
<file path=[Content_Types].xml><?xml version="1.0" encoding="utf-8"?>
<Types xmlns="http://schemas.openxmlformats.org/package/2006/content-types">
  <Default Extension="png" ContentType="image/png"/>
  <Default Extension="bin" ContentType="application/vnd.openxmlformats-officedocument.oleObject"/>
  <Default Extension="emf" ContentType="image/x-emf"/>
  <Default Extension="rels" ContentType="application/vnd.openxmlformats-package.relationships+xml"/>
  <Default Extension="xml" ContentType="application/xml"/>
  <Default Extension="fntdata" ContentType="application/x-fontdata"/>
  <Default Extension="wav" ContentType="audio/x-wav"/>
  <Default Extension="wdp" ContentType="image/vnd.ms-photo"/>
  <Default Extension="gif" ContentType="image/gif"/>
  <Default Extension="vml" ContentType="application/vnd.openxmlformats-officedocument.vmlDrawing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trictFirstAndLastChars="0" embedTrueTypeFonts="1" saveSubsetFonts="1" autoCompressPictures="0">
  <p:sldMasterIdLst>
    <p:sldMasterId id="2147483676" r:id="rId1"/>
  </p:sldMasterIdLst>
  <p:notesMasterIdLst>
    <p:notesMasterId r:id="rId29"/>
  </p:notesMasterIdLst>
  <p:sldIdLst>
    <p:sldId id="256" r:id="rId2"/>
    <p:sldId id="305" r:id="rId3"/>
    <p:sldId id="259" r:id="rId4"/>
    <p:sldId id="260" r:id="rId5"/>
    <p:sldId id="296" r:id="rId6"/>
    <p:sldId id="261" r:id="rId7"/>
    <p:sldId id="316" r:id="rId8"/>
    <p:sldId id="306" r:id="rId9"/>
    <p:sldId id="266" r:id="rId10"/>
    <p:sldId id="318" r:id="rId11"/>
    <p:sldId id="307" r:id="rId12"/>
    <p:sldId id="309" r:id="rId13"/>
    <p:sldId id="310" r:id="rId14"/>
    <p:sldId id="311" r:id="rId15"/>
    <p:sldId id="312" r:id="rId16"/>
    <p:sldId id="313" r:id="rId17"/>
    <p:sldId id="314" r:id="rId18"/>
    <p:sldId id="308" r:id="rId19"/>
    <p:sldId id="299" r:id="rId20"/>
    <p:sldId id="300" r:id="rId21"/>
    <p:sldId id="303" r:id="rId22"/>
    <p:sldId id="304" r:id="rId23"/>
    <p:sldId id="297" r:id="rId24"/>
    <p:sldId id="298" r:id="rId25"/>
    <p:sldId id="301" r:id="rId26"/>
    <p:sldId id="302" r:id="rId27"/>
    <p:sldId id="315" r:id="rId28"/>
  </p:sldIdLst>
  <p:sldSz cx="9144000" cy="5143500" type="screen16x9"/>
  <p:notesSz cx="6858000" cy="9144000"/>
  <p:embeddedFontLst>
    <p:embeddedFont>
      <p:font typeface="UTM Androgyne" panose="02040603050506020204" pitchFamily="18" charset="0"/>
      <p:regular r:id="rId30"/>
    </p:embeddedFont>
    <p:embeddedFont>
      <p:font typeface="Bebas Neue" panose="020B0604020202020204" charset="0"/>
      <p:regular r:id="rId31"/>
    </p:embeddedFont>
    <p:embeddedFont>
      <p:font typeface="Kirang Haerang" panose="020B0604020202020204" charset="-127"/>
      <p:regular r:id="rId32"/>
    </p:embeddedFont>
    <p:embeddedFont>
      <p:font typeface="Quattrocento Sans" panose="020B0604020202020204" charset="0"/>
      <p:regular r:id="rId33"/>
      <p:bold r:id="rId34"/>
      <p:italic r:id="rId35"/>
      <p:boldItalic r:id="rId36"/>
    </p:embeddedFont>
    <p:embeddedFont>
      <p:font typeface="UVN Thoi Dai" panose="04030205020802020502" pitchFamily="82" charset="0"/>
      <p:regular r:id="rId37"/>
    </p:embeddedFont>
    <p:embeddedFont>
      <p:font typeface="UTM Azuki" panose="02040603050506020204" pitchFamily="18" charset="0"/>
      <p:regular r:id="rId38"/>
    </p:embeddedFont>
    <p:embeddedFont>
      <p:font typeface="Tahoma" panose="020B0604030504040204" pitchFamily="34" charset="0"/>
      <p:regular r:id="rId39"/>
      <p:bold r:id="rId40"/>
    </p:embeddedFont>
  </p:embeddedFontLst>
  <p:defaultText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  <p:extLst>
    <p:ext uri="{EFAFB233-063F-42B5-8137-9DF3F51BA10A}">
      <p15:sldGuideLst xmlns:p15="http://schemas.microsoft.com/office/powerpoint/2012/main">
        <p15:guide id="1" orient="horz" pos="340">
          <p15:clr>
            <a:srgbClr val="9AA0A6"/>
          </p15:clr>
        </p15:guide>
        <p15:guide id="2" pos="5297">
          <p15:clr>
            <a:srgbClr val="9AA0A6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FF3399"/>
    <a:srgbClr val="990099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4D800890-B2C6-4952-8F43-D33D2FD99166}">
  <a:tblStyle styleId="{4D800890-B2C6-4952-8F43-D33D2FD99166}" styleName="Table_0">
    <a:wholeTbl>
      <a:tcTxStyle>
        <a:font>
          <a:latin typeface="Arial"/>
          <a:ea typeface="Arial"/>
          <a:cs typeface="Arial"/>
        </a:font>
        <a:srgbClr val="000000"/>
      </a:tcTxStyle>
      <a:tcStyle>
        <a:tcBdr>
          <a:lef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left>
          <a:righ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right>
          <a:top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top>
          <a:bottom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bottom>
          <a:insideH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H>
          <a:insideV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V>
        </a:tcBdr>
      </a:tcStyle>
    </a:wholeTbl>
    <a:band1H>
      <a:tcTxStyle/>
      <a:tcStyle>
        <a:tcBdr/>
      </a:tcStyle>
    </a:band1H>
    <a:band2H>
      <a:tcTxStyle/>
      <a:tcStyle>
        <a:tcBdr/>
      </a:tcStyle>
    </a:band2H>
    <a:band1V>
      <a:tcTxStyle/>
      <a:tcStyle>
        <a:tcBdr/>
      </a:tcStyle>
    </a:band1V>
    <a:band2V>
      <a:tcTxStyle/>
      <a:tcStyle>
        <a:tcBdr/>
      </a:tcStyle>
    </a:band2V>
    <a:lastCol>
      <a:tcTxStyle/>
      <a:tcStyle>
        <a:tcBdr/>
      </a:tcStyle>
    </a:lastCol>
    <a:firstCol>
      <a:tcTxStyle/>
      <a:tcStyle>
        <a:tcBdr/>
      </a:tcStyle>
    </a:firstCol>
    <a:lastRow>
      <a:tcTxStyle/>
      <a:tcStyle>
        <a:tcBdr/>
      </a:tcStyle>
    </a:lastRow>
    <a:seCell>
      <a:tcTxStyle/>
      <a:tcStyle>
        <a:tcBdr/>
      </a:tcStyle>
    </a:seCell>
    <a:swCell>
      <a:tcTxStyle/>
      <a:tcStyle>
        <a:tcBdr/>
      </a:tcStyle>
    </a:swCell>
    <a:firstRow>
      <a:tcTxStyle/>
      <a:tcStyle>
        <a:tcBdr/>
      </a:tcStyle>
    </a:firstRow>
    <a:neCell>
      <a:tcTxStyle/>
      <a:tcStyle>
        <a:tcBdr/>
      </a:tcStyle>
    </a:neCell>
    <a:nwCell>
      <a:tcTxStyle/>
      <a:tcStyle>
        <a:tcBdr/>
      </a:tcStyle>
    </a:nwCel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5620"/>
    <p:restoredTop sz="94660"/>
  </p:normalViewPr>
  <p:slideViewPr>
    <p:cSldViewPr snapToGrid="0">
      <p:cViewPr>
        <p:scale>
          <a:sx n="100" d="100"/>
          <a:sy n="100" d="100"/>
        </p:scale>
        <p:origin x="389" y="182"/>
      </p:cViewPr>
      <p:guideLst>
        <p:guide orient="horz" pos="340"/>
        <p:guide pos="5297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9" Type="http://schemas.openxmlformats.org/officeDocument/2006/relationships/font" Target="fonts/font10.fntdata"/><Relationship Id="rId21" Type="http://schemas.openxmlformats.org/officeDocument/2006/relationships/slide" Target="slides/slide20.xml"/><Relationship Id="rId34" Type="http://schemas.openxmlformats.org/officeDocument/2006/relationships/font" Target="fonts/font5.fntdata"/><Relationship Id="rId42" Type="http://schemas.openxmlformats.org/officeDocument/2006/relationships/viewProps" Target="viewProps.xml"/><Relationship Id="rId7" Type="http://schemas.openxmlformats.org/officeDocument/2006/relationships/slide" Target="slides/slide6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notesMaster" Target="notesMasters/notesMaster1.xml"/><Relationship Id="rId41" Type="http://schemas.openxmlformats.org/officeDocument/2006/relationships/presProps" Target="pres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font" Target="fonts/font3.fntdata"/><Relationship Id="rId37" Type="http://schemas.openxmlformats.org/officeDocument/2006/relationships/font" Target="fonts/font8.fntdata"/><Relationship Id="rId40" Type="http://schemas.openxmlformats.org/officeDocument/2006/relationships/font" Target="fonts/font11.fntdata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font" Target="fonts/font7.fntdata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font" Target="fonts/font2.fntdata"/><Relationship Id="rId44" Type="http://schemas.openxmlformats.org/officeDocument/2006/relationships/tableStyles" Target="tableStyles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font" Target="fonts/font1.fntdata"/><Relationship Id="rId35" Type="http://schemas.openxmlformats.org/officeDocument/2006/relationships/font" Target="fonts/font6.fntdata"/><Relationship Id="rId43" Type="http://schemas.openxmlformats.org/officeDocument/2006/relationships/theme" Target="theme/theme1.xml"/><Relationship Id="rId8" Type="http://schemas.openxmlformats.org/officeDocument/2006/relationships/slide" Target="slides/slide7.xml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font" Target="fonts/font4.fntdata"/><Relationship Id="rId38" Type="http://schemas.openxmlformats.org/officeDocument/2006/relationships/font" Target="fonts/font9.fntdata"/></Relationships>
</file>

<file path=ppt/drawings/_rels/vmlDrawing1.vml.rels><?xml version="1.0" encoding="UTF-8" standalone="yes"?>
<Relationships xmlns="http://schemas.openxmlformats.org/package/2006/relationships"><Relationship Id="rId3" Type="http://schemas.openxmlformats.org/officeDocument/2006/relationships/image" Target="../media/image37.emf"/><Relationship Id="rId2" Type="http://schemas.openxmlformats.org/officeDocument/2006/relationships/image" Target="../media/image36.emf"/><Relationship Id="rId1" Type="http://schemas.openxmlformats.org/officeDocument/2006/relationships/image" Target="../media/image35.emf"/><Relationship Id="rId6" Type="http://schemas.openxmlformats.org/officeDocument/2006/relationships/image" Target="../media/image40.emf"/><Relationship Id="rId5" Type="http://schemas.openxmlformats.org/officeDocument/2006/relationships/image" Target="../media/image39.emf"/><Relationship Id="rId4" Type="http://schemas.openxmlformats.org/officeDocument/2006/relationships/image" Target="../media/image38.emf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75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4" name="Google Shape;4;n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1pPr>
            <a:lvl2pPr marL="914400" lvl="1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2pPr>
            <a:lvl3pPr marL="1371600" lvl="2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3pPr>
            <a:lvl4pPr marL="1828800" lvl="3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4pPr>
            <a:lvl5pPr marL="2286000" lvl="4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5pPr>
            <a:lvl6pPr marL="2743200" lvl="5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6pPr>
            <a:lvl7pPr marL="3200400" lvl="6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7pPr>
            <a:lvl8pPr marL="3657600" lvl="7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8pPr>
            <a:lvl9pPr marL="4114800" lvl="8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notes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00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067" name="Google Shape;70067;gc9e965a044_0_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0068" name="Google Shape;70068;gc9e965a044_0_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10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077" name="Google Shape;71077;gc665986f4b_1_823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1078" name="Google Shape;71078;gc665986f4b_1_823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566355454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01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196" name="Google Shape;70196;gc73dee21a8_1_1088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0197" name="Google Shape;70197;gc73dee21a8_1_1088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677720757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01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196" name="Google Shape;70196;gc73dee21a8_1_1088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0197" name="Google Shape;70197;gc73dee21a8_1_1088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119646701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01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196" name="Google Shape;70196;gc73dee21a8_1_1088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0197" name="Google Shape;70197;gc73dee21a8_1_1088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843119455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35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576" name="Google Shape;73576;gc89aba7f75_1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3577" name="Google Shape;73577;gc89aba7f75_1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4150617159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01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150" name="Google Shape;70150;gc73dee21a8_1_1080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0151" name="Google Shape;70151;gc73dee21a8_1_1080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01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196" name="Google Shape;70196;gc73dee21a8_1_1088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0197" name="Google Shape;70197;gc73dee21a8_1_1088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02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230" name="Google Shape;70230;gc63297cffa_2_309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0231" name="Google Shape;70231;gc63297cffa_2_309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128297019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02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230" name="Google Shape;70230;gc63297cffa_2_309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0231" name="Google Shape;70231;gc63297cffa_2_309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01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150" name="Google Shape;70150;gc73dee21a8_1_1080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0151" name="Google Shape;70151;gc73dee21a8_1_1080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302099172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01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196" name="Google Shape;70196;gc73dee21a8_1_1088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0197" name="Google Shape;70197;gc73dee21a8_1_1088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463420984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10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077" name="Google Shape;71077;gc665986f4b_1_823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1078" name="Google Shape;71078;gc665986f4b_1_823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oogle Shape;9;p2"/>
          <p:cNvGrpSpPr/>
          <p:nvPr/>
        </p:nvGrpSpPr>
        <p:grpSpPr>
          <a:xfrm>
            <a:off x="0" y="0"/>
            <a:ext cx="9144000" cy="5143500"/>
            <a:chOff x="0" y="0"/>
            <a:chExt cx="9144000" cy="5143500"/>
          </a:xfrm>
        </p:grpSpPr>
        <p:sp>
          <p:nvSpPr>
            <p:cNvPr id="10" name="Google Shape;10;p2"/>
            <p:cNvSpPr/>
            <p:nvPr/>
          </p:nvSpPr>
          <p:spPr>
            <a:xfrm>
              <a:off x="8724086" y="797635"/>
              <a:ext cx="13777" cy="6715"/>
            </a:xfrm>
            <a:custGeom>
              <a:avLst/>
              <a:gdLst/>
              <a:ahLst/>
              <a:cxnLst/>
              <a:rect l="l" t="t" r="r" b="b"/>
              <a:pathLst>
                <a:path w="386" h="223" extrusionOk="0">
                  <a:moveTo>
                    <a:pt x="386" y="110"/>
                  </a:moveTo>
                  <a:cubicBezTo>
                    <a:pt x="344" y="1"/>
                    <a:pt x="173" y="54"/>
                    <a:pt x="1" y="110"/>
                  </a:cubicBezTo>
                  <a:cubicBezTo>
                    <a:pt x="2" y="199"/>
                    <a:pt x="338" y="223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" name="Google Shape;11;p2"/>
            <p:cNvSpPr/>
            <p:nvPr/>
          </p:nvSpPr>
          <p:spPr>
            <a:xfrm>
              <a:off x="8121679" y="80016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5"/>
                  </a:moveTo>
                  <a:cubicBezTo>
                    <a:pt x="154" y="140"/>
                    <a:pt x="394" y="72"/>
                    <a:pt x="292" y="24"/>
                  </a:cubicBezTo>
                  <a:cubicBezTo>
                    <a:pt x="242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" name="Google Shape;12;p2"/>
            <p:cNvSpPr/>
            <p:nvPr/>
          </p:nvSpPr>
          <p:spPr>
            <a:xfrm>
              <a:off x="3299282" y="798207"/>
              <a:ext cx="21630" cy="6353"/>
            </a:xfrm>
            <a:custGeom>
              <a:avLst/>
              <a:gdLst/>
              <a:ahLst/>
              <a:cxnLst/>
              <a:rect l="l" t="t" r="r" b="b"/>
              <a:pathLst>
                <a:path w="606" h="211" extrusionOk="0">
                  <a:moveTo>
                    <a:pt x="606" y="0"/>
                  </a:moveTo>
                  <a:lnTo>
                    <a:pt x="26" y="0"/>
                  </a:lnTo>
                  <a:cubicBezTo>
                    <a:pt x="0" y="161"/>
                    <a:pt x="219" y="210"/>
                    <a:pt x="606" y="18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" name="Google Shape;13;p2"/>
            <p:cNvSpPr/>
            <p:nvPr/>
          </p:nvSpPr>
          <p:spPr>
            <a:xfrm>
              <a:off x="168430" y="798026"/>
              <a:ext cx="23950" cy="5962"/>
            </a:xfrm>
            <a:custGeom>
              <a:avLst/>
              <a:gdLst/>
              <a:ahLst/>
              <a:cxnLst/>
              <a:rect l="l" t="t" r="r" b="b"/>
              <a:pathLst>
                <a:path w="671" h="198" extrusionOk="0">
                  <a:moveTo>
                    <a:pt x="580" y="6"/>
                  </a:moveTo>
                  <a:cubicBezTo>
                    <a:pt x="247" y="1"/>
                    <a:pt x="84" y="74"/>
                    <a:pt x="0" y="186"/>
                  </a:cubicBezTo>
                  <a:cubicBezTo>
                    <a:pt x="302" y="178"/>
                    <a:pt x="670" y="198"/>
                    <a:pt x="580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" name="Google Shape;14;p2"/>
            <p:cNvSpPr/>
            <p:nvPr/>
          </p:nvSpPr>
          <p:spPr>
            <a:xfrm>
              <a:off x="2725286" y="797394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7"/>
                  </a:moveTo>
                  <a:cubicBezTo>
                    <a:pt x="242" y="1"/>
                    <a:pt x="0" y="69"/>
                    <a:pt x="103" y="116"/>
                  </a:cubicBezTo>
                  <a:cubicBezTo>
                    <a:pt x="156" y="142"/>
                    <a:pt x="396" y="73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" name="Google Shape;15;p2"/>
            <p:cNvSpPr/>
            <p:nvPr/>
          </p:nvSpPr>
          <p:spPr>
            <a:xfrm>
              <a:off x="6944704" y="794654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99" y="118"/>
                  </a:moveTo>
                  <a:cubicBezTo>
                    <a:pt x="155" y="142"/>
                    <a:pt x="396" y="74"/>
                    <a:pt x="293" y="24"/>
                  </a:cubicBezTo>
                  <a:cubicBezTo>
                    <a:pt x="239" y="1"/>
                    <a:pt x="0" y="70"/>
                    <a:pt x="99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" name="Google Shape;16;p2"/>
            <p:cNvSpPr/>
            <p:nvPr/>
          </p:nvSpPr>
          <p:spPr>
            <a:xfrm>
              <a:off x="5251376" y="794684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6"/>
                  </a:moveTo>
                  <a:cubicBezTo>
                    <a:pt x="241" y="1"/>
                    <a:pt x="1" y="69"/>
                    <a:pt x="102" y="118"/>
                  </a:cubicBezTo>
                  <a:cubicBezTo>
                    <a:pt x="155" y="141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7;p2"/>
            <p:cNvSpPr/>
            <p:nvPr/>
          </p:nvSpPr>
          <p:spPr>
            <a:xfrm>
              <a:off x="1882281" y="781768"/>
              <a:ext cx="39797" cy="13700"/>
            </a:xfrm>
            <a:custGeom>
              <a:avLst/>
              <a:gdLst/>
              <a:ahLst/>
              <a:cxnLst/>
              <a:rect l="l" t="t" r="r" b="b"/>
              <a:pathLst>
                <a:path w="1115" h="455" extrusionOk="0">
                  <a:moveTo>
                    <a:pt x="579" y="0"/>
                  </a:moveTo>
                  <a:cubicBezTo>
                    <a:pt x="405" y="161"/>
                    <a:pt x="112" y="265"/>
                    <a:pt x="1" y="455"/>
                  </a:cubicBezTo>
                  <a:cubicBezTo>
                    <a:pt x="388" y="448"/>
                    <a:pt x="1114" y="141"/>
                    <a:pt x="5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" name="Google Shape;18;p2"/>
            <p:cNvSpPr/>
            <p:nvPr/>
          </p:nvSpPr>
          <p:spPr>
            <a:xfrm>
              <a:off x="1720382" y="791945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101" y="117"/>
                  </a:moveTo>
                  <a:cubicBezTo>
                    <a:pt x="155" y="143"/>
                    <a:pt x="396" y="74"/>
                    <a:pt x="292" y="27"/>
                  </a:cubicBezTo>
                  <a:cubicBezTo>
                    <a:pt x="241" y="0"/>
                    <a:pt x="1" y="68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" name="Google Shape;19;p2"/>
            <p:cNvSpPr/>
            <p:nvPr/>
          </p:nvSpPr>
          <p:spPr>
            <a:xfrm>
              <a:off x="1142210" y="789205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102" y="116"/>
                  </a:moveTo>
                  <a:cubicBezTo>
                    <a:pt x="153" y="140"/>
                    <a:pt x="396" y="72"/>
                    <a:pt x="291" y="26"/>
                  </a:cubicBezTo>
                  <a:cubicBezTo>
                    <a:pt x="240" y="0"/>
                    <a:pt x="0" y="71"/>
                    <a:pt x="102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" name="Google Shape;20;p2"/>
            <p:cNvSpPr/>
            <p:nvPr/>
          </p:nvSpPr>
          <p:spPr>
            <a:xfrm>
              <a:off x="2787390" y="786495"/>
              <a:ext cx="13884" cy="4246"/>
            </a:xfrm>
            <a:custGeom>
              <a:avLst/>
              <a:gdLst/>
              <a:ahLst/>
              <a:cxnLst/>
              <a:rect l="l" t="t" r="r" b="b"/>
              <a:pathLst>
                <a:path w="389" h="141" extrusionOk="0">
                  <a:moveTo>
                    <a:pt x="98" y="116"/>
                  </a:moveTo>
                  <a:cubicBezTo>
                    <a:pt x="150" y="141"/>
                    <a:pt x="388" y="72"/>
                    <a:pt x="291" y="25"/>
                  </a:cubicBezTo>
                  <a:cubicBezTo>
                    <a:pt x="237" y="0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" name="Google Shape;21;p2"/>
            <p:cNvSpPr/>
            <p:nvPr/>
          </p:nvSpPr>
          <p:spPr>
            <a:xfrm>
              <a:off x="2921663" y="781768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" name="Google Shape;22;p2"/>
            <p:cNvSpPr/>
            <p:nvPr/>
          </p:nvSpPr>
          <p:spPr>
            <a:xfrm>
              <a:off x="6610914" y="778667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3"/>
                  </a:moveTo>
                  <a:cubicBezTo>
                    <a:pt x="195" y="52"/>
                    <a:pt x="39" y="0"/>
                    <a:pt x="3" y="103"/>
                  </a:cubicBezTo>
                  <a:cubicBezTo>
                    <a:pt x="1" y="154"/>
                    <a:pt x="160" y="207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" name="Google Shape;23;p2"/>
            <p:cNvSpPr/>
            <p:nvPr/>
          </p:nvSpPr>
          <p:spPr>
            <a:xfrm>
              <a:off x="4277596" y="778667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3"/>
                  </a:moveTo>
                  <a:cubicBezTo>
                    <a:pt x="193" y="52"/>
                    <a:pt x="39" y="0"/>
                    <a:pt x="1" y="103"/>
                  </a:cubicBezTo>
                  <a:cubicBezTo>
                    <a:pt x="1" y="154"/>
                    <a:pt x="156" y="207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" name="Google Shape;24;p2"/>
            <p:cNvSpPr/>
            <p:nvPr/>
          </p:nvSpPr>
          <p:spPr>
            <a:xfrm>
              <a:off x="591664" y="780985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38" y="0"/>
                    <a:pt x="0" y="69"/>
                    <a:pt x="99" y="116"/>
                  </a:cubicBezTo>
                  <a:cubicBezTo>
                    <a:pt x="152" y="143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" name="Google Shape;25;p2"/>
            <p:cNvSpPr/>
            <p:nvPr/>
          </p:nvSpPr>
          <p:spPr>
            <a:xfrm>
              <a:off x="5530380" y="773548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8" y="92"/>
                  </a:moveTo>
                  <a:cubicBezTo>
                    <a:pt x="385" y="92"/>
                    <a:pt x="349" y="19"/>
                    <a:pt x="193" y="1"/>
                  </a:cubicBezTo>
                  <a:cubicBezTo>
                    <a:pt x="193" y="92"/>
                    <a:pt x="35" y="110"/>
                    <a:pt x="0" y="182"/>
                  </a:cubicBezTo>
                  <a:cubicBezTo>
                    <a:pt x="193" y="182"/>
                    <a:pt x="230" y="255"/>
                    <a:pt x="386" y="273"/>
                  </a:cubicBezTo>
                  <a:cubicBezTo>
                    <a:pt x="385" y="182"/>
                    <a:pt x="540" y="166"/>
                    <a:pt x="578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" name="Google Shape;26;p2"/>
            <p:cNvSpPr/>
            <p:nvPr/>
          </p:nvSpPr>
          <p:spPr>
            <a:xfrm>
              <a:off x="4899633" y="773127"/>
              <a:ext cx="33480" cy="15868"/>
            </a:xfrm>
            <a:custGeom>
              <a:avLst/>
              <a:gdLst/>
              <a:ahLst/>
              <a:cxnLst/>
              <a:rect l="l" t="t" r="r" b="b"/>
              <a:pathLst>
                <a:path w="938" h="527" extrusionOk="0">
                  <a:moveTo>
                    <a:pt x="893" y="196"/>
                  </a:moveTo>
                  <a:cubicBezTo>
                    <a:pt x="938" y="141"/>
                    <a:pt x="601" y="0"/>
                    <a:pt x="509" y="15"/>
                  </a:cubicBezTo>
                  <a:cubicBezTo>
                    <a:pt x="0" y="89"/>
                    <a:pt x="632" y="526"/>
                    <a:pt x="893" y="1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" name="Google Shape;27;p2"/>
            <p:cNvSpPr/>
            <p:nvPr/>
          </p:nvSpPr>
          <p:spPr>
            <a:xfrm>
              <a:off x="471275" y="764787"/>
              <a:ext cx="40333" cy="14664"/>
            </a:xfrm>
            <a:custGeom>
              <a:avLst/>
              <a:gdLst/>
              <a:ahLst/>
              <a:cxnLst/>
              <a:rect l="l" t="t" r="r" b="b"/>
              <a:pathLst>
                <a:path w="1130" h="487" extrusionOk="0">
                  <a:moveTo>
                    <a:pt x="770" y="383"/>
                  </a:moveTo>
                  <a:cubicBezTo>
                    <a:pt x="1129" y="80"/>
                    <a:pt x="78" y="0"/>
                    <a:pt x="0" y="200"/>
                  </a:cubicBezTo>
                  <a:cubicBezTo>
                    <a:pt x="302" y="239"/>
                    <a:pt x="165" y="486"/>
                    <a:pt x="770" y="3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" name="Google Shape;28;p2"/>
            <p:cNvSpPr/>
            <p:nvPr/>
          </p:nvSpPr>
          <p:spPr>
            <a:xfrm>
              <a:off x="877448" y="754399"/>
              <a:ext cx="50398" cy="17494"/>
            </a:xfrm>
            <a:custGeom>
              <a:avLst/>
              <a:gdLst/>
              <a:ahLst/>
              <a:cxnLst/>
              <a:rect l="l" t="t" r="r" b="b"/>
              <a:pathLst>
                <a:path w="1412" h="581" extrusionOk="0">
                  <a:moveTo>
                    <a:pt x="1157" y="545"/>
                  </a:moveTo>
                  <a:cubicBezTo>
                    <a:pt x="1318" y="441"/>
                    <a:pt x="1411" y="302"/>
                    <a:pt x="1348" y="92"/>
                  </a:cubicBezTo>
                  <a:cubicBezTo>
                    <a:pt x="721" y="146"/>
                    <a:pt x="450" y="32"/>
                    <a:pt x="0" y="1"/>
                  </a:cubicBezTo>
                  <a:cubicBezTo>
                    <a:pt x="226" y="255"/>
                    <a:pt x="311" y="580"/>
                    <a:pt x="1157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" name="Google Shape;29;p2"/>
            <p:cNvSpPr/>
            <p:nvPr/>
          </p:nvSpPr>
          <p:spPr>
            <a:xfrm>
              <a:off x="1244325" y="751689"/>
              <a:ext cx="72027" cy="13941"/>
            </a:xfrm>
            <a:custGeom>
              <a:avLst/>
              <a:gdLst/>
              <a:ahLst/>
              <a:cxnLst/>
              <a:rect l="l" t="t" r="r" b="b"/>
              <a:pathLst>
                <a:path w="2018" h="463" extrusionOk="0">
                  <a:moveTo>
                    <a:pt x="713" y="455"/>
                  </a:moveTo>
                  <a:cubicBezTo>
                    <a:pt x="657" y="125"/>
                    <a:pt x="2017" y="463"/>
                    <a:pt x="1677" y="1"/>
                  </a:cubicBezTo>
                  <a:cubicBezTo>
                    <a:pt x="1136" y="49"/>
                    <a:pt x="675" y="134"/>
                    <a:pt x="132" y="182"/>
                  </a:cubicBezTo>
                  <a:cubicBezTo>
                    <a:pt x="1" y="426"/>
                    <a:pt x="532" y="357"/>
                    <a:pt x="713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" name="Google Shape;30;p2"/>
            <p:cNvSpPr/>
            <p:nvPr/>
          </p:nvSpPr>
          <p:spPr>
            <a:xfrm>
              <a:off x="6745044" y="759126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7"/>
                  </a:moveTo>
                  <a:cubicBezTo>
                    <a:pt x="155" y="140"/>
                    <a:pt x="392" y="72"/>
                    <a:pt x="292" y="27"/>
                  </a:cubicBezTo>
                  <a:cubicBezTo>
                    <a:pt x="242" y="1"/>
                    <a:pt x="1" y="71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" name="Google Shape;31;p2"/>
            <p:cNvSpPr/>
            <p:nvPr/>
          </p:nvSpPr>
          <p:spPr>
            <a:xfrm>
              <a:off x="6665987" y="754399"/>
              <a:ext cx="13884" cy="5540"/>
            </a:xfrm>
            <a:custGeom>
              <a:avLst/>
              <a:gdLst/>
              <a:ahLst/>
              <a:cxnLst/>
              <a:rect l="l" t="t" r="r" b="b"/>
              <a:pathLst>
                <a:path w="389" h="184" extrusionOk="0">
                  <a:moveTo>
                    <a:pt x="1" y="184"/>
                  </a:moveTo>
                  <a:lnTo>
                    <a:pt x="388" y="184"/>
                  </a:lnTo>
                  <a:lnTo>
                    <a:pt x="388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32;p2"/>
            <p:cNvSpPr/>
            <p:nvPr/>
          </p:nvSpPr>
          <p:spPr>
            <a:xfrm>
              <a:off x="5289353" y="753857"/>
              <a:ext cx="13813" cy="6745"/>
            </a:xfrm>
            <a:custGeom>
              <a:avLst/>
              <a:gdLst/>
              <a:ahLst/>
              <a:cxnLst/>
              <a:rect l="l" t="t" r="r" b="b"/>
              <a:pathLst>
                <a:path w="387" h="224" extrusionOk="0">
                  <a:moveTo>
                    <a:pt x="387" y="110"/>
                  </a:moveTo>
                  <a:cubicBezTo>
                    <a:pt x="346" y="1"/>
                    <a:pt x="174" y="54"/>
                    <a:pt x="1" y="110"/>
                  </a:cubicBezTo>
                  <a:cubicBezTo>
                    <a:pt x="6" y="202"/>
                    <a:pt x="341" y="224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" name="Google Shape;33;p2"/>
            <p:cNvSpPr/>
            <p:nvPr/>
          </p:nvSpPr>
          <p:spPr>
            <a:xfrm>
              <a:off x="8061217" y="743470"/>
              <a:ext cx="44687" cy="16470"/>
            </a:xfrm>
            <a:custGeom>
              <a:avLst/>
              <a:gdLst/>
              <a:ahLst/>
              <a:cxnLst/>
              <a:rect l="l" t="t" r="r" b="b"/>
              <a:pathLst>
                <a:path w="1252" h="547" extrusionOk="0">
                  <a:moveTo>
                    <a:pt x="638" y="1"/>
                  </a:moveTo>
                  <a:cubicBezTo>
                    <a:pt x="615" y="173"/>
                    <a:pt x="1" y="65"/>
                    <a:pt x="59" y="274"/>
                  </a:cubicBezTo>
                  <a:cubicBezTo>
                    <a:pt x="396" y="547"/>
                    <a:pt x="1251" y="143"/>
                    <a:pt x="6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" name="Google Shape;34;p2"/>
            <p:cNvSpPr/>
            <p:nvPr/>
          </p:nvSpPr>
          <p:spPr>
            <a:xfrm>
              <a:off x="6738263" y="750907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89" y="27"/>
                  </a:moveTo>
                  <a:cubicBezTo>
                    <a:pt x="238" y="1"/>
                    <a:pt x="0" y="70"/>
                    <a:pt x="99" y="117"/>
                  </a:cubicBezTo>
                  <a:cubicBezTo>
                    <a:pt x="150" y="143"/>
                    <a:pt x="390" y="74"/>
                    <a:pt x="289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35;p2"/>
            <p:cNvSpPr/>
            <p:nvPr/>
          </p:nvSpPr>
          <p:spPr>
            <a:xfrm>
              <a:off x="9130223" y="746240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36;p2"/>
            <p:cNvSpPr/>
            <p:nvPr/>
          </p:nvSpPr>
          <p:spPr>
            <a:xfrm>
              <a:off x="5896614" y="736364"/>
              <a:ext cx="22165" cy="16199"/>
            </a:xfrm>
            <a:custGeom>
              <a:avLst/>
              <a:gdLst/>
              <a:ahLst/>
              <a:cxnLst/>
              <a:rect l="l" t="t" r="r" b="b"/>
              <a:pathLst>
                <a:path w="621" h="538" extrusionOk="0">
                  <a:moveTo>
                    <a:pt x="345" y="510"/>
                  </a:moveTo>
                  <a:cubicBezTo>
                    <a:pt x="404" y="387"/>
                    <a:pt x="620" y="335"/>
                    <a:pt x="537" y="146"/>
                  </a:cubicBezTo>
                  <a:cubicBezTo>
                    <a:pt x="0" y="1"/>
                    <a:pt x="4" y="537"/>
                    <a:pt x="345" y="5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37;p2"/>
            <p:cNvSpPr/>
            <p:nvPr/>
          </p:nvSpPr>
          <p:spPr>
            <a:xfrm>
              <a:off x="5464814" y="745457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3" y="26"/>
                  </a:moveTo>
                  <a:cubicBezTo>
                    <a:pt x="239" y="0"/>
                    <a:pt x="0" y="71"/>
                    <a:pt x="101" y="116"/>
                  </a:cubicBezTo>
                  <a:cubicBezTo>
                    <a:pt x="151" y="143"/>
                    <a:pt x="396" y="72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38;p2"/>
            <p:cNvSpPr/>
            <p:nvPr/>
          </p:nvSpPr>
          <p:spPr>
            <a:xfrm>
              <a:off x="2591620" y="736334"/>
              <a:ext cx="47792" cy="17464"/>
            </a:xfrm>
            <a:custGeom>
              <a:avLst/>
              <a:gdLst/>
              <a:ahLst/>
              <a:cxnLst/>
              <a:rect l="l" t="t" r="r" b="b"/>
              <a:pathLst>
                <a:path w="1339" h="580" extrusionOk="0">
                  <a:moveTo>
                    <a:pt x="182" y="329"/>
                  </a:moveTo>
                  <a:cubicBezTo>
                    <a:pt x="479" y="580"/>
                    <a:pt x="1315" y="325"/>
                    <a:pt x="1338" y="147"/>
                  </a:cubicBezTo>
                  <a:cubicBezTo>
                    <a:pt x="943" y="203"/>
                    <a:pt x="0" y="0"/>
                    <a:pt x="182" y="3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39;p2"/>
            <p:cNvSpPr/>
            <p:nvPr/>
          </p:nvSpPr>
          <p:spPr>
            <a:xfrm>
              <a:off x="1494988" y="731306"/>
              <a:ext cx="26484" cy="12195"/>
            </a:xfrm>
            <a:custGeom>
              <a:avLst/>
              <a:gdLst/>
              <a:ahLst/>
              <a:cxnLst/>
              <a:rect l="l" t="t" r="r" b="b"/>
              <a:pathLst>
                <a:path w="742" h="405" extrusionOk="0">
                  <a:moveTo>
                    <a:pt x="438" y="405"/>
                  </a:moveTo>
                  <a:cubicBezTo>
                    <a:pt x="742" y="269"/>
                    <a:pt x="652" y="0"/>
                    <a:pt x="53" y="41"/>
                  </a:cubicBezTo>
                  <a:cubicBezTo>
                    <a:pt x="0" y="248"/>
                    <a:pt x="100" y="383"/>
                    <a:pt x="438" y="4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40;p2"/>
            <p:cNvSpPr/>
            <p:nvPr/>
          </p:nvSpPr>
          <p:spPr>
            <a:xfrm>
              <a:off x="8940771" y="737267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4"/>
                  </a:moveTo>
                  <a:cubicBezTo>
                    <a:pt x="154" y="140"/>
                    <a:pt x="394" y="73"/>
                    <a:pt x="295" y="24"/>
                  </a:cubicBezTo>
                  <a:cubicBezTo>
                    <a:pt x="242" y="1"/>
                    <a:pt x="1" y="69"/>
                    <a:pt x="100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41;p2"/>
            <p:cNvSpPr/>
            <p:nvPr/>
          </p:nvSpPr>
          <p:spPr>
            <a:xfrm>
              <a:off x="8995808" y="73455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5"/>
                  </a:moveTo>
                  <a:cubicBezTo>
                    <a:pt x="239" y="1"/>
                    <a:pt x="1" y="69"/>
                    <a:pt x="100" y="117"/>
                  </a:cubicBezTo>
                  <a:cubicBezTo>
                    <a:pt x="155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42;p2"/>
            <p:cNvSpPr/>
            <p:nvPr/>
          </p:nvSpPr>
          <p:spPr>
            <a:xfrm>
              <a:off x="6961944" y="724923"/>
              <a:ext cx="26591" cy="15266"/>
            </a:xfrm>
            <a:custGeom>
              <a:avLst/>
              <a:gdLst/>
              <a:ahLst/>
              <a:cxnLst/>
              <a:rect l="l" t="t" r="r" b="b"/>
              <a:pathLst>
                <a:path w="745" h="507" extrusionOk="0">
                  <a:moveTo>
                    <a:pt x="0" y="434"/>
                  </a:moveTo>
                  <a:cubicBezTo>
                    <a:pt x="744" y="506"/>
                    <a:pt x="744" y="1"/>
                    <a:pt x="0" y="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43;p2"/>
            <p:cNvSpPr/>
            <p:nvPr/>
          </p:nvSpPr>
          <p:spPr>
            <a:xfrm>
              <a:off x="2673854" y="731848"/>
              <a:ext cx="13706" cy="7467"/>
            </a:xfrm>
            <a:custGeom>
              <a:avLst/>
              <a:gdLst/>
              <a:ahLst/>
              <a:cxnLst/>
              <a:rect l="l" t="t" r="r" b="b"/>
              <a:pathLst>
                <a:path w="384" h="248" extrusionOk="0">
                  <a:moveTo>
                    <a:pt x="384" y="115"/>
                  </a:moveTo>
                  <a:cubicBezTo>
                    <a:pt x="383" y="24"/>
                    <a:pt x="47" y="1"/>
                    <a:pt x="0" y="115"/>
                  </a:cubicBezTo>
                  <a:cubicBezTo>
                    <a:pt x="216" y="105"/>
                    <a:pt x="299" y="247"/>
                    <a:pt x="384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" name="Google Shape;44;p2"/>
            <p:cNvSpPr/>
            <p:nvPr/>
          </p:nvSpPr>
          <p:spPr>
            <a:xfrm>
              <a:off x="920207" y="716131"/>
              <a:ext cx="41725" cy="18819"/>
            </a:xfrm>
            <a:custGeom>
              <a:avLst/>
              <a:gdLst/>
              <a:ahLst/>
              <a:cxnLst/>
              <a:rect l="l" t="t" r="r" b="b"/>
              <a:pathLst>
                <a:path w="1169" h="625" extrusionOk="0">
                  <a:moveTo>
                    <a:pt x="727" y="546"/>
                  </a:moveTo>
                  <a:cubicBezTo>
                    <a:pt x="1169" y="340"/>
                    <a:pt x="598" y="145"/>
                    <a:pt x="342" y="0"/>
                  </a:cubicBezTo>
                  <a:cubicBezTo>
                    <a:pt x="46" y="138"/>
                    <a:pt x="0" y="624"/>
                    <a:pt x="727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45;p2"/>
            <p:cNvSpPr/>
            <p:nvPr/>
          </p:nvSpPr>
          <p:spPr>
            <a:xfrm>
              <a:off x="6187502" y="723568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6"/>
                  </a:moveTo>
                  <a:cubicBezTo>
                    <a:pt x="240" y="0"/>
                    <a:pt x="1" y="68"/>
                    <a:pt x="101" y="116"/>
                  </a:cubicBezTo>
                  <a:cubicBezTo>
                    <a:pt x="152" y="142"/>
                    <a:pt x="394" y="72"/>
                    <a:pt x="296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46;p2"/>
            <p:cNvSpPr/>
            <p:nvPr/>
          </p:nvSpPr>
          <p:spPr>
            <a:xfrm>
              <a:off x="6107624" y="721581"/>
              <a:ext cx="21594" cy="6474"/>
            </a:xfrm>
            <a:custGeom>
              <a:avLst/>
              <a:gdLst/>
              <a:ahLst/>
              <a:cxnLst/>
              <a:rect l="l" t="t" r="r" b="b"/>
              <a:pathLst>
                <a:path w="605" h="215" extrusionOk="0">
                  <a:moveTo>
                    <a:pt x="605" y="182"/>
                  </a:moveTo>
                  <a:lnTo>
                    <a:pt x="605" y="1"/>
                  </a:lnTo>
                  <a:lnTo>
                    <a:pt x="28" y="1"/>
                  </a:lnTo>
                  <a:cubicBezTo>
                    <a:pt x="0" y="164"/>
                    <a:pt x="217" y="215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" name="Google Shape;47;p2"/>
            <p:cNvSpPr/>
            <p:nvPr/>
          </p:nvSpPr>
          <p:spPr>
            <a:xfrm>
              <a:off x="1442165" y="711856"/>
              <a:ext cx="20273" cy="13580"/>
            </a:xfrm>
            <a:custGeom>
              <a:avLst/>
              <a:gdLst/>
              <a:ahLst/>
              <a:cxnLst/>
              <a:rect l="l" t="t" r="r" b="b"/>
              <a:pathLst>
                <a:path w="568" h="451" extrusionOk="0">
                  <a:moveTo>
                    <a:pt x="375" y="415"/>
                  </a:moveTo>
                  <a:cubicBezTo>
                    <a:pt x="386" y="359"/>
                    <a:pt x="402" y="306"/>
                    <a:pt x="568" y="324"/>
                  </a:cubicBezTo>
                  <a:lnTo>
                    <a:pt x="568" y="142"/>
                  </a:lnTo>
                  <a:cubicBezTo>
                    <a:pt x="94" y="0"/>
                    <a:pt x="0" y="451"/>
                    <a:pt x="375" y="4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" name="Google Shape;48;p2"/>
            <p:cNvSpPr/>
            <p:nvPr/>
          </p:nvSpPr>
          <p:spPr>
            <a:xfrm>
              <a:off x="5299596" y="71814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1" y="0"/>
                    <a:pt x="1" y="69"/>
                    <a:pt x="100" y="116"/>
                  </a:cubicBezTo>
                  <a:cubicBezTo>
                    <a:pt x="156" y="141"/>
                    <a:pt x="394" y="71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" name="Google Shape;49;p2"/>
            <p:cNvSpPr/>
            <p:nvPr/>
          </p:nvSpPr>
          <p:spPr>
            <a:xfrm>
              <a:off x="138877" y="713331"/>
              <a:ext cx="22629" cy="8280"/>
            </a:xfrm>
            <a:custGeom>
              <a:avLst/>
              <a:gdLst/>
              <a:ahLst/>
              <a:cxnLst/>
              <a:rect l="l" t="t" r="r" b="b"/>
              <a:pathLst>
                <a:path w="634" h="275" extrusionOk="0">
                  <a:moveTo>
                    <a:pt x="634" y="275"/>
                  </a:moveTo>
                  <a:lnTo>
                    <a:pt x="634" y="1"/>
                  </a:lnTo>
                  <a:lnTo>
                    <a:pt x="248" y="1"/>
                  </a:lnTo>
                  <a:cubicBezTo>
                    <a:pt x="240" y="118"/>
                    <a:pt x="1" y="127"/>
                    <a:pt x="57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" name="Google Shape;50;p2"/>
            <p:cNvSpPr/>
            <p:nvPr/>
          </p:nvSpPr>
          <p:spPr>
            <a:xfrm>
              <a:off x="8483130" y="713030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4" y="103"/>
                  </a:moveTo>
                  <a:cubicBezTo>
                    <a:pt x="195" y="53"/>
                    <a:pt x="39" y="0"/>
                    <a:pt x="1" y="103"/>
                  </a:cubicBezTo>
                  <a:cubicBezTo>
                    <a:pt x="1" y="154"/>
                    <a:pt x="157" y="207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51;p2"/>
            <p:cNvSpPr/>
            <p:nvPr/>
          </p:nvSpPr>
          <p:spPr>
            <a:xfrm>
              <a:off x="5337537" y="708002"/>
              <a:ext cx="22665" cy="13670"/>
            </a:xfrm>
            <a:custGeom>
              <a:avLst/>
              <a:gdLst/>
              <a:ahLst/>
              <a:cxnLst/>
              <a:rect l="l" t="t" r="r" b="b"/>
              <a:pathLst>
                <a:path w="635" h="454" extrusionOk="0">
                  <a:moveTo>
                    <a:pt x="581" y="362"/>
                  </a:moveTo>
                  <a:cubicBezTo>
                    <a:pt x="635" y="154"/>
                    <a:pt x="535" y="21"/>
                    <a:pt x="196" y="0"/>
                  </a:cubicBezTo>
                  <a:cubicBezTo>
                    <a:pt x="240" y="160"/>
                    <a:pt x="0" y="453"/>
                    <a:pt x="581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52;p2"/>
            <p:cNvSpPr/>
            <p:nvPr/>
          </p:nvSpPr>
          <p:spPr>
            <a:xfrm>
              <a:off x="4020400" y="697042"/>
              <a:ext cx="57322" cy="21860"/>
            </a:xfrm>
            <a:custGeom>
              <a:avLst/>
              <a:gdLst/>
              <a:ahLst/>
              <a:cxnLst/>
              <a:rect l="l" t="t" r="r" b="b"/>
              <a:pathLst>
                <a:path w="1606" h="726" extrusionOk="0">
                  <a:moveTo>
                    <a:pt x="1035" y="726"/>
                  </a:moveTo>
                  <a:cubicBezTo>
                    <a:pt x="1606" y="368"/>
                    <a:pt x="631" y="111"/>
                    <a:pt x="72" y="0"/>
                  </a:cubicBezTo>
                  <a:cubicBezTo>
                    <a:pt x="0" y="427"/>
                    <a:pt x="418" y="623"/>
                    <a:pt x="1035" y="7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" name="Google Shape;53;p2"/>
            <p:cNvSpPr/>
            <p:nvPr/>
          </p:nvSpPr>
          <p:spPr>
            <a:xfrm>
              <a:off x="8507222" y="709959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4"/>
                  </a:moveTo>
                  <a:cubicBezTo>
                    <a:pt x="153" y="140"/>
                    <a:pt x="392" y="70"/>
                    <a:pt x="292" y="24"/>
                  </a:cubicBezTo>
                  <a:cubicBezTo>
                    <a:pt x="237" y="1"/>
                    <a:pt x="1" y="67"/>
                    <a:pt x="100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" name="Google Shape;54;p2"/>
            <p:cNvSpPr/>
            <p:nvPr/>
          </p:nvSpPr>
          <p:spPr>
            <a:xfrm>
              <a:off x="632888" y="709959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4"/>
                  </a:moveTo>
                  <a:cubicBezTo>
                    <a:pt x="154" y="140"/>
                    <a:pt x="395" y="70"/>
                    <a:pt x="295" y="24"/>
                  </a:cubicBezTo>
                  <a:cubicBezTo>
                    <a:pt x="242" y="1"/>
                    <a:pt x="0" y="67"/>
                    <a:pt x="101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" name="Google Shape;55;p2"/>
            <p:cNvSpPr/>
            <p:nvPr/>
          </p:nvSpPr>
          <p:spPr>
            <a:xfrm>
              <a:off x="5251376" y="70712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7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3"/>
                    <a:pt x="395" y="75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" name="Google Shape;56;p2"/>
            <p:cNvSpPr/>
            <p:nvPr/>
          </p:nvSpPr>
          <p:spPr>
            <a:xfrm>
              <a:off x="1710139" y="698548"/>
              <a:ext cx="34943" cy="15266"/>
            </a:xfrm>
            <a:custGeom>
              <a:avLst/>
              <a:gdLst/>
              <a:ahLst/>
              <a:cxnLst/>
              <a:rect l="l" t="t" r="r" b="b"/>
              <a:pathLst>
                <a:path w="979" h="507" extrusionOk="0">
                  <a:moveTo>
                    <a:pt x="774" y="403"/>
                  </a:moveTo>
                  <a:cubicBezTo>
                    <a:pt x="978" y="173"/>
                    <a:pt x="123" y="1"/>
                    <a:pt x="0" y="220"/>
                  </a:cubicBezTo>
                  <a:cubicBezTo>
                    <a:pt x="306" y="259"/>
                    <a:pt x="167" y="506"/>
                    <a:pt x="774" y="4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" name="Google Shape;57;p2"/>
            <p:cNvSpPr/>
            <p:nvPr/>
          </p:nvSpPr>
          <p:spPr>
            <a:xfrm>
              <a:off x="378441" y="704841"/>
              <a:ext cx="23950" cy="5871"/>
            </a:xfrm>
            <a:custGeom>
              <a:avLst/>
              <a:gdLst/>
              <a:ahLst/>
              <a:cxnLst/>
              <a:rect l="l" t="t" r="r" b="b"/>
              <a:pathLst>
                <a:path w="671" h="195" extrusionOk="0">
                  <a:moveTo>
                    <a:pt x="479" y="194"/>
                  </a:moveTo>
                  <a:cubicBezTo>
                    <a:pt x="479" y="103"/>
                    <a:pt x="634" y="87"/>
                    <a:pt x="671" y="11"/>
                  </a:cubicBezTo>
                  <a:cubicBezTo>
                    <a:pt x="368" y="22"/>
                    <a:pt x="1" y="1"/>
                    <a:pt x="92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" name="Google Shape;58;p2"/>
            <p:cNvSpPr/>
            <p:nvPr/>
          </p:nvSpPr>
          <p:spPr>
            <a:xfrm>
              <a:off x="2618818" y="705172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1" y="92"/>
                  </a:moveTo>
                  <a:cubicBezTo>
                    <a:pt x="148" y="71"/>
                    <a:pt x="378" y="89"/>
                    <a:pt x="386" y="0"/>
                  </a:cubicBezTo>
                  <a:cubicBezTo>
                    <a:pt x="237" y="22"/>
                    <a:pt x="3" y="4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" name="Google Shape;59;p2"/>
            <p:cNvSpPr/>
            <p:nvPr/>
          </p:nvSpPr>
          <p:spPr>
            <a:xfrm>
              <a:off x="1988821" y="704449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5" y="24"/>
                  </a:moveTo>
                  <a:cubicBezTo>
                    <a:pt x="240" y="1"/>
                    <a:pt x="1" y="69"/>
                    <a:pt x="101" y="116"/>
                  </a:cubicBezTo>
                  <a:cubicBezTo>
                    <a:pt x="154" y="142"/>
                    <a:pt x="395" y="73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" name="Google Shape;60;p2"/>
            <p:cNvSpPr/>
            <p:nvPr/>
          </p:nvSpPr>
          <p:spPr>
            <a:xfrm>
              <a:off x="7068591" y="693490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7"/>
                  </a:moveTo>
                  <a:cubicBezTo>
                    <a:pt x="153" y="143"/>
                    <a:pt x="392" y="72"/>
                    <a:pt x="294" y="25"/>
                  </a:cubicBezTo>
                  <a:cubicBezTo>
                    <a:pt x="242" y="1"/>
                    <a:pt x="0" y="71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" name="Google Shape;61;p2"/>
            <p:cNvSpPr/>
            <p:nvPr/>
          </p:nvSpPr>
          <p:spPr>
            <a:xfrm>
              <a:off x="5557791" y="686053"/>
              <a:ext cx="33729" cy="17343"/>
            </a:xfrm>
            <a:custGeom>
              <a:avLst/>
              <a:gdLst/>
              <a:ahLst/>
              <a:cxnLst/>
              <a:rect l="l" t="t" r="r" b="b"/>
              <a:pathLst>
                <a:path w="945" h="576" extrusionOk="0">
                  <a:moveTo>
                    <a:pt x="1" y="91"/>
                  </a:moveTo>
                  <a:lnTo>
                    <a:pt x="1" y="272"/>
                  </a:lnTo>
                  <a:cubicBezTo>
                    <a:pt x="359" y="575"/>
                    <a:pt x="945" y="1"/>
                    <a:pt x="1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" name="Google Shape;62;p2"/>
            <p:cNvSpPr/>
            <p:nvPr/>
          </p:nvSpPr>
          <p:spPr>
            <a:xfrm>
              <a:off x="4508058" y="693520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5" y="26"/>
                  </a:moveTo>
                  <a:cubicBezTo>
                    <a:pt x="242" y="1"/>
                    <a:pt x="0" y="70"/>
                    <a:pt x="99" y="117"/>
                  </a:cubicBezTo>
                  <a:cubicBezTo>
                    <a:pt x="155" y="142"/>
                    <a:pt x="396" y="71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" name="Google Shape;63;p2"/>
            <p:cNvSpPr/>
            <p:nvPr/>
          </p:nvSpPr>
          <p:spPr>
            <a:xfrm>
              <a:off x="2549040" y="688763"/>
              <a:ext cx="21630" cy="9515"/>
            </a:xfrm>
            <a:custGeom>
              <a:avLst/>
              <a:gdLst/>
              <a:ahLst/>
              <a:cxnLst/>
              <a:rect l="l" t="t" r="r" b="b"/>
              <a:pathLst>
                <a:path w="606" h="316" extrusionOk="0">
                  <a:moveTo>
                    <a:pt x="413" y="274"/>
                  </a:moveTo>
                  <a:cubicBezTo>
                    <a:pt x="406" y="147"/>
                    <a:pt x="504" y="74"/>
                    <a:pt x="606" y="1"/>
                  </a:cubicBezTo>
                  <a:lnTo>
                    <a:pt x="28" y="1"/>
                  </a:lnTo>
                  <a:cubicBezTo>
                    <a:pt x="42" y="145"/>
                    <a:pt x="0" y="316"/>
                    <a:pt x="413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" name="Google Shape;64;p2"/>
            <p:cNvSpPr/>
            <p:nvPr/>
          </p:nvSpPr>
          <p:spPr>
            <a:xfrm>
              <a:off x="5299596" y="69078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1" y="1"/>
                    <a:pt x="1" y="70"/>
                    <a:pt x="100" y="117"/>
                  </a:cubicBezTo>
                  <a:cubicBezTo>
                    <a:pt x="156" y="142"/>
                    <a:pt x="394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" name="Google Shape;65;p2"/>
            <p:cNvSpPr/>
            <p:nvPr/>
          </p:nvSpPr>
          <p:spPr>
            <a:xfrm>
              <a:off x="3128140" y="688070"/>
              <a:ext cx="13813" cy="7467"/>
            </a:xfrm>
            <a:custGeom>
              <a:avLst/>
              <a:gdLst/>
              <a:ahLst/>
              <a:cxnLst/>
              <a:rect l="l" t="t" r="r" b="b"/>
              <a:pathLst>
                <a:path w="387" h="248" extrusionOk="0">
                  <a:moveTo>
                    <a:pt x="387" y="115"/>
                  </a:moveTo>
                  <a:cubicBezTo>
                    <a:pt x="384" y="24"/>
                    <a:pt x="48" y="0"/>
                    <a:pt x="1" y="115"/>
                  </a:cubicBezTo>
                  <a:cubicBezTo>
                    <a:pt x="215" y="105"/>
                    <a:pt x="302" y="247"/>
                    <a:pt x="387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" name="Google Shape;66;p2"/>
            <p:cNvSpPr/>
            <p:nvPr/>
          </p:nvSpPr>
          <p:spPr>
            <a:xfrm>
              <a:off x="3045585" y="688823"/>
              <a:ext cx="13742" cy="5480"/>
            </a:xfrm>
            <a:custGeom>
              <a:avLst/>
              <a:gdLst/>
              <a:ahLst/>
              <a:cxnLst/>
              <a:rect l="l" t="t" r="r" b="b"/>
              <a:pathLst>
                <a:path w="385" h="182" extrusionOk="0">
                  <a:moveTo>
                    <a:pt x="1" y="182"/>
                  </a:moveTo>
                  <a:lnTo>
                    <a:pt x="384" y="182"/>
                  </a:lnTo>
                  <a:lnTo>
                    <a:pt x="384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" name="Google Shape;67;p2"/>
            <p:cNvSpPr/>
            <p:nvPr/>
          </p:nvSpPr>
          <p:spPr>
            <a:xfrm>
              <a:off x="2576237" y="686053"/>
              <a:ext cx="21880" cy="8732"/>
            </a:xfrm>
            <a:custGeom>
              <a:avLst/>
              <a:gdLst/>
              <a:ahLst/>
              <a:cxnLst/>
              <a:rect l="l" t="t" r="r" b="b"/>
              <a:pathLst>
                <a:path w="613" h="290" extrusionOk="0">
                  <a:moveTo>
                    <a:pt x="613" y="274"/>
                  </a:moveTo>
                  <a:lnTo>
                    <a:pt x="613" y="1"/>
                  </a:lnTo>
                  <a:lnTo>
                    <a:pt x="36" y="1"/>
                  </a:lnTo>
                  <a:cubicBezTo>
                    <a:pt x="1" y="198"/>
                    <a:pt x="194" y="289"/>
                    <a:pt x="613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" name="Google Shape;68;p2"/>
            <p:cNvSpPr/>
            <p:nvPr/>
          </p:nvSpPr>
          <p:spPr>
            <a:xfrm>
              <a:off x="1957983" y="685661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4"/>
                  </a:moveTo>
                  <a:cubicBezTo>
                    <a:pt x="195" y="53"/>
                    <a:pt x="39" y="1"/>
                    <a:pt x="3" y="104"/>
                  </a:cubicBezTo>
                  <a:cubicBezTo>
                    <a:pt x="1" y="155"/>
                    <a:pt x="156" y="208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" name="Google Shape;69;p2"/>
            <p:cNvSpPr/>
            <p:nvPr/>
          </p:nvSpPr>
          <p:spPr>
            <a:xfrm>
              <a:off x="8868638" y="683313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0" y="182"/>
                  </a:moveTo>
                  <a:lnTo>
                    <a:pt x="386" y="182"/>
                  </a:lnTo>
                  <a:lnTo>
                    <a:pt x="38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" name="Google Shape;70;p2"/>
            <p:cNvSpPr/>
            <p:nvPr/>
          </p:nvSpPr>
          <p:spPr>
            <a:xfrm>
              <a:off x="5664402" y="679881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4" y="24"/>
                  </a:moveTo>
                  <a:cubicBezTo>
                    <a:pt x="239" y="1"/>
                    <a:pt x="0" y="69"/>
                    <a:pt x="102" y="116"/>
                  </a:cubicBezTo>
                  <a:cubicBezTo>
                    <a:pt x="155" y="139"/>
                    <a:pt x="393" y="73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" name="Google Shape;71;p2"/>
            <p:cNvSpPr/>
            <p:nvPr/>
          </p:nvSpPr>
          <p:spPr>
            <a:xfrm>
              <a:off x="2563674" y="675093"/>
              <a:ext cx="20702" cy="8250"/>
            </a:xfrm>
            <a:custGeom>
              <a:avLst/>
              <a:gdLst/>
              <a:ahLst/>
              <a:cxnLst/>
              <a:rect l="l" t="t" r="r" b="b"/>
              <a:pathLst>
                <a:path w="580" h="274" extrusionOk="0">
                  <a:moveTo>
                    <a:pt x="388" y="274"/>
                  </a:moveTo>
                  <a:cubicBezTo>
                    <a:pt x="388" y="182"/>
                    <a:pt x="544" y="168"/>
                    <a:pt x="580" y="91"/>
                  </a:cubicBezTo>
                  <a:cubicBezTo>
                    <a:pt x="388" y="91"/>
                    <a:pt x="350" y="18"/>
                    <a:pt x="195" y="1"/>
                  </a:cubicBezTo>
                  <a:cubicBezTo>
                    <a:pt x="195" y="92"/>
                    <a:pt x="38" y="109"/>
                    <a:pt x="0" y="183"/>
                  </a:cubicBezTo>
                  <a:cubicBezTo>
                    <a:pt x="196" y="183"/>
                    <a:pt x="232" y="258"/>
                    <a:pt x="388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" name="Google Shape;72;p2"/>
            <p:cNvSpPr/>
            <p:nvPr/>
          </p:nvSpPr>
          <p:spPr>
            <a:xfrm>
              <a:off x="1861579" y="668379"/>
              <a:ext cx="28982" cy="16982"/>
            </a:xfrm>
            <a:custGeom>
              <a:avLst/>
              <a:gdLst/>
              <a:ahLst/>
              <a:cxnLst/>
              <a:rect l="l" t="t" r="r" b="b"/>
              <a:pathLst>
                <a:path w="812" h="564" extrusionOk="0">
                  <a:moveTo>
                    <a:pt x="772" y="497"/>
                  </a:moveTo>
                  <a:cubicBezTo>
                    <a:pt x="812" y="237"/>
                    <a:pt x="796" y="0"/>
                    <a:pt x="195" y="42"/>
                  </a:cubicBezTo>
                  <a:cubicBezTo>
                    <a:pt x="202" y="169"/>
                    <a:pt x="103" y="243"/>
                    <a:pt x="1" y="315"/>
                  </a:cubicBezTo>
                  <a:cubicBezTo>
                    <a:pt x="385" y="318"/>
                    <a:pt x="248" y="563"/>
                    <a:pt x="772" y="4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" name="Google Shape;73;p2"/>
            <p:cNvSpPr/>
            <p:nvPr/>
          </p:nvSpPr>
          <p:spPr>
            <a:xfrm>
              <a:off x="8865068" y="677141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1" y="24"/>
                  </a:moveTo>
                  <a:cubicBezTo>
                    <a:pt x="241" y="1"/>
                    <a:pt x="1" y="68"/>
                    <a:pt x="99" y="115"/>
                  </a:cubicBezTo>
                  <a:cubicBezTo>
                    <a:pt x="156" y="140"/>
                    <a:pt x="392" y="72"/>
                    <a:pt x="291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" name="Google Shape;74;p2"/>
            <p:cNvSpPr/>
            <p:nvPr/>
          </p:nvSpPr>
          <p:spPr>
            <a:xfrm>
              <a:off x="8651703" y="677141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5"/>
                  </a:moveTo>
                  <a:cubicBezTo>
                    <a:pt x="153" y="140"/>
                    <a:pt x="393" y="72"/>
                    <a:pt x="293" y="24"/>
                  </a:cubicBezTo>
                  <a:cubicBezTo>
                    <a:pt x="241" y="1"/>
                    <a:pt x="0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" name="Google Shape;75;p2"/>
            <p:cNvSpPr/>
            <p:nvPr/>
          </p:nvSpPr>
          <p:spPr>
            <a:xfrm>
              <a:off x="5426980" y="674792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3" y="102"/>
                  </a:moveTo>
                  <a:cubicBezTo>
                    <a:pt x="0" y="153"/>
                    <a:pt x="158" y="206"/>
                    <a:pt x="196" y="102"/>
                  </a:cubicBezTo>
                  <a:cubicBezTo>
                    <a:pt x="196" y="52"/>
                    <a:pt x="40" y="0"/>
                    <a:pt x="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" name="Google Shape;76;p2"/>
            <p:cNvSpPr/>
            <p:nvPr/>
          </p:nvSpPr>
          <p:spPr>
            <a:xfrm>
              <a:off x="3259236" y="665429"/>
              <a:ext cx="20309" cy="13549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7" y="413"/>
                  </a:moveTo>
                  <a:cubicBezTo>
                    <a:pt x="388" y="358"/>
                    <a:pt x="403" y="307"/>
                    <a:pt x="569" y="324"/>
                  </a:cubicBezTo>
                  <a:lnTo>
                    <a:pt x="569" y="143"/>
                  </a:lnTo>
                  <a:cubicBezTo>
                    <a:pt x="96" y="1"/>
                    <a:pt x="1" y="450"/>
                    <a:pt x="377" y="4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" name="Google Shape;77;p2"/>
            <p:cNvSpPr/>
            <p:nvPr/>
          </p:nvSpPr>
          <p:spPr>
            <a:xfrm>
              <a:off x="8111471" y="672414"/>
              <a:ext cx="13813" cy="2710"/>
            </a:xfrm>
            <a:custGeom>
              <a:avLst/>
              <a:gdLst/>
              <a:ahLst/>
              <a:cxnLst/>
              <a:rect l="l" t="t" r="r" b="b"/>
              <a:pathLst>
                <a:path w="387" h="90" extrusionOk="0">
                  <a:moveTo>
                    <a:pt x="386" y="1"/>
                  </a:moveTo>
                  <a:cubicBezTo>
                    <a:pt x="237" y="21"/>
                    <a:pt x="8" y="4"/>
                    <a:pt x="1" y="90"/>
                  </a:cubicBezTo>
                  <a:cubicBezTo>
                    <a:pt x="151" y="70"/>
                    <a:pt x="382" y="87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" name="Google Shape;78;p2"/>
            <p:cNvSpPr/>
            <p:nvPr/>
          </p:nvSpPr>
          <p:spPr>
            <a:xfrm>
              <a:off x="5544121" y="666573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3" y="104"/>
                  </a:moveTo>
                  <a:cubicBezTo>
                    <a:pt x="193" y="53"/>
                    <a:pt x="37" y="0"/>
                    <a:pt x="0" y="104"/>
                  </a:cubicBezTo>
                  <a:cubicBezTo>
                    <a:pt x="0" y="153"/>
                    <a:pt x="155" y="205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" name="Google Shape;79;p2"/>
            <p:cNvSpPr/>
            <p:nvPr/>
          </p:nvSpPr>
          <p:spPr>
            <a:xfrm>
              <a:off x="1507374" y="664164"/>
              <a:ext cx="23878" cy="10328"/>
            </a:xfrm>
            <a:custGeom>
              <a:avLst/>
              <a:gdLst/>
              <a:ahLst/>
              <a:cxnLst/>
              <a:rect l="l" t="t" r="r" b="b"/>
              <a:pathLst>
                <a:path w="669" h="343" extrusionOk="0">
                  <a:moveTo>
                    <a:pt x="669" y="92"/>
                  </a:moveTo>
                  <a:cubicBezTo>
                    <a:pt x="403" y="95"/>
                    <a:pt x="247" y="49"/>
                    <a:pt x="91" y="1"/>
                  </a:cubicBezTo>
                  <a:cubicBezTo>
                    <a:pt x="1" y="283"/>
                    <a:pt x="610" y="343"/>
                    <a:pt x="669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" name="Google Shape;80;p2"/>
            <p:cNvSpPr/>
            <p:nvPr/>
          </p:nvSpPr>
          <p:spPr>
            <a:xfrm>
              <a:off x="4260321" y="666181"/>
              <a:ext cx="13920" cy="4246"/>
            </a:xfrm>
            <a:custGeom>
              <a:avLst/>
              <a:gdLst/>
              <a:ahLst/>
              <a:cxnLst/>
              <a:rect l="l" t="t" r="r" b="b"/>
              <a:pathLst>
                <a:path w="390" h="141" extrusionOk="0">
                  <a:moveTo>
                    <a:pt x="290" y="25"/>
                  </a:moveTo>
                  <a:cubicBezTo>
                    <a:pt x="237" y="0"/>
                    <a:pt x="1" y="68"/>
                    <a:pt x="100" y="117"/>
                  </a:cubicBezTo>
                  <a:cubicBezTo>
                    <a:pt x="152" y="140"/>
                    <a:pt x="390" y="72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" name="Google Shape;81;p2"/>
            <p:cNvSpPr/>
            <p:nvPr/>
          </p:nvSpPr>
          <p:spPr>
            <a:xfrm>
              <a:off x="1577258" y="648538"/>
              <a:ext cx="50434" cy="18488"/>
            </a:xfrm>
            <a:custGeom>
              <a:avLst/>
              <a:gdLst/>
              <a:ahLst/>
              <a:cxnLst/>
              <a:rect l="l" t="t" r="r" b="b"/>
              <a:pathLst>
                <a:path w="1413" h="614" extrusionOk="0">
                  <a:moveTo>
                    <a:pt x="62" y="520"/>
                  </a:moveTo>
                  <a:cubicBezTo>
                    <a:pt x="609" y="614"/>
                    <a:pt x="867" y="614"/>
                    <a:pt x="1413" y="520"/>
                  </a:cubicBezTo>
                  <a:cubicBezTo>
                    <a:pt x="1255" y="261"/>
                    <a:pt x="1104" y="0"/>
                    <a:pt x="254" y="66"/>
                  </a:cubicBezTo>
                  <a:cubicBezTo>
                    <a:pt x="92" y="171"/>
                    <a:pt x="1" y="311"/>
                    <a:pt x="62" y="52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" name="Google Shape;82;p2"/>
            <p:cNvSpPr/>
            <p:nvPr/>
          </p:nvSpPr>
          <p:spPr>
            <a:xfrm>
              <a:off x="2075017" y="65561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3"/>
                  </a:moveTo>
                  <a:cubicBezTo>
                    <a:pt x="193" y="52"/>
                    <a:pt x="40" y="0"/>
                    <a:pt x="2" y="103"/>
                  </a:cubicBezTo>
                  <a:cubicBezTo>
                    <a:pt x="1" y="154"/>
                    <a:pt x="155" y="206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" name="Google Shape;83;p2"/>
            <p:cNvSpPr/>
            <p:nvPr/>
          </p:nvSpPr>
          <p:spPr>
            <a:xfrm>
              <a:off x="4917800" y="656005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4" y="21"/>
                    <a:pt x="4" y="4"/>
                    <a:pt x="0" y="92"/>
                  </a:cubicBezTo>
                  <a:cubicBezTo>
                    <a:pt x="149" y="71"/>
                    <a:pt x="379" y="89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" name="Google Shape;84;p2"/>
            <p:cNvSpPr/>
            <p:nvPr/>
          </p:nvSpPr>
          <p:spPr>
            <a:xfrm>
              <a:off x="2171385" y="65290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3" y="103"/>
                  </a:moveTo>
                  <a:cubicBezTo>
                    <a:pt x="193" y="52"/>
                    <a:pt x="38" y="0"/>
                    <a:pt x="3" y="103"/>
                  </a:cubicBezTo>
                  <a:cubicBezTo>
                    <a:pt x="0" y="153"/>
                    <a:pt x="156" y="206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" name="Google Shape;85;p2"/>
            <p:cNvSpPr/>
            <p:nvPr/>
          </p:nvSpPr>
          <p:spPr>
            <a:xfrm>
              <a:off x="1761749" y="655252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0" y="115"/>
                  </a:moveTo>
                  <a:cubicBezTo>
                    <a:pt x="151" y="141"/>
                    <a:pt x="391" y="71"/>
                    <a:pt x="293" y="24"/>
                  </a:cubicBezTo>
                  <a:cubicBezTo>
                    <a:pt x="238" y="1"/>
                    <a:pt x="1" y="70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" name="Google Shape;86;p2"/>
            <p:cNvSpPr/>
            <p:nvPr/>
          </p:nvSpPr>
          <p:spPr>
            <a:xfrm>
              <a:off x="5082019" y="647755"/>
              <a:ext cx="21665" cy="6474"/>
            </a:xfrm>
            <a:custGeom>
              <a:avLst/>
              <a:gdLst/>
              <a:ahLst/>
              <a:cxnLst/>
              <a:rect l="l" t="t" r="r" b="b"/>
              <a:pathLst>
                <a:path w="607" h="215" extrusionOk="0">
                  <a:moveTo>
                    <a:pt x="606" y="183"/>
                  </a:moveTo>
                  <a:lnTo>
                    <a:pt x="606" y="0"/>
                  </a:lnTo>
                  <a:lnTo>
                    <a:pt x="27" y="0"/>
                  </a:lnTo>
                  <a:cubicBezTo>
                    <a:pt x="1" y="165"/>
                    <a:pt x="217" y="214"/>
                    <a:pt x="606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" name="Google Shape;87;p2"/>
            <p:cNvSpPr/>
            <p:nvPr/>
          </p:nvSpPr>
          <p:spPr>
            <a:xfrm>
              <a:off x="4029859" y="650495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0" y="92"/>
                  </a:moveTo>
                  <a:cubicBezTo>
                    <a:pt x="150" y="71"/>
                    <a:pt x="381" y="89"/>
                    <a:pt x="385" y="1"/>
                  </a:cubicBezTo>
                  <a:cubicBezTo>
                    <a:pt x="235" y="21"/>
                    <a:pt x="5" y="4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" name="Google Shape;88;p2"/>
            <p:cNvSpPr/>
            <p:nvPr/>
          </p:nvSpPr>
          <p:spPr>
            <a:xfrm>
              <a:off x="2271036" y="64974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7"/>
                  </a:moveTo>
                  <a:cubicBezTo>
                    <a:pt x="156" y="142"/>
                    <a:pt x="393" y="73"/>
                    <a:pt x="294" y="26"/>
                  </a:cubicBezTo>
                  <a:cubicBezTo>
                    <a:pt x="239" y="1"/>
                    <a:pt x="0" y="70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" name="Google Shape;89;p2"/>
            <p:cNvSpPr/>
            <p:nvPr/>
          </p:nvSpPr>
          <p:spPr>
            <a:xfrm>
              <a:off x="8586458" y="647785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6" y="23"/>
                    <a:pt x="4" y="4"/>
                    <a:pt x="1" y="92"/>
                  </a:cubicBezTo>
                  <a:cubicBezTo>
                    <a:pt x="151" y="71"/>
                    <a:pt x="381" y="89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" name="Google Shape;90;p2"/>
            <p:cNvSpPr/>
            <p:nvPr/>
          </p:nvSpPr>
          <p:spPr>
            <a:xfrm>
              <a:off x="5592234" y="639174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5" y="104"/>
                  </a:moveTo>
                  <a:cubicBezTo>
                    <a:pt x="196" y="55"/>
                    <a:pt x="40" y="1"/>
                    <a:pt x="3" y="104"/>
                  </a:cubicBezTo>
                  <a:cubicBezTo>
                    <a:pt x="1" y="156"/>
                    <a:pt x="160" y="208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" name="Google Shape;91;p2"/>
            <p:cNvSpPr/>
            <p:nvPr/>
          </p:nvSpPr>
          <p:spPr>
            <a:xfrm>
              <a:off x="2130089" y="639595"/>
              <a:ext cx="13849" cy="2710"/>
            </a:xfrm>
            <a:custGeom>
              <a:avLst/>
              <a:gdLst/>
              <a:ahLst/>
              <a:cxnLst/>
              <a:rect l="l" t="t" r="r" b="b"/>
              <a:pathLst>
                <a:path w="388" h="90" extrusionOk="0">
                  <a:moveTo>
                    <a:pt x="387" y="1"/>
                  </a:moveTo>
                  <a:cubicBezTo>
                    <a:pt x="236" y="19"/>
                    <a:pt x="6" y="2"/>
                    <a:pt x="1" y="90"/>
                  </a:cubicBezTo>
                  <a:cubicBezTo>
                    <a:pt x="149" y="73"/>
                    <a:pt x="381" y="88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" name="Google Shape;92;p2"/>
            <p:cNvSpPr/>
            <p:nvPr/>
          </p:nvSpPr>
          <p:spPr>
            <a:xfrm>
              <a:off x="1551810" y="636464"/>
              <a:ext cx="7067" cy="6233"/>
            </a:xfrm>
            <a:custGeom>
              <a:avLst/>
              <a:gdLst/>
              <a:ahLst/>
              <a:cxnLst/>
              <a:rect l="l" t="t" r="r" b="b"/>
              <a:pathLst>
                <a:path w="198" h="207" extrusionOk="0">
                  <a:moveTo>
                    <a:pt x="198" y="105"/>
                  </a:moveTo>
                  <a:cubicBezTo>
                    <a:pt x="198" y="54"/>
                    <a:pt x="40" y="1"/>
                    <a:pt x="5" y="105"/>
                  </a:cubicBezTo>
                  <a:cubicBezTo>
                    <a:pt x="1" y="153"/>
                    <a:pt x="159" y="207"/>
                    <a:pt x="198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" name="Google Shape;93;p2"/>
            <p:cNvSpPr/>
            <p:nvPr/>
          </p:nvSpPr>
          <p:spPr>
            <a:xfrm>
              <a:off x="4411726" y="636103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5" y="26"/>
                  </a:moveTo>
                  <a:cubicBezTo>
                    <a:pt x="240" y="1"/>
                    <a:pt x="1" y="69"/>
                    <a:pt x="101" y="117"/>
                  </a:cubicBezTo>
                  <a:cubicBezTo>
                    <a:pt x="152" y="140"/>
                    <a:pt x="393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" name="Google Shape;94;p2"/>
            <p:cNvSpPr/>
            <p:nvPr/>
          </p:nvSpPr>
          <p:spPr>
            <a:xfrm>
              <a:off x="2543615" y="627341"/>
              <a:ext cx="20166" cy="16259"/>
            </a:xfrm>
            <a:custGeom>
              <a:avLst/>
              <a:gdLst/>
              <a:ahLst/>
              <a:cxnLst/>
              <a:rect l="l" t="t" r="r" b="b"/>
              <a:pathLst>
                <a:path w="565" h="540" extrusionOk="0">
                  <a:moveTo>
                    <a:pt x="565" y="135"/>
                  </a:moveTo>
                  <a:cubicBezTo>
                    <a:pt x="1" y="1"/>
                    <a:pt x="1" y="540"/>
                    <a:pt x="565" y="4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" name="Google Shape;95;p2"/>
            <p:cNvSpPr/>
            <p:nvPr/>
          </p:nvSpPr>
          <p:spPr>
            <a:xfrm>
              <a:off x="6655601" y="633363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2" y="27"/>
                  </a:moveTo>
                  <a:cubicBezTo>
                    <a:pt x="237" y="0"/>
                    <a:pt x="1" y="68"/>
                    <a:pt x="98" y="117"/>
                  </a:cubicBezTo>
                  <a:cubicBezTo>
                    <a:pt x="155" y="143"/>
                    <a:pt x="392" y="74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" name="Google Shape;96;p2"/>
            <p:cNvSpPr/>
            <p:nvPr/>
          </p:nvSpPr>
          <p:spPr>
            <a:xfrm>
              <a:off x="6304536" y="633363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3" y="27"/>
                  </a:moveTo>
                  <a:cubicBezTo>
                    <a:pt x="241" y="0"/>
                    <a:pt x="1" y="68"/>
                    <a:pt x="103" y="117"/>
                  </a:cubicBezTo>
                  <a:cubicBezTo>
                    <a:pt x="155" y="143"/>
                    <a:pt x="392" y="74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" name="Google Shape;97;p2"/>
            <p:cNvSpPr/>
            <p:nvPr/>
          </p:nvSpPr>
          <p:spPr>
            <a:xfrm>
              <a:off x="2325966" y="625926"/>
              <a:ext cx="25663" cy="8250"/>
            </a:xfrm>
            <a:custGeom>
              <a:avLst/>
              <a:gdLst/>
              <a:ahLst/>
              <a:cxnLst/>
              <a:rect l="l" t="t" r="r" b="b"/>
              <a:pathLst>
                <a:path w="719" h="274" extrusionOk="0">
                  <a:moveTo>
                    <a:pt x="105" y="274"/>
                  </a:moveTo>
                  <a:lnTo>
                    <a:pt x="682" y="274"/>
                  </a:lnTo>
                  <a:cubicBezTo>
                    <a:pt x="653" y="165"/>
                    <a:pt x="718" y="14"/>
                    <a:pt x="490" y="1"/>
                  </a:cubicBezTo>
                  <a:cubicBezTo>
                    <a:pt x="474" y="143"/>
                    <a:pt x="0" y="71"/>
                    <a:pt x="105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" name="Google Shape;98;p2"/>
            <p:cNvSpPr/>
            <p:nvPr/>
          </p:nvSpPr>
          <p:spPr>
            <a:xfrm>
              <a:off x="2725286" y="627883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6"/>
                  </a:moveTo>
                  <a:cubicBezTo>
                    <a:pt x="242" y="1"/>
                    <a:pt x="0" y="70"/>
                    <a:pt x="103" y="117"/>
                  </a:cubicBezTo>
                  <a:cubicBezTo>
                    <a:pt x="156" y="142"/>
                    <a:pt x="396" y="74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" name="Google Shape;99;p2"/>
            <p:cNvSpPr/>
            <p:nvPr/>
          </p:nvSpPr>
          <p:spPr>
            <a:xfrm>
              <a:off x="4371822" y="617104"/>
              <a:ext cx="29625" cy="12345"/>
            </a:xfrm>
            <a:custGeom>
              <a:avLst/>
              <a:gdLst/>
              <a:ahLst/>
              <a:cxnLst/>
              <a:rect l="l" t="t" r="r" b="b"/>
              <a:pathLst>
                <a:path w="830" h="410" extrusionOk="0">
                  <a:moveTo>
                    <a:pt x="829" y="384"/>
                  </a:moveTo>
                  <a:lnTo>
                    <a:pt x="829" y="21"/>
                  </a:lnTo>
                  <a:cubicBezTo>
                    <a:pt x="466" y="0"/>
                    <a:pt x="407" y="123"/>
                    <a:pt x="59" y="111"/>
                  </a:cubicBezTo>
                  <a:cubicBezTo>
                    <a:pt x="0" y="351"/>
                    <a:pt x="329" y="410"/>
                    <a:pt x="829" y="3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" name="Google Shape;100;p2"/>
            <p:cNvSpPr/>
            <p:nvPr/>
          </p:nvSpPr>
          <p:spPr>
            <a:xfrm>
              <a:off x="1469362" y="619453"/>
              <a:ext cx="27519" cy="11231"/>
            </a:xfrm>
            <a:custGeom>
              <a:avLst/>
              <a:gdLst/>
              <a:ahLst/>
              <a:cxnLst/>
              <a:rect l="l" t="t" r="r" b="b"/>
              <a:pathLst>
                <a:path w="771" h="373" extrusionOk="0">
                  <a:moveTo>
                    <a:pt x="771" y="306"/>
                  </a:moveTo>
                  <a:lnTo>
                    <a:pt x="771" y="33"/>
                  </a:lnTo>
                  <a:cubicBezTo>
                    <a:pt x="481" y="50"/>
                    <a:pt x="56" y="0"/>
                    <a:pt x="0" y="124"/>
                  </a:cubicBezTo>
                  <a:cubicBezTo>
                    <a:pt x="382" y="126"/>
                    <a:pt x="244" y="372"/>
                    <a:pt x="771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" name="Google Shape;101;p2"/>
            <p:cNvSpPr/>
            <p:nvPr/>
          </p:nvSpPr>
          <p:spPr>
            <a:xfrm>
              <a:off x="1909763" y="608945"/>
              <a:ext cx="41403" cy="17012"/>
            </a:xfrm>
            <a:custGeom>
              <a:avLst/>
              <a:gdLst/>
              <a:ahLst/>
              <a:cxnLst/>
              <a:rect l="l" t="t" r="r" b="b"/>
              <a:pathLst>
                <a:path w="1160" h="565" extrusionOk="0">
                  <a:moveTo>
                    <a:pt x="1" y="201"/>
                  </a:moveTo>
                  <a:cubicBezTo>
                    <a:pt x="212" y="405"/>
                    <a:pt x="525" y="559"/>
                    <a:pt x="1160" y="565"/>
                  </a:cubicBezTo>
                  <a:lnTo>
                    <a:pt x="1160" y="112"/>
                  </a:lnTo>
                  <a:cubicBezTo>
                    <a:pt x="820" y="164"/>
                    <a:pt x="26" y="1"/>
                    <a:pt x="1" y="2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" name="Google Shape;102;p2"/>
            <p:cNvSpPr/>
            <p:nvPr/>
          </p:nvSpPr>
          <p:spPr>
            <a:xfrm>
              <a:off x="911712" y="609547"/>
              <a:ext cx="45901" cy="16771"/>
            </a:xfrm>
            <a:custGeom>
              <a:avLst/>
              <a:gdLst/>
              <a:ahLst/>
              <a:cxnLst/>
              <a:rect l="l" t="t" r="r" b="b"/>
              <a:pathLst>
                <a:path w="1286" h="557" extrusionOk="0">
                  <a:moveTo>
                    <a:pt x="965" y="0"/>
                  </a:moveTo>
                  <a:cubicBezTo>
                    <a:pt x="361" y="17"/>
                    <a:pt x="39" y="167"/>
                    <a:pt x="1" y="453"/>
                  </a:cubicBezTo>
                  <a:cubicBezTo>
                    <a:pt x="365" y="434"/>
                    <a:pt x="426" y="556"/>
                    <a:pt x="774" y="545"/>
                  </a:cubicBezTo>
                  <a:cubicBezTo>
                    <a:pt x="901" y="354"/>
                    <a:pt x="1285" y="140"/>
                    <a:pt x="96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" name="Google Shape;103;p2"/>
            <p:cNvSpPr/>
            <p:nvPr/>
          </p:nvSpPr>
          <p:spPr>
            <a:xfrm>
              <a:off x="5668043" y="614967"/>
              <a:ext cx="14919" cy="9214"/>
            </a:xfrm>
            <a:custGeom>
              <a:avLst/>
              <a:gdLst/>
              <a:ahLst/>
              <a:cxnLst/>
              <a:rect l="l" t="t" r="r" b="b"/>
              <a:pathLst>
                <a:path w="418" h="306" extrusionOk="0">
                  <a:moveTo>
                    <a:pt x="383" y="273"/>
                  </a:moveTo>
                  <a:cubicBezTo>
                    <a:pt x="354" y="166"/>
                    <a:pt x="418" y="16"/>
                    <a:pt x="192" y="1"/>
                  </a:cubicBezTo>
                  <a:cubicBezTo>
                    <a:pt x="179" y="57"/>
                    <a:pt x="163" y="109"/>
                    <a:pt x="0" y="92"/>
                  </a:cubicBezTo>
                  <a:cubicBezTo>
                    <a:pt x="21" y="202"/>
                    <a:pt x="56" y="306"/>
                    <a:pt x="383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" name="Google Shape;104;p2"/>
            <p:cNvSpPr/>
            <p:nvPr/>
          </p:nvSpPr>
          <p:spPr>
            <a:xfrm>
              <a:off x="2532550" y="619694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5" y="25"/>
                  </a:moveTo>
                  <a:cubicBezTo>
                    <a:pt x="243" y="0"/>
                    <a:pt x="0" y="68"/>
                    <a:pt x="102" y="116"/>
                  </a:cubicBezTo>
                  <a:cubicBezTo>
                    <a:pt x="157" y="142"/>
                    <a:pt x="396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105;p2"/>
            <p:cNvSpPr/>
            <p:nvPr/>
          </p:nvSpPr>
          <p:spPr>
            <a:xfrm>
              <a:off x="4174411" y="614575"/>
              <a:ext cx="6889" cy="6293"/>
            </a:xfrm>
            <a:custGeom>
              <a:avLst/>
              <a:gdLst/>
              <a:ahLst/>
              <a:cxnLst/>
              <a:rect l="l" t="t" r="r" b="b"/>
              <a:pathLst>
                <a:path w="193" h="209" extrusionOk="0">
                  <a:moveTo>
                    <a:pt x="192" y="105"/>
                  </a:moveTo>
                  <a:cubicBezTo>
                    <a:pt x="192" y="53"/>
                    <a:pt x="38" y="0"/>
                    <a:pt x="1" y="105"/>
                  </a:cubicBezTo>
                  <a:cubicBezTo>
                    <a:pt x="1" y="155"/>
                    <a:pt x="156" y="208"/>
                    <a:pt x="19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106;p2"/>
            <p:cNvSpPr/>
            <p:nvPr/>
          </p:nvSpPr>
          <p:spPr>
            <a:xfrm>
              <a:off x="2319256" y="61427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3" y="24"/>
                  </a:moveTo>
                  <a:cubicBezTo>
                    <a:pt x="241" y="0"/>
                    <a:pt x="0" y="68"/>
                    <a:pt x="102" y="115"/>
                  </a:cubicBezTo>
                  <a:cubicBezTo>
                    <a:pt x="152" y="140"/>
                    <a:pt x="393" y="72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107;p2"/>
            <p:cNvSpPr/>
            <p:nvPr/>
          </p:nvSpPr>
          <p:spPr>
            <a:xfrm>
              <a:off x="3761349" y="612227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8" y="20"/>
                    <a:pt x="4" y="4"/>
                    <a:pt x="0" y="92"/>
                  </a:cubicBezTo>
                  <a:cubicBezTo>
                    <a:pt x="153" y="71"/>
                    <a:pt x="380" y="90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108;p2"/>
            <p:cNvSpPr/>
            <p:nvPr/>
          </p:nvSpPr>
          <p:spPr>
            <a:xfrm>
              <a:off x="4556278" y="608764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9" y="115"/>
                  </a:moveTo>
                  <a:cubicBezTo>
                    <a:pt x="154" y="140"/>
                    <a:pt x="392" y="73"/>
                    <a:pt x="292" y="26"/>
                  </a:cubicBezTo>
                  <a:cubicBezTo>
                    <a:pt x="239" y="0"/>
                    <a:pt x="0" y="69"/>
                    <a:pt x="99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109;p2"/>
            <p:cNvSpPr/>
            <p:nvPr/>
          </p:nvSpPr>
          <p:spPr>
            <a:xfrm>
              <a:off x="3468747" y="60876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2" y="26"/>
                  </a:moveTo>
                  <a:cubicBezTo>
                    <a:pt x="238" y="0"/>
                    <a:pt x="1" y="69"/>
                    <a:pt x="100" y="115"/>
                  </a:cubicBezTo>
                  <a:cubicBezTo>
                    <a:pt x="154" y="140"/>
                    <a:pt x="392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110;p2"/>
            <p:cNvSpPr/>
            <p:nvPr/>
          </p:nvSpPr>
          <p:spPr>
            <a:xfrm>
              <a:off x="7137476" y="603285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89" y="27"/>
                  </a:moveTo>
                  <a:cubicBezTo>
                    <a:pt x="238" y="1"/>
                    <a:pt x="1" y="71"/>
                    <a:pt x="100" y="117"/>
                  </a:cubicBezTo>
                  <a:cubicBezTo>
                    <a:pt x="152" y="143"/>
                    <a:pt x="390" y="74"/>
                    <a:pt x="289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" name="Google Shape;111;p2"/>
            <p:cNvSpPr/>
            <p:nvPr/>
          </p:nvSpPr>
          <p:spPr>
            <a:xfrm>
              <a:off x="2511956" y="603285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3" y="27"/>
                  </a:moveTo>
                  <a:cubicBezTo>
                    <a:pt x="239" y="1"/>
                    <a:pt x="0" y="71"/>
                    <a:pt x="101" y="117"/>
                  </a:cubicBezTo>
                  <a:cubicBezTo>
                    <a:pt x="153" y="143"/>
                    <a:pt x="394" y="74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112;p2"/>
            <p:cNvSpPr/>
            <p:nvPr/>
          </p:nvSpPr>
          <p:spPr>
            <a:xfrm>
              <a:off x="5695419" y="598588"/>
              <a:ext cx="13920" cy="5510"/>
            </a:xfrm>
            <a:custGeom>
              <a:avLst/>
              <a:gdLst/>
              <a:ahLst/>
              <a:cxnLst/>
              <a:rect l="l" t="t" r="r" b="b"/>
              <a:pathLst>
                <a:path w="390" h="183" extrusionOk="0">
                  <a:moveTo>
                    <a:pt x="1" y="183"/>
                  </a:moveTo>
                  <a:lnTo>
                    <a:pt x="390" y="183"/>
                  </a:lnTo>
                  <a:lnTo>
                    <a:pt x="39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113;p2"/>
            <p:cNvSpPr/>
            <p:nvPr/>
          </p:nvSpPr>
          <p:spPr>
            <a:xfrm>
              <a:off x="4542037" y="587658"/>
              <a:ext cx="26555" cy="12195"/>
            </a:xfrm>
            <a:custGeom>
              <a:avLst/>
              <a:gdLst/>
              <a:ahLst/>
              <a:cxnLst/>
              <a:rect l="l" t="t" r="r" b="b"/>
              <a:pathLst>
                <a:path w="744" h="405" extrusionOk="0">
                  <a:moveTo>
                    <a:pt x="306" y="0"/>
                  </a:moveTo>
                  <a:cubicBezTo>
                    <a:pt x="1" y="136"/>
                    <a:pt x="90" y="405"/>
                    <a:pt x="693" y="363"/>
                  </a:cubicBezTo>
                  <a:cubicBezTo>
                    <a:pt x="744" y="156"/>
                    <a:pt x="646" y="23"/>
                    <a:pt x="3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" name="Google Shape;114;p2"/>
            <p:cNvSpPr/>
            <p:nvPr/>
          </p:nvSpPr>
          <p:spPr>
            <a:xfrm>
              <a:off x="3406786" y="595095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100" y="116"/>
                  </a:moveTo>
                  <a:cubicBezTo>
                    <a:pt x="151" y="142"/>
                    <a:pt x="392" y="72"/>
                    <a:pt x="292" y="26"/>
                  </a:cubicBezTo>
                  <a:cubicBezTo>
                    <a:pt x="242" y="0"/>
                    <a:pt x="1" y="69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" name="Google Shape;115;p2"/>
            <p:cNvSpPr/>
            <p:nvPr/>
          </p:nvSpPr>
          <p:spPr>
            <a:xfrm>
              <a:off x="7898854" y="577331"/>
              <a:ext cx="35478" cy="19120"/>
            </a:xfrm>
            <a:custGeom>
              <a:avLst/>
              <a:gdLst/>
              <a:ahLst/>
              <a:cxnLst/>
              <a:rect l="l" t="t" r="r" b="b"/>
              <a:pathLst>
                <a:path w="994" h="635" extrusionOk="0">
                  <a:moveTo>
                    <a:pt x="557" y="615"/>
                  </a:moveTo>
                  <a:cubicBezTo>
                    <a:pt x="507" y="349"/>
                    <a:pt x="994" y="335"/>
                    <a:pt x="944" y="69"/>
                  </a:cubicBezTo>
                  <a:cubicBezTo>
                    <a:pt x="0" y="0"/>
                    <a:pt x="77" y="634"/>
                    <a:pt x="557" y="6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116;p2"/>
            <p:cNvSpPr/>
            <p:nvPr/>
          </p:nvSpPr>
          <p:spPr>
            <a:xfrm>
              <a:off x="2732211" y="59235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99" y="116"/>
                  </a:moveTo>
                  <a:cubicBezTo>
                    <a:pt x="155" y="142"/>
                    <a:pt x="394" y="71"/>
                    <a:pt x="295" y="24"/>
                  </a:cubicBezTo>
                  <a:cubicBezTo>
                    <a:pt x="242" y="1"/>
                    <a:pt x="1" y="69"/>
                    <a:pt x="9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" name="Google Shape;117;p2"/>
            <p:cNvSpPr/>
            <p:nvPr/>
          </p:nvSpPr>
          <p:spPr>
            <a:xfrm>
              <a:off x="1926860" y="59235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6"/>
                  </a:moveTo>
                  <a:cubicBezTo>
                    <a:pt x="242" y="1"/>
                    <a:pt x="1" y="70"/>
                    <a:pt x="103" y="117"/>
                  </a:cubicBezTo>
                  <a:cubicBezTo>
                    <a:pt x="157" y="142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" name="Google Shape;118;p2"/>
            <p:cNvSpPr/>
            <p:nvPr/>
          </p:nvSpPr>
          <p:spPr>
            <a:xfrm>
              <a:off x="4975336" y="576729"/>
              <a:ext cx="34086" cy="17193"/>
            </a:xfrm>
            <a:custGeom>
              <a:avLst/>
              <a:gdLst/>
              <a:ahLst/>
              <a:cxnLst/>
              <a:rect l="l" t="t" r="r" b="b"/>
              <a:pathLst>
                <a:path w="955" h="571" extrusionOk="0">
                  <a:moveTo>
                    <a:pt x="700" y="545"/>
                  </a:moveTo>
                  <a:cubicBezTo>
                    <a:pt x="862" y="440"/>
                    <a:pt x="955" y="302"/>
                    <a:pt x="893" y="92"/>
                  </a:cubicBezTo>
                  <a:cubicBezTo>
                    <a:pt x="626" y="94"/>
                    <a:pt x="467" y="47"/>
                    <a:pt x="313" y="0"/>
                  </a:cubicBezTo>
                  <a:cubicBezTo>
                    <a:pt x="1" y="147"/>
                    <a:pt x="83" y="571"/>
                    <a:pt x="700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" name="Google Shape;119;p2"/>
            <p:cNvSpPr/>
            <p:nvPr/>
          </p:nvSpPr>
          <p:spPr>
            <a:xfrm>
              <a:off x="2770829" y="580884"/>
              <a:ext cx="20095" cy="16320"/>
            </a:xfrm>
            <a:custGeom>
              <a:avLst/>
              <a:gdLst/>
              <a:ahLst/>
              <a:cxnLst/>
              <a:rect l="l" t="t" r="r" b="b"/>
              <a:pathLst>
                <a:path w="563" h="542" extrusionOk="0">
                  <a:moveTo>
                    <a:pt x="562" y="407"/>
                  </a:moveTo>
                  <a:lnTo>
                    <a:pt x="562" y="134"/>
                  </a:lnTo>
                  <a:cubicBezTo>
                    <a:pt x="1" y="1"/>
                    <a:pt x="1" y="541"/>
                    <a:pt x="562" y="4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" name="Google Shape;120;p2"/>
            <p:cNvSpPr/>
            <p:nvPr/>
          </p:nvSpPr>
          <p:spPr>
            <a:xfrm>
              <a:off x="6573045" y="586936"/>
              <a:ext cx="13920" cy="4215"/>
            </a:xfrm>
            <a:custGeom>
              <a:avLst/>
              <a:gdLst/>
              <a:ahLst/>
              <a:cxnLst/>
              <a:rect l="l" t="t" r="r" b="b"/>
              <a:pathLst>
                <a:path w="390" h="140" extrusionOk="0">
                  <a:moveTo>
                    <a:pt x="292" y="24"/>
                  </a:moveTo>
                  <a:cubicBezTo>
                    <a:pt x="237" y="1"/>
                    <a:pt x="0" y="69"/>
                    <a:pt x="101" y="116"/>
                  </a:cubicBezTo>
                  <a:cubicBezTo>
                    <a:pt x="151" y="139"/>
                    <a:pt x="389" y="70"/>
                    <a:pt x="29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121;p2"/>
            <p:cNvSpPr/>
            <p:nvPr/>
          </p:nvSpPr>
          <p:spPr>
            <a:xfrm>
              <a:off x="2686382" y="582148"/>
              <a:ext cx="21915" cy="8762"/>
            </a:xfrm>
            <a:custGeom>
              <a:avLst/>
              <a:gdLst/>
              <a:ahLst/>
              <a:cxnLst/>
              <a:rect l="l" t="t" r="r" b="b"/>
              <a:pathLst>
                <a:path w="614" h="291" extrusionOk="0">
                  <a:moveTo>
                    <a:pt x="614" y="273"/>
                  </a:moveTo>
                  <a:lnTo>
                    <a:pt x="614" y="1"/>
                  </a:lnTo>
                  <a:lnTo>
                    <a:pt x="33" y="1"/>
                  </a:lnTo>
                  <a:cubicBezTo>
                    <a:pt x="0" y="200"/>
                    <a:pt x="191" y="290"/>
                    <a:pt x="614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" name="Google Shape;122;p2"/>
            <p:cNvSpPr/>
            <p:nvPr/>
          </p:nvSpPr>
          <p:spPr>
            <a:xfrm>
              <a:off x="1888277" y="579469"/>
              <a:ext cx="14670" cy="9515"/>
            </a:xfrm>
            <a:custGeom>
              <a:avLst/>
              <a:gdLst/>
              <a:ahLst/>
              <a:cxnLst/>
              <a:rect l="l" t="t" r="r" b="b"/>
              <a:pathLst>
                <a:path w="411" h="316" extrusionOk="0">
                  <a:moveTo>
                    <a:pt x="411" y="272"/>
                  </a:moveTo>
                  <a:lnTo>
                    <a:pt x="411" y="90"/>
                  </a:lnTo>
                  <a:cubicBezTo>
                    <a:pt x="220" y="90"/>
                    <a:pt x="184" y="16"/>
                    <a:pt x="26" y="1"/>
                  </a:cubicBezTo>
                  <a:cubicBezTo>
                    <a:pt x="45" y="142"/>
                    <a:pt x="1" y="315"/>
                    <a:pt x="411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" name="Google Shape;123;p2"/>
            <p:cNvSpPr/>
            <p:nvPr/>
          </p:nvSpPr>
          <p:spPr>
            <a:xfrm>
              <a:off x="1655173" y="584888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49" y="71"/>
                    <a:pt x="381" y="91"/>
                    <a:pt x="385" y="1"/>
                  </a:cubicBezTo>
                  <a:cubicBezTo>
                    <a:pt x="235" y="21"/>
                    <a:pt x="5" y="4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" name="Google Shape;124;p2"/>
            <p:cNvSpPr/>
            <p:nvPr/>
          </p:nvSpPr>
          <p:spPr>
            <a:xfrm>
              <a:off x="8435017" y="579077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2" y="103"/>
                  </a:moveTo>
                  <a:cubicBezTo>
                    <a:pt x="193" y="53"/>
                    <a:pt x="37" y="1"/>
                    <a:pt x="0" y="103"/>
                  </a:cubicBezTo>
                  <a:cubicBezTo>
                    <a:pt x="0" y="153"/>
                    <a:pt x="158" y="206"/>
                    <a:pt x="19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" name="Google Shape;125;p2"/>
            <p:cNvSpPr/>
            <p:nvPr/>
          </p:nvSpPr>
          <p:spPr>
            <a:xfrm>
              <a:off x="7502282" y="581456"/>
              <a:ext cx="13920" cy="4215"/>
            </a:xfrm>
            <a:custGeom>
              <a:avLst/>
              <a:gdLst/>
              <a:ahLst/>
              <a:cxnLst/>
              <a:rect l="l" t="t" r="r" b="b"/>
              <a:pathLst>
                <a:path w="390" h="140" extrusionOk="0">
                  <a:moveTo>
                    <a:pt x="291" y="24"/>
                  </a:moveTo>
                  <a:cubicBezTo>
                    <a:pt x="238" y="0"/>
                    <a:pt x="0" y="68"/>
                    <a:pt x="98" y="115"/>
                  </a:cubicBezTo>
                  <a:cubicBezTo>
                    <a:pt x="152" y="140"/>
                    <a:pt x="389" y="72"/>
                    <a:pt x="291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126;p2"/>
            <p:cNvSpPr/>
            <p:nvPr/>
          </p:nvSpPr>
          <p:spPr>
            <a:xfrm>
              <a:off x="2343419" y="579288"/>
              <a:ext cx="20737" cy="5841"/>
            </a:xfrm>
            <a:custGeom>
              <a:avLst/>
              <a:gdLst/>
              <a:ahLst/>
              <a:cxnLst/>
              <a:rect l="l" t="t" r="r" b="b"/>
              <a:pathLst>
                <a:path w="581" h="194" extrusionOk="0">
                  <a:moveTo>
                    <a:pt x="1" y="187"/>
                  </a:moveTo>
                  <a:cubicBezTo>
                    <a:pt x="334" y="193"/>
                    <a:pt x="497" y="119"/>
                    <a:pt x="580" y="7"/>
                  </a:cubicBezTo>
                  <a:cubicBezTo>
                    <a:pt x="250" y="0"/>
                    <a:pt x="87" y="75"/>
                    <a:pt x="1" y="18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127;p2"/>
            <p:cNvSpPr/>
            <p:nvPr/>
          </p:nvSpPr>
          <p:spPr>
            <a:xfrm>
              <a:off x="2708261" y="573989"/>
              <a:ext cx="20737" cy="8160"/>
            </a:xfrm>
            <a:custGeom>
              <a:avLst/>
              <a:gdLst/>
              <a:ahLst/>
              <a:cxnLst/>
              <a:rect l="l" t="t" r="r" b="b"/>
              <a:pathLst>
                <a:path w="581" h="271" extrusionOk="0">
                  <a:moveTo>
                    <a:pt x="580" y="91"/>
                  </a:moveTo>
                  <a:cubicBezTo>
                    <a:pt x="385" y="91"/>
                    <a:pt x="351" y="17"/>
                    <a:pt x="194" y="0"/>
                  </a:cubicBezTo>
                  <a:cubicBezTo>
                    <a:pt x="194" y="91"/>
                    <a:pt x="37" y="107"/>
                    <a:pt x="1" y="180"/>
                  </a:cubicBezTo>
                  <a:cubicBezTo>
                    <a:pt x="194" y="180"/>
                    <a:pt x="231" y="255"/>
                    <a:pt x="386" y="270"/>
                  </a:cubicBezTo>
                  <a:cubicBezTo>
                    <a:pt x="385" y="183"/>
                    <a:pt x="543" y="165"/>
                    <a:pt x="580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128;p2"/>
            <p:cNvSpPr/>
            <p:nvPr/>
          </p:nvSpPr>
          <p:spPr>
            <a:xfrm>
              <a:off x="6184611" y="566522"/>
              <a:ext cx="26555" cy="15266"/>
            </a:xfrm>
            <a:custGeom>
              <a:avLst/>
              <a:gdLst/>
              <a:ahLst/>
              <a:cxnLst/>
              <a:rect l="l" t="t" r="r" b="b"/>
              <a:pathLst>
                <a:path w="744" h="507" extrusionOk="0">
                  <a:moveTo>
                    <a:pt x="1" y="72"/>
                  </a:moveTo>
                  <a:lnTo>
                    <a:pt x="1" y="435"/>
                  </a:lnTo>
                  <a:cubicBezTo>
                    <a:pt x="744" y="507"/>
                    <a:pt x="744" y="0"/>
                    <a:pt x="1" y="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129;p2"/>
            <p:cNvSpPr/>
            <p:nvPr/>
          </p:nvSpPr>
          <p:spPr>
            <a:xfrm>
              <a:off x="5555185" y="563060"/>
              <a:ext cx="35228" cy="16440"/>
            </a:xfrm>
            <a:custGeom>
              <a:avLst/>
              <a:gdLst/>
              <a:ahLst/>
              <a:cxnLst/>
              <a:rect l="l" t="t" r="r" b="b"/>
              <a:pathLst>
                <a:path w="987" h="546" extrusionOk="0">
                  <a:moveTo>
                    <a:pt x="847" y="0"/>
                  </a:moveTo>
                  <a:lnTo>
                    <a:pt x="75" y="0"/>
                  </a:lnTo>
                  <a:cubicBezTo>
                    <a:pt x="1" y="307"/>
                    <a:pt x="409" y="387"/>
                    <a:pt x="653" y="546"/>
                  </a:cubicBezTo>
                  <a:cubicBezTo>
                    <a:pt x="651" y="332"/>
                    <a:pt x="986" y="278"/>
                    <a:pt x="84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130;p2"/>
            <p:cNvSpPr/>
            <p:nvPr/>
          </p:nvSpPr>
          <p:spPr>
            <a:xfrm>
              <a:off x="2959425" y="57052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3" y="25"/>
                  </a:moveTo>
                  <a:cubicBezTo>
                    <a:pt x="239" y="0"/>
                    <a:pt x="1" y="69"/>
                    <a:pt x="99" y="116"/>
                  </a:cubicBezTo>
                  <a:cubicBezTo>
                    <a:pt x="151" y="141"/>
                    <a:pt x="390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131;p2"/>
            <p:cNvSpPr/>
            <p:nvPr/>
          </p:nvSpPr>
          <p:spPr>
            <a:xfrm>
              <a:off x="7643444" y="563060"/>
              <a:ext cx="20773" cy="8220"/>
            </a:xfrm>
            <a:custGeom>
              <a:avLst/>
              <a:gdLst/>
              <a:ahLst/>
              <a:cxnLst/>
              <a:rect l="l" t="t" r="r" b="b"/>
              <a:pathLst>
                <a:path w="582" h="273" extrusionOk="0">
                  <a:moveTo>
                    <a:pt x="581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1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132;p2"/>
            <p:cNvSpPr/>
            <p:nvPr/>
          </p:nvSpPr>
          <p:spPr>
            <a:xfrm>
              <a:off x="8324872" y="562668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3"/>
                  </a:moveTo>
                  <a:cubicBezTo>
                    <a:pt x="196" y="52"/>
                    <a:pt x="38" y="0"/>
                    <a:pt x="0" y="103"/>
                  </a:cubicBezTo>
                  <a:cubicBezTo>
                    <a:pt x="0" y="154"/>
                    <a:pt x="156" y="208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" name="Google Shape;133;p2"/>
            <p:cNvSpPr/>
            <p:nvPr/>
          </p:nvSpPr>
          <p:spPr>
            <a:xfrm>
              <a:off x="5134343" y="559537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102" y="117"/>
                  </a:moveTo>
                  <a:cubicBezTo>
                    <a:pt x="155" y="143"/>
                    <a:pt x="394" y="73"/>
                    <a:pt x="296" y="27"/>
                  </a:cubicBezTo>
                  <a:cubicBezTo>
                    <a:pt x="243" y="1"/>
                    <a:pt x="1" y="70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134;p2"/>
            <p:cNvSpPr/>
            <p:nvPr/>
          </p:nvSpPr>
          <p:spPr>
            <a:xfrm>
              <a:off x="1391232" y="537076"/>
              <a:ext cx="52290" cy="28002"/>
            </a:xfrm>
            <a:custGeom>
              <a:avLst/>
              <a:gdLst/>
              <a:ahLst/>
              <a:cxnLst/>
              <a:rect l="l" t="t" r="r" b="b"/>
              <a:pathLst>
                <a:path w="1465" h="930" extrusionOk="0">
                  <a:moveTo>
                    <a:pt x="451" y="590"/>
                  </a:moveTo>
                  <a:cubicBezTo>
                    <a:pt x="588" y="701"/>
                    <a:pt x="338" y="930"/>
                    <a:pt x="838" y="863"/>
                  </a:cubicBezTo>
                  <a:cubicBezTo>
                    <a:pt x="1465" y="635"/>
                    <a:pt x="635" y="0"/>
                    <a:pt x="66" y="318"/>
                  </a:cubicBezTo>
                  <a:cubicBezTo>
                    <a:pt x="0" y="499"/>
                    <a:pt x="337" y="495"/>
                    <a:pt x="451" y="5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135;p2"/>
            <p:cNvSpPr/>
            <p:nvPr/>
          </p:nvSpPr>
          <p:spPr>
            <a:xfrm>
              <a:off x="7058312" y="554840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1" y="182"/>
                  </a:moveTo>
                  <a:lnTo>
                    <a:pt x="387" y="182"/>
                  </a:lnTo>
                  <a:lnTo>
                    <a:pt x="387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" name="Google Shape;136;p2"/>
            <p:cNvSpPr/>
            <p:nvPr/>
          </p:nvSpPr>
          <p:spPr>
            <a:xfrm>
              <a:off x="2972631" y="552070"/>
              <a:ext cx="29482" cy="9876"/>
            </a:xfrm>
            <a:custGeom>
              <a:avLst/>
              <a:gdLst/>
              <a:ahLst/>
              <a:cxnLst/>
              <a:rect l="l" t="t" r="r" b="b"/>
              <a:pathLst>
                <a:path w="826" h="328" extrusionOk="0">
                  <a:moveTo>
                    <a:pt x="693" y="274"/>
                  </a:moveTo>
                  <a:cubicBezTo>
                    <a:pt x="825" y="30"/>
                    <a:pt x="295" y="98"/>
                    <a:pt x="114" y="1"/>
                  </a:cubicBezTo>
                  <a:cubicBezTo>
                    <a:pt x="0" y="239"/>
                    <a:pt x="191" y="327"/>
                    <a:pt x="693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137;p2"/>
            <p:cNvSpPr/>
            <p:nvPr/>
          </p:nvSpPr>
          <p:spPr>
            <a:xfrm>
              <a:off x="1665346" y="55679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100" y="117"/>
                  </a:moveTo>
                  <a:cubicBezTo>
                    <a:pt x="151" y="142"/>
                    <a:pt x="391" y="72"/>
                    <a:pt x="293" y="25"/>
                  </a:cubicBezTo>
                  <a:cubicBezTo>
                    <a:pt x="240" y="1"/>
                    <a:pt x="1" y="71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138;p2"/>
            <p:cNvSpPr/>
            <p:nvPr/>
          </p:nvSpPr>
          <p:spPr>
            <a:xfrm>
              <a:off x="2873479" y="551739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2" y="103"/>
                  </a:moveTo>
                  <a:cubicBezTo>
                    <a:pt x="195" y="54"/>
                    <a:pt x="37" y="0"/>
                    <a:pt x="1" y="103"/>
                  </a:cubicBezTo>
                  <a:cubicBezTo>
                    <a:pt x="1" y="154"/>
                    <a:pt x="155" y="205"/>
                    <a:pt x="19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139;p2"/>
            <p:cNvSpPr/>
            <p:nvPr/>
          </p:nvSpPr>
          <p:spPr>
            <a:xfrm>
              <a:off x="1059655" y="55405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6"/>
                  </a:moveTo>
                  <a:cubicBezTo>
                    <a:pt x="238" y="0"/>
                    <a:pt x="0" y="71"/>
                    <a:pt x="101" y="116"/>
                  </a:cubicBezTo>
                  <a:cubicBezTo>
                    <a:pt x="152" y="143"/>
                    <a:pt x="393" y="75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140;p2"/>
            <p:cNvSpPr/>
            <p:nvPr/>
          </p:nvSpPr>
          <p:spPr>
            <a:xfrm>
              <a:off x="715550" y="55405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8" y="116"/>
                  </a:moveTo>
                  <a:cubicBezTo>
                    <a:pt x="151" y="141"/>
                    <a:pt x="392" y="72"/>
                    <a:pt x="291" y="26"/>
                  </a:cubicBezTo>
                  <a:cubicBezTo>
                    <a:pt x="239" y="0"/>
                    <a:pt x="0" y="71"/>
                    <a:pt x="9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141;p2"/>
            <p:cNvSpPr/>
            <p:nvPr/>
          </p:nvSpPr>
          <p:spPr>
            <a:xfrm>
              <a:off x="546977" y="545868"/>
              <a:ext cx="28411" cy="11713"/>
            </a:xfrm>
            <a:custGeom>
              <a:avLst/>
              <a:gdLst/>
              <a:ahLst/>
              <a:cxnLst/>
              <a:rect l="l" t="t" r="r" b="b"/>
              <a:pathLst>
                <a:path w="796" h="389" extrusionOk="0">
                  <a:moveTo>
                    <a:pt x="770" y="24"/>
                  </a:moveTo>
                  <a:cubicBezTo>
                    <a:pt x="333" y="1"/>
                    <a:pt x="47" y="48"/>
                    <a:pt x="0" y="207"/>
                  </a:cubicBezTo>
                  <a:cubicBezTo>
                    <a:pt x="277" y="229"/>
                    <a:pt x="325" y="357"/>
                    <a:pt x="580" y="388"/>
                  </a:cubicBezTo>
                  <a:cubicBezTo>
                    <a:pt x="536" y="219"/>
                    <a:pt x="795" y="187"/>
                    <a:pt x="770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142;p2"/>
            <p:cNvSpPr/>
            <p:nvPr/>
          </p:nvSpPr>
          <p:spPr>
            <a:xfrm>
              <a:off x="2143902" y="544573"/>
              <a:ext cx="38798" cy="12616"/>
            </a:xfrm>
            <a:custGeom>
              <a:avLst/>
              <a:gdLst/>
              <a:ahLst/>
              <a:cxnLst/>
              <a:rect l="l" t="t" r="r" b="b"/>
              <a:pathLst>
                <a:path w="1087" h="419" extrusionOk="0">
                  <a:moveTo>
                    <a:pt x="963" y="341"/>
                  </a:moveTo>
                  <a:cubicBezTo>
                    <a:pt x="1086" y="122"/>
                    <a:pt x="44" y="1"/>
                    <a:pt x="0" y="159"/>
                  </a:cubicBezTo>
                  <a:cubicBezTo>
                    <a:pt x="368" y="198"/>
                    <a:pt x="349" y="418"/>
                    <a:pt x="963" y="34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143;p2"/>
            <p:cNvSpPr/>
            <p:nvPr/>
          </p:nvSpPr>
          <p:spPr>
            <a:xfrm>
              <a:off x="8717161" y="549330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7" y="1"/>
                  </a:moveTo>
                  <a:cubicBezTo>
                    <a:pt x="237" y="23"/>
                    <a:pt x="7" y="5"/>
                    <a:pt x="0" y="92"/>
                  </a:cubicBezTo>
                  <a:cubicBezTo>
                    <a:pt x="152" y="71"/>
                    <a:pt x="382" y="91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144;p2"/>
            <p:cNvSpPr/>
            <p:nvPr/>
          </p:nvSpPr>
          <p:spPr>
            <a:xfrm>
              <a:off x="270687" y="546590"/>
              <a:ext cx="21665" cy="6444"/>
            </a:xfrm>
            <a:custGeom>
              <a:avLst/>
              <a:gdLst/>
              <a:ahLst/>
              <a:cxnLst/>
              <a:rect l="l" t="t" r="r" b="b"/>
              <a:pathLst>
                <a:path w="607" h="214" extrusionOk="0">
                  <a:moveTo>
                    <a:pt x="606" y="0"/>
                  </a:moveTo>
                  <a:lnTo>
                    <a:pt x="27" y="0"/>
                  </a:lnTo>
                  <a:cubicBezTo>
                    <a:pt x="1" y="163"/>
                    <a:pt x="217" y="213"/>
                    <a:pt x="606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145;p2"/>
            <p:cNvSpPr/>
            <p:nvPr/>
          </p:nvSpPr>
          <p:spPr>
            <a:xfrm>
              <a:off x="5640453" y="540809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4" y="103"/>
                  </a:moveTo>
                  <a:cubicBezTo>
                    <a:pt x="194" y="53"/>
                    <a:pt x="37" y="0"/>
                    <a:pt x="1" y="103"/>
                  </a:cubicBezTo>
                  <a:cubicBezTo>
                    <a:pt x="1" y="153"/>
                    <a:pt x="156" y="208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146;p2"/>
            <p:cNvSpPr/>
            <p:nvPr/>
          </p:nvSpPr>
          <p:spPr>
            <a:xfrm>
              <a:off x="4766253" y="541201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8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147;p2"/>
            <p:cNvSpPr/>
            <p:nvPr/>
          </p:nvSpPr>
          <p:spPr>
            <a:xfrm>
              <a:off x="2491184" y="527682"/>
              <a:ext cx="40404" cy="18488"/>
            </a:xfrm>
            <a:custGeom>
              <a:avLst/>
              <a:gdLst/>
              <a:ahLst/>
              <a:cxnLst/>
              <a:rect l="l" t="t" r="r" b="b"/>
              <a:pathLst>
                <a:path w="1132" h="614" extrusionOk="0">
                  <a:moveTo>
                    <a:pt x="1069" y="449"/>
                  </a:moveTo>
                  <a:cubicBezTo>
                    <a:pt x="1132" y="0"/>
                    <a:pt x="0" y="211"/>
                    <a:pt x="103" y="539"/>
                  </a:cubicBezTo>
                  <a:cubicBezTo>
                    <a:pt x="647" y="614"/>
                    <a:pt x="602" y="410"/>
                    <a:pt x="1069" y="4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148;p2"/>
            <p:cNvSpPr/>
            <p:nvPr/>
          </p:nvSpPr>
          <p:spPr>
            <a:xfrm>
              <a:off x="151012" y="540418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4" y="26"/>
                  </a:moveTo>
                  <a:cubicBezTo>
                    <a:pt x="240" y="0"/>
                    <a:pt x="0" y="71"/>
                    <a:pt x="102" y="116"/>
                  </a:cubicBezTo>
                  <a:cubicBezTo>
                    <a:pt x="156" y="143"/>
                    <a:pt x="396" y="72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149;p2"/>
            <p:cNvSpPr/>
            <p:nvPr/>
          </p:nvSpPr>
          <p:spPr>
            <a:xfrm>
              <a:off x="7719075" y="535691"/>
              <a:ext cx="13849" cy="5540"/>
            </a:xfrm>
            <a:custGeom>
              <a:avLst/>
              <a:gdLst/>
              <a:ahLst/>
              <a:cxnLst/>
              <a:rect l="l" t="t" r="r" b="b"/>
              <a:pathLst>
                <a:path w="388" h="184" extrusionOk="0">
                  <a:moveTo>
                    <a:pt x="388" y="1"/>
                  </a:moveTo>
                  <a:lnTo>
                    <a:pt x="0" y="1"/>
                  </a:lnTo>
                  <a:lnTo>
                    <a:pt x="0" y="183"/>
                  </a:lnTo>
                  <a:lnTo>
                    <a:pt x="388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150;p2"/>
            <p:cNvSpPr/>
            <p:nvPr/>
          </p:nvSpPr>
          <p:spPr>
            <a:xfrm>
              <a:off x="5279002" y="537708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5"/>
                  </a:moveTo>
                  <a:cubicBezTo>
                    <a:pt x="238" y="0"/>
                    <a:pt x="1" y="69"/>
                    <a:pt x="100" y="116"/>
                  </a:cubicBezTo>
                  <a:cubicBezTo>
                    <a:pt x="152" y="141"/>
                    <a:pt x="390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151;p2"/>
            <p:cNvSpPr/>
            <p:nvPr/>
          </p:nvSpPr>
          <p:spPr>
            <a:xfrm>
              <a:off x="4700580" y="527531"/>
              <a:ext cx="28161" cy="13700"/>
            </a:xfrm>
            <a:custGeom>
              <a:avLst/>
              <a:gdLst/>
              <a:ahLst/>
              <a:cxnLst/>
              <a:rect l="l" t="t" r="r" b="b"/>
              <a:pathLst>
                <a:path w="789" h="455" extrusionOk="0">
                  <a:moveTo>
                    <a:pt x="489" y="454"/>
                  </a:moveTo>
                  <a:cubicBezTo>
                    <a:pt x="754" y="338"/>
                    <a:pt x="788" y="9"/>
                    <a:pt x="297" y="0"/>
                  </a:cubicBezTo>
                  <a:cubicBezTo>
                    <a:pt x="35" y="115"/>
                    <a:pt x="1" y="444"/>
                    <a:pt x="489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152;p2"/>
            <p:cNvSpPr/>
            <p:nvPr/>
          </p:nvSpPr>
          <p:spPr>
            <a:xfrm>
              <a:off x="7268215" y="526688"/>
              <a:ext cx="14063" cy="4366"/>
            </a:xfrm>
            <a:custGeom>
              <a:avLst/>
              <a:gdLst/>
              <a:ahLst/>
              <a:cxnLst/>
              <a:rect l="l" t="t" r="r" b="b"/>
              <a:pathLst>
                <a:path w="394" h="145" extrusionOk="0">
                  <a:moveTo>
                    <a:pt x="98" y="118"/>
                  </a:moveTo>
                  <a:cubicBezTo>
                    <a:pt x="152" y="144"/>
                    <a:pt x="393" y="74"/>
                    <a:pt x="293" y="28"/>
                  </a:cubicBezTo>
                  <a:cubicBezTo>
                    <a:pt x="238" y="1"/>
                    <a:pt x="0" y="70"/>
                    <a:pt x="98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153;p2"/>
            <p:cNvSpPr/>
            <p:nvPr/>
          </p:nvSpPr>
          <p:spPr>
            <a:xfrm>
              <a:off x="3417280" y="521992"/>
              <a:ext cx="34408" cy="9063"/>
            </a:xfrm>
            <a:custGeom>
              <a:avLst/>
              <a:gdLst/>
              <a:ahLst/>
              <a:cxnLst/>
              <a:rect l="l" t="t" r="r" b="b"/>
              <a:pathLst>
                <a:path w="964" h="301" extrusionOk="0">
                  <a:moveTo>
                    <a:pt x="192" y="274"/>
                  </a:moveTo>
                  <a:cubicBezTo>
                    <a:pt x="631" y="300"/>
                    <a:pt x="918" y="253"/>
                    <a:pt x="964" y="93"/>
                  </a:cubicBezTo>
                  <a:cubicBezTo>
                    <a:pt x="621" y="112"/>
                    <a:pt x="0" y="0"/>
                    <a:pt x="192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154;p2"/>
            <p:cNvSpPr/>
            <p:nvPr/>
          </p:nvSpPr>
          <p:spPr>
            <a:xfrm>
              <a:off x="2484473" y="526688"/>
              <a:ext cx="13991" cy="4366"/>
            </a:xfrm>
            <a:custGeom>
              <a:avLst/>
              <a:gdLst/>
              <a:ahLst/>
              <a:cxnLst/>
              <a:rect l="l" t="t" r="r" b="b"/>
              <a:pathLst>
                <a:path w="392" h="145" extrusionOk="0">
                  <a:moveTo>
                    <a:pt x="291" y="27"/>
                  </a:moveTo>
                  <a:cubicBezTo>
                    <a:pt x="238" y="1"/>
                    <a:pt x="0" y="70"/>
                    <a:pt x="98" y="117"/>
                  </a:cubicBezTo>
                  <a:cubicBezTo>
                    <a:pt x="153" y="144"/>
                    <a:pt x="392" y="74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155;p2"/>
            <p:cNvSpPr/>
            <p:nvPr/>
          </p:nvSpPr>
          <p:spPr>
            <a:xfrm>
              <a:off x="1868539" y="524370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3" y="104"/>
                  </a:moveTo>
                  <a:cubicBezTo>
                    <a:pt x="0" y="153"/>
                    <a:pt x="157" y="206"/>
                    <a:pt x="194" y="104"/>
                  </a:cubicBezTo>
                  <a:cubicBezTo>
                    <a:pt x="194" y="53"/>
                    <a:pt x="38" y="1"/>
                    <a:pt x="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156;p2"/>
            <p:cNvSpPr/>
            <p:nvPr/>
          </p:nvSpPr>
          <p:spPr>
            <a:xfrm>
              <a:off x="6504231" y="523949"/>
              <a:ext cx="13956" cy="4336"/>
            </a:xfrm>
            <a:custGeom>
              <a:avLst/>
              <a:gdLst/>
              <a:ahLst/>
              <a:cxnLst/>
              <a:rect l="l" t="t" r="r" b="b"/>
              <a:pathLst>
                <a:path w="391" h="144" extrusionOk="0">
                  <a:moveTo>
                    <a:pt x="293" y="26"/>
                  </a:moveTo>
                  <a:cubicBezTo>
                    <a:pt x="239" y="0"/>
                    <a:pt x="0" y="70"/>
                    <a:pt x="101" y="118"/>
                  </a:cubicBezTo>
                  <a:cubicBezTo>
                    <a:pt x="153" y="144"/>
                    <a:pt x="391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157;p2"/>
            <p:cNvSpPr/>
            <p:nvPr/>
          </p:nvSpPr>
          <p:spPr>
            <a:xfrm>
              <a:off x="5921634" y="517656"/>
              <a:ext cx="8959" cy="11472"/>
            </a:xfrm>
            <a:custGeom>
              <a:avLst/>
              <a:gdLst/>
              <a:ahLst/>
              <a:cxnLst/>
              <a:rect l="l" t="t" r="r" b="b"/>
              <a:pathLst>
                <a:path w="251" h="381" extrusionOk="0">
                  <a:moveTo>
                    <a:pt x="222" y="235"/>
                  </a:moveTo>
                  <a:cubicBezTo>
                    <a:pt x="251" y="141"/>
                    <a:pt x="72" y="1"/>
                    <a:pt x="29" y="144"/>
                  </a:cubicBezTo>
                  <a:cubicBezTo>
                    <a:pt x="0" y="241"/>
                    <a:pt x="180" y="380"/>
                    <a:pt x="222" y="2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158;p2"/>
            <p:cNvSpPr/>
            <p:nvPr/>
          </p:nvSpPr>
          <p:spPr>
            <a:xfrm>
              <a:off x="54644" y="521299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5" y="24"/>
                  </a:moveTo>
                  <a:cubicBezTo>
                    <a:pt x="242" y="1"/>
                    <a:pt x="1" y="69"/>
                    <a:pt x="103" y="116"/>
                  </a:cubicBezTo>
                  <a:cubicBezTo>
                    <a:pt x="157" y="141"/>
                    <a:pt x="395" y="73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159;p2"/>
            <p:cNvSpPr/>
            <p:nvPr/>
          </p:nvSpPr>
          <p:spPr>
            <a:xfrm>
              <a:off x="4532257" y="519282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7" y="22"/>
                    <a:pt x="7" y="4"/>
                    <a:pt x="1" y="91"/>
                  </a:cubicBezTo>
                  <a:cubicBezTo>
                    <a:pt x="150" y="71"/>
                    <a:pt x="383" y="89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160;p2"/>
            <p:cNvSpPr/>
            <p:nvPr/>
          </p:nvSpPr>
          <p:spPr>
            <a:xfrm>
              <a:off x="6700358" y="510731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5" y="104"/>
                  </a:moveTo>
                  <a:cubicBezTo>
                    <a:pt x="195" y="53"/>
                    <a:pt x="40" y="1"/>
                    <a:pt x="4" y="104"/>
                  </a:cubicBezTo>
                  <a:cubicBezTo>
                    <a:pt x="1" y="153"/>
                    <a:pt x="160" y="206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161;p2"/>
            <p:cNvSpPr/>
            <p:nvPr/>
          </p:nvSpPr>
          <p:spPr>
            <a:xfrm>
              <a:off x="4645722" y="513110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5"/>
                  </a:moveTo>
                  <a:cubicBezTo>
                    <a:pt x="240" y="0"/>
                    <a:pt x="0" y="68"/>
                    <a:pt x="102" y="114"/>
                  </a:cubicBezTo>
                  <a:cubicBezTo>
                    <a:pt x="154" y="140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162;p2"/>
            <p:cNvSpPr/>
            <p:nvPr/>
          </p:nvSpPr>
          <p:spPr>
            <a:xfrm>
              <a:off x="2680707" y="508352"/>
              <a:ext cx="15027" cy="9244"/>
            </a:xfrm>
            <a:custGeom>
              <a:avLst/>
              <a:gdLst/>
              <a:ahLst/>
              <a:cxnLst/>
              <a:rect l="l" t="t" r="r" b="b"/>
              <a:pathLst>
                <a:path w="421" h="307" extrusionOk="0">
                  <a:moveTo>
                    <a:pt x="387" y="272"/>
                  </a:moveTo>
                  <a:cubicBezTo>
                    <a:pt x="355" y="165"/>
                    <a:pt x="420" y="14"/>
                    <a:pt x="192" y="0"/>
                  </a:cubicBezTo>
                  <a:cubicBezTo>
                    <a:pt x="183" y="55"/>
                    <a:pt x="165" y="107"/>
                    <a:pt x="0" y="92"/>
                  </a:cubicBezTo>
                  <a:cubicBezTo>
                    <a:pt x="24" y="202"/>
                    <a:pt x="59" y="307"/>
                    <a:pt x="387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163;p2"/>
            <p:cNvSpPr/>
            <p:nvPr/>
          </p:nvSpPr>
          <p:spPr>
            <a:xfrm>
              <a:off x="2611822" y="513832"/>
              <a:ext cx="13777" cy="2710"/>
            </a:xfrm>
            <a:custGeom>
              <a:avLst/>
              <a:gdLst/>
              <a:ahLst/>
              <a:cxnLst/>
              <a:rect l="l" t="t" r="r" b="b"/>
              <a:pathLst>
                <a:path w="386" h="90" extrusionOk="0">
                  <a:moveTo>
                    <a:pt x="386" y="1"/>
                  </a:moveTo>
                  <a:cubicBezTo>
                    <a:pt x="240" y="19"/>
                    <a:pt x="6" y="3"/>
                    <a:pt x="1" y="90"/>
                  </a:cubicBezTo>
                  <a:cubicBezTo>
                    <a:pt x="152" y="70"/>
                    <a:pt x="383" y="88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164;p2"/>
            <p:cNvSpPr/>
            <p:nvPr/>
          </p:nvSpPr>
          <p:spPr>
            <a:xfrm>
              <a:off x="2570598" y="502090"/>
              <a:ext cx="30517" cy="11713"/>
            </a:xfrm>
            <a:custGeom>
              <a:avLst/>
              <a:gdLst/>
              <a:ahLst/>
              <a:cxnLst/>
              <a:rect l="l" t="t" r="r" b="b"/>
              <a:pathLst>
                <a:path w="855" h="389" extrusionOk="0">
                  <a:moveTo>
                    <a:pt x="771" y="27"/>
                  </a:moveTo>
                  <a:cubicBezTo>
                    <a:pt x="333" y="1"/>
                    <a:pt x="48" y="48"/>
                    <a:pt x="1" y="208"/>
                  </a:cubicBezTo>
                  <a:cubicBezTo>
                    <a:pt x="275" y="229"/>
                    <a:pt x="326" y="358"/>
                    <a:pt x="579" y="388"/>
                  </a:cubicBezTo>
                  <a:cubicBezTo>
                    <a:pt x="639" y="268"/>
                    <a:pt x="854" y="217"/>
                    <a:pt x="77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165;p2"/>
            <p:cNvSpPr/>
            <p:nvPr/>
          </p:nvSpPr>
          <p:spPr>
            <a:xfrm>
              <a:off x="4074474" y="502120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98" y="116"/>
                  </a:moveTo>
                  <a:cubicBezTo>
                    <a:pt x="152" y="142"/>
                    <a:pt x="391" y="71"/>
                    <a:pt x="293" y="26"/>
                  </a:cubicBezTo>
                  <a:cubicBezTo>
                    <a:pt x="241" y="1"/>
                    <a:pt x="1" y="70"/>
                    <a:pt x="9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166;p2"/>
            <p:cNvSpPr/>
            <p:nvPr/>
          </p:nvSpPr>
          <p:spPr>
            <a:xfrm>
              <a:off x="7264896" y="496821"/>
              <a:ext cx="13777" cy="6835"/>
            </a:xfrm>
            <a:custGeom>
              <a:avLst/>
              <a:gdLst/>
              <a:ahLst/>
              <a:cxnLst/>
              <a:rect l="l" t="t" r="r" b="b"/>
              <a:pathLst>
                <a:path w="386" h="227" extrusionOk="0">
                  <a:moveTo>
                    <a:pt x="386" y="112"/>
                  </a:moveTo>
                  <a:cubicBezTo>
                    <a:pt x="344" y="1"/>
                    <a:pt x="172" y="57"/>
                    <a:pt x="1" y="112"/>
                  </a:cubicBezTo>
                  <a:cubicBezTo>
                    <a:pt x="2" y="203"/>
                    <a:pt x="340" y="227"/>
                    <a:pt x="386" y="1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167;p2"/>
            <p:cNvSpPr/>
            <p:nvPr/>
          </p:nvSpPr>
          <p:spPr>
            <a:xfrm>
              <a:off x="5987913" y="49667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5"/>
                  </a:moveTo>
                  <a:cubicBezTo>
                    <a:pt x="238" y="0"/>
                    <a:pt x="1" y="70"/>
                    <a:pt x="101" y="117"/>
                  </a:cubicBezTo>
                  <a:cubicBezTo>
                    <a:pt x="153" y="141"/>
                    <a:pt x="394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168;p2"/>
            <p:cNvSpPr/>
            <p:nvPr/>
          </p:nvSpPr>
          <p:spPr>
            <a:xfrm>
              <a:off x="2952037" y="489203"/>
              <a:ext cx="26698" cy="12285"/>
            </a:xfrm>
            <a:custGeom>
              <a:avLst/>
              <a:gdLst/>
              <a:ahLst/>
              <a:cxnLst/>
              <a:rect l="l" t="t" r="r" b="b"/>
              <a:pathLst>
                <a:path w="748" h="408" extrusionOk="0">
                  <a:moveTo>
                    <a:pt x="691" y="365"/>
                  </a:moveTo>
                  <a:cubicBezTo>
                    <a:pt x="747" y="157"/>
                    <a:pt x="645" y="23"/>
                    <a:pt x="306" y="0"/>
                  </a:cubicBezTo>
                  <a:cubicBezTo>
                    <a:pt x="0" y="136"/>
                    <a:pt x="89" y="408"/>
                    <a:pt x="691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169;p2"/>
            <p:cNvSpPr/>
            <p:nvPr/>
          </p:nvSpPr>
          <p:spPr>
            <a:xfrm>
              <a:off x="2170992" y="483784"/>
              <a:ext cx="38584" cy="16410"/>
            </a:xfrm>
            <a:custGeom>
              <a:avLst/>
              <a:gdLst/>
              <a:ahLst/>
              <a:cxnLst/>
              <a:rect l="l" t="t" r="r" b="b"/>
              <a:pathLst>
                <a:path w="1081" h="545" extrusionOk="0">
                  <a:moveTo>
                    <a:pt x="589" y="545"/>
                  </a:moveTo>
                  <a:cubicBezTo>
                    <a:pt x="609" y="401"/>
                    <a:pt x="1080" y="473"/>
                    <a:pt x="973" y="271"/>
                  </a:cubicBezTo>
                  <a:cubicBezTo>
                    <a:pt x="625" y="193"/>
                    <a:pt x="445" y="37"/>
                    <a:pt x="11" y="0"/>
                  </a:cubicBezTo>
                  <a:cubicBezTo>
                    <a:pt x="1" y="276"/>
                    <a:pt x="186" y="461"/>
                    <a:pt x="589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170;p2"/>
            <p:cNvSpPr/>
            <p:nvPr/>
          </p:nvSpPr>
          <p:spPr>
            <a:xfrm>
              <a:off x="6862042" y="493930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5"/>
                  </a:moveTo>
                  <a:cubicBezTo>
                    <a:pt x="241" y="0"/>
                    <a:pt x="0" y="69"/>
                    <a:pt x="102" y="116"/>
                  </a:cubicBezTo>
                  <a:cubicBezTo>
                    <a:pt x="154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171;p2"/>
            <p:cNvSpPr/>
            <p:nvPr/>
          </p:nvSpPr>
          <p:spPr>
            <a:xfrm>
              <a:off x="8424524" y="49116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3" y="142"/>
                    <a:pt x="393" y="73"/>
                    <a:pt x="292" y="26"/>
                  </a:cubicBezTo>
                  <a:cubicBezTo>
                    <a:pt x="239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172;p2"/>
            <p:cNvSpPr/>
            <p:nvPr/>
          </p:nvSpPr>
          <p:spPr>
            <a:xfrm>
              <a:off x="7395742" y="480502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89" y="471"/>
                  </a:moveTo>
                  <a:lnTo>
                    <a:pt x="578" y="471"/>
                  </a:lnTo>
                  <a:cubicBezTo>
                    <a:pt x="474" y="339"/>
                    <a:pt x="803" y="1"/>
                    <a:pt x="384" y="17"/>
                  </a:cubicBezTo>
                  <a:cubicBezTo>
                    <a:pt x="525" y="263"/>
                    <a:pt x="3" y="199"/>
                    <a:pt x="0" y="380"/>
                  </a:cubicBezTo>
                  <a:cubicBezTo>
                    <a:pt x="116" y="386"/>
                    <a:pt x="227" y="393"/>
                    <a:pt x="189" y="4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173;p2"/>
            <p:cNvSpPr/>
            <p:nvPr/>
          </p:nvSpPr>
          <p:spPr>
            <a:xfrm>
              <a:off x="5026803" y="484868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4" y="235"/>
                  </a:moveTo>
                  <a:cubicBezTo>
                    <a:pt x="250" y="141"/>
                    <a:pt x="74" y="1"/>
                    <a:pt x="28" y="144"/>
                  </a:cubicBezTo>
                  <a:cubicBezTo>
                    <a:pt x="1" y="240"/>
                    <a:pt x="178" y="379"/>
                    <a:pt x="224" y="2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174;p2"/>
            <p:cNvSpPr/>
            <p:nvPr/>
          </p:nvSpPr>
          <p:spPr>
            <a:xfrm>
              <a:off x="2388141" y="485771"/>
              <a:ext cx="13884" cy="4246"/>
            </a:xfrm>
            <a:custGeom>
              <a:avLst/>
              <a:gdLst/>
              <a:ahLst/>
              <a:cxnLst/>
              <a:rect l="l" t="t" r="r" b="b"/>
              <a:pathLst>
                <a:path w="389" h="141" extrusionOk="0">
                  <a:moveTo>
                    <a:pt x="291" y="26"/>
                  </a:moveTo>
                  <a:cubicBezTo>
                    <a:pt x="237" y="1"/>
                    <a:pt x="1" y="69"/>
                    <a:pt x="100" y="117"/>
                  </a:cubicBezTo>
                  <a:cubicBezTo>
                    <a:pt x="151" y="141"/>
                    <a:pt x="389" y="71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175;p2"/>
            <p:cNvSpPr/>
            <p:nvPr/>
          </p:nvSpPr>
          <p:spPr>
            <a:xfrm>
              <a:off x="2116312" y="483784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387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176;p2"/>
            <p:cNvSpPr/>
            <p:nvPr/>
          </p:nvSpPr>
          <p:spPr>
            <a:xfrm>
              <a:off x="6266809" y="475173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4" y="104"/>
                  </a:moveTo>
                  <a:cubicBezTo>
                    <a:pt x="195" y="53"/>
                    <a:pt x="37" y="0"/>
                    <a:pt x="2" y="104"/>
                  </a:cubicBezTo>
                  <a:cubicBezTo>
                    <a:pt x="0" y="153"/>
                    <a:pt x="156" y="205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177;p2"/>
            <p:cNvSpPr/>
            <p:nvPr/>
          </p:nvSpPr>
          <p:spPr>
            <a:xfrm>
              <a:off x="3268659" y="463611"/>
              <a:ext cx="52254" cy="22763"/>
            </a:xfrm>
            <a:custGeom>
              <a:avLst/>
              <a:gdLst/>
              <a:ahLst/>
              <a:cxnLst/>
              <a:rect l="l" t="t" r="r" b="b"/>
              <a:pathLst>
                <a:path w="1464" h="756" extrusionOk="0">
                  <a:moveTo>
                    <a:pt x="1464" y="397"/>
                  </a:moveTo>
                  <a:cubicBezTo>
                    <a:pt x="1346" y="272"/>
                    <a:pt x="721" y="384"/>
                    <a:pt x="692" y="215"/>
                  </a:cubicBezTo>
                  <a:cubicBezTo>
                    <a:pt x="670" y="105"/>
                    <a:pt x="636" y="1"/>
                    <a:pt x="306" y="33"/>
                  </a:cubicBezTo>
                  <a:cubicBezTo>
                    <a:pt x="0" y="476"/>
                    <a:pt x="1244" y="755"/>
                    <a:pt x="1464" y="3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178;p2"/>
            <p:cNvSpPr/>
            <p:nvPr/>
          </p:nvSpPr>
          <p:spPr>
            <a:xfrm>
              <a:off x="7825722" y="472072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0"/>
                    <a:pt x="0" y="68"/>
                    <a:pt x="99" y="115"/>
                  </a:cubicBezTo>
                  <a:cubicBezTo>
                    <a:pt x="154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179;p2"/>
            <p:cNvSpPr/>
            <p:nvPr/>
          </p:nvSpPr>
          <p:spPr>
            <a:xfrm>
              <a:off x="3334617" y="470054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1" y="183"/>
                  </a:moveTo>
                  <a:lnTo>
                    <a:pt x="386" y="183"/>
                  </a:lnTo>
                  <a:lnTo>
                    <a:pt x="386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180;p2"/>
            <p:cNvSpPr/>
            <p:nvPr/>
          </p:nvSpPr>
          <p:spPr>
            <a:xfrm>
              <a:off x="1896129" y="472824"/>
              <a:ext cx="13670" cy="2740"/>
            </a:xfrm>
            <a:custGeom>
              <a:avLst/>
              <a:gdLst/>
              <a:ahLst/>
              <a:cxnLst/>
              <a:rect l="l" t="t" r="r" b="b"/>
              <a:pathLst>
                <a:path w="383" h="91" extrusionOk="0">
                  <a:moveTo>
                    <a:pt x="383" y="0"/>
                  </a:moveTo>
                  <a:cubicBezTo>
                    <a:pt x="235" y="20"/>
                    <a:pt x="4" y="3"/>
                    <a:pt x="0" y="90"/>
                  </a:cubicBezTo>
                  <a:cubicBezTo>
                    <a:pt x="148" y="72"/>
                    <a:pt x="379" y="88"/>
                    <a:pt x="3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181;p2"/>
            <p:cNvSpPr/>
            <p:nvPr/>
          </p:nvSpPr>
          <p:spPr>
            <a:xfrm>
              <a:off x="6467041" y="459125"/>
              <a:ext cx="29018" cy="10960"/>
            </a:xfrm>
            <a:custGeom>
              <a:avLst/>
              <a:gdLst/>
              <a:ahLst/>
              <a:cxnLst/>
              <a:rect l="l" t="t" r="r" b="b"/>
              <a:pathLst>
                <a:path w="813" h="364" extrusionOk="0">
                  <a:moveTo>
                    <a:pt x="562" y="364"/>
                  </a:moveTo>
                  <a:cubicBezTo>
                    <a:pt x="813" y="245"/>
                    <a:pt x="681" y="90"/>
                    <a:pt x="370" y="1"/>
                  </a:cubicBezTo>
                  <a:cubicBezTo>
                    <a:pt x="344" y="228"/>
                    <a:pt x="1" y="285"/>
                    <a:pt x="562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182;p2"/>
            <p:cNvSpPr/>
            <p:nvPr/>
          </p:nvSpPr>
          <p:spPr>
            <a:xfrm>
              <a:off x="130454" y="466592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1" y="1"/>
                    <a:pt x="1" y="70"/>
                    <a:pt x="99" y="116"/>
                  </a:cubicBezTo>
                  <a:cubicBezTo>
                    <a:pt x="152" y="142"/>
                    <a:pt x="392" y="71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183;p2"/>
            <p:cNvSpPr/>
            <p:nvPr/>
          </p:nvSpPr>
          <p:spPr>
            <a:xfrm>
              <a:off x="8390081" y="46385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5"/>
                  </a:moveTo>
                  <a:cubicBezTo>
                    <a:pt x="238" y="0"/>
                    <a:pt x="1" y="70"/>
                    <a:pt x="101" y="117"/>
                  </a:cubicBezTo>
                  <a:cubicBezTo>
                    <a:pt x="154" y="141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184;p2"/>
            <p:cNvSpPr/>
            <p:nvPr/>
          </p:nvSpPr>
          <p:spPr>
            <a:xfrm>
              <a:off x="4552923" y="464605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6" y="0"/>
                  </a:moveTo>
                  <a:cubicBezTo>
                    <a:pt x="236" y="20"/>
                    <a:pt x="7" y="4"/>
                    <a:pt x="0" y="92"/>
                  </a:cubicBezTo>
                  <a:cubicBezTo>
                    <a:pt x="151" y="72"/>
                    <a:pt x="383" y="90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185;p2"/>
            <p:cNvSpPr/>
            <p:nvPr/>
          </p:nvSpPr>
          <p:spPr>
            <a:xfrm>
              <a:off x="8655200" y="458463"/>
              <a:ext cx="13849" cy="7377"/>
            </a:xfrm>
            <a:custGeom>
              <a:avLst/>
              <a:gdLst/>
              <a:ahLst/>
              <a:cxnLst/>
              <a:rect l="l" t="t" r="r" b="b"/>
              <a:pathLst>
                <a:path w="388" h="245" extrusionOk="0">
                  <a:moveTo>
                    <a:pt x="388" y="114"/>
                  </a:moveTo>
                  <a:cubicBezTo>
                    <a:pt x="384" y="23"/>
                    <a:pt x="49" y="1"/>
                    <a:pt x="0" y="114"/>
                  </a:cubicBezTo>
                  <a:cubicBezTo>
                    <a:pt x="217" y="105"/>
                    <a:pt x="303" y="245"/>
                    <a:pt x="388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186;p2"/>
            <p:cNvSpPr/>
            <p:nvPr/>
          </p:nvSpPr>
          <p:spPr>
            <a:xfrm>
              <a:off x="8928636" y="450966"/>
              <a:ext cx="25556" cy="10960"/>
            </a:xfrm>
            <a:custGeom>
              <a:avLst/>
              <a:gdLst/>
              <a:ahLst/>
              <a:cxnLst/>
              <a:rect l="l" t="t" r="r" b="b"/>
              <a:pathLst>
                <a:path w="716" h="364" extrusionOk="0">
                  <a:moveTo>
                    <a:pt x="440" y="363"/>
                  </a:moveTo>
                  <a:cubicBezTo>
                    <a:pt x="500" y="242"/>
                    <a:pt x="716" y="191"/>
                    <a:pt x="635" y="0"/>
                  </a:cubicBezTo>
                  <a:lnTo>
                    <a:pt x="56" y="0"/>
                  </a:lnTo>
                  <a:cubicBezTo>
                    <a:pt x="0" y="207"/>
                    <a:pt x="102" y="341"/>
                    <a:pt x="440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187;p2"/>
            <p:cNvSpPr/>
            <p:nvPr/>
          </p:nvSpPr>
          <p:spPr>
            <a:xfrm>
              <a:off x="6300966" y="452923"/>
              <a:ext cx="20987" cy="9003"/>
            </a:xfrm>
            <a:custGeom>
              <a:avLst/>
              <a:gdLst/>
              <a:ahLst/>
              <a:cxnLst/>
              <a:rect l="l" t="t" r="r" b="b"/>
              <a:pathLst>
                <a:path w="588" h="299" extrusionOk="0">
                  <a:moveTo>
                    <a:pt x="393" y="298"/>
                  </a:moveTo>
                  <a:cubicBezTo>
                    <a:pt x="393" y="207"/>
                    <a:pt x="550" y="191"/>
                    <a:pt x="588" y="115"/>
                  </a:cubicBezTo>
                  <a:cubicBezTo>
                    <a:pt x="338" y="112"/>
                    <a:pt x="320" y="1"/>
                    <a:pt x="9" y="27"/>
                  </a:cubicBezTo>
                  <a:cubicBezTo>
                    <a:pt x="0" y="183"/>
                    <a:pt x="154" y="258"/>
                    <a:pt x="393" y="2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188;p2"/>
            <p:cNvSpPr/>
            <p:nvPr/>
          </p:nvSpPr>
          <p:spPr>
            <a:xfrm>
              <a:off x="8624220" y="45566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98" y="116"/>
                  </a:moveTo>
                  <a:cubicBezTo>
                    <a:pt x="153" y="141"/>
                    <a:pt x="393" y="73"/>
                    <a:pt x="293" y="24"/>
                  </a:cubicBezTo>
                  <a:cubicBezTo>
                    <a:pt x="238" y="1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189;p2"/>
            <p:cNvSpPr/>
            <p:nvPr/>
          </p:nvSpPr>
          <p:spPr>
            <a:xfrm>
              <a:off x="5011670" y="447262"/>
              <a:ext cx="39797" cy="15808"/>
            </a:xfrm>
            <a:custGeom>
              <a:avLst/>
              <a:gdLst/>
              <a:ahLst/>
              <a:cxnLst/>
              <a:rect l="l" t="t" r="r" b="b"/>
              <a:pathLst>
                <a:path w="1115" h="525" extrusionOk="0">
                  <a:moveTo>
                    <a:pt x="648" y="303"/>
                  </a:moveTo>
                  <a:cubicBezTo>
                    <a:pt x="1114" y="1"/>
                    <a:pt x="1" y="524"/>
                    <a:pt x="648" y="3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190;p2"/>
            <p:cNvSpPr/>
            <p:nvPr/>
          </p:nvSpPr>
          <p:spPr>
            <a:xfrm>
              <a:off x="2798205" y="444522"/>
              <a:ext cx="36264" cy="19060"/>
            </a:xfrm>
            <a:custGeom>
              <a:avLst/>
              <a:gdLst/>
              <a:ahLst/>
              <a:cxnLst/>
              <a:rect l="l" t="t" r="r" b="b"/>
              <a:pathLst>
                <a:path w="1016" h="633" extrusionOk="0">
                  <a:moveTo>
                    <a:pt x="757" y="486"/>
                  </a:moveTo>
                  <a:cubicBezTo>
                    <a:pt x="920" y="380"/>
                    <a:pt x="1016" y="242"/>
                    <a:pt x="952" y="33"/>
                  </a:cubicBezTo>
                  <a:cubicBezTo>
                    <a:pt x="661" y="47"/>
                    <a:pt x="242" y="0"/>
                    <a:pt x="178" y="124"/>
                  </a:cubicBezTo>
                  <a:cubicBezTo>
                    <a:pt x="692" y="94"/>
                    <a:pt x="0" y="632"/>
                    <a:pt x="757" y="48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191;p2"/>
            <p:cNvSpPr/>
            <p:nvPr/>
          </p:nvSpPr>
          <p:spPr>
            <a:xfrm>
              <a:off x="3948624" y="440006"/>
              <a:ext cx="37870" cy="18759"/>
            </a:xfrm>
            <a:custGeom>
              <a:avLst/>
              <a:gdLst/>
              <a:ahLst/>
              <a:cxnLst/>
              <a:rect l="l" t="t" r="r" b="b"/>
              <a:pathLst>
                <a:path w="1061" h="623" extrusionOk="0">
                  <a:moveTo>
                    <a:pt x="732" y="544"/>
                  </a:moveTo>
                  <a:cubicBezTo>
                    <a:pt x="1061" y="392"/>
                    <a:pt x="618" y="137"/>
                    <a:pt x="345" y="0"/>
                  </a:cubicBezTo>
                  <a:cubicBezTo>
                    <a:pt x="49" y="139"/>
                    <a:pt x="1" y="623"/>
                    <a:pt x="732" y="5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192;p2"/>
            <p:cNvSpPr/>
            <p:nvPr/>
          </p:nvSpPr>
          <p:spPr>
            <a:xfrm>
              <a:off x="2838965" y="447864"/>
              <a:ext cx="7067" cy="6203"/>
            </a:xfrm>
            <a:custGeom>
              <a:avLst/>
              <a:gdLst/>
              <a:ahLst/>
              <a:cxnLst/>
              <a:rect l="l" t="t" r="r" b="b"/>
              <a:pathLst>
                <a:path w="198" h="206" extrusionOk="0">
                  <a:moveTo>
                    <a:pt x="2" y="103"/>
                  </a:moveTo>
                  <a:cubicBezTo>
                    <a:pt x="0" y="153"/>
                    <a:pt x="158" y="205"/>
                    <a:pt x="196" y="103"/>
                  </a:cubicBezTo>
                  <a:cubicBezTo>
                    <a:pt x="197" y="52"/>
                    <a:pt x="40" y="0"/>
                    <a:pt x="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193;p2"/>
            <p:cNvSpPr/>
            <p:nvPr/>
          </p:nvSpPr>
          <p:spPr>
            <a:xfrm>
              <a:off x="387114" y="437236"/>
              <a:ext cx="56680" cy="22613"/>
            </a:xfrm>
            <a:custGeom>
              <a:avLst/>
              <a:gdLst/>
              <a:ahLst/>
              <a:cxnLst/>
              <a:rect l="l" t="t" r="r" b="b"/>
              <a:pathLst>
                <a:path w="1588" h="751" extrusionOk="0">
                  <a:moveTo>
                    <a:pt x="1588" y="365"/>
                  </a:moveTo>
                  <a:cubicBezTo>
                    <a:pt x="1046" y="347"/>
                    <a:pt x="1059" y="67"/>
                    <a:pt x="622" y="1"/>
                  </a:cubicBezTo>
                  <a:cubicBezTo>
                    <a:pt x="861" y="294"/>
                    <a:pt x="1" y="69"/>
                    <a:pt x="237" y="365"/>
                  </a:cubicBezTo>
                  <a:cubicBezTo>
                    <a:pt x="960" y="280"/>
                    <a:pt x="1341" y="750"/>
                    <a:pt x="1588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194;p2"/>
            <p:cNvSpPr/>
            <p:nvPr/>
          </p:nvSpPr>
          <p:spPr>
            <a:xfrm>
              <a:off x="3331084" y="447473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6" y="25"/>
                  </a:moveTo>
                  <a:cubicBezTo>
                    <a:pt x="238" y="0"/>
                    <a:pt x="1" y="67"/>
                    <a:pt x="100" y="116"/>
                  </a:cubicBezTo>
                  <a:cubicBezTo>
                    <a:pt x="153" y="142"/>
                    <a:pt x="392" y="72"/>
                    <a:pt x="296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195;p2"/>
            <p:cNvSpPr/>
            <p:nvPr/>
          </p:nvSpPr>
          <p:spPr>
            <a:xfrm>
              <a:off x="2150790" y="444884"/>
              <a:ext cx="13706" cy="6775"/>
            </a:xfrm>
            <a:custGeom>
              <a:avLst/>
              <a:gdLst/>
              <a:ahLst/>
              <a:cxnLst/>
              <a:rect l="l" t="t" r="r" b="b"/>
              <a:pathLst>
                <a:path w="384" h="225" extrusionOk="0">
                  <a:moveTo>
                    <a:pt x="384" y="111"/>
                  </a:moveTo>
                  <a:cubicBezTo>
                    <a:pt x="345" y="0"/>
                    <a:pt x="171" y="55"/>
                    <a:pt x="0" y="111"/>
                  </a:cubicBezTo>
                  <a:cubicBezTo>
                    <a:pt x="2" y="202"/>
                    <a:pt x="338" y="225"/>
                    <a:pt x="384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196;p2"/>
            <p:cNvSpPr/>
            <p:nvPr/>
          </p:nvSpPr>
          <p:spPr>
            <a:xfrm>
              <a:off x="3035091" y="441993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6"/>
                  </a:moveTo>
                  <a:cubicBezTo>
                    <a:pt x="241" y="1"/>
                    <a:pt x="1" y="70"/>
                    <a:pt x="100" y="117"/>
                  </a:cubicBezTo>
                  <a:cubicBezTo>
                    <a:pt x="155" y="142"/>
                    <a:pt x="392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197;p2"/>
            <p:cNvSpPr/>
            <p:nvPr/>
          </p:nvSpPr>
          <p:spPr>
            <a:xfrm>
              <a:off x="5681677" y="439554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2" y="15"/>
                  </a:moveTo>
                  <a:cubicBezTo>
                    <a:pt x="356" y="28"/>
                    <a:pt x="36" y="1"/>
                    <a:pt x="1" y="107"/>
                  </a:cubicBezTo>
                  <a:cubicBezTo>
                    <a:pt x="228" y="92"/>
                    <a:pt x="552" y="121"/>
                    <a:pt x="582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198;p2"/>
            <p:cNvSpPr/>
            <p:nvPr/>
          </p:nvSpPr>
          <p:spPr>
            <a:xfrm>
              <a:off x="2949146" y="437296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9" y="20"/>
                    <a:pt x="7" y="1"/>
                    <a:pt x="0" y="90"/>
                  </a:cubicBezTo>
                  <a:cubicBezTo>
                    <a:pt x="149" y="71"/>
                    <a:pt x="383" y="89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199;p2"/>
            <p:cNvSpPr/>
            <p:nvPr/>
          </p:nvSpPr>
          <p:spPr>
            <a:xfrm>
              <a:off x="8936595" y="426277"/>
              <a:ext cx="14670" cy="9575"/>
            </a:xfrm>
            <a:custGeom>
              <a:avLst/>
              <a:gdLst/>
              <a:ahLst/>
              <a:cxnLst/>
              <a:rect l="l" t="t" r="r" b="b"/>
              <a:pathLst>
                <a:path w="411" h="318" extrusionOk="0">
                  <a:moveTo>
                    <a:pt x="410" y="275"/>
                  </a:moveTo>
                  <a:lnTo>
                    <a:pt x="410" y="92"/>
                  </a:lnTo>
                  <a:cubicBezTo>
                    <a:pt x="216" y="92"/>
                    <a:pt x="179" y="19"/>
                    <a:pt x="23" y="1"/>
                  </a:cubicBezTo>
                  <a:cubicBezTo>
                    <a:pt x="42" y="145"/>
                    <a:pt x="1" y="318"/>
                    <a:pt x="410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200;p2"/>
            <p:cNvSpPr/>
            <p:nvPr/>
          </p:nvSpPr>
          <p:spPr>
            <a:xfrm>
              <a:off x="5561146" y="431004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5" y="26"/>
                  </a:moveTo>
                  <a:cubicBezTo>
                    <a:pt x="241" y="0"/>
                    <a:pt x="1" y="71"/>
                    <a:pt x="101" y="118"/>
                  </a:cubicBezTo>
                  <a:cubicBezTo>
                    <a:pt x="156" y="144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201;p2"/>
            <p:cNvSpPr/>
            <p:nvPr/>
          </p:nvSpPr>
          <p:spPr>
            <a:xfrm>
              <a:off x="2160392" y="426307"/>
              <a:ext cx="29518" cy="9876"/>
            </a:xfrm>
            <a:custGeom>
              <a:avLst/>
              <a:gdLst/>
              <a:ahLst/>
              <a:cxnLst/>
              <a:rect l="l" t="t" r="r" b="b"/>
              <a:pathLst>
                <a:path w="827" h="328" extrusionOk="0">
                  <a:moveTo>
                    <a:pt x="693" y="274"/>
                  </a:moveTo>
                  <a:cubicBezTo>
                    <a:pt x="826" y="31"/>
                    <a:pt x="294" y="99"/>
                    <a:pt x="115" y="1"/>
                  </a:cubicBezTo>
                  <a:cubicBezTo>
                    <a:pt x="0" y="238"/>
                    <a:pt x="193" y="327"/>
                    <a:pt x="693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202;p2"/>
            <p:cNvSpPr/>
            <p:nvPr/>
          </p:nvSpPr>
          <p:spPr>
            <a:xfrm>
              <a:off x="8620758" y="423657"/>
              <a:ext cx="34515" cy="8943"/>
            </a:xfrm>
            <a:custGeom>
              <a:avLst/>
              <a:gdLst/>
              <a:ahLst/>
              <a:cxnLst/>
              <a:rect l="l" t="t" r="r" b="b"/>
              <a:pathLst>
                <a:path w="967" h="297" extrusionOk="0">
                  <a:moveTo>
                    <a:pt x="195" y="270"/>
                  </a:moveTo>
                  <a:cubicBezTo>
                    <a:pt x="635" y="296"/>
                    <a:pt x="921" y="249"/>
                    <a:pt x="967" y="88"/>
                  </a:cubicBezTo>
                  <a:cubicBezTo>
                    <a:pt x="627" y="108"/>
                    <a:pt x="1" y="0"/>
                    <a:pt x="195" y="2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203;p2"/>
            <p:cNvSpPr/>
            <p:nvPr/>
          </p:nvSpPr>
          <p:spPr>
            <a:xfrm>
              <a:off x="2713151" y="420827"/>
              <a:ext cx="17739" cy="10990"/>
            </a:xfrm>
            <a:custGeom>
              <a:avLst/>
              <a:gdLst/>
              <a:ahLst/>
              <a:cxnLst/>
              <a:rect l="l" t="t" r="r" b="b"/>
              <a:pathLst>
                <a:path w="497" h="365" extrusionOk="0">
                  <a:moveTo>
                    <a:pt x="443" y="364"/>
                  </a:moveTo>
                  <a:cubicBezTo>
                    <a:pt x="497" y="157"/>
                    <a:pt x="394" y="24"/>
                    <a:pt x="57" y="0"/>
                  </a:cubicBezTo>
                  <a:cubicBezTo>
                    <a:pt x="1" y="208"/>
                    <a:pt x="104" y="343"/>
                    <a:pt x="443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204;p2"/>
            <p:cNvSpPr/>
            <p:nvPr/>
          </p:nvSpPr>
          <p:spPr>
            <a:xfrm>
              <a:off x="7054814" y="425614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4"/>
                  </a:moveTo>
                  <a:cubicBezTo>
                    <a:pt x="154" y="140"/>
                    <a:pt x="393" y="70"/>
                    <a:pt x="293" y="23"/>
                  </a:cubicBezTo>
                  <a:cubicBezTo>
                    <a:pt x="239" y="0"/>
                    <a:pt x="1" y="68"/>
                    <a:pt x="99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205;p2"/>
            <p:cNvSpPr/>
            <p:nvPr/>
          </p:nvSpPr>
          <p:spPr>
            <a:xfrm>
              <a:off x="2339779" y="425524"/>
              <a:ext cx="14170" cy="4336"/>
            </a:xfrm>
            <a:custGeom>
              <a:avLst/>
              <a:gdLst/>
              <a:ahLst/>
              <a:cxnLst/>
              <a:rect l="l" t="t" r="r" b="b"/>
              <a:pathLst>
                <a:path w="397" h="144" extrusionOk="0">
                  <a:moveTo>
                    <a:pt x="295" y="26"/>
                  </a:moveTo>
                  <a:cubicBezTo>
                    <a:pt x="242" y="1"/>
                    <a:pt x="1" y="70"/>
                    <a:pt x="103" y="117"/>
                  </a:cubicBezTo>
                  <a:cubicBezTo>
                    <a:pt x="158" y="143"/>
                    <a:pt x="396" y="75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206;p2"/>
            <p:cNvSpPr/>
            <p:nvPr/>
          </p:nvSpPr>
          <p:spPr>
            <a:xfrm>
              <a:off x="7422297" y="415437"/>
              <a:ext cx="23521" cy="8250"/>
            </a:xfrm>
            <a:custGeom>
              <a:avLst/>
              <a:gdLst/>
              <a:ahLst/>
              <a:cxnLst/>
              <a:rect l="l" t="t" r="r" b="b"/>
              <a:pathLst>
                <a:path w="659" h="274" extrusionOk="0">
                  <a:moveTo>
                    <a:pt x="411" y="273"/>
                  </a:moveTo>
                  <a:cubicBezTo>
                    <a:pt x="422" y="157"/>
                    <a:pt x="658" y="145"/>
                    <a:pt x="605" y="0"/>
                  </a:cubicBezTo>
                  <a:lnTo>
                    <a:pt x="217" y="0"/>
                  </a:lnTo>
                  <a:cubicBezTo>
                    <a:pt x="0" y="131"/>
                    <a:pt x="9" y="221"/>
                    <a:pt x="41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207;p2"/>
            <p:cNvSpPr/>
            <p:nvPr/>
          </p:nvSpPr>
          <p:spPr>
            <a:xfrm>
              <a:off x="2008273" y="406194"/>
              <a:ext cx="46436" cy="9274"/>
            </a:xfrm>
            <a:custGeom>
              <a:avLst/>
              <a:gdLst/>
              <a:ahLst/>
              <a:cxnLst/>
              <a:rect l="l" t="t" r="r" b="b"/>
              <a:pathLst>
                <a:path w="1301" h="308" extrusionOk="0">
                  <a:moveTo>
                    <a:pt x="713" y="307"/>
                  </a:moveTo>
                  <a:cubicBezTo>
                    <a:pt x="1300" y="1"/>
                    <a:pt x="0" y="32"/>
                    <a:pt x="713" y="3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208;p2"/>
            <p:cNvSpPr/>
            <p:nvPr/>
          </p:nvSpPr>
          <p:spPr>
            <a:xfrm>
              <a:off x="8948801" y="398035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7" y="304"/>
                  </a:moveTo>
                  <a:cubicBezTo>
                    <a:pt x="1114" y="0"/>
                    <a:pt x="0" y="525"/>
                    <a:pt x="647" y="3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209;p2"/>
            <p:cNvSpPr/>
            <p:nvPr/>
          </p:nvSpPr>
          <p:spPr>
            <a:xfrm>
              <a:off x="8073459" y="40643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4" y="141"/>
                    <a:pt x="394" y="72"/>
                    <a:pt x="292" y="25"/>
                  </a:cubicBezTo>
                  <a:cubicBezTo>
                    <a:pt x="244" y="0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210;p2"/>
            <p:cNvSpPr/>
            <p:nvPr/>
          </p:nvSpPr>
          <p:spPr>
            <a:xfrm>
              <a:off x="5069170" y="404478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1" y="182"/>
                  </a:moveTo>
                  <a:lnTo>
                    <a:pt x="388" y="182"/>
                  </a:lnTo>
                  <a:lnTo>
                    <a:pt x="38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211;p2"/>
            <p:cNvSpPr/>
            <p:nvPr/>
          </p:nvSpPr>
          <p:spPr>
            <a:xfrm>
              <a:off x="2928551" y="403876"/>
              <a:ext cx="13813" cy="6715"/>
            </a:xfrm>
            <a:custGeom>
              <a:avLst/>
              <a:gdLst/>
              <a:ahLst/>
              <a:cxnLst/>
              <a:rect l="l" t="t" r="r" b="b"/>
              <a:pathLst>
                <a:path w="387" h="223" extrusionOk="0">
                  <a:moveTo>
                    <a:pt x="1" y="110"/>
                  </a:moveTo>
                  <a:cubicBezTo>
                    <a:pt x="2" y="202"/>
                    <a:pt x="337" y="222"/>
                    <a:pt x="387" y="110"/>
                  </a:cubicBezTo>
                  <a:cubicBezTo>
                    <a:pt x="344" y="1"/>
                    <a:pt x="172" y="57"/>
                    <a:pt x="1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212;p2"/>
            <p:cNvSpPr/>
            <p:nvPr/>
          </p:nvSpPr>
          <p:spPr>
            <a:xfrm>
              <a:off x="6818570" y="394091"/>
              <a:ext cx="26412" cy="15266"/>
            </a:xfrm>
            <a:custGeom>
              <a:avLst/>
              <a:gdLst/>
              <a:ahLst/>
              <a:cxnLst/>
              <a:rect l="l" t="t" r="r" b="b"/>
              <a:pathLst>
                <a:path w="740" h="507" extrusionOk="0">
                  <a:moveTo>
                    <a:pt x="739" y="435"/>
                  </a:moveTo>
                  <a:lnTo>
                    <a:pt x="739" y="72"/>
                  </a:lnTo>
                  <a:cubicBezTo>
                    <a:pt x="1" y="1"/>
                    <a:pt x="1" y="507"/>
                    <a:pt x="739" y="4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213;p2"/>
            <p:cNvSpPr/>
            <p:nvPr/>
          </p:nvSpPr>
          <p:spPr>
            <a:xfrm>
              <a:off x="2783928" y="401317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5"/>
                  </a:moveTo>
                  <a:cubicBezTo>
                    <a:pt x="195" y="54"/>
                    <a:pt x="36" y="1"/>
                    <a:pt x="1" y="105"/>
                  </a:cubicBezTo>
                  <a:cubicBezTo>
                    <a:pt x="1" y="156"/>
                    <a:pt x="157" y="208"/>
                    <a:pt x="195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214;p2"/>
            <p:cNvSpPr/>
            <p:nvPr/>
          </p:nvSpPr>
          <p:spPr>
            <a:xfrm>
              <a:off x="4181264" y="398577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2" y="105"/>
                  </a:moveTo>
                  <a:cubicBezTo>
                    <a:pt x="194" y="54"/>
                    <a:pt x="37" y="0"/>
                    <a:pt x="0" y="105"/>
                  </a:cubicBezTo>
                  <a:cubicBezTo>
                    <a:pt x="0" y="156"/>
                    <a:pt x="156" y="208"/>
                    <a:pt x="19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215;p2"/>
            <p:cNvSpPr/>
            <p:nvPr/>
          </p:nvSpPr>
          <p:spPr>
            <a:xfrm>
              <a:off x="2715114" y="393488"/>
              <a:ext cx="22629" cy="11743"/>
            </a:xfrm>
            <a:custGeom>
              <a:avLst/>
              <a:gdLst/>
              <a:ahLst/>
              <a:cxnLst/>
              <a:rect l="l" t="t" r="r" b="b"/>
              <a:pathLst>
                <a:path w="634" h="390" extrusionOk="0">
                  <a:moveTo>
                    <a:pt x="194" y="1"/>
                  </a:moveTo>
                  <a:cubicBezTo>
                    <a:pt x="204" y="128"/>
                    <a:pt x="104" y="201"/>
                    <a:pt x="1" y="274"/>
                  </a:cubicBezTo>
                  <a:cubicBezTo>
                    <a:pt x="246" y="278"/>
                    <a:pt x="267" y="390"/>
                    <a:pt x="578" y="365"/>
                  </a:cubicBezTo>
                  <a:cubicBezTo>
                    <a:pt x="634" y="158"/>
                    <a:pt x="533" y="24"/>
                    <a:pt x="1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" name="Google Shape;216;p2"/>
            <p:cNvSpPr/>
            <p:nvPr/>
          </p:nvSpPr>
          <p:spPr>
            <a:xfrm>
              <a:off x="2601507" y="398306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1" y="24"/>
                  </a:moveTo>
                  <a:cubicBezTo>
                    <a:pt x="239" y="0"/>
                    <a:pt x="0" y="67"/>
                    <a:pt x="99" y="115"/>
                  </a:cubicBezTo>
                  <a:cubicBezTo>
                    <a:pt x="153" y="140"/>
                    <a:pt x="390" y="72"/>
                    <a:pt x="291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" name="Google Shape;217;p2"/>
            <p:cNvSpPr/>
            <p:nvPr/>
          </p:nvSpPr>
          <p:spPr>
            <a:xfrm>
              <a:off x="1923648" y="390748"/>
              <a:ext cx="20630" cy="8250"/>
            </a:xfrm>
            <a:custGeom>
              <a:avLst/>
              <a:gdLst/>
              <a:ahLst/>
              <a:cxnLst/>
              <a:rect l="l" t="t" r="r" b="b"/>
              <a:pathLst>
                <a:path w="578" h="274" extrusionOk="0">
                  <a:moveTo>
                    <a:pt x="1" y="183"/>
                  </a:moveTo>
                  <a:cubicBezTo>
                    <a:pt x="193" y="182"/>
                    <a:pt x="229" y="258"/>
                    <a:pt x="384" y="273"/>
                  </a:cubicBezTo>
                  <a:cubicBezTo>
                    <a:pt x="382" y="182"/>
                    <a:pt x="541" y="166"/>
                    <a:pt x="578" y="92"/>
                  </a:cubicBezTo>
                  <a:cubicBezTo>
                    <a:pt x="382" y="92"/>
                    <a:pt x="347" y="18"/>
                    <a:pt x="191" y="1"/>
                  </a:cubicBezTo>
                  <a:cubicBezTo>
                    <a:pt x="193" y="95"/>
                    <a:pt x="35" y="110"/>
                    <a:pt x="1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218;p2"/>
            <p:cNvSpPr/>
            <p:nvPr/>
          </p:nvSpPr>
          <p:spPr>
            <a:xfrm>
              <a:off x="4503882" y="388069"/>
              <a:ext cx="23521" cy="8220"/>
            </a:xfrm>
            <a:custGeom>
              <a:avLst/>
              <a:gdLst/>
              <a:ahLst/>
              <a:cxnLst/>
              <a:rect l="l" t="t" r="r" b="b"/>
              <a:pathLst>
                <a:path w="659" h="273" extrusionOk="0">
                  <a:moveTo>
                    <a:pt x="412" y="272"/>
                  </a:moveTo>
                  <a:cubicBezTo>
                    <a:pt x="422" y="157"/>
                    <a:pt x="659" y="147"/>
                    <a:pt x="607" y="1"/>
                  </a:cubicBezTo>
                  <a:lnTo>
                    <a:pt x="219" y="1"/>
                  </a:lnTo>
                  <a:cubicBezTo>
                    <a:pt x="1" y="131"/>
                    <a:pt x="10" y="220"/>
                    <a:pt x="412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" name="Google Shape;219;p2"/>
            <p:cNvSpPr/>
            <p:nvPr/>
          </p:nvSpPr>
          <p:spPr>
            <a:xfrm>
              <a:off x="2763298" y="390447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2"/>
                  </a:moveTo>
                  <a:cubicBezTo>
                    <a:pt x="194" y="52"/>
                    <a:pt x="37" y="0"/>
                    <a:pt x="0" y="102"/>
                  </a:cubicBezTo>
                  <a:cubicBezTo>
                    <a:pt x="2" y="153"/>
                    <a:pt x="157" y="206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" name="Google Shape;220;p2"/>
            <p:cNvSpPr/>
            <p:nvPr/>
          </p:nvSpPr>
          <p:spPr>
            <a:xfrm>
              <a:off x="2605040" y="390447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2"/>
                  </a:moveTo>
                  <a:cubicBezTo>
                    <a:pt x="192" y="52"/>
                    <a:pt x="35" y="0"/>
                    <a:pt x="0" y="102"/>
                  </a:cubicBezTo>
                  <a:cubicBezTo>
                    <a:pt x="0" y="153"/>
                    <a:pt x="153" y="206"/>
                    <a:pt x="192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" name="Google Shape;221;p2"/>
            <p:cNvSpPr/>
            <p:nvPr/>
          </p:nvSpPr>
          <p:spPr>
            <a:xfrm>
              <a:off x="8717161" y="388069"/>
              <a:ext cx="13813" cy="5450"/>
            </a:xfrm>
            <a:custGeom>
              <a:avLst/>
              <a:gdLst/>
              <a:ahLst/>
              <a:cxnLst/>
              <a:rect l="l" t="t" r="r" b="b"/>
              <a:pathLst>
                <a:path w="387" h="181" extrusionOk="0">
                  <a:moveTo>
                    <a:pt x="387" y="1"/>
                  </a:moveTo>
                  <a:lnTo>
                    <a:pt x="0" y="1"/>
                  </a:lnTo>
                  <a:lnTo>
                    <a:pt x="0" y="181"/>
                  </a:lnTo>
                  <a:lnTo>
                    <a:pt x="387" y="18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" name="Google Shape;222;p2"/>
            <p:cNvSpPr/>
            <p:nvPr/>
          </p:nvSpPr>
          <p:spPr>
            <a:xfrm>
              <a:off x="2887184" y="372232"/>
              <a:ext cx="26627" cy="15296"/>
            </a:xfrm>
            <a:custGeom>
              <a:avLst/>
              <a:gdLst/>
              <a:ahLst/>
              <a:cxnLst/>
              <a:rect l="l" t="t" r="r" b="b"/>
              <a:pathLst>
                <a:path w="746" h="508" extrusionOk="0">
                  <a:moveTo>
                    <a:pt x="0" y="73"/>
                  </a:moveTo>
                  <a:lnTo>
                    <a:pt x="0" y="435"/>
                  </a:lnTo>
                  <a:cubicBezTo>
                    <a:pt x="746" y="507"/>
                    <a:pt x="746" y="1"/>
                    <a:pt x="0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223;p2"/>
            <p:cNvSpPr/>
            <p:nvPr/>
          </p:nvSpPr>
          <p:spPr>
            <a:xfrm>
              <a:off x="2967491" y="364012"/>
              <a:ext cx="37120" cy="15868"/>
            </a:xfrm>
            <a:custGeom>
              <a:avLst/>
              <a:gdLst/>
              <a:ahLst/>
              <a:cxnLst/>
              <a:rect l="l" t="t" r="r" b="b"/>
              <a:pathLst>
                <a:path w="1040" h="527" extrusionOk="0">
                  <a:moveTo>
                    <a:pt x="837" y="527"/>
                  </a:moveTo>
                  <a:cubicBezTo>
                    <a:pt x="1040" y="1"/>
                    <a:pt x="1" y="489"/>
                    <a:pt x="837" y="5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" name="Google Shape;224;p2"/>
            <p:cNvSpPr/>
            <p:nvPr/>
          </p:nvSpPr>
          <p:spPr>
            <a:xfrm>
              <a:off x="7925623" y="361634"/>
              <a:ext cx="34443" cy="16290"/>
            </a:xfrm>
            <a:custGeom>
              <a:avLst/>
              <a:gdLst/>
              <a:ahLst/>
              <a:cxnLst/>
              <a:rect l="l" t="t" r="r" b="b"/>
              <a:pathLst>
                <a:path w="965" h="541" extrusionOk="0">
                  <a:moveTo>
                    <a:pt x="1" y="425"/>
                  </a:moveTo>
                  <a:cubicBezTo>
                    <a:pt x="253" y="541"/>
                    <a:pt x="711" y="541"/>
                    <a:pt x="964" y="425"/>
                  </a:cubicBezTo>
                  <a:cubicBezTo>
                    <a:pt x="962" y="0"/>
                    <a:pt x="5" y="0"/>
                    <a:pt x="1" y="4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" name="Google Shape;225;p2"/>
            <p:cNvSpPr/>
            <p:nvPr/>
          </p:nvSpPr>
          <p:spPr>
            <a:xfrm>
              <a:off x="7788031" y="374400"/>
              <a:ext cx="13706" cy="2740"/>
            </a:xfrm>
            <a:custGeom>
              <a:avLst/>
              <a:gdLst/>
              <a:ahLst/>
              <a:cxnLst/>
              <a:rect l="l" t="t" r="r" b="b"/>
              <a:pathLst>
                <a:path w="384" h="91" extrusionOk="0">
                  <a:moveTo>
                    <a:pt x="384" y="1"/>
                  </a:moveTo>
                  <a:cubicBezTo>
                    <a:pt x="234" y="21"/>
                    <a:pt x="4" y="2"/>
                    <a:pt x="0" y="91"/>
                  </a:cubicBezTo>
                  <a:cubicBezTo>
                    <a:pt x="146" y="71"/>
                    <a:pt x="381" y="89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" name="Google Shape;226;p2"/>
            <p:cNvSpPr/>
            <p:nvPr/>
          </p:nvSpPr>
          <p:spPr>
            <a:xfrm>
              <a:off x="8509863" y="368950"/>
              <a:ext cx="21523" cy="6413"/>
            </a:xfrm>
            <a:custGeom>
              <a:avLst/>
              <a:gdLst/>
              <a:ahLst/>
              <a:cxnLst/>
              <a:rect l="l" t="t" r="r" b="b"/>
              <a:pathLst>
                <a:path w="603" h="213" extrusionOk="0">
                  <a:moveTo>
                    <a:pt x="603" y="182"/>
                  </a:moveTo>
                  <a:lnTo>
                    <a:pt x="603" y="0"/>
                  </a:lnTo>
                  <a:lnTo>
                    <a:pt x="26" y="0"/>
                  </a:lnTo>
                  <a:cubicBezTo>
                    <a:pt x="1" y="163"/>
                    <a:pt x="215" y="213"/>
                    <a:pt x="603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" name="Google Shape;227;p2"/>
            <p:cNvSpPr/>
            <p:nvPr/>
          </p:nvSpPr>
          <p:spPr>
            <a:xfrm>
              <a:off x="8593311" y="362206"/>
              <a:ext cx="13777" cy="7467"/>
            </a:xfrm>
            <a:custGeom>
              <a:avLst/>
              <a:gdLst/>
              <a:ahLst/>
              <a:cxnLst/>
              <a:rect l="l" t="t" r="r" b="b"/>
              <a:pathLst>
                <a:path w="386" h="248" extrusionOk="0">
                  <a:moveTo>
                    <a:pt x="386" y="133"/>
                  </a:moveTo>
                  <a:cubicBezTo>
                    <a:pt x="169" y="143"/>
                    <a:pt x="86" y="1"/>
                    <a:pt x="1" y="133"/>
                  </a:cubicBezTo>
                  <a:cubicBezTo>
                    <a:pt x="3" y="224"/>
                    <a:pt x="339" y="248"/>
                    <a:pt x="386" y="1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" name="Google Shape;228;p2"/>
            <p:cNvSpPr/>
            <p:nvPr/>
          </p:nvSpPr>
          <p:spPr>
            <a:xfrm>
              <a:off x="3778588" y="362717"/>
              <a:ext cx="13884" cy="4276"/>
            </a:xfrm>
            <a:custGeom>
              <a:avLst/>
              <a:gdLst/>
              <a:ahLst/>
              <a:cxnLst/>
              <a:rect l="l" t="t" r="r" b="b"/>
              <a:pathLst>
                <a:path w="389" h="142" extrusionOk="0">
                  <a:moveTo>
                    <a:pt x="289" y="24"/>
                  </a:moveTo>
                  <a:cubicBezTo>
                    <a:pt x="238" y="1"/>
                    <a:pt x="0" y="69"/>
                    <a:pt x="98" y="114"/>
                  </a:cubicBezTo>
                  <a:cubicBezTo>
                    <a:pt x="150" y="142"/>
                    <a:pt x="388" y="73"/>
                    <a:pt x="289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" name="Google Shape;229;p2"/>
            <p:cNvSpPr/>
            <p:nvPr/>
          </p:nvSpPr>
          <p:spPr>
            <a:xfrm>
              <a:off x="7911846" y="355251"/>
              <a:ext cx="13813" cy="5450"/>
            </a:xfrm>
            <a:custGeom>
              <a:avLst/>
              <a:gdLst/>
              <a:ahLst/>
              <a:cxnLst/>
              <a:rect l="l" t="t" r="r" b="b"/>
              <a:pathLst>
                <a:path w="387" h="181" extrusionOk="0">
                  <a:moveTo>
                    <a:pt x="387" y="1"/>
                  </a:moveTo>
                  <a:lnTo>
                    <a:pt x="1" y="1"/>
                  </a:lnTo>
                  <a:lnTo>
                    <a:pt x="1" y="181"/>
                  </a:lnTo>
                  <a:lnTo>
                    <a:pt x="387" y="18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" name="Google Shape;230;p2"/>
            <p:cNvSpPr/>
            <p:nvPr/>
          </p:nvSpPr>
          <p:spPr>
            <a:xfrm>
              <a:off x="8062395" y="352511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1"/>
                  </a:moveTo>
                  <a:lnTo>
                    <a:pt x="605" y="0"/>
                  </a:lnTo>
                  <a:lnTo>
                    <a:pt x="26" y="0"/>
                  </a:lnTo>
                  <a:cubicBezTo>
                    <a:pt x="0" y="164"/>
                    <a:pt x="217" y="213"/>
                    <a:pt x="605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" name="Google Shape;231;p2"/>
            <p:cNvSpPr/>
            <p:nvPr/>
          </p:nvSpPr>
          <p:spPr>
            <a:xfrm>
              <a:off x="7760477" y="347061"/>
              <a:ext cx="20666" cy="8220"/>
            </a:xfrm>
            <a:custGeom>
              <a:avLst/>
              <a:gdLst/>
              <a:ahLst/>
              <a:cxnLst/>
              <a:rect l="l" t="t" r="r" b="b"/>
              <a:pathLst>
                <a:path w="579" h="273" extrusionOk="0">
                  <a:moveTo>
                    <a:pt x="579" y="91"/>
                  </a:moveTo>
                  <a:cubicBezTo>
                    <a:pt x="384" y="91"/>
                    <a:pt x="348" y="18"/>
                    <a:pt x="194" y="0"/>
                  </a:cubicBezTo>
                  <a:cubicBezTo>
                    <a:pt x="195" y="91"/>
                    <a:pt x="37" y="107"/>
                    <a:pt x="1" y="181"/>
                  </a:cubicBezTo>
                  <a:cubicBezTo>
                    <a:pt x="195" y="181"/>
                    <a:pt x="229" y="255"/>
                    <a:pt x="390" y="273"/>
                  </a:cubicBezTo>
                  <a:cubicBezTo>
                    <a:pt x="384" y="183"/>
                    <a:pt x="541" y="165"/>
                    <a:pt x="579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" name="Google Shape;232;p2"/>
            <p:cNvSpPr/>
            <p:nvPr/>
          </p:nvSpPr>
          <p:spPr>
            <a:xfrm>
              <a:off x="7626205" y="351788"/>
              <a:ext cx="13920" cy="4215"/>
            </a:xfrm>
            <a:custGeom>
              <a:avLst/>
              <a:gdLst/>
              <a:ahLst/>
              <a:cxnLst/>
              <a:rect l="l" t="t" r="r" b="b"/>
              <a:pathLst>
                <a:path w="390" h="140" extrusionOk="0">
                  <a:moveTo>
                    <a:pt x="290" y="26"/>
                  </a:moveTo>
                  <a:cubicBezTo>
                    <a:pt x="238" y="1"/>
                    <a:pt x="1" y="70"/>
                    <a:pt x="98" y="117"/>
                  </a:cubicBezTo>
                  <a:cubicBezTo>
                    <a:pt x="151" y="139"/>
                    <a:pt x="390" y="71"/>
                    <a:pt x="290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" name="Google Shape;233;p2"/>
            <p:cNvSpPr/>
            <p:nvPr/>
          </p:nvSpPr>
          <p:spPr>
            <a:xfrm>
              <a:off x="6758536" y="340377"/>
              <a:ext cx="31481" cy="13941"/>
            </a:xfrm>
            <a:custGeom>
              <a:avLst/>
              <a:gdLst/>
              <a:ahLst/>
              <a:cxnLst/>
              <a:rect l="l" t="t" r="r" b="b"/>
              <a:pathLst>
                <a:path w="882" h="463" extrusionOk="0">
                  <a:moveTo>
                    <a:pt x="688" y="405"/>
                  </a:moveTo>
                  <a:cubicBezTo>
                    <a:pt x="701" y="403"/>
                    <a:pt x="675" y="321"/>
                    <a:pt x="688" y="313"/>
                  </a:cubicBezTo>
                  <a:cubicBezTo>
                    <a:pt x="706" y="303"/>
                    <a:pt x="869" y="125"/>
                    <a:pt x="881" y="132"/>
                  </a:cubicBezTo>
                  <a:cubicBezTo>
                    <a:pt x="671" y="0"/>
                    <a:pt x="0" y="462"/>
                    <a:pt x="688" y="4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" name="Google Shape;234;p2"/>
            <p:cNvSpPr/>
            <p:nvPr/>
          </p:nvSpPr>
          <p:spPr>
            <a:xfrm>
              <a:off x="7571382" y="338480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5" y="194"/>
                  </a:moveTo>
                  <a:cubicBezTo>
                    <a:pt x="475" y="102"/>
                    <a:pt x="633" y="85"/>
                    <a:pt x="670" y="12"/>
                  </a:cubicBezTo>
                  <a:cubicBezTo>
                    <a:pt x="366" y="20"/>
                    <a:pt x="0" y="0"/>
                    <a:pt x="90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" name="Google Shape;235;p2"/>
            <p:cNvSpPr/>
            <p:nvPr/>
          </p:nvSpPr>
          <p:spPr>
            <a:xfrm>
              <a:off x="2694484" y="338480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2" y="104"/>
                  </a:moveTo>
                  <a:cubicBezTo>
                    <a:pt x="196" y="53"/>
                    <a:pt x="40" y="0"/>
                    <a:pt x="1" y="104"/>
                  </a:cubicBezTo>
                  <a:cubicBezTo>
                    <a:pt x="1" y="154"/>
                    <a:pt x="158" y="207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" name="Google Shape;236;p2"/>
            <p:cNvSpPr/>
            <p:nvPr/>
          </p:nvSpPr>
          <p:spPr>
            <a:xfrm>
              <a:off x="8779158" y="316230"/>
              <a:ext cx="56216" cy="27942"/>
            </a:xfrm>
            <a:custGeom>
              <a:avLst/>
              <a:gdLst/>
              <a:ahLst/>
              <a:cxnLst/>
              <a:rect l="l" t="t" r="r" b="b"/>
              <a:pathLst>
                <a:path w="1575" h="928" extrusionOk="0">
                  <a:moveTo>
                    <a:pt x="1352" y="25"/>
                  </a:moveTo>
                  <a:cubicBezTo>
                    <a:pt x="338" y="1"/>
                    <a:pt x="143" y="364"/>
                    <a:pt x="1" y="751"/>
                  </a:cubicBezTo>
                  <a:cubicBezTo>
                    <a:pt x="818" y="927"/>
                    <a:pt x="1575" y="606"/>
                    <a:pt x="135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" name="Google Shape;237;p2"/>
            <p:cNvSpPr/>
            <p:nvPr/>
          </p:nvSpPr>
          <p:spPr>
            <a:xfrm>
              <a:off x="7918699" y="338841"/>
              <a:ext cx="13884" cy="2770"/>
            </a:xfrm>
            <a:custGeom>
              <a:avLst/>
              <a:gdLst/>
              <a:ahLst/>
              <a:cxnLst/>
              <a:rect l="l" t="t" r="r" b="b"/>
              <a:pathLst>
                <a:path w="389" h="92" extrusionOk="0">
                  <a:moveTo>
                    <a:pt x="388" y="0"/>
                  </a:moveTo>
                  <a:cubicBezTo>
                    <a:pt x="238" y="21"/>
                    <a:pt x="7" y="4"/>
                    <a:pt x="1" y="92"/>
                  </a:cubicBezTo>
                  <a:cubicBezTo>
                    <a:pt x="153" y="71"/>
                    <a:pt x="383" y="89"/>
                    <a:pt x="3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238;p2"/>
            <p:cNvSpPr/>
            <p:nvPr/>
          </p:nvSpPr>
          <p:spPr>
            <a:xfrm>
              <a:off x="2804629" y="316983"/>
              <a:ext cx="51147" cy="19120"/>
            </a:xfrm>
            <a:custGeom>
              <a:avLst/>
              <a:gdLst/>
              <a:ahLst/>
              <a:cxnLst/>
              <a:rect l="l" t="t" r="r" b="b"/>
              <a:pathLst>
                <a:path w="1433" h="635" extrusionOk="0">
                  <a:moveTo>
                    <a:pt x="964" y="635"/>
                  </a:moveTo>
                  <a:cubicBezTo>
                    <a:pt x="1432" y="404"/>
                    <a:pt x="884" y="139"/>
                    <a:pt x="577" y="0"/>
                  </a:cubicBezTo>
                  <a:cubicBezTo>
                    <a:pt x="545" y="106"/>
                    <a:pt x="274" y="100"/>
                    <a:pt x="0" y="92"/>
                  </a:cubicBezTo>
                  <a:cubicBezTo>
                    <a:pt x="106" y="374"/>
                    <a:pt x="460" y="542"/>
                    <a:pt x="964" y="6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239;p2"/>
            <p:cNvSpPr/>
            <p:nvPr/>
          </p:nvSpPr>
          <p:spPr>
            <a:xfrm>
              <a:off x="2053494" y="327882"/>
              <a:ext cx="23486" cy="8220"/>
            </a:xfrm>
            <a:custGeom>
              <a:avLst/>
              <a:gdLst/>
              <a:ahLst/>
              <a:cxnLst/>
              <a:rect l="l" t="t" r="r" b="b"/>
              <a:pathLst>
                <a:path w="658" h="273" extrusionOk="0">
                  <a:moveTo>
                    <a:pt x="411" y="273"/>
                  </a:moveTo>
                  <a:cubicBezTo>
                    <a:pt x="421" y="157"/>
                    <a:pt x="657" y="148"/>
                    <a:pt x="604" y="0"/>
                  </a:cubicBezTo>
                  <a:lnTo>
                    <a:pt x="219" y="0"/>
                  </a:lnTo>
                  <a:cubicBezTo>
                    <a:pt x="1" y="133"/>
                    <a:pt x="10" y="225"/>
                    <a:pt x="41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240;p2"/>
            <p:cNvSpPr/>
            <p:nvPr/>
          </p:nvSpPr>
          <p:spPr>
            <a:xfrm>
              <a:off x="5588700" y="321710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6"/>
                  </a:moveTo>
                  <a:cubicBezTo>
                    <a:pt x="153" y="140"/>
                    <a:pt x="393" y="72"/>
                    <a:pt x="293" y="25"/>
                  </a:cubicBezTo>
                  <a:cubicBezTo>
                    <a:pt x="240" y="0"/>
                    <a:pt x="0" y="68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241;p2"/>
            <p:cNvSpPr/>
            <p:nvPr/>
          </p:nvSpPr>
          <p:spPr>
            <a:xfrm>
              <a:off x="1658564" y="321710"/>
              <a:ext cx="13884" cy="4215"/>
            </a:xfrm>
            <a:custGeom>
              <a:avLst/>
              <a:gdLst/>
              <a:ahLst/>
              <a:cxnLst/>
              <a:rect l="l" t="t" r="r" b="b"/>
              <a:pathLst>
                <a:path w="389" h="140" extrusionOk="0">
                  <a:moveTo>
                    <a:pt x="97" y="116"/>
                  </a:moveTo>
                  <a:cubicBezTo>
                    <a:pt x="152" y="140"/>
                    <a:pt x="388" y="72"/>
                    <a:pt x="290" y="25"/>
                  </a:cubicBezTo>
                  <a:cubicBezTo>
                    <a:pt x="238" y="0"/>
                    <a:pt x="0" y="68"/>
                    <a:pt x="97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242;p2"/>
            <p:cNvSpPr/>
            <p:nvPr/>
          </p:nvSpPr>
          <p:spPr>
            <a:xfrm>
              <a:off x="7825722" y="313490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4" y="25"/>
                  </a:moveTo>
                  <a:cubicBezTo>
                    <a:pt x="240" y="0"/>
                    <a:pt x="0" y="69"/>
                    <a:pt x="99" y="116"/>
                  </a:cubicBezTo>
                  <a:cubicBezTo>
                    <a:pt x="154" y="143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243;p2"/>
            <p:cNvSpPr/>
            <p:nvPr/>
          </p:nvSpPr>
          <p:spPr>
            <a:xfrm>
              <a:off x="4288982" y="305060"/>
              <a:ext cx="39726" cy="15838"/>
            </a:xfrm>
            <a:custGeom>
              <a:avLst/>
              <a:gdLst/>
              <a:ahLst/>
              <a:cxnLst/>
              <a:rect l="l" t="t" r="r" b="b"/>
              <a:pathLst>
                <a:path w="1113" h="526" extrusionOk="0">
                  <a:moveTo>
                    <a:pt x="648" y="305"/>
                  </a:moveTo>
                  <a:cubicBezTo>
                    <a:pt x="1112" y="1"/>
                    <a:pt x="0" y="526"/>
                    <a:pt x="648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244;p2"/>
            <p:cNvSpPr/>
            <p:nvPr/>
          </p:nvSpPr>
          <p:spPr>
            <a:xfrm>
              <a:off x="998337" y="302049"/>
              <a:ext cx="31802" cy="16139"/>
            </a:xfrm>
            <a:custGeom>
              <a:avLst/>
              <a:gdLst/>
              <a:ahLst/>
              <a:cxnLst/>
              <a:rect l="l" t="t" r="r" b="b"/>
              <a:pathLst>
                <a:path w="891" h="536" extrusionOk="0">
                  <a:moveTo>
                    <a:pt x="853" y="496"/>
                  </a:moveTo>
                  <a:cubicBezTo>
                    <a:pt x="891" y="235"/>
                    <a:pt x="878" y="0"/>
                    <a:pt x="275" y="42"/>
                  </a:cubicBezTo>
                  <a:cubicBezTo>
                    <a:pt x="216" y="165"/>
                    <a:pt x="0" y="216"/>
                    <a:pt x="83" y="405"/>
                  </a:cubicBezTo>
                  <a:cubicBezTo>
                    <a:pt x="342" y="434"/>
                    <a:pt x="452" y="536"/>
                    <a:pt x="853" y="4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245;p2"/>
            <p:cNvSpPr/>
            <p:nvPr/>
          </p:nvSpPr>
          <p:spPr>
            <a:xfrm>
              <a:off x="925561" y="300543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0" y="182"/>
                  </a:moveTo>
                  <a:lnTo>
                    <a:pt x="386" y="182"/>
                  </a:lnTo>
                  <a:lnTo>
                    <a:pt x="38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246;p2"/>
            <p:cNvSpPr/>
            <p:nvPr/>
          </p:nvSpPr>
          <p:spPr>
            <a:xfrm>
              <a:off x="8421205" y="292384"/>
              <a:ext cx="22558" cy="11743"/>
            </a:xfrm>
            <a:custGeom>
              <a:avLst/>
              <a:gdLst/>
              <a:ahLst/>
              <a:cxnLst/>
              <a:rect l="l" t="t" r="r" b="b"/>
              <a:pathLst>
                <a:path w="632" h="390" extrusionOk="0">
                  <a:moveTo>
                    <a:pt x="193" y="0"/>
                  </a:moveTo>
                  <a:cubicBezTo>
                    <a:pt x="202" y="126"/>
                    <a:pt x="103" y="199"/>
                    <a:pt x="1" y="272"/>
                  </a:cubicBezTo>
                  <a:cubicBezTo>
                    <a:pt x="248" y="277"/>
                    <a:pt x="268" y="389"/>
                    <a:pt x="578" y="363"/>
                  </a:cubicBezTo>
                  <a:cubicBezTo>
                    <a:pt x="631" y="157"/>
                    <a:pt x="533" y="22"/>
                    <a:pt x="1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247;p2"/>
            <p:cNvSpPr/>
            <p:nvPr/>
          </p:nvSpPr>
          <p:spPr>
            <a:xfrm>
              <a:off x="7240340" y="292384"/>
              <a:ext cx="31409" cy="13459"/>
            </a:xfrm>
            <a:custGeom>
              <a:avLst/>
              <a:gdLst/>
              <a:ahLst/>
              <a:cxnLst/>
              <a:rect l="l" t="t" r="r" b="b"/>
              <a:pathLst>
                <a:path w="880" h="447" extrusionOk="0">
                  <a:moveTo>
                    <a:pt x="879" y="180"/>
                  </a:moveTo>
                  <a:cubicBezTo>
                    <a:pt x="625" y="180"/>
                    <a:pt x="704" y="22"/>
                    <a:pt x="494" y="0"/>
                  </a:cubicBezTo>
                  <a:cubicBezTo>
                    <a:pt x="477" y="144"/>
                    <a:pt x="1" y="72"/>
                    <a:pt x="108" y="272"/>
                  </a:cubicBezTo>
                  <a:cubicBezTo>
                    <a:pt x="593" y="284"/>
                    <a:pt x="712" y="447"/>
                    <a:pt x="879" y="18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248;p2"/>
            <p:cNvSpPr/>
            <p:nvPr/>
          </p:nvSpPr>
          <p:spPr>
            <a:xfrm>
              <a:off x="3802680" y="297472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3" y="103"/>
                  </a:moveTo>
                  <a:cubicBezTo>
                    <a:pt x="196" y="53"/>
                    <a:pt x="38" y="1"/>
                    <a:pt x="2" y="103"/>
                  </a:cubicBezTo>
                  <a:cubicBezTo>
                    <a:pt x="0" y="154"/>
                    <a:pt x="157" y="207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249;p2"/>
            <p:cNvSpPr/>
            <p:nvPr/>
          </p:nvSpPr>
          <p:spPr>
            <a:xfrm>
              <a:off x="3385835" y="285700"/>
              <a:ext cx="31374" cy="13911"/>
            </a:xfrm>
            <a:custGeom>
              <a:avLst/>
              <a:gdLst/>
              <a:ahLst/>
              <a:cxnLst/>
              <a:rect l="l" t="t" r="r" b="b"/>
              <a:pathLst>
                <a:path w="879" h="462" extrusionOk="0">
                  <a:moveTo>
                    <a:pt x="687" y="314"/>
                  </a:moveTo>
                  <a:cubicBezTo>
                    <a:pt x="705" y="302"/>
                    <a:pt x="871" y="126"/>
                    <a:pt x="879" y="131"/>
                  </a:cubicBezTo>
                  <a:cubicBezTo>
                    <a:pt x="670" y="0"/>
                    <a:pt x="0" y="461"/>
                    <a:pt x="687" y="405"/>
                  </a:cubicBezTo>
                  <a:cubicBezTo>
                    <a:pt x="699" y="402"/>
                    <a:pt x="677" y="320"/>
                    <a:pt x="687" y="3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250;p2"/>
            <p:cNvSpPr/>
            <p:nvPr/>
          </p:nvSpPr>
          <p:spPr>
            <a:xfrm>
              <a:off x="4883286" y="286904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7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" name="Google Shape;251;p2"/>
            <p:cNvSpPr/>
            <p:nvPr/>
          </p:nvSpPr>
          <p:spPr>
            <a:xfrm>
              <a:off x="3947161" y="283803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5" y="104"/>
                  </a:moveTo>
                  <a:cubicBezTo>
                    <a:pt x="195" y="53"/>
                    <a:pt x="39" y="1"/>
                    <a:pt x="3" y="104"/>
                  </a:cubicBezTo>
                  <a:cubicBezTo>
                    <a:pt x="0" y="152"/>
                    <a:pt x="159" y="207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" name="Google Shape;252;p2"/>
            <p:cNvSpPr/>
            <p:nvPr/>
          </p:nvSpPr>
          <p:spPr>
            <a:xfrm>
              <a:off x="2439823" y="286904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1"/>
                  </a:moveTo>
                  <a:cubicBezTo>
                    <a:pt x="237" y="22"/>
                    <a:pt x="4" y="2"/>
                    <a:pt x="1" y="91"/>
                  </a:cubicBezTo>
                  <a:cubicBezTo>
                    <a:pt x="151" y="71"/>
                    <a:pt x="380" y="88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" name="Google Shape;253;p2"/>
            <p:cNvSpPr/>
            <p:nvPr/>
          </p:nvSpPr>
          <p:spPr>
            <a:xfrm>
              <a:off x="5519886" y="28341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5"/>
                  </a:moveTo>
                  <a:cubicBezTo>
                    <a:pt x="238" y="1"/>
                    <a:pt x="0" y="69"/>
                    <a:pt x="100" y="117"/>
                  </a:cubicBezTo>
                  <a:cubicBezTo>
                    <a:pt x="154" y="142"/>
                    <a:pt x="393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" name="Google Shape;254;p2"/>
            <p:cNvSpPr/>
            <p:nvPr/>
          </p:nvSpPr>
          <p:spPr>
            <a:xfrm>
              <a:off x="6741796" y="281455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5" y="21"/>
                    <a:pt x="6" y="2"/>
                    <a:pt x="0" y="92"/>
                  </a:cubicBezTo>
                  <a:cubicBezTo>
                    <a:pt x="149" y="70"/>
                    <a:pt x="378" y="89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" name="Google Shape;255;p2"/>
            <p:cNvSpPr/>
            <p:nvPr/>
          </p:nvSpPr>
          <p:spPr>
            <a:xfrm>
              <a:off x="2543115" y="281033"/>
              <a:ext cx="20666" cy="3643"/>
            </a:xfrm>
            <a:custGeom>
              <a:avLst/>
              <a:gdLst/>
              <a:ahLst/>
              <a:cxnLst/>
              <a:rect l="l" t="t" r="r" b="b"/>
              <a:pathLst>
                <a:path w="579" h="121" extrusionOk="0">
                  <a:moveTo>
                    <a:pt x="579" y="14"/>
                  </a:moveTo>
                  <a:cubicBezTo>
                    <a:pt x="352" y="29"/>
                    <a:pt x="32" y="0"/>
                    <a:pt x="0" y="106"/>
                  </a:cubicBezTo>
                  <a:cubicBezTo>
                    <a:pt x="226" y="91"/>
                    <a:pt x="546" y="120"/>
                    <a:pt x="579" y="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" name="Google Shape;256;p2"/>
            <p:cNvSpPr/>
            <p:nvPr/>
          </p:nvSpPr>
          <p:spPr>
            <a:xfrm>
              <a:off x="2456919" y="280702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5"/>
                  </a:moveTo>
                  <a:cubicBezTo>
                    <a:pt x="239" y="1"/>
                    <a:pt x="1" y="70"/>
                    <a:pt x="100" y="117"/>
                  </a:cubicBezTo>
                  <a:cubicBezTo>
                    <a:pt x="155" y="140"/>
                    <a:pt x="392" y="71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" name="Google Shape;257;p2"/>
            <p:cNvSpPr/>
            <p:nvPr/>
          </p:nvSpPr>
          <p:spPr>
            <a:xfrm>
              <a:off x="1455478" y="278353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5" y="103"/>
                  </a:moveTo>
                  <a:cubicBezTo>
                    <a:pt x="196" y="53"/>
                    <a:pt x="40" y="0"/>
                    <a:pt x="2" y="103"/>
                  </a:cubicBezTo>
                  <a:cubicBezTo>
                    <a:pt x="0" y="154"/>
                    <a:pt x="158" y="207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" name="Google Shape;258;p2"/>
            <p:cNvSpPr/>
            <p:nvPr/>
          </p:nvSpPr>
          <p:spPr>
            <a:xfrm>
              <a:off x="5530380" y="273235"/>
              <a:ext cx="14991" cy="9244"/>
            </a:xfrm>
            <a:custGeom>
              <a:avLst/>
              <a:gdLst/>
              <a:ahLst/>
              <a:cxnLst/>
              <a:rect l="l" t="t" r="r" b="b"/>
              <a:pathLst>
                <a:path w="420" h="307" extrusionOk="0">
                  <a:moveTo>
                    <a:pt x="385" y="273"/>
                  </a:moveTo>
                  <a:cubicBezTo>
                    <a:pt x="355" y="166"/>
                    <a:pt x="419" y="15"/>
                    <a:pt x="193" y="1"/>
                  </a:cubicBezTo>
                  <a:cubicBezTo>
                    <a:pt x="180" y="57"/>
                    <a:pt x="165" y="109"/>
                    <a:pt x="0" y="92"/>
                  </a:cubicBezTo>
                  <a:cubicBezTo>
                    <a:pt x="21" y="202"/>
                    <a:pt x="56" y="306"/>
                    <a:pt x="38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" name="Google Shape;259;p2"/>
            <p:cNvSpPr/>
            <p:nvPr/>
          </p:nvSpPr>
          <p:spPr>
            <a:xfrm>
              <a:off x="5328257" y="269501"/>
              <a:ext cx="39833" cy="15868"/>
            </a:xfrm>
            <a:custGeom>
              <a:avLst/>
              <a:gdLst/>
              <a:ahLst/>
              <a:cxnLst/>
              <a:rect l="l" t="t" r="r" b="b"/>
              <a:pathLst>
                <a:path w="1116" h="527" extrusionOk="0">
                  <a:moveTo>
                    <a:pt x="648" y="306"/>
                  </a:moveTo>
                  <a:cubicBezTo>
                    <a:pt x="1115" y="1"/>
                    <a:pt x="0" y="527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" name="Google Shape;260;p2"/>
            <p:cNvSpPr/>
            <p:nvPr/>
          </p:nvSpPr>
          <p:spPr>
            <a:xfrm>
              <a:off x="7797989" y="264985"/>
              <a:ext cx="28161" cy="13760"/>
            </a:xfrm>
            <a:custGeom>
              <a:avLst/>
              <a:gdLst/>
              <a:ahLst/>
              <a:cxnLst/>
              <a:rect l="l" t="t" r="r" b="b"/>
              <a:pathLst>
                <a:path w="789" h="457" extrusionOk="0">
                  <a:moveTo>
                    <a:pt x="491" y="456"/>
                  </a:moveTo>
                  <a:cubicBezTo>
                    <a:pt x="752" y="340"/>
                    <a:pt x="789" y="11"/>
                    <a:pt x="299" y="0"/>
                  </a:cubicBezTo>
                  <a:cubicBezTo>
                    <a:pt x="38" y="118"/>
                    <a:pt x="0" y="448"/>
                    <a:pt x="491" y="4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" name="Google Shape;261;p2"/>
            <p:cNvSpPr/>
            <p:nvPr/>
          </p:nvSpPr>
          <p:spPr>
            <a:xfrm>
              <a:off x="6872464" y="273205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1" y="92"/>
                  </a:moveTo>
                  <a:cubicBezTo>
                    <a:pt x="151" y="71"/>
                    <a:pt x="383" y="89"/>
                    <a:pt x="386" y="0"/>
                  </a:cubicBezTo>
                  <a:cubicBezTo>
                    <a:pt x="240" y="21"/>
                    <a:pt x="7" y="4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" name="Google Shape;262;p2"/>
            <p:cNvSpPr/>
            <p:nvPr/>
          </p:nvSpPr>
          <p:spPr>
            <a:xfrm>
              <a:off x="5857567" y="270104"/>
              <a:ext cx="23807" cy="5871"/>
            </a:xfrm>
            <a:custGeom>
              <a:avLst/>
              <a:gdLst/>
              <a:ahLst/>
              <a:cxnLst/>
              <a:rect l="l" t="t" r="r" b="b"/>
              <a:pathLst>
                <a:path w="667" h="195" extrusionOk="0">
                  <a:moveTo>
                    <a:pt x="87" y="195"/>
                  </a:moveTo>
                  <a:lnTo>
                    <a:pt x="473" y="195"/>
                  </a:lnTo>
                  <a:cubicBezTo>
                    <a:pt x="473" y="103"/>
                    <a:pt x="631" y="85"/>
                    <a:pt x="666" y="13"/>
                  </a:cubicBezTo>
                  <a:cubicBezTo>
                    <a:pt x="365" y="22"/>
                    <a:pt x="0" y="0"/>
                    <a:pt x="87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" name="Google Shape;263;p2"/>
            <p:cNvSpPr/>
            <p:nvPr/>
          </p:nvSpPr>
          <p:spPr>
            <a:xfrm>
              <a:off x="8259699" y="267424"/>
              <a:ext cx="23985" cy="5841"/>
            </a:xfrm>
            <a:custGeom>
              <a:avLst/>
              <a:gdLst/>
              <a:ahLst/>
              <a:cxnLst/>
              <a:rect l="l" t="t" r="r" b="b"/>
              <a:pathLst>
                <a:path w="672" h="194" extrusionOk="0">
                  <a:moveTo>
                    <a:pt x="477" y="194"/>
                  </a:moveTo>
                  <a:cubicBezTo>
                    <a:pt x="475" y="102"/>
                    <a:pt x="633" y="87"/>
                    <a:pt x="671" y="11"/>
                  </a:cubicBezTo>
                  <a:cubicBezTo>
                    <a:pt x="366" y="20"/>
                    <a:pt x="0" y="0"/>
                    <a:pt x="90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" name="Google Shape;264;p2"/>
            <p:cNvSpPr/>
            <p:nvPr/>
          </p:nvSpPr>
          <p:spPr>
            <a:xfrm>
              <a:off x="8305777" y="255170"/>
              <a:ext cx="21987" cy="16199"/>
            </a:xfrm>
            <a:custGeom>
              <a:avLst/>
              <a:gdLst/>
              <a:ahLst/>
              <a:cxnLst/>
              <a:rect l="l" t="t" r="r" b="b"/>
              <a:pathLst>
                <a:path w="616" h="538" extrusionOk="0">
                  <a:moveTo>
                    <a:pt x="342" y="509"/>
                  </a:moveTo>
                  <a:cubicBezTo>
                    <a:pt x="404" y="388"/>
                    <a:pt x="615" y="337"/>
                    <a:pt x="535" y="146"/>
                  </a:cubicBezTo>
                  <a:cubicBezTo>
                    <a:pt x="0" y="0"/>
                    <a:pt x="3" y="538"/>
                    <a:pt x="342" y="50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" name="Google Shape;265;p2"/>
            <p:cNvSpPr/>
            <p:nvPr/>
          </p:nvSpPr>
          <p:spPr>
            <a:xfrm>
              <a:off x="8214727" y="265075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" name="Google Shape;266;p2"/>
            <p:cNvSpPr/>
            <p:nvPr/>
          </p:nvSpPr>
          <p:spPr>
            <a:xfrm>
              <a:off x="8617260" y="264323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3" y="25"/>
                  </a:moveTo>
                  <a:cubicBezTo>
                    <a:pt x="240" y="0"/>
                    <a:pt x="1" y="68"/>
                    <a:pt x="100" y="116"/>
                  </a:cubicBezTo>
                  <a:cubicBezTo>
                    <a:pt x="155" y="140"/>
                    <a:pt x="392" y="71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" name="Google Shape;267;p2"/>
            <p:cNvSpPr/>
            <p:nvPr/>
          </p:nvSpPr>
          <p:spPr>
            <a:xfrm>
              <a:off x="6383879" y="259415"/>
              <a:ext cx="23843" cy="5992"/>
            </a:xfrm>
            <a:custGeom>
              <a:avLst/>
              <a:gdLst/>
              <a:ahLst/>
              <a:cxnLst/>
              <a:rect l="l" t="t" r="r" b="b"/>
              <a:pathLst>
                <a:path w="668" h="199" extrusionOk="0">
                  <a:moveTo>
                    <a:pt x="578" y="5"/>
                  </a:moveTo>
                  <a:cubicBezTo>
                    <a:pt x="246" y="0"/>
                    <a:pt x="83" y="75"/>
                    <a:pt x="1" y="185"/>
                  </a:cubicBezTo>
                  <a:cubicBezTo>
                    <a:pt x="304" y="179"/>
                    <a:pt x="668" y="199"/>
                    <a:pt x="578" y="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" name="Google Shape;268;p2"/>
            <p:cNvSpPr/>
            <p:nvPr/>
          </p:nvSpPr>
          <p:spPr>
            <a:xfrm>
              <a:off x="5753846" y="261553"/>
              <a:ext cx="14170" cy="4246"/>
            </a:xfrm>
            <a:custGeom>
              <a:avLst/>
              <a:gdLst/>
              <a:ahLst/>
              <a:cxnLst/>
              <a:rect l="l" t="t" r="r" b="b"/>
              <a:pathLst>
                <a:path w="397" h="141" extrusionOk="0">
                  <a:moveTo>
                    <a:pt x="294" y="26"/>
                  </a:moveTo>
                  <a:cubicBezTo>
                    <a:pt x="241" y="1"/>
                    <a:pt x="1" y="69"/>
                    <a:pt x="100" y="117"/>
                  </a:cubicBezTo>
                  <a:cubicBezTo>
                    <a:pt x="156" y="141"/>
                    <a:pt x="396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" name="Google Shape;269;p2"/>
            <p:cNvSpPr/>
            <p:nvPr/>
          </p:nvSpPr>
          <p:spPr>
            <a:xfrm>
              <a:off x="3819705" y="261553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7" y="26"/>
                  </a:moveTo>
                  <a:cubicBezTo>
                    <a:pt x="242" y="1"/>
                    <a:pt x="1" y="69"/>
                    <a:pt x="101" y="117"/>
                  </a:cubicBezTo>
                  <a:cubicBezTo>
                    <a:pt x="155" y="141"/>
                    <a:pt x="395" y="73"/>
                    <a:pt x="297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" name="Google Shape;270;p2"/>
            <p:cNvSpPr/>
            <p:nvPr/>
          </p:nvSpPr>
          <p:spPr>
            <a:xfrm>
              <a:off x="8097729" y="256254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6" y="1"/>
                    <a:pt x="172" y="54"/>
                    <a:pt x="1" y="110"/>
                  </a:cubicBezTo>
                  <a:cubicBezTo>
                    <a:pt x="2" y="202"/>
                    <a:pt x="339" y="224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" name="Google Shape;271;p2"/>
            <p:cNvSpPr/>
            <p:nvPr/>
          </p:nvSpPr>
          <p:spPr>
            <a:xfrm>
              <a:off x="6873606" y="249419"/>
              <a:ext cx="65210" cy="12917"/>
            </a:xfrm>
            <a:custGeom>
              <a:avLst/>
              <a:gdLst/>
              <a:ahLst/>
              <a:cxnLst/>
              <a:rect l="l" t="t" r="r" b="b"/>
              <a:pathLst>
                <a:path w="1827" h="429" extrusionOk="0">
                  <a:moveTo>
                    <a:pt x="1128" y="429"/>
                  </a:moveTo>
                  <a:cubicBezTo>
                    <a:pt x="1826" y="1"/>
                    <a:pt x="0" y="307"/>
                    <a:pt x="1128" y="4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" name="Google Shape;272;p2"/>
            <p:cNvSpPr/>
            <p:nvPr/>
          </p:nvSpPr>
          <p:spPr>
            <a:xfrm>
              <a:off x="8156086" y="253363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39" y="0"/>
                    <a:pt x="0" y="69"/>
                    <a:pt x="101" y="116"/>
                  </a:cubicBezTo>
                  <a:cubicBezTo>
                    <a:pt x="154" y="141"/>
                    <a:pt x="396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" name="Google Shape;273;p2"/>
            <p:cNvSpPr/>
            <p:nvPr/>
          </p:nvSpPr>
          <p:spPr>
            <a:xfrm>
              <a:off x="5186167" y="248636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" name="Google Shape;274;p2"/>
            <p:cNvSpPr/>
            <p:nvPr/>
          </p:nvSpPr>
          <p:spPr>
            <a:xfrm>
              <a:off x="102935" y="25059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0" y="27"/>
                  </a:moveTo>
                  <a:cubicBezTo>
                    <a:pt x="238" y="1"/>
                    <a:pt x="0" y="71"/>
                    <a:pt x="99" y="117"/>
                  </a:cubicBezTo>
                  <a:cubicBezTo>
                    <a:pt x="153" y="142"/>
                    <a:pt x="392" y="73"/>
                    <a:pt x="290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" name="Google Shape;275;p2"/>
            <p:cNvSpPr/>
            <p:nvPr/>
          </p:nvSpPr>
          <p:spPr>
            <a:xfrm>
              <a:off x="1198996" y="237737"/>
              <a:ext cx="24414" cy="11321"/>
            </a:xfrm>
            <a:custGeom>
              <a:avLst/>
              <a:gdLst/>
              <a:ahLst/>
              <a:cxnLst/>
              <a:rect l="l" t="t" r="r" b="b"/>
              <a:pathLst>
                <a:path w="684" h="376" extrusionOk="0">
                  <a:moveTo>
                    <a:pt x="631" y="362"/>
                  </a:moveTo>
                  <a:cubicBezTo>
                    <a:pt x="683" y="155"/>
                    <a:pt x="585" y="20"/>
                    <a:pt x="246" y="1"/>
                  </a:cubicBezTo>
                  <a:cubicBezTo>
                    <a:pt x="1" y="107"/>
                    <a:pt x="92" y="376"/>
                    <a:pt x="631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" name="Google Shape;276;p2"/>
            <p:cNvSpPr/>
            <p:nvPr/>
          </p:nvSpPr>
          <p:spPr>
            <a:xfrm>
              <a:off x="5433976" y="228584"/>
              <a:ext cx="27555" cy="17343"/>
            </a:xfrm>
            <a:custGeom>
              <a:avLst/>
              <a:gdLst/>
              <a:ahLst/>
              <a:cxnLst/>
              <a:rect l="l" t="t" r="r" b="b"/>
              <a:pathLst>
                <a:path w="772" h="576" extrusionOk="0">
                  <a:moveTo>
                    <a:pt x="772" y="575"/>
                  </a:moveTo>
                  <a:lnTo>
                    <a:pt x="772" y="31"/>
                  </a:lnTo>
                  <a:cubicBezTo>
                    <a:pt x="62" y="1"/>
                    <a:pt x="188" y="361"/>
                    <a:pt x="0" y="5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" name="Google Shape;277;p2"/>
            <p:cNvSpPr/>
            <p:nvPr/>
          </p:nvSpPr>
          <p:spPr>
            <a:xfrm>
              <a:off x="4054950" y="234003"/>
              <a:ext cx="39690" cy="15808"/>
            </a:xfrm>
            <a:custGeom>
              <a:avLst/>
              <a:gdLst/>
              <a:ahLst/>
              <a:cxnLst/>
              <a:rect l="l" t="t" r="r" b="b"/>
              <a:pathLst>
                <a:path w="1112" h="525" extrusionOk="0">
                  <a:moveTo>
                    <a:pt x="645" y="305"/>
                  </a:moveTo>
                  <a:cubicBezTo>
                    <a:pt x="1111" y="1"/>
                    <a:pt x="1" y="524"/>
                    <a:pt x="645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" name="Google Shape;278;p2"/>
            <p:cNvSpPr/>
            <p:nvPr/>
          </p:nvSpPr>
          <p:spPr>
            <a:xfrm>
              <a:off x="907572" y="229487"/>
              <a:ext cx="43973" cy="19030"/>
            </a:xfrm>
            <a:custGeom>
              <a:avLst/>
              <a:gdLst/>
              <a:ahLst/>
              <a:cxnLst/>
              <a:rect l="l" t="t" r="r" b="b"/>
              <a:pathLst>
                <a:path w="1232" h="632" extrusionOk="0">
                  <a:moveTo>
                    <a:pt x="696" y="545"/>
                  </a:moveTo>
                  <a:cubicBezTo>
                    <a:pt x="567" y="207"/>
                    <a:pt x="1232" y="14"/>
                    <a:pt x="313" y="1"/>
                  </a:cubicBezTo>
                  <a:cubicBezTo>
                    <a:pt x="429" y="187"/>
                    <a:pt x="1" y="631"/>
                    <a:pt x="696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" name="Google Shape;279;p2"/>
            <p:cNvSpPr/>
            <p:nvPr/>
          </p:nvSpPr>
          <p:spPr>
            <a:xfrm>
              <a:off x="3158942" y="23972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1" y="115"/>
                  </a:moveTo>
                  <a:cubicBezTo>
                    <a:pt x="154" y="140"/>
                    <a:pt x="393" y="72"/>
                    <a:pt x="294" y="24"/>
                  </a:cubicBezTo>
                  <a:cubicBezTo>
                    <a:pt x="243" y="0"/>
                    <a:pt x="0" y="67"/>
                    <a:pt x="101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" name="Google Shape;280;p2"/>
            <p:cNvSpPr/>
            <p:nvPr/>
          </p:nvSpPr>
          <p:spPr>
            <a:xfrm>
              <a:off x="763663" y="23972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4"/>
                  </a:moveTo>
                  <a:cubicBezTo>
                    <a:pt x="241" y="0"/>
                    <a:pt x="0" y="68"/>
                    <a:pt x="101" y="115"/>
                  </a:cubicBezTo>
                  <a:cubicBezTo>
                    <a:pt x="153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" name="Google Shape;281;p2"/>
            <p:cNvSpPr/>
            <p:nvPr/>
          </p:nvSpPr>
          <p:spPr>
            <a:xfrm>
              <a:off x="4026254" y="23421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41" y="0"/>
                    <a:pt x="1" y="68"/>
                    <a:pt x="101" y="115"/>
                  </a:cubicBezTo>
                  <a:cubicBezTo>
                    <a:pt x="153" y="140"/>
                    <a:pt x="393" y="73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" name="Google Shape;282;p2"/>
            <p:cNvSpPr/>
            <p:nvPr/>
          </p:nvSpPr>
          <p:spPr>
            <a:xfrm>
              <a:off x="364378" y="234214"/>
              <a:ext cx="14170" cy="4246"/>
            </a:xfrm>
            <a:custGeom>
              <a:avLst/>
              <a:gdLst/>
              <a:ahLst/>
              <a:cxnLst/>
              <a:rect l="l" t="t" r="r" b="b"/>
              <a:pathLst>
                <a:path w="397" h="141" extrusionOk="0">
                  <a:moveTo>
                    <a:pt x="297" y="24"/>
                  </a:moveTo>
                  <a:cubicBezTo>
                    <a:pt x="242" y="0"/>
                    <a:pt x="1" y="68"/>
                    <a:pt x="104" y="115"/>
                  </a:cubicBezTo>
                  <a:cubicBezTo>
                    <a:pt x="156" y="140"/>
                    <a:pt x="396" y="73"/>
                    <a:pt x="297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" name="Google Shape;283;p2"/>
            <p:cNvSpPr/>
            <p:nvPr/>
          </p:nvSpPr>
          <p:spPr>
            <a:xfrm>
              <a:off x="6084317" y="23147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5"/>
                  </a:moveTo>
                  <a:cubicBezTo>
                    <a:pt x="155" y="141"/>
                    <a:pt x="393" y="72"/>
                    <a:pt x="294" y="26"/>
                  </a:cubicBezTo>
                  <a:cubicBezTo>
                    <a:pt x="239" y="0"/>
                    <a:pt x="0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" name="Google Shape;284;p2"/>
            <p:cNvSpPr/>
            <p:nvPr/>
          </p:nvSpPr>
          <p:spPr>
            <a:xfrm>
              <a:off x="3416031" y="223255"/>
              <a:ext cx="35657" cy="11773"/>
            </a:xfrm>
            <a:custGeom>
              <a:avLst/>
              <a:gdLst/>
              <a:ahLst/>
              <a:cxnLst/>
              <a:rect l="l" t="t" r="r" b="b"/>
              <a:pathLst>
                <a:path w="999" h="391" extrusionOk="0">
                  <a:moveTo>
                    <a:pt x="35" y="118"/>
                  </a:moveTo>
                  <a:cubicBezTo>
                    <a:pt x="64" y="223"/>
                    <a:pt x="0" y="375"/>
                    <a:pt x="227" y="391"/>
                  </a:cubicBezTo>
                  <a:cubicBezTo>
                    <a:pt x="246" y="157"/>
                    <a:pt x="979" y="261"/>
                    <a:pt x="999" y="28"/>
                  </a:cubicBezTo>
                  <a:cubicBezTo>
                    <a:pt x="392" y="129"/>
                    <a:pt x="487" y="0"/>
                    <a:pt x="35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" name="Google Shape;285;p2"/>
            <p:cNvSpPr/>
            <p:nvPr/>
          </p:nvSpPr>
          <p:spPr>
            <a:xfrm>
              <a:off x="690387" y="224038"/>
              <a:ext cx="31624" cy="10900"/>
            </a:xfrm>
            <a:custGeom>
              <a:avLst/>
              <a:gdLst/>
              <a:ahLst/>
              <a:cxnLst/>
              <a:rect l="l" t="t" r="r" b="b"/>
              <a:pathLst>
                <a:path w="886" h="362" extrusionOk="0">
                  <a:moveTo>
                    <a:pt x="611" y="362"/>
                  </a:moveTo>
                  <a:cubicBezTo>
                    <a:pt x="670" y="241"/>
                    <a:pt x="885" y="190"/>
                    <a:pt x="804" y="0"/>
                  </a:cubicBezTo>
                  <a:lnTo>
                    <a:pt x="34" y="0"/>
                  </a:lnTo>
                  <a:cubicBezTo>
                    <a:pt x="0" y="227"/>
                    <a:pt x="328" y="284"/>
                    <a:pt x="611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" name="Google Shape;286;p2"/>
            <p:cNvSpPr/>
            <p:nvPr/>
          </p:nvSpPr>
          <p:spPr>
            <a:xfrm>
              <a:off x="2253976" y="223044"/>
              <a:ext cx="32659" cy="9244"/>
            </a:xfrm>
            <a:custGeom>
              <a:avLst/>
              <a:gdLst/>
              <a:ahLst/>
              <a:cxnLst/>
              <a:rect l="l" t="t" r="r" b="b"/>
              <a:pathLst>
                <a:path w="915" h="307" extrusionOk="0">
                  <a:moveTo>
                    <a:pt x="387" y="306"/>
                  </a:moveTo>
                  <a:cubicBezTo>
                    <a:pt x="914" y="159"/>
                    <a:pt x="104" y="1"/>
                    <a:pt x="1" y="215"/>
                  </a:cubicBezTo>
                  <a:cubicBezTo>
                    <a:pt x="192" y="215"/>
                    <a:pt x="229" y="288"/>
                    <a:pt x="387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" name="Google Shape;287;p2"/>
            <p:cNvSpPr/>
            <p:nvPr/>
          </p:nvSpPr>
          <p:spPr>
            <a:xfrm>
              <a:off x="1545064" y="229487"/>
              <a:ext cx="13813" cy="2800"/>
            </a:xfrm>
            <a:custGeom>
              <a:avLst/>
              <a:gdLst/>
              <a:ahLst/>
              <a:cxnLst/>
              <a:rect l="l" t="t" r="r" b="b"/>
              <a:pathLst>
                <a:path w="387" h="93" extrusionOk="0">
                  <a:moveTo>
                    <a:pt x="1" y="92"/>
                  </a:moveTo>
                  <a:cubicBezTo>
                    <a:pt x="151" y="70"/>
                    <a:pt x="380" y="88"/>
                    <a:pt x="387" y="1"/>
                  </a:cubicBezTo>
                  <a:cubicBezTo>
                    <a:pt x="236" y="22"/>
                    <a:pt x="4" y="2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" name="Google Shape;288;p2"/>
            <p:cNvSpPr/>
            <p:nvPr/>
          </p:nvSpPr>
          <p:spPr>
            <a:xfrm>
              <a:off x="311911" y="222412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8" y="146"/>
                  </a:moveTo>
                  <a:cubicBezTo>
                    <a:pt x="1" y="240"/>
                    <a:pt x="178" y="379"/>
                    <a:pt x="221" y="236"/>
                  </a:cubicBezTo>
                  <a:cubicBezTo>
                    <a:pt x="250" y="140"/>
                    <a:pt x="73" y="1"/>
                    <a:pt x="28" y="1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" name="Google Shape;289;p2"/>
            <p:cNvSpPr/>
            <p:nvPr/>
          </p:nvSpPr>
          <p:spPr>
            <a:xfrm>
              <a:off x="3303601" y="22599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89" y="27"/>
                  </a:moveTo>
                  <a:cubicBezTo>
                    <a:pt x="238" y="1"/>
                    <a:pt x="0" y="71"/>
                    <a:pt x="100" y="117"/>
                  </a:cubicBezTo>
                  <a:cubicBezTo>
                    <a:pt x="152" y="140"/>
                    <a:pt x="393" y="72"/>
                    <a:pt x="289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" name="Google Shape;290;p2"/>
            <p:cNvSpPr/>
            <p:nvPr/>
          </p:nvSpPr>
          <p:spPr>
            <a:xfrm>
              <a:off x="7591762" y="223255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8"/>
                  </a:moveTo>
                  <a:cubicBezTo>
                    <a:pt x="151" y="142"/>
                    <a:pt x="391" y="73"/>
                    <a:pt x="291" y="26"/>
                  </a:cubicBezTo>
                  <a:cubicBezTo>
                    <a:pt x="239" y="0"/>
                    <a:pt x="1" y="68"/>
                    <a:pt x="99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" name="Google Shape;291;p2"/>
            <p:cNvSpPr/>
            <p:nvPr/>
          </p:nvSpPr>
          <p:spPr>
            <a:xfrm>
              <a:off x="5413917" y="217715"/>
              <a:ext cx="31552" cy="9635"/>
            </a:xfrm>
            <a:custGeom>
              <a:avLst/>
              <a:gdLst/>
              <a:ahLst/>
              <a:cxnLst/>
              <a:rect l="l" t="t" r="r" b="b"/>
              <a:pathLst>
                <a:path w="884" h="320" extrusionOk="0">
                  <a:moveTo>
                    <a:pt x="754" y="210"/>
                  </a:moveTo>
                  <a:cubicBezTo>
                    <a:pt x="883" y="0"/>
                    <a:pt x="1" y="15"/>
                    <a:pt x="176" y="210"/>
                  </a:cubicBezTo>
                  <a:cubicBezTo>
                    <a:pt x="242" y="283"/>
                    <a:pt x="688" y="320"/>
                    <a:pt x="754" y="2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" name="Google Shape;292;p2"/>
            <p:cNvSpPr/>
            <p:nvPr/>
          </p:nvSpPr>
          <p:spPr>
            <a:xfrm>
              <a:off x="5343212" y="210278"/>
              <a:ext cx="24342" cy="16530"/>
            </a:xfrm>
            <a:custGeom>
              <a:avLst/>
              <a:gdLst/>
              <a:ahLst/>
              <a:cxnLst/>
              <a:rect l="l" t="t" r="r" b="b"/>
              <a:pathLst>
                <a:path w="682" h="549" extrusionOk="0">
                  <a:moveTo>
                    <a:pt x="422" y="549"/>
                  </a:moveTo>
                  <a:cubicBezTo>
                    <a:pt x="337" y="378"/>
                    <a:pt x="682" y="0"/>
                    <a:pt x="37" y="93"/>
                  </a:cubicBezTo>
                  <a:cubicBezTo>
                    <a:pt x="6" y="319"/>
                    <a:pt x="0" y="534"/>
                    <a:pt x="422" y="5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" name="Google Shape;293;p2"/>
            <p:cNvSpPr/>
            <p:nvPr/>
          </p:nvSpPr>
          <p:spPr>
            <a:xfrm>
              <a:off x="7729318" y="217775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101" y="117"/>
                  </a:moveTo>
                  <a:cubicBezTo>
                    <a:pt x="154" y="143"/>
                    <a:pt x="392" y="73"/>
                    <a:pt x="294" y="26"/>
                  </a:cubicBezTo>
                  <a:cubicBezTo>
                    <a:pt x="240" y="1"/>
                    <a:pt x="0" y="70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" name="Google Shape;294;p2"/>
            <p:cNvSpPr/>
            <p:nvPr/>
          </p:nvSpPr>
          <p:spPr>
            <a:xfrm>
              <a:off x="8754888" y="212325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101" y="117"/>
                  </a:moveTo>
                  <a:cubicBezTo>
                    <a:pt x="153" y="143"/>
                    <a:pt x="395" y="72"/>
                    <a:pt x="293" y="25"/>
                  </a:cubicBezTo>
                  <a:cubicBezTo>
                    <a:pt x="241" y="0"/>
                    <a:pt x="1" y="70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" name="Google Shape;295;p2"/>
            <p:cNvSpPr/>
            <p:nvPr/>
          </p:nvSpPr>
          <p:spPr>
            <a:xfrm>
              <a:off x="7164959" y="209555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4" y="27"/>
                  </a:moveTo>
                  <a:cubicBezTo>
                    <a:pt x="240" y="1"/>
                    <a:pt x="1" y="71"/>
                    <a:pt x="101" y="117"/>
                  </a:cubicBezTo>
                  <a:cubicBezTo>
                    <a:pt x="153" y="143"/>
                    <a:pt x="394" y="73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" name="Google Shape;296;p2"/>
            <p:cNvSpPr/>
            <p:nvPr/>
          </p:nvSpPr>
          <p:spPr>
            <a:xfrm>
              <a:off x="1603456" y="209555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0" y="27"/>
                  </a:moveTo>
                  <a:cubicBezTo>
                    <a:pt x="238" y="1"/>
                    <a:pt x="0" y="71"/>
                    <a:pt x="97" y="117"/>
                  </a:cubicBezTo>
                  <a:cubicBezTo>
                    <a:pt x="154" y="143"/>
                    <a:pt x="394" y="73"/>
                    <a:pt x="290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" name="Google Shape;297;p2"/>
            <p:cNvSpPr/>
            <p:nvPr/>
          </p:nvSpPr>
          <p:spPr>
            <a:xfrm>
              <a:off x="4484038" y="201396"/>
              <a:ext cx="27590" cy="9394"/>
            </a:xfrm>
            <a:custGeom>
              <a:avLst/>
              <a:gdLst/>
              <a:ahLst/>
              <a:cxnLst/>
              <a:rect l="l" t="t" r="r" b="b"/>
              <a:pathLst>
                <a:path w="773" h="312" extrusionOk="0">
                  <a:moveTo>
                    <a:pt x="772" y="27"/>
                  </a:moveTo>
                  <a:cubicBezTo>
                    <a:pt x="334" y="0"/>
                    <a:pt x="50" y="47"/>
                    <a:pt x="1" y="209"/>
                  </a:cubicBezTo>
                  <a:cubicBezTo>
                    <a:pt x="368" y="187"/>
                    <a:pt x="426" y="311"/>
                    <a:pt x="772" y="2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" name="Google Shape;298;p2"/>
            <p:cNvSpPr/>
            <p:nvPr/>
          </p:nvSpPr>
          <p:spPr>
            <a:xfrm>
              <a:off x="4036747" y="204527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3"/>
                  </a:moveTo>
                  <a:cubicBezTo>
                    <a:pt x="192" y="53"/>
                    <a:pt x="38" y="1"/>
                    <a:pt x="2" y="103"/>
                  </a:cubicBezTo>
                  <a:cubicBezTo>
                    <a:pt x="0" y="154"/>
                    <a:pt x="153" y="206"/>
                    <a:pt x="19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" name="Google Shape;299;p2"/>
            <p:cNvSpPr/>
            <p:nvPr/>
          </p:nvSpPr>
          <p:spPr>
            <a:xfrm>
              <a:off x="1651569" y="20681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7"/>
                  </a:moveTo>
                  <a:cubicBezTo>
                    <a:pt x="241" y="1"/>
                    <a:pt x="1" y="71"/>
                    <a:pt x="101" y="117"/>
                  </a:cubicBezTo>
                  <a:cubicBezTo>
                    <a:pt x="156" y="143"/>
                    <a:pt x="393" y="75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" name="Google Shape;300;p2"/>
            <p:cNvSpPr/>
            <p:nvPr/>
          </p:nvSpPr>
          <p:spPr>
            <a:xfrm>
              <a:off x="581384" y="198686"/>
              <a:ext cx="29696" cy="11893"/>
            </a:xfrm>
            <a:custGeom>
              <a:avLst/>
              <a:gdLst/>
              <a:ahLst/>
              <a:cxnLst/>
              <a:rect l="l" t="t" r="r" b="b"/>
              <a:pathLst>
                <a:path w="832" h="395" extrusionOk="0">
                  <a:moveTo>
                    <a:pt x="1" y="388"/>
                  </a:moveTo>
                  <a:cubicBezTo>
                    <a:pt x="336" y="395"/>
                    <a:pt x="601" y="368"/>
                    <a:pt x="771" y="299"/>
                  </a:cubicBezTo>
                  <a:cubicBezTo>
                    <a:pt x="831" y="59"/>
                    <a:pt x="504" y="0"/>
                    <a:pt x="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" name="Google Shape;301;p2"/>
            <p:cNvSpPr/>
            <p:nvPr/>
          </p:nvSpPr>
          <p:spPr>
            <a:xfrm>
              <a:off x="8985707" y="201787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2"/>
                  </a:moveTo>
                  <a:cubicBezTo>
                    <a:pt x="192" y="54"/>
                    <a:pt x="34" y="0"/>
                    <a:pt x="0" y="102"/>
                  </a:cubicBezTo>
                  <a:cubicBezTo>
                    <a:pt x="0" y="153"/>
                    <a:pt x="154" y="207"/>
                    <a:pt x="192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" name="Google Shape;302;p2"/>
            <p:cNvSpPr/>
            <p:nvPr/>
          </p:nvSpPr>
          <p:spPr>
            <a:xfrm>
              <a:off x="3396578" y="196729"/>
              <a:ext cx="41332" cy="13670"/>
            </a:xfrm>
            <a:custGeom>
              <a:avLst/>
              <a:gdLst/>
              <a:ahLst/>
              <a:cxnLst/>
              <a:rect l="l" t="t" r="r" b="b"/>
              <a:pathLst>
                <a:path w="1158" h="454" extrusionOk="0">
                  <a:moveTo>
                    <a:pt x="1157" y="0"/>
                  </a:moveTo>
                  <a:lnTo>
                    <a:pt x="193" y="0"/>
                  </a:lnTo>
                  <a:cubicBezTo>
                    <a:pt x="210" y="157"/>
                    <a:pt x="151" y="282"/>
                    <a:pt x="1" y="364"/>
                  </a:cubicBezTo>
                  <a:cubicBezTo>
                    <a:pt x="839" y="453"/>
                    <a:pt x="861" y="162"/>
                    <a:pt x="115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" name="Google Shape;303;p2"/>
            <p:cNvSpPr/>
            <p:nvPr/>
          </p:nvSpPr>
          <p:spPr>
            <a:xfrm>
              <a:off x="2032865" y="202088"/>
              <a:ext cx="21558" cy="6504"/>
            </a:xfrm>
            <a:custGeom>
              <a:avLst/>
              <a:gdLst/>
              <a:ahLst/>
              <a:cxnLst/>
              <a:rect l="l" t="t" r="r" b="b"/>
              <a:pathLst>
                <a:path w="604" h="216" extrusionOk="0">
                  <a:moveTo>
                    <a:pt x="603" y="184"/>
                  </a:moveTo>
                  <a:lnTo>
                    <a:pt x="603" y="1"/>
                  </a:lnTo>
                  <a:lnTo>
                    <a:pt x="24" y="1"/>
                  </a:lnTo>
                  <a:cubicBezTo>
                    <a:pt x="0" y="167"/>
                    <a:pt x="217" y="215"/>
                    <a:pt x="603" y="1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" name="Google Shape;304;p2"/>
            <p:cNvSpPr/>
            <p:nvPr/>
          </p:nvSpPr>
          <p:spPr>
            <a:xfrm>
              <a:off x="1958911" y="191219"/>
              <a:ext cx="45258" cy="14573"/>
            </a:xfrm>
            <a:custGeom>
              <a:avLst/>
              <a:gdLst/>
              <a:ahLst/>
              <a:cxnLst/>
              <a:rect l="l" t="t" r="r" b="b"/>
              <a:pathLst>
                <a:path w="1268" h="484" extrusionOk="0">
                  <a:moveTo>
                    <a:pt x="362" y="453"/>
                  </a:moveTo>
                  <a:cubicBezTo>
                    <a:pt x="1267" y="483"/>
                    <a:pt x="878" y="34"/>
                    <a:pt x="362" y="0"/>
                  </a:cubicBezTo>
                  <a:cubicBezTo>
                    <a:pt x="1" y="173"/>
                    <a:pt x="476" y="165"/>
                    <a:pt x="362" y="4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" name="Google Shape;305;p2"/>
            <p:cNvSpPr/>
            <p:nvPr/>
          </p:nvSpPr>
          <p:spPr>
            <a:xfrm>
              <a:off x="4619774" y="193959"/>
              <a:ext cx="22665" cy="8250"/>
            </a:xfrm>
            <a:custGeom>
              <a:avLst/>
              <a:gdLst/>
              <a:ahLst/>
              <a:cxnLst/>
              <a:rect l="l" t="t" r="r" b="b"/>
              <a:pathLst>
                <a:path w="635" h="274" extrusionOk="0">
                  <a:moveTo>
                    <a:pt x="635" y="1"/>
                  </a:moveTo>
                  <a:lnTo>
                    <a:pt x="248" y="1"/>
                  </a:lnTo>
                  <a:cubicBezTo>
                    <a:pt x="236" y="117"/>
                    <a:pt x="0" y="126"/>
                    <a:pt x="56" y="274"/>
                  </a:cubicBezTo>
                  <a:lnTo>
                    <a:pt x="635" y="27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" name="Google Shape;306;p2"/>
            <p:cNvSpPr/>
            <p:nvPr/>
          </p:nvSpPr>
          <p:spPr>
            <a:xfrm>
              <a:off x="1868646" y="199439"/>
              <a:ext cx="13670" cy="2770"/>
            </a:xfrm>
            <a:custGeom>
              <a:avLst/>
              <a:gdLst/>
              <a:ahLst/>
              <a:cxnLst/>
              <a:rect l="l" t="t" r="r" b="b"/>
              <a:pathLst>
                <a:path w="383" h="92" extrusionOk="0">
                  <a:moveTo>
                    <a:pt x="383" y="0"/>
                  </a:moveTo>
                  <a:cubicBezTo>
                    <a:pt x="232" y="21"/>
                    <a:pt x="3" y="3"/>
                    <a:pt x="0" y="92"/>
                  </a:cubicBezTo>
                  <a:cubicBezTo>
                    <a:pt x="148" y="69"/>
                    <a:pt x="379" y="88"/>
                    <a:pt x="3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" name="Google Shape;307;p2"/>
            <p:cNvSpPr/>
            <p:nvPr/>
          </p:nvSpPr>
          <p:spPr>
            <a:xfrm>
              <a:off x="1111765" y="186974"/>
              <a:ext cx="20309" cy="13550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4" y="414"/>
                  </a:moveTo>
                  <a:cubicBezTo>
                    <a:pt x="386" y="358"/>
                    <a:pt x="403" y="307"/>
                    <a:pt x="569" y="324"/>
                  </a:cubicBezTo>
                  <a:lnTo>
                    <a:pt x="569" y="141"/>
                  </a:lnTo>
                  <a:cubicBezTo>
                    <a:pt x="94" y="0"/>
                    <a:pt x="1" y="449"/>
                    <a:pt x="374" y="4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" name="Google Shape;308;p2"/>
            <p:cNvSpPr/>
            <p:nvPr/>
          </p:nvSpPr>
          <p:spPr>
            <a:xfrm>
              <a:off x="7047854" y="193206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6"/>
                  </a:moveTo>
                  <a:cubicBezTo>
                    <a:pt x="242" y="1"/>
                    <a:pt x="0" y="70"/>
                    <a:pt x="102" y="117"/>
                  </a:cubicBezTo>
                  <a:cubicBezTo>
                    <a:pt x="157" y="142"/>
                    <a:pt x="394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" name="Google Shape;309;p2"/>
            <p:cNvSpPr/>
            <p:nvPr/>
          </p:nvSpPr>
          <p:spPr>
            <a:xfrm>
              <a:off x="6949309" y="183782"/>
              <a:ext cx="65246" cy="12977"/>
            </a:xfrm>
            <a:custGeom>
              <a:avLst/>
              <a:gdLst/>
              <a:ahLst/>
              <a:cxnLst/>
              <a:rect l="l" t="t" r="r" b="b"/>
              <a:pathLst>
                <a:path w="1828" h="431" extrusionOk="0">
                  <a:moveTo>
                    <a:pt x="1128" y="430"/>
                  </a:moveTo>
                  <a:cubicBezTo>
                    <a:pt x="1828" y="1"/>
                    <a:pt x="0" y="307"/>
                    <a:pt x="1128" y="4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" name="Google Shape;310;p2"/>
            <p:cNvSpPr/>
            <p:nvPr/>
          </p:nvSpPr>
          <p:spPr>
            <a:xfrm>
              <a:off x="5853105" y="188509"/>
              <a:ext cx="23307" cy="8250"/>
            </a:xfrm>
            <a:custGeom>
              <a:avLst/>
              <a:gdLst/>
              <a:ahLst/>
              <a:cxnLst/>
              <a:rect l="l" t="t" r="r" b="b"/>
              <a:pathLst>
                <a:path w="653" h="274" extrusionOk="0">
                  <a:moveTo>
                    <a:pt x="405" y="273"/>
                  </a:moveTo>
                  <a:cubicBezTo>
                    <a:pt x="417" y="156"/>
                    <a:pt x="653" y="148"/>
                    <a:pt x="598" y="0"/>
                  </a:cubicBezTo>
                  <a:lnTo>
                    <a:pt x="212" y="0"/>
                  </a:lnTo>
                  <a:cubicBezTo>
                    <a:pt x="0" y="130"/>
                    <a:pt x="8" y="221"/>
                    <a:pt x="40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" name="Google Shape;311;p2"/>
            <p:cNvSpPr/>
            <p:nvPr/>
          </p:nvSpPr>
          <p:spPr>
            <a:xfrm>
              <a:off x="175318" y="187486"/>
              <a:ext cx="32659" cy="9274"/>
            </a:xfrm>
            <a:custGeom>
              <a:avLst/>
              <a:gdLst/>
              <a:ahLst/>
              <a:cxnLst/>
              <a:rect l="l" t="t" r="r" b="b"/>
              <a:pathLst>
                <a:path w="915" h="308" extrusionOk="0">
                  <a:moveTo>
                    <a:pt x="1" y="216"/>
                  </a:moveTo>
                  <a:cubicBezTo>
                    <a:pt x="193" y="216"/>
                    <a:pt x="230" y="289"/>
                    <a:pt x="387" y="307"/>
                  </a:cubicBezTo>
                  <a:cubicBezTo>
                    <a:pt x="914" y="160"/>
                    <a:pt x="102" y="0"/>
                    <a:pt x="1" y="2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" name="Google Shape;312;p2"/>
            <p:cNvSpPr/>
            <p:nvPr/>
          </p:nvSpPr>
          <p:spPr>
            <a:xfrm>
              <a:off x="7226920" y="19046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1" y="25"/>
                  </a:moveTo>
                  <a:cubicBezTo>
                    <a:pt x="237" y="1"/>
                    <a:pt x="1" y="70"/>
                    <a:pt x="100" y="117"/>
                  </a:cubicBezTo>
                  <a:cubicBezTo>
                    <a:pt x="152" y="142"/>
                    <a:pt x="392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" name="Google Shape;313;p2"/>
            <p:cNvSpPr/>
            <p:nvPr/>
          </p:nvSpPr>
          <p:spPr>
            <a:xfrm>
              <a:off x="5967248" y="190467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4" y="25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2"/>
                    <a:pt x="396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" name="Google Shape;314;p2"/>
            <p:cNvSpPr/>
            <p:nvPr/>
          </p:nvSpPr>
          <p:spPr>
            <a:xfrm>
              <a:off x="2546363" y="190467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5"/>
                  </a:moveTo>
                  <a:cubicBezTo>
                    <a:pt x="240" y="1"/>
                    <a:pt x="1" y="70"/>
                    <a:pt x="103" y="117"/>
                  </a:cubicBezTo>
                  <a:cubicBezTo>
                    <a:pt x="155" y="142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" name="Google Shape;315;p2"/>
            <p:cNvSpPr/>
            <p:nvPr/>
          </p:nvSpPr>
          <p:spPr>
            <a:xfrm>
              <a:off x="7069697" y="179266"/>
              <a:ext cx="39761" cy="15868"/>
            </a:xfrm>
            <a:custGeom>
              <a:avLst/>
              <a:gdLst/>
              <a:ahLst/>
              <a:cxnLst/>
              <a:rect l="l" t="t" r="r" b="b"/>
              <a:pathLst>
                <a:path w="1114" h="527" extrusionOk="0">
                  <a:moveTo>
                    <a:pt x="646" y="307"/>
                  </a:moveTo>
                  <a:cubicBezTo>
                    <a:pt x="1114" y="1"/>
                    <a:pt x="0" y="527"/>
                    <a:pt x="646" y="3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" name="Google Shape;316;p2"/>
            <p:cNvSpPr/>
            <p:nvPr/>
          </p:nvSpPr>
          <p:spPr>
            <a:xfrm>
              <a:off x="4903952" y="185077"/>
              <a:ext cx="13884" cy="7437"/>
            </a:xfrm>
            <a:custGeom>
              <a:avLst/>
              <a:gdLst/>
              <a:ahLst/>
              <a:cxnLst/>
              <a:rect l="l" t="t" r="r" b="b"/>
              <a:pathLst>
                <a:path w="389" h="247" extrusionOk="0">
                  <a:moveTo>
                    <a:pt x="388" y="114"/>
                  </a:moveTo>
                  <a:cubicBezTo>
                    <a:pt x="385" y="23"/>
                    <a:pt x="48" y="1"/>
                    <a:pt x="1" y="114"/>
                  </a:cubicBezTo>
                  <a:cubicBezTo>
                    <a:pt x="219" y="103"/>
                    <a:pt x="301" y="246"/>
                    <a:pt x="388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" name="Google Shape;317;p2"/>
            <p:cNvSpPr/>
            <p:nvPr/>
          </p:nvSpPr>
          <p:spPr>
            <a:xfrm>
              <a:off x="4645722" y="187727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0" y="116"/>
                  </a:moveTo>
                  <a:cubicBezTo>
                    <a:pt x="154" y="141"/>
                    <a:pt x="391" y="72"/>
                    <a:pt x="293" y="26"/>
                  </a:cubicBezTo>
                  <a:cubicBezTo>
                    <a:pt x="240" y="0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" name="Google Shape;318;p2"/>
            <p:cNvSpPr/>
            <p:nvPr/>
          </p:nvSpPr>
          <p:spPr>
            <a:xfrm>
              <a:off x="251021" y="188509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0"/>
                  </a:moveTo>
                  <a:cubicBezTo>
                    <a:pt x="236" y="20"/>
                    <a:pt x="3" y="2"/>
                    <a:pt x="1" y="90"/>
                  </a:cubicBezTo>
                  <a:cubicBezTo>
                    <a:pt x="151" y="71"/>
                    <a:pt x="381" y="89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" name="Google Shape;319;p2"/>
            <p:cNvSpPr/>
            <p:nvPr/>
          </p:nvSpPr>
          <p:spPr>
            <a:xfrm>
              <a:off x="7353555" y="180290"/>
              <a:ext cx="23486" cy="8250"/>
            </a:xfrm>
            <a:custGeom>
              <a:avLst/>
              <a:gdLst/>
              <a:ahLst/>
              <a:cxnLst/>
              <a:rect l="l" t="t" r="r" b="b"/>
              <a:pathLst>
                <a:path w="658" h="274" extrusionOk="0">
                  <a:moveTo>
                    <a:pt x="409" y="273"/>
                  </a:moveTo>
                  <a:cubicBezTo>
                    <a:pt x="418" y="156"/>
                    <a:pt x="657" y="147"/>
                    <a:pt x="601" y="0"/>
                  </a:cubicBezTo>
                  <a:lnTo>
                    <a:pt x="214" y="0"/>
                  </a:lnTo>
                  <a:cubicBezTo>
                    <a:pt x="1" y="131"/>
                    <a:pt x="6" y="221"/>
                    <a:pt x="409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" name="Google Shape;320;p2"/>
            <p:cNvSpPr/>
            <p:nvPr/>
          </p:nvSpPr>
          <p:spPr>
            <a:xfrm>
              <a:off x="2202258" y="18495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38" y="1"/>
                    <a:pt x="1" y="70"/>
                    <a:pt x="99" y="117"/>
                  </a:cubicBezTo>
                  <a:cubicBezTo>
                    <a:pt x="153" y="142"/>
                    <a:pt x="392" y="74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" name="Google Shape;321;p2"/>
            <p:cNvSpPr/>
            <p:nvPr/>
          </p:nvSpPr>
          <p:spPr>
            <a:xfrm>
              <a:off x="1865006" y="182217"/>
              <a:ext cx="13956" cy="4366"/>
            </a:xfrm>
            <a:custGeom>
              <a:avLst/>
              <a:gdLst/>
              <a:ahLst/>
              <a:cxnLst/>
              <a:rect l="l" t="t" r="r" b="b"/>
              <a:pathLst>
                <a:path w="391" h="145" extrusionOk="0">
                  <a:moveTo>
                    <a:pt x="293" y="27"/>
                  </a:moveTo>
                  <a:cubicBezTo>
                    <a:pt x="238" y="0"/>
                    <a:pt x="0" y="71"/>
                    <a:pt x="102" y="117"/>
                  </a:cubicBezTo>
                  <a:cubicBezTo>
                    <a:pt x="152" y="144"/>
                    <a:pt x="391" y="74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" name="Google Shape;322;p2"/>
            <p:cNvSpPr/>
            <p:nvPr/>
          </p:nvSpPr>
          <p:spPr>
            <a:xfrm>
              <a:off x="1510586" y="179025"/>
              <a:ext cx="13813" cy="7467"/>
            </a:xfrm>
            <a:custGeom>
              <a:avLst/>
              <a:gdLst/>
              <a:ahLst/>
              <a:cxnLst/>
              <a:rect l="l" t="t" r="r" b="b"/>
              <a:pathLst>
                <a:path w="387" h="248" extrusionOk="0">
                  <a:moveTo>
                    <a:pt x="387" y="133"/>
                  </a:moveTo>
                  <a:cubicBezTo>
                    <a:pt x="172" y="140"/>
                    <a:pt x="87" y="1"/>
                    <a:pt x="1" y="133"/>
                  </a:cubicBezTo>
                  <a:cubicBezTo>
                    <a:pt x="3" y="224"/>
                    <a:pt x="340" y="247"/>
                    <a:pt x="387" y="1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" name="Google Shape;323;p2"/>
            <p:cNvSpPr/>
            <p:nvPr/>
          </p:nvSpPr>
          <p:spPr>
            <a:xfrm>
              <a:off x="4339557" y="177550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7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" name="Google Shape;324;p2"/>
            <p:cNvSpPr/>
            <p:nvPr/>
          </p:nvSpPr>
          <p:spPr>
            <a:xfrm>
              <a:off x="1579435" y="177550"/>
              <a:ext cx="13884" cy="5510"/>
            </a:xfrm>
            <a:custGeom>
              <a:avLst/>
              <a:gdLst/>
              <a:ahLst/>
              <a:cxnLst/>
              <a:rect l="l" t="t" r="r" b="b"/>
              <a:pathLst>
                <a:path w="389" h="183" extrusionOk="0">
                  <a:moveTo>
                    <a:pt x="389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9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" name="Google Shape;325;p2"/>
            <p:cNvSpPr/>
            <p:nvPr/>
          </p:nvSpPr>
          <p:spPr>
            <a:xfrm>
              <a:off x="7987549" y="177098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2" y="15"/>
                  </a:moveTo>
                  <a:cubicBezTo>
                    <a:pt x="353" y="31"/>
                    <a:pt x="35" y="1"/>
                    <a:pt x="1" y="106"/>
                  </a:cubicBezTo>
                  <a:cubicBezTo>
                    <a:pt x="229" y="92"/>
                    <a:pt x="548" y="121"/>
                    <a:pt x="582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" name="Google Shape;326;p2"/>
            <p:cNvSpPr/>
            <p:nvPr/>
          </p:nvSpPr>
          <p:spPr>
            <a:xfrm>
              <a:off x="4525333" y="174389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4" y="105"/>
                  </a:moveTo>
                  <a:cubicBezTo>
                    <a:pt x="0" y="156"/>
                    <a:pt x="157" y="208"/>
                    <a:pt x="194" y="105"/>
                  </a:cubicBezTo>
                  <a:cubicBezTo>
                    <a:pt x="196" y="55"/>
                    <a:pt x="39" y="1"/>
                    <a:pt x="4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" name="Google Shape;327;p2"/>
            <p:cNvSpPr/>
            <p:nvPr/>
          </p:nvSpPr>
          <p:spPr>
            <a:xfrm>
              <a:off x="684641" y="170806"/>
              <a:ext cx="13813" cy="7467"/>
            </a:xfrm>
            <a:custGeom>
              <a:avLst/>
              <a:gdLst/>
              <a:ahLst/>
              <a:cxnLst/>
              <a:rect l="l" t="t" r="r" b="b"/>
              <a:pathLst>
                <a:path w="387" h="248" extrusionOk="0">
                  <a:moveTo>
                    <a:pt x="387" y="133"/>
                  </a:moveTo>
                  <a:cubicBezTo>
                    <a:pt x="169" y="143"/>
                    <a:pt x="85" y="1"/>
                    <a:pt x="1" y="133"/>
                  </a:cubicBezTo>
                  <a:cubicBezTo>
                    <a:pt x="2" y="224"/>
                    <a:pt x="339" y="248"/>
                    <a:pt x="387" y="1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" name="Google Shape;328;p2"/>
            <p:cNvSpPr/>
            <p:nvPr/>
          </p:nvSpPr>
          <p:spPr>
            <a:xfrm>
              <a:off x="1235259" y="168999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6" y="101"/>
                  </a:moveTo>
                  <a:cubicBezTo>
                    <a:pt x="196" y="53"/>
                    <a:pt x="35" y="1"/>
                    <a:pt x="0" y="101"/>
                  </a:cubicBezTo>
                  <a:cubicBezTo>
                    <a:pt x="1" y="154"/>
                    <a:pt x="157" y="206"/>
                    <a:pt x="196" y="1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" name="Google Shape;329;p2"/>
            <p:cNvSpPr/>
            <p:nvPr/>
          </p:nvSpPr>
          <p:spPr>
            <a:xfrm>
              <a:off x="3589243" y="166259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6" y="104"/>
                  </a:moveTo>
                  <a:cubicBezTo>
                    <a:pt x="196" y="53"/>
                    <a:pt x="38" y="0"/>
                    <a:pt x="3" y="104"/>
                  </a:cubicBezTo>
                  <a:cubicBezTo>
                    <a:pt x="0" y="153"/>
                    <a:pt x="160" y="205"/>
                    <a:pt x="196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" name="Google Shape;330;p2"/>
            <p:cNvSpPr/>
            <p:nvPr/>
          </p:nvSpPr>
          <p:spPr>
            <a:xfrm>
              <a:off x="7588335" y="163309"/>
              <a:ext cx="13813" cy="6805"/>
            </a:xfrm>
            <a:custGeom>
              <a:avLst/>
              <a:gdLst/>
              <a:ahLst/>
              <a:cxnLst/>
              <a:rect l="l" t="t" r="r" b="b"/>
              <a:pathLst>
                <a:path w="387" h="226" extrusionOk="0">
                  <a:moveTo>
                    <a:pt x="387" y="112"/>
                  </a:moveTo>
                  <a:cubicBezTo>
                    <a:pt x="345" y="1"/>
                    <a:pt x="170" y="55"/>
                    <a:pt x="0" y="112"/>
                  </a:cubicBezTo>
                  <a:cubicBezTo>
                    <a:pt x="0" y="202"/>
                    <a:pt x="340" y="225"/>
                    <a:pt x="387" y="1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" name="Google Shape;331;p2"/>
            <p:cNvSpPr/>
            <p:nvPr/>
          </p:nvSpPr>
          <p:spPr>
            <a:xfrm>
              <a:off x="4277596" y="163851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1" y="1"/>
                  </a:lnTo>
                  <a:lnTo>
                    <a:pt x="1" y="184"/>
                  </a:lnTo>
                  <a:lnTo>
                    <a:pt x="386" y="18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" name="Google Shape;332;p2"/>
            <p:cNvSpPr/>
            <p:nvPr/>
          </p:nvSpPr>
          <p:spPr>
            <a:xfrm>
              <a:off x="2835503" y="165868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3" y="140"/>
                    <a:pt x="391" y="72"/>
                    <a:pt x="293" y="27"/>
                  </a:cubicBezTo>
                  <a:cubicBezTo>
                    <a:pt x="240" y="0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" name="Google Shape;333;p2"/>
            <p:cNvSpPr/>
            <p:nvPr/>
          </p:nvSpPr>
          <p:spPr>
            <a:xfrm>
              <a:off x="2556856" y="163519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" y="105"/>
                  </a:moveTo>
                  <a:cubicBezTo>
                    <a:pt x="1" y="153"/>
                    <a:pt x="155" y="208"/>
                    <a:pt x="191" y="105"/>
                  </a:cubicBezTo>
                  <a:cubicBezTo>
                    <a:pt x="194" y="54"/>
                    <a:pt x="34" y="0"/>
                    <a:pt x="1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" name="Google Shape;334;p2"/>
            <p:cNvSpPr/>
            <p:nvPr/>
          </p:nvSpPr>
          <p:spPr>
            <a:xfrm>
              <a:off x="1923505" y="163519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7" y="105"/>
                  </a:moveTo>
                  <a:cubicBezTo>
                    <a:pt x="197" y="54"/>
                    <a:pt x="39" y="0"/>
                    <a:pt x="5" y="105"/>
                  </a:cubicBezTo>
                  <a:cubicBezTo>
                    <a:pt x="1" y="153"/>
                    <a:pt x="160" y="205"/>
                    <a:pt x="197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" name="Google Shape;335;p2"/>
            <p:cNvSpPr/>
            <p:nvPr/>
          </p:nvSpPr>
          <p:spPr>
            <a:xfrm>
              <a:off x="567643" y="166651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0"/>
                    <a:pt x="3" y="2"/>
                    <a:pt x="1" y="91"/>
                  </a:cubicBezTo>
                  <a:cubicBezTo>
                    <a:pt x="150" y="71"/>
                    <a:pt x="381" y="87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" name="Google Shape;336;p2"/>
            <p:cNvSpPr/>
            <p:nvPr/>
          </p:nvSpPr>
          <p:spPr>
            <a:xfrm>
              <a:off x="6721095" y="157859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5" y="0"/>
                    <a:pt x="173" y="52"/>
                    <a:pt x="1" y="110"/>
                  </a:cubicBezTo>
                  <a:cubicBezTo>
                    <a:pt x="3" y="201"/>
                    <a:pt x="339" y="223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" name="Google Shape;337;p2"/>
            <p:cNvSpPr/>
            <p:nvPr/>
          </p:nvSpPr>
          <p:spPr>
            <a:xfrm>
              <a:off x="6166908" y="160388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6"/>
                  </a:moveTo>
                  <a:cubicBezTo>
                    <a:pt x="238" y="1"/>
                    <a:pt x="1" y="70"/>
                    <a:pt x="99" y="116"/>
                  </a:cubicBezTo>
                  <a:cubicBezTo>
                    <a:pt x="154" y="142"/>
                    <a:pt x="392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" name="Google Shape;338;p2"/>
            <p:cNvSpPr/>
            <p:nvPr/>
          </p:nvSpPr>
          <p:spPr>
            <a:xfrm>
              <a:off x="5048540" y="155691"/>
              <a:ext cx="20666" cy="8943"/>
            </a:xfrm>
            <a:custGeom>
              <a:avLst/>
              <a:gdLst/>
              <a:ahLst/>
              <a:cxnLst/>
              <a:rect l="l" t="t" r="r" b="b"/>
              <a:pathLst>
                <a:path w="579" h="297" extrusionOk="0">
                  <a:moveTo>
                    <a:pt x="579" y="0"/>
                  </a:moveTo>
                  <a:lnTo>
                    <a:pt x="193" y="0"/>
                  </a:lnTo>
                  <a:cubicBezTo>
                    <a:pt x="193" y="90"/>
                    <a:pt x="38" y="107"/>
                    <a:pt x="0" y="182"/>
                  </a:cubicBezTo>
                  <a:cubicBezTo>
                    <a:pt x="246" y="188"/>
                    <a:pt x="267" y="297"/>
                    <a:pt x="579" y="2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" name="Google Shape;339;p2"/>
            <p:cNvSpPr/>
            <p:nvPr/>
          </p:nvSpPr>
          <p:spPr>
            <a:xfrm>
              <a:off x="2822083" y="155330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5" y="194"/>
                  </a:moveTo>
                  <a:cubicBezTo>
                    <a:pt x="473" y="102"/>
                    <a:pt x="631" y="85"/>
                    <a:pt x="669" y="12"/>
                  </a:cubicBezTo>
                  <a:cubicBezTo>
                    <a:pt x="364" y="20"/>
                    <a:pt x="1" y="1"/>
                    <a:pt x="88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" name="Google Shape;340;p2"/>
            <p:cNvSpPr/>
            <p:nvPr/>
          </p:nvSpPr>
          <p:spPr>
            <a:xfrm>
              <a:off x="6937852" y="154938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5"/>
                  </a:moveTo>
                  <a:cubicBezTo>
                    <a:pt x="238" y="1"/>
                    <a:pt x="0" y="67"/>
                    <a:pt x="99" y="115"/>
                  </a:cubicBezTo>
                  <a:cubicBezTo>
                    <a:pt x="152" y="142"/>
                    <a:pt x="389" y="71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" name="Google Shape;341;p2"/>
            <p:cNvSpPr/>
            <p:nvPr/>
          </p:nvSpPr>
          <p:spPr>
            <a:xfrm>
              <a:off x="4515304" y="144732"/>
              <a:ext cx="40440" cy="13700"/>
            </a:xfrm>
            <a:custGeom>
              <a:avLst/>
              <a:gdLst/>
              <a:ahLst/>
              <a:cxnLst/>
              <a:rect l="l" t="t" r="r" b="b"/>
              <a:pathLst>
                <a:path w="1133" h="455" extrusionOk="0">
                  <a:moveTo>
                    <a:pt x="285" y="454"/>
                  </a:moveTo>
                  <a:lnTo>
                    <a:pt x="1054" y="454"/>
                  </a:lnTo>
                  <a:cubicBezTo>
                    <a:pt x="1132" y="235"/>
                    <a:pt x="699" y="257"/>
                    <a:pt x="860" y="0"/>
                  </a:cubicBezTo>
                  <a:cubicBezTo>
                    <a:pt x="1" y="39"/>
                    <a:pt x="575" y="193"/>
                    <a:pt x="285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" name="Google Shape;342;p2"/>
            <p:cNvSpPr/>
            <p:nvPr/>
          </p:nvSpPr>
          <p:spPr>
            <a:xfrm>
              <a:off x="2553287" y="15493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2" y="1"/>
                    <a:pt x="0" y="67"/>
                    <a:pt x="102" y="115"/>
                  </a:cubicBezTo>
                  <a:cubicBezTo>
                    <a:pt x="154" y="142"/>
                    <a:pt x="392" y="71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" name="Google Shape;343;p2"/>
            <p:cNvSpPr/>
            <p:nvPr/>
          </p:nvSpPr>
          <p:spPr>
            <a:xfrm>
              <a:off x="1920007" y="154938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103" y="115"/>
                  </a:moveTo>
                  <a:cubicBezTo>
                    <a:pt x="154" y="142"/>
                    <a:pt x="395" y="71"/>
                    <a:pt x="295" y="25"/>
                  </a:cubicBezTo>
                  <a:cubicBezTo>
                    <a:pt x="238" y="1"/>
                    <a:pt x="1" y="68"/>
                    <a:pt x="103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" name="Google Shape;344;p2"/>
            <p:cNvSpPr/>
            <p:nvPr/>
          </p:nvSpPr>
          <p:spPr>
            <a:xfrm>
              <a:off x="225465" y="142323"/>
              <a:ext cx="46257" cy="18728"/>
            </a:xfrm>
            <a:custGeom>
              <a:avLst/>
              <a:gdLst/>
              <a:ahLst/>
              <a:cxnLst/>
              <a:rect l="l" t="t" r="r" b="b"/>
              <a:pathLst>
                <a:path w="1296" h="622" extrusionOk="0">
                  <a:moveTo>
                    <a:pt x="1295" y="353"/>
                  </a:moveTo>
                  <a:cubicBezTo>
                    <a:pt x="924" y="315"/>
                    <a:pt x="1144" y="1"/>
                    <a:pt x="524" y="80"/>
                  </a:cubicBezTo>
                  <a:cubicBezTo>
                    <a:pt x="0" y="224"/>
                    <a:pt x="999" y="622"/>
                    <a:pt x="1295" y="3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" name="Google Shape;345;p2"/>
            <p:cNvSpPr/>
            <p:nvPr/>
          </p:nvSpPr>
          <p:spPr>
            <a:xfrm>
              <a:off x="8631001" y="14942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5" y="142"/>
                    <a:pt x="394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" name="Google Shape;346;p2"/>
            <p:cNvSpPr/>
            <p:nvPr/>
          </p:nvSpPr>
          <p:spPr>
            <a:xfrm>
              <a:off x="7141010" y="150181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5" y="1"/>
                  </a:moveTo>
                  <a:cubicBezTo>
                    <a:pt x="233" y="21"/>
                    <a:pt x="3" y="3"/>
                    <a:pt x="1" y="92"/>
                  </a:cubicBezTo>
                  <a:cubicBezTo>
                    <a:pt x="150" y="71"/>
                    <a:pt x="379" y="89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" name="Google Shape;347;p2"/>
            <p:cNvSpPr/>
            <p:nvPr/>
          </p:nvSpPr>
          <p:spPr>
            <a:xfrm>
              <a:off x="4269886" y="142052"/>
              <a:ext cx="21487" cy="6383"/>
            </a:xfrm>
            <a:custGeom>
              <a:avLst/>
              <a:gdLst/>
              <a:ahLst/>
              <a:cxnLst/>
              <a:rect l="l" t="t" r="r" b="b"/>
              <a:pathLst>
                <a:path w="602" h="212" extrusionOk="0">
                  <a:moveTo>
                    <a:pt x="602" y="181"/>
                  </a:moveTo>
                  <a:lnTo>
                    <a:pt x="602" y="0"/>
                  </a:lnTo>
                  <a:lnTo>
                    <a:pt x="22" y="0"/>
                  </a:lnTo>
                  <a:cubicBezTo>
                    <a:pt x="0" y="161"/>
                    <a:pt x="217" y="212"/>
                    <a:pt x="602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" name="Google Shape;348;p2"/>
            <p:cNvSpPr/>
            <p:nvPr/>
          </p:nvSpPr>
          <p:spPr>
            <a:xfrm>
              <a:off x="3103977" y="143949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1" y="26"/>
                  </a:moveTo>
                  <a:cubicBezTo>
                    <a:pt x="238" y="0"/>
                    <a:pt x="0" y="71"/>
                    <a:pt x="99" y="118"/>
                  </a:cubicBezTo>
                  <a:cubicBezTo>
                    <a:pt x="152" y="142"/>
                    <a:pt x="389" y="74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" name="Google Shape;349;p2"/>
            <p:cNvSpPr/>
            <p:nvPr/>
          </p:nvSpPr>
          <p:spPr>
            <a:xfrm>
              <a:off x="1438203" y="143949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6"/>
                  </a:moveTo>
                  <a:cubicBezTo>
                    <a:pt x="242" y="0"/>
                    <a:pt x="0" y="71"/>
                    <a:pt x="101" y="118"/>
                  </a:cubicBezTo>
                  <a:cubicBezTo>
                    <a:pt x="157" y="142"/>
                    <a:pt x="393" y="74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" name="Google Shape;350;p2"/>
            <p:cNvSpPr/>
            <p:nvPr/>
          </p:nvSpPr>
          <p:spPr>
            <a:xfrm>
              <a:off x="309377" y="14394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2" y="26"/>
                  </a:moveTo>
                  <a:cubicBezTo>
                    <a:pt x="240" y="0"/>
                    <a:pt x="0" y="71"/>
                    <a:pt x="99" y="118"/>
                  </a:cubicBezTo>
                  <a:cubicBezTo>
                    <a:pt x="154" y="142"/>
                    <a:pt x="394" y="74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" name="Google Shape;351;p2"/>
            <p:cNvSpPr/>
            <p:nvPr/>
          </p:nvSpPr>
          <p:spPr>
            <a:xfrm>
              <a:off x="4583796" y="141269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2" y="24"/>
                  </a:moveTo>
                  <a:cubicBezTo>
                    <a:pt x="238" y="0"/>
                    <a:pt x="1" y="68"/>
                    <a:pt x="98" y="115"/>
                  </a:cubicBezTo>
                  <a:cubicBezTo>
                    <a:pt x="153" y="140"/>
                    <a:pt x="392" y="71"/>
                    <a:pt x="29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" name="Google Shape;352;p2"/>
            <p:cNvSpPr/>
            <p:nvPr/>
          </p:nvSpPr>
          <p:spPr>
            <a:xfrm>
              <a:off x="2198939" y="135639"/>
              <a:ext cx="27626" cy="9966"/>
            </a:xfrm>
            <a:custGeom>
              <a:avLst/>
              <a:gdLst/>
              <a:ahLst/>
              <a:cxnLst/>
              <a:rect l="l" t="t" r="r" b="b"/>
              <a:pathLst>
                <a:path w="774" h="331" extrusionOk="0">
                  <a:moveTo>
                    <a:pt x="1" y="211"/>
                  </a:moveTo>
                  <a:cubicBezTo>
                    <a:pt x="258" y="328"/>
                    <a:pt x="716" y="331"/>
                    <a:pt x="774" y="122"/>
                  </a:cubicBezTo>
                  <a:cubicBezTo>
                    <a:pt x="517" y="2"/>
                    <a:pt x="54" y="1"/>
                    <a:pt x="1" y="2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" name="Google Shape;353;p2"/>
            <p:cNvSpPr/>
            <p:nvPr/>
          </p:nvSpPr>
          <p:spPr>
            <a:xfrm>
              <a:off x="8497014" y="136000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5" y="0"/>
                    <a:pt x="170" y="54"/>
                    <a:pt x="1" y="110"/>
                  </a:cubicBezTo>
                  <a:cubicBezTo>
                    <a:pt x="1" y="201"/>
                    <a:pt x="335" y="224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" name="Google Shape;354;p2"/>
            <p:cNvSpPr/>
            <p:nvPr/>
          </p:nvSpPr>
          <p:spPr>
            <a:xfrm>
              <a:off x="7801701" y="136151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5"/>
                  </a:moveTo>
                  <a:cubicBezTo>
                    <a:pt x="195" y="54"/>
                    <a:pt x="37" y="1"/>
                    <a:pt x="1" y="105"/>
                  </a:cubicBezTo>
                  <a:cubicBezTo>
                    <a:pt x="1" y="153"/>
                    <a:pt x="157" y="207"/>
                    <a:pt x="195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" name="Google Shape;355;p2"/>
            <p:cNvSpPr/>
            <p:nvPr/>
          </p:nvSpPr>
          <p:spPr>
            <a:xfrm>
              <a:off x="4642438" y="136512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" name="Google Shape;356;p2"/>
            <p:cNvSpPr/>
            <p:nvPr/>
          </p:nvSpPr>
          <p:spPr>
            <a:xfrm>
              <a:off x="1438203" y="13849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7"/>
                  </a:moveTo>
                  <a:cubicBezTo>
                    <a:pt x="242" y="1"/>
                    <a:pt x="0" y="70"/>
                    <a:pt x="101" y="116"/>
                  </a:cubicBezTo>
                  <a:cubicBezTo>
                    <a:pt x="157" y="142"/>
                    <a:pt x="393" y="73"/>
                    <a:pt x="295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" name="Google Shape;357;p2"/>
            <p:cNvSpPr/>
            <p:nvPr/>
          </p:nvSpPr>
          <p:spPr>
            <a:xfrm>
              <a:off x="1407258" y="136392"/>
              <a:ext cx="23985" cy="5992"/>
            </a:xfrm>
            <a:custGeom>
              <a:avLst/>
              <a:gdLst/>
              <a:ahLst/>
              <a:cxnLst/>
              <a:rect l="l" t="t" r="r" b="b"/>
              <a:pathLst>
                <a:path w="672" h="199" extrusionOk="0">
                  <a:moveTo>
                    <a:pt x="580" y="4"/>
                  </a:moveTo>
                  <a:cubicBezTo>
                    <a:pt x="248" y="0"/>
                    <a:pt x="87" y="75"/>
                    <a:pt x="0" y="187"/>
                  </a:cubicBezTo>
                  <a:cubicBezTo>
                    <a:pt x="307" y="178"/>
                    <a:pt x="671" y="199"/>
                    <a:pt x="580" y="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" name="Google Shape;358;p2"/>
            <p:cNvSpPr/>
            <p:nvPr/>
          </p:nvSpPr>
          <p:spPr>
            <a:xfrm>
              <a:off x="226857" y="13849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3" y="27"/>
                  </a:moveTo>
                  <a:cubicBezTo>
                    <a:pt x="238" y="1"/>
                    <a:pt x="0" y="70"/>
                    <a:pt x="100" y="116"/>
                  </a:cubicBezTo>
                  <a:cubicBezTo>
                    <a:pt x="150" y="142"/>
                    <a:pt x="392" y="73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" name="Google Shape;359;p2"/>
            <p:cNvSpPr/>
            <p:nvPr/>
          </p:nvSpPr>
          <p:spPr>
            <a:xfrm>
              <a:off x="8648419" y="130310"/>
              <a:ext cx="27555" cy="10147"/>
            </a:xfrm>
            <a:custGeom>
              <a:avLst/>
              <a:gdLst/>
              <a:ahLst/>
              <a:cxnLst/>
              <a:rect l="l" t="t" r="r" b="b"/>
              <a:pathLst>
                <a:path w="772" h="337" extrusionOk="0">
                  <a:moveTo>
                    <a:pt x="771" y="299"/>
                  </a:moveTo>
                  <a:lnTo>
                    <a:pt x="771" y="26"/>
                  </a:lnTo>
                  <a:cubicBezTo>
                    <a:pt x="330" y="0"/>
                    <a:pt x="47" y="47"/>
                    <a:pt x="1" y="208"/>
                  </a:cubicBezTo>
                  <a:cubicBezTo>
                    <a:pt x="258" y="236"/>
                    <a:pt x="366" y="337"/>
                    <a:pt x="771" y="2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" name="Google Shape;360;p2"/>
            <p:cNvSpPr/>
            <p:nvPr/>
          </p:nvSpPr>
          <p:spPr>
            <a:xfrm>
              <a:off x="8022027" y="133441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2"/>
                  </a:moveTo>
                  <a:cubicBezTo>
                    <a:pt x="193" y="53"/>
                    <a:pt x="39" y="1"/>
                    <a:pt x="1" y="102"/>
                  </a:cubicBezTo>
                  <a:cubicBezTo>
                    <a:pt x="1" y="153"/>
                    <a:pt x="156" y="205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" name="Google Shape;361;p2"/>
            <p:cNvSpPr/>
            <p:nvPr/>
          </p:nvSpPr>
          <p:spPr>
            <a:xfrm>
              <a:off x="7719075" y="125583"/>
              <a:ext cx="29946" cy="13760"/>
            </a:xfrm>
            <a:custGeom>
              <a:avLst/>
              <a:gdLst/>
              <a:ahLst/>
              <a:cxnLst/>
              <a:rect l="l" t="t" r="r" b="b"/>
              <a:pathLst>
                <a:path w="839" h="457" extrusionOk="0">
                  <a:moveTo>
                    <a:pt x="196" y="456"/>
                  </a:moveTo>
                  <a:lnTo>
                    <a:pt x="581" y="456"/>
                  </a:lnTo>
                  <a:cubicBezTo>
                    <a:pt x="683" y="222"/>
                    <a:pt x="838" y="138"/>
                    <a:pt x="388" y="0"/>
                  </a:cubicBezTo>
                  <a:cubicBezTo>
                    <a:pt x="529" y="248"/>
                    <a:pt x="5" y="183"/>
                    <a:pt x="0" y="365"/>
                  </a:cubicBezTo>
                  <a:cubicBezTo>
                    <a:pt x="120" y="369"/>
                    <a:pt x="231" y="378"/>
                    <a:pt x="196" y="4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" name="Google Shape;362;p2"/>
            <p:cNvSpPr/>
            <p:nvPr/>
          </p:nvSpPr>
          <p:spPr>
            <a:xfrm>
              <a:off x="7650297" y="130701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3"/>
                  </a:moveTo>
                  <a:cubicBezTo>
                    <a:pt x="196" y="52"/>
                    <a:pt x="40" y="0"/>
                    <a:pt x="0" y="103"/>
                  </a:cubicBezTo>
                  <a:cubicBezTo>
                    <a:pt x="0" y="153"/>
                    <a:pt x="157" y="208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" name="Google Shape;363;p2"/>
            <p:cNvSpPr/>
            <p:nvPr/>
          </p:nvSpPr>
          <p:spPr>
            <a:xfrm>
              <a:off x="4329313" y="123746"/>
              <a:ext cx="58857" cy="12797"/>
            </a:xfrm>
            <a:custGeom>
              <a:avLst/>
              <a:gdLst/>
              <a:ahLst/>
              <a:cxnLst/>
              <a:rect l="l" t="t" r="r" b="b"/>
              <a:pathLst>
                <a:path w="1649" h="425" extrusionOk="0">
                  <a:moveTo>
                    <a:pt x="674" y="424"/>
                  </a:moveTo>
                  <a:cubicBezTo>
                    <a:pt x="1648" y="60"/>
                    <a:pt x="1" y="0"/>
                    <a:pt x="674" y="4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" name="Google Shape;364;p2"/>
            <p:cNvSpPr/>
            <p:nvPr/>
          </p:nvSpPr>
          <p:spPr>
            <a:xfrm>
              <a:off x="4669956" y="131093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5" y="20"/>
                    <a:pt x="5" y="1"/>
                    <a:pt x="0" y="92"/>
                  </a:cubicBezTo>
                  <a:cubicBezTo>
                    <a:pt x="149" y="71"/>
                    <a:pt x="379" y="88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" name="Google Shape;365;p2"/>
            <p:cNvSpPr/>
            <p:nvPr/>
          </p:nvSpPr>
          <p:spPr>
            <a:xfrm>
              <a:off x="4133115" y="128323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" name="Google Shape;366;p2"/>
            <p:cNvSpPr/>
            <p:nvPr/>
          </p:nvSpPr>
          <p:spPr>
            <a:xfrm>
              <a:off x="3114292" y="127991"/>
              <a:ext cx="7031" cy="6142"/>
            </a:xfrm>
            <a:custGeom>
              <a:avLst/>
              <a:gdLst/>
              <a:ahLst/>
              <a:cxnLst/>
              <a:rect l="l" t="t" r="r" b="b"/>
              <a:pathLst>
                <a:path w="197" h="204" extrusionOk="0">
                  <a:moveTo>
                    <a:pt x="197" y="103"/>
                  </a:moveTo>
                  <a:cubicBezTo>
                    <a:pt x="197" y="52"/>
                    <a:pt x="40" y="0"/>
                    <a:pt x="2" y="103"/>
                  </a:cubicBezTo>
                  <a:cubicBezTo>
                    <a:pt x="1" y="153"/>
                    <a:pt x="159" y="204"/>
                    <a:pt x="197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" name="Google Shape;367;p2"/>
            <p:cNvSpPr/>
            <p:nvPr/>
          </p:nvSpPr>
          <p:spPr>
            <a:xfrm>
              <a:off x="1407294" y="125221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4" y="104"/>
                  </a:moveTo>
                  <a:cubicBezTo>
                    <a:pt x="195" y="53"/>
                    <a:pt x="39" y="1"/>
                    <a:pt x="1" y="104"/>
                  </a:cubicBezTo>
                  <a:cubicBezTo>
                    <a:pt x="1" y="155"/>
                    <a:pt x="157" y="207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" name="Google Shape;368;p2"/>
            <p:cNvSpPr/>
            <p:nvPr/>
          </p:nvSpPr>
          <p:spPr>
            <a:xfrm>
              <a:off x="8841083" y="116821"/>
              <a:ext cx="27804" cy="18427"/>
            </a:xfrm>
            <a:custGeom>
              <a:avLst/>
              <a:gdLst/>
              <a:ahLst/>
              <a:cxnLst/>
              <a:rect l="l" t="t" r="r" b="b"/>
              <a:pathLst>
                <a:path w="779" h="612" extrusionOk="0">
                  <a:moveTo>
                    <a:pt x="1" y="291"/>
                  </a:moveTo>
                  <a:cubicBezTo>
                    <a:pt x="779" y="611"/>
                    <a:pt x="456" y="0"/>
                    <a:pt x="1" y="2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" name="Google Shape;369;p2"/>
            <p:cNvSpPr/>
            <p:nvPr/>
          </p:nvSpPr>
          <p:spPr>
            <a:xfrm>
              <a:off x="6562802" y="122481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2" y="103"/>
                  </a:moveTo>
                  <a:cubicBezTo>
                    <a:pt x="193" y="54"/>
                    <a:pt x="39" y="0"/>
                    <a:pt x="2" y="103"/>
                  </a:cubicBezTo>
                  <a:cubicBezTo>
                    <a:pt x="0" y="154"/>
                    <a:pt x="157" y="208"/>
                    <a:pt x="19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" name="Google Shape;370;p2"/>
            <p:cNvSpPr/>
            <p:nvPr/>
          </p:nvSpPr>
          <p:spPr>
            <a:xfrm>
              <a:off x="8810067" y="122090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6"/>
                  </a:moveTo>
                  <a:cubicBezTo>
                    <a:pt x="153" y="141"/>
                    <a:pt x="392" y="72"/>
                    <a:pt x="291" y="25"/>
                  </a:cubicBezTo>
                  <a:cubicBezTo>
                    <a:pt x="238" y="0"/>
                    <a:pt x="0" y="71"/>
                    <a:pt x="9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" name="Google Shape;371;p2"/>
            <p:cNvSpPr/>
            <p:nvPr/>
          </p:nvSpPr>
          <p:spPr>
            <a:xfrm>
              <a:off x="2243482" y="122090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5" y="26"/>
                  </a:moveTo>
                  <a:cubicBezTo>
                    <a:pt x="240" y="0"/>
                    <a:pt x="1" y="71"/>
                    <a:pt x="104" y="118"/>
                  </a:cubicBezTo>
                  <a:cubicBezTo>
                    <a:pt x="156" y="143"/>
                    <a:pt x="395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" name="Google Shape;372;p2"/>
            <p:cNvSpPr/>
            <p:nvPr/>
          </p:nvSpPr>
          <p:spPr>
            <a:xfrm>
              <a:off x="1166516" y="122873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6" y="21"/>
                    <a:pt x="5" y="2"/>
                    <a:pt x="1" y="92"/>
                  </a:cubicBezTo>
                  <a:cubicBezTo>
                    <a:pt x="151" y="71"/>
                    <a:pt x="379" y="89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" name="Google Shape;373;p2"/>
            <p:cNvSpPr/>
            <p:nvPr/>
          </p:nvSpPr>
          <p:spPr>
            <a:xfrm>
              <a:off x="853106" y="12209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2" y="116"/>
                  </a:moveTo>
                  <a:cubicBezTo>
                    <a:pt x="155" y="141"/>
                    <a:pt x="392" y="72"/>
                    <a:pt x="292" y="25"/>
                  </a:cubicBezTo>
                  <a:cubicBezTo>
                    <a:pt x="242" y="0"/>
                    <a:pt x="1" y="71"/>
                    <a:pt x="102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" name="Google Shape;374;p2"/>
            <p:cNvSpPr/>
            <p:nvPr/>
          </p:nvSpPr>
          <p:spPr>
            <a:xfrm>
              <a:off x="8944269" y="114503"/>
              <a:ext cx="23914" cy="5992"/>
            </a:xfrm>
            <a:custGeom>
              <a:avLst/>
              <a:gdLst/>
              <a:ahLst/>
              <a:cxnLst/>
              <a:rect l="l" t="t" r="r" b="b"/>
              <a:pathLst>
                <a:path w="670" h="199" extrusionOk="0">
                  <a:moveTo>
                    <a:pt x="582" y="6"/>
                  </a:moveTo>
                  <a:cubicBezTo>
                    <a:pt x="249" y="0"/>
                    <a:pt x="87" y="76"/>
                    <a:pt x="1" y="187"/>
                  </a:cubicBezTo>
                  <a:cubicBezTo>
                    <a:pt x="304" y="179"/>
                    <a:pt x="669" y="199"/>
                    <a:pt x="582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" name="Google Shape;375;p2"/>
            <p:cNvSpPr/>
            <p:nvPr/>
          </p:nvSpPr>
          <p:spPr>
            <a:xfrm>
              <a:off x="8824166" y="114352"/>
              <a:ext cx="23914" cy="5781"/>
            </a:xfrm>
            <a:custGeom>
              <a:avLst/>
              <a:gdLst/>
              <a:ahLst/>
              <a:cxnLst/>
              <a:rect l="l" t="t" r="r" b="b"/>
              <a:pathLst>
                <a:path w="670" h="192" extrusionOk="0">
                  <a:moveTo>
                    <a:pt x="475" y="192"/>
                  </a:moveTo>
                  <a:cubicBezTo>
                    <a:pt x="475" y="101"/>
                    <a:pt x="633" y="85"/>
                    <a:pt x="669" y="11"/>
                  </a:cubicBezTo>
                  <a:cubicBezTo>
                    <a:pt x="365" y="21"/>
                    <a:pt x="1" y="0"/>
                    <a:pt x="91" y="1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" name="Google Shape;376;p2"/>
            <p:cNvSpPr/>
            <p:nvPr/>
          </p:nvSpPr>
          <p:spPr>
            <a:xfrm>
              <a:off x="2949146" y="109234"/>
              <a:ext cx="13813" cy="10900"/>
            </a:xfrm>
            <a:custGeom>
              <a:avLst/>
              <a:gdLst/>
              <a:ahLst/>
              <a:cxnLst/>
              <a:rect l="l" t="t" r="r" b="b"/>
              <a:pathLst>
                <a:path w="387" h="362" extrusionOk="0">
                  <a:moveTo>
                    <a:pt x="387" y="0"/>
                  </a:moveTo>
                  <a:lnTo>
                    <a:pt x="0" y="0"/>
                  </a:lnTo>
                  <a:lnTo>
                    <a:pt x="0" y="362"/>
                  </a:lnTo>
                  <a:lnTo>
                    <a:pt x="387" y="36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" name="Google Shape;377;p2"/>
            <p:cNvSpPr/>
            <p:nvPr/>
          </p:nvSpPr>
          <p:spPr>
            <a:xfrm>
              <a:off x="6793264" y="113901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0" y="1"/>
                    <a:pt x="1" y="70"/>
                    <a:pt x="97" y="117"/>
                  </a:cubicBezTo>
                  <a:cubicBezTo>
                    <a:pt x="155" y="142"/>
                    <a:pt x="392" y="71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" name="Google Shape;378;p2"/>
            <p:cNvSpPr/>
            <p:nvPr/>
          </p:nvSpPr>
          <p:spPr>
            <a:xfrm>
              <a:off x="8276688" y="111913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7" y="22"/>
                    <a:pt x="7" y="4"/>
                    <a:pt x="1" y="92"/>
                  </a:cubicBezTo>
                  <a:cubicBezTo>
                    <a:pt x="150" y="71"/>
                    <a:pt x="383" y="90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" name="Google Shape;379;p2"/>
            <p:cNvSpPr/>
            <p:nvPr/>
          </p:nvSpPr>
          <p:spPr>
            <a:xfrm>
              <a:off x="6576615" y="111462"/>
              <a:ext cx="20595" cy="3704"/>
            </a:xfrm>
            <a:custGeom>
              <a:avLst/>
              <a:gdLst/>
              <a:ahLst/>
              <a:cxnLst/>
              <a:rect l="l" t="t" r="r" b="b"/>
              <a:pathLst>
                <a:path w="577" h="123" extrusionOk="0">
                  <a:moveTo>
                    <a:pt x="577" y="15"/>
                  </a:moveTo>
                  <a:cubicBezTo>
                    <a:pt x="351" y="28"/>
                    <a:pt x="28" y="1"/>
                    <a:pt x="1" y="107"/>
                  </a:cubicBezTo>
                  <a:cubicBezTo>
                    <a:pt x="227" y="92"/>
                    <a:pt x="547" y="122"/>
                    <a:pt x="577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" name="Google Shape;380;p2"/>
            <p:cNvSpPr/>
            <p:nvPr/>
          </p:nvSpPr>
          <p:spPr>
            <a:xfrm>
              <a:off x="8896156" y="106133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3"/>
                  </a:moveTo>
                  <a:cubicBezTo>
                    <a:pt x="194" y="53"/>
                    <a:pt x="38" y="0"/>
                    <a:pt x="0" y="103"/>
                  </a:cubicBezTo>
                  <a:cubicBezTo>
                    <a:pt x="0" y="153"/>
                    <a:pt x="156" y="205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" name="Google Shape;381;p2"/>
            <p:cNvSpPr/>
            <p:nvPr/>
          </p:nvSpPr>
          <p:spPr>
            <a:xfrm>
              <a:off x="8743823" y="106404"/>
              <a:ext cx="21558" cy="6504"/>
            </a:xfrm>
            <a:custGeom>
              <a:avLst/>
              <a:gdLst/>
              <a:ahLst/>
              <a:cxnLst/>
              <a:rect l="l" t="t" r="r" b="b"/>
              <a:pathLst>
                <a:path w="604" h="216" extrusionOk="0">
                  <a:moveTo>
                    <a:pt x="603" y="183"/>
                  </a:moveTo>
                  <a:lnTo>
                    <a:pt x="603" y="0"/>
                  </a:lnTo>
                  <a:lnTo>
                    <a:pt x="26" y="0"/>
                  </a:lnTo>
                  <a:cubicBezTo>
                    <a:pt x="0" y="166"/>
                    <a:pt x="219" y="216"/>
                    <a:pt x="603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" name="Google Shape;382;p2"/>
            <p:cNvSpPr/>
            <p:nvPr/>
          </p:nvSpPr>
          <p:spPr>
            <a:xfrm>
              <a:off x="1453300" y="93367"/>
              <a:ext cx="37049" cy="15898"/>
            </a:xfrm>
            <a:custGeom>
              <a:avLst/>
              <a:gdLst/>
              <a:ahLst/>
              <a:cxnLst/>
              <a:rect l="l" t="t" r="r" b="b"/>
              <a:pathLst>
                <a:path w="1038" h="528" extrusionOk="0">
                  <a:moveTo>
                    <a:pt x="835" y="527"/>
                  </a:moveTo>
                  <a:cubicBezTo>
                    <a:pt x="1038" y="0"/>
                    <a:pt x="0" y="487"/>
                    <a:pt x="835" y="5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" name="Google Shape;383;p2"/>
            <p:cNvSpPr/>
            <p:nvPr/>
          </p:nvSpPr>
          <p:spPr>
            <a:xfrm>
              <a:off x="8214763" y="95504"/>
              <a:ext cx="30017" cy="11020"/>
            </a:xfrm>
            <a:custGeom>
              <a:avLst/>
              <a:gdLst/>
              <a:ahLst/>
              <a:cxnLst/>
              <a:rect l="l" t="t" r="r" b="b"/>
              <a:pathLst>
                <a:path w="841" h="366" extrusionOk="0">
                  <a:moveTo>
                    <a:pt x="578" y="1"/>
                  </a:moveTo>
                  <a:cubicBezTo>
                    <a:pt x="748" y="293"/>
                    <a:pt x="79" y="188"/>
                    <a:pt x="1" y="365"/>
                  </a:cubicBezTo>
                  <a:lnTo>
                    <a:pt x="771" y="365"/>
                  </a:lnTo>
                  <a:cubicBezTo>
                    <a:pt x="738" y="229"/>
                    <a:pt x="840" y="30"/>
                    <a:pt x="57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" name="Google Shape;384;p2"/>
            <p:cNvSpPr/>
            <p:nvPr/>
          </p:nvSpPr>
          <p:spPr>
            <a:xfrm>
              <a:off x="6590249" y="103724"/>
              <a:ext cx="13849" cy="2710"/>
            </a:xfrm>
            <a:custGeom>
              <a:avLst/>
              <a:gdLst/>
              <a:ahLst/>
              <a:cxnLst/>
              <a:rect l="l" t="t" r="r" b="b"/>
              <a:pathLst>
                <a:path w="388" h="90" extrusionOk="0">
                  <a:moveTo>
                    <a:pt x="388" y="1"/>
                  </a:moveTo>
                  <a:cubicBezTo>
                    <a:pt x="239" y="20"/>
                    <a:pt x="8" y="3"/>
                    <a:pt x="0" y="89"/>
                  </a:cubicBezTo>
                  <a:cubicBezTo>
                    <a:pt x="153" y="70"/>
                    <a:pt x="384" y="88"/>
                    <a:pt x="3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" name="Google Shape;385;p2"/>
            <p:cNvSpPr/>
            <p:nvPr/>
          </p:nvSpPr>
          <p:spPr>
            <a:xfrm>
              <a:off x="5127490" y="102971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4" y="26"/>
                  </a:moveTo>
                  <a:cubicBezTo>
                    <a:pt x="241" y="1"/>
                    <a:pt x="1" y="69"/>
                    <a:pt x="103" y="114"/>
                  </a:cubicBezTo>
                  <a:cubicBezTo>
                    <a:pt x="156" y="143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" name="Google Shape;386;p2"/>
            <p:cNvSpPr/>
            <p:nvPr/>
          </p:nvSpPr>
          <p:spPr>
            <a:xfrm>
              <a:off x="2191979" y="98274"/>
              <a:ext cx="22665" cy="8250"/>
            </a:xfrm>
            <a:custGeom>
              <a:avLst/>
              <a:gdLst/>
              <a:ahLst/>
              <a:cxnLst/>
              <a:rect l="l" t="t" r="r" b="b"/>
              <a:pathLst>
                <a:path w="635" h="274" extrusionOk="0">
                  <a:moveTo>
                    <a:pt x="1" y="273"/>
                  </a:moveTo>
                  <a:lnTo>
                    <a:pt x="385" y="273"/>
                  </a:lnTo>
                  <a:cubicBezTo>
                    <a:pt x="400" y="157"/>
                    <a:pt x="635" y="146"/>
                    <a:pt x="578" y="0"/>
                  </a:cubicBezTo>
                  <a:lnTo>
                    <a:pt x="0" y="0"/>
                  </a:lnTo>
                  <a:cubicBezTo>
                    <a:pt x="1" y="92"/>
                    <a:pt x="1" y="182"/>
                    <a:pt x="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" name="Google Shape;387;p2"/>
            <p:cNvSpPr/>
            <p:nvPr/>
          </p:nvSpPr>
          <p:spPr>
            <a:xfrm>
              <a:off x="8803072" y="100231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2" y="117"/>
                  </a:moveTo>
                  <a:cubicBezTo>
                    <a:pt x="157" y="140"/>
                    <a:pt x="395" y="72"/>
                    <a:pt x="295" y="25"/>
                  </a:cubicBezTo>
                  <a:cubicBezTo>
                    <a:pt x="242" y="0"/>
                    <a:pt x="0" y="71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" name="Google Shape;388;p2"/>
            <p:cNvSpPr/>
            <p:nvPr/>
          </p:nvSpPr>
          <p:spPr>
            <a:xfrm>
              <a:off x="6934854" y="91259"/>
              <a:ext cx="20309" cy="13550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5" y="415"/>
                  </a:moveTo>
                  <a:cubicBezTo>
                    <a:pt x="387" y="359"/>
                    <a:pt x="405" y="306"/>
                    <a:pt x="569" y="323"/>
                  </a:cubicBezTo>
                  <a:lnTo>
                    <a:pt x="569" y="142"/>
                  </a:lnTo>
                  <a:cubicBezTo>
                    <a:pt x="95" y="1"/>
                    <a:pt x="1" y="450"/>
                    <a:pt x="375" y="4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" name="Google Shape;389;p2"/>
            <p:cNvSpPr/>
            <p:nvPr/>
          </p:nvSpPr>
          <p:spPr>
            <a:xfrm>
              <a:off x="6136034" y="98124"/>
              <a:ext cx="23950" cy="5992"/>
            </a:xfrm>
            <a:custGeom>
              <a:avLst/>
              <a:gdLst/>
              <a:ahLst/>
              <a:cxnLst/>
              <a:rect l="l" t="t" r="r" b="b"/>
              <a:pathLst>
                <a:path w="671" h="199" extrusionOk="0">
                  <a:moveTo>
                    <a:pt x="579" y="5"/>
                  </a:moveTo>
                  <a:cubicBezTo>
                    <a:pt x="248" y="0"/>
                    <a:pt x="83" y="76"/>
                    <a:pt x="0" y="187"/>
                  </a:cubicBezTo>
                  <a:cubicBezTo>
                    <a:pt x="303" y="178"/>
                    <a:pt x="670" y="198"/>
                    <a:pt x="579" y="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" name="Google Shape;390;p2"/>
            <p:cNvSpPr/>
            <p:nvPr/>
          </p:nvSpPr>
          <p:spPr>
            <a:xfrm>
              <a:off x="7863662" y="90055"/>
              <a:ext cx="33587" cy="17313"/>
            </a:xfrm>
            <a:custGeom>
              <a:avLst/>
              <a:gdLst/>
              <a:ahLst/>
              <a:cxnLst/>
              <a:rect l="l" t="t" r="r" b="b"/>
              <a:pathLst>
                <a:path w="941" h="575" extrusionOk="0">
                  <a:moveTo>
                    <a:pt x="1" y="92"/>
                  </a:moveTo>
                  <a:lnTo>
                    <a:pt x="1" y="275"/>
                  </a:lnTo>
                  <a:cubicBezTo>
                    <a:pt x="357" y="575"/>
                    <a:pt x="941" y="0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" name="Google Shape;391;p2"/>
            <p:cNvSpPr/>
            <p:nvPr/>
          </p:nvSpPr>
          <p:spPr>
            <a:xfrm>
              <a:off x="6552344" y="9749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6"/>
                  </a:moveTo>
                  <a:cubicBezTo>
                    <a:pt x="238" y="0"/>
                    <a:pt x="1" y="71"/>
                    <a:pt x="100" y="116"/>
                  </a:cubicBezTo>
                  <a:cubicBezTo>
                    <a:pt x="154" y="142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" name="Google Shape;392;p2"/>
            <p:cNvSpPr/>
            <p:nvPr/>
          </p:nvSpPr>
          <p:spPr>
            <a:xfrm>
              <a:off x="4370609" y="79005"/>
              <a:ext cx="37763" cy="26828"/>
            </a:xfrm>
            <a:custGeom>
              <a:avLst/>
              <a:gdLst/>
              <a:ahLst/>
              <a:cxnLst/>
              <a:rect l="l" t="t" r="r" b="b"/>
              <a:pathLst>
                <a:path w="1058" h="891" extrusionOk="0">
                  <a:moveTo>
                    <a:pt x="1058" y="549"/>
                  </a:moveTo>
                  <a:lnTo>
                    <a:pt x="1058" y="367"/>
                  </a:lnTo>
                  <a:cubicBezTo>
                    <a:pt x="280" y="1"/>
                    <a:pt x="0" y="891"/>
                    <a:pt x="1058" y="5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" name="Google Shape;393;p2"/>
            <p:cNvSpPr/>
            <p:nvPr/>
          </p:nvSpPr>
          <p:spPr>
            <a:xfrm>
              <a:off x="9080076" y="87315"/>
              <a:ext cx="22700" cy="8220"/>
            </a:xfrm>
            <a:custGeom>
              <a:avLst/>
              <a:gdLst/>
              <a:ahLst/>
              <a:cxnLst/>
              <a:rect l="l" t="t" r="r" b="b"/>
              <a:pathLst>
                <a:path w="636" h="273" extrusionOk="0">
                  <a:moveTo>
                    <a:pt x="634" y="0"/>
                  </a:moveTo>
                  <a:lnTo>
                    <a:pt x="249" y="0"/>
                  </a:lnTo>
                  <a:cubicBezTo>
                    <a:pt x="236" y="116"/>
                    <a:pt x="1" y="125"/>
                    <a:pt x="54" y="273"/>
                  </a:cubicBezTo>
                  <a:lnTo>
                    <a:pt x="635" y="273"/>
                  </a:lnTo>
                  <a:cubicBezTo>
                    <a:pt x="634" y="183"/>
                    <a:pt x="634" y="91"/>
                    <a:pt x="6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" name="Google Shape;394;p2"/>
            <p:cNvSpPr/>
            <p:nvPr/>
          </p:nvSpPr>
          <p:spPr>
            <a:xfrm>
              <a:off x="72026" y="8969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4"/>
                  </a:moveTo>
                  <a:cubicBezTo>
                    <a:pt x="194" y="53"/>
                    <a:pt x="39" y="1"/>
                    <a:pt x="1" y="104"/>
                  </a:cubicBezTo>
                  <a:cubicBezTo>
                    <a:pt x="1" y="152"/>
                    <a:pt x="157" y="207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" name="Google Shape;395;p2"/>
            <p:cNvSpPr/>
            <p:nvPr/>
          </p:nvSpPr>
          <p:spPr>
            <a:xfrm>
              <a:off x="8724086" y="86953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3" y="103"/>
                  </a:moveTo>
                  <a:cubicBezTo>
                    <a:pt x="194" y="53"/>
                    <a:pt x="37" y="0"/>
                    <a:pt x="1" y="103"/>
                  </a:cubicBezTo>
                  <a:cubicBezTo>
                    <a:pt x="1" y="154"/>
                    <a:pt x="159" y="207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" name="Google Shape;396;p2"/>
            <p:cNvSpPr/>
            <p:nvPr/>
          </p:nvSpPr>
          <p:spPr>
            <a:xfrm>
              <a:off x="8373378" y="79125"/>
              <a:ext cx="39583" cy="16801"/>
            </a:xfrm>
            <a:custGeom>
              <a:avLst/>
              <a:gdLst/>
              <a:ahLst/>
              <a:cxnLst/>
              <a:rect l="l" t="t" r="r" b="b"/>
              <a:pathLst>
                <a:path w="1109" h="558" extrusionOk="0">
                  <a:moveTo>
                    <a:pt x="954" y="455"/>
                  </a:moveTo>
                  <a:cubicBezTo>
                    <a:pt x="1109" y="142"/>
                    <a:pt x="776" y="57"/>
                    <a:pt x="378" y="1"/>
                  </a:cubicBezTo>
                  <a:cubicBezTo>
                    <a:pt x="0" y="174"/>
                    <a:pt x="175" y="558"/>
                    <a:pt x="954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" name="Google Shape;397;p2"/>
            <p:cNvSpPr/>
            <p:nvPr/>
          </p:nvSpPr>
          <p:spPr>
            <a:xfrm>
              <a:off x="5719368" y="89302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4" y="25"/>
                  </a:moveTo>
                  <a:cubicBezTo>
                    <a:pt x="242" y="1"/>
                    <a:pt x="1" y="70"/>
                    <a:pt x="104" y="115"/>
                  </a:cubicBezTo>
                  <a:cubicBezTo>
                    <a:pt x="157" y="142"/>
                    <a:pt x="396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" name="Google Shape;398;p2"/>
            <p:cNvSpPr/>
            <p:nvPr/>
          </p:nvSpPr>
          <p:spPr>
            <a:xfrm>
              <a:off x="749886" y="89302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4" y="25"/>
                  </a:moveTo>
                  <a:cubicBezTo>
                    <a:pt x="240" y="1"/>
                    <a:pt x="0" y="70"/>
                    <a:pt x="98" y="115"/>
                  </a:cubicBezTo>
                  <a:cubicBezTo>
                    <a:pt x="155" y="142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" name="Google Shape;399;p2"/>
            <p:cNvSpPr/>
            <p:nvPr/>
          </p:nvSpPr>
          <p:spPr>
            <a:xfrm>
              <a:off x="8799859" y="87315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5" y="21"/>
                    <a:pt x="3" y="1"/>
                    <a:pt x="0" y="91"/>
                  </a:cubicBezTo>
                  <a:cubicBezTo>
                    <a:pt x="149" y="72"/>
                    <a:pt x="379" y="89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" name="Google Shape;400;p2"/>
            <p:cNvSpPr/>
            <p:nvPr/>
          </p:nvSpPr>
          <p:spPr>
            <a:xfrm>
              <a:off x="6459581" y="65606"/>
              <a:ext cx="52754" cy="24479"/>
            </a:xfrm>
            <a:custGeom>
              <a:avLst/>
              <a:gdLst/>
              <a:ahLst/>
              <a:cxnLst/>
              <a:rect l="l" t="t" r="r" b="b"/>
              <a:pathLst>
                <a:path w="1478" h="813" extrusionOk="0">
                  <a:moveTo>
                    <a:pt x="1" y="812"/>
                  </a:moveTo>
                  <a:cubicBezTo>
                    <a:pt x="1477" y="679"/>
                    <a:pt x="31" y="0"/>
                    <a:pt x="1" y="8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" name="Google Shape;401;p2"/>
            <p:cNvSpPr/>
            <p:nvPr/>
          </p:nvSpPr>
          <p:spPr>
            <a:xfrm>
              <a:off x="729291" y="8656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1" y="25"/>
                  </a:moveTo>
                  <a:cubicBezTo>
                    <a:pt x="242" y="0"/>
                    <a:pt x="0" y="69"/>
                    <a:pt x="99" y="116"/>
                  </a:cubicBezTo>
                  <a:cubicBezTo>
                    <a:pt x="153" y="143"/>
                    <a:pt x="392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" name="Google Shape;402;p2"/>
            <p:cNvSpPr/>
            <p:nvPr/>
          </p:nvSpPr>
          <p:spPr>
            <a:xfrm>
              <a:off x="3272656" y="78764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1"/>
                  </a:moveTo>
                  <a:cubicBezTo>
                    <a:pt x="197" y="53"/>
                    <a:pt x="40" y="1"/>
                    <a:pt x="2" y="101"/>
                  </a:cubicBezTo>
                  <a:cubicBezTo>
                    <a:pt x="1" y="154"/>
                    <a:pt x="159" y="206"/>
                    <a:pt x="195" y="1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" name="Google Shape;403;p2"/>
            <p:cNvSpPr/>
            <p:nvPr/>
          </p:nvSpPr>
          <p:spPr>
            <a:xfrm>
              <a:off x="7017123" y="73615"/>
              <a:ext cx="22558" cy="8220"/>
            </a:xfrm>
            <a:custGeom>
              <a:avLst/>
              <a:gdLst/>
              <a:ahLst/>
              <a:cxnLst/>
              <a:rect l="l" t="t" r="r" b="b"/>
              <a:pathLst>
                <a:path w="632" h="273" extrusionOk="0">
                  <a:moveTo>
                    <a:pt x="577" y="1"/>
                  </a:moveTo>
                  <a:lnTo>
                    <a:pt x="1" y="1"/>
                  </a:lnTo>
                  <a:lnTo>
                    <a:pt x="1" y="272"/>
                  </a:lnTo>
                  <a:lnTo>
                    <a:pt x="386" y="272"/>
                  </a:lnTo>
                  <a:cubicBezTo>
                    <a:pt x="396" y="159"/>
                    <a:pt x="631" y="148"/>
                    <a:pt x="5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" name="Google Shape;404;p2"/>
            <p:cNvSpPr/>
            <p:nvPr/>
          </p:nvSpPr>
          <p:spPr>
            <a:xfrm>
              <a:off x="6700465" y="73676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579" y="91"/>
                  </a:moveTo>
                  <a:cubicBezTo>
                    <a:pt x="386" y="93"/>
                    <a:pt x="349" y="17"/>
                    <a:pt x="192" y="0"/>
                  </a:cubicBezTo>
                  <a:cubicBezTo>
                    <a:pt x="192" y="91"/>
                    <a:pt x="37" y="107"/>
                    <a:pt x="1" y="183"/>
                  </a:cubicBezTo>
                  <a:cubicBezTo>
                    <a:pt x="192" y="183"/>
                    <a:pt x="230" y="256"/>
                    <a:pt x="386" y="272"/>
                  </a:cubicBezTo>
                  <a:cubicBezTo>
                    <a:pt x="386" y="183"/>
                    <a:pt x="542" y="165"/>
                    <a:pt x="579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" name="Google Shape;405;p2"/>
            <p:cNvSpPr/>
            <p:nvPr/>
          </p:nvSpPr>
          <p:spPr>
            <a:xfrm>
              <a:off x="3668300" y="78372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3" y="27"/>
                  </a:moveTo>
                  <a:cubicBezTo>
                    <a:pt x="240" y="1"/>
                    <a:pt x="1" y="70"/>
                    <a:pt x="102" y="116"/>
                  </a:cubicBezTo>
                  <a:cubicBezTo>
                    <a:pt x="153" y="140"/>
                    <a:pt x="395" y="71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" name="Google Shape;406;p2"/>
            <p:cNvSpPr/>
            <p:nvPr/>
          </p:nvSpPr>
          <p:spPr>
            <a:xfrm>
              <a:off x="2267753" y="76054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4" y="104"/>
                  </a:moveTo>
                  <a:cubicBezTo>
                    <a:pt x="195" y="53"/>
                    <a:pt x="39" y="1"/>
                    <a:pt x="2" y="104"/>
                  </a:cubicBezTo>
                  <a:cubicBezTo>
                    <a:pt x="1" y="152"/>
                    <a:pt x="156" y="206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" name="Google Shape;407;p2"/>
            <p:cNvSpPr/>
            <p:nvPr/>
          </p:nvSpPr>
          <p:spPr>
            <a:xfrm>
              <a:off x="8169898" y="75663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5" y="25"/>
                  </a:moveTo>
                  <a:cubicBezTo>
                    <a:pt x="240" y="1"/>
                    <a:pt x="1" y="69"/>
                    <a:pt x="101" y="117"/>
                  </a:cubicBezTo>
                  <a:cubicBezTo>
                    <a:pt x="154" y="140"/>
                    <a:pt x="392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" name="Google Shape;408;p2"/>
            <p:cNvSpPr/>
            <p:nvPr/>
          </p:nvSpPr>
          <p:spPr>
            <a:xfrm>
              <a:off x="330042" y="75663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5"/>
                  </a:moveTo>
                  <a:cubicBezTo>
                    <a:pt x="241" y="1"/>
                    <a:pt x="1" y="69"/>
                    <a:pt x="100" y="117"/>
                  </a:cubicBezTo>
                  <a:cubicBezTo>
                    <a:pt x="153" y="140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" name="Google Shape;409;p2"/>
            <p:cNvSpPr/>
            <p:nvPr/>
          </p:nvSpPr>
          <p:spPr>
            <a:xfrm>
              <a:off x="6855189" y="72923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4"/>
                  </a:moveTo>
                  <a:cubicBezTo>
                    <a:pt x="241" y="0"/>
                    <a:pt x="1" y="68"/>
                    <a:pt x="101" y="115"/>
                  </a:cubicBezTo>
                  <a:cubicBezTo>
                    <a:pt x="153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" name="Google Shape;410;p2"/>
            <p:cNvSpPr/>
            <p:nvPr/>
          </p:nvSpPr>
          <p:spPr>
            <a:xfrm>
              <a:off x="6593925" y="67804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7" y="194"/>
                  </a:moveTo>
                  <a:cubicBezTo>
                    <a:pt x="477" y="104"/>
                    <a:pt x="633" y="87"/>
                    <a:pt x="670" y="12"/>
                  </a:cubicBezTo>
                  <a:cubicBezTo>
                    <a:pt x="370" y="20"/>
                    <a:pt x="0" y="1"/>
                    <a:pt x="92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" name="Google Shape;411;p2"/>
            <p:cNvSpPr/>
            <p:nvPr/>
          </p:nvSpPr>
          <p:spPr>
            <a:xfrm>
              <a:off x="6080926" y="65095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4"/>
                  </a:moveTo>
                  <a:cubicBezTo>
                    <a:pt x="196" y="54"/>
                    <a:pt x="39" y="1"/>
                    <a:pt x="4" y="104"/>
                  </a:cubicBezTo>
                  <a:cubicBezTo>
                    <a:pt x="0" y="153"/>
                    <a:pt x="157" y="207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" name="Google Shape;412;p2"/>
            <p:cNvSpPr/>
            <p:nvPr/>
          </p:nvSpPr>
          <p:spPr>
            <a:xfrm>
              <a:off x="5578492" y="62746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" name="Google Shape;413;p2"/>
            <p:cNvSpPr/>
            <p:nvPr/>
          </p:nvSpPr>
          <p:spPr>
            <a:xfrm>
              <a:off x="2188517" y="64703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98" y="117"/>
                  </a:moveTo>
                  <a:cubicBezTo>
                    <a:pt x="152" y="141"/>
                    <a:pt x="391" y="74"/>
                    <a:pt x="290" y="27"/>
                  </a:cubicBezTo>
                  <a:cubicBezTo>
                    <a:pt x="238" y="0"/>
                    <a:pt x="1" y="68"/>
                    <a:pt x="98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" name="Google Shape;414;p2"/>
            <p:cNvSpPr/>
            <p:nvPr/>
          </p:nvSpPr>
          <p:spPr>
            <a:xfrm>
              <a:off x="614899" y="59976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1"/>
                  </a:lnTo>
                  <a:lnTo>
                    <a:pt x="27" y="1"/>
                  </a:lnTo>
                  <a:cubicBezTo>
                    <a:pt x="0" y="164"/>
                    <a:pt x="217" y="214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" name="Google Shape;415;p2"/>
            <p:cNvSpPr/>
            <p:nvPr/>
          </p:nvSpPr>
          <p:spPr>
            <a:xfrm>
              <a:off x="5279002" y="56484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5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2" y="142"/>
                    <a:pt x="390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" name="Google Shape;416;p2"/>
            <p:cNvSpPr/>
            <p:nvPr/>
          </p:nvSpPr>
          <p:spPr>
            <a:xfrm>
              <a:off x="2031009" y="51937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6" y="176"/>
                  </a:moveTo>
                  <a:cubicBezTo>
                    <a:pt x="323" y="182"/>
                    <a:pt x="346" y="293"/>
                    <a:pt x="655" y="268"/>
                  </a:cubicBezTo>
                  <a:cubicBezTo>
                    <a:pt x="954" y="45"/>
                    <a:pt x="0" y="0"/>
                    <a:pt x="76" y="1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" name="Google Shape;417;p2"/>
            <p:cNvSpPr/>
            <p:nvPr/>
          </p:nvSpPr>
          <p:spPr>
            <a:xfrm>
              <a:off x="4728348" y="5374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1" y="116"/>
                  </a:moveTo>
                  <a:cubicBezTo>
                    <a:pt x="154" y="141"/>
                    <a:pt x="394" y="72"/>
                    <a:pt x="293" y="25"/>
                  </a:cubicBezTo>
                  <a:cubicBezTo>
                    <a:pt x="241" y="0"/>
                    <a:pt x="1" y="69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" name="Google Shape;418;p2"/>
            <p:cNvSpPr/>
            <p:nvPr/>
          </p:nvSpPr>
          <p:spPr>
            <a:xfrm>
              <a:off x="4105561" y="51184"/>
              <a:ext cx="13777" cy="6835"/>
            </a:xfrm>
            <a:custGeom>
              <a:avLst/>
              <a:gdLst/>
              <a:ahLst/>
              <a:cxnLst/>
              <a:rect l="l" t="t" r="r" b="b"/>
              <a:pathLst>
                <a:path w="386" h="227" extrusionOk="0">
                  <a:moveTo>
                    <a:pt x="385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3" y="201"/>
                    <a:pt x="338" y="226"/>
                    <a:pt x="385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" name="Google Shape;419;p2"/>
            <p:cNvSpPr/>
            <p:nvPr/>
          </p:nvSpPr>
          <p:spPr>
            <a:xfrm>
              <a:off x="1283479" y="51787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0"/>
                  </a:moveTo>
                  <a:cubicBezTo>
                    <a:pt x="235" y="20"/>
                    <a:pt x="4" y="1"/>
                    <a:pt x="0" y="90"/>
                  </a:cubicBezTo>
                  <a:cubicBezTo>
                    <a:pt x="151" y="72"/>
                    <a:pt x="380" y="89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" name="Google Shape;420;p2"/>
            <p:cNvSpPr/>
            <p:nvPr/>
          </p:nvSpPr>
          <p:spPr>
            <a:xfrm>
              <a:off x="762021" y="43597"/>
              <a:ext cx="27198" cy="10930"/>
            </a:xfrm>
            <a:custGeom>
              <a:avLst/>
              <a:gdLst/>
              <a:ahLst/>
              <a:cxnLst/>
              <a:rect l="l" t="t" r="r" b="b"/>
              <a:pathLst>
                <a:path w="762" h="363" extrusionOk="0">
                  <a:moveTo>
                    <a:pt x="533" y="362"/>
                  </a:moveTo>
                  <a:cubicBezTo>
                    <a:pt x="650" y="357"/>
                    <a:pt x="762" y="349"/>
                    <a:pt x="724" y="272"/>
                  </a:cubicBezTo>
                  <a:cubicBezTo>
                    <a:pt x="408" y="269"/>
                    <a:pt x="618" y="19"/>
                    <a:pt x="339" y="1"/>
                  </a:cubicBezTo>
                  <a:cubicBezTo>
                    <a:pt x="1" y="186"/>
                    <a:pt x="480" y="178"/>
                    <a:pt x="144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" name="Google Shape;421;p2"/>
            <p:cNvSpPr/>
            <p:nvPr/>
          </p:nvSpPr>
          <p:spPr>
            <a:xfrm>
              <a:off x="4511592" y="45614"/>
              <a:ext cx="13920" cy="7407"/>
            </a:xfrm>
            <a:custGeom>
              <a:avLst/>
              <a:gdLst/>
              <a:ahLst/>
              <a:cxnLst/>
              <a:rect l="l" t="t" r="r" b="b"/>
              <a:pathLst>
                <a:path w="390" h="246" extrusionOk="0">
                  <a:moveTo>
                    <a:pt x="389" y="114"/>
                  </a:moveTo>
                  <a:cubicBezTo>
                    <a:pt x="384" y="21"/>
                    <a:pt x="50" y="0"/>
                    <a:pt x="0" y="114"/>
                  </a:cubicBezTo>
                  <a:cubicBezTo>
                    <a:pt x="220" y="106"/>
                    <a:pt x="303" y="245"/>
                    <a:pt x="389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" name="Google Shape;422;p2"/>
            <p:cNvSpPr/>
            <p:nvPr/>
          </p:nvSpPr>
          <p:spPr>
            <a:xfrm>
              <a:off x="874486" y="40797"/>
              <a:ext cx="25592" cy="11020"/>
            </a:xfrm>
            <a:custGeom>
              <a:avLst/>
              <a:gdLst/>
              <a:ahLst/>
              <a:cxnLst/>
              <a:rect l="l" t="t" r="r" b="b"/>
              <a:pathLst>
                <a:path w="717" h="366" extrusionOk="0">
                  <a:moveTo>
                    <a:pt x="83" y="365"/>
                  </a:moveTo>
                  <a:lnTo>
                    <a:pt x="660" y="365"/>
                  </a:lnTo>
                  <a:cubicBezTo>
                    <a:pt x="716" y="159"/>
                    <a:pt x="614" y="23"/>
                    <a:pt x="275" y="1"/>
                  </a:cubicBezTo>
                  <a:cubicBezTo>
                    <a:pt x="215" y="126"/>
                    <a:pt x="1" y="174"/>
                    <a:pt x="83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" name="Google Shape;423;p2"/>
            <p:cNvSpPr/>
            <p:nvPr/>
          </p:nvSpPr>
          <p:spPr>
            <a:xfrm>
              <a:off x="4619595" y="35739"/>
              <a:ext cx="36621" cy="17946"/>
            </a:xfrm>
            <a:custGeom>
              <a:avLst/>
              <a:gdLst/>
              <a:ahLst/>
              <a:cxnLst/>
              <a:rect l="l" t="t" r="r" b="b"/>
              <a:pathLst>
                <a:path w="1026" h="596" extrusionOk="0">
                  <a:moveTo>
                    <a:pt x="1026" y="170"/>
                  </a:moveTo>
                  <a:cubicBezTo>
                    <a:pt x="411" y="224"/>
                    <a:pt x="429" y="0"/>
                    <a:pt x="61" y="170"/>
                  </a:cubicBezTo>
                  <a:cubicBezTo>
                    <a:pt x="0" y="596"/>
                    <a:pt x="953" y="413"/>
                    <a:pt x="1026" y="1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" name="Google Shape;424;p2"/>
            <p:cNvSpPr/>
            <p:nvPr/>
          </p:nvSpPr>
          <p:spPr>
            <a:xfrm>
              <a:off x="1214593" y="4323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4"/>
                  </a:moveTo>
                  <a:cubicBezTo>
                    <a:pt x="197" y="54"/>
                    <a:pt x="39" y="1"/>
                    <a:pt x="1" y="104"/>
                  </a:cubicBezTo>
                  <a:cubicBezTo>
                    <a:pt x="1" y="152"/>
                    <a:pt x="159" y="206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" name="Google Shape;425;p2"/>
            <p:cNvSpPr/>
            <p:nvPr/>
          </p:nvSpPr>
          <p:spPr>
            <a:xfrm>
              <a:off x="5826301" y="38148"/>
              <a:ext cx="20737" cy="8220"/>
            </a:xfrm>
            <a:custGeom>
              <a:avLst/>
              <a:gdLst/>
              <a:ahLst/>
              <a:cxnLst/>
              <a:rect l="l" t="t" r="r" b="b"/>
              <a:pathLst>
                <a:path w="581" h="273" extrusionOk="0">
                  <a:moveTo>
                    <a:pt x="580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0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" name="Google Shape;426;p2"/>
            <p:cNvSpPr/>
            <p:nvPr/>
          </p:nvSpPr>
          <p:spPr>
            <a:xfrm>
              <a:off x="4717177" y="38178"/>
              <a:ext cx="14812" cy="9455"/>
            </a:xfrm>
            <a:custGeom>
              <a:avLst/>
              <a:gdLst/>
              <a:ahLst/>
              <a:cxnLst/>
              <a:rect l="l" t="t" r="r" b="b"/>
              <a:pathLst>
                <a:path w="415" h="314" extrusionOk="0">
                  <a:moveTo>
                    <a:pt x="414" y="272"/>
                  </a:moveTo>
                  <a:lnTo>
                    <a:pt x="414" y="90"/>
                  </a:lnTo>
                  <a:cubicBezTo>
                    <a:pt x="219" y="90"/>
                    <a:pt x="185" y="17"/>
                    <a:pt x="27" y="0"/>
                  </a:cubicBezTo>
                  <a:cubicBezTo>
                    <a:pt x="46" y="141"/>
                    <a:pt x="1" y="314"/>
                    <a:pt x="414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" name="Google Shape;427;p2"/>
            <p:cNvSpPr/>
            <p:nvPr/>
          </p:nvSpPr>
          <p:spPr>
            <a:xfrm>
              <a:off x="860066" y="40105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5"/>
                  </a:moveTo>
                  <a:cubicBezTo>
                    <a:pt x="240" y="0"/>
                    <a:pt x="0" y="68"/>
                    <a:pt x="98" y="117"/>
                  </a:cubicBezTo>
                  <a:cubicBezTo>
                    <a:pt x="154" y="140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" name="Google Shape;428;p2"/>
            <p:cNvSpPr/>
            <p:nvPr/>
          </p:nvSpPr>
          <p:spPr>
            <a:xfrm>
              <a:off x="8834195" y="34836"/>
              <a:ext cx="13884" cy="6715"/>
            </a:xfrm>
            <a:custGeom>
              <a:avLst/>
              <a:gdLst/>
              <a:ahLst/>
              <a:cxnLst/>
              <a:rect l="l" t="t" r="r" b="b"/>
              <a:pathLst>
                <a:path w="389" h="223" extrusionOk="0">
                  <a:moveTo>
                    <a:pt x="388" y="110"/>
                  </a:moveTo>
                  <a:cubicBezTo>
                    <a:pt x="346" y="0"/>
                    <a:pt x="173" y="54"/>
                    <a:pt x="0" y="110"/>
                  </a:cubicBezTo>
                  <a:cubicBezTo>
                    <a:pt x="6" y="200"/>
                    <a:pt x="337" y="222"/>
                    <a:pt x="388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" name="Google Shape;429;p2"/>
            <p:cNvSpPr/>
            <p:nvPr/>
          </p:nvSpPr>
          <p:spPr>
            <a:xfrm>
              <a:off x="9050916" y="3188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2" y="25"/>
                  </a:moveTo>
                  <a:cubicBezTo>
                    <a:pt x="240" y="1"/>
                    <a:pt x="1" y="68"/>
                    <a:pt x="100" y="117"/>
                  </a:cubicBezTo>
                  <a:cubicBezTo>
                    <a:pt x="152" y="143"/>
                    <a:pt x="394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" name="Google Shape;430;p2"/>
            <p:cNvSpPr/>
            <p:nvPr/>
          </p:nvSpPr>
          <p:spPr>
            <a:xfrm>
              <a:off x="8968289" y="3188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5"/>
                  </a:moveTo>
                  <a:cubicBezTo>
                    <a:pt x="242" y="1"/>
                    <a:pt x="0" y="68"/>
                    <a:pt x="103" y="117"/>
                  </a:cubicBezTo>
                  <a:cubicBezTo>
                    <a:pt x="155" y="143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" name="Google Shape;431;p2"/>
            <p:cNvSpPr/>
            <p:nvPr/>
          </p:nvSpPr>
          <p:spPr>
            <a:xfrm>
              <a:off x="8625790" y="20895"/>
              <a:ext cx="22665" cy="11773"/>
            </a:xfrm>
            <a:custGeom>
              <a:avLst/>
              <a:gdLst/>
              <a:ahLst/>
              <a:cxnLst/>
              <a:rect l="l" t="t" r="r" b="b"/>
              <a:pathLst>
                <a:path w="635" h="391" extrusionOk="0">
                  <a:moveTo>
                    <a:pt x="635" y="390"/>
                  </a:moveTo>
                  <a:lnTo>
                    <a:pt x="635" y="27"/>
                  </a:lnTo>
                  <a:cubicBezTo>
                    <a:pt x="125" y="0"/>
                    <a:pt x="1" y="153"/>
                    <a:pt x="54" y="3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" name="Google Shape;432;p2"/>
            <p:cNvSpPr/>
            <p:nvPr/>
          </p:nvSpPr>
          <p:spPr>
            <a:xfrm>
              <a:off x="1768602" y="2917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5"/>
                  </a:moveTo>
                  <a:cubicBezTo>
                    <a:pt x="239" y="0"/>
                    <a:pt x="1" y="70"/>
                    <a:pt x="100" y="117"/>
                  </a:cubicBezTo>
                  <a:cubicBezTo>
                    <a:pt x="153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" name="Google Shape;433;p2"/>
            <p:cNvSpPr/>
            <p:nvPr/>
          </p:nvSpPr>
          <p:spPr>
            <a:xfrm>
              <a:off x="1744689" y="16289"/>
              <a:ext cx="22986" cy="13670"/>
            </a:xfrm>
            <a:custGeom>
              <a:avLst/>
              <a:gdLst/>
              <a:ahLst/>
              <a:cxnLst/>
              <a:rect l="l" t="t" r="r" b="b"/>
              <a:pathLst>
                <a:path w="644" h="454" extrusionOk="0">
                  <a:moveTo>
                    <a:pt x="1" y="89"/>
                  </a:moveTo>
                  <a:lnTo>
                    <a:pt x="1" y="453"/>
                  </a:lnTo>
                  <a:lnTo>
                    <a:pt x="578" y="453"/>
                  </a:lnTo>
                  <a:cubicBezTo>
                    <a:pt x="629" y="217"/>
                    <a:pt x="643" y="0"/>
                    <a:pt x="1" y="8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" name="Google Shape;434;p2"/>
            <p:cNvSpPr/>
            <p:nvPr/>
          </p:nvSpPr>
          <p:spPr>
            <a:xfrm>
              <a:off x="8118324" y="16289"/>
              <a:ext cx="26948" cy="13008"/>
            </a:xfrm>
            <a:custGeom>
              <a:avLst/>
              <a:gdLst/>
              <a:ahLst/>
              <a:cxnLst/>
              <a:rect l="l" t="t" r="r" b="b"/>
              <a:pathLst>
                <a:path w="755" h="432" extrusionOk="0">
                  <a:moveTo>
                    <a:pt x="194" y="0"/>
                  </a:moveTo>
                  <a:cubicBezTo>
                    <a:pt x="212" y="158"/>
                    <a:pt x="154" y="282"/>
                    <a:pt x="1" y="362"/>
                  </a:cubicBezTo>
                  <a:cubicBezTo>
                    <a:pt x="660" y="431"/>
                    <a:pt x="754" y="16"/>
                    <a:pt x="1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" name="Google Shape;435;p2"/>
            <p:cNvSpPr/>
            <p:nvPr/>
          </p:nvSpPr>
          <p:spPr>
            <a:xfrm>
              <a:off x="3905901" y="21046"/>
              <a:ext cx="13777" cy="7377"/>
            </a:xfrm>
            <a:custGeom>
              <a:avLst/>
              <a:gdLst/>
              <a:ahLst/>
              <a:cxnLst/>
              <a:rect l="l" t="t" r="r" b="b"/>
              <a:pathLst>
                <a:path w="386" h="245" extrusionOk="0">
                  <a:moveTo>
                    <a:pt x="386" y="113"/>
                  </a:moveTo>
                  <a:cubicBezTo>
                    <a:pt x="383" y="21"/>
                    <a:pt x="49" y="0"/>
                    <a:pt x="1" y="113"/>
                  </a:cubicBezTo>
                  <a:cubicBezTo>
                    <a:pt x="216" y="103"/>
                    <a:pt x="304" y="244"/>
                    <a:pt x="386" y="1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" name="Google Shape;436;p2"/>
            <p:cNvSpPr/>
            <p:nvPr/>
          </p:nvSpPr>
          <p:spPr>
            <a:xfrm>
              <a:off x="1541388" y="23665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5" y="26"/>
                  </a:moveTo>
                  <a:cubicBezTo>
                    <a:pt x="242" y="1"/>
                    <a:pt x="0" y="70"/>
                    <a:pt x="102" y="117"/>
                  </a:cubicBezTo>
                  <a:cubicBezTo>
                    <a:pt x="157" y="143"/>
                    <a:pt x="395" y="72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" name="Google Shape;437;p2"/>
            <p:cNvSpPr/>
            <p:nvPr/>
          </p:nvSpPr>
          <p:spPr>
            <a:xfrm>
              <a:off x="560719" y="21317"/>
              <a:ext cx="6960" cy="6263"/>
            </a:xfrm>
            <a:custGeom>
              <a:avLst/>
              <a:gdLst/>
              <a:ahLst/>
              <a:cxnLst/>
              <a:rect l="l" t="t" r="r" b="b"/>
              <a:pathLst>
                <a:path w="195" h="208" extrusionOk="0">
                  <a:moveTo>
                    <a:pt x="195" y="104"/>
                  </a:moveTo>
                  <a:cubicBezTo>
                    <a:pt x="195" y="55"/>
                    <a:pt x="34" y="0"/>
                    <a:pt x="0" y="104"/>
                  </a:cubicBezTo>
                  <a:cubicBezTo>
                    <a:pt x="0" y="154"/>
                    <a:pt x="158" y="208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" name="Google Shape;438;p2"/>
            <p:cNvSpPr/>
            <p:nvPr/>
          </p:nvSpPr>
          <p:spPr>
            <a:xfrm>
              <a:off x="271615" y="18125"/>
              <a:ext cx="27662" cy="9966"/>
            </a:xfrm>
            <a:custGeom>
              <a:avLst/>
              <a:gdLst/>
              <a:ahLst/>
              <a:cxnLst/>
              <a:rect l="l" t="t" r="r" b="b"/>
              <a:pathLst>
                <a:path w="775" h="331" extrusionOk="0">
                  <a:moveTo>
                    <a:pt x="775" y="119"/>
                  </a:moveTo>
                  <a:cubicBezTo>
                    <a:pt x="515" y="2"/>
                    <a:pt x="54" y="1"/>
                    <a:pt x="1" y="210"/>
                  </a:cubicBezTo>
                  <a:cubicBezTo>
                    <a:pt x="257" y="328"/>
                    <a:pt x="719" y="331"/>
                    <a:pt x="775" y="11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" name="Google Shape;439;p2"/>
            <p:cNvSpPr/>
            <p:nvPr/>
          </p:nvSpPr>
          <p:spPr>
            <a:xfrm>
              <a:off x="4135935" y="7858"/>
              <a:ext cx="37120" cy="16591"/>
            </a:xfrm>
            <a:custGeom>
              <a:avLst/>
              <a:gdLst/>
              <a:ahLst/>
              <a:cxnLst/>
              <a:rect l="l" t="t" r="r" b="b"/>
              <a:pathLst>
                <a:path w="1040" h="551" extrusionOk="0">
                  <a:moveTo>
                    <a:pt x="884" y="551"/>
                  </a:moveTo>
                  <a:cubicBezTo>
                    <a:pt x="1039" y="1"/>
                    <a:pt x="0" y="490"/>
                    <a:pt x="884" y="55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" name="Google Shape;440;p2"/>
            <p:cNvSpPr/>
            <p:nvPr/>
          </p:nvSpPr>
          <p:spPr>
            <a:xfrm>
              <a:off x="860887" y="16409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5" y="176"/>
                  </a:moveTo>
                  <a:cubicBezTo>
                    <a:pt x="322" y="182"/>
                    <a:pt x="344" y="293"/>
                    <a:pt x="656" y="267"/>
                  </a:cubicBezTo>
                  <a:cubicBezTo>
                    <a:pt x="955" y="45"/>
                    <a:pt x="1" y="0"/>
                    <a:pt x="75" y="1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" name="Google Shape;441;p2"/>
            <p:cNvSpPr/>
            <p:nvPr/>
          </p:nvSpPr>
          <p:spPr>
            <a:xfrm>
              <a:off x="6958482" y="18246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3" y="24"/>
                  </a:moveTo>
                  <a:cubicBezTo>
                    <a:pt x="239" y="1"/>
                    <a:pt x="1" y="68"/>
                    <a:pt x="97" y="115"/>
                  </a:cubicBezTo>
                  <a:cubicBezTo>
                    <a:pt x="153" y="140"/>
                    <a:pt x="391" y="72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" name="Google Shape;442;p2"/>
            <p:cNvSpPr/>
            <p:nvPr/>
          </p:nvSpPr>
          <p:spPr>
            <a:xfrm>
              <a:off x="5981739" y="10749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662" y="364"/>
                  </a:moveTo>
                  <a:cubicBezTo>
                    <a:pt x="715" y="158"/>
                    <a:pt x="612" y="22"/>
                    <a:pt x="277" y="0"/>
                  </a:cubicBezTo>
                  <a:cubicBezTo>
                    <a:pt x="214" y="123"/>
                    <a:pt x="0" y="174"/>
                    <a:pt x="84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" name="Google Shape;443;p2"/>
            <p:cNvSpPr/>
            <p:nvPr/>
          </p:nvSpPr>
          <p:spPr>
            <a:xfrm>
              <a:off x="2912347" y="7076"/>
              <a:ext cx="39726" cy="15808"/>
            </a:xfrm>
            <a:custGeom>
              <a:avLst/>
              <a:gdLst/>
              <a:ahLst/>
              <a:cxnLst/>
              <a:rect l="l" t="t" r="r" b="b"/>
              <a:pathLst>
                <a:path w="1113" h="525" extrusionOk="0">
                  <a:moveTo>
                    <a:pt x="648" y="306"/>
                  </a:moveTo>
                  <a:cubicBezTo>
                    <a:pt x="1112" y="1"/>
                    <a:pt x="0" y="524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" name="Google Shape;444;p2"/>
            <p:cNvSpPr/>
            <p:nvPr/>
          </p:nvSpPr>
          <p:spPr>
            <a:xfrm>
              <a:off x="2177345" y="8069"/>
              <a:ext cx="14705" cy="9455"/>
            </a:xfrm>
            <a:custGeom>
              <a:avLst/>
              <a:gdLst/>
              <a:ahLst/>
              <a:cxnLst/>
              <a:rect l="l" t="t" r="r" b="b"/>
              <a:pathLst>
                <a:path w="412" h="314" extrusionOk="0">
                  <a:moveTo>
                    <a:pt x="411" y="273"/>
                  </a:moveTo>
                  <a:lnTo>
                    <a:pt x="411" y="92"/>
                  </a:lnTo>
                  <a:cubicBezTo>
                    <a:pt x="218" y="92"/>
                    <a:pt x="182" y="19"/>
                    <a:pt x="26" y="0"/>
                  </a:cubicBezTo>
                  <a:cubicBezTo>
                    <a:pt x="46" y="143"/>
                    <a:pt x="0" y="314"/>
                    <a:pt x="41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" name="Google Shape;445;p2"/>
            <p:cNvSpPr/>
            <p:nvPr/>
          </p:nvSpPr>
          <p:spPr>
            <a:xfrm>
              <a:off x="1909763" y="13519"/>
              <a:ext cx="13920" cy="2710"/>
            </a:xfrm>
            <a:custGeom>
              <a:avLst/>
              <a:gdLst/>
              <a:ahLst/>
              <a:cxnLst/>
              <a:rect l="l" t="t" r="r" b="b"/>
              <a:pathLst>
                <a:path w="390" h="90" extrusionOk="0">
                  <a:moveTo>
                    <a:pt x="390" y="1"/>
                  </a:moveTo>
                  <a:cubicBezTo>
                    <a:pt x="240" y="21"/>
                    <a:pt x="6" y="2"/>
                    <a:pt x="1" y="90"/>
                  </a:cubicBezTo>
                  <a:cubicBezTo>
                    <a:pt x="153" y="70"/>
                    <a:pt x="384" y="88"/>
                    <a:pt x="3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" name="Google Shape;446;p2"/>
            <p:cNvSpPr/>
            <p:nvPr/>
          </p:nvSpPr>
          <p:spPr>
            <a:xfrm>
              <a:off x="3998736" y="999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1" y="25"/>
                  </a:moveTo>
                  <a:cubicBezTo>
                    <a:pt x="242" y="0"/>
                    <a:pt x="0" y="68"/>
                    <a:pt x="99" y="117"/>
                  </a:cubicBezTo>
                  <a:cubicBezTo>
                    <a:pt x="153" y="141"/>
                    <a:pt x="392" y="74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" name="Google Shape;447;p2"/>
            <p:cNvSpPr/>
            <p:nvPr/>
          </p:nvSpPr>
          <p:spPr>
            <a:xfrm>
              <a:off x="804994" y="999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1" y="25"/>
                  </a:moveTo>
                  <a:cubicBezTo>
                    <a:pt x="238" y="0"/>
                    <a:pt x="0" y="68"/>
                    <a:pt x="99" y="117"/>
                  </a:cubicBezTo>
                  <a:cubicBezTo>
                    <a:pt x="153" y="141"/>
                    <a:pt x="392" y="74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" name="Google Shape;448;p2"/>
            <p:cNvSpPr/>
            <p:nvPr/>
          </p:nvSpPr>
          <p:spPr>
            <a:xfrm>
              <a:off x="6982645" y="5329"/>
              <a:ext cx="13849" cy="5450"/>
            </a:xfrm>
            <a:custGeom>
              <a:avLst/>
              <a:gdLst/>
              <a:ahLst/>
              <a:cxnLst/>
              <a:rect l="l" t="t" r="r" b="b"/>
              <a:pathLst>
                <a:path w="388" h="181" extrusionOk="0">
                  <a:moveTo>
                    <a:pt x="387" y="0"/>
                  </a:moveTo>
                  <a:lnTo>
                    <a:pt x="1" y="0"/>
                  </a:lnTo>
                  <a:lnTo>
                    <a:pt x="1" y="180"/>
                  </a:lnTo>
                  <a:lnTo>
                    <a:pt x="387" y="18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" name="Google Shape;449;p2"/>
            <p:cNvSpPr/>
            <p:nvPr/>
          </p:nvSpPr>
          <p:spPr>
            <a:xfrm>
              <a:off x="3155694" y="2559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6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" name="Google Shape;450;p2"/>
            <p:cNvSpPr/>
            <p:nvPr/>
          </p:nvSpPr>
          <p:spPr>
            <a:xfrm>
              <a:off x="2086081" y="0"/>
              <a:ext cx="34086" cy="8792"/>
            </a:xfrm>
            <a:custGeom>
              <a:avLst/>
              <a:gdLst/>
              <a:ahLst/>
              <a:cxnLst/>
              <a:rect l="l" t="t" r="r" b="b"/>
              <a:pathLst>
                <a:path w="955" h="292" extrusionOk="0">
                  <a:moveTo>
                    <a:pt x="76" y="177"/>
                  </a:moveTo>
                  <a:cubicBezTo>
                    <a:pt x="321" y="182"/>
                    <a:pt x="341" y="292"/>
                    <a:pt x="654" y="268"/>
                  </a:cubicBezTo>
                  <a:cubicBezTo>
                    <a:pt x="954" y="45"/>
                    <a:pt x="0" y="1"/>
                    <a:pt x="76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" name="Google Shape;451;p2"/>
            <p:cNvSpPr/>
            <p:nvPr/>
          </p:nvSpPr>
          <p:spPr>
            <a:xfrm>
              <a:off x="3138455" y="1776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0" y="27"/>
                  </a:moveTo>
                  <a:cubicBezTo>
                    <a:pt x="236" y="1"/>
                    <a:pt x="0" y="70"/>
                    <a:pt x="98" y="118"/>
                  </a:cubicBezTo>
                  <a:cubicBezTo>
                    <a:pt x="151" y="143"/>
                    <a:pt x="389" y="74"/>
                    <a:pt x="290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" name="Google Shape;452;p2"/>
            <p:cNvSpPr/>
            <p:nvPr/>
          </p:nvSpPr>
          <p:spPr>
            <a:xfrm>
              <a:off x="2226528" y="2559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6" y="20"/>
                    <a:pt x="2" y="2"/>
                    <a:pt x="1" y="92"/>
                  </a:cubicBezTo>
                  <a:cubicBezTo>
                    <a:pt x="148" y="73"/>
                    <a:pt x="377" y="88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" name="Google Shape;453;p2"/>
            <p:cNvSpPr/>
            <p:nvPr/>
          </p:nvSpPr>
          <p:spPr>
            <a:xfrm>
              <a:off x="2081869" y="669674"/>
              <a:ext cx="50648" cy="16410"/>
            </a:xfrm>
            <a:custGeom>
              <a:avLst/>
              <a:gdLst/>
              <a:ahLst/>
              <a:cxnLst/>
              <a:rect l="l" t="t" r="r" b="b"/>
              <a:pathLst>
                <a:path w="1419" h="545" extrusionOk="0">
                  <a:moveTo>
                    <a:pt x="194" y="545"/>
                  </a:moveTo>
                  <a:cubicBezTo>
                    <a:pt x="1418" y="478"/>
                    <a:pt x="207" y="1"/>
                    <a:pt x="1" y="271"/>
                  </a:cubicBezTo>
                  <a:cubicBezTo>
                    <a:pt x="228" y="289"/>
                    <a:pt x="209" y="416"/>
                    <a:pt x="194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" name="Google Shape;454;p2"/>
            <p:cNvSpPr/>
            <p:nvPr/>
          </p:nvSpPr>
          <p:spPr>
            <a:xfrm>
              <a:off x="8772305" y="379849"/>
              <a:ext cx="34443" cy="11020"/>
            </a:xfrm>
            <a:custGeom>
              <a:avLst/>
              <a:gdLst/>
              <a:ahLst/>
              <a:cxnLst/>
              <a:rect l="l" t="t" r="r" b="b"/>
              <a:pathLst>
                <a:path w="965" h="366" extrusionOk="0">
                  <a:moveTo>
                    <a:pt x="964" y="365"/>
                  </a:moveTo>
                  <a:cubicBezTo>
                    <a:pt x="898" y="124"/>
                    <a:pt x="459" y="58"/>
                    <a:pt x="1" y="1"/>
                  </a:cubicBezTo>
                  <a:cubicBezTo>
                    <a:pt x="79" y="237"/>
                    <a:pt x="601" y="263"/>
                    <a:pt x="964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" name="Google Shape;455;p2"/>
            <p:cNvSpPr/>
            <p:nvPr/>
          </p:nvSpPr>
          <p:spPr>
            <a:xfrm>
              <a:off x="9095424" y="152981"/>
              <a:ext cx="36728" cy="16290"/>
            </a:xfrm>
            <a:custGeom>
              <a:avLst/>
              <a:gdLst/>
              <a:ahLst/>
              <a:cxnLst/>
              <a:rect l="l" t="t" r="r" b="b"/>
              <a:pathLst>
                <a:path w="1029" h="541" extrusionOk="0">
                  <a:moveTo>
                    <a:pt x="204" y="455"/>
                  </a:moveTo>
                  <a:cubicBezTo>
                    <a:pt x="793" y="541"/>
                    <a:pt x="1029" y="8"/>
                    <a:pt x="780" y="0"/>
                  </a:cubicBezTo>
                  <a:cubicBezTo>
                    <a:pt x="610" y="161"/>
                    <a:pt x="0" y="115"/>
                    <a:pt x="204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" name="Google Shape;456;p2"/>
            <p:cNvSpPr/>
            <p:nvPr/>
          </p:nvSpPr>
          <p:spPr>
            <a:xfrm>
              <a:off x="835332" y="80570"/>
              <a:ext cx="35193" cy="10087"/>
            </a:xfrm>
            <a:custGeom>
              <a:avLst/>
              <a:gdLst/>
              <a:ahLst/>
              <a:cxnLst/>
              <a:rect l="l" t="t" r="r" b="b"/>
              <a:pathLst>
                <a:path w="986" h="335" extrusionOk="0">
                  <a:moveTo>
                    <a:pt x="406" y="315"/>
                  </a:moveTo>
                  <a:cubicBezTo>
                    <a:pt x="484" y="160"/>
                    <a:pt x="655" y="335"/>
                    <a:pt x="986" y="315"/>
                  </a:cubicBezTo>
                  <a:lnTo>
                    <a:pt x="986" y="41"/>
                  </a:lnTo>
                  <a:cubicBezTo>
                    <a:pt x="612" y="1"/>
                    <a:pt x="0" y="288"/>
                    <a:pt x="406" y="3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" name="Google Shape;457;p2"/>
            <p:cNvSpPr/>
            <p:nvPr/>
          </p:nvSpPr>
          <p:spPr>
            <a:xfrm>
              <a:off x="808813" y="16951"/>
              <a:ext cx="37549" cy="11141"/>
            </a:xfrm>
            <a:custGeom>
              <a:avLst/>
              <a:gdLst/>
              <a:ahLst/>
              <a:cxnLst/>
              <a:rect l="l" t="t" r="r" b="b"/>
              <a:pathLst>
                <a:path w="1052" h="370" extrusionOk="0">
                  <a:moveTo>
                    <a:pt x="960" y="249"/>
                  </a:moveTo>
                  <a:cubicBezTo>
                    <a:pt x="573" y="249"/>
                    <a:pt x="713" y="0"/>
                    <a:pt x="187" y="67"/>
                  </a:cubicBezTo>
                  <a:cubicBezTo>
                    <a:pt x="0" y="289"/>
                    <a:pt x="1051" y="370"/>
                    <a:pt x="960" y="2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" name="Google Shape;458;p2"/>
            <p:cNvSpPr/>
            <p:nvPr/>
          </p:nvSpPr>
          <p:spPr>
            <a:xfrm>
              <a:off x="8669406" y="1705467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09"/>
                  </a:moveTo>
                  <a:cubicBezTo>
                    <a:pt x="345" y="1"/>
                    <a:pt x="171" y="54"/>
                    <a:pt x="0" y="109"/>
                  </a:cubicBezTo>
                  <a:cubicBezTo>
                    <a:pt x="3" y="200"/>
                    <a:pt x="338" y="224"/>
                    <a:pt x="385" y="10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" name="Google Shape;459;p2"/>
            <p:cNvSpPr/>
            <p:nvPr/>
          </p:nvSpPr>
          <p:spPr>
            <a:xfrm>
              <a:off x="8066999" y="1708027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5"/>
                  </a:moveTo>
                  <a:cubicBezTo>
                    <a:pt x="156" y="140"/>
                    <a:pt x="393" y="72"/>
                    <a:pt x="294" y="24"/>
                  </a:cubicBezTo>
                  <a:cubicBezTo>
                    <a:pt x="242" y="1"/>
                    <a:pt x="0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" name="Google Shape;460;p2"/>
            <p:cNvSpPr/>
            <p:nvPr/>
          </p:nvSpPr>
          <p:spPr>
            <a:xfrm>
              <a:off x="3244567" y="1706070"/>
              <a:ext cx="21665" cy="6353"/>
            </a:xfrm>
            <a:custGeom>
              <a:avLst/>
              <a:gdLst/>
              <a:ahLst/>
              <a:cxnLst/>
              <a:rect l="l" t="t" r="r" b="b"/>
              <a:pathLst>
                <a:path w="607" h="211" extrusionOk="0">
                  <a:moveTo>
                    <a:pt x="606" y="0"/>
                  </a:moveTo>
                  <a:lnTo>
                    <a:pt x="29" y="0"/>
                  </a:lnTo>
                  <a:cubicBezTo>
                    <a:pt x="1" y="161"/>
                    <a:pt x="221" y="211"/>
                    <a:pt x="606" y="18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" name="Google Shape;461;p2"/>
            <p:cNvSpPr/>
            <p:nvPr/>
          </p:nvSpPr>
          <p:spPr>
            <a:xfrm>
              <a:off x="113821" y="1705919"/>
              <a:ext cx="23843" cy="5962"/>
            </a:xfrm>
            <a:custGeom>
              <a:avLst/>
              <a:gdLst/>
              <a:ahLst/>
              <a:cxnLst/>
              <a:rect l="l" t="t" r="r" b="b"/>
              <a:pathLst>
                <a:path w="668" h="198" extrusionOk="0">
                  <a:moveTo>
                    <a:pt x="579" y="5"/>
                  </a:moveTo>
                  <a:cubicBezTo>
                    <a:pt x="246" y="0"/>
                    <a:pt x="83" y="73"/>
                    <a:pt x="1" y="185"/>
                  </a:cubicBezTo>
                  <a:cubicBezTo>
                    <a:pt x="302" y="176"/>
                    <a:pt x="668" y="197"/>
                    <a:pt x="579" y="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" name="Google Shape;462;p2"/>
            <p:cNvSpPr/>
            <p:nvPr/>
          </p:nvSpPr>
          <p:spPr>
            <a:xfrm>
              <a:off x="2670678" y="1705287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2" y="26"/>
                  </a:moveTo>
                  <a:cubicBezTo>
                    <a:pt x="242" y="0"/>
                    <a:pt x="0" y="68"/>
                    <a:pt x="102" y="115"/>
                  </a:cubicBezTo>
                  <a:cubicBezTo>
                    <a:pt x="155" y="140"/>
                    <a:pt x="395" y="72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" name="Google Shape;463;p2"/>
            <p:cNvSpPr/>
            <p:nvPr/>
          </p:nvSpPr>
          <p:spPr>
            <a:xfrm>
              <a:off x="6889989" y="1702517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101" y="118"/>
                  </a:moveTo>
                  <a:cubicBezTo>
                    <a:pt x="155" y="142"/>
                    <a:pt x="396" y="74"/>
                    <a:pt x="293" y="27"/>
                  </a:cubicBezTo>
                  <a:cubicBezTo>
                    <a:pt x="240" y="1"/>
                    <a:pt x="1" y="69"/>
                    <a:pt x="101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" name="Google Shape;464;p2"/>
            <p:cNvSpPr/>
            <p:nvPr/>
          </p:nvSpPr>
          <p:spPr>
            <a:xfrm>
              <a:off x="5196732" y="1702517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4"/>
                  </a:moveTo>
                  <a:cubicBezTo>
                    <a:pt x="241" y="1"/>
                    <a:pt x="1" y="69"/>
                    <a:pt x="102" y="116"/>
                  </a:cubicBezTo>
                  <a:cubicBezTo>
                    <a:pt x="155" y="141"/>
                    <a:pt x="395" y="74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" name="Google Shape;465;p2"/>
            <p:cNvSpPr/>
            <p:nvPr/>
          </p:nvSpPr>
          <p:spPr>
            <a:xfrm>
              <a:off x="1827636" y="1689600"/>
              <a:ext cx="39761" cy="13670"/>
            </a:xfrm>
            <a:custGeom>
              <a:avLst/>
              <a:gdLst/>
              <a:ahLst/>
              <a:cxnLst/>
              <a:rect l="l" t="t" r="r" b="b"/>
              <a:pathLst>
                <a:path w="1114" h="454" extrusionOk="0">
                  <a:moveTo>
                    <a:pt x="577" y="0"/>
                  </a:moveTo>
                  <a:cubicBezTo>
                    <a:pt x="405" y="160"/>
                    <a:pt x="113" y="264"/>
                    <a:pt x="0" y="453"/>
                  </a:cubicBezTo>
                  <a:cubicBezTo>
                    <a:pt x="388" y="447"/>
                    <a:pt x="1114" y="143"/>
                    <a:pt x="5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" name="Google Shape;466;p2"/>
            <p:cNvSpPr/>
            <p:nvPr/>
          </p:nvSpPr>
          <p:spPr>
            <a:xfrm>
              <a:off x="1665738" y="1699807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101" y="114"/>
                  </a:moveTo>
                  <a:cubicBezTo>
                    <a:pt x="154" y="139"/>
                    <a:pt x="396" y="73"/>
                    <a:pt x="291" y="26"/>
                  </a:cubicBezTo>
                  <a:cubicBezTo>
                    <a:pt x="239" y="1"/>
                    <a:pt x="0" y="69"/>
                    <a:pt x="101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" name="Google Shape;467;p2"/>
            <p:cNvSpPr/>
            <p:nvPr/>
          </p:nvSpPr>
          <p:spPr>
            <a:xfrm>
              <a:off x="1087602" y="1697067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7"/>
                  </a:moveTo>
                  <a:cubicBezTo>
                    <a:pt x="151" y="140"/>
                    <a:pt x="393" y="72"/>
                    <a:pt x="290" y="27"/>
                  </a:cubicBezTo>
                  <a:cubicBezTo>
                    <a:pt x="241" y="0"/>
                    <a:pt x="0" y="71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" name="Google Shape;468;p2"/>
            <p:cNvSpPr/>
            <p:nvPr/>
          </p:nvSpPr>
          <p:spPr>
            <a:xfrm>
              <a:off x="2732675" y="1694327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100" y="118"/>
                  </a:moveTo>
                  <a:cubicBezTo>
                    <a:pt x="152" y="142"/>
                    <a:pt x="391" y="73"/>
                    <a:pt x="295" y="26"/>
                  </a:cubicBezTo>
                  <a:cubicBezTo>
                    <a:pt x="237" y="0"/>
                    <a:pt x="1" y="71"/>
                    <a:pt x="100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" name="Google Shape;469;p2"/>
            <p:cNvSpPr/>
            <p:nvPr/>
          </p:nvSpPr>
          <p:spPr>
            <a:xfrm>
              <a:off x="2867019" y="1689600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387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" name="Google Shape;470;p2"/>
            <p:cNvSpPr/>
            <p:nvPr/>
          </p:nvSpPr>
          <p:spPr>
            <a:xfrm>
              <a:off x="6556306" y="1686499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193" y="103"/>
                  </a:moveTo>
                  <a:cubicBezTo>
                    <a:pt x="193" y="53"/>
                    <a:pt x="36" y="0"/>
                    <a:pt x="1" y="103"/>
                  </a:cubicBezTo>
                  <a:cubicBezTo>
                    <a:pt x="1" y="156"/>
                    <a:pt x="157" y="208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" name="Google Shape;471;p2"/>
            <p:cNvSpPr/>
            <p:nvPr/>
          </p:nvSpPr>
          <p:spPr>
            <a:xfrm>
              <a:off x="4222952" y="1686499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4" y="103"/>
                  </a:moveTo>
                  <a:cubicBezTo>
                    <a:pt x="194" y="53"/>
                    <a:pt x="37" y="0"/>
                    <a:pt x="1" y="103"/>
                  </a:cubicBezTo>
                  <a:cubicBezTo>
                    <a:pt x="1" y="156"/>
                    <a:pt x="155" y="208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" name="Google Shape;472;p2"/>
            <p:cNvSpPr/>
            <p:nvPr/>
          </p:nvSpPr>
          <p:spPr>
            <a:xfrm>
              <a:off x="536948" y="168881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6"/>
                  </a:moveTo>
                  <a:cubicBezTo>
                    <a:pt x="237" y="0"/>
                    <a:pt x="1" y="68"/>
                    <a:pt x="100" y="116"/>
                  </a:cubicBezTo>
                  <a:cubicBezTo>
                    <a:pt x="152" y="143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" name="Google Shape;473;p2"/>
            <p:cNvSpPr/>
            <p:nvPr/>
          </p:nvSpPr>
          <p:spPr>
            <a:xfrm>
              <a:off x="5475664" y="1681381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92"/>
                  </a:moveTo>
                  <a:cubicBezTo>
                    <a:pt x="387" y="92"/>
                    <a:pt x="349" y="16"/>
                    <a:pt x="195" y="1"/>
                  </a:cubicBezTo>
                  <a:cubicBezTo>
                    <a:pt x="195" y="92"/>
                    <a:pt x="36" y="109"/>
                    <a:pt x="1" y="182"/>
                  </a:cubicBezTo>
                  <a:cubicBezTo>
                    <a:pt x="195" y="182"/>
                    <a:pt x="230" y="255"/>
                    <a:pt x="388" y="273"/>
                  </a:cubicBezTo>
                  <a:cubicBezTo>
                    <a:pt x="387" y="183"/>
                    <a:pt x="542" y="165"/>
                    <a:pt x="58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" name="Google Shape;474;p2"/>
            <p:cNvSpPr/>
            <p:nvPr/>
          </p:nvSpPr>
          <p:spPr>
            <a:xfrm>
              <a:off x="4844918" y="1680989"/>
              <a:ext cx="33551" cy="15778"/>
            </a:xfrm>
            <a:custGeom>
              <a:avLst/>
              <a:gdLst/>
              <a:ahLst/>
              <a:cxnLst/>
              <a:rect l="l" t="t" r="r" b="b"/>
              <a:pathLst>
                <a:path w="940" h="524" extrusionOk="0">
                  <a:moveTo>
                    <a:pt x="895" y="196"/>
                  </a:moveTo>
                  <a:cubicBezTo>
                    <a:pt x="939" y="139"/>
                    <a:pt x="604" y="1"/>
                    <a:pt x="510" y="15"/>
                  </a:cubicBezTo>
                  <a:cubicBezTo>
                    <a:pt x="1" y="87"/>
                    <a:pt x="633" y="524"/>
                    <a:pt x="895" y="1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" name="Google Shape;475;p2"/>
            <p:cNvSpPr/>
            <p:nvPr/>
          </p:nvSpPr>
          <p:spPr>
            <a:xfrm>
              <a:off x="416667" y="1672589"/>
              <a:ext cx="40333" cy="14724"/>
            </a:xfrm>
            <a:custGeom>
              <a:avLst/>
              <a:gdLst/>
              <a:ahLst/>
              <a:cxnLst/>
              <a:rect l="l" t="t" r="r" b="b"/>
              <a:pathLst>
                <a:path w="1130" h="489" extrusionOk="0">
                  <a:moveTo>
                    <a:pt x="770" y="384"/>
                  </a:moveTo>
                  <a:cubicBezTo>
                    <a:pt x="1129" y="80"/>
                    <a:pt x="79" y="0"/>
                    <a:pt x="0" y="201"/>
                  </a:cubicBezTo>
                  <a:cubicBezTo>
                    <a:pt x="302" y="242"/>
                    <a:pt x="165" y="488"/>
                    <a:pt x="770" y="3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" name="Google Shape;476;p2"/>
            <p:cNvSpPr/>
            <p:nvPr/>
          </p:nvSpPr>
          <p:spPr>
            <a:xfrm>
              <a:off x="822733" y="1662292"/>
              <a:ext cx="50398" cy="17404"/>
            </a:xfrm>
            <a:custGeom>
              <a:avLst/>
              <a:gdLst/>
              <a:ahLst/>
              <a:cxnLst/>
              <a:rect l="l" t="t" r="r" b="b"/>
              <a:pathLst>
                <a:path w="1412" h="578" extrusionOk="0">
                  <a:moveTo>
                    <a:pt x="1157" y="545"/>
                  </a:moveTo>
                  <a:cubicBezTo>
                    <a:pt x="1320" y="440"/>
                    <a:pt x="1412" y="302"/>
                    <a:pt x="1350" y="92"/>
                  </a:cubicBezTo>
                  <a:cubicBezTo>
                    <a:pt x="721" y="145"/>
                    <a:pt x="451" y="32"/>
                    <a:pt x="1" y="0"/>
                  </a:cubicBezTo>
                  <a:cubicBezTo>
                    <a:pt x="229" y="255"/>
                    <a:pt x="314" y="577"/>
                    <a:pt x="1157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" name="Google Shape;477;p2"/>
            <p:cNvSpPr/>
            <p:nvPr/>
          </p:nvSpPr>
          <p:spPr>
            <a:xfrm>
              <a:off x="1189645" y="1659582"/>
              <a:ext cx="71992" cy="13941"/>
            </a:xfrm>
            <a:custGeom>
              <a:avLst/>
              <a:gdLst/>
              <a:ahLst/>
              <a:cxnLst/>
              <a:rect l="l" t="t" r="r" b="b"/>
              <a:pathLst>
                <a:path w="2017" h="463" extrusionOk="0">
                  <a:moveTo>
                    <a:pt x="713" y="454"/>
                  </a:moveTo>
                  <a:cubicBezTo>
                    <a:pt x="658" y="124"/>
                    <a:pt x="2017" y="462"/>
                    <a:pt x="1677" y="0"/>
                  </a:cubicBezTo>
                  <a:cubicBezTo>
                    <a:pt x="1136" y="47"/>
                    <a:pt x="675" y="132"/>
                    <a:pt x="133" y="182"/>
                  </a:cubicBezTo>
                  <a:cubicBezTo>
                    <a:pt x="0" y="424"/>
                    <a:pt x="531" y="356"/>
                    <a:pt x="713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" name="Google Shape;478;p2"/>
            <p:cNvSpPr/>
            <p:nvPr/>
          </p:nvSpPr>
          <p:spPr>
            <a:xfrm>
              <a:off x="6690364" y="1666989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7"/>
                  </a:moveTo>
                  <a:cubicBezTo>
                    <a:pt x="156" y="141"/>
                    <a:pt x="395" y="73"/>
                    <a:pt x="293" y="27"/>
                  </a:cubicBezTo>
                  <a:cubicBezTo>
                    <a:pt x="244" y="1"/>
                    <a:pt x="0" y="69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" name="Google Shape;479;p2"/>
            <p:cNvSpPr/>
            <p:nvPr/>
          </p:nvSpPr>
          <p:spPr>
            <a:xfrm>
              <a:off x="6611343" y="1662232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0" y="184"/>
                  </a:moveTo>
                  <a:lnTo>
                    <a:pt x="387" y="184"/>
                  </a:lnTo>
                  <a:lnTo>
                    <a:pt x="387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" name="Google Shape;480;p2"/>
            <p:cNvSpPr/>
            <p:nvPr/>
          </p:nvSpPr>
          <p:spPr>
            <a:xfrm>
              <a:off x="5234673" y="1661690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5" y="110"/>
                  </a:moveTo>
                  <a:cubicBezTo>
                    <a:pt x="346" y="1"/>
                    <a:pt x="174" y="54"/>
                    <a:pt x="0" y="110"/>
                  </a:cubicBezTo>
                  <a:cubicBezTo>
                    <a:pt x="5" y="203"/>
                    <a:pt x="341" y="225"/>
                    <a:pt x="385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" name="Google Shape;481;p2"/>
            <p:cNvSpPr/>
            <p:nvPr/>
          </p:nvSpPr>
          <p:spPr>
            <a:xfrm>
              <a:off x="8006537" y="1651332"/>
              <a:ext cx="44687" cy="16440"/>
            </a:xfrm>
            <a:custGeom>
              <a:avLst/>
              <a:gdLst/>
              <a:ahLst/>
              <a:cxnLst/>
              <a:rect l="l" t="t" r="r" b="b"/>
              <a:pathLst>
                <a:path w="1252" h="546" extrusionOk="0">
                  <a:moveTo>
                    <a:pt x="638" y="0"/>
                  </a:moveTo>
                  <a:cubicBezTo>
                    <a:pt x="616" y="171"/>
                    <a:pt x="0" y="64"/>
                    <a:pt x="59" y="273"/>
                  </a:cubicBezTo>
                  <a:cubicBezTo>
                    <a:pt x="397" y="546"/>
                    <a:pt x="1252" y="144"/>
                    <a:pt x="6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" name="Google Shape;482;p2"/>
            <p:cNvSpPr/>
            <p:nvPr/>
          </p:nvSpPr>
          <p:spPr>
            <a:xfrm>
              <a:off x="6683547" y="1658799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2" y="26"/>
                  </a:moveTo>
                  <a:cubicBezTo>
                    <a:pt x="242" y="0"/>
                    <a:pt x="1" y="69"/>
                    <a:pt x="103" y="116"/>
                  </a:cubicBezTo>
                  <a:cubicBezTo>
                    <a:pt x="152" y="141"/>
                    <a:pt x="392" y="72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" name="Google Shape;483;p2"/>
            <p:cNvSpPr/>
            <p:nvPr/>
          </p:nvSpPr>
          <p:spPr>
            <a:xfrm>
              <a:off x="9075543" y="1654072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" name="Google Shape;484;p2"/>
            <p:cNvSpPr/>
            <p:nvPr/>
          </p:nvSpPr>
          <p:spPr>
            <a:xfrm>
              <a:off x="5841969" y="1644197"/>
              <a:ext cx="22165" cy="16199"/>
            </a:xfrm>
            <a:custGeom>
              <a:avLst/>
              <a:gdLst/>
              <a:ahLst/>
              <a:cxnLst/>
              <a:rect l="l" t="t" r="r" b="b"/>
              <a:pathLst>
                <a:path w="621" h="538" extrusionOk="0">
                  <a:moveTo>
                    <a:pt x="343" y="511"/>
                  </a:moveTo>
                  <a:cubicBezTo>
                    <a:pt x="403" y="387"/>
                    <a:pt x="620" y="336"/>
                    <a:pt x="538" y="147"/>
                  </a:cubicBezTo>
                  <a:cubicBezTo>
                    <a:pt x="0" y="1"/>
                    <a:pt x="4" y="537"/>
                    <a:pt x="343" y="5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" name="Google Shape;485;p2"/>
            <p:cNvSpPr/>
            <p:nvPr/>
          </p:nvSpPr>
          <p:spPr>
            <a:xfrm>
              <a:off x="5410169" y="165328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1" y="26"/>
                  </a:moveTo>
                  <a:cubicBezTo>
                    <a:pt x="238" y="0"/>
                    <a:pt x="0" y="71"/>
                    <a:pt x="98" y="118"/>
                  </a:cubicBezTo>
                  <a:cubicBezTo>
                    <a:pt x="150" y="143"/>
                    <a:pt x="394" y="73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" name="Google Shape;486;p2"/>
            <p:cNvSpPr/>
            <p:nvPr/>
          </p:nvSpPr>
          <p:spPr>
            <a:xfrm>
              <a:off x="2537012" y="1644197"/>
              <a:ext cx="47757" cy="17404"/>
            </a:xfrm>
            <a:custGeom>
              <a:avLst/>
              <a:gdLst/>
              <a:ahLst/>
              <a:cxnLst/>
              <a:rect l="l" t="t" r="r" b="b"/>
              <a:pathLst>
                <a:path w="1338" h="578" extrusionOk="0">
                  <a:moveTo>
                    <a:pt x="182" y="328"/>
                  </a:moveTo>
                  <a:cubicBezTo>
                    <a:pt x="478" y="578"/>
                    <a:pt x="1314" y="323"/>
                    <a:pt x="1337" y="146"/>
                  </a:cubicBezTo>
                  <a:cubicBezTo>
                    <a:pt x="940" y="203"/>
                    <a:pt x="0" y="1"/>
                    <a:pt x="182" y="3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" name="Google Shape;487;p2"/>
            <p:cNvSpPr/>
            <p:nvPr/>
          </p:nvSpPr>
          <p:spPr>
            <a:xfrm>
              <a:off x="1440273" y="1639108"/>
              <a:ext cx="26591" cy="12255"/>
            </a:xfrm>
            <a:custGeom>
              <a:avLst/>
              <a:gdLst/>
              <a:ahLst/>
              <a:cxnLst/>
              <a:rect l="l" t="t" r="r" b="b"/>
              <a:pathLst>
                <a:path w="745" h="407" extrusionOk="0">
                  <a:moveTo>
                    <a:pt x="439" y="406"/>
                  </a:moveTo>
                  <a:cubicBezTo>
                    <a:pt x="745" y="270"/>
                    <a:pt x="655" y="0"/>
                    <a:pt x="54" y="42"/>
                  </a:cubicBezTo>
                  <a:cubicBezTo>
                    <a:pt x="1" y="251"/>
                    <a:pt x="100" y="385"/>
                    <a:pt x="439" y="4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" name="Google Shape;488;p2"/>
            <p:cNvSpPr/>
            <p:nvPr/>
          </p:nvSpPr>
          <p:spPr>
            <a:xfrm>
              <a:off x="8886091" y="1645160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100" y="114"/>
                  </a:moveTo>
                  <a:cubicBezTo>
                    <a:pt x="155" y="140"/>
                    <a:pt x="396" y="72"/>
                    <a:pt x="293" y="24"/>
                  </a:cubicBezTo>
                  <a:cubicBezTo>
                    <a:pt x="242" y="0"/>
                    <a:pt x="1" y="68"/>
                    <a:pt x="100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" name="Google Shape;489;p2"/>
            <p:cNvSpPr/>
            <p:nvPr/>
          </p:nvSpPr>
          <p:spPr>
            <a:xfrm>
              <a:off x="8941270" y="1642390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2" y="24"/>
                  </a:moveTo>
                  <a:cubicBezTo>
                    <a:pt x="236" y="1"/>
                    <a:pt x="0" y="69"/>
                    <a:pt x="98" y="116"/>
                  </a:cubicBezTo>
                  <a:cubicBezTo>
                    <a:pt x="151" y="140"/>
                    <a:pt x="390" y="72"/>
                    <a:pt x="29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" name="Google Shape;490;p2"/>
            <p:cNvSpPr/>
            <p:nvPr/>
          </p:nvSpPr>
          <p:spPr>
            <a:xfrm>
              <a:off x="6907335" y="1632816"/>
              <a:ext cx="26591" cy="15236"/>
            </a:xfrm>
            <a:custGeom>
              <a:avLst/>
              <a:gdLst/>
              <a:ahLst/>
              <a:cxnLst/>
              <a:rect l="l" t="t" r="r" b="b"/>
              <a:pathLst>
                <a:path w="745" h="506" extrusionOk="0">
                  <a:moveTo>
                    <a:pt x="0" y="434"/>
                  </a:moveTo>
                  <a:cubicBezTo>
                    <a:pt x="744" y="505"/>
                    <a:pt x="744" y="0"/>
                    <a:pt x="0" y="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" name="Google Shape;491;p2"/>
            <p:cNvSpPr/>
            <p:nvPr/>
          </p:nvSpPr>
          <p:spPr>
            <a:xfrm>
              <a:off x="2619139" y="1639680"/>
              <a:ext cx="13777" cy="7467"/>
            </a:xfrm>
            <a:custGeom>
              <a:avLst/>
              <a:gdLst/>
              <a:ahLst/>
              <a:cxnLst/>
              <a:rect l="l" t="t" r="r" b="b"/>
              <a:pathLst>
                <a:path w="386" h="248" extrusionOk="0">
                  <a:moveTo>
                    <a:pt x="386" y="114"/>
                  </a:moveTo>
                  <a:cubicBezTo>
                    <a:pt x="385" y="23"/>
                    <a:pt x="50" y="1"/>
                    <a:pt x="1" y="114"/>
                  </a:cubicBezTo>
                  <a:cubicBezTo>
                    <a:pt x="217" y="105"/>
                    <a:pt x="300" y="247"/>
                    <a:pt x="386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" name="Google Shape;492;p2"/>
            <p:cNvSpPr/>
            <p:nvPr/>
          </p:nvSpPr>
          <p:spPr>
            <a:xfrm>
              <a:off x="865599" y="1623994"/>
              <a:ext cx="41653" cy="18759"/>
            </a:xfrm>
            <a:custGeom>
              <a:avLst/>
              <a:gdLst/>
              <a:ahLst/>
              <a:cxnLst/>
              <a:rect l="l" t="t" r="r" b="b"/>
              <a:pathLst>
                <a:path w="1167" h="623" extrusionOk="0">
                  <a:moveTo>
                    <a:pt x="725" y="546"/>
                  </a:moveTo>
                  <a:cubicBezTo>
                    <a:pt x="1166" y="340"/>
                    <a:pt x="596" y="146"/>
                    <a:pt x="340" y="1"/>
                  </a:cubicBezTo>
                  <a:cubicBezTo>
                    <a:pt x="45" y="138"/>
                    <a:pt x="1" y="622"/>
                    <a:pt x="725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" name="Google Shape;493;p2"/>
            <p:cNvSpPr/>
            <p:nvPr/>
          </p:nvSpPr>
          <p:spPr>
            <a:xfrm>
              <a:off x="6132858" y="1631431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296" y="27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3"/>
                    <a:pt x="396" y="72"/>
                    <a:pt x="296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" name="Google Shape;494;p2"/>
            <p:cNvSpPr/>
            <p:nvPr/>
          </p:nvSpPr>
          <p:spPr>
            <a:xfrm>
              <a:off x="6052908" y="1629473"/>
              <a:ext cx="21665" cy="6383"/>
            </a:xfrm>
            <a:custGeom>
              <a:avLst/>
              <a:gdLst/>
              <a:ahLst/>
              <a:cxnLst/>
              <a:rect l="l" t="t" r="r" b="b"/>
              <a:pathLst>
                <a:path w="607" h="212" extrusionOk="0">
                  <a:moveTo>
                    <a:pt x="606" y="182"/>
                  </a:moveTo>
                  <a:lnTo>
                    <a:pt x="606" y="0"/>
                  </a:lnTo>
                  <a:lnTo>
                    <a:pt x="27" y="0"/>
                  </a:lnTo>
                  <a:cubicBezTo>
                    <a:pt x="1" y="163"/>
                    <a:pt x="217" y="212"/>
                    <a:pt x="606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" name="Google Shape;495;p2"/>
            <p:cNvSpPr/>
            <p:nvPr/>
          </p:nvSpPr>
          <p:spPr>
            <a:xfrm>
              <a:off x="1387485" y="1619718"/>
              <a:ext cx="20238" cy="13580"/>
            </a:xfrm>
            <a:custGeom>
              <a:avLst/>
              <a:gdLst/>
              <a:ahLst/>
              <a:cxnLst/>
              <a:rect l="l" t="t" r="r" b="b"/>
              <a:pathLst>
                <a:path w="567" h="451" extrusionOk="0">
                  <a:moveTo>
                    <a:pt x="376" y="416"/>
                  </a:moveTo>
                  <a:cubicBezTo>
                    <a:pt x="386" y="359"/>
                    <a:pt x="403" y="306"/>
                    <a:pt x="566" y="324"/>
                  </a:cubicBezTo>
                  <a:lnTo>
                    <a:pt x="566" y="143"/>
                  </a:lnTo>
                  <a:cubicBezTo>
                    <a:pt x="95" y="1"/>
                    <a:pt x="1" y="451"/>
                    <a:pt x="376" y="4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" name="Google Shape;496;p2"/>
            <p:cNvSpPr/>
            <p:nvPr/>
          </p:nvSpPr>
          <p:spPr>
            <a:xfrm>
              <a:off x="5244988" y="1626011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5"/>
                  </a:moveTo>
                  <a:cubicBezTo>
                    <a:pt x="240" y="0"/>
                    <a:pt x="1" y="70"/>
                    <a:pt x="96" y="115"/>
                  </a:cubicBezTo>
                  <a:cubicBezTo>
                    <a:pt x="154" y="141"/>
                    <a:pt x="394" y="71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" name="Google Shape;497;p2"/>
            <p:cNvSpPr/>
            <p:nvPr/>
          </p:nvSpPr>
          <p:spPr>
            <a:xfrm>
              <a:off x="84304" y="1621224"/>
              <a:ext cx="22629" cy="8280"/>
            </a:xfrm>
            <a:custGeom>
              <a:avLst/>
              <a:gdLst/>
              <a:ahLst/>
              <a:cxnLst/>
              <a:rect l="l" t="t" r="r" b="b"/>
              <a:pathLst>
                <a:path w="634" h="275" extrusionOk="0">
                  <a:moveTo>
                    <a:pt x="633" y="274"/>
                  </a:moveTo>
                  <a:lnTo>
                    <a:pt x="633" y="0"/>
                  </a:lnTo>
                  <a:lnTo>
                    <a:pt x="247" y="0"/>
                  </a:lnTo>
                  <a:cubicBezTo>
                    <a:pt x="236" y="118"/>
                    <a:pt x="0" y="127"/>
                    <a:pt x="55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" name="Google Shape;498;p2"/>
            <p:cNvSpPr/>
            <p:nvPr/>
          </p:nvSpPr>
          <p:spPr>
            <a:xfrm>
              <a:off x="8428486" y="162089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2" y="104"/>
                  </a:moveTo>
                  <a:cubicBezTo>
                    <a:pt x="194" y="53"/>
                    <a:pt x="37" y="1"/>
                    <a:pt x="0" y="104"/>
                  </a:cubicBezTo>
                  <a:cubicBezTo>
                    <a:pt x="0" y="153"/>
                    <a:pt x="157" y="207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" name="Google Shape;499;p2"/>
            <p:cNvSpPr/>
            <p:nvPr/>
          </p:nvSpPr>
          <p:spPr>
            <a:xfrm>
              <a:off x="5282892" y="1615864"/>
              <a:ext cx="22629" cy="13640"/>
            </a:xfrm>
            <a:custGeom>
              <a:avLst/>
              <a:gdLst/>
              <a:ahLst/>
              <a:cxnLst/>
              <a:rect l="l" t="t" r="r" b="b"/>
              <a:pathLst>
                <a:path w="634" h="453" extrusionOk="0">
                  <a:moveTo>
                    <a:pt x="580" y="362"/>
                  </a:moveTo>
                  <a:cubicBezTo>
                    <a:pt x="633" y="155"/>
                    <a:pt x="534" y="21"/>
                    <a:pt x="195" y="1"/>
                  </a:cubicBezTo>
                  <a:cubicBezTo>
                    <a:pt x="239" y="160"/>
                    <a:pt x="0" y="452"/>
                    <a:pt x="580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" name="Google Shape;500;p2"/>
            <p:cNvSpPr/>
            <p:nvPr/>
          </p:nvSpPr>
          <p:spPr>
            <a:xfrm>
              <a:off x="3965685" y="1604875"/>
              <a:ext cx="57358" cy="21920"/>
            </a:xfrm>
            <a:custGeom>
              <a:avLst/>
              <a:gdLst/>
              <a:ahLst/>
              <a:cxnLst/>
              <a:rect l="l" t="t" r="r" b="b"/>
              <a:pathLst>
                <a:path w="1607" h="728" extrusionOk="0">
                  <a:moveTo>
                    <a:pt x="1037" y="727"/>
                  </a:moveTo>
                  <a:cubicBezTo>
                    <a:pt x="1606" y="370"/>
                    <a:pt x="632" y="112"/>
                    <a:pt x="72" y="0"/>
                  </a:cubicBezTo>
                  <a:cubicBezTo>
                    <a:pt x="1" y="428"/>
                    <a:pt x="418" y="624"/>
                    <a:pt x="1037" y="7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" name="Google Shape;501;p2"/>
            <p:cNvSpPr/>
            <p:nvPr/>
          </p:nvSpPr>
          <p:spPr>
            <a:xfrm>
              <a:off x="8452542" y="1617761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99" y="115"/>
                  </a:moveTo>
                  <a:cubicBezTo>
                    <a:pt x="153" y="141"/>
                    <a:pt x="393" y="71"/>
                    <a:pt x="292" y="25"/>
                  </a:cubicBezTo>
                  <a:cubicBezTo>
                    <a:pt x="238" y="0"/>
                    <a:pt x="0" y="69"/>
                    <a:pt x="99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" name="Google Shape;502;p2"/>
            <p:cNvSpPr/>
            <p:nvPr/>
          </p:nvSpPr>
          <p:spPr>
            <a:xfrm>
              <a:off x="578244" y="1617761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1" y="115"/>
                  </a:moveTo>
                  <a:cubicBezTo>
                    <a:pt x="154" y="141"/>
                    <a:pt x="394" y="71"/>
                    <a:pt x="294" y="25"/>
                  </a:cubicBezTo>
                  <a:cubicBezTo>
                    <a:pt x="240" y="0"/>
                    <a:pt x="0" y="69"/>
                    <a:pt x="101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" name="Google Shape;503;p2"/>
            <p:cNvSpPr/>
            <p:nvPr/>
          </p:nvSpPr>
          <p:spPr>
            <a:xfrm>
              <a:off x="5196732" y="1614991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4" y="27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3"/>
                    <a:pt x="395" y="75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" name="Google Shape;504;p2"/>
            <p:cNvSpPr/>
            <p:nvPr/>
          </p:nvSpPr>
          <p:spPr>
            <a:xfrm>
              <a:off x="1655495" y="1606350"/>
              <a:ext cx="34872" cy="15326"/>
            </a:xfrm>
            <a:custGeom>
              <a:avLst/>
              <a:gdLst/>
              <a:ahLst/>
              <a:cxnLst/>
              <a:rect l="l" t="t" r="r" b="b"/>
              <a:pathLst>
                <a:path w="977" h="509" extrusionOk="0">
                  <a:moveTo>
                    <a:pt x="773" y="404"/>
                  </a:moveTo>
                  <a:cubicBezTo>
                    <a:pt x="977" y="174"/>
                    <a:pt x="122" y="1"/>
                    <a:pt x="0" y="221"/>
                  </a:cubicBezTo>
                  <a:cubicBezTo>
                    <a:pt x="307" y="262"/>
                    <a:pt x="166" y="508"/>
                    <a:pt x="773" y="4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" name="Google Shape;505;p2"/>
            <p:cNvSpPr/>
            <p:nvPr/>
          </p:nvSpPr>
          <p:spPr>
            <a:xfrm>
              <a:off x="323796" y="1612643"/>
              <a:ext cx="23985" cy="5902"/>
            </a:xfrm>
            <a:custGeom>
              <a:avLst/>
              <a:gdLst/>
              <a:ahLst/>
              <a:cxnLst/>
              <a:rect l="l" t="t" r="r" b="b"/>
              <a:pathLst>
                <a:path w="672" h="196" extrusionOk="0">
                  <a:moveTo>
                    <a:pt x="479" y="195"/>
                  </a:moveTo>
                  <a:cubicBezTo>
                    <a:pt x="479" y="104"/>
                    <a:pt x="634" y="88"/>
                    <a:pt x="672" y="12"/>
                  </a:cubicBezTo>
                  <a:cubicBezTo>
                    <a:pt x="368" y="23"/>
                    <a:pt x="1" y="1"/>
                    <a:pt x="92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" name="Google Shape;506;p2"/>
            <p:cNvSpPr/>
            <p:nvPr/>
          </p:nvSpPr>
          <p:spPr>
            <a:xfrm>
              <a:off x="2564138" y="1613034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0" y="92"/>
                  </a:moveTo>
                  <a:cubicBezTo>
                    <a:pt x="149" y="71"/>
                    <a:pt x="379" y="89"/>
                    <a:pt x="385" y="1"/>
                  </a:cubicBezTo>
                  <a:cubicBezTo>
                    <a:pt x="238" y="23"/>
                    <a:pt x="5" y="5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" name="Google Shape;507;p2"/>
            <p:cNvSpPr/>
            <p:nvPr/>
          </p:nvSpPr>
          <p:spPr>
            <a:xfrm>
              <a:off x="1934177" y="1612342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4"/>
                  </a:moveTo>
                  <a:cubicBezTo>
                    <a:pt x="240" y="0"/>
                    <a:pt x="1" y="68"/>
                    <a:pt x="103" y="115"/>
                  </a:cubicBezTo>
                  <a:cubicBezTo>
                    <a:pt x="155" y="140"/>
                    <a:pt x="396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" name="Google Shape;508;p2"/>
            <p:cNvSpPr/>
            <p:nvPr/>
          </p:nvSpPr>
          <p:spPr>
            <a:xfrm>
              <a:off x="7013875" y="160135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7"/>
                  </a:moveTo>
                  <a:cubicBezTo>
                    <a:pt x="157" y="141"/>
                    <a:pt x="393" y="73"/>
                    <a:pt x="296" y="27"/>
                  </a:cubicBezTo>
                  <a:cubicBezTo>
                    <a:pt x="242" y="1"/>
                    <a:pt x="1" y="69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" name="Google Shape;509;p2"/>
            <p:cNvSpPr/>
            <p:nvPr/>
          </p:nvSpPr>
          <p:spPr>
            <a:xfrm>
              <a:off x="5503218" y="1593885"/>
              <a:ext cx="33622" cy="17343"/>
            </a:xfrm>
            <a:custGeom>
              <a:avLst/>
              <a:gdLst/>
              <a:ahLst/>
              <a:cxnLst/>
              <a:rect l="l" t="t" r="r" b="b"/>
              <a:pathLst>
                <a:path w="942" h="576" extrusionOk="0">
                  <a:moveTo>
                    <a:pt x="0" y="92"/>
                  </a:moveTo>
                  <a:lnTo>
                    <a:pt x="0" y="275"/>
                  </a:lnTo>
                  <a:cubicBezTo>
                    <a:pt x="355" y="575"/>
                    <a:pt x="941" y="1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" name="Google Shape;510;p2"/>
            <p:cNvSpPr/>
            <p:nvPr/>
          </p:nvSpPr>
          <p:spPr>
            <a:xfrm>
              <a:off x="4453450" y="160135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7"/>
                  </a:moveTo>
                  <a:cubicBezTo>
                    <a:pt x="239" y="1"/>
                    <a:pt x="0" y="71"/>
                    <a:pt x="98" y="117"/>
                  </a:cubicBezTo>
                  <a:cubicBezTo>
                    <a:pt x="154" y="141"/>
                    <a:pt x="393" y="73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" name="Google Shape;511;p2"/>
            <p:cNvSpPr/>
            <p:nvPr/>
          </p:nvSpPr>
          <p:spPr>
            <a:xfrm>
              <a:off x="2494396" y="1596655"/>
              <a:ext cx="21594" cy="9485"/>
            </a:xfrm>
            <a:custGeom>
              <a:avLst/>
              <a:gdLst/>
              <a:ahLst/>
              <a:cxnLst/>
              <a:rect l="l" t="t" r="r" b="b"/>
              <a:pathLst>
                <a:path w="605" h="315" extrusionOk="0">
                  <a:moveTo>
                    <a:pt x="411" y="273"/>
                  </a:moveTo>
                  <a:cubicBezTo>
                    <a:pt x="405" y="146"/>
                    <a:pt x="503" y="73"/>
                    <a:pt x="604" y="0"/>
                  </a:cubicBezTo>
                  <a:lnTo>
                    <a:pt x="26" y="0"/>
                  </a:lnTo>
                  <a:cubicBezTo>
                    <a:pt x="42" y="144"/>
                    <a:pt x="0" y="315"/>
                    <a:pt x="41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" name="Google Shape;512;p2"/>
            <p:cNvSpPr/>
            <p:nvPr/>
          </p:nvSpPr>
          <p:spPr>
            <a:xfrm>
              <a:off x="5244988" y="1598612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5"/>
                  </a:moveTo>
                  <a:cubicBezTo>
                    <a:pt x="240" y="1"/>
                    <a:pt x="1" y="68"/>
                    <a:pt x="96" y="117"/>
                  </a:cubicBezTo>
                  <a:cubicBezTo>
                    <a:pt x="154" y="143"/>
                    <a:pt x="394" y="74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" name="Google Shape;513;p2"/>
            <p:cNvSpPr/>
            <p:nvPr/>
          </p:nvSpPr>
          <p:spPr>
            <a:xfrm>
              <a:off x="3073496" y="1595902"/>
              <a:ext cx="13777" cy="7497"/>
            </a:xfrm>
            <a:custGeom>
              <a:avLst/>
              <a:gdLst/>
              <a:ahLst/>
              <a:cxnLst/>
              <a:rect l="l" t="t" r="r" b="b"/>
              <a:pathLst>
                <a:path w="386" h="249" extrusionOk="0">
                  <a:moveTo>
                    <a:pt x="385" y="115"/>
                  </a:moveTo>
                  <a:cubicBezTo>
                    <a:pt x="384" y="24"/>
                    <a:pt x="46" y="0"/>
                    <a:pt x="0" y="115"/>
                  </a:cubicBezTo>
                  <a:cubicBezTo>
                    <a:pt x="216" y="106"/>
                    <a:pt x="302" y="249"/>
                    <a:pt x="385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" name="Google Shape;514;p2"/>
            <p:cNvSpPr/>
            <p:nvPr/>
          </p:nvSpPr>
          <p:spPr>
            <a:xfrm>
              <a:off x="2990905" y="1596655"/>
              <a:ext cx="13706" cy="5540"/>
            </a:xfrm>
            <a:custGeom>
              <a:avLst/>
              <a:gdLst/>
              <a:ahLst/>
              <a:cxnLst/>
              <a:rect l="l" t="t" r="r" b="b"/>
              <a:pathLst>
                <a:path w="384" h="184" extrusionOk="0">
                  <a:moveTo>
                    <a:pt x="0" y="183"/>
                  </a:moveTo>
                  <a:lnTo>
                    <a:pt x="384" y="183"/>
                  </a:lnTo>
                  <a:lnTo>
                    <a:pt x="38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" name="Google Shape;515;p2"/>
            <p:cNvSpPr/>
            <p:nvPr/>
          </p:nvSpPr>
          <p:spPr>
            <a:xfrm>
              <a:off x="2521593" y="1593945"/>
              <a:ext cx="21915" cy="8702"/>
            </a:xfrm>
            <a:custGeom>
              <a:avLst/>
              <a:gdLst/>
              <a:ahLst/>
              <a:cxnLst/>
              <a:rect l="l" t="t" r="r" b="b"/>
              <a:pathLst>
                <a:path w="614" h="289" extrusionOk="0">
                  <a:moveTo>
                    <a:pt x="614" y="273"/>
                  </a:moveTo>
                  <a:lnTo>
                    <a:pt x="614" y="0"/>
                  </a:lnTo>
                  <a:lnTo>
                    <a:pt x="34" y="0"/>
                  </a:lnTo>
                  <a:cubicBezTo>
                    <a:pt x="0" y="197"/>
                    <a:pt x="192" y="289"/>
                    <a:pt x="614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" name="Google Shape;516;p2"/>
            <p:cNvSpPr/>
            <p:nvPr/>
          </p:nvSpPr>
          <p:spPr>
            <a:xfrm>
              <a:off x="1903339" y="1593554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3"/>
                  </a:moveTo>
                  <a:cubicBezTo>
                    <a:pt x="194" y="52"/>
                    <a:pt x="37" y="0"/>
                    <a:pt x="2" y="103"/>
                  </a:cubicBezTo>
                  <a:cubicBezTo>
                    <a:pt x="1" y="154"/>
                    <a:pt x="157" y="206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" name="Google Shape;517;p2"/>
            <p:cNvSpPr/>
            <p:nvPr/>
          </p:nvSpPr>
          <p:spPr>
            <a:xfrm>
              <a:off x="8813922" y="1591175"/>
              <a:ext cx="13920" cy="5510"/>
            </a:xfrm>
            <a:custGeom>
              <a:avLst/>
              <a:gdLst/>
              <a:ahLst/>
              <a:cxnLst/>
              <a:rect l="l" t="t" r="r" b="b"/>
              <a:pathLst>
                <a:path w="390" h="183" extrusionOk="0">
                  <a:moveTo>
                    <a:pt x="1" y="182"/>
                  </a:moveTo>
                  <a:lnTo>
                    <a:pt x="390" y="182"/>
                  </a:lnTo>
                  <a:lnTo>
                    <a:pt x="390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" name="Google Shape;518;p2"/>
            <p:cNvSpPr/>
            <p:nvPr/>
          </p:nvSpPr>
          <p:spPr>
            <a:xfrm>
              <a:off x="5609794" y="158765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6"/>
                  </a:moveTo>
                  <a:cubicBezTo>
                    <a:pt x="240" y="0"/>
                    <a:pt x="1" y="71"/>
                    <a:pt x="101" y="117"/>
                  </a:cubicBezTo>
                  <a:cubicBezTo>
                    <a:pt x="153" y="143"/>
                    <a:pt x="394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" name="Google Shape;519;p2"/>
            <p:cNvSpPr/>
            <p:nvPr/>
          </p:nvSpPr>
          <p:spPr>
            <a:xfrm>
              <a:off x="2509065" y="1582986"/>
              <a:ext cx="20630" cy="8220"/>
            </a:xfrm>
            <a:custGeom>
              <a:avLst/>
              <a:gdLst/>
              <a:ahLst/>
              <a:cxnLst/>
              <a:rect l="l" t="t" r="r" b="b"/>
              <a:pathLst>
                <a:path w="578" h="273" extrusionOk="0">
                  <a:moveTo>
                    <a:pt x="385" y="273"/>
                  </a:moveTo>
                  <a:cubicBezTo>
                    <a:pt x="385" y="183"/>
                    <a:pt x="542" y="166"/>
                    <a:pt x="577" y="90"/>
                  </a:cubicBezTo>
                  <a:cubicBezTo>
                    <a:pt x="385" y="90"/>
                    <a:pt x="347" y="17"/>
                    <a:pt x="195" y="0"/>
                  </a:cubicBezTo>
                  <a:cubicBezTo>
                    <a:pt x="195" y="91"/>
                    <a:pt x="38" y="108"/>
                    <a:pt x="0" y="183"/>
                  </a:cubicBezTo>
                  <a:cubicBezTo>
                    <a:pt x="195" y="181"/>
                    <a:pt x="230" y="255"/>
                    <a:pt x="38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" name="Google Shape;520;p2"/>
            <p:cNvSpPr/>
            <p:nvPr/>
          </p:nvSpPr>
          <p:spPr>
            <a:xfrm>
              <a:off x="1807007" y="1576242"/>
              <a:ext cx="28911" cy="16952"/>
            </a:xfrm>
            <a:custGeom>
              <a:avLst/>
              <a:gdLst/>
              <a:ahLst/>
              <a:cxnLst/>
              <a:rect l="l" t="t" r="r" b="b"/>
              <a:pathLst>
                <a:path w="810" h="563" extrusionOk="0">
                  <a:moveTo>
                    <a:pt x="770" y="497"/>
                  </a:moveTo>
                  <a:cubicBezTo>
                    <a:pt x="809" y="237"/>
                    <a:pt x="796" y="1"/>
                    <a:pt x="195" y="44"/>
                  </a:cubicBezTo>
                  <a:cubicBezTo>
                    <a:pt x="201" y="169"/>
                    <a:pt x="102" y="242"/>
                    <a:pt x="0" y="315"/>
                  </a:cubicBezTo>
                  <a:cubicBezTo>
                    <a:pt x="384" y="315"/>
                    <a:pt x="247" y="562"/>
                    <a:pt x="770" y="4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" name="Google Shape;521;p2"/>
            <p:cNvSpPr/>
            <p:nvPr/>
          </p:nvSpPr>
          <p:spPr>
            <a:xfrm>
              <a:off x="8810531" y="1584943"/>
              <a:ext cx="13849" cy="4306"/>
            </a:xfrm>
            <a:custGeom>
              <a:avLst/>
              <a:gdLst/>
              <a:ahLst/>
              <a:cxnLst/>
              <a:rect l="l" t="t" r="r" b="b"/>
              <a:pathLst>
                <a:path w="388" h="143" extrusionOk="0">
                  <a:moveTo>
                    <a:pt x="289" y="25"/>
                  </a:moveTo>
                  <a:cubicBezTo>
                    <a:pt x="239" y="0"/>
                    <a:pt x="0" y="69"/>
                    <a:pt x="96" y="116"/>
                  </a:cubicBezTo>
                  <a:cubicBezTo>
                    <a:pt x="152" y="143"/>
                    <a:pt x="388" y="72"/>
                    <a:pt x="289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" name="Google Shape;522;p2"/>
            <p:cNvSpPr/>
            <p:nvPr/>
          </p:nvSpPr>
          <p:spPr>
            <a:xfrm>
              <a:off x="8597058" y="158494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8" y="116"/>
                  </a:moveTo>
                  <a:cubicBezTo>
                    <a:pt x="153" y="141"/>
                    <a:pt x="392" y="72"/>
                    <a:pt x="291" y="25"/>
                  </a:cubicBezTo>
                  <a:cubicBezTo>
                    <a:pt x="239" y="0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" name="Google Shape;523;p2"/>
            <p:cNvSpPr/>
            <p:nvPr/>
          </p:nvSpPr>
          <p:spPr>
            <a:xfrm>
              <a:off x="5372336" y="1582655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3" y="101"/>
                  </a:moveTo>
                  <a:cubicBezTo>
                    <a:pt x="0" y="152"/>
                    <a:pt x="157" y="206"/>
                    <a:pt x="195" y="101"/>
                  </a:cubicBezTo>
                  <a:cubicBezTo>
                    <a:pt x="196" y="53"/>
                    <a:pt x="38" y="1"/>
                    <a:pt x="3" y="1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" name="Google Shape;524;p2"/>
            <p:cNvSpPr/>
            <p:nvPr/>
          </p:nvSpPr>
          <p:spPr>
            <a:xfrm>
              <a:off x="3204628" y="1573261"/>
              <a:ext cx="20309" cy="13580"/>
            </a:xfrm>
            <a:custGeom>
              <a:avLst/>
              <a:gdLst/>
              <a:ahLst/>
              <a:cxnLst/>
              <a:rect l="l" t="t" r="r" b="b"/>
              <a:pathLst>
                <a:path w="569" h="451" extrusionOk="0">
                  <a:moveTo>
                    <a:pt x="376" y="413"/>
                  </a:moveTo>
                  <a:cubicBezTo>
                    <a:pt x="387" y="358"/>
                    <a:pt x="402" y="307"/>
                    <a:pt x="569" y="323"/>
                  </a:cubicBezTo>
                  <a:lnTo>
                    <a:pt x="569" y="143"/>
                  </a:lnTo>
                  <a:cubicBezTo>
                    <a:pt x="95" y="1"/>
                    <a:pt x="1" y="451"/>
                    <a:pt x="376" y="4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" name="Google Shape;525;p2"/>
            <p:cNvSpPr/>
            <p:nvPr/>
          </p:nvSpPr>
          <p:spPr>
            <a:xfrm>
              <a:off x="8056827" y="1580216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5" y="1"/>
                  </a:moveTo>
                  <a:cubicBezTo>
                    <a:pt x="236" y="20"/>
                    <a:pt x="6" y="5"/>
                    <a:pt x="1" y="91"/>
                  </a:cubicBezTo>
                  <a:cubicBezTo>
                    <a:pt x="151" y="72"/>
                    <a:pt x="382" y="89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" name="Google Shape;526;p2"/>
            <p:cNvSpPr/>
            <p:nvPr/>
          </p:nvSpPr>
          <p:spPr>
            <a:xfrm>
              <a:off x="5489441" y="1574405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4" y="102"/>
                  </a:moveTo>
                  <a:cubicBezTo>
                    <a:pt x="194" y="54"/>
                    <a:pt x="37" y="0"/>
                    <a:pt x="1" y="102"/>
                  </a:cubicBezTo>
                  <a:cubicBezTo>
                    <a:pt x="1" y="154"/>
                    <a:pt x="156" y="207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" name="Google Shape;527;p2"/>
            <p:cNvSpPr/>
            <p:nvPr/>
          </p:nvSpPr>
          <p:spPr>
            <a:xfrm>
              <a:off x="1452729" y="1572057"/>
              <a:ext cx="23914" cy="10268"/>
            </a:xfrm>
            <a:custGeom>
              <a:avLst/>
              <a:gdLst/>
              <a:ahLst/>
              <a:cxnLst/>
              <a:rect l="l" t="t" r="r" b="b"/>
              <a:pathLst>
                <a:path w="670" h="341" extrusionOk="0">
                  <a:moveTo>
                    <a:pt x="670" y="92"/>
                  </a:moveTo>
                  <a:cubicBezTo>
                    <a:pt x="404" y="94"/>
                    <a:pt x="247" y="48"/>
                    <a:pt x="90" y="0"/>
                  </a:cubicBezTo>
                  <a:cubicBezTo>
                    <a:pt x="0" y="282"/>
                    <a:pt x="610" y="341"/>
                    <a:pt x="67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" name="Google Shape;528;p2"/>
            <p:cNvSpPr/>
            <p:nvPr/>
          </p:nvSpPr>
          <p:spPr>
            <a:xfrm>
              <a:off x="4205677" y="157401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1" y="27"/>
                  </a:moveTo>
                  <a:cubicBezTo>
                    <a:pt x="237" y="0"/>
                    <a:pt x="0" y="70"/>
                    <a:pt x="98" y="118"/>
                  </a:cubicBezTo>
                  <a:cubicBezTo>
                    <a:pt x="152" y="141"/>
                    <a:pt x="391" y="74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" name="Google Shape;529;p2"/>
            <p:cNvSpPr/>
            <p:nvPr/>
          </p:nvSpPr>
          <p:spPr>
            <a:xfrm>
              <a:off x="1522614" y="1556370"/>
              <a:ext cx="50434" cy="18548"/>
            </a:xfrm>
            <a:custGeom>
              <a:avLst/>
              <a:gdLst/>
              <a:ahLst/>
              <a:cxnLst/>
              <a:rect l="l" t="t" r="r" b="b"/>
              <a:pathLst>
                <a:path w="1413" h="616" extrusionOk="0">
                  <a:moveTo>
                    <a:pt x="62" y="521"/>
                  </a:moveTo>
                  <a:cubicBezTo>
                    <a:pt x="607" y="615"/>
                    <a:pt x="865" y="615"/>
                    <a:pt x="1413" y="521"/>
                  </a:cubicBezTo>
                  <a:cubicBezTo>
                    <a:pt x="1253" y="263"/>
                    <a:pt x="1102" y="0"/>
                    <a:pt x="252" y="67"/>
                  </a:cubicBezTo>
                  <a:cubicBezTo>
                    <a:pt x="90" y="171"/>
                    <a:pt x="0" y="310"/>
                    <a:pt x="62" y="5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" name="Google Shape;530;p2"/>
            <p:cNvSpPr/>
            <p:nvPr/>
          </p:nvSpPr>
          <p:spPr>
            <a:xfrm>
              <a:off x="2020337" y="1563476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4"/>
                  </a:moveTo>
                  <a:cubicBezTo>
                    <a:pt x="192" y="53"/>
                    <a:pt x="39" y="1"/>
                    <a:pt x="2" y="104"/>
                  </a:cubicBezTo>
                  <a:cubicBezTo>
                    <a:pt x="0" y="155"/>
                    <a:pt x="157" y="207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" name="Google Shape;531;p2"/>
            <p:cNvSpPr/>
            <p:nvPr/>
          </p:nvSpPr>
          <p:spPr>
            <a:xfrm>
              <a:off x="4863121" y="1563837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5" y="21"/>
                    <a:pt x="5" y="3"/>
                    <a:pt x="0" y="92"/>
                  </a:cubicBezTo>
                  <a:cubicBezTo>
                    <a:pt x="149" y="71"/>
                    <a:pt x="379" y="90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" name="Google Shape;532;p2"/>
            <p:cNvSpPr/>
            <p:nvPr/>
          </p:nvSpPr>
          <p:spPr>
            <a:xfrm>
              <a:off x="2116740" y="1560736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3" y="103"/>
                  </a:moveTo>
                  <a:cubicBezTo>
                    <a:pt x="193" y="54"/>
                    <a:pt x="37" y="0"/>
                    <a:pt x="1" y="103"/>
                  </a:cubicBezTo>
                  <a:cubicBezTo>
                    <a:pt x="0" y="154"/>
                    <a:pt x="154" y="208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" name="Google Shape;533;p2"/>
            <p:cNvSpPr/>
            <p:nvPr/>
          </p:nvSpPr>
          <p:spPr>
            <a:xfrm>
              <a:off x="1707105" y="1563084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101" y="117"/>
                  </a:moveTo>
                  <a:cubicBezTo>
                    <a:pt x="151" y="143"/>
                    <a:pt x="391" y="72"/>
                    <a:pt x="293" y="25"/>
                  </a:cubicBezTo>
                  <a:cubicBezTo>
                    <a:pt x="239" y="1"/>
                    <a:pt x="1" y="70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" name="Google Shape;534;p2"/>
            <p:cNvSpPr/>
            <p:nvPr/>
          </p:nvSpPr>
          <p:spPr>
            <a:xfrm>
              <a:off x="5027339" y="1555617"/>
              <a:ext cx="21630" cy="6474"/>
            </a:xfrm>
            <a:custGeom>
              <a:avLst/>
              <a:gdLst/>
              <a:ahLst/>
              <a:cxnLst/>
              <a:rect l="l" t="t" r="r" b="b"/>
              <a:pathLst>
                <a:path w="606" h="215" extrusionOk="0">
                  <a:moveTo>
                    <a:pt x="606" y="183"/>
                  </a:moveTo>
                  <a:lnTo>
                    <a:pt x="606" y="1"/>
                  </a:lnTo>
                  <a:lnTo>
                    <a:pt x="26" y="1"/>
                  </a:lnTo>
                  <a:cubicBezTo>
                    <a:pt x="0" y="165"/>
                    <a:pt x="218" y="215"/>
                    <a:pt x="606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" name="Google Shape;535;p2"/>
            <p:cNvSpPr/>
            <p:nvPr/>
          </p:nvSpPr>
          <p:spPr>
            <a:xfrm>
              <a:off x="3975179" y="1558357"/>
              <a:ext cx="13706" cy="2800"/>
            </a:xfrm>
            <a:custGeom>
              <a:avLst/>
              <a:gdLst/>
              <a:ahLst/>
              <a:cxnLst/>
              <a:rect l="l" t="t" r="r" b="b"/>
              <a:pathLst>
                <a:path w="384" h="93" extrusionOk="0">
                  <a:moveTo>
                    <a:pt x="1" y="92"/>
                  </a:moveTo>
                  <a:cubicBezTo>
                    <a:pt x="151" y="71"/>
                    <a:pt x="379" y="90"/>
                    <a:pt x="383" y="1"/>
                  </a:cubicBezTo>
                  <a:cubicBezTo>
                    <a:pt x="236" y="20"/>
                    <a:pt x="7" y="5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" name="Google Shape;536;p2"/>
            <p:cNvSpPr/>
            <p:nvPr/>
          </p:nvSpPr>
          <p:spPr>
            <a:xfrm>
              <a:off x="2216428" y="1557635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0" y="116"/>
                  </a:moveTo>
                  <a:cubicBezTo>
                    <a:pt x="153" y="141"/>
                    <a:pt x="392" y="72"/>
                    <a:pt x="292" y="25"/>
                  </a:cubicBezTo>
                  <a:cubicBezTo>
                    <a:pt x="238" y="0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" name="Google Shape;537;p2"/>
            <p:cNvSpPr/>
            <p:nvPr/>
          </p:nvSpPr>
          <p:spPr>
            <a:xfrm>
              <a:off x="8531814" y="1555617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1"/>
                  </a:moveTo>
                  <a:cubicBezTo>
                    <a:pt x="236" y="21"/>
                    <a:pt x="5" y="4"/>
                    <a:pt x="1" y="92"/>
                  </a:cubicBezTo>
                  <a:cubicBezTo>
                    <a:pt x="150" y="72"/>
                    <a:pt x="379" y="91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" name="Google Shape;538;p2"/>
            <p:cNvSpPr/>
            <p:nvPr/>
          </p:nvSpPr>
          <p:spPr>
            <a:xfrm>
              <a:off x="5537625" y="1547097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3" y="102"/>
                  </a:moveTo>
                  <a:cubicBezTo>
                    <a:pt x="195" y="54"/>
                    <a:pt x="39" y="0"/>
                    <a:pt x="1" y="102"/>
                  </a:cubicBezTo>
                  <a:cubicBezTo>
                    <a:pt x="1" y="153"/>
                    <a:pt x="156" y="205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" name="Google Shape;539;p2"/>
            <p:cNvSpPr/>
            <p:nvPr/>
          </p:nvSpPr>
          <p:spPr>
            <a:xfrm>
              <a:off x="2075409" y="1547488"/>
              <a:ext cx="13849" cy="2710"/>
            </a:xfrm>
            <a:custGeom>
              <a:avLst/>
              <a:gdLst/>
              <a:ahLst/>
              <a:cxnLst/>
              <a:rect l="l" t="t" r="r" b="b"/>
              <a:pathLst>
                <a:path w="388" h="90" extrusionOk="0">
                  <a:moveTo>
                    <a:pt x="388" y="0"/>
                  </a:moveTo>
                  <a:cubicBezTo>
                    <a:pt x="235" y="20"/>
                    <a:pt x="5" y="2"/>
                    <a:pt x="0" y="89"/>
                  </a:cubicBezTo>
                  <a:cubicBezTo>
                    <a:pt x="149" y="69"/>
                    <a:pt x="383" y="88"/>
                    <a:pt x="3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" name="Google Shape;540;p2"/>
            <p:cNvSpPr/>
            <p:nvPr/>
          </p:nvSpPr>
          <p:spPr>
            <a:xfrm>
              <a:off x="1497166" y="1544327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6" y="105"/>
                  </a:moveTo>
                  <a:cubicBezTo>
                    <a:pt x="196" y="54"/>
                    <a:pt x="39" y="1"/>
                    <a:pt x="3" y="105"/>
                  </a:cubicBezTo>
                  <a:cubicBezTo>
                    <a:pt x="1" y="154"/>
                    <a:pt x="159" y="207"/>
                    <a:pt x="196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" name="Google Shape;541;p2"/>
            <p:cNvSpPr/>
            <p:nvPr/>
          </p:nvSpPr>
          <p:spPr>
            <a:xfrm>
              <a:off x="4357046" y="154393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4"/>
                  </a:moveTo>
                  <a:cubicBezTo>
                    <a:pt x="241" y="1"/>
                    <a:pt x="0" y="69"/>
                    <a:pt x="101" y="116"/>
                  </a:cubicBezTo>
                  <a:cubicBezTo>
                    <a:pt x="153" y="142"/>
                    <a:pt x="393" y="74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" name="Google Shape;542;p2"/>
            <p:cNvSpPr/>
            <p:nvPr/>
          </p:nvSpPr>
          <p:spPr>
            <a:xfrm>
              <a:off x="2488971" y="1535234"/>
              <a:ext cx="20131" cy="16259"/>
            </a:xfrm>
            <a:custGeom>
              <a:avLst/>
              <a:gdLst/>
              <a:ahLst/>
              <a:cxnLst/>
              <a:rect l="l" t="t" r="r" b="b"/>
              <a:pathLst>
                <a:path w="564" h="540" extrusionOk="0">
                  <a:moveTo>
                    <a:pt x="563" y="134"/>
                  </a:moveTo>
                  <a:cubicBezTo>
                    <a:pt x="1" y="0"/>
                    <a:pt x="1" y="539"/>
                    <a:pt x="563" y="4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" name="Google Shape;543;p2"/>
            <p:cNvSpPr/>
            <p:nvPr/>
          </p:nvSpPr>
          <p:spPr>
            <a:xfrm>
              <a:off x="6600921" y="1541225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2" y="27"/>
                  </a:moveTo>
                  <a:cubicBezTo>
                    <a:pt x="239" y="1"/>
                    <a:pt x="0" y="69"/>
                    <a:pt x="98" y="117"/>
                  </a:cubicBezTo>
                  <a:cubicBezTo>
                    <a:pt x="154" y="143"/>
                    <a:pt x="392" y="73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" name="Google Shape;544;p2"/>
            <p:cNvSpPr/>
            <p:nvPr/>
          </p:nvSpPr>
          <p:spPr>
            <a:xfrm>
              <a:off x="6249856" y="1541225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3" y="27"/>
                  </a:moveTo>
                  <a:cubicBezTo>
                    <a:pt x="241" y="1"/>
                    <a:pt x="0" y="69"/>
                    <a:pt x="102" y="117"/>
                  </a:cubicBezTo>
                  <a:cubicBezTo>
                    <a:pt x="156" y="143"/>
                    <a:pt x="395" y="73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" name="Google Shape;545;p2"/>
            <p:cNvSpPr/>
            <p:nvPr/>
          </p:nvSpPr>
          <p:spPr>
            <a:xfrm>
              <a:off x="2271250" y="1533819"/>
              <a:ext cx="25734" cy="8220"/>
            </a:xfrm>
            <a:custGeom>
              <a:avLst/>
              <a:gdLst/>
              <a:ahLst/>
              <a:cxnLst/>
              <a:rect l="l" t="t" r="r" b="b"/>
              <a:pathLst>
                <a:path w="721" h="273" extrusionOk="0">
                  <a:moveTo>
                    <a:pt x="105" y="273"/>
                  </a:moveTo>
                  <a:lnTo>
                    <a:pt x="685" y="273"/>
                  </a:lnTo>
                  <a:cubicBezTo>
                    <a:pt x="655" y="165"/>
                    <a:pt x="720" y="13"/>
                    <a:pt x="492" y="0"/>
                  </a:cubicBezTo>
                  <a:cubicBezTo>
                    <a:pt x="477" y="142"/>
                    <a:pt x="1" y="71"/>
                    <a:pt x="10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" name="Google Shape;546;p2"/>
            <p:cNvSpPr/>
            <p:nvPr/>
          </p:nvSpPr>
          <p:spPr>
            <a:xfrm>
              <a:off x="2670678" y="1535776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5"/>
                  </a:moveTo>
                  <a:cubicBezTo>
                    <a:pt x="242" y="0"/>
                    <a:pt x="0" y="70"/>
                    <a:pt x="102" y="116"/>
                  </a:cubicBezTo>
                  <a:cubicBezTo>
                    <a:pt x="155" y="141"/>
                    <a:pt x="395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" name="Google Shape;547;p2"/>
            <p:cNvSpPr/>
            <p:nvPr/>
          </p:nvSpPr>
          <p:spPr>
            <a:xfrm>
              <a:off x="4317214" y="1524967"/>
              <a:ext cx="29625" cy="12375"/>
            </a:xfrm>
            <a:custGeom>
              <a:avLst/>
              <a:gdLst/>
              <a:ahLst/>
              <a:cxnLst/>
              <a:rect l="l" t="t" r="r" b="b"/>
              <a:pathLst>
                <a:path w="830" h="411" extrusionOk="0">
                  <a:moveTo>
                    <a:pt x="829" y="384"/>
                  </a:moveTo>
                  <a:lnTo>
                    <a:pt x="829" y="21"/>
                  </a:lnTo>
                  <a:cubicBezTo>
                    <a:pt x="465" y="0"/>
                    <a:pt x="405" y="123"/>
                    <a:pt x="59" y="111"/>
                  </a:cubicBezTo>
                  <a:cubicBezTo>
                    <a:pt x="0" y="351"/>
                    <a:pt x="327" y="410"/>
                    <a:pt x="829" y="3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" name="Google Shape;548;p2"/>
            <p:cNvSpPr/>
            <p:nvPr/>
          </p:nvSpPr>
          <p:spPr>
            <a:xfrm>
              <a:off x="1414718" y="1527315"/>
              <a:ext cx="27519" cy="11231"/>
            </a:xfrm>
            <a:custGeom>
              <a:avLst/>
              <a:gdLst/>
              <a:ahLst/>
              <a:cxnLst/>
              <a:rect l="l" t="t" r="r" b="b"/>
              <a:pathLst>
                <a:path w="771" h="373" extrusionOk="0">
                  <a:moveTo>
                    <a:pt x="770" y="306"/>
                  </a:moveTo>
                  <a:lnTo>
                    <a:pt x="770" y="33"/>
                  </a:lnTo>
                  <a:cubicBezTo>
                    <a:pt x="483" y="50"/>
                    <a:pt x="58" y="1"/>
                    <a:pt x="0" y="125"/>
                  </a:cubicBezTo>
                  <a:cubicBezTo>
                    <a:pt x="383" y="126"/>
                    <a:pt x="243" y="373"/>
                    <a:pt x="770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" name="Google Shape;549;p2"/>
            <p:cNvSpPr/>
            <p:nvPr/>
          </p:nvSpPr>
          <p:spPr>
            <a:xfrm>
              <a:off x="1855119" y="1516837"/>
              <a:ext cx="41332" cy="16952"/>
            </a:xfrm>
            <a:custGeom>
              <a:avLst/>
              <a:gdLst/>
              <a:ahLst/>
              <a:cxnLst/>
              <a:rect l="l" t="t" r="r" b="b"/>
              <a:pathLst>
                <a:path w="1158" h="563" extrusionOk="0">
                  <a:moveTo>
                    <a:pt x="1" y="199"/>
                  </a:moveTo>
                  <a:cubicBezTo>
                    <a:pt x="211" y="402"/>
                    <a:pt x="524" y="559"/>
                    <a:pt x="1157" y="563"/>
                  </a:cubicBezTo>
                  <a:lnTo>
                    <a:pt x="1157" y="108"/>
                  </a:lnTo>
                  <a:cubicBezTo>
                    <a:pt x="819" y="161"/>
                    <a:pt x="27" y="0"/>
                    <a:pt x="1" y="1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" name="Google Shape;550;p2"/>
            <p:cNvSpPr/>
            <p:nvPr/>
          </p:nvSpPr>
          <p:spPr>
            <a:xfrm>
              <a:off x="857033" y="1517349"/>
              <a:ext cx="45865" cy="16711"/>
            </a:xfrm>
            <a:custGeom>
              <a:avLst/>
              <a:gdLst/>
              <a:ahLst/>
              <a:cxnLst/>
              <a:rect l="l" t="t" r="r" b="b"/>
              <a:pathLst>
                <a:path w="1285" h="555" extrusionOk="0">
                  <a:moveTo>
                    <a:pt x="965" y="0"/>
                  </a:moveTo>
                  <a:cubicBezTo>
                    <a:pt x="361" y="18"/>
                    <a:pt x="38" y="170"/>
                    <a:pt x="0" y="454"/>
                  </a:cubicBezTo>
                  <a:cubicBezTo>
                    <a:pt x="365" y="433"/>
                    <a:pt x="426" y="555"/>
                    <a:pt x="776" y="546"/>
                  </a:cubicBezTo>
                  <a:cubicBezTo>
                    <a:pt x="901" y="355"/>
                    <a:pt x="1285" y="142"/>
                    <a:pt x="96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" name="Google Shape;551;p2"/>
            <p:cNvSpPr/>
            <p:nvPr/>
          </p:nvSpPr>
          <p:spPr>
            <a:xfrm>
              <a:off x="5613399" y="1522829"/>
              <a:ext cx="14919" cy="9244"/>
            </a:xfrm>
            <a:custGeom>
              <a:avLst/>
              <a:gdLst/>
              <a:ahLst/>
              <a:cxnLst/>
              <a:rect l="l" t="t" r="r" b="b"/>
              <a:pathLst>
                <a:path w="418" h="307" extrusionOk="0">
                  <a:moveTo>
                    <a:pt x="383" y="274"/>
                  </a:moveTo>
                  <a:cubicBezTo>
                    <a:pt x="357" y="167"/>
                    <a:pt x="418" y="17"/>
                    <a:pt x="193" y="1"/>
                  </a:cubicBezTo>
                  <a:cubicBezTo>
                    <a:pt x="180" y="57"/>
                    <a:pt x="163" y="109"/>
                    <a:pt x="0" y="95"/>
                  </a:cubicBezTo>
                  <a:cubicBezTo>
                    <a:pt x="21" y="202"/>
                    <a:pt x="56" y="306"/>
                    <a:pt x="383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" name="Google Shape;552;p2"/>
            <p:cNvSpPr/>
            <p:nvPr/>
          </p:nvSpPr>
          <p:spPr>
            <a:xfrm>
              <a:off x="2477942" y="152755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" name="Google Shape;553;p2"/>
            <p:cNvSpPr/>
            <p:nvPr/>
          </p:nvSpPr>
          <p:spPr>
            <a:xfrm>
              <a:off x="4119731" y="1522438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3" y="105"/>
                  </a:moveTo>
                  <a:cubicBezTo>
                    <a:pt x="193" y="53"/>
                    <a:pt x="38" y="1"/>
                    <a:pt x="0" y="105"/>
                  </a:cubicBezTo>
                  <a:cubicBezTo>
                    <a:pt x="0" y="155"/>
                    <a:pt x="157" y="208"/>
                    <a:pt x="193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" name="Google Shape;554;p2"/>
            <p:cNvSpPr/>
            <p:nvPr/>
          </p:nvSpPr>
          <p:spPr>
            <a:xfrm>
              <a:off x="2264540" y="1522046"/>
              <a:ext cx="14134" cy="4336"/>
            </a:xfrm>
            <a:custGeom>
              <a:avLst/>
              <a:gdLst/>
              <a:ahLst/>
              <a:cxnLst/>
              <a:rect l="l" t="t" r="r" b="b"/>
              <a:pathLst>
                <a:path w="396" h="144" extrusionOk="0">
                  <a:moveTo>
                    <a:pt x="293" y="26"/>
                  </a:moveTo>
                  <a:cubicBezTo>
                    <a:pt x="241" y="1"/>
                    <a:pt x="1" y="70"/>
                    <a:pt x="104" y="118"/>
                  </a:cubicBezTo>
                  <a:cubicBezTo>
                    <a:pt x="155" y="143"/>
                    <a:pt x="395" y="75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" name="Google Shape;555;p2"/>
            <p:cNvSpPr/>
            <p:nvPr/>
          </p:nvSpPr>
          <p:spPr>
            <a:xfrm>
              <a:off x="3706633" y="1520089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0"/>
                  </a:moveTo>
                  <a:cubicBezTo>
                    <a:pt x="241" y="20"/>
                    <a:pt x="7" y="4"/>
                    <a:pt x="1" y="91"/>
                  </a:cubicBezTo>
                  <a:cubicBezTo>
                    <a:pt x="154" y="71"/>
                    <a:pt x="382" y="89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" name="Google Shape;556;p2"/>
            <p:cNvSpPr/>
            <p:nvPr/>
          </p:nvSpPr>
          <p:spPr>
            <a:xfrm>
              <a:off x="4501669" y="1516627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5"/>
                  </a:moveTo>
                  <a:cubicBezTo>
                    <a:pt x="153" y="140"/>
                    <a:pt x="392" y="74"/>
                    <a:pt x="291" y="24"/>
                  </a:cubicBezTo>
                  <a:cubicBezTo>
                    <a:pt x="238" y="1"/>
                    <a:pt x="0" y="68"/>
                    <a:pt x="99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" name="Google Shape;557;p2"/>
            <p:cNvSpPr/>
            <p:nvPr/>
          </p:nvSpPr>
          <p:spPr>
            <a:xfrm>
              <a:off x="3414103" y="1516627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4"/>
                  </a:moveTo>
                  <a:cubicBezTo>
                    <a:pt x="241" y="1"/>
                    <a:pt x="1" y="68"/>
                    <a:pt x="100" y="115"/>
                  </a:cubicBezTo>
                  <a:cubicBezTo>
                    <a:pt x="152" y="140"/>
                    <a:pt x="392" y="74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" name="Google Shape;558;p2"/>
            <p:cNvSpPr/>
            <p:nvPr/>
          </p:nvSpPr>
          <p:spPr>
            <a:xfrm>
              <a:off x="7082796" y="151111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0" y="27"/>
                  </a:moveTo>
                  <a:cubicBezTo>
                    <a:pt x="238" y="1"/>
                    <a:pt x="0" y="70"/>
                    <a:pt x="99" y="118"/>
                  </a:cubicBezTo>
                  <a:cubicBezTo>
                    <a:pt x="153" y="142"/>
                    <a:pt x="392" y="74"/>
                    <a:pt x="290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" name="Google Shape;559;p2"/>
            <p:cNvSpPr/>
            <p:nvPr/>
          </p:nvSpPr>
          <p:spPr>
            <a:xfrm>
              <a:off x="2457348" y="151111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3" y="27"/>
                  </a:moveTo>
                  <a:cubicBezTo>
                    <a:pt x="238" y="1"/>
                    <a:pt x="0" y="70"/>
                    <a:pt x="100" y="118"/>
                  </a:cubicBezTo>
                  <a:cubicBezTo>
                    <a:pt x="152" y="142"/>
                    <a:pt x="392" y="74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" name="Google Shape;560;p2"/>
            <p:cNvSpPr/>
            <p:nvPr/>
          </p:nvSpPr>
          <p:spPr>
            <a:xfrm>
              <a:off x="5640810" y="1506420"/>
              <a:ext cx="13884" cy="5510"/>
            </a:xfrm>
            <a:custGeom>
              <a:avLst/>
              <a:gdLst/>
              <a:ahLst/>
              <a:cxnLst/>
              <a:rect l="l" t="t" r="r" b="b"/>
              <a:pathLst>
                <a:path w="389" h="183" extrusionOk="0">
                  <a:moveTo>
                    <a:pt x="1" y="183"/>
                  </a:moveTo>
                  <a:lnTo>
                    <a:pt x="389" y="183"/>
                  </a:lnTo>
                  <a:lnTo>
                    <a:pt x="389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" name="Google Shape;561;p2"/>
            <p:cNvSpPr/>
            <p:nvPr/>
          </p:nvSpPr>
          <p:spPr>
            <a:xfrm>
              <a:off x="4487357" y="1495491"/>
              <a:ext cx="26591" cy="12255"/>
            </a:xfrm>
            <a:custGeom>
              <a:avLst/>
              <a:gdLst/>
              <a:ahLst/>
              <a:cxnLst/>
              <a:rect l="l" t="t" r="r" b="b"/>
              <a:pathLst>
                <a:path w="745" h="407" extrusionOk="0">
                  <a:moveTo>
                    <a:pt x="306" y="0"/>
                  </a:moveTo>
                  <a:cubicBezTo>
                    <a:pt x="0" y="136"/>
                    <a:pt x="89" y="406"/>
                    <a:pt x="692" y="363"/>
                  </a:cubicBezTo>
                  <a:cubicBezTo>
                    <a:pt x="745" y="157"/>
                    <a:pt x="647" y="21"/>
                    <a:pt x="3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" name="Google Shape;562;p2"/>
            <p:cNvSpPr/>
            <p:nvPr/>
          </p:nvSpPr>
          <p:spPr>
            <a:xfrm>
              <a:off x="3352142" y="1502957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100" y="117"/>
                  </a:moveTo>
                  <a:cubicBezTo>
                    <a:pt x="151" y="143"/>
                    <a:pt x="392" y="72"/>
                    <a:pt x="293" y="26"/>
                  </a:cubicBezTo>
                  <a:cubicBezTo>
                    <a:pt x="242" y="0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" name="Google Shape;563;p2"/>
            <p:cNvSpPr/>
            <p:nvPr/>
          </p:nvSpPr>
          <p:spPr>
            <a:xfrm>
              <a:off x="7844246" y="1485193"/>
              <a:ext cx="35478" cy="19090"/>
            </a:xfrm>
            <a:custGeom>
              <a:avLst/>
              <a:gdLst/>
              <a:ahLst/>
              <a:cxnLst/>
              <a:rect l="l" t="t" r="r" b="b"/>
              <a:pathLst>
                <a:path w="994" h="634" extrusionOk="0">
                  <a:moveTo>
                    <a:pt x="558" y="615"/>
                  </a:moveTo>
                  <a:cubicBezTo>
                    <a:pt x="506" y="349"/>
                    <a:pt x="994" y="336"/>
                    <a:pt x="943" y="70"/>
                  </a:cubicBezTo>
                  <a:cubicBezTo>
                    <a:pt x="1" y="0"/>
                    <a:pt x="75" y="633"/>
                    <a:pt x="558" y="6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" name="Google Shape;564;p2"/>
            <p:cNvSpPr/>
            <p:nvPr/>
          </p:nvSpPr>
          <p:spPr>
            <a:xfrm>
              <a:off x="2677566" y="1500248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99" y="115"/>
                  </a:moveTo>
                  <a:cubicBezTo>
                    <a:pt x="156" y="141"/>
                    <a:pt x="395" y="71"/>
                    <a:pt x="294" y="24"/>
                  </a:cubicBezTo>
                  <a:cubicBezTo>
                    <a:pt x="242" y="0"/>
                    <a:pt x="1" y="68"/>
                    <a:pt x="99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" name="Google Shape;565;p2"/>
            <p:cNvSpPr/>
            <p:nvPr/>
          </p:nvSpPr>
          <p:spPr>
            <a:xfrm>
              <a:off x="1872216" y="1500187"/>
              <a:ext cx="14170" cy="4336"/>
            </a:xfrm>
            <a:custGeom>
              <a:avLst/>
              <a:gdLst/>
              <a:ahLst/>
              <a:cxnLst/>
              <a:rect l="l" t="t" r="r" b="b"/>
              <a:pathLst>
                <a:path w="397" h="144" extrusionOk="0">
                  <a:moveTo>
                    <a:pt x="294" y="26"/>
                  </a:moveTo>
                  <a:cubicBezTo>
                    <a:pt x="242" y="1"/>
                    <a:pt x="1" y="70"/>
                    <a:pt x="104" y="117"/>
                  </a:cubicBezTo>
                  <a:cubicBezTo>
                    <a:pt x="157" y="143"/>
                    <a:pt x="396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" name="Google Shape;566;p2"/>
            <p:cNvSpPr/>
            <p:nvPr/>
          </p:nvSpPr>
          <p:spPr>
            <a:xfrm>
              <a:off x="4920656" y="1484531"/>
              <a:ext cx="34229" cy="17223"/>
            </a:xfrm>
            <a:custGeom>
              <a:avLst/>
              <a:gdLst/>
              <a:ahLst/>
              <a:cxnLst/>
              <a:rect l="l" t="t" r="r" b="b"/>
              <a:pathLst>
                <a:path w="959" h="572" extrusionOk="0">
                  <a:moveTo>
                    <a:pt x="704" y="546"/>
                  </a:moveTo>
                  <a:cubicBezTo>
                    <a:pt x="863" y="441"/>
                    <a:pt x="958" y="303"/>
                    <a:pt x="894" y="92"/>
                  </a:cubicBezTo>
                  <a:cubicBezTo>
                    <a:pt x="627" y="95"/>
                    <a:pt x="469" y="48"/>
                    <a:pt x="313" y="0"/>
                  </a:cubicBezTo>
                  <a:cubicBezTo>
                    <a:pt x="0" y="149"/>
                    <a:pt x="82" y="572"/>
                    <a:pt x="704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" name="Google Shape;567;p2"/>
            <p:cNvSpPr/>
            <p:nvPr/>
          </p:nvSpPr>
          <p:spPr>
            <a:xfrm>
              <a:off x="2716149" y="1488776"/>
              <a:ext cx="20131" cy="16199"/>
            </a:xfrm>
            <a:custGeom>
              <a:avLst/>
              <a:gdLst/>
              <a:ahLst/>
              <a:cxnLst/>
              <a:rect l="l" t="t" r="r" b="b"/>
              <a:pathLst>
                <a:path w="564" h="538" extrusionOk="0">
                  <a:moveTo>
                    <a:pt x="563" y="405"/>
                  </a:moveTo>
                  <a:lnTo>
                    <a:pt x="563" y="132"/>
                  </a:lnTo>
                  <a:cubicBezTo>
                    <a:pt x="0" y="0"/>
                    <a:pt x="0" y="538"/>
                    <a:pt x="563" y="4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" name="Google Shape;568;p2"/>
            <p:cNvSpPr/>
            <p:nvPr/>
          </p:nvSpPr>
          <p:spPr>
            <a:xfrm>
              <a:off x="6518365" y="1494708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4" y="26"/>
                  </a:moveTo>
                  <a:cubicBezTo>
                    <a:pt x="236" y="0"/>
                    <a:pt x="0" y="71"/>
                    <a:pt x="101" y="118"/>
                  </a:cubicBezTo>
                  <a:cubicBezTo>
                    <a:pt x="151" y="143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" name="Google Shape;569;p2"/>
            <p:cNvSpPr/>
            <p:nvPr/>
          </p:nvSpPr>
          <p:spPr>
            <a:xfrm>
              <a:off x="2631667" y="1490011"/>
              <a:ext cx="21951" cy="8762"/>
            </a:xfrm>
            <a:custGeom>
              <a:avLst/>
              <a:gdLst/>
              <a:ahLst/>
              <a:cxnLst/>
              <a:rect l="l" t="t" r="r" b="b"/>
              <a:pathLst>
                <a:path w="615" h="291" extrusionOk="0">
                  <a:moveTo>
                    <a:pt x="614" y="274"/>
                  </a:moveTo>
                  <a:lnTo>
                    <a:pt x="614" y="1"/>
                  </a:lnTo>
                  <a:lnTo>
                    <a:pt x="34" y="1"/>
                  </a:lnTo>
                  <a:cubicBezTo>
                    <a:pt x="1" y="201"/>
                    <a:pt x="194" y="291"/>
                    <a:pt x="614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" name="Google Shape;570;p2"/>
            <p:cNvSpPr/>
            <p:nvPr/>
          </p:nvSpPr>
          <p:spPr>
            <a:xfrm>
              <a:off x="1833597" y="1487271"/>
              <a:ext cx="14670" cy="9545"/>
            </a:xfrm>
            <a:custGeom>
              <a:avLst/>
              <a:gdLst/>
              <a:ahLst/>
              <a:cxnLst/>
              <a:rect l="l" t="t" r="r" b="b"/>
              <a:pathLst>
                <a:path w="411" h="317" extrusionOk="0">
                  <a:moveTo>
                    <a:pt x="410" y="273"/>
                  </a:moveTo>
                  <a:lnTo>
                    <a:pt x="410" y="91"/>
                  </a:lnTo>
                  <a:cubicBezTo>
                    <a:pt x="220" y="91"/>
                    <a:pt x="182" y="17"/>
                    <a:pt x="25" y="1"/>
                  </a:cubicBezTo>
                  <a:cubicBezTo>
                    <a:pt x="45" y="144"/>
                    <a:pt x="0" y="316"/>
                    <a:pt x="410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" name="Google Shape;571;p2"/>
            <p:cNvSpPr/>
            <p:nvPr/>
          </p:nvSpPr>
          <p:spPr>
            <a:xfrm>
              <a:off x="1600565" y="1492721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49" y="71"/>
                    <a:pt x="380" y="90"/>
                    <a:pt x="385" y="1"/>
                  </a:cubicBezTo>
                  <a:cubicBezTo>
                    <a:pt x="235" y="22"/>
                    <a:pt x="5" y="5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" name="Google Shape;572;p2"/>
            <p:cNvSpPr/>
            <p:nvPr/>
          </p:nvSpPr>
          <p:spPr>
            <a:xfrm>
              <a:off x="8380302" y="1486970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3" y="102"/>
                  </a:moveTo>
                  <a:cubicBezTo>
                    <a:pt x="195" y="52"/>
                    <a:pt x="39" y="0"/>
                    <a:pt x="1" y="102"/>
                  </a:cubicBezTo>
                  <a:cubicBezTo>
                    <a:pt x="1" y="153"/>
                    <a:pt x="159" y="205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" name="Google Shape;573;p2"/>
            <p:cNvSpPr/>
            <p:nvPr/>
          </p:nvSpPr>
          <p:spPr>
            <a:xfrm>
              <a:off x="7447531" y="148922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7"/>
                  </a:moveTo>
                  <a:cubicBezTo>
                    <a:pt x="240" y="1"/>
                    <a:pt x="1" y="71"/>
                    <a:pt x="100" y="117"/>
                  </a:cubicBezTo>
                  <a:cubicBezTo>
                    <a:pt x="153" y="142"/>
                    <a:pt x="394" y="73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" name="Google Shape;574;p2"/>
            <p:cNvSpPr/>
            <p:nvPr/>
          </p:nvSpPr>
          <p:spPr>
            <a:xfrm>
              <a:off x="2288775" y="1487150"/>
              <a:ext cx="20737" cy="5781"/>
            </a:xfrm>
            <a:custGeom>
              <a:avLst/>
              <a:gdLst/>
              <a:ahLst/>
              <a:cxnLst/>
              <a:rect l="l" t="t" r="r" b="b"/>
              <a:pathLst>
                <a:path w="581" h="192" extrusionOk="0">
                  <a:moveTo>
                    <a:pt x="1" y="186"/>
                  </a:moveTo>
                  <a:cubicBezTo>
                    <a:pt x="333" y="191"/>
                    <a:pt x="497" y="118"/>
                    <a:pt x="580" y="5"/>
                  </a:cubicBezTo>
                  <a:cubicBezTo>
                    <a:pt x="249" y="1"/>
                    <a:pt x="85" y="75"/>
                    <a:pt x="1" y="18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" name="Google Shape;575;p2"/>
            <p:cNvSpPr/>
            <p:nvPr/>
          </p:nvSpPr>
          <p:spPr>
            <a:xfrm>
              <a:off x="2653688" y="1481851"/>
              <a:ext cx="20666" cy="8160"/>
            </a:xfrm>
            <a:custGeom>
              <a:avLst/>
              <a:gdLst/>
              <a:ahLst/>
              <a:cxnLst/>
              <a:rect l="l" t="t" r="r" b="b"/>
              <a:pathLst>
                <a:path w="579" h="271" extrusionOk="0">
                  <a:moveTo>
                    <a:pt x="578" y="89"/>
                  </a:moveTo>
                  <a:cubicBezTo>
                    <a:pt x="382" y="92"/>
                    <a:pt x="349" y="16"/>
                    <a:pt x="192" y="0"/>
                  </a:cubicBezTo>
                  <a:cubicBezTo>
                    <a:pt x="192" y="92"/>
                    <a:pt x="35" y="107"/>
                    <a:pt x="0" y="181"/>
                  </a:cubicBezTo>
                  <a:cubicBezTo>
                    <a:pt x="192" y="181"/>
                    <a:pt x="230" y="255"/>
                    <a:pt x="385" y="271"/>
                  </a:cubicBezTo>
                  <a:cubicBezTo>
                    <a:pt x="382" y="181"/>
                    <a:pt x="542" y="165"/>
                    <a:pt x="578" y="8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" name="Google Shape;576;p2"/>
            <p:cNvSpPr/>
            <p:nvPr/>
          </p:nvSpPr>
          <p:spPr>
            <a:xfrm>
              <a:off x="6129967" y="1474384"/>
              <a:ext cx="26520" cy="15236"/>
            </a:xfrm>
            <a:custGeom>
              <a:avLst/>
              <a:gdLst/>
              <a:ahLst/>
              <a:cxnLst/>
              <a:rect l="l" t="t" r="r" b="b"/>
              <a:pathLst>
                <a:path w="743" h="506" extrusionOk="0">
                  <a:moveTo>
                    <a:pt x="1" y="72"/>
                  </a:moveTo>
                  <a:lnTo>
                    <a:pt x="1" y="435"/>
                  </a:lnTo>
                  <a:cubicBezTo>
                    <a:pt x="742" y="506"/>
                    <a:pt x="742" y="0"/>
                    <a:pt x="1" y="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" name="Google Shape;577;p2"/>
            <p:cNvSpPr/>
            <p:nvPr/>
          </p:nvSpPr>
          <p:spPr>
            <a:xfrm>
              <a:off x="5500577" y="1470892"/>
              <a:ext cx="35086" cy="16410"/>
            </a:xfrm>
            <a:custGeom>
              <a:avLst/>
              <a:gdLst/>
              <a:ahLst/>
              <a:cxnLst/>
              <a:rect l="l" t="t" r="r" b="b"/>
              <a:pathLst>
                <a:path w="983" h="545" extrusionOk="0">
                  <a:moveTo>
                    <a:pt x="844" y="0"/>
                  </a:moveTo>
                  <a:lnTo>
                    <a:pt x="74" y="0"/>
                  </a:lnTo>
                  <a:cubicBezTo>
                    <a:pt x="1" y="307"/>
                    <a:pt x="408" y="387"/>
                    <a:pt x="654" y="545"/>
                  </a:cubicBezTo>
                  <a:cubicBezTo>
                    <a:pt x="647" y="332"/>
                    <a:pt x="983" y="280"/>
                    <a:pt x="84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" name="Google Shape;578;p2"/>
            <p:cNvSpPr/>
            <p:nvPr/>
          </p:nvSpPr>
          <p:spPr>
            <a:xfrm>
              <a:off x="2904781" y="1478299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2" y="27"/>
                  </a:moveTo>
                  <a:cubicBezTo>
                    <a:pt x="237" y="1"/>
                    <a:pt x="1" y="70"/>
                    <a:pt x="99" y="118"/>
                  </a:cubicBezTo>
                  <a:cubicBezTo>
                    <a:pt x="152" y="142"/>
                    <a:pt x="390" y="74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" name="Google Shape;579;p2"/>
            <p:cNvSpPr/>
            <p:nvPr/>
          </p:nvSpPr>
          <p:spPr>
            <a:xfrm>
              <a:off x="7588799" y="1470892"/>
              <a:ext cx="20773" cy="8250"/>
            </a:xfrm>
            <a:custGeom>
              <a:avLst/>
              <a:gdLst/>
              <a:ahLst/>
              <a:cxnLst/>
              <a:rect l="l" t="t" r="r" b="b"/>
              <a:pathLst>
                <a:path w="582" h="274" extrusionOk="0">
                  <a:moveTo>
                    <a:pt x="581" y="0"/>
                  </a:moveTo>
                  <a:lnTo>
                    <a:pt x="0" y="0"/>
                  </a:lnTo>
                  <a:lnTo>
                    <a:pt x="0" y="273"/>
                  </a:lnTo>
                  <a:lnTo>
                    <a:pt x="581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" name="Google Shape;580;p2"/>
            <p:cNvSpPr/>
            <p:nvPr/>
          </p:nvSpPr>
          <p:spPr>
            <a:xfrm>
              <a:off x="8270157" y="1470500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5"/>
                  </a:moveTo>
                  <a:cubicBezTo>
                    <a:pt x="197" y="54"/>
                    <a:pt x="39" y="0"/>
                    <a:pt x="1" y="105"/>
                  </a:cubicBezTo>
                  <a:cubicBezTo>
                    <a:pt x="1" y="155"/>
                    <a:pt x="158" y="208"/>
                    <a:pt x="195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" name="Google Shape;581;p2"/>
            <p:cNvSpPr/>
            <p:nvPr/>
          </p:nvSpPr>
          <p:spPr>
            <a:xfrm>
              <a:off x="5079699" y="1467399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4" y="116"/>
                  </a:moveTo>
                  <a:cubicBezTo>
                    <a:pt x="157" y="141"/>
                    <a:pt x="393" y="72"/>
                    <a:pt x="296" y="25"/>
                  </a:cubicBezTo>
                  <a:cubicBezTo>
                    <a:pt x="242" y="0"/>
                    <a:pt x="1" y="68"/>
                    <a:pt x="104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" name="Google Shape;582;p2"/>
            <p:cNvSpPr/>
            <p:nvPr/>
          </p:nvSpPr>
          <p:spPr>
            <a:xfrm>
              <a:off x="1336624" y="1444908"/>
              <a:ext cx="52218" cy="28002"/>
            </a:xfrm>
            <a:custGeom>
              <a:avLst/>
              <a:gdLst/>
              <a:ahLst/>
              <a:cxnLst/>
              <a:rect l="l" t="t" r="r" b="b"/>
              <a:pathLst>
                <a:path w="1463" h="930" extrusionOk="0">
                  <a:moveTo>
                    <a:pt x="450" y="590"/>
                  </a:moveTo>
                  <a:cubicBezTo>
                    <a:pt x="587" y="701"/>
                    <a:pt x="336" y="930"/>
                    <a:pt x="836" y="863"/>
                  </a:cubicBezTo>
                  <a:cubicBezTo>
                    <a:pt x="1462" y="635"/>
                    <a:pt x="634" y="0"/>
                    <a:pt x="63" y="318"/>
                  </a:cubicBezTo>
                  <a:cubicBezTo>
                    <a:pt x="0" y="499"/>
                    <a:pt x="336" y="496"/>
                    <a:pt x="450" y="5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" name="Google Shape;583;p2"/>
            <p:cNvSpPr/>
            <p:nvPr/>
          </p:nvSpPr>
          <p:spPr>
            <a:xfrm>
              <a:off x="7003667" y="1462702"/>
              <a:ext cx="13884" cy="5510"/>
            </a:xfrm>
            <a:custGeom>
              <a:avLst/>
              <a:gdLst/>
              <a:ahLst/>
              <a:cxnLst/>
              <a:rect l="l" t="t" r="r" b="b"/>
              <a:pathLst>
                <a:path w="389" h="183" extrusionOk="0">
                  <a:moveTo>
                    <a:pt x="1" y="182"/>
                  </a:moveTo>
                  <a:lnTo>
                    <a:pt x="388" y="182"/>
                  </a:lnTo>
                  <a:lnTo>
                    <a:pt x="388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" name="Google Shape;584;p2"/>
            <p:cNvSpPr/>
            <p:nvPr/>
          </p:nvSpPr>
          <p:spPr>
            <a:xfrm>
              <a:off x="2917987" y="1459962"/>
              <a:ext cx="29482" cy="9846"/>
            </a:xfrm>
            <a:custGeom>
              <a:avLst/>
              <a:gdLst/>
              <a:ahLst/>
              <a:cxnLst/>
              <a:rect l="l" t="t" r="r" b="b"/>
              <a:pathLst>
                <a:path w="826" h="327" extrusionOk="0">
                  <a:moveTo>
                    <a:pt x="692" y="273"/>
                  </a:moveTo>
                  <a:cubicBezTo>
                    <a:pt x="825" y="29"/>
                    <a:pt x="294" y="97"/>
                    <a:pt x="115" y="0"/>
                  </a:cubicBezTo>
                  <a:cubicBezTo>
                    <a:pt x="0" y="235"/>
                    <a:pt x="192" y="327"/>
                    <a:pt x="692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" name="Google Shape;585;p2"/>
            <p:cNvSpPr/>
            <p:nvPr/>
          </p:nvSpPr>
          <p:spPr>
            <a:xfrm>
              <a:off x="1610666" y="1464659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2" y="117"/>
                  </a:moveTo>
                  <a:cubicBezTo>
                    <a:pt x="153" y="142"/>
                    <a:pt x="392" y="73"/>
                    <a:pt x="294" y="26"/>
                  </a:cubicBezTo>
                  <a:cubicBezTo>
                    <a:pt x="239" y="1"/>
                    <a:pt x="0" y="70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" name="Google Shape;586;p2"/>
            <p:cNvSpPr/>
            <p:nvPr/>
          </p:nvSpPr>
          <p:spPr>
            <a:xfrm>
              <a:off x="2818835" y="1459571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1" y="103"/>
                  </a:moveTo>
                  <a:cubicBezTo>
                    <a:pt x="194" y="52"/>
                    <a:pt x="36" y="0"/>
                    <a:pt x="0" y="103"/>
                  </a:cubicBezTo>
                  <a:cubicBezTo>
                    <a:pt x="0" y="156"/>
                    <a:pt x="154" y="207"/>
                    <a:pt x="191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" name="Google Shape;587;p2"/>
            <p:cNvSpPr/>
            <p:nvPr/>
          </p:nvSpPr>
          <p:spPr>
            <a:xfrm>
              <a:off x="1004940" y="1461889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6"/>
                  </a:moveTo>
                  <a:cubicBezTo>
                    <a:pt x="240" y="0"/>
                    <a:pt x="1" y="71"/>
                    <a:pt x="101" y="118"/>
                  </a:cubicBezTo>
                  <a:cubicBezTo>
                    <a:pt x="152" y="143"/>
                    <a:pt x="394" y="73"/>
                    <a:pt x="296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" name="Google Shape;588;p2"/>
            <p:cNvSpPr/>
            <p:nvPr/>
          </p:nvSpPr>
          <p:spPr>
            <a:xfrm>
              <a:off x="660834" y="146192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6" y="142"/>
                    <a:pt x="393" y="72"/>
                    <a:pt x="294" y="25"/>
                  </a:cubicBezTo>
                  <a:cubicBezTo>
                    <a:pt x="242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" name="Google Shape;589;p2"/>
            <p:cNvSpPr/>
            <p:nvPr/>
          </p:nvSpPr>
          <p:spPr>
            <a:xfrm>
              <a:off x="492262" y="1453700"/>
              <a:ext cx="28483" cy="11743"/>
            </a:xfrm>
            <a:custGeom>
              <a:avLst/>
              <a:gdLst/>
              <a:ahLst/>
              <a:cxnLst/>
              <a:rect l="l" t="t" r="r" b="b"/>
              <a:pathLst>
                <a:path w="798" h="390" extrusionOk="0">
                  <a:moveTo>
                    <a:pt x="771" y="26"/>
                  </a:moveTo>
                  <a:cubicBezTo>
                    <a:pt x="336" y="1"/>
                    <a:pt x="49" y="49"/>
                    <a:pt x="1" y="208"/>
                  </a:cubicBezTo>
                  <a:cubicBezTo>
                    <a:pt x="279" y="229"/>
                    <a:pt x="326" y="358"/>
                    <a:pt x="580" y="390"/>
                  </a:cubicBezTo>
                  <a:cubicBezTo>
                    <a:pt x="539" y="219"/>
                    <a:pt x="797" y="189"/>
                    <a:pt x="77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" name="Google Shape;590;p2"/>
            <p:cNvSpPr/>
            <p:nvPr/>
          </p:nvSpPr>
          <p:spPr>
            <a:xfrm>
              <a:off x="2089293" y="1452405"/>
              <a:ext cx="38726" cy="12646"/>
            </a:xfrm>
            <a:custGeom>
              <a:avLst/>
              <a:gdLst/>
              <a:ahLst/>
              <a:cxnLst/>
              <a:rect l="l" t="t" r="r" b="b"/>
              <a:pathLst>
                <a:path w="1085" h="420" extrusionOk="0">
                  <a:moveTo>
                    <a:pt x="962" y="341"/>
                  </a:moveTo>
                  <a:cubicBezTo>
                    <a:pt x="1085" y="121"/>
                    <a:pt x="42" y="1"/>
                    <a:pt x="0" y="159"/>
                  </a:cubicBezTo>
                  <a:cubicBezTo>
                    <a:pt x="366" y="199"/>
                    <a:pt x="347" y="420"/>
                    <a:pt x="962" y="34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" name="Google Shape;591;p2"/>
            <p:cNvSpPr/>
            <p:nvPr/>
          </p:nvSpPr>
          <p:spPr>
            <a:xfrm>
              <a:off x="8662517" y="1457192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8" y="23"/>
                    <a:pt x="5" y="5"/>
                    <a:pt x="0" y="92"/>
                  </a:cubicBezTo>
                  <a:cubicBezTo>
                    <a:pt x="150" y="71"/>
                    <a:pt x="381" y="90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" name="Google Shape;592;p2"/>
            <p:cNvSpPr/>
            <p:nvPr/>
          </p:nvSpPr>
          <p:spPr>
            <a:xfrm>
              <a:off x="216150" y="1454453"/>
              <a:ext cx="21558" cy="6444"/>
            </a:xfrm>
            <a:custGeom>
              <a:avLst/>
              <a:gdLst/>
              <a:ahLst/>
              <a:cxnLst/>
              <a:rect l="l" t="t" r="r" b="b"/>
              <a:pathLst>
                <a:path w="604" h="214" extrusionOk="0">
                  <a:moveTo>
                    <a:pt x="603" y="1"/>
                  </a:moveTo>
                  <a:lnTo>
                    <a:pt x="25" y="1"/>
                  </a:lnTo>
                  <a:cubicBezTo>
                    <a:pt x="0" y="164"/>
                    <a:pt x="216" y="213"/>
                    <a:pt x="603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" name="Google Shape;593;p2"/>
            <p:cNvSpPr/>
            <p:nvPr/>
          </p:nvSpPr>
          <p:spPr>
            <a:xfrm>
              <a:off x="5585845" y="1448672"/>
              <a:ext cx="6853" cy="6203"/>
            </a:xfrm>
            <a:custGeom>
              <a:avLst/>
              <a:gdLst/>
              <a:ahLst/>
              <a:cxnLst/>
              <a:rect l="l" t="t" r="r" b="b"/>
              <a:pathLst>
                <a:path w="192" h="206" extrusionOk="0">
                  <a:moveTo>
                    <a:pt x="191" y="103"/>
                  </a:moveTo>
                  <a:cubicBezTo>
                    <a:pt x="191" y="53"/>
                    <a:pt x="36" y="1"/>
                    <a:pt x="1" y="103"/>
                  </a:cubicBezTo>
                  <a:cubicBezTo>
                    <a:pt x="1" y="153"/>
                    <a:pt x="156" y="206"/>
                    <a:pt x="191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" name="Google Shape;594;p2"/>
            <p:cNvSpPr/>
            <p:nvPr/>
          </p:nvSpPr>
          <p:spPr>
            <a:xfrm>
              <a:off x="4711609" y="1449033"/>
              <a:ext cx="13849" cy="5450"/>
            </a:xfrm>
            <a:custGeom>
              <a:avLst/>
              <a:gdLst/>
              <a:ahLst/>
              <a:cxnLst/>
              <a:rect l="l" t="t" r="r" b="b"/>
              <a:pathLst>
                <a:path w="388" h="181" extrusionOk="0">
                  <a:moveTo>
                    <a:pt x="388" y="0"/>
                  </a:moveTo>
                  <a:lnTo>
                    <a:pt x="0" y="0"/>
                  </a:lnTo>
                  <a:lnTo>
                    <a:pt x="0" y="181"/>
                  </a:lnTo>
                  <a:lnTo>
                    <a:pt x="388" y="18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" name="Google Shape;595;p2"/>
            <p:cNvSpPr/>
            <p:nvPr/>
          </p:nvSpPr>
          <p:spPr>
            <a:xfrm>
              <a:off x="2436575" y="1435514"/>
              <a:ext cx="40404" cy="18548"/>
            </a:xfrm>
            <a:custGeom>
              <a:avLst/>
              <a:gdLst/>
              <a:ahLst/>
              <a:cxnLst/>
              <a:rect l="l" t="t" r="r" b="b"/>
              <a:pathLst>
                <a:path w="1132" h="616" extrusionOk="0">
                  <a:moveTo>
                    <a:pt x="1068" y="449"/>
                  </a:moveTo>
                  <a:cubicBezTo>
                    <a:pt x="1132" y="0"/>
                    <a:pt x="0" y="212"/>
                    <a:pt x="102" y="538"/>
                  </a:cubicBezTo>
                  <a:cubicBezTo>
                    <a:pt x="648" y="615"/>
                    <a:pt x="601" y="412"/>
                    <a:pt x="1068" y="4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" name="Google Shape;596;p2"/>
            <p:cNvSpPr/>
            <p:nvPr/>
          </p:nvSpPr>
          <p:spPr>
            <a:xfrm>
              <a:off x="96404" y="144825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39" y="0"/>
                    <a:pt x="0" y="70"/>
                    <a:pt x="101" y="115"/>
                  </a:cubicBezTo>
                  <a:cubicBezTo>
                    <a:pt x="154" y="141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" name="Google Shape;597;p2"/>
            <p:cNvSpPr/>
            <p:nvPr/>
          </p:nvSpPr>
          <p:spPr>
            <a:xfrm>
              <a:off x="7664466" y="1443553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387" y="1"/>
                  </a:moveTo>
                  <a:lnTo>
                    <a:pt x="0" y="1"/>
                  </a:lnTo>
                  <a:lnTo>
                    <a:pt x="0" y="184"/>
                  </a:lnTo>
                  <a:lnTo>
                    <a:pt x="387" y="18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" name="Google Shape;598;p2"/>
            <p:cNvSpPr/>
            <p:nvPr/>
          </p:nvSpPr>
          <p:spPr>
            <a:xfrm>
              <a:off x="5224358" y="1445540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2" y="25"/>
                  </a:moveTo>
                  <a:cubicBezTo>
                    <a:pt x="238" y="0"/>
                    <a:pt x="1" y="68"/>
                    <a:pt x="100" y="116"/>
                  </a:cubicBezTo>
                  <a:cubicBezTo>
                    <a:pt x="152" y="141"/>
                    <a:pt x="391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" name="Google Shape;599;p2"/>
            <p:cNvSpPr/>
            <p:nvPr/>
          </p:nvSpPr>
          <p:spPr>
            <a:xfrm>
              <a:off x="4645900" y="1435364"/>
              <a:ext cx="28268" cy="13700"/>
            </a:xfrm>
            <a:custGeom>
              <a:avLst/>
              <a:gdLst/>
              <a:ahLst/>
              <a:cxnLst/>
              <a:rect l="l" t="t" r="r" b="b"/>
              <a:pathLst>
                <a:path w="792" h="455" extrusionOk="0">
                  <a:moveTo>
                    <a:pt x="493" y="454"/>
                  </a:moveTo>
                  <a:cubicBezTo>
                    <a:pt x="758" y="338"/>
                    <a:pt x="792" y="8"/>
                    <a:pt x="301" y="0"/>
                  </a:cubicBezTo>
                  <a:cubicBezTo>
                    <a:pt x="36" y="116"/>
                    <a:pt x="1" y="445"/>
                    <a:pt x="493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" name="Google Shape;600;p2"/>
            <p:cNvSpPr/>
            <p:nvPr/>
          </p:nvSpPr>
          <p:spPr>
            <a:xfrm>
              <a:off x="7213500" y="143458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0" y="116"/>
                  </a:moveTo>
                  <a:cubicBezTo>
                    <a:pt x="155" y="142"/>
                    <a:pt x="394" y="72"/>
                    <a:pt x="295" y="26"/>
                  </a:cubicBezTo>
                  <a:cubicBezTo>
                    <a:pt x="240" y="0"/>
                    <a:pt x="1" y="69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" name="Google Shape;601;p2"/>
            <p:cNvSpPr/>
            <p:nvPr/>
          </p:nvSpPr>
          <p:spPr>
            <a:xfrm>
              <a:off x="3362600" y="1429854"/>
              <a:ext cx="34443" cy="9033"/>
            </a:xfrm>
            <a:custGeom>
              <a:avLst/>
              <a:gdLst/>
              <a:ahLst/>
              <a:cxnLst/>
              <a:rect l="l" t="t" r="r" b="b"/>
              <a:pathLst>
                <a:path w="965" h="300" extrusionOk="0">
                  <a:moveTo>
                    <a:pt x="192" y="273"/>
                  </a:moveTo>
                  <a:cubicBezTo>
                    <a:pt x="632" y="299"/>
                    <a:pt x="919" y="252"/>
                    <a:pt x="965" y="92"/>
                  </a:cubicBezTo>
                  <a:cubicBezTo>
                    <a:pt x="621" y="113"/>
                    <a:pt x="0" y="0"/>
                    <a:pt x="192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" name="Google Shape;602;p2"/>
            <p:cNvSpPr/>
            <p:nvPr/>
          </p:nvSpPr>
          <p:spPr>
            <a:xfrm>
              <a:off x="2429865" y="1434581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6"/>
                  </a:moveTo>
                  <a:cubicBezTo>
                    <a:pt x="236" y="0"/>
                    <a:pt x="0" y="69"/>
                    <a:pt x="98" y="116"/>
                  </a:cubicBezTo>
                  <a:cubicBezTo>
                    <a:pt x="150" y="142"/>
                    <a:pt x="392" y="73"/>
                    <a:pt x="290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" name="Google Shape;603;p2"/>
            <p:cNvSpPr/>
            <p:nvPr/>
          </p:nvSpPr>
          <p:spPr>
            <a:xfrm>
              <a:off x="1813895" y="1432263"/>
              <a:ext cx="6889" cy="6173"/>
            </a:xfrm>
            <a:custGeom>
              <a:avLst/>
              <a:gdLst/>
              <a:ahLst/>
              <a:cxnLst/>
              <a:rect l="l" t="t" r="r" b="b"/>
              <a:pathLst>
                <a:path w="193" h="205" extrusionOk="0">
                  <a:moveTo>
                    <a:pt x="2" y="103"/>
                  </a:moveTo>
                  <a:cubicBezTo>
                    <a:pt x="0" y="153"/>
                    <a:pt x="157" y="205"/>
                    <a:pt x="192" y="103"/>
                  </a:cubicBezTo>
                  <a:cubicBezTo>
                    <a:pt x="192" y="52"/>
                    <a:pt x="37" y="0"/>
                    <a:pt x="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" name="Google Shape;604;p2"/>
            <p:cNvSpPr/>
            <p:nvPr/>
          </p:nvSpPr>
          <p:spPr>
            <a:xfrm>
              <a:off x="6449480" y="1431811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7"/>
                  </a:moveTo>
                  <a:cubicBezTo>
                    <a:pt x="241" y="1"/>
                    <a:pt x="1" y="70"/>
                    <a:pt x="103" y="118"/>
                  </a:cubicBezTo>
                  <a:cubicBezTo>
                    <a:pt x="155" y="143"/>
                    <a:pt x="395" y="74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" name="Google Shape;605;p2"/>
            <p:cNvSpPr/>
            <p:nvPr/>
          </p:nvSpPr>
          <p:spPr>
            <a:xfrm>
              <a:off x="5866989" y="1425518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3" y="236"/>
                  </a:moveTo>
                  <a:cubicBezTo>
                    <a:pt x="251" y="141"/>
                    <a:pt x="72" y="1"/>
                    <a:pt x="29" y="144"/>
                  </a:cubicBezTo>
                  <a:cubicBezTo>
                    <a:pt x="0" y="241"/>
                    <a:pt x="179" y="379"/>
                    <a:pt x="223" y="2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" name="Google Shape;606;p2"/>
            <p:cNvSpPr/>
            <p:nvPr/>
          </p:nvSpPr>
          <p:spPr>
            <a:xfrm>
              <a:off x="0" y="1429101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4" y="25"/>
                  </a:moveTo>
                  <a:cubicBezTo>
                    <a:pt x="242" y="1"/>
                    <a:pt x="1" y="70"/>
                    <a:pt x="102" y="117"/>
                  </a:cubicBezTo>
                  <a:cubicBezTo>
                    <a:pt x="157" y="142"/>
                    <a:pt x="396" y="75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" name="Google Shape;607;p2"/>
            <p:cNvSpPr/>
            <p:nvPr/>
          </p:nvSpPr>
          <p:spPr>
            <a:xfrm>
              <a:off x="4477577" y="1427114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8" y="21"/>
                    <a:pt x="7" y="3"/>
                    <a:pt x="0" y="91"/>
                  </a:cubicBezTo>
                  <a:cubicBezTo>
                    <a:pt x="150" y="72"/>
                    <a:pt x="383" y="90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" name="Google Shape;608;p2"/>
            <p:cNvSpPr/>
            <p:nvPr/>
          </p:nvSpPr>
          <p:spPr>
            <a:xfrm>
              <a:off x="6645785" y="1418623"/>
              <a:ext cx="6960" cy="6142"/>
            </a:xfrm>
            <a:custGeom>
              <a:avLst/>
              <a:gdLst/>
              <a:ahLst/>
              <a:cxnLst/>
              <a:rect l="l" t="t" r="r" b="b"/>
              <a:pathLst>
                <a:path w="195" h="204" extrusionOk="0">
                  <a:moveTo>
                    <a:pt x="195" y="103"/>
                  </a:moveTo>
                  <a:cubicBezTo>
                    <a:pt x="195" y="52"/>
                    <a:pt x="39" y="0"/>
                    <a:pt x="1" y="103"/>
                  </a:cubicBezTo>
                  <a:cubicBezTo>
                    <a:pt x="0" y="152"/>
                    <a:pt x="157" y="204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" name="Google Shape;609;p2"/>
            <p:cNvSpPr/>
            <p:nvPr/>
          </p:nvSpPr>
          <p:spPr>
            <a:xfrm>
              <a:off x="4591006" y="1420972"/>
              <a:ext cx="14134" cy="4185"/>
            </a:xfrm>
            <a:custGeom>
              <a:avLst/>
              <a:gdLst/>
              <a:ahLst/>
              <a:cxnLst/>
              <a:rect l="l" t="t" r="r" b="b"/>
              <a:pathLst>
                <a:path w="396" h="139" extrusionOk="0">
                  <a:moveTo>
                    <a:pt x="295" y="25"/>
                  </a:moveTo>
                  <a:cubicBezTo>
                    <a:pt x="241" y="0"/>
                    <a:pt x="1" y="68"/>
                    <a:pt x="103" y="114"/>
                  </a:cubicBezTo>
                  <a:cubicBezTo>
                    <a:pt x="156" y="139"/>
                    <a:pt x="395" y="71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" name="Google Shape;610;p2"/>
            <p:cNvSpPr/>
            <p:nvPr/>
          </p:nvSpPr>
          <p:spPr>
            <a:xfrm>
              <a:off x="2626027" y="1416215"/>
              <a:ext cx="15134" cy="9184"/>
            </a:xfrm>
            <a:custGeom>
              <a:avLst/>
              <a:gdLst/>
              <a:ahLst/>
              <a:cxnLst/>
              <a:rect l="l" t="t" r="r" b="b"/>
              <a:pathLst>
                <a:path w="424" h="305" extrusionOk="0">
                  <a:moveTo>
                    <a:pt x="387" y="272"/>
                  </a:moveTo>
                  <a:cubicBezTo>
                    <a:pt x="357" y="165"/>
                    <a:pt x="424" y="15"/>
                    <a:pt x="194" y="0"/>
                  </a:cubicBezTo>
                  <a:cubicBezTo>
                    <a:pt x="184" y="55"/>
                    <a:pt x="165" y="108"/>
                    <a:pt x="1" y="92"/>
                  </a:cubicBezTo>
                  <a:cubicBezTo>
                    <a:pt x="24" y="201"/>
                    <a:pt x="58" y="305"/>
                    <a:pt x="387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" name="Google Shape;611;p2"/>
            <p:cNvSpPr/>
            <p:nvPr/>
          </p:nvSpPr>
          <p:spPr>
            <a:xfrm>
              <a:off x="2557178" y="1421725"/>
              <a:ext cx="13849" cy="2680"/>
            </a:xfrm>
            <a:custGeom>
              <a:avLst/>
              <a:gdLst/>
              <a:ahLst/>
              <a:cxnLst/>
              <a:rect l="l" t="t" r="r" b="b"/>
              <a:pathLst>
                <a:path w="388" h="89" extrusionOk="0">
                  <a:moveTo>
                    <a:pt x="387" y="0"/>
                  </a:moveTo>
                  <a:cubicBezTo>
                    <a:pt x="238" y="18"/>
                    <a:pt x="6" y="3"/>
                    <a:pt x="1" y="89"/>
                  </a:cubicBezTo>
                  <a:cubicBezTo>
                    <a:pt x="152" y="68"/>
                    <a:pt x="383" y="88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" name="Google Shape;612;p2"/>
            <p:cNvSpPr/>
            <p:nvPr/>
          </p:nvSpPr>
          <p:spPr>
            <a:xfrm>
              <a:off x="2515989" y="1409952"/>
              <a:ext cx="30410" cy="11803"/>
            </a:xfrm>
            <a:custGeom>
              <a:avLst/>
              <a:gdLst/>
              <a:ahLst/>
              <a:cxnLst/>
              <a:rect l="l" t="t" r="r" b="b"/>
              <a:pathLst>
                <a:path w="852" h="392" extrusionOk="0">
                  <a:moveTo>
                    <a:pt x="771" y="27"/>
                  </a:moveTo>
                  <a:cubicBezTo>
                    <a:pt x="334" y="1"/>
                    <a:pt x="48" y="48"/>
                    <a:pt x="1" y="208"/>
                  </a:cubicBezTo>
                  <a:cubicBezTo>
                    <a:pt x="275" y="231"/>
                    <a:pt x="324" y="359"/>
                    <a:pt x="578" y="391"/>
                  </a:cubicBezTo>
                  <a:cubicBezTo>
                    <a:pt x="638" y="267"/>
                    <a:pt x="852" y="216"/>
                    <a:pt x="77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" name="Google Shape;613;p2"/>
            <p:cNvSpPr/>
            <p:nvPr/>
          </p:nvSpPr>
          <p:spPr>
            <a:xfrm>
              <a:off x="4019794" y="1409952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6"/>
                  </a:moveTo>
                  <a:cubicBezTo>
                    <a:pt x="154" y="141"/>
                    <a:pt x="392" y="73"/>
                    <a:pt x="293" y="24"/>
                  </a:cubicBezTo>
                  <a:cubicBezTo>
                    <a:pt x="240" y="1"/>
                    <a:pt x="0" y="71"/>
                    <a:pt x="9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" name="Google Shape;614;p2"/>
            <p:cNvSpPr/>
            <p:nvPr/>
          </p:nvSpPr>
          <p:spPr>
            <a:xfrm>
              <a:off x="7210252" y="1404713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5" y="0"/>
                    <a:pt x="170" y="54"/>
                    <a:pt x="1" y="110"/>
                  </a:cubicBezTo>
                  <a:cubicBezTo>
                    <a:pt x="1" y="202"/>
                    <a:pt x="339" y="223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" name="Google Shape;615;p2"/>
            <p:cNvSpPr/>
            <p:nvPr/>
          </p:nvSpPr>
          <p:spPr>
            <a:xfrm>
              <a:off x="5933233" y="140450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5"/>
                  </a:moveTo>
                  <a:cubicBezTo>
                    <a:pt x="239" y="0"/>
                    <a:pt x="0" y="68"/>
                    <a:pt x="102" y="117"/>
                  </a:cubicBezTo>
                  <a:cubicBezTo>
                    <a:pt x="153" y="143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" name="Google Shape;616;p2"/>
            <p:cNvSpPr/>
            <p:nvPr/>
          </p:nvSpPr>
          <p:spPr>
            <a:xfrm>
              <a:off x="2897428" y="1397036"/>
              <a:ext cx="26591" cy="12345"/>
            </a:xfrm>
            <a:custGeom>
              <a:avLst/>
              <a:gdLst/>
              <a:ahLst/>
              <a:cxnLst/>
              <a:rect l="l" t="t" r="r" b="b"/>
              <a:pathLst>
                <a:path w="745" h="410" extrusionOk="0">
                  <a:moveTo>
                    <a:pt x="690" y="365"/>
                  </a:moveTo>
                  <a:cubicBezTo>
                    <a:pt x="745" y="157"/>
                    <a:pt x="644" y="21"/>
                    <a:pt x="305" y="0"/>
                  </a:cubicBezTo>
                  <a:cubicBezTo>
                    <a:pt x="1" y="136"/>
                    <a:pt x="89" y="409"/>
                    <a:pt x="690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" name="Google Shape;617;p2"/>
            <p:cNvSpPr/>
            <p:nvPr/>
          </p:nvSpPr>
          <p:spPr>
            <a:xfrm>
              <a:off x="2116348" y="1391586"/>
              <a:ext cx="38619" cy="16440"/>
            </a:xfrm>
            <a:custGeom>
              <a:avLst/>
              <a:gdLst/>
              <a:ahLst/>
              <a:cxnLst/>
              <a:rect l="l" t="t" r="r" b="b"/>
              <a:pathLst>
                <a:path w="1082" h="546" extrusionOk="0">
                  <a:moveTo>
                    <a:pt x="589" y="546"/>
                  </a:moveTo>
                  <a:cubicBezTo>
                    <a:pt x="608" y="402"/>
                    <a:pt x="1081" y="474"/>
                    <a:pt x="973" y="273"/>
                  </a:cubicBezTo>
                  <a:cubicBezTo>
                    <a:pt x="626" y="196"/>
                    <a:pt x="444" y="39"/>
                    <a:pt x="12" y="0"/>
                  </a:cubicBezTo>
                  <a:cubicBezTo>
                    <a:pt x="1" y="278"/>
                    <a:pt x="185" y="463"/>
                    <a:pt x="589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" name="Google Shape;618;p2"/>
            <p:cNvSpPr/>
            <p:nvPr/>
          </p:nvSpPr>
          <p:spPr>
            <a:xfrm>
              <a:off x="6807469" y="140179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2" y="25"/>
                  </a:moveTo>
                  <a:cubicBezTo>
                    <a:pt x="237" y="0"/>
                    <a:pt x="1" y="70"/>
                    <a:pt x="100" y="115"/>
                  </a:cubicBezTo>
                  <a:cubicBezTo>
                    <a:pt x="152" y="141"/>
                    <a:pt x="391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" name="Google Shape;619;p2"/>
            <p:cNvSpPr/>
            <p:nvPr/>
          </p:nvSpPr>
          <p:spPr>
            <a:xfrm>
              <a:off x="8369880" y="139905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6"/>
                  </a:moveTo>
                  <a:cubicBezTo>
                    <a:pt x="156" y="141"/>
                    <a:pt x="393" y="72"/>
                    <a:pt x="293" y="25"/>
                  </a:cubicBezTo>
                  <a:cubicBezTo>
                    <a:pt x="241" y="0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" name="Google Shape;620;p2"/>
            <p:cNvSpPr/>
            <p:nvPr/>
          </p:nvSpPr>
          <p:spPr>
            <a:xfrm>
              <a:off x="7341062" y="1388394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90" y="470"/>
                  </a:moveTo>
                  <a:lnTo>
                    <a:pt x="578" y="470"/>
                  </a:lnTo>
                  <a:cubicBezTo>
                    <a:pt x="472" y="338"/>
                    <a:pt x="802" y="0"/>
                    <a:pt x="383" y="16"/>
                  </a:cubicBezTo>
                  <a:cubicBezTo>
                    <a:pt x="524" y="264"/>
                    <a:pt x="2" y="199"/>
                    <a:pt x="1" y="379"/>
                  </a:cubicBezTo>
                  <a:cubicBezTo>
                    <a:pt x="118" y="384"/>
                    <a:pt x="227" y="392"/>
                    <a:pt x="190" y="4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" name="Google Shape;621;p2"/>
            <p:cNvSpPr/>
            <p:nvPr/>
          </p:nvSpPr>
          <p:spPr>
            <a:xfrm>
              <a:off x="4972123" y="1392760"/>
              <a:ext cx="9030" cy="11412"/>
            </a:xfrm>
            <a:custGeom>
              <a:avLst/>
              <a:gdLst/>
              <a:ahLst/>
              <a:cxnLst/>
              <a:rect l="l" t="t" r="r" b="b"/>
              <a:pathLst>
                <a:path w="253" h="379" extrusionOk="0">
                  <a:moveTo>
                    <a:pt x="224" y="234"/>
                  </a:moveTo>
                  <a:cubicBezTo>
                    <a:pt x="252" y="140"/>
                    <a:pt x="74" y="0"/>
                    <a:pt x="31" y="144"/>
                  </a:cubicBezTo>
                  <a:cubicBezTo>
                    <a:pt x="0" y="239"/>
                    <a:pt x="181" y="379"/>
                    <a:pt x="224" y="23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" name="Google Shape;622;p2"/>
            <p:cNvSpPr/>
            <p:nvPr/>
          </p:nvSpPr>
          <p:spPr>
            <a:xfrm>
              <a:off x="2333461" y="1393603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2" y="24"/>
                  </a:moveTo>
                  <a:cubicBezTo>
                    <a:pt x="237" y="1"/>
                    <a:pt x="0" y="69"/>
                    <a:pt x="100" y="116"/>
                  </a:cubicBezTo>
                  <a:cubicBezTo>
                    <a:pt x="152" y="141"/>
                    <a:pt x="391" y="71"/>
                    <a:pt x="29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" name="Google Shape;623;p2"/>
            <p:cNvSpPr/>
            <p:nvPr/>
          </p:nvSpPr>
          <p:spPr>
            <a:xfrm>
              <a:off x="2061668" y="1391586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5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5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" name="Google Shape;624;p2"/>
            <p:cNvSpPr/>
            <p:nvPr/>
          </p:nvSpPr>
          <p:spPr>
            <a:xfrm>
              <a:off x="6212129" y="1383035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3" y="104"/>
                  </a:moveTo>
                  <a:cubicBezTo>
                    <a:pt x="195" y="54"/>
                    <a:pt x="37" y="1"/>
                    <a:pt x="3" y="104"/>
                  </a:cubicBezTo>
                  <a:cubicBezTo>
                    <a:pt x="0" y="153"/>
                    <a:pt x="157" y="206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" name="Google Shape;625;p2"/>
            <p:cNvSpPr/>
            <p:nvPr/>
          </p:nvSpPr>
          <p:spPr>
            <a:xfrm>
              <a:off x="3214015" y="1371413"/>
              <a:ext cx="52218" cy="22823"/>
            </a:xfrm>
            <a:custGeom>
              <a:avLst/>
              <a:gdLst/>
              <a:ahLst/>
              <a:cxnLst/>
              <a:rect l="l" t="t" r="r" b="b"/>
              <a:pathLst>
                <a:path w="1463" h="758" extrusionOk="0">
                  <a:moveTo>
                    <a:pt x="1462" y="399"/>
                  </a:moveTo>
                  <a:cubicBezTo>
                    <a:pt x="1345" y="273"/>
                    <a:pt x="720" y="384"/>
                    <a:pt x="691" y="216"/>
                  </a:cubicBezTo>
                  <a:cubicBezTo>
                    <a:pt x="670" y="106"/>
                    <a:pt x="635" y="0"/>
                    <a:pt x="306" y="34"/>
                  </a:cubicBezTo>
                  <a:cubicBezTo>
                    <a:pt x="0" y="477"/>
                    <a:pt x="1246" y="757"/>
                    <a:pt x="1462" y="3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" name="Google Shape;626;p2"/>
            <p:cNvSpPr/>
            <p:nvPr/>
          </p:nvSpPr>
          <p:spPr>
            <a:xfrm>
              <a:off x="7770971" y="137993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0" y="1"/>
                    <a:pt x="0" y="69"/>
                    <a:pt x="102" y="116"/>
                  </a:cubicBezTo>
                  <a:cubicBezTo>
                    <a:pt x="156" y="142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" name="Google Shape;627;p2"/>
            <p:cNvSpPr/>
            <p:nvPr/>
          </p:nvSpPr>
          <p:spPr>
            <a:xfrm>
              <a:off x="3279973" y="1377887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1" y="184"/>
                  </a:moveTo>
                  <a:lnTo>
                    <a:pt x="386" y="184"/>
                  </a:lnTo>
                  <a:lnTo>
                    <a:pt x="386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" name="Google Shape;628;p2"/>
            <p:cNvSpPr/>
            <p:nvPr/>
          </p:nvSpPr>
          <p:spPr>
            <a:xfrm>
              <a:off x="1841414" y="1380687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5" y="0"/>
                  </a:moveTo>
                  <a:cubicBezTo>
                    <a:pt x="236" y="20"/>
                    <a:pt x="6" y="3"/>
                    <a:pt x="1" y="91"/>
                  </a:cubicBezTo>
                  <a:cubicBezTo>
                    <a:pt x="150" y="71"/>
                    <a:pt x="379" y="88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" name="Google Shape;629;p2"/>
            <p:cNvSpPr/>
            <p:nvPr/>
          </p:nvSpPr>
          <p:spPr>
            <a:xfrm>
              <a:off x="6412361" y="1367017"/>
              <a:ext cx="29018" cy="10960"/>
            </a:xfrm>
            <a:custGeom>
              <a:avLst/>
              <a:gdLst/>
              <a:ahLst/>
              <a:cxnLst/>
              <a:rect l="l" t="t" r="r" b="b"/>
              <a:pathLst>
                <a:path w="813" h="364" extrusionOk="0">
                  <a:moveTo>
                    <a:pt x="563" y="363"/>
                  </a:moveTo>
                  <a:cubicBezTo>
                    <a:pt x="812" y="244"/>
                    <a:pt x="682" y="90"/>
                    <a:pt x="371" y="0"/>
                  </a:cubicBezTo>
                  <a:cubicBezTo>
                    <a:pt x="346" y="227"/>
                    <a:pt x="0" y="283"/>
                    <a:pt x="563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" name="Google Shape;630;p2"/>
            <p:cNvSpPr/>
            <p:nvPr/>
          </p:nvSpPr>
          <p:spPr>
            <a:xfrm>
              <a:off x="75774" y="1374424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6"/>
                  </a:moveTo>
                  <a:cubicBezTo>
                    <a:pt x="240" y="1"/>
                    <a:pt x="0" y="70"/>
                    <a:pt x="98" y="116"/>
                  </a:cubicBezTo>
                  <a:cubicBezTo>
                    <a:pt x="153" y="142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" name="Google Shape;631;p2"/>
            <p:cNvSpPr/>
            <p:nvPr/>
          </p:nvSpPr>
          <p:spPr>
            <a:xfrm>
              <a:off x="8335437" y="1371714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6"/>
                  </a:moveTo>
                  <a:cubicBezTo>
                    <a:pt x="240" y="1"/>
                    <a:pt x="1" y="70"/>
                    <a:pt x="103" y="117"/>
                  </a:cubicBezTo>
                  <a:cubicBezTo>
                    <a:pt x="153" y="141"/>
                    <a:pt x="392" y="71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" name="Google Shape;632;p2"/>
            <p:cNvSpPr/>
            <p:nvPr/>
          </p:nvSpPr>
          <p:spPr>
            <a:xfrm>
              <a:off x="4498243" y="1372467"/>
              <a:ext cx="13849" cy="2770"/>
            </a:xfrm>
            <a:custGeom>
              <a:avLst/>
              <a:gdLst/>
              <a:ahLst/>
              <a:cxnLst/>
              <a:rect l="l" t="t" r="r" b="b"/>
              <a:pathLst>
                <a:path w="388" h="92" extrusionOk="0">
                  <a:moveTo>
                    <a:pt x="387" y="1"/>
                  </a:moveTo>
                  <a:cubicBezTo>
                    <a:pt x="237" y="22"/>
                    <a:pt x="7" y="5"/>
                    <a:pt x="1" y="92"/>
                  </a:cubicBezTo>
                  <a:cubicBezTo>
                    <a:pt x="151" y="71"/>
                    <a:pt x="383" y="88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" name="Google Shape;633;p2"/>
            <p:cNvSpPr/>
            <p:nvPr/>
          </p:nvSpPr>
          <p:spPr>
            <a:xfrm>
              <a:off x="8600556" y="1366265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8" y="115"/>
                  </a:moveTo>
                  <a:cubicBezTo>
                    <a:pt x="384" y="24"/>
                    <a:pt x="50" y="0"/>
                    <a:pt x="0" y="115"/>
                  </a:cubicBezTo>
                  <a:cubicBezTo>
                    <a:pt x="215" y="107"/>
                    <a:pt x="303" y="247"/>
                    <a:pt x="388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" name="Google Shape;634;p2"/>
            <p:cNvSpPr/>
            <p:nvPr/>
          </p:nvSpPr>
          <p:spPr>
            <a:xfrm>
              <a:off x="8873991" y="1358768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439" y="364"/>
                  </a:moveTo>
                  <a:cubicBezTo>
                    <a:pt x="500" y="242"/>
                    <a:pt x="715" y="191"/>
                    <a:pt x="632" y="0"/>
                  </a:cubicBezTo>
                  <a:lnTo>
                    <a:pt x="54" y="0"/>
                  </a:lnTo>
                  <a:cubicBezTo>
                    <a:pt x="0" y="209"/>
                    <a:pt x="102" y="343"/>
                    <a:pt x="439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" name="Google Shape;635;p2"/>
            <p:cNvSpPr/>
            <p:nvPr/>
          </p:nvSpPr>
          <p:spPr>
            <a:xfrm>
              <a:off x="6246251" y="1360725"/>
              <a:ext cx="21023" cy="9033"/>
            </a:xfrm>
            <a:custGeom>
              <a:avLst/>
              <a:gdLst/>
              <a:ahLst/>
              <a:cxnLst/>
              <a:rect l="l" t="t" r="r" b="b"/>
              <a:pathLst>
                <a:path w="589" h="300" extrusionOk="0">
                  <a:moveTo>
                    <a:pt x="394" y="299"/>
                  </a:moveTo>
                  <a:cubicBezTo>
                    <a:pt x="394" y="208"/>
                    <a:pt x="549" y="191"/>
                    <a:pt x="588" y="117"/>
                  </a:cubicBezTo>
                  <a:cubicBezTo>
                    <a:pt x="339" y="111"/>
                    <a:pt x="321" y="0"/>
                    <a:pt x="9" y="25"/>
                  </a:cubicBezTo>
                  <a:cubicBezTo>
                    <a:pt x="1" y="183"/>
                    <a:pt x="157" y="260"/>
                    <a:pt x="394" y="2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" name="Google Shape;636;p2"/>
            <p:cNvSpPr/>
            <p:nvPr/>
          </p:nvSpPr>
          <p:spPr>
            <a:xfrm>
              <a:off x="8569504" y="136346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99" y="118"/>
                  </a:moveTo>
                  <a:cubicBezTo>
                    <a:pt x="155" y="143"/>
                    <a:pt x="394" y="75"/>
                    <a:pt x="293" y="27"/>
                  </a:cubicBezTo>
                  <a:cubicBezTo>
                    <a:pt x="240" y="1"/>
                    <a:pt x="1" y="71"/>
                    <a:pt x="99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" name="Google Shape;637;p2"/>
            <p:cNvSpPr/>
            <p:nvPr/>
          </p:nvSpPr>
          <p:spPr>
            <a:xfrm>
              <a:off x="4956990" y="1355094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48" y="305"/>
                  </a:moveTo>
                  <a:cubicBezTo>
                    <a:pt x="1114" y="1"/>
                    <a:pt x="0" y="525"/>
                    <a:pt x="648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" name="Google Shape;638;p2"/>
            <p:cNvSpPr/>
            <p:nvPr/>
          </p:nvSpPr>
          <p:spPr>
            <a:xfrm>
              <a:off x="2743489" y="1352355"/>
              <a:ext cx="36335" cy="19090"/>
            </a:xfrm>
            <a:custGeom>
              <a:avLst/>
              <a:gdLst/>
              <a:ahLst/>
              <a:cxnLst/>
              <a:rect l="l" t="t" r="r" b="b"/>
              <a:pathLst>
                <a:path w="1018" h="634" extrusionOk="0">
                  <a:moveTo>
                    <a:pt x="760" y="487"/>
                  </a:moveTo>
                  <a:cubicBezTo>
                    <a:pt x="924" y="381"/>
                    <a:pt x="1018" y="243"/>
                    <a:pt x="954" y="33"/>
                  </a:cubicBezTo>
                  <a:cubicBezTo>
                    <a:pt x="664" y="47"/>
                    <a:pt x="245" y="0"/>
                    <a:pt x="181" y="122"/>
                  </a:cubicBezTo>
                  <a:cubicBezTo>
                    <a:pt x="695" y="94"/>
                    <a:pt x="1" y="633"/>
                    <a:pt x="760" y="48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" name="Google Shape;639;p2"/>
            <p:cNvSpPr/>
            <p:nvPr/>
          </p:nvSpPr>
          <p:spPr>
            <a:xfrm>
              <a:off x="3893980" y="1347868"/>
              <a:ext cx="37905" cy="18789"/>
            </a:xfrm>
            <a:custGeom>
              <a:avLst/>
              <a:gdLst/>
              <a:ahLst/>
              <a:cxnLst/>
              <a:rect l="l" t="t" r="r" b="b"/>
              <a:pathLst>
                <a:path w="1062" h="624" extrusionOk="0">
                  <a:moveTo>
                    <a:pt x="732" y="545"/>
                  </a:moveTo>
                  <a:cubicBezTo>
                    <a:pt x="1062" y="392"/>
                    <a:pt x="619" y="138"/>
                    <a:pt x="347" y="0"/>
                  </a:cubicBezTo>
                  <a:cubicBezTo>
                    <a:pt x="48" y="139"/>
                    <a:pt x="1" y="623"/>
                    <a:pt x="732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" name="Google Shape;640;p2"/>
            <p:cNvSpPr/>
            <p:nvPr/>
          </p:nvSpPr>
          <p:spPr>
            <a:xfrm>
              <a:off x="2784249" y="1355697"/>
              <a:ext cx="7067" cy="6233"/>
            </a:xfrm>
            <a:custGeom>
              <a:avLst/>
              <a:gdLst/>
              <a:ahLst/>
              <a:cxnLst/>
              <a:rect l="l" t="t" r="r" b="b"/>
              <a:pathLst>
                <a:path w="198" h="207" extrusionOk="0">
                  <a:moveTo>
                    <a:pt x="5" y="105"/>
                  </a:moveTo>
                  <a:cubicBezTo>
                    <a:pt x="1" y="154"/>
                    <a:pt x="161" y="206"/>
                    <a:pt x="198" y="105"/>
                  </a:cubicBezTo>
                  <a:cubicBezTo>
                    <a:pt x="198" y="54"/>
                    <a:pt x="40" y="0"/>
                    <a:pt x="5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" name="Google Shape;641;p2"/>
            <p:cNvSpPr/>
            <p:nvPr/>
          </p:nvSpPr>
          <p:spPr>
            <a:xfrm>
              <a:off x="332362" y="1345129"/>
              <a:ext cx="56751" cy="22583"/>
            </a:xfrm>
            <a:custGeom>
              <a:avLst/>
              <a:gdLst/>
              <a:ahLst/>
              <a:cxnLst/>
              <a:rect l="l" t="t" r="r" b="b"/>
              <a:pathLst>
                <a:path w="1590" h="750" extrusionOk="0">
                  <a:moveTo>
                    <a:pt x="1590" y="364"/>
                  </a:moveTo>
                  <a:cubicBezTo>
                    <a:pt x="1048" y="347"/>
                    <a:pt x="1061" y="67"/>
                    <a:pt x="624" y="0"/>
                  </a:cubicBezTo>
                  <a:cubicBezTo>
                    <a:pt x="861" y="294"/>
                    <a:pt x="1" y="68"/>
                    <a:pt x="239" y="364"/>
                  </a:cubicBezTo>
                  <a:cubicBezTo>
                    <a:pt x="962" y="277"/>
                    <a:pt x="1345" y="749"/>
                    <a:pt x="1590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" name="Google Shape;642;p2"/>
            <p:cNvSpPr/>
            <p:nvPr/>
          </p:nvSpPr>
          <p:spPr>
            <a:xfrm>
              <a:off x="3276404" y="1355335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5" y="25"/>
                  </a:moveTo>
                  <a:cubicBezTo>
                    <a:pt x="238" y="1"/>
                    <a:pt x="0" y="67"/>
                    <a:pt x="99" y="117"/>
                  </a:cubicBezTo>
                  <a:cubicBezTo>
                    <a:pt x="153" y="140"/>
                    <a:pt x="392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" name="Google Shape;643;p2"/>
            <p:cNvSpPr/>
            <p:nvPr/>
          </p:nvSpPr>
          <p:spPr>
            <a:xfrm>
              <a:off x="2096075" y="1352746"/>
              <a:ext cx="13742" cy="6745"/>
            </a:xfrm>
            <a:custGeom>
              <a:avLst/>
              <a:gdLst/>
              <a:ahLst/>
              <a:cxnLst/>
              <a:rect l="l" t="t" r="r" b="b"/>
              <a:pathLst>
                <a:path w="385" h="224" extrusionOk="0">
                  <a:moveTo>
                    <a:pt x="385" y="111"/>
                  </a:moveTo>
                  <a:cubicBezTo>
                    <a:pt x="345" y="0"/>
                    <a:pt x="172" y="55"/>
                    <a:pt x="1" y="111"/>
                  </a:cubicBezTo>
                  <a:cubicBezTo>
                    <a:pt x="2" y="203"/>
                    <a:pt x="339" y="224"/>
                    <a:pt x="385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" name="Google Shape;644;p2"/>
            <p:cNvSpPr/>
            <p:nvPr/>
          </p:nvSpPr>
          <p:spPr>
            <a:xfrm>
              <a:off x="2980412" y="134988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1" y="0"/>
                    <a:pt x="0" y="69"/>
                    <a:pt x="101" y="116"/>
                  </a:cubicBezTo>
                  <a:cubicBezTo>
                    <a:pt x="154" y="141"/>
                    <a:pt x="392" y="71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" name="Google Shape;645;p2"/>
            <p:cNvSpPr/>
            <p:nvPr/>
          </p:nvSpPr>
          <p:spPr>
            <a:xfrm>
              <a:off x="5627033" y="1347447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1" y="14"/>
                  </a:moveTo>
                  <a:cubicBezTo>
                    <a:pt x="354" y="29"/>
                    <a:pt x="35" y="0"/>
                    <a:pt x="1" y="106"/>
                  </a:cubicBezTo>
                  <a:cubicBezTo>
                    <a:pt x="229" y="92"/>
                    <a:pt x="550" y="120"/>
                    <a:pt x="581" y="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" name="Google Shape;646;p2"/>
            <p:cNvSpPr/>
            <p:nvPr/>
          </p:nvSpPr>
          <p:spPr>
            <a:xfrm>
              <a:off x="2894501" y="1345129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7" y="0"/>
                  </a:moveTo>
                  <a:cubicBezTo>
                    <a:pt x="238" y="21"/>
                    <a:pt x="8" y="3"/>
                    <a:pt x="0" y="91"/>
                  </a:cubicBezTo>
                  <a:cubicBezTo>
                    <a:pt x="149" y="72"/>
                    <a:pt x="381" y="90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" name="Google Shape;647;p2"/>
            <p:cNvSpPr/>
            <p:nvPr/>
          </p:nvSpPr>
          <p:spPr>
            <a:xfrm>
              <a:off x="8881915" y="1334139"/>
              <a:ext cx="14634" cy="9515"/>
            </a:xfrm>
            <a:custGeom>
              <a:avLst/>
              <a:gdLst/>
              <a:ahLst/>
              <a:cxnLst/>
              <a:rect l="l" t="t" r="r" b="b"/>
              <a:pathLst>
                <a:path w="410" h="316" extrusionOk="0">
                  <a:moveTo>
                    <a:pt x="410" y="275"/>
                  </a:moveTo>
                  <a:lnTo>
                    <a:pt x="410" y="92"/>
                  </a:lnTo>
                  <a:cubicBezTo>
                    <a:pt x="217" y="92"/>
                    <a:pt x="181" y="19"/>
                    <a:pt x="25" y="1"/>
                  </a:cubicBezTo>
                  <a:cubicBezTo>
                    <a:pt x="44" y="146"/>
                    <a:pt x="0" y="316"/>
                    <a:pt x="410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" name="Google Shape;648;p2"/>
            <p:cNvSpPr/>
            <p:nvPr/>
          </p:nvSpPr>
          <p:spPr>
            <a:xfrm>
              <a:off x="5506609" y="133889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6"/>
                  </a:moveTo>
                  <a:cubicBezTo>
                    <a:pt x="238" y="1"/>
                    <a:pt x="0" y="70"/>
                    <a:pt x="98" y="117"/>
                  </a:cubicBezTo>
                  <a:cubicBezTo>
                    <a:pt x="152" y="142"/>
                    <a:pt x="389" y="73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" name="Google Shape;649;p2"/>
            <p:cNvSpPr/>
            <p:nvPr/>
          </p:nvSpPr>
          <p:spPr>
            <a:xfrm>
              <a:off x="2105676" y="1334199"/>
              <a:ext cx="29518" cy="9846"/>
            </a:xfrm>
            <a:custGeom>
              <a:avLst/>
              <a:gdLst/>
              <a:ahLst/>
              <a:cxnLst/>
              <a:rect l="l" t="t" r="r" b="b"/>
              <a:pathLst>
                <a:path w="827" h="327" extrusionOk="0">
                  <a:moveTo>
                    <a:pt x="695" y="273"/>
                  </a:moveTo>
                  <a:cubicBezTo>
                    <a:pt x="827" y="30"/>
                    <a:pt x="294" y="98"/>
                    <a:pt x="116" y="0"/>
                  </a:cubicBezTo>
                  <a:cubicBezTo>
                    <a:pt x="1" y="238"/>
                    <a:pt x="195" y="327"/>
                    <a:pt x="69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" name="Google Shape;650;p2"/>
            <p:cNvSpPr/>
            <p:nvPr/>
          </p:nvSpPr>
          <p:spPr>
            <a:xfrm>
              <a:off x="8566149" y="1331519"/>
              <a:ext cx="34443" cy="8913"/>
            </a:xfrm>
            <a:custGeom>
              <a:avLst/>
              <a:gdLst/>
              <a:ahLst/>
              <a:cxnLst/>
              <a:rect l="l" t="t" r="r" b="b"/>
              <a:pathLst>
                <a:path w="965" h="296" extrusionOk="0">
                  <a:moveTo>
                    <a:pt x="193" y="271"/>
                  </a:moveTo>
                  <a:cubicBezTo>
                    <a:pt x="634" y="295"/>
                    <a:pt x="918" y="250"/>
                    <a:pt x="964" y="88"/>
                  </a:cubicBezTo>
                  <a:cubicBezTo>
                    <a:pt x="625" y="109"/>
                    <a:pt x="1" y="0"/>
                    <a:pt x="193" y="2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" name="Google Shape;651;p2"/>
            <p:cNvSpPr/>
            <p:nvPr/>
          </p:nvSpPr>
          <p:spPr>
            <a:xfrm>
              <a:off x="2658507" y="1328689"/>
              <a:ext cx="17703" cy="10990"/>
            </a:xfrm>
            <a:custGeom>
              <a:avLst/>
              <a:gdLst/>
              <a:ahLst/>
              <a:cxnLst/>
              <a:rect l="l" t="t" r="r" b="b"/>
              <a:pathLst>
                <a:path w="496" h="365" extrusionOk="0">
                  <a:moveTo>
                    <a:pt x="443" y="365"/>
                  </a:moveTo>
                  <a:cubicBezTo>
                    <a:pt x="496" y="157"/>
                    <a:pt x="395" y="24"/>
                    <a:pt x="57" y="0"/>
                  </a:cubicBezTo>
                  <a:cubicBezTo>
                    <a:pt x="1" y="208"/>
                    <a:pt x="103" y="344"/>
                    <a:pt x="443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" name="Google Shape;652;p2"/>
            <p:cNvSpPr/>
            <p:nvPr/>
          </p:nvSpPr>
          <p:spPr>
            <a:xfrm>
              <a:off x="7000170" y="1333477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4"/>
                  </a:moveTo>
                  <a:cubicBezTo>
                    <a:pt x="155" y="140"/>
                    <a:pt x="392" y="70"/>
                    <a:pt x="293" y="23"/>
                  </a:cubicBezTo>
                  <a:cubicBezTo>
                    <a:pt x="238" y="1"/>
                    <a:pt x="1" y="69"/>
                    <a:pt x="99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" name="Google Shape;653;p2"/>
            <p:cNvSpPr/>
            <p:nvPr/>
          </p:nvSpPr>
          <p:spPr>
            <a:xfrm>
              <a:off x="2285206" y="1333416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5"/>
                  </a:moveTo>
                  <a:cubicBezTo>
                    <a:pt x="242" y="0"/>
                    <a:pt x="0" y="69"/>
                    <a:pt x="101" y="116"/>
                  </a:cubicBezTo>
                  <a:cubicBezTo>
                    <a:pt x="155" y="142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" name="Google Shape;654;p2"/>
            <p:cNvSpPr/>
            <p:nvPr/>
          </p:nvSpPr>
          <p:spPr>
            <a:xfrm>
              <a:off x="7367689" y="1323300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10" y="273"/>
                  </a:moveTo>
                  <a:cubicBezTo>
                    <a:pt x="421" y="157"/>
                    <a:pt x="656" y="146"/>
                    <a:pt x="602" y="1"/>
                  </a:cubicBezTo>
                  <a:lnTo>
                    <a:pt x="217" y="1"/>
                  </a:lnTo>
                  <a:cubicBezTo>
                    <a:pt x="0" y="130"/>
                    <a:pt x="7" y="220"/>
                    <a:pt x="410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" name="Google Shape;655;p2"/>
            <p:cNvSpPr/>
            <p:nvPr/>
          </p:nvSpPr>
          <p:spPr>
            <a:xfrm>
              <a:off x="1953664" y="1314026"/>
              <a:ext cx="46400" cy="9274"/>
            </a:xfrm>
            <a:custGeom>
              <a:avLst/>
              <a:gdLst/>
              <a:ahLst/>
              <a:cxnLst/>
              <a:rect l="l" t="t" r="r" b="b"/>
              <a:pathLst>
                <a:path w="1300" h="308" extrusionOk="0">
                  <a:moveTo>
                    <a:pt x="712" y="307"/>
                  </a:moveTo>
                  <a:cubicBezTo>
                    <a:pt x="1299" y="1"/>
                    <a:pt x="0" y="31"/>
                    <a:pt x="712" y="3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" name="Google Shape;656;p2"/>
            <p:cNvSpPr/>
            <p:nvPr/>
          </p:nvSpPr>
          <p:spPr>
            <a:xfrm>
              <a:off x="8894157" y="1305897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48" y="305"/>
                  </a:moveTo>
                  <a:cubicBezTo>
                    <a:pt x="1114" y="0"/>
                    <a:pt x="0" y="525"/>
                    <a:pt x="648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" name="Google Shape;657;p2"/>
            <p:cNvSpPr/>
            <p:nvPr/>
          </p:nvSpPr>
          <p:spPr>
            <a:xfrm>
              <a:off x="8018815" y="1314297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7"/>
                  </a:moveTo>
                  <a:cubicBezTo>
                    <a:pt x="157" y="142"/>
                    <a:pt x="394" y="73"/>
                    <a:pt x="294" y="26"/>
                  </a:cubicBezTo>
                  <a:cubicBezTo>
                    <a:pt x="242" y="1"/>
                    <a:pt x="1" y="70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" name="Google Shape;658;p2"/>
            <p:cNvSpPr/>
            <p:nvPr/>
          </p:nvSpPr>
          <p:spPr>
            <a:xfrm>
              <a:off x="5014490" y="1312340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0" y="182"/>
                  </a:moveTo>
                  <a:lnTo>
                    <a:pt x="388" y="182"/>
                  </a:lnTo>
                  <a:lnTo>
                    <a:pt x="38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" name="Google Shape;659;p2"/>
            <p:cNvSpPr/>
            <p:nvPr/>
          </p:nvSpPr>
          <p:spPr>
            <a:xfrm>
              <a:off x="2873907" y="1311738"/>
              <a:ext cx="13813" cy="6775"/>
            </a:xfrm>
            <a:custGeom>
              <a:avLst/>
              <a:gdLst/>
              <a:ahLst/>
              <a:cxnLst/>
              <a:rect l="l" t="t" r="r" b="b"/>
              <a:pathLst>
                <a:path w="387" h="225" extrusionOk="0">
                  <a:moveTo>
                    <a:pt x="0" y="111"/>
                  </a:moveTo>
                  <a:cubicBezTo>
                    <a:pt x="2" y="202"/>
                    <a:pt x="338" y="224"/>
                    <a:pt x="387" y="111"/>
                  </a:cubicBezTo>
                  <a:cubicBezTo>
                    <a:pt x="344" y="1"/>
                    <a:pt x="171" y="54"/>
                    <a:pt x="0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" name="Google Shape;660;p2"/>
            <p:cNvSpPr/>
            <p:nvPr/>
          </p:nvSpPr>
          <p:spPr>
            <a:xfrm>
              <a:off x="6763890" y="1301923"/>
              <a:ext cx="26448" cy="15326"/>
            </a:xfrm>
            <a:custGeom>
              <a:avLst/>
              <a:gdLst/>
              <a:ahLst/>
              <a:cxnLst/>
              <a:rect l="l" t="t" r="r" b="b"/>
              <a:pathLst>
                <a:path w="741" h="509" extrusionOk="0">
                  <a:moveTo>
                    <a:pt x="740" y="437"/>
                  </a:moveTo>
                  <a:lnTo>
                    <a:pt x="740" y="74"/>
                  </a:lnTo>
                  <a:cubicBezTo>
                    <a:pt x="0" y="1"/>
                    <a:pt x="0" y="508"/>
                    <a:pt x="740" y="43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" name="Google Shape;661;p2"/>
            <p:cNvSpPr/>
            <p:nvPr/>
          </p:nvSpPr>
          <p:spPr>
            <a:xfrm>
              <a:off x="2729284" y="1309149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5"/>
                  </a:moveTo>
                  <a:cubicBezTo>
                    <a:pt x="195" y="54"/>
                    <a:pt x="37" y="1"/>
                    <a:pt x="1" y="105"/>
                  </a:cubicBezTo>
                  <a:cubicBezTo>
                    <a:pt x="1" y="157"/>
                    <a:pt x="157" y="208"/>
                    <a:pt x="195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" name="Google Shape;662;p2"/>
            <p:cNvSpPr/>
            <p:nvPr/>
          </p:nvSpPr>
          <p:spPr>
            <a:xfrm>
              <a:off x="4126619" y="1306439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2" y="105"/>
                  </a:moveTo>
                  <a:cubicBezTo>
                    <a:pt x="193" y="54"/>
                    <a:pt x="37" y="1"/>
                    <a:pt x="2" y="105"/>
                  </a:cubicBezTo>
                  <a:cubicBezTo>
                    <a:pt x="0" y="156"/>
                    <a:pt x="154" y="208"/>
                    <a:pt x="19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" name="Google Shape;663;p2"/>
            <p:cNvSpPr/>
            <p:nvPr/>
          </p:nvSpPr>
          <p:spPr>
            <a:xfrm>
              <a:off x="2660506" y="1301381"/>
              <a:ext cx="22629" cy="11743"/>
            </a:xfrm>
            <a:custGeom>
              <a:avLst/>
              <a:gdLst/>
              <a:ahLst/>
              <a:cxnLst/>
              <a:rect l="l" t="t" r="r" b="b"/>
              <a:pathLst>
                <a:path w="634" h="390" extrusionOk="0">
                  <a:moveTo>
                    <a:pt x="194" y="0"/>
                  </a:moveTo>
                  <a:cubicBezTo>
                    <a:pt x="203" y="127"/>
                    <a:pt x="104" y="200"/>
                    <a:pt x="1" y="273"/>
                  </a:cubicBezTo>
                  <a:cubicBezTo>
                    <a:pt x="246" y="277"/>
                    <a:pt x="267" y="389"/>
                    <a:pt x="577" y="363"/>
                  </a:cubicBezTo>
                  <a:cubicBezTo>
                    <a:pt x="634" y="156"/>
                    <a:pt x="531" y="22"/>
                    <a:pt x="1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" name="Google Shape;664;p2"/>
            <p:cNvSpPr/>
            <p:nvPr/>
          </p:nvSpPr>
          <p:spPr>
            <a:xfrm>
              <a:off x="2546791" y="130607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2" y="26"/>
                  </a:moveTo>
                  <a:cubicBezTo>
                    <a:pt x="241" y="1"/>
                    <a:pt x="1" y="70"/>
                    <a:pt x="100" y="117"/>
                  </a:cubicBezTo>
                  <a:cubicBezTo>
                    <a:pt x="153" y="142"/>
                    <a:pt x="393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" name="Google Shape;665;p2"/>
            <p:cNvSpPr/>
            <p:nvPr/>
          </p:nvSpPr>
          <p:spPr>
            <a:xfrm>
              <a:off x="1869003" y="1298671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1" y="182"/>
                  </a:moveTo>
                  <a:cubicBezTo>
                    <a:pt x="194" y="180"/>
                    <a:pt x="228" y="255"/>
                    <a:pt x="384" y="272"/>
                  </a:cubicBezTo>
                  <a:cubicBezTo>
                    <a:pt x="383" y="180"/>
                    <a:pt x="541" y="163"/>
                    <a:pt x="579" y="90"/>
                  </a:cubicBezTo>
                  <a:cubicBezTo>
                    <a:pt x="383" y="90"/>
                    <a:pt x="346" y="17"/>
                    <a:pt x="192" y="0"/>
                  </a:cubicBezTo>
                  <a:cubicBezTo>
                    <a:pt x="194" y="90"/>
                    <a:pt x="36" y="107"/>
                    <a:pt x="1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" name="Google Shape;666;p2"/>
            <p:cNvSpPr/>
            <p:nvPr/>
          </p:nvSpPr>
          <p:spPr>
            <a:xfrm>
              <a:off x="4449238" y="1295961"/>
              <a:ext cx="23486" cy="8190"/>
            </a:xfrm>
            <a:custGeom>
              <a:avLst/>
              <a:gdLst/>
              <a:ahLst/>
              <a:cxnLst/>
              <a:rect l="l" t="t" r="r" b="b"/>
              <a:pathLst>
                <a:path w="658" h="272" extrusionOk="0">
                  <a:moveTo>
                    <a:pt x="412" y="272"/>
                  </a:moveTo>
                  <a:cubicBezTo>
                    <a:pt x="422" y="155"/>
                    <a:pt x="657" y="146"/>
                    <a:pt x="604" y="0"/>
                  </a:cubicBezTo>
                  <a:lnTo>
                    <a:pt x="216" y="0"/>
                  </a:lnTo>
                  <a:cubicBezTo>
                    <a:pt x="1" y="131"/>
                    <a:pt x="10" y="219"/>
                    <a:pt x="412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" name="Google Shape;667;p2"/>
            <p:cNvSpPr/>
            <p:nvPr/>
          </p:nvSpPr>
          <p:spPr>
            <a:xfrm>
              <a:off x="2708690" y="1298310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2"/>
                  </a:moveTo>
                  <a:cubicBezTo>
                    <a:pt x="193" y="53"/>
                    <a:pt x="36" y="0"/>
                    <a:pt x="1" y="102"/>
                  </a:cubicBezTo>
                  <a:cubicBezTo>
                    <a:pt x="1" y="153"/>
                    <a:pt x="156" y="205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" name="Google Shape;668;p2"/>
            <p:cNvSpPr/>
            <p:nvPr/>
          </p:nvSpPr>
          <p:spPr>
            <a:xfrm>
              <a:off x="2550325" y="1298310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2"/>
                  </a:moveTo>
                  <a:cubicBezTo>
                    <a:pt x="193" y="53"/>
                    <a:pt x="36" y="0"/>
                    <a:pt x="1" y="102"/>
                  </a:cubicBezTo>
                  <a:cubicBezTo>
                    <a:pt x="1" y="153"/>
                    <a:pt x="156" y="205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" name="Google Shape;669;p2"/>
            <p:cNvSpPr/>
            <p:nvPr/>
          </p:nvSpPr>
          <p:spPr>
            <a:xfrm>
              <a:off x="8662517" y="1295961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385" y="0"/>
                  </a:moveTo>
                  <a:lnTo>
                    <a:pt x="0" y="0"/>
                  </a:lnTo>
                  <a:lnTo>
                    <a:pt x="0" y="180"/>
                  </a:lnTo>
                  <a:lnTo>
                    <a:pt x="385" y="18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" name="Google Shape;670;p2"/>
            <p:cNvSpPr/>
            <p:nvPr/>
          </p:nvSpPr>
          <p:spPr>
            <a:xfrm>
              <a:off x="2832576" y="1280124"/>
              <a:ext cx="26591" cy="15266"/>
            </a:xfrm>
            <a:custGeom>
              <a:avLst/>
              <a:gdLst/>
              <a:ahLst/>
              <a:cxnLst/>
              <a:rect l="l" t="t" r="r" b="b"/>
              <a:pathLst>
                <a:path w="745" h="507" extrusionOk="0">
                  <a:moveTo>
                    <a:pt x="1" y="71"/>
                  </a:moveTo>
                  <a:lnTo>
                    <a:pt x="1" y="432"/>
                  </a:lnTo>
                  <a:cubicBezTo>
                    <a:pt x="745" y="507"/>
                    <a:pt x="745" y="0"/>
                    <a:pt x="1" y="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" name="Google Shape;671;p2"/>
            <p:cNvSpPr/>
            <p:nvPr/>
          </p:nvSpPr>
          <p:spPr>
            <a:xfrm>
              <a:off x="2912847" y="1271844"/>
              <a:ext cx="37156" cy="15928"/>
            </a:xfrm>
            <a:custGeom>
              <a:avLst/>
              <a:gdLst/>
              <a:ahLst/>
              <a:cxnLst/>
              <a:rect l="l" t="t" r="r" b="b"/>
              <a:pathLst>
                <a:path w="1041" h="529" extrusionOk="0">
                  <a:moveTo>
                    <a:pt x="836" y="528"/>
                  </a:moveTo>
                  <a:cubicBezTo>
                    <a:pt x="1041" y="1"/>
                    <a:pt x="1" y="489"/>
                    <a:pt x="836" y="5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" name="Google Shape;672;p2"/>
            <p:cNvSpPr/>
            <p:nvPr/>
          </p:nvSpPr>
          <p:spPr>
            <a:xfrm>
              <a:off x="7871051" y="1269496"/>
              <a:ext cx="34372" cy="16259"/>
            </a:xfrm>
            <a:custGeom>
              <a:avLst/>
              <a:gdLst/>
              <a:ahLst/>
              <a:cxnLst/>
              <a:rect l="l" t="t" r="r" b="b"/>
              <a:pathLst>
                <a:path w="963" h="540" extrusionOk="0">
                  <a:moveTo>
                    <a:pt x="0" y="424"/>
                  </a:moveTo>
                  <a:cubicBezTo>
                    <a:pt x="251" y="540"/>
                    <a:pt x="709" y="540"/>
                    <a:pt x="962" y="424"/>
                  </a:cubicBezTo>
                  <a:cubicBezTo>
                    <a:pt x="960" y="1"/>
                    <a:pt x="3" y="1"/>
                    <a:pt x="0" y="4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" name="Google Shape;673;p2"/>
            <p:cNvSpPr/>
            <p:nvPr/>
          </p:nvSpPr>
          <p:spPr>
            <a:xfrm>
              <a:off x="7733351" y="1282232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1"/>
                    <a:pt x="5" y="2"/>
                    <a:pt x="1" y="91"/>
                  </a:cubicBezTo>
                  <a:cubicBezTo>
                    <a:pt x="148" y="72"/>
                    <a:pt x="381" y="91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" name="Google Shape;674;p2"/>
            <p:cNvSpPr/>
            <p:nvPr/>
          </p:nvSpPr>
          <p:spPr>
            <a:xfrm>
              <a:off x="8455183" y="1276782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4" y="182"/>
                  </a:moveTo>
                  <a:lnTo>
                    <a:pt x="604" y="0"/>
                  </a:lnTo>
                  <a:lnTo>
                    <a:pt x="25" y="0"/>
                  </a:lnTo>
                  <a:cubicBezTo>
                    <a:pt x="0" y="163"/>
                    <a:pt x="215" y="213"/>
                    <a:pt x="604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" name="Google Shape;675;p2"/>
            <p:cNvSpPr/>
            <p:nvPr/>
          </p:nvSpPr>
          <p:spPr>
            <a:xfrm>
              <a:off x="8538666" y="1270098"/>
              <a:ext cx="13813" cy="7437"/>
            </a:xfrm>
            <a:custGeom>
              <a:avLst/>
              <a:gdLst/>
              <a:ahLst/>
              <a:cxnLst/>
              <a:rect l="l" t="t" r="r" b="b"/>
              <a:pathLst>
                <a:path w="387" h="247" extrusionOk="0">
                  <a:moveTo>
                    <a:pt x="387" y="132"/>
                  </a:moveTo>
                  <a:cubicBezTo>
                    <a:pt x="170" y="143"/>
                    <a:pt x="88" y="0"/>
                    <a:pt x="2" y="132"/>
                  </a:cubicBezTo>
                  <a:cubicBezTo>
                    <a:pt x="1" y="223"/>
                    <a:pt x="337" y="247"/>
                    <a:pt x="387" y="1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" name="Google Shape;676;p2"/>
            <p:cNvSpPr/>
            <p:nvPr/>
          </p:nvSpPr>
          <p:spPr>
            <a:xfrm>
              <a:off x="3723873" y="1270610"/>
              <a:ext cx="13884" cy="4215"/>
            </a:xfrm>
            <a:custGeom>
              <a:avLst/>
              <a:gdLst/>
              <a:ahLst/>
              <a:cxnLst/>
              <a:rect l="l" t="t" r="r" b="b"/>
              <a:pathLst>
                <a:path w="389" h="140" extrusionOk="0">
                  <a:moveTo>
                    <a:pt x="289" y="24"/>
                  </a:moveTo>
                  <a:cubicBezTo>
                    <a:pt x="238" y="0"/>
                    <a:pt x="1" y="68"/>
                    <a:pt x="99" y="115"/>
                  </a:cubicBezTo>
                  <a:cubicBezTo>
                    <a:pt x="151" y="140"/>
                    <a:pt x="389" y="69"/>
                    <a:pt x="289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" name="Google Shape;677;p2"/>
            <p:cNvSpPr/>
            <p:nvPr/>
          </p:nvSpPr>
          <p:spPr>
            <a:xfrm>
              <a:off x="7857202" y="1263083"/>
              <a:ext cx="13884" cy="5510"/>
            </a:xfrm>
            <a:custGeom>
              <a:avLst/>
              <a:gdLst/>
              <a:ahLst/>
              <a:cxnLst/>
              <a:rect l="l" t="t" r="r" b="b"/>
              <a:pathLst>
                <a:path w="389" h="183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" name="Google Shape;678;p2"/>
            <p:cNvSpPr/>
            <p:nvPr/>
          </p:nvSpPr>
          <p:spPr>
            <a:xfrm>
              <a:off x="8007786" y="1260343"/>
              <a:ext cx="21558" cy="6444"/>
            </a:xfrm>
            <a:custGeom>
              <a:avLst/>
              <a:gdLst/>
              <a:ahLst/>
              <a:cxnLst/>
              <a:rect l="l" t="t" r="r" b="b"/>
              <a:pathLst>
                <a:path w="604" h="214" extrusionOk="0">
                  <a:moveTo>
                    <a:pt x="603" y="182"/>
                  </a:moveTo>
                  <a:lnTo>
                    <a:pt x="603" y="1"/>
                  </a:lnTo>
                  <a:lnTo>
                    <a:pt x="24" y="1"/>
                  </a:lnTo>
                  <a:cubicBezTo>
                    <a:pt x="0" y="165"/>
                    <a:pt x="217" y="213"/>
                    <a:pt x="603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" name="Google Shape;679;p2"/>
            <p:cNvSpPr/>
            <p:nvPr/>
          </p:nvSpPr>
          <p:spPr>
            <a:xfrm>
              <a:off x="7705797" y="1254923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8" y="90"/>
                  </a:moveTo>
                  <a:cubicBezTo>
                    <a:pt x="384" y="90"/>
                    <a:pt x="350" y="19"/>
                    <a:pt x="193" y="0"/>
                  </a:cubicBezTo>
                  <a:cubicBezTo>
                    <a:pt x="195" y="92"/>
                    <a:pt x="37" y="107"/>
                    <a:pt x="0" y="182"/>
                  </a:cubicBezTo>
                  <a:cubicBezTo>
                    <a:pt x="195" y="182"/>
                    <a:pt x="229" y="255"/>
                    <a:pt x="388" y="273"/>
                  </a:cubicBezTo>
                  <a:cubicBezTo>
                    <a:pt x="383" y="182"/>
                    <a:pt x="542" y="164"/>
                    <a:pt x="578" y="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" name="Google Shape;680;p2"/>
            <p:cNvSpPr/>
            <p:nvPr/>
          </p:nvSpPr>
          <p:spPr>
            <a:xfrm>
              <a:off x="7571525" y="1259650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0" y="25"/>
                  </a:moveTo>
                  <a:cubicBezTo>
                    <a:pt x="238" y="0"/>
                    <a:pt x="0" y="68"/>
                    <a:pt x="99" y="116"/>
                  </a:cubicBezTo>
                  <a:cubicBezTo>
                    <a:pt x="152" y="140"/>
                    <a:pt x="392" y="72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" name="Google Shape;681;p2"/>
            <p:cNvSpPr/>
            <p:nvPr/>
          </p:nvSpPr>
          <p:spPr>
            <a:xfrm>
              <a:off x="6703856" y="1248239"/>
              <a:ext cx="31481" cy="13851"/>
            </a:xfrm>
            <a:custGeom>
              <a:avLst/>
              <a:gdLst/>
              <a:ahLst/>
              <a:cxnLst/>
              <a:rect l="l" t="t" r="r" b="b"/>
              <a:pathLst>
                <a:path w="882" h="460" extrusionOk="0">
                  <a:moveTo>
                    <a:pt x="690" y="404"/>
                  </a:moveTo>
                  <a:cubicBezTo>
                    <a:pt x="703" y="404"/>
                    <a:pt x="678" y="320"/>
                    <a:pt x="690" y="312"/>
                  </a:cubicBezTo>
                  <a:cubicBezTo>
                    <a:pt x="710" y="301"/>
                    <a:pt x="872" y="124"/>
                    <a:pt x="882" y="131"/>
                  </a:cubicBezTo>
                  <a:cubicBezTo>
                    <a:pt x="672" y="0"/>
                    <a:pt x="1" y="460"/>
                    <a:pt x="690" y="4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" name="Google Shape;682;p2"/>
            <p:cNvSpPr/>
            <p:nvPr/>
          </p:nvSpPr>
          <p:spPr>
            <a:xfrm>
              <a:off x="7516773" y="1246342"/>
              <a:ext cx="23878" cy="5841"/>
            </a:xfrm>
            <a:custGeom>
              <a:avLst/>
              <a:gdLst/>
              <a:ahLst/>
              <a:cxnLst/>
              <a:rect l="l" t="t" r="r" b="b"/>
              <a:pathLst>
                <a:path w="669" h="194" extrusionOk="0">
                  <a:moveTo>
                    <a:pt x="477" y="194"/>
                  </a:moveTo>
                  <a:cubicBezTo>
                    <a:pt x="476" y="103"/>
                    <a:pt x="633" y="86"/>
                    <a:pt x="669" y="13"/>
                  </a:cubicBezTo>
                  <a:cubicBezTo>
                    <a:pt x="366" y="20"/>
                    <a:pt x="0" y="1"/>
                    <a:pt x="92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" name="Google Shape;683;p2"/>
            <p:cNvSpPr/>
            <p:nvPr/>
          </p:nvSpPr>
          <p:spPr>
            <a:xfrm>
              <a:off x="2639840" y="1246342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2" y="104"/>
                  </a:moveTo>
                  <a:cubicBezTo>
                    <a:pt x="196" y="53"/>
                    <a:pt x="38" y="1"/>
                    <a:pt x="0" y="104"/>
                  </a:cubicBezTo>
                  <a:cubicBezTo>
                    <a:pt x="0" y="154"/>
                    <a:pt x="160" y="206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" name="Google Shape;684;p2"/>
            <p:cNvSpPr/>
            <p:nvPr/>
          </p:nvSpPr>
          <p:spPr>
            <a:xfrm>
              <a:off x="8724478" y="1224092"/>
              <a:ext cx="56251" cy="27942"/>
            </a:xfrm>
            <a:custGeom>
              <a:avLst/>
              <a:gdLst/>
              <a:ahLst/>
              <a:cxnLst/>
              <a:rect l="l" t="t" r="r" b="b"/>
              <a:pathLst>
                <a:path w="1576" h="928" extrusionOk="0">
                  <a:moveTo>
                    <a:pt x="1350" y="26"/>
                  </a:moveTo>
                  <a:cubicBezTo>
                    <a:pt x="337" y="1"/>
                    <a:pt x="143" y="365"/>
                    <a:pt x="0" y="752"/>
                  </a:cubicBezTo>
                  <a:cubicBezTo>
                    <a:pt x="819" y="928"/>
                    <a:pt x="1576" y="607"/>
                    <a:pt x="1350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" name="Google Shape;685;p2"/>
            <p:cNvSpPr/>
            <p:nvPr/>
          </p:nvSpPr>
          <p:spPr>
            <a:xfrm>
              <a:off x="7864126" y="1246704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6" y="1"/>
                  </a:moveTo>
                  <a:cubicBezTo>
                    <a:pt x="236" y="21"/>
                    <a:pt x="6" y="4"/>
                    <a:pt x="1" y="92"/>
                  </a:cubicBezTo>
                  <a:cubicBezTo>
                    <a:pt x="150" y="71"/>
                    <a:pt x="379" y="88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" name="Google Shape;686;p2"/>
            <p:cNvSpPr/>
            <p:nvPr/>
          </p:nvSpPr>
          <p:spPr>
            <a:xfrm>
              <a:off x="2749985" y="1224845"/>
              <a:ext cx="51183" cy="19150"/>
            </a:xfrm>
            <a:custGeom>
              <a:avLst/>
              <a:gdLst/>
              <a:ahLst/>
              <a:cxnLst/>
              <a:rect l="l" t="t" r="r" b="b"/>
              <a:pathLst>
                <a:path w="1434" h="636" extrusionOk="0">
                  <a:moveTo>
                    <a:pt x="965" y="635"/>
                  </a:moveTo>
                  <a:cubicBezTo>
                    <a:pt x="1433" y="404"/>
                    <a:pt x="885" y="139"/>
                    <a:pt x="578" y="1"/>
                  </a:cubicBezTo>
                  <a:cubicBezTo>
                    <a:pt x="546" y="107"/>
                    <a:pt x="274" y="100"/>
                    <a:pt x="0" y="91"/>
                  </a:cubicBezTo>
                  <a:cubicBezTo>
                    <a:pt x="106" y="374"/>
                    <a:pt x="461" y="541"/>
                    <a:pt x="965" y="6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" name="Google Shape;687;p2"/>
            <p:cNvSpPr/>
            <p:nvPr/>
          </p:nvSpPr>
          <p:spPr>
            <a:xfrm>
              <a:off x="1998886" y="1235744"/>
              <a:ext cx="23450" cy="8250"/>
            </a:xfrm>
            <a:custGeom>
              <a:avLst/>
              <a:gdLst/>
              <a:ahLst/>
              <a:cxnLst/>
              <a:rect l="l" t="t" r="r" b="b"/>
              <a:pathLst>
                <a:path w="657" h="274" extrusionOk="0">
                  <a:moveTo>
                    <a:pt x="411" y="273"/>
                  </a:moveTo>
                  <a:cubicBezTo>
                    <a:pt x="420" y="157"/>
                    <a:pt x="656" y="148"/>
                    <a:pt x="603" y="0"/>
                  </a:cubicBezTo>
                  <a:lnTo>
                    <a:pt x="218" y="0"/>
                  </a:lnTo>
                  <a:cubicBezTo>
                    <a:pt x="1" y="131"/>
                    <a:pt x="9" y="222"/>
                    <a:pt x="41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" name="Google Shape;688;p2"/>
            <p:cNvSpPr/>
            <p:nvPr/>
          </p:nvSpPr>
          <p:spPr>
            <a:xfrm>
              <a:off x="5533984" y="1229572"/>
              <a:ext cx="14206" cy="4246"/>
            </a:xfrm>
            <a:custGeom>
              <a:avLst/>
              <a:gdLst/>
              <a:ahLst/>
              <a:cxnLst/>
              <a:rect l="l" t="t" r="r" b="b"/>
              <a:pathLst>
                <a:path w="398" h="141" extrusionOk="0">
                  <a:moveTo>
                    <a:pt x="103" y="117"/>
                  </a:moveTo>
                  <a:cubicBezTo>
                    <a:pt x="156" y="140"/>
                    <a:pt x="398" y="72"/>
                    <a:pt x="295" y="24"/>
                  </a:cubicBezTo>
                  <a:cubicBezTo>
                    <a:pt x="242" y="0"/>
                    <a:pt x="1" y="68"/>
                    <a:pt x="103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" name="Google Shape;689;p2"/>
            <p:cNvSpPr/>
            <p:nvPr/>
          </p:nvSpPr>
          <p:spPr>
            <a:xfrm>
              <a:off x="1603849" y="1229572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5" y="140"/>
                    <a:pt x="391" y="72"/>
                    <a:pt x="293" y="24"/>
                  </a:cubicBezTo>
                  <a:cubicBezTo>
                    <a:pt x="240" y="0"/>
                    <a:pt x="1" y="68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" name="Google Shape;690;p2"/>
            <p:cNvSpPr/>
            <p:nvPr/>
          </p:nvSpPr>
          <p:spPr>
            <a:xfrm>
              <a:off x="7770971" y="122135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0" y="1"/>
                    <a:pt x="0" y="68"/>
                    <a:pt x="102" y="117"/>
                  </a:cubicBezTo>
                  <a:cubicBezTo>
                    <a:pt x="156" y="142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" name="Google Shape;691;p2"/>
            <p:cNvSpPr/>
            <p:nvPr/>
          </p:nvSpPr>
          <p:spPr>
            <a:xfrm>
              <a:off x="4234266" y="1212892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50" y="306"/>
                  </a:moveTo>
                  <a:cubicBezTo>
                    <a:pt x="1113" y="1"/>
                    <a:pt x="1" y="526"/>
                    <a:pt x="650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" name="Google Shape;692;p2"/>
            <p:cNvSpPr/>
            <p:nvPr/>
          </p:nvSpPr>
          <p:spPr>
            <a:xfrm>
              <a:off x="943728" y="1209911"/>
              <a:ext cx="31802" cy="16109"/>
            </a:xfrm>
            <a:custGeom>
              <a:avLst/>
              <a:gdLst/>
              <a:ahLst/>
              <a:cxnLst/>
              <a:rect l="l" t="t" r="r" b="b"/>
              <a:pathLst>
                <a:path w="891" h="535" extrusionOk="0">
                  <a:moveTo>
                    <a:pt x="853" y="497"/>
                  </a:moveTo>
                  <a:cubicBezTo>
                    <a:pt x="891" y="236"/>
                    <a:pt x="878" y="1"/>
                    <a:pt x="273" y="43"/>
                  </a:cubicBezTo>
                  <a:cubicBezTo>
                    <a:pt x="216" y="165"/>
                    <a:pt x="1" y="216"/>
                    <a:pt x="81" y="407"/>
                  </a:cubicBezTo>
                  <a:cubicBezTo>
                    <a:pt x="340" y="434"/>
                    <a:pt x="451" y="535"/>
                    <a:pt x="853" y="4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" name="Google Shape;693;p2"/>
            <p:cNvSpPr/>
            <p:nvPr/>
          </p:nvSpPr>
          <p:spPr>
            <a:xfrm>
              <a:off x="870952" y="1208436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1" y="182"/>
                  </a:moveTo>
                  <a:lnTo>
                    <a:pt x="386" y="182"/>
                  </a:lnTo>
                  <a:lnTo>
                    <a:pt x="386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" name="Google Shape;694;p2"/>
            <p:cNvSpPr/>
            <p:nvPr/>
          </p:nvSpPr>
          <p:spPr>
            <a:xfrm>
              <a:off x="8366560" y="1200216"/>
              <a:ext cx="22593" cy="11773"/>
            </a:xfrm>
            <a:custGeom>
              <a:avLst/>
              <a:gdLst/>
              <a:ahLst/>
              <a:cxnLst/>
              <a:rect l="l" t="t" r="r" b="b"/>
              <a:pathLst>
                <a:path w="633" h="391" extrusionOk="0">
                  <a:moveTo>
                    <a:pt x="193" y="0"/>
                  </a:moveTo>
                  <a:cubicBezTo>
                    <a:pt x="203" y="126"/>
                    <a:pt x="104" y="200"/>
                    <a:pt x="1" y="273"/>
                  </a:cubicBezTo>
                  <a:cubicBezTo>
                    <a:pt x="249" y="278"/>
                    <a:pt x="270" y="391"/>
                    <a:pt x="578" y="365"/>
                  </a:cubicBezTo>
                  <a:cubicBezTo>
                    <a:pt x="632" y="158"/>
                    <a:pt x="532" y="23"/>
                    <a:pt x="1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" name="Google Shape;695;p2"/>
            <p:cNvSpPr/>
            <p:nvPr/>
          </p:nvSpPr>
          <p:spPr>
            <a:xfrm>
              <a:off x="7185731" y="1200216"/>
              <a:ext cx="31374" cy="13459"/>
            </a:xfrm>
            <a:custGeom>
              <a:avLst/>
              <a:gdLst/>
              <a:ahLst/>
              <a:cxnLst/>
              <a:rect l="l" t="t" r="r" b="b"/>
              <a:pathLst>
                <a:path w="879" h="447" extrusionOk="0">
                  <a:moveTo>
                    <a:pt x="878" y="182"/>
                  </a:moveTo>
                  <a:cubicBezTo>
                    <a:pt x="624" y="180"/>
                    <a:pt x="706" y="24"/>
                    <a:pt x="493" y="0"/>
                  </a:cubicBezTo>
                  <a:cubicBezTo>
                    <a:pt x="477" y="145"/>
                    <a:pt x="1" y="72"/>
                    <a:pt x="107" y="273"/>
                  </a:cubicBezTo>
                  <a:cubicBezTo>
                    <a:pt x="594" y="284"/>
                    <a:pt x="712" y="447"/>
                    <a:pt x="878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" name="Google Shape;696;p2"/>
            <p:cNvSpPr/>
            <p:nvPr/>
          </p:nvSpPr>
          <p:spPr>
            <a:xfrm>
              <a:off x="3747965" y="1205365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2"/>
                  </a:moveTo>
                  <a:cubicBezTo>
                    <a:pt x="197" y="53"/>
                    <a:pt x="39" y="0"/>
                    <a:pt x="5" y="102"/>
                  </a:cubicBezTo>
                  <a:cubicBezTo>
                    <a:pt x="1" y="152"/>
                    <a:pt x="160" y="205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" name="Google Shape;697;p2"/>
            <p:cNvSpPr/>
            <p:nvPr/>
          </p:nvSpPr>
          <p:spPr>
            <a:xfrm>
              <a:off x="3331191" y="1193502"/>
              <a:ext cx="31445" cy="13941"/>
            </a:xfrm>
            <a:custGeom>
              <a:avLst/>
              <a:gdLst/>
              <a:ahLst/>
              <a:cxnLst/>
              <a:rect l="l" t="t" r="r" b="b"/>
              <a:pathLst>
                <a:path w="881" h="463" extrusionOk="0">
                  <a:moveTo>
                    <a:pt x="687" y="313"/>
                  </a:moveTo>
                  <a:cubicBezTo>
                    <a:pt x="705" y="304"/>
                    <a:pt x="872" y="125"/>
                    <a:pt x="880" y="131"/>
                  </a:cubicBezTo>
                  <a:cubicBezTo>
                    <a:pt x="671" y="0"/>
                    <a:pt x="0" y="462"/>
                    <a:pt x="687" y="405"/>
                  </a:cubicBezTo>
                  <a:cubicBezTo>
                    <a:pt x="697" y="403"/>
                    <a:pt x="676" y="320"/>
                    <a:pt x="687" y="3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" name="Google Shape;698;p2"/>
            <p:cNvSpPr/>
            <p:nvPr/>
          </p:nvSpPr>
          <p:spPr>
            <a:xfrm>
              <a:off x="4828642" y="1194736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1"/>
                  </a:moveTo>
                  <a:lnTo>
                    <a:pt x="0" y="1"/>
                  </a:lnTo>
                  <a:lnTo>
                    <a:pt x="0" y="181"/>
                  </a:lnTo>
                  <a:lnTo>
                    <a:pt x="385" y="18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" name="Google Shape;699;p2"/>
            <p:cNvSpPr/>
            <p:nvPr/>
          </p:nvSpPr>
          <p:spPr>
            <a:xfrm>
              <a:off x="3892552" y="1191635"/>
              <a:ext cx="6889" cy="6293"/>
            </a:xfrm>
            <a:custGeom>
              <a:avLst/>
              <a:gdLst/>
              <a:ahLst/>
              <a:cxnLst/>
              <a:rect l="l" t="t" r="r" b="b"/>
              <a:pathLst>
                <a:path w="193" h="209" extrusionOk="0">
                  <a:moveTo>
                    <a:pt x="192" y="104"/>
                  </a:moveTo>
                  <a:cubicBezTo>
                    <a:pt x="192" y="53"/>
                    <a:pt x="38" y="1"/>
                    <a:pt x="0" y="104"/>
                  </a:cubicBezTo>
                  <a:cubicBezTo>
                    <a:pt x="0" y="153"/>
                    <a:pt x="158" y="208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" name="Google Shape;700;p2"/>
            <p:cNvSpPr/>
            <p:nvPr/>
          </p:nvSpPr>
          <p:spPr>
            <a:xfrm>
              <a:off x="2385179" y="1194736"/>
              <a:ext cx="13813" cy="2710"/>
            </a:xfrm>
            <a:custGeom>
              <a:avLst/>
              <a:gdLst/>
              <a:ahLst/>
              <a:cxnLst/>
              <a:rect l="l" t="t" r="r" b="b"/>
              <a:pathLst>
                <a:path w="387" h="90" extrusionOk="0">
                  <a:moveTo>
                    <a:pt x="387" y="1"/>
                  </a:moveTo>
                  <a:cubicBezTo>
                    <a:pt x="237" y="22"/>
                    <a:pt x="6" y="2"/>
                    <a:pt x="0" y="90"/>
                  </a:cubicBezTo>
                  <a:cubicBezTo>
                    <a:pt x="149" y="70"/>
                    <a:pt x="379" y="90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" name="Google Shape;701;p2"/>
            <p:cNvSpPr/>
            <p:nvPr/>
          </p:nvSpPr>
          <p:spPr>
            <a:xfrm>
              <a:off x="5465171" y="1191304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3" y="25"/>
                  </a:moveTo>
                  <a:cubicBezTo>
                    <a:pt x="238" y="0"/>
                    <a:pt x="1" y="68"/>
                    <a:pt x="101" y="115"/>
                  </a:cubicBezTo>
                  <a:cubicBezTo>
                    <a:pt x="156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" name="Google Shape;702;p2"/>
            <p:cNvSpPr/>
            <p:nvPr/>
          </p:nvSpPr>
          <p:spPr>
            <a:xfrm>
              <a:off x="6687081" y="1189287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5" y="0"/>
                  </a:moveTo>
                  <a:cubicBezTo>
                    <a:pt x="236" y="21"/>
                    <a:pt x="6" y="3"/>
                    <a:pt x="1" y="92"/>
                  </a:cubicBezTo>
                  <a:cubicBezTo>
                    <a:pt x="151" y="70"/>
                    <a:pt x="379" y="88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" name="Google Shape;703;p2"/>
            <p:cNvSpPr/>
            <p:nvPr/>
          </p:nvSpPr>
          <p:spPr>
            <a:xfrm>
              <a:off x="2488400" y="1188865"/>
              <a:ext cx="20702" cy="3643"/>
            </a:xfrm>
            <a:custGeom>
              <a:avLst/>
              <a:gdLst/>
              <a:ahLst/>
              <a:cxnLst/>
              <a:rect l="l" t="t" r="r" b="b"/>
              <a:pathLst>
                <a:path w="580" h="121" extrusionOk="0">
                  <a:moveTo>
                    <a:pt x="579" y="14"/>
                  </a:moveTo>
                  <a:cubicBezTo>
                    <a:pt x="352" y="29"/>
                    <a:pt x="32" y="0"/>
                    <a:pt x="1" y="106"/>
                  </a:cubicBezTo>
                  <a:cubicBezTo>
                    <a:pt x="227" y="91"/>
                    <a:pt x="547" y="120"/>
                    <a:pt x="579" y="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" name="Google Shape;704;p2"/>
            <p:cNvSpPr/>
            <p:nvPr/>
          </p:nvSpPr>
          <p:spPr>
            <a:xfrm>
              <a:off x="2402311" y="118850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2" y="26"/>
                  </a:moveTo>
                  <a:cubicBezTo>
                    <a:pt x="238" y="0"/>
                    <a:pt x="1" y="71"/>
                    <a:pt x="100" y="118"/>
                  </a:cubicBezTo>
                  <a:cubicBezTo>
                    <a:pt x="152" y="143"/>
                    <a:pt x="391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" name="Google Shape;705;p2"/>
            <p:cNvSpPr/>
            <p:nvPr/>
          </p:nvSpPr>
          <p:spPr>
            <a:xfrm>
              <a:off x="1400762" y="118618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3"/>
                  </a:moveTo>
                  <a:cubicBezTo>
                    <a:pt x="197" y="53"/>
                    <a:pt x="40" y="0"/>
                    <a:pt x="5" y="103"/>
                  </a:cubicBezTo>
                  <a:cubicBezTo>
                    <a:pt x="1" y="154"/>
                    <a:pt x="160" y="205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" name="Google Shape;706;p2"/>
            <p:cNvSpPr/>
            <p:nvPr/>
          </p:nvSpPr>
          <p:spPr>
            <a:xfrm>
              <a:off x="5475664" y="1181067"/>
              <a:ext cx="14991" cy="9274"/>
            </a:xfrm>
            <a:custGeom>
              <a:avLst/>
              <a:gdLst/>
              <a:ahLst/>
              <a:cxnLst/>
              <a:rect l="l" t="t" r="r" b="b"/>
              <a:pathLst>
                <a:path w="420" h="308" extrusionOk="0">
                  <a:moveTo>
                    <a:pt x="387" y="273"/>
                  </a:moveTo>
                  <a:cubicBezTo>
                    <a:pt x="358" y="165"/>
                    <a:pt x="420" y="15"/>
                    <a:pt x="195" y="1"/>
                  </a:cubicBezTo>
                  <a:cubicBezTo>
                    <a:pt x="182" y="57"/>
                    <a:pt x="165" y="109"/>
                    <a:pt x="1" y="91"/>
                  </a:cubicBezTo>
                  <a:cubicBezTo>
                    <a:pt x="23" y="203"/>
                    <a:pt x="61" y="307"/>
                    <a:pt x="387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" name="Google Shape;707;p2"/>
            <p:cNvSpPr/>
            <p:nvPr/>
          </p:nvSpPr>
          <p:spPr>
            <a:xfrm>
              <a:off x="5273612" y="1177364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48" y="306"/>
                  </a:moveTo>
                  <a:cubicBezTo>
                    <a:pt x="1114" y="1"/>
                    <a:pt x="0" y="526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" name="Google Shape;708;p2"/>
            <p:cNvSpPr/>
            <p:nvPr/>
          </p:nvSpPr>
          <p:spPr>
            <a:xfrm>
              <a:off x="7743274" y="1172848"/>
              <a:ext cx="28233" cy="13760"/>
            </a:xfrm>
            <a:custGeom>
              <a:avLst/>
              <a:gdLst/>
              <a:ahLst/>
              <a:cxnLst/>
              <a:rect l="l" t="t" r="r" b="b"/>
              <a:pathLst>
                <a:path w="791" h="457" extrusionOk="0">
                  <a:moveTo>
                    <a:pt x="494" y="456"/>
                  </a:moveTo>
                  <a:cubicBezTo>
                    <a:pt x="755" y="340"/>
                    <a:pt x="791" y="11"/>
                    <a:pt x="301" y="1"/>
                  </a:cubicBezTo>
                  <a:cubicBezTo>
                    <a:pt x="39" y="117"/>
                    <a:pt x="1" y="447"/>
                    <a:pt x="494" y="4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" name="Google Shape;709;p2"/>
            <p:cNvSpPr/>
            <p:nvPr/>
          </p:nvSpPr>
          <p:spPr>
            <a:xfrm>
              <a:off x="6817891" y="1181097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0" y="91"/>
                  </a:moveTo>
                  <a:cubicBezTo>
                    <a:pt x="150" y="71"/>
                    <a:pt x="382" y="88"/>
                    <a:pt x="385" y="1"/>
                  </a:cubicBezTo>
                  <a:cubicBezTo>
                    <a:pt x="236" y="21"/>
                    <a:pt x="8" y="1"/>
                    <a:pt x="0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" name="Google Shape;710;p2"/>
            <p:cNvSpPr/>
            <p:nvPr/>
          </p:nvSpPr>
          <p:spPr>
            <a:xfrm>
              <a:off x="5802922" y="1177966"/>
              <a:ext cx="23843" cy="5871"/>
            </a:xfrm>
            <a:custGeom>
              <a:avLst/>
              <a:gdLst/>
              <a:ahLst/>
              <a:cxnLst/>
              <a:rect l="l" t="t" r="r" b="b"/>
              <a:pathLst>
                <a:path w="668" h="195" extrusionOk="0">
                  <a:moveTo>
                    <a:pt x="88" y="195"/>
                  </a:moveTo>
                  <a:lnTo>
                    <a:pt x="473" y="195"/>
                  </a:lnTo>
                  <a:cubicBezTo>
                    <a:pt x="473" y="104"/>
                    <a:pt x="631" y="87"/>
                    <a:pt x="667" y="14"/>
                  </a:cubicBezTo>
                  <a:cubicBezTo>
                    <a:pt x="363" y="21"/>
                    <a:pt x="0" y="1"/>
                    <a:pt x="88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" name="Google Shape;711;p2"/>
            <p:cNvSpPr/>
            <p:nvPr/>
          </p:nvSpPr>
          <p:spPr>
            <a:xfrm>
              <a:off x="8204983" y="1175226"/>
              <a:ext cx="23985" cy="5871"/>
            </a:xfrm>
            <a:custGeom>
              <a:avLst/>
              <a:gdLst/>
              <a:ahLst/>
              <a:cxnLst/>
              <a:rect l="l" t="t" r="r" b="b"/>
              <a:pathLst>
                <a:path w="672" h="195" extrusionOk="0">
                  <a:moveTo>
                    <a:pt x="477" y="195"/>
                  </a:moveTo>
                  <a:cubicBezTo>
                    <a:pt x="476" y="103"/>
                    <a:pt x="634" y="86"/>
                    <a:pt x="672" y="12"/>
                  </a:cubicBezTo>
                  <a:cubicBezTo>
                    <a:pt x="366" y="20"/>
                    <a:pt x="1" y="0"/>
                    <a:pt x="91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" name="Google Shape;712;p2"/>
            <p:cNvSpPr/>
            <p:nvPr/>
          </p:nvSpPr>
          <p:spPr>
            <a:xfrm>
              <a:off x="8251062" y="1163032"/>
              <a:ext cx="21987" cy="16229"/>
            </a:xfrm>
            <a:custGeom>
              <a:avLst/>
              <a:gdLst/>
              <a:ahLst/>
              <a:cxnLst/>
              <a:rect l="l" t="t" r="r" b="b"/>
              <a:pathLst>
                <a:path w="616" h="539" extrusionOk="0">
                  <a:moveTo>
                    <a:pt x="344" y="510"/>
                  </a:moveTo>
                  <a:cubicBezTo>
                    <a:pt x="404" y="387"/>
                    <a:pt x="616" y="337"/>
                    <a:pt x="536" y="145"/>
                  </a:cubicBezTo>
                  <a:cubicBezTo>
                    <a:pt x="1" y="0"/>
                    <a:pt x="6" y="538"/>
                    <a:pt x="344" y="5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" name="Google Shape;713;p2"/>
            <p:cNvSpPr/>
            <p:nvPr/>
          </p:nvSpPr>
          <p:spPr>
            <a:xfrm>
              <a:off x="8160119" y="1172848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1" y="1"/>
                  </a:lnTo>
                  <a:lnTo>
                    <a:pt x="1" y="184"/>
                  </a:lnTo>
                  <a:lnTo>
                    <a:pt x="386" y="18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" name="Google Shape;714;p2"/>
            <p:cNvSpPr/>
            <p:nvPr/>
          </p:nvSpPr>
          <p:spPr>
            <a:xfrm>
              <a:off x="8562580" y="1172155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3" y="24"/>
                  </a:moveTo>
                  <a:cubicBezTo>
                    <a:pt x="239" y="0"/>
                    <a:pt x="0" y="68"/>
                    <a:pt x="101" y="115"/>
                  </a:cubicBezTo>
                  <a:cubicBezTo>
                    <a:pt x="154" y="140"/>
                    <a:pt x="394" y="72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" name="Google Shape;715;p2"/>
            <p:cNvSpPr/>
            <p:nvPr/>
          </p:nvSpPr>
          <p:spPr>
            <a:xfrm>
              <a:off x="6329234" y="1167247"/>
              <a:ext cx="23807" cy="6022"/>
            </a:xfrm>
            <a:custGeom>
              <a:avLst/>
              <a:gdLst/>
              <a:ahLst/>
              <a:cxnLst/>
              <a:rect l="l" t="t" r="r" b="b"/>
              <a:pathLst>
                <a:path w="667" h="200" extrusionOk="0">
                  <a:moveTo>
                    <a:pt x="576" y="7"/>
                  </a:moveTo>
                  <a:cubicBezTo>
                    <a:pt x="246" y="0"/>
                    <a:pt x="84" y="76"/>
                    <a:pt x="1" y="187"/>
                  </a:cubicBezTo>
                  <a:cubicBezTo>
                    <a:pt x="302" y="179"/>
                    <a:pt x="666" y="200"/>
                    <a:pt x="576" y="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" name="Google Shape;716;p2"/>
            <p:cNvSpPr/>
            <p:nvPr/>
          </p:nvSpPr>
          <p:spPr>
            <a:xfrm>
              <a:off x="5699238" y="116938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4"/>
                  </a:moveTo>
                  <a:cubicBezTo>
                    <a:pt x="242" y="1"/>
                    <a:pt x="1" y="69"/>
                    <a:pt x="101" y="116"/>
                  </a:cubicBezTo>
                  <a:cubicBezTo>
                    <a:pt x="154" y="142"/>
                    <a:pt x="394" y="74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" name="Google Shape;717;p2"/>
            <p:cNvSpPr/>
            <p:nvPr/>
          </p:nvSpPr>
          <p:spPr>
            <a:xfrm>
              <a:off x="3765061" y="1169385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6" y="24"/>
                  </a:moveTo>
                  <a:cubicBezTo>
                    <a:pt x="242" y="1"/>
                    <a:pt x="1" y="69"/>
                    <a:pt x="100" y="116"/>
                  </a:cubicBezTo>
                  <a:cubicBezTo>
                    <a:pt x="154" y="142"/>
                    <a:pt x="395" y="74"/>
                    <a:pt x="296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" name="Google Shape;718;p2"/>
            <p:cNvSpPr/>
            <p:nvPr/>
          </p:nvSpPr>
          <p:spPr>
            <a:xfrm>
              <a:off x="8043050" y="1164146"/>
              <a:ext cx="13813" cy="6745"/>
            </a:xfrm>
            <a:custGeom>
              <a:avLst/>
              <a:gdLst/>
              <a:ahLst/>
              <a:cxnLst/>
              <a:rect l="l" t="t" r="r" b="b"/>
              <a:pathLst>
                <a:path w="387" h="224" extrusionOk="0">
                  <a:moveTo>
                    <a:pt x="387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2" y="201"/>
                    <a:pt x="339" y="223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" name="Google Shape;719;p2"/>
            <p:cNvSpPr/>
            <p:nvPr/>
          </p:nvSpPr>
          <p:spPr>
            <a:xfrm>
              <a:off x="6818891" y="1157251"/>
              <a:ext cx="65282" cy="12887"/>
            </a:xfrm>
            <a:custGeom>
              <a:avLst/>
              <a:gdLst/>
              <a:ahLst/>
              <a:cxnLst/>
              <a:rect l="l" t="t" r="r" b="b"/>
              <a:pathLst>
                <a:path w="1829" h="428" extrusionOk="0">
                  <a:moveTo>
                    <a:pt x="1129" y="427"/>
                  </a:moveTo>
                  <a:cubicBezTo>
                    <a:pt x="1828" y="1"/>
                    <a:pt x="1" y="307"/>
                    <a:pt x="1129" y="4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" name="Google Shape;720;p2"/>
            <p:cNvSpPr/>
            <p:nvPr/>
          </p:nvSpPr>
          <p:spPr>
            <a:xfrm>
              <a:off x="8101477" y="1161196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4"/>
                  </a:moveTo>
                  <a:cubicBezTo>
                    <a:pt x="238" y="0"/>
                    <a:pt x="0" y="68"/>
                    <a:pt x="98" y="116"/>
                  </a:cubicBezTo>
                  <a:cubicBezTo>
                    <a:pt x="153" y="142"/>
                    <a:pt x="393" y="72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" name="Google Shape;721;p2"/>
            <p:cNvSpPr/>
            <p:nvPr/>
          </p:nvSpPr>
          <p:spPr>
            <a:xfrm>
              <a:off x="5131452" y="1156499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" name="Google Shape;722;p2"/>
            <p:cNvSpPr/>
            <p:nvPr/>
          </p:nvSpPr>
          <p:spPr>
            <a:xfrm>
              <a:off x="48255" y="1158426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2" y="27"/>
                  </a:moveTo>
                  <a:cubicBezTo>
                    <a:pt x="240" y="1"/>
                    <a:pt x="1" y="70"/>
                    <a:pt x="102" y="116"/>
                  </a:cubicBezTo>
                  <a:cubicBezTo>
                    <a:pt x="154" y="143"/>
                    <a:pt x="391" y="74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" name="Google Shape;723;p2"/>
            <p:cNvSpPr/>
            <p:nvPr/>
          </p:nvSpPr>
          <p:spPr>
            <a:xfrm>
              <a:off x="1144388" y="1145629"/>
              <a:ext cx="24378" cy="11291"/>
            </a:xfrm>
            <a:custGeom>
              <a:avLst/>
              <a:gdLst/>
              <a:ahLst/>
              <a:cxnLst/>
              <a:rect l="l" t="t" r="r" b="b"/>
              <a:pathLst>
                <a:path w="683" h="375" extrusionOk="0">
                  <a:moveTo>
                    <a:pt x="630" y="362"/>
                  </a:moveTo>
                  <a:cubicBezTo>
                    <a:pt x="682" y="154"/>
                    <a:pt x="584" y="18"/>
                    <a:pt x="245" y="0"/>
                  </a:cubicBezTo>
                  <a:cubicBezTo>
                    <a:pt x="1" y="105"/>
                    <a:pt x="89" y="375"/>
                    <a:pt x="630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" name="Google Shape;724;p2"/>
            <p:cNvSpPr/>
            <p:nvPr/>
          </p:nvSpPr>
          <p:spPr>
            <a:xfrm>
              <a:off x="5379332" y="1136476"/>
              <a:ext cx="27590" cy="17313"/>
            </a:xfrm>
            <a:custGeom>
              <a:avLst/>
              <a:gdLst/>
              <a:ahLst/>
              <a:cxnLst/>
              <a:rect l="l" t="t" r="r" b="b"/>
              <a:pathLst>
                <a:path w="773" h="575" extrusionOk="0">
                  <a:moveTo>
                    <a:pt x="773" y="574"/>
                  </a:moveTo>
                  <a:lnTo>
                    <a:pt x="773" y="30"/>
                  </a:lnTo>
                  <a:cubicBezTo>
                    <a:pt x="63" y="0"/>
                    <a:pt x="188" y="360"/>
                    <a:pt x="0" y="5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" name="Google Shape;725;p2"/>
            <p:cNvSpPr/>
            <p:nvPr/>
          </p:nvSpPr>
          <p:spPr>
            <a:xfrm>
              <a:off x="4000270" y="1141806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46" y="306"/>
                  </a:moveTo>
                  <a:cubicBezTo>
                    <a:pt x="1114" y="1"/>
                    <a:pt x="0" y="525"/>
                    <a:pt x="646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" name="Google Shape;726;p2"/>
            <p:cNvSpPr/>
            <p:nvPr/>
          </p:nvSpPr>
          <p:spPr>
            <a:xfrm>
              <a:off x="852892" y="1137380"/>
              <a:ext cx="43973" cy="18969"/>
            </a:xfrm>
            <a:custGeom>
              <a:avLst/>
              <a:gdLst/>
              <a:ahLst/>
              <a:cxnLst/>
              <a:rect l="l" t="t" r="r" b="b"/>
              <a:pathLst>
                <a:path w="1232" h="630" extrusionOk="0">
                  <a:moveTo>
                    <a:pt x="696" y="544"/>
                  </a:moveTo>
                  <a:cubicBezTo>
                    <a:pt x="567" y="206"/>
                    <a:pt x="1231" y="13"/>
                    <a:pt x="312" y="0"/>
                  </a:cubicBezTo>
                  <a:cubicBezTo>
                    <a:pt x="430" y="185"/>
                    <a:pt x="0" y="629"/>
                    <a:pt x="696" y="5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" name="Google Shape;727;p2"/>
            <p:cNvSpPr/>
            <p:nvPr/>
          </p:nvSpPr>
          <p:spPr>
            <a:xfrm>
              <a:off x="3104298" y="114749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7"/>
                  </a:moveTo>
                  <a:cubicBezTo>
                    <a:pt x="156" y="142"/>
                    <a:pt x="393" y="73"/>
                    <a:pt x="294" y="26"/>
                  </a:cubicBezTo>
                  <a:cubicBezTo>
                    <a:pt x="242" y="1"/>
                    <a:pt x="0" y="70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" name="Google Shape;728;p2"/>
            <p:cNvSpPr/>
            <p:nvPr/>
          </p:nvSpPr>
          <p:spPr>
            <a:xfrm>
              <a:off x="709018" y="114749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6"/>
                  </a:moveTo>
                  <a:cubicBezTo>
                    <a:pt x="239" y="1"/>
                    <a:pt x="0" y="69"/>
                    <a:pt x="99" y="117"/>
                  </a:cubicBezTo>
                  <a:cubicBezTo>
                    <a:pt x="152" y="142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" name="Google Shape;729;p2"/>
            <p:cNvSpPr/>
            <p:nvPr/>
          </p:nvSpPr>
          <p:spPr>
            <a:xfrm>
              <a:off x="3971574" y="1142077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4"/>
                  </a:moveTo>
                  <a:cubicBezTo>
                    <a:pt x="240" y="1"/>
                    <a:pt x="0" y="69"/>
                    <a:pt x="102" y="116"/>
                  </a:cubicBezTo>
                  <a:cubicBezTo>
                    <a:pt x="154" y="140"/>
                    <a:pt x="393" y="71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" name="Google Shape;730;p2"/>
            <p:cNvSpPr/>
            <p:nvPr/>
          </p:nvSpPr>
          <p:spPr>
            <a:xfrm>
              <a:off x="309769" y="1142077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5" y="24"/>
                  </a:moveTo>
                  <a:cubicBezTo>
                    <a:pt x="241" y="1"/>
                    <a:pt x="1" y="69"/>
                    <a:pt x="101" y="116"/>
                  </a:cubicBezTo>
                  <a:cubicBezTo>
                    <a:pt x="154" y="140"/>
                    <a:pt x="394" y="71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" name="Google Shape;731;p2"/>
            <p:cNvSpPr/>
            <p:nvPr/>
          </p:nvSpPr>
          <p:spPr>
            <a:xfrm>
              <a:off x="6029637" y="1139307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101" y="116"/>
                  </a:moveTo>
                  <a:cubicBezTo>
                    <a:pt x="153" y="142"/>
                    <a:pt x="394" y="73"/>
                    <a:pt x="294" y="25"/>
                  </a:cubicBezTo>
                  <a:cubicBezTo>
                    <a:pt x="242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" name="Google Shape;732;p2"/>
            <p:cNvSpPr/>
            <p:nvPr/>
          </p:nvSpPr>
          <p:spPr>
            <a:xfrm>
              <a:off x="3361386" y="1131087"/>
              <a:ext cx="35657" cy="11743"/>
            </a:xfrm>
            <a:custGeom>
              <a:avLst/>
              <a:gdLst/>
              <a:ahLst/>
              <a:cxnLst/>
              <a:rect l="l" t="t" r="r" b="b"/>
              <a:pathLst>
                <a:path w="999" h="390" extrusionOk="0">
                  <a:moveTo>
                    <a:pt x="34" y="118"/>
                  </a:moveTo>
                  <a:cubicBezTo>
                    <a:pt x="63" y="225"/>
                    <a:pt x="0" y="375"/>
                    <a:pt x="226" y="389"/>
                  </a:cubicBezTo>
                  <a:cubicBezTo>
                    <a:pt x="245" y="157"/>
                    <a:pt x="979" y="261"/>
                    <a:pt x="999" y="28"/>
                  </a:cubicBezTo>
                  <a:cubicBezTo>
                    <a:pt x="393" y="128"/>
                    <a:pt x="487" y="0"/>
                    <a:pt x="34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" name="Google Shape;733;p2"/>
            <p:cNvSpPr/>
            <p:nvPr/>
          </p:nvSpPr>
          <p:spPr>
            <a:xfrm>
              <a:off x="635672" y="1131900"/>
              <a:ext cx="31659" cy="10930"/>
            </a:xfrm>
            <a:custGeom>
              <a:avLst/>
              <a:gdLst/>
              <a:ahLst/>
              <a:cxnLst/>
              <a:rect l="l" t="t" r="r" b="b"/>
              <a:pathLst>
                <a:path w="887" h="363" extrusionOk="0">
                  <a:moveTo>
                    <a:pt x="613" y="362"/>
                  </a:moveTo>
                  <a:cubicBezTo>
                    <a:pt x="672" y="241"/>
                    <a:pt x="887" y="190"/>
                    <a:pt x="803" y="1"/>
                  </a:cubicBezTo>
                  <a:lnTo>
                    <a:pt x="33" y="1"/>
                  </a:lnTo>
                  <a:cubicBezTo>
                    <a:pt x="1" y="228"/>
                    <a:pt x="328" y="284"/>
                    <a:pt x="613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" name="Google Shape;734;p2"/>
            <p:cNvSpPr/>
            <p:nvPr/>
          </p:nvSpPr>
          <p:spPr>
            <a:xfrm>
              <a:off x="2199331" y="1130936"/>
              <a:ext cx="32587" cy="9214"/>
            </a:xfrm>
            <a:custGeom>
              <a:avLst/>
              <a:gdLst/>
              <a:ahLst/>
              <a:cxnLst/>
              <a:rect l="l" t="t" r="r" b="b"/>
              <a:pathLst>
                <a:path w="913" h="306" extrusionOk="0">
                  <a:moveTo>
                    <a:pt x="388" y="305"/>
                  </a:moveTo>
                  <a:cubicBezTo>
                    <a:pt x="913" y="158"/>
                    <a:pt x="104" y="0"/>
                    <a:pt x="0" y="213"/>
                  </a:cubicBezTo>
                  <a:cubicBezTo>
                    <a:pt x="194" y="213"/>
                    <a:pt x="228" y="287"/>
                    <a:pt x="388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" name="Google Shape;735;p2"/>
            <p:cNvSpPr/>
            <p:nvPr/>
          </p:nvSpPr>
          <p:spPr>
            <a:xfrm>
              <a:off x="1490384" y="1137319"/>
              <a:ext cx="13813" cy="2830"/>
            </a:xfrm>
            <a:custGeom>
              <a:avLst/>
              <a:gdLst/>
              <a:ahLst/>
              <a:cxnLst/>
              <a:rect l="l" t="t" r="r" b="b"/>
              <a:pathLst>
                <a:path w="387" h="94" extrusionOk="0">
                  <a:moveTo>
                    <a:pt x="0" y="93"/>
                  </a:moveTo>
                  <a:cubicBezTo>
                    <a:pt x="150" y="71"/>
                    <a:pt x="380" y="90"/>
                    <a:pt x="386" y="1"/>
                  </a:cubicBezTo>
                  <a:cubicBezTo>
                    <a:pt x="236" y="22"/>
                    <a:pt x="7" y="3"/>
                    <a:pt x="0" y="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" name="Google Shape;736;p2"/>
            <p:cNvSpPr/>
            <p:nvPr/>
          </p:nvSpPr>
          <p:spPr>
            <a:xfrm>
              <a:off x="257267" y="1130304"/>
              <a:ext cx="8995" cy="11412"/>
            </a:xfrm>
            <a:custGeom>
              <a:avLst/>
              <a:gdLst/>
              <a:ahLst/>
              <a:cxnLst/>
              <a:rect l="l" t="t" r="r" b="b"/>
              <a:pathLst>
                <a:path w="252" h="379" extrusionOk="0">
                  <a:moveTo>
                    <a:pt x="29" y="144"/>
                  </a:moveTo>
                  <a:cubicBezTo>
                    <a:pt x="1" y="238"/>
                    <a:pt x="180" y="379"/>
                    <a:pt x="221" y="235"/>
                  </a:cubicBezTo>
                  <a:cubicBezTo>
                    <a:pt x="251" y="138"/>
                    <a:pt x="71" y="0"/>
                    <a:pt x="29" y="1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" name="Google Shape;737;p2"/>
            <p:cNvSpPr/>
            <p:nvPr/>
          </p:nvSpPr>
          <p:spPr>
            <a:xfrm>
              <a:off x="3248921" y="113382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88" y="27"/>
                  </a:moveTo>
                  <a:cubicBezTo>
                    <a:pt x="238" y="1"/>
                    <a:pt x="0" y="70"/>
                    <a:pt x="98" y="118"/>
                  </a:cubicBezTo>
                  <a:cubicBezTo>
                    <a:pt x="153" y="142"/>
                    <a:pt x="393" y="74"/>
                    <a:pt x="288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" name="Google Shape;738;p2"/>
            <p:cNvSpPr/>
            <p:nvPr/>
          </p:nvSpPr>
          <p:spPr>
            <a:xfrm>
              <a:off x="7537118" y="1131117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0" y="140"/>
                    <a:pt x="391" y="72"/>
                    <a:pt x="292" y="27"/>
                  </a:cubicBezTo>
                  <a:cubicBezTo>
                    <a:pt x="238" y="1"/>
                    <a:pt x="1" y="68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" name="Google Shape;739;p2"/>
            <p:cNvSpPr/>
            <p:nvPr/>
          </p:nvSpPr>
          <p:spPr>
            <a:xfrm>
              <a:off x="5359273" y="1125577"/>
              <a:ext cx="31481" cy="9665"/>
            </a:xfrm>
            <a:custGeom>
              <a:avLst/>
              <a:gdLst/>
              <a:ahLst/>
              <a:cxnLst/>
              <a:rect l="l" t="t" r="r" b="b"/>
              <a:pathLst>
                <a:path w="882" h="321" extrusionOk="0">
                  <a:moveTo>
                    <a:pt x="755" y="211"/>
                  </a:moveTo>
                  <a:cubicBezTo>
                    <a:pt x="882" y="0"/>
                    <a:pt x="1" y="15"/>
                    <a:pt x="174" y="211"/>
                  </a:cubicBezTo>
                  <a:cubicBezTo>
                    <a:pt x="240" y="282"/>
                    <a:pt x="689" y="320"/>
                    <a:pt x="755" y="2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" name="Google Shape;740;p2"/>
            <p:cNvSpPr/>
            <p:nvPr/>
          </p:nvSpPr>
          <p:spPr>
            <a:xfrm>
              <a:off x="5288603" y="1118110"/>
              <a:ext cx="24307" cy="16530"/>
            </a:xfrm>
            <a:custGeom>
              <a:avLst/>
              <a:gdLst/>
              <a:ahLst/>
              <a:cxnLst/>
              <a:rect l="l" t="t" r="r" b="b"/>
              <a:pathLst>
                <a:path w="681" h="549" extrusionOk="0">
                  <a:moveTo>
                    <a:pt x="420" y="549"/>
                  </a:moveTo>
                  <a:cubicBezTo>
                    <a:pt x="335" y="376"/>
                    <a:pt x="681" y="0"/>
                    <a:pt x="35" y="93"/>
                  </a:cubicBezTo>
                  <a:cubicBezTo>
                    <a:pt x="5" y="320"/>
                    <a:pt x="1" y="536"/>
                    <a:pt x="420" y="5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" name="Google Shape;741;p2"/>
            <p:cNvSpPr/>
            <p:nvPr/>
          </p:nvSpPr>
          <p:spPr>
            <a:xfrm>
              <a:off x="7674674" y="112566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1" y="116"/>
                  </a:moveTo>
                  <a:cubicBezTo>
                    <a:pt x="154" y="142"/>
                    <a:pt x="393" y="72"/>
                    <a:pt x="295" y="25"/>
                  </a:cubicBezTo>
                  <a:cubicBezTo>
                    <a:pt x="239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" name="Google Shape;742;p2"/>
            <p:cNvSpPr/>
            <p:nvPr/>
          </p:nvSpPr>
          <p:spPr>
            <a:xfrm>
              <a:off x="8700243" y="1120188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101" y="117"/>
                  </a:moveTo>
                  <a:cubicBezTo>
                    <a:pt x="153" y="142"/>
                    <a:pt x="396" y="72"/>
                    <a:pt x="293" y="25"/>
                  </a:cubicBezTo>
                  <a:cubicBezTo>
                    <a:pt x="241" y="1"/>
                    <a:pt x="1" y="69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" name="Google Shape;743;p2"/>
            <p:cNvSpPr/>
            <p:nvPr/>
          </p:nvSpPr>
          <p:spPr>
            <a:xfrm>
              <a:off x="7110279" y="111744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0" y="0"/>
                    <a:pt x="0" y="71"/>
                    <a:pt x="101" y="116"/>
                  </a:cubicBezTo>
                  <a:cubicBezTo>
                    <a:pt x="152" y="141"/>
                    <a:pt x="393" y="72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" name="Google Shape;744;p2"/>
            <p:cNvSpPr/>
            <p:nvPr/>
          </p:nvSpPr>
          <p:spPr>
            <a:xfrm>
              <a:off x="1548776" y="111744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6"/>
                  </a:moveTo>
                  <a:cubicBezTo>
                    <a:pt x="239" y="0"/>
                    <a:pt x="1" y="71"/>
                    <a:pt x="99" y="116"/>
                  </a:cubicBezTo>
                  <a:cubicBezTo>
                    <a:pt x="154" y="141"/>
                    <a:pt x="394" y="72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" name="Google Shape;745;p2"/>
            <p:cNvSpPr/>
            <p:nvPr/>
          </p:nvSpPr>
          <p:spPr>
            <a:xfrm>
              <a:off x="4429358" y="1109258"/>
              <a:ext cx="27626" cy="9364"/>
            </a:xfrm>
            <a:custGeom>
              <a:avLst/>
              <a:gdLst/>
              <a:ahLst/>
              <a:cxnLst/>
              <a:rect l="l" t="t" r="r" b="b"/>
              <a:pathLst>
                <a:path w="774" h="311" extrusionOk="0">
                  <a:moveTo>
                    <a:pt x="773" y="27"/>
                  </a:moveTo>
                  <a:cubicBezTo>
                    <a:pt x="333" y="1"/>
                    <a:pt x="49" y="48"/>
                    <a:pt x="0" y="207"/>
                  </a:cubicBezTo>
                  <a:cubicBezTo>
                    <a:pt x="368" y="186"/>
                    <a:pt x="427" y="310"/>
                    <a:pt x="773" y="2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" name="Google Shape;746;p2"/>
            <p:cNvSpPr/>
            <p:nvPr/>
          </p:nvSpPr>
          <p:spPr>
            <a:xfrm>
              <a:off x="3982032" y="1112360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4" y="104"/>
                  </a:moveTo>
                  <a:cubicBezTo>
                    <a:pt x="194" y="53"/>
                    <a:pt x="40" y="1"/>
                    <a:pt x="2" y="104"/>
                  </a:cubicBezTo>
                  <a:cubicBezTo>
                    <a:pt x="1" y="154"/>
                    <a:pt x="155" y="207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" name="Google Shape;747;p2"/>
            <p:cNvSpPr/>
            <p:nvPr/>
          </p:nvSpPr>
          <p:spPr>
            <a:xfrm>
              <a:off x="1596924" y="1114678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3" y="27"/>
                  </a:moveTo>
                  <a:cubicBezTo>
                    <a:pt x="241" y="1"/>
                    <a:pt x="0" y="71"/>
                    <a:pt x="102" y="118"/>
                  </a:cubicBezTo>
                  <a:cubicBezTo>
                    <a:pt x="154" y="143"/>
                    <a:pt x="392" y="75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" name="Google Shape;748;p2"/>
            <p:cNvSpPr/>
            <p:nvPr/>
          </p:nvSpPr>
          <p:spPr>
            <a:xfrm>
              <a:off x="526740" y="1106488"/>
              <a:ext cx="29732" cy="11954"/>
            </a:xfrm>
            <a:custGeom>
              <a:avLst/>
              <a:gdLst/>
              <a:ahLst/>
              <a:cxnLst/>
              <a:rect l="l" t="t" r="r" b="b"/>
              <a:pathLst>
                <a:path w="833" h="397" extrusionOk="0">
                  <a:moveTo>
                    <a:pt x="1" y="390"/>
                  </a:moveTo>
                  <a:cubicBezTo>
                    <a:pt x="338" y="397"/>
                    <a:pt x="601" y="370"/>
                    <a:pt x="771" y="299"/>
                  </a:cubicBezTo>
                  <a:cubicBezTo>
                    <a:pt x="832" y="60"/>
                    <a:pt x="503" y="0"/>
                    <a:pt x="1" y="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" name="Google Shape;749;p2"/>
            <p:cNvSpPr/>
            <p:nvPr/>
          </p:nvSpPr>
          <p:spPr>
            <a:xfrm>
              <a:off x="8930991" y="1109650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3"/>
                  </a:moveTo>
                  <a:cubicBezTo>
                    <a:pt x="193" y="53"/>
                    <a:pt x="36" y="1"/>
                    <a:pt x="1" y="103"/>
                  </a:cubicBezTo>
                  <a:cubicBezTo>
                    <a:pt x="1" y="154"/>
                    <a:pt x="158" y="206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" name="Google Shape;750;p2"/>
            <p:cNvSpPr/>
            <p:nvPr/>
          </p:nvSpPr>
          <p:spPr>
            <a:xfrm>
              <a:off x="3341934" y="1104561"/>
              <a:ext cx="41368" cy="13700"/>
            </a:xfrm>
            <a:custGeom>
              <a:avLst/>
              <a:gdLst/>
              <a:ahLst/>
              <a:cxnLst/>
              <a:rect l="l" t="t" r="r" b="b"/>
              <a:pathLst>
                <a:path w="1159" h="455" extrusionOk="0">
                  <a:moveTo>
                    <a:pt x="1159" y="0"/>
                  </a:moveTo>
                  <a:lnTo>
                    <a:pt x="194" y="0"/>
                  </a:lnTo>
                  <a:cubicBezTo>
                    <a:pt x="210" y="158"/>
                    <a:pt x="151" y="282"/>
                    <a:pt x="1" y="363"/>
                  </a:cubicBezTo>
                  <a:cubicBezTo>
                    <a:pt x="839" y="454"/>
                    <a:pt x="860" y="163"/>
                    <a:pt x="11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" name="Google Shape;751;p2"/>
            <p:cNvSpPr/>
            <p:nvPr/>
          </p:nvSpPr>
          <p:spPr>
            <a:xfrm>
              <a:off x="1978220" y="1110011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1"/>
                  </a:lnTo>
                  <a:lnTo>
                    <a:pt x="24" y="1"/>
                  </a:lnTo>
                  <a:cubicBezTo>
                    <a:pt x="0" y="162"/>
                    <a:pt x="216" y="213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" name="Google Shape;752;p2"/>
            <p:cNvSpPr/>
            <p:nvPr/>
          </p:nvSpPr>
          <p:spPr>
            <a:xfrm>
              <a:off x="1904267" y="1099082"/>
              <a:ext cx="45222" cy="14573"/>
            </a:xfrm>
            <a:custGeom>
              <a:avLst/>
              <a:gdLst/>
              <a:ahLst/>
              <a:cxnLst/>
              <a:rect l="l" t="t" r="r" b="b"/>
              <a:pathLst>
                <a:path w="1267" h="484" extrusionOk="0">
                  <a:moveTo>
                    <a:pt x="361" y="454"/>
                  </a:moveTo>
                  <a:cubicBezTo>
                    <a:pt x="1267" y="484"/>
                    <a:pt x="877" y="35"/>
                    <a:pt x="361" y="1"/>
                  </a:cubicBezTo>
                  <a:cubicBezTo>
                    <a:pt x="1" y="173"/>
                    <a:pt x="475" y="165"/>
                    <a:pt x="361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" name="Google Shape;753;p2"/>
            <p:cNvSpPr/>
            <p:nvPr/>
          </p:nvSpPr>
          <p:spPr>
            <a:xfrm>
              <a:off x="4565129" y="1101852"/>
              <a:ext cx="22665" cy="8220"/>
            </a:xfrm>
            <a:custGeom>
              <a:avLst/>
              <a:gdLst/>
              <a:ahLst/>
              <a:cxnLst/>
              <a:rect l="l" t="t" r="r" b="b"/>
              <a:pathLst>
                <a:path w="635" h="273" extrusionOk="0">
                  <a:moveTo>
                    <a:pt x="634" y="0"/>
                  </a:moveTo>
                  <a:lnTo>
                    <a:pt x="248" y="0"/>
                  </a:lnTo>
                  <a:cubicBezTo>
                    <a:pt x="239" y="116"/>
                    <a:pt x="0" y="125"/>
                    <a:pt x="58" y="273"/>
                  </a:cubicBezTo>
                  <a:lnTo>
                    <a:pt x="634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" name="Google Shape;754;p2"/>
            <p:cNvSpPr/>
            <p:nvPr/>
          </p:nvSpPr>
          <p:spPr>
            <a:xfrm>
              <a:off x="1813931" y="1107211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4" y="23"/>
                    <a:pt x="3" y="5"/>
                    <a:pt x="1" y="92"/>
                  </a:cubicBezTo>
                  <a:cubicBezTo>
                    <a:pt x="149" y="73"/>
                    <a:pt x="379" y="91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" name="Google Shape;755;p2"/>
            <p:cNvSpPr/>
            <p:nvPr/>
          </p:nvSpPr>
          <p:spPr>
            <a:xfrm>
              <a:off x="1057121" y="1094806"/>
              <a:ext cx="20309" cy="13580"/>
            </a:xfrm>
            <a:custGeom>
              <a:avLst/>
              <a:gdLst/>
              <a:ahLst/>
              <a:cxnLst/>
              <a:rect l="l" t="t" r="r" b="b"/>
              <a:pathLst>
                <a:path w="569" h="451" extrusionOk="0">
                  <a:moveTo>
                    <a:pt x="374" y="413"/>
                  </a:moveTo>
                  <a:cubicBezTo>
                    <a:pt x="386" y="358"/>
                    <a:pt x="404" y="306"/>
                    <a:pt x="569" y="324"/>
                  </a:cubicBezTo>
                  <a:lnTo>
                    <a:pt x="569" y="143"/>
                  </a:lnTo>
                  <a:cubicBezTo>
                    <a:pt x="93" y="0"/>
                    <a:pt x="1" y="451"/>
                    <a:pt x="374" y="4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" name="Google Shape;756;p2"/>
            <p:cNvSpPr/>
            <p:nvPr/>
          </p:nvSpPr>
          <p:spPr>
            <a:xfrm>
              <a:off x="6993281" y="1101099"/>
              <a:ext cx="14027" cy="4185"/>
            </a:xfrm>
            <a:custGeom>
              <a:avLst/>
              <a:gdLst/>
              <a:ahLst/>
              <a:cxnLst/>
              <a:rect l="l" t="t" r="r" b="b"/>
              <a:pathLst>
                <a:path w="393" h="139" extrusionOk="0">
                  <a:moveTo>
                    <a:pt x="292" y="25"/>
                  </a:moveTo>
                  <a:cubicBezTo>
                    <a:pt x="239" y="0"/>
                    <a:pt x="1" y="69"/>
                    <a:pt x="101" y="116"/>
                  </a:cubicBezTo>
                  <a:cubicBezTo>
                    <a:pt x="153" y="139"/>
                    <a:pt x="392" y="71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" name="Google Shape;757;p2"/>
            <p:cNvSpPr/>
            <p:nvPr/>
          </p:nvSpPr>
          <p:spPr>
            <a:xfrm>
              <a:off x="6894593" y="1091615"/>
              <a:ext cx="65282" cy="12977"/>
            </a:xfrm>
            <a:custGeom>
              <a:avLst/>
              <a:gdLst/>
              <a:ahLst/>
              <a:cxnLst/>
              <a:rect l="l" t="t" r="r" b="b"/>
              <a:pathLst>
                <a:path w="1829" h="431" extrusionOk="0">
                  <a:moveTo>
                    <a:pt x="1130" y="430"/>
                  </a:moveTo>
                  <a:cubicBezTo>
                    <a:pt x="1828" y="1"/>
                    <a:pt x="1" y="309"/>
                    <a:pt x="1130" y="4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" name="Google Shape;758;p2"/>
            <p:cNvSpPr/>
            <p:nvPr/>
          </p:nvSpPr>
          <p:spPr>
            <a:xfrm>
              <a:off x="5798390" y="1096342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07" y="273"/>
                  </a:moveTo>
                  <a:cubicBezTo>
                    <a:pt x="418" y="157"/>
                    <a:pt x="656" y="147"/>
                    <a:pt x="600" y="0"/>
                  </a:cubicBezTo>
                  <a:lnTo>
                    <a:pt x="215" y="0"/>
                  </a:lnTo>
                  <a:cubicBezTo>
                    <a:pt x="1" y="131"/>
                    <a:pt x="10" y="222"/>
                    <a:pt x="407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" name="Google Shape;759;p2"/>
            <p:cNvSpPr/>
            <p:nvPr/>
          </p:nvSpPr>
          <p:spPr>
            <a:xfrm>
              <a:off x="120638" y="1095348"/>
              <a:ext cx="32623" cy="9274"/>
            </a:xfrm>
            <a:custGeom>
              <a:avLst/>
              <a:gdLst/>
              <a:ahLst/>
              <a:cxnLst/>
              <a:rect l="l" t="t" r="r" b="b"/>
              <a:pathLst>
                <a:path w="914" h="308" extrusionOk="0">
                  <a:moveTo>
                    <a:pt x="0" y="216"/>
                  </a:moveTo>
                  <a:cubicBezTo>
                    <a:pt x="192" y="216"/>
                    <a:pt x="230" y="289"/>
                    <a:pt x="388" y="307"/>
                  </a:cubicBezTo>
                  <a:cubicBezTo>
                    <a:pt x="914" y="159"/>
                    <a:pt x="103" y="1"/>
                    <a:pt x="0" y="2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" name="Google Shape;760;p2"/>
            <p:cNvSpPr/>
            <p:nvPr/>
          </p:nvSpPr>
          <p:spPr>
            <a:xfrm>
              <a:off x="7172240" y="109832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6"/>
                  </a:moveTo>
                  <a:cubicBezTo>
                    <a:pt x="238" y="1"/>
                    <a:pt x="0" y="70"/>
                    <a:pt x="100" y="117"/>
                  </a:cubicBezTo>
                  <a:cubicBezTo>
                    <a:pt x="153" y="142"/>
                    <a:pt x="395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" name="Google Shape;761;p2"/>
            <p:cNvSpPr/>
            <p:nvPr/>
          </p:nvSpPr>
          <p:spPr>
            <a:xfrm>
              <a:off x="5912675" y="1098329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2" y="142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" name="Google Shape;762;p2"/>
            <p:cNvSpPr/>
            <p:nvPr/>
          </p:nvSpPr>
          <p:spPr>
            <a:xfrm>
              <a:off x="2491755" y="109832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39" y="1"/>
                    <a:pt x="1" y="70"/>
                    <a:pt x="101" y="117"/>
                  </a:cubicBezTo>
                  <a:cubicBezTo>
                    <a:pt x="154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" name="Google Shape;763;p2"/>
            <p:cNvSpPr/>
            <p:nvPr/>
          </p:nvSpPr>
          <p:spPr>
            <a:xfrm>
              <a:off x="7014982" y="1087129"/>
              <a:ext cx="39869" cy="15838"/>
            </a:xfrm>
            <a:custGeom>
              <a:avLst/>
              <a:gdLst/>
              <a:ahLst/>
              <a:cxnLst/>
              <a:rect l="l" t="t" r="r" b="b"/>
              <a:pathLst>
                <a:path w="1117" h="526" extrusionOk="0">
                  <a:moveTo>
                    <a:pt x="648" y="306"/>
                  </a:moveTo>
                  <a:cubicBezTo>
                    <a:pt x="1117" y="1"/>
                    <a:pt x="1" y="526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" name="Google Shape;764;p2"/>
            <p:cNvSpPr/>
            <p:nvPr/>
          </p:nvSpPr>
          <p:spPr>
            <a:xfrm>
              <a:off x="4849272" y="1092879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8" y="115"/>
                  </a:moveTo>
                  <a:cubicBezTo>
                    <a:pt x="387" y="24"/>
                    <a:pt x="47" y="0"/>
                    <a:pt x="0" y="115"/>
                  </a:cubicBezTo>
                  <a:cubicBezTo>
                    <a:pt x="221" y="105"/>
                    <a:pt x="301" y="247"/>
                    <a:pt x="388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" name="Google Shape;765;p2"/>
            <p:cNvSpPr/>
            <p:nvPr/>
          </p:nvSpPr>
          <p:spPr>
            <a:xfrm>
              <a:off x="4591113" y="1095559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100" y="118"/>
                  </a:moveTo>
                  <a:cubicBezTo>
                    <a:pt x="153" y="142"/>
                    <a:pt x="389" y="73"/>
                    <a:pt x="292" y="26"/>
                  </a:cubicBezTo>
                  <a:cubicBezTo>
                    <a:pt x="238" y="0"/>
                    <a:pt x="0" y="71"/>
                    <a:pt x="100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" name="Google Shape;766;p2"/>
            <p:cNvSpPr/>
            <p:nvPr/>
          </p:nvSpPr>
          <p:spPr>
            <a:xfrm>
              <a:off x="196377" y="1096342"/>
              <a:ext cx="13849" cy="2770"/>
            </a:xfrm>
            <a:custGeom>
              <a:avLst/>
              <a:gdLst/>
              <a:ahLst/>
              <a:cxnLst/>
              <a:rect l="l" t="t" r="r" b="b"/>
              <a:pathLst>
                <a:path w="388" h="92" extrusionOk="0">
                  <a:moveTo>
                    <a:pt x="387" y="0"/>
                  </a:moveTo>
                  <a:cubicBezTo>
                    <a:pt x="236" y="20"/>
                    <a:pt x="5" y="2"/>
                    <a:pt x="1" y="92"/>
                  </a:cubicBezTo>
                  <a:cubicBezTo>
                    <a:pt x="149" y="71"/>
                    <a:pt x="381" y="88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" name="Google Shape;767;p2"/>
            <p:cNvSpPr/>
            <p:nvPr/>
          </p:nvSpPr>
          <p:spPr>
            <a:xfrm>
              <a:off x="7298910" y="1088122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09" y="273"/>
                  </a:moveTo>
                  <a:cubicBezTo>
                    <a:pt x="418" y="157"/>
                    <a:pt x="656" y="145"/>
                    <a:pt x="602" y="1"/>
                  </a:cubicBezTo>
                  <a:lnTo>
                    <a:pt x="213" y="1"/>
                  </a:lnTo>
                  <a:cubicBezTo>
                    <a:pt x="1" y="131"/>
                    <a:pt x="8" y="222"/>
                    <a:pt x="409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" name="Google Shape;768;p2"/>
            <p:cNvSpPr/>
            <p:nvPr/>
          </p:nvSpPr>
          <p:spPr>
            <a:xfrm>
              <a:off x="2147578" y="1092849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3" y="25"/>
                  </a:moveTo>
                  <a:cubicBezTo>
                    <a:pt x="239" y="0"/>
                    <a:pt x="0" y="69"/>
                    <a:pt x="98" y="116"/>
                  </a:cubicBezTo>
                  <a:cubicBezTo>
                    <a:pt x="154" y="140"/>
                    <a:pt x="392" y="73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" name="Google Shape;769;p2"/>
            <p:cNvSpPr/>
            <p:nvPr/>
          </p:nvSpPr>
          <p:spPr>
            <a:xfrm>
              <a:off x="1810290" y="1090079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3" y="27"/>
                  </a:moveTo>
                  <a:cubicBezTo>
                    <a:pt x="240" y="1"/>
                    <a:pt x="1" y="71"/>
                    <a:pt x="103" y="117"/>
                  </a:cubicBezTo>
                  <a:cubicBezTo>
                    <a:pt x="155" y="143"/>
                    <a:pt x="391" y="73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" name="Google Shape;770;p2"/>
            <p:cNvSpPr/>
            <p:nvPr/>
          </p:nvSpPr>
          <p:spPr>
            <a:xfrm>
              <a:off x="1455942" y="1086918"/>
              <a:ext cx="13813" cy="7377"/>
            </a:xfrm>
            <a:custGeom>
              <a:avLst/>
              <a:gdLst/>
              <a:ahLst/>
              <a:cxnLst/>
              <a:rect l="l" t="t" r="r" b="b"/>
              <a:pathLst>
                <a:path w="387" h="245" extrusionOk="0">
                  <a:moveTo>
                    <a:pt x="387" y="132"/>
                  </a:moveTo>
                  <a:cubicBezTo>
                    <a:pt x="171" y="140"/>
                    <a:pt x="87" y="0"/>
                    <a:pt x="0" y="132"/>
                  </a:cubicBezTo>
                  <a:cubicBezTo>
                    <a:pt x="2" y="223"/>
                    <a:pt x="340" y="244"/>
                    <a:pt x="387" y="1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" name="Google Shape;771;p2"/>
            <p:cNvSpPr/>
            <p:nvPr/>
          </p:nvSpPr>
          <p:spPr>
            <a:xfrm>
              <a:off x="4284913" y="108538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" name="Google Shape;772;p2"/>
            <p:cNvSpPr/>
            <p:nvPr/>
          </p:nvSpPr>
          <p:spPr>
            <a:xfrm>
              <a:off x="1524791" y="1085382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7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" name="Google Shape;773;p2"/>
            <p:cNvSpPr/>
            <p:nvPr/>
          </p:nvSpPr>
          <p:spPr>
            <a:xfrm>
              <a:off x="7932869" y="1084931"/>
              <a:ext cx="20702" cy="3734"/>
            </a:xfrm>
            <a:custGeom>
              <a:avLst/>
              <a:gdLst/>
              <a:ahLst/>
              <a:cxnLst/>
              <a:rect l="l" t="t" r="r" b="b"/>
              <a:pathLst>
                <a:path w="580" h="124" extrusionOk="0">
                  <a:moveTo>
                    <a:pt x="580" y="15"/>
                  </a:moveTo>
                  <a:cubicBezTo>
                    <a:pt x="353" y="29"/>
                    <a:pt x="34" y="1"/>
                    <a:pt x="0" y="107"/>
                  </a:cubicBezTo>
                  <a:cubicBezTo>
                    <a:pt x="229" y="93"/>
                    <a:pt x="549" y="123"/>
                    <a:pt x="580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" name="Google Shape;774;p2"/>
            <p:cNvSpPr/>
            <p:nvPr/>
          </p:nvSpPr>
          <p:spPr>
            <a:xfrm>
              <a:off x="4470689" y="1082281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3" y="103"/>
                  </a:moveTo>
                  <a:cubicBezTo>
                    <a:pt x="0" y="154"/>
                    <a:pt x="157" y="206"/>
                    <a:pt x="193" y="103"/>
                  </a:cubicBezTo>
                  <a:cubicBezTo>
                    <a:pt x="196" y="55"/>
                    <a:pt x="41" y="0"/>
                    <a:pt x="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" name="Google Shape;775;p2"/>
            <p:cNvSpPr/>
            <p:nvPr/>
          </p:nvSpPr>
          <p:spPr>
            <a:xfrm>
              <a:off x="630032" y="1078698"/>
              <a:ext cx="13849" cy="7437"/>
            </a:xfrm>
            <a:custGeom>
              <a:avLst/>
              <a:gdLst/>
              <a:ahLst/>
              <a:cxnLst/>
              <a:rect l="l" t="t" r="r" b="b"/>
              <a:pathLst>
                <a:path w="388" h="247" extrusionOk="0">
                  <a:moveTo>
                    <a:pt x="387" y="132"/>
                  </a:moveTo>
                  <a:cubicBezTo>
                    <a:pt x="168" y="143"/>
                    <a:pt x="86" y="0"/>
                    <a:pt x="1" y="132"/>
                  </a:cubicBezTo>
                  <a:cubicBezTo>
                    <a:pt x="2" y="223"/>
                    <a:pt x="336" y="247"/>
                    <a:pt x="387" y="1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" name="Google Shape;776;p2"/>
            <p:cNvSpPr/>
            <p:nvPr/>
          </p:nvSpPr>
          <p:spPr>
            <a:xfrm>
              <a:off x="1180579" y="1076892"/>
              <a:ext cx="7031" cy="6142"/>
            </a:xfrm>
            <a:custGeom>
              <a:avLst/>
              <a:gdLst/>
              <a:ahLst/>
              <a:cxnLst/>
              <a:rect l="l" t="t" r="r" b="b"/>
              <a:pathLst>
                <a:path w="197" h="204" extrusionOk="0">
                  <a:moveTo>
                    <a:pt x="197" y="101"/>
                  </a:moveTo>
                  <a:cubicBezTo>
                    <a:pt x="197" y="52"/>
                    <a:pt x="36" y="0"/>
                    <a:pt x="2" y="101"/>
                  </a:cubicBezTo>
                  <a:cubicBezTo>
                    <a:pt x="1" y="152"/>
                    <a:pt x="156" y="204"/>
                    <a:pt x="197" y="1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" name="Google Shape;777;p2"/>
            <p:cNvSpPr/>
            <p:nvPr/>
          </p:nvSpPr>
          <p:spPr>
            <a:xfrm>
              <a:off x="3534563" y="1074122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6" y="104"/>
                  </a:moveTo>
                  <a:cubicBezTo>
                    <a:pt x="196" y="53"/>
                    <a:pt x="38" y="1"/>
                    <a:pt x="4" y="104"/>
                  </a:cubicBezTo>
                  <a:cubicBezTo>
                    <a:pt x="0" y="154"/>
                    <a:pt x="162" y="206"/>
                    <a:pt x="196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" name="Google Shape;778;p2"/>
            <p:cNvSpPr/>
            <p:nvPr/>
          </p:nvSpPr>
          <p:spPr>
            <a:xfrm>
              <a:off x="7533763" y="1071111"/>
              <a:ext cx="13777" cy="6835"/>
            </a:xfrm>
            <a:custGeom>
              <a:avLst/>
              <a:gdLst/>
              <a:ahLst/>
              <a:cxnLst/>
              <a:rect l="l" t="t" r="r" b="b"/>
              <a:pathLst>
                <a:path w="386" h="227" extrusionOk="0">
                  <a:moveTo>
                    <a:pt x="386" y="111"/>
                  </a:moveTo>
                  <a:cubicBezTo>
                    <a:pt x="342" y="0"/>
                    <a:pt x="171" y="56"/>
                    <a:pt x="1" y="111"/>
                  </a:cubicBezTo>
                  <a:cubicBezTo>
                    <a:pt x="1" y="204"/>
                    <a:pt x="336" y="226"/>
                    <a:pt x="386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" name="Google Shape;779;p2"/>
            <p:cNvSpPr/>
            <p:nvPr/>
          </p:nvSpPr>
          <p:spPr>
            <a:xfrm>
              <a:off x="4222952" y="1071743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" name="Google Shape;780;p2"/>
            <p:cNvSpPr/>
            <p:nvPr/>
          </p:nvSpPr>
          <p:spPr>
            <a:xfrm>
              <a:off x="2780823" y="1073700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101" y="118"/>
                  </a:moveTo>
                  <a:cubicBezTo>
                    <a:pt x="154" y="141"/>
                    <a:pt x="392" y="74"/>
                    <a:pt x="294" y="25"/>
                  </a:cubicBezTo>
                  <a:cubicBezTo>
                    <a:pt x="240" y="0"/>
                    <a:pt x="0" y="70"/>
                    <a:pt x="101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" name="Google Shape;781;p2"/>
            <p:cNvSpPr/>
            <p:nvPr/>
          </p:nvSpPr>
          <p:spPr>
            <a:xfrm>
              <a:off x="2502248" y="1071382"/>
              <a:ext cx="6853" cy="6203"/>
            </a:xfrm>
            <a:custGeom>
              <a:avLst/>
              <a:gdLst/>
              <a:ahLst/>
              <a:cxnLst/>
              <a:rect l="l" t="t" r="r" b="b"/>
              <a:pathLst>
                <a:path w="192" h="206" extrusionOk="0">
                  <a:moveTo>
                    <a:pt x="1" y="102"/>
                  </a:moveTo>
                  <a:cubicBezTo>
                    <a:pt x="1" y="152"/>
                    <a:pt x="155" y="205"/>
                    <a:pt x="191" y="102"/>
                  </a:cubicBezTo>
                  <a:cubicBezTo>
                    <a:pt x="191" y="53"/>
                    <a:pt x="35" y="0"/>
                    <a:pt x="1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" name="Google Shape;782;p2"/>
            <p:cNvSpPr/>
            <p:nvPr/>
          </p:nvSpPr>
          <p:spPr>
            <a:xfrm>
              <a:off x="1868896" y="1071352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7" y="103"/>
                  </a:moveTo>
                  <a:cubicBezTo>
                    <a:pt x="197" y="54"/>
                    <a:pt x="40" y="0"/>
                    <a:pt x="4" y="103"/>
                  </a:cubicBezTo>
                  <a:cubicBezTo>
                    <a:pt x="1" y="153"/>
                    <a:pt x="158" y="206"/>
                    <a:pt x="197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" name="Google Shape;783;p2"/>
            <p:cNvSpPr/>
            <p:nvPr/>
          </p:nvSpPr>
          <p:spPr>
            <a:xfrm>
              <a:off x="512999" y="1074453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0"/>
                  </a:moveTo>
                  <a:cubicBezTo>
                    <a:pt x="236" y="20"/>
                    <a:pt x="5" y="3"/>
                    <a:pt x="1" y="93"/>
                  </a:cubicBezTo>
                  <a:cubicBezTo>
                    <a:pt x="150" y="73"/>
                    <a:pt x="379" y="89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" name="Google Shape;784;p2"/>
            <p:cNvSpPr/>
            <p:nvPr/>
          </p:nvSpPr>
          <p:spPr>
            <a:xfrm>
              <a:off x="6666451" y="1065721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7" y="110"/>
                  </a:moveTo>
                  <a:cubicBezTo>
                    <a:pt x="347" y="0"/>
                    <a:pt x="173" y="53"/>
                    <a:pt x="1" y="110"/>
                  </a:cubicBezTo>
                  <a:cubicBezTo>
                    <a:pt x="2" y="200"/>
                    <a:pt x="336" y="224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" name="Google Shape;785;p2"/>
            <p:cNvSpPr/>
            <p:nvPr/>
          </p:nvSpPr>
          <p:spPr>
            <a:xfrm>
              <a:off x="6112264" y="1068281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0" y="25"/>
                  </a:moveTo>
                  <a:cubicBezTo>
                    <a:pt x="238" y="0"/>
                    <a:pt x="1" y="69"/>
                    <a:pt x="100" y="115"/>
                  </a:cubicBezTo>
                  <a:cubicBezTo>
                    <a:pt x="153" y="140"/>
                    <a:pt x="392" y="71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" name="Google Shape;786;p2"/>
            <p:cNvSpPr/>
            <p:nvPr/>
          </p:nvSpPr>
          <p:spPr>
            <a:xfrm>
              <a:off x="4993931" y="1063523"/>
              <a:ext cx="20595" cy="8943"/>
            </a:xfrm>
            <a:custGeom>
              <a:avLst/>
              <a:gdLst/>
              <a:ahLst/>
              <a:cxnLst/>
              <a:rect l="l" t="t" r="r" b="b"/>
              <a:pathLst>
                <a:path w="577" h="297" extrusionOk="0">
                  <a:moveTo>
                    <a:pt x="576" y="0"/>
                  </a:moveTo>
                  <a:lnTo>
                    <a:pt x="192" y="0"/>
                  </a:lnTo>
                  <a:cubicBezTo>
                    <a:pt x="192" y="90"/>
                    <a:pt x="37" y="107"/>
                    <a:pt x="0" y="182"/>
                  </a:cubicBezTo>
                  <a:cubicBezTo>
                    <a:pt x="243" y="186"/>
                    <a:pt x="265" y="297"/>
                    <a:pt x="576" y="2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" name="Google Shape;787;p2"/>
            <p:cNvSpPr/>
            <p:nvPr/>
          </p:nvSpPr>
          <p:spPr>
            <a:xfrm>
              <a:off x="2767438" y="1063162"/>
              <a:ext cx="23878" cy="5902"/>
            </a:xfrm>
            <a:custGeom>
              <a:avLst/>
              <a:gdLst/>
              <a:ahLst/>
              <a:cxnLst/>
              <a:rect l="l" t="t" r="r" b="b"/>
              <a:pathLst>
                <a:path w="669" h="196" extrusionOk="0">
                  <a:moveTo>
                    <a:pt x="476" y="195"/>
                  </a:moveTo>
                  <a:cubicBezTo>
                    <a:pt x="472" y="104"/>
                    <a:pt x="632" y="87"/>
                    <a:pt x="669" y="14"/>
                  </a:cubicBezTo>
                  <a:cubicBezTo>
                    <a:pt x="365" y="22"/>
                    <a:pt x="1" y="1"/>
                    <a:pt x="88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" name="Google Shape;788;p2"/>
            <p:cNvSpPr/>
            <p:nvPr/>
          </p:nvSpPr>
          <p:spPr>
            <a:xfrm>
              <a:off x="6883136" y="1062771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3" y="25"/>
                  </a:moveTo>
                  <a:cubicBezTo>
                    <a:pt x="238" y="1"/>
                    <a:pt x="1" y="70"/>
                    <a:pt x="100" y="115"/>
                  </a:cubicBezTo>
                  <a:cubicBezTo>
                    <a:pt x="154" y="143"/>
                    <a:pt x="392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" name="Google Shape;789;p2"/>
            <p:cNvSpPr/>
            <p:nvPr/>
          </p:nvSpPr>
          <p:spPr>
            <a:xfrm>
              <a:off x="4460659" y="1052594"/>
              <a:ext cx="40368" cy="13700"/>
            </a:xfrm>
            <a:custGeom>
              <a:avLst/>
              <a:gdLst/>
              <a:ahLst/>
              <a:cxnLst/>
              <a:rect l="l" t="t" r="r" b="b"/>
              <a:pathLst>
                <a:path w="1131" h="455" extrusionOk="0">
                  <a:moveTo>
                    <a:pt x="284" y="455"/>
                  </a:moveTo>
                  <a:lnTo>
                    <a:pt x="1054" y="455"/>
                  </a:lnTo>
                  <a:cubicBezTo>
                    <a:pt x="1131" y="235"/>
                    <a:pt x="700" y="259"/>
                    <a:pt x="859" y="0"/>
                  </a:cubicBezTo>
                  <a:cubicBezTo>
                    <a:pt x="1" y="40"/>
                    <a:pt x="576" y="192"/>
                    <a:pt x="284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" name="Google Shape;790;p2"/>
            <p:cNvSpPr/>
            <p:nvPr/>
          </p:nvSpPr>
          <p:spPr>
            <a:xfrm>
              <a:off x="2498572" y="106277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5"/>
                  </a:moveTo>
                  <a:cubicBezTo>
                    <a:pt x="242" y="1"/>
                    <a:pt x="1" y="70"/>
                    <a:pt x="104" y="115"/>
                  </a:cubicBezTo>
                  <a:cubicBezTo>
                    <a:pt x="156" y="143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" name="Google Shape;791;p2"/>
            <p:cNvSpPr/>
            <p:nvPr/>
          </p:nvSpPr>
          <p:spPr>
            <a:xfrm>
              <a:off x="1865363" y="1062771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103" y="117"/>
                  </a:moveTo>
                  <a:cubicBezTo>
                    <a:pt x="153" y="143"/>
                    <a:pt x="395" y="74"/>
                    <a:pt x="296" y="27"/>
                  </a:cubicBezTo>
                  <a:cubicBezTo>
                    <a:pt x="237" y="1"/>
                    <a:pt x="1" y="70"/>
                    <a:pt x="103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" name="Google Shape;792;p2"/>
            <p:cNvSpPr/>
            <p:nvPr/>
          </p:nvSpPr>
          <p:spPr>
            <a:xfrm>
              <a:off x="170750" y="1050185"/>
              <a:ext cx="46293" cy="18759"/>
            </a:xfrm>
            <a:custGeom>
              <a:avLst/>
              <a:gdLst/>
              <a:ahLst/>
              <a:cxnLst/>
              <a:rect l="l" t="t" r="r" b="b"/>
              <a:pathLst>
                <a:path w="1297" h="623" extrusionOk="0">
                  <a:moveTo>
                    <a:pt x="1297" y="353"/>
                  </a:moveTo>
                  <a:cubicBezTo>
                    <a:pt x="926" y="315"/>
                    <a:pt x="1144" y="1"/>
                    <a:pt x="524" y="80"/>
                  </a:cubicBezTo>
                  <a:cubicBezTo>
                    <a:pt x="1" y="224"/>
                    <a:pt x="1001" y="622"/>
                    <a:pt x="1297" y="3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" name="Google Shape;793;p2"/>
            <p:cNvSpPr/>
            <p:nvPr/>
          </p:nvSpPr>
          <p:spPr>
            <a:xfrm>
              <a:off x="8576393" y="1057321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0" y="0"/>
                    <a:pt x="1" y="69"/>
                    <a:pt x="101" y="116"/>
                  </a:cubicBezTo>
                  <a:cubicBezTo>
                    <a:pt x="152" y="141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" name="Google Shape;794;p2"/>
            <p:cNvSpPr/>
            <p:nvPr/>
          </p:nvSpPr>
          <p:spPr>
            <a:xfrm>
              <a:off x="7086330" y="1058044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4" y="22"/>
                    <a:pt x="4" y="5"/>
                    <a:pt x="0" y="92"/>
                  </a:cubicBezTo>
                  <a:cubicBezTo>
                    <a:pt x="149" y="71"/>
                    <a:pt x="380" y="88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" name="Google Shape;795;p2"/>
            <p:cNvSpPr/>
            <p:nvPr/>
          </p:nvSpPr>
          <p:spPr>
            <a:xfrm>
              <a:off x="4215171" y="1049854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4" y="182"/>
                  </a:moveTo>
                  <a:lnTo>
                    <a:pt x="604" y="0"/>
                  </a:lnTo>
                  <a:lnTo>
                    <a:pt x="25" y="0"/>
                  </a:lnTo>
                  <a:cubicBezTo>
                    <a:pt x="1" y="163"/>
                    <a:pt x="219" y="213"/>
                    <a:pt x="604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" name="Google Shape;796;p2"/>
            <p:cNvSpPr/>
            <p:nvPr/>
          </p:nvSpPr>
          <p:spPr>
            <a:xfrm>
              <a:off x="3049297" y="1051811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3" y="26"/>
                  </a:moveTo>
                  <a:cubicBezTo>
                    <a:pt x="240" y="0"/>
                    <a:pt x="1" y="71"/>
                    <a:pt x="100" y="117"/>
                  </a:cubicBezTo>
                  <a:cubicBezTo>
                    <a:pt x="151" y="143"/>
                    <a:pt x="390" y="75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" name="Google Shape;797;p2"/>
            <p:cNvSpPr/>
            <p:nvPr/>
          </p:nvSpPr>
          <p:spPr>
            <a:xfrm>
              <a:off x="1383487" y="105181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6"/>
                  </a:moveTo>
                  <a:cubicBezTo>
                    <a:pt x="241" y="0"/>
                    <a:pt x="1" y="71"/>
                    <a:pt x="101" y="117"/>
                  </a:cubicBezTo>
                  <a:cubicBezTo>
                    <a:pt x="157" y="143"/>
                    <a:pt x="394" y="75"/>
                    <a:pt x="296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" name="Google Shape;798;p2"/>
            <p:cNvSpPr/>
            <p:nvPr/>
          </p:nvSpPr>
          <p:spPr>
            <a:xfrm>
              <a:off x="254768" y="105181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1" y="26"/>
                  </a:moveTo>
                  <a:cubicBezTo>
                    <a:pt x="238" y="0"/>
                    <a:pt x="0" y="71"/>
                    <a:pt x="99" y="117"/>
                  </a:cubicBezTo>
                  <a:cubicBezTo>
                    <a:pt x="152" y="143"/>
                    <a:pt x="393" y="75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" name="Google Shape;799;p2"/>
            <p:cNvSpPr/>
            <p:nvPr/>
          </p:nvSpPr>
          <p:spPr>
            <a:xfrm>
              <a:off x="4529188" y="1049132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0" y="24"/>
                  </a:moveTo>
                  <a:cubicBezTo>
                    <a:pt x="237" y="1"/>
                    <a:pt x="1" y="68"/>
                    <a:pt x="99" y="115"/>
                  </a:cubicBezTo>
                  <a:cubicBezTo>
                    <a:pt x="151" y="140"/>
                    <a:pt x="391" y="72"/>
                    <a:pt x="290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" name="Google Shape;800;p2"/>
            <p:cNvSpPr/>
            <p:nvPr/>
          </p:nvSpPr>
          <p:spPr>
            <a:xfrm>
              <a:off x="2144259" y="1043501"/>
              <a:ext cx="27626" cy="9997"/>
            </a:xfrm>
            <a:custGeom>
              <a:avLst/>
              <a:gdLst/>
              <a:ahLst/>
              <a:cxnLst/>
              <a:rect l="l" t="t" r="r" b="b"/>
              <a:pathLst>
                <a:path w="774" h="332" extrusionOk="0">
                  <a:moveTo>
                    <a:pt x="0" y="211"/>
                  </a:moveTo>
                  <a:cubicBezTo>
                    <a:pt x="258" y="329"/>
                    <a:pt x="717" y="331"/>
                    <a:pt x="773" y="122"/>
                  </a:cubicBezTo>
                  <a:cubicBezTo>
                    <a:pt x="516" y="2"/>
                    <a:pt x="54" y="1"/>
                    <a:pt x="0" y="2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" name="Google Shape;801;p2"/>
            <p:cNvSpPr/>
            <p:nvPr/>
          </p:nvSpPr>
          <p:spPr>
            <a:xfrm>
              <a:off x="8442263" y="1043863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7" y="110"/>
                  </a:moveTo>
                  <a:cubicBezTo>
                    <a:pt x="347" y="1"/>
                    <a:pt x="173" y="54"/>
                    <a:pt x="1" y="110"/>
                  </a:cubicBezTo>
                  <a:cubicBezTo>
                    <a:pt x="3" y="200"/>
                    <a:pt x="339" y="224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" name="Google Shape;802;p2"/>
            <p:cNvSpPr/>
            <p:nvPr/>
          </p:nvSpPr>
          <p:spPr>
            <a:xfrm>
              <a:off x="7747093" y="1044013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4" y="105"/>
                  </a:moveTo>
                  <a:cubicBezTo>
                    <a:pt x="194" y="54"/>
                    <a:pt x="36" y="1"/>
                    <a:pt x="1" y="105"/>
                  </a:cubicBezTo>
                  <a:cubicBezTo>
                    <a:pt x="1" y="154"/>
                    <a:pt x="155" y="206"/>
                    <a:pt x="194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" name="Google Shape;803;p2"/>
            <p:cNvSpPr/>
            <p:nvPr/>
          </p:nvSpPr>
          <p:spPr>
            <a:xfrm>
              <a:off x="4587758" y="1044344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" name="Google Shape;804;p2"/>
            <p:cNvSpPr/>
            <p:nvPr/>
          </p:nvSpPr>
          <p:spPr>
            <a:xfrm>
              <a:off x="1383487" y="104639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6" y="26"/>
                  </a:moveTo>
                  <a:cubicBezTo>
                    <a:pt x="241" y="0"/>
                    <a:pt x="1" y="69"/>
                    <a:pt x="101" y="115"/>
                  </a:cubicBezTo>
                  <a:cubicBezTo>
                    <a:pt x="157" y="141"/>
                    <a:pt x="394" y="72"/>
                    <a:pt x="296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" name="Google Shape;805;p2"/>
            <p:cNvSpPr/>
            <p:nvPr/>
          </p:nvSpPr>
          <p:spPr>
            <a:xfrm>
              <a:off x="1352685" y="1044224"/>
              <a:ext cx="23914" cy="5992"/>
            </a:xfrm>
            <a:custGeom>
              <a:avLst/>
              <a:gdLst/>
              <a:ahLst/>
              <a:cxnLst/>
              <a:rect l="l" t="t" r="r" b="b"/>
              <a:pathLst>
                <a:path w="670" h="199" extrusionOk="0">
                  <a:moveTo>
                    <a:pt x="578" y="4"/>
                  </a:moveTo>
                  <a:cubicBezTo>
                    <a:pt x="246" y="0"/>
                    <a:pt x="86" y="75"/>
                    <a:pt x="1" y="187"/>
                  </a:cubicBezTo>
                  <a:cubicBezTo>
                    <a:pt x="304" y="179"/>
                    <a:pt x="669" y="199"/>
                    <a:pt x="578" y="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" name="Google Shape;806;p2"/>
            <p:cNvSpPr/>
            <p:nvPr/>
          </p:nvSpPr>
          <p:spPr>
            <a:xfrm>
              <a:off x="172142" y="104639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40" y="0"/>
                    <a:pt x="1" y="69"/>
                    <a:pt x="100" y="115"/>
                  </a:cubicBezTo>
                  <a:cubicBezTo>
                    <a:pt x="152" y="141"/>
                    <a:pt x="394" y="72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" name="Google Shape;807;p2"/>
            <p:cNvSpPr/>
            <p:nvPr/>
          </p:nvSpPr>
          <p:spPr>
            <a:xfrm>
              <a:off x="8593739" y="1038172"/>
              <a:ext cx="27555" cy="10117"/>
            </a:xfrm>
            <a:custGeom>
              <a:avLst/>
              <a:gdLst/>
              <a:ahLst/>
              <a:cxnLst/>
              <a:rect l="l" t="t" r="r" b="b"/>
              <a:pathLst>
                <a:path w="772" h="336" extrusionOk="0">
                  <a:moveTo>
                    <a:pt x="772" y="299"/>
                  </a:moveTo>
                  <a:lnTo>
                    <a:pt x="772" y="27"/>
                  </a:lnTo>
                  <a:cubicBezTo>
                    <a:pt x="332" y="0"/>
                    <a:pt x="48" y="47"/>
                    <a:pt x="1" y="208"/>
                  </a:cubicBezTo>
                  <a:cubicBezTo>
                    <a:pt x="260" y="235"/>
                    <a:pt x="367" y="336"/>
                    <a:pt x="772" y="2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" name="Google Shape;808;p2"/>
            <p:cNvSpPr/>
            <p:nvPr/>
          </p:nvSpPr>
          <p:spPr>
            <a:xfrm>
              <a:off x="7967347" y="104127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3" y="102"/>
                  </a:moveTo>
                  <a:cubicBezTo>
                    <a:pt x="193" y="53"/>
                    <a:pt x="38" y="1"/>
                    <a:pt x="0" y="102"/>
                  </a:cubicBezTo>
                  <a:cubicBezTo>
                    <a:pt x="0" y="155"/>
                    <a:pt x="156" y="207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" name="Google Shape;809;p2"/>
            <p:cNvSpPr/>
            <p:nvPr/>
          </p:nvSpPr>
          <p:spPr>
            <a:xfrm>
              <a:off x="7664395" y="1033445"/>
              <a:ext cx="29910" cy="13760"/>
            </a:xfrm>
            <a:custGeom>
              <a:avLst/>
              <a:gdLst/>
              <a:ahLst/>
              <a:cxnLst/>
              <a:rect l="l" t="t" r="r" b="b"/>
              <a:pathLst>
                <a:path w="838" h="457" extrusionOk="0">
                  <a:moveTo>
                    <a:pt x="197" y="456"/>
                  </a:moveTo>
                  <a:lnTo>
                    <a:pt x="582" y="456"/>
                  </a:lnTo>
                  <a:cubicBezTo>
                    <a:pt x="682" y="224"/>
                    <a:pt x="838" y="138"/>
                    <a:pt x="387" y="1"/>
                  </a:cubicBezTo>
                  <a:cubicBezTo>
                    <a:pt x="530" y="249"/>
                    <a:pt x="5" y="184"/>
                    <a:pt x="1" y="365"/>
                  </a:cubicBezTo>
                  <a:cubicBezTo>
                    <a:pt x="121" y="369"/>
                    <a:pt x="232" y="378"/>
                    <a:pt x="197" y="4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" name="Google Shape;810;p2"/>
            <p:cNvSpPr/>
            <p:nvPr/>
          </p:nvSpPr>
          <p:spPr>
            <a:xfrm>
              <a:off x="7595581" y="1038564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4"/>
                  </a:moveTo>
                  <a:cubicBezTo>
                    <a:pt x="197" y="53"/>
                    <a:pt x="39" y="0"/>
                    <a:pt x="1" y="104"/>
                  </a:cubicBezTo>
                  <a:cubicBezTo>
                    <a:pt x="4" y="153"/>
                    <a:pt x="160" y="205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" name="Google Shape;811;p2"/>
            <p:cNvSpPr/>
            <p:nvPr/>
          </p:nvSpPr>
          <p:spPr>
            <a:xfrm>
              <a:off x="4274669" y="1031639"/>
              <a:ext cx="58821" cy="12737"/>
            </a:xfrm>
            <a:custGeom>
              <a:avLst/>
              <a:gdLst/>
              <a:ahLst/>
              <a:cxnLst/>
              <a:rect l="l" t="t" r="r" b="b"/>
              <a:pathLst>
                <a:path w="1648" h="423" extrusionOk="0">
                  <a:moveTo>
                    <a:pt x="673" y="422"/>
                  </a:moveTo>
                  <a:cubicBezTo>
                    <a:pt x="1648" y="59"/>
                    <a:pt x="1" y="1"/>
                    <a:pt x="673" y="4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" name="Google Shape;812;p2"/>
            <p:cNvSpPr/>
            <p:nvPr/>
          </p:nvSpPr>
          <p:spPr>
            <a:xfrm>
              <a:off x="4615241" y="1038955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0"/>
                    <a:pt x="6" y="2"/>
                    <a:pt x="1" y="91"/>
                  </a:cubicBezTo>
                  <a:cubicBezTo>
                    <a:pt x="151" y="70"/>
                    <a:pt x="382" y="87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" name="Google Shape;813;p2"/>
            <p:cNvSpPr/>
            <p:nvPr/>
          </p:nvSpPr>
          <p:spPr>
            <a:xfrm>
              <a:off x="4078435" y="1036215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" name="Google Shape;814;p2"/>
            <p:cNvSpPr/>
            <p:nvPr/>
          </p:nvSpPr>
          <p:spPr>
            <a:xfrm>
              <a:off x="3059719" y="1035854"/>
              <a:ext cx="6924" cy="6173"/>
            </a:xfrm>
            <a:custGeom>
              <a:avLst/>
              <a:gdLst/>
              <a:ahLst/>
              <a:cxnLst/>
              <a:rect l="l" t="t" r="r" b="b"/>
              <a:pathLst>
                <a:path w="194" h="205" extrusionOk="0">
                  <a:moveTo>
                    <a:pt x="193" y="104"/>
                  </a:moveTo>
                  <a:cubicBezTo>
                    <a:pt x="193" y="53"/>
                    <a:pt x="37" y="0"/>
                    <a:pt x="0" y="104"/>
                  </a:cubicBezTo>
                  <a:cubicBezTo>
                    <a:pt x="0" y="152"/>
                    <a:pt x="158" y="204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" name="Google Shape;815;p2"/>
            <p:cNvSpPr/>
            <p:nvPr/>
          </p:nvSpPr>
          <p:spPr>
            <a:xfrm>
              <a:off x="1352649" y="1033114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3"/>
                  </a:moveTo>
                  <a:cubicBezTo>
                    <a:pt x="196" y="52"/>
                    <a:pt x="40" y="0"/>
                    <a:pt x="2" y="103"/>
                  </a:cubicBezTo>
                  <a:cubicBezTo>
                    <a:pt x="1" y="154"/>
                    <a:pt x="157" y="206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" name="Google Shape;816;p2"/>
            <p:cNvSpPr/>
            <p:nvPr/>
          </p:nvSpPr>
          <p:spPr>
            <a:xfrm>
              <a:off x="8786439" y="1024653"/>
              <a:ext cx="27840" cy="18457"/>
            </a:xfrm>
            <a:custGeom>
              <a:avLst/>
              <a:gdLst/>
              <a:ahLst/>
              <a:cxnLst/>
              <a:rect l="l" t="t" r="r" b="b"/>
              <a:pathLst>
                <a:path w="780" h="613" extrusionOk="0">
                  <a:moveTo>
                    <a:pt x="0" y="293"/>
                  </a:moveTo>
                  <a:cubicBezTo>
                    <a:pt x="780" y="613"/>
                    <a:pt x="455" y="0"/>
                    <a:pt x="0" y="2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" name="Google Shape;817;p2"/>
            <p:cNvSpPr/>
            <p:nvPr/>
          </p:nvSpPr>
          <p:spPr>
            <a:xfrm>
              <a:off x="6508158" y="1030344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1" y="104"/>
                  </a:moveTo>
                  <a:cubicBezTo>
                    <a:pt x="193" y="54"/>
                    <a:pt x="38" y="1"/>
                    <a:pt x="0" y="104"/>
                  </a:cubicBezTo>
                  <a:cubicBezTo>
                    <a:pt x="0" y="155"/>
                    <a:pt x="158" y="207"/>
                    <a:pt x="191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" name="Google Shape;818;p2"/>
            <p:cNvSpPr/>
            <p:nvPr/>
          </p:nvSpPr>
          <p:spPr>
            <a:xfrm>
              <a:off x="8755352" y="1029952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7"/>
                  </a:moveTo>
                  <a:cubicBezTo>
                    <a:pt x="153" y="140"/>
                    <a:pt x="392" y="74"/>
                    <a:pt x="293" y="27"/>
                  </a:cubicBezTo>
                  <a:cubicBezTo>
                    <a:pt x="241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" name="Google Shape;819;p2"/>
            <p:cNvSpPr/>
            <p:nvPr/>
          </p:nvSpPr>
          <p:spPr>
            <a:xfrm>
              <a:off x="2188838" y="1029922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6"/>
                  </a:moveTo>
                  <a:cubicBezTo>
                    <a:pt x="241" y="0"/>
                    <a:pt x="1" y="71"/>
                    <a:pt x="104" y="116"/>
                  </a:cubicBezTo>
                  <a:cubicBezTo>
                    <a:pt x="155" y="141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" name="Google Shape;820;p2"/>
            <p:cNvSpPr/>
            <p:nvPr/>
          </p:nvSpPr>
          <p:spPr>
            <a:xfrm>
              <a:off x="1111837" y="1030705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0"/>
                  </a:moveTo>
                  <a:cubicBezTo>
                    <a:pt x="235" y="21"/>
                    <a:pt x="5" y="2"/>
                    <a:pt x="0" y="90"/>
                  </a:cubicBezTo>
                  <a:cubicBezTo>
                    <a:pt x="150" y="72"/>
                    <a:pt x="379" y="90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" name="Google Shape;821;p2"/>
            <p:cNvSpPr/>
            <p:nvPr/>
          </p:nvSpPr>
          <p:spPr>
            <a:xfrm>
              <a:off x="798462" y="102995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7"/>
                  </a:moveTo>
                  <a:cubicBezTo>
                    <a:pt x="155" y="140"/>
                    <a:pt x="393" y="74"/>
                    <a:pt x="294" y="27"/>
                  </a:cubicBezTo>
                  <a:cubicBezTo>
                    <a:pt x="242" y="1"/>
                    <a:pt x="1" y="70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" name="Google Shape;822;p2"/>
            <p:cNvSpPr/>
            <p:nvPr/>
          </p:nvSpPr>
          <p:spPr>
            <a:xfrm>
              <a:off x="8889624" y="1022335"/>
              <a:ext cx="23950" cy="6052"/>
            </a:xfrm>
            <a:custGeom>
              <a:avLst/>
              <a:gdLst/>
              <a:ahLst/>
              <a:cxnLst/>
              <a:rect l="l" t="t" r="r" b="b"/>
              <a:pathLst>
                <a:path w="671" h="201" extrusionOk="0">
                  <a:moveTo>
                    <a:pt x="582" y="6"/>
                  </a:moveTo>
                  <a:cubicBezTo>
                    <a:pt x="249" y="0"/>
                    <a:pt x="88" y="76"/>
                    <a:pt x="1" y="187"/>
                  </a:cubicBezTo>
                  <a:cubicBezTo>
                    <a:pt x="305" y="181"/>
                    <a:pt x="670" y="200"/>
                    <a:pt x="582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" name="Google Shape;823;p2"/>
            <p:cNvSpPr/>
            <p:nvPr/>
          </p:nvSpPr>
          <p:spPr>
            <a:xfrm>
              <a:off x="8769521" y="1022215"/>
              <a:ext cx="23878" cy="5811"/>
            </a:xfrm>
            <a:custGeom>
              <a:avLst/>
              <a:gdLst/>
              <a:ahLst/>
              <a:cxnLst/>
              <a:rect l="l" t="t" r="r" b="b"/>
              <a:pathLst>
                <a:path w="669" h="193" extrusionOk="0">
                  <a:moveTo>
                    <a:pt x="474" y="192"/>
                  </a:moveTo>
                  <a:cubicBezTo>
                    <a:pt x="474" y="102"/>
                    <a:pt x="630" y="85"/>
                    <a:pt x="669" y="11"/>
                  </a:cubicBezTo>
                  <a:cubicBezTo>
                    <a:pt x="363" y="21"/>
                    <a:pt x="1" y="0"/>
                    <a:pt x="88" y="1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" name="Google Shape;824;p2"/>
            <p:cNvSpPr/>
            <p:nvPr/>
          </p:nvSpPr>
          <p:spPr>
            <a:xfrm>
              <a:off x="2894501" y="1017036"/>
              <a:ext cx="13813" cy="10960"/>
            </a:xfrm>
            <a:custGeom>
              <a:avLst/>
              <a:gdLst/>
              <a:ahLst/>
              <a:cxnLst/>
              <a:rect l="l" t="t" r="r" b="b"/>
              <a:pathLst>
                <a:path w="387" h="364" extrusionOk="0">
                  <a:moveTo>
                    <a:pt x="387" y="0"/>
                  </a:moveTo>
                  <a:lnTo>
                    <a:pt x="0" y="0"/>
                  </a:lnTo>
                  <a:lnTo>
                    <a:pt x="0" y="363"/>
                  </a:lnTo>
                  <a:lnTo>
                    <a:pt x="387" y="36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" name="Google Shape;825;p2"/>
            <p:cNvSpPr/>
            <p:nvPr/>
          </p:nvSpPr>
          <p:spPr>
            <a:xfrm>
              <a:off x="6738584" y="1021733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4" y="26"/>
                  </a:moveTo>
                  <a:cubicBezTo>
                    <a:pt x="241" y="1"/>
                    <a:pt x="0" y="70"/>
                    <a:pt x="98" y="117"/>
                  </a:cubicBezTo>
                  <a:cubicBezTo>
                    <a:pt x="154" y="143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" name="Google Shape;826;p2"/>
            <p:cNvSpPr/>
            <p:nvPr/>
          </p:nvSpPr>
          <p:spPr>
            <a:xfrm>
              <a:off x="8222008" y="1019776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1"/>
                  </a:moveTo>
                  <a:cubicBezTo>
                    <a:pt x="238" y="23"/>
                    <a:pt x="7" y="4"/>
                    <a:pt x="0" y="92"/>
                  </a:cubicBezTo>
                  <a:cubicBezTo>
                    <a:pt x="149" y="71"/>
                    <a:pt x="383" y="89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" name="Google Shape;827;p2"/>
            <p:cNvSpPr/>
            <p:nvPr/>
          </p:nvSpPr>
          <p:spPr>
            <a:xfrm>
              <a:off x="6521935" y="1019294"/>
              <a:ext cx="20666" cy="3734"/>
            </a:xfrm>
            <a:custGeom>
              <a:avLst/>
              <a:gdLst/>
              <a:ahLst/>
              <a:cxnLst/>
              <a:rect l="l" t="t" r="r" b="b"/>
              <a:pathLst>
                <a:path w="579" h="124" extrusionOk="0">
                  <a:moveTo>
                    <a:pt x="579" y="17"/>
                  </a:moveTo>
                  <a:cubicBezTo>
                    <a:pt x="352" y="30"/>
                    <a:pt x="31" y="1"/>
                    <a:pt x="1" y="108"/>
                  </a:cubicBezTo>
                  <a:cubicBezTo>
                    <a:pt x="226" y="94"/>
                    <a:pt x="547" y="124"/>
                    <a:pt x="579" y="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" name="Google Shape;828;p2"/>
            <p:cNvSpPr/>
            <p:nvPr/>
          </p:nvSpPr>
          <p:spPr>
            <a:xfrm>
              <a:off x="8841547" y="1013875"/>
              <a:ext cx="6889" cy="6293"/>
            </a:xfrm>
            <a:custGeom>
              <a:avLst/>
              <a:gdLst/>
              <a:ahLst/>
              <a:cxnLst/>
              <a:rect l="l" t="t" r="r" b="b"/>
              <a:pathLst>
                <a:path w="193" h="209" extrusionOk="0">
                  <a:moveTo>
                    <a:pt x="192" y="105"/>
                  </a:moveTo>
                  <a:cubicBezTo>
                    <a:pt x="192" y="54"/>
                    <a:pt x="38" y="1"/>
                    <a:pt x="1" y="105"/>
                  </a:cubicBezTo>
                  <a:cubicBezTo>
                    <a:pt x="1" y="156"/>
                    <a:pt x="153" y="208"/>
                    <a:pt x="19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" name="Google Shape;829;p2"/>
            <p:cNvSpPr/>
            <p:nvPr/>
          </p:nvSpPr>
          <p:spPr>
            <a:xfrm>
              <a:off x="8689143" y="1014266"/>
              <a:ext cx="21523" cy="6474"/>
            </a:xfrm>
            <a:custGeom>
              <a:avLst/>
              <a:gdLst/>
              <a:ahLst/>
              <a:cxnLst/>
              <a:rect l="l" t="t" r="r" b="b"/>
              <a:pathLst>
                <a:path w="603" h="215" extrusionOk="0">
                  <a:moveTo>
                    <a:pt x="603" y="184"/>
                  </a:moveTo>
                  <a:lnTo>
                    <a:pt x="603" y="1"/>
                  </a:lnTo>
                  <a:lnTo>
                    <a:pt x="27" y="1"/>
                  </a:lnTo>
                  <a:cubicBezTo>
                    <a:pt x="1" y="164"/>
                    <a:pt x="219" y="215"/>
                    <a:pt x="603" y="1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" name="Google Shape;830;p2"/>
            <p:cNvSpPr/>
            <p:nvPr/>
          </p:nvSpPr>
          <p:spPr>
            <a:xfrm>
              <a:off x="1398585" y="1001199"/>
              <a:ext cx="37120" cy="15868"/>
            </a:xfrm>
            <a:custGeom>
              <a:avLst/>
              <a:gdLst/>
              <a:ahLst/>
              <a:cxnLst/>
              <a:rect l="l" t="t" r="r" b="b"/>
              <a:pathLst>
                <a:path w="1040" h="527" extrusionOk="0">
                  <a:moveTo>
                    <a:pt x="837" y="526"/>
                  </a:moveTo>
                  <a:cubicBezTo>
                    <a:pt x="1040" y="0"/>
                    <a:pt x="1" y="490"/>
                    <a:pt x="837" y="5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" name="Google Shape;831;p2"/>
            <p:cNvSpPr/>
            <p:nvPr/>
          </p:nvSpPr>
          <p:spPr>
            <a:xfrm>
              <a:off x="8160190" y="1003397"/>
              <a:ext cx="29946" cy="10990"/>
            </a:xfrm>
            <a:custGeom>
              <a:avLst/>
              <a:gdLst/>
              <a:ahLst/>
              <a:cxnLst/>
              <a:rect l="l" t="t" r="r" b="b"/>
              <a:pathLst>
                <a:path w="839" h="365" extrusionOk="0">
                  <a:moveTo>
                    <a:pt x="576" y="0"/>
                  </a:moveTo>
                  <a:cubicBezTo>
                    <a:pt x="744" y="291"/>
                    <a:pt x="77" y="188"/>
                    <a:pt x="0" y="364"/>
                  </a:cubicBezTo>
                  <a:lnTo>
                    <a:pt x="770" y="364"/>
                  </a:lnTo>
                  <a:cubicBezTo>
                    <a:pt x="736" y="229"/>
                    <a:pt x="838" y="28"/>
                    <a:pt x="57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" name="Google Shape;832;p2"/>
            <p:cNvSpPr/>
            <p:nvPr/>
          </p:nvSpPr>
          <p:spPr>
            <a:xfrm>
              <a:off x="6535676" y="1011556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8" y="20"/>
                    <a:pt x="6" y="5"/>
                    <a:pt x="1" y="91"/>
                  </a:cubicBezTo>
                  <a:cubicBezTo>
                    <a:pt x="149" y="71"/>
                    <a:pt x="383" y="89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" name="Google Shape;833;p2"/>
            <p:cNvSpPr/>
            <p:nvPr/>
          </p:nvSpPr>
          <p:spPr>
            <a:xfrm>
              <a:off x="5072882" y="101086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5" y="24"/>
                  </a:moveTo>
                  <a:cubicBezTo>
                    <a:pt x="242" y="0"/>
                    <a:pt x="1" y="68"/>
                    <a:pt x="101" y="114"/>
                  </a:cubicBezTo>
                  <a:cubicBezTo>
                    <a:pt x="154" y="140"/>
                    <a:pt x="393" y="72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" name="Google Shape;834;p2"/>
            <p:cNvSpPr/>
            <p:nvPr/>
          </p:nvSpPr>
          <p:spPr>
            <a:xfrm>
              <a:off x="2137299" y="1006107"/>
              <a:ext cx="22700" cy="8190"/>
            </a:xfrm>
            <a:custGeom>
              <a:avLst/>
              <a:gdLst/>
              <a:ahLst/>
              <a:cxnLst/>
              <a:rect l="l" t="t" r="r" b="b"/>
              <a:pathLst>
                <a:path w="636" h="272" extrusionOk="0">
                  <a:moveTo>
                    <a:pt x="2" y="272"/>
                  </a:moveTo>
                  <a:lnTo>
                    <a:pt x="386" y="272"/>
                  </a:lnTo>
                  <a:cubicBezTo>
                    <a:pt x="399" y="156"/>
                    <a:pt x="635" y="146"/>
                    <a:pt x="581" y="0"/>
                  </a:cubicBezTo>
                  <a:lnTo>
                    <a:pt x="1" y="0"/>
                  </a:lnTo>
                  <a:cubicBezTo>
                    <a:pt x="2" y="92"/>
                    <a:pt x="2" y="182"/>
                    <a:pt x="2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" name="Google Shape;835;p2"/>
            <p:cNvSpPr/>
            <p:nvPr/>
          </p:nvSpPr>
          <p:spPr>
            <a:xfrm>
              <a:off x="8748427" y="100809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6"/>
                  </a:moveTo>
                  <a:cubicBezTo>
                    <a:pt x="156" y="141"/>
                    <a:pt x="393" y="73"/>
                    <a:pt x="294" y="24"/>
                  </a:cubicBezTo>
                  <a:cubicBezTo>
                    <a:pt x="240" y="1"/>
                    <a:pt x="0" y="69"/>
                    <a:pt x="102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" name="Google Shape;836;p2"/>
            <p:cNvSpPr/>
            <p:nvPr/>
          </p:nvSpPr>
          <p:spPr>
            <a:xfrm>
              <a:off x="6880209" y="999151"/>
              <a:ext cx="20273" cy="13550"/>
            </a:xfrm>
            <a:custGeom>
              <a:avLst/>
              <a:gdLst/>
              <a:ahLst/>
              <a:cxnLst/>
              <a:rect l="l" t="t" r="r" b="b"/>
              <a:pathLst>
                <a:path w="568" h="450" extrusionOk="0">
                  <a:moveTo>
                    <a:pt x="375" y="413"/>
                  </a:moveTo>
                  <a:cubicBezTo>
                    <a:pt x="386" y="358"/>
                    <a:pt x="404" y="306"/>
                    <a:pt x="567" y="321"/>
                  </a:cubicBezTo>
                  <a:lnTo>
                    <a:pt x="567" y="139"/>
                  </a:lnTo>
                  <a:cubicBezTo>
                    <a:pt x="92" y="0"/>
                    <a:pt x="1" y="449"/>
                    <a:pt x="375" y="4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" name="Google Shape;837;p2"/>
            <p:cNvSpPr/>
            <p:nvPr/>
          </p:nvSpPr>
          <p:spPr>
            <a:xfrm>
              <a:off x="6081319" y="1005986"/>
              <a:ext cx="23985" cy="6052"/>
            </a:xfrm>
            <a:custGeom>
              <a:avLst/>
              <a:gdLst/>
              <a:ahLst/>
              <a:cxnLst/>
              <a:rect l="l" t="t" r="r" b="b"/>
              <a:pathLst>
                <a:path w="672" h="201" extrusionOk="0">
                  <a:moveTo>
                    <a:pt x="582" y="6"/>
                  </a:moveTo>
                  <a:cubicBezTo>
                    <a:pt x="250" y="0"/>
                    <a:pt x="84" y="76"/>
                    <a:pt x="1" y="187"/>
                  </a:cubicBezTo>
                  <a:cubicBezTo>
                    <a:pt x="306" y="178"/>
                    <a:pt x="672" y="200"/>
                    <a:pt x="582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" name="Google Shape;838;p2"/>
            <p:cNvSpPr/>
            <p:nvPr/>
          </p:nvSpPr>
          <p:spPr>
            <a:xfrm>
              <a:off x="7809090" y="997917"/>
              <a:ext cx="33551" cy="17283"/>
            </a:xfrm>
            <a:custGeom>
              <a:avLst/>
              <a:gdLst/>
              <a:ahLst/>
              <a:cxnLst/>
              <a:rect l="l" t="t" r="r" b="b"/>
              <a:pathLst>
                <a:path w="940" h="574" extrusionOk="0">
                  <a:moveTo>
                    <a:pt x="0" y="91"/>
                  </a:moveTo>
                  <a:lnTo>
                    <a:pt x="0" y="274"/>
                  </a:lnTo>
                  <a:cubicBezTo>
                    <a:pt x="354" y="574"/>
                    <a:pt x="940" y="1"/>
                    <a:pt x="0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" name="Google Shape;839;p2"/>
            <p:cNvSpPr/>
            <p:nvPr/>
          </p:nvSpPr>
          <p:spPr>
            <a:xfrm>
              <a:off x="6497700" y="1005384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6"/>
                  </a:moveTo>
                  <a:cubicBezTo>
                    <a:pt x="240" y="1"/>
                    <a:pt x="1" y="70"/>
                    <a:pt x="101" y="117"/>
                  </a:cubicBezTo>
                  <a:cubicBezTo>
                    <a:pt x="153" y="140"/>
                    <a:pt x="392" y="71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" name="Google Shape;840;p2"/>
            <p:cNvSpPr/>
            <p:nvPr/>
          </p:nvSpPr>
          <p:spPr>
            <a:xfrm>
              <a:off x="4315893" y="986867"/>
              <a:ext cx="37870" cy="26858"/>
            </a:xfrm>
            <a:custGeom>
              <a:avLst/>
              <a:gdLst/>
              <a:ahLst/>
              <a:cxnLst/>
              <a:rect l="l" t="t" r="r" b="b"/>
              <a:pathLst>
                <a:path w="1061" h="892" extrusionOk="0">
                  <a:moveTo>
                    <a:pt x="1061" y="549"/>
                  </a:moveTo>
                  <a:lnTo>
                    <a:pt x="1061" y="368"/>
                  </a:lnTo>
                  <a:cubicBezTo>
                    <a:pt x="280" y="1"/>
                    <a:pt x="1" y="891"/>
                    <a:pt x="1061" y="5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" name="Google Shape;841;p2"/>
            <p:cNvSpPr/>
            <p:nvPr/>
          </p:nvSpPr>
          <p:spPr>
            <a:xfrm>
              <a:off x="9025396" y="995177"/>
              <a:ext cx="22629" cy="8250"/>
            </a:xfrm>
            <a:custGeom>
              <a:avLst/>
              <a:gdLst/>
              <a:ahLst/>
              <a:cxnLst/>
              <a:rect l="l" t="t" r="r" b="b"/>
              <a:pathLst>
                <a:path w="634" h="274" extrusionOk="0">
                  <a:moveTo>
                    <a:pt x="634" y="0"/>
                  </a:moveTo>
                  <a:lnTo>
                    <a:pt x="248" y="0"/>
                  </a:lnTo>
                  <a:cubicBezTo>
                    <a:pt x="235" y="117"/>
                    <a:pt x="0" y="126"/>
                    <a:pt x="54" y="273"/>
                  </a:cubicBezTo>
                  <a:lnTo>
                    <a:pt x="634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" name="Google Shape;842;p2"/>
            <p:cNvSpPr/>
            <p:nvPr/>
          </p:nvSpPr>
          <p:spPr>
            <a:xfrm>
              <a:off x="17418" y="997526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4"/>
                  </a:moveTo>
                  <a:cubicBezTo>
                    <a:pt x="193" y="53"/>
                    <a:pt x="39" y="1"/>
                    <a:pt x="1" y="104"/>
                  </a:cubicBezTo>
                  <a:cubicBezTo>
                    <a:pt x="1" y="155"/>
                    <a:pt x="156" y="206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" name="Google Shape;843;p2"/>
            <p:cNvSpPr/>
            <p:nvPr/>
          </p:nvSpPr>
          <p:spPr>
            <a:xfrm>
              <a:off x="8669441" y="994816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1" y="104"/>
                  </a:moveTo>
                  <a:cubicBezTo>
                    <a:pt x="194" y="53"/>
                    <a:pt x="37" y="1"/>
                    <a:pt x="1" y="104"/>
                  </a:cubicBezTo>
                  <a:cubicBezTo>
                    <a:pt x="1" y="155"/>
                    <a:pt x="157" y="207"/>
                    <a:pt x="191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" name="Google Shape;844;p2"/>
            <p:cNvSpPr/>
            <p:nvPr/>
          </p:nvSpPr>
          <p:spPr>
            <a:xfrm>
              <a:off x="8318769" y="986958"/>
              <a:ext cx="39547" cy="16771"/>
            </a:xfrm>
            <a:custGeom>
              <a:avLst/>
              <a:gdLst/>
              <a:ahLst/>
              <a:cxnLst/>
              <a:rect l="l" t="t" r="r" b="b"/>
              <a:pathLst>
                <a:path w="1108" h="557" extrusionOk="0">
                  <a:moveTo>
                    <a:pt x="955" y="455"/>
                  </a:moveTo>
                  <a:cubicBezTo>
                    <a:pt x="1107" y="143"/>
                    <a:pt x="774" y="57"/>
                    <a:pt x="375" y="1"/>
                  </a:cubicBezTo>
                  <a:cubicBezTo>
                    <a:pt x="0" y="175"/>
                    <a:pt x="173" y="557"/>
                    <a:pt x="955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" name="Google Shape;845;p2"/>
            <p:cNvSpPr/>
            <p:nvPr/>
          </p:nvSpPr>
          <p:spPr>
            <a:xfrm>
              <a:off x="5664759" y="99716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4" y="1"/>
                    <a:pt x="1" y="70"/>
                    <a:pt x="103" y="116"/>
                  </a:cubicBezTo>
                  <a:cubicBezTo>
                    <a:pt x="158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" name="Google Shape;846;p2"/>
            <p:cNvSpPr/>
            <p:nvPr/>
          </p:nvSpPr>
          <p:spPr>
            <a:xfrm>
              <a:off x="695313" y="99716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3" y="26"/>
                  </a:moveTo>
                  <a:cubicBezTo>
                    <a:pt x="238" y="1"/>
                    <a:pt x="1" y="70"/>
                    <a:pt x="97" y="116"/>
                  </a:cubicBezTo>
                  <a:cubicBezTo>
                    <a:pt x="153" y="142"/>
                    <a:pt x="391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" name="Google Shape;847;p2"/>
            <p:cNvSpPr/>
            <p:nvPr/>
          </p:nvSpPr>
          <p:spPr>
            <a:xfrm>
              <a:off x="8745108" y="995177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7" y="21"/>
                    <a:pt x="7" y="2"/>
                    <a:pt x="1" y="90"/>
                  </a:cubicBezTo>
                  <a:cubicBezTo>
                    <a:pt x="151" y="71"/>
                    <a:pt x="382" y="88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" name="Google Shape;848;p2"/>
            <p:cNvSpPr/>
            <p:nvPr/>
          </p:nvSpPr>
          <p:spPr>
            <a:xfrm>
              <a:off x="6404865" y="973409"/>
              <a:ext cx="52754" cy="24540"/>
            </a:xfrm>
            <a:custGeom>
              <a:avLst/>
              <a:gdLst/>
              <a:ahLst/>
              <a:cxnLst/>
              <a:rect l="l" t="t" r="r" b="b"/>
              <a:pathLst>
                <a:path w="1478" h="815" extrusionOk="0">
                  <a:moveTo>
                    <a:pt x="0" y="815"/>
                  </a:moveTo>
                  <a:cubicBezTo>
                    <a:pt x="1478" y="680"/>
                    <a:pt x="33" y="0"/>
                    <a:pt x="0" y="8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" name="Google Shape;849;p2"/>
            <p:cNvSpPr/>
            <p:nvPr/>
          </p:nvSpPr>
          <p:spPr>
            <a:xfrm>
              <a:off x="674576" y="994424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2" y="25"/>
                  </a:moveTo>
                  <a:cubicBezTo>
                    <a:pt x="242" y="1"/>
                    <a:pt x="1" y="70"/>
                    <a:pt x="100" y="115"/>
                  </a:cubicBezTo>
                  <a:cubicBezTo>
                    <a:pt x="156" y="143"/>
                    <a:pt x="394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" name="Google Shape;850;p2"/>
            <p:cNvSpPr/>
            <p:nvPr/>
          </p:nvSpPr>
          <p:spPr>
            <a:xfrm>
              <a:off x="3218012" y="98665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1"/>
                  </a:moveTo>
                  <a:cubicBezTo>
                    <a:pt x="196" y="52"/>
                    <a:pt x="38" y="0"/>
                    <a:pt x="1" y="101"/>
                  </a:cubicBezTo>
                  <a:cubicBezTo>
                    <a:pt x="1" y="153"/>
                    <a:pt x="160" y="205"/>
                    <a:pt x="194" y="1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" name="Google Shape;851;p2"/>
            <p:cNvSpPr/>
            <p:nvPr/>
          </p:nvSpPr>
          <p:spPr>
            <a:xfrm>
              <a:off x="6962443" y="981538"/>
              <a:ext cx="22522" cy="8160"/>
            </a:xfrm>
            <a:custGeom>
              <a:avLst/>
              <a:gdLst/>
              <a:ahLst/>
              <a:cxnLst/>
              <a:rect l="l" t="t" r="r" b="b"/>
              <a:pathLst>
                <a:path w="631" h="271" extrusionOk="0">
                  <a:moveTo>
                    <a:pt x="577" y="0"/>
                  </a:moveTo>
                  <a:lnTo>
                    <a:pt x="0" y="0"/>
                  </a:lnTo>
                  <a:lnTo>
                    <a:pt x="0" y="271"/>
                  </a:lnTo>
                  <a:lnTo>
                    <a:pt x="384" y="271"/>
                  </a:lnTo>
                  <a:cubicBezTo>
                    <a:pt x="396" y="157"/>
                    <a:pt x="631" y="147"/>
                    <a:pt x="5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" name="Google Shape;852;p2"/>
            <p:cNvSpPr/>
            <p:nvPr/>
          </p:nvSpPr>
          <p:spPr>
            <a:xfrm>
              <a:off x="6645821" y="981448"/>
              <a:ext cx="20666" cy="8220"/>
            </a:xfrm>
            <a:custGeom>
              <a:avLst/>
              <a:gdLst/>
              <a:ahLst/>
              <a:cxnLst/>
              <a:rect l="l" t="t" r="r" b="b"/>
              <a:pathLst>
                <a:path w="579" h="273" extrusionOk="0">
                  <a:moveTo>
                    <a:pt x="579" y="92"/>
                  </a:moveTo>
                  <a:cubicBezTo>
                    <a:pt x="385" y="92"/>
                    <a:pt x="348" y="18"/>
                    <a:pt x="194" y="1"/>
                  </a:cubicBezTo>
                  <a:cubicBezTo>
                    <a:pt x="194" y="92"/>
                    <a:pt x="38" y="109"/>
                    <a:pt x="0" y="182"/>
                  </a:cubicBezTo>
                  <a:cubicBezTo>
                    <a:pt x="194" y="182"/>
                    <a:pt x="230" y="255"/>
                    <a:pt x="385" y="272"/>
                  </a:cubicBezTo>
                  <a:cubicBezTo>
                    <a:pt x="385" y="184"/>
                    <a:pt x="541" y="168"/>
                    <a:pt x="579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" name="Google Shape;853;p2"/>
            <p:cNvSpPr/>
            <p:nvPr/>
          </p:nvSpPr>
          <p:spPr>
            <a:xfrm>
              <a:off x="3613656" y="986175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2" y="27"/>
                  </a:moveTo>
                  <a:cubicBezTo>
                    <a:pt x="238" y="0"/>
                    <a:pt x="0" y="71"/>
                    <a:pt x="102" y="117"/>
                  </a:cubicBezTo>
                  <a:cubicBezTo>
                    <a:pt x="153" y="143"/>
                    <a:pt x="395" y="75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" name="Google Shape;854;p2"/>
            <p:cNvSpPr/>
            <p:nvPr/>
          </p:nvSpPr>
          <p:spPr>
            <a:xfrm>
              <a:off x="2213180" y="983886"/>
              <a:ext cx="6853" cy="6203"/>
            </a:xfrm>
            <a:custGeom>
              <a:avLst/>
              <a:gdLst/>
              <a:ahLst/>
              <a:cxnLst/>
              <a:rect l="l" t="t" r="r" b="b"/>
              <a:pathLst>
                <a:path w="192" h="206" extrusionOk="0">
                  <a:moveTo>
                    <a:pt x="191" y="103"/>
                  </a:moveTo>
                  <a:cubicBezTo>
                    <a:pt x="192" y="53"/>
                    <a:pt x="35" y="1"/>
                    <a:pt x="0" y="103"/>
                  </a:cubicBezTo>
                  <a:cubicBezTo>
                    <a:pt x="0" y="153"/>
                    <a:pt x="154" y="206"/>
                    <a:pt x="191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" name="Google Shape;855;p2"/>
            <p:cNvSpPr/>
            <p:nvPr/>
          </p:nvSpPr>
          <p:spPr>
            <a:xfrm>
              <a:off x="8115218" y="98349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4"/>
                  </a:moveTo>
                  <a:cubicBezTo>
                    <a:pt x="242" y="1"/>
                    <a:pt x="0" y="69"/>
                    <a:pt x="101" y="116"/>
                  </a:cubicBezTo>
                  <a:cubicBezTo>
                    <a:pt x="156" y="142"/>
                    <a:pt x="393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" name="Google Shape;856;p2"/>
            <p:cNvSpPr/>
            <p:nvPr/>
          </p:nvSpPr>
          <p:spPr>
            <a:xfrm>
              <a:off x="275363" y="98349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4"/>
                  </a:moveTo>
                  <a:cubicBezTo>
                    <a:pt x="240" y="1"/>
                    <a:pt x="0" y="69"/>
                    <a:pt x="99" y="116"/>
                  </a:cubicBezTo>
                  <a:cubicBezTo>
                    <a:pt x="154" y="142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" name="Google Shape;857;p2"/>
            <p:cNvSpPr/>
            <p:nvPr/>
          </p:nvSpPr>
          <p:spPr>
            <a:xfrm>
              <a:off x="6800509" y="98072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7"/>
                  </a:moveTo>
                  <a:cubicBezTo>
                    <a:pt x="240" y="0"/>
                    <a:pt x="0" y="71"/>
                    <a:pt x="102" y="119"/>
                  </a:cubicBezTo>
                  <a:cubicBezTo>
                    <a:pt x="154" y="142"/>
                    <a:pt x="393" y="74"/>
                    <a:pt x="295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" name="Google Shape;858;p2"/>
            <p:cNvSpPr/>
            <p:nvPr/>
          </p:nvSpPr>
          <p:spPr>
            <a:xfrm>
              <a:off x="6539352" y="975667"/>
              <a:ext cx="23843" cy="5902"/>
            </a:xfrm>
            <a:custGeom>
              <a:avLst/>
              <a:gdLst/>
              <a:ahLst/>
              <a:cxnLst/>
              <a:rect l="l" t="t" r="r" b="b"/>
              <a:pathLst>
                <a:path w="668" h="196" extrusionOk="0">
                  <a:moveTo>
                    <a:pt x="476" y="195"/>
                  </a:moveTo>
                  <a:cubicBezTo>
                    <a:pt x="476" y="103"/>
                    <a:pt x="632" y="87"/>
                    <a:pt x="668" y="14"/>
                  </a:cubicBezTo>
                  <a:cubicBezTo>
                    <a:pt x="368" y="22"/>
                    <a:pt x="1" y="1"/>
                    <a:pt x="91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" name="Google Shape;859;p2"/>
            <p:cNvSpPr/>
            <p:nvPr/>
          </p:nvSpPr>
          <p:spPr>
            <a:xfrm>
              <a:off x="6026211" y="972897"/>
              <a:ext cx="7139" cy="6263"/>
            </a:xfrm>
            <a:custGeom>
              <a:avLst/>
              <a:gdLst/>
              <a:ahLst/>
              <a:cxnLst/>
              <a:rect l="l" t="t" r="r" b="b"/>
              <a:pathLst>
                <a:path w="200" h="208" extrusionOk="0">
                  <a:moveTo>
                    <a:pt x="197" y="105"/>
                  </a:moveTo>
                  <a:cubicBezTo>
                    <a:pt x="199" y="54"/>
                    <a:pt x="40" y="0"/>
                    <a:pt x="5" y="105"/>
                  </a:cubicBezTo>
                  <a:cubicBezTo>
                    <a:pt x="1" y="157"/>
                    <a:pt x="157" y="208"/>
                    <a:pt x="197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" name="Google Shape;860;p2"/>
            <p:cNvSpPr/>
            <p:nvPr/>
          </p:nvSpPr>
          <p:spPr>
            <a:xfrm>
              <a:off x="5523884" y="970578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" name="Google Shape;861;p2"/>
            <p:cNvSpPr/>
            <p:nvPr/>
          </p:nvSpPr>
          <p:spPr>
            <a:xfrm>
              <a:off x="2133837" y="972536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4" y="140"/>
                    <a:pt x="392" y="72"/>
                    <a:pt x="292" y="24"/>
                  </a:cubicBezTo>
                  <a:cubicBezTo>
                    <a:pt x="240" y="1"/>
                    <a:pt x="0" y="71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" name="Google Shape;862;p2"/>
            <p:cNvSpPr/>
            <p:nvPr/>
          </p:nvSpPr>
          <p:spPr>
            <a:xfrm>
              <a:off x="560255" y="967869"/>
              <a:ext cx="21594" cy="6383"/>
            </a:xfrm>
            <a:custGeom>
              <a:avLst/>
              <a:gdLst/>
              <a:ahLst/>
              <a:cxnLst/>
              <a:rect l="l" t="t" r="r" b="b"/>
              <a:pathLst>
                <a:path w="605" h="212" extrusionOk="0">
                  <a:moveTo>
                    <a:pt x="605" y="182"/>
                  </a:moveTo>
                  <a:lnTo>
                    <a:pt x="605" y="0"/>
                  </a:lnTo>
                  <a:lnTo>
                    <a:pt x="25" y="0"/>
                  </a:lnTo>
                  <a:cubicBezTo>
                    <a:pt x="0" y="162"/>
                    <a:pt x="217" y="212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" name="Google Shape;863;p2"/>
            <p:cNvSpPr/>
            <p:nvPr/>
          </p:nvSpPr>
          <p:spPr>
            <a:xfrm>
              <a:off x="5224358" y="964346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2" y="26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2" y="142"/>
                    <a:pt x="391" y="71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" name="Google Shape;864;p2"/>
            <p:cNvSpPr/>
            <p:nvPr/>
          </p:nvSpPr>
          <p:spPr>
            <a:xfrm>
              <a:off x="1976293" y="959800"/>
              <a:ext cx="34158" cy="8822"/>
            </a:xfrm>
            <a:custGeom>
              <a:avLst/>
              <a:gdLst/>
              <a:ahLst/>
              <a:cxnLst/>
              <a:rect l="l" t="t" r="r" b="b"/>
              <a:pathLst>
                <a:path w="957" h="293" extrusionOk="0">
                  <a:moveTo>
                    <a:pt x="78" y="177"/>
                  </a:moveTo>
                  <a:cubicBezTo>
                    <a:pt x="323" y="182"/>
                    <a:pt x="347" y="293"/>
                    <a:pt x="659" y="268"/>
                  </a:cubicBezTo>
                  <a:cubicBezTo>
                    <a:pt x="956" y="45"/>
                    <a:pt x="1" y="1"/>
                    <a:pt x="78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" name="Google Shape;865;p2"/>
            <p:cNvSpPr/>
            <p:nvPr/>
          </p:nvSpPr>
          <p:spPr>
            <a:xfrm>
              <a:off x="4673704" y="96160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4" y="142"/>
                    <a:pt x="391" y="72"/>
                    <a:pt x="292" y="25"/>
                  </a:cubicBezTo>
                  <a:cubicBezTo>
                    <a:pt x="240" y="1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" name="Google Shape;866;p2"/>
            <p:cNvSpPr/>
            <p:nvPr/>
          </p:nvSpPr>
          <p:spPr>
            <a:xfrm>
              <a:off x="4050953" y="959047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5" y="110"/>
                  </a:moveTo>
                  <a:cubicBezTo>
                    <a:pt x="345" y="1"/>
                    <a:pt x="171" y="56"/>
                    <a:pt x="0" y="110"/>
                  </a:cubicBezTo>
                  <a:cubicBezTo>
                    <a:pt x="0" y="202"/>
                    <a:pt x="336" y="225"/>
                    <a:pt x="385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" name="Google Shape;867;p2"/>
            <p:cNvSpPr/>
            <p:nvPr/>
          </p:nvSpPr>
          <p:spPr>
            <a:xfrm>
              <a:off x="1228799" y="959649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0"/>
                  </a:moveTo>
                  <a:cubicBezTo>
                    <a:pt x="236" y="20"/>
                    <a:pt x="6" y="3"/>
                    <a:pt x="1" y="90"/>
                  </a:cubicBezTo>
                  <a:cubicBezTo>
                    <a:pt x="151" y="71"/>
                    <a:pt x="381" y="89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" name="Google Shape;868;p2"/>
            <p:cNvSpPr/>
            <p:nvPr/>
          </p:nvSpPr>
          <p:spPr>
            <a:xfrm>
              <a:off x="707377" y="951460"/>
              <a:ext cx="27162" cy="10930"/>
            </a:xfrm>
            <a:custGeom>
              <a:avLst/>
              <a:gdLst/>
              <a:ahLst/>
              <a:cxnLst/>
              <a:rect l="l" t="t" r="r" b="b"/>
              <a:pathLst>
                <a:path w="761" h="363" extrusionOk="0">
                  <a:moveTo>
                    <a:pt x="532" y="362"/>
                  </a:moveTo>
                  <a:cubicBezTo>
                    <a:pt x="648" y="357"/>
                    <a:pt x="760" y="349"/>
                    <a:pt x="722" y="272"/>
                  </a:cubicBezTo>
                  <a:cubicBezTo>
                    <a:pt x="405" y="270"/>
                    <a:pt x="615" y="20"/>
                    <a:pt x="337" y="1"/>
                  </a:cubicBezTo>
                  <a:cubicBezTo>
                    <a:pt x="1" y="185"/>
                    <a:pt x="478" y="178"/>
                    <a:pt x="144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" name="Google Shape;869;p2"/>
            <p:cNvSpPr/>
            <p:nvPr/>
          </p:nvSpPr>
          <p:spPr>
            <a:xfrm>
              <a:off x="4456947" y="953477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8" y="114"/>
                  </a:moveTo>
                  <a:cubicBezTo>
                    <a:pt x="385" y="21"/>
                    <a:pt x="48" y="0"/>
                    <a:pt x="0" y="114"/>
                  </a:cubicBezTo>
                  <a:cubicBezTo>
                    <a:pt x="219" y="105"/>
                    <a:pt x="303" y="247"/>
                    <a:pt x="388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" name="Google Shape;870;p2"/>
            <p:cNvSpPr/>
            <p:nvPr/>
          </p:nvSpPr>
          <p:spPr>
            <a:xfrm>
              <a:off x="819806" y="948690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83" y="364"/>
                  </a:moveTo>
                  <a:lnTo>
                    <a:pt x="660" y="364"/>
                  </a:lnTo>
                  <a:cubicBezTo>
                    <a:pt x="716" y="158"/>
                    <a:pt x="614" y="22"/>
                    <a:pt x="274" y="0"/>
                  </a:cubicBezTo>
                  <a:cubicBezTo>
                    <a:pt x="214" y="123"/>
                    <a:pt x="0" y="174"/>
                    <a:pt x="83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" name="Google Shape;871;p2"/>
            <p:cNvSpPr/>
            <p:nvPr/>
          </p:nvSpPr>
          <p:spPr>
            <a:xfrm>
              <a:off x="4564915" y="943601"/>
              <a:ext cx="36621" cy="17976"/>
            </a:xfrm>
            <a:custGeom>
              <a:avLst/>
              <a:gdLst/>
              <a:ahLst/>
              <a:cxnLst/>
              <a:rect l="l" t="t" r="r" b="b"/>
              <a:pathLst>
                <a:path w="1026" h="597" extrusionOk="0">
                  <a:moveTo>
                    <a:pt x="1026" y="169"/>
                  </a:moveTo>
                  <a:cubicBezTo>
                    <a:pt x="411" y="225"/>
                    <a:pt x="429" y="1"/>
                    <a:pt x="64" y="169"/>
                  </a:cubicBezTo>
                  <a:cubicBezTo>
                    <a:pt x="1" y="596"/>
                    <a:pt x="954" y="413"/>
                    <a:pt x="1026" y="16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" name="Google Shape;872;p2"/>
            <p:cNvSpPr/>
            <p:nvPr/>
          </p:nvSpPr>
          <p:spPr>
            <a:xfrm>
              <a:off x="1159949" y="951068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4" y="103"/>
                  </a:moveTo>
                  <a:cubicBezTo>
                    <a:pt x="196" y="52"/>
                    <a:pt x="38" y="1"/>
                    <a:pt x="1" y="103"/>
                  </a:cubicBezTo>
                  <a:cubicBezTo>
                    <a:pt x="1" y="154"/>
                    <a:pt x="160" y="207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" name="Google Shape;873;p2"/>
            <p:cNvSpPr/>
            <p:nvPr/>
          </p:nvSpPr>
          <p:spPr>
            <a:xfrm>
              <a:off x="5771549" y="946010"/>
              <a:ext cx="20737" cy="8190"/>
            </a:xfrm>
            <a:custGeom>
              <a:avLst/>
              <a:gdLst/>
              <a:ahLst/>
              <a:cxnLst/>
              <a:rect l="l" t="t" r="r" b="b"/>
              <a:pathLst>
                <a:path w="581" h="272" extrusionOk="0">
                  <a:moveTo>
                    <a:pt x="580" y="0"/>
                  </a:moveTo>
                  <a:lnTo>
                    <a:pt x="1" y="0"/>
                  </a:lnTo>
                  <a:lnTo>
                    <a:pt x="1" y="272"/>
                  </a:lnTo>
                  <a:lnTo>
                    <a:pt x="580" y="27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" name="Google Shape;874;p2"/>
            <p:cNvSpPr/>
            <p:nvPr/>
          </p:nvSpPr>
          <p:spPr>
            <a:xfrm>
              <a:off x="4662532" y="945980"/>
              <a:ext cx="14705" cy="9485"/>
            </a:xfrm>
            <a:custGeom>
              <a:avLst/>
              <a:gdLst/>
              <a:ahLst/>
              <a:cxnLst/>
              <a:rect l="l" t="t" r="r" b="b"/>
              <a:pathLst>
                <a:path w="412" h="315" extrusionOk="0">
                  <a:moveTo>
                    <a:pt x="412" y="272"/>
                  </a:moveTo>
                  <a:lnTo>
                    <a:pt x="412" y="89"/>
                  </a:lnTo>
                  <a:cubicBezTo>
                    <a:pt x="219" y="89"/>
                    <a:pt x="183" y="16"/>
                    <a:pt x="25" y="0"/>
                  </a:cubicBezTo>
                  <a:cubicBezTo>
                    <a:pt x="45" y="144"/>
                    <a:pt x="1" y="315"/>
                    <a:pt x="412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" name="Google Shape;875;p2"/>
            <p:cNvSpPr/>
            <p:nvPr/>
          </p:nvSpPr>
          <p:spPr>
            <a:xfrm>
              <a:off x="805351" y="947967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4"/>
                  </a:moveTo>
                  <a:cubicBezTo>
                    <a:pt x="241" y="1"/>
                    <a:pt x="1" y="69"/>
                    <a:pt x="99" y="117"/>
                  </a:cubicBezTo>
                  <a:cubicBezTo>
                    <a:pt x="156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" name="Google Shape;876;p2"/>
            <p:cNvSpPr/>
            <p:nvPr/>
          </p:nvSpPr>
          <p:spPr>
            <a:xfrm>
              <a:off x="8779551" y="942668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8" y="111"/>
                  </a:moveTo>
                  <a:cubicBezTo>
                    <a:pt x="346" y="0"/>
                    <a:pt x="171" y="55"/>
                    <a:pt x="0" y="111"/>
                  </a:cubicBezTo>
                  <a:cubicBezTo>
                    <a:pt x="4" y="200"/>
                    <a:pt x="336" y="224"/>
                    <a:pt x="388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" name="Google Shape;877;p2"/>
            <p:cNvSpPr/>
            <p:nvPr/>
          </p:nvSpPr>
          <p:spPr>
            <a:xfrm>
              <a:off x="8996236" y="939747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38" y="1"/>
                    <a:pt x="0" y="69"/>
                    <a:pt x="100" y="117"/>
                  </a:cubicBezTo>
                  <a:cubicBezTo>
                    <a:pt x="152" y="142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" name="Google Shape;878;p2"/>
            <p:cNvSpPr/>
            <p:nvPr/>
          </p:nvSpPr>
          <p:spPr>
            <a:xfrm>
              <a:off x="8913574" y="939747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6" y="26"/>
                  </a:moveTo>
                  <a:cubicBezTo>
                    <a:pt x="242" y="1"/>
                    <a:pt x="1" y="69"/>
                    <a:pt x="104" y="117"/>
                  </a:cubicBezTo>
                  <a:cubicBezTo>
                    <a:pt x="157" y="142"/>
                    <a:pt x="396" y="73"/>
                    <a:pt x="296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" name="Google Shape;879;p2"/>
            <p:cNvSpPr/>
            <p:nvPr/>
          </p:nvSpPr>
          <p:spPr>
            <a:xfrm>
              <a:off x="8571146" y="928758"/>
              <a:ext cx="22629" cy="11773"/>
            </a:xfrm>
            <a:custGeom>
              <a:avLst/>
              <a:gdLst/>
              <a:ahLst/>
              <a:cxnLst/>
              <a:rect l="l" t="t" r="r" b="b"/>
              <a:pathLst>
                <a:path w="634" h="391" extrusionOk="0">
                  <a:moveTo>
                    <a:pt x="634" y="391"/>
                  </a:moveTo>
                  <a:lnTo>
                    <a:pt x="634" y="28"/>
                  </a:lnTo>
                  <a:cubicBezTo>
                    <a:pt x="124" y="0"/>
                    <a:pt x="0" y="154"/>
                    <a:pt x="54" y="3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" name="Google Shape;880;p2"/>
            <p:cNvSpPr/>
            <p:nvPr/>
          </p:nvSpPr>
          <p:spPr>
            <a:xfrm>
              <a:off x="1713958" y="937007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5"/>
                  </a:moveTo>
                  <a:cubicBezTo>
                    <a:pt x="238" y="0"/>
                    <a:pt x="0" y="70"/>
                    <a:pt x="101" y="117"/>
                  </a:cubicBezTo>
                  <a:cubicBezTo>
                    <a:pt x="152" y="141"/>
                    <a:pt x="393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" name="Google Shape;881;p2"/>
            <p:cNvSpPr/>
            <p:nvPr/>
          </p:nvSpPr>
          <p:spPr>
            <a:xfrm>
              <a:off x="1690009" y="924091"/>
              <a:ext cx="22950" cy="13730"/>
            </a:xfrm>
            <a:custGeom>
              <a:avLst/>
              <a:gdLst/>
              <a:ahLst/>
              <a:cxnLst/>
              <a:rect l="l" t="t" r="r" b="b"/>
              <a:pathLst>
                <a:path w="643" h="456" extrusionOk="0">
                  <a:moveTo>
                    <a:pt x="0" y="91"/>
                  </a:moveTo>
                  <a:lnTo>
                    <a:pt x="0" y="456"/>
                  </a:lnTo>
                  <a:lnTo>
                    <a:pt x="580" y="456"/>
                  </a:lnTo>
                  <a:cubicBezTo>
                    <a:pt x="630" y="218"/>
                    <a:pt x="643" y="0"/>
                    <a:pt x="0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" name="Google Shape;882;p2"/>
            <p:cNvSpPr/>
            <p:nvPr/>
          </p:nvSpPr>
          <p:spPr>
            <a:xfrm>
              <a:off x="8063751" y="924091"/>
              <a:ext cx="26841" cy="13068"/>
            </a:xfrm>
            <a:custGeom>
              <a:avLst/>
              <a:gdLst/>
              <a:ahLst/>
              <a:cxnLst/>
              <a:rect l="l" t="t" r="r" b="b"/>
              <a:pathLst>
                <a:path w="752" h="434" extrusionOk="0">
                  <a:moveTo>
                    <a:pt x="191" y="0"/>
                  </a:moveTo>
                  <a:cubicBezTo>
                    <a:pt x="209" y="159"/>
                    <a:pt x="150" y="283"/>
                    <a:pt x="0" y="363"/>
                  </a:cubicBezTo>
                  <a:cubicBezTo>
                    <a:pt x="658" y="433"/>
                    <a:pt x="752" y="17"/>
                    <a:pt x="19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" name="Google Shape;883;p2"/>
            <p:cNvSpPr/>
            <p:nvPr/>
          </p:nvSpPr>
          <p:spPr>
            <a:xfrm>
              <a:off x="3851185" y="928878"/>
              <a:ext cx="13849" cy="7407"/>
            </a:xfrm>
            <a:custGeom>
              <a:avLst/>
              <a:gdLst/>
              <a:ahLst/>
              <a:cxnLst/>
              <a:rect l="l" t="t" r="r" b="b"/>
              <a:pathLst>
                <a:path w="388" h="246" extrusionOk="0">
                  <a:moveTo>
                    <a:pt x="388" y="114"/>
                  </a:moveTo>
                  <a:cubicBezTo>
                    <a:pt x="385" y="22"/>
                    <a:pt x="50" y="0"/>
                    <a:pt x="0" y="114"/>
                  </a:cubicBezTo>
                  <a:cubicBezTo>
                    <a:pt x="219" y="103"/>
                    <a:pt x="304" y="246"/>
                    <a:pt x="388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" name="Google Shape;884;p2"/>
            <p:cNvSpPr/>
            <p:nvPr/>
          </p:nvSpPr>
          <p:spPr>
            <a:xfrm>
              <a:off x="1486672" y="931558"/>
              <a:ext cx="14206" cy="4306"/>
            </a:xfrm>
            <a:custGeom>
              <a:avLst/>
              <a:gdLst/>
              <a:ahLst/>
              <a:cxnLst/>
              <a:rect l="l" t="t" r="r" b="b"/>
              <a:pathLst>
                <a:path w="398" h="143" extrusionOk="0">
                  <a:moveTo>
                    <a:pt x="296" y="25"/>
                  </a:moveTo>
                  <a:cubicBezTo>
                    <a:pt x="242" y="0"/>
                    <a:pt x="1" y="69"/>
                    <a:pt x="104" y="115"/>
                  </a:cubicBezTo>
                  <a:cubicBezTo>
                    <a:pt x="158" y="142"/>
                    <a:pt x="398" y="72"/>
                    <a:pt x="296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" name="Google Shape;885;p2"/>
            <p:cNvSpPr/>
            <p:nvPr/>
          </p:nvSpPr>
          <p:spPr>
            <a:xfrm>
              <a:off x="506003" y="929179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7" y="104"/>
                  </a:moveTo>
                  <a:cubicBezTo>
                    <a:pt x="197" y="53"/>
                    <a:pt x="37" y="1"/>
                    <a:pt x="4" y="104"/>
                  </a:cubicBezTo>
                  <a:cubicBezTo>
                    <a:pt x="1" y="155"/>
                    <a:pt x="160" y="208"/>
                    <a:pt x="197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" name="Google Shape;886;p2"/>
            <p:cNvSpPr/>
            <p:nvPr/>
          </p:nvSpPr>
          <p:spPr>
            <a:xfrm>
              <a:off x="217006" y="925988"/>
              <a:ext cx="27626" cy="9906"/>
            </a:xfrm>
            <a:custGeom>
              <a:avLst/>
              <a:gdLst/>
              <a:ahLst/>
              <a:cxnLst/>
              <a:rect l="l" t="t" r="r" b="b"/>
              <a:pathLst>
                <a:path w="774" h="329" extrusionOk="0">
                  <a:moveTo>
                    <a:pt x="774" y="120"/>
                  </a:moveTo>
                  <a:cubicBezTo>
                    <a:pt x="514" y="2"/>
                    <a:pt x="54" y="1"/>
                    <a:pt x="1" y="210"/>
                  </a:cubicBezTo>
                  <a:cubicBezTo>
                    <a:pt x="257" y="327"/>
                    <a:pt x="719" y="329"/>
                    <a:pt x="774" y="12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" name="Google Shape;887;p2"/>
            <p:cNvSpPr/>
            <p:nvPr/>
          </p:nvSpPr>
          <p:spPr>
            <a:xfrm>
              <a:off x="4081219" y="915751"/>
              <a:ext cx="37120" cy="16560"/>
            </a:xfrm>
            <a:custGeom>
              <a:avLst/>
              <a:gdLst/>
              <a:ahLst/>
              <a:cxnLst/>
              <a:rect l="l" t="t" r="r" b="b"/>
              <a:pathLst>
                <a:path w="1040" h="550" extrusionOk="0">
                  <a:moveTo>
                    <a:pt x="887" y="550"/>
                  </a:moveTo>
                  <a:cubicBezTo>
                    <a:pt x="1040" y="0"/>
                    <a:pt x="1" y="490"/>
                    <a:pt x="887" y="5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" name="Google Shape;888;p2"/>
            <p:cNvSpPr/>
            <p:nvPr/>
          </p:nvSpPr>
          <p:spPr>
            <a:xfrm>
              <a:off x="806207" y="924272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5" y="177"/>
                  </a:moveTo>
                  <a:cubicBezTo>
                    <a:pt x="321" y="182"/>
                    <a:pt x="345" y="293"/>
                    <a:pt x="655" y="267"/>
                  </a:cubicBezTo>
                  <a:cubicBezTo>
                    <a:pt x="954" y="44"/>
                    <a:pt x="0" y="1"/>
                    <a:pt x="75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" name="Google Shape;889;p2"/>
            <p:cNvSpPr/>
            <p:nvPr/>
          </p:nvSpPr>
          <p:spPr>
            <a:xfrm>
              <a:off x="6903837" y="92607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39" y="1"/>
                    <a:pt x="0" y="70"/>
                    <a:pt x="98" y="117"/>
                  </a:cubicBezTo>
                  <a:cubicBezTo>
                    <a:pt x="153" y="142"/>
                    <a:pt x="392" y="71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" name="Google Shape;890;p2"/>
            <p:cNvSpPr/>
            <p:nvPr/>
          </p:nvSpPr>
          <p:spPr>
            <a:xfrm>
              <a:off x="5927023" y="918641"/>
              <a:ext cx="25556" cy="10960"/>
            </a:xfrm>
            <a:custGeom>
              <a:avLst/>
              <a:gdLst/>
              <a:ahLst/>
              <a:cxnLst/>
              <a:rect l="l" t="t" r="r" b="b"/>
              <a:pathLst>
                <a:path w="716" h="364" extrusionOk="0">
                  <a:moveTo>
                    <a:pt x="662" y="364"/>
                  </a:moveTo>
                  <a:cubicBezTo>
                    <a:pt x="716" y="158"/>
                    <a:pt x="613" y="22"/>
                    <a:pt x="275" y="1"/>
                  </a:cubicBezTo>
                  <a:cubicBezTo>
                    <a:pt x="215" y="122"/>
                    <a:pt x="1" y="173"/>
                    <a:pt x="84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" name="Google Shape;891;p2"/>
            <p:cNvSpPr/>
            <p:nvPr/>
          </p:nvSpPr>
          <p:spPr>
            <a:xfrm>
              <a:off x="2857632" y="914908"/>
              <a:ext cx="39833" cy="15838"/>
            </a:xfrm>
            <a:custGeom>
              <a:avLst/>
              <a:gdLst/>
              <a:ahLst/>
              <a:cxnLst/>
              <a:rect l="l" t="t" r="r" b="b"/>
              <a:pathLst>
                <a:path w="1116" h="526" extrusionOk="0">
                  <a:moveTo>
                    <a:pt x="650" y="305"/>
                  </a:moveTo>
                  <a:cubicBezTo>
                    <a:pt x="1116" y="1"/>
                    <a:pt x="1" y="526"/>
                    <a:pt x="650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" name="Google Shape;892;p2"/>
            <p:cNvSpPr/>
            <p:nvPr/>
          </p:nvSpPr>
          <p:spPr>
            <a:xfrm>
              <a:off x="2122701" y="915871"/>
              <a:ext cx="14705" cy="9545"/>
            </a:xfrm>
            <a:custGeom>
              <a:avLst/>
              <a:gdLst/>
              <a:ahLst/>
              <a:cxnLst/>
              <a:rect l="l" t="t" r="r" b="b"/>
              <a:pathLst>
                <a:path w="412" h="317" extrusionOk="0">
                  <a:moveTo>
                    <a:pt x="411" y="273"/>
                  </a:moveTo>
                  <a:lnTo>
                    <a:pt x="411" y="93"/>
                  </a:lnTo>
                  <a:cubicBezTo>
                    <a:pt x="219" y="93"/>
                    <a:pt x="182" y="18"/>
                    <a:pt x="26" y="0"/>
                  </a:cubicBezTo>
                  <a:cubicBezTo>
                    <a:pt x="46" y="144"/>
                    <a:pt x="0" y="316"/>
                    <a:pt x="41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" name="Google Shape;893;p2"/>
            <p:cNvSpPr/>
            <p:nvPr/>
          </p:nvSpPr>
          <p:spPr>
            <a:xfrm>
              <a:off x="1855155" y="921411"/>
              <a:ext cx="13884" cy="2710"/>
            </a:xfrm>
            <a:custGeom>
              <a:avLst/>
              <a:gdLst/>
              <a:ahLst/>
              <a:cxnLst/>
              <a:rect l="l" t="t" r="r" b="b"/>
              <a:pathLst>
                <a:path w="389" h="90" extrusionOk="0">
                  <a:moveTo>
                    <a:pt x="389" y="0"/>
                  </a:moveTo>
                  <a:cubicBezTo>
                    <a:pt x="238" y="20"/>
                    <a:pt x="6" y="2"/>
                    <a:pt x="1" y="89"/>
                  </a:cubicBezTo>
                  <a:cubicBezTo>
                    <a:pt x="152" y="69"/>
                    <a:pt x="382" y="86"/>
                    <a:pt x="38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" name="Google Shape;894;p2"/>
            <p:cNvSpPr/>
            <p:nvPr/>
          </p:nvSpPr>
          <p:spPr>
            <a:xfrm>
              <a:off x="3944056" y="917828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8"/>
                  </a:moveTo>
                  <a:cubicBezTo>
                    <a:pt x="242" y="0"/>
                    <a:pt x="1" y="70"/>
                    <a:pt x="100" y="119"/>
                  </a:cubicBezTo>
                  <a:cubicBezTo>
                    <a:pt x="155" y="143"/>
                    <a:pt x="391" y="74"/>
                    <a:pt x="293" y="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" name="Google Shape;895;p2"/>
            <p:cNvSpPr/>
            <p:nvPr/>
          </p:nvSpPr>
          <p:spPr>
            <a:xfrm>
              <a:off x="750350" y="917828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3" y="28"/>
                  </a:moveTo>
                  <a:cubicBezTo>
                    <a:pt x="239" y="0"/>
                    <a:pt x="0" y="70"/>
                    <a:pt x="99" y="119"/>
                  </a:cubicBezTo>
                  <a:cubicBezTo>
                    <a:pt x="152" y="143"/>
                    <a:pt x="390" y="74"/>
                    <a:pt x="293" y="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" name="Google Shape;896;p2"/>
            <p:cNvSpPr/>
            <p:nvPr/>
          </p:nvSpPr>
          <p:spPr>
            <a:xfrm>
              <a:off x="6928108" y="91316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" name="Google Shape;897;p2"/>
            <p:cNvSpPr/>
            <p:nvPr/>
          </p:nvSpPr>
          <p:spPr>
            <a:xfrm>
              <a:off x="3101014" y="91045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" name="Google Shape;898;p2"/>
            <p:cNvSpPr/>
            <p:nvPr/>
          </p:nvSpPr>
          <p:spPr>
            <a:xfrm>
              <a:off x="2031473" y="907832"/>
              <a:ext cx="34051" cy="8882"/>
            </a:xfrm>
            <a:custGeom>
              <a:avLst/>
              <a:gdLst/>
              <a:ahLst/>
              <a:cxnLst/>
              <a:rect l="l" t="t" r="r" b="b"/>
              <a:pathLst>
                <a:path w="954" h="295" extrusionOk="0">
                  <a:moveTo>
                    <a:pt x="75" y="177"/>
                  </a:moveTo>
                  <a:cubicBezTo>
                    <a:pt x="321" y="181"/>
                    <a:pt x="341" y="295"/>
                    <a:pt x="654" y="269"/>
                  </a:cubicBezTo>
                  <a:cubicBezTo>
                    <a:pt x="953" y="44"/>
                    <a:pt x="0" y="1"/>
                    <a:pt x="75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" name="Google Shape;899;p2"/>
            <p:cNvSpPr/>
            <p:nvPr/>
          </p:nvSpPr>
          <p:spPr>
            <a:xfrm>
              <a:off x="3083739" y="909699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0" y="25"/>
                  </a:moveTo>
                  <a:cubicBezTo>
                    <a:pt x="237" y="0"/>
                    <a:pt x="1" y="69"/>
                    <a:pt x="98" y="115"/>
                  </a:cubicBezTo>
                  <a:cubicBezTo>
                    <a:pt x="152" y="141"/>
                    <a:pt x="391" y="71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" name="Google Shape;900;p2"/>
            <p:cNvSpPr/>
            <p:nvPr/>
          </p:nvSpPr>
          <p:spPr>
            <a:xfrm>
              <a:off x="2171849" y="910452"/>
              <a:ext cx="13706" cy="2740"/>
            </a:xfrm>
            <a:custGeom>
              <a:avLst/>
              <a:gdLst/>
              <a:ahLst/>
              <a:cxnLst/>
              <a:rect l="l" t="t" r="r" b="b"/>
              <a:pathLst>
                <a:path w="384" h="91" extrusionOk="0">
                  <a:moveTo>
                    <a:pt x="384" y="0"/>
                  </a:moveTo>
                  <a:cubicBezTo>
                    <a:pt x="235" y="20"/>
                    <a:pt x="3" y="3"/>
                    <a:pt x="0" y="90"/>
                  </a:cubicBezTo>
                  <a:cubicBezTo>
                    <a:pt x="149" y="71"/>
                    <a:pt x="377" y="88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" name="Google Shape;901;p2"/>
            <p:cNvSpPr/>
            <p:nvPr/>
          </p:nvSpPr>
          <p:spPr>
            <a:xfrm>
              <a:off x="2027225" y="1577536"/>
              <a:ext cx="50683" cy="16440"/>
            </a:xfrm>
            <a:custGeom>
              <a:avLst/>
              <a:gdLst/>
              <a:ahLst/>
              <a:cxnLst/>
              <a:rect l="l" t="t" r="r" b="b"/>
              <a:pathLst>
                <a:path w="1420" h="546" extrusionOk="0">
                  <a:moveTo>
                    <a:pt x="194" y="545"/>
                  </a:moveTo>
                  <a:cubicBezTo>
                    <a:pt x="1419" y="480"/>
                    <a:pt x="207" y="1"/>
                    <a:pt x="0" y="271"/>
                  </a:cubicBezTo>
                  <a:cubicBezTo>
                    <a:pt x="226" y="288"/>
                    <a:pt x="211" y="416"/>
                    <a:pt x="194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" name="Google Shape;902;p2"/>
            <p:cNvSpPr/>
            <p:nvPr/>
          </p:nvSpPr>
          <p:spPr>
            <a:xfrm>
              <a:off x="8717625" y="1287651"/>
              <a:ext cx="34479" cy="10990"/>
            </a:xfrm>
            <a:custGeom>
              <a:avLst/>
              <a:gdLst/>
              <a:ahLst/>
              <a:cxnLst/>
              <a:rect l="l" t="t" r="r" b="b"/>
              <a:pathLst>
                <a:path w="966" h="365" extrusionOk="0">
                  <a:moveTo>
                    <a:pt x="965" y="365"/>
                  </a:moveTo>
                  <a:cubicBezTo>
                    <a:pt x="897" y="123"/>
                    <a:pt x="459" y="58"/>
                    <a:pt x="0" y="1"/>
                  </a:cubicBezTo>
                  <a:cubicBezTo>
                    <a:pt x="79" y="238"/>
                    <a:pt x="601" y="264"/>
                    <a:pt x="965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" name="Google Shape;903;p2"/>
            <p:cNvSpPr/>
            <p:nvPr/>
          </p:nvSpPr>
          <p:spPr>
            <a:xfrm>
              <a:off x="9040779" y="1060814"/>
              <a:ext cx="36799" cy="16290"/>
            </a:xfrm>
            <a:custGeom>
              <a:avLst/>
              <a:gdLst/>
              <a:ahLst/>
              <a:cxnLst/>
              <a:rect l="l" t="t" r="r" b="b"/>
              <a:pathLst>
                <a:path w="1031" h="541" extrusionOk="0">
                  <a:moveTo>
                    <a:pt x="203" y="453"/>
                  </a:moveTo>
                  <a:cubicBezTo>
                    <a:pt x="791" y="541"/>
                    <a:pt x="1030" y="8"/>
                    <a:pt x="781" y="0"/>
                  </a:cubicBezTo>
                  <a:cubicBezTo>
                    <a:pt x="609" y="160"/>
                    <a:pt x="0" y="115"/>
                    <a:pt x="203" y="4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" name="Google Shape;904;p2"/>
            <p:cNvSpPr/>
            <p:nvPr/>
          </p:nvSpPr>
          <p:spPr>
            <a:xfrm>
              <a:off x="780616" y="988403"/>
              <a:ext cx="35264" cy="10147"/>
            </a:xfrm>
            <a:custGeom>
              <a:avLst/>
              <a:gdLst/>
              <a:ahLst/>
              <a:cxnLst/>
              <a:rect l="l" t="t" r="r" b="b"/>
              <a:pathLst>
                <a:path w="988" h="337" extrusionOk="0">
                  <a:moveTo>
                    <a:pt x="409" y="317"/>
                  </a:moveTo>
                  <a:cubicBezTo>
                    <a:pt x="487" y="161"/>
                    <a:pt x="658" y="336"/>
                    <a:pt x="987" y="317"/>
                  </a:cubicBezTo>
                  <a:lnTo>
                    <a:pt x="987" y="43"/>
                  </a:lnTo>
                  <a:cubicBezTo>
                    <a:pt x="613" y="1"/>
                    <a:pt x="1" y="289"/>
                    <a:pt x="409" y="3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" name="Google Shape;905;p2"/>
            <p:cNvSpPr/>
            <p:nvPr/>
          </p:nvSpPr>
          <p:spPr>
            <a:xfrm>
              <a:off x="754097" y="924814"/>
              <a:ext cx="37656" cy="11080"/>
            </a:xfrm>
            <a:custGeom>
              <a:avLst/>
              <a:gdLst/>
              <a:ahLst/>
              <a:cxnLst/>
              <a:rect l="l" t="t" r="r" b="b"/>
              <a:pathLst>
                <a:path w="1055" h="368" extrusionOk="0">
                  <a:moveTo>
                    <a:pt x="960" y="249"/>
                  </a:moveTo>
                  <a:cubicBezTo>
                    <a:pt x="574" y="248"/>
                    <a:pt x="715" y="1"/>
                    <a:pt x="188" y="67"/>
                  </a:cubicBezTo>
                  <a:cubicBezTo>
                    <a:pt x="1" y="288"/>
                    <a:pt x="1054" y="368"/>
                    <a:pt x="960" y="2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" name="Google Shape;906;p2"/>
            <p:cNvSpPr/>
            <p:nvPr/>
          </p:nvSpPr>
          <p:spPr>
            <a:xfrm>
              <a:off x="8724086" y="2513159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6" y="110"/>
                  </a:moveTo>
                  <a:cubicBezTo>
                    <a:pt x="344" y="1"/>
                    <a:pt x="173" y="54"/>
                    <a:pt x="1" y="110"/>
                  </a:cubicBezTo>
                  <a:cubicBezTo>
                    <a:pt x="2" y="202"/>
                    <a:pt x="338" y="224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" name="Google Shape;907;p2"/>
            <p:cNvSpPr/>
            <p:nvPr/>
          </p:nvSpPr>
          <p:spPr>
            <a:xfrm>
              <a:off x="8121679" y="251571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7"/>
                  </a:moveTo>
                  <a:cubicBezTo>
                    <a:pt x="154" y="140"/>
                    <a:pt x="394" y="72"/>
                    <a:pt x="292" y="25"/>
                  </a:cubicBezTo>
                  <a:cubicBezTo>
                    <a:pt x="242" y="1"/>
                    <a:pt x="1" y="69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" name="Google Shape;908;p2"/>
            <p:cNvSpPr/>
            <p:nvPr/>
          </p:nvSpPr>
          <p:spPr>
            <a:xfrm>
              <a:off x="3299282" y="2513761"/>
              <a:ext cx="21630" cy="6353"/>
            </a:xfrm>
            <a:custGeom>
              <a:avLst/>
              <a:gdLst/>
              <a:ahLst/>
              <a:cxnLst/>
              <a:rect l="l" t="t" r="r" b="b"/>
              <a:pathLst>
                <a:path w="606" h="211" extrusionOk="0">
                  <a:moveTo>
                    <a:pt x="606" y="0"/>
                  </a:moveTo>
                  <a:lnTo>
                    <a:pt x="26" y="0"/>
                  </a:lnTo>
                  <a:cubicBezTo>
                    <a:pt x="0" y="162"/>
                    <a:pt x="219" y="211"/>
                    <a:pt x="606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" name="Google Shape;909;p2"/>
            <p:cNvSpPr/>
            <p:nvPr/>
          </p:nvSpPr>
          <p:spPr>
            <a:xfrm>
              <a:off x="168430" y="2513610"/>
              <a:ext cx="23950" cy="5962"/>
            </a:xfrm>
            <a:custGeom>
              <a:avLst/>
              <a:gdLst/>
              <a:ahLst/>
              <a:cxnLst/>
              <a:rect l="l" t="t" r="r" b="b"/>
              <a:pathLst>
                <a:path w="671" h="198" extrusionOk="0">
                  <a:moveTo>
                    <a:pt x="580" y="5"/>
                  </a:moveTo>
                  <a:cubicBezTo>
                    <a:pt x="247" y="0"/>
                    <a:pt x="84" y="73"/>
                    <a:pt x="0" y="187"/>
                  </a:cubicBezTo>
                  <a:cubicBezTo>
                    <a:pt x="302" y="176"/>
                    <a:pt x="670" y="197"/>
                    <a:pt x="580" y="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" name="Google Shape;910;p2"/>
            <p:cNvSpPr/>
            <p:nvPr/>
          </p:nvSpPr>
          <p:spPr>
            <a:xfrm>
              <a:off x="2725286" y="2512978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293" y="26"/>
                  </a:moveTo>
                  <a:cubicBezTo>
                    <a:pt x="242" y="0"/>
                    <a:pt x="0" y="68"/>
                    <a:pt x="103" y="116"/>
                  </a:cubicBezTo>
                  <a:cubicBezTo>
                    <a:pt x="156" y="140"/>
                    <a:pt x="396" y="72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" name="Google Shape;911;p2"/>
            <p:cNvSpPr/>
            <p:nvPr/>
          </p:nvSpPr>
          <p:spPr>
            <a:xfrm>
              <a:off x="6944704" y="2510208"/>
              <a:ext cx="14134" cy="4336"/>
            </a:xfrm>
            <a:custGeom>
              <a:avLst/>
              <a:gdLst/>
              <a:ahLst/>
              <a:cxnLst/>
              <a:rect l="l" t="t" r="r" b="b"/>
              <a:pathLst>
                <a:path w="396" h="144" extrusionOk="0">
                  <a:moveTo>
                    <a:pt x="99" y="118"/>
                  </a:moveTo>
                  <a:cubicBezTo>
                    <a:pt x="155" y="143"/>
                    <a:pt x="396" y="74"/>
                    <a:pt x="293" y="26"/>
                  </a:cubicBezTo>
                  <a:cubicBezTo>
                    <a:pt x="239" y="1"/>
                    <a:pt x="0" y="69"/>
                    <a:pt x="99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" name="Google Shape;912;p2"/>
            <p:cNvSpPr/>
            <p:nvPr/>
          </p:nvSpPr>
          <p:spPr>
            <a:xfrm>
              <a:off x="5251376" y="2510208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6"/>
                  </a:moveTo>
                  <a:cubicBezTo>
                    <a:pt x="241" y="1"/>
                    <a:pt x="1" y="69"/>
                    <a:pt x="102" y="118"/>
                  </a:cubicBezTo>
                  <a:cubicBezTo>
                    <a:pt x="155" y="141"/>
                    <a:pt x="395" y="74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" name="Google Shape;913;p2"/>
            <p:cNvSpPr/>
            <p:nvPr/>
          </p:nvSpPr>
          <p:spPr>
            <a:xfrm>
              <a:off x="1882281" y="2497322"/>
              <a:ext cx="39797" cy="13670"/>
            </a:xfrm>
            <a:custGeom>
              <a:avLst/>
              <a:gdLst/>
              <a:ahLst/>
              <a:cxnLst/>
              <a:rect l="l" t="t" r="r" b="b"/>
              <a:pathLst>
                <a:path w="1115" h="454" extrusionOk="0">
                  <a:moveTo>
                    <a:pt x="579" y="1"/>
                  </a:moveTo>
                  <a:cubicBezTo>
                    <a:pt x="405" y="161"/>
                    <a:pt x="112" y="266"/>
                    <a:pt x="1" y="454"/>
                  </a:cubicBezTo>
                  <a:cubicBezTo>
                    <a:pt x="388" y="447"/>
                    <a:pt x="1114" y="142"/>
                    <a:pt x="57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" name="Google Shape;914;p2"/>
            <p:cNvSpPr/>
            <p:nvPr/>
          </p:nvSpPr>
          <p:spPr>
            <a:xfrm>
              <a:off x="1720382" y="2507498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101" y="116"/>
                  </a:moveTo>
                  <a:cubicBezTo>
                    <a:pt x="155" y="142"/>
                    <a:pt x="396" y="73"/>
                    <a:pt x="292" y="26"/>
                  </a:cubicBezTo>
                  <a:cubicBezTo>
                    <a:pt x="241" y="1"/>
                    <a:pt x="1" y="70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" name="Google Shape;915;p2"/>
            <p:cNvSpPr/>
            <p:nvPr/>
          </p:nvSpPr>
          <p:spPr>
            <a:xfrm>
              <a:off x="1142210" y="2504758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102" y="117"/>
                  </a:moveTo>
                  <a:cubicBezTo>
                    <a:pt x="153" y="141"/>
                    <a:pt x="396" y="72"/>
                    <a:pt x="291" y="27"/>
                  </a:cubicBezTo>
                  <a:cubicBezTo>
                    <a:pt x="240" y="0"/>
                    <a:pt x="0" y="71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" name="Google Shape;916;p2"/>
            <p:cNvSpPr/>
            <p:nvPr/>
          </p:nvSpPr>
          <p:spPr>
            <a:xfrm>
              <a:off x="2787390" y="2502019"/>
              <a:ext cx="13884" cy="4306"/>
            </a:xfrm>
            <a:custGeom>
              <a:avLst/>
              <a:gdLst/>
              <a:ahLst/>
              <a:cxnLst/>
              <a:rect l="l" t="t" r="r" b="b"/>
              <a:pathLst>
                <a:path w="389" h="143" extrusionOk="0">
                  <a:moveTo>
                    <a:pt x="98" y="118"/>
                  </a:moveTo>
                  <a:cubicBezTo>
                    <a:pt x="150" y="142"/>
                    <a:pt x="388" y="73"/>
                    <a:pt x="291" y="26"/>
                  </a:cubicBezTo>
                  <a:cubicBezTo>
                    <a:pt x="237" y="0"/>
                    <a:pt x="0" y="71"/>
                    <a:pt x="98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" name="Google Shape;917;p2"/>
            <p:cNvSpPr/>
            <p:nvPr/>
          </p:nvSpPr>
          <p:spPr>
            <a:xfrm>
              <a:off x="2921663" y="2497322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7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" name="Google Shape;918;p2"/>
            <p:cNvSpPr/>
            <p:nvPr/>
          </p:nvSpPr>
          <p:spPr>
            <a:xfrm>
              <a:off x="6610914" y="2494251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5" y="103"/>
                  </a:moveTo>
                  <a:cubicBezTo>
                    <a:pt x="195" y="53"/>
                    <a:pt x="39" y="1"/>
                    <a:pt x="3" y="103"/>
                  </a:cubicBezTo>
                  <a:cubicBezTo>
                    <a:pt x="1" y="154"/>
                    <a:pt x="160" y="206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" name="Google Shape;919;p2"/>
            <p:cNvSpPr/>
            <p:nvPr/>
          </p:nvSpPr>
          <p:spPr>
            <a:xfrm>
              <a:off x="4277596" y="2494251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3"/>
                  </a:moveTo>
                  <a:cubicBezTo>
                    <a:pt x="193" y="53"/>
                    <a:pt x="39" y="1"/>
                    <a:pt x="1" y="103"/>
                  </a:cubicBezTo>
                  <a:cubicBezTo>
                    <a:pt x="1" y="154"/>
                    <a:pt x="156" y="206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" name="Google Shape;920;p2"/>
            <p:cNvSpPr/>
            <p:nvPr/>
          </p:nvSpPr>
          <p:spPr>
            <a:xfrm>
              <a:off x="591664" y="249653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3" y="27"/>
                  </a:moveTo>
                  <a:cubicBezTo>
                    <a:pt x="238" y="1"/>
                    <a:pt x="0" y="70"/>
                    <a:pt x="99" y="117"/>
                  </a:cubicBezTo>
                  <a:cubicBezTo>
                    <a:pt x="152" y="142"/>
                    <a:pt x="392" y="72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" name="Google Shape;921;p2"/>
            <p:cNvSpPr/>
            <p:nvPr/>
          </p:nvSpPr>
          <p:spPr>
            <a:xfrm>
              <a:off x="5530380" y="2489072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8" y="92"/>
                  </a:moveTo>
                  <a:cubicBezTo>
                    <a:pt x="385" y="92"/>
                    <a:pt x="349" y="19"/>
                    <a:pt x="193" y="1"/>
                  </a:cubicBezTo>
                  <a:cubicBezTo>
                    <a:pt x="193" y="92"/>
                    <a:pt x="35" y="109"/>
                    <a:pt x="0" y="182"/>
                  </a:cubicBezTo>
                  <a:cubicBezTo>
                    <a:pt x="193" y="182"/>
                    <a:pt x="230" y="255"/>
                    <a:pt x="386" y="273"/>
                  </a:cubicBezTo>
                  <a:cubicBezTo>
                    <a:pt x="385" y="183"/>
                    <a:pt x="540" y="166"/>
                    <a:pt x="578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" name="Google Shape;922;p2"/>
            <p:cNvSpPr/>
            <p:nvPr/>
          </p:nvSpPr>
          <p:spPr>
            <a:xfrm>
              <a:off x="4899633" y="2488680"/>
              <a:ext cx="33480" cy="15838"/>
            </a:xfrm>
            <a:custGeom>
              <a:avLst/>
              <a:gdLst/>
              <a:ahLst/>
              <a:cxnLst/>
              <a:rect l="l" t="t" r="r" b="b"/>
              <a:pathLst>
                <a:path w="938" h="526" extrusionOk="0">
                  <a:moveTo>
                    <a:pt x="893" y="196"/>
                  </a:moveTo>
                  <a:cubicBezTo>
                    <a:pt x="938" y="142"/>
                    <a:pt x="601" y="1"/>
                    <a:pt x="509" y="16"/>
                  </a:cubicBezTo>
                  <a:cubicBezTo>
                    <a:pt x="0" y="89"/>
                    <a:pt x="632" y="525"/>
                    <a:pt x="893" y="1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" name="Google Shape;923;p2"/>
            <p:cNvSpPr/>
            <p:nvPr/>
          </p:nvSpPr>
          <p:spPr>
            <a:xfrm>
              <a:off x="471275" y="2480310"/>
              <a:ext cx="40333" cy="14694"/>
            </a:xfrm>
            <a:custGeom>
              <a:avLst/>
              <a:gdLst/>
              <a:ahLst/>
              <a:cxnLst/>
              <a:rect l="l" t="t" r="r" b="b"/>
              <a:pathLst>
                <a:path w="1130" h="488" extrusionOk="0">
                  <a:moveTo>
                    <a:pt x="770" y="383"/>
                  </a:moveTo>
                  <a:cubicBezTo>
                    <a:pt x="1129" y="80"/>
                    <a:pt x="78" y="1"/>
                    <a:pt x="0" y="200"/>
                  </a:cubicBezTo>
                  <a:cubicBezTo>
                    <a:pt x="302" y="242"/>
                    <a:pt x="165" y="487"/>
                    <a:pt x="770" y="3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" name="Google Shape;924;p2"/>
            <p:cNvSpPr/>
            <p:nvPr/>
          </p:nvSpPr>
          <p:spPr>
            <a:xfrm>
              <a:off x="877448" y="2469923"/>
              <a:ext cx="50398" cy="17494"/>
            </a:xfrm>
            <a:custGeom>
              <a:avLst/>
              <a:gdLst/>
              <a:ahLst/>
              <a:cxnLst/>
              <a:rect l="l" t="t" r="r" b="b"/>
              <a:pathLst>
                <a:path w="1412" h="581" extrusionOk="0">
                  <a:moveTo>
                    <a:pt x="1157" y="545"/>
                  </a:moveTo>
                  <a:cubicBezTo>
                    <a:pt x="1318" y="441"/>
                    <a:pt x="1411" y="302"/>
                    <a:pt x="1348" y="92"/>
                  </a:cubicBezTo>
                  <a:cubicBezTo>
                    <a:pt x="721" y="146"/>
                    <a:pt x="450" y="32"/>
                    <a:pt x="0" y="1"/>
                  </a:cubicBezTo>
                  <a:cubicBezTo>
                    <a:pt x="226" y="257"/>
                    <a:pt x="311" y="580"/>
                    <a:pt x="1157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" name="Google Shape;925;p2"/>
            <p:cNvSpPr/>
            <p:nvPr/>
          </p:nvSpPr>
          <p:spPr>
            <a:xfrm>
              <a:off x="1244325" y="2467273"/>
              <a:ext cx="72027" cy="13941"/>
            </a:xfrm>
            <a:custGeom>
              <a:avLst/>
              <a:gdLst/>
              <a:ahLst/>
              <a:cxnLst/>
              <a:rect l="l" t="t" r="r" b="b"/>
              <a:pathLst>
                <a:path w="2018" h="463" extrusionOk="0">
                  <a:moveTo>
                    <a:pt x="713" y="454"/>
                  </a:moveTo>
                  <a:cubicBezTo>
                    <a:pt x="657" y="124"/>
                    <a:pt x="2017" y="462"/>
                    <a:pt x="1677" y="0"/>
                  </a:cubicBezTo>
                  <a:cubicBezTo>
                    <a:pt x="1136" y="50"/>
                    <a:pt x="675" y="135"/>
                    <a:pt x="132" y="182"/>
                  </a:cubicBezTo>
                  <a:cubicBezTo>
                    <a:pt x="1" y="424"/>
                    <a:pt x="532" y="357"/>
                    <a:pt x="713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" name="Google Shape;926;p2"/>
            <p:cNvSpPr/>
            <p:nvPr/>
          </p:nvSpPr>
          <p:spPr>
            <a:xfrm>
              <a:off x="6745044" y="247468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99" y="117"/>
                  </a:moveTo>
                  <a:cubicBezTo>
                    <a:pt x="155" y="142"/>
                    <a:pt x="392" y="73"/>
                    <a:pt x="292" y="27"/>
                  </a:cubicBezTo>
                  <a:cubicBezTo>
                    <a:pt x="242" y="1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" name="Google Shape;927;p2"/>
            <p:cNvSpPr/>
            <p:nvPr/>
          </p:nvSpPr>
          <p:spPr>
            <a:xfrm>
              <a:off x="6665987" y="2469923"/>
              <a:ext cx="13884" cy="5540"/>
            </a:xfrm>
            <a:custGeom>
              <a:avLst/>
              <a:gdLst/>
              <a:ahLst/>
              <a:cxnLst/>
              <a:rect l="l" t="t" r="r" b="b"/>
              <a:pathLst>
                <a:path w="389" h="184" extrusionOk="0">
                  <a:moveTo>
                    <a:pt x="1" y="184"/>
                  </a:moveTo>
                  <a:lnTo>
                    <a:pt x="388" y="184"/>
                  </a:lnTo>
                  <a:lnTo>
                    <a:pt x="388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" name="Google Shape;928;p2"/>
            <p:cNvSpPr/>
            <p:nvPr/>
          </p:nvSpPr>
          <p:spPr>
            <a:xfrm>
              <a:off x="5289353" y="2469381"/>
              <a:ext cx="13813" cy="6745"/>
            </a:xfrm>
            <a:custGeom>
              <a:avLst/>
              <a:gdLst/>
              <a:ahLst/>
              <a:cxnLst/>
              <a:rect l="l" t="t" r="r" b="b"/>
              <a:pathLst>
                <a:path w="387" h="224" extrusionOk="0">
                  <a:moveTo>
                    <a:pt x="387" y="110"/>
                  </a:moveTo>
                  <a:cubicBezTo>
                    <a:pt x="346" y="1"/>
                    <a:pt x="174" y="54"/>
                    <a:pt x="1" y="110"/>
                  </a:cubicBezTo>
                  <a:cubicBezTo>
                    <a:pt x="6" y="203"/>
                    <a:pt x="341" y="224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" name="Google Shape;929;p2"/>
            <p:cNvSpPr/>
            <p:nvPr/>
          </p:nvSpPr>
          <p:spPr>
            <a:xfrm>
              <a:off x="8061217" y="2459024"/>
              <a:ext cx="44687" cy="16440"/>
            </a:xfrm>
            <a:custGeom>
              <a:avLst/>
              <a:gdLst/>
              <a:ahLst/>
              <a:cxnLst/>
              <a:rect l="l" t="t" r="r" b="b"/>
              <a:pathLst>
                <a:path w="1252" h="546" extrusionOk="0">
                  <a:moveTo>
                    <a:pt x="638" y="0"/>
                  </a:moveTo>
                  <a:cubicBezTo>
                    <a:pt x="615" y="172"/>
                    <a:pt x="1" y="64"/>
                    <a:pt x="59" y="273"/>
                  </a:cubicBezTo>
                  <a:cubicBezTo>
                    <a:pt x="396" y="546"/>
                    <a:pt x="1251" y="144"/>
                    <a:pt x="6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" name="Google Shape;930;p2"/>
            <p:cNvSpPr/>
            <p:nvPr/>
          </p:nvSpPr>
          <p:spPr>
            <a:xfrm>
              <a:off x="6738263" y="2466430"/>
              <a:ext cx="13956" cy="4336"/>
            </a:xfrm>
            <a:custGeom>
              <a:avLst/>
              <a:gdLst/>
              <a:ahLst/>
              <a:cxnLst/>
              <a:rect l="l" t="t" r="r" b="b"/>
              <a:pathLst>
                <a:path w="391" h="144" extrusionOk="0">
                  <a:moveTo>
                    <a:pt x="289" y="27"/>
                  </a:moveTo>
                  <a:cubicBezTo>
                    <a:pt x="238" y="1"/>
                    <a:pt x="0" y="71"/>
                    <a:pt x="99" y="117"/>
                  </a:cubicBezTo>
                  <a:cubicBezTo>
                    <a:pt x="150" y="143"/>
                    <a:pt x="390" y="74"/>
                    <a:pt x="289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" name="Google Shape;931;p2"/>
            <p:cNvSpPr/>
            <p:nvPr/>
          </p:nvSpPr>
          <p:spPr>
            <a:xfrm>
              <a:off x="9130223" y="2461763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" name="Google Shape;932;p2"/>
            <p:cNvSpPr/>
            <p:nvPr/>
          </p:nvSpPr>
          <p:spPr>
            <a:xfrm>
              <a:off x="5896614" y="2451888"/>
              <a:ext cx="22165" cy="16199"/>
            </a:xfrm>
            <a:custGeom>
              <a:avLst/>
              <a:gdLst/>
              <a:ahLst/>
              <a:cxnLst/>
              <a:rect l="l" t="t" r="r" b="b"/>
              <a:pathLst>
                <a:path w="621" h="538" extrusionOk="0">
                  <a:moveTo>
                    <a:pt x="345" y="510"/>
                  </a:moveTo>
                  <a:cubicBezTo>
                    <a:pt x="404" y="387"/>
                    <a:pt x="620" y="335"/>
                    <a:pt x="537" y="146"/>
                  </a:cubicBezTo>
                  <a:cubicBezTo>
                    <a:pt x="0" y="1"/>
                    <a:pt x="4" y="537"/>
                    <a:pt x="345" y="5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" name="Google Shape;933;p2"/>
            <p:cNvSpPr/>
            <p:nvPr/>
          </p:nvSpPr>
          <p:spPr>
            <a:xfrm>
              <a:off x="5464814" y="2460981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3" y="26"/>
                  </a:moveTo>
                  <a:cubicBezTo>
                    <a:pt x="239" y="0"/>
                    <a:pt x="0" y="71"/>
                    <a:pt x="101" y="116"/>
                  </a:cubicBezTo>
                  <a:cubicBezTo>
                    <a:pt x="151" y="143"/>
                    <a:pt x="396" y="75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" name="Google Shape;934;p2"/>
            <p:cNvSpPr/>
            <p:nvPr/>
          </p:nvSpPr>
          <p:spPr>
            <a:xfrm>
              <a:off x="2591620" y="2451888"/>
              <a:ext cx="47792" cy="17464"/>
            </a:xfrm>
            <a:custGeom>
              <a:avLst/>
              <a:gdLst/>
              <a:ahLst/>
              <a:cxnLst/>
              <a:rect l="l" t="t" r="r" b="b"/>
              <a:pathLst>
                <a:path w="1339" h="580" extrusionOk="0">
                  <a:moveTo>
                    <a:pt x="182" y="328"/>
                  </a:moveTo>
                  <a:cubicBezTo>
                    <a:pt x="479" y="579"/>
                    <a:pt x="1315" y="324"/>
                    <a:pt x="1338" y="146"/>
                  </a:cubicBezTo>
                  <a:cubicBezTo>
                    <a:pt x="943" y="202"/>
                    <a:pt x="0" y="1"/>
                    <a:pt x="182" y="3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" name="Google Shape;935;p2"/>
            <p:cNvSpPr/>
            <p:nvPr/>
          </p:nvSpPr>
          <p:spPr>
            <a:xfrm>
              <a:off x="1494988" y="2446830"/>
              <a:ext cx="26484" cy="12225"/>
            </a:xfrm>
            <a:custGeom>
              <a:avLst/>
              <a:gdLst/>
              <a:ahLst/>
              <a:cxnLst/>
              <a:rect l="l" t="t" r="r" b="b"/>
              <a:pathLst>
                <a:path w="742" h="406" extrusionOk="0">
                  <a:moveTo>
                    <a:pt x="438" y="405"/>
                  </a:moveTo>
                  <a:cubicBezTo>
                    <a:pt x="742" y="271"/>
                    <a:pt x="652" y="0"/>
                    <a:pt x="53" y="42"/>
                  </a:cubicBezTo>
                  <a:cubicBezTo>
                    <a:pt x="0" y="251"/>
                    <a:pt x="100" y="384"/>
                    <a:pt x="438" y="4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" name="Google Shape;936;p2"/>
            <p:cNvSpPr/>
            <p:nvPr/>
          </p:nvSpPr>
          <p:spPr>
            <a:xfrm>
              <a:off x="8940771" y="2452851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4"/>
                  </a:moveTo>
                  <a:cubicBezTo>
                    <a:pt x="154" y="140"/>
                    <a:pt x="394" y="72"/>
                    <a:pt x="295" y="25"/>
                  </a:cubicBezTo>
                  <a:cubicBezTo>
                    <a:pt x="242" y="0"/>
                    <a:pt x="1" y="68"/>
                    <a:pt x="100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" name="Google Shape;937;p2"/>
            <p:cNvSpPr/>
            <p:nvPr/>
          </p:nvSpPr>
          <p:spPr>
            <a:xfrm>
              <a:off x="8995808" y="2450081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6"/>
                  </a:moveTo>
                  <a:cubicBezTo>
                    <a:pt x="239" y="1"/>
                    <a:pt x="1" y="69"/>
                    <a:pt x="100" y="117"/>
                  </a:cubicBezTo>
                  <a:cubicBezTo>
                    <a:pt x="155" y="140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" name="Google Shape;938;p2"/>
            <p:cNvSpPr/>
            <p:nvPr/>
          </p:nvSpPr>
          <p:spPr>
            <a:xfrm>
              <a:off x="6961944" y="2440507"/>
              <a:ext cx="26591" cy="15266"/>
            </a:xfrm>
            <a:custGeom>
              <a:avLst/>
              <a:gdLst/>
              <a:ahLst/>
              <a:cxnLst/>
              <a:rect l="l" t="t" r="r" b="b"/>
              <a:pathLst>
                <a:path w="745" h="507" extrusionOk="0">
                  <a:moveTo>
                    <a:pt x="0" y="435"/>
                  </a:moveTo>
                  <a:cubicBezTo>
                    <a:pt x="744" y="507"/>
                    <a:pt x="744" y="0"/>
                    <a:pt x="0" y="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" name="Google Shape;939;p2"/>
            <p:cNvSpPr/>
            <p:nvPr/>
          </p:nvSpPr>
          <p:spPr>
            <a:xfrm>
              <a:off x="2673854" y="2447372"/>
              <a:ext cx="13706" cy="7467"/>
            </a:xfrm>
            <a:custGeom>
              <a:avLst/>
              <a:gdLst/>
              <a:ahLst/>
              <a:cxnLst/>
              <a:rect l="l" t="t" r="r" b="b"/>
              <a:pathLst>
                <a:path w="384" h="248" extrusionOk="0">
                  <a:moveTo>
                    <a:pt x="384" y="116"/>
                  </a:moveTo>
                  <a:cubicBezTo>
                    <a:pt x="383" y="24"/>
                    <a:pt x="47" y="1"/>
                    <a:pt x="0" y="116"/>
                  </a:cubicBezTo>
                  <a:cubicBezTo>
                    <a:pt x="216" y="106"/>
                    <a:pt x="299" y="247"/>
                    <a:pt x="384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" name="Google Shape;940;p2"/>
            <p:cNvSpPr/>
            <p:nvPr/>
          </p:nvSpPr>
          <p:spPr>
            <a:xfrm>
              <a:off x="920207" y="2431685"/>
              <a:ext cx="41725" cy="18789"/>
            </a:xfrm>
            <a:custGeom>
              <a:avLst/>
              <a:gdLst/>
              <a:ahLst/>
              <a:cxnLst/>
              <a:rect l="l" t="t" r="r" b="b"/>
              <a:pathLst>
                <a:path w="1169" h="624" extrusionOk="0">
                  <a:moveTo>
                    <a:pt x="727" y="546"/>
                  </a:moveTo>
                  <a:cubicBezTo>
                    <a:pt x="1169" y="340"/>
                    <a:pt x="598" y="147"/>
                    <a:pt x="342" y="1"/>
                  </a:cubicBezTo>
                  <a:cubicBezTo>
                    <a:pt x="46" y="138"/>
                    <a:pt x="0" y="623"/>
                    <a:pt x="727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" name="Google Shape;941;p2"/>
            <p:cNvSpPr/>
            <p:nvPr/>
          </p:nvSpPr>
          <p:spPr>
            <a:xfrm>
              <a:off x="6187502" y="2439122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7"/>
                  </a:moveTo>
                  <a:cubicBezTo>
                    <a:pt x="240" y="1"/>
                    <a:pt x="1" y="70"/>
                    <a:pt x="101" y="117"/>
                  </a:cubicBezTo>
                  <a:cubicBezTo>
                    <a:pt x="152" y="143"/>
                    <a:pt x="394" y="72"/>
                    <a:pt x="296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" name="Google Shape;942;p2"/>
            <p:cNvSpPr/>
            <p:nvPr/>
          </p:nvSpPr>
          <p:spPr>
            <a:xfrm>
              <a:off x="6107624" y="2437165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0"/>
                  </a:lnTo>
                  <a:lnTo>
                    <a:pt x="28" y="0"/>
                  </a:lnTo>
                  <a:cubicBezTo>
                    <a:pt x="0" y="163"/>
                    <a:pt x="217" y="213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" name="Google Shape;943;p2"/>
            <p:cNvSpPr/>
            <p:nvPr/>
          </p:nvSpPr>
          <p:spPr>
            <a:xfrm>
              <a:off x="1442165" y="2427440"/>
              <a:ext cx="20273" cy="13610"/>
            </a:xfrm>
            <a:custGeom>
              <a:avLst/>
              <a:gdLst/>
              <a:ahLst/>
              <a:cxnLst/>
              <a:rect l="l" t="t" r="r" b="b"/>
              <a:pathLst>
                <a:path w="568" h="452" extrusionOk="0">
                  <a:moveTo>
                    <a:pt x="375" y="415"/>
                  </a:moveTo>
                  <a:cubicBezTo>
                    <a:pt x="386" y="360"/>
                    <a:pt x="402" y="305"/>
                    <a:pt x="568" y="323"/>
                  </a:cubicBezTo>
                  <a:lnTo>
                    <a:pt x="568" y="142"/>
                  </a:lnTo>
                  <a:cubicBezTo>
                    <a:pt x="94" y="1"/>
                    <a:pt x="0" y="451"/>
                    <a:pt x="375" y="4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" name="Google Shape;944;p2"/>
            <p:cNvSpPr/>
            <p:nvPr/>
          </p:nvSpPr>
          <p:spPr>
            <a:xfrm>
              <a:off x="5299596" y="243367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1" y="0"/>
                    <a:pt x="1" y="69"/>
                    <a:pt x="100" y="116"/>
                  </a:cubicBezTo>
                  <a:cubicBezTo>
                    <a:pt x="156" y="141"/>
                    <a:pt x="394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" name="Google Shape;945;p2"/>
            <p:cNvSpPr/>
            <p:nvPr/>
          </p:nvSpPr>
          <p:spPr>
            <a:xfrm>
              <a:off x="138877" y="2428915"/>
              <a:ext cx="22629" cy="8280"/>
            </a:xfrm>
            <a:custGeom>
              <a:avLst/>
              <a:gdLst/>
              <a:ahLst/>
              <a:cxnLst/>
              <a:rect l="l" t="t" r="r" b="b"/>
              <a:pathLst>
                <a:path w="634" h="275" extrusionOk="0">
                  <a:moveTo>
                    <a:pt x="634" y="274"/>
                  </a:moveTo>
                  <a:lnTo>
                    <a:pt x="634" y="0"/>
                  </a:lnTo>
                  <a:lnTo>
                    <a:pt x="248" y="0"/>
                  </a:lnTo>
                  <a:cubicBezTo>
                    <a:pt x="240" y="118"/>
                    <a:pt x="1" y="128"/>
                    <a:pt x="57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" name="Google Shape;946;p2"/>
            <p:cNvSpPr/>
            <p:nvPr/>
          </p:nvSpPr>
          <p:spPr>
            <a:xfrm>
              <a:off x="8483130" y="2428644"/>
              <a:ext cx="6996" cy="6173"/>
            </a:xfrm>
            <a:custGeom>
              <a:avLst/>
              <a:gdLst/>
              <a:ahLst/>
              <a:cxnLst/>
              <a:rect l="l" t="t" r="r" b="b"/>
              <a:pathLst>
                <a:path w="196" h="205" extrusionOk="0">
                  <a:moveTo>
                    <a:pt x="194" y="102"/>
                  </a:moveTo>
                  <a:cubicBezTo>
                    <a:pt x="195" y="52"/>
                    <a:pt x="39" y="0"/>
                    <a:pt x="1" y="102"/>
                  </a:cubicBezTo>
                  <a:cubicBezTo>
                    <a:pt x="1" y="151"/>
                    <a:pt x="157" y="205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" name="Google Shape;947;p2"/>
            <p:cNvSpPr/>
            <p:nvPr/>
          </p:nvSpPr>
          <p:spPr>
            <a:xfrm>
              <a:off x="5337537" y="2423526"/>
              <a:ext cx="22665" cy="13670"/>
            </a:xfrm>
            <a:custGeom>
              <a:avLst/>
              <a:gdLst/>
              <a:ahLst/>
              <a:cxnLst/>
              <a:rect l="l" t="t" r="r" b="b"/>
              <a:pathLst>
                <a:path w="635" h="454" extrusionOk="0">
                  <a:moveTo>
                    <a:pt x="581" y="362"/>
                  </a:moveTo>
                  <a:cubicBezTo>
                    <a:pt x="635" y="154"/>
                    <a:pt x="535" y="21"/>
                    <a:pt x="196" y="0"/>
                  </a:cubicBezTo>
                  <a:cubicBezTo>
                    <a:pt x="240" y="160"/>
                    <a:pt x="0" y="453"/>
                    <a:pt x="581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" name="Google Shape;948;p2"/>
            <p:cNvSpPr/>
            <p:nvPr/>
          </p:nvSpPr>
          <p:spPr>
            <a:xfrm>
              <a:off x="4020400" y="2412566"/>
              <a:ext cx="57322" cy="21860"/>
            </a:xfrm>
            <a:custGeom>
              <a:avLst/>
              <a:gdLst/>
              <a:ahLst/>
              <a:cxnLst/>
              <a:rect l="l" t="t" r="r" b="b"/>
              <a:pathLst>
                <a:path w="1606" h="726" extrusionOk="0">
                  <a:moveTo>
                    <a:pt x="1035" y="726"/>
                  </a:moveTo>
                  <a:cubicBezTo>
                    <a:pt x="1606" y="368"/>
                    <a:pt x="631" y="111"/>
                    <a:pt x="72" y="0"/>
                  </a:cubicBezTo>
                  <a:cubicBezTo>
                    <a:pt x="0" y="430"/>
                    <a:pt x="418" y="625"/>
                    <a:pt x="1035" y="7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" name="Google Shape;949;p2"/>
            <p:cNvSpPr/>
            <p:nvPr/>
          </p:nvSpPr>
          <p:spPr>
            <a:xfrm>
              <a:off x="8507222" y="2425483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4"/>
                  </a:moveTo>
                  <a:cubicBezTo>
                    <a:pt x="153" y="140"/>
                    <a:pt x="392" y="70"/>
                    <a:pt x="292" y="24"/>
                  </a:cubicBezTo>
                  <a:cubicBezTo>
                    <a:pt x="237" y="1"/>
                    <a:pt x="1" y="68"/>
                    <a:pt x="100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" name="Google Shape;950;p2"/>
            <p:cNvSpPr/>
            <p:nvPr/>
          </p:nvSpPr>
          <p:spPr>
            <a:xfrm>
              <a:off x="632888" y="2425483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4"/>
                  </a:moveTo>
                  <a:cubicBezTo>
                    <a:pt x="154" y="140"/>
                    <a:pt x="395" y="70"/>
                    <a:pt x="295" y="24"/>
                  </a:cubicBezTo>
                  <a:cubicBezTo>
                    <a:pt x="242" y="1"/>
                    <a:pt x="0" y="68"/>
                    <a:pt x="101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" name="Google Shape;951;p2"/>
            <p:cNvSpPr/>
            <p:nvPr/>
          </p:nvSpPr>
          <p:spPr>
            <a:xfrm>
              <a:off x="5251376" y="2422683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4" y="28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3"/>
                    <a:pt x="395" y="75"/>
                    <a:pt x="294" y="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" name="Google Shape;952;p2"/>
            <p:cNvSpPr/>
            <p:nvPr/>
          </p:nvSpPr>
          <p:spPr>
            <a:xfrm>
              <a:off x="1710139" y="2414102"/>
              <a:ext cx="34943" cy="15266"/>
            </a:xfrm>
            <a:custGeom>
              <a:avLst/>
              <a:gdLst/>
              <a:ahLst/>
              <a:cxnLst/>
              <a:rect l="l" t="t" r="r" b="b"/>
              <a:pathLst>
                <a:path w="979" h="507" extrusionOk="0">
                  <a:moveTo>
                    <a:pt x="774" y="402"/>
                  </a:moveTo>
                  <a:cubicBezTo>
                    <a:pt x="978" y="172"/>
                    <a:pt x="123" y="0"/>
                    <a:pt x="0" y="219"/>
                  </a:cubicBezTo>
                  <a:cubicBezTo>
                    <a:pt x="306" y="261"/>
                    <a:pt x="167" y="507"/>
                    <a:pt x="774" y="4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" name="Google Shape;953;p2"/>
            <p:cNvSpPr/>
            <p:nvPr/>
          </p:nvSpPr>
          <p:spPr>
            <a:xfrm>
              <a:off x="378441" y="2420364"/>
              <a:ext cx="23950" cy="5871"/>
            </a:xfrm>
            <a:custGeom>
              <a:avLst/>
              <a:gdLst/>
              <a:ahLst/>
              <a:cxnLst/>
              <a:rect l="l" t="t" r="r" b="b"/>
              <a:pathLst>
                <a:path w="671" h="195" extrusionOk="0">
                  <a:moveTo>
                    <a:pt x="479" y="194"/>
                  </a:moveTo>
                  <a:cubicBezTo>
                    <a:pt x="479" y="103"/>
                    <a:pt x="634" y="87"/>
                    <a:pt x="671" y="11"/>
                  </a:cubicBezTo>
                  <a:cubicBezTo>
                    <a:pt x="368" y="22"/>
                    <a:pt x="1" y="1"/>
                    <a:pt x="92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" name="Google Shape;954;p2"/>
            <p:cNvSpPr/>
            <p:nvPr/>
          </p:nvSpPr>
          <p:spPr>
            <a:xfrm>
              <a:off x="2618818" y="2420726"/>
              <a:ext cx="13777" cy="2830"/>
            </a:xfrm>
            <a:custGeom>
              <a:avLst/>
              <a:gdLst/>
              <a:ahLst/>
              <a:cxnLst/>
              <a:rect l="l" t="t" r="r" b="b"/>
              <a:pathLst>
                <a:path w="386" h="94" extrusionOk="0">
                  <a:moveTo>
                    <a:pt x="1" y="93"/>
                  </a:moveTo>
                  <a:cubicBezTo>
                    <a:pt x="148" y="71"/>
                    <a:pt x="378" y="89"/>
                    <a:pt x="386" y="1"/>
                  </a:cubicBezTo>
                  <a:cubicBezTo>
                    <a:pt x="237" y="23"/>
                    <a:pt x="3" y="5"/>
                    <a:pt x="1" y="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" name="Google Shape;955;p2"/>
            <p:cNvSpPr/>
            <p:nvPr/>
          </p:nvSpPr>
          <p:spPr>
            <a:xfrm>
              <a:off x="1988821" y="2420033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295" y="25"/>
                  </a:moveTo>
                  <a:cubicBezTo>
                    <a:pt x="240" y="0"/>
                    <a:pt x="1" y="68"/>
                    <a:pt x="101" y="116"/>
                  </a:cubicBezTo>
                  <a:cubicBezTo>
                    <a:pt x="154" y="140"/>
                    <a:pt x="395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" name="Google Shape;956;p2"/>
            <p:cNvSpPr/>
            <p:nvPr/>
          </p:nvSpPr>
          <p:spPr>
            <a:xfrm>
              <a:off x="7068591" y="240904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3" y="142"/>
                    <a:pt x="392" y="73"/>
                    <a:pt x="294" y="26"/>
                  </a:cubicBezTo>
                  <a:cubicBezTo>
                    <a:pt x="242" y="1"/>
                    <a:pt x="0" y="70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" name="Google Shape;957;p2"/>
            <p:cNvSpPr/>
            <p:nvPr/>
          </p:nvSpPr>
          <p:spPr>
            <a:xfrm>
              <a:off x="5557791" y="2401577"/>
              <a:ext cx="33729" cy="17343"/>
            </a:xfrm>
            <a:custGeom>
              <a:avLst/>
              <a:gdLst/>
              <a:ahLst/>
              <a:cxnLst/>
              <a:rect l="l" t="t" r="r" b="b"/>
              <a:pathLst>
                <a:path w="945" h="576" extrusionOk="0">
                  <a:moveTo>
                    <a:pt x="1" y="92"/>
                  </a:moveTo>
                  <a:lnTo>
                    <a:pt x="1" y="274"/>
                  </a:lnTo>
                  <a:cubicBezTo>
                    <a:pt x="359" y="575"/>
                    <a:pt x="945" y="1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" name="Google Shape;958;p2"/>
            <p:cNvSpPr/>
            <p:nvPr/>
          </p:nvSpPr>
          <p:spPr>
            <a:xfrm>
              <a:off x="4508058" y="2409043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5" y="26"/>
                  </a:moveTo>
                  <a:cubicBezTo>
                    <a:pt x="242" y="1"/>
                    <a:pt x="0" y="70"/>
                    <a:pt x="99" y="117"/>
                  </a:cubicBezTo>
                  <a:cubicBezTo>
                    <a:pt x="155" y="142"/>
                    <a:pt x="396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" name="Google Shape;959;p2"/>
            <p:cNvSpPr/>
            <p:nvPr/>
          </p:nvSpPr>
          <p:spPr>
            <a:xfrm>
              <a:off x="2549040" y="2404346"/>
              <a:ext cx="21630" cy="9485"/>
            </a:xfrm>
            <a:custGeom>
              <a:avLst/>
              <a:gdLst/>
              <a:ahLst/>
              <a:cxnLst/>
              <a:rect l="l" t="t" r="r" b="b"/>
              <a:pathLst>
                <a:path w="606" h="315" extrusionOk="0">
                  <a:moveTo>
                    <a:pt x="413" y="273"/>
                  </a:moveTo>
                  <a:cubicBezTo>
                    <a:pt x="406" y="148"/>
                    <a:pt x="504" y="73"/>
                    <a:pt x="606" y="0"/>
                  </a:cubicBezTo>
                  <a:lnTo>
                    <a:pt x="28" y="0"/>
                  </a:lnTo>
                  <a:cubicBezTo>
                    <a:pt x="42" y="144"/>
                    <a:pt x="0" y="315"/>
                    <a:pt x="413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" name="Google Shape;960;p2"/>
            <p:cNvSpPr/>
            <p:nvPr/>
          </p:nvSpPr>
          <p:spPr>
            <a:xfrm>
              <a:off x="5299596" y="240633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1" y="1"/>
                    <a:pt x="1" y="70"/>
                    <a:pt x="100" y="117"/>
                  </a:cubicBezTo>
                  <a:cubicBezTo>
                    <a:pt x="156" y="142"/>
                    <a:pt x="394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" name="Google Shape;961;p2"/>
            <p:cNvSpPr/>
            <p:nvPr/>
          </p:nvSpPr>
          <p:spPr>
            <a:xfrm>
              <a:off x="3128140" y="2403684"/>
              <a:ext cx="13813" cy="7407"/>
            </a:xfrm>
            <a:custGeom>
              <a:avLst/>
              <a:gdLst/>
              <a:ahLst/>
              <a:cxnLst/>
              <a:rect l="l" t="t" r="r" b="b"/>
              <a:pathLst>
                <a:path w="387" h="246" extrusionOk="0">
                  <a:moveTo>
                    <a:pt x="387" y="114"/>
                  </a:moveTo>
                  <a:cubicBezTo>
                    <a:pt x="384" y="22"/>
                    <a:pt x="48" y="0"/>
                    <a:pt x="1" y="114"/>
                  </a:cubicBezTo>
                  <a:cubicBezTo>
                    <a:pt x="215" y="105"/>
                    <a:pt x="302" y="246"/>
                    <a:pt x="387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" name="Google Shape;962;p2"/>
            <p:cNvSpPr/>
            <p:nvPr/>
          </p:nvSpPr>
          <p:spPr>
            <a:xfrm>
              <a:off x="3045585" y="2404346"/>
              <a:ext cx="13742" cy="5480"/>
            </a:xfrm>
            <a:custGeom>
              <a:avLst/>
              <a:gdLst/>
              <a:ahLst/>
              <a:cxnLst/>
              <a:rect l="l" t="t" r="r" b="b"/>
              <a:pathLst>
                <a:path w="385" h="182" extrusionOk="0">
                  <a:moveTo>
                    <a:pt x="1" y="182"/>
                  </a:moveTo>
                  <a:lnTo>
                    <a:pt x="384" y="182"/>
                  </a:lnTo>
                  <a:lnTo>
                    <a:pt x="384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" name="Google Shape;963;p2"/>
            <p:cNvSpPr/>
            <p:nvPr/>
          </p:nvSpPr>
          <p:spPr>
            <a:xfrm>
              <a:off x="2576237" y="2401577"/>
              <a:ext cx="21880" cy="8822"/>
            </a:xfrm>
            <a:custGeom>
              <a:avLst/>
              <a:gdLst/>
              <a:ahLst/>
              <a:cxnLst/>
              <a:rect l="l" t="t" r="r" b="b"/>
              <a:pathLst>
                <a:path w="613" h="293" extrusionOk="0">
                  <a:moveTo>
                    <a:pt x="613" y="274"/>
                  </a:moveTo>
                  <a:lnTo>
                    <a:pt x="613" y="1"/>
                  </a:lnTo>
                  <a:lnTo>
                    <a:pt x="36" y="1"/>
                  </a:lnTo>
                  <a:cubicBezTo>
                    <a:pt x="1" y="201"/>
                    <a:pt x="194" y="292"/>
                    <a:pt x="613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" name="Google Shape;964;p2"/>
            <p:cNvSpPr/>
            <p:nvPr/>
          </p:nvSpPr>
          <p:spPr>
            <a:xfrm>
              <a:off x="1957983" y="2401245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3"/>
                  </a:moveTo>
                  <a:cubicBezTo>
                    <a:pt x="195" y="52"/>
                    <a:pt x="39" y="0"/>
                    <a:pt x="3" y="103"/>
                  </a:cubicBezTo>
                  <a:cubicBezTo>
                    <a:pt x="1" y="154"/>
                    <a:pt x="156" y="206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" name="Google Shape;965;p2"/>
            <p:cNvSpPr/>
            <p:nvPr/>
          </p:nvSpPr>
          <p:spPr>
            <a:xfrm>
              <a:off x="8868638" y="2398867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0" y="182"/>
                  </a:moveTo>
                  <a:lnTo>
                    <a:pt x="386" y="182"/>
                  </a:lnTo>
                  <a:lnTo>
                    <a:pt x="38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" name="Google Shape;966;p2"/>
            <p:cNvSpPr/>
            <p:nvPr/>
          </p:nvSpPr>
          <p:spPr>
            <a:xfrm>
              <a:off x="5664402" y="239540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39" y="1"/>
                    <a:pt x="0" y="69"/>
                    <a:pt x="102" y="116"/>
                  </a:cubicBezTo>
                  <a:cubicBezTo>
                    <a:pt x="155" y="141"/>
                    <a:pt x="393" y="73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" name="Google Shape;967;p2"/>
            <p:cNvSpPr/>
            <p:nvPr/>
          </p:nvSpPr>
          <p:spPr>
            <a:xfrm>
              <a:off x="2563674" y="2390707"/>
              <a:ext cx="20702" cy="8190"/>
            </a:xfrm>
            <a:custGeom>
              <a:avLst/>
              <a:gdLst/>
              <a:ahLst/>
              <a:cxnLst/>
              <a:rect l="l" t="t" r="r" b="b"/>
              <a:pathLst>
                <a:path w="580" h="272" extrusionOk="0">
                  <a:moveTo>
                    <a:pt x="388" y="272"/>
                  </a:moveTo>
                  <a:cubicBezTo>
                    <a:pt x="388" y="180"/>
                    <a:pt x="544" y="165"/>
                    <a:pt x="580" y="89"/>
                  </a:cubicBezTo>
                  <a:cubicBezTo>
                    <a:pt x="388" y="89"/>
                    <a:pt x="350" y="16"/>
                    <a:pt x="195" y="0"/>
                  </a:cubicBezTo>
                  <a:cubicBezTo>
                    <a:pt x="195" y="92"/>
                    <a:pt x="38" y="107"/>
                    <a:pt x="0" y="183"/>
                  </a:cubicBezTo>
                  <a:cubicBezTo>
                    <a:pt x="196" y="180"/>
                    <a:pt x="232" y="255"/>
                    <a:pt x="388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" name="Google Shape;968;p2"/>
            <p:cNvSpPr/>
            <p:nvPr/>
          </p:nvSpPr>
          <p:spPr>
            <a:xfrm>
              <a:off x="1861579" y="2383933"/>
              <a:ext cx="28982" cy="16952"/>
            </a:xfrm>
            <a:custGeom>
              <a:avLst/>
              <a:gdLst/>
              <a:ahLst/>
              <a:cxnLst/>
              <a:rect l="l" t="t" r="r" b="b"/>
              <a:pathLst>
                <a:path w="812" h="563" extrusionOk="0">
                  <a:moveTo>
                    <a:pt x="772" y="497"/>
                  </a:moveTo>
                  <a:cubicBezTo>
                    <a:pt x="812" y="238"/>
                    <a:pt x="796" y="1"/>
                    <a:pt x="195" y="44"/>
                  </a:cubicBezTo>
                  <a:cubicBezTo>
                    <a:pt x="202" y="169"/>
                    <a:pt x="103" y="245"/>
                    <a:pt x="1" y="317"/>
                  </a:cubicBezTo>
                  <a:cubicBezTo>
                    <a:pt x="385" y="318"/>
                    <a:pt x="248" y="562"/>
                    <a:pt x="772" y="4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" name="Google Shape;969;p2"/>
            <p:cNvSpPr/>
            <p:nvPr/>
          </p:nvSpPr>
          <p:spPr>
            <a:xfrm>
              <a:off x="8865068" y="239266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1" y="24"/>
                  </a:moveTo>
                  <a:cubicBezTo>
                    <a:pt x="241" y="1"/>
                    <a:pt x="1" y="69"/>
                    <a:pt x="99" y="115"/>
                  </a:cubicBezTo>
                  <a:cubicBezTo>
                    <a:pt x="156" y="142"/>
                    <a:pt x="392" y="72"/>
                    <a:pt x="291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" name="Google Shape;970;p2"/>
            <p:cNvSpPr/>
            <p:nvPr/>
          </p:nvSpPr>
          <p:spPr>
            <a:xfrm>
              <a:off x="8651703" y="239266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5"/>
                  </a:moveTo>
                  <a:cubicBezTo>
                    <a:pt x="153" y="140"/>
                    <a:pt x="393" y="72"/>
                    <a:pt x="293" y="24"/>
                  </a:cubicBezTo>
                  <a:cubicBezTo>
                    <a:pt x="241" y="1"/>
                    <a:pt x="0" y="69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" name="Google Shape;971;p2"/>
            <p:cNvSpPr/>
            <p:nvPr/>
          </p:nvSpPr>
          <p:spPr>
            <a:xfrm>
              <a:off x="5426980" y="239034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3" y="101"/>
                  </a:moveTo>
                  <a:cubicBezTo>
                    <a:pt x="0" y="152"/>
                    <a:pt x="158" y="206"/>
                    <a:pt x="196" y="101"/>
                  </a:cubicBezTo>
                  <a:cubicBezTo>
                    <a:pt x="196" y="53"/>
                    <a:pt x="40" y="1"/>
                    <a:pt x="3" y="1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" name="Google Shape;972;p2"/>
            <p:cNvSpPr/>
            <p:nvPr/>
          </p:nvSpPr>
          <p:spPr>
            <a:xfrm>
              <a:off x="3259236" y="2380952"/>
              <a:ext cx="20309" cy="13580"/>
            </a:xfrm>
            <a:custGeom>
              <a:avLst/>
              <a:gdLst/>
              <a:ahLst/>
              <a:cxnLst/>
              <a:rect l="l" t="t" r="r" b="b"/>
              <a:pathLst>
                <a:path w="569" h="451" extrusionOk="0">
                  <a:moveTo>
                    <a:pt x="377" y="413"/>
                  </a:moveTo>
                  <a:cubicBezTo>
                    <a:pt x="388" y="358"/>
                    <a:pt x="403" y="307"/>
                    <a:pt x="569" y="324"/>
                  </a:cubicBezTo>
                  <a:lnTo>
                    <a:pt x="569" y="143"/>
                  </a:lnTo>
                  <a:cubicBezTo>
                    <a:pt x="96" y="1"/>
                    <a:pt x="1" y="451"/>
                    <a:pt x="377" y="4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" name="Google Shape;973;p2"/>
            <p:cNvSpPr/>
            <p:nvPr/>
          </p:nvSpPr>
          <p:spPr>
            <a:xfrm>
              <a:off x="8111471" y="2387937"/>
              <a:ext cx="13813" cy="2710"/>
            </a:xfrm>
            <a:custGeom>
              <a:avLst/>
              <a:gdLst/>
              <a:ahLst/>
              <a:cxnLst/>
              <a:rect l="l" t="t" r="r" b="b"/>
              <a:pathLst>
                <a:path w="387" h="90" extrusionOk="0">
                  <a:moveTo>
                    <a:pt x="386" y="1"/>
                  </a:moveTo>
                  <a:cubicBezTo>
                    <a:pt x="237" y="21"/>
                    <a:pt x="8" y="4"/>
                    <a:pt x="1" y="90"/>
                  </a:cubicBezTo>
                  <a:cubicBezTo>
                    <a:pt x="151" y="73"/>
                    <a:pt x="382" y="88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" name="Google Shape;974;p2"/>
            <p:cNvSpPr/>
            <p:nvPr/>
          </p:nvSpPr>
          <p:spPr>
            <a:xfrm>
              <a:off x="5544121" y="2382126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3" y="104"/>
                  </a:moveTo>
                  <a:cubicBezTo>
                    <a:pt x="193" y="53"/>
                    <a:pt x="37" y="1"/>
                    <a:pt x="0" y="104"/>
                  </a:cubicBezTo>
                  <a:cubicBezTo>
                    <a:pt x="0" y="155"/>
                    <a:pt x="155" y="207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" name="Google Shape;975;p2"/>
            <p:cNvSpPr/>
            <p:nvPr/>
          </p:nvSpPr>
          <p:spPr>
            <a:xfrm>
              <a:off x="1507374" y="2379748"/>
              <a:ext cx="23878" cy="10328"/>
            </a:xfrm>
            <a:custGeom>
              <a:avLst/>
              <a:gdLst/>
              <a:ahLst/>
              <a:cxnLst/>
              <a:rect l="l" t="t" r="r" b="b"/>
              <a:pathLst>
                <a:path w="669" h="343" extrusionOk="0">
                  <a:moveTo>
                    <a:pt x="669" y="92"/>
                  </a:moveTo>
                  <a:cubicBezTo>
                    <a:pt x="403" y="94"/>
                    <a:pt x="247" y="48"/>
                    <a:pt x="91" y="0"/>
                  </a:cubicBezTo>
                  <a:cubicBezTo>
                    <a:pt x="1" y="282"/>
                    <a:pt x="610" y="342"/>
                    <a:pt x="669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" name="Google Shape;976;p2"/>
            <p:cNvSpPr/>
            <p:nvPr/>
          </p:nvSpPr>
          <p:spPr>
            <a:xfrm>
              <a:off x="4260321" y="2381705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0" y="27"/>
                  </a:moveTo>
                  <a:cubicBezTo>
                    <a:pt x="237" y="0"/>
                    <a:pt x="1" y="71"/>
                    <a:pt x="100" y="118"/>
                  </a:cubicBezTo>
                  <a:cubicBezTo>
                    <a:pt x="152" y="143"/>
                    <a:pt x="390" y="72"/>
                    <a:pt x="290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" name="Google Shape;977;p2"/>
            <p:cNvSpPr/>
            <p:nvPr/>
          </p:nvSpPr>
          <p:spPr>
            <a:xfrm>
              <a:off x="1577258" y="2364091"/>
              <a:ext cx="50434" cy="18518"/>
            </a:xfrm>
            <a:custGeom>
              <a:avLst/>
              <a:gdLst/>
              <a:ahLst/>
              <a:cxnLst/>
              <a:rect l="l" t="t" r="r" b="b"/>
              <a:pathLst>
                <a:path w="1413" h="615" extrusionOk="0">
                  <a:moveTo>
                    <a:pt x="62" y="520"/>
                  </a:moveTo>
                  <a:cubicBezTo>
                    <a:pt x="609" y="614"/>
                    <a:pt x="867" y="614"/>
                    <a:pt x="1413" y="520"/>
                  </a:cubicBezTo>
                  <a:cubicBezTo>
                    <a:pt x="1255" y="262"/>
                    <a:pt x="1104" y="1"/>
                    <a:pt x="254" y="66"/>
                  </a:cubicBezTo>
                  <a:cubicBezTo>
                    <a:pt x="92" y="173"/>
                    <a:pt x="1" y="310"/>
                    <a:pt x="62" y="52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" name="Google Shape;978;p2"/>
            <p:cNvSpPr/>
            <p:nvPr/>
          </p:nvSpPr>
          <p:spPr>
            <a:xfrm>
              <a:off x="2075017" y="2371167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4"/>
                  </a:moveTo>
                  <a:cubicBezTo>
                    <a:pt x="193" y="53"/>
                    <a:pt x="40" y="1"/>
                    <a:pt x="2" y="104"/>
                  </a:cubicBezTo>
                  <a:cubicBezTo>
                    <a:pt x="1" y="155"/>
                    <a:pt x="155" y="207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" name="Google Shape;979;p2"/>
            <p:cNvSpPr/>
            <p:nvPr/>
          </p:nvSpPr>
          <p:spPr>
            <a:xfrm>
              <a:off x="4917800" y="2371528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4" y="21"/>
                    <a:pt x="4" y="4"/>
                    <a:pt x="0" y="92"/>
                  </a:cubicBezTo>
                  <a:cubicBezTo>
                    <a:pt x="149" y="71"/>
                    <a:pt x="379" y="90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" name="Google Shape;980;p2"/>
            <p:cNvSpPr/>
            <p:nvPr/>
          </p:nvSpPr>
          <p:spPr>
            <a:xfrm>
              <a:off x="2171385" y="2368427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3" y="103"/>
                  </a:moveTo>
                  <a:cubicBezTo>
                    <a:pt x="193" y="52"/>
                    <a:pt x="38" y="0"/>
                    <a:pt x="3" y="103"/>
                  </a:cubicBezTo>
                  <a:cubicBezTo>
                    <a:pt x="0" y="154"/>
                    <a:pt x="156" y="208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" name="Google Shape;981;p2"/>
            <p:cNvSpPr/>
            <p:nvPr/>
          </p:nvSpPr>
          <p:spPr>
            <a:xfrm>
              <a:off x="1761749" y="2370775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100" y="117"/>
                  </a:moveTo>
                  <a:cubicBezTo>
                    <a:pt x="151" y="143"/>
                    <a:pt x="391" y="72"/>
                    <a:pt x="293" y="25"/>
                  </a:cubicBezTo>
                  <a:cubicBezTo>
                    <a:pt x="238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" name="Google Shape;982;p2"/>
            <p:cNvSpPr/>
            <p:nvPr/>
          </p:nvSpPr>
          <p:spPr>
            <a:xfrm>
              <a:off x="5082019" y="2363309"/>
              <a:ext cx="21665" cy="6474"/>
            </a:xfrm>
            <a:custGeom>
              <a:avLst/>
              <a:gdLst/>
              <a:ahLst/>
              <a:cxnLst/>
              <a:rect l="l" t="t" r="r" b="b"/>
              <a:pathLst>
                <a:path w="607" h="215" extrusionOk="0">
                  <a:moveTo>
                    <a:pt x="606" y="183"/>
                  </a:moveTo>
                  <a:lnTo>
                    <a:pt x="606" y="1"/>
                  </a:lnTo>
                  <a:lnTo>
                    <a:pt x="27" y="1"/>
                  </a:lnTo>
                  <a:cubicBezTo>
                    <a:pt x="1" y="164"/>
                    <a:pt x="217" y="215"/>
                    <a:pt x="606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" name="Google Shape;983;p2"/>
            <p:cNvSpPr/>
            <p:nvPr/>
          </p:nvSpPr>
          <p:spPr>
            <a:xfrm>
              <a:off x="4029859" y="2366048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50" y="71"/>
                    <a:pt x="381" y="90"/>
                    <a:pt x="385" y="1"/>
                  </a:cubicBezTo>
                  <a:cubicBezTo>
                    <a:pt x="235" y="20"/>
                    <a:pt x="5" y="5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" name="Google Shape;984;p2"/>
            <p:cNvSpPr/>
            <p:nvPr/>
          </p:nvSpPr>
          <p:spPr>
            <a:xfrm>
              <a:off x="2271036" y="2365356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5"/>
                  </a:moveTo>
                  <a:cubicBezTo>
                    <a:pt x="156" y="140"/>
                    <a:pt x="393" y="72"/>
                    <a:pt x="294" y="24"/>
                  </a:cubicBezTo>
                  <a:cubicBezTo>
                    <a:pt x="239" y="0"/>
                    <a:pt x="0" y="68"/>
                    <a:pt x="102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" name="Google Shape;985;p2"/>
            <p:cNvSpPr/>
            <p:nvPr/>
          </p:nvSpPr>
          <p:spPr>
            <a:xfrm>
              <a:off x="8586458" y="2363309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1"/>
                  </a:moveTo>
                  <a:cubicBezTo>
                    <a:pt x="236" y="23"/>
                    <a:pt x="4" y="4"/>
                    <a:pt x="1" y="92"/>
                  </a:cubicBezTo>
                  <a:cubicBezTo>
                    <a:pt x="151" y="72"/>
                    <a:pt x="381" y="89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" name="Google Shape;986;p2"/>
            <p:cNvSpPr/>
            <p:nvPr/>
          </p:nvSpPr>
          <p:spPr>
            <a:xfrm>
              <a:off x="5592234" y="2354788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3"/>
                  </a:moveTo>
                  <a:cubicBezTo>
                    <a:pt x="196" y="54"/>
                    <a:pt x="40" y="0"/>
                    <a:pt x="3" y="103"/>
                  </a:cubicBezTo>
                  <a:cubicBezTo>
                    <a:pt x="1" y="153"/>
                    <a:pt x="160" y="208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" name="Google Shape;987;p2"/>
            <p:cNvSpPr/>
            <p:nvPr/>
          </p:nvSpPr>
          <p:spPr>
            <a:xfrm>
              <a:off x="2130089" y="2355179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0"/>
                  </a:moveTo>
                  <a:cubicBezTo>
                    <a:pt x="236" y="20"/>
                    <a:pt x="6" y="2"/>
                    <a:pt x="1" y="90"/>
                  </a:cubicBezTo>
                  <a:cubicBezTo>
                    <a:pt x="149" y="71"/>
                    <a:pt x="381" y="88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" name="Google Shape;988;p2"/>
            <p:cNvSpPr/>
            <p:nvPr/>
          </p:nvSpPr>
          <p:spPr>
            <a:xfrm>
              <a:off x="1551810" y="2352018"/>
              <a:ext cx="7067" cy="6293"/>
            </a:xfrm>
            <a:custGeom>
              <a:avLst/>
              <a:gdLst/>
              <a:ahLst/>
              <a:cxnLst/>
              <a:rect l="l" t="t" r="r" b="b"/>
              <a:pathLst>
                <a:path w="198" h="209" extrusionOk="0">
                  <a:moveTo>
                    <a:pt x="198" y="105"/>
                  </a:moveTo>
                  <a:cubicBezTo>
                    <a:pt x="198" y="54"/>
                    <a:pt x="40" y="1"/>
                    <a:pt x="5" y="105"/>
                  </a:cubicBezTo>
                  <a:cubicBezTo>
                    <a:pt x="1" y="154"/>
                    <a:pt x="159" y="208"/>
                    <a:pt x="198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" name="Google Shape;989;p2"/>
            <p:cNvSpPr/>
            <p:nvPr/>
          </p:nvSpPr>
          <p:spPr>
            <a:xfrm>
              <a:off x="4411726" y="235168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0" y="0"/>
                    <a:pt x="1" y="69"/>
                    <a:pt x="101" y="116"/>
                  </a:cubicBezTo>
                  <a:cubicBezTo>
                    <a:pt x="152" y="141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" name="Google Shape;990;p2"/>
            <p:cNvSpPr/>
            <p:nvPr/>
          </p:nvSpPr>
          <p:spPr>
            <a:xfrm>
              <a:off x="2543615" y="2342955"/>
              <a:ext cx="20166" cy="16229"/>
            </a:xfrm>
            <a:custGeom>
              <a:avLst/>
              <a:gdLst/>
              <a:ahLst/>
              <a:cxnLst/>
              <a:rect l="l" t="t" r="r" b="b"/>
              <a:pathLst>
                <a:path w="565" h="539" extrusionOk="0">
                  <a:moveTo>
                    <a:pt x="565" y="134"/>
                  </a:moveTo>
                  <a:cubicBezTo>
                    <a:pt x="1" y="0"/>
                    <a:pt x="1" y="538"/>
                    <a:pt x="565" y="4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" name="Google Shape;991;p2"/>
            <p:cNvSpPr/>
            <p:nvPr/>
          </p:nvSpPr>
          <p:spPr>
            <a:xfrm>
              <a:off x="6655601" y="2348917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92" y="27"/>
                  </a:moveTo>
                  <a:cubicBezTo>
                    <a:pt x="237" y="1"/>
                    <a:pt x="1" y="70"/>
                    <a:pt x="98" y="117"/>
                  </a:cubicBezTo>
                  <a:cubicBezTo>
                    <a:pt x="155" y="143"/>
                    <a:pt x="392" y="73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" name="Google Shape;992;p2"/>
            <p:cNvSpPr/>
            <p:nvPr/>
          </p:nvSpPr>
          <p:spPr>
            <a:xfrm>
              <a:off x="6304536" y="2348917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93" y="27"/>
                  </a:moveTo>
                  <a:cubicBezTo>
                    <a:pt x="241" y="1"/>
                    <a:pt x="1" y="70"/>
                    <a:pt x="103" y="117"/>
                  </a:cubicBezTo>
                  <a:cubicBezTo>
                    <a:pt x="155" y="143"/>
                    <a:pt x="392" y="73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" name="Google Shape;993;p2"/>
            <p:cNvSpPr/>
            <p:nvPr/>
          </p:nvSpPr>
          <p:spPr>
            <a:xfrm>
              <a:off x="2325966" y="2341450"/>
              <a:ext cx="25663" cy="8280"/>
            </a:xfrm>
            <a:custGeom>
              <a:avLst/>
              <a:gdLst/>
              <a:ahLst/>
              <a:cxnLst/>
              <a:rect l="l" t="t" r="r" b="b"/>
              <a:pathLst>
                <a:path w="719" h="275" extrusionOk="0">
                  <a:moveTo>
                    <a:pt x="105" y="275"/>
                  </a:moveTo>
                  <a:lnTo>
                    <a:pt x="682" y="275"/>
                  </a:lnTo>
                  <a:cubicBezTo>
                    <a:pt x="653" y="168"/>
                    <a:pt x="718" y="15"/>
                    <a:pt x="490" y="1"/>
                  </a:cubicBezTo>
                  <a:cubicBezTo>
                    <a:pt x="474" y="144"/>
                    <a:pt x="0" y="73"/>
                    <a:pt x="105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" name="Google Shape;994;p2"/>
            <p:cNvSpPr/>
            <p:nvPr/>
          </p:nvSpPr>
          <p:spPr>
            <a:xfrm>
              <a:off x="2725286" y="2343467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42" y="0"/>
                    <a:pt x="0" y="70"/>
                    <a:pt x="103" y="117"/>
                  </a:cubicBezTo>
                  <a:cubicBezTo>
                    <a:pt x="156" y="141"/>
                    <a:pt x="396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" name="Google Shape;995;p2"/>
            <p:cNvSpPr/>
            <p:nvPr/>
          </p:nvSpPr>
          <p:spPr>
            <a:xfrm>
              <a:off x="4371822" y="2332658"/>
              <a:ext cx="29625" cy="12375"/>
            </a:xfrm>
            <a:custGeom>
              <a:avLst/>
              <a:gdLst/>
              <a:ahLst/>
              <a:cxnLst/>
              <a:rect l="l" t="t" r="r" b="b"/>
              <a:pathLst>
                <a:path w="830" h="411" extrusionOk="0">
                  <a:moveTo>
                    <a:pt x="829" y="384"/>
                  </a:moveTo>
                  <a:lnTo>
                    <a:pt x="829" y="23"/>
                  </a:lnTo>
                  <a:cubicBezTo>
                    <a:pt x="466" y="0"/>
                    <a:pt x="407" y="123"/>
                    <a:pt x="59" y="111"/>
                  </a:cubicBezTo>
                  <a:cubicBezTo>
                    <a:pt x="0" y="352"/>
                    <a:pt x="329" y="410"/>
                    <a:pt x="829" y="3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" name="Google Shape;996;p2"/>
            <p:cNvSpPr/>
            <p:nvPr/>
          </p:nvSpPr>
          <p:spPr>
            <a:xfrm>
              <a:off x="1469362" y="2335007"/>
              <a:ext cx="27519" cy="11201"/>
            </a:xfrm>
            <a:custGeom>
              <a:avLst/>
              <a:gdLst/>
              <a:ahLst/>
              <a:cxnLst/>
              <a:rect l="l" t="t" r="r" b="b"/>
              <a:pathLst>
                <a:path w="771" h="372" extrusionOk="0">
                  <a:moveTo>
                    <a:pt x="771" y="306"/>
                  </a:moveTo>
                  <a:lnTo>
                    <a:pt x="771" y="33"/>
                  </a:lnTo>
                  <a:cubicBezTo>
                    <a:pt x="481" y="50"/>
                    <a:pt x="56" y="1"/>
                    <a:pt x="0" y="125"/>
                  </a:cubicBezTo>
                  <a:cubicBezTo>
                    <a:pt x="382" y="127"/>
                    <a:pt x="244" y="371"/>
                    <a:pt x="771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" name="Google Shape;997;p2"/>
            <p:cNvSpPr/>
            <p:nvPr/>
          </p:nvSpPr>
          <p:spPr>
            <a:xfrm>
              <a:off x="1909763" y="2324529"/>
              <a:ext cx="41403" cy="16952"/>
            </a:xfrm>
            <a:custGeom>
              <a:avLst/>
              <a:gdLst/>
              <a:ahLst/>
              <a:cxnLst/>
              <a:rect l="l" t="t" r="r" b="b"/>
              <a:pathLst>
                <a:path w="1160" h="563" extrusionOk="0">
                  <a:moveTo>
                    <a:pt x="1" y="199"/>
                  </a:moveTo>
                  <a:cubicBezTo>
                    <a:pt x="212" y="404"/>
                    <a:pt x="525" y="558"/>
                    <a:pt x="1160" y="563"/>
                  </a:cubicBezTo>
                  <a:lnTo>
                    <a:pt x="1160" y="110"/>
                  </a:lnTo>
                  <a:cubicBezTo>
                    <a:pt x="820" y="162"/>
                    <a:pt x="26" y="0"/>
                    <a:pt x="1" y="1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" name="Google Shape;998;p2"/>
            <p:cNvSpPr/>
            <p:nvPr/>
          </p:nvSpPr>
          <p:spPr>
            <a:xfrm>
              <a:off x="911712" y="2325071"/>
              <a:ext cx="45901" cy="16741"/>
            </a:xfrm>
            <a:custGeom>
              <a:avLst/>
              <a:gdLst/>
              <a:ahLst/>
              <a:cxnLst/>
              <a:rect l="l" t="t" r="r" b="b"/>
              <a:pathLst>
                <a:path w="1286" h="556" extrusionOk="0">
                  <a:moveTo>
                    <a:pt x="965" y="0"/>
                  </a:moveTo>
                  <a:cubicBezTo>
                    <a:pt x="361" y="16"/>
                    <a:pt x="39" y="168"/>
                    <a:pt x="1" y="453"/>
                  </a:cubicBezTo>
                  <a:cubicBezTo>
                    <a:pt x="365" y="434"/>
                    <a:pt x="426" y="555"/>
                    <a:pt x="774" y="545"/>
                  </a:cubicBezTo>
                  <a:cubicBezTo>
                    <a:pt x="901" y="354"/>
                    <a:pt x="1285" y="141"/>
                    <a:pt x="96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" name="Google Shape;999;p2"/>
            <p:cNvSpPr/>
            <p:nvPr/>
          </p:nvSpPr>
          <p:spPr>
            <a:xfrm>
              <a:off x="5668043" y="2330581"/>
              <a:ext cx="14919" cy="9184"/>
            </a:xfrm>
            <a:custGeom>
              <a:avLst/>
              <a:gdLst/>
              <a:ahLst/>
              <a:cxnLst/>
              <a:rect l="l" t="t" r="r" b="b"/>
              <a:pathLst>
                <a:path w="418" h="305" extrusionOk="0">
                  <a:moveTo>
                    <a:pt x="383" y="272"/>
                  </a:moveTo>
                  <a:cubicBezTo>
                    <a:pt x="354" y="165"/>
                    <a:pt x="418" y="15"/>
                    <a:pt x="192" y="0"/>
                  </a:cubicBezTo>
                  <a:cubicBezTo>
                    <a:pt x="179" y="55"/>
                    <a:pt x="163" y="107"/>
                    <a:pt x="0" y="92"/>
                  </a:cubicBezTo>
                  <a:cubicBezTo>
                    <a:pt x="21" y="200"/>
                    <a:pt x="56" y="304"/>
                    <a:pt x="383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" name="Google Shape;1000;p2"/>
            <p:cNvSpPr/>
            <p:nvPr/>
          </p:nvSpPr>
          <p:spPr>
            <a:xfrm>
              <a:off x="2532550" y="2335278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5" y="24"/>
                  </a:moveTo>
                  <a:cubicBezTo>
                    <a:pt x="243" y="1"/>
                    <a:pt x="0" y="67"/>
                    <a:pt x="102" y="116"/>
                  </a:cubicBezTo>
                  <a:cubicBezTo>
                    <a:pt x="157" y="141"/>
                    <a:pt x="396" y="73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" name="Google Shape;1001;p2"/>
            <p:cNvSpPr/>
            <p:nvPr/>
          </p:nvSpPr>
          <p:spPr>
            <a:xfrm>
              <a:off x="4174411" y="2330189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5"/>
                  </a:moveTo>
                  <a:cubicBezTo>
                    <a:pt x="192" y="52"/>
                    <a:pt x="38" y="0"/>
                    <a:pt x="1" y="105"/>
                  </a:cubicBezTo>
                  <a:cubicBezTo>
                    <a:pt x="1" y="153"/>
                    <a:pt x="156" y="206"/>
                    <a:pt x="19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" name="Google Shape;1002;p2"/>
            <p:cNvSpPr/>
            <p:nvPr/>
          </p:nvSpPr>
          <p:spPr>
            <a:xfrm>
              <a:off x="2319256" y="232979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4"/>
                  </a:moveTo>
                  <a:cubicBezTo>
                    <a:pt x="241" y="0"/>
                    <a:pt x="0" y="68"/>
                    <a:pt x="102" y="115"/>
                  </a:cubicBezTo>
                  <a:cubicBezTo>
                    <a:pt x="152" y="141"/>
                    <a:pt x="393" y="73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" name="Google Shape;1003;p2"/>
            <p:cNvSpPr/>
            <p:nvPr/>
          </p:nvSpPr>
          <p:spPr>
            <a:xfrm>
              <a:off x="3761349" y="2327811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8" y="20"/>
                    <a:pt x="4" y="3"/>
                    <a:pt x="0" y="92"/>
                  </a:cubicBezTo>
                  <a:cubicBezTo>
                    <a:pt x="153" y="70"/>
                    <a:pt x="380" y="88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" name="Google Shape;1004;p2"/>
            <p:cNvSpPr/>
            <p:nvPr/>
          </p:nvSpPr>
          <p:spPr>
            <a:xfrm>
              <a:off x="4556278" y="2324318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4" y="140"/>
                    <a:pt x="392" y="74"/>
                    <a:pt x="292" y="27"/>
                  </a:cubicBezTo>
                  <a:cubicBezTo>
                    <a:pt x="239" y="1"/>
                    <a:pt x="0" y="69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" name="Google Shape;1005;p2"/>
            <p:cNvSpPr/>
            <p:nvPr/>
          </p:nvSpPr>
          <p:spPr>
            <a:xfrm>
              <a:off x="3468747" y="2324288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6"/>
                  </a:moveTo>
                  <a:cubicBezTo>
                    <a:pt x="238" y="0"/>
                    <a:pt x="1" y="70"/>
                    <a:pt x="100" y="115"/>
                  </a:cubicBezTo>
                  <a:cubicBezTo>
                    <a:pt x="154" y="141"/>
                    <a:pt x="392" y="75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" name="Google Shape;1006;p2"/>
            <p:cNvSpPr/>
            <p:nvPr/>
          </p:nvSpPr>
          <p:spPr>
            <a:xfrm>
              <a:off x="7137476" y="2318808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89" y="27"/>
                  </a:moveTo>
                  <a:cubicBezTo>
                    <a:pt x="238" y="1"/>
                    <a:pt x="1" y="71"/>
                    <a:pt x="100" y="117"/>
                  </a:cubicBezTo>
                  <a:cubicBezTo>
                    <a:pt x="152" y="143"/>
                    <a:pt x="390" y="74"/>
                    <a:pt x="289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" name="Google Shape;1007;p2"/>
            <p:cNvSpPr/>
            <p:nvPr/>
          </p:nvSpPr>
          <p:spPr>
            <a:xfrm>
              <a:off x="2511956" y="2318808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3" y="27"/>
                  </a:moveTo>
                  <a:cubicBezTo>
                    <a:pt x="239" y="1"/>
                    <a:pt x="0" y="71"/>
                    <a:pt x="101" y="117"/>
                  </a:cubicBezTo>
                  <a:cubicBezTo>
                    <a:pt x="153" y="143"/>
                    <a:pt x="394" y="74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" name="Google Shape;1008;p2"/>
            <p:cNvSpPr/>
            <p:nvPr/>
          </p:nvSpPr>
          <p:spPr>
            <a:xfrm>
              <a:off x="5695419" y="2314111"/>
              <a:ext cx="13920" cy="5510"/>
            </a:xfrm>
            <a:custGeom>
              <a:avLst/>
              <a:gdLst/>
              <a:ahLst/>
              <a:cxnLst/>
              <a:rect l="l" t="t" r="r" b="b"/>
              <a:pathLst>
                <a:path w="390" h="183" extrusionOk="0">
                  <a:moveTo>
                    <a:pt x="1" y="183"/>
                  </a:moveTo>
                  <a:lnTo>
                    <a:pt x="390" y="183"/>
                  </a:lnTo>
                  <a:lnTo>
                    <a:pt x="39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" name="Google Shape;1009;p2"/>
            <p:cNvSpPr/>
            <p:nvPr/>
          </p:nvSpPr>
          <p:spPr>
            <a:xfrm>
              <a:off x="4542037" y="2303182"/>
              <a:ext cx="26555" cy="12225"/>
            </a:xfrm>
            <a:custGeom>
              <a:avLst/>
              <a:gdLst/>
              <a:ahLst/>
              <a:cxnLst/>
              <a:rect l="l" t="t" r="r" b="b"/>
              <a:pathLst>
                <a:path w="744" h="406" extrusionOk="0">
                  <a:moveTo>
                    <a:pt x="306" y="0"/>
                  </a:moveTo>
                  <a:cubicBezTo>
                    <a:pt x="1" y="136"/>
                    <a:pt x="90" y="405"/>
                    <a:pt x="693" y="363"/>
                  </a:cubicBezTo>
                  <a:cubicBezTo>
                    <a:pt x="744" y="157"/>
                    <a:pt x="646" y="23"/>
                    <a:pt x="3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" name="Google Shape;1010;p2"/>
            <p:cNvSpPr/>
            <p:nvPr/>
          </p:nvSpPr>
          <p:spPr>
            <a:xfrm>
              <a:off x="3406786" y="2310619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100" y="118"/>
                  </a:moveTo>
                  <a:cubicBezTo>
                    <a:pt x="151" y="144"/>
                    <a:pt x="392" y="73"/>
                    <a:pt x="292" y="26"/>
                  </a:cubicBezTo>
                  <a:cubicBezTo>
                    <a:pt x="242" y="0"/>
                    <a:pt x="1" y="71"/>
                    <a:pt x="100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" name="Google Shape;1011;p2"/>
            <p:cNvSpPr/>
            <p:nvPr/>
          </p:nvSpPr>
          <p:spPr>
            <a:xfrm>
              <a:off x="7898854" y="2292885"/>
              <a:ext cx="35478" cy="19090"/>
            </a:xfrm>
            <a:custGeom>
              <a:avLst/>
              <a:gdLst/>
              <a:ahLst/>
              <a:cxnLst/>
              <a:rect l="l" t="t" r="r" b="b"/>
              <a:pathLst>
                <a:path w="994" h="634" extrusionOk="0">
                  <a:moveTo>
                    <a:pt x="557" y="615"/>
                  </a:moveTo>
                  <a:cubicBezTo>
                    <a:pt x="507" y="349"/>
                    <a:pt x="994" y="336"/>
                    <a:pt x="944" y="71"/>
                  </a:cubicBezTo>
                  <a:cubicBezTo>
                    <a:pt x="0" y="0"/>
                    <a:pt x="77" y="633"/>
                    <a:pt x="557" y="6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" name="Google Shape;1012;p2"/>
            <p:cNvSpPr/>
            <p:nvPr/>
          </p:nvSpPr>
          <p:spPr>
            <a:xfrm>
              <a:off x="2732211" y="2307969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99" y="114"/>
                  </a:moveTo>
                  <a:cubicBezTo>
                    <a:pt x="155" y="140"/>
                    <a:pt x="394" y="72"/>
                    <a:pt x="295" y="23"/>
                  </a:cubicBezTo>
                  <a:cubicBezTo>
                    <a:pt x="242" y="1"/>
                    <a:pt x="1" y="67"/>
                    <a:pt x="99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" name="Google Shape;1013;p2"/>
            <p:cNvSpPr/>
            <p:nvPr/>
          </p:nvSpPr>
          <p:spPr>
            <a:xfrm>
              <a:off x="1926860" y="230790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5"/>
                  </a:moveTo>
                  <a:cubicBezTo>
                    <a:pt x="242" y="0"/>
                    <a:pt x="1" y="69"/>
                    <a:pt x="103" y="116"/>
                  </a:cubicBezTo>
                  <a:cubicBezTo>
                    <a:pt x="157" y="142"/>
                    <a:pt x="395" y="74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" name="Google Shape;1014;p2"/>
            <p:cNvSpPr/>
            <p:nvPr/>
          </p:nvSpPr>
          <p:spPr>
            <a:xfrm>
              <a:off x="4975336" y="2292252"/>
              <a:ext cx="34086" cy="17193"/>
            </a:xfrm>
            <a:custGeom>
              <a:avLst/>
              <a:gdLst/>
              <a:ahLst/>
              <a:cxnLst/>
              <a:rect l="l" t="t" r="r" b="b"/>
              <a:pathLst>
                <a:path w="955" h="571" extrusionOk="0">
                  <a:moveTo>
                    <a:pt x="700" y="545"/>
                  </a:moveTo>
                  <a:cubicBezTo>
                    <a:pt x="862" y="440"/>
                    <a:pt x="955" y="302"/>
                    <a:pt x="893" y="92"/>
                  </a:cubicBezTo>
                  <a:cubicBezTo>
                    <a:pt x="626" y="94"/>
                    <a:pt x="467" y="47"/>
                    <a:pt x="313" y="0"/>
                  </a:cubicBezTo>
                  <a:cubicBezTo>
                    <a:pt x="1" y="148"/>
                    <a:pt x="83" y="571"/>
                    <a:pt x="700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" name="Google Shape;1015;p2"/>
            <p:cNvSpPr/>
            <p:nvPr/>
          </p:nvSpPr>
          <p:spPr>
            <a:xfrm>
              <a:off x="2770829" y="2296468"/>
              <a:ext cx="20095" cy="16259"/>
            </a:xfrm>
            <a:custGeom>
              <a:avLst/>
              <a:gdLst/>
              <a:ahLst/>
              <a:cxnLst/>
              <a:rect l="l" t="t" r="r" b="b"/>
              <a:pathLst>
                <a:path w="563" h="540" extrusionOk="0">
                  <a:moveTo>
                    <a:pt x="562" y="405"/>
                  </a:moveTo>
                  <a:lnTo>
                    <a:pt x="562" y="132"/>
                  </a:lnTo>
                  <a:cubicBezTo>
                    <a:pt x="1" y="0"/>
                    <a:pt x="1" y="539"/>
                    <a:pt x="562" y="4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" name="Google Shape;1016;p2"/>
            <p:cNvSpPr/>
            <p:nvPr/>
          </p:nvSpPr>
          <p:spPr>
            <a:xfrm>
              <a:off x="6573045" y="2302399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2" y="26"/>
                  </a:moveTo>
                  <a:cubicBezTo>
                    <a:pt x="237" y="0"/>
                    <a:pt x="0" y="71"/>
                    <a:pt x="101" y="118"/>
                  </a:cubicBezTo>
                  <a:cubicBezTo>
                    <a:pt x="151" y="143"/>
                    <a:pt x="389" y="75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" name="Google Shape;1017;p2"/>
            <p:cNvSpPr/>
            <p:nvPr/>
          </p:nvSpPr>
          <p:spPr>
            <a:xfrm>
              <a:off x="2686382" y="2297762"/>
              <a:ext cx="21915" cy="8702"/>
            </a:xfrm>
            <a:custGeom>
              <a:avLst/>
              <a:gdLst/>
              <a:ahLst/>
              <a:cxnLst/>
              <a:rect l="l" t="t" r="r" b="b"/>
              <a:pathLst>
                <a:path w="614" h="289" extrusionOk="0">
                  <a:moveTo>
                    <a:pt x="614" y="272"/>
                  </a:moveTo>
                  <a:lnTo>
                    <a:pt x="614" y="0"/>
                  </a:lnTo>
                  <a:lnTo>
                    <a:pt x="33" y="0"/>
                  </a:lnTo>
                  <a:cubicBezTo>
                    <a:pt x="0" y="199"/>
                    <a:pt x="191" y="289"/>
                    <a:pt x="614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" name="Google Shape;1018;p2"/>
            <p:cNvSpPr/>
            <p:nvPr/>
          </p:nvSpPr>
          <p:spPr>
            <a:xfrm>
              <a:off x="1888277" y="2294992"/>
              <a:ext cx="14670" cy="9545"/>
            </a:xfrm>
            <a:custGeom>
              <a:avLst/>
              <a:gdLst/>
              <a:ahLst/>
              <a:cxnLst/>
              <a:rect l="l" t="t" r="r" b="b"/>
              <a:pathLst>
                <a:path w="411" h="317" extrusionOk="0">
                  <a:moveTo>
                    <a:pt x="411" y="272"/>
                  </a:moveTo>
                  <a:lnTo>
                    <a:pt x="411" y="90"/>
                  </a:lnTo>
                  <a:cubicBezTo>
                    <a:pt x="220" y="90"/>
                    <a:pt x="184" y="17"/>
                    <a:pt x="26" y="1"/>
                  </a:cubicBezTo>
                  <a:cubicBezTo>
                    <a:pt x="45" y="144"/>
                    <a:pt x="1" y="317"/>
                    <a:pt x="411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" name="Google Shape;1019;p2"/>
            <p:cNvSpPr/>
            <p:nvPr/>
          </p:nvSpPr>
          <p:spPr>
            <a:xfrm>
              <a:off x="1655173" y="2300412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49" y="71"/>
                    <a:pt x="381" y="90"/>
                    <a:pt x="385" y="1"/>
                  </a:cubicBezTo>
                  <a:cubicBezTo>
                    <a:pt x="235" y="23"/>
                    <a:pt x="5" y="5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" name="Google Shape;1020;p2"/>
            <p:cNvSpPr/>
            <p:nvPr/>
          </p:nvSpPr>
          <p:spPr>
            <a:xfrm>
              <a:off x="8435017" y="2294661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2" y="103"/>
                  </a:moveTo>
                  <a:cubicBezTo>
                    <a:pt x="193" y="52"/>
                    <a:pt x="37" y="0"/>
                    <a:pt x="0" y="103"/>
                  </a:cubicBezTo>
                  <a:cubicBezTo>
                    <a:pt x="0" y="153"/>
                    <a:pt x="158" y="205"/>
                    <a:pt x="19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" name="Google Shape;1021;p2"/>
            <p:cNvSpPr/>
            <p:nvPr/>
          </p:nvSpPr>
          <p:spPr>
            <a:xfrm>
              <a:off x="7502282" y="2296919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8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2" y="142"/>
                    <a:pt x="389" y="74"/>
                    <a:pt x="291" y="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" name="Google Shape;1022;p2"/>
            <p:cNvSpPr/>
            <p:nvPr/>
          </p:nvSpPr>
          <p:spPr>
            <a:xfrm>
              <a:off x="2343419" y="2294842"/>
              <a:ext cx="20737" cy="5811"/>
            </a:xfrm>
            <a:custGeom>
              <a:avLst/>
              <a:gdLst/>
              <a:ahLst/>
              <a:cxnLst/>
              <a:rect l="l" t="t" r="r" b="b"/>
              <a:pathLst>
                <a:path w="581" h="193" extrusionOk="0">
                  <a:moveTo>
                    <a:pt x="1" y="186"/>
                  </a:moveTo>
                  <a:cubicBezTo>
                    <a:pt x="334" y="193"/>
                    <a:pt x="497" y="118"/>
                    <a:pt x="580" y="5"/>
                  </a:cubicBezTo>
                  <a:cubicBezTo>
                    <a:pt x="250" y="1"/>
                    <a:pt x="87" y="75"/>
                    <a:pt x="1" y="18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" name="Google Shape;1023;p2"/>
            <p:cNvSpPr/>
            <p:nvPr/>
          </p:nvSpPr>
          <p:spPr>
            <a:xfrm>
              <a:off x="2708261" y="2289543"/>
              <a:ext cx="20737" cy="8160"/>
            </a:xfrm>
            <a:custGeom>
              <a:avLst/>
              <a:gdLst/>
              <a:ahLst/>
              <a:cxnLst/>
              <a:rect l="l" t="t" r="r" b="b"/>
              <a:pathLst>
                <a:path w="581" h="271" extrusionOk="0">
                  <a:moveTo>
                    <a:pt x="580" y="92"/>
                  </a:moveTo>
                  <a:cubicBezTo>
                    <a:pt x="385" y="92"/>
                    <a:pt x="351" y="19"/>
                    <a:pt x="194" y="0"/>
                  </a:cubicBezTo>
                  <a:cubicBezTo>
                    <a:pt x="194" y="92"/>
                    <a:pt x="37" y="107"/>
                    <a:pt x="1" y="182"/>
                  </a:cubicBezTo>
                  <a:cubicBezTo>
                    <a:pt x="194" y="182"/>
                    <a:pt x="231" y="255"/>
                    <a:pt x="386" y="271"/>
                  </a:cubicBezTo>
                  <a:cubicBezTo>
                    <a:pt x="385" y="182"/>
                    <a:pt x="543" y="165"/>
                    <a:pt x="58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" name="Google Shape;1024;p2"/>
            <p:cNvSpPr/>
            <p:nvPr/>
          </p:nvSpPr>
          <p:spPr>
            <a:xfrm>
              <a:off x="6184611" y="2282046"/>
              <a:ext cx="26555" cy="15266"/>
            </a:xfrm>
            <a:custGeom>
              <a:avLst/>
              <a:gdLst/>
              <a:ahLst/>
              <a:cxnLst/>
              <a:rect l="l" t="t" r="r" b="b"/>
              <a:pathLst>
                <a:path w="744" h="507" extrusionOk="0">
                  <a:moveTo>
                    <a:pt x="1" y="73"/>
                  </a:moveTo>
                  <a:lnTo>
                    <a:pt x="1" y="437"/>
                  </a:lnTo>
                  <a:cubicBezTo>
                    <a:pt x="744" y="507"/>
                    <a:pt x="744" y="0"/>
                    <a:pt x="1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" name="Google Shape;1025;p2"/>
            <p:cNvSpPr/>
            <p:nvPr/>
          </p:nvSpPr>
          <p:spPr>
            <a:xfrm>
              <a:off x="5555185" y="2278583"/>
              <a:ext cx="35228" cy="16410"/>
            </a:xfrm>
            <a:custGeom>
              <a:avLst/>
              <a:gdLst/>
              <a:ahLst/>
              <a:cxnLst/>
              <a:rect l="l" t="t" r="r" b="b"/>
              <a:pathLst>
                <a:path w="987" h="545" extrusionOk="0">
                  <a:moveTo>
                    <a:pt x="847" y="0"/>
                  </a:moveTo>
                  <a:lnTo>
                    <a:pt x="75" y="0"/>
                  </a:lnTo>
                  <a:cubicBezTo>
                    <a:pt x="1" y="307"/>
                    <a:pt x="409" y="387"/>
                    <a:pt x="653" y="545"/>
                  </a:cubicBezTo>
                  <a:cubicBezTo>
                    <a:pt x="651" y="332"/>
                    <a:pt x="986" y="278"/>
                    <a:pt x="84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" name="Google Shape;1026;p2"/>
            <p:cNvSpPr/>
            <p:nvPr/>
          </p:nvSpPr>
          <p:spPr>
            <a:xfrm>
              <a:off x="2959425" y="2286050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3" y="25"/>
                  </a:moveTo>
                  <a:cubicBezTo>
                    <a:pt x="239" y="0"/>
                    <a:pt x="1" y="69"/>
                    <a:pt x="99" y="116"/>
                  </a:cubicBezTo>
                  <a:cubicBezTo>
                    <a:pt x="151" y="141"/>
                    <a:pt x="390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" name="Google Shape;1027;p2"/>
            <p:cNvSpPr/>
            <p:nvPr/>
          </p:nvSpPr>
          <p:spPr>
            <a:xfrm>
              <a:off x="7643444" y="2278583"/>
              <a:ext cx="20773" cy="8250"/>
            </a:xfrm>
            <a:custGeom>
              <a:avLst/>
              <a:gdLst/>
              <a:ahLst/>
              <a:cxnLst/>
              <a:rect l="l" t="t" r="r" b="b"/>
              <a:pathLst>
                <a:path w="582" h="274" extrusionOk="0">
                  <a:moveTo>
                    <a:pt x="581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1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" name="Google Shape;1028;p2"/>
            <p:cNvSpPr/>
            <p:nvPr/>
          </p:nvSpPr>
          <p:spPr>
            <a:xfrm>
              <a:off x="8324872" y="2278222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5" y="104"/>
                  </a:moveTo>
                  <a:cubicBezTo>
                    <a:pt x="196" y="53"/>
                    <a:pt x="38" y="0"/>
                    <a:pt x="0" y="104"/>
                  </a:cubicBezTo>
                  <a:cubicBezTo>
                    <a:pt x="0" y="155"/>
                    <a:pt x="156" y="208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" name="Google Shape;1029;p2"/>
            <p:cNvSpPr/>
            <p:nvPr/>
          </p:nvSpPr>
          <p:spPr>
            <a:xfrm>
              <a:off x="5134343" y="227509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2" y="116"/>
                  </a:moveTo>
                  <a:cubicBezTo>
                    <a:pt x="155" y="142"/>
                    <a:pt x="394" y="72"/>
                    <a:pt x="296" y="26"/>
                  </a:cubicBezTo>
                  <a:cubicBezTo>
                    <a:pt x="243" y="0"/>
                    <a:pt x="1" y="71"/>
                    <a:pt x="102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" name="Google Shape;1030;p2"/>
            <p:cNvSpPr/>
            <p:nvPr/>
          </p:nvSpPr>
          <p:spPr>
            <a:xfrm>
              <a:off x="1391232" y="2252630"/>
              <a:ext cx="52290" cy="28063"/>
            </a:xfrm>
            <a:custGeom>
              <a:avLst/>
              <a:gdLst/>
              <a:ahLst/>
              <a:cxnLst/>
              <a:rect l="l" t="t" r="r" b="b"/>
              <a:pathLst>
                <a:path w="1465" h="932" extrusionOk="0">
                  <a:moveTo>
                    <a:pt x="451" y="592"/>
                  </a:moveTo>
                  <a:cubicBezTo>
                    <a:pt x="588" y="703"/>
                    <a:pt x="338" y="931"/>
                    <a:pt x="838" y="864"/>
                  </a:cubicBezTo>
                  <a:cubicBezTo>
                    <a:pt x="1465" y="635"/>
                    <a:pt x="635" y="1"/>
                    <a:pt x="66" y="319"/>
                  </a:cubicBezTo>
                  <a:cubicBezTo>
                    <a:pt x="0" y="498"/>
                    <a:pt x="337" y="495"/>
                    <a:pt x="451" y="5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" name="Google Shape;1031;p2"/>
            <p:cNvSpPr/>
            <p:nvPr/>
          </p:nvSpPr>
          <p:spPr>
            <a:xfrm>
              <a:off x="7058312" y="2270394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1" y="182"/>
                  </a:moveTo>
                  <a:lnTo>
                    <a:pt x="387" y="182"/>
                  </a:lnTo>
                  <a:lnTo>
                    <a:pt x="387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" name="Google Shape;1032;p2"/>
            <p:cNvSpPr/>
            <p:nvPr/>
          </p:nvSpPr>
          <p:spPr>
            <a:xfrm>
              <a:off x="2972631" y="2267684"/>
              <a:ext cx="29482" cy="9846"/>
            </a:xfrm>
            <a:custGeom>
              <a:avLst/>
              <a:gdLst/>
              <a:ahLst/>
              <a:cxnLst/>
              <a:rect l="l" t="t" r="r" b="b"/>
              <a:pathLst>
                <a:path w="826" h="327" extrusionOk="0">
                  <a:moveTo>
                    <a:pt x="693" y="272"/>
                  </a:moveTo>
                  <a:cubicBezTo>
                    <a:pt x="825" y="28"/>
                    <a:pt x="295" y="96"/>
                    <a:pt x="114" y="1"/>
                  </a:cubicBezTo>
                  <a:cubicBezTo>
                    <a:pt x="0" y="236"/>
                    <a:pt x="191" y="327"/>
                    <a:pt x="693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" name="Google Shape;1033;p2"/>
            <p:cNvSpPr/>
            <p:nvPr/>
          </p:nvSpPr>
          <p:spPr>
            <a:xfrm>
              <a:off x="1665346" y="2272411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100" y="115"/>
                  </a:moveTo>
                  <a:cubicBezTo>
                    <a:pt x="151" y="140"/>
                    <a:pt x="391" y="72"/>
                    <a:pt x="293" y="24"/>
                  </a:cubicBezTo>
                  <a:cubicBezTo>
                    <a:pt x="240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" name="Google Shape;1034;p2"/>
            <p:cNvSpPr/>
            <p:nvPr/>
          </p:nvSpPr>
          <p:spPr>
            <a:xfrm>
              <a:off x="2873479" y="2267323"/>
              <a:ext cx="6996" cy="6173"/>
            </a:xfrm>
            <a:custGeom>
              <a:avLst/>
              <a:gdLst/>
              <a:ahLst/>
              <a:cxnLst/>
              <a:rect l="l" t="t" r="r" b="b"/>
              <a:pathLst>
                <a:path w="196" h="205" extrusionOk="0">
                  <a:moveTo>
                    <a:pt x="192" y="104"/>
                  </a:moveTo>
                  <a:cubicBezTo>
                    <a:pt x="195" y="53"/>
                    <a:pt x="37" y="1"/>
                    <a:pt x="1" y="104"/>
                  </a:cubicBezTo>
                  <a:cubicBezTo>
                    <a:pt x="1" y="152"/>
                    <a:pt x="155" y="205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" name="Google Shape;1035;p2"/>
            <p:cNvSpPr/>
            <p:nvPr/>
          </p:nvSpPr>
          <p:spPr>
            <a:xfrm>
              <a:off x="1059655" y="2269641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5" y="27"/>
                  </a:moveTo>
                  <a:cubicBezTo>
                    <a:pt x="238" y="1"/>
                    <a:pt x="0" y="70"/>
                    <a:pt x="101" y="116"/>
                  </a:cubicBezTo>
                  <a:cubicBezTo>
                    <a:pt x="152" y="141"/>
                    <a:pt x="393" y="73"/>
                    <a:pt x="295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" name="Google Shape;1036;p2"/>
            <p:cNvSpPr/>
            <p:nvPr/>
          </p:nvSpPr>
          <p:spPr>
            <a:xfrm>
              <a:off x="715550" y="2269641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8" y="116"/>
                  </a:moveTo>
                  <a:cubicBezTo>
                    <a:pt x="151" y="141"/>
                    <a:pt x="392" y="73"/>
                    <a:pt x="291" y="27"/>
                  </a:cubicBezTo>
                  <a:cubicBezTo>
                    <a:pt x="239" y="1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" name="Google Shape;1037;p2"/>
            <p:cNvSpPr/>
            <p:nvPr/>
          </p:nvSpPr>
          <p:spPr>
            <a:xfrm>
              <a:off x="546977" y="2261451"/>
              <a:ext cx="28411" cy="11683"/>
            </a:xfrm>
            <a:custGeom>
              <a:avLst/>
              <a:gdLst/>
              <a:ahLst/>
              <a:cxnLst/>
              <a:rect l="l" t="t" r="r" b="b"/>
              <a:pathLst>
                <a:path w="796" h="388" extrusionOk="0">
                  <a:moveTo>
                    <a:pt x="770" y="25"/>
                  </a:moveTo>
                  <a:cubicBezTo>
                    <a:pt x="333" y="0"/>
                    <a:pt x="47" y="46"/>
                    <a:pt x="0" y="208"/>
                  </a:cubicBezTo>
                  <a:cubicBezTo>
                    <a:pt x="277" y="229"/>
                    <a:pt x="325" y="355"/>
                    <a:pt x="580" y="388"/>
                  </a:cubicBezTo>
                  <a:cubicBezTo>
                    <a:pt x="536" y="217"/>
                    <a:pt x="795" y="188"/>
                    <a:pt x="77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" name="Google Shape;1038;p2"/>
            <p:cNvSpPr/>
            <p:nvPr/>
          </p:nvSpPr>
          <p:spPr>
            <a:xfrm>
              <a:off x="2143902" y="2260157"/>
              <a:ext cx="38798" cy="12586"/>
            </a:xfrm>
            <a:custGeom>
              <a:avLst/>
              <a:gdLst/>
              <a:ahLst/>
              <a:cxnLst/>
              <a:rect l="l" t="t" r="r" b="b"/>
              <a:pathLst>
                <a:path w="1087" h="418" extrusionOk="0">
                  <a:moveTo>
                    <a:pt x="963" y="342"/>
                  </a:moveTo>
                  <a:cubicBezTo>
                    <a:pt x="1086" y="121"/>
                    <a:pt x="44" y="0"/>
                    <a:pt x="0" y="159"/>
                  </a:cubicBezTo>
                  <a:cubicBezTo>
                    <a:pt x="368" y="196"/>
                    <a:pt x="349" y="418"/>
                    <a:pt x="963" y="3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" name="Google Shape;1039;p2"/>
            <p:cNvSpPr/>
            <p:nvPr/>
          </p:nvSpPr>
          <p:spPr>
            <a:xfrm>
              <a:off x="8717161" y="2264944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7" y="0"/>
                  </a:moveTo>
                  <a:cubicBezTo>
                    <a:pt x="237" y="21"/>
                    <a:pt x="7" y="3"/>
                    <a:pt x="0" y="92"/>
                  </a:cubicBezTo>
                  <a:cubicBezTo>
                    <a:pt x="152" y="69"/>
                    <a:pt x="382" y="88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" name="Google Shape;1040;p2"/>
            <p:cNvSpPr/>
            <p:nvPr/>
          </p:nvSpPr>
          <p:spPr>
            <a:xfrm>
              <a:off x="270687" y="2262174"/>
              <a:ext cx="21665" cy="6413"/>
            </a:xfrm>
            <a:custGeom>
              <a:avLst/>
              <a:gdLst/>
              <a:ahLst/>
              <a:cxnLst/>
              <a:rect l="l" t="t" r="r" b="b"/>
              <a:pathLst>
                <a:path w="607" h="213" extrusionOk="0">
                  <a:moveTo>
                    <a:pt x="606" y="1"/>
                  </a:moveTo>
                  <a:lnTo>
                    <a:pt x="27" y="1"/>
                  </a:lnTo>
                  <a:cubicBezTo>
                    <a:pt x="1" y="164"/>
                    <a:pt x="217" y="212"/>
                    <a:pt x="606" y="1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" name="Google Shape;1041;p2"/>
            <p:cNvSpPr/>
            <p:nvPr/>
          </p:nvSpPr>
          <p:spPr>
            <a:xfrm>
              <a:off x="5640453" y="2256333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4" y="104"/>
                  </a:moveTo>
                  <a:cubicBezTo>
                    <a:pt x="194" y="53"/>
                    <a:pt x="37" y="0"/>
                    <a:pt x="1" y="104"/>
                  </a:cubicBezTo>
                  <a:cubicBezTo>
                    <a:pt x="1" y="156"/>
                    <a:pt x="156" y="208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" name="Google Shape;1042;p2"/>
            <p:cNvSpPr/>
            <p:nvPr/>
          </p:nvSpPr>
          <p:spPr>
            <a:xfrm>
              <a:off x="4766253" y="2256724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8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" name="Google Shape;1043;p2"/>
            <p:cNvSpPr/>
            <p:nvPr/>
          </p:nvSpPr>
          <p:spPr>
            <a:xfrm>
              <a:off x="2491184" y="2243206"/>
              <a:ext cx="40404" cy="18548"/>
            </a:xfrm>
            <a:custGeom>
              <a:avLst/>
              <a:gdLst/>
              <a:ahLst/>
              <a:cxnLst/>
              <a:rect l="l" t="t" r="r" b="b"/>
              <a:pathLst>
                <a:path w="1132" h="616" extrusionOk="0">
                  <a:moveTo>
                    <a:pt x="1069" y="449"/>
                  </a:moveTo>
                  <a:cubicBezTo>
                    <a:pt x="1132" y="0"/>
                    <a:pt x="0" y="211"/>
                    <a:pt x="103" y="540"/>
                  </a:cubicBezTo>
                  <a:cubicBezTo>
                    <a:pt x="647" y="615"/>
                    <a:pt x="602" y="412"/>
                    <a:pt x="1069" y="4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" name="Google Shape;1044;p2"/>
            <p:cNvSpPr/>
            <p:nvPr/>
          </p:nvSpPr>
          <p:spPr>
            <a:xfrm>
              <a:off x="151012" y="2255942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4" y="26"/>
                  </a:moveTo>
                  <a:cubicBezTo>
                    <a:pt x="240" y="0"/>
                    <a:pt x="0" y="71"/>
                    <a:pt x="102" y="117"/>
                  </a:cubicBezTo>
                  <a:cubicBezTo>
                    <a:pt x="156" y="143"/>
                    <a:pt x="396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" name="Google Shape;1045;p2"/>
            <p:cNvSpPr/>
            <p:nvPr/>
          </p:nvSpPr>
          <p:spPr>
            <a:xfrm>
              <a:off x="7719075" y="2251275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8" y="0"/>
                  </a:moveTo>
                  <a:lnTo>
                    <a:pt x="0" y="0"/>
                  </a:lnTo>
                  <a:lnTo>
                    <a:pt x="0" y="181"/>
                  </a:lnTo>
                  <a:lnTo>
                    <a:pt x="388" y="18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" name="Google Shape;1046;p2"/>
            <p:cNvSpPr/>
            <p:nvPr/>
          </p:nvSpPr>
          <p:spPr>
            <a:xfrm>
              <a:off x="5279002" y="2253232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1" y="25"/>
                  </a:moveTo>
                  <a:cubicBezTo>
                    <a:pt x="238" y="0"/>
                    <a:pt x="1" y="69"/>
                    <a:pt x="100" y="116"/>
                  </a:cubicBezTo>
                  <a:cubicBezTo>
                    <a:pt x="152" y="143"/>
                    <a:pt x="390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" name="Google Shape;1047;p2"/>
            <p:cNvSpPr/>
            <p:nvPr/>
          </p:nvSpPr>
          <p:spPr>
            <a:xfrm>
              <a:off x="4700580" y="2243055"/>
              <a:ext cx="28161" cy="13700"/>
            </a:xfrm>
            <a:custGeom>
              <a:avLst/>
              <a:gdLst/>
              <a:ahLst/>
              <a:cxnLst/>
              <a:rect l="l" t="t" r="r" b="b"/>
              <a:pathLst>
                <a:path w="789" h="455" extrusionOk="0">
                  <a:moveTo>
                    <a:pt x="489" y="454"/>
                  </a:moveTo>
                  <a:cubicBezTo>
                    <a:pt x="754" y="338"/>
                    <a:pt x="788" y="9"/>
                    <a:pt x="297" y="0"/>
                  </a:cubicBezTo>
                  <a:cubicBezTo>
                    <a:pt x="35" y="116"/>
                    <a:pt x="1" y="447"/>
                    <a:pt x="489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" name="Google Shape;1048;p2"/>
            <p:cNvSpPr/>
            <p:nvPr/>
          </p:nvSpPr>
          <p:spPr>
            <a:xfrm>
              <a:off x="7268215" y="2242272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98" y="116"/>
                  </a:moveTo>
                  <a:cubicBezTo>
                    <a:pt x="152" y="142"/>
                    <a:pt x="393" y="72"/>
                    <a:pt x="293" y="26"/>
                  </a:cubicBezTo>
                  <a:cubicBezTo>
                    <a:pt x="238" y="0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" name="Google Shape;1049;p2"/>
            <p:cNvSpPr/>
            <p:nvPr/>
          </p:nvSpPr>
          <p:spPr>
            <a:xfrm>
              <a:off x="3417280" y="2237545"/>
              <a:ext cx="34408" cy="9033"/>
            </a:xfrm>
            <a:custGeom>
              <a:avLst/>
              <a:gdLst/>
              <a:ahLst/>
              <a:cxnLst/>
              <a:rect l="l" t="t" r="r" b="b"/>
              <a:pathLst>
                <a:path w="964" h="300" extrusionOk="0">
                  <a:moveTo>
                    <a:pt x="192" y="273"/>
                  </a:moveTo>
                  <a:cubicBezTo>
                    <a:pt x="631" y="299"/>
                    <a:pt x="918" y="252"/>
                    <a:pt x="964" y="92"/>
                  </a:cubicBezTo>
                  <a:cubicBezTo>
                    <a:pt x="621" y="114"/>
                    <a:pt x="0" y="0"/>
                    <a:pt x="192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" name="Google Shape;1050;p2"/>
            <p:cNvSpPr/>
            <p:nvPr/>
          </p:nvSpPr>
          <p:spPr>
            <a:xfrm>
              <a:off x="2484473" y="224227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1" y="26"/>
                  </a:moveTo>
                  <a:cubicBezTo>
                    <a:pt x="238" y="0"/>
                    <a:pt x="0" y="69"/>
                    <a:pt x="98" y="116"/>
                  </a:cubicBezTo>
                  <a:cubicBezTo>
                    <a:pt x="153" y="142"/>
                    <a:pt x="392" y="74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" name="Google Shape;1051;p2"/>
            <p:cNvSpPr/>
            <p:nvPr/>
          </p:nvSpPr>
          <p:spPr>
            <a:xfrm>
              <a:off x="1868539" y="2239984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3" y="102"/>
                  </a:moveTo>
                  <a:cubicBezTo>
                    <a:pt x="0" y="152"/>
                    <a:pt x="157" y="205"/>
                    <a:pt x="194" y="102"/>
                  </a:cubicBezTo>
                  <a:cubicBezTo>
                    <a:pt x="194" y="53"/>
                    <a:pt x="38" y="0"/>
                    <a:pt x="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" name="Google Shape;1052;p2"/>
            <p:cNvSpPr/>
            <p:nvPr/>
          </p:nvSpPr>
          <p:spPr>
            <a:xfrm>
              <a:off x="6504231" y="2239502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3" y="27"/>
                  </a:moveTo>
                  <a:cubicBezTo>
                    <a:pt x="239" y="1"/>
                    <a:pt x="0" y="70"/>
                    <a:pt x="101" y="118"/>
                  </a:cubicBezTo>
                  <a:cubicBezTo>
                    <a:pt x="153" y="143"/>
                    <a:pt x="391" y="75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" name="Google Shape;1053;p2"/>
            <p:cNvSpPr/>
            <p:nvPr/>
          </p:nvSpPr>
          <p:spPr>
            <a:xfrm>
              <a:off x="5921634" y="2233210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2" y="236"/>
                  </a:moveTo>
                  <a:cubicBezTo>
                    <a:pt x="251" y="142"/>
                    <a:pt x="72" y="1"/>
                    <a:pt x="29" y="144"/>
                  </a:cubicBezTo>
                  <a:cubicBezTo>
                    <a:pt x="0" y="241"/>
                    <a:pt x="180" y="379"/>
                    <a:pt x="222" y="2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" name="Google Shape;1054;p2"/>
            <p:cNvSpPr/>
            <p:nvPr/>
          </p:nvSpPr>
          <p:spPr>
            <a:xfrm>
              <a:off x="54644" y="2236823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5" y="24"/>
                  </a:moveTo>
                  <a:cubicBezTo>
                    <a:pt x="242" y="1"/>
                    <a:pt x="1" y="69"/>
                    <a:pt x="103" y="116"/>
                  </a:cubicBezTo>
                  <a:cubicBezTo>
                    <a:pt x="157" y="141"/>
                    <a:pt x="395" y="73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" name="Google Shape;1055;p2"/>
            <p:cNvSpPr/>
            <p:nvPr/>
          </p:nvSpPr>
          <p:spPr>
            <a:xfrm>
              <a:off x="4532257" y="2234866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7" y="22"/>
                    <a:pt x="7" y="3"/>
                    <a:pt x="1" y="92"/>
                  </a:cubicBezTo>
                  <a:cubicBezTo>
                    <a:pt x="150" y="70"/>
                    <a:pt x="383" y="88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" name="Google Shape;1056;p2"/>
            <p:cNvSpPr/>
            <p:nvPr/>
          </p:nvSpPr>
          <p:spPr>
            <a:xfrm>
              <a:off x="6700358" y="2226315"/>
              <a:ext cx="6996" cy="6142"/>
            </a:xfrm>
            <a:custGeom>
              <a:avLst/>
              <a:gdLst/>
              <a:ahLst/>
              <a:cxnLst/>
              <a:rect l="l" t="t" r="r" b="b"/>
              <a:pathLst>
                <a:path w="196" h="204" extrusionOk="0">
                  <a:moveTo>
                    <a:pt x="195" y="103"/>
                  </a:moveTo>
                  <a:cubicBezTo>
                    <a:pt x="195" y="52"/>
                    <a:pt x="40" y="0"/>
                    <a:pt x="4" y="103"/>
                  </a:cubicBezTo>
                  <a:cubicBezTo>
                    <a:pt x="1" y="152"/>
                    <a:pt x="160" y="204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" name="Google Shape;1057;p2"/>
            <p:cNvSpPr/>
            <p:nvPr/>
          </p:nvSpPr>
          <p:spPr>
            <a:xfrm>
              <a:off x="4645722" y="2228663"/>
              <a:ext cx="13991" cy="4185"/>
            </a:xfrm>
            <a:custGeom>
              <a:avLst/>
              <a:gdLst/>
              <a:ahLst/>
              <a:cxnLst/>
              <a:rect l="l" t="t" r="r" b="b"/>
              <a:pathLst>
                <a:path w="392" h="139" extrusionOk="0">
                  <a:moveTo>
                    <a:pt x="294" y="25"/>
                  </a:moveTo>
                  <a:cubicBezTo>
                    <a:pt x="240" y="0"/>
                    <a:pt x="0" y="70"/>
                    <a:pt x="102" y="115"/>
                  </a:cubicBezTo>
                  <a:cubicBezTo>
                    <a:pt x="154" y="139"/>
                    <a:pt x="392" y="71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" name="Google Shape;1058;p2"/>
            <p:cNvSpPr/>
            <p:nvPr/>
          </p:nvSpPr>
          <p:spPr>
            <a:xfrm>
              <a:off x="2680707" y="2223906"/>
              <a:ext cx="15027" cy="9274"/>
            </a:xfrm>
            <a:custGeom>
              <a:avLst/>
              <a:gdLst/>
              <a:ahLst/>
              <a:cxnLst/>
              <a:rect l="l" t="t" r="r" b="b"/>
              <a:pathLst>
                <a:path w="421" h="308" extrusionOk="0">
                  <a:moveTo>
                    <a:pt x="387" y="273"/>
                  </a:moveTo>
                  <a:cubicBezTo>
                    <a:pt x="355" y="165"/>
                    <a:pt x="420" y="15"/>
                    <a:pt x="192" y="0"/>
                  </a:cubicBezTo>
                  <a:cubicBezTo>
                    <a:pt x="183" y="55"/>
                    <a:pt x="165" y="108"/>
                    <a:pt x="0" y="92"/>
                  </a:cubicBezTo>
                  <a:cubicBezTo>
                    <a:pt x="24" y="203"/>
                    <a:pt x="59" y="307"/>
                    <a:pt x="387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" name="Google Shape;1059;p2"/>
            <p:cNvSpPr/>
            <p:nvPr/>
          </p:nvSpPr>
          <p:spPr>
            <a:xfrm>
              <a:off x="2611822" y="2229416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0"/>
                  </a:moveTo>
                  <a:cubicBezTo>
                    <a:pt x="240" y="20"/>
                    <a:pt x="6" y="3"/>
                    <a:pt x="1" y="90"/>
                  </a:cubicBezTo>
                  <a:cubicBezTo>
                    <a:pt x="152" y="71"/>
                    <a:pt x="383" y="88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" name="Google Shape;1060;p2"/>
            <p:cNvSpPr/>
            <p:nvPr/>
          </p:nvSpPr>
          <p:spPr>
            <a:xfrm>
              <a:off x="2570598" y="2217644"/>
              <a:ext cx="30517" cy="11803"/>
            </a:xfrm>
            <a:custGeom>
              <a:avLst/>
              <a:gdLst/>
              <a:ahLst/>
              <a:cxnLst/>
              <a:rect l="l" t="t" r="r" b="b"/>
              <a:pathLst>
                <a:path w="855" h="392" extrusionOk="0">
                  <a:moveTo>
                    <a:pt x="771" y="27"/>
                  </a:moveTo>
                  <a:cubicBezTo>
                    <a:pt x="333" y="1"/>
                    <a:pt x="48" y="48"/>
                    <a:pt x="1" y="208"/>
                  </a:cubicBezTo>
                  <a:cubicBezTo>
                    <a:pt x="275" y="229"/>
                    <a:pt x="326" y="359"/>
                    <a:pt x="579" y="391"/>
                  </a:cubicBezTo>
                  <a:cubicBezTo>
                    <a:pt x="639" y="269"/>
                    <a:pt x="854" y="216"/>
                    <a:pt x="77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" name="Google Shape;1061;p2"/>
            <p:cNvSpPr/>
            <p:nvPr/>
          </p:nvSpPr>
          <p:spPr>
            <a:xfrm>
              <a:off x="4074474" y="221770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98" y="115"/>
                  </a:moveTo>
                  <a:cubicBezTo>
                    <a:pt x="152" y="141"/>
                    <a:pt x="391" y="71"/>
                    <a:pt x="293" y="25"/>
                  </a:cubicBezTo>
                  <a:cubicBezTo>
                    <a:pt x="241" y="0"/>
                    <a:pt x="1" y="69"/>
                    <a:pt x="98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" name="Google Shape;1062;p2"/>
            <p:cNvSpPr/>
            <p:nvPr/>
          </p:nvSpPr>
          <p:spPr>
            <a:xfrm>
              <a:off x="7264896" y="2212344"/>
              <a:ext cx="13777" cy="6835"/>
            </a:xfrm>
            <a:custGeom>
              <a:avLst/>
              <a:gdLst/>
              <a:ahLst/>
              <a:cxnLst/>
              <a:rect l="l" t="t" r="r" b="b"/>
              <a:pathLst>
                <a:path w="386" h="227" extrusionOk="0">
                  <a:moveTo>
                    <a:pt x="386" y="112"/>
                  </a:moveTo>
                  <a:cubicBezTo>
                    <a:pt x="344" y="1"/>
                    <a:pt x="172" y="57"/>
                    <a:pt x="1" y="112"/>
                  </a:cubicBezTo>
                  <a:cubicBezTo>
                    <a:pt x="2" y="203"/>
                    <a:pt x="340" y="227"/>
                    <a:pt x="386" y="1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" name="Google Shape;1063;p2"/>
            <p:cNvSpPr/>
            <p:nvPr/>
          </p:nvSpPr>
          <p:spPr>
            <a:xfrm>
              <a:off x="5987913" y="221228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3" y="24"/>
                  </a:moveTo>
                  <a:cubicBezTo>
                    <a:pt x="238" y="0"/>
                    <a:pt x="1" y="68"/>
                    <a:pt x="101" y="115"/>
                  </a:cubicBezTo>
                  <a:cubicBezTo>
                    <a:pt x="153" y="140"/>
                    <a:pt x="394" y="69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" name="Google Shape;1064;p2"/>
            <p:cNvSpPr/>
            <p:nvPr/>
          </p:nvSpPr>
          <p:spPr>
            <a:xfrm>
              <a:off x="2952037" y="2204727"/>
              <a:ext cx="26698" cy="12285"/>
            </a:xfrm>
            <a:custGeom>
              <a:avLst/>
              <a:gdLst/>
              <a:ahLst/>
              <a:cxnLst/>
              <a:rect l="l" t="t" r="r" b="b"/>
              <a:pathLst>
                <a:path w="748" h="408" extrusionOk="0">
                  <a:moveTo>
                    <a:pt x="691" y="365"/>
                  </a:moveTo>
                  <a:cubicBezTo>
                    <a:pt x="747" y="157"/>
                    <a:pt x="645" y="24"/>
                    <a:pt x="306" y="0"/>
                  </a:cubicBezTo>
                  <a:cubicBezTo>
                    <a:pt x="0" y="136"/>
                    <a:pt x="89" y="408"/>
                    <a:pt x="691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" name="Google Shape;1065;p2"/>
            <p:cNvSpPr/>
            <p:nvPr/>
          </p:nvSpPr>
          <p:spPr>
            <a:xfrm>
              <a:off x="2170992" y="2199277"/>
              <a:ext cx="38584" cy="16440"/>
            </a:xfrm>
            <a:custGeom>
              <a:avLst/>
              <a:gdLst/>
              <a:ahLst/>
              <a:cxnLst/>
              <a:rect l="l" t="t" r="r" b="b"/>
              <a:pathLst>
                <a:path w="1081" h="546" extrusionOk="0">
                  <a:moveTo>
                    <a:pt x="589" y="546"/>
                  </a:moveTo>
                  <a:cubicBezTo>
                    <a:pt x="609" y="402"/>
                    <a:pt x="1080" y="474"/>
                    <a:pt x="973" y="272"/>
                  </a:cubicBezTo>
                  <a:cubicBezTo>
                    <a:pt x="625" y="195"/>
                    <a:pt x="445" y="38"/>
                    <a:pt x="11" y="0"/>
                  </a:cubicBezTo>
                  <a:cubicBezTo>
                    <a:pt x="1" y="278"/>
                    <a:pt x="186" y="465"/>
                    <a:pt x="589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" name="Google Shape;1066;p2"/>
            <p:cNvSpPr/>
            <p:nvPr/>
          </p:nvSpPr>
          <p:spPr>
            <a:xfrm>
              <a:off x="6862042" y="2209514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3" y="24"/>
                  </a:moveTo>
                  <a:cubicBezTo>
                    <a:pt x="241" y="1"/>
                    <a:pt x="0" y="69"/>
                    <a:pt x="102" y="116"/>
                  </a:cubicBezTo>
                  <a:cubicBezTo>
                    <a:pt x="154" y="140"/>
                    <a:pt x="395" y="70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" name="Google Shape;1067;p2"/>
            <p:cNvSpPr/>
            <p:nvPr/>
          </p:nvSpPr>
          <p:spPr>
            <a:xfrm>
              <a:off x="8424524" y="220677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5"/>
                  </a:moveTo>
                  <a:cubicBezTo>
                    <a:pt x="153" y="140"/>
                    <a:pt x="393" y="72"/>
                    <a:pt x="292" y="24"/>
                  </a:cubicBezTo>
                  <a:cubicBezTo>
                    <a:pt x="239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" name="Google Shape;1068;p2"/>
            <p:cNvSpPr/>
            <p:nvPr/>
          </p:nvSpPr>
          <p:spPr>
            <a:xfrm>
              <a:off x="7395742" y="2196086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89" y="470"/>
                  </a:moveTo>
                  <a:lnTo>
                    <a:pt x="578" y="470"/>
                  </a:lnTo>
                  <a:cubicBezTo>
                    <a:pt x="474" y="338"/>
                    <a:pt x="803" y="0"/>
                    <a:pt x="384" y="17"/>
                  </a:cubicBezTo>
                  <a:cubicBezTo>
                    <a:pt x="525" y="264"/>
                    <a:pt x="3" y="200"/>
                    <a:pt x="0" y="379"/>
                  </a:cubicBezTo>
                  <a:cubicBezTo>
                    <a:pt x="116" y="384"/>
                    <a:pt x="227" y="392"/>
                    <a:pt x="189" y="4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" name="Google Shape;1069;p2"/>
            <p:cNvSpPr/>
            <p:nvPr/>
          </p:nvSpPr>
          <p:spPr>
            <a:xfrm>
              <a:off x="5026803" y="2200482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4" y="233"/>
                  </a:moveTo>
                  <a:cubicBezTo>
                    <a:pt x="250" y="139"/>
                    <a:pt x="74" y="1"/>
                    <a:pt x="28" y="144"/>
                  </a:cubicBezTo>
                  <a:cubicBezTo>
                    <a:pt x="1" y="238"/>
                    <a:pt x="178" y="379"/>
                    <a:pt x="224" y="2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" name="Google Shape;1070;p2"/>
            <p:cNvSpPr/>
            <p:nvPr/>
          </p:nvSpPr>
          <p:spPr>
            <a:xfrm>
              <a:off x="2388141" y="2201295"/>
              <a:ext cx="13884" cy="4246"/>
            </a:xfrm>
            <a:custGeom>
              <a:avLst/>
              <a:gdLst/>
              <a:ahLst/>
              <a:cxnLst/>
              <a:rect l="l" t="t" r="r" b="b"/>
              <a:pathLst>
                <a:path w="389" h="141" extrusionOk="0">
                  <a:moveTo>
                    <a:pt x="291" y="26"/>
                  </a:moveTo>
                  <a:cubicBezTo>
                    <a:pt x="237" y="1"/>
                    <a:pt x="1" y="69"/>
                    <a:pt x="100" y="117"/>
                  </a:cubicBezTo>
                  <a:cubicBezTo>
                    <a:pt x="151" y="141"/>
                    <a:pt x="389" y="73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" name="Google Shape;1071;p2"/>
            <p:cNvSpPr/>
            <p:nvPr/>
          </p:nvSpPr>
          <p:spPr>
            <a:xfrm>
              <a:off x="2116312" y="2199307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387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" name="Google Shape;1072;p2"/>
            <p:cNvSpPr/>
            <p:nvPr/>
          </p:nvSpPr>
          <p:spPr>
            <a:xfrm>
              <a:off x="6266809" y="2190727"/>
              <a:ext cx="6960" cy="6263"/>
            </a:xfrm>
            <a:custGeom>
              <a:avLst/>
              <a:gdLst/>
              <a:ahLst/>
              <a:cxnLst/>
              <a:rect l="l" t="t" r="r" b="b"/>
              <a:pathLst>
                <a:path w="195" h="208" extrusionOk="0">
                  <a:moveTo>
                    <a:pt x="194" y="104"/>
                  </a:moveTo>
                  <a:cubicBezTo>
                    <a:pt x="195" y="53"/>
                    <a:pt x="37" y="1"/>
                    <a:pt x="2" y="104"/>
                  </a:cubicBezTo>
                  <a:cubicBezTo>
                    <a:pt x="0" y="155"/>
                    <a:pt x="156" y="207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" name="Google Shape;1073;p2"/>
            <p:cNvSpPr/>
            <p:nvPr/>
          </p:nvSpPr>
          <p:spPr>
            <a:xfrm>
              <a:off x="3268659" y="2179135"/>
              <a:ext cx="52254" cy="22793"/>
            </a:xfrm>
            <a:custGeom>
              <a:avLst/>
              <a:gdLst/>
              <a:ahLst/>
              <a:cxnLst/>
              <a:rect l="l" t="t" r="r" b="b"/>
              <a:pathLst>
                <a:path w="1464" h="757" extrusionOk="0">
                  <a:moveTo>
                    <a:pt x="1464" y="398"/>
                  </a:moveTo>
                  <a:cubicBezTo>
                    <a:pt x="1346" y="272"/>
                    <a:pt x="721" y="384"/>
                    <a:pt x="692" y="215"/>
                  </a:cubicBezTo>
                  <a:cubicBezTo>
                    <a:pt x="670" y="105"/>
                    <a:pt x="636" y="1"/>
                    <a:pt x="306" y="33"/>
                  </a:cubicBezTo>
                  <a:cubicBezTo>
                    <a:pt x="0" y="476"/>
                    <a:pt x="1244" y="757"/>
                    <a:pt x="1464" y="3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" name="Google Shape;1074;p2"/>
            <p:cNvSpPr/>
            <p:nvPr/>
          </p:nvSpPr>
          <p:spPr>
            <a:xfrm>
              <a:off x="7825722" y="218762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1"/>
                    <a:pt x="0" y="70"/>
                    <a:pt x="99" y="116"/>
                  </a:cubicBezTo>
                  <a:cubicBezTo>
                    <a:pt x="154" y="142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" name="Google Shape;1075;p2"/>
            <p:cNvSpPr/>
            <p:nvPr/>
          </p:nvSpPr>
          <p:spPr>
            <a:xfrm>
              <a:off x="3334617" y="2185578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1" y="184"/>
                  </a:moveTo>
                  <a:lnTo>
                    <a:pt x="386" y="184"/>
                  </a:lnTo>
                  <a:lnTo>
                    <a:pt x="386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" name="Google Shape;1076;p2"/>
            <p:cNvSpPr/>
            <p:nvPr/>
          </p:nvSpPr>
          <p:spPr>
            <a:xfrm>
              <a:off x="1896129" y="2188378"/>
              <a:ext cx="13670" cy="2740"/>
            </a:xfrm>
            <a:custGeom>
              <a:avLst/>
              <a:gdLst/>
              <a:ahLst/>
              <a:cxnLst/>
              <a:rect l="l" t="t" r="r" b="b"/>
              <a:pathLst>
                <a:path w="383" h="91" extrusionOk="0">
                  <a:moveTo>
                    <a:pt x="383" y="0"/>
                  </a:moveTo>
                  <a:cubicBezTo>
                    <a:pt x="235" y="20"/>
                    <a:pt x="4" y="2"/>
                    <a:pt x="0" y="91"/>
                  </a:cubicBezTo>
                  <a:cubicBezTo>
                    <a:pt x="148" y="71"/>
                    <a:pt x="379" y="89"/>
                    <a:pt x="3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" name="Google Shape;1077;p2"/>
            <p:cNvSpPr/>
            <p:nvPr/>
          </p:nvSpPr>
          <p:spPr>
            <a:xfrm>
              <a:off x="6467041" y="2174649"/>
              <a:ext cx="29018" cy="10960"/>
            </a:xfrm>
            <a:custGeom>
              <a:avLst/>
              <a:gdLst/>
              <a:ahLst/>
              <a:cxnLst/>
              <a:rect l="l" t="t" r="r" b="b"/>
              <a:pathLst>
                <a:path w="813" h="364" extrusionOk="0">
                  <a:moveTo>
                    <a:pt x="562" y="364"/>
                  </a:moveTo>
                  <a:cubicBezTo>
                    <a:pt x="813" y="245"/>
                    <a:pt x="681" y="91"/>
                    <a:pt x="370" y="1"/>
                  </a:cubicBezTo>
                  <a:cubicBezTo>
                    <a:pt x="344" y="228"/>
                    <a:pt x="1" y="285"/>
                    <a:pt x="562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" name="Google Shape;1078;p2"/>
            <p:cNvSpPr/>
            <p:nvPr/>
          </p:nvSpPr>
          <p:spPr>
            <a:xfrm>
              <a:off x="130454" y="2182115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93" y="26"/>
                  </a:moveTo>
                  <a:cubicBezTo>
                    <a:pt x="241" y="1"/>
                    <a:pt x="1" y="70"/>
                    <a:pt x="99" y="116"/>
                  </a:cubicBezTo>
                  <a:cubicBezTo>
                    <a:pt x="152" y="143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" name="Google Shape;1079;p2"/>
            <p:cNvSpPr/>
            <p:nvPr/>
          </p:nvSpPr>
          <p:spPr>
            <a:xfrm>
              <a:off x="8390081" y="2179466"/>
              <a:ext cx="14063" cy="4185"/>
            </a:xfrm>
            <a:custGeom>
              <a:avLst/>
              <a:gdLst/>
              <a:ahLst/>
              <a:cxnLst/>
              <a:rect l="l" t="t" r="r" b="b"/>
              <a:pathLst>
                <a:path w="394" h="139" extrusionOk="0">
                  <a:moveTo>
                    <a:pt x="295" y="24"/>
                  </a:moveTo>
                  <a:cubicBezTo>
                    <a:pt x="238" y="0"/>
                    <a:pt x="1" y="68"/>
                    <a:pt x="101" y="115"/>
                  </a:cubicBezTo>
                  <a:cubicBezTo>
                    <a:pt x="154" y="139"/>
                    <a:pt x="394" y="69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" name="Google Shape;1080;p2"/>
            <p:cNvSpPr/>
            <p:nvPr/>
          </p:nvSpPr>
          <p:spPr>
            <a:xfrm>
              <a:off x="4552923" y="2180158"/>
              <a:ext cx="13813" cy="2800"/>
            </a:xfrm>
            <a:custGeom>
              <a:avLst/>
              <a:gdLst/>
              <a:ahLst/>
              <a:cxnLst/>
              <a:rect l="l" t="t" r="r" b="b"/>
              <a:pathLst>
                <a:path w="387" h="93" extrusionOk="0">
                  <a:moveTo>
                    <a:pt x="386" y="1"/>
                  </a:moveTo>
                  <a:cubicBezTo>
                    <a:pt x="236" y="20"/>
                    <a:pt x="7" y="5"/>
                    <a:pt x="0" y="92"/>
                  </a:cubicBezTo>
                  <a:cubicBezTo>
                    <a:pt x="151" y="71"/>
                    <a:pt x="383" y="89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" name="Google Shape;1081;p2"/>
            <p:cNvSpPr/>
            <p:nvPr/>
          </p:nvSpPr>
          <p:spPr>
            <a:xfrm>
              <a:off x="8655200" y="2173986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8" y="114"/>
                  </a:moveTo>
                  <a:cubicBezTo>
                    <a:pt x="384" y="23"/>
                    <a:pt x="49" y="1"/>
                    <a:pt x="0" y="114"/>
                  </a:cubicBezTo>
                  <a:cubicBezTo>
                    <a:pt x="217" y="105"/>
                    <a:pt x="303" y="247"/>
                    <a:pt x="388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" name="Google Shape;1082;p2"/>
            <p:cNvSpPr/>
            <p:nvPr/>
          </p:nvSpPr>
          <p:spPr>
            <a:xfrm>
              <a:off x="8928636" y="2166489"/>
              <a:ext cx="25556" cy="10960"/>
            </a:xfrm>
            <a:custGeom>
              <a:avLst/>
              <a:gdLst/>
              <a:ahLst/>
              <a:cxnLst/>
              <a:rect l="l" t="t" r="r" b="b"/>
              <a:pathLst>
                <a:path w="716" h="364" extrusionOk="0">
                  <a:moveTo>
                    <a:pt x="440" y="363"/>
                  </a:moveTo>
                  <a:cubicBezTo>
                    <a:pt x="500" y="242"/>
                    <a:pt x="716" y="191"/>
                    <a:pt x="635" y="0"/>
                  </a:cubicBezTo>
                  <a:lnTo>
                    <a:pt x="56" y="0"/>
                  </a:lnTo>
                  <a:cubicBezTo>
                    <a:pt x="0" y="209"/>
                    <a:pt x="102" y="342"/>
                    <a:pt x="440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" name="Google Shape;1083;p2"/>
            <p:cNvSpPr/>
            <p:nvPr/>
          </p:nvSpPr>
          <p:spPr>
            <a:xfrm>
              <a:off x="6300966" y="2168446"/>
              <a:ext cx="20987" cy="9003"/>
            </a:xfrm>
            <a:custGeom>
              <a:avLst/>
              <a:gdLst/>
              <a:ahLst/>
              <a:cxnLst/>
              <a:rect l="l" t="t" r="r" b="b"/>
              <a:pathLst>
                <a:path w="588" h="299" extrusionOk="0">
                  <a:moveTo>
                    <a:pt x="393" y="298"/>
                  </a:moveTo>
                  <a:cubicBezTo>
                    <a:pt x="393" y="210"/>
                    <a:pt x="550" y="191"/>
                    <a:pt x="588" y="116"/>
                  </a:cubicBezTo>
                  <a:cubicBezTo>
                    <a:pt x="338" y="112"/>
                    <a:pt x="320" y="1"/>
                    <a:pt x="9" y="27"/>
                  </a:cubicBezTo>
                  <a:cubicBezTo>
                    <a:pt x="0" y="183"/>
                    <a:pt x="154" y="259"/>
                    <a:pt x="393" y="2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" name="Google Shape;1084;p2"/>
            <p:cNvSpPr/>
            <p:nvPr/>
          </p:nvSpPr>
          <p:spPr>
            <a:xfrm>
              <a:off x="8624220" y="217121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98" y="118"/>
                  </a:moveTo>
                  <a:cubicBezTo>
                    <a:pt x="153" y="141"/>
                    <a:pt x="393" y="73"/>
                    <a:pt x="293" y="26"/>
                  </a:cubicBezTo>
                  <a:cubicBezTo>
                    <a:pt x="238" y="0"/>
                    <a:pt x="0" y="69"/>
                    <a:pt x="98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" name="Google Shape;1085;p2"/>
            <p:cNvSpPr/>
            <p:nvPr/>
          </p:nvSpPr>
          <p:spPr>
            <a:xfrm>
              <a:off x="5011670" y="2162786"/>
              <a:ext cx="39797" cy="15838"/>
            </a:xfrm>
            <a:custGeom>
              <a:avLst/>
              <a:gdLst/>
              <a:ahLst/>
              <a:cxnLst/>
              <a:rect l="l" t="t" r="r" b="b"/>
              <a:pathLst>
                <a:path w="1115" h="526" extrusionOk="0">
                  <a:moveTo>
                    <a:pt x="648" y="304"/>
                  </a:moveTo>
                  <a:cubicBezTo>
                    <a:pt x="1114" y="1"/>
                    <a:pt x="1" y="525"/>
                    <a:pt x="648" y="3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" name="Google Shape;1086;p2"/>
            <p:cNvSpPr/>
            <p:nvPr/>
          </p:nvSpPr>
          <p:spPr>
            <a:xfrm>
              <a:off x="2798205" y="2160076"/>
              <a:ext cx="36264" cy="19060"/>
            </a:xfrm>
            <a:custGeom>
              <a:avLst/>
              <a:gdLst/>
              <a:ahLst/>
              <a:cxnLst/>
              <a:rect l="l" t="t" r="r" b="b"/>
              <a:pathLst>
                <a:path w="1016" h="633" extrusionOk="0">
                  <a:moveTo>
                    <a:pt x="757" y="488"/>
                  </a:moveTo>
                  <a:cubicBezTo>
                    <a:pt x="920" y="380"/>
                    <a:pt x="1016" y="242"/>
                    <a:pt x="952" y="33"/>
                  </a:cubicBezTo>
                  <a:cubicBezTo>
                    <a:pt x="661" y="48"/>
                    <a:pt x="242" y="1"/>
                    <a:pt x="178" y="123"/>
                  </a:cubicBezTo>
                  <a:cubicBezTo>
                    <a:pt x="692" y="93"/>
                    <a:pt x="0" y="632"/>
                    <a:pt x="757" y="48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" name="Google Shape;1087;p2"/>
            <p:cNvSpPr/>
            <p:nvPr/>
          </p:nvSpPr>
          <p:spPr>
            <a:xfrm>
              <a:off x="3948624" y="2155530"/>
              <a:ext cx="37870" cy="18849"/>
            </a:xfrm>
            <a:custGeom>
              <a:avLst/>
              <a:gdLst/>
              <a:ahLst/>
              <a:cxnLst/>
              <a:rect l="l" t="t" r="r" b="b"/>
              <a:pathLst>
                <a:path w="1061" h="626" extrusionOk="0">
                  <a:moveTo>
                    <a:pt x="732" y="545"/>
                  </a:moveTo>
                  <a:cubicBezTo>
                    <a:pt x="1061" y="392"/>
                    <a:pt x="618" y="137"/>
                    <a:pt x="345" y="0"/>
                  </a:cubicBezTo>
                  <a:cubicBezTo>
                    <a:pt x="49" y="140"/>
                    <a:pt x="1" y="625"/>
                    <a:pt x="732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" name="Google Shape;1088;p2"/>
            <p:cNvSpPr/>
            <p:nvPr/>
          </p:nvSpPr>
          <p:spPr>
            <a:xfrm>
              <a:off x="2838965" y="2163418"/>
              <a:ext cx="7067" cy="6233"/>
            </a:xfrm>
            <a:custGeom>
              <a:avLst/>
              <a:gdLst/>
              <a:ahLst/>
              <a:cxnLst/>
              <a:rect l="l" t="t" r="r" b="b"/>
              <a:pathLst>
                <a:path w="198" h="207" extrusionOk="0">
                  <a:moveTo>
                    <a:pt x="2" y="104"/>
                  </a:moveTo>
                  <a:cubicBezTo>
                    <a:pt x="0" y="155"/>
                    <a:pt x="158" y="207"/>
                    <a:pt x="196" y="104"/>
                  </a:cubicBezTo>
                  <a:cubicBezTo>
                    <a:pt x="197" y="53"/>
                    <a:pt x="40" y="1"/>
                    <a:pt x="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" name="Google Shape;1089;p2"/>
            <p:cNvSpPr/>
            <p:nvPr/>
          </p:nvSpPr>
          <p:spPr>
            <a:xfrm>
              <a:off x="387114" y="2152820"/>
              <a:ext cx="56680" cy="22583"/>
            </a:xfrm>
            <a:custGeom>
              <a:avLst/>
              <a:gdLst/>
              <a:ahLst/>
              <a:cxnLst/>
              <a:rect l="l" t="t" r="r" b="b"/>
              <a:pathLst>
                <a:path w="1588" h="750" extrusionOk="0">
                  <a:moveTo>
                    <a:pt x="1588" y="364"/>
                  </a:moveTo>
                  <a:cubicBezTo>
                    <a:pt x="1046" y="346"/>
                    <a:pt x="1059" y="67"/>
                    <a:pt x="622" y="0"/>
                  </a:cubicBezTo>
                  <a:cubicBezTo>
                    <a:pt x="861" y="294"/>
                    <a:pt x="1" y="69"/>
                    <a:pt x="237" y="364"/>
                  </a:cubicBezTo>
                  <a:cubicBezTo>
                    <a:pt x="960" y="278"/>
                    <a:pt x="1341" y="749"/>
                    <a:pt x="1588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" name="Google Shape;1090;p2"/>
            <p:cNvSpPr/>
            <p:nvPr/>
          </p:nvSpPr>
          <p:spPr>
            <a:xfrm>
              <a:off x="3331084" y="216302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6" y="25"/>
                  </a:moveTo>
                  <a:cubicBezTo>
                    <a:pt x="238" y="1"/>
                    <a:pt x="1" y="67"/>
                    <a:pt x="100" y="117"/>
                  </a:cubicBezTo>
                  <a:cubicBezTo>
                    <a:pt x="153" y="142"/>
                    <a:pt x="392" y="72"/>
                    <a:pt x="296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" name="Google Shape;1091;p2"/>
            <p:cNvSpPr/>
            <p:nvPr/>
          </p:nvSpPr>
          <p:spPr>
            <a:xfrm>
              <a:off x="2150790" y="2160437"/>
              <a:ext cx="13706" cy="6745"/>
            </a:xfrm>
            <a:custGeom>
              <a:avLst/>
              <a:gdLst/>
              <a:ahLst/>
              <a:cxnLst/>
              <a:rect l="l" t="t" r="r" b="b"/>
              <a:pathLst>
                <a:path w="384" h="224" extrusionOk="0">
                  <a:moveTo>
                    <a:pt x="384" y="111"/>
                  </a:moveTo>
                  <a:cubicBezTo>
                    <a:pt x="345" y="0"/>
                    <a:pt x="171" y="55"/>
                    <a:pt x="0" y="111"/>
                  </a:cubicBezTo>
                  <a:cubicBezTo>
                    <a:pt x="2" y="203"/>
                    <a:pt x="338" y="224"/>
                    <a:pt x="384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" name="Google Shape;1092;p2"/>
            <p:cNvSpPr/>
            <p:nvPr/>
          </p:nvSpPr>
          <p:spPr>
            <a:xfrm>
              <a:off x="3035091" y="215757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1" y="0"/>
                    <a:pt x="1" y="69"/>
                    <a:pt x="100" y="116"/>
                  </a:cubicBezTo>
                  <a:cubicBezTo>
                    <a:pt x="155" y="141"/>
                    <a:pt x="392" y="71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" name="Google Shape;1093;p2"/>
            <p:cNvSpPr/>
            <p:nvPr/>
          </p:nvSpPr>
          <p:spPr>
            <a:xfrm>
              <a:off x="5681677" y="2155138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2" y="15"/>
                  </a:moveTo>
                  <a:cubicBezTo>
                    <a:pt x="356" y="28"/>
                    <a:pt x="36" y="0"/>
                    <a:pt x="1" y="106"/>
                  </a:cubicBezTo>
                  <a:cubicBezTo>
                    <a:pt x="228" y="92"/>
                    <a:pt x="552" y="120"/>
                    <a:pt x="582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" name="Google Shape;1094;p2"/>
            <p:cNvSpPr/>
            <p:nvPr/>
          </p:nvSpPr>
          <p:spPr>
            <a:xfrm>
              <a:off x="2949146" y="2152820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9" y="20"/>
                    <a:pt x="7" y="1"/>
                    <a:pt x="0" y="90"/>
                  </a:cubicBezTo>
                  <a:cubicBezTo>
                    <a:pt x="149" y="72"/>
                    <a:pt x="383" y="90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" name="Google Shape;1095;p2"/>
            <p:cNvSpPr/>
            <p:nvPr/>
          </p:nvSpPr>
          <p:spPr>
            <a:xfrm>
              <a:off x="8936595" y="2141830"/>
              <a:ext cx="14670" cy="9545"/>
            </a:xfrm>
            <a:custGeom>
              <a:avLst/>
              <a:gdLst/>
              <a:ahLst/>
              <a:cxnLst/>
              <a:rect l="l" t="t" r="r" b="b"/>
              <a:pathLst>
                <a:path w="411" h="317" extrusionOk="0">
                  <a:moveTo>
                    <a:pt x="410" y="275"/>
                  </a:moveTo>
                  <a:lnTo>
                    <a:pt x="410" y="92"/>
                  </a:lnTo>
                  <a:cubicBezTo>
                    <a:pt x="216" y="92"/>
                    <a:pt x="179" y="19"/>
                    <a:pt x="23" y="1"/>
                  </a:cubicBezTo>
                  <a:cubicBezTo>
                    <a:pt x="42" y="147"/>
                    <a:pt x="1" y="317"/>
                    <a:pt x="410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" name="Google Shape;1096;p2"/>
            <p:cNvSpPr/>
            <p:nvPr/>
          </p:nvSpPr>
          <p:spPr>
            <a:xfrm>
              <a:off x="5561146" y="214655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7"/>
                  </a:moveTo>
                  <a:cubicBezTo>
                    <a:pt x="241" y="1"/>
                    <a:pt x="1" y="71"/>
                    <a:pt x="101" y="118"/>
                  </a:cubicBezTo>
                  <a:cubicBezTo>
                    <a:pt x="156" y="143"/>
                    <a:pt x="394" y="75"/>
                    <a:pt x="295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" name="Google Shape;1097;p2"/>
            <p:cNvSpPr/>
            <p:nvPr/>
          </p:nvSpPr>
          <p:spPr>
            <a:xfrm>
              <a:off x="2160392" y="2141921"/>
              <a:ext cx="29518" cy="9846"/>
            </a:xfrm>
            <a:custGeom>
              <a:avLst/>
              <a:gdLst/>
              <a:ahLst/>
              <a:cxnLst/>
              <a:rect l="l" t="t" r="r" b="b"/>
              <a:pathLst>
                <a:path w="827" h="327" extrusionOk="0">
                  <a:moveTo>
                    <a:pt x="693" y="272"/>
                  </a:moveTo>
                  <a:cubicBezTo>
                    <a:pt x="826" y="29"/>
                    <a:pt x="294" y="98"/>
                    <a:pt x="115" y="1"/>
                  </a:cubicBezTo>
                  <a:cubicBezTo>
                    <a:pt x="0" y="237"/>
                    <a:pt x="193" y="327"/>
                    <a:pt x="693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" name="Google Shape;1098;p2"/>
            <p:cNvSpPr/>
            <p:nvPr/>
          </p:nvSpPr>
          <p:spPr>
            <a:xfrm>
              <a:off x="8620758" y="2139181"/>
              <a:ext cx="34515" cy="8943"/>
            </a:xfrm>
            <a:custGeom>
              <a:avLst/>
              <a:gdLst/>
              <a:ahLst/>
              <a:cxnLst/>
              <a:rect l="l" t="t" r="r" b="b"/>
              <a:pathLst>
                <a:path w="967" h="297" extrusionOk="0">
                  <a:moveTo>
                    <a:pt x="195" y="272"/>
                  </a:moveTo>
                  <a:cubicBezTo>
                    <a:pt x="635" y="297"/>
                    <a:pt x="921" y="250"/>
                    <a:pt x="967" y="89"/>
                  </a:cubicBezTo>
                  <a:cubicBezTo>
                    <a:pt x="627" y="111"/>
                    <a:pt x="1" y="0"/>
                    <a:pt x="195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" name="Google Shape;1099;p2"/>
            <p:cNvSpPr/>
            <p:nvPr/>
          </p:nvSpPr>
          <p:spPr>
            <a:xfrm>
              <a:off x="2713151" y="2136411"/>
              <a:ext cx="17739" cy="10960"/>
            </a:xfrm>
            <a:custGeom>
              <a:avLst/>
              <a:gdLst/>
              <a:ahLst/>
              <a:cxnLst/>
              <a:rect l="l" t="t" r="r" b="b"/>
              <a:pathLst>
                <a:path w="497" h="364" extrusionOk="0">
                  <a:moveTo>
                    <a:pt x="443" y="364"/>
                  </a:moveTo>
                  <a:cubicBezTo>
                    <a:pt x="497" y="157"/>
                    <a:pt x="394" y="23"/>
                    <a:pt x="57" y="1"/>
                  </a:cubicBezTo>
                  <a:cubicBezTo>
                    <a:pt x="1" y="207"/>
                    <a:pt x="104" y="343"/>
                    <a:pt x="443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" name="Google Shape;1100;p2"/>
            <p:cNvSpPr/>
            <p:nvPr/>
          </p:nvSpPr>
          <p:spPr>
            <a:xfrm>
              <a:off x="7054814" y="2141168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4"/>
                  </a:moveTo>
                  <a:cubicBezTo>
                    <a:pt x="154" y="140"/>
                    <a:pt x="393" y="71"/>
                    <a:pt x="293" y="23"/>
                  </a:cubicBezTo>
                  <a:cubicBezTo>
                    <a:pt x="239" y="1"/>
                    <a:pt x="1" y="69"/>
                    <a:pt x="99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" name="Google Shape;1101;p2"/>
            <p:cNvSpPr/>
            <p:nvPr/>
          </p:nvSpPr>
          <p:spPr>
            <a:xfrm>
              <a:off x="2339779" y="2141138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5" y="24"/>
                  </a:moveTo>
                  <a:cubicBezTo>
                    <a:pt x="242" y="0"/>
                    <a:pt x="1" y="68"/>
                    <a:pt x="103" y="115"/>
                  </a:cubicBezTo>
                  <a:cubicBezTo>
                    <a:pt x="158" y="141"/>
                    <a:pt x="396" y="72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" name="Google Shape;1102;p2"/>
            <p:cNvSpPr/>
            <p:nvPr/>
          </p:nvSpPr>
          <p:spPr>
            <a:xfrm>
              <a:off x="7422297" y="2130961"/>
              <a:ext cx="23521" cy="8250"/>
            </a:xfrm>
            <a:custGeom>
              <a:avLst/>
              <a:gdLst/>
              <a:ahLst/>
              <a:cxnLst/>
              <a:rect l="l" t="t" r="r" b="b"/>
              <a:pathLst>
                <a:path w="659" h="274" extrusionOk="0">
                  <a:moveTo>
                    <a:pt x="411" y="273"/>
                  </a:moveTo>
                  <a:cubicBezTo>
                    <a:pt x="422" y="157"/>
                    <a:pt x="658" y="145"/>
                    <a:pt x="605" y="0"/>
                  </a:cubicBezTo>
                  <a:lnTo>
                    <a:pt x="217" y="0"/>
                  </a:lnTo>
                  <a:cubicBezTo>
                    <a:pt x="0" y="131"/>
                    <a:pt x="9" y="222"/>
                    <a:pt x="41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" name="Google Shape;1103;p2"/>
            <p:cNvSpPr/>
            <p:nvPr/>
          </p:nvSpPr>
          <p:spPr>
            <a:xfrm>
              <a:off x="2008273" y="2121748"/>
              <a:ext cx="46436" cy="9244"/>
            </a:xfrm>
            <a:custGeom>
              <a:avLst/>
              <a:gdLst/>
              <a:ahLst/>
              <a:cxnLst/>
              <a:rect l="l" t="t" r="r" b="b"/>
              <a:pathLst>
                <a:path w="1301" h="307" extrusionOk="0">
                  <a:moveTo>
                    <a:pt x="713" y="306"/>
                  </a:moveTo>
                  <a:cubicBezTo>
                    <a:pt x="1300" y="1"/>
                    <a:pt x="0" y="31"/>
                    <a:pt x="713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" name="Google Shape;1104;p2"/>
            <p:cNvSpPr/>
            <p:nvPr/>
          </p:nvSpPr>
          <p:spPr>
            <a:xfrm>
              <a:off x="8948801" y="2113619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7" y="304"/>
                  </a:moveTo>
                  <a:cubicBezTo>
                    <a:pt x="1114" y="1"/>
                    <a:pt x="0" y="524"/>
                    <a:pt x="647" y="3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" name="Google Shape;1105;p2"/>
            <p:cNvSpPr/>
            <p:nvPr/>
          </p:nvSpPr>
          <p:spPr>
            <a:xfrm>
              <a:off x="8073459" y="212198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4" y="142"/>
                    <a:pt x="394" y="73"/>
                    <a:pt x="292" y="26"/>
                  </a:cubicBezTo>
                  <a:cubicBezTo>
                    <a:pt x="244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" name="Google Shape;1106;p2"/>
            <p:cNvSpPr/>
            <p:nvPr/>
          </p:nvSpPr>
          <p:spPr>
            <a:xfrm>
              <a:off x="5069170" y="2120032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1" y="182"/>
                  </a:moveTo>
                  <a:lnTo>
                    <a:pt x="388" y="182"/>
                  </a:lnTo>
                  <a:lnTo>
                    <a:pt x="38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" name="Google Shape;1107;p2"/>
            <p:cNvSpPr/>
            <p:nvPr/>
          </p:nvSpPr>
          <p:spPr>
            <a:xfrm>
              <a:off x="2928551" y="2119430"/>
              <a:ext cx="13813" cy="6715"/>
            </a:xfrm>
            <a:custGeom>
              <a:avLst/>
              <a:gdLst/>
              <a:ahLst/>
              <a:cxnLst/>
              <a:rect l="l" t="t" r="r" b="b"/>
              <a:pathLst>
                <a:path w="387" h="223" extrusionOk="0">
                  <a:moveTo>
                    <a:pt x="1" y="111"/>
                  </a:moveTo>
                  <a:cubicBezTo>
                    <a:pt x="2" y="202"/>
                    <a:pt x="337" y="223"/>
                    <a:pt x="387" y="111"/>
                  </a:cubicBezTo>
                  <a:cubicBezTo>
                    <a:pt x="344" y="1"/>
                    <a:pt x="172" y="56"/>
                    <a:pt x="1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" name="Google Shape;1108;p2"/>
            <p:cNvSpPr/>
            <p:nvPr/>
          </p:nvSpPr>
          <p:spPr>
            <a:xfrm>
              <a:off x="6818570" y="2109614"/>
              <a:ext cx="26412" cy="15326"/>
            </a:xfrm>
            <a:custGeom>
              <a:avLst/>
              <a:gdLst/>
              <a:ahLst/>
              <a:cxnLst/>
              <a:rect l="l" t="t" r="r" b="b"/>
              <a:pathLst>
                <a:path w="740" h="509" extrusionOk="0">
                  <a:moveTo>
                    <a:pt x="739" y="437"/>
                  </a:moveTo>
                  <a:lnTo>
                    <a:pt x="739" y="75"/>
                  </a:lnTo>
                  <a:cubicBezTo>
                    <a:pt x="1" y="1"/>
                    <a:pt x="1" y="508"/>
                    <a:pt x="739" y="43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" name="Google Shape;1109;p2"/>
            <p:cNvSpPr/>
            <p:nvPr/>
          </p:nvSpPr>
          <p:spPr>
            <a:xfrm>
              <a:off x="2783928" y="2116900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4"/>
                  </a:moveTo>
                  <a:cubicBezTo>
                    <a:pt x="195" y="55"/>
                    <a:pt x="36" y="0"/>
                    <a:pt x="1" y="104"/>
                  </a:cubicBezTo>
                  <a:cubicBezTo>
                    <a:pt x="1" y="154"/>
                    <a:pt x="157" y="206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" name="Google Shape;1110;p2"/>
            <p:cNvSpPr/>
            <p:nvPr/>
          </p:nvSpPr>
          <p:spPr>
            <a:xfrm>
              <a:off x="4181264" y="2114130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2" y="105"/>
                  </a:moveTo>
                  <a:cubicBezTo>
                    <a:pt x="194" y="56"/>
                    <a:pt x="37" y="1"/>
                    <a:pt x="0" y="105"/>
                  </a:cubicBezTo>
                  <a:cubicBezTo>
                    <a:pt x="0" y="155"/>
                    <a:pt x="156" y="208"/>
                    <a:pt x="19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" name="Google Shape;1111;p2"/>
            <p:cNvSpPr/>
            <p:nvPr/>
          </p:nvSpPr>
          <p:spPr>
            <a:xfrm>
              <a:off x="2715114" y="2109102"/>
              <a:ext cx="22629" cy="11713"/>
            </a:xfrm>
            <a:custGeom>
              <a:avLst/>
              <a:gdLst/>
              <a:ahLst/>
              <a:cxnLst/>
              <a:rect l="l" t="t" r="r" b="b"/>
              <a:pathLst>
                <a:path w="634" h="389" extrusionOk="0">
                  <a:moveTo>
                    <a:pt x="194" y="1"/>
                  </a:moveTo>
                  <a:cubicBezTo>
                    <a:pt x="204" y="126"/>
                    <a:pt x="104" y="199"/>
                    <a:pt x="1" y="272"/>
                  </a:cubicBezTo>
                  <a:cubicBezTo>
                    <a:pt x="246" y="276"/>
                    <a:pt x="267" y="388"/>
                    <a:pt x="578" y="363"/>
                  </a:cubicBezTo>
                  <a:cubicBezTo>
                    <a:pt x="634" y="157"/>
                    <a:pt x="533" y="21"/>
                    <a:pt x="1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" name="Google Shape;1112;p2"/>
            <p:cNvSpPr/>
            <p:nvPr/>
          </p:nvSpPr>
          <p:spPr>
            <a:xfrm>
              <a:off x="2601507" y="2113829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1" y="24"/>
                  </a:moveTo>
                  <a:cubicBezTo>
                    <a:pt x="239" y="0"/>
                    <a:pt x="0" y="68"/>
                    <a:pt x="99" y="115"/>
                  </a:cubicBezTo>
                  <a:cubicBezTo>
                    <a:pt x="153" y="140"/>
                    <a:pt x="390" y="72"/>
                    <a:pt x="291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" name="Google Shape;1113;p2"/>
            <p:cNvSpPr/>
            <p:nvPr/>
          </p:nvSpPr>
          <p:spPr>
            <a:xfrm>
              <a:off x="1923648" y="2106393"/>
              <a:ext cx="20630" cy="8160"/>
            </a:xfrm>
            <a:custGeom>
              <a:avLst/>
              <a:gdLst/>
              <a:ahLst/>
              <a:cxnLst/>
              <a:rect l="l" t="t" r="r" b="b"/>
              <a:pathLst>
                <a:path w="578" h="271" extrusionOk="0">
                  <a:moveTo>
                    <a:pt x="1" y="182"/>
                  </a:moveTo>
                  <a:cubicBezTo>
                    <a:pt x="193" y="179"/>
                    <a:pt x="229" y="255"/>
                    <a:pt x="384" y="271"/>
                  </a:cubicBezTo>
                  <a:cubicBezTo>
                    <a:pt x="382" y="179"/>
                    <a:pt x="541" y="164"/>
                    <a:pt x="578" y="91"/>
                  </a:cubicBezTo>
                  <a:cubicBezTo>
                    <a:pt x="382" y="92"/>
                    <a:pt x="347" y="16"/>
                    <a:pt x="191" y="1"/>
                  </a:cubicBezTo>
                  <a:cubicBezTo>
                    <a:pt x="193" y="91"/>
                    <a:pt x="35" y="106"/>
                    <a:pt x="1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" name="Google Shape;1114;p2"/>
            <p:cNvSpPr/>
            <p:nvPr/>
          </p:nvSpPr>
          <p:spPr>
            <a:xfrm>
              <a:off x="4503882" y="2103653"/>
              <a:ext cx="23521" cy="8220"/>
            </a:xfrm>
            <a:custGeom>
              <a:avLst/>
              <a:gdLst/>
              <a:ahLst/>
              <a:cxnLst/>
              <a:rect l="l" t="t" r="r" b="b"/>
              <a:pathLst>
                <a:path w="659" h="273" extrusionOk="0">
                  <a:moveTo>
                    <a:pt x="412" y="273"/>
                  </a:moveTo>
                  <a:cubicBezTo>
                    <a:pt x="422" y="157"/>
                    <a:pt x="659" y="146"/>
                    <a:pt x="607" y="0"/>
                  </a:cubicBezTo>
                  <a:lnTo>
                    <a:pt x="219" y="0"/>
                  </a:lnTo>
                  <a:cubicBezTo>
                    <a:pt x="1" y="131"/>
                    <a:pt x="10" y="221"/>
                    <a:pt x="412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" name="Google Shape;1115;p2"/>
            <p:cNvSpPr/>
            <p:nvPr/>
          </p:nvSpPr>
          <p:spPr>
            <a:xfrm>
              <a:off x="2763298" y="2106001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4"/>
                  </a:moveTo>
                  <a:cubicBezTo>
                    <a:pt x="194" y="53"/>
                    <a:pt x="37" y="0"/>
                    <a:pt x="0" y="104"/>
                  </a:cubicBezTo>
                  <a:cubicBezTo>
                    <a:pt x="2" y="153"/>
                    <a:pt x="157" y="205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" name="Google Shape;1116;p2"/>
            <p:cNvSpPr/>
            <p:nvPr/>
          </p:nvSpPr>
          <p:spPr>
            <a:xfrm>
              <a:off x="2605040" y="2106001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4"/>
                  </a:moveTo>
                  <a:cubicBezTo>
                    <a:pt x="192" y="53"/>
                    <a:pt x="35" y="0"/>
                    <a:pt x="0" y="104"/>
                  </a:cubicBezTo>
                  <a:cubicBezTo>
                    <a:pt x="0" y="153"/>
                    <a:pt x="153" y="205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" name="Google Shape;1117;p2"/>
            <p:cNvSpPr/>
            <p:nvPr/>
          </p:nvSpPr>
          <p:spPr>
            <a:xfrm>
              <a:off x="8717161" y="2103653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" name="Google Shape;1118;p2"/>
            <p:cNvSpPr/>
            <p:nvPr/>
          </p:nvSpPr>
          <p:spPr>
            <a:xfrm>
              <a:off x="2887184" y="2087816"/>
              <a:ext cx="26627" cy="15266"/>
            </a:xfrm>
            <a:custGeom>
              <a:avLst/>
              <a:gdLst/>
              <a:ahLst/>
              <a:cxnLst/>
              <a:rect l="l" t="t" r="r" b="b"/>
              <a:pathLst>
                <a:path w="746" h="507" extrusionOk="0">
                  <a:moveTo>
                    <a:pt x="0" y="72"/>
                  </a:moveTo>
                  <a:lnTo>
                    <a:pt x="0" y="435"/>
                  </a:lnTo>
                  <a:cubicBezTo>
                    <a:pt x="746" y="507"/>
                    <a:pt x="746" y="0"/>
                    <a:pt x="0" y="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" name="Google Shape;1119;p2"/>
            <p:cNvSpPr/>
            <p:nvPr/>
          </p:nvSpPr>
          <p:spPr>
            <a:xfrm>
              <a:off x="2967491" y="2079536"/>
              <a:ext cx="37120" cy="15928"/>
            </a:xfrm>
            <a:custGeom>
              <a:avLst/>
              <a:gdLst/>
              <a:ahLst/>
              <a:cxnLst/>
              <a:rect l="l" t="t" r="r" b="b"/>
              <a:pathLst>
                <a:path w="1040" h="529" extrusionOk="0">
                  <a:moveTo>
                    <a:pt x="837" y="528"/>
                  </a:moveTo>
                  <a:cubicBezTo>
                    <a:pt x="1040" y="1"/>
                    <a:pt x="1" y="489"/>
                    <a:pt x="837" y="5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" name="Google Shape;1120;p2"/>
            <p:cNvSpPr/>
            <p:nvPr/>
          </p:nvSpPr>
          <p:spPr>
            <a:xfrm>
              <a:off x="7925623" y="2077187"/>
              <a:ext cx="34443" cy="16320"/>
            </a:xfrm>
            <a:custGeom>
              <a:avLst/>
              <a:gdLst/>
              <a:ahLst/>
              <a:cxnLst/>
              <a:rect l="l" t="t" r="r" b="b"/>
              <a:pathLst>
                <a:path w="965" h="542" extrusionOk="0">
                  <a:moveTo>
                    <a:pt x="1" y="425"/>
                  </a:moveTo>
                  <a:cubicBezTo>
                    <a:pt x="253" y="541"/>
                    <a:pt x="711" y="541"/>
                    <a:pt x="964" y="425"/>
                  </a:cubicBezTo>
                  <a:cubicBezTo>
                    <a:pt x="962" y="1"/>
                    <a:pt x="5" y="1"/>
                    <a:pt x="1" y="4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" name="Google Shape;1121;p2"/>
            <p:cNvSpPr/>
            <p:nvPr/>
          </p:nvSpPr>
          <p:spPr>
            <a:xfrm>
              <a:off x="7788031" y="2089953"/>
              <a:ext cx="13706" cy="2740"/>
            </a:xfrm>
            <a:custGeom>
              <a:avLst/>
              <a:gdLst/>
              <a:ahLst/>
              <a:cxnLst/>
              <a:rect l="l" t="t" r="r" b="b"/>
              <a:pathLst>
                <a:path w="384" h="91" extrusionOk="0">
                  <a:moveTo>
                    <a:pt x="384" y="1"/>
                  </a:moveTo>
                  <a:cubicBezTo>
                    <a:pt x="234" y="23"/>
                    <a:pt x="4" y="4"/>
                    <a:pt x="0" y="91"/>
                  </a:cubicBezTo>
                  <a:cubicBezTo>
                    <a:pt x="146" y="71"/>
                    <a:pt x="381" y="90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" name="Google Shape;1122;p2"/>
            <p:cNvSpPr/>
            <p:nvPr/>
          </p:nvSpPr>
          <p:spPr>
            <a:xfrm>
              <a:off x="8509863" y="2084534"/>
              <a:ext cx="21523" cy="6353"/>
            </a:xfrm>
            <a:custGeom>
              <a:avLst/>
              <a:gdLst/>
              <a:ahLst/>
              <a:cxnLst/>
              <a:rect l="l" t="t" r="r" b="b"/>
              <a:pathLst>
                <a:path w="603" h="211" extrusionOk="0">
                  <a:moveTo>
                    <a:pt x="603" y="181"/>
                  </a:moveTo>
                  <a:lnTo>
                    <a:pt x="603" y="1"/>
                  </a:lnTo>
                  <a:lnTo>
                    <a:pt x="26" y="1"/>
                  </a:lnTo>
                  <a:cubicBezTo>
                    <a:pt x="1" y="161"/>
                    <a:pt x="215" y="211"/>
                    <a:pt x="603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" name="Google Shape;1123;p2"/>
            <p:cNvSpPr/>
            <p:nvPr/>
          </p:nvSpPr>
          <p:spPr>
            <a:xfrm>
              <a:off x="8593311" y="2077729"/>
              <a:ext cx="13777" cy="7497"/>
            </a:xfrm>
            <a:custGeom>
              <a:avLst/>
              <a:gdLst/>
              <a:ahLst/>
              <a:cxnLst/>
              <a:rect l="l" t="t" r="r" b="b"/>
              <a:pathLst>
                <a:path w="386" h="249" extrusionOk="0">
                  <a:moveTo>
                    <a:pt x="386" y="133"/>
                  </a:moveTo>
                  <a:cubicBezTo>
                    <a:pt x="169" y="143"/>
                    <a:pt x="86" y="1"/>
                    <a:pt x="1" y="133"/>
                  </a:cubicBezTo>
                  <a:cubicBezTo>
                    <a:pt x="3" y="227"/>
                    <a:pt x="339" y="249"/>
                    <a:pt x="386" y="1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" name="Google Shape;1124;p2"/>
            <p:cNvSpPr/>
            <p:nvPr/>
          </p:nvSpPr>
          <p:spPr>
            <a:xfrm>
              <a:off x="3778588" y="2078301"/>
              <a:ext cx="13884" cy="4215"/>
            </a:xfrm>
            <a:custGeom>
              <a:avLst/>
              <a:gdLst/>
              <a:ahLst/>
              <a:cxnLst/>
              <a:rect l="l" t="t" r="r" b="b"/>
              <a:pathLst>
                <a:path w="389" h="140" extrusionOk="0">
                  <a:moveTo>
                    <a:pt x="289" y="25"/>
                  </a:moveTo>
                  <a:cubicBezTo>
                    <a:pt x="238" y="0"/>
                    <a:pt x="0" y="68"/>
                    <a:pt x="98" y="116"/>
                  </a:cubicBezTo>
                  <a:cubicBezTo>
                    <a:pt x="150" y="140"/>
                    <a:pt x="388" y="71"/>
                    <a:pt x="289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" name="Google Shape;1125;p2"/>
            <p:cNvSpPr/>
            <p:nvPr/>
          </p:nvSpPr>
          <p:spPr>
            <a:xfrm>
              <a:off x="7911846" y="2070834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" name="Google Shape;1126;p2"/>
            <p:cNvSpPr/>
            <p:nvPr/>
          </p:nvSpPr>
          <p:spPr>
            <a:xfrm>
              <a:off x="8062395" y="2068064"/>
              <a:ext cx="21594" cy="6413"/>
            </a:xfrm>
            <a:custGeom>
              <a:avLst/>
              <a:gdLst/>
              <a:ahLst/>
              <a:cxnLst/>
              <a:rect l="l" t="t" r="r" b="b"/>
              <a:pathLst>
                <a:path w="605" h="213" extrusionOk="0">
                  <a:moveTo>
                    <a:pt x="605" y="182"/>
                  </a:moveTo>
                  <a:lnTo>
                    <a:pt x="605" y="1"/>
                  </a:lnTo>
                  <a:lnTo>
                    <a:pt x="26" y="1"/>
                  </a:lnTo>
                  <a:cubicBezTo>
                    <a:pt x="0" y="163"/>
                    <a:pt x="217" y="212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" name="Google Shape;1127;p2"/>
            <p:cNvSpPr/>
            <p:nvPr/>
          </p:nvSpPr>
          <p:spPr>
            <a:xfrm>
              <a:off x="7760477" y="2062585"/>
              <a:ext cx="20666" cy="8220"/>
            </a:xfrm>
            <a:custGeom>
              <a:avLst/>
              <a:gdLst/>
              <a:ahLst/>
              <a:cxnLst/>
              <a:rect l="l" t="t" r="r" b="b"/>
              <a:pathLst>
                <a:path w="579" h="273" extrusionOk="0">
                  <a:moveTo>
                    <a:pt x="579" y="91"/>
                  </a:moveTo>
                  <a:cubicBezTo>
                    <a:pt x="384" y="91"/>
                    <a:pt x="348" y="18"/>
                    <a:pt x="194" y="0"/>
                  </a:cubicBezTo>
                  <a:cubicBezTo>
                    <a:pt x="195" y="91"/>
                    <a:pt x="37" y="107"/>
                    <a:pt x="1" y="182"/>
                  </a:cubicBezTo>
                  <a:cubicBezTo>
                    <a:pt x="195" y="182"/>
                    <a:pt x="229" y="255"/>
                    <a:pt x="390" y="273"/>
                  </a:cubicBezTo>
                  <a:cubicBezTo>
                    <a:pt x="384" y="183"/>
                    <a:pt x="541" y="165"/>
                    <a:pt x="579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" name="Google Shape;1128;p2"/>
            <p:cNvSpPr/>
            <p:nvPr/>
          </p:nvSpPr>
          <p:spPr>
            <a:xfrm>
              <a:off x="7626205" y="2067342"/>
              <a:ext cx="13920" cy="4246"/>
            </a:xfrm>
            <a:custGeom>
              <a:avLst/>
              <a:gdLst/>
              <a:ahLst/>
              <a:cxnLst/>
              <a:rect l="l" t="t" r="r" b="b"/>
              <a:pathLst>
                <a:path w="390" h="141" extrusionOk="0">
                  <a:moveTo>
                    <a:pt x="290" y="25"/>
                  </a:moveTo>
                  <a:cubicBezTo>
                    <a:pt x="238" y="0"/>
                    <a:pt x="1" y="69"/>
                    <a:pt x="98" y="116"/>
                  </a:cubicBezTo>
                  <a:cubicBezTo>
                    <a:pt x="151" y="141"/>
                    <a:pt x="390" y="72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" name="Google Shape;1129;p2"/>
            <p:cNvSpPr/>
            <p:nvPr/>
          </p:nvSpPr>
          <p:spPr>
            <a:xfrm>
              <a:off x="6758536" y="2055931"/>
              <a:ext cx="31481" cy="13911"/>
            </a:xfrm>
            <a:custGeom>
              <a:avLst/>
              <a:gdLst/>
              <a:ahLst/>
              <a:cxnLst/>
              <a:rect l="l" t="t" r="r" b="b"/>
              <a:pathLst>
                <a:path w="882" h="462" extrusionOk="0">
                  <a:moveTo>
                    <a:pt x="688" y="404"/>
                  </a:moveTo>
                  <a:cubicBezTo>
                    <a:pt x="701" y="404"/>
                    <a:pt x="675" y="320"/>
                    <a:pt x="688" y="312"/>
                  </a:cubicBezTo>
                  <a:cubicBezTo>
                    <a:pt x="706" y="301"/>
                    <a:pt x="869" y="124"/>
                    <a:pt x="881" y="131"/>
                  </a:cubicBezTo>
                  <a:cubicBezTo>
                    <a:pt x="671" y="0"/>
                    <a:pt x="0" y="461"/>
                    <a:pt x="688" y="4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" name="Google Shape;1130;p2"/>
            <p:cNvSpPr/>
            <p:nvPr/>
          </p:nvSpPr>
          <p:spPr>
            <a:xfrm>
              <a:off x="7571382" y="2054094"/>
              <a:ext cx="23914" cy="5811"/>
            </a:xfrm>
            <a:custGeom>
              <a:avLst/>
              <a:gdLst/>
              <a:ahLst/>
              <a:cxnLst/>
              <a:rect l="l" t="t" r="r" b="b"/>
              <a:pathLst>
                <a:path w="670" h="193" extrusionOk="0">
                  <a:moveTo>
                    <a:pt x="475" y="192"/>
                  </a:moveTo>
                  <a:cubicBezTo>
                    <a:pt x="475" y="101"/>
                    <a:pt x="633" y="85"/>
                    <a:pt x="670" y="11"/>
                  </a:cubicBezTo>
                  <a:cubicBezTo>
                    <a:pt x="366" y="20"/>
                    <a:pt x="0" y="0"/>
                    <a:pt x="90" y="1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" name="Google Shape;1131;p2"/>
            <p:cNvSpPr/>
            <p:nvPr/>
          </p:nvSpPr>
          <p:spPr>
            <a:xfrm>
              <a:off x="2694484" y="2054094"/>
              <a:ext cx="7031" cy="6142"/>
            </a:xfrm>
            <a:custGeom>
              <a:avLst/>
              <a:gdLst/>
              <a:ahLst/>
              <a:cxnLst/>
              <a:rect l="l" t="t" r="r" b="b"/>
              <a:pathLst>
                <a:path w="197" h="204" extrusionOk="0">
                  <a:moveTo>
                    <a:pt x="192" y="102"/>
                  </a:moveTo>
                  <a:cubicBezTo>
                    <a:pt x="196" y="52"/>
                    <a:pt x="40" y="0"/>
                    <a:pt x="1" y="102"/>
                  </a:cubicBezTo>
                  <a:cubicBezTo>
                    <a:pt x="1" y="152"/>
                    <a:pt x="158" y="204"/>
                    <a:pt x="192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" name="Google Shape;1132;p2"/>
            <p:cNvSpPr/>
            <p:nvPr/>
          </p:nvSpPr>
          <p:spPr>
            <a:xfrm>
              <a:off x="8779158" y="2031814"/>
              <a:ext cx="56216" cy="27912"/>
            </a:xfrm>
            <a:custGeom>
              <a:avLst/>
              <a:gdLst/>
              <a:ahLst/>
              <a:cxnLst/>
              <a:rect l="l" t="t" r="r" b="b"/>
              <a:pathLst>
                <a:path w="1575" h="927" extrusionOk="0">
                  <a:moveTo>
                    <a:pt x="1352" y="25"/>
                  </a:moveTo>
                  <a:cubicBezTo>
                    <a:pt x="338" y="0"/>
                    <a:pt x="143" y="363"/>
                    <a:pt x="1" y="751"/>
                  </a:cubicBezTo>
                  <a:cubicBezTo>
                    <a:pt x="818" y="927"/>
                    <a:pt x="1575" y="604"/>
                    <a:pt x="135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" name="Google Shape;1133;p2"/>
            <p:cNvSpPr/>
            <p:nvPr/>
          </p:nvSpPr>
          <p:spPr>
            <a:xfrm>
              <a:off x="7918699" y="2054395"/>
              <a:ext cx="13884" cy="2770"/>
            </a:xfrm>
            <a:custGeom>
              <a:avLst/>
              <a:gdLst/>
              <a:ahLst/>
              <a:cxnLst/>
              <a:rect l="l" t="t" r="r" b="b"/>
              <a:pathLst>
                <a:path w="389" h="92" extrusionOk="0">
                  <a:moveTo>
                    <a:pt x="388" y="1"/>
                  </a:moveTo>
                  <a:cubicBezTo>
                    <a:pt x="238" y="23"/>
                    <a:pt x="7" y="4"/>
                    <a:pt x="1" y="92"/>
                  </a:cubicBezTo>
                  <a:cubicBezTo>
                    <a:pt x="153" y="71"/>
                    <a:pt x="383" y="89"/>
                    <a:pt x="3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" name="Google Shape;1134;p2"/>
            <p:cNvSpPr/>
            <p:nvPr/>
          </p:nvSpPr>
          <p:spPr>
            <a:xfrm>
              <a:off x="2804629" y="2032536"/>
              <a:ext cx="51147" cy="19150"/>
            </a:xfrm>
            <a:custGeom>
              <a:avLst/>
              <a:gdLst/>
              <a:ahLst/>
              <a:cxnLst/>
              <a:rect l="l" t="t" r="r" b="b"/>
              <a:pathLst>
                <a:path w="1433" h="636" extrusionOk="0">
                  <a:moveTo>
                    <a:pt x="964" y="635"/>
                  </a:moveTo>
                  <a:cubicBezTo>
                    <a:pt x="1432" y="404"/>
                    <a:pt x="884" y="139"/>
                    <a:pt x="577" y="1"/>
                  </a:cubicBezTo>
                  <a:cubicBezTo>
                    <a:pt x="545" y="107"/>
                    <a:pt x="274" y="100"/>
                    <a:pt x="0" y="92"/>
                  </a:cubicBezTo>
                  <a:cubicBezTo>
                    <a:pt x="106" y="374"/>
                    <a:pt x="460" y="541"/>
                    <a:pt x="964" y="6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" name="Google Shape;1135;p2"/>
            <p:cNvSpPr/>
            <p:nvPr/>
          </p:nvSpPr>
          <p:spPr>
            <a:xfrm>
              <a:off x="2053494" y="2043496"/>
              <a:ext cx="23486" cy="8190"/>
            </a:xfrm>
            <a:custGeom>
              <a:avLst/>
              <a:gdLst/>
              <a:ahLst/>
              <a:cxnLst/>
              <a:rect l="l" t="t" r="r" b="b"/>
              <a:pathLst>
                <a:path w="658" h="272" extrusionOk="0">
                  <a:moveTo>
                    <a:pt x="411" y="271"/>
                  </a:moveTo>
                  <a:cubicBezTo>
                    <a:pt x="421" y="156"/>
                    <a:pt x="657" y="146"/>
                    <a:pt x="604" y="1"/>
                  </a:cubicBezTo>
                  <a:lnTo>
                    <a:pt x="219" y="1"/>
                  </a:lnTo>
                  <a:cubicBezTo>
                    <a:pt x="1" y="130"/>
                    <a:pt x="10" y="222"/>
                    <a:pt x="411" y="2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" name="Google Shape;1136;p2"/>
            <p:cNvSpPr/>
            <p:nvPr/>
          </p:nvSpPr>
          <p:spPr>
            <a:xfrm>
              <a:off x="5588700" y="2037263"/>
              <a:ext cx="14063" cy="4185"/>
            </a:xfrm>
            <a:custGeom>
              <a:avLst/>
              <a:gdLst/>
              <a:ahLst/>
              <a:cxnLst/>
              <a:rect l="l" t="t" r="r" b="b"/>
              <a:pathLst>
                <a:path w="394" h="139" extrusionOk="0">
                  <a:moveTo>
                    <a:pt x="100" y="115"/>
                  </a:moveTo>
                  <a:cubicBezTo>
                    <a:pt x="153" y="139"/>
                    <a:pt x="393" y="71"/>
                    <a:pt x="293" y="24"/>
                  </a:cubicBezTo>
                  <a:cubicBezTo>
                    <a:pt x="240" y="0"/>
                    <a:pt x="0" y="70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" name="Google Shape;1137;p2"/>
            <p:cNvSpPr/>
            <p:nvPr/>
          </p:nvSpPr>
          <p:spPr>
            <a:xfrm>
              <a:off x="1658564" y="2037263"/>
              <a:ext cx="13884" cy="4185"/>
            </a:xfrm>
            <a:custGeom>
              <a:avLst/>
              <a:gdLst/>
              <a:ahLst/>
              <a:cxnLst/>
              <a:rect l="l" t="t" r="r" b="b"/>
              <a:pathLst>
                <a:path w="389" h="139" extrusionOk="0">
                  <a:moveTo>
                    <a:pt x="97" y="115"/>
                  </a:moveTo>
                  <a:cubicBezTo>
                    <a:pt x="152" y="139"/>
                    <a:pt x="388" y="71"/>
                    <a:pt x="290" y="24"/>
                  </a:cubicBezTo>
                  <a:cubicBezTo>
                    <a:pt x="238" y="0"/>
                    <a:pt x="0" y="70"/>
                    <a:pt x="97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" name="Google Shape;1138;p2"/>
            <p:cNvSpPr/>
            <p:nvPr/>
          </p:nvSpPr>
          <p:spPr>
            <a:xfrm>
              <a:off x="7825722" y="2029044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1"/>
                    <a:pt x="0" y="70"/>
                    <a:pt x="99" y="117"/>
                  </a:cubicBezTo>
                  <a:cubicBezTo>
                    <a:pt x="154" y="142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" name="Google Shape;1139;p2"/>
            <p:cNvSpPr/>
            <p:nvPr/>
          </p:nvSpPr>
          <p:spPr>
            <a:xfrm>
              <a:off x="4288982" y="2020583"/>
              <a:ext cx="39726" cy="15898"/>
            </a:xfrm>
            <a:custGeom>
              <a:avLst/>
              <a:gdLst/>
              <a:ahLst/>
              <a:cxnLst/>
              <a:rect l="l" t="t" r="r" b="b"/>
              <a:pathLst>
                <a:path w="1113" h="528" extrusionOk="0">
                  <a:moveTo>
                    <a:pt x="648" y="306"/>
                  </a:moveTo>
                  <a:cubicBezTo>
                    <a:pt x="1112" y="1"/>
                    <a:pt x="0" y="527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" name="Google Shape;1140;p2"/>
            <p:cNvSpPr/>
            <p:nvPr/>
          </p:nvSpPr>
          <p:spPr>
            <a:xfrm>
              <a:off x="998337" y="2017602"/>
              <a:ext cx="31802" cy="16109"/>
            </a:xfrm>
            <a:custGeom>
              <a:avLst/>
              <a:gdLst/>
              <a:ahLst/>
              <a:cxnLst/>
              <a:rect l="l" t="t" r="r" b="b"/>
              <a:pathLst>
                <a:path w="891" h="535" extrusionOk="0">
                  <a:moveTo>
                    <a:pt x="853" y="497"/>
                  </a:moveTo>
                  <a:cubicBezTo>
                    <a:pt x="891" y="236"/>
                    <a:pt x="878" y="1"/>
                    <a:pt x="275" y="44"/>
                  </a:cubicBezTo>
                  <a:cubicBezTo>
                    <a:pt x="216" y="165"/>
                    <a:pt x="0" y="216"/>
                    <a:pt x="83" y="407"/>
                  </a:cubicBezTo>
                  <a:cubicBezTo>
                    <a:pt x="342" y="433"/>
                    <a:pt x="452" y="535"/>
                    <a:pt x="853" y="4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" name="Google Shape;1141;p2"/>
            <p:cNvSpPr/>
            <p:nvPr/>
          </p:nvSpPr>
          <p:spPr>
            <a:xfrm>
              <a:off x="925561" y="2016157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0" y="181"/>
                  </a:moveTo>
                  <a:lnTo>
                    <a:pt x="386" y="181"/>
                  </a:lnTo>
                  <a:lnTo>
                    <a:pt x="38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" name="Google Shape;1142;p2"/>
            <p:cNvSpPr/>
            <p:nvPr/>
          </p:nvSpPr>
          <p:spPr>
            <a:xfrm>
              <a:off x="8421205" y="2007938"/>
              <a:ext cx="22558" cy="11713"/>
            </a:xfrm>
            <a:custGeom>
              <a:avLst/>
              <a:gdLst/>
              <a:ahLst/>
              <a:cxnLst/>
              <a:rect l="l" t="t" r="r" b="b"/>
              <a:pathLst>
                <a:path w="632" h="389" extrusionOk="0">
                  <a:moveTo>
                    <a:pt x="193" y="1"/>
                  </a:moveTo>
                  <a:cubicBezTo>
                    <a:pt x="202" y="126"/>
                    <a:pt x="103" y="199"/>
                    <a:pt x="1" y="273"/>
                  </a:cubicBezTo>
                  <a:cubicBezTo>
                    <a:pt x="248" y="277"/>
                    <a:pt x="268" y="388"/>
                    <a:pt x="578" y="365"/>
                  </a:cubicBezTo>
                  <a:cubicBezTo>
                    <a:pt x="631" y="157"/>
                    <a:pt x="533" y="22"/>
                    <a:pt x="1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" name="Google Shape;1143;p2"/>
            <p:cNvSpPr/>
            <p:nvPr/>
          </p:nvSpPr>
          <p:spPr>
            <a:xfrm>
              <a:off x="7240340" y="2007938"/>
              <a:ext cx="31409" cy="13429"/>
            </a:xfrm>
            <a:custGeom>
              <a:avLst/>
              <a:gdLst/>
              <a:ahLst/>
              <a:cxnLst/>
              <a:rect l="l" t="t" r="r" b="b"/>
              <a:pathLst>
                <a:path w="880" h="446" extrusionOk="0">
                  <a:moveTo>
                    <a:pt x="879" y="182"/>
                  </a:moveTo>
                  <a:cubicBezTo>
                    <a:pt x="625" y="182"/>
                    <a:pt x="704" y="23"/>
                    <a:pt x="494" y="1"/>
                  </a:cubicBezTo>
                  <a:cubicBezTo>
                    <a:pt x="477" y="144"/>
                    <a:pt x="1" y="72"/>
                    <a:pt x="108" y="273"/>
                  </a:cubicBezTo>
                  <a:cubicBezTo>
                    <a:pt x="593" y="283"/>
                    <a:pt x="712" y="446"/>
                    <a:pt x="879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" name="Google Shape;1144;p2"/>
            <p:cNvSpPr/>
            <p:nvPr/>
          </p:nvSpPr>
          <p:spPr>
            <a:xfrm>
              <a:off x="3802680" y="201305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3" y="103"/>
                  </a:moveTo>
                  <a:cubicBezTo>
                    <a:pt x="196" y="53"/>
                    <a:pt x="38" y="0"/>
                    <a:pt x="2" y="103"/>
                  </a:cubicBezTo>
                  <a:cubicBezTo>
                    <a:pt x="0" y="152"/>
                    <a:pt x="157" y="205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" name="Google Shape;1145;p2"/>
            <p:cNvSpPr/>
            <p:nvPr/>
          </p:nvSpPr>
          <p:spPr>
            <a:xfrm>
              <a:off x="3385835" y="2001223"/>
              <a:ext cx="31374" cy="13911"/>
            </a:xfrm>
            <a:custGeom>
              <a:avLst/>
              <a:gdLst/>
              <a:ahLst/>
              <a:cxnLst/>
              <a:rect l="l" t="t" r="r" b="b"/>
              <a:pathLst>
                <a:path w="879" h="462" extrusionOk="0">
                  <a:moveTo>
                    <a:pt x="687" y="314"/>
                  </a:moveTo>
                  <a:cubicBezTo>
                    <a:pt x="705" y="302"/>
                    <a:pt x="871" y="126"/>
                    <a:pt x="879" y="131"/>
                  </a:cubicBezTo>
                  <a:cubicBezTo>
                    <a:pt x="670" y="0"/>
                    <a:pt x="0" y="461"/>
                    <a:pt x="687" y="405"/>
                  </a:cubicBezTo>
                  <a:cubicBezTo>
                    <a:pt x="699" y="402"/>
                    <a:pt x="677" y="320"/>
                    <a:pt x="687" y="3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" name="Google Shape;1146;p2"/>
            <p:cNvSpPr/>
            <p:nvPr/>
          </p:nvSpPr>
          <p:spPr>
            <a:xfrm>
              <a:off x="4883286" y="2002488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" name="Google Shape;1147;p2"/>
            <p:cNvSpPr/>
            <p:nvPr/>
          </p:nvSpPr>
          <p:spPr>
            <a:xfrm>
              <a:off x="3947161" y="1999387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5" y="103"/>
                  </a:moveTo>
                  <a:cubicBezTo>
                    <a:pt x="195" y="52"/>
                    <a:pt x="39" y="0"/>
                    <a:pt x="3" y="103"/>
                  </a:cubicBezTo>
                  <a:cubicBezTo>
                    <a:pt x="0" y="153"/>
                    <a:pt x="159" y="206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" name="Google Shape;1148;p2"/>
            <p:cNvSpPr/>
            <p:nvPr/>
          </p:nvSpPr>
          <p:spPr>
            <a:xfrm>
              <a:off x="2439823" y="2002488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7" y="21"/>
                    <a:pt x="4" y="2"/>
                    <a:pt x="1" y="90"/>
                  </a:cubicBezTo>
                  <a:cubicBezTo>
                    <a:pt x="151" y="71"/>
                    <a:pt x="380" y="89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" name="Google Shape;1149;p2"/>
            <p:cNvSpPr/>
            <p:nvPr/>
          </p:nvSpPr>
          <p:spPr>
            <a:xfrm>
              <a:off x="5519886" y="199899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5"/>
                  </a:moveTo>
                  <a:cubicBezTo>
                    <a:pt x="238" y="0"/>
                    <a:pt x="0" y="69"/>
                    <a:pt x="100" y="116"/>
                  </a:cubicBezTo>
                  <a:cubicBezTo>
                    <a:pt x="154" y="141"/>
                    <a:pt x="393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" name="Google Shape;1150;p2"/>
            <p:cNvSpPr/>
            <p:nvPr/>
          </p:nvSpPr>
          <p:spPr>
            <a:xfrm>
              <a:off x="6741796" y="1996978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5" y="21"/>
                    <a:pt x="6" y="2"/>
                    <a:pt x="0" y="92"/>
                  </a:cubicBezTo>
                  <a:cubicBezTo>
                    <a:pt x="149" y="71"/>
                    <a:pt x="378" y="89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" name="Google Shape;1151;p2"/>
            <p:cNvSpPr/>
            <p:nvPr/>
          </p:nvSpPr>
          <p:spPr>
            <a:xfrm>
              <a:off x="2543115" y="1996557"/>
              <a:ext cx="20666" cy="3643"/>
            </a:xfrm>
            <a:custGeom>
              <a:avLst/>
              <a:gdLst/>
              <a:ahLst/>
              <a:cxnLst/>
              <a:rect l="l" t="t" r="r" b="b"/>
              <a:pathLst>
                <a:path w="579" h="121" extrusionOk="0">
                  <a:moveTo>
                    <a:pt x="579" y="14"/>
                  </a:moveTo>
                  <a:cubicBezTo>
                    <a:pt x="352" y="29"/>
                    <a:pt x="32" y="0"/>
                    <a:pt x="0" y="106"/>
                  </a:cubicBezTo>
                  <a:cubicBezTo>
                    <a:pt x="226" y="91"/>
                    <a:pt x="546" y="120"/>
                    <a:pt x="579" y="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" name="Google Shape;1152;p2"/>
            <p:cNvSpPr/>
            <p:nvPr/>
          </p:nvSpPr>
          <p:spPr>
            <a:xfrm>
              <a:off x="2456919" y="1996225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5"/>
                  </a:moveTo>
                  <a:cubicBezTo>
                    <a:pt x="239" y="1"/>
                    <a:pt x="1" y="70"/>
                    <a:pt x="100" y="117"/>
                  </a:cubicBezTo>
                  <a:cubicBezTo>
                    <a:pt x="155" y="142"/>
                    <a:pt x="392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" name="Google Shape;1153;p2"/>
            <p:cNvSpPr/>
            <p:nvPr/>
          </p:nvSpPr>
          <p:spPr>
            <a:xfrm>
              <a:off x="1455478" y="1993877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5" y="103"/>
                  </a:moveTo>
                  <a:cubicBezTo>
                    <a:pt x="196" y="53"/>
                    <a:pt x="40" y="0"/>
                    <a:pt x="2" y="103"/>
                  </a:cubicBezTo>
                  <a:cubicBezTo>
                    <a:pt x="0" y="154"/>
                    <a:pt x="158" y="207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" name="Google Shape;1154;p2"/>
            <p:cNvSpPr/>
            <p:nvPr/>
          </p:nvSpPr>
          <p:spPr>
            <a:xfrm>
              <a:off x="5530380" y="1988759"/>
              <a:ext cx="14991" cy="9274"/>
            </a:xfrm>
            <a:custGeom>
              <a:avLst/>
              <a:gdLst/>
              <a:ahLst/>
              <a:cxnLst/>
              <a:rect l="l" t="t" r="r" b="b"/>
              <a:pathLst>
                <a:path w="420" h="308" extrusionOk="0">
                  <a:moveTo>
                    <a:pt x="385" y="273"/>
                  </a:moveTo>
                  <a:cubicBezTo>
                    <a:pt x="355" y="166"/>
                    <a:pt x="419" y="16"/>
                    <a:pt x="193" y="1"/>
                  </a:cubicBezTo>
                  <a:cubicBezTo>
                    <a:pt x="180" y="57"/>
                    <a:pt x="165" y="109"/>
                    <a:pt x="0" y="92"/>
                  </a:cubicBezTo>
                  <a:cubicBezTo>
                    <a:pt x="21" y="203"/>
                    <a:pt x="56" y="307"/>
                    <a:pt x="38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" name="Google Shape;1155;p2"/>
            <p:cNvSpPr/>
            <p:nvPr/>
          </p:nvSpPr>
          <p:spPr>
            <a:xfrm>
              <a:off x="5328257" y="1985115"/>
              <a:ext cx="39833" cy="15778"/>
            </a:xfrm>
            <a:custGeom>
              <a:avLst/>
              <a:gdLst/>
              <a:ahLst/>
              <a:cxnLst/>
              <a:rect l="l" t="t" r="r" b="b"/>
              <a:pathLst>
                <a:path w="1116" h="524" extrusionOk="0">
                  <a:moveTo>
                    <a:pt x="648" y="304"/>
                  </a:moveTo>
                  <a:cubicBezTo>
                    <a:pt x="1115" y="0"/>
                    <a:pt x="0" y="524"/>
                    <a:pt x="648" y="3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" name="Google Shape;1156;p2"/>
            <p:cNvSpPr/>
            <p:nvPr/>
          </p:nvSpPr>
          <p:spPr>
            <a:xfrm>
              <a:off x="7797989" y="1980599"/>
              <a:ext cx="28161" cy="13700"/>
            </a:xfrm>
            <a:custGeom>
              <a:avLst/>
              <a:gdLst/>
              <a:ahLst/>
              <a:cxnLst/>
              <a:rect l="l" t="t" r="r" b="b"/>
              <a:pathLst>
                <a:path w="789" h="455" extrusionOk="0">
                  <a:moveTo>
                    <a:pt x="491" y="454"/>
                  </a:moveTo>
                  <a:cubicBezTo>
                    <a:pt x="752" y="340"/>
                    <a:pt x="789" y="9"/>
                    <a:pt x="299" y="0"/>
                  </a:cubicBezTo>
                  <a:cubicBezTo>
                    <a:pt x="38" y="115"/>
                    <a:pt x="0" y="445"/>
                    <a:pt x="491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" name="Google Shape;1157;p2"/>
            <p:cNvSpPr/>
            <p:nvPr/>
          </p:nvSpPr>
          <p:spPr>
            <a:xfrm>
              <a:off x="6872464" y="1988759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1" y="92"/>
                  </a:moveTo>
                  <a:cubicBezTo>
                    <a:pt x="151" y="72"/>
                    <a:pt x="383" y="89"/>
                    <a:pt x="386" y="1"/>
                  </a:cubicBezTo>
                  <a:cubicBezTo>
                    <a:pt x="240" y="23"/>
                    <a:pt x="7" y="3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" name="Google Shape;1158;p2"/>
            <p:cNvSpPr/>
            <p:nvPr/>
          </p:nvSpPr>
          <p:spPr>
            <a:xfrm>
              <a:off x="5857567" y="1985687"/>
              <a:ext cx="23807" cy="5871"/>
            </a:xfrm>
            <a:custGeom>
              <a:avLst/>
              <a:gdLst/>
              <a:ahLst/>
              <a:cxnLst/>
              <a:rect l="l" t="t" r="r" b="b"/>
              <a:pathLst>
                <a:path w="667" h="195" extrusionOk="0">
                  <a:moveTo>
                    <a:pt x="87" y="194"/>
                  </a:moveTo>
                  <a:lnTo>
                    <a:pt x="473" y="194"/>
                  </a:lnTo>
                  <a:cubicBezTo>
                    <a:pt x="473" y="103"/>
                    <a:pt x="631" y="87"/>
                    <a:pt x="666" y="14"/>
                  </a:cubicBezTo>
                  <a:cubicBezTo>
                    <a:pt x="365" y="22"/>
                    <a:pt x="0" y="1"/>
                    <a:pt x="87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" name="Google Shape;1159;p2"/>
            <p:cNvSpPr/>
            <p:nvPr/>
          </p:nvSpPr>
          <p:spPr>
            <a:xfrm>
              <a:off x="8259699" y="1982948"/>
              <a:ext cx="23985" cy="5841"/>
            </a:xfrm>
            <a:custGeom>
              <a:avLst/>
              <a:gdLst/>
              <a:ahLst/>
              <a:cxnLst/>
              <a:rect l="l" t="t" r="r" b="b"/>
              <a:pathLst>
                <a:path w="672" h="194" extrusionOk="0">
                  <a:moveTo>
                    <a:pt x="477" y="194"/>
                  </a:moveTo>
                  <a:cubicBezTo>
                    <a:pt x="475" y="102"/>
                    <a:pt x="633" y="87"/>
                    <a:pt x="671" y="11"/>
                  </a:cubicBezTo>
                  <a:cubicBezTo>
                    <a:pt x="366" y="20"/>
                    <a:pt x="0" y="0"/>
                    <a:pt x="90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" name="Google Shape;1160;p2"/>
            <p:cNvSpPr/>
            <p:nvPr/>
          </p:nvSpPr>
          <p:spPr>
            <a:xfrm>
              <a:off x="8305777" y="1970754"/>
              <a:ext cx="21987" cy="16199"/>
            </a:xfrm>
            <a:custGeom>
              <a:avLst/>
              <a:gdLst/>
              <a:ahLst/>
              <a:cxnLst/>
              <a:rect l="l" t="t" r="r" b="b"/>
              <a:pathLst>
                <a:path w="616" h="538" extrusionOk="0">
                  <a:moveTo>
                    <a:pt x="342" y="510"/>
                  </a:moveTo>
                  <a:cubicBezTo>
                    <a:pt x="404" y="387"/>
                    <a:pt x="615" y="336"/>
                    <a:pt x="535" y="146"/>
                  </a:cubicBezTo>
                  <a:cubicBezTo>
                    <a:pt x="0" y="1"/>
                    <a:pt x="3" y="537"/>
                    <a:pt x="342" y="5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" name="Google Shape;1161;p2"/>
            <p:cNvSpPr/>
            <p:nvPr/>
          </p:nvSpPr>
          <p:spPr>
            <a:xfrm>
              <a:off x="8214727" y="1980599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" name="Google Shape;1162;p2"/>
            <p:cNvSpPr/>
            <p:nvPr/>
          </p:nvSpPr>
          <p:spPr>
            <a:xfrm>
              <a:off x="8617260" y="1979846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5"/>
                  </a:moveTo>
                  <a:cubicBezTo>
                    <a:pt x="240" y="0"/>
                    <a:pt x="1" y="68"/>
                    <a:pt x="100" y="117"/>
                  </a:cubicBezTo>
                  <a:cubicBezTo>
                    <a:pt x="155" y="140"/>
                    <a:pt x="392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" name="Google Shape;1163;p2"/>
            <p:cNvSpPr/>
            <p:nvPr/>
          </p:nvSpPr>
          <p:spPr>
            <a:xfrm>
              <a:off x="6383879" y="1974969"/>
              <a:ext cx="23843" cy="6052"/>
            </a:xfrm>
            <a:custGeom>
              <a:avLst/>
              <a:gdLst/>
              <a:ahLst/>
              <a:cxnLst/>
              <a:rect l="l" t="t" r="r" b="b"/>
              <a:pathLst>
                <a:path w="668" h="201" extrusionOk="0">
                  <a:moveTo>
                    <a:pt x="578" y="6"/>
                  </a:moveTo>
                  <a:cubicBezTo>
                    <a:pt x="246" y="0"/>
                    <a:pt x="83" y="76"/>
                    <a:pt x="1" y="187"/>
                  </a:cubicBezTo>
                  <a:cubicBezTo>
                    <a:pt x="304" y="178"/>
                    <a:pt x="668" y="200"/>
                    <a:pt x="578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" name="Google Shape;1164;p2"/>
            <p:cNvSpPr/>
            <p:nvPr/>
          </p:nvSpPr>
          <p:spPr>
            <a:xfrm>
              <a:off x="5753846" y="1977076"/>
              <a:ext cx="14170" cy="4336"/>
            </a:xfrm>
            <a:custGeom>
              <a:avLst/>
              <a:gdLst/>
              <a:ahLst/>
              <a:cxnLst/>
              <a:rect l="l" t="t" r="r" b="b"/>
              <a:pathLst>
                <a:path w="397" h="144" extrusionOk="0">
                  <a:moveTo>
                    <a:pt x="294" y="26"/>
                  </a:moveTo>
                  <a:cubicBezTo>
                    <a:pt x="241" y="1"/>
                    <a:pt x="1" y="69"/>
                    <a:pt x="100" y="117"/>
                  </a:cubicBezTo>
                  <a:cubicBezTo>
                    <a:pt x="156" y="143"/>
                    <a:pt x="396" y="74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" name="Google Shape;1165;p2"/>
            <p:cNvSpPr/>
            <p:nvPr/>
          </p:nvSpPr>
          <p:spPr>
            <a:xfrm>
              <a:off x="3819705" y="1977076"/>
              <a:ext cx="14134" cy="4336"/>
            </a:xfrm>
            <a:custGeom>
              <a:avLst/>
              <a:gdLst/>
              <a:ahLst/>
              <a:cxnLst/>
              <a:rect l="l" t="t" r="r" b="b"/>
              <a:pathLst>
                <a:path w="396" h="144" extrusionOk="0">
                  <a:moveTo>
                    <a:pt x="297" y="26"/>
                  </a:moveTo>
                  <a:cubicBezTo>
                    <a:pt x="242" y="1"/>
                    <a:pt x="1" y="69"/>
                    <a:pt x="101" y="117"/>
                  </a:cubicBezTo>
                  <a:cubicBezTo>
                    <a:pt x="155" y="143"/>
                    <a:pt x="395" y="74"/>
                    <a:pt x="297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" name="Google Shape;1166;p2"/>
            <p:cNvSpPr/>
            <p:nvPr/>
          </p:nvSpPr>
          <p:spPr>
            <a:xfrm>
              <a:off x="8097729" y="1971838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6" y="0"/>
                    <a:pt x="172" y="54"/>
                    <a:pt x="1" y="110"/>
                  </a:cubicBezTo>
                  <a:cubicBezTo>
                    <a:pt x="2" y="201"/>
                    <a:pt x="339" y="223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" name="Google Shape;1167;p2"/>
            <p:cNvSpPr/>
            <p:nvPr/>
          </p:nvSpPr>
          <p:spPr>
            <a:xfrm>
              <a:off x="6873606" y="1964943"/>
              <a:ext cx="65210" cy="12917"/>
            </a:xfrm>
            <a:custGeom>
              <a:avLst/>
              <a:gdLst/>
              <a:ahLst/>
              <a:cxnLst/>
              <a:rect l="l" t="t" r="r" b="b"/>
              <a:pathLst>
                <a:path w="1827" h="429" extrusionOk="0">
                  <a:moveTo>
                    <a:pt x="1128" y="429"/>
                  </a:moveTo>
                  <a:cubicBezTo>
                    <a:pt x="1826" y="1"/>
                    <a:pt x="0" y="309"/>
                    <a:pt x="1128" y="4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" name="Google Shape;1168;p2"/>
            <p:cNvSpPr/>
            <p:nvPr/>
          </p:nvSpPr>
          <p:spPr>
            <a:xfrm>
              <a:off x="8156086" y="1968917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39" y="0"/>
                    <a:pt x="0" y="70"/>
                    <a:pt x="101" y="117"/>
                  </a:cubicBezTo>
                  <a:cubicBezTo>
                    <a:pt x="154" y="141"/>
                    <a:pt x="396" y="71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" name="Google Shape;1169;p2"/>
            <p:cNvSpPr/>
            <p:nvPr/>
          </p:nvSpPr>
          <p:spPr>
            <a:xfrm>
              <a:off x="5186167" y="1964160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" name="Google Shape;1170;p2"/>
            <p:cNvSpPr/>
            <p:nvPr/>
          </p:nvSpPr>
          <p:spPr>
            <a:xfrm>
              <a:off x="102935" y="1966117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0" y="27"/>
                  </a:moveTo>
                  <a:cubicBezTo>
                    <a:pt x="238" y="1"/>
                    <a:pt x="0" y="70"/>
                    <a:pt x="99" y="117"/>
                  </a:cubicBezTo>
                  <a:cubicBezTo>
                    <a:pt x="153" y="143"/>
                    <a:pt x="392" y="74"/>
                    <a:pt x="290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" name="Google Shape;1171;p2"/>
            <p:cNvSpPr/>
            <p:nvPr/>
          </p:nvSpPr>
          <p:spPr>
            <a:xfrm>
              <a:off x="1198996" y="1953261"/>
              <a:ext cx="24414" cy="11351"/>
            </a:xfrm>
            <a:custGeom>
              <a:avLst/>
              <a:gdLst/>
              <a:ahLst/>
              <a:cxnLst/>
              <a:rect l="l" t="t" r="r" b="b"/>
              <a:pathLst>
                <a:path w="684" h="377" extrusionOk="0">
                  <a:moveTo>
                    <a:pt x="631" y="363"/>
                  </a:moveTo>
                  <a:cubicBezTo>
                    <a:pt x="683" y="155"/>
                    <a:pt x="585" y="22"/>
                    <a:pt x="246" y="1"/>
                  </a:cubicBezTo>
                  <a:cubicBezTo>
                    <a:pt x="1" y="107"/>
                    <a:pt x="92" y="377"/>
                    <a:pt x="631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" name="Google Shape;1172;p2"/>
            <p:cNvSpPr/>
            <p:nvPr/>
          </p:nvSpPr>
          <p:spPr>
            <a:xfrm>
              <a:off x="5433976" y="1944108"/>
              <a:ext cx="27555" cy="17343"/>
            </a:xfrm>
            <a:custGeom>
              <a:avLst/>
              <a:gdLst/>
              <a:ahLst/>
              <a:cxnLst/>
              <a:rect l="l" t="t" r="r" b="b"/>
              <a:pathLst>
                <a:path w="772" h="576" extrusionOk="0">
                  <a:moveTo>
                    <a:pt x="772" y="575"/>
                  </a:moveTo>
                  <a:lnTo>
                    <a:pt x="772" y="31"/>
                  </a:lnTo>
                  <a:cubicBezTo>
                    <a:pt x="62" y="1"/>
                    <a:pt x="188" y="361"/>
                    <a:pt x="0" y="5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" name="Google Shape;1173;p2"/>
            <p:cNvSpPr/>
            <p:nvPr/>
          </p:nvSpPr>
          <p:spPr>
            <a:xfrm>
              <a:off x="4054950" y="1949527"/>
              <a:ext cx="39690" cy="15838"/>
            </a:xfrm>
            <a:custGeom>
              <a:avLst/>
              <a:gdLst/>
              <a:ahLst/>
              <a:cxnLst/>
              <a:rect l="l" t="t" r="r" b="b"/>
              <a:pathLst>
                <a:path w="1112" h="526" extrusionOk="0">
                  <a:moveTo>
                    <a:pt x="645" y="305"/>
                  </a:moveTo>
                  <a:cubicBezTo>
                    <a:pt x="1111" y="1"/>
                    <a:pt x="1" y="526"/>
                    <a:pt x="645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" name="Google Shape;1174;p2"/>
            <p:cNvSpPr/>
            <p:nvPr/>
          </p:nvSpPr>
          <p:spPr>
            <a:xfrm>
              <a:off x="907572" y="1945011"/>
              <a:ext cx="43973" cy="19030"/>
            </a:xfrm>
            <a:custGeom>
              <a:avLst/>
              <a:gdLst/>
              <a:ahLst/>
              <a:cxnLst/>
              <a:rect l="l" t="t" r="r" b="b"/>
              <a:pathLst>
                <a:path w="1232" h="632" extrusionOk="0">
                  <a:moveTo>
                    <a:pt x="696" y="545"/>
                  </a:moveTo>
                  <a:cubicBezTo>
                    <a:pt x="567" y="207"/>
                    <a:pt x="1232" y="14"/>
                    <a:pt x="313" y="1"/>
                  </a:cubicBezTo>
                  <a:cubicBezTo>
                    <a:pt x="429" y="190"/>
                    <a:pt x="1" y="631"/>
                    <a:pt x="696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" name="Google Shape;1175;p2"/>
            <p:cNvSpPr/>
            <p:nvPr/>
          </p:nvSpPr>
          <p:spPr>
            <a:xfrm>
              <a:off x="3158942" y="1955248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1" y="115"/>
                  </a:moveTo>
                  <a:cubicBezTo>
                    <a:pt x="154" y="140"/>
                    <a:pt x="393" y="72"/>
                    <a:pt x="294" y="24"/>
                  </a:cubicBezTo>
                  <a:cubicBezTo>
                    <a:pt x="243" y="0"/>
                    <a:pt x="0" y="68"/>
                    <a:pt x="101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" name="Google Shape;1176;p2"/>
            <p:cNvSpPr/>
            <p:nvPr/>
          </p:nvSpPr>
          <p:spPr>
            <a:xfrm>
              <a:off x="763663" y="1955248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4"/>
                  </a:moveTo>
                  <a:cubicBezTo>
                    <a:pt x="241" y="0"/>
                    <a:pt x="0" y="68"/>
                    <a:pt x="101" y="115"/>
                  </a:cubicBezTo>
                  <a:cubicBezTo>
                    <a:pt x="153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" name="Google Shape;1177;p2"/>
            <p:cNvSpPr/>
            <p:nvPr/>
          </p:nvSpPr>
          <p:spPr>
            <a:xfrm>
              <a:off x="4026254" y="194976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6"/>
                  </a:moveTo>
                  <a:cubicBezTo>
                    <a:pt x="241" y="1"/>
                    <a:pt x="1" y="69"/>
                    <a:pt x="101" y="117"/>
                  </a:cubicBezTo>
                  <a:cubicBezTo>
                    <a:pt x="153" y="140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" name="Google Shape;1178;p2"/>
            <p:cNvSpPr/>
            <p:nvPr/>
          </p:nvSpPr>
          <p:spPr>
            <a:xfrm>
              <a:off x="364378" y="1949768"/>
              <a:ext cx="14170" cy="4246"/>
            </a:xfrm>
            <a:custGeom>
              <a:avLst/>
              <a:gdLst/>
              <a:ahLst/>
              <a:cxnLst/>
              <a:rect l="l" t="t" r="r" b="b"/>
              <a:pathLst>
                <a:path w="397" h="141" extrusionOk="0">
                  <a:moveTo>
                    <a:pt x="297" y="26"/>
                  </a:moveTo>
                  <a:cubicBezTo>
                    <a:pt x="242" y="1"/>
                    <a:pt x="1" y="69"/>
                    <a:pt x="104" y="117"/>
                  </a:cubicBezTo>
                  <a:cubicBezTo>
                    <a:pt x="156" y="140"/>
                    <a:pt x="396" y="73"/>
                    <a:pt x="297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" name="Google Shape;1179;p2"/>
            <p:cNvSpPr/>
            <p:nvPr/>
          </p:nvSpPr>
          <p:spPr>
            <a:xfrm>
              <a:off x="6084317" y="1947028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0" y="117"/>
                  </a:moveTo>
                  <a:cubicBezTo>
                    <a:pt x="155" y="143"/>
                    <a:pt x="393" y="72"/>
                    <a:pt x="294" y="26"/>
                  </a:cubicBezTo>
                  <a:cubicBezTo>
                    <a:pt x="239" y="0"/>
                    <a:pt x="0" y="68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" name="Google Shape;1180;p2"/>
            <p:cNvSpPr/>
            <p:nvPr/>
          </p:nvSpPr>
          <p:spPr>
            <a:xfrm>
              <a:off x="3416031" y="1938778"/>
              <a:ext cx="35657" cy="11773"/>
            </a:xfrm>
            <a:custGeom>
              <a:avLst/>
              <a:gdLst/>
              <a:ahLst/>
              <a:cxnLst/>
              <a:rect l="l" t="t" r="r" b="b"/>
              <a:pathLst>
                <a:path w="999" h="391" extrusionOk="0">
                  <a:moveTo>
                    <a:pt x="35" y="118"/>
                  </a:moveTo>
                  <a:cubicBezTo>
                    <a:pt x="64" y="223"/>
                    <a:pt x="0" y="375"/>
                    <a:pt x="227" y="391"/>
                  </a:cubicBezTo>
                  <a:cubicBezTo>
                    <a:pt x="246" y="157"/>
                    <a:pt x="979" y="261"/>
                    <a:pt x="999" y="28"/>
                  </a:cubicBezTo>
                  <a:cubicBezTo>
                    <a:pt x="392" y="129"/>
                    <a:pt x="487" y="0"/>
                    <a:pt x="35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" name="Google Shape;1181;p2"/>
            <p:cNvSpPr/>
            <p:nvPr/>
          </p:nvSpPr>
          <p:spPr>
            <a:xfrm>
              <a:off x="690387" y="1939591"/>
              <a:ext cx="31624" cy="10960"/>
            </a:xfrm>
            <a:custGeom>
              <a:avLst/>
              <a:gdLst/>
              <a:ahLst/>
              <a:cxnLst/>
              <a:rect l="l" t="t" r="r" b="b"/>
              <a:pathLst>
                <a:path w="886" h="364" extrusionOk="0">
                  <a:moveTo>
                    <a:pt x="611" y="364"/>
                  </a:moveTo>
                  <a:cubicBezTo>
                    <a:pt x="670" y="241"/>
                    <a:pt x="885" y="190"/>
                    <a:pt x="804" y="1"/>
                  </a:cubicBezTo>
                  <a:lnTo>
                    <a:pt x="34" y="1"/>
                  </a:lnTo>
                  <a:cubicBezTo>
                    <a:pt x="0" y="228"/>
                    <a:pt x="328" y="285"/>
                    <a:pt x="611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" name="Google Shape;1182;p2"/>
            <p:cNvSpPr/>
            <p:nvPr/>
          </p:nvSpPr>
          <p:spPr>
            <a:xfrm>
              <a:off x="2253976" y="1938628"/>
              <a:ext cx="32659" cy="9214"/>
            </a:xfrm>
            <a:custGeom>
              <a:avLst/>
              <a:gdLst/>
              <a:ahLst/>
              <a:cxnLst/>
              <a:rect l="l" t="t" r="r" b="b"/>
              <a:pathLst>
                <a:path w="915" h="306" extrusionOk="0">
                  <a:moveTo>
                    <a:pt x="387" y="305"/>
                  </a:moveTo>
                  <a:cubicBezTo>
                    <a:pt x="914" y="158"/>
                    <a:pt x="104" y="0"/>
                    <a:pt x="1" y="214"/>
                  </a:cubicBezTo>
                  <a:cubicBezTo>
                    <a:pt x="192" y="214"/>
                    <a:pt x="229" y="287"/>
                    <a:pt x="387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" name="Google Shape;1183;p2"/>
            <p:cNvSpPr/>
            <p:nvPr/>
          </p:nvSpPr>
          <p:spPr>
            <a:xfrm>
              <a:off x="1545064" y="1945071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1" y="91"/>
                  </a:moveTo>
                  <a:cubicBezTo>
                    <a:pt x="151" y="71"/>
                    <a:pt x="380" y="88"/>
                    <a:pt x="387" y="0"/>
                  </a:cubicBezTo>
                  <a:cubicBezTo>
                    <a:pt x="236" y="20"/>
                    <a:pt x="4" y="1"/>
                    <a:pt x="1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" name="Google Shape;1184;p2"/>
            <p:cNvSpPr/>
            <p:nvPr/>
          </p:nvSpPr>
          <p:spPr>
            <a:xfrm>
              <a:off x="311911" y="1937996"/>
              <a:ext cx="8959" cy="11382"/>
            </a:xfrm>
            <a:custGeom>
              <a:avLst/>
              <a:gdLst/>
              <a:ahLst/>
              <a:cxnLst/>
              <a:rect l="l" t="t" r="r" b="b"/>
              <a:pathLst>
                <a:path w="251" h="378" extrusionOk="0">
                  <a:moveTo>
                    <a:pt x="28" y="144"/>
                  </a:moveTo>
                  <a:cubicBezTo>
                    <a:pt x="1" y="238"/>
                    <a:pt x="178" y="377"/>
                    <a:pt x="221" y="234"/>
                  </a:cubicBezTo>
                  <a:cubicBezTo>
                    <a:pt x="250" y="139"/>
                    <a:pt x="73" y="0"/>
                    <a:pt x="28" y="1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" name="Google Shape;1185;p2"/>
            <p:cNvSpPr/>
            <p:nvPr/>
          </p:nvSpPr>
          <p:spPr>
            <a:xfrm>
              <a:off x="3303601" y="1941518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89" y="27"/>
                  </a:moveTo>
                  <a:cubicBezTo>
                    <a:pt x="238" y="1"/>
                    <a:pt x="0" y="71"/>
                    <a:pt x="100" y="117"/>
                  </a:cubicBezTo>
                  <a:cubicBezTo>
                    <a:pt x="152" y="143"/>
                    <a:pt x="393" y="74"/>
                    <a:pt x="289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" name="Google Shape;1186;p2"/>
            <p:cNvSpPr/>
            <p:nvPr/>
          </p:nvSpPr>
          <p:spPr>
            <a:xfrm>
              <a:off x="7591762" y="193880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1" y="142"/>
                    <a:pt x="391" y="72"/>
                    <a:pt x="291" y="25"/>
                  </a:cubicBezTo>
                  <a:cubicBezTo>
                    <a:pt x="239" y="1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" name="Google Shape;1187;p2"/>
            <p:cNvSpPr/>
            <p:nvPr/>
          </p:nvSpPr>
          <p:spPr>
            <a:xfrm>
              <a:off x="5413917" y="1933268"/>
              <a:ext cx="31552" cy="9665"/>
            </a:xfrm>
            <a:custGeom>
              <a:avLst/>
              <a:gdLst/>
              <a:ahLst/>
              <a:cxnLst/>
              <a:rect l="l" t="t" r="r" b="b"/>
              <a:pathLst>
                <a:path w="884" h="321" extrusionOk="0">
                  <a:moveTo>
                    <a:pt x="754" y="211"/>
                  </a:moveTo>
                  <a:cubicBezTo>
                    <a:pt x="883" y="1"/>
                    <a:pt x="1" y="15"/>
                    <a:pt x="176" y="211"/>
                  </a:cubicBezTo>
                  <a:cubicBezTo>
                    <a:pt x="242" y="284"/>
                    <a:pt x="688" y="320"/>
                    <a:pt x="754" y="2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" name="Google Shape;1188;p2"/>
            <p:cNvSpPr/>
            <p:nvPr/>
          </p:nvSpPr>
          <p:spPr>
            <a:xfrm>
              <a:off x="5343212" y="1925802"/>
              <a:ext cx="24342" cy="16530"/>
            </a:xfrm>
            <a:custGeom>
              <a:avLst/>
              <a:gdLst/>
              <a:ahLst/>
              <a:cxnLst/>
              <a:rect l="l" t="t" r="r" b="b"/>
              <a:pathLst>
                <a:path w="682" h="549" extrusionOk="0">
                  <a:moveTo>
                    <a:pt x="422" y="549"/>
                  </a:moveTo>
                  <a:cubicBezTo>
                    <a:pt x="337" y="378"/>
                    <a:pt x="682" y="1"/>
                    <a:pt x="37" y="93"/>
                  </a:cubicBezTo>
                  <a:cubicBezTo>
                    <a:pt x="6" y="320"/>
                    <a:pt x="0" y="536"/>
                    <a:pt x="422" y="5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" name="Google Shape;1189;p2"/>
            <p:cNvSpPr/>
            <p:nvPr/>
          </p:nvSpPr>
          <p:spPr>
            <a:xfrm>
              <a:off x="7729318" y="1933359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101" y="116"/>
                  </a:moveTo>
                  <a:cubicBezTo>
                    <a:pt x="154" y="142"/>
                    <a:pt x="392" y="72"/>
                    <a:pt x="294" y="25"/>
                  </a:cubicBezTo>
                  <a:cubicBezTo>
                    <a:pt x="240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" name="Google Shape;1190;p2"/>
            <p:cNvSpPr/>
            <p:nvPr/>
          </p:nvSpPr>
          <p:spPr>
            <a:xfrm>
              <a:off x="8754888" y="1927909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5"/>
                  </a:moveTo>
                  <a:cubicBezTo>
                    <a:pt x="153" y="141"/>
                    <a:pt x="395" y="70"/>
                    <a:pt x="293" y="23"/>
                  </a:cubicBezTo>
                  <a:cubicBezTo>
                    <a:pt x="241" y="1"/>
                    <a:pt x="1" y="68"/>
                    <a:pt x="101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" name="Google Shape;1191;p2"/>
            <p:cNvSpPr/>
            <p:nvPr/>
          </p:nvSpPr>
          <p:spPr>
            <a:xfrm>
              <a:off x="7164959" y="1925109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6"/>
                  </a:moveTo>
                  <a:cubicBezTo>
                    <a:pt x="240" y="0"/>
                    <a:pt x="1" y="70"/>
                    <a:pt x="101" y="116"/>
                  </a:cubicBezTo>
                  <a:cubicBezTo>
                    <a:pt x="153" y="142"/>
                    <a:pt x="394" y="74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" name="Google Shape;1192;p2"/>
            <p:cNvSpPr/>
            <p:nvPr/>
          </p:nvSpPr>
          <p:spPr>
            <a:xfrm>
              <a:off x="1603456" y="192510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0" y="26"/>
                  </a:moveTo>
                  <a:cubicBezTo>
                    <a:pt x="238" y="0"/>
                    <a:pt x="0" y="70"/>
                    <a:pt x="97" y="116"/>
                  </a:cubicBezTo>
                  <a:cubicBezTo>
                    <a:pt x="154" y="142"/>
                    <a:pt x="394" y="74"/>
                    <a:pt x="290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" name="Google Shape;1193;p2"/>
            <p:cNvSpPr/>
            <p:nvPr/>
          </p:nvSpPr>
          <p:spPr>
            <a:xfrm>
              <a:off x="4484038" y="1916920"/>
              <a:ext cx="27590" cy="9394"/>
            </a:xfrm>
            <a:custGeom>
              <a:avLst/>
              <a:gdLst/>
              <a:ahLst/>
              <a:cxnLst/>
              <a:rect l="l" t="t" r="r" b="b"/>
              <a:pathLst>
                <a:path w="773" h="312" extrusionOk="0">
                  <a:moveTo>
                    <a:pt x="772" y="27"/>
                  </a:moveTo>
                  <a:cubicBezTo>
                    <a:pt x="334" y="0"/>
                    <a:pt x="50" y="47"/>
                    <a:pt x="1" y="209"/>
                  </a:cubicBezTo>
                  <a:cubicBezTo>
                    <a:pt x="368" y="187"/>
                    <a:pt x="426" y="311"/>
                    <a:pt x="772" y="2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" name="Google Shape;1194;p2"/>
            <p:cNvSpPr/>
            <p:nvPr/>
          </p:nvSpPr>
          <p:spPr>
            <a:xfrm>
              <a:off x="4036747" y="1920111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3"/>
                  </a:moveTo>
                  <a:cubicBezTo>
                    <a:pt x="192" y="52"/>
                    <a:pt x="38" y="0"/>
                    <a:pt x="2" y="103"/>
                  </a:cubicBezTo>
                  <a:cubicBezTo>
                    <a:pt x="0" y="152"/>
                    <a:pt x="153" y="205"/>
                    <a:pt x="19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" name="Google Shape;1195;p2"/>
            <p:cNvSpPr/>
            <p:nvPr/>
          </p:nvSpPr>
          <p:spPr>
            <a:xfrm>
              <a:off x="1651569" y="192242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41" y="0"/>
                    <a:pt x="1" y="69"/>
                    <a:pt x="101" y="115"/>
                  </a:cubicBezTo>
                  <a:cubicBezTo>
                    <a:pt x="156" y="141"/>
                    <a:pt x="393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" name="Google Shape;1196;p2"/>
            <p:cNvSpPr/>
            <p:nvPr/>
          </p:nvSpPr>
          <p:spPr>
            <a:xfrm>
              <a:off x="581384" y="1914210"/>
              <a:ext cx="29696" cy="11893"/>
            </a:xfrm>
            <a:custGeom>
              <a:avLst/>
              <a:gdLst/>
              <a:ahLst/>
              <a:cxnLst/>
              <a:rect l="l" t="t" r="r" b="b"/>
              <a:pathLst>
                <a:path w="832" h="395" extrusionOk="0">
                  <a:moveTo>
                    <a:pt x="1" y="388"/>
                  </a:moveTo>
                  <a:cubicBezTo>
                    <a:pt x="336" y="395"/>
                    <a:pt x="601" y="369"/>
                    <a:pt x="771" y="299"/>
                  </a:cubicBezTo>
                  <a:cubicBezTo>
                    <a:pt x="831" y="59"/>
                    <a:pt x="504" y="0"/>
                    <a:pt x="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" name="Google Shape;1197;p2"/>
            <p:cNvSpPr/>
            <p:nvPr/>
          </p:nvSpPr>
          <p:spPr>
            <a:xfrm>
              <a:off x="8985707" y="1917341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4"/>
                  </a:moveTo>
                  <a:cubicBezTo>
                    <a:pt x="192" y="54"/>
                    <a:pt x="34" y="1"/>
                    <a:pt x="0" y="104"/>
                  </a:cubicBezTo>
                  <a:cubicBezTo>
                    <a:pt x="0" y="154"/>
                    <a:pt x="154" y="206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" name="Google Shape;1198;p2"/>
            <p:cNvSpPr/>
            <p:nvPr/>
          </p:nvSpPr>
          <p:spPr>
            <a:xfrm>
              <a:off x="3396578" y="1912253"/>
              <a:ext cx="41332" cy="13730"/>
            </a:xfrm>
            <a:custGeom>
              <a:avLst/>
              <a:gdLst/>
              <a:ahLst/>
              <a:cxnLst/>
              <a:rect l="l" t="t" r="r" b="b"/>
              <a:pathLst>
                <a:path w="1158" h="456" extrusionOk="0">
                  <a:moveTo>
                    <a:pt x="1157" y="0"/>
                  </a:moveTo>
                  <a:lnTo>
                    <a:pt x="193" y="0"/>
                  </a:lnTo>
                  <a:cubicBezTo>
                    <a:pt x="210" y="157"/>
                    <a:pt x="151" y="282"/>
                    <a:pt x="1" y="364"/>
                  </a:cubicBezTo>
                  <a:cubicBezTo>
                    <a:pt x="839" y="456"/>
                    <a:pt x="861" y="163"/>
                    <a:pt x="115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" name="Google Shape;1199;p2"/>
            <p:cNvSpPr/>
            <p:nvPr/>
          </p:nvSpPr>
          <p:spPr>
            <a:xfrm>
              <a:off x="2032865" y="1917702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3" y="183"/>
                  </a:moveTo>
                  <a:lnTo>
                    <a:pt x="603" y="1"/>
                  </a:lnTo>
                  <a:lnTo>
                    <a:pt x="24" y="1"/>
                  </a:lnTo>
                  <a:cubicBezTo>
                    <a:pt x="0" y="164"/>
                    <a:pt x="217" y="212"/>
                    <a:pt x="603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" name="Google Shape;1200;p2"/>
            <p:cNvSpPr/>
            <p:nvPr/>
          </p:nvSpPr>
          <p:spPr>
            <a:xfrm>
              <a:off x="1958911" y="1906773"/>
              <a:ext cx="45258" cy="14573"/>
            </a:xfrm>
            <a:custGeom>
              <a:avLst/>
              <a:gdLst/>
              <a:ahLst/>
              <a:cxnLst/>
              <a:rect l="l" t="t" r="r" b="b"/>
              <a:pathLst>
                <a:path w="1268" h="484" extrusionOk="0">
                  <a:moveTo>
                    <a:pt x="362" y="455"/>
                  </a:moveTo>
                  <a:cubicBezTo>
                    <a:pt x="1267" y="484"/>
                    <a:pt x="878" y="35"/>
                    <a:pt x="362" y="1"/>
                  </a:cubicBezTo>
                  <a:cubicBezTo>
                    <a:pt x="1" y="174"/>
                    <a:pt x="476" y="165"/>
                    <a:pt x="362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" name="Google Shape;1201;p2"/>
            <p:cNvSpPr/>
            <p:nvPr/>
          </p:nvSpPr>
          <p:spPr>
            <a:xfrm>
              <a:off x="4619774" y="1909543"/>
              <a:ext cx="22665" cy="8220"/>
            </a:xfrm>
            <a:custGeom>
              <a:avLst/>
              <a:gdLst/>
              <a:ahLst/>
              <a:cxnLst/>
              <a:rect l="l" t="t" r="r" b="b"/>
              <a:pathLst>
                <a:path w="635" h="273" extrusionOk="0">
                  <a:moveTo>
                    <a:pt x="635" y="0"/>
                  </a:moveTo>
                  <a:lnTo>
                    <a:pt x="248" y="0"/>
                  </a:lnTo>
                  <a:cubicBezTo>
                    <a:pt x="236" y="116"/>
                    <a:pt x="0" y="125"/>
                    <a:pt x="56" y="273"/>
                  </a:cubicBezTo>
                  <a:lnTo>
                    <a:pt x="635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" name="Google Shape;1202;p2"/>
            <p:cNvSpPr/>
            <p:nvPr/>
          </p:nvSpPr>
          <p:spPr>
            <a:xfrm>
              <a:off x="1868646" y="1914963"/>
              <a:ext cx="13670" cy="2770"/>
            </a:xfrm>
            <a:custGeom>
              <a:avLst/>
              <a:gdLst/>
              <a:ahLst/>
              <a:cxnLst/>
              <a:rect l="l" t="t" r="r" b="b"/>
              <a:pathLst>
                <a:path w="383" h="92" extrusionOk="0">
                  <a:moveTo>
                    <a:pt x="383" y="0"/>
                  </a:moveTo>
                  <a:cubicBezTo>
                    <a:pt x="232" y="21"/>
                    <a:pt x="3" y="3"/>
                    <a:pt x="0" y="92"/>
                  </a:cubicBezTo>
                  <a:cubicBezTo>
                    <a:pt x="148" y="72"/>
                    <a:pt x="379" y="88"/>
                    <a:pt x="3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" name="Google Shape;1203;p2"/>
            <p:cNvSpPr/>
            <p:nvPr/>
          </p:nvSpPr>
          <p:spPr>
            <a:xfrm>
              <a:off x="1111765" y="1902498"/>
              <a:ext cx="20309" cy="13549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4" y="414"/>
                  </a:moveTo>
                  <a:cubicBezTo>
                    <a:pt x="386" y="358"/>
                    <a:pt x="403" y="307"/>
                    <a:pt x="569" y="324"/>
                  </a:cubicBezTo>
                  <a:lnTo>
                    <a:pt x="569" y="141"/>
                  </a:lnTo>
                  <a:cubicBezTo>
                    <a:pt x="94" y="0"/>
                    <a:pt x="1" y="449"/>
                    <a:pt x="374" y="4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" name="Google Shape;1204;p2"/>
            <p:cNvSpPr/>
            <p:nvPr/>
          </p:nvSpPr>
          <p:spPr>
            <a:xfrm>
              <a:off x="7047854" y="1908790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4" y="25"/>
                  </a:moveTo>
                  <a:cubicBezTo>
                    <a:pt x="242" y="0"/>
                    <a:pt x="0" y="69"/>
                    <a:pt x="102" y="116"/>
                  </a:cubicBezTo>
                  <a:cubicBezTo>
                    <a:pt x="157" y="140"/>
                    <a:pt x="394" y="71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" name="Google Shape;1205;p2"/>
            <p:cNvSpPr/>
            <p:nvPr/>
          </p:nvSpPr>
          <p:spPr>
            <a:xfrm>
              <a:off x="6949309" y="1899306"/>
              <a:ext cx="65246" cy="12977"/>
            </a:xfrm>
            <a:custGeom>
              <a:avLst/>
              <a:gdLst/>
              <a:ahLst/>
              <a:cxnLst/>
              <a:rect l="l" t="t" r="r" b="b"/>
              <a:pathLst>
                <a:path w="1828" h="431" extrusionOk="0">
                  <a:moveTo>
                    <a:pt x="1128" y="430"/>
                  </a:moveTo>
                  <a:cubicBezTo>
                    <a:pt x="1828" y="1"/>
                    <a:pt x="0" y="309"/>
                    <a:pt x="1128" y="4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" name="Google Shape;1206;p2"/>
            <p:cNvSpPr/>
            <p:nvPr/>
          </p:nvSpPr>
          <p:spPr>
            <a:xfrm>
              <a:off x="5853105" y="1904033"/>
              <a:ext cx="23307" cy="8250"/>
            </a:xfrm>
            <a:custGeom>
              <a:avLst/>
              <a:gdLst/>
              <a:ahLst/>
              <a:cxnLst/>
              <a:rect l="l" t="t" r="r" b="b"/>
              <a:pathLst>
                <a:path w="653" h="274" extrusionOk="0">
                  <a:moveTo>
                    <a:pt x="405" y="273"/>
                  </a:moveTo>
                  <a:cubicBezTo>
                    <a:pt x="417" y="156"/>
                    <a:pt x="653" y="148"/>
                    <a:pt x="598" y="0"/>
                  </a:cubicBezTo>
                  <a:lnTo>
                    <a:pt x="212" y="0"/>
                  </a:lnTo>
                  <a:cubicBezTo>
                    <a:pt x="0" y="131"/>
                    <a:pt x="8" y="221"/>
                    <a:pt x="40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" name="Google Shape;1207;p2"/>
            <p:cNvSpPr/>
            <p:nvPr/>
          </p:nvSpPr>
          <p:spPr>
            <a:xfrm>
              <a:off x="175318" y="1903040"/>
              <a:ext cx="32659" cy="9274"/>
            </a:xfrm>
            <a:custGeom>
              <a:avLst/>
              <a:gdLst/>
              <a:ahLst/>
              <a:cxnLst/>
              <a:rect l="l" t="t" r="r" b="b"/>
              <a:pathLst>
                <a:path w="915" h="308" extrusionOk="0">
                  <a:moveTo>
                    <a:pt x="1" y="216"/>
                  </a:moveTo>
                  <a:cubicBezTo>
                    <a:pt x="193" y="216"/>
                    <a:pt x="230" y="289"/>
                    <a:pt x="387" y="307"/>
                  </a:cubicBezTo>
                  <a:cubicBezTo>
                    <a:pt x="914" y="159"/>
                    <a:pt x="102" y="1"/>
                    <a:pt x="1" y="2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" name="Google Shape;1208;p2"/>
            <p:cNvSpPr/>
            <p:nvPr/>
          </p:nvSpPr>
          <p:spPr>
            <a:xfrm>
              <a:off x="7226920" y="190602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1" y="26"/>
                  </a:moveTo>
                  <a:cubicBezTo>
                    <a:pt x="237" y="1"/>
                    <a:pt x="1" y="70"/>
                    <a:pt x="100" y="117"/>
                  </a:cubicBezTo>
                  <a:cubicBezTo>
                    <a:pt x="152" y="142"/>
                    <a:pt x="392" y="73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" name="Google Shape;1209;p2"/>
            <p:cNvSpPr/>
            <p:nvPr/>
          </p:nvSpPr>
          <p:spPr>
            <a:xfrm>
              <a:off x="5967248" y="1906020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4" y="26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2"/>
                    <a:pt x="396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" name="Google Shape;1210;p2"/>
            <p:cNvSpPr/>
            <p:nvPr/>
          </p:nvSpPr>
          <p:spPr>
            <a:xfrm>
              <a:off x="2546363" y="190602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0" y="1"/>
                    <a:pt x="1" y="70"/>
                    <a:pt x="103" y="117"/>
                  </a:cubicBezTo>
                  <a:cubicBezTo>
                    <a:pt x="155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" name="Google Shape;1211;p2"/>
            <p:cNvSpPr/>
            <p:nvPr/>
          </p:nvSpPr>
          <p:spPr>
            <a:xfrm>
              <a:off x="7069697" y="1894820"/>
              <a:ext cx="39761" cy="15868"/>
            </a:xfrm>
            <a:custGeom>
              <a:avLst/>
              <a:gdLst/>
              <a:ahLst/>
              <a:cxnLst/>
              <a:rect l="l" t="t" r="r" b="b"/>
              <a:pathLst>
                <a:path w="1114" h="527" extrusionOk="0">
                  <a:moveTo>
                    <a:pt x="646" y="306"/>
                  </a:moveTo>
                  <a:cubicBezTo>
                    <a:pt x="1114" y="1"/>
                    <a:pt x="0" y="527"/>
                    <a:pt x="646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" name="Google Shape;1212;p2"/>
            <p:cNvSpPr/>
            <p:nvPr/>
          </p:nvSpPr>
          <p:spPr>
            <a:xfrm>
              <a:off x="4903952" y="1900601"/>
              <a:ext cx="13884" cy="7437"/>
            </a:xfrm>
            <a:custGeom>
              <a:avLst/>
              <a:gdLst/>
              <a:ahLst/>
              <a:cxnLst/>
              <a:rect l="l" t="t" r="r" b="b"/>
              <a:pathLst>
                <a:path w="389" h="247" extrusionOk="0">
                  <a:moveTo>
                    <a:pt x="388" y="114"/>
                  </a:moveTo>
                  <a:cubicBezTo>
                    <a:pt x="385" y="23"/>
                    <a:pt x="48" y="1"/>
                    <a:pt x="1" y="114"/>
                  </a:cubicBezTo>
                  <a:cubicBezTo>
                    <a:pt x="219" y="105"/>
                    <a:pt x="301" y="246"/>
                    <a:pt x="388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" name="Google Shape;1213;p2"/>
            <p:cNvSpPr/>
            <p:nvPr/>
          </p:nvSpPr>
          <p:spPr>
            <a:xfrm>
              <a:off x="4645722" y="1903250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100" y="118"/>
                  </a:moveTo>
                  <a:cubicBezTo>
                    <a:pt x="154" y="143"/>
                    <a:pt x="391" y="73"/>
                    <a:pt x="293" y="28"/>
                  </a:cubicBezTo>
                  <a:cubicBezTo>
                    <a:pt x="240" y="0"/>
                    <a:pt x="0" y="71"/>
                    <a:pt x="100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" name="Google Shape;1214;p2"/>
            <p:cNvSpPr/>
            <p:nvPr/>
          </p:nvSpPr>
          <p:spPr>
            <a:xfrm>
              <a:off x="251021" y="1904033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0"/>
                  </a:moveTo>
                  <a:cubicBezTo>
                    <a:pt x="236" y="20"/>
                    <a:pt x="3" y="2"/>
                    <a:pt x="1" y="90"/>
                  </a:cubicBezTo>
                  <a:cubicBezTo>
                    <a:pt x="151" y="71"/>
                    <a:pt x="381" y="89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" name="Google Shape;1215;p2"/>
            <p:cNvSpPr/>
            <p:nvPr/>
          </p:nvSpPr>
          <p:spPr>
            <a:xfrm>
              <a:off x="7353555" y="1895813"/>
              <a:ext cx="23486" cy="8250"/>
            </a:xfrm>
            <a:custGeom>
              <a:avLst/>
              <a:gdLst/>
              <a:ahLst/>
              <a:cxnLst/>
              <a:rect l="l" t="t" r="r" b="b"/>
              <a:pathLst>
                <a:path w="658" h="274" extrusionOk="0">
                  <a:moveTo>
                    <a:pt x="409" y="273"/>
                  </a:moveTo>
                  <a:cubicBezTo>
                    <a:pt x="418" y="156"/>
                    <a:pt x="657" y="147"/>
                    <a:pt x="601" y="1"/>
                  </a:cubicBezTo>
                  <a:lnTo>
                    <a:pt x="214" y="1"/>
                  </a:lnTo>
                  <a:cubicBezTo>
                    <a:pt x="1" y="131"/>
                    <a:pt x="6" y="222"/>
                    <a:pt x="409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" name="Google Shape;1216;p2"/>
            <p:cNvSpPr/>
            <p:nvPr/>
          </p:nvSpPr>
          <p:spPr>
            <a:xfrm>
              <a:off x="2202258" y="1900541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5"/>
                  </a:moveTo>
                  <a:cubicBezTo>
                    <a:pt x="238" y="0"/>
                    <a:pt x="1" y="69"/>
                    <a:pt x="99" y="116"/>
                  </a:cubicBezTo>
                  <a:cubicBezTo>
                    <a:pt x="153" y="141"/>
                    <a:pt x="392" y="75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" name="Google Shape;1217;p2"/>
            <p:cNvSpPr/>
            <p:nvPr/>
          </p:nvSpPr>
          <p:spPr>
            <a:xfrm>
              <a:off x="1865006" y="1897771"/>
              <a:ext cx="13956" cy="4336"/>
            </a:xfrm>
            <a:custGeom>
              <a:avLst/>
              <a:gdLst/>
              <a:ahLst/>
              <a:cxnLst/>
              <a:rect l="l" t="t" r="r" b="b"/>
              <a:pathLst>
                <a:path w="391" h="144" extrusionOk="0">
                  <a:moveTo>
                    <a:pt x="293" y="27"/>
                  </a:moveTo>
                  <a:cubicBezTo>
                    <a:pt x="238" y="1"/>
                    <a:pt x="0" y="71"/>
                    <a:pt x="102" y="117"/>
                  </a:cubicBezTo>
                  <a:cubicBezTo>
                    <a:pt x="152" y="143"/>
                    <a:pt x="391" y="73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" name="Google Shape;1218;p2"/>
            <p:cNvSpPr/>
            <p:nvPr/>
          </p:nvSpPr>
          <p:spPr>
            <a:xfrm>
              <a:off x="1510586" y="1894609"/>
              <a:ext cx="13813" cy="7407"/>
            </a:xfrm>
            <a:custGeom>
              <a:avLst/>
              <a:gdLst/>
              <a:ahLst/>
              <a:cxnLst/>
              <a:rect l="l" t="t" r="r" b="b"/>
              <a:pathLst>
                <a:path w="387" h="246" extrusionOk="0">
                  <a:moveTo>
                    <a:pt x="387" y="132"/>
                  </a:moveTo>
                  <a:cubicBezTo>
                    <a:pt x="172" y="141"/>
                    <a:pt x="87" y="0"/>
                    <a:pt x="1" y="132"/>
                  </a:cubicBezTo>
                  <a:cubicBezTo>
                    <a:pt x="3" y="223"/>
                    <a:pt x="340" y="245"/>
                    <a:pt x="387" y="1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" name="Google Shape;1219;p2"/>
            <p:cNvSpPr/>
            <p:nvPr/>
          </p:nvSpPr>
          <p:spPr>
            <a:xfrm>
              <a:off x="4339557" y="1893074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7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" name="Google Shape;1220;p2"/>
            <p:cNvSpPr/>
            <p:nvPr/>
          </p:nvSpPr>
          <p:spPr>
            <a:xfrm>
              <a:off x="1579435" y="1893074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389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9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" name="Google Shape;1221;p2"/>
            <p:cNvSpPr/>
            <p:nvPr/>
          </p:nvSpPr>
          <p:spPr>
            <a:xfrm>
              <a:off x="7987549" y="1892622"/>
              <a:ext cx="20773" cy="3734"/>
            </a:xfrm>
            <a:custGeom>
              <a:avLst/>
              <a:gdLst/>
              <a:ahLst/>
              <a:cxnLst/>
              <a:rect l="l" t="t" r="r" b="b"/>
              <a:pathLst>
                <a:path w="582" h="124" extrusionOk="0">
                  <a:moveTo>
                    <a:pt x="582" y="15"/>
                  </a:moveTo>
                  <a:cubicBezTo>
                    <a:pt x="353" y="31"/>
                    <a:pt x="35" y="1"/>
                    <a:pt x="1" y="107"/>
                  </a:cubicBezTo>
                  <a:cubicBezTo>
                    <a:pt x="229" y="92"/>
                    <a:pt x="548" y="123"/>
                    <a:pt x="582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" name="Google Shape;1222;p2"/>
            <p:cNvSpPr/>
            <p:nvPr/>
          </p:nvSpPr>
          <p:spPr>
            <a:xfrm>
              <a:off x="4525333" y="1890003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4" y="102"/>
                  </a:moveTo>
                  <a:cubicBezTo>
                    <a:pt x="0" y="153"/>
                    <a:pt x="157" y="205"/>
                    <a:pt x="194" y="102"/>
                  </a:cubicBezTo>
                  <a:cubicBezTo>
                    <a:pt x="196" y="54"/>
                    <a:pt x="39" y="0"/>
                    <a:pt x="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" name="Google Shape;1223;p2"/>
            <p:cNvSpPr/>
            <p:nvPr/>
          </p:nvSpPr>
          <p:spPr>
            <a:xfrm>
              <a:off x="684641" y="1886390"/>
              <a:ext cx="13813" cy="7437"/>
            </a:xfrm>
            <a:custGeom>
              <a:avLst/>
              <a:gdLst/>
              <a:ahLst/>
              <a:cxnLst/>
              <a:rect l="l" t="t" r="r" b="b"/>
              <a:pathLst>
                <a:path w="387" h="247" extrusionOk="0">
                  <a:moveTo>
                    <a:pt x="387" y="133"/>
                  </a:moveTo>
                  <a:cubicBezTo>
                    <a:pt x="169" y="143"/>
                    <a:pt x="85" y="0"/>
                    <a:pt x="1" y="133"/>
                  </a:cubicBezTo>
                  <a:cubicBezTo>
                    <a:pt x="2" y="225"/>
                    <a:pt x="339" y="247"/>
                    <a:pt x="387" y="1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" name="Google Shape;1224;p2"/>
            <p:cNvSpPr/>
            <p:nvPr/>
          </p:nvSpPr>
          <p:spPr>
            <a:xfrm>
              <a:off x="1235259" y="1884583"/>
              <a:ext cx="6996" cy="6142"/>
            </a:xfrm>
            <a:custGeom>
              <a:avLst/>
              <a:gdLst/>
              <a:ahLst/>
              <a:cxnLst/>
              <a:rect l="l" t="t" r="r" b="b"/>
              <a:pathLst>
                <a:path w="196" h="204" extrusionOk="0">
                  <a:moveTo>
                    <a:pt x="196" y="102"/>
                  </a:moveTo>
                  <a:cubicBezTo>
                    <a:pt x="196" y="52"/>
                    <a:pt x="35" y="0"/>
                    <a:pt x="0" y="102"/>
                  </a:cubicBezTo>
                  <a:cubicBezTo>
                    <a:pt x="1" y="152"/>
                    <a:pt x="157" y="204"/>
                    <a:pt x="196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" name="Google Shape;1225;p2"/>
            <p:cNvSpPr/>
            <p:nvPr/>
          </p:nvSpPr>
          <p:spPr>
            <a:xfrm>
              <a:off x="3589243" y="1881813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6" y="104"/>
                  </a:moveTo>
                  <a:cubicBezTo>
                    <a:pt x="196" y="53"/>
                    <a:pt x="38" y="1"/>
                    <a:pt x="3" y="104"/>
                  </a:cubicBezTo>
                  <a:cubicBezTo>
                    <a:pt x="0" y="155"/>
                    <a:pt x="160" y="207"/>
                    <a:pt x="196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" name="Google Shape;1226;p2"/>
            <p:cNvSpPr/>
            <p:nvPr/>
          </p:nvSpPr>
          <p:spPr>
            <a:xfrm>
              <a:off x="7588335" y="1878832"/>
              <a:ext cx="13813" cy="6805"/>
            </a:xfrm>
            <a:custGeom>
              <a:avLst/>
              <a:gdLst/>
              <a:ahLst/>
              <a:cxnLst/>
              <a:rect l="l" t="t" r="r" b="b"/>
              <a:pathLst>
                <a:path w="387" h="226" extrusionOk="0">
                  <a:moveTo>
                    <a:pt x="387" y="112"/>
                  </a:moveTo>
                  <a:cubicBezTo>
                    <a:pt x="345" y="1"/>
                    <a:pt x="170" y="55"/>
                    <a:pt x="0" y="112"/>
                  </a:cubicBezTo>
                  <a:cubicBezTo>
                    <a:pt x="0" y="203"/>
                    <a:pt x="340" y="225"/>
                    <a:pt x="387" y="1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" name="Google Shape;1227;p2"/>
            <p:cNvSpPr/>
            <p:nvPr/>
          </p:nvSpPr>
          <p:spPr>
            <a:xfrm>
              <a:off x="4277596" y="1879434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" name="Google Shape;1228;p2"/>
            <p:cNvSpPr/>
            <p:nvPr/>
          </p:nvSpPr>
          <p:spPr>
            <a:xfrm>
              <a:off x="2835503" y="188139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8"/>
                  </a:moveTo>
                  <a:cubicBezTo>
                    <a:pt x="153" y="143"/>
                    <a:pt x="391" y="75"/>
                    <a:pt x="293" y="27"/>
                  </a:cubicBezTo>
                  <a:cubicBezTo>
                    <a:pt x="240" y="0"/>
                    <a:pt x="1" y="71"/>
                    <a:pt x="99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" name="Google Shape;1229;p2"/>
            <p:cNvSpPr/>
            <p:nvPr/>
          </p:nvSpPr>
          <p:spPr>
            <a:xfrm>
              <a:off x="2556856" y="187907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" y="104"/>
                  </a:moveTo>
                  <a:cubicBezTo>
                    <a:pt x="1" y="152"/>
                    <a:pt x="155" y="207"/>
                    <a:pt x="191" y="104"/>
                  </a:cubicBezTo>
                  <a:cubicBezTo>
                    <a:pt x="194" y="53"/>
                    <a:pt x="34" y="0"/>
                    <a:pt x="1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" name="Google Shape;1230;p2"/>
            <p:cNvSpPr/>
            <p:nvPr/>
          </p:nvSpPr>
          <p:spPr>
            <a:xfrm>
              <a:off x="1923505" y="1879073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7" y="104"/>
                  </a:moveTo>
                  <a:cubicBezTo>
                    <a:pt x="197" y="53"/>
                    <a:pt x="39" y="0"/>
                    <a:pt x="5" y="104"/>
                  </a:cubicBezTo>
                  <a:cubicBezTo>
                    <a:pt x="1" y="152"/>
                    <a:pt x="160" y="207"/>
                    <a:pt x="197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" name="Google Shape;1231;p2"/>
            <p:cNvSpPr/>
            <p:nvPr/>
          </p:nvSpPr>
          <p:spPr>
            <a:xfrm>
              <a:off x="567643" y="1882174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1"/>
                  </a:moveTo>
                  <a:cubicBezTo>
                    <a:pt x="236" y="20"/>
                    <a:pt x="3" y="2"/>
                    <a:pt x="1" y="92"/>
                  </a:cubicBezTo>
                  <a:cubicBezTo>
                    <a:pt x="150" y="71"/>
                    <a:pt x="381" y="88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" name="Google Shape;1232;p2"/>
            <p:cNvSpPr/>
            <p:nvPr/>
          </p:nvSpPr>
          <p:spPr>
            <a:xfrm>
              <a:off x="6721095" y="1873383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6" y="110"/>
                  </a:moveTo>
                  <a:cubicBezTo>
                    <a:pt x="345" y="0"/>
                    <a:pt x="173" y="52"/>
                    <a:pt x="1" y="110"/>
                  </a:cubicBezTo>
                  <a:cubicBezTo>
                    <a:pt x="3" y="203"/>
                    <a:pt x="339" y="226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" name="Google Shape;1233;p2"/>
            <p:cNvSpPr/>
            <p:nvPr/>
          </p:nvSpPr>
          <p:spPr>
            <a:xfrm>
              <a:off x="6166908" y="1875942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2" y="25"/>
                  </a:moveTo>
                  <a:cubicBezTo>
                    <a:pt x="238" y="0"/>
                    <a:pt x="1" y="69"/>
                    <a:pt x="99" y="115"/>
                  </a:cubicBezTo>
                  <a:cubicBezTo>
                    <a:pt x="154" y="142"/>
                    <a:pt x="392" y="73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" name="Google Shape;1234;p2"/>
            <p:cNvSpPr/>
            <p:nvPr/>
          </p:nvSpPr>
          <p:spPr>
            <a:xfrm>
              <a:off x="5048540" y="1871215"/>
              <a:ext cx="20666" cy="8973"/>
            </a:xfrm>
            <a:custGeom>
              <a:avLst/>
              <a:gdLst/>
              <a:ahLst/>
              <a:cxnLst/>
              <a:rect l="l" t="t" r="r" b="b"/>
              <a:pathLst>
                <a:path w="579" h="298" extrusionOk="0">
                  <a:moveTo>
                    <a:pt x="579" y="0"/>
                  </a:moveTo>
                  <a:lnTo>
                    <a:pt x="193" y="0"/>
                  </a:lnTo>
                  <a:cubicBezTo>
                    <a:pt x="193" y="90"/>
                    <a:pt x="38" y="109"/>
                    <a:pt x="0" y="182"/>
                  </a:cubicBezTo>
                  <a:cubicBezTo>
                    <a:pt x="246" y="188"/>
                    <a:pt x="267" y="298"/>
                    <a:pt x="579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" name="Google Shape;1235;p2"/>
            <p:cNvSpPr/>
            <p:nvPr/>
          </p:nvSpPr>
          <p:spPr>
            <a:xfrm>
              <a:off x="2822083" y="1870854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5" y="194"/>
                  </a:moveTo>
                  <a:cubicBezTo>
                    <a:pt x="473" y="102"/>
                    <a:pt x="631" y="85"/>
                    <a:pt x="669" y="12"/>
                  </a:cubicBezTo>
                  <a:cubicBezTo>
                    <a:pt x="364" y="20"/>
                    <a:pt x="1" y="1"/>
                    <a:pt x="88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" name="Google Shape;1236;p2"/>
            <p:cNvSpPr/>
            <p:nvPr/>
          </p:nvSpPr>
          <p:spPr>
            <a:xfrm>
              <a:off x="6937852" y="1870462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5"/>
                  </a:moveTo>
                  <a:cubicBezTo>
                    <a:pt x="238" y="1"/>
                    <a:pt x="0" y="68"/>
                    <a:pt x="99" y="115"/>
                  </a:cubicBezTo>
                  <a:cubicBezTo>
                    <a:pt x="152" y="142"/>
                    <a:pt x="389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" name="Google Shape;1237;p2"/>
            <p:cNvSpPr/>
            <p:nvPr/>
          </p:nvSpPr>
          <p:spPr>
            <a:xfrm>
              <a:off x="4515304" y="1860316"/>
              <a:ext cx="40440" cy="13670"/>
            </a:xfrm>
            <a:custGeom>
              <a:avLst/>
              <a:gdLst/>
              <a:ahLst/>
              <a:cxnLst/>
              <a:rect l="l" t="t" r="r" b="b"/>
              <a:pathLst>
                <a:path w="1133" h="454" extrusionOk="0">
                  <a:moveTo>
                    <a:pt x="285" y="454"/>
                  </a:moveTo>
                  <a:lnTo>
                    <a:pt x="1054" y="454"/>
                  </a:lnTo>
                  <a:cubicBezTo>
                    <a:pt x="1132" y="237"/>
                    <a:pt x="699" y="258"/>
                    <a:pt x="860" y="1"/>
                  </a:cubicBezTo>
                  <a:cubicBezTo>
                    <a:pt x="1" y="40"/>
                    <a:pt x="575" y="191"/>
                    <a:pt x="285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" name="Google Shape;1238;p2"/>
            <p:cNvSpPr/>
            <p:nvPr/>
          </p:nvSpPr>
          <p:spPr>
            <a:xfrm>
              <a:off x="2553287" y="1870462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2" y="1"/>
                    <a:pt x="0" y="68"/>
                    <a:pt x="102" y="115"/>
                  </a:cubicBezTo>
                  <a:cubicBezTo>
                    <a:pt x="154" y="142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" name="Google Shape;1239;p2"/>
            <p:cNvSpPr/>
            <p:nvPr/>
          </p:nvSpPr>
          <p:spPr>
            <a:xfrm>
              <a:off x="1920007" y="1870462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103" y="117"/>
                  </a:moveTo>
                  <a:cubicBezTo>
                    <a:pt x="154" y="143"/>
                    <a:pt x="395" y="72"/>
                    <a:pt x="295" y="27"/>
                  </a:cubicBezTo>
                  <a:cubicBezTo>
                    <a:pt x="238" y="1"/>
                    <a:pt x="1" y="70"/>
                    <a:pt x="103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" name="Google Shape;1240;p2"/>
            <p:cNvSpPr/>
            <p:nvPr/>
          </p:nvSpPr>
          <p:spPr>
            <a:xfrm>
              <a:off x="225465" y="1857877"/>
              <a:ext cx="46257" cy="18789"/>
            </a:xfrm>
            <a:custGeom>
              <a:avLst/>
              <a:gdLst/>
              <a:ahLst/>
              <a:cxnLst/>
              <a:rect l="l" t="t" r="r" b="b"/>
              <a:pathLst>
                <a:path w="1296" h="624" extrusionOk="0">
                  <a:moveTo>
                    <a:pt x="1295" y="353"/>
                  </a:moveTo>
                  <a:cubicBezTo>
                    <a:pt x="924" y="317"/>
                    <a:pt x="1144" y="1"/>
                    <a:pt x="524" y="82"/>
                  </a:cubicBezTo>
                  <a:cubicBezTo>
                    <a:pt x="0" y="223"/>
                    <a:pt x="999" y="624"/>
                    <a:pt x="1295" y="3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" name="Google Shape;1241;p2"/>
            <p:cNvSpPr/>
            <p:nvPr/>
          </p:nvSpPr>
          <p:spPr>
            <a:xfrm>
              <a:off x="8631001" y="1865043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40" y="0"/>
                    <a:pt x="1" y="68"/>
                    <a:pt x="100" y="115"/>
                  </a:cubicBezTo>
                  <a:cubicBezTo>
                    <a:pt x="155" y="140"/>
                    <a:pt x="394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" name="Google Shape;1242;p2"/>
            <p:cNvSpPr/>
            <p:nvPr/>
          </p:nvSpPr>
          <p:spPr>
            <a:xfrm>
              <a:off x="7141010" y="1865735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5" y="1"/>
                  </a:moveTo>
                  <a:cubicBezTo>
                    <a:pt x="233" y="23"/>
                    <a:pt x="3" y="5"/>
                    <a:pt x="1" y="92"/>
                  </a:cubicBezTo>
                  <a:cubicBezTo>
                    <a:pt x="150" y="71"/>
                    <a:pt x="379" y="90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" name="Google Shape;1243;p2"/>
            <p:cNvSpPr/>
            <p:nvPr/>
          </p:nvSpPr>
          <p:spPr>
            <a:xfrm>
              <a:off x="4269886" y="1857576"/>
              <a:ext cx="21487" cy="6383"/>
            </a:xfrm>
            <a:custGeom>
              <a:avLst/>
              <a:gdLst/>
              <a:ahLst/>
              <a:cxnLst/>
              <a:rect l="l" t="t" r="r" b="b"/>
              <a:pathLst>
                <a:path w="602" h="212" extrusionOk="0">
                  <a:moveTo>
                    <a:pt x="602" y="181"/>
                  </a:moveTo>
                  <a:lnTo>
                    <a:pt x="602" y="0"/>
                  </a:lnTo>
                  <a:lnTo>
                    <a:pt x="22" y="0"/>
                  </a:lnTo>
                  <a:cubicBezTo>
                    <a:pt x="0" y="164"/>
                    <a:pt x="217" y="212"/>
                    <a:pt x="602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" name="Google Shape;1244;p2"/>
            <p:cNvSpPr/>
            <p:nvPr/>
          </p:nvSpPr>
          <p:spPr>
            <a:xfrm>
              <a:off x="3103977" y="1859533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7"/>
                  </a:moveTo>
                  <a:cubicBezTo>
                    <a:pt x="238" y="1"/>
                    <a:pt x="0" y="70"/>
                    <a:pt x="99" y="116"/>
                  </a:cubicBezTo>
                  <a:cubicBezTo>
                    <a:pt x="152" y="142"/>
                    <a:pt x="389" y="74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" name="Google Shape;1245;p2"/>
            <p:cNvSpPr/>
            <p:nvPr/>
          </p:nvSpPr>
          <p:spPr>
            <a:xfrm>
              <a:off x="1438203" y="185953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7"/>
                  </a:moveTo>
                  <a:cubicBezTo>
                    <a:pt x="242" y="1"/>
                    <a:pt x="0" y="70"/>
                    <a:pt x="101" y="116"/>
                  </a:cubicBezTo>
                  <a:cubicBezTo>
                    <a:pt x="157" y="142"/>
                    <a:pt x="393" y="74"/>
                    <a:pt x="295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" name="Google Shape;1246;p2"/>
            <p:cNvSpPr/>
            <p:nvPr/>
          </p:nvSpPr>
          <p:spPr>
            <a:xfrm>
              <a:off x="309377" y="185953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7"/>
                  </a:moveTo>
                  <a:cubicBezTo>
                    <a:pt x="240" y="1"/>
                    <a:pt x="0" y="70"/>
                    <a:pt x="99" y="116"/>
                  </a:cubicBezTo>
                  <a:cubicBezTo>
                    <a:pt x="154" y="142"/>
                    <a:pt x="394" y="74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" name="Google Shape;1247;p2"/>
            <p:cNvSpPr/>
            <p:nvPr/>
          </p:nvSpPr>
          <p:spPr>
            <a:xfrm>
              <a:off x="4583796" y="1856823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2" y="25"/>
                  </a:moveTo>
                  <a:cubicBezTo>
                    <a:pt x="238" y="1"/>
                    <a:pt x="1" y="69"/>
                    <a:pt x="98" y="117"/>
                  </a:cubicBezTo>
                  <a:cubicBezTo>
                    <a:pt x="153" y="140"/>
                    <a:pt x="392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" name="Google Shape;1248;p2"/>
            <p:cNvSpPr/>
            <p:nvPr/>
          </p:nvSpPr>
          <p:spPr>
            <a:xfrm>
              <a:off x="2198939" y="1851193"/>
              <a:ext cx="27626" cy="9997"/>
            </a:xfrm>
            <a:custGeom>
              <a:avLst/>
              <a:gdLst/>
              <a:ahLst/>
              <a:cxnLst/>
              <a:rect l="l" t="t" r="r" b="b"/>
              <a:pathLst>
                <a:path w="774" h="332" extrusionOk="0">
                  <a:moveTo>
                    <a:pt x="1" y="212"/>
                  </a:moveTo>
                  <a:cubicBezTo>
                    <a:pt x="258" y="330"/>
                    <a:pt x="716" y="331"/>
                    <a:pt x="774" y="122"/>
                  </a:cubicBezTo>
                  <a:cubicBezTo>
                    <a:pt x="517" y="4"/>
                    <a:pt x="54" y="1"/>
                    <a:pt x="1" y="2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" name="Google Shape;1249;p2"/>
            <p:cNvSpPr/>
            <p:nvPr/>
          </p:nvSpPr>
          <p:spPr>
            <a:xfrm>
              <a:off x="8497014" y="1851554"/>
              <a:ext cx="13777" cy="6715"/>
            </a:xfrm>
            <a:custGeom>
              <a:avLst/>
              <a:gdLst/>
              <a:ahLst/>
              <a:cxnLst/>
              <a:rect l="l" t="t" r="r" b="b"/>
              <a:pathLst>
                <a:path w="386" h="223" extrusionOk="0">
                  <a:moveTo>
                    <a:pt x="386" y="110"/>
                  </a:moveTo>
                  <a:cubicBezTo>
                    <a:pt x="345" y="1"/>
                    <a:pt x="170" y="54"/>
                    <a:pt x="1" y="110"/>
                  </a:cubicBezTo>
                  <a:cubicBezTo>
                    <a:pt x="1" y="202"/>
                    <a:pt x="335" y="223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" name="Google Shape;1250;p2"/>
            <p:cNvSpPr/>
            <p:nvPr/>
          </p:nvSpPr>
          <p:spPr>
            <a:xfrm>
              <a:off x="7801701" y="1851704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5"/>
                  </a:moveTo>
                  <a:cubicBezTo>
                    <a:pt x="195" y="54"/>
                    <a:pt x="37" y="1"/>
                    <a:pt x="1" y="105"/>
                  </a:cubicBezTo>
                  <a:cubicBezTo>
                    <a:pt x="1" y="154"/>
                    <a:pt x="157" y="208"/>
                    <a:pt x="195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" name="Google Shape;1251;p2"/>
            <p:cNvSpPr/>
            <p:nvPr/>
          </p:nvSpPr>
          <p:spPr>
            <a:xfrm>
              <a:off x="4642438" y="1852096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1" y="1"/>
                  </a:lnTo>
                  <a:lnTo>
                    <a:pt x="1" y="184"/>
                  </a:lnTo>
                  <a:lnTo>
                    <a:pt x="386" y="18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" name="Google Shape;1252;p2"/>
            <p:cNvSpPr/>
            <p:nvPr/>
          </p:nvSpPr>
          <p:spPr>
            <a:xfrm>
              <a:off x="1438203" y="185408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6"/>
                  </a:moveTo>
                  <a:cubicBezTo>
                    <a:pt x="242" y="0"/>
                    <a:pt x="0" y="71"/>
                    <a:pt x="101" y="116"/>
                  </a:cubicBezTo>
                  <a:cubicBezTo>
                    <a:pt x="157" y="143"/>
                    <a:pt x="393" y="72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" name="Google Shape;1253;p2"/>
            <p:cNvSpPr/>
            <p:nvPr/>
          </p:nvSpPr>
          <p:spPr>
            <a:xfrm>
              <a:off x="1407258" y="1851945"/>
              <a:ext cx="23985" cy="6052"/>
            </a:xfrm>
            <a:custGeom>
              <a:avLst/>
              <a:gdLst/>
              <a:ahLst/>
              <a:cxnLst/>
              <a:rect l="l" t="t" r="r" b="b"/>
              <a:pathLst>
                <a:path w="672" h="201" extrusionOk="0">
                  <a:moveTo>
                    <a:pt x="580" y="6"/>
                  </a:moveTo>
                  <a:cubicBezTo>
                    <a:pt x="248" y="1"/>
                    <a:pt x="87" y="76"/>
                    <a:pt x="0" y="189"/>
                  </a:cubicBezTo>
                  <a:cubicBezTo>
                    <a:pt x="307" y="178"/>
                    <a:pt x="671" y="200"/>
                    <a:pt x="580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" name="Google Shape;1254;p2"/>
            <p:cNvSpPr/>
            <p:nvPr/>
          </p:nvSpPr>
          <p:spPr>
            <a:xfrm>
              <a:off x="226857" y="1854083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38" y="0"/>
                    <a:pt x="0" y="71"/>
                    <a:pt x="100" y="116"/>
                  </a:cubicBezTo>
                  <a:cubicBezTo>
                    <a:pt x="150" y="143"/>
                    <a:pt x="392" y="72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" name="Google Shape;1255;p2"/>
            <p:cNvSpPr/>
            <p:nvPr/>
          </p:nvSpPr>
          <p:spPr>
            <a:xfrm>
              <a:off x="8648419" y="1845863"/>
              <a:ext cx="27555" cy="10177"/>
            </a:xfrm>
            <a:custGeom>
              <a:avLst/>
              <a:gdLst/>
              <a:ahLst/>
              <a:cxnLst/>
              <a:rect l="l" t="t" r="r" b="b"/>
              <a:pathLst>
                <a:path w="772" h="338" extrusionOk="0">
                  <a:moveTo>
                    <a:pt x="771" y="299"/>
                  </a:moveTo>
                  <a:lnTo>
                    <a:pt x="771" y="27"/>
                  </a:lnTo>
                  <a:cubicBezTo>
                    <a:pt x="330" y="0"/>
                    <a:pt x="47" y="47"/>
                    <a:pt x="1" y="208"/>
                  </a:cubicBezTo>
                  <a:cubicBezTo>
                    <a:pt x="258" y="235"/>
                    <a:pt x="366" y="337"/>
                    <a:pt x="771" y="2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" name="Google Shape;1256;p2"/>
            <p:cNvSpPr/>
            <p:nvPr/>
          </p:nvSpPr>
          <p:spPr>
            <a:xfrm>
              <a:off x="8022027" y="1848995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193" y="104"/>
                  </a:moveTo>
                  <a:cubicBezTo>
                    <a:pt x="193" y="53"/>
                    <a:pt x="39" y="1"/>
                    <a:pt x="1" y="104"/>
                  </a:cubicBezTo>
                  <a:cubicBezTo>
                    <a:pt x="1" y="155"/>
                    <a:pt x="156" y="207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" name="Google Shape;1257;p2"/>
            <p:cNvSpPr/>
            <p:nvPr/>
          </p:nvSpPr>
          <p:spPr>
            <a:xfrm>
              <a:off x="7719075" y="1841136"/>
              <a:ext cx="29946" cy="13760"/>
            </a:xfrm>
            <a:custGeom>
              <a:avLst/>
              <a:gdLst/>
              <a:ahLst/>
              <a:cxnLst/>
              <a:rect l="l" t="t" r="r" b="b"/>
              <a:pathLst>
                <a:path w="839" h="457" extrusionOk="0">
                  <a:moveTo>
                    <a:pt x="196" y="456"/>
                  </a:moveTo>
                  <a:lnTo>
                    <a:pt x="581" y="456"/>
                  </a:lnTo>
                  <a:cubicBezTo>
                    <a:pt x="683" y="223"/>
                    <a:pt x="838" y="138"/>
                    <a:pt x="388" y="1"/>
                  </a:cubicBezTo>
                  <a:cubicBezTo>
                    <a:pt x="529" y="249"/>
                    <a:pt x="5" y="184"/>
                    <a:pt x="0" y="365"/>
                  </a:cubicBezTo>
                  <a:cubicBezTo>
                    <a:pt x="120" y="370"/>
                    <a:pt x="231" y="378"/>
                    <a:pt x="196" y="4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" name="Google Shape;1258;p2"/>
            <p:cNvSpPr/>
            <p:nvPr/>
          </p:nvSpPr>
          <p:spPr>
            <a:xfrm>
              <a:off x="7650297" y="1846255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5" y="104"/>
                  </a:moveTo>
                  <a:cubicBezTo>
                    <a:pt x="196" y="53"/>
                    <a:pt x="40" y="0"/>
                    <a:pt x="0" y="104"/>
                  </a:cubicBezTo>
                  <a:cubicBezTo>
                    <a:pt x="0" y="155"/>
                    <a:pt x="157" y="207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" name="Google Shape;1259;p2"/>
            <p:cNvSpPr/>
            <p:nvPr/>
          </p:nvSpPr>
          <p:spPr>
            <a:xfrm>
              <a:off x="4329313" y="1839300"/>
              <a:ext cx="58857" cy="12827"/>
            </a:xfrm>
            <a:custGeom>
              <a:avLst/>
              <a:gdLst/>
              <a:ahLst/>
              <a:cxnLst/>
              <a:rect l="l" t="t" r="r" b="b"/>
              <a:pathLst>
                <a:path w="1649" h="426" extrusionOk="0">
                  <a:moveTo>
                    <a:pt x="674" y="426"/>
                  </a:moveTo>
                  <a:cubicBezTo>
                    <a:pt x="1648" y="60"/>
                    <a:pt x="1" y="0"/>
                    <a:pt x="674" y="4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" name="Google Shape;1260;p2"/>
            <p:cNvSpPr/>
            <p:nvPr/>
          </p:nvSpPr>
          <p:spPr>
            <a:xfrm>
              <a:off x="4669956" y="1846646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1"/>
                  </a:moveTo>
                  <a:cubicBezTo>
                    <a:pt x="235" y="20"/>
                    <a:pt x="5" y="2"/>
                    <a:pt x="0" y="92"/>
                  </a:cubicBezTo>
                  <a:cubicBezTo>
                    <a:pt x="149" y="71"/>
                    <a:pt x="379" y="89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" name="Google Shape;1261;p2"/>
            <p:cNvSpPr/>
            <p:nvPr/>
          </p:nvSpPr>
          <p:spPr>
            <a:xfrm>
              <a:off x="4133115" y="1843906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" name="Google Shape;1262;p2"/>
            <p:cNvSpPr/>
            <p:nvPr/>
          </p:nvSpPr>
          <p:spPr>
            <a:xfrm>
              <a:off x="3114292" y="1843545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7" y="104"/>
                  </a:moveTo>
                  <a:cubicBezTo>
                    <a:pt x="197" y="53"/>
                    <a:pt x="40" y="0"/>
                    <a:pt x="2" y="104"/>
                  </a:cubicBezTo>
                  <a:cubicBezTo>
                    <a:pt x="1" y="153"/>
                    <a:pt x="159" y="205"/>
                    <a:pt x="197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" name="Google Shape;1263;p2"/>
            <p:cNvSpPr/>
            <p:nvPr/>
          </p:nvSpPr>
          <p:spPr>
            <a:xfrm>
              <a:off x="1407294" y="1840805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4" y="103"/>
                  </a:moveTo>
                  <a:cubicBezTo>
                    <a:pt x="195" y="52"/>
                    <a:pt x="39" y="0"/>
                    <a:pt x="1" y="103"/>
                  </a:cubicBezTo>
                  <a:cubicBezTo>
                    <a:pt x="1" y="154"/>
                    <a:pt x="157" y="206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" name="Google Shape;1264;p2"/>
            <p:cNvSpPr/>
            <p:nvPr/>
          </p:nvSpPr>
          <p:spPr>
            <a:xfrm>
              <a:off x="8841083" y="1832345"/>
              <a:ext cx="27804" cy="18457"/>
            </a:xfrm>
            <a:custGeom>
              <a:avLst/>
              <a:gdLst/>
              <a:ahLst/>
              <a:cxnLst/>
              <a:rect l="l" t="t" r="r" b="b"/>
              <a:pathLst>
                <a:path w="779" h="613" extrusionOk="0">
                  <a:moveTo>
                    <a:pt x="1" y="293"/>
                  </a:moveTo>
                  <a:cubicBezTo>
                    <a:pt x="779" y="613"/>
                    <a:pt x="456" y="0"/>
                    <a:pt x="1" y="2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" name="Google Shape;1265;p2"/>
            <p:cNvSpPr/>
            <p:nvPr/>
          </p:nvSpPr>
          <p:spPr>
            <a:xfrm>
              <a:off x="6562802" y="1838035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2" y="104"/>
                  </a:moveTo>
                  <a:cubicBezTo>
                    <a:pt x="193" y="56"/>
                    <a:pt x="39" y="1"/>
                    <a:pt x="2" y="104"/>
                  </a:cubicBezTo>
                  <a:cubicBezTo>
                    <a:pt x="0" y="155"/>
                    <a:pt x="157" y="207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" name="Google Shape;1266;p2"/>
            <p:cNvSpPr/>
            <p:nvPr/>
          </p:nvSpPr>
          <p:spPr>
            <a:xfrm>
              <a:off x="8810067" y="1837644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3" y="142"/>
                    <a:pt x="392" y="72"/>
                    <a:pt x="291" y="27"/>
                  </a:cubicBezTo>
                  <a:cubicBezTo>
                    <a:pt x="238" y="1"/>
                    <a:pt x="0" y="70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" name="Google Shape;1267;p2"/>
            <p:cNvSpPr/>
            <p:nvPr/>
          </p:nvSpPr>
          <p:spPr>
            <a:xfrm>
              <a:off x="2243482" y="1837614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5" y="26"/>
                  </a:moveTo>
                  <a:cubicBezTo>
                    <a:pt x="240" y="0"/>
                    <a:pt x="1" y="71"/>
                    <a:pt x="104" y="116"/>
                  </a:cubicBezTo>
                  <a:cubicBezTo>
                    <a:pt x="156" y="143"/>
                    <a:pt x="395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" name="Google Shape;1268;p2"/>
            <p:cNvSpPr/>
            <p:nvPr/>
          </p:nvSpPr>
          <p:spPr>
            <a:xfrm>
              <a:off x="1166516" y="1838397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0"/>
                  </a:moveTo>
                  <a:cubicBezTo>
                    <a:pt x="236" y="21"/>
                    <a:pt x="5" y="2"/>
                    <a:pt x="1" y="90"/>
                  </a:cubicBezTo>
                  <a:cubicBezTo>
                    <a:pt x="151" y="72"/>
                    <a:pt x="379" y="90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" name="Google Shape;1269;p2"/>
            <p:cNvSpPr/>
            <p:nvPr/>
          </p:nvSpPr>
          <p:spPr>
            <a:xfrm>
              <a:off x="853106" y="183764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2" y="117"/>
                  </a:moveTo>
                  <a:cubicBezTo>
                    <a:pt x="155" y="142"/>
                    <a:pt x="392" y="72"/>
                    <a:pt x="292" y="27"/>
                  </a:cubicBezTo>
                  <a:cubicBezTo>
                    <a:pt x="242" y="1"/>
                    <a:pt x="1" y="70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" name="Google Shape;1270;p2"/>
            <p:cNvSpPr/>
            <p:nvPr/>
          </p:nvSpPr>
          <p:spPr>
            <a:xfrm>
              <a:off x="8944269" y="1830117"/>
              <a:ext cx="23914" cy="5962"/>
            </a:xfrm>
            <a:custGeom>
              <a:avLst/>
              <a:gdLst/>
              <a:ahLst/>
              <a:cxnLst/>
              <a:rect l="l" t="t" r="r" b="b"/>
              <a:pathLst>
                <a:path w="670" h="198" extrusionOk="0">
                  <a:moveTo>
                    <a:pt x="582" y="5"/>
                  </a:moveTo>
                  <a:cubicBezTo>
                    <a:pt x="249" y="0"/>
                    <a:pt x="87" y="74"/>
                    <a:pt x="1" y="185"/>
                  </a:cubicBezTo>
                  <a:cubicBezTo>
                    <a:pt x="304" y="178"/>
                    <a:pt x="669" y="197"/>
                    <a:pt x="582" y="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" name="Google Shape;1271;p2"/>
            <p:cNvSpPr/>
            <p:nvPr/>
          </p:nvSpPr>
          <p:spPr>
            <a:xfrm>
              <a:off x="8824166" y="1829906"/>
              <a:ext cx="23914" cy="5811"/>
            </a:xfrm>
            <a:custGeom>
              <a:avLst/>
              <a:gdLst/>
              <a:ahLst/>
              <a:cxnLst/>
              <a:rect l="l" t="t" r="r" b="b"/>
              <a:pathLst>
                <a:path w="670" h="193" extrusionOk="0">
                  <a:moveTo>
                    <a:pt x="475" y="192"/>
                  </a:moveTo>
                  <a:cubicBezTo>
                    <a:pt x="475" y="101"/>
                    <a:pt x="633" y="85"/>
                    <a:pt x="669" y="11"/>
                  </a:cubicBezTo>
                  <a:cubicBezTo>
                    <a:pt x="365" y="21"/>
                    <a:pt x="1" y="0"/>
                    <a:pt x="91" y="1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" name="Google Shape;1272;p2"/>
            <p:cNvSpPr/>
            <p:nvPr/>
          </p:nvSpPr>
          <p:spPr>
            <a:xfrm>
              <a:off x="2949146" y="1824787"/>
              <a:ext cx="13813" cy="10930"/>
            </a:xfrm>
            <a:custGeom>
              <a:avLst/>
              <a:gdLst/>
              <a:ahLst/>
              <a:cxnLst/>
              <a:rect l="l" t="t" r="r" b="b"/>
              <a:pathLst>
                <a:path w="387" h="363" extrusionOk="0">
                  <a:moveTo>
                    <a:pt x="387" y="1"/>
                  </a:moveTo>
                  <a:lnTo>
                    <a:pt x="0" y="1"/>
                  </a:lnTo>
                  <a:lnTo>
                    <a:pt x="0" y="362"/>
                  </a:lnTo>
                  <a:lnTo>
                    <a:pt x="387" y="36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" name="Google Shape;1273;p2"/>
            <p:cNvSpPr/>
            <p:nvPr/>
          </p:nvSpPr>
          <p:spPr>
            <a:xfrm>
              <a:off x="6793264" y="1829515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5"/>
                  </a:moveTo>
                  <a:cubicBezTo>
                    <a:pt x="240" y="0"/>
                    <a:pt x="1" y="68"/>
                    <a:pt x="97" y="117"/>
                  </a:cubicBezTo>
                  <a:cubicBezTo>
                    <a:pt x="155" y="140"/>
                    <a:pt x="392" y="71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" name="Google Shape;1274;p2"/>
            <p:cNvSpPr/>
            <p:nvPr/>
          </p:nvSpPr>
          <p:spPr>
            <a:xfrm>
              <a:off x="8276688" y="1827497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7" y="22"/>
                    <a:pt x="7" y="3"/>
                    <a:pt x="1" y="92"/>
                  </a:cubicBezTo>
                  <a:cubicBezTo>
                    <a:pt x="150" y="70"/>
                    <a:pt x="383" y="88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" name="Google Shape;1275;p2"/>
            <p:cNvSpPr/>
            <p:nvPr/>
          </p:nvSpPr>
          <p:spPr>
            <a:xfrm>
              <a:off x="6576615" y="1826985"/>
              <a:ext cx="20595" cy="3734"/>
            </a:xfrm>
            <a:custGeom>
              <a:avLst/>
              <a:gdLst/>
              <a:ahLst/>
              <a:cxnLst/>
              <a:rect l="l" t="t" r="r" b="b"/>
              <a:pathLst>
                <a:path w="577" h="124" extrusionOk="0">
                  <a:moveTo>
                    <a:pt x="577" y="18"/>
                  </a:moveTo>
                  <a:cubicBezTo>
                    <a:pt x="351" y="31"/>
                    <a:pt x="28" y="1"/>
                    <a:pt x="1" y="109"/>
                  </a:cubicBezTo>
                  <a:cubicBezTo>
                    <a:pt x="227" y="94"/>
                    <a:pt x="547" y="124"/>
                    <a:pt x="577" y="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" name="Google Shape;1276;p2"/>
            <p:cNvSpPr/>
            <p:nvPr/>
          </p:nvSpPr>
          <p:spPr>
            <a:xfrm>
              <a:off x="8896156" y="1821656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5"/>
                  </a:moveTo>
                  <a:cubicBezTo>
                    <a:pt x="194" y="54"/>
                    <a:pt x="38" y="0"/>
                    <a:pt x="0" y="105"/>
                  </a:cubicBezTo>
                  <a:cubicBezTo>
                    <a:pt x="0" y="153"/>
                    <a:pt x="156" y="205"/>
                    <a:pt x="194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" name="Google Shape;1277;p2"/>
            <p:cNvSpPr/>
            <p:nvPr/>
          </p:nvSpPr>
          <p:spPr>
            <a:xfrm>
              <a:off x="8743823" y="1822017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3" y="183"/>
                  </a:moveTo>
                  <a:lnTo>
                    <a:pt x="603" y="0"/>
                  </a:lnTo>
                  <a:lnTo>
                    <a:pt x="26" y="0"/>
                  </a:lnTo>
                  <a:cubicBezTo>
                    <a:pt x="0" y="163"/>
                    <a:pt x="219" y="213"/>
                    <a:pt x="603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" name="Google Shape;1278;p2"/>
            <p:cNvSpPr/>
            <p:nvPr/>
          </p:nvSpPr>
          <p:spPr>
            <a:xfrm>
              <a:off x="1453300" y="1808890"/>
              <a:ext cx="37049" cy="15928"/>
            </a:xfrm>
            <a:custGeom>
              <a:avLst/>
              <a:gdLst/>
              <a:ahLst/>
              <a:cxnLst/>
              <a:rect l="l" t="t" r="r" b="b"/>
              <a:pathLst>
                <a:path w="1038" h="529" extrusionOk="0">
                  <a:moveTo>
                    <a:pt x="835" y="529"/>
                  </a:moveTo>
                  <a:cubicBezTo>
                    <a:pt x="1038" y="0"/>
                    <a:pt x="0" y="490"/>
                    <a:pt x="835" y="5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" name="Google Shape;1279;p2"/>
            <p:cNvSpPr/>
            <p:nvPr/>
          </p:nvSpPr>
          <p:spPr>
            <a:xfrm>
              <a:off x="8214763" y="1811088"/>
              <a:ext cx="30017" cy="10960"/>
            </a:xfrm>
            <a:custGeom>
              <a:avLst/>
              <a:gdLst/>
              <a:ahLst/>
              <a:cxnLst/>
              <a:rect l="l" t="t" r="r" b="b"/>
              <a:pathLst>
                <a:path w="841" h="364" extrusionOk="0">
                  <a:moveTo>
                    <a:pt x="578" y="0"/>
                  </a:moveTo>
                  <a:cubicBezTo>
                    <a:pt x="748" y="293"/>
                    <a:pt x="79" y="188"/>
                    <a:pt x="1" y="363"/>
                  </a:cubicBezTo>
                  <a:lnTo>
                    <a:pt x="771" y="363"/>
                  </a:lnTo>
                  <a:cubicBezTo>
                    <a:pt x="738" y="227"/>
                    <a:pt x="840" y="28"/>
                    <a:pt x="5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" name="Google Shape;1280;p2"/>
            <p:cNvSpPr/>
            <p:nvPr/>
          </p:nvSpPr>
          <p:spPr>
            <a:xfrm>
              <a:off x="6590249" y="1819308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8" y="0"/>
                  </a:moveTo>
                  <a:cubicBezTo>
                    <a:pt x="239" y="20"/>
                    <a:pt x="8" y="3"/>
                    <a:pt x="0" y="90"/>
                  </a:cubicBezTo>
                  <a:cubicBezTo>
                    <a:pt x="153" y="71"/>
                    <a:pt x="384" y="87"/>
                    <a:pt x="3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" name="Google Shape;1281;p2"/>
            <p:cNvSpPr/>
            <p:nvPr/>
          </p:nvSpPr>
          <p:spPr>
            <a:xfrm>
              <a:off x="5127490" y="181855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5"/>
                  </a:moveTo>
                  <a:cubicBezTo>
                    <a:pt x="241" y="0"/>
                    <a:pt x="1" y="69"/>
                    <a:pt x="103" y="115"/>
                  </a:cubicBezTo>
                  <a:cubicBezTo>
                    <a:pt x="156" y="141"/>
                    <a:pt x="395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" name="Google Shape;1282;p2"/>
            <p:cNvSpPr/>
            <p:nvPr/>
          </p:nvSpPr>
          <p:spPr>
            <a:xfrm>
              <a:off x="2191979" y="1813798"/>
              <a:ext cx="22665" cy="8250"/>
            </a:xfrm>
            <a:custGeom>
              <a:avLst/>
              <a:gdLst/>
              <a:ahLst/>
              <a:cxnLst/>
              <a:rect l="l" t="t" r="r" b="b"/>
              <a:pathLst>
                <a:path w="635" h="274" extrusionOk="0">
                  <a:moveTo>
                    <a:pt x="1" y="273"/>
                  </a:moveTo>
                  <a:lnTo>
                    <a:pt x="385" y="273"/>
                  </a:lnTo>
                  <a:cubicBezTo>
                    <a:pt x="400" y="157"/>
                    <a:pt x="635" y="146"/>
                    <a:pt x="578" y="0"/>
                  </a:cubicBezTo>
                  <a:lnTo>
                    <a:pt x="0" y="0"/>
                  </a:lnTo>
                  <a:cubicBezTo>
                    <a:pt x="1" y="92"/>
                    <a:pt x="1" y="183"/>
                    <a:pt x="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" name="Google Shape;1283;p2"/>
            <p:cNvSpPr/>
            <p:nvPr/>
          </p:nvSpPr>
          <p:spPr>
            <a:xfrm>
              <a:off x="8803072" y="181578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2" y="117"/>
                  </a:moveTo>
                  <a:cubicBezTo>
                    <a:pt x="157" y="142"/>
                    <a:pt x="395" y="73"/>
                    <a:pt x="295" y="26"/>
                  </a:cubicBezTo>
                  <a:cubicBezTo>
                    <a:pt x="242" y="1"/>
                    <a:pt x="0" y="70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" name="Google Shape;1284;p2"/>
            <p:cNvSpPr/>
            <p:nvPr/>
          </p:nvSpPr>
          <p:spPr>
            <a:xfrm>
              <a:off x="6934854" y="1806783"/>
              <a:ext cx="20309" cy="13610"/>
            </a:xfrm>
            <a:custGeom>
              <a:avLst/>
              <a:gdLst/>
              <a:ahLst/>
              <a:cxnLst/>
              <a:rect l="l" t="t" r="r" b="b"/>
              <a:pathLst>
                <a:path w="569" h="452" extrusionOk="0">
                  <a:moveTo>
                    <a:pt x="375" y="416"/>
                  </a:moveTo>
                  <a:cubicBezTo>
                    <a:pt x="387" y="360"/>
                    <a:pt x="405" y="308"/>
                    <a:pt x="569" y="325"/>
                  </a:cubicBezTo>
                  <a:lnTo>
                    <a:pt x="569" y="143"/>
                  </a:lnTo>
                  <a:cubicBezTo>
                    <a:pt x="95" y="1"/>
                    <a:pt x="1" y="451"/>
                    <a:pt x="375" y="4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" name="Google Shape;1285;p2"/>
            <p:cNvSpPr/>
            <p:nvPr/>
          </p:nvSpPr>
          <p:spPr>
            <a:xfrm>
              <a:off x="6136034" y="1813677"/>
              <a:ext cx="23950" cy="6052"/>
            </a:xfrm>
            <a:custGeom>
              <a:avLst/>
              <a:gdLst/>
              <a:ahLst/>
              <a:cxnLst/>
              <a:rect l="l" t="t" r="r" b="b"/>
              <a:pathLst>
                <a:path w="671" h="201" extrusionOk="0">
                  <a:moveTo>
                    <a:pt x="579" y="6"/>
                  </a:moveTo>
                  <a:cubicBezTo>
                    <a:pt x="248" y="0"/>
                    <a:pt x="83" y="76"/>
                    <a:pt x="0" y="187"/>
                  </a:cubicBezTo>
                  <a:cubicBezTo>
                    <a:pt x="303" y="179"/>
                    <a:pt x="670" y="200"/>
                    <a:pt x="579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" name="Google Shape;1286;p2"/>
            <p:cNvSpPr/>
            <p:nvPr/>
          </p:nvSpPr>
          <p:spPr>
            <a:xfrm>
              <a:off x="7863662" y="1805608"/>
              <a:ext cx="33587" cy="17283"/>
            </a:xfrm>
            <a:custGeom>
              <a:avLst/>
              <a:gdLst/>
              <a:ahLst/>
              <a:cxnLst/>
              <a:rect l="l" t="t" r="r" b="b"/>
              <a:pathLst>
                <a:path w="941" h="574" extrusionOk="0">
                  <a:moveTo>
                    <a:pt x="1" y="91"/>
                  </a:moveTo>
                  <a:lnTo>
                    <a:pt x="1" y="274"/>
                  </a:lnTo>
                  <a:cubicBezTo>
                    <a:pt x="357" y="574"/>
                    <a:pt x="941" y="1"/>
                    <a:pt x="1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" name="Google Shape;1287;p2"/>
            <p:cNvSpPr/>
            <p:nvPr/>
          </p:nvSpPr>
          <p:spPr>
            <a:xfrm>
              <a:off x="6552344" y="181307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3" y="26"/>
                  </a:moveTo>
                  <a:cubicBezTo>
                    <a:pt x="238" y="1"/>
                    <a:pt x="1" y="70"/>
                    <a:pt x="100" y="116"/>
                  </a:cubicBezTo>
                  <a:cubicBezTo>
                    <a:pt x="154" y="140"/>
                    <a:pt x="394" y="71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" name="Google Shape;1288;p2"/>
            <p:cNvSpPr/>
            <p:nvPr/>
          </p:nvSpPr>
          <p:spPr>
            <a:xfrm>
              <a:off x="4370609" y="1794559"/>
              <a:ext cx="37763" cy="26888"/>
            </a:xfrm>
            <a:custGeom>
              <a:avLst/>
              <a:gdLst/>
              <a:ahLst/>
              <a:cxnLst/>
              <a:rect l="l" t="t" r="r" b="b"/>
              <a:pathLst>
                <a:path w="1058" h="893" extrusionOk="0">
                  <a:moveTo>
                    <a:pt x="1058" y="549"/>
                  </a:moveTo>
                  <a:lnTo>
                    <a:pt x="1058" y="368"/>
                  </a:lnTo>
                  <a:cubicBezTo>
                    <a:pt x="280" y="1"/>
                    <a:pt x="0" y="893"/>
                    <a:pt x="1058" y="5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" name="Google Shape;1289;p2"/>
            <p:cNvSpPr/>
            <p:nvPr/>
          </p:nvSpPr>
          <p:spPr>
            <a:xfrm>
              <a:off x="9080076" y="1802868"/>
              <a:ext cx="22700" cy="8250"/>
            </a:xfrm>
            <a:custGeom>
              <a:avLst/>
              <a:gdLst/>
              <a:ahLst/>
              <a:cxnLst/>
              <a:rect l="l" t="t" r="r" b="b"/>
              <a:pathLst>
                <a:path w="636" h="274" extrusionOk="0">
                  <a:moveTo>
                    <a:pt x="634" y="0"/>
                  </a:moveTo>
                  <a:lnTo>
                    <a:pt x="249" y="0"/>
                  </a:lnTo>
                  <a:cubicBezTo>
                    <a:pt x="236" y="117"/>
                    <a:pt x="1" y="127"/>
                    <a:pt x="54" y="273"/>
                  </a:cubicBezTo>
                  <a:lnTo>
                    <a:pt x="635" y="273"/>
                  </a:lnTo>
                  <a:cubicBezTo>
                    <a:pt x="634" y="182"/>
                    <a:pt x="634" y="92"/>
                    <a:pt x="6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" name="Google Shape;1290;p2"/>
            <p:cNvSpPr/>
            <p:nvPr/>
          </p:nvSpPr>
          <p:spPr>
            <a:xfrm>
              <a:off x="72026" y="1805217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4"/>
                  </a:moveTo>
                  <a:cubicBezTo>
                    <a:pt x="194" y="53"/>
                    <a:pt x="39" y="1"/>
                    <a:pt x="1" y="104"/>
                  </a:cubicBezTo>
                  <a:cubicBezTo>
                    <a:pt x="1" y="155"/>
                    <a:pt x="157" y="207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" name="Google Shape;1291;p2"/>
            <p:cNvSpPr/>
            <p:nvPr/>
          </p:nvSpPr>
          <p:spPr>
            <a:xfrm>
              <a:off x="8724086" y="1802537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3" y="103"/>
                  </a:moveTo>
                  <a:cubicBezTo>
                    <a:pt x="194" y="53"/>
                    <a:pt x="37" y="1"/>
                    <a:pt x="1" y="103"/>
                  </a:cubicBezTo>
                  <a:cubicBezTo>
                    <a:pt x="1" y="154"/>
                    <a:pt x="159" y="206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" name="Google Shape;1292;p2"/>
            <p:cNvSpPr/>
            <p:nvPr/>
          </p:nvSpPr>
          <p:spPr>
            <a:xfrm>
              <a:off x="8373378" y="1794679"/>
              <a:ext cx="39583" cy="16771"/>
            </a:xfrm>
            <a:custGeom>
              <a:avLst/>
              <a:gdLst/>
              <a:ahLst/>
              <a:cxnLst/>
              <a:rect l="l" t="t" r="r" b="b"/>
              <a:pathLst>
                <a:path w="1109" h="557" extrusionOk="0">
                  <a:moveTo>
                    <a:pt x="954" y="454"/>
                  </a:moveTo>
                  <a:cubicBezTo>
                    <a:pt x="1109" y="141"/>
                    <a:pt x="776" y="56"/>
                    <a:pt x="378" y="1"/>
                  </a:cubicBezTo>
                  <a:cubicBezTo>
                    <a:pt x="0" y="175"/>
                    <a:pt x="175" y="557"/>
                    <a:pt x="954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" name="Google Shape;1293;p2"/>
            <p:cNvSpPr/>
            <p:nvPr/>
          </p:nvSpPr>
          <p:spPr>
            <a:xfrm>
              <a:off x="5719368" y="1804916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4"/>
                  </a:moveTo>
                  <a:cubicBezTo>
                    <a:pt x="242" y="0"/>
                    <a:pt x="1" y="68"/>
                    <a:pt x="104" y="114"/>
                  </a:cubicBezTo>
                  <a:cubicBezTo>
                    <a:pt x="157" y="140"/>
                    <a:pt x="396" y="69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" name="Google Shape;1294;p2"/>
            <p:cNvSpPr/>
            <p:nvPr/>
          </p:nvSpPr>
          <p:spPr>
            <a:xfrm>
              <a:off x="749886" y="1804916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4"/>
                  </a:moveTo>
                  <a:cubicBezTo>
                    <a:pt x="240" y="0"/>
                    <a:pt x="0" y="68"/>
                    <a:pt x="98" y="114"/>
                  </a:cubicBezTo>
                  <a:cubicBezTo>
                    <a:pt x="155" y="140"/>
                    <a:pt x="393" y="69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" name="Google Shape;1295;p2"/>
            <p:cNvSpPr/>
            <p:nvPr/>
          </p:nvSpPr>
          <p:spPr>
            <a:xfrm>
              <a:off x="8799859" y="1802868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5" y="23"/>
                    <a:pt x="3" y="3"/>
                    <a:pt x="0" y="92"/>
                  </a:cubicBezTo>
                  <a:cubicBezTo>
                    <a:pt x="149" y="71"/>
                    <a:pt x="379" y="89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" name="Google Shape;1296;p2"/>
            <p:cNvSpPr/>
            <p:nvPr/>
          </p:nvSpPr>
          <p:spPr>
            <a:xfrm>
              <a:off x="6459581" y="1781130"/>
              <a:ext cx="52754" cy="24510"/>
            </a:xfrm>
            <a:custGeom>
              <a:avLst/>
              <a:gdLst/>
              <a:ahLst/>
              <a:cxnLst/>
              <a:rect l="l" t="t" r="r" b="b"/>
              <a:pathLst>
                <a:path w="1478" h="814" extrusionOk="0">
                  <a:moveTo>
                    <a:pt x="1" y="814"/>
                  </a:moveTo>
                  <a:cubicBezTo>
                    <a:pt x="1477" y="681"/>
                    <a:pt x="31" y="1"/>
                    <a:pt x="1" y="8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" name="Google Shape;1297;p2"/>
            <p:cNvSpPr/>
            <p:nvPr/>
          </p:nvSpPr>
          <p:spPr>
            <a:xfrm>
              <a:off x="729291" y="1802146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1" y="24"/>
                  </a:moveTo>
                  <a:cubicBezTo>
                    <a:pt x="242" y="1"/>
                    <a:pt x="0" y="69"/>
                    <a:pt x="99" y="116"/>
                  </a:cubicBezTo>
                  <a:cubicBezTo>
                    <a:pt x="153" y="141"/>
                    <a:pt x="392" y="73"/>
                    <a:pt x="291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" name="Google Shape;1298;p2"/>
            <p:cNvSpPr/>
            <p:nvPr/>
          </p:nvSpPr>
          <p:spPr>
            <a:xfrm>
              <a:off x="3272656" y="1794348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1"/>
                  </a:moveTo>
                  <a:cubicBezTo>
                    <a:pt x="197" y="52"/>
                    <a:pt x="40" y="0"/>
                    <a:pt x="2" y="101"/>
                  </a:cubicBezTo>
                  <a:cubicBezTo>
                    <a:pt x="1" y="153"/>
                    <a:pt x="159" y="205"/>
                    <a:pt x="195" y="1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" name="Google Shape;1299;p2"/>
            <p:cNvSpPr/>
            <p:nvPr/>
          </p:nvSpPr>
          <p:spPr>
            <a:xfrm>
              <a:off x="7017123" y="1789229"/>
              <a:ext cx="22558" cy="8160"/>
            </a:xfrm>
            <a:custGeom>
              <a:avLst/>
              <a:gdLst/>
              <a:ahLst/>
              <a:cxnLst/>
              <a:rect l="l" t="t" r="r" b="b"/>
              <a:pathLst>
                <a:path w="632" h="271" extrusionOk="0">
                  <a:moveTo>
                    <a:pt x="577" y="0"/>
                  </a:moveTo>
                  <a:lnTo>
                    <a:pt x="1" y="0"/>
                  </a:lnTo>
                  <a:lnTo>
                    <a:pt x="1" y="271"/>
                  </a:lnTo>
                  <a:lnTo>
                    <a:pt x="386" y="271"/>
                  </a:lnTo>
                  <a:cubicBezTo>
                    <a:pt x="396" y="156"/>
                    <a:pt x="631" y="147"/>
                    <a:pt x="5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" name="Google Shape;1300;p2"/>
            <p:cNvSpPr/>
            <p:nvPr/>
          </p:nvSpPr>
          <p:spPr>
            <a:xfrm>
              <a:off x="6700465" y="1789199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579" y="92"/>
                  </a:moveTo>
                  <a:cubicBezTo>
                    <a:pt x="386" y="93"/>
                    <a:pt x="349" y="17"/>
                    <a:pt x="192" y="0"/>
                  </a:cubicBezTo>
                  <a:cubicBezTo>
                    <a:pt x="192" y="92"/>
                    <a:pt x="37" y="107"/>
                    <a:pt x="1" y="183"/>
                  </a:cubicBezTo>
                  <a:cubicBezTo>
                    <a:pt x="192" y="183"/>
                    <a:pt x="230" y="256"/>
                    <a:pt x="386" y="272"/>
                  </a:cubicBezTo>
                  <a:cubicBezTo>
                    <a:pt x="386" y="183"/>
                    <a:pt x="542" y="166"/>
                    <a:pt x="579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" name="Google Shape;1301;p2"/>
            <p:cNvSpPr/>
            <p:nvPr/>
          </p:nvSpPr>
          <p:spPr>
            <a:xfrm>
              <a:off x="3668300" y="1793866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3" y="28"/>
                  </a:moveTo>
                  <a:cubicBezTo>
                    <a:pt x="240" y="0"/>
                    <a:pt x="1" y="71"/>
                    <a:pt x="102" y="117"/>
                  </a:cubicBezTo>
                  <a:cubicBezTo>
                    <a:pt x="153" y="143"/>
                    <a:pt x="395" y="75"/>
                    <a:pt x="293" y="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" name="Google Shape;1302;p2"/>
            <p:cNvSpPr/>
            <p:nvPr/>
          </p:nvSpPr>
          <p:spPr>
            <a:xfrm>
              <a:off x="2267753" y="1791578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4" y="104"/>
                  </a:moveTo>
                  <a:cubicBezTo>
                    <a:pt x="195" y="53"/>
                    <a:pt x="39" y="1"/>
                    <a:pt x="2" y="104"/>
                  </a:cubicBezTo>
                  <a:cubicBezTo>
                    <a:pt x="1" y="153"/>
                    <a:pt x="156" y="206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" name="Google Shape;1303;p2"/>
            <p:cNvSpPr/>
            <p:nvPr/>
          </p:nvSpPr>
          <p:spPr>
            <a:xfrm>
              <a:off x="8169898" y="1791186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5" y="26"/>
                  </a:moveTo>
                  <a:cubicBezTo>
                    <a:pt x="240" y="1"/>
                    <a:pt x="1" y="69"/>
                    <a:pt x="101" y="117"/>
                  </a:cubicBezTo>
                  <a:cubicBezTo>
                    <a:pt x="154" y="143"/>
                    <a:pt x="392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" name="Google Shape;1304;p2"/>
            <p:cNvSpPr/>
            <p:nvPr/>
          </p:nvSpPr>
          <p:spPr>
            <a:xfrm>
              <a:off x="330042" y="1791186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4" y="26"/>
                  </a:moveTo>
                  <a:cubicBezTo>
                    <a:pt x="241" y="1"/>
                    <a:pt x="1" y="69"/>
                    <a:pt x="100" y="117"/>
                  </a:cubicBezTo>
                  <a:cubicBezTo>
                    <a:pt x="153" y="143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" name="Google Shape;1305;p2"/>
            <p:cNvSpPr/>
            <p:nvPr/>
          </p:nvSpPr>
          <p:spPr>
            <a:xfrm>
              <a:off x="6855189" y="1788446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4" y="26"/>
                  </a:moveTo>
                  <a:cubicBezTo>
                    <a:pt x="241" y="0"/>
                    <a:pt x="1" y="71"/>
                    <a:pt x="101" y="118"/>
                  </a:cubicBezTo>
                  <a:cubicBezTo>
                    <a:pt x="153" y="143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" name="Google Shape;1306;p2"/>
            <p:cNvSpPr/>
            <p:nvPr/>
          </p:nvSpPr>
          <p:spPr>
            <a:xfrm>
              <a:off x="6593925" y="1783418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7" y="193"/>
                  </a:moveTo>
                  <a:cubicBezTo>
                    <a:pt x="477" y="102"/>
                    <a:pt x="633" y="85"/>
                    <a:pt x="670" y="12"/>
                  </a:cubicBezTo>
                  <a:cubicBezTo>
                    <a:pt x="370" y="20"/>
                    <a:pt x="0" y="0"/>
                    <a:pt x="92" y="1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" name="Google Shape;1307;p2"/>
            <p:cNvSpPr/>
            <p:nvPr/>
          </p:nvSpPr>
          <p:spPr>
            <a:xfrm>
              <a:off x="6080926" y="1780618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4"/>
                  </a:moveTo>
                  <a:cubicBezTo>
                    <a:pt x="196" y="54"/>
                    <a:pt x="39" y="1"/>
                    <a:pt x="4" y="104"/>
                  </a:cubicBezTo>
                  <a:cubicBezTo>
                    <a:pt x="0" y="156"/>
                    <a:pt x="157" y="208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" name="Google Shape;1308;p2"/>
            <p:cNvSpPr/>
            <p:nvPr/>
          </p:nvSpPr>
          <p:spPr>
            <a:xfrm>
              <a:off x="5578492" y="1778270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" name="Google Shape;1309;p2"/>
            <p:cNvSpPr/>
            <p:nvPr/>
          </p:nvSpPr>
          <p:spPr>
            <a:xfrm>
              <a:off x="2188517" y="1780257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98" y="116"/>
                  </a:moveTo>
                  <a:cubicBezTo>
                    <a:pt x="152" y="141"/>
                    <a:pt x="391" y="71"/>
                    <a:pt x="290" y="24"/>
                  </a:cubicBezTo>
                  <a:cubicBezTo>
                    <a:pt x="238" y="1"/>
                    <a:pt x="1" y="69"/>
                    <a:pt x="9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" name="Google Shape;1310;p2"/>
            <p:cNvSpPr/>
            <p:nvPr/>
          </p:nvSpPr>
          <p:spPr>
            <a:xfrm>
              <a:off x="614899" y="1775560"/>
              <a:ext cx="21594" cy="6413"/>
            </a:xfrm>
            <a:custGeom>
              <a:avLst/>
              <a:gdLst/>
              <a:ahLst/>
              <a:cxnLst/>
              <a:rect l="l" t="t" r="r" b="b"/>
              <a:pathLst>
                <a:path w="605" h="213" extrusionOk="0">
                  <a:moveTo>
                    <a:pt x="605" y="182"/>
                  </a:moveTo>
                  <a:lnTo>
                    <a:pt x="605" y="0"/>
                  </a:lnTo>
                  <a:lnTo>
                    <a:pt x="27" y="0"/>
                  </a:lnTo>
                  <a:cubicBezTo>
                    <a:pt x="0" y="163"/>
                    <a:pt x="217" y="213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" name="Google Shape;1311;p2"/>
            <p:cNvSpPr/>
            <p:nvPr/>
          </p:nvSpPr>
          <p:spPr>
            <a:xfrm>
              <a:off x="5279002" y="1772098"/>
              <a:ext cx="13920" cy="4215"/>
            </a:xfrm>
            <a:custGeom>
              <a:avLst/>
              <a:gdLst/>
              <a:ahLst/>
              <a:cxnLst/>
              <a:rect l="l" t="t" r="r" b="b"/>
              <a:pathLst>
                <a:path w="390" h="140" extrusionOk="0">
                  <a:moveTo>
                    <a:pt x="291" y="24"/>
                  </a:moveTo>
                  <a:cubicBezTo>
                    <a:pt x="238" y="0"/>
                    <a:pt x="1" y="68"/>
                    <a:pt x="100" y="115"/>
                  </a:cubicBezTo>
                  <a:cubicBezTo>
                    <a:pt x="152" y="140"/>
                    <a:pt x="390" y="70"/>
                    <a:pt x="291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" name="Google Shape;1312;p2"/>
            <p:cNvSpPr/>
            <p:nvPr/>
          </p:nvSpPr>
          <p:spPr>
            <a:xfrm>
              <a:off x="2031009" y="1767491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6" y="177"/>
                  </a:moveTo>
                  <a:cubicBezTo>
                    <a:pt x="323" y="182"/>
                    <a:pt x="346" y="293"/>
                    <a:pt x="655" y="268"/>
                  </a:cubicBezTo>
                  <a:cubicBezTo>
                    <a:pt x="954" y="45"/>
                    <a:pt x="0" y="1"/>
                    <a:pt x="76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" name="Google Shape;1313;p2"/>
            <p:cNvSpPr/>
            <p:nvPr/>
          </p:nvSpPr>
          <p:spPr>
            <a:xfrm>
              <a:off x="4728348" y="176932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1" y="116"/>
                  </a:moveTo>
                  <a:cubicBezTo>
                    <a:pt x="154" y="141"/>
                    <a:pt x="394" y="73"/>
                    <a:pt x="293" y="24"/>
                  </a:cubicBezTo>
                  <a:cubicBezTo>
                    <a:pt x="241" y="1"/>
                    <a:pt x="1" y="69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" name="Google Shape;1314;p2"/>
            <p:cNvSpPr/>
            <p:nvPr/>
          </p:nvSpPr>
          <p:spPr>
            <a:xfrm>
              <a:off x="4105561" y="1766798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08"/>
                  </a:moveTo>
                  <a:cubicBezTo>
                    <a:pt x="346" y="0"/>
                    <a:pt x="174" y="54"/>
                    <a:pt x="0" y="108"/>
                  </a:cubicBezTo>
                  <a:cubicBezTo>
                    <a:pt x="3" y="200"/>
                    <a:pt x="338" y="223"/>
                    <a:pt x="385" y="1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" name="Google Shape;1315;p2"/>
            <p:cNvSpPr/>
            <p:nvPr/>
          </p:nvSpPr>
          <p:spPr>
            <a:xfrm>
              <a:off x="1283479" y="1767371"/>
              <a:ext cx="13777" cy="2710"/>
            </a:xfrm>
            <a:custGeom>
              <a:avLst/>
              <a:gdLst/>
              <a:ahLst/>
              <a:cxnLst/>
              <a:rect l="l" t="t" r="r" b="b"/>
              <a:pathLst>
                <a:path w="386" h="90" extrusionOk="0">
                  <a:moveTo>
                    <a:pt x="385" y="1"/>
                  </a:moveTo>
                  <a:cubicBezTo>
                    <a:pt x="235" y="20"/>
                    <a:pt x="4" y="2"/>
                    <a:pt x="0" y="89"/>
                  </a:cubicBezTo>
                  <a:cubicBezTo>
                    <a:pt x="151" y="70"/>
                    <a:pt x="380" y="88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" name="Google Shape;1316;p2"/>
            <p:cNvSpPr/>
            <p:nvPr/>
          </p:nvSpPr>
          <p:spPr>
            <a:xfrm>
              <a:off x="762021" y="1759151"/>
              <a:ext cx="27198" cy="10930"/>
            </a:xfrm>
            <a:custGeom>
              <a:avLst/>
              <a:gdLst/>
              <a:ahLst/>
              <a:cxnLst/>
              <a:rect l="l" t="t" r="r" b="b"/>
              <a:pathLst>
                <a:path w="762" h="363" extrusionOk="0">
                  <a:moveTo>
                    <a:pt x="533" y="362"/>
                  </a:moveTo>
                  <a:cubicBezTo>
                    <a:pt x="650" y="359"/>
                    <a:pt x="762" y="349"/>
                    <a:pt x="724" y="274"/>
                  </a:cubicBezTo>
                  <a:cubicBezTo>
                    <a:pt x="408" y="270"/>
                    <a:pt x="618" y="20"/>
                    <a:pt x="339" y="1"/>
                  </a:cubicBezTo>
                  <a:cubicBezTo>
                    <a:pt x="1" y="186"/>
                    <a:pt x="480" y="178"/>
                    <a:pt x="144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" name="Google Shape;1317;p2"/>
            <p:cNvSpPr/>
            <p:nvPr/>
          </p:nvSpPr>
          <p:spPr>
            <a:xfrm>
              <a:off x="4511592" y="1761168"/>
              <a:ext cx="13920" cy="7467"/>
            </a:xfrm>
            <a:custGeom>
              <a:avLst/>
              <a:gdLst/>
              <a:ahLst/>
              <a:cxnLst/>
              <a:rect l="l" t="t" r="r" b="b"/>
              <a:pathLst>
                <a:path w="390" h="248" extrusionOk="0">
                  <a:moveTo>
                    <a:pt x="389" y="115"/>
                  </a:moveTo>
                  <a:cubicBezTo>
                    <a:pt x="384" y="21"/>
                    <a:pt x="50" y="0"/>
                    <a:pt x="0" y="115"/>
                  </a:cubicBezTo>
                  <a:cubicBezTo>
                    <a:pt x="220" y="105"/>
                    <a:pt x="303" y="247"/>
                    <a:pt x="389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" name="Google Shape;1318;p2"/>
            <p:cNvSpPr/>
            <p:nvPr/>
          </p:nvSpPr>
          <p:spPr>
            <a:xfrm>
              <a:off x="874486" y="1756411"/>
              <a:ext cx="25592" cy="10990"/>
            </a:xfrm>
            <a:custGeom>
              <a:avLst/>
              <a:gdLst/>
              <a:ahLst/>
              <a:cxnLst/>
              <a:rect l="l" t="t" r="r" b="b"/>
              <a:pathLst>
                <a:path w="717" h="365" extrusionOk="0">
                  <a:moveTo>
                    <a:pt x="83" y="365"/>
                  </a:moveTo>
                  <a:lnTo>
                    <a:pt x="660" y="365"/>
                  </a:lnTo>
                  <a:cubicBezTo>
                    <a:pt x="716" y="157"/>
                    <a:pt x="614" y="21"/>
                    <a:pt x="275" y="0"/>
                  </a:cubicBezTo>
                  <a:cubicBezTo>
                    <a:pt x="215" y="123"/>
                    <a:pt x="1" y="173"/>
                    <a:pt x="83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" name="Google Shape;1319;p2"/>
            <p:cNvSpPr/>
            <p:nvPr/>
          </p:nvSpPr>
          <p:spPr>
            <a:xfrm>
              <a:off x="4619595" y="1751293"/>
              <a:ext cx="36621" cy="17976"/>
            </a:xfrm>
            <a:custGeom>
              <a:avLst/>
              <a:gdLst/>
              <a:ahLst/>
              <a:cxnLst/>
              <a:rect l="l" t="t" r="r" b="b"/>
              <a:pathLst>
                <a:path w="1026" h="597" extrusionOk="0">
                  <a:moveTo>
                    <a:pt x="1026" y="170"/>
                  </a:moveTo>
                  <a:cubicBezTo>
                    <a:pt x="411" y="225"/>
                    <a:pt x="429" y="1"/>
                    <a:pt x="61" y="170"/>
                  </a:cubicBezTo>
                  <a:cubicBezTo>
                    <a:pt x="0" y="596"/>
                    <a:pt x="953" y="413"/>
                    <a:pt x="1026" y="1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" name="Google Shape;1320;p2"/>
            <p:cNvSpPr/>
            <p:nvPr/>
          </p:nvSpPr>
          <p:spPr>
            <a:xfrm>
              <a:off x="1214593" y="1758759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4"/>
                  </a:moveTo>
                  <a:cubicBezTo>
                    <a:pt x="197" y="54"/>
                    <a:pt x="39" y="1"/>
                    <a:pt x="1" y="104"/>
                  </a:cubicBezTo>
                  <a:cubicBezTo>
                    <a:pt x="1" y="154"/>
                    <a:pt x="159" y="206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" name="Google Shape;1321;p2"/>
            <p:cNvSpPr/>
            <p:nvPr/>
          </p:nvSpPr>
          <p:spPr>
            <a:xfrm>
              <a:off x="5826301" y="1753671"/>
              <a:ext cx="20737" cy="8220"/>
            </a:xfrm>
            <a:custGeom>
              <a:avLst/>
              <a:gdLst/>
              <a:ahLst/>
              <a:cxnLst/>
              <a:rect l="l" t="t" r="r" b="b"/>
              <a:pathLst>
                <a:path w="581" h="273" extrusionOk="0">
                  <a:moveTo>
                    <a:pt x="580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0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" name="Google Shape;1322;p2"/>
            <p:cNvSpPr/>
            <p:nvPr/>
          </p:nvSpPr>
          <p:spPr>
            <a:xfrm>
              <a:off x="4717177" y="1753671"/>
              <a:ext cx="14812" cy="9485"/>
            </a:xfrm>
            <a:custGeom>
              <a:avLst/>
              <a:gdLst/>
              <a:ahLst/>
              <a:cxnLst/>
              <a:rect l="l" t="t" r="r" b="b"/>
              <a:pathLst>
                <a:path w="415" h="315" extrusionOk="0">
                  <a:moveTo>
                    <a:pt x="414" y="273"/>
                  </a:moveTo>
                  <a:lnTo>
                    <a:pt x="414" y="90"/>
                  </a:lnTo>
                  <a:cubicBezTo>
                    <a:pt x="219" y="90"/>
                    <a:pt x="185" y="16"/>
                    <a:pt x="27" y="0"/>
                  </a:cubicBezTo>
                  <a:cubicBezTo>
                    <a:pt x="46" y="144"/>
                    <a:pt x="1" y="315"/>
                    <a:pt x="414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" name="Google Shape;1323;p2"/>
            <p:cNvSpPr/>
            <p:nvPr/>
          </p:nvSpPr>
          <p:spPr>
            <a:xfrm>
              <a:off x="860066" y="175565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1"/>
                    <a:pt x="0" y="70"/>
                    <a:pt x="98" y="117"/>
                  </a:cubicBezTo>
                  <a:cubicBezTo>
                    <a:pt x="154" y="142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" name="Google Shape;1324;p2"/>
            <p:cNvSpPr/>
            <p:nvPr/>
          </p:nvSpPr>
          <p:spPr>
            <a:xfrm>
              <a:off x="8834195" y="1750359"/>
              <a:ext cx="13884" cy="6745"/>
            </a:xfrm>
            <a:custGeom>
              <a:avLst/>
              <a:gdLst/>
              <a:ahLst/>
              <a:cxnLst/>
              <a:rect l="l" t="t" r="r" b="b"/>
              <a:pathLst>
                <a:path w="389" h="224" extrusionOk="0">
                  <a:moveTo>
                    <a:pt x="388" y="110"/>
                  </a:moveTo>
                  <a:cubicBezTo>
                    <a:pt x="346" y="0"/>
                    <a:pt x="173" y="54"/>
                    <a:pt x="0" y="110"/>
                  </a:cubicBezTo>
                  <a:cubicBezTo>
                    <a:pt x="6" y="201"/>
                    <a:pt x="337" y="224"/>
                    <a:pt x="388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" name="Google Shape;1325;p2"/>
            <p:cNvSpPr/>
            <p:nvPr/>
          </p:nvSpPr>
          <p:spPr>
            <a:xfrm>
              <a:off x="9050916" y="174743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2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2" y="142"/>
                    <a:pt x="394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" name="Google Shape;1326;p2"/>
            <p:cNvSpPr/>
            <p:nvPr/>
          </p:nvSpPr>
          <p:spPr>
            <a:xfrm>
              <a:off x="8968289" y="174743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2" y="1"/>
                    <a:pt x="0" y="70"/>
                    <a:pt x="103" y="117"/>
                  </a:cubicBezTo>
                  <a:cubicBezTo>
                    <a:pt x="155" y="142"/>
                    <a:pt x="393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" name="Google Shape;1327;p2"/>
            <p:cNvSpPr/>
            <p:nvPr/>
          </p:nvSpPr>
          <p:spPr>
            <a:xfrm>
              <a:off x="8625790" y="1736449"/>
              <a:ext cx="22665" cy="11773"/>
            </a:xfrm>
            <a:custGeom>
              <a:avLst/>
              <a:gdLst/>
              <a:ahLst/>
              <a:cxnLst/>
              <a:rect l="l" t="t" r="r" b="b"/>
              <a:pathLst>
                <a:path w="635" h="391" extrusionOk="0">
                  <a:moveTo>
                    <a:pt x="635" y="391"/>
                  </a:moveTo>
                  <a:lnTo>
                    <a:pt x="635" y="29"/>
                  </a:lnTo>
                  <a:cubicBezTo>
                    <a:pt x="125" y="0"/>
                    <a:pt x="1" y="154"/>
                    <a:pt x="54" y="3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" name="Google Shape;1328;p2"/>
            <p:cNvSpPr/>
            <p:nvPr/>
          </p:nvSpPr>
          <p:spPr>
            <a:xfrm>
              <a:off x="1768602" y="174469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5"/>
                  </a:moveTo>
                  <a:cubicBezTo>
                    <a:pt x="239" y="0"/>
                    <a:pt x="1" y="70"/>
                    <a:pt x="100" y="117"/>
                  </a:cubicBezTo>
                  <a:cubicBezTo>
                    <a:pt x="153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" name="Google Shape;1329;p2"/>
            <p:cNvSpPr/>
            <p:nvPr/>
          </p:nvSpPr>
          <p:spPr>
            <a:xfrm>
              <a:off x="1744689" y="1731812"/>
              <a:ext cx="22986" cy="13700"/>
            </a:xfrm>
            <a:custGeom>
              <a:avLst/>
              <a:gdLst/>
              <a:ahLst/>
              <a:cxnLst/>
              <a:rect l="l" t="t" r="r" b="b"/>
              <a:pathLst>
                <a:path w="644" h="455" extrusionOk="0">
                  <a:moveTo>
                    <a:pt x="1" y="92"/>
                  </a:moveTo>
                  <a:lnTo>
                    <a:pt x="1" y="455"/>
                  </a:lnTo>
                  <a:lnTo>
                    <a:pt x="578" y="455"/>
                  </a:lnTo>
                  <a:cubicBezTo>
                    <a:pt x="629" y="217"/>
                    <a:pt x="643" y="0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" name="Google Shape;1330;p2"/>
            <p:cNvSpPr/>
            <p:nvPr/>
          </p:nvSpPr>
          <p:spPr>
            <a:xfrm>
              <a:off x="8118324" y="1731812"/>
              <a:ext cx="26948" cy="13038"/>
            </a:xfrm>
            <a:custGeom>
              <a:avLst/>
              <a:gdLst/>
              <a:ahLst/>
              <a:cxnLst/>
              <a:rect l="l" t="t" r="r" b="b"/>
              <a:pathLst>
                <a:path w="755" h="433" extrusionOk="0">
                  <a:moveTo>
                    <a:pt x="194" y="0"/>
                  </a:moveTo>
                  <a:cubicBezTo>
                    <a:pt x="212" y="158"/>
                    <a:pt x="154" y="282"/>
                    <a:pt x="1" y="362"/>
                  </a:cubicBezTo>
                  <a:cubicBezTo>
                    <a:pt x="660" y="432"/>
                    <a:pt x="754" y="16"/>
                    <a:pt x="1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" name="Google Shape;1331;p2"/>
            <p:cNvSpPr/>
            <p:nvPr/>
          </p:nvSpPr>
          <p:spPr>
            <a:xfrm>
              <a:off x="3905901" y="1736600"/>
              <a:ext cx="13777" cy="7407"/>
            </a:xfrm>
            <a:custGeom>
              <a:avLst/>
              <a:gdLst/>
              <a:ahLst/>
              <a:cxnLst/>
              <a:rect l="l" t="t" r="r" b="b"/>
              <a:pathLst>
                <a:path w="386" h="246" extrusionOk="0">
                  <a:moveTo>
                    <a:pt x="386" y="113"/>
                  </a:moveTo>
                  <a:cubicBezTo>
                    <a:pt x="383" y="21"/>
                    <a:pt x="49" y="1"/>
                    <a:pt x="1" y="113"/>
                  </a:cubicBezTo>
                  <a:cubicBezTo>
                    <a:pt x="216" y="104"/>
                    <a:pt x="304" y="246"/>
                    <a:pt x="386" y="1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" name="Google Shape;1332;p2"/>
            <p:cNvSpPr/>
            <p:nvPr/>
          </p:nvSpPr>
          <p:spPr>
            <a:xfrm>
              <a:off x="1541388" y="173927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5" y="24"/>
                  </a:moveTo>
                  <a:cubicBezTo>
                    <a:pt x="242" y="0"/>
                    <a:pt x="0" y="68"/>
                    <a:pt x="102" y="115"/>
                  </a:cubicBezTo>
                  <a:cubicBezTo>
                    <a:pt x="157" y="141"/>
                    <a:pt x="395" y="72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" name="Google Shape;1333;p2"/>
            <p:cNvSpPr/>
            <p:nvPr/>
          </p:nvSpPr>
          <p:spPr>
            <a:xfrm>
              <a:off x="560719" y="1736931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5" y="102"/>
                  </a:moveTo>
                  <a:cubicBezTo>
                    <a:pt x="195" y="54"/>
                    <a:pt x="34" y="0"/>
                    <a:pt x="0" y="102"/>
                  </a:cubicBezTo>
                  <a:cubicBezTo>
                    <a:pt x="0" y="153"/>
                    <a:pt x="158" y="206"/>
                    <a:pt x="195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" name="Google Shape;1334;p2"/>
            <p:cNvSpPr/>
            <p:nvPr/>
          </p:nvSpPr>
          <p:spPr>
            <a:xfrm>
              <a:off x="271615" y="1733649"/>
              <a:ext cx="27662" cy="9966"/>
            </a:xfrm>
            <a:custGeom>
              <a:avLst/>
              <a:gdLst/>
              <a:ahLst/>
              <a:cxnLst/>
              <a:rect l="l" t="t" r="r" b="b"/>
              <a:pathLst>
                <a:path w="775" h="331" extrusionOk="0">
                  <a:moveTo>
                    <a:pt x="775" y="122"/>
                  </a:moveTo>
                  <a:cubicBezTo>
                    <a:pt x="515" y="2"/>
                    <a:pt x="54" y="1"/>
                    <a:pt x="1" y="211"/>
                  </a:cubicBezTo>
                  <a:cubicBezTo>
                    <a:pt x="257" y="328"/>
                    <a:pt x="719" y="331"/>
                    <a:pt x="775" y="1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" name="Google Shape;1335;p2"/>
            <p:cNvSpPr/>
            <p:nvPr/>
          </p:nvSpPr>
          <p:spPr>
            <a:xfrm>
              <a:off x="4135935" y="1723442"/>
              <a:ext cx="37120" cy="16560"/>
            </a:xfrm>
            <a:custGeom>
              <a:avLst/>
              <a:gdLst/>
              <a:ahLst/>
              <a:cxnLst/>
              <a:rect l="l" t="t" r="r" b="b"/>
              <a:pathLst>
                <a:path w="1040" h="550" extrusionOk="0">
                  <a:moveTo>
                    <a:pt x="884" y="550"/>
                  </a:moveTo>
                  <a:cubicBezTo>
                    <a:pt x="1039" y="0"/>
                    <a:pt x="0" y="490"/>
                    <a:pt x="884" y="5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" name="Google Shape;1336;p2"/>
            <p:cNvSpPr/>
            <p:nvPr/>
          </p:nvSpPr>
          <p:spPr>
            <a:xfrm>
              <a:off x="860887" y="1731993"/>
              <a:ext cx="34086" cy="8792"/>
            </a:xfrm>
            <a:custGeom>
              <a:avLst/>
              <a:gdLst/>
              <a:ahLst/>
              <a:cxnLst/>
              <a:rect l="l" t="t" r="r" b="b"/>
              <a:pathLst>
                <a:path w="955" h="292" extrusionOk="0">
                  <a:moveTo>
                    <a:pt x="75" y="177"/>
                  </a:moveTo>
                  <a:cubicBezTo>
                    <a:pt x="322" y="181"/>
                    <a:pt x="344" y="292"/>
                    <a:pt x="656" y="266"/>
                  </a:cubicBezTo>
                  <a:cubicBezTo>
                    <a:pt x="955" y="44"/>
                    <a:pt x="1" y="1"/>
                    <a:pt x="75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" name="Google Shape;1337;p2"/>
            <p:cNvSpPr/>
            <p:nvPr/>
          </p:nvSpPr>
          <p:spPr>
            <a:xfrm>
              <a:off x="6958482" y="1733800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3" y="26"/>
                  </a:moveTo>
                  <a:cubicBezTo>
                    <a:pt x="239" y="1"/>
                    <a:pt x="1" y="69"/>
                    <a:pt x="97" y="117"/>
                  </a:cubicBezTo>
                  <a:cubicBezTo>
                    <a:pt x="153" y="141"/>
                    <a:pt x="391" y="71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" name="Google Shape;1338;p2"/>
            <p:cNvSpPr/>
            <p:nvPr/>
          </p:nvSpPr>
          <p:spPr>
            <a:xfrm>
              <a:off x="5981739" y="1726333"/>
              <a:ext cx="25556" cy="11020"/>
            </a:xfrm>
            <a:custGeom>
              <a:avLst/>
              <a:gdLst/>
              <a:ahLst/>
              <a:cxnLst/>
              <a:rect l="l" t="t" r="r" b="b"/>
              <a:pathLst>
                <a:path w="716" h="366" extrusionOk="0">
                  <a:moveTo>
                    <a:pt x="662" y="365"/>
                  </a:moveTo>
                  <a:cubicBezTo>
                    <a:pt x="715" y="158"/>
                    <a:pt x="612" y="22"/>
                    <a:pt x="277" y="1"/>
                  </a:cubicBezTo>
                  <a:cubicBezTo>
                    <a:pt x="214" y="124"/>
                    <a:pt x="0" y="173"/>
                    <a:pt x="84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" name="Google Shape;1339;p2"/>
            <p:cNvSpPr/>
            <p:nvPr/>
          </p:nvSpPr>
          <p:spPr>
            <a:xfrm>
              <a:off x="2912347" y="1722599"/>
              <a:ext cx="39726" cy="15808"/>
            </a:xfrm>
            <a:custGeom>
              <a:avLst/>
              <a:gdLst/>
              <a:ahLst/>
              <a:cxnLst/>
              <a:rect l="l" t="t" r="r" b="b"/>
              <a:pathLst>
                <a:path w="1113" h="525" extrusionOk="0">
                  <a:moveTo>
                    <a:pt x="648" y="306"/>
                  </a:moveTo>
                  <a:cubicBezTo>
                    <a:pt x="1112" y="1"/>
                    <a:pt x="0" y="524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" name="Google Shape;1340;p2"/>
            <p:cNvSpPr/>
            <p:nvPr/>
          </p:nvSpPr>
          <p:spPr>
            <a:xfrm>
              <a:off x="2177345" y="1723593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1" y="273"/>
                  </a:moveTo>
                  <a:lnTo>
                    <a:pt x="411" y="92"/>
                  </a:lnTo>
                  <a:cubicBezTo>
                    <a:pt x="218" y="92"/>
                    <a:pt x="182" y="18"/>
                    <a:pt x="26" y="1"/>
                  </a:cubicBezTo>
                  <a:cubicBezTo>
                    <a:pt x="46" y="144"/>
                    <a:pt x="0" y="315"/>
                    <a:pt x="41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" name="Google Shape;1341;p2"/>
            <p:cNvSpPr/>
            <p:nvPr/>
          </p:nvSpPr>
          <p:spPr>
            <a:xfrm>
              <a:off x="1909763" y="1729103"/>
              <a:ext cx="13920" cy="2740"/>
            </a:xfrm>
            <a:custGeom>
              <a:avLst/>
              <a:gdLst/>
              <a:ahLst/>
              <a:cxnLst/>
              <a:rect l="l" t="t" r="r" b="b"/>
              <a:pathLst>
                <a:path w="390" h="91" extrusionOk="0">
                  <a:moveTo>
                    <a:pt x="390" y="0"/>
                  </a:moveTo>
                  <a:cubicBezTo>
                    <a:pt x="240" y="20"/>
                    <a:pt x="6" y="2"/>
                    <a:pt x="1" y="90"/>
                  </a:cubicBezTo>
                  <a:cubicBezTo>
                    <a:pt x="153" y="71"/>
                    <a:pt x="384" y="88"/>
                    <a:pt x="3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" name="Google Shape;1342;p2"/>
            <p:cNvSpPr/>
            <p:nvPr/>
          </p:nvSpPr>
          <p:spPr>
            <a:xfrm>
              <a:off x="3998736" y="1725550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1" y="27"/>
                  </a:moveTo>
                  <a:cubicBezTo>
                    <a:pt x="242" y="1"/>
                    <a:pt x="0" y="69"/>
                    <a:pt x="99" y="118"/>
                  </a:cubicBezTo>
                  <a:cubicBezTo>
                    <a:pt x="153" y="143"/>
                    <a:pt x="392" y="73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" name="Google Shape;1343;p2"/>
            <p:cNvSpPr/>
            <p:nvPr/>
          </p:nvSpPr>
          <p:spPr>
            <a:xfrm>
              <a:off x="804994" y="1725550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1" y="27"/>
                  </a:moveTo>
                  <a:cubicBezTo>
                    <a:pt x="238" y="1"/>
                    <a:pt x="0" y="69"/>
                    <a:pt x="99" y="118"/>
                  </a:cubicBezTo>
                  <a:cubicBezTo>
                    <a:pt x="153" y="143"/>
                    <a:pt x="392" y="73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" name="Google Shape;1344;p2"/>
            <p:cNvSpPr/>
            <p:nvPr/>
          </p:nvSpPr>
          <p:spPr>
            <a:xfrm>
              <a:off x="6982645" y="1720853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7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" name="Google Shape;1345;p2"/>
            <p:cNvSpPr/>
            <p:nvPr/>
          </p:nvSpPr>
          <p:spPr>
            <a:xfrm>
              <a:off x="3155694" y="1718143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" name="Google Shape;1346;p2"/>
            <p:cNvSpPr/>
            <p:nvPr/>
          </p:nvSpPr>
          <p:spPr>
            <a:xfrm>
              <a:off x="2086081" y="1715524"/>
              <a:ext cx="34086" cy="8852"/>
            </a:xfrm>
            <a:custGeom>
              <a:avLst/>
              <a:gdLst/>
              <a:ahLst/>
              <a:cxnLst/>
              <a:rect l="l" t="t" r="r" b="b"/>
              <a:pathLst>
                <a:path w="955" h="294" extrusionOk="0">
                  <a:moveTo>
                    <a:pt x="76" y="177"/>
                  </a:moveTo>
                  <a:cubicBezTo>
                    <a:pt x="321" y="182"/>
                    <a:pt x="341" y="293"/>
                    <a:pt x="654" y="269"/>
                  </a:cubicBezTo>
                  <a:cubicBezTo>
                    <a:pt x="954" y="45"/>
                    <a:pt x="0" y="1"/>
                    <a:pt x="76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" name="Google Shape;1347;p2"/>
            <p:cNvSpPr/>
            <p:nvPr/>
          </p:nvSpPr>
          <p:spPr>
            <a:xfrm>
              <a:off x="3138455" y="1717330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90" y="27"/>
                  </a:moveTo>
                  <a:cubicBezTo>
                    <a:pt x="236" y="1"/>
                    <a:pt x="0" y="71"/>
                    <a:pt x="98" y="117"/>
                  </a:cubicBezTo>
                  <a:cubicBezTo>
                    <a:pt x="151" y="143"/>
                    <a:pt x="389" y="73"/>
                    <a:pt x="290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" name="Google Shape;1348;p2"/>
            <p:cNvSpPr/>
            <p:nvPr/>
          </p:nvSpPr>
          <p:spPr>
            <a:xfrm>
              <a:off x="2226528" y="1718143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4" y="0"/>
                  </a:moveTo>
                  <a:cubicBezTo>
                    <a:pt x="236" y="20"/>
                    <a:pt x="2" y="1"/>
                    <a:pt x="1" y="90"/>
                  </a:cubicBezTo>
                  <a:cubicBezTo>
                    <a:pt x="148" y="71"/>
                    <a:pt x="377" y="89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" name="Google Shape;1349;p2"/>
            <p:cNvSpPr/>
            <p:nvPr/>
          </p:nvSpPr>
          <p:spPr>
            <a:xfrm>
              <a:off x="2081869" y="2385228"/>
              <a:ext cx="50648" cy="16440"/>
            </a:xfrm>
            <a:custGeom>
              <a:avLst/>
              <a:gdLst/>
              <a:ahLst/>
              <a:cxnLst/>
              <a:rect l="l" t="t" r="r" b="b"/>
              <a:pathLst>
                <a:path w="1419" h="546" extrusionOk="0">
                  <a:moveTo>
                    <a:pt x="194" y="545"/>
                  </a:moveTo>
                  <a:cubicBezTo>
                    <a:pt x="1418" y="479"/>
                    <a:pt x="207" y="1"/>
                    <a:pt x="1" y="271"/>
                  </a:cubicBezTo>
                  <a:cubicBezTo>
                    <a:pt x="228" y="288"/>
                    <a:pt x="209" y="417"/>
                    <a:pt x="194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" name="Google Shape;1350;p2"/>
            <p:cNvSpPr/>
            <p:nvPr/>
          </p:nvSpPr>
          <p:spPr>
            <a:xfrm>
              <a:off x="8772305" y="2095403"/>
              <a:ext cx="34443" cy="10990"/>
            </a:xfrm>
            <a:custGeom>
              <a:avLst/>
              <a:gdLst/>
              <a:ahLst/>
              <a:cxnLst/>
              <a:rect l="l" t="t" r="r" b="b"/>
              <a:pathLst>
                <a:path w="965" h="365" extrusionOk="0">
                  <a:moveTo>
                    <a:pt x="964" y="364"/>
                  </a:moveTo>
                  <a:cubicBezTo>
                    <a:pt x="898" y="123"/>
                    <a:pt x="459" y="57"/>
                    <a:pt x="1" y="0"/>
                  </a:cubicBezTo>
                  <a:cubicBezTo>
                    <a:pt x="79" y="236"/>
                    <a:pt x="601" y="262"/>
                    <a:pt x="964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" name="Google Shape;1351;p2"/>
            <p:cNvSpPr/>
            <p:nvPr/>
          </p:nvSpPr>
          <p:spPr>
            <a:xfrm>
              <a:off x="9095424" y="1868505"/>
              <a:ext cx="36728" cy="16290"/>
            </a:xfrm>
            <a:custGeom>
              <a:avLst/>
              <a:gdLst/>
              <a:ahLst/>
              <a:cxnLst/>
              <a:rect l="l" t="t" r="r" b="b"/>
              <a:pathLst>
                <a:path w="1029" h="541" extrusionOk="0">
                  <a:moveTo>
                    <a:pt x="204" y="455"/>
                  </a:moveTo>
                  <a:cubicBezTo>
                    <a:pt x="793" y="541"/>
                    <a:pt x="1029" y="9"/>
                    <a:pt x="780" y="0"/>
                  </a:cubicBezTo>
                  <a:cubicBezTo>
                    <a:pt x="610" y="161"/>
                    <a:pt x="0" y="116"/>
                    <a:pt x="204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" name="Google Shape;1352;p2"/>
            <p:cNvSpPr/>
            <p:nvPr/>
          </p:nvSpPr>
          <p:spPr>
            <a:xfrm>
              <a:off x="835332" y="1796094"/>
              <a:ext cx="35193" cy="10147"/>
            </a:xfrm>
            <a:custGeom>
              <a:avLst/>
              <a:gdLst/>
              <a:ahLst/>
              <a:cxnLst/>
              <a:rect l="l" t="t" r="r" b="b"/>
              <a:pathLst>
                <a:path w="986" h="337" extrusionOk="0">
                  <a:moveTo>
                    <a:pt x="406" y="317"/>
                  </a:moveTo>
                  <a:cubicBezTo>
                    <a:pt x="484" y="163"/>
                    <a:pt x="655" y="336"/>
                    <a:pt x="986" y="317"/>
                  </a:cubicBezTo>
                  <a:lnTo>
                    <a:pt x="986" y="43"/>
                  </a:lnTo>
                  <a:cubicBezTo>
                    <a:pt x="612" y="1"/>
                    <a:pt x="0" y="289"/>
                    <a:pt x="406" y="3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" name="Google Shape;1353;p2"/>
            <p:cNvSpPr/>
            <p:nvPr/>
          </p:nvSpPr>
          <p:spPr>
            <a:xfrm>
              <a:off x="808813" y="1732505"/>
              <a:ext cx="37549" cy="11111"/>
            </a:xfrm>
            <a:custGeom>
              <a:avLst/>
              <a:gdLst/>
              <a:ahLst/>
              <a:cxnLst/>
              <a:rect l="l" t="t" r="r" b="b"/>
              <a:pathLst>
                <a:path w="1052" h="369" extrusionOk="0">
                  <a:moveTo>
                    <a:pt x="960" y="249"/>
                  </a:moveTo>
                  <a:cubicBezTo>
                    <a:pt x="573" y="249"/>
                    <a:pt x="713" y="1"/>
                    <a:pt x="187" y="69"/>
                  </a:cubicBezTo>
                  <a:cubicBezTo>
                    <a:pt x="0" y="291"/>
                    <a:pt x="1051" y="369"/>
                    <a:pt x="960" y="2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" name="Google Shape;1354;p2"/>
            <p:cNvSpPr/>
            <p:nvPr/>
          </p:nvSpPr>
          <p:spPr>
            <a:xfrm>
              <a:off x="8669406" y="3421051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10"/>
                  </a:moveTo>
                  <a:cubicBezTo>
                    <a:pt x="345" y="0"/>
                    <a:pt x="171" y="54"/>
                    <a:pt x="0" y="110"/>
                  </a:cubicBezTo>
                  <a:cubicBezTo>
                    <a:pt x="3" y="199"/>
                    <a:pt x="338" y="223"/>
                    <a:pt x="385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" name="Google Shape;1355;p2"/>
            <p:cNvSpPr/>
            <p:nvPr/>
          </p:nvSpPr>
          <p:spPr>
            <a:xfrm>
              <a:off x="8066999" y="3423580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5"/>
                  </a:moveTo>
                  <a:cubicBezTo>
                    <a:pt x="156" y="139"/>
                    <a:pt x="393" y="71"/>
                    <a:pt x="294" y="23"/>
                  </a:cubicBezTo>
                  <a:cubicBezTo>
                    <a:pt x="242" y="1"/>
                    <a:pt x="0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" name="Google Shape;1356;p2"/>
            <p:cNvSpPr/>
            <p:nvPr/>
          </p:nvSpPr>
          <p:spPr>
            <a:xfrm>
              <a:off x="3244567" y="3421593"/>
              <a:ext cx="21665" cy="6383"/>
            </a:xfrm>
            <a:custGeom>
              <a:avLst/>
              <a:gdLst/>
              <a:ahLst/>
              <a:cxnLst/>
              <a:rect l="l" t="t" r="r" b="b"/>
              <a:pathLst>
                <a:path w="607" h="212" extrusionOk="0">
                  <a:moveTo>
                    <a:pt x="606" y="0"/>
                  </a:moveTo>
                  <a:lnTo>
                    <a:pt x="29" y="0"/>
                  </a:lnTo>
                  <a:cubicBezTo>
                    <a:pt x="1" y="161"/>
                    <a:pt x="221" y="212"/>
                    <a:pt x="606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" name="Google Shape;1357;p2"/>
            <p:cNvSpPr/>
            <p:nvPr/>
          </p:nvSpPr>
          <p:spPr>
            <a:xfrm>
              <a:off x="113821" y="3421443"/>
              <a:ext cx="23843" cy="5992"/>
            </a:xfrm>
            <a:custGeom>
              <a:avLst/>
              <a:gdLst/>
              <a:ahLst/>
              <a:cxnLst/>
              <a:rect l="l" t="t" r="r" b="b"/>
              <a:pathLst>
                <a:path w="668" h="199" extrusionOk="0">
                  <a:moveTo>
                    <a:pt x="579" y="5"/>
                  </a:moveTo>
                  <a:cubicBezTo>
                    <a:pt x="246" y="0"/>
                    <a:pt x="83" y="73"/>
                    <a:pt x="1" y="186"/>
                  </a:cubicBezTo>
                  <a:cubicBezTo>
                    <a:pt x="302" y="178"/>
                    <a:pt x="668" y="199"/>
                    <a:pt x="579" y="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" name="Google Shape;1358;p2"/>
            <p:cNvSpPr/>
            <p:nvPr/>
          </p:nvSpPr>
          <p:spPr>
            <a:xfrm>
              <a:off x="2670678" y="3420810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6"/>
                  </a:moveTo>
                  <a:cubicBezTo>
                    <a:pt x="242" y="0"/>
                    <a:pt x="0" y="68"/>
                    <a:pt x="102" y="118"/>
                  </a:cubicBezTo>
                  <a:cubicBezTo>
                    <a:pt x="155" y="141"/>
                    <a:pt x="395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" name="Google Shape;1359;p2"/>
            <p:cNvSpPr/>
            <p:nvPr/>
          </p:nvSpPr>
          <p:spPr>
            <a:xfrm>
              <a:off x="6889989" y="3418101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101" y="116"/>
                  </a:moveTo>
                  <a:cubicBezTo>
                    <a:pt x="155" y="140"/>
                    <a:pt x="396" y="72"/>
                    <a:pt x="293" y="25"/>
                  </a:cubicBezTo>
                  <a:cubicBezTo>
                    <a:pt x="240" y="0"/>
                    <a:pt x="1" y="68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" name="Google Shape;1360;p2"/>
            <p:cNvSpPr/>
            <p:nvPr/>
          </p:nvSpPr>
          <p:spPr>
            <a:xfrm>
              <a:off x="5196732" y="3418101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4" y="25"/>
                  </a:moveTo>
                  <a:cubicBezTo>
                    <a:pt x="241" y="0"/>
                    <a:pt x="1" y="68"/>
                    <a:pt x="102" y="116"/>
                  </a:cubicBezTo>
                  <a:cubicBezTo>
                    <a:pt x="155" y="140"/>
                    <a:pt x="395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" name="Google Shape;1361;p2"/>
            <p:cNvSpPr/>
            <p:nvPr/>
          </p:nvSpPr>
          <p:spPr>
            <a:xfrm>
              <a:off x="1827636" y="3405154"/>
              <a:ext cx="39761" cy="13730"/>
            </a:xfrm>
            <a:custGeom>
              <a:avLst/>
              <a:gdLst/>
              <a:ahLst/>
              <a:cxnLst/>
              <a:rect l="l" t="t" r="r" b="b"/>
              <a:pathLst>
                <a:path w="1114" h="456" extrusionOk="0">
                  <a:moveTo>
                    <a:pt x="577" y="1"/>
                  </a:moveTo>
                  <a:cubicBezTo>
                    <a:pt x="405" y="161"/>
                    <a:pt x="113" y="266"/>
                    <a:pt x="0" y="455"/>
                  </a:cubicBezTo>
                  <a:cubicBezTo>
                    <a:pt x="388" y="449"/>
                    <a:pt x="1114" y="142"/>
                    <a:pt x="5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" name="Google Shape;1362;p2"/>
            <p:cNvSpPr/>
            <p:nvPr/>
          </p:nvSpPr>
          <p:spPr>
            <a:xfrm>
              <a:off x="1665738" y="3415331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101" y="117"/>
                  </a:moveTo>
                  <a:cubicBezTo>
                    <a:pt x="154" y="141"/>
                    <a:pt x="396" y="73"/>
                    <a:pt x="291" y="24"/>
                  </a:cubicBezTo>
                  <a:cubicBezTo>
                    <a:pt x="239" y="1"/>
                    <a:pt x="0" y="69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" name="Google Shape;1363;p2"/>
            <p:cNvSpPr/>
            <p:nvPr/>
          </p:nvSpPr>
          <p:spPr>
            <a:xfrm>
              <a:off x="1087602" y="3412621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1" y="142"/>
                    <a:pt x="393" y="74"/>
                    <a:pt x="290" y="27"/>
                  </a:cubicBezTo>
                  <a:cubicBezTo>
                    <a:pt x="241" y="1"/>
                    <a:pt x="0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" name="Google Shape;1364;p2"/>
            <p:cNvSpPr/>
            <p:nvPr/>
          </p:nvSpPr>
          <p:spPr>
            <a:xfrm>
              <a:off x="2732675" y="3409881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100" y="117"/>
                  </a:moveTo>
                  <a:cubicBezTo>
                    <a:pt x="152" y="140"/>
                    <a:pt x="391" y="72"/>
                    <a:pt x="295" y="25"/>
                  </a:cubicBezTo>
                  <a:cubicBezTo>
                    <a:pt x="237" y="0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" name="Google Shape;1365;p2"/>
            <p:cNvSpPr/>
            <p:nvPr/>
          </p:nvSpPr>
          <p:spPr>
            <a:xfrm>
              <a:off x="2867019" y="3405154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7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" name="Google Shape;1366;p2"/>
            <p:cNvSpPr/>
            <p:nvPr/>
          </p:nvSpPr>
          <p:spPr>
            <a:xfrm>
              <a:off x="6556306" y="340205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4"/>
                  </a:moveTo>
                  <a:cubicBezTo>
                    <a:pt x="193" y="53"/>
                    <a:pt x="36" y="1"/>
                    <a:pt x="1" y="104"/>
                  </a:cubicBezTo>
                  <a:cubicBezTo>
                    <a:pt x="1" y="155"/>
                    <a:pt x="157" y="207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" name="Google Shape;1367;p2"/>
            <p:cNvSpPr/>
            <p:nvPr/>
          </p:nvSpPr>
          <p:spPr>
            <a:xfrm>
              <a:off x="4222952" y="340205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4"/>
                  </a:moveTo>
                  <a:cubicBezTo>
                    <a:pt x="194" y="53"/>
                    <a:pt x="37" y="1"/>
                    <a:pt x="1" y="104"/>
                  </a:cubicBezTo>
                  <a:cubicBezTo>
                    <a:pt x="1" y="155"/>
                    <a:pt x="155" y="207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" name="Google Shape;1368;p2"/>
            <p:cNvSpPr/>
            <p:nvPr/>
          </p:nvSpPr>
          <p:spPr>
            <a:xfrm>
              <a:off x="536948" y="340437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7"/>
                  </a:moveTo>
                  <a:cubicBezTo>
                    <a:pt x="237" y="1"/>
                    <a:pt x="1" y="70"/>
                    <a:pt x="100" y="117"/>
                  </a:cubicBezTo>
                  <a:cubicBezTo>
                    <a:pt x="152" y="143"/>
                    <a:pt x="394" y="74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9" name="Google Shape;1369;p2"/>
            <p:cNvSpPr/>
            <p:nvPr/>
          </p:nvSpPr>
          <p:spPr>
            <a:xfrm>
              <a:off x="5475664" y="3396934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92"/>
                  </a:moveTo>
                  <a:cubicBezTo>
                    <a:pt x="387" y="92"/>
                    <a:pt x="349" y="18"/>
                    <a:pt x="195" y="1"/>
                  </a:cubicBezTo>
                  <a:cubicBezTo>
                    <a:pt x="195" y="92"/>
                    <a:pt x="36" y="109"/>
                    <a:pt x="1" y="182"/>
                  </a:cubicBezTo>
                  <a:cubicBezTo>
                    <a:pt x="195" y="182"/>
                    <a:pt x="230" y="256"/>
                    <a:pt x="388" y="274"/>
                  </a:cubicBezTo>
                  <a:cubicBezTo>
                    <a:pt x="387" y="182"/>
                    <a:pt x="542" y="167"/>
                    <a:pt x="58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0" name="Google Shape;1370;p2"/>
            <p:cNvSpPr/>
            <p:nvPr/>
          </p:nvSpPr>
          <p:spPr>
            <a:xfrm>
              <a:off x="4844918" y="3396513"/>
              <a:ext cx="33551" cy="15868"/>
            </a:xfrm>
            <a:custGeom>
              <a:avLst/>
              <a:gdLst/>
              <a:ahLst/>
              <a:cxnLst/>
              <a:rect l="l" t="t" r="r" b="b"/>
              <a:pathLst>
                <a:path w="940" h="527" extrusionOk="0">
                  <a:moveTo>
                    <a:pt x="895" y="196"/>
                  </a:moveTo>
                  <a:cubicBezTo>
                    <a:pt x="939" y="142"/>
                    <a:pt x="604" y="1"/>
                    <a:pt x="510" y="15"/>
                  </a:cubicBezTo>
                  <a:cubicBezTo>
                    <a:pt x="1" y="89"/>
                    <a:pt x="633" y="527"/>
                    <a:pt x="895" y="1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1" name="Google Shape;1371;p2"/>
            <p:cNvSpPr/>
            <p:nvPr/>
          </p:nvSpPr>
          <p:spPr>
            <a:xfrm>
              <a:off x="416667" y="3388173"/>
              <a:ext cx="40333" cy="14694"/>
            </a:xfrm>
            <a:custGeom>
              <a:avLst/>
              <a:gdLst/>
              <a:ahLst/>
              <a:cxnLst/>
              <a:rect l="l" t="t" r="r" b="b"/>
              <a:pathLst>
                <a:path w="1130" h="488" extrusionOk="0">
                  <a:moveTo>
                    <a:pt x="770" y="383"/>
                  </a:moveTo>
                  <a:cubicBezTo>
                    <a:pt x="1129" y="80"/>
                    <a:pt x="79" y="1"/>
                    <a:pt x="0" y="201"/>
                  </a:cubicBezTo>
                  <a:cubicBezTo>
                    <a:pt x="302" y="240"/>
                    <a:pt x="165" y="488"/>
                    <a:pt x="770" y="3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" name="Google Shape;1372;p2"/>
            <p:cNvSpPr/>
            <p:nvPr/>
          </p:nvSpPr>
          <p:spPr>
            <a:xfrm>
              <a:off x="822733" y="3377815"/>
              <a:ext cx="50398" cy="17464"/>
            </a:xfrm>
            <a:custGeom>
              <a:avLst/>
              <a:gdLst/>
              <a:ahLst/>
              <a:cxnLst/>
              <a:rect l="l" t="t" r="r" b="b"/>
              <a:pathLst>
                <a:path w="1412" h="580" extrusionOk="0">
                  <a:moveTo>
                    <a:pt x="1157" y="545"/>
                  </a:moveTo>
                  <a:cubicBezTo>
                    <a:pt x="1320" y="440"/>
                    <a:pt x="1412" y="300"/>
                    <a:pt x="1350" y="92"/>
                  </a:cubicBezTo>
                  <a:cubicBezTo>
                    <a:pt x="721" y="144"/>
                    <a:pt x="451" y="30"/>
                    <a:pt x="1" y="0"/>
                  </a:cubicBezTo>
                  <a:cubicBezTo>
                    <a:pt x="229" y="256"/>
                    <a:pt x="314" y="580"/>
                    <a:pt x="1157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3" name="Google Shape;1373;p2"/>
            <p:cNvSpPr/>
            <p:nvPr/>
          </p:nvSpPr>
          <p:spPr>
            <a:xfrm>
              <a:off x="1189645" y="3375106"/>
              <a:ext cx="71992" cy="13941"/>
            </a:xfrm>
            <a:custGeom>
              <a:avLst/>
              <a:gdLst/>
              <a:ahLst/>
              <a:cxnLst/>
              <a:rect l="l" t="t" r="r" b="b"/>
              <a:pathLst>
                <a:path w="2017" h="463" extrusionOk="0">
                  <a:moveTo>
                    <a:pt x="713" y="454"/>
                  </a:moveTo>
                  <a:cubicBezTo>
                    <a:pt x="658" y="124"/>
                    <a:pt x="2017" y="462"/>
                    <a:pt x="1677" y="0"/>
                  </a:cubicBezTo>
                  <a:cubicBezTo>
                    <a:pt x="1136" y="47"/>
                    <a:pt x="675" y="132"/>
                    <a:pt x="133" y="182"/>
                  </a:cubicBezTo>
                  <a:cubicBezTo>
                    <a:pt x="0" y="426"/>
                    <a:pt x="531" y="358"/>
                    <a:pt x="713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" name="Google Shape;1374;p2"/>
            <p:cNvSpPr/>
            <p:nvPr/>
          </p:nvSpPr>
          <p:spPr>
            <a:xfrm>
              <a:off x="6690364" y="3382512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7"/>
                  </a:moveTo>
                  <a:cubicBezTo>
                    <a:pt x="156" y="141"/>
                    <a:pt x="395" y="73"/>
                    <a:pt x="293" y="26"/>
                  </a:cubicBezTo>
                  <a:cubicBezTo>
                    <a:pt x="244" y="1"/>
                    <a:pt x="0" y="70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" name="Google Shape;1375;p2"/>
            <p:cNvSpPr/>
            <p:nvPr/>
          </p:nvSpPr>
          <p:spPr>
            <a:xfrm>
              <a:off x="6611343" y="3377815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0" y="183"/>
                  </a:moveTo>
                  <a:lnTo>
                    <a:pt x="387" y="183"/>
                  </a:lnTo>
                  <a:lnTo>
                    <a:pt x="38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6" name="Google Shape;1376;p2"/>
            <p:cNvSpPr/>
            <p:nvPr/>
          </p:nvSpPr>
          <p:spPr>
            <a:xfrm>
              <a:off x="5234673" y="3377243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5" y="111"/>
                  </a:moveTo>
                  <a:cubicBezTo>
                    <a:pt x="346" y="1"/>
                    <a:pt x="174" y="55"/>
                    <a:pt x="0" y="111"/>
                  </a:cubicBezTo>
                  <a:cubicBezTo>
                    <a:pt x="5" y="202"/>
                    <a:pt x="341" y="224"/>
                    <a:pt x="385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7" name="Google Shape;1377;p2"/>
            <p:cNvSpPr/>
            <p:nvPr/>
          </p:nvSpPr>
          <p:spPr>
            <a:xfrm>
              <a:off x="8006537" y="3366886"/>
              <a:ext cx="44687" cy="16440"/>
            </a:xfrm>
            <a:custGeom>
              <a:avLst/>
              <a:gdLst/>
              <a:ahLst/>
              <a:cxnLst/>
              <a:rect l="l" t="t" r="r" b="b"/>
              <a:pathLst>
                <a:path w="1252" h="546" extrusionOk="0">
                  <a:moveTo>
                    <a:pt x="638" y="0"/>
                  </a:moveTo>
                  <a:cubicBezTo>
                    <a:pt x="616" y="173"/>
                    <a:pt x="0" y="64"/>
                    <a:pt x="59" y="273"/>
                  </a:cubicBezTo>
                  <a:cubicBezTo>
                    <a:pt x="397" y="546"/>
                    <a:pt x="1252" y="143"/>
                    <a:pt x="6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" name="Google Shape;1378;p2"/>
            <p:cNvSpPr/>
            <p:nvPr/>
          </p:nvSpPr>
          <p:spPr>
            <a:xfrm>
              <a:off x="6683547" y="3374323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2" y="26"/>
                  </a:moveTo>
                  <a:cubicBezTo>
                    <a:pt x="242" y="0"/>
                    <a:pt x="1" y="69"/>
                    <a:pt x="103" y="116"/>
                  </a:cubicBezTo>
                  <a:cubicBezTo>
                    <a:pt x="152" y="142"/>
                    <a:pt x="392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9" name="Google Shape;1379;p2"/>
            <p:cNvSpPr/>
            <p:nvPr/>
          </p:nvSpPr>
          <p:spPr>
            <a:xfrm>
              <a:off x="9075543" y="3369626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5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0" name="Google Shape;1380;p2"/>
            <p:cNvSpPr/>
            <p:nvPr/>
          </p:nvSpPr>
          <p:spPr>
            <a:xfrm>
              <a:off x="5841969" y="3359780"/>
              <a:ext cx="22165" cy="16169"/>
            </a:xfrm>
            <a:custGeom>
              <a:avLst/>
              <a:gdLst/>
              <a:ahLst/>
              <a:cxnLst/>
              <a:rect l="l" t="t" r="r" b="b"/>
              <a:pathLst>
                <a:path w="621" h="537" extrusionOk="0">
                  <a:moveTo>
                    <a:pt x="343" y="509"/>
                  </a:moveTo>
                  <a:cubicBezTo>
                    <a:pt x="403" y="385"/>
                    <a:pt x="620" y="334"/>
                    <a:pt x="538" y="144"/>
                  </a:cubicBezTo>
                  <a:cubicBezTo>
                    <a:pt x="0" y="0"/>
                    <a:pt x="4" y="537"/>
                    <a:pt x="343" y="50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1" name="Google Shape;1381;p2"/>
            <p:cNvSpPr/>
            <p:nvPr/>
          </p:nvSpPr>
          <p:spPr>
            <a:xfrm>
              <a:off x="5410169" y="3368843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1" y="27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0" y="143"/>
                    <a:pt x="394" y="72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2" name="Google Shape;1382;p2"/>
            <p:cNvSpPr/>
            <p:nvPr/>
          </p:nvSpPr>
          <p:spPr>
            <a:xfrm>
              <a:off x="2537012" y="3359780"/>
              <a:ext cx="47757" cy="17404"/>
            </a:xfrm>
            <a:custGeom>
              <a:avLst/>
              <a:gdLst/>
              <a:ahLst/>
              <a:cxnLst/>
              <a:rect l="l" t="t" r="r" b="b"/>
              <a:pathLst>
                <a:path w="1338" h="578" extrusionOk="0">
                  <a:moveTo>
                    <a:pt x="182" y="328"/>
                  </a:moveTo>
                  <a:cubicBezTo>
                    <a:pt x="478" y="577"/>
                    <a:pt x="1314" y="324"/>
                    <a:pt x="1337" y="145"/>
                  </a:cubicBezTo>
                  <a:cubicBezTo>
                    <a:pt x="940" y="201"/>
                    <a:pt x="0" y="0"/>
                    <a:pt x="182" y="3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3" name="Google Shape;1383;p2"/>
            <p:cNvSpPr/>
            <p:nvPr/>
          </p:nvSpPr>
          <p:spPr>
            <a:xfrm>
              <a:off x="1440273" y="3354662"/>
              <a:ext cx="26591" cy="12255"/>
            </a:xfrm>
            <a:custGeom>
              <a:avLst/>
              <a:gdLst/>
              <a:ahLst/>
              <a:cxnLst/>
              <a:rect l="l" t="t" r="r" b="b"/>
              <a:pathLst>
                <a:path w="745" h="407" extrusionOk="0">
                  <a:moveTo>
                    <a:pt x="439" y="406"/>
                  </a:moveTo>
                  <a:cubicBezTo>
                    <a:pt x="745" y="272"/>
                    <a:pt x="655" y="0"/>
                    <a:pt x="54" y="43"/>
                  </a:cubicBezTo>
                  <a:cubicBezTo>
                    <a:pt x="1" y="250"/>
                    <a:pt x="100" y="384"/>
                    <a:pt x="439" y="4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4" name="Google Shape;1384;p2"/>
            <p:cNvSpPr/>
            <p:nvPr/>
          </p:nvSpPr>
          <p:spPr>
            <a:xfrm>
              <a:off x="8886091" y="3360684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100" y="115"/>
                  </a:moveTo>
                  <a:cubicBezTo>
                    <a:pt x="155" y="141"/>
                    <a:pt x="396" y="73"/>
                    <a:pt x="293" y="26"/>
                  </a:cubicBezTo>
                  <a:cubicBezTo>
                    <a:pt x="242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" name="Google Shape;1385;p2"/>
            <p:cNvSpPr/>
            <p:nvPr/>
          </p:nvSpPr>
          <p:spPr>
            <a:xfrm>
              <a:off x="8941270" y="3357974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2" y="25"/>
                  </a:moveTo>
                  <a:cubicBezTo>
                    <a:pt x="236" y="0"/>
                    <a:pt x="0" y="68"/>
                    <a:pt x="98" y="116"/>
                  </a:cubicBezTo>
                  <a:cubicBezTo>
                    <a:pt x="151" y="140"/>
                    <a:pt x="390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" name="Google Shape;1386;p2"/>
            <p:cNvSpPr/>
            <p:nvPr/>
          </p:nvSpPr>
          <p:spPr>
            <a:xfrm>
              <a:off x="6907335" y="3348339"/>
              <a:ext cx="26591" cy="15236"/>
            </a:xfrm>
            <a:custGeom>
              <a:avLst/>
              <a:gdLst/>
              <a:ahLst/>
              <a:cxnLst/>
              <a:rect l="l" t="t" r="r" b="b"/>
              <a:pathLst>
                <a:path w="745" h="506" extrusionOk="0">
                  <a:moveTo>
                    <a:pt x="0" y="434"/>
                  </a:moveTo>
                  <a:cubicBezTo>
                    <a:pt x="744" y="505"/>
                    <a:pt x="744" y="0"/>
                    <a:pt x="0" y="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" name="Google Shape;1387;p2"/>
            <p:cNvSpPr/>
            <p:nvPr/>
          </p:nvSpPr>
          <p:spPr>
            <a:xfrm>
              <a:off x="2619139" y="3355234"/>
              <a:ext cx="13777" cy="7467"/>
            </a:xfrm>
            <a:custGeom>
              <a:avLst/>
              <a:gdLst/>
              <a:ahLst/>
              <a:cxnLst/>
              <a:rect l="l" t="t" r="r" b="b"/>
              <a:pathLst>
                <a:path w="386" h="248" extrusionOk="0">
                  <a:moveTo>
                    <a:pt x="386" y="116"/>
                  </a:moveTo>
                  <a:cubicBezTo>
                    <a:pt x="385" y="24"/>
                    <a:pt x="50" y="1"/>
                    <a:pt x="1" y="116"/>
                  </a:cubicBezTo>
                  <a:cubicBezTo>
                    <a:pt x="217" y="105"/>
                    <a:pt x="300" y="248"/>
                    <a:pt x="386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" name="Google Shape;1388;p2"/>
            <p:cNvSpPr/>
            <p:nvPr/>
          </p:nvSpPr>
          <p:spPr>
            <a:xfrm>
              <a:off x="865599" y="3339517"/>
              <a:ext cx="41653" cy="18819"/>
            </a:xfrm>
            <a:custGeom>
              <a:avLst/>
              <a:gdLst/>
              <a:ahLst/>
              <a:cxnLst/>
              <a:rect l="l" t="t" r="r" b="b"/>
              <a:pathLst>
                <a:path w="1167" h="625" extrusionOk="0">
                  <a:moveTo>
                    <a:pt x="725" y="546"/>
                  </a:moveTo>
                  <a:cubicBezTo>
                    <a:pt x="1166" y="340"/>
                    <a:pt x="596" y="146"/>
                    <a:pt x="340" y="1"/>
                  </a:cubicBezTo>
                  <a:cubicBezTo>
                    <a:pt x="45" y="138"/>
                    <a:pt x="1" y="625"/>
                    <a:pt x="725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" name="Google Shape;1389;p2"/>
            <p:cNvSpPr/>
            <p:nvPr/>
          </p:nvSpPr>
          <p:spPr>
            <a:xfrm>
              <a:off x="6132858" y="3347044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6" y="25"/>
                  </a:moveTo>
                  <a:cubicBezTo>
                    <a:pt x="241" y="0"/>
                    <a:pt x="1" y="69"/>
                    <a:pt x="102" y="115"/>
                  </a:cubicBezTo>
                  <a:cubicBezTo>
                    <a:pt x="155" y="141"/>
                    <a:pt x="396" y="71"/>
                    <a:pt x="296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0" name="Google Shape;1390;p2"/>
            <p:cNvSpPr/>
            <p:nvPr/>
          </p:nvSpPr>
          <p:spPr>
            <a:xfrm>
              <a:off x="6052908" y="3345027"/>
              <a:ext cx="21665" cy="6444"/>
            </a:xfrm>
            <a:custGeom>
              <a:avLst/>
              <a:gdLst/>
              <a:ahLst/>
              <a:cxnLst/>
              <a:rect l="l" t="t" r="r" b="b"/>
              <a:pathLst>
                <a:path w="607" h="214" extrusionOk="0">
                  <a:moveTo>
                    <a:pt x="606" y="182"/>
                  </a:moveTo>
                  <a:lnTo>
                    <a:pt x="606" y="1"/>
                  </a:lnTo>
                  <a:lnTo>
                    <a:pt x="27" y="1"/>
                  </a:lnTo>
                  <a:cubicBezTo>
                    <a:pt x="1" y="162"/>
                    <a:pt x="217" y="213"/>
                    <a:pt x="606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" name="Google Shape;1391;p2"/>
            <p:cNvSpPr/>
            <p:nvPr/>
          </p:nvSpPr>
          <p:spPr>
            <a:xfrm>
              <a:off x="1387485" y="3335242"/>
              <a:ext cx="20238" cy="13670"/>
            </a:xfrm>
            <a:custGeom>
              <a:avLst/>
              <a:gdLst/>
              <a:ahLst/>
              <a:cxnLst/>
              <a:rect l="l" t="t" r="r" b="b"/>
              <a:pathLst>
                <a:path w="567" h="454" extrusionOk="0">
                  <a:moveTo>
                    <a:pt x="376" y="417"/>
                  </a:moveTo>
                  <a:cubicBezTo>
                    <a:pt x="386" y="362"/>
                    <a:pt x="403" y="309"/>
                    <a:pt x="566" y="326"/>
                  </a:cubicBezTo>
                  <a:lnTo>
                    <a:pt x="566" y="144"/>
                  </a:lnTo>
                  <a:cubicBezTo>
                    <a:pt x="95" y="1"/>
                    <a:pt x="1" y="454"/>
                    <a:pt x="376" y="4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" name="Google Shape;1392;p2"/>
            <p:cNvSpPr/>
            <p:nvPr/>
          </p:nvSpPr>
          <p:spPr>
            <a:xfrm>
              <a:off x="5244988" y="334153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5"/>
                  </a:moveTo>
                  <a:cubicBezTo>
                    <a:pt x="240" y="0"/>
                    <a:pt x="1" y="70"/>
                    <a:pt x="96" y="117"/>
                  </a:cubicBezTo>
                  <a:cubicBezTo>
                    <a:pt x="154" y="141"/>
                    <a:pt x="394" y="71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" name="Google Shape;1393;p2"/>
            <p:cNvSpPr/>
            <p:nvPr/>
          </p:nvSpPr>
          <p:spPr>
            <a:xfrm>
              <a:off x="84304" y="3336777"/>
              <a:ext cx="22629" cy="8280"/>
            </a:xfrm>
            <a:custGeom>
              <a:avLst/>
              <a:gdLst/>
              <a:ahLst/>
              <a:cxnLst/>
              <a:rect l="l" t="t" r="r" b="b"/>
              <a:pathLst>
                <a:path w="634" h="275" extrusionOk="0">
                  <a:moveTo>
                    <a:pt x="633" y="275"/>
                  </a:moveTo>
                  <a:lnTo>
                    <a:pt x="633" y="0"/>
                  </a:lnTo>
                  <a:lnTo>
                    <a:pt x="247" y="0"/>
                  </a:lnTo>
                  <a:cubicBezTo>
                    <a:pt x="236" y="118"/>
                    <a:pt x="0" y="128"/>
                    <a:pt x="55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" name="Google Shape;1394;p2"/>
            <p:cNvSpPr/>
            <p:nvPr/>
          </p:nvSpPr>
          <p:spPr>
            <a:xfrm>
              <a:off x="8428486" y="3336506"/>
              <a:ext cx="6924" cy="6142"/>
            </a:xfrm>
            <a:custGeom>
              <a:avLst/>
              <a:gdLst/>
              <a:ahLst/>
              <a:cxnLst/>
              <a:rect l="l" t="t" r="r" b="b"/>
              <a:pathLst>
                <a:path w="194" h="204" extrusionOk="0">
                  <a:moveTo>
                    <a:pt x="192" y="102"/>
                  </a:moveTo>
                  <a:cubicBezTo>
                    <a:pt x="194" y="53"/>
                    <a:pt x="37" y="0"/>
                    <a:pt x="0" y="102"/>
                  </a:cubicBezTo>
                  <a:cubicBezTo>
                    <a:pt x="0" y="152"/>
                    <a:pt x="157" y="204"/>
                    <a:pt x="192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" name="Google Shape;1395;p2"/>
            <p:cNvSpPr/>
            <p:nvPr/>
          </p:nvSpPr>
          <p:spPr>
            <a:xfrm>
              <a:off x="5282892" y="3331388"/>
              <a:ext cx="22629" cy="13670"/>
            </a:xfrm>
            <a:custGeom>
              <a:avLst/>
              <a:gdLst/>
              <a:ahLst/>
              <a:cxnLst/>
              <a:rect l="l" t="t" r="r" b="b"/>
              <a:pathLst>
                <a:path w="634" h="454" extrusionOk="0">
                  <a:moveTo>
                    <a:pt x="580" y="362"/>
                  </a:moveTo>
                  <a:cubicBezTo>
                    <a:pt x="633" y="155"/>
                    <a:pt x="534" y="22"/>
                    <a:pt x="195" y="1"/>
                  </a:cubicBezTo>
                  <a:cubicBezTo>
                    <a:pt x="239" y="160"/>
                    <a:pt x="0" y="454"/>
                    <a:pt x="580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" name="Google Shape;1396;p2"/>
            <p:cNvSpPr/>
            <p:nvPr/>
          </p:nvSpPr>
          <p:spPr>
            <a:xfrm>
              <a:off x="3965685" y="3320429"/>
              <a:ext cx="57358" cy="21890"/>
            </a:xfrm>
            <a:custGeom>
              <a:avLst/>
              <a:gdLst/>
              <a:ahLst/>
              <a:cxnLst/>
              <a:rect l="l" t="t" r="r" b="b"/>
              <a:pathLst>
                <a:path w="1607" h="727" extrusionOk="0">
                  <a:moveTo>
                    <a:pt x="1037" y="726"/>
                  </a:moveTo>
                  <a:cubicBezTo>
                    <a:pt x="1606" y="369"/>
                    <a:pt x="632" y="111"/>
                    <a:pt x="72" y="0"/>
                  </a:cubicBezTo>
                  <a:cubicBezTo>
                    <a:pt x="1" y="427"/>
                    <a:pt x="418" y="623"/>
                    <a:pt x="1037" y="7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" name="Google Shape;1397;p2"/>
            <p:cNvSpPr/>
            <p:nvPr/>
          </p:nvSpPr>
          <p:spPr>
            <a:xfrm>
              <a:off x="8452542" y="3333345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4"/>
                  </a:moveTo>
                  <a:cubicBezTo>
                    <a:pt x="153" y="141"/>
                    <a:pt x="393" y="70"/>
                    <a:pt x="292" y="24"/>
                  </a:cubicBezTo>
                  <a:cubicBezTo>
                    <a:pt x="238" y="1"/>
                    <a:pt x="0" y="69"/>
                    <a:pt x="99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" name="Google Shape;1398;p2"/>
            <p:cNvSpPr/>
            <p:nvPr/>
          </p:nvSpPr>
          <p:spPr>
            <a:xfrm>
              <a:off x="578244" y="3333345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4"/>
                  </a:moveTo>
                  <a:cubicBezTo>
                    <a:pt x="154" y="141"/>
                    <a:pt x="394" y="70"/>
                    <a:pt x="294" y="24"/>
                  </a:cubicBezTo>
                  <a:cubicBezTo>
                    <a:pt x="240" y="1"/>
                    <a:pt x="0" y="69"/>
                    <a:pt x="101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" name="Google Shape;1399;p2"/>
            <p:cNvSpPr/>
            <p:nvPr/>
          </p:nvSpPr>
          <p:spPr>
            <a:xfrm>
              <a:off x="5196732" y="333057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8"/>
                  </a:moveTo>
                  <a:cubicBezTo>
                    <a:pt x="241" y="0"/>
                    <a:pt x="1" y="71"/>
                    <a:pt x="102" y="116"/>
                  </a:cubicBezTo>
                  <a:cubicBezTo>
                    <a:pt x="155" y="141"/>
                    <a:pt x="395" y="73"/>
                    <a:pt x="294" y="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" name="Google Shape;1400;p2"/>
            <p:cNvSpPr/>
            <p:nvPr/>
          </p:nvSpPr>
          <p:spPr>
            <a:xfrm>
              <a:off x="1655495" y="3321934"/>
              <a:ext cx="34872" cy="15296"/>
            </a:xfrm>
            <a:custGeom>
              <a:avLst/>
              <a:gdLst/>
              <a:ahLst/>
              <a:cxnLst/>
              <a:rect l="l" t="t" r="r" b="b"/>
              <a:pathLst>
                <a:path w="977" h="508" extrusionOk="0">
                  <a:moveTo>
                    <a:pt x="773" y="403"/>
                  </a:moveTo>
                  <a:cubicBezTo>
                    <a:pt x="977" y="174"/>
                    <a:pt x="122" y="0"/>
                    <a:pt x="0" y="222"/>
                  </a:cubicBezTo>
                  <a:cubicBezTo>
                    <a:pt x="307" y="260"/>
                    <a:pt x="166" y="508"/>
                    <a:pt x="773" y="4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" name="Google Shape;1401;p2"/>
            <p:cNvSpPr/>
            <p:nvPr/>
          </p:nvSpPr>
          <p:spPr>
            <a:xfrm>
              <a:off x="323796" y="3328257"/>
              <a:ext cx="23985" cy="5841"/>
            </a:xfrm>
            <a:custGeom>
              <a:avLst/>
              <a:gdLst/>
              <a:ahLst/>
              <a:cxnLst/>
              <a:rect l="l" t="t" r="r" b="b"/>
              <a:pathLst>
                <a:path w="672" h="194" extrusionOk="0">
                  <a:moveTo>
                    <a:pt x="479" y="193"/>
                  </a:moveTo>
                  <a:cubicBezTo>
                    <a:pt x="479" y="102"/>
                    <a:pt x="634" y="86"/>
                    <a:pt x="672" y="12"/>
                  </a:cubicBezTo>
                  <a:cubicBezTo>
                    <a:pt x="368" y="22"/>
                    <a:pt x="1" y="0"/>
                    <a:pt x="92" y="1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" name="Google Shape;1402;p2"/>
            <p:cNvSpPr/>
            <p:nvPr/>
          </p:nvSpPr>
          <p:spPr>
            <a:xfrm>
              <a:off x="2564138" y="3328588"/>
              <a:ext cx="13777" cy="2830"/>
            </a:xfrm>
            <a:custGeom>
              <a:avLst/>
              <a:gdLst/>
              <a:ahLst/>
              <a:cxnLst/>
              <a:rect l="l" t="t" r="r" b="b"/>
              <a:pathLst>
                <a:path w="386" h="94" extrusionOk="0">
                  <a:moveTo>
                    <a:pt x="0" y="94"/>
                  </a:moveTo>
                  <a:cubicBezTo>
                    <a:pt x="149" y="71"/>
                    <a:pt x="379" y="90"/>
                    <a:pt x="385" y="1"/>
                  </a:cubicBezTo>
                  <a:cubicBezTo>
                    <a:pt x="238" y="23"/>
                    <a:pt x="5" y="4"/>
                    <a:pt x="0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" name="Google Shape;1403;p2"/>
            <p:cNvSpPr/>
            <p:nvPr/>
          </p:nvSpPr>
          <p:spPr>
            <a:xfrm>
              <a:off x="1934177" y="3327865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4" y="24"/>
                  </a:moveTo>
                  <a:cubicBezTo>
                    <a:pt x="240" y="0"/>
                    <a:pt x="1" y="68"/>
                    <a:pt x="103" y="115"/>
                  </a:cubicBezTo>
                  <a:cubicBezTo>
                    <a:pt x="155" y="141"/>
                    <a:pt x="396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" name="Google Shape;1404;p2"/>
            <p:cNvSpPr/>
            <p:nvPr/>
          </p:nvSpPr>
          <p:spPr>
            <a:xfrm>
              <a:off x="7013875" y="331693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6"/>
                  </a:moveTo>
                  <a:cubicBezTo>
                    <a:pt x="157" y="141"/>
                    <a:pt x="393" y="72"/>
                    <a:pt x="296" y="25"/>
                  </a:cubicBezTo>
                  <a:cubicBezTo>
                    <a:pt x="242" y="0"/>
                    <a:pt x="1" y="69"/>
                    <a:pt x="102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" name="Google Shape;1405;p2"/>
            <p:cNvSpPr/>
            <p:nvPr/>
          </p:nvSpPr>
          <p:spPr>
            <a:xfrm>
              <a:off x="5503218" y="3309469"/>
              <a:ext cx="33622" cy="17313"/>
            </a:xfrm>
            <a:custGeom>
              <a:avLst/>
              <a:gdLst/>
              <a:ahLst/>
              <a:cxnLst/>
              <a:rect l="l" t="t" r="r" b="b"/>
              <a:pathLst>
                <a:path w="942" h="575" extrusionOk="0">
                  <a:moveTo>
                    <a:pt x="0" y="90"/>
                  </a:moveTo>
                  <a:lnTo>
                    <a:pt x="0" y="273"/>
                  </a:lnTo>
                  <a:cubicBezTo>
                    <a:pt x="355" y="575"/>
                    <a:pt x="941" y="0"/>
                    <a:pt x="0" y="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" name="Google Shape;1406;p2"/>
            <p:cNvSpPr/>
            <p:nvPr/>
          </p:nvSpPr>
          <p:spPr>
            <a:xfrm>
              <a:off x="4453450" y="331693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39" y="0"/>
                    <a:pt x="0" y="69"/>
                    <a:pt x="98" y="116"/>
                  </a:cubicBezTo>
                  <a:cubicBezTo>
                    <a:pt x="154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" name="Google Shape;1407;p2"/>
            <p:cNvSpPr/>
            <p:nvPr/>
          </p:nvSpPr>
          <p:spPr>
            <a:xfrm>
              <a:off x="2494396" y="3312209"/>
              <a:ext cx="21594" cy="9515"/>
            </a:xfrm>
            <a:custGeom>
              <a:avLst/>
              <a:gdLst/>
              <a:ahLst/>
              <a:cxnLst/>
              <a:rect l="l" t="t" r="r" b="b"/>
              <a:pathLst>
                <a:path w="605" h="316" extrusionOk="0">
                  <a:moveTo>
                    <a:pt x="411" y="273"/>
                  </a:moveTo>
                  <a:cubicBezTo>
                    <a:pt x="405" y="148"/>
                    <a:pt x="503" y="74"/>
                    <a:pt x="604" y="1"/>
                  </a:cubicBezTo>
                  <a:lnTo>
                    <a:pt x="26" y="1"/>
                  </a:lnTo>
                  <a:cubicBezTo>
                    <a:pt x="42" y="144"/>
                    <a:pt x="0" y="315"/>
                    <a:pt x="41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" name="Google Shape;1408;p2"/>
            <p:cNvSpPr/>
            <p:nvPr/>
          </p:nvSpPr>
          <p:spPr>
            <a:xfrm>
              <a:off x="5244988" y="331416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0" y="1"/>
                    <a:pt x="1" y="70"/>
                    <a:pt x="96" y="117"/>
                  </a:cubicBezTo>
                  <a:cubicBezTo>
                    <a:pt x="154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" name="Google Shape;1409;p2"/>
            <p:cNvSpPr/>
            <p:nvPr/>
          </p:nvSpPr>
          <p:spPr>
            <a:xfrm>
              <a:off x="3073496" y="3311456"/>
              <a:ext cx="13777" cy="7497"/>
            </a:xfrm>
            <a:custGeom>
              <a:avLst/>
              <a:gdLst/>
              <a:ahLst/>
              <a:cxnLst/>
              <a:rect l="l" t="t" r="r" b="b"/>
              <a:pathLst>
                <a:path w="386" h="249" extrusionOk="0">
                  <a:moveTo>
                    <a:pt x="385" y="116"/>
                  </a:moveTo>
                  <a:cubicBezTo>
                    <a:pt x="384" y="24"/>
                    <a:pt x="46" y="1"/>
                    <a:pt x="0" y="116"/>
                  </a:cubicBezTo>
                  <a:cubicBezTo>
                    <a:pt x="216" y="105"/>
                    <a:pt x="302" y="249"/>
                    <a:pt x="385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" name="Google Shape;1410;p2"/>
            <p:cNvSpPr/>
            <p:nvPr/>
          </p:nvSpPr>
          <p:spPr>
            <a:xfrm>
              <a:off x="2990905" y="3312179"/>
              <a:ext cx="13706" cy="5540"/>
            </a:xfrm>
            <a:custGeom>
              <a:avLst/>
              <a:gdLst/>
              <a:ahLst/>
              <a:cxnLst/>
              <a:rect l="l" t="t" r="r" b="b"/>
              <a:pathLst>
                <a:path w="384" h="184" extrusionOk="0">
                  <a:moveTo>
                    <a:pt x="0" y="183"/>
                  </a:moveTo>
                  <a:lnTo>
                    <a:pt x="384" y="183"/>
                  </a:lnTo>
                  <a:lnTo>
                    <a:pt x="38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" name="Google Shape;1411;p2"/>
            <p:cNvSpPr/>
            <p:nvPr/>
          </p:nvSpPr>
          <p:spPr>
            <a:xfrm>
              <a:off x="2521593" y="3309469"/>
              <a:ext cx="21915" cy="8702"/>
            </a:xfrm>
            <a:custGeom>
              <a:avLst/>
              <a:gdLst/>
              <a:ahLst/>
              <a:cxnLst/>
              <a:rect l="l" t="t" r="r" b="b"/>
              <a:pathLst>
                <a:path w="614" h="289" extrusionOk="0">
                  <a:moveTo>
                    <a:pt x="614" y="273"/>
                  </a:moveTo>
                  <a:lnTo>
                    <a:pt x="614" y="0"/>
                  </a:lnTo>
                  <a:lnTo>
                    <a:pt x="34" y="0"/>
                  </a:lnTo>
                  <a:cubicBezTo>
                    <a:pt x="0" y="197"/>
                    <a:pt x="192" y="289"/>
                    <a:pt x="614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" name="Google Shape;1412;p2"/>
            <p:cNvSpPr/>
            <p:nvPr/>
          </p:nvSpPr>
          <p:spPr>
            <a:xfrm>
              <a:off x="1903339" y="3309078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4" y="103"/>
                  </a:moveTo>
                  <a:cubicBezTo>
                    <a:pt x="194" y="52"/>
                    <a:pt x="37" y="0"/>
                    <a:pt x="2" y="103"/>
                  </a:cubicBezTo>
                  <a:cubicBezTo>
                    <a:pt x="1" y="156"/>
                    <a:pt x="157" y="208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" name="Google Shape;1413;p2"/>
            <p:cNvSpPr/>
            <p:nvPr/>
          </p:nvSpPr>
          <p:spPr>
            <a:xfrm>
              <a:off x="8813922" y="3306699"/>
              <a:ext cx="13920" cy="5510"/>
            </a:xfrm>
            <a:custGeom>
              <a:avLst/>
              <a:gdLst/>
              <a:ahLst/>
              <a:cxnLst/>
              <a:rect l="l" t="t" r="r" b="b"/>
              <a:pathLst>
                <a:path w="390" h="183" extrusionOk="0">
                  <a:moveTo>
                    <a:pt x="1" y="182"/>
                  </a:moveTo>
                  <a:lnTo>
                    <a:pt x="390" y="182"/>
                  </a:lnTo>
                  <a:lnTo>
                    <a:pt x="390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" name="Google Shape;1414;p2"/>
            <p:cNvSpPr/>
            <p:nvPr/>
          </p:nvSpPr>
          <p:spPr>
            <a:xfrm>
              <a:off x="5609794" y="3303206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7"/>
                  </a:moveTo>
                  <a:cubicBezTo>
                    <a:pt x="240" y="1"/>
                    <a:pt x="1" y="71"/>
                    <a:pt x="101" y="118"/>
                  </a:cubicBezTo>
                  <a:cubicBezTo>
                    <a:pt x="153" y="143"/>
                    <a:pt x="394" y="75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" name="Google Shape;1415;p2"/>
            <p:cNvSpPr/>
            <p:nvPr/>
          </p:nvSpPr>
          <p:spPr>
            <a:xfrm>
              <a:off x="2509065" y="3298540"/>
              <a:ext cx="20630" cy="8250"/>
            </a:xfrm>
            <a:custGeom>
              <a:avLst/>
              <a:gdLst/>
              <a:ahLst/>
              <a:cxnLst/>
              <a:rect l="l" t="t" r="r" b="b"/>
              <a:pathLst>
                <a:path w="578" h="274" extrusionOk="0">
                  <a:moveTo>
                    <a:pt x="385" y="273"/>
                  </a:moveTo>
                  <a:cubicBezTo>
                    <a:pt x="385" y="182"/>
                    <a:pt x="542" y="166"/>
                    <a:pt x="577" y="90"/>
                  </a:cubicBezTo>
                  <a:cubicBezTo>
                    <a:pt x="385" y="90"/>
                    <a:pt x="347" y="19"/>
                    <a:pt x="195" y="0"/>
                  </a:cubicBezTo>
                  <a:cubicBezTo>
                    <a:pt x="195" y="92"/>
                    <a:pt x="38" y="109"/>
                    <a:pt x="0" y="183"/>
                  </a:cubicBezTo>
                  <a:cubicBezTo>
                    <a:pt x="195" y="182"/>
                    <a:pt x="230" y="256"/>
                    <a:pt x="38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" name="Google Shape;1416;p2"/>
            <p:cNvSpPr/>
            <p:nvPr/>
          </p:nvSpPr>
          <p:spPr>
            <a:xfrm>
              <a:off x="1807007" y="3291825"/>
              <a:ext cx="28911" cy="16922"/>
            </a:xfrm>
            <a:custGeom>
              <a:avLst/>
              <a:gdLst/>
              <a:ahLst/>
              <a:cxnLst/>
              <a:rect l="l" t="t" r="r" b="b"/>
              <a:pathLst>
                <a:path w="810" h="562" extrusionOk="0">
                  <a:moveTo>
                    <a:pt x="770" y="496"/>
                  </a:moveTo>
                  <a:cubicBezTo>
                    <a:pt x="809" y="238"/>
                    <a:pt x="796" y="0"/>
                    <a:pt x="195" y="43"/>
                  </a:cubicBezTo>
                  <a:cubicBezTo>
                    <a:pt x="201" y="169"/>
                    <a:pt x="102" y="242"/>
                    <a:pt x="0" y="316"/>
                  </a:cubicBezTo>
                  <a:cubicBezTo>
                    <a:pt x="384" y="316"/>
                    <a:pt x="247" y="561"/>
                    <a:pt x="770" y="4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" name="Google Shape;1417;p2"/>
            <p:cNvSpPr/>
            <p:nvPr/>
          </p:nvSpPr>
          <p:spPr>
            <a:xfrm>
              <a:off x="8810531" y="3300527"/>
              <a:ext cx="13849" cy="4246"/>
            </a:xfrm>
            <a:custGeom>
              <a:avLst/>
              <a:gdLst/>
              <a:ahLst/>
              <a:cxnLst/>
              <a:rect l="l" t="t" r="r" b="b"/>
              <a:pathLst>
                <a:path w="388" h="141" extrusionOk="0">
                  <a:moveTo>
                    <a:pt x="289" y="24"/>
                  </a:moveTo>
                  <a:cubicBezTo>
                    <a:pt x="239" y="1"/>
                    <a:pt x="0" y="69"/>
                    <a:pt x="96" y="116"/>
                  </a:cubicBezTo>
                  <a:cubicBezTo>
                    <a:pt x="152" y="141"/>
                    <a:pt x="388" y="73"/>
                    <a:pt x="289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" name="Google Shape;1418;p2"/>
            <p:cNvSpPr/>
            <p:nvPr/>
          </p:nvSpPr>
          <p:spPr>
            <a:xfrm>
              <a:off x="8597058" y="3300527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8" y="116"/>
                  </a:moveTo>
                  <a:cubicBezTo>
                    <a:pt x="153" y="141"/>
                    <a:pt x="392" y="73"/>
                    <a:pt x="291" y="24"/>
                  </a:cubicBezTo>
                  <a:cubicBezTo>
                    <a:pt x="239" y="1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" name="Google Shape;1419;p2"/>
            <p:cNvSpPr/>
            <p:nvPr/>
          </p:nvSpPr>
          <p:spPr>
            <a:xfrm>
              <a:off x="5372336" y="3298148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3" y="103"/>
                  </a:moveTo>
                  <a:cubicBezTo>
                    <a:pt x="0" y="156"/>
                    <a:pt x="157" y="208"/>
                    <a:pt x="195" y="103"/>
                  </a:cubicBezTo>
                  <a:cubicBezTo>
                    <a:pt x="196" y="54"/>
                    <a:pt x="38" y="0"/>
                    <a:pt x="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" name="Google Shape;1420;p2"/>
            <p:cNvSpPr/>
            <p:nvPr/>
          </p:nvSpPr>
          <p:spPr>
            <a:xfrm>
              <a:off x="3204628" y="3288815"/>
              <a:ext cx="20309" cy="13550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6" y="413"/>
                  </a:moveTo>
                  <a:cubicBezTo>
                    <a:pt x="387" y="359"/>
                    <a:pt x="402" y="308"/>
                    <a:pt x="569" y="325"/>
                  </a:cubicBezTo>
                  <a:lnTo>
                    <a:pt x="569" y="143"/>
                  </a:lnTo>
                  <a:cubicBezTo>
                    <a:pt x="95" y="1"/>
                    <a:pt x="1" y="450"/>
                    <a:pt x="376" y="4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" name="Google Shape;1421;p2"/>
            <p:cNvSpPr/>
            <p:nvPr/>
          </p:nvSpPr>
          <p:spPr>
            <a:xfrm>
              <a:off x="8056827" y="3295830"/>
              <a:ext cx="13742" cy="2710"/>
            </a:xfrm>
            <a:custGeom>
              <a:avLst/>
              <a:gdLst/>
              <a:ahLst/>
              <a:cxnLst/>
              <a:rect l="l" t="t" r="r" b="b"/>
              <a:pathLst>
                <a:path w="385" h="90" extrusionOk="0">
                  <a:moveTo>
                    <a:pt x="385" y="0"/>
                  </a:moveTo>
                  <a:cubicBezTo>
                    <a:pt x="236" y="20"/>
                    <a:pt x="6" y="2"/>
                    <a:pt x="1" y="89"/>
                  </a:cubicBezTo>
                  <a:cubicBezTo>
                    <a:pt x="151" y="70"/>
                    <a:pt x="382" y="88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" name="Google Shape;1422;p2"/>
            <p:cNvSpPr/>
            <p:nvPr/>
          </p:nvSpPr>
          <p:spPr>
            <a:xfrm>
              <a:off x="5489441" y="3289959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4" y="104"/>
                  </a:moveTo>
                  <a:cubicBezTo>
                    <a:pt x="194" y="54"/>
                    <a:pt x="37" y="1"/>
                    <a:pt x="1" y="104"/>
                  </a:cubicBezTo>
                  <a:cubicBezTo>
                    <a:pt x="1" y="154"/>
                    <a:pt x="156" y="206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3" name="Google Shape;1423;p2"/>
            <p:cNvSpPr/>
            <p:nvPr/>
          </p:nvSpPr>
          <p:spPr>
            <a:xfrm>
              <a:off x="1452729" y="3287610"/>
              <a:ext cx="23914" cy="10298"/>
            </a:xfrm>
            <a:custGeom>
              <a:avLst/>
              <a:gdLst/>
              <a:ahLst/>
              <a:cxnLst/>
              <a:rect l="l" t="t" r="r" b="b"/>
              <a:pathLst>
                <a:path w="670" h="342" extrusionOk="0">
                  <a:moveTo>
                    <a:pt x="670" y="92"/>
                  </a:moveTo>
                  <a:cubicBezTo>
                    <a:pt x="404" y="94"/>
                    <a:pt x="247" y="49"/>
                    <a:pt x="90" y="1"/>
                  </a:cubicBezTo>
                  <a:cubicBezTo>
                    <a:pt x="0" y="282"/>
                    <a:pt x="610" y="341"/>
                    <a:pt x="67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4" name="Google Shape;1424;p2"/>
            <p:cNvSpPr/>
            <p:nvPr/>
          </p:nvSpPr>
          <p:spPr>
            <a:xfrm>
              <a:off x="4205677" y="3289567"/>
              <a:ext cx="13956" cy="4336"/>
            </a:xfrm>
            <a:custGeom>
              <a:avLst/>
              <a:gdLst/>
              <a:ahLst/>
              <a:cxnLst/>
              <a:rect l="l" t="t" r="r" b="b"/>
              <a:pathLst>
                <a:path w="391" h="144" extrusionOk="0">
                  <a:moveTo>
                    <a:pt x="291" y="27"/>
                  </a:moveTo>
                  <a:cubicBezTo>
                    <a:pt x="237" y="1"/>
                    <a:pt x="0" y="71"/>
                    <a:pt x="98" y="117"/>
                  </a:cubicBezTo>
                  <a:cubicBezTo>
                    <a:pt x="152" y="143"/>
                    <a:pt x="391" y="73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5" name="Google Shape;1425;p2"/>
            <p:cNvSpPr/>
            <p:nvPr/>
          </p:nvSpPr>
          <p:spPr>
            <a:xfrm>
              <a:off x="1522614" y="3271954"/>
              <a:ext cx="50434" cy="18518"/>
            </a:xfrm>
            <a:custGeom>
              <a:avLst/>
              <a:gdLst/>
              <a:ahLst/>
              <a:cxnLst/>
              <a:rect l="l" t="t" r="r" b="b"/>
              <a:pathLst>
                <a:path w="1413" h="615" extrusionOk="0">
                  <a:moveTo>
                    <a:pt x="62" y="521"/>
                  </a:moveTo>
                  <a:cubicBezTo>
                    <a:pt x="607" y="614"/>
                    <a:pt x="865" y="614"/>
                    <a:pt x="1413" y="521"/>
                  </a:cubicBezTo>
                  <a:cubicBezTo>
                    <a:pt x="1253" y="262"/>
                    <a:pt x="1102" y="1"/>
                    <a:pt x="252" y="66"/>
                  </a:cubicBezTo>
                  <a:cubicBezTo>
                    <a:pt x="90" y="171"/>
                    <a:pt x="0" y="310"/>
                    <a:pt x="62" y="5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6" name="Google Shape;1426;p2"/>
            <p:cNvSpPr/>
            <p:nvPr/>
          </p:nvSpPr>
          <p:spPr>
            <a:xfrm>
              <a:off x="2020337" y="3279029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4"/>
                  </a:moveTo>
                  <a:cubicBezTo>
                    <a:pt x="192" y="53"/>
                    <a:pt x="39" y="1"/>
                    <a:pt x="2" y="104"/>
                  </a:cubicBezTo>
                  <a:cubicBezTo>
                    <a:pt x="0" y="154"/>
                    <a:pt x="157" y="206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7" name="Google Shape;1427;p2"/>
            <p:cNvSpPr/>
            <p:nvPr/>
          </p:nvSpPr>
          <p:spPr>
            <a:xfrm>
              <a:off x="4863121" y="3279391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5" y="22"/>
                    <a:pt x="5" y="5"/>
                    <a:pt x="0" y="92"/>
                  </a:cubicBezTo>
                  <a:cubicBezTo>
                    <a:pt x="149" y="71"/>
                    <a:pt x="379" y="89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8" name="Google Shape;1428;p2"/>
            <p:cNvSpPr/>
            <p:nvPr/>
          </p:nvSpPr>
          <p:spPr>
            <a:xfrm>
              <a:off x="2116740" y="3276289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3" y="104"/>
                  </a:moveTo>
                  <a:cubicBezTo>
                    <a:pt x="193" y="53"/>
                    <a:pt x="37" y="1"/>
                    <a:pt x="1" y="104"/>
                  </a:cubicBezTo>
                  <a:cubicBezTo>
                    <a:pt x="0" y="155"/>
                    <a:pt x="154" y="208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9" name="Google Shape;1429;p2"/>
            <p:cNvSpPr/>
            <p:nvPr/>
          </p:nvSpPr>
          <p:spPr>
            <a:xfrm>
              <a:off x="1707105" y="3278638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1" y="117"/>
                  </a:moveTo>
                  <a:cubicBezTo>
                    <a:pt x="151" y="142"/>
                    <a:pt x="391" y="73"/>
                    <a:pt x="293" y="26"/>
                  </a:cubicBezTo>
                  <a:cubicBezTo>
                    <a:pt x="239" y="1"/>
                    <a:pt x="1" y="70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" name="Google Shape;1430;p2"/>
            <p:cNvSpPr/>
            <p:nvPr/>
          </p:nvSpPr>
          <p:spPr>
            <a:xfrm>
              <a:off x="5027339" y="3271171"/>
              <a:ext cx="21630" cy="6474"/>
            </a:xfrm>
            <a:custGeom>
              <a:avLst/>
              <a:gdLst/>
              <a:ahLst/>
              <a:cxnLst/>
              <a:rect l="l" t="t" r="r" b="b"/>
              <a:pathLst>
                <a:path w="606" h="215" extrusionOk="0">
                  <a:moveTo>
                    <a:pt x="606" y="182"/>
                  </a:moveTo>
                  <a:lnTo>
                    <a:pt x="606" y="1"/>
                  </a:lnTo>
                  <a:lnTo>
                    <a:pt x="26" y="1"/>
                  </a:lnTo>
                  <a:cubicBezTo>
                    <a:pt x="0" y="164"/>
                    <a:pt x="218" y="215"/>
                    <a:pt x="606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" name="Google Shape;1431;p2"/>
            <p:cNvSpPr/>
            <p:nvPr/>
          </p:nvSpPr>
          <p:spPr>
            <a:xfrm>
              <a:off x="3975179" y="3273941"/>
              <a:ext cx="13706" cy="2740"/>
            </a:xfrm>
            <a:custGeom>
              <a:avLst/>
              <a:gdLst/>
              <a:ahLst/>
              <a:cxnLst/>
              <a:rect l="l" t="t" r="r" b="b"/>
              <a:pathLst>
                <a:path w="384" h="91" extrusionOk="0">
                  <a:moveTo>
                    <a:pt x="1" y="90"/>
                  </a:moveTo>
                  <a:cubicBezTo>
                    <a:pt x="151" y="71"/>
                    <a:pt x="379" y="89"/>
                    <a:pt x="383" y="0"/>
                  </a:cubicBezTo>
                  <a:cubicBezTo>
                    <a:pt x="236" y="20"/>
                    <a:pt x="7" y="4"/>
                    <a:pt x="1" y="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" name="Google Shape;1432;p2"/>
            <p:cNvSpPr/>
            <p:nvPr/>
          </p:nvSpPr>
          <p:spPr>
            <a:xfrm>
              <a:off x="2216428" y="3273218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100" y="114"/>
                  </a:moveTo>
                  <a:cubicBezTo>
                    <a:pt x="153" y="139"/>
                    <a:pt x="392" y="70"/>
                    <a:pt x="292" y="24"/>
                  </a:cubicBezTo>
                  <a:cubicBezTo>
                    <a:pt x="238" y="1"/>
                    <a:pt x="0" y="67"/>
                    <a:pt x="100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" name="Google Shape;1433;p2"/>
            <p:cNvSpPr/>
            <p:nvPr/>
          </p:nvSpPr>
          <p:spPr>
            <a:xfrm>
              <a:off x="8531814" y="3271171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6" y="22"/>
                    <a:pt x="5" y="5"/>
                    <a:pt x="1" y="92"/>
                  </a:cubicBezTo>
                  <a:cubicBezTo>
                    <a:pt x="150" y="71"/>
                    <a:pt x="379" y="90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" name="Google Shape;1434;p2"/>
            <p:cNvSpPr/>
            <p:nvPr/>
          </p:nvSpPr>
          <p:spPr>
            <a:xfrm>
              <a:off x="5537625" y="3262650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3" y="102"/>
                  </a:moveTo>
                  <a:cubicBezTo>
                    <a:pt x="195" y="54"/>
                    <a:pt x="39" y="1"/>
                    <a:pt x="1" y="102"/>
                  </a:cubicBezTo>
                  <a:cubicBezTo>
                    <a:pt x="1" y="153"/>
                    <a:pt x="156" y="206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" name="Google Shape;1435;p2"/>
            <p:cNvSpPr/>
            <p:nvPr/>
          </p:nvSpPr>
          <p:spPr>
            <a:xfrm>
              <a:off x="2075409" y="3263012"/>
              <a:ext cx="13849" cy="2710"/>
            </a:xfrm>
            <a:custGeom>
              <a:avLst/>
              <a:gdLst/>
              <a:ahLst/>
              <a:cxnLst/>
              <a:rect l="l" t="t" r="r" b="b"/>
              <a:pathLst>
                <a:path w="388" h="90" extrusionOk="0">
                  <a:moveTo>
                    <a:pt x="388" y="0"/>
                  </a:moveTo>
                  <a:cubicBezTo>
                    <a:pt x="235" y="20"/>
                    <a:pt x="5" y="2"/>
                    <a:pt x="0" y="89"/>
                  </a:cubicBezTo>
                  <a:cubicBezTo>
                    <a:pt x="149" y="72"/>
                    <a:pt x="383" y="89"/>
                    <a:pt x="3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" name="Google Shape;1436;p2"/>
            <p:cNvSpPr/>
            <p:nvPr/>
          </p:nvSpPr>
          <p:spPr>
            <a:xfrm>
              <a:off x="1497166" y="3259850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6" y="105"/>
                  </a:moveTo>
                  <a:cubicBezTo>
                    <a:pt x="196" y="54"/>
                    <a:pt x="39" y="1"/>
                    <a:pt x="3" y="105"/>
                  </a:cubicBezTo>
                  <a:cubicBezTo>
                    <a:pt x="1" y="154"/>
                    <a:pt x="159" y="207"/>
                    <a:pt x="196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" name="Google Shape;1437;p2"/>
            <p:cNvSpPr/>
            <p:nvPr/>
          </p:nvSpPr>
          <p:spPr>
            <a:xfrm>
              <a:off x="4357046" y="3259519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4" y="25"/>
                  </a:moveTo>
                  <a:cubicBezTo>
                    <a:pt x="241" y="0"/>
                    <a:pt x="0" y="68"/>
                    <a:pt x="101" y="116"/>
                  </a:cubicBezTo>
                  <a:cubicBezTo>
                    <a:pt x="153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" name="Google Shape;1438;p2"/>
            <p:cNvSpPr/>
            <p:nvPr/>
          </p:nvSpPr>
          <p:spPr>
            <a:xfrm>
              <a:off x="2488971" y="3250757"/>
              <a:ext cx="20131" cy="16290"/>
            </a:xfrm>
            <a:custGeom>
              <a:avLst/>
              <a:gdLst/>
              <a:ahLst/>
              <a:cxnLst/>
              <a:rect l="l" t="t" r="r" b="b"/>
              <a:pathLst>
                <a:path w="564" h="541" extrusionOk="0">
                  <a:moveTo>
                    <a:pt x="563" y="135"/>
                  </a:moveTo>
                  <a:cubicBezTo>
                    <a:pt x="1" y="0"/>
                    <a:pt x="1" y="541"/>
                    <a:pt x="563" y="4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" name="Google Shape;1439;p2"/>
            <p:cNvSpPr/>
            <p:nvPr/>
          </p:nvSpPr>
          <p:spPr>
            <a:xfrm>
              <a:off x="6600921" y="3256749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2" y="27"/>
                  </a:moveTo>
                  <a:cubicBezTo>
                    <a:pt x="239" y="1"/>
                    <a:pt x="0" y="69"/>
                    <a:pt x="98" y="117"/>
                  </a:cubicBezTo>
                  <a:cubicBezTo>
                    <a:pt x="154" y="143"/>
                    <a:pt x="392" y="74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" name="Google Shape;1440;p2"/>
            <p:cNvSpPr/>
            <p:nvPr/>
          </p:nvSpPr>
          <p:spPr>
            <a:xfrm>
              <a:off x="6249856" y="3256749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3" y="27"/>
                  </a:moveTo>
                  <a:cubicBezTo>
                    <a:pt x="241" y="1"/>
                    <a:pt x="0" y="69"/>
                    <a:pt x="102" y="117"/>
                  </a:cubicBezTo>
                  <a:cubicBezTo>
                    <a:pt x="156" y="143"/>
                    <a:pt x="395" y="74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" name="Google Shape;1441;p2"/>
            <p:cNvSpPr/>
            <p:nvPr/>
          </p:nvSpPr>
          <p:spPr>
            <a:xfrm>
              <a:off x="2271250" y="3249342"/>
              <a:ext cx="25734" cy="8220"/>
            </a:xfrm>
            <a:custGeom>
              <a:avLst/>
              <a:gdLst/>
              <a:ahLst/>
              <a:cxnLst/>
              <a:rect l="l" t="t" r="r" b="b"/>
              <a:pathLst>
                <a:path w="721" h="273" extrusionOk="0">
                  <a:moveTo>
                    <a:pt x="105" y="273"/>
                  </a:moveTo>
                  <a:lnTo>
                    <a:pt x="685" y="273"/>
                  </a:lnTo>
                  <a:cubicBezTo>
                    <a:pt x="655" y="165"/>
                    <a:pt x="720" y="13"/>
                    <a:pt x="492" y="0"/>
                  </a:cubicBezTo>
                  <a:cubicBezTo>
                    <a:pt x="477" y="142"/>
                    <a:pt x="1" y="71"/>
                    <a:pt x="10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" name="Google Shape;1442;p2"/>
            <p:cNvSpPr/>
            <p:nvPr/>
          </p:nvSpPr>
          <p:spPr>
            <a:xfrm>
              <a:off x="2670678" y="325132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5"/>
                  </a:moveTo>
                  <a:cubicBezTo>
                    <a:pt x="242" y="1"/>
                    <a:pt x="0" y="70"/>
                    <a:pt x="102" y="117"/>
                  </a:cubicBezTo>
                  <a:cubicBezTo>
                    <a:pt x="155" y="142"/>
                    <a:pt x="395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" name="Google Shape;1443;p2"/>
            <p:cNvSpPr/>
            <p:nvPr/>
          </p:nvSpPr>
          <p:spPr>
            <a:xfrm>
              <a:off x="4317214" y="3240520"/>
              <a:ext cx="29625" cy="12345"/>
            </a:xfrm>
            <a:custGeom>
              <a:avLst/>
              <a:gdLst/>
              <a:ahLst/>
              <a:cxnLst/>
              <a:rect l="l" t="t" r="r" b="b"/>
              <a:pathLst>
                <a:path w="830" h="410" extrusionOk="0">
                  <a:moveTo>
                    <a:pt x="829" y="384"/>
                  </a:moveTo>
                  <a:lnTo>
                    <a:pt x="829" y="22"/>
                  </a:lnTo>
                  <a:cubicBezTo>
                    <a:pt x="465" y="1"/>
                    <a:pt x="405" y="123"/>
                    <a:pt x="59" y="112"/>
                  </a:cubicBezTo>
                  <a:cubicBezTo>
                    <a:pt x="0" y="351"/>
                    <a:pt x="327" y="409"/>
                    <a:pt x="829" y="3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" name="Google Shape;1444;p2"/>
            <p:cNvSpPr/>
            <p:nvPr/>
          </p:nvSpPr>
          <p:spPr>
            <a:xfrm>
              <a:off x="1414718" y="3242899"/>
              <a:ext cx="27519" cy="11171"/>
            </a:xfrm>
            <a:custGeom>
              <a:avLst/>
              <a:gdLst/>
              <a:ahLst/>
              <a:cxnLst/>
              <a:rect l="l" t="t" r="r" b="b"/>
              <a:pathLst>
                <a:path w="771" h="371" extrusionOk="0">
                  <a:moveTo>
                    <a:pt x="770" y="305"/>
                  </a:moveTo>
                  <a:lnTo>
                    <a:pt x="770" y="33"/>
                  </a:lnTo>
                  <a:cubicBezTo>
                    <a:pt x="483" y="50"/>
                    <a:pt x="58" y="0"/>
                    <a:pt x="0" y="124"/>
                  </a:cubicBezTo>
                  <a:cubicBezTo>
                    <a:pt x="383" y="124"/>
                    <a:pt x="243" y="371"/>
                    <a:pt x="770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" name="Google Shape;1445;p2"/>
            <p:cNvSpPr/>
            <p:nvPr/>
          </p:nvSpPr>
          <p:spPr>
            <a:xfrm>
              <a:off x="1855119" y="3232391"/>
              <a:ext cx="41332" cy="16982"/>
            </a:xfrm>
            <a:custGeom>
              <a:avLst/>
              <a:gdLst/>
              <a:ahLst/>
              <a:cxnLst/>
              <a:rect l="l" t="t" r="r" b="b"/>
              <a:pathLst>
                <a:path w="1158" h="564" extrusionOk="0">
                  <a:moveTo>
                    <a:pt x="1" y="199"/>
                  </a:moveTo>
                  <a:cubicBezTo>
                    <a:pt x="211" y="404"/>
                    <a:pt x="524" y="560"/>
                    <a:pt x="1157" y="563"/>
                  </a:cubicBezTo>
                  <a:lnTo>
                    <a:pt x="1157" y="110"/>
                  </a:lnTo>
                  <a:cubicBezTo>
                    <a:pt x="819" y="161"/>
                    <a:pt x="27" y="1"/>
                    <a:pt x="1" y="1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" name="Google Shape;1446;p2"/>
            <p:cNvSpPr/>
            <p:nvPr/>
          </p:nvSpPr>
          <p:spPr>
            <a:xfrm>
              <a:off x="857033" y="3232933"/>
              <a:ext cx="45865" cy="16771"/>
            </a:xfrm>
            <a:custGeom>
              <a:avLst/>
              <a:gdLst/>
              <a:ahLst/>
              <a:cxnLst/>
              <a:rect l="l" t="t" r="r" b="b"/>
              <a:pathLst>
                <a:path w="1285" h="557" extrusionOk="0">
                  <a:moveTo>
                    <a:pt x="965" y="1"/>
                  </a:moveTo>
                  <a:cubicBezTo>
                    <a:pt x="361" y="18"/>
                    <a:pt x="38" y="168"/>
                    <a:pt x="0" y="454"/>
                  </a:cubicBezTo>
                  <a:cubicBezTo>
                    <a:pt x="365" y="434"/>
                    <a:pt x="426" y="557"/>
                    <a:pt x="776" y="545"/>
                  </a:cubicBezTo>
                  <a:cubicBezTo>
                    <a:pt x="901" y="355"/>
                    <a:pt x="1285" y="140"/>
                    <a:pt x="9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" name="Google Shape;1447;p2"/>
            <p:cNvSpPr/>
            <p:nvPr/>
          </p:nvSpPr>
          <p:spPr>
            <a:xfrm>
              <a:off x="5613399" y="3238353"/>
              <a:ext cx="14919" cy="9244"/>
            </a:xfrm>
            <a:custGeom>
              <a:avLst/>
              <a:gdLst/>
              <a:ahLst/>
              <a:cxnLst/>
              <a:rect l="l" t="t" r="r" b="b"/>
              <a:pathLst>
                <a:path w="418" h="307" extrusionOk="0">
                  <a:moveTo>
                    <a:pt x="383" y="274"/>
                  </a:moveTo>
                  <a:cubicBezTo>
                    <a:pt x="357" y="165"/>
                    <a:pt x="418" y="17"/>
                    <a:pt x="193" y="1"/>
                  </a:cubicBezTo>
                  <a:cubicBezTo>
                    <a:pt x="180" y="57"/>
                    <a:pt x="163" y="109"/>
                    <a:pt x="0" y="94"/>
                  </a:cubicBezTo>
                  <a:cubicBezTo>
                    <a:pt x="21" y="203"/>
                    <a:pt x="56" y="306"/>
                    <a:pt x="383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" name="Google Shape;1448;p2"/>
            <p:cNvSpPr/>
            <p:nvPr/>
          </p:nvSpPr>
          <p:spPr>
            <a:xfrm>
              <a:off x="2477942" y="324311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2"/>
                    <a:pt x="393" y="71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" name="Google Shape;1449;p2"/>
            <p:cNvSpPr/>
            <p:nvPr/>
          </p:nvSpPr>
          <p:spPr>
            <a:xfrm>
              <a:off x="4119731" y="3237961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3" y="105"/>
                  </a:moveTo>
                  <a:cubicBezTo>
                    <a:pt x="193" y="53"/>
                    <a:pt x="38" y="1"/>
                    <a:pt x="0" y="105"/>
                  </a:cubicBezTo>
                  <a:cubicBezTo>
                    <a:pt x="0" y="156"/>
                    <a:pt x="157" y="208"/>
                    <a:pt x="193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" name="Google Shape;1450;p2"/>
            <p:cNvSpPr/>
            <p:nvPr/>
          </p:nvSpPr>
          <p:spPr>
            <a:xfrm>
              <a:off x="2264540" y="3237660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3" y="24"/>
                  </a:moveTo>
                  <a:cubicBezTo>
                    <a:pt x="241" y="0"/>
                    <a:pt x="1" y="68"/>
                    <a:pt x="104" y="118"/>
                  </a:cubicBezTo>
                  <a:cubicBezTo>
                    <a:pt x="155" y="140"/>
                    <a:pt x="395" y="72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" name="Google Shape;1451;p2"/>
            <p:cNvSpPr/>
            <p:nvPr/>
          </p:nvSpPr>
          <p:spPr>
            <a:xfrm>
              <a:off x="3706633" y="3235613"/>
              <a:ext cx="13849" cy="2770"/>
            </a:xfrm>
            <a:custGeom>
              <a:avLst/>
              <a:gdLst/>
              <a:ahLst/>
              <a:cxnLst/>
              <a:rect l="l" t="t" r="r" b="b"/>
              <a:pathLst>
                <a:path w="388" h="92" extrusionOk="0">
                  <a:moveTo>
                    <a:pt x="387" y="1"/>
                  </a:moveTo>
                  <a:cubicBezTo>
                    <a:pt x="241" y="20"/>
                    <a:pt x="7" y="4"/>
                    <a:pt x="1" y="92"/>
                  </a:cubicBezTo>
                  <a:cubicBezTo>
                    <a:pt x="154" y="72"/>
                    <a:pt x="382" y="91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" name="Google Shape;1452;p2"/>
            <p:cNvSpPr/>
            <p:nvPr/>
          </p:nvSpPr>
          <p:spPr>
            <a:xfrm>
              <a:off x="4501669" y="3232180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9" y="115"/>
                  </a:moveTo>
                  <a:cubicBezTo>
                    <a:pt x="153" y="139"/>
                    <a:pt x="392" y="73"/>
                    <a:pt x="291" y="26"/>
                  </a:cubicBezTo>
                  <a:cubicBezTo>
                    <a:pt x="238" y="1"/>
                    <a:pt x="0" y="69"/>
                    <a:pt x="99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" name="Google Shape;1453;p2"/>
            <p:cNvSpPr/>
            <p:nvPr/>
          </p:nvSpPr>
          <p:spPr>
            <a:xfrm>
              <a:off x="3414103" y="3232180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6"/>
                  </a:moveTo>
                  <a:cubicBezTo>
                    <a:pt x="241" y="1"/>
                    <a:pt x="1" y="69"/>
                    <a:pt x="100" y="115"/>
                  </a:cubicBezTo>
                  <a:cubicBezTo>
                    <a:pt x="152" y="141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" name="Google Shape;1454;p2"/>
            <p:cNvSpPr/>
            <p:nvPr/>
          </p:nvSpPr>
          <p:spPr>
            <a:xfrm>
              <a:off x="7082796" y="3226701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6"/>
                  </a:moveTo>
                  <a:cubicBezTo>
                    <a:pt x="238" y="0"/>
                    <a:pt x="0" y="71"/>
                    <a:pt x="99" y="118"/>
                  </a:cubicBezTo>
                  <a:cubicBezTo>
                    <a:pt x="153" y="143"/>
                    <a:pt x="392" y="73"/>
                    <a:pt x="290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" name="Google Shape;1455;p2"/>
            <p:cNvSpPr/>
            <p:nvPr/>
          </p:nvSpPr>
          <p:spPr>
            <a:xfrm>
              <a:off x="2457348" y="3226701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38" y="0"/>
                    <a:pt x="0" y="71"/>
                    <a:pt x="100" y="118"/>
                  </a:cubicBezTo>
                  <a:cubicBezTo>
                    <a:pt x="152" y="143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" name="Google Shape;1456;p2"/>
            <p:cNvSpPr/>
            <p:nvPr/>
          </p:nvSpPr>
          <p:spPr>
            <a:xfrm>
              <a:off x="5640810" y="3221974"/>
              <a:ext cx="13884" cy="5540"/>
            </a:xfrm>
            <a:custGeom>
              <a:avLst/>
              <a:gdLst/>
              <a:ahLst/>
              <a:cxnLst/>
              <a:rect l="l" t="t" r="r" b="b"/>
              <a:pathLst>
                <a:path w="389" h="184" extrusionOk="0">
                  <a:moveTo>
                    <a:pt x="1" y="183"/>
                  </a:moveTo>
                  <a:lnTo>
                    <a:pt x="389" y="183"/>
                  </a:lnTo>
                  <a:lnTo>
                    <a:pt x="389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7" name="Google Shape;1457;p2"/>
            <p:cNvSpPr/>
            <p:nvPr/>
          </p:nvSpPr>
          <p:spPr>
            <a:xfrm>
              <a:off x="4487357" y="3211044"/>
              <a:ext cx="26591" cy="12225"/>
            </a:xfrm>
            <a:custGeom>
              <a:avLst/>
              <a:gdLst/>
              <a:ahLst/>
              <a:cxnLst/>
              <a:rect l="l" t="t" r="r" b="b"/>
              <a:pathLst>
                <a:path w="745" h="406" extrusionOk="0">
                  <a:moveTo>
                    <a:pt x="306" y="1"/>
                  </a:moveTo>
                  <a:cubicBezTo>
                    <a:pt x="0" y="136"/>
                    <a:pt x="89" y="405"/>
                    <a:pt x="692" y="364"/>
                  </a:cubicBezTo>
                  <a:cubicBezTo>
                    <a:pt x="745" y="156"/>
                    <a:pt x="647" y="22"/>
                    <a:pt x="30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8" name="Google Shape;1458;p2"/>
            <p:cNvSpPr/>
            <p:nvPr/>
          </p:nvSpPr>
          <p:spPr>
            <a:xfrm>
              <a:off x="3352142" y="3218481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100" y="117"/>
                  </a:moveTo>
                  <a:cubicBezTo>
                    <a:pt x="151" y="143"/>
                    <a:pt x="392" y="72"/>
                    <a:pt x="293" y="27"/>
                  </a:cubicBezTo>
                  <a:cubicBezTo>
                    <a:pt x="242" y="0"/>
                    <a:pt x="1" y="71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" name="Google Shape;1459;p2"/>
            <p:cNvSpPr/>
            <p:nvPr/>
          </p:nvSpPr>
          <p:spPr>
            <a:xfrm>
              <a:off x="7844246" y="3200717"/>
              <a:ext cx="35478" cy="19120"/>
            </a:xfrm>
            <a:custGeom>
              <a:avLst/>
              <a:gdLst/>
              <a:ahLst/>
              <a:cxnLst/>
              <a:rect l="l" t="t" r="r" b="b"/>
              <a:pathLst>
                <a:path w="994" h="635" extrusionOk="0">
                  <a:moveTo>
                    <a:pt x="558" y="617"/>
                  </a:moveTo>
                  <a:cubicBezTo>
                    <a:pt x="506" y="350"/>
                    <a:pt x="994" y="337"/>
                    <a:pt x="943" y="72"/>
                  </a:cubicBezTo>
                  <a:cubicBezTo>
                    <a:pt x="1" y="0"/>
                    <a:pt x="75" y="635"/>
                    <a:pt x="558" y="6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0" name="Google Shape;1460;p2"/>
            <p:cNvSpPr/>
            <p:nvPr/>
          </p:nvSpPr>
          <p:spPr>
            <a:xfrm>
              <a:off x="2677566" y="3215832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99" y="115"/>
                  </a:moveTo>
                  <a:cubicBezTo>
                    <a:pt x="156" y="139"/>
                    <a:pt x="395" y="70"/>
                    <a:pt x="294" y="23"/>
                  </a:cubicBezTo>
                  <a:cubicBezTo>
                    <a:pt x="242" y="1"/>
                    <a:pt x="1" y="66"/>
                    <a:pt x="99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1" name="Google Shape;1461;p2"/>
            <p:cNvSpPr/>
            <p:nvPr/>
          </p:nvSpPr>
          <p:spPr>
            <a:xfrm>
              <a:off x="1872216" y="3215832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3"/>
                  </a:moveTo>
                  <a:cubicBezTo>
                    <a:pt x="242" y="1"/>
                    <a:pt x="1" y="68"/>
                    <a:pt x="104" y="115"/>
                  </a:cubicBezTo>
                  <a:cubicBezTo>
                    <a:pt x="157" y="139"/>
                    <a:pt x="396" y="70"/>
                    <a:pt x="294" y="2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2" name="Google Shape;1462;p2"/>
            <p:cNvSpPr/>
            <p:nvPr/>
          </p:nvSpPr>
          <p:spPr>
            <a:xfrm>
              <a:off x="4920656" y="3200115"/>
              <a:ext cx="34229" cy="17223"/>
            </a:xfrm>
            <a:custGeom>
              <a:avLst/>
              <a:gdLst/>
              <a:ahLst/>
              <a:cxnLst/>
              <a:rect l="l" t="t" r="r" b="b"/>
              <a:pathLst>
                <a:path w="959" h="572" extrusionOk="0">
                  <a:moveTo>
                    <a:pt x="704" y="545"/>
                  </a:moveTo>
                  <a:cubicBezTo>
                    <a:pt x="863" y="441"/>
                    <a:pt x="958" y="302"/>
                    <a:pt x="894" y="92"/>
                  </a:cubicBezTo>
                  <a:cubicBezTo>
                    <a:pt x="627" y="95"/>
                    <a:pt x="469" y="48"/>
                    <a:pt x="313" y="1"/>
                  </a:cubicBezTo>
                  <a:cubicBezTo>
                    <a:pt x="0" y="147"/>
                    <a:pt x="82" y="571"/>
                    <a:pt x="704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" name="Google Shape;1463;p2"/>
            <p:cNvSpPr/>
            <p:nvPr/>
          </p:nvSpPr>
          <p:spPr>
            <a:xfrm>
              <a:off x="2716149" y="3204300"/>
              <a:ext cx="20131" cy="16259"/>
            </a:xfrm>
            <a:custGeom>
              <a:avLst/>
              <a:gdLst/>
              <a:ahLst/>
              <a:cxnLst/>
              <a:rect l="l" t="t" r="r" b="b"/>
              <a:pathLst>
                <a:path w="564" h="540" extrusionOk="0">
                  <a:moveTo>
                    <a:pt x="563" y="406"/>
                  </a:moveTo>
                  <a:lnTo>
                    <a:pt x="563" y="133"/>
                  </a:lnTo>
                  <a:cubicBezTo>
                    <a:pt x="0" y="0"/>
                    <a:pt x="0" y="539"/>
                    <a:pt x="563" y="4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4" name="Google Shape;1464;p2"/>
            <p:cNvSpPr/>
            <p:nvPr/>
          </p:nvSpPr>
          <p:spPr>
            <a:xfrm>
              <a:off x="6518365" y="3210261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4" y="27"/>
                  </a:moveTo>
                  <a:cubicBezTo>
                    <a:pt x="236" y="1"/>
                    <a:pt x="0" y="71"/>
                    <a:pt x="101" y="118"/>
                  </a:cubicBezTo>
                  <a:cubicBezTo>
                    <a:pt x="151" y="143"/>
                    <a:pt x="392" y="72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" name="Google Shape;1465;p2"/>
            <p:cNvSpPr/>
            <p:nvPr/>
          </p:nvSpPr>
          <p:spPr>
            <a:xfrm>
              <a:off x="2631667" y="3205534"/>
              <a:ext cx="21951" cy="8762"/>
            </a:xfrm>
            <a:custGeom>
              <a:avLst/>
              <a:gdLst/>
              <a:ahLst/>
              <a:cxnLst/>
              <a:rect l="l" t="t" r="r" b="b"/>
              <a:pathLst>
                <a:path w="615" h="291" extrusionOk="0">
                  <a:moveTo>
                    <a:pt x="614" y="274"/>
                  </a:moveTo>
                  <a:lnTo>
                    <a:pt x="614" y="1"/>
                  </a:lnTo>
                  <a:lnTo>
                    <a:pt x="34" y="1"/>
                  </a:lnTo>
                  <a:cubicBezTo>
                    <a:pt x="1" y="201"/>
                    <a:pt x="194" y="291"/>
                    <a:pt x="614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6" name="Google Shape;1466;p2"/>
            <p:cNvSpPr/>
            <p:nvPr/>
          </p:nvSpPr>
          <p:spPr>
            <a:xfrm>
              <a:off x="1833597" y="3202915"/>
              <a:ext cx="14670" cy="9455"/>
            </a:xfrm>
            <a:custGeom>
              <a:avLst/>
              <a:gdLst/>
              <a:ahLst/>
              <a:cxnLst/>
              <a:rect l="l" t="t" r="r" b="b"/>
              <a:pathLst>
                <a:path w="411" h="314" extrusionOk="0">
                  <a:moveTo>
                    <a:pt x="410" y="271"/>
                  </a:moveTo>
                  <a:lnTo>
                    <a:pt x="410" y="91"/>
                  </a:lnTo>
                  <a:cubicBezTo>
                    <a:pt x="220" y="91"/>
                    <a:pt x="182" y="16"/>
                    <a:pt x="25" y="1"/>
                  </a:cubicBezTo>
                  <a:cubicBezTo>
                    <a:pt x="45" y="140"/>
                    <a:pt x="0" y="314"/>
                    <a:pt x="410" y="2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7" name="Google Shape;1467;p2"/>
            <p:cNvSpPr/>
            <p:nvPr/>
          </p:nvSpPr>
          <p:spPr>
            <a:xfrm>
              <a:off x="1600565" y="3208304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0" y="92"/>
                  </a:moveTo>
                  <a:cubicBezTo>
                    <a:pt x="149" y="71"/>
                    <a:pt x="380" y="89"/>
                    <a:pt x="385" y="0"/>
                  </a:cubicBezTo>
                  <a:cubicBezTo>
                    <a:pt x="235" y="23"/>
                    <a:pt x="5" y="4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" name="Google Shape;1468;p2"/>
            <p:cNvSpPr/>
            <p:nvPr/>
          </p:nvSpPr>
          <p:spPr>
            <a:xfrm>
              <a:off x="8380302" y="3202493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3" y="102"/>
                  </a:moveTo>
                  <a:cubicBezTo>
                    <a:pt x="195" y="51"/>
                    <a:pt x="39" y="0"/>
                    <a:pt x="1" y="102"/>
                  </a:cubicBezTo>
                  <a:cubicBezTo>
                    <a:pt x="1" y="153"/>
                    <a:pt x="159" y="205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9" name="Google Shape;1469;p2"/>
            <p:cNvSpPr/>
            <p:nvPr/>
          </p:nvSpPr>
          <p:spPr>
            <a:xfrm>
              <a:off x="7447531" y="3204752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4" y="27"/>
                  </a:moveTo>
                  <a:cubicBezTo>
                    <a:pt x="240" y="1"/>
                    <a:pt x="1" y="71"/>
                    <a:pt x="100" y="118"/>
                  </a:cubicBezTo>
                  <a:cubicBezTo>
                    <a:pt x="153" y="143"/>
                    <a:pt x="394" y="75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0" name="Google Shape;1470;p2"/>
            <p:cNvSpPr/>
            <p:nvPr/>
          </p:nvSpPr>
          <p:spPr>
            <a:xfrm>
              <a:off x="2288775" y="3202704"/>
              <a:ext cx="20737" cy="5781"/>
            </a:xfrm>
            <a:custGeom>
              <a:avLst/>
              <a:gdLst/>
              <a:ahLst/>
              <a:cxnLst/>
              <a:rect l="l" t="t" r="r" b="b"/>
              <a:pathLst>
                <a:path w="581" h="192" extrusionOk="0">
                  <a:moveTo>
                    <a:pt x="1" y="186"/>
                  </a:moveTo>
                  <a:cubicBezTo>
                    <a:pt x="333" y="192"/>
                    <a:pt x="497" y="118"/>
                    <a:pt x="580" y="5"/>
                  </a:cubicBezTo>
                  <a:cubicBezTo>
                    <a:pt x="249" y="1"/>
                    <a:pt x="85" y="75"/>
                    <a:pt x="1" y="18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" name="Google Shape;1471;p2"/>
            <p:cNvSpPr/>
            <p:nvPr/>
          </p:nvSpPr>
          <p:spPr>
            <a:xfrm>
              <a:off x="2653688" y="3197375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578" y="92"/>
                  </a:moveTo>
                  <a:cubicBezTo>
                    <a:pt x="382" y="93"/>
                    <a:pt x="349" y="17"/>
                    <a:pt x="192" y="0"/>
                  </a:cubicBezTo>
                  <a:cubicBezTo>
                    <a:pt x="192" y="92"/>
                    <a:pt x="35" y="107"/>
                    <a:pt x="0" y="183"/>
                  </a:cubicBezTo>
                  <a:cubicBezTo>
                    <a:pt x="192" y="181"/>
                    <a:pt x="230" y="256"/>
                    <a:pt x="385" y="272"/>
                  </a:cubicBezTo>
                  <a:cubicBezTo>
                    <a:pt x="382" y="182"/>
                    <a:pt x="542" y="165"/>
                    <a:pt x="578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" name="Google Shape;1472;p2"/>
            <p:cNvSpPr/>
            <p:nvPr/>
          </p:nvSpPr>
          <p:spPr>
            <a:xfrm>
              <a:off x="6129967" y="3189908"/>
              <a:ext cx="26520" cy="15266"/>
            </a:xfrm>
            <a:custGeom>
              <a:avLst/>
              <a:gdLst/>
              <a:ahLst/>
              <a:cxnLst/>
              <a:rect l="l" t="t" r="r" b="b"/>
              <a:pathLst>
                <a:path w="743" h="507" extrusionOk="0">
                  <a:moveTo>
                    <a:pt x="1" y="74"/>
                  </a:moveTo>
                  <a:lnTo>
                    <a:pt x="1" y="435"/>
                  </a:lnTo>
                  <a:cubicBezTo>
                    <a:pt x="742" y="507"/>
                    <a:pt x="742" y="0"/>
                    <a:pt x="1" y="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" name="Google Shape;1473;p2"/>
            <p:cNvSpPr/>
            <p:nvPr/>
          </p:nvSpPr>
          <p:spPr>
            <a:xfrm>
              <a:off x="5500577" y="3186446"/>
              <a:ext cx="35086" cy="16410"/>
            </a:xfrm>
            <a:custGeom>
              <a:avLst/>
              <a:gdLst/>
              <a:ahLst/>
              <a:cxnLst/>
              <a:rect l="l" t="t" r="r" b="b"/>
              <a:pathLst>
                <a:path w="983" h="545" extrusionOk="0">
                  <a:moveTo>
                    <a:pt x="844" y="1"/>
                  </a:moveTo>
                  <a:lnTo>
                    <a:pt x="74" y="1"/>
                  </a:lnTo>
                  <a:cubicBezTo>
                    <a:pt x="1" y="307"/>
                    <a:pt x="408" y="387"/>
                    <a:pt x="654" y="545"/>
                  </a:cubicBezTo>
                  <a:cubicBezTo>
                    <a:pt x="647" y="332"/>
                    <a:pt x="983" y="279"/>
                    <a:pt x="84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" name="Google Shape;1474;p2"/>
            <p:cNvSpPr/>
            <p:nvPr/>
          </p:nvSpPr>
          <p:spPr>
            <a:xfrm>
              <a:off x="2904781" y="3193913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2" y="25"/>
                  </a:moveTo>
                  <a:cubicBezTo>
                    <a:pt x="237" y="1"/>
                    <a:pt x="1" y="67"/>
                    <a:pt x="99" y="115"/>
                  </a:cubicBezTo>
                  <a:cubicBezTo>
                    <a:pt x="152" y="142"/>
                    <a:pt x="390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" name="Google Shape;1475;p2"/>
            <p:cNvSpPr/>
            <p:nvPr/>
          </p:nvSpPr>
          <p:spPr>
            <a:xfrm>
              <a:off x="7588799" y="3186446"/>
              <a:ext cx="20773" cy="8250"/>
            </a:xfrm>
            <a:custGeom>
              <a:avLst/>
              <a:gdLst/>
              <a:ahLst/>
              <a:cxnLst/>
              <a:rect l="l" t="t" r="r" b="b"/>
              <a:pathLst>
                <a:path w="582" h="274" extrusionOk="0">
                  <a:moveTo>
                    <a:pt x="581" y="1"/>
                  </a:moveTo>
                  <a:lnTo>
                    <a:pt x="0" y="1"/>
                  </a:lnTo>
                  <a:lnTo>
                    <a:pt x="0" y="273"/>
                  </a:lnTo>
                  <a:lnTo>
                    <a:pt x="581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" name="Google Shape;1476;p2"/>
            <p:cNvSpPr/>
            <p:nvPr/>
          </p:nvSpPr>
          <p:spPr>
            <a:xfrm>
              <a:off x="8270157" y="3186054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5" y="104"/>
                  </a:moveTo>
                  <a:cubicBezTo>
                    <a:pt x="197" y="53"/>
                    <a:pt x="39" y="1"/>
                    <a:pt x="1" y="104"/>
                  </a:cubicBezTo>
                  <a:cubicBezTo>
                    <a:pt x="1" y="156"/>
                    <a:pt x="158" y="208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7" name="Google Shape;1477;p2"/>
            <p:cNvSpPr/>
            <p:nvPr/>
          </p:nvSpPr>
          <p:spPr>
            <a:xfrm>
              <a:off x="5079699" y="318295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4" y="117"/>
                  </a:moveTo>
                  <a:cubicBezTo>
                    <a:pt x="157" y="141"/>
                    <a:pt x="393" y="72"/>
                    <a:pt x="296" y="26"/>
                  </a:cubicBezTo>
                  <a:cubicBezTo>
                    <a:pt x="242" y="0"/>
                    <a:pt x="1" y="70"/>
                    <a:pt x="104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" name="Google Shape;1478;p2"/>
            <p:cNvSpPr/>
            <p:nvPr/>
          </p:nvSpPr>
          <p:spPr>
            <a:xfrm>
              <a:off x="1336624" y="3160462"/>
              <a:ext cx="52218" cy="28032"/>
            </a:xfrm>
            <a:custGeom>
              <a:avLst/>
              <a:gdLst/>
              <a:ahLst/>
              <a:cxnLst/>
              <a:rect l="l" t="t" r="r" b="b"/>
              <a:pathLst>
                <a:path w="1463" h="931" extrusionOk="0">
                  <a:moveTo>
                    <a:pt x="450" y="591"/>
                  </a:moveTo>
                  <a:cubicBezTo>
                    <a:pt x="587" y="702"/>
                    <a:pt x="336" y="930"/>
                    <a:pt x="836" y="864"/>
                  </a:cubicBezTo>
                  <a:cubicBezTo>
                    <a:pt x="1462" y="635"/>
                    <a:pt x="634" y="1"/>
                    <a:pt x="63" y="319"/>
                  </a:cubicBezTo>
                  <a:cubicBezTo>
                    <a:pt x="0" y="499"/>
                    <a:pt x="336" y="497"/>
                    <a:pt x="450" y="5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" name="Google Shape;1479;p2"/>
            <p:cNvSpPr/>
            <p:nvPr/>
          </p:nvSpPr>
          <p:spPr>
            <a:xfrm>
              <a:off x="7003667" y="3178286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1" y="181"/>
                  </a:moveTo>
                  <a:lnTo>
                    <a:pt x="388" y="181"/>
                  </a:lnTo>
                  <a:lnTo>
                    <a:pt x="38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0" name="Google Shape;1480;p2"/>
            <p:cNvSpPr/>
            <p:nvPr/>
          </p:nvSpPr>
          <p:spPr>
            <a:xfrm>
              <a:off x="2917987" y="3175516"/>
              <a:ext cx="29482" cy="9906"/>
            </a:xfrm>
            <a:custGeom>
              <a:avLst/>
              <a:gdLst/>
              <a:ahLst/>
              <a:cxnLst/>
              <a:rect l="l" t="t" r="r" b="b"/>
              <a:pathLst>
                <a:path w="826" h="329" extrusionOk="0">
                  <a:moveTo>
                    <a:pt x="692" y="273"/>
                  </a:moveTo>
                  <a:cubicBezTo>
                    <a:pt x="825" y="29"/>
                    <a:pt x="294" y="97"/>
                    <a:pt x="115" y="1"/>
                  </a:cubicBezTo>
                  <a:cubicBezTo>
                    <a:pt x="0" y="237"/>
                    <a:pt x="192" y="328"/>
                    <a:pt x="692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" name="Google Shape;1481;p2"/>
            <p:cNvSpPr/>
            <p:nvPr/>
          </p:nvSpPr>
          <p:spPr>
            <a:xfrm>
              <a:off x="1610666" y="3180213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102" y="117"/>
                  </a:moveTo>
                  <a:cubicBezTo>
                    <a:pt x="153" y="142"/>
                    <a:pt x="392" y="73"/>
                    <a:pt x="294" y="26"/>
                  </a:cubicBezTo>
                  <a:cubicBezTo>
                    <a:pt x="239" y="0"/>
                    <a:pt x="0" y="71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" name="Google Shape;1482;p2"/>
            <p:cNvSpPr/>
            <p:nvPr/>
          </p:nvSpPr>
          <p:spPr>
            <a:xfrm>
              <a:off x="2818835" y="3175155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1" y="103"/>
                  </a:moveTo>
                  <a:cubicBezTo>
                    <a:pt x="194" y="53"/>
                    <a:pt x="36" y="1"/>
                    <a:pt x="0" y="103"/>
                  </a:cubicBezTo>
                  <a:cubicBezTo>
                    <a:pt x="0" y="154"/>
                    <a:pt x="154" y="206"/>
                    <a:pt x="191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" name="Google Shape;1483;p2"/>
            <p:cNvSpPr/>
            <p:nvPr/>
          </p:nvSpPr>
          <p:spPr>
            <a:xfrm>
              <a:off x="1004940" y="317744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7"/>
                  </a:moveTo>
                  <a:cubicBezTo>
                    <a:pt x="240" y="1"/>
                    <a:pt x="1" y="71"/>
                    <a:pt x="101" y="117"/>
                  </a:cubicBezTo>
                  <a:cubicBezTo>
                    <a:pt x="152" y="143"/>
                    <a:pt x="394" y="75"/>
                    <a:pt x="296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" name="Google Shape;1484;p2"/>
            <p:cNvSpPr/>
            <p:nvPr/>
          </p:nvSpPr>
          <p:spPr>
            <a:xfrm>
              <a:off x="660834" y="3177533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5"/>
                  </a:moveTo>
                  <a:cubicBezTo>
                    <a:pt x="156" y="140"/>
                    <a:pt x="393" y="71"/>
                    <a:pt x="294" y="25"/>
                  </a:cubicBezTo>
                  <a:cubicBezTo>
                    <a:pt x="242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" name="Google Shape;1485;p2"/>
            <p:cNvSpPr/>
            <p:nvPr/>
          </p:nvSpPr>
          <p:spPr>
            <a:xfrm>
              <a:off x="492262" y="3169314"/>
              <a:ext cx="28483" cy="11713"/>
            </a:xfrm>
            <a:custGeom>
              <a:avLst/>
              <a:gdLst/>
              <a:ahLst/>
              <a:cxnLst/>
              <a:rect l="l" t="t" r="r" b="b"/>
              <a:pathLst>
                <a:path w="798" h="389" extrusionOk="0">
                  <a:moveTo>
                    <a:pt x="771" y="25"/>
                  </a:moveTo>
                  <a:cubicBezTo>
                    <a:pt x="336" y="0"/>
                    <a:pt x="49" y="46"/>
                    <a:pt x="1" y="208"/>
                  </a:cubicBezTo>
                  <a:cubicBezTo>
                    <a:pt x="279" y="229"/>
                    <a:pt x="326" y="358"/>
                    <a:pt x="580" y="388"/>
                  </a:cubicBezTo>
                  <a:cubicBezTo>
                    <a:pt x="539" y="217"/>
                    <a:pt x="797" y="188"/>
                    <a:pt x="77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" name="Google Shape;1486;p2"/>
            <p:cNvSpPr/>
            <p:nvPr/>
          </p:nvSpPr>
          <p:spPr>
            <a:xfrm>
              <a:off x="2089293" y="3167989"/>
              <a:ext cx="38726" cy="12646"/>
            </a:xfrm>
            <a:custGeom>
              <a:avLst/>
              <a:gdLst/>
              <a:ahLst/>
              <a:cxnLst/>
              <a:rect l="l" t="t" r="r" b="b"/>
              <a:pathLst>
                <a:path w="1085" h="420" extrusionOk="0">
                  <a:moveTo>
                    <a:pt x="962" y="341"/>
                  </a:moveTo>
                  <a:cubicBezTo>
                    <a:pt x="1085" y="121"/>
                    <a:pt x="42" y="0"/>
                    <a:pt x="0" y="158"/>
                  </a:cubicBezTo>
                  <a:cubicBezTo>
                    <a:pt x="366" y="197"/>
                    <a:pt x="347" y="419"/>
                    <a:pt x="962" y="34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" name="Google Shape;1487;p2"/>
            <p:cNvSpPr/>
            <p:nvPr/>
          </p:nvSpPr>
          <p:spPr>
            <a:xfrm>
              <a:off x="8662517" y="3172716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8" y="22"/>
                    <a:pt x="5" y="5"/>
                    <a:pt x="0" y="92"/>
                  </a:cubicBezTo>
                  <a:cubicBezTo>
                    <a:pt x="150" y="73"/>
                    <a:pt x="381" y="91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" name="Google Shape;1488;p2"/>
            <p:cNvSpPr/>
            <p:nvPr/>
          </p:nvSpPr>
          <p:spPr>
            <a:xfrm>
              <a:off x="216150" y="3170067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3" y="0"/>
                  </a:moveTo>
                  <a:lnTo>
                    <a:pt x="25" y="0"/>
                  </a:lnTo>
                  <a:cubicBezTo>
                    <a:pt x="0" y="163"/>
                    <a:pt x="216" y="213"/>
                    <a:pt x="603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" name="Google Shape;1489;p2"/>
            <p:cNvSpPr/>
            <p:nvPr/>
          </p:nvSpPr>
          <p:spPr>
            <a:xfrm>
              <a:off x="5585845" y="3164195"/>
              <a:ext cx="6853" cy="6233"/>
            </a:xfrm>
            <a:custGeom>
              <a:avLst/>
              <a:gdLst/>
              <a:ahLst/>
              <a:cxnLst/>
              <a:rect l="l" t="t" r="r" b="b"/>
              <a:pathLst>
                <a:path w="192" h="207" extrusionOk="0">
                  <a:moveTo>
                    <a:pt x="191" y="104"/>
                  </a:moveTo>
                  <a:cubicBezTo>
                    <a:pt x="191" y="53"/>
                    <a:pt x="36" y="1"/>
                    <a:pt x="1" y="104"/>
                  </a:cubicBezTo>
                  <a:cubicBezTo>
                    <a:pt x="1" y="153"/>
                    <a:pt x="156" y="207"/>
                    <a:pt x="191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" name="Google Shape;1490;p2"/>
            <p:cNvSpPr/>
            <p:nvPr/>
          </p:nvSpPr>
          <p:spPr>
            <a:xfrm>
              <a:off x="4711609" y="3164587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" name="Google Shape;1491;p2"/>
            <p:cNvSpPr/>
            <p:nvPr/>
          </p:nvSpPr>
          <p:spPr>
            <a:xfrm>
              <a:off x="2436575" y="3151068"/>
              <a:ext cx="40404" cy="18518"/>
            </a:xfrm>
            <a:custGeom>
              <a:avLst/>
              <a:gdLst/>
              <a:ahLst/>
              <a:cxnLst/>
              <a:rect l="l" t="t" r="r" b="b"/>
              <a:pathLst>
                <a:path w="1132" h="615" extrusionOk="0">
                  <a:moveTo>
                    <a:pt x="1068" y="450"/>
                  </a:moveTo>
                  <a:cubicBezTo>
                    <a:pt x="1132" y="1"/>
                    <a:pt x="0" y="211"/>
                    <a:pt x="102" y="540"/>
                  </a:cubicBezTo>
                  <a:cubicBezTo>
                    <a:pt x="648" y="614"/>
                    <a:pt x="601" y="412"/>
                    <a:pt x="1068" y="4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" name="Google Shape;1492;p2"/>
            <p:cNvSpPr/>
            <p:nvPr/>
          </p:nvSpPr>
          <p:spPr>
            <a:xfrm>
              <a:off x="96404" y="3163804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7"/>
                  </a:moveTo>
                  <a:cubicBezTo>
                    <a:pt x="239" y="1"/>
                    <a:pt x="0" y="71"/>
                    <a:pt x="101" y="117"/>
                  </a:cubicBezTo>
                  <a:cubicBezTo>
                    <a:pt x="154" y="143"/>
                    <a:pt x="393" y="72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" name="Google Shape;1493;p2"/>
            <p:cNvSpPr/>
            <p:nvPr/>
          </p:nvSpPr>
          <p:spPr>
            <a:xfrm>
              <a:off x="7664466" y="3159107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1"/>
                  </a:lnTo>
                  <a:lnTo>
                    <a:pt x="387" y="18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" name="Google Shape;1494;p2"/>
            <p:cNvSpPr/>
            <p:nvPr/>
          </p:nvSpPr>
          <p:spPr>
            <a:xfrm>
              <a:off x="5224358" y="316109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2" y="25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2" y="142"/>
                    <a:pt x="391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" name="Google Shape;1495;p2"/>
            <p:cNvSpPr/>
            <p:nvPr/>
          </p:nvSpPr>
          <p:spPr>
            <a:xfrm>
              <a:off x="4645900" y="3150918"/>
              <a:ext cx="28268" cy="13700"/>
            </a:xfrm>
            <a:custGeom>
              <a:avLst/>
              <a:gdLst/>
              <a:ahLst/>
              <a:cxnLst/>
              <a:rect l="l" t="t" r="r" b="b"/>
              <a:pathLst>
                <a:path w="792" h="455" extrusionOk="0">
                  <a:moveTo>
                    <a:pt x="493" y="455"/>
                  </a:moveTo>
                  <a:cubicBezTo>
                    <a:pt x="758" y="339"/>
                    <a:pt x="792" y="10"/>
                    <a:pt x="301" y="1"/>
                  </a:cubicBezTo>
                  <a:cubicBezTo>
                    <a:pt x="36" y="115"/>
                    <a:pt x="1" y="444"/>
                    <a:pt x="493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" name="Google Shape;1496;p2"/>
            <p:cNvSpPr/>
            <p:nvPr/>
          </p:nvSpPr>
          <p:spPr>
            <a:xfrm>
              <a:off x="7213500" y="3150105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100" y="118"/>
                  </a:moveTo>
                  <a:cubicBezTo>
                    <a:pt x="155" y="144"/>
                    <a:pt x="394" y="73"/>
                    <a:pt x="295" y="28"/>
                  </a:cubicBezTo>
                  <a:cubicBezTo>
                    <a:pt x="240" y="0"/>
                    <a:pt x="1" y="71"/>
                    <a:pt x="100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" name="Google Shape;1497;p2"/>
            <p:cNvSpPr/>
            <p:nvPr/>
          </p:nvSpPr>
          <p:spPr>
            <a:xfrm>
              <a:off x="3362600" y="3145408"/>
              <a:ext cx="34443" cy="9033"/>
            </a:xfrm>
            <a:custGeom>
              <a:avLst/>
              <a:gdLst/>
              <a:ahLst/>
              <a:cxnLst/>
              <a:rect l="l" t="t" r="r" b="b"/>
              <a:pathLst>
                <a:path w="965" h="300" extrusionOk="0">
                  <a:moveTo>
                    <a:pt x="192" y="274"/>
                  </a:moveTo>
                  <a:cubicBezTo>
                    <a:pt x="632" y="300"/>
                    <a:pt x="919" y="253"/>
                    <a:pt x="965" y="92"/>
                  </a:cubicBezTo>
                  <a:cubicBezTo>
                    <a:pt x="621" y="112"/>
                    <a:pt x="0" y="1"/>
                    <a:pt x="192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" name="Google Shape;1498;p2"/>
            <p:cNvSpPr/>
            <p:nvPr/>
          </p:nvSpPr>
          <p:spPr>
            <a:xfrm>
              <a:off x="2429865" y="3150135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7"/>
                  </a:moveTo>
                  <a:cubicBezTo>
                    <a:pt x="236" y="0"/>
                    <a:pt x="0" y="70"/>
                    <a:pt x="98" y="117"/>
                  </a:cubicBezTo>
                  <a:cubicBezTo>
                    <a:pt x="150" y="143"/>
                    <a:pt x="392" y="72"/>
                    <a:pt x="290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9" name="Google Shape;1499;p2"/>
            <p:cNvSpPr/>
            <p:nvPr/>
          </p:nvSpPr>
          <p:spPr>
            <a:xfrm>
              <a:off x="1813895" y="3147786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2" y="105"/>
                  </a:moveTo>
                  <a:cubicBezTo>
                    <a:pt x="0" y="155"/>
                    <a:pt x="157" y="208"/>
                    <a:pt x="192" y="105"/>
                  </a:cubicBezTo>
                  <a:cubicBezTo>
                    <a:pt x="192" y="52"/>
                    <a:pt x="37" y="0"/>
                    <a:pt x="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0" name="Google Shape;1500;p2"/>
            <p:cNvSpPr/>
            <p:nvPr/>
          </p:nvSpPr>
          <p:spPr>
            <a:xfrm>
              <a:off x="6449480" y="3147395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5"/>
                  </a:moveTo>
                  <a:cubicBezTo>
                    <a:pt x="241" y="0"/>
                    <a:pt x="1" y="68"/>
                    <a:pt x="103" y="116"/>
                  </a:cubicBezTo>
                  <a:cubicBezTo>
                    <a:pt x="155" y="142"/>
                    <a:pt x="395" y="74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" name="Google Shape;1501;p2"/>
            <p:cNvSpPr/>
            <p:nvPr/>
          </p:nvSpPr>
          <p:spPr>
            <a:xfrm>
              <a:off x="5866989" y="3141042"/>
              <a:ext cx="8959" cy="11472"/>
            </a:xfrm>
            <a:custGeom>
              <a:avLst/>
              <a:gdLst/>
              <a:ahLst/>
              <a:cxnLst/>
              <a:rect l="l" t="t" r="r" b="b"/>
              <a:pathLst>
                <a:path w="251" h="381" extrusionOk="0">
                  <a:moveTo>
                    <a:pt x="223" y="236"/>
                  </a:moveTo>
                  <a:cubicBezTo>
                    <a:pt x="251" y="142"/>
                    <a:pt x="72" y="1"/>
                    <a:pt x="29" y="146"/>
                  </a:cubicBezTo>
                  <a:cubicBezTo>
                    <a:pt x="0" y="241"/>
                    <a:pt x="179" y="381"/>
                    <a:pt x="223" y="2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" name="Google Shape;1502;p2"/>
            <p:cNvSpPr/>
            <p:nvPr/>
          </p:nvSpPr>
          <p:spPr>
            <a:xfrm>
              <a:off x="0" y="3144715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4"/>
                  </a:moveTo>
                  <a:cubicBezTo>
                    <a:pt x="242" y="0"/>
                    <a:pt x="1" y="68"/>
                    <a:pt x="102" y="114"/>
                  </a:cubicBezTo>
                  <a:cubicBezTo>
                    <a:pt x="157" y="140"/>
                    <a:pt x="396" y="71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" name="Google Shape;1503;p2"/>
            <p:cNvSpPr/>
            <p:nvPr/>
          </p:nvSpPr>
          <p:spPr>
            <a:xfrm>
              <a:off x="4477577" y="3142668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8" y="21"/>
                    <a:pt x="7" y="4"/>
                    <a:pt x="0" y="92"/>
                  </a:cubicBezTo>
                  <a:cubicBezTo>
                    <a:pt x="150" y="71"/>
                    <a:pt x="383" y="89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" name="Google Shape;1504;p2"/>
            <p:cNvSpPr/>
            <p:nvPr/>
          </p:nvSpPr>
          <p:spPr>
            <a:xfrm>
              <a:off x="6645785" y="3134147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5" y="103"/>
                  </a:moveTo>
                  <a:cubicBezTo>
                    <a:pt x="195" y="52"/>
                    <a:pt x="39" y="0"/>
                    <a:pt x="1" y="103"/>
                  </a:cubicBezTo>
                  <a:cubicBezTo>
                    <a:pt x="0" y="153"/>
                    <a:pt x="157" y="205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5" name="Google Shape;1505;p2"/>
            <p:cNvSpPr/>
            <p:nvPr/>
          </p:nvSpPr>
          <p:spPr>
            <a:xfrm>
              <a:off x="4591006" y="3136496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5" y="25"/>
                  </a:moveTo>
                  <a:cubicBezTo>
                    <a:pt x="241" y="0"/>
                    <a:pt x="1" y="68"/>
                    <a:pt x="103" y="114"/>
                  </a:cubicBezTo>
                  <a:cubicBezTo>
                    <a:pt x="156" y="140"/>
                    <a:pt x="395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6" name="Google Shape;1506;p2"/>
            <p:cNvSpPr/>
            <p:nvPr/>
          </p:nvSpPr>
          <p:spPr>
            <a:xfrm>
              <a:off x="2626027" y="3131769"/>
              <a:ext cx="15134" cy="9184"/>
            </a:xfrm>
            <a:custGeom>
              <a:avLst/>
              <a:gdLst/>
              <a:ahLst/>
              <a:cxnLst/>
              <a:rect l="l" t="t" r="r" b="b"/>
              <a:pathLst>
                <a:path w="424" h="305" extrusionOk="0">
                  <a:moveTo>
                    <a:pt x="387" y="272"/>
                  </a:moveTo>
                  <a:cubicBezTo>
                    <a:pt x="357" y="165"/>
                    <a:pt x="424" y="15"/>
                    <a:pt x="194" y="1"/>
                  </a:cubicBezTo>
                  <a:cubicBezTo>
                    <a:pt x="184" y="56"/>
                    <a:pt x="165" y="108"/>
                    <a:pt x="1" y="92"/>
                  </a:cubicBezTo>
                  <a:cubicBezTo>
                    <a:pt x="24" y="202"/>
                    <a:pt x="58" y="305"/>
                    <a:pt x="387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" name="Google Shape;1507;p2"/>
            <p:cNvSpPr/>
            <p:nvPr/>
          </p:nvSpPr>
          <p:spPr>
            <a:xfrm>
              <a:off x="2557178" y="3137248"/>
              <a:ext cx="13849" cy="2710"/>
            </a:xfrm>
            <a:custGeom>
              <a:avLst/>
              <a:gdLst/>
              <a:ahLst/>
              <a:cxnLst/>
              <a:rect l="l" t="t" r="r" b="b"/>
              <a:pathLst>
                <a:path w="388" h="90" extrusionOk="0">
                  <a:moveTo>
                    <a:pt x="387" y="0"/>
                  </a:moveTo>
                  <a:cubicBezTo>
                    <a:pt x="238" y="20"/>
                    <a:pt x="6" y="3"/>
                    <a:pt x="1" y="89"/>
                  </a:cubicBezTo>
                  <a:cubicBezTo>
                    <a:pt x="152" y="69"/>
                    <a:pt x="383" y="88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" name="Google Shape;1508;p2"/>
            <p:cNvSpPr/>
            <p:nvPr/>
          </p:nvSpPr>
          <p:spPr>
            <a:xfrm>
              <a:off x="2515989" y="3125536"/>
              <a:ext cx="30410" cy="11743"/>
            </a:xfrm>
            <a:custGeom>
              <a:avLst/>
              <a:gdLst/>
              <a:ahLst/>
              <a:cxnLst/>
              <a:rect l="l" t="t" r="r" b="b"/>
              <a:pathLst>
                <a:path w="852" h="390" extrusionOk="0">
                  <a:moveTo>
                    <a:pt x="771" y="25"/>
                  </a:moveTo>
                  <a:cubicBezTo>
                    <a:pt x="334" y="0"/>
                    <a:pt x="48" y="46"/>
                    <a:pt x="1" y="207"/>
                  </a:cubicBezTo>
                  <a:cubicBezTo>
                    <a:pt x="275" y="229"/>
                    <a:pt x="324" y="357"/>
                    <a:pt x="578" y="389"/>
                  </a:cubicBezTo>
                  <a:cubicBezTo>
                    <a:pt x="638" y="267"/>
                    <a:pt x="852" y="216"/>
                    <a:pt x="77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" name="Google Shape;1509;p2"/>
            <p:cNvSpPr/>
            <p:nvPr/>
          </p:nvSpPr>
          <p:spPr>
            <a:xfrm>
              <a:off x="4019794" y="312553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6"/>
                  </a:moveTo>
                  <a:cubicBezTo>
                    <a:pt x="154" y="141"/>
                    <a:pt x="392" y="72"/>
                    <a:pt x="293" y="25"/>
                  </a:cubicBezTo>
                  <a:cubicBezTo>
                    <a:pt x="240" y="0"/>
                    <a:pt x="0" y="69"/>
                    <a:pt x="9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" name="Google Shape;1510;p2"/>
            <p:cNvSpPr/>
            <p:nvPr/>
          </p:nvSpPr>
          <p:spPr>
            <a:xfrm>
              <a:off x="7210252" y="3120267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6" y="110"/>
                  </a:moveTo>
                  <a:cubicBezTo>
                    <a:pt x="345" y="0"/>
                    <a:pt x="170" y="55"/>
                    <a:pt x="1" y="110"/>
                  </a:cubicBezTo>
                  <a:cubicBezTo>
                    <a:pt x="1" y="201"/>
                    <a:pt x="339" y="225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" name="Google Shape;1511;p2"/>
            <p:cNvSpPr/>
            <p:nvPr/>
          </p:nvSpPr>
          <p:spPr>
            <a:xfrm>
              <a:off x="5933233" y="312005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39" y="1"/>
                    <a:pt x="0" y="70"/>
                    <a:pt x="102" y="117"/>
                  </a:cubicBezTo>
                  <a:cubicBezTo>
                    <a:pt x="153" y="142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2" name="Google Shape;1512;p2"/>
            <p:cNvSpPr/>
            <p:nvPr/>
          </p:nvSpPr>
          <p:spPr>
            <a:xfrm>
              <a:off x="2897428" y="3112589"/>
              <a:ext cx="26591" cy="12315"/>
            </a:xfrm>
            <a:custGeom>
              <a:avLst/>
              <a:gdLst/>
              <a:ahLst/>
              <a:cxnLst/>
              <a:rect l="l" t="t" r="r" b="b"/>
              <a:pathLst>
                <a:path w="745" h="409" extrusionOk="0">
                  <a:moveTo>
                    <a:pt x="690" y="365"/>
                  </a:moveTo>
                  <a:cubicBezTo>
                    <a:pt x="745" y="157"/>
                    <a:pt x="644" y="24"/>
                    <a:pt x="305" y="1"/>
                  </a:cubicBezTo>
                  <a:cubicBezTo>
                    <a:pt x="1" y="137"/>
                    <a:pt x="89" y="408"/>
                    <a:pt x="690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" name="Google Shape;1513;p2"/>
            <p:cNvSpPr/>
            <p:nvPr/>
          </p:nvSpPr>
          <p:spPr>
            <a:xfrm>
              <a:off x="2116348" y="3107140"/>
              <a:ext cx="38619" cy="16470"/>
            </a:xfrm>
            <a:custGeom>
              <a:avLst/>
              <a:gdLst/>
              <a:ahLst/>
              <a:cxnLst/>
              <a:rect l="l" t="t" r="r" b="b"/>
              <a:pathLst>
                <a:path w="1082" h="547" extrusionOk="0">
                  <a:moveTo>
                    <a:pt x="589" y="546"/>
                  </a:moveTo>
                  <a:cubicBezTo>
                    <a:pt x="608" y="402"/>
                    <a:pt x="1081" y="474"/>
                    <a:pt x="973" y="273"/>
                  </a:cubicBezTo>
                  <a:cubicBezTo>
                    <a:pt x="626" y="196"/>
                    <a:pt x="444" y="41"/>
                    <a:pt x="12" y="0"/>
                  </a:cubicBezTo>
                  <a:cubicBezTo>
                    <a:pt x="1" y="278"/>
                    <a:pt x="185" y="462"/>
                    <a:pt x="589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4" name="Google Shape;1514;p2"/>
            <p:cNvSpPr/>
            <p:nvPr/>
          </p:nvSpPr>
          <p:spPr>
            <a:xfrm>
              <a:off x="6807469" y="311734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2" y="26"/>
                  </a:moveTo>
                  <a:cubicBezTo>
                    <a:pt x="237" y="1"/>
                    <a:pt x="1" y="70"/>
                    <a:pt x="100" y="117"/>
                  </a:cubicBezTo>
                  <a:cubicBezTo>
                    <a:pt x="152" y="142"/>
                    <a:pt x="391" y="71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5" name="Google Shape;1515;p2"/>
            <p:cNvSpPr/>
            <p:nvPr/>
          </p:nvSpPr>
          <p:spPr>
            <a:xfrm>
              <a:off x="8369880" y="311457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0" y="118"/>
                  </a:moveTo>
                  <a:cubicBezTo>
                    <a:pt x="156" y="142"/>
                    <a:pt x="393" y="73"/>
                    <a:pt x="293" y="26"/>
                  </a:cubicBezTo>
                  <a:cubicBezTo>
                    <a:pt x="241" y="0"/>
                    <a:pt x="0" y="71"/>
                    <a:pt x="100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6" name="Google Shape;1516;p2"/>
            <p:cNvSpPr/>
            <p:nvPr/>
          </p:nvSpPr>
          <p:spPr>
            <a:xfrm>
              <a:off x="7341062" y="3103948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90" y="471"/>
                  </a:moveTo>
                  <a:lnTo>
                    <a:pt x="578" y="471"/>
                  </a:lnTo>
                  <a:cubicBezTo>
                    <a:pt x="472" y="339"/>
                    <a:pt x="802" y="1"/>
                    <a:pt x="383" y="18"/>
                  </a:cubicBezTo>
                  <a:cubicBezTo>
                    <a:pt x="524" y="266"/>
                    <a:pt x="2" y="200"/>
                    <a:pt x="1" y="379"/>
                  </a:cubicBezTo>
                  <a:cubicBezTo>
                    <a:pt x="118" y="384"/>
                    <a:pt x="227" y="392"/>
                    <a:pt x="190" y="4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" name="Google Shape;1517;p2"/>
            <p:cNvSpPr/>
            <p:nvPr/>
          </p:nvSpPr>
          <p:spPr>
            <a:xfrm>
              <a:off x="4972123" y="3108344"/>
              <a:ext cx="9030" cy="11351"/>
            </a:xfrm>
            <a:custGeom>
              <a:avLst/>
              <a:gdLst/>
              <a:ahLst/>
              <a:cxnLst/>
              <a:rect l="l" t="t" r="r" b="b"/>
              <a:pathLst>
                <a:path w="253" h="377" extrusionOk="0">
                  <a:moveTo>
                    <a:pt x="224" y="233"/>
                  </a:moveTo>
                  <a:cubicBezTo>
                    <a:pt x="252" y="139"/>
                    <a:pt x="74" y="1"/>
                    <a:pt x="31" y="144"/>
                  </a:cubicBezTo>
                  <a:cubicBezTo>
                    <a:pt x="0" y="238"/>
                    <a:pt x="181" y="377"/>
                    <a:pt x="224" y="2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8" name="Google Shape;1518;p2"/>
            <p:cNvSpPr/>
            <p:nvPr/>
          </p:nvSpPr>
          <p:spPr>
            <a:xfrm>
              <a:off x="2333461" y="3109187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2" y="25"/>
                  </a:moveTo>
                  <a:cubicBezTo>
                    <a:pt x="237" y="0"/>
                    <a:pt x="0" y="68"/>
                    <a:pt x="100" y="116"/>
                  </a:cubicBezTo>
                  <a:cubicBezTo>
                    <a:pt x="152" y="140"/>
                    <a:pt x="391" y="71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9" name="Google Shape;1519;p2"/>
            <p:cNvSpPr/>
            <p:nvPr/>
          </p:nvSpPr>
          <p:spPr>
            <a:xfrm>
              <a:off x="2061668" y="3107170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5" y="1"/>
                  </a:moveTo>
                  <a:lnTo>
                    <a:pt x="0" y="1"/>
                  </a:lnTo>
                  <a:lnTo>
                    <a:pt x="0" y="183"/>
                  </a:lnTo>
                  <a:lnTo>
                    <a:pt x="385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0" name="Google Shape;1520;p2"/>
            <p:cNvSpPr/>
            <p:nvPr/>
          </p:nvSpPr>
          <p:spPr>
            <a:xfrm>
              <a:off x="6212129" y="3098619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3" y="103"/>
                  </a:moveTo>
                  <a:cubicBezTo>
                    <a:pt x="195" y="52"/>
                    <a:pt x="37" y="0"/>
                    <a:pt x="3" y="103"/>
                  </a:cubicBezTo>
                  <a:cubicBezTo>
                    <a:pt x="0" y="152"/>
                    <a:pt x="157" y="206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1" name="Google Shape;1521;p2"/>
            <p:cNvSpPr/>
            <p:nvPr/>
          </p:nvSpPr>
          <p:spPr>
            <a:xfrm>
              <a:off x="3214015" y="3087057"/>
              <a:ext cx="52218" cy="22703"/>
            </a:xfrm>
            <a:custGeom>
              <a:avLst/>
              <a:gdLst/>
              <a:ahLst/>
              <a:cxnLst/>
              <a:rect l="l" t="t" r="r" b="b"/>
              <a:pathLst>
                <a:path w="1463" h="754" extrusionOk="0">
                  <a:moveTo>
                    <a:pt x="1462" y="396"/>
                  </a:moveTo>
                  <a:cubicBezTo>
                    <a:pt x="1345" y="272"/>
                    <a:pt x="720" y="383"/>
                    <a:pt x="691" y="214"/>
                  </a:cubicBezTo>
                  <a:cubicBezTo>
                    <a:pt x="670" y="105"/>
                    <a:pt x="635" y="0"/>
                    <a:pt x="306" y="33"/>
                  </a:cubicBezTo>
                  <a:cubicBezTo>
                    <a:pt x="0" y="474"/>
                    <a:pt x="1246" y="754"/>
                    <a:pt x="1462" y="3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2" name="Google Shape;1522;p2"/>
            <p:cNvSpPr/>
            <p:nvPr/>
          </p:nvSpPr>
          <p:spPr>
            <a:xfrm>
              <a:off x="7770971" y="3095458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6"/>
                  </a:moveTo>
                  <a:cubicBezTo>
                    <a:pt x="240" y="1"/>
                    <a:pt x="0" y="70"/>
                    <a:pt x="102" y="116"/>
                  </a:cubicBezTo>
                  <a:cubicBezTo>
                    <a:pt x="156" y="143"/>
                    <a:pt x="393" y="74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3" name="Google Shape;1523;p2"/>
            <p:cNvSpPr/>
            <p:nvPr/>
          </p:nvSpPr>
          <p:spPr>
            <a:xfrm>
              <a:off x="3279973" y="3093501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1" y="182"/>
                  </a:moveTo>
                  <a:lnTo>
                    <a:pt x="386" y="182"/>
                  </a:lnTo>
                  <a:lnTo>
                    <a:pt x="386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4" name="Google Shape;1524;p2"/>
            <p:cNvSpPr/>
            <p:nvPr/>
          </p:nvSpPr>
          <p:spPr>
            <a:xfrm>
              <a:off x="1841414" y="3096210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5" y="1"/>
                  </a:moveTo>
                  <a:cubicBezTo>
                    <a:pt x="236" y="20"/>
                    <a:pt x="6" y="3"/>
                    <a:pt x="1" y="91"/>
                  </a:cubicBezTo>
                  <a:cubicBezTo>
                    <a:pt x="150" y="72"/>
                    <a:pt x="379" y="91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5" name="Google Shape;1525;p2"/>
            <p:cNvSpPr/>
            <p:nvPr/>
          </p:nvSpPr>
          <p:spPr>
            <a:xfrm>
              <a:off x="6412361" y="3082601"/>
              <a:ext cx="29018" cy="10900"/>
            </a:xfrm>
            <a:custGeom>
              <a:avLst/>
              <a:gdLst/>
              <a:ahLst/>
              <a:cxnLst/>
              <a:rect l="l" t="t" r="r" b="b"/>
              <a:pathLst>
                <a:path w="813" h="362" extrusionOk="0">
                  <a:moveTo>
                    <a:pt x="563" y="361"/>
                  </a:moveTo>
                  <a:cubicBezTo>
                    <a:pt x="812" y="242"/>
                    <a:pt x="682" y="88"/>
                    <a:pt x="371" y="1"/>
                  </a:cubicBezTo>
                  <a:cubicBezTo>
                    <a:pt x="346" y="225"/>
                    <a:pt x="0" y="283"/>
                    <a:pt x="563" y="36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" name="Google Shape;1526;p2"/>
            <p:cNvSpPr/>
            <p:nvPr/>
          </p:nvSpPr>
          <p:spPr>
            <a:xfrm>
              <a:off x="75774" y="3090008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5"/>
                  </a:moveTo>
                  <a:cubicBezTo>
                    <a:pt x="240" y="0"/>
                    <a:pt x="0" y="69"/>
                    <a:pt x="98" y="115"/>
                  </a:cubicBezTo>
                  <a:cubicBezTo>
                    <a:pt x="153" y="141"/>
                    <a:pt x="394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7" name="Google Shape;1527;p2"/>
            <p:cNvSpPr/>
            <p:nvPr/>
          </p:nvSpPr>
          <p:spPr>
            <a:xfrm>
              <a:off x="8335437" y="3087238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4" y="26"/>
                  </a:moveTo>
                  <a:cubicBezTo>
                    <a:pt x="240" y="1"/>
                    <a:pt x="1" y="70"/>
                    <a:pt x="103" y="117"/>
                  </a:cubicBezTo>
                  <a:cubicBezTo>
                    <a:pt x="153" y="142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" name="Google Shape;1528;p2"/>
            <p:cNvSpPr/>
            <p:nvPr/>
          </p:nvSpPr>
          <p:spPr>
            <a:xfrm>
              <a:off x="4498243" y="3087991"/>
              <a:ext cx="13849" cy="2800"/>
            </a:xfrm>
            <a:custGeom>
              <a:avLst/>
              <a:gdLst/>
              <a:ahLst/>
              <a:cxnLst/>
              <a:rect l="l" t="t" r="r" b="b"/>
              <a:pathLst>
                <a:path w="388" h="93" extrusionOk="0">
                  <a:moveTo>
                    <a:pt x="387" y="1"/>
                  </a:moveTo>
                  <a:cubicBezTo>
                    <a:pt x="237" y="22"/>
                    <a:pt x="7" y="5"/>
                    <a:pt x="1" y="92"/>
                  </a:cubicBezTo>
                  <a:cubicBezTo>
                    <a:pt x="151" y="72"/>
                    <a:pt x="383" y="91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9" name="Google Shape;1529;p2"/>
            <p:cNvSpPr/>
            <p:nvPr/>
          </p:nvSpPr>
          <p:spPr>
            <a:xfrm>
              <a:off x="8600556" y="3081879"/>
              <a:ext cx="13849" cy="7437"/>
            </a:xfrm>
            <a:custGeom>
              <a:avLst/>
              <a:gdLst/>
              <a:ahLst/>
              <a:cxnLst/>
              <a:rect l="l" t="t" r="r" b="b"/>
              <a:pathLst>
                <a:path w="388" h="247" extrusionOk="0">
                  <a:moveTo>
                    <a:pt x="388" y="114"/>
                  </a:moveTo>
                  <a:cubicBezTo>
                    <a:pt x="384" y="22"/>
                    <a:pt x="50" y="0"/>
                    <a:pt x="0" y="114"/>
                  </a:cubicBezTo>
                  <a:cubicBezTo>
                    <a:pt x="215" y="104"/>
                    <a:pt x="303" y="247"/>
                    <a:pt x="388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0" name="Google Shape;1530;p2"/>
            <p:cNvSpPr/>
            <p:nvPr/>
          </p:nvSpPr>
          <p:spPr>
            <a:xfrm>
              <a:off x="8873991" y="3074352"/>
              <a:ext cx="25556" cy="10960"/>
            </a:xfrm>
            <a:custGeom>
              <a:avLst/>
              <a:gdLst/>
              <a:ahLst/>
              <a:cxnLst/>
              <a:rect l="l" t="t" r="r" b="b"/>
              <a:pathLst>
                <a:path w="716" h="364" extrusionOk="0">
                  <a:moveTo>
                    <a:pt x="439" y="364"/>
                  </a:moveTo>
                  <a:cubicBezTo>
                    <a:pt x="500" y="240"/>
                    <a:pt x="715" y="191"/>
                    <a:pt x="632" y="1"/>
                  </a:cubicBezTo>
                  <a:lnTo>
                    <a:pt x="54" y="1"/>
                  </a:lnTo>
                  <a:cubicBezTo>
                    <a:pt x="0" y="207"/>
                    <a:pt x="102" y="341"/>
                    <a:pt x="439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1" name="Google Shape;1531;p2"/>
            <p:cNvSpPr/>
            <p:nvPr/>
          </p:nvSpPr>
          <p:spPr>
            <a:xfrm>
              <a:off x="6246251" y="3076278"/>
              <a:ext cx="21023" cy="9033"/>
            </a:xfrm>
            <a:custGeom>
              <a:avLst/>
              <a:gdLst/>
              <a:ahLst/>
              <a:cxnLst/>
              <a:rect l="l" t="t" r="r" b="b"/>
              <a:pathLst>
                <a:path w="589" h="300" extrusionOk="0">
                  <a:moveTo>
                    <a:pt x="394" y="300"/>
                  </a:moveTo>
                  <a:cubicBezTo>
                    <a:pt x="394" y="208"/>
                    <a:pt x="549" y="193"/>
                    <a:pt x="588" y="117"/>
                  </a:cubicBezTo>
                  <a:cubicBezTo>
                    <a:pt x="339" y="113"/>
                    <a:pt x="321" y="1"/>
                    <a:pt x="9" y="25"/>
                  </a:cubicBezTo>
                  <a:cubicBezTo>
                    <a:pt x="1" y="185"/>
                    <a:pt x="157" y="259"/>
                    <a:pt x="394" y="30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2" name="Google Shape;1532;p2"/>
            <p:cNvSpPr/>
            <p:nvPr/>
          </p:nvSpPr>
          <p:spPr>
            <a:xfrm>
              <a:off x="8569504" y="307904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99" y="119"/>
                  </a:moveTo>
                  <a:cubicBezTo>
                    <a:pt x="155" y="141"/>
                    <a:pt x="394" y="74"/>
                    <a:pt x="293" y="27"/>
                  </a:cubicBezTo>
                  <a:cubicBezTo>
                    <a:pt x="240" y="0"/>
                    <a:pt x="1" y="69"/>
                    <a:pt x="99" y="11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3" name="Google Shape;1533;p2"/>
            <p:cNvSpPr/>
            <p:nvPr/>
          </p:nvSpPr>
          <p:spPr>
            <a:xfrm>
              <a:off x="4956990" y="3070678"/>
              <a:ext cx="39761" cy="15778"/>
            </a:xfrm>
            <a:custGeom>
              <a:avLst/>
              <a:gdLst/>
              <a:ahLst/>
              <a:cxnLst/>
              <a:rect l="l" t="t" r="r" b="b"/>
              <a:pathLst>
                <a:path w="1114" h="524" extrusionOk="0">
                  <a:moveTo>
                    <a:pt x="648" y="303"/>
                  </a:moveTo>
                  <a:cubicBezTo>
                    <a:pt x="1114" y="0"/>
                    <a:pt x="0" y="523"/>
                    <a:pt x="648" y="3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4" name="Google Shape;1534;p2"/>
            <p:cNvSpPr/>
            <p:nvPr/>
          </p:nvSpPr>
          <p:spPr>
            <a:xfrm>
              <a:off x="2743489" y="3067908"/>
              <a:ext cx="36335" cy="19030"/>
            </a:xfrm>
            <a:custGeom>
              <a:avLst/>
              <a:gdLst/>
              <a:ahLst/>
              <a:cxnLst/>
              <a:rect l="l" t="t" r="r" b="b"/>
              <a:pathLst>
                <a:path w="1018" h="632" extrusionOk="0">
                  <a:moveTo>
                    <a:pt x="760" y="489"/>
                  </a:moveTo>
                  <a:cubicBezTo>
                    <a:pt x="924" y="382"/>
                    <a:pt x="1018" y="243"/>
                    <a:pt x="954" y="33"/>
                  </a:cubicBezTo>
                  <a:cubicBezTo>
                    <a:pt x="664" y="48"/>
                    <a:pt x="245" y="1"/>
                    <a:pt x="181" y="125"/>
                  </a:cubicBezTo>
                  <a:cubicBezTo>
                    <a:pt x="695" y="95"/>
                    <a:pt x="1" y="631"/>
                    <a:pt x="760" y="48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5" name="Google Shape;1535;p2"/>
            <p:cNvSpPr/>
            <p:nvPr/>
          </p:nvSpPr>
          <p:spPr>
            <a:xfrm>
              <a:off x="3893980" y="3063392"/>
              <a:ext cx="37905" cy="18849"/>
            </a:xfrm>
            <a:custGeom>
              <a:avLst/>
              <a:gdLst/>
              <a:ahLst/>
              <a:cxnLst/>
              <a:rect l="l" t="t" r="r" b="b"/>
              <a:pathLst>
                <a:path w="1062" h="626" extrusionOk="0">
                  <a:moveTo>
                    <a:pt x="732" y="545"/>
                  </a:moveTo>
                  <a:cubicBezTo>
                    <a:pt x="1062" y="392"/>
                    <a:pt x="619" y="138"/>
                    <a:pt x="347" y="1"/>
                  </a:cubicBezTo>
                  <a:cubicBezTo>
                    <a:pt x="48" y="140"/>
                    <a:pt x="1" y="626"/>
                    <a:pt x="732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6" name="Google Shape;1536;p2"/>
            <p:cNvSpPr/>
            <p:nvPr/>
          </p:nvSpPr>
          <p:spPr>
            <a:xfrm>
              <a:off x="2784249" y="3071250"/>
              <a:ext cx="7067" cy="6203"/>
            </a:xfrm>
            <a:custGeom>
              <a:avLst/>
              <a:gdLst/>
              <a:ahLst/>
              <a:cxnLst/>
              <a:rect l="l" t="t" r="r" b="b"/>
              <a:pathLst>
                <a:path w="198" h="206" extrusionOk="0">
                  <a:moveTo>
                    <a:pt x="5" y="104"/>
                  </a:moveTo>
                  <a:cubicBezTo>
                    <a:pt x="1" y="153"/>
                    <a:pt x="161" y="206"/>
                    <a:pt x="198" y="104"/>
                  </a:cubicBezTo>
                  <a:cubicBezTo>
                    <a:pt x="198" y="53"/>
                    <a:pt x="40" y="1"/>
                    <a:pt x="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7" name="Google Shape;1537;p2"/>
            <p:cNvSpPr/>
            <p:nvPr/>
          </p:nvSpPr>
          <p:spPr>
            <a:xfrm>
              <a:off x="332362" y="3060682"/>
              <a:ext cx="56751" cy="22552"/>
            </a:xfrm>
            <a:custGeom>
              <a:avLst/>
              <a:gdLst/>
              <a:ahLst/>
              <a:cxnLst/>
              <a:rect l="l" t="t" r="r" b="b"/>
              <a:pathLst>
                <a:path w="1590" h="749" extrusionOk="0">
                  <a:moveTo>
                    <a:pt x="1590" y="365"/>
                  </a:moveTo>
                  <a:cubicBezTo>
                    <a:pt x="1048" y="346"/>
                    <a:pt x="1061" y="67"/>
                    <a:pt x="624" y="0"/>
                  </a:cubicBezTo>
                  <a:cubicBezTo>
                    <a:pt x="861" y="294"/>
                    <a:pt x="1" y="70"/>
                    <a:pt x="239" y="365"/>
                  </a:cubicBezTo>
                  <a:cubicBezTo>
                    <a:pt x="962" y="279"/>
                    <a:pt x="1345" y="748"/>
                    <a:pt x="1590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8" name="Google Shape;1538;p2"/>
            <p:cNvSpPr/>
            <p:nvPr/>
          </p:nvSpPr>
          <p:spPr>
            <a:xfrm>
              <a:off x="3276404" y="3070889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5" y="26"/>
                  </a:moveTo>
                  <a:cubicBezTo>
                    <a:pt x="238" y="1"/>
                    <a:pt x="0" y="67"/>
                    <a:pt x="99" y="117"/>
                  </a:cubicBezTo>
                  <a:cubicBezTo>
                    <a:pt x="153" y="141"/>
                    <a:pt x="392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9" name="Google Shape;1539;p2"/>
            <p:cNvSpPr/>
            <p:nvPr/>
          </p:nvSpPr>
          <p:spPr>
            <a:xfrm>
              <a:off x="2096075" y="3068360"/>
              <a:ext cx="13742" cy="6684"/>
            </a:xfrm>
            <a:custGeom>
              <a:avLst/>
              <a:gdLst/>
              <a:ahLst/>
              <a:cxnLst/>
              <a:rect l="l" t="t" r="r" b="b"/>
              <a:pathLst>
                <a:path w="385" h="222" extrusionOk="0">
                  <a:moveTo>
                    <a:pt x="385" y="110"/>
                  </a:moveTo>
                  <a:cubicBezTo>
                    <a:pt x="345" y="0"/>
                    <a:pt x="172" y="54"/>
                    <a:pt x="1" y="110"/>
                  </a:cubicBezTo>
                  <a:cubicBezTo>
                    <a:pt x="2" y="201"/>
                    <a:pt x="339" y="222"/>
                    <a:pt x="385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0" name="Google Shape;1540;p2"/>
            <p:cNvSpPr/>
            <p:nvPr/>
          </p:nvSpPr>
          <p:spPr>
            <a:xfrm>
              <a:off x="2980412" y="306540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1" y="0"/>
                    <a:pt x="0" y="69"/>
                    <a:pt x="101" y="116"/>
                  </a:cubicBezTo>
                  <a:cubicBezTo>
                    <a:pt x="154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1" name="Google Shape;1541;p2"/>
            <p:cNvSpPr/>
            <p:nvPr/>
          </p:nvSpPr>
          <p:spPr>
            <a:xfrm>
              <a:off x="5627033" y="3062971"/>
              <a:ext cx="20773" cy="3673"/>
            </a:xfrm>
            <a:custGeom>
              <a:avLst/>
              <a:gdLst/>
              <a:ahLst/>
              <a:cxnLst/>
              <a:rect l="l" t="t" r="r" b="b"/>
              <a:pathLst>
                <a:path w="582" h="122" extrusionOk="0">
                  <a:moveTo>
                    <a:pt x="581" y="15"/>
                  </a:moveTo>
                  <a:cubicBezTo>
                    <a:pt x="354" y="28"/>
                    <a:pt x="35" y="0"/>
                    <a:pt x="1" y="106"/>
                  </a:cubicBezTo>
                  <a:cubicBezTo>
                    <a:pt x="229" y="93"/>
                    <a:pt x="550" y="122"/>
                    <a:pt x="581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2" name="Google Shape;1542;p2"/>
            <p:cNvSpPr/>
            <p:nvPr/>
          </p:nvSpPr>
          <p:spPr>
            <a:xfrm>
              <a:off x="2894501" y="3060682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7" y="0"/>
                  </a:moveTo>
                  <a:cubicBezTo>
                    <a:pt x="238" y="20"/>
                    <a:pt x="8" y="4"/>
                    <a:pt x="0" y="92"/>
                  </a:cubicBezTo>
                  <a:cubicBezTo>
                    <a:pt x="149" y="71"/>
                    <a:pt x="381" y="88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3" name="Google Shape;1543;p2"/>
            <p:cNvSpPr/>
            <p:nvPr/>
          </p:nvSpPr>
          <p:spPr>
            <a:xfrm>
              <a:off x="8881915" y="3049663"/>
              <a:ext cx="14634" cy="9605"/>
            </a:xfrm>
            <a:custGeom>
              <a:avLst/>
              <a:gdLst/>
              <a:ahLst/>
              <a:cxnLst/>
              <a:rect l="l" t="t" r="r" b="b"/>
              <a:pathLst>
                <a:path w="410" h="319" extrusionOk="0">
                  <a:moveTo>
                    <a:pt x="410" y="275"/>
                  </a:moveTo>
                  <a:lnTo>
                    <a:pt x="410" y="92"/>
                  </a:lnTo>
                  <a:cubicBezTo>
                    <a:pt x="217" y="92"/>
                    <a:pt x="181" y="19"/>
                    <a:pt x="25" y="1"/>
                  </a:cubicBezTo>
                  <a:cubicBezTo>
                    <a:pt x="44" y="146"/>
                    <a:pt x="0" y="318"/>
                    <a:pt x="410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4" name="Google Shape;1544;p2"/>
            <p:cNvSpPr/>
            <p:nvPr/>
          </p:nvSpPr>
          <p:spPr>
            <a:xfrm>
              <a:off x="5506609" y="3054420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91" y="27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2" y="143"/>
                    <a:pt x="389" y="75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5" name="Google Shape;1545;p2"/>
            <p:cNvSpPr/>
            <p:nvPr/>
          </p:nvSpPr>
          <p:spPr>
            <a:xfrm>
              <a:off x="2105676" y="3049723"/>
              <a:ext cx="29518" cy="9846"/>
            </a:xfrm>
            <a:custGeom>
              <a:avLst/>
              <a:gdLst/>
              <a:ahLst/>
              <a:cxnLst/>
              <a:rect l="l" t="t" r="r" b="b"/>
              <a:pathLst>
                <a:path w="827" h="327" extrusionOk="0">
                  <a:moveTo>
                    <a:pt x="695" y="273"/>
                  </a:moveTo>
                  <a:cubicBezTo>
                    <a:pt x="827" y="28"/>
                    <a:pt x="294" y="98"/>
                    <a:pt x="116" y="0"/>
                  </a:cubicBezTo>
                  <a:cubicBezTo>
                    <a:pt x="1" y="238"/>
                    <a:pt x="195" y="327"/>
                    <a:pt x="69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6" name="Google Shape;1546;p2"/>
            <p:cNvSpPr/>
            <p:nvPr/>
          </p:nvSpPr>
          <p:spPr>
            <a:xfrm>
              <a:off x="8566149" y="3047043"/>
              <a:ext cx="34443" cy="8943"/>
            </a:xfrm>
            <a:custGeom>
              <a:avLst/>
              <a:gdLst/>
              <a:ahLst/>
              <a:cxnLst/>
              <a:rect l="l" t="t" r="r" b="b"/>
              <a:pathLst>
                <a:path w="965" h="297" extrusionOk="0">
                  <a:moveTo>
                    <a:pt x="193" y="272"/>
                  </a:moveTo>
                  <a:cubicBezTo>
                    <a:pt x="634" y="297"/>
                    <a:pt x="918" y="250"/>
                    <a:pt x="964" y="89"/>
                  </a:cubicBezTo>
                  <a:cubicBezTo>
                    <a:pt x="625" y="109"/>
                    <a:pt x="1" y="1"/>
                    <a:pt x="193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7" name="Google Shape;1547;p2"/>
            <p:cNvSpPr/>
            <p:nvPr/>
          </p:nvSpPr>
          <p:spPr>
            <a:xfrm>
              <a:off x="2658507" y="3044303"/>
              <a:ext cx="17703" cy="10960"/>
            </a:xfrm>
            <a:custGeom>
              <a:avLst/>
              <a:gdLst/>
              <a:ahLst/>
              <a:cxnLst/>
              <a:rect l="l" t="t" r="r" b="b"/>
              <a:pathLst>
                <a:path w="496" h="364" extrusionOk="0">
                  <a:moveTo>
                    <a:pt x="443" y="363"/>
                  </a:moveTo>
                  <a:cubicBezTo>
                    <a:pt x="496" y="155"/>
                    <a:pt x="395" y="22"/>
                    <a:pt x="57" y="0"/>
                  </a:cubicBezTo>
                  <a:cubicBezTo>
                    <a:pt x="1" y="205"/>
                    <a:pt x="103" y="341"/>
                    <a:pt x="443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8" name="Google Shape;1548;p2"/>
            <p:cNvSpPr/>
            <p:nvPr/>
          </p:nvSpPr>
          <p:spPr>
            <a:xfrm>
              <a:off x="7000170" y="304900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99" y="116"/>
                  </a:moveTo>
                  <a:cubicBezTo>
                    <a:pt x="155" y="142"/>
                    <a:pt x="392" y="73"/>
                    <a:pt x="293" y="24"/>
                  </a:cubicBezTo>
                  <a:cubicBezTo>
                    <a:pt x="238" y="1"/>
                    <a:pt x="1" y="69"/>
                    <a:pt x="9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9" name="Google Shape;1549;p2"/>
            <p:cNvSpPr/>
            <p:nvPr/>
          </p:nvSpPr>
          <p:spPr>
            <a:xfrm>
              <a:off x="2285206" y="3049060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4" y="22"/>
                  </a:moveTo>
                  <a:cubicBezTo>
                    <a:pt x="242" y="0"/>
                    <a:pt x="0" y="68"/>
                    <a:pt x="101" y="114"/>
                  </a:cubicBezTo>
                  <a:cubicBezTo>
                    <a:pt x="155" y="140"/>
                    <a:pt x="393" y="71"/>
                    <a:pt x="294" y="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0" name="Google Shape;1550;p2"/>
            <p:cNvSpPr/>
            <p:nvPr/>
          </p:nvSpPr>
          <p:spPr>
            <a:xfrm>
              <a:off x="7367689" y="3038823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10" y="274"/>
                  </a:moveTo>
                  <a:cubicBezTo>
                    <a:pt x="421" y="157"/>
                    <a:pt x="656" y="146"/>
                    <a:pt x="602" y="1"/>
                  </a:cubicBezTo>
                  <a:lnTo>
                    <a:pt x="217" y="1"/>
                  </a:lnTo>
                  <a:cubicBezTo>
                    <a:pt x="0" y="131"/>
                    <a:pt x="7" y="221"/>
                    <a:pt x="410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1" name="Google Shape;1551;p2"/>
            <p:cNvSpPr/>
            <p:nvPr/>
          </p:nvSpPr>
          <p:spPr>
            <a:xfrm>
              <a:off x="1953664" y="3029580"/>
              <a:ext cx="46400" cy="9274"/>
            </a:xfrm>
            <a:custGeom>
              <a:avLst/>
              <a:gdLst/>
              <a:ahLst/>
              <a:cxnLst/>
              <a:rect l="l" t="t" r="r" b="b"/>
              <a:pathLst>
                <a:path w="1300" h="308" extrusionOk="0">
                  <a:moveTo>
                    <a:pt x="712" y="308"/>
                  </a:moveTo>
                  <a:cubicBezTo>
                    <a:pt x="1299" y="1"/>
                    <a:pt x="0" y="32"/>
                    <a:pt x="712" y="3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2" name="Google Shape;1552;p2"/>
            <p:cNvSpPr/>
            <p:nvPr/>
          </p:nvSpPr>
          <p:spPr>
            <a:xfrm>
              <a:off x="8894157" y="3021421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48" y="306"/>
                  </a:moveTo>
                  <a:cubicBezTo>
                    <a:pt x="1114" y="0"/>
                    <a:pt x="0" y="525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3" name="Google Shape;1553;p2"/>
            <p:cNvSpPr/>
            <p:nvPr/>
          </p:nvSpPr>
          <p:spPr>
            <a:xfrm>
              <a:off x="8018815" y="3029881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2" y="115"/>
                  </a:moveTo>
                  <a:cubicBezTo>
                    <a:pt x="157" y="140"/>
                    <a:pt x="394" y="71"/>
                    <a:pt x="294" y="24"/>
                  </a:cubicBezTo>
                  <a:cubicBezTo>
                    <a:pt x="242" y="0"/>
                    <a:pt x="1" y="67"/>
                    <a:pt x="102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4" name="Google Shape;1554;p2"/>
            <p:cNvSpPr/>
            <p:nvPr/>
          </p:nvSpPr>
          <p:spPr>
            <a:xfrm>
              <a:off x="5014490" y="3027864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0" y="182"/>
                  </a:moveTo>
                  <a:lnTo>
                    <a:pt x="388" y="182"/>
                  </a:lnTo>
                  <a:lnTo>
                    <a:pt x="388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5" name="Google Shape;1555;p2"/>
            <p:cNvSpPr/>
            <p:nvPr/>
          </p:nvSpPr>
          <p:spPr>
            <a:xfrm>
              <a:off x="2873907" y="3027262"/>
              <a:ext cx="13813" cy="6835"/>
            </a:xfrm>
            <a:custGeom>
              <a:avLst/>
              <a:gdLst/>
              <a:ahLst/>
              <a:cxnLst/>
              <a:rect l="l" t="t" r="r" b="b"/>
              <a:pathLst>
                <a:path w="387" h="227" extrusionOk="0">
                  <a:moveTo>
                    <a:pt x="0" y="112"/>
                  </a:moveTo>
                  <a:cubicBezTo>
                    <a:pt x="2" y="203"/>
                    <a:pt x="338" y="227"/>
                    <a:pt x="387" y="112"/>
                  </a:cubicBezTo>
                  <a:cubicBezTo>
                    <a:pt x="344" y="1"/>
                    <a:pt x="171" y="56"/>
                    <a:pt x="0" y="1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6" name="Google Shape;1556;p2"/>
            <p:cNvSpPr/>
            <p:nvPr/>
          </p:nvSpPr>
          <p:spPr>
            <a:xfrm>
              <a:off x="6763890" y="3017477"/>
              <a:ext cx="26448" cy="15296"/>
            </a:xfrm>
            <a:custGeom>
              <a:avLst/>
              <a:gdLst/>
              <a:ahLst/>
              <a:cxnLst/>
              <a:rect l="l" t="t" r="r" b="b"/>
              <a:pathLst>
                <a:path w="741" h="508" extrusionOk="0">
                  <a:moveTo>
                    <a:pt x="740" y="437"/>
                  </a:moveTo>
                  <a:lnTo>
                    <a:pt x="740" y="75"/>
                  </a:lnTo>
                  <a:cubicBezTo>
                    <a:pt x="0" y="1"/>
                    <a:pt x="0" y="507"/>
                    <a:pt x="740" y="43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7" name="Google Shape;1557;p2"/>
            <p:cNvSpPr/>
            <p:nvPr/>
          </p:nvSpPr>
          <p:spPr>
            <a:xfrm>
              <a:off x="2729284" y="3024763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4"/>
                  </a:moveTo>
                  <a:cubicBezTo>
                    <a:pt x="195" y="53"/>
                    <a:pt x="37" y="0"/>
                    <a:pt x="1" y="104"/>
                  </a:cubicBezTo>
                  <a:cubicBezTo>
                    <a:pt x="1" y="154"/>
                    <a:pt x="157" y="207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8" name="Google Shape;1558;p2"/>
            <p:cNvSpPr/>
            <p:nvPr/>
          </p:nvSpPr>
          <p:spPr>
            <a:xfrm>
              <a:off x="4126619" y="3022023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2" y="104"/>
                  </a:moveTo>
                  <a:cubicBezTo>
                    <a:pt x="193" y="55"/>
                    <a:pt x="37" y="0"/>
                    <a:pt x="2" y="104"/>
                  </a:cubicBezTo>
                  <a:cubicBezTo>
                    <a:pt x="0" y="154"/>
                    <a:pt x="154" y="208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9" name="Google Shape;1559;p2"/>
            <p:cNvSpPr/>
            <p:nvPr/>
          </p:nvSpPr>
          <p:spPr>
            <a:xfrm>
              <a:off x="2660506" y="3016904"/>
              <a:ext cx="22629" cy="11743"/>
            </a:xfrm>
            <a:custGeom>
              <a:avLst/>
              <a:gdLst/>
              <a:ahLst/>
              <a:cxnLst/>
              <a:rect l="l" t="t" r="r" b="b"/>
              <a:pathLst>
                <a:path w="634" h="390" extrusionOk="0">
                  <a:moveTo>
                    <a:pt x="194" y="0"/>
                  </a:moveTo>
                  <a:cubicBezTo>
                    <a:pt x="203" y="127"/>
                    <a:pt x="104" y="201"/>
                    <a:pt x="1" y="273"/>
                  </a:cubicBezTo>
                  <a:cubicBezTo>
                    <a:pt x="246" y="277"/>
                    <a:pt x="267" y="389"/>
                    <a:pt x="577" y="363"/>
                  </a:cubicBezTo>
                  <a:cubicBezTo>
                    <a:pt x="634" y="157"/>
                    <a:pt x="531" y="24"/>
                    <a:pt x="1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0" name="Google Shape;1560;p2"/>
            <p:cNvSpPr/>
            <p:nvPr/>
          </p:nvSpPr>
          <p:spPr>
            <a:xfrm>
              <a:off x="2546791" y="302169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2" y="24"/>
                  </a:moveTo>
                  <a:cubicBezTo>
                    <a:pt x="241" y="1"/>
                    <a:pt x="1" y="68"/>
                    <a:pt x="100" y="115"/>
                  </a:cubicBezTo>
                  <a:cubicBezTo>
                    <a:pt x="153" y="140"/>
                    <a:pt x="393" y="72"/>
                    <a:pt x="29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1" name="Google Shape;1561;p2"/>
            <p:cNvSpPr/>
            <p:nvPr/>
          </p:nvSpPr>
          <p:spPr>
            <a:xfrm>
              <a:off x="1869003" y="3014255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1" y="182"/>
                  </a:moveTo>
                  <a:cubicBezTo>
                    <a:pt x="194" y="180"/>
                    <a:pt x="228" y="254"/>
                    <a:pt x="384" y="271"/>
                  </a:cubicBezTo>
                  <a:cubicBezTo>
                    <a:pt x="383" y="180"/>
                    <a:pt x="541" y="164"/>
                    <a:pt x="579" y="91"/>
                  </a:cubicBezTo>
                  <a:cubicBezTo>
                    <a:pt x="383" y="91"/>
                    <a:pt x="346" y="17"/>
                    <a:pt x="192" y="1"/>
                  </a:cubicBezTo>
                  <a:cubicBezTo>
                    <a:pt x="194" y="91"/>
                    <a:pt x="36" y="107"/>
                    <a:pt x="1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2" name="Google Shape;1562;p2"/>
            <p:cNvSpPr/>
            <p:nvPr/>
          </p:nvSpPr>
          <p:spPr>
            <a:xfrm>
              <a:off x="4449238" y="3011515"/>
              <a:ext cx="23486" cy="8250"/>
            </a:xfrm>
            <a:custGeom>
              <a:avLst/>
              <a:gdLst/>
              <a:ahLst/>
              <a:cxnLst/>
              <a:rect l="l" t="t" r="r" b="b"/>
              <a:pathLst>
                <a:path w="658" h="274" extrusionOk="0">
                  <a:moveTo>
                    <a:pt x="412" y="273"/>
                  </a:moveTo>
                  <a:cubicBezTo>
                    <a:pt x="422" y="155"/>
                    <a:pt x="657" y="145"/>
                    <a:pt x="604" y="0"/>
                  </a:cubicBezTo>
                  <a:lnTo>
                    <a:pt x="216" y="0"/>
                  </a:lnTo>
                  <a:cubicBezTo>
                    <a:pt x="1" y="131"/>
                    <a:pt x="10" y="220"/>
                    <a:pt x="412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3" name="Google Shape;1563;p2"/>
            <p:cNvSpPr/>
            <p:nvPr/>
          </p:nvSpPr>
          <p:spPr>
            <a:xfrm>
              <a:off x="2708690" y="301383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2"/>
                  </a:moveTo>
                  <a:cubicBezTo>
                    <a:pt x="193" y="51"/>
                    <a:pt x="36" y="1"/>
                    <a:pt x="1" y="102"/>
                  </a:cubicBezTo>
                  <a:cubicBezTo>
                    <a:pt x="1" y="153"/>
                    <a:pt x="156" y="207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4" name="Google Shape;1564;p2"/>
            <p:cNvSpPr/>
            <p:nvPr/>
          </p:nvSpPr>
          <p:spPr>
            <a:xfrm>
              <a:off x="2550325" y="301383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2"/>
                  </a:moveTo>
                  <a:cubicBezTo>
                    <a:pt x="193" y="51"/>
                    <a:pt x="36" y="1"/>
                    <a:pt x="1" y="102"/>
                  </a:cubicBezTo>
                  <a:cubicBezTo>
                    <a:pt x="1" y="153"/>
                    <a:pt x="156" y="207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5" name="Google Shape;1565;p2"/>
            <p:cNvSpPr/>
            <p:nvPr/>
          </p:nvSpPr>
          <p:spPr>
            <a:xfrm>
              <a:off x="8662517" y="3011485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385" y="0"/>
                  </a:moveTo>
                  <a:lnTo>
                    <a:pt x="0" y="0"/>
                  </a:lnTo>
                  <a:lnTo>
                    <a:pt x="0" y="180"/>
                  </a:lnTo>
                  <a:lnTo>
                    <a:pt x="385" y="18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6" name="Google Shape;1566;p2"/>
            <p:cNvSpPr/>
            <p:nvPr/>
          </p:nvSpPr>
          <p:spPr>
            <a:xfrm>
              <a:off x="2832576" y="2995678"/>
              <a:ext cx="26591" cy="15236"/>
            </a:xfrm>
            <a:custGeom>
              <a:avLst/>
              <a:gdLst/>
              <a:ahLst/>
              <a:cxnLst/>
              <a:rect l="l" t="t" r="r" b="b"/>
              <a:pathLst>
                <a:path w="745" h="506" extrusionOk="0">
                  <a:moveTo>
                    <a:pt x="1" y="71"/>
                  </a:moveTo>
                  <a:lnTo>
                    <a:pt x="1" y="434"/>
                  </a:lnTo>
                  <a:cubicBezTo>
                    <a:pt x="745" y="506"/>
                    <a:pt x="745" y="0"/>
                    <a:pt x="1" y="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7" name="Google Shape;1567;p2"/>
            <p:cNvSpPr/>
            <p:nvPr/>
          </p:nvSpPr>
          <p:spPr>
            <a:xfrm>
              <a:off x="2912847" y="2987428"/>
              <a:ext cx="37156" cy="15868"/>
            </a:xfrm>
            <a:custGeom>
              <a:avLst/>
              <a:gdLst/>
              <a:ahLst/>
              <a:cxnLst/>
              <a:rect l="l" t="t" r="r" b="b"/>
              <a:pathLst>
                <a:path w="1041" h="527" extrusionOk="0">
                  <a:moveTo>
                    <a:pt x="836" y="526"/>
                  </a:moveTo>
                  <a:cubicBezTo>
                    <a:pt x="1041" y="0"/>
                    <a:pt x="1" y="489"/>
                    <a:pt x="836" y="5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8" name="Google Shape;1568;p2"/>
            <p:cNvSpPr/>
            <p:nvPr/>
          </p:nvSpPr>
          <p:spPr>
            <a:xfrm>
              <a:off x="7871051" y="2985080"/>
              <a:ext cx="34372" cy="16259"/>
            </a:xfrm>
            <a:custGeom>
              <a:avLst/>
              <a:gdLst/>
              <a:ahLst/>
              <a:cxnLst/>
              <a:rect l="l" t="t" r="r" b="b"/>
              <a:pathLst>
                <a:path w="963" h="540" extrusionOk="0">
                  <a:moveTo>
                    <a:pt x="0" y="423"/>
                  </a:moveTo>
                  <a:cubicBezTo>
                    <a:pt x="251" y="539"/>
                    <a:pt x="709" y="539"/>
                    <a:pt x="962" y="423"/>
                  </a:cubicBezTo>
                  <a:cubicBezTo>
                    <a:pt x="960" y="0"/>
                    <a:pt x="3" y="0"/>
                    <a:pt x="0" y="42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9" name="Google Shape;1569;p2"/>
            <p:cNvSpPr/>
            <p:nvPr/>
          </p:nvSpPr>
          <p:spPr>
            <a:xfrm>
              <a:off x="7733351" y="2997786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2"/>
                    <a:pt x="5" y="2"/>
                    <a:pt x="1" y="91"/>
                  </a:cubicBezTo>
                  <a:cubicBezTo>
                    <a:pt x="148" y="73"/>
                    <a:pt x="381" y="88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0" name="Google Shape;1570;p2"/>
            <p:cNvSpPr/>
            <p:nvPr/>
          </p:nvSpPr>
          <p:spPr>
            <a:xfrm>
              <a:off x="8455183" y="2992336"/>
              <a:ext cx="21558" cy="6444"/>
            </a:xfrm>
            <a:custGeom>
              <a:avLst/>
              <a:gdLst/>
              <a:ahLst/>
              <a:cxnLst/>
              <a:rect l="l" t="t" r="r" b="b"/>
              <a:pathLst>
                <a:path w="604" h="214" extrusionOk="0">
                  <a:moveTo>
                    <a:pt x="604" y="182"/>
                  </a:moveTo>
                  <a:lnTo>
                    <a:pt x="604" y="0"/>
                  </a:lnTo>
                  <a:lnTo>
                    <a:pt x="25" y="0"/>
                  </a:lnTo>
                  <a:cubicBezTo>
                    <a:pt x="0" y="164"/>
                    <a:pt x="215" y="213"/>
                    <a:pt x="604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1" name="Google Shape;1571;p2"/>
            <p:cNvSpPr/>
            <p:nvPr/>
          </p:nvSpPr>
          <p:spPr>
            <a:xfrm>
              <a:off x="8538666" y="2985622"/>
              <a:ext cx="13813" cy="7437"/>
            </a:xfrm>
            <a:custGeom>
              <a:avLst/>
              <a:gdLst/>
              <a:ahLst/>
              <a:cxnLst/>
              <a:rect l="l" t="t" r="r" b="b"/>
              <a:pathLst>
                <a:path w="387" h="247" extrusionOk="0">
                  <a:moveTo>
                    <a:pt x="387" y="132"/>
                  </a:moveTo>
                  <a:cubicBezTo>
                    <a:pt x="170" y="143"/>
                    <a:pt x="88" y="0"/>
                    <a:pt x="2" y="132"/>
                  </a:cubicBezTo>
                  <a:cubicBezTo>
                    <a:pt x="1" y="223"/>
                    <a:pt x="337" y="247"/>
                    <a:pt x="387" y="1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2" name="Google Shape;1572;p2"/>
            <p:cNvSpPr/>
            <p:nvPr/>
          </p:nvSpPr>
          <p:spPr>
            <a:xfrm>
              <a:off x="3723873" y="2986134"/>
              <a:ext cx="13884" cy="4276"/>
            </a:xfrm>
            <a:custGeom>
              <a:avLst/>
              <a:gdLst/>
              <a:ahLst/>
              <a:cxnLst/>
              <a:rect l="l" t="t" r="r" b="b"/>
              <a:pathLst>
                <a:path w="389" h="142" extrusionOk="0">
                  <a:moveTo>
                    <a:pt x="289" y="24"/>
                  </a:moveTo>
                  <a:cubicBezTo>
                    <a:pt x="238" y="0"/>
                    <a:pt x="1" y="68"/>
                    <a:pt x="99" y="115"/>
                  </a:cubicBezTo>
                  <a:cubicBezTo>
                    <a:pt x="151" y="141"/>
                    <a:pt x="389" y="72"/>
                    <a:pt x="289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3" name="Google Shape;1573;p2"/>
            <p:cNvSpPr/>
            <p:nvPr/>
          </p:nvSpPr>
          <p:spPr>
            <a:xfrm>
              <a:off x="7857202" y="2978697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4" name="Google Shape;1574;p2"/>
            <p:cNvSpPr/>
            <p:nvPr/>
          </p:nvSpPr>
          <p:spPr>
            <a:xfrm>
              <a:off x="8007786" y="2975957"/>
              <a:ext cx="21558" cy="6383"/>
            </a:xfrm>
            <a:custGeom>
              <a:avLst/>
              <a:gdLst/>
              <a:ahLst/>
              <a:cxnLst/>
              <a:rect l="l" t="t" r="r" b="b"/>
              <a:pathLst>
                <a:path w="604" h="212" extrusionOk="0">
                  <a:moveTo>
                    <a:pt x="603" y="182"/>
                  </a:moveTo>
                  <a:lnTo>
                    <a:pt x="603" y="0"/>
                  </a:lnTo>
                  <a:lnTo>
                    <a:pt x="24" y="0"/>
                  </a:lnTo>
                  <a:cubicBezTo>
                    <a:pt x="0" y="161"/>
                    <a:pt x="217" y="212"/>
                    <a:pt x="603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5" name="Google Shape;1575;p2"/>
            <p:cNvSpPr/>
            <p:nvPr/>
          </p:nvSpPr>
          <p:spPr>
            <a:xfrm>
              <a:off x="7705797" y="2970447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8" y="92"/>
                  </a:moveTo>
                  <a:cubicBezTo>
                    <a:pt x="384" y="92"/>
                    <a:pt x="350" y="17"/>
                    <a:pt x="193" y="0"/>
                  </a:cubicBezTo>
                  <a:cubicBezTo>
                    <a:pt x="195" y="92"/>
                    <a:pt x="37" y="110"/>
                    <a:pt x="0" y="181"/>
                  </a:cubicBezTo>
                  <a:cubicBezTo>
                    <a:pt x="195" y="181"/>
                    <a:pt x="229" y="255"/>
                    <a:pt x="388" y="273"/>
                  </a:cubicBezTo>
                  <a:cubicBezTo>
                    <a:pt x="383" y="181"/>
                    <a:pt x="542" y="165"/>
                    <a:pt x="578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6" name="Google Shape;1576;p2"/>
            <p:cNvSpPr/>
            <p:nvPr/>
          </p:nvSpPr>
          <p:spPr>
            <a:xfrm>
              <a:off x="7571525" y="297517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4"/>
                  </a:moveTo>
                  <a:cubicBezTo>
                    <a:pt x="238" y="0"/>
                    <a:pt x="0" y="68"/>
                    <a:pt x="99" y="116"/>
                  </a:cubicBezTo>
                  <a:cubicBezTo>
                    <a:pt x="152" y="142"/>
                    <a:pt x="392" y="73"/>
                    <a:pt x="290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7" name="Google Shape;1577;p2"/>
            <p:cNvSpPr/>
            <p:nvPr/>
          </p:nvSpPr>
          <p:spPr>
            <a:xfrm>
              <a:off x="6703856" y="2963763"/>
              <a:ext cx="31481" cy="13941"/>
            </a:xfrm>
            <a:custGeom>
              <a:avLst/>
              <a:gdLst/>
              <a:ahLst/>
              <a:cxnLst/>
              <a:rect l="l" t="t" r="r" b="b"/>
              <a:pathLst>
                <a:path w="882" h="463" extrusionOk="0">
                  <a:moveTo>
                    <a:pt x="690" y="403"/>
                  </a:moveTo>
                  <a:cubicBezTo>
                    <a:pt x="703" y="403"/>
                    <a:pt x="678" y="320"/>
                    <a:pt x="690" y="314"/>
                  </a:cubicBezTo>
                  <a:cubicBezTo>
                    <a:pt x="710" y="302"/>
                    <a:pt x="872" y="126"/>
                    <a:pt x="882" y="131"/>
                  </a:cubicBezTo>
                  <a:cubicBezTo>
                    <a:pt x="672" y="1"/>
                    <a:pt x="1" y="463"/>
                    <a:pt x="690" y="4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8" name="Google Shape;1578;p2"/>
            <p:cNvSpPr/>
            <p:nvPr/>
          </p:nvSpPr>
          <p:spPr>
            <a:xfrm>
              <a:off x="7516773" y="2961956"/>
              <a:ext cx="23878" cy="5811"/>
            </a:xfrm>
            <a:custGeom>
              <a:avLst/>
              <a:gdLst/>
              <a:ahLst/>
              <a:cxnLst/>
              <a:rect l="l" t="t" r="r" b="b"/>
              <a:pathLst>
                <a:path w="669" h="193" extrusionOk="0">
                  <a:moveTo>
                    <a:pt x="477" y="192"/>
                  </a:moveTo>
                  <a:cubicBezTo>
                    <a:pt x="476" y="101"/>
                    <a:pt x="633" y="85"/>
                    <a:pt x="669" y="11"/>
                  </a:cubicBezTo>
                  <a:cubicBezTo>
                    <a:pt x="366" y="21"/>
                    <a:pt x="0" y="0"/>
                    <a:pt x="92" y="1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9" name="Google Shape;1579;p2"/>
            <p:cNvSpPr/>
            <p:nvPr/>
          </p:nvSpPr>
          <p:spPr>
            <a:xfrm>
              <a:off x="2639840" y="2961866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2" y="104"/>
                  </a:moveTo>
                  <a:cubicBezTo>
                    <a:pt x="196" y="53"/>
                    <a:pt x="38" y="1"/>
                    <a:pt x="0" y="104"/>
                  </a:cubicBezTo>
                  <a:cubicBezTo>
                    <a:pt x="0" y="155"/>
                    <a:pt x="160" y="207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0" name="Google Shape;1580;p2"/>
            <p:cNvSpPr/>
            <p:nvPr/>
          </p:nvSpPr>
          <p:spPr>
            <a:xfrm>
              <a:off x="8724478" y="2939646"/>
              <a:ext cx="56251" cy="27972"/>
            </a:xfrm>
            <a:custGeom>
              <a:avLst/>
              <a:gdLst/>
              <a:ahLst/>
              <a:cxnLst/>
              <a:rect l="l" t="t" r="r" b="b"/>
              <a:pathLst>
                <a:path w="1576" h="929" extrusionOk="0">
                  <a:moveTo>
                    <a:pt x="1350" y="25"/>
                  </a:moveTo>
                  <a:cubicBezTo>
                    <a:pt x="337" y="0"/>
                    <a:pt x="143" y="364"/>
                    <a:pt x="0" y="751"/>
                  </a:cubicBezTo>
                  <a:cubicBezTo>
                    <a:pt x="819" y="928"/>
                    <a:pt x="1576" y="606"/>
                    <a:pt x="135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1" name="Google Shape;1581;p2"/>
            <p:cNvSpPr/>
            <p:nvPr/>
          </p:nvSpPr>
          <p:spPr>
            <a:xfrm>
              <a:off x="7864126" y="2962227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6" y="1"/>
                  </a:moveTo>
                  <a:cubicBezTo>
                    <a:pt x="236" y="21"/>
                    <a:pt x="6" y="5"/>
                    <a:pt x="1" y="92"/>
                  </a:cubicBezTo>
                  <a:cubicBezTo>
                    <a:pt x="150" y="72"/>
                    <a:pt x="379" y="89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2" name="Google Shape;1582;p2"/>
            <p:cNvSpPr/>
            <p:nvPr/>
          </p:nvSpPr>
          <p:spPr>
            <a:xfrm>
              <a:off x="2749985" y="2940369"/>
              <a:ext cx="51183" cy="19180"/>
            </a:xfrm>
            <a:custGeom>
              <a:avLst/>
              <a:gdLst/>
              <a:ahLst/>
              <a:cxnLst/>
              <a:rect l="l" t="t" r="r" b="b"/>
              <a:pathLst>
                <a:path w="1434" h="637" extrusionOk="0">
                  <a:moveTo>
                    <a:pt x="965" y="637"/>
                  </a:moveTo>
                  <a:cubicBezTo>
                    <a:pt x="1433" y="405"/>
                    <a:pt x="885" y="141"/>
                    <a:pt x="578" y="1"/>
                  </a:cubicBezTo>
                  <a:cubicBezTo>
                    <a:pt x="546" y="107"/>
                    <a:pt x="274" y="100"/>
                    <a:pt x="0" y="92"/>
                  </a:cubicBezTo>
                  <a:cubicBezTo>
                    <a:pt x="106" y="375"/>
                    <a:pt x="461" y="543"/>
                    <a:pt x="965" y="63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3" name="Google Shape;1583;p2"/>
            <p:cNvSpPr/>
            <p:nvPr/>
          </p:nvSpPr>
          <p:spPr>
            <a:xfrm>
              <a:off x="1998886" y="2951298"/>
              <a:ext cx="23450" cy="8250"/>
            </a:xfrm>
            <a:custGeom>
              <a:avLst/>
              <a:gdLst/>
              <a:ahLst/>
              <a:cxnLst/>
              <a:rect l="l" t="t" r="r" b="b"/>
              <a:pathLst>
                <a:path w="657" h="274" extrusionOk="0">
                  <a:moveTo>
                    <a:pt x="411" y="274"/>
                  </a:moveTo>
                  <a:cubicBezTo>
                    <a:pt x="420" y="159"/>
                    <a:pt x="656" y="148"/>
                    <a:pt x="603" y="1"/>
                  </a:cubicBezTo>
                  <a:lnTo>
                    <a:pt x="218" y="1"/>
                  </a:lnTo>
                  <a:cubicBezTo>
                    <a:pt x="1" y="131"/>
                    <a:pt x="9" y="224"/>
                    <a:pt x="411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4" name="Google Shape;1584;p2"/>
            <p:cNvSpPr/>
            <p:nvPr/>
          </p:nvSpPr>
          <p:spPr>
            <a:xfrm>
              <a:off x="5533984" y="2945096"/>
              <a:ext cx="14206" cy="4246"/>
            </a:xfrm>
            <a:custGeom>
              <a:avLst/>
              <a:gdLst/>
              <a:ahLst/>
              <a:cxnLst/>
              <a:rect l="l" t="t" r="r" b="b"/>
              <a:pathLst>
                <a:path w="398" h="141" extrusionOk="0">
                  <a:moveTo>
                    <a:pt x="103" y="117"/>
                  </a:moveTo>
                  <a:cubicBezTo>
                    <a:pt x="156" y="140"/>
                    <a:pt x="398" y="72"/>
                    <a:pt x="295" y="25"/>
                  </a:cubicBezTo>
                  <a:cubicBezTo>
                    <a:pt x="242" y="0"/>
                    <a:pt x="1" y="68"/>
                    <a:pt x="103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5" name="Google Shape;1585;p2"/>
            <p:cNvSpPr/>
            <p:nvPr/>
          </p:nvSpPr>
          <p:spPr>
            <a:xfrm>
              <a:off x="1603849" y="2945096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5" y="140"/>
                    <a:pt x="391" y="72"/>
                    <a:pt x="293" y="25"/>
                  </a:cubicBezTo>
                  <a:cubicBezTo>
                    <a:pt x="240" y="0"/>
                    <a:pt x="1" y="68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6" name="Google Shape;1586;p2"/>
            <p:cNvSpPr/>
            <p:nvPr/>
          </p:nvSpPr>
          <p:spPr>
            <a:xfrm>
              <a:off x="7770971" y="293690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6" y="142"/>
                    <a:pt x="393" y="71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7" name="Google Shape;1587;p2"/>
            <p:cNvSpPr/>
            <p:nvPr/>
          </p:nvSpPr>
          <p:spPr>
            <a:xfrm>
              <a:off x="4234266" y="2928476"/>
              <a:ext cx="39761" cy="15868"/>
            </a:xfrm>
            <a:custGeom>
              <a:avLst/>
              <a:gdLst/>
              <a:ahLst/>
              <a:cxnLst/>
              <a:rect l="l" t="t" r="r" b="b"/>
              <a:pathLst>
                <a:path w="1114" h="527" extrusionOk="0">
                  <a:moveTo>
                    <a:pt x="650" y="306"/>
                  </a:moveTo>
                  <a:cubicBezTo>
                    <a:pt x="1113" y="0"/>
                    <a:pt x="1" y="526"/>
                    <a:pt x="650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8" name="Google Shape;1588;p2"/>
            <p:cNvSpPr/>
            <p:nvPr/>
          </p:nvSpPr>
          <p:spPr>
            <a:xfrm>
              <a:off x="943728" y="2925435"/>
              <a:ext cx="31802" cy="16139"/>
            </a:xfrm>
            <a:custGeom>
              <a:avLst/>
              <a:gdLst/>
              <a:ahLst/>
              <a:cxnLst/>
              <a:rect l="l" t="t" r="r" b="b"/>
              <a:pathLst>
                <a:path w="891" h="536" extrusionOk="0">
                  <a:moveTo>
                    <a:pt x="853" y="497"/>
                  </a:moveTo>
                  <a:cubicBezTo>
                    <a:pt x="891" y="236"/>
                    <a:pt x="878" y="1"/>
                    <a:pt x="273" y="43"/>
                  </a:cubicBezTo>
                  <a:cubicBezTo>
                    <a:pt x="216" y="165"/>
                    <a:pt x="1" y="216"/>
                    <a:pt x="81" y="407"/>
                  </a:cubicBezTo>
                  <a:cubicBezTo>
                    <a:pt x="340" y="434"/>
                    <a:pt x="451" y="536"/>
                    <a:pt x="853" y="4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9" name="Google Shape;1589;p2"/>
            <p:cNvSpPr/>
            <p:nvPr/>
          </p:nvSpPr>
          <p:spPr>
            <a:xfrm>
              <a:off x="870952" y="2923990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1" y="182"/>
                  </a:moveTo>
                  <a:lnTo>
                    <a:pt x="386" y="182"/>
                  </a:lnTo>
                  <a:lnTo>
                    <a:pt x="386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0" name="Google Shape;1590;p2"/>
            <p:cNvSpPr/>
            <p:nvPr/>
          </p:nvSpPr>
          <p:spPr>
            <a:xfrm>
              <a:off x="8366560" y="2915770"/>
              <a:ext cx="22593" cy="11713"/>
            </a:xfrm>
            <a:custGeom>
              <a:avLst/>
              <a:gdLst/>
              <a:ahLst/>
              <a:cxnLst/>
              <a:rect l="l" t="t" r="r" b="b"/>
              <a:pathLst>
                <a:path w="633" h="389" extrusionOk="0">
                  <a:moveTo>
                    <a:pt x="193" y="1"/>
                  </a:moveTo>
                  <a:cubicBezTo>
                    <a:pt x="203" y="125"/>
                    <a:pt x="104" y="199"/>
                    <a:pt x="1" y="272"/>
                  </a:cubicBezTo>
                  <a:cubicBezTo>
                    <a:pt x="249" y="277"/>
                    <a:pt x="270" y="388"/>
                    <a:pt x="578" y="364"/>
                  </a:cubicBezTo>
                  <a:cubicBezTo>
                    <a:pt x="632" y="159"/>
                    <a:pt x="532" y="23"/>
                    <a:pt x="1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1" name="Google Shape;1591;p2"/>
            <p:cNvSpPr/>
            <p:nvPr/>
          </p:nvSpPr>
          <p:spPr>
            <a:xfrm>
              <a:off x="7185731" y="2915770"/>
              <a:ext cx="31374" cy="13489"/>
            </a:xfrm>
            <a:custGeom>
              <a:avLst/>
              <a:gdLst/>
              <a:ahLst/>
              <a:cxnLst/>
              <a:rect l="l" t="t" r="r" b="b"/>
              <a:pathLst>
                <a:path w="879" h="448" extrusionOk="0">
                  <a:moveTo>
                    <a:pt x="878" y="181"/>
                  </a:moveTo>
                  <a:cubicBezTo>
                    <a:pt x="624" y="181"/>
                    <a:pt x="706" y="23"/>
                    <a:pt x="493" y="1"/>
                  </a:cubicBezTo>
                  <a:cubicBezTo>
                    <a:pt x="477" y="143"/>
                    <a:pt x="1" y="71"/>
                    <a:pt x="107" y="272"/>
                  </a:cubicBezTo>
                  <a:cubicBezTo>
                    <a:pt x="594" y="284"/>
                    <a:pt x="712" y="447"/>
                    <a:pt x="878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2" name="Google Shape;1592;p2"/>
            <p:cNvSpPr/>
            <p:nvPr/>
          </p:nvSpPr>
          <p:spPr>
            <a:xfrm>
              <a:off x="3747965" y="2920888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2"/>
                  </a:moveTo>
                  <a:cubicBezTo>
                    <a:pt x="197" y="53"/>
                    <a:pt x="39" y="0"/>
                    <a:pt x="5" y="102"/>
                  </a:cubicBezTo>
                  <a:cubicBezTo>
                    <a:pt x="1" y="153"/>
                    <a:pt x="160" y="207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3" name="Google Shape;1593;p2"/>
            <p:cNvSpPr/>
            <p:nvPr/>
          </p:nvSpPr>
          <p:spPr>
            <a:xfrm>
              <a:off x="3331191" y="2909086"/>
              <a:ext cx="31445" cy="13911"/>
            </a:xfrm>
            <a:custGeom>
              <a:avLst/>
              <a:gdLst/>
              <a:ahLst/>
              <a:cxnLst/>
              <a:rect l="l" t="t" r="r" b="b"/>
              <a:pathLst>
                <a:path w="881" h="462" extrusionOk="0">
                  <a:moveTo>
                    <a:pt x="687" y="314"/>
                  </a:moveTo>
                  <a:cubicBezTo>
                    <a:pt x="705" y="302"/>
                    <a:pt x="872" y="126"/>
                    <a:pt x="880" y="131"/>
                  </a:cubicBezTo>
                  <a:cubicBezTo>
                    <a:pt x="671" y="1"/>
                    <a:pt x="0" y="462"/>
                    <a:pt x="687" y="403"/>
                  </a:cubicBezTo>
                  <a:cubicBezTo>
                    <a:pt x="697" y="403"/>
                    <a:pt x="676" y="321"/>
                    <a:pt x="687" y="3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4" name="Google Shape;1594;p2"/>
            <p:cNvSpPr/>
            <p:nvPr/>
          </p:nvSpPr>
          <p:spPr>
            <a:xfrm>
              <a:off x="4828642" y="2910320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5" name="Google Shape;1595;p2"/>
            <p:cNvSpPr/>
            <p:nvPr/>
          </p:nvSpPr>
          <p:spPr>
            <a:xfrm>
              <a:off x="3892552" y="2907219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3"/>
                  </a:moveTo>
                  <a:cubicBezTo>
                    <a:pt x="192" y="52"/>
                    <a:pt x="38" y="0"/>
                    <a:pt x="0" y="103"/>
                  </a:cubicBezTo>
                  <a:cubicBezTo>
                    <a:pt x="0" y="154"/>
                    <a:pt x="158" y="206"/>
                    <a:pt x="19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6" name="Google Shape;1596;p2"/>
            <p:cNvSpPr/>
            <p:nvPr/>
          </p:nvSpPr>
          <p:spPr>
            <a:xfrm>
              <a:off x="2385179" y="2910320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7" y="21"/>
                    <a:pt x="6" y="2"/>
                    <a:pt x="0" y="90"/>
                  </a:cubicBezTo>
                  <a:cubicBezTo>
                    <a:pt x="149" y="71"/>
                    <a:pt x="379" y="88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7" name="Google Shape;1597;p2"/>
            <p:cNvSpPr/>
            <p:nvPr/>
          </p:nvSpPr>
          <p:spPr>
            <a:xfrm>
              <a:off x="5465171" y="2906828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38" y="0"/>
                    <a:pt x="1" y="69"/>
                    <a:pt x="101" y="116"/>
                  </a:cubicBezTo>
                  <a:cubicBezTo>
                    <a:pt x="156" y="141"/>
                    <a:pt x="395" y="73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8" name="Google Shape;1598;p2"/>
            <p:cNvSpPr/>
            <p:nvPr/>
          </p:nvSpPr>
          <p:spPr>
            <a:xfrm>
              <a:off x="6687081" y="2904841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5" y="1"/>
                  </a:moveTo>
                  <a:cubicBezTo>
                    <a:pt x="236" y="22"/>
                    <a:pt x="6" y="2"/>
                    <a:pt x="1" y="92"/>
                  </a:cubicBezTo>
                  <a:cubicBezTo>
                    <a:pt x="151" y="71"/>
                    <a:pt x="379" y="90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9" name="Google Shape;1599;p2"/>
            <p:cNvSpPr/>
            <p:nvPr/>
          </p:nvSpPr>
          <p:spPr>
            <a:xfrm>
              <a:off x="2488400" y="2904419"/>
              <a:ext cx="20702" cy="3643"/>
            </a:xfrm>
            <a:custGeom>
              <a:avLst/>
              <a:gdLst/>
              <a:ahLst/>
              <a:cxnLst/>
              <a:rect l="l" t="t" r="r" b="b"/>
              <a:pathLst>
                <a:path w="580" h="121" extrusionOk="0">
                  <a:moveTo>
                    <a:pt x="579" y="15"/>
                  </a:moveTo>
                  <a:cubicBezTo>
                    <a:pt x="352" y="29"/>
                    <a:pt x="32" y="0"/>
                    <a:pt x="1" y="106"/>
                  </a:cubicBezTo>
                  <a:cubicBezTo>
                    <a:pt x="227" y="92"/>
                    <a:pt x="547" y="121"/>
                    <a:pt x="579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0" name="Google Shape;1600;p2"/>
            <p:cNvSpPr/>
            <p:nvPr/>
          </p:nvSpPr>
          <p:spPr>
            <a:xfrm>
              <a:off x="2402311" y="2904118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2" y="25"/>
                  </a:moveTo>
                  <a:cubicBezTo>
                    <a:pt x="238" y="0"/>
                    <a:pt x="1" y="69"/>
                    <a:pt x="100" y="116"/>
                  </a:cubicBezTo>
                  <a:cubicBezTo>
                    <a:pt x="152" y="141"/>
                    <a:pt x="391" y="70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1" name="Google Shape;1601;p2"/>
            <p:cNvSpPr/>
            <p:nvPr/>
          </p:nvSpPr>
          <p:spPr>
            <a:xfrm>
              <a:off x="1400762" y="2901739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5" y="104"/>
                  </a:moveTo>
                  <a:cubicBezTo>
                    <a:pt x="197" y="53"/>
                    <a:pt x="40" y="1"/>
                    <a:pt x="5" y="104"/>
                  </a:cubicBezTo>
                  <a:cubicBezTo>
                    <a:pt x="1" y="155"/>
                    <a:pt x="160" y="207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2" name="Google Shape;1602;p2"/>
            <p:cNvSpPr/>
            <p:nvPr/>
          </p:nvSpPr>
          <p:spPr>
            <a:xfrm>
              <a:off x="5475664" y="2896621"/>
              <a:ext cx="14991" cy="9244"/>
            </a:xfrm>
            <a:custGeom>
              <a:avLst/>
              <a:gdLst/>
              <a:ahLst/>
              <a:cxnLst/>
              <a:rect l="l" t="t" r="r" b="b"/>
              <a:pathLst>
                <a:path w="420" h="307" extrusionOk="0">
                  <a:moveTo>
                    <a:pt x="387" y="274"/>
                  </a:moveTo>
                  <a:cubicBezTo>
                    <a:pt x="358" y="167"/>
                    <a:pt x="420" y="17"/>
                    <a:pt x="195" y="1"/>
                  </a:cubicBezTo>
                  <a:cubicBezTo>
                    <a:pt x="182" y="57"/>
                    <a:pt x="165" y="109"/>
                    <a:pt x="1" y="92"/>
                  </a:cubicBezTo>
                  <a:cubicBezTo>
                    <a:pt x="23" y="203"/>
                    <a:pt x="61" y="306"/>
                    <a:pt x="387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3" name="Google Shape;1603;p2"/>
            <p:cNvSpPr/>
            <p:nvPr/>
          </p:nvSpPr>
          <p:spPr>
            <a:xfrm>
              <a:off x="5273612" y="2892887"/>
              <a:ext cx="39761" cy="15898"/>
            </a:xfrm>
            <a:custGeom>
              <a:avLst/>
              <a:gdLst/>
              <a:ahLst/>
              <a:cxnLst/>
              <a:rect l="l" t="t" r="r" b="b"/>
              <a:pathLst>
                <a:path w="1114" h="528" extrusionOk="0">
                  <a:moveTo>
                    <a:pt x="648" y="306"/>
                  </a:moveTo>
                  <a:cubicBezTo>
                    <a:pt x="1114" y="1"/>
                    <a:pt x="0" y="527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4" name="Google Shape;1604;p2"/>
            <p:cNvSpPr/>
            <p:nvPr/>
          </p:nvSpPr>
          <p:spPr>
            <a:xfrm>
              <a:off x="7743274" y="2888371"/>
              <a:ext cx="28233" cy="13760"/>
            </a:xfrm>
            <a:custGeom>
              <a:avLst/>
              <a:gdLst/>
              <a:ahLst/>
              <a:cxnLst/>
              <a:rect l="l" t="t" r="r" b="b"/>
              <a:pathLst>
                <a:path w="791" h="457" extrusionOk="0">
                  <a:moveTo>
                    <a:pt x="494" y="456"/>
                  </a:moveTo>
                  <a:cubicBezTo>
                    <a:pt x="755" y="340"/>
                    <a:pt x="791" y="11"/>
                    <a:pt x="301" y="1"/>
                  </a:cubicBezTo>
                  <a:cubicBezTo>
                    <a:pt x="39" y="118"/>
                    <a:pt x="1" y="449"/>
                    <a:pt x="494" y="4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5" name="Google Shape;1605;p2"/>
            <p:cNvSpPr/>
            <p:nvPr/>
          </p:nvSpPr>
          <p:spPr>
            <a:xfrm>
              <a:off x="6817891" y="2896621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50" y="73"/>
                    <a:pt x="382" y="90"/>
                    <a:pt x="385" y="1"/>
                  </a:cubicBezTo>
                  <a:cubicBezTo>
                    <a:pt x="236" y="21"/>
                    <a:pt x="8" y="4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6" name="Google Shape;1606;p2"/>
            <p:cNvSpPr/>
            <p:nvPr/>
          </p:nvSpPr>
          <p:spPr>
            <a:xfrm>
              <a:off x="5802922" y="2893490"/>
              <a:ext cx="23843" cy="5932"/>
            </a:xfrm>
            <a:custGeom>
              <a:avLst/>
              <a:gdLst/>
              <a:ahLst/>
              <a:cxnLst/>
              <a:rect l="l" t="t" r="r" b="b"/>
              <a:pathLst>
                <a:path w="668" h="197" extrusionOk="0">
                  <a:moveTo>
                    <a:pt x="88" y="196"/>
                  </a:moveTo>
                  <a:lnTo>
                    <a:pt x="473" y="196"/>
                  </a:lnTo>
                  <a:cubicBezTo>
                    <a:pt x="473" y="105"/>
                    <a:pt x="631" y="88"/>
                    <a:pt x="667" y="16"/>
                  </a:cubicBezTo>
                  <a:cubicBezTo>
                    <a:pt x="363" y="23"/>
                    <a:pt x="0" y="1"/>
                    <a:pt x="88" y="1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7" name="Google Shape;1607;p2"/>
            <p:cNvSpPr/>
            <p:nvPr/>
          </p:nvSpPr>
          <p:spPr>
            <a:xfrm>
              <a:off x="8204983" y="2890810"/>
              <a:ext cx="23985" cy="5841"/>
            </a:xfrm>
            <a:custGeom>
              <a:avLst/>
              <a:gdLst/>
              <a:ahLst/>
              <a:cxnLst/>
              <a:rect l="l" t="t" r="r" b="b"/>
              <a:pathLst>
                <a:path w="672" h="194" extrusionOk="0">
                  <a:moveTo>
                    <a:pt x="477" y="194"/>
                  </a:moveTo>
                  <a:cubicBezTo>
                    <a:pt x="476" y="103"/>
                    <a:pt x="634" y="87"/>
                    <a:pt x="672" y="11"/>
                  </a:cubicBezTo>
                  <a:cubicBezTo>
                    <a:pt x="366" y="20"/>
                    <a:pt x="1" y="1"/>
                    <a:pt x="91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8" name="Google Shape;1608;p2"/>
            <p:cNvSpPr/>
            <p:nvPr/>
          </p:nvSpPr>
          <p:spPr>
            <a:xfrm>
              <a:off x="8251062" y="2878556"/>
              <a:ext cx="21987" cy="16259"/>
            </a:xfrm>
            <a:custGeom>
              <a:avLst/>
              <a:gdLst/>
              <a:ahLst/>
              <a:cxnLst/>
              <a:rect l="l" t="t" r="r" b="b"/>
              <a:pathLst>
                <a:path w="616" h="540" extrusionOk="0">
                  <a:moveTo>
                    <a:pt x="344" y="510"/>
                  </a:moveTo>
                  <a:cubicBezTo>
                    <a:pt x="404" y="388"/>
                    <a:pt x="616" y="337"/>
                    <a:pt x="536" y="147"/>
                  </a:cubicBezTo>
                  <a:cubicBezTo>
                    <a:pt x="1" y="1"/>
                    <a:pt x="6" y="540"/>
                    <a:pt x="344" y="5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9" name="Google Shape;1609;p2"/>
            <p:cNvSpPr/>
            <p:nvPr/>
          </p:nvSpPr>
          <p:spPr>
            <a:xfrm>
              <a:off x="8160119" y="2888461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0" name="Google Shape;1610;p2"/>
            <p:cNvSpPr/>
            <p:nvPr/>
          </p:nvSpPr>
          <p:spPr>
            <a:xfrm>
              <a:off x="8562580" y="2887709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3" y="25"/>
                  </a:moveTo>
                  <a:cubicBezTo>
                    <a:pt x="239" y="1"/>
                    <a:pt x="0" y="69"/>
                    <a:pt x="101" y="117"/>
                  </a:cubicBezTo>
                  <a:cubicBezTo>
                    <a:pt x="154" y="140"/>
                    <a:pt x="394" y="71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1" name="Google Shape;1611;p2"/>
            <p:cNvSpPr/>
            <p:nvPr/>
          </p:nvSpPr>
          <p:spPr>
            <a:xfrm>
              <a:off x="6329234" y="2882801"/>
              <a:ext cx="23807" cy="6082"/>
            </a:xfrm>
            <a:custGeom>
              <a:avLst/>
              <a:gdLst/>
              <a:ahLst/>
              <a:cxnLst/>
              <a:rect l="l" t="t" r="r" b="b"/>
              <a:pathLst>
                <a:path w="667" h="202" extrusionOk="0">
                  <a:moveTo>
                    <a:pt x="576" y="7"/>
                  </a:moveTo>
                  <a:cubicBezTo>
                    <a:pt x="246" y="1"/>
                    <a:pt x="84" y="78"/>
                    <a:pt x="1" y="188"/>
                  </a:cubicBezTo>
                  <a:cubicBezTo>
                    <a:pt x="302" y="179"/>
                    <a:pt x="666" y="202"/>
                    <a:pt x="576" y="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2" name="Google Shape;1612;p2"/>
            <p:cNvSpPr/>
            <p:nvPr/>
          </p:nvSpPr>
          <p:spPr>
            <a:xfrm>
              <a:off x="5699238" y="2884939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5" y="26"/>
                  </a:moveTo>
                  <a:cubicBezTo>
                    <a:pt x="242" y="0"/>
                    <a:pt x="1" y="69"/>
                    <a:pt x="101" y="117"/>
                  </a:cubicBezTo>
                  <a:cubicBezTo>
                    <a:pt x="154" y="144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3" name="Google Shape;1613;p2"/>
            <p:cNvSpPr/>
            <p:nvPr/>
          </p:nvSpPr>
          <p:spPr>
            <a:xfrm>
              <a:off x="3765061" y="2884939"/>
              <a:ext cx="14134" cy="4336"/>
            </a:xfrm>
            <a:custGeom>
              <a:avLst/>
              <a:gdLst/>
              <a:ahLst/>
              <a:cxnLst/>
              <a:rect l="l" t="t" r="r" b="b"/>
              <a:pathLst>
                <a:path w="396" h="144" extrusionOk="0">
                  <a:moveTo>
                    <a:pt x="296" y="26"/>
                  </a:moveTo>
                  <a:cubicBezTo>
                    <a:pt x="242" y="0"/>
                    <a:pt x="1" y="69"/>
                    <a:pt x="100" y="117"/>
                  </a:cubicBezTo>
                  <a:cubicBezTo>
                    <a:pt x="154" y="144"/>
                    <a:pt x="395" y="73"/>
                    <a:pt x="296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4" name="Google Shape;1614;p2"/>
            <p:cNvSpPr/>
            <p:nvPr/>
          </p:nvSpPr>
          <p:spPr>
            <a:xfrm>
              <a:off x="8043050" y="2879700"/>
              <a:ext cx="13813" cy="6745"/>
            </a:xfrm>
            <a:custGeom>
              <a:avLst/>
              <a:gdLst/>
              <a:ahLst/>
              <a:cxnLst/>
              <a:rect l="l" t="t" r="r" b="b"/>
              <a:pathLst>
                <a:path w="387" h="224" extrusionOk="0">
                  <a:moveTo>
                    <a:pt x="387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2" y="201"/>
                    <a:pt x="339" y="224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5" name="Google Shape;1615;p2"/>
            <p:cNvSpPr/>
            <p:nvPr/>
          </p:nvSpPr>
          <p:spPr>
            <a:xfrm>
              <a:off x="6818891" y="2872805"/>
              <a:ext cx="65282" cy="12947"/>
            </a:xfrm>
            <a:custGeom>
              <a:avLst/>
              <a:gdLst/>
              <a:ahLst/>
              <a:cxnLst/>
              <a:rect l="l" t="t" r="r" b="b"/>
              <a:pathLst>
                <a:path w="1829" h="430" extrusionOk="0">
                  <a:moveTo>
                    <a:pt x="1129" y="429"/>
                  </a:moveTo>
                  <a:cubicBezTo>
                    <a:pt x="1828" y="1"/>
                    <a:pt x="1" y="308"/>
                    <a:pt x="1129" y="4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6" name="Google Shape;1616;p2"/>
            <p:cNvSpPr/>
            <p:nvPr/>
          </p:nvSpPr>
          <p:spPr>
            <a:xfrm>
              <a:off x="8101477" y="287674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5"/>
                  </a:moveTo>
                  <a:cubicBezTo>
                    <a:pt x="238" y="0"/>
                    <a:pt x="0" y="70"/>
                    <a:pt x="98" y="117"/>
                  </a:cubicBezTo>
                  <a:cubicBezTo>
                    <a:pt x="153" y="141"/>
                    <a:pt x="393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7" name="Google Shape;1617;p2"/>
            <p:cNvSpPr/>
            <p:nvPr/>
          </p:nvSpPr>
          <p:spPr>
            <a:xfrm>
              <a:off x="5131452" y="287202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8" name="Google Shape;1618;p2"/>
            <p:cNvSpPr/>
            <p:nvPr/>
          </p:nvSpPr>
          <p:spPr>
            <a:xfrm>
              <a:off x="48255" y="2874009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2" y="26"/>
                  </a:moveTo>
                  <a:cubicBezTo>
                    <a:pt x="240" y="0"/>
                    <a:pt x="1" y="71"/>
                    <a:pt x="102" y="116"/>
                  </a:cubicBezTo>
                  <a:cubicBezTo>
                    <a:pt x="154" y="142"/>
                    <a:pt x="391" y="72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9" name="Google Shape;1619;p2"/>
            <p:cNvSpPr/>
            <p:nvPr/>
          </p:nvSpPr>
          <p:spPr>
            <a:xfrm>
              <a:off x="1144388" y="2861153"/>
              <a:ext cx="24378" cy="11351"/>
            </a:xfrm>
            <a:custGeom>
              <a:avLst/>
              <a:gdLst/>
              <a:ahLst/>
              <a:cxnLst/>
              <a:rect l="l" t="t" r="r" b="b"/>
              <a:pathLst>
                <a:path w="683" h="377" extrusionOk="0">
                  <a:moveTo>
                    <a:pt x="630" y="362"/>
                  </a:moveTo>
                  <a:cubicBezTo>
                    <a:pt x="682" y="154"/>
                    <a:pt x="584" y="21"/>
                    <a:pt x="245" y="0"/>
                  </a:cubicBezTo>
                  <a:cubicBezTo>
                    <a:pt x="1" y="106"/>
                    <a:pt x="89" y="376"/>
                    <a:pt x="630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0" name="Google Shape;1620;p2"/>
            <p:cNvSpPr/>
            <p:nvPr/>
          </p:nvSpPr>
          <p:spPr>
            <a:xfrm>
              <a:off x="5379332" y="2852000"/>
              <a:ext cx="27590" cy="17313"/>
            </a:xfrm>
            <a:custGeom>
              <a:avLst/>
              <a:gdLst/>
              <a:ahLst/>
              <a:cxnLst/>
              <a:rect l="l" t="t" r="r" b="b"/>
              <a:pathLst>
                <a:path w="773" h="575" extrusionOk="0">
                  <a:moveTo>
                    <a:pt x="773" y="574"/>
                  </a:moveTo>
                  <a:lnTo>
                    <a:pt x="773" y="30"/>
                  </a:lnTo>
                  <a:cubicBezTo>
                    <a:pt x="63" y="0"/>
                    <a:pt x="188" y="360"/>
                    <a:pt x="0" y="5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1" name="Google Shape;1621;p2"/>
            <p:cNvSpPr/>
            <p:nvPr/>
          </p:nvSpPr>
          <p:spPr>
            <a:xfrm>
              <a:off x="4000270" y="2857420"/>
              <a:ext cx="39761" cy="15778"/>
            </a:xfrm>
            <a:custGeom>
              <a:avLst/>
              <a:gdLst/>
              <a:ahLst/>
              <a:cxnLst/>
              <a:rect l="l" t="t" r="r" b="b"/>
              <a:pathLst>
                <a:path w="1114" h="524" extrusionOk="0">
                  <a:moveTo>
                    <a:pt x="646" y="304"/>
                  </a:moveTo>
                  <a:cubicBezTo>
                    <a:pt x="1114" y="0"/>
                    <a:pt x="0" y="524"/>
                    <a:pt x="646" y="3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2" name="Google Shape;1622;p2"/>
            <p:cNvSpPr/>
            <p:nvPr/>
          </p:nvSpPr>
          <p:spPr>
            <a:xfrm>
              <a:off x="852892" y="2852903"/>
              <a:ext cx="43973" cy="18999"/>
            </a:xfrm>
            <a:custGeom>
              <a:avLst/>
              <a:gdLst/>
              <a:ahLst/>
              <a:cxnLst/>
              <a:rect l="l" t="t" r="r" b="b"/>
              <a:pathLst>
                <a:path w="1232" h="631" extrusionOk="0">
                  <a:moveTo>
                    <a:pt x="696" y="544"/>
                  </a:moveTo>
                  <a:cubicBezTo>
                    <a:pt x="567" y="206"/>
                    <a:pt x="1231" y="13"/>
                    <a:pt x="312" y="0"/>
                  </a:cubicBezTo>
                  <a:cubicBezTo>
                    <a:pt x="430" y="187"/>
                    <a:pt x="0" y="631"/>
                    <a:pt x="696" y="5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3" name="Google Shape;1623;p2"/>
            <p:cNvSpPr/>
            <p:nvPr/>
          </p:nvSpPr>
          <p:spPr>
            <a:xfrm>
              <a:off x="3104298" y="286311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5"/>
                  </a:moveTo>
                  <a:cubicBezTo>
                    <a:pt x="156" y="140"/>
                    <a:pt x="393" y="72"/>
                    <a:pt x="294" y="24"/>
                  </a:cubicBezTo>
                  <a:cubicBezTo>
                    <a:pt x="242" y="1"/>
                    <a:pt x="0" y="68"/>
                    <a:pt x="102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4" name="Google Shape;1624;p2"/>
            <p:cNvSpPr/>
            <p:nvPr/>
          </p:nvSpPr>
          <p:spPr>
            <a:xfrm>
              <a:off x="709018" y="2863110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4" y="24"/>
                  </a:moveTo>
                  <a:cubicBezTo>
                    <a:pt x="239" y="1"/>
                    <a:pt x="0" y="68"/>
                    <a:pt x="99" y="115"/>
                  </a:cubicBezTo>
                  <a:cubicBezTo>
                    <a:pt x="152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5" name="Google Shape;1625;p2"/>
            <p:cNvSpPr/>
            <p:nvPr/>
          </p:nvSpPr>
          <p:spPr>
            <a:xfrm>
              <a:off x="3971574" y="2857660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5"/>
                  </a:moveTo>
                  <a:cubicBezTo>
                    <a:pt x="240" y="0"/>
                    <a:pt x="0" y="68"/>
                    <a:pt x="102" y="116"/>
                  </a:cubicBezTo>
                  <a:cubicBezTo>
                    <a:pt x="154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6" name="Google Shape;1626;p2"/>
            <p:cNvSpPr/>
            <p:nvPr/>
          </p:nvSpPr>
          <p:spPr>
            <a:xfrm>
              <a:off x="309769" y="2857660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5" y="25"/>
                  </a:moveTo>
                  <a:cubicBezTo>
                    <a:pt x="241" y="0"/>
                    <a:pt x="1" y="68"/>
                    <a:pt x="101" y="116"/>
                  </a:cubicBezTo>
                  <a:cubicBezTo>
                    <a:pt x="154" y="140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7" name="Google Shape;1627;p2"/>
            <p:cNvSpPr/>
            <p:nvPr/>
          </p:nvSpPr>
          <p:spPr>
            <a:xfrm>
              <a:off x="6029637" y="2854890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7"/>
                  </a:moveTo>
                  <a:cubicBezTo>
                    <a:pt x="153" y="140"/>
                    <a:pt x="394" y="73"/>
                    <a:pt x="294" y="26"/>
                  </a:cubicBezTo>
                  <a:cubicBezTo>
                    <a:pt x="242" y="1"/>
                    <a:pt x="0" y="69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8" name="Google Shape;1628;p2"/>
            <p:cNvSpPr/>
            <p:nvPr/>
          </p:nvSpPr>
          <p:spPr>
            <a:xfrm>
              <a:off x="3361386" y="2846641"/>
              <a:ext cx="35657" cy="11773"/>
            </a:xfrm>
            <a:custGeom>
              <a:avLst/>
              <a:gdLst/>
              <a:ahLst/>
              <a:cxnLst/>
              <a:rect l="l" t="t" r="r" b="b"/>
              <a:pathLst>
                <a:path w="999" h="391" extrusionOk="0">
                  <a:moveTo>
                    <a:pt x="34" y="118"/>
                  </a:moveTo>
                  <a:cubicBezTo>
                    <a:pt x="63" y="225"/>
                    <a:pt x="0" y="375"/>
                    <a:pt x="226" y="391"/>
                  </a:cubicBezTo>
                  <a:cubicBezTo>
                    <a:pt x="245" y="157"/>
                    <a:pt x="979" y="262"/>
                    <a:pt x="999" y="28"/>
                  </a:cubicBezTo>
                  <a:cubicBezTo>
                    <a:pt x="393" y="130"/>
                    <a:pt x="487" y="1"/>
                    <a:pt x="34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9" name="Google Shape;1629;p2"/>
            <p:cNvSpPr/>
            <p:nvPr/>
          </p:nvSpPr>
          <p:spPr>
            <a:xfrm>
              <a:off x="635672" y="2847484"/>
              <a:ext cx="31659" cy="10930"/>
            </a:xfrm>
            <a:custGeom>
              <a:avLst/>
              <a:gdLst/>
              <a:ahLst/>
              <a:cxnLst/>
              <a:rect l="l" t="t" r="r" b="b"/>
              <a:pathLst>
                <a:path w="887" h="363" extrusionOk="0">
                  <a:moveTo>
                    <a:pt x="613" y="363"/>
                  </a:moveTo>
                  <a:cubicBezTo>
                    <a:pt x="672" y="240"/>
                    <a:pt x="887" y="189"/>
                    <a:pt x="803" y="0"/>
                  </a:cubicBezTo>
                  <a:lnTo>
                    <a:pt x="33" y="0"/>
                  </a:lnTo>
                  <a:cubicBezTo>
                    <a:pt x="1" y="226"/>
                    <a:pt x="328" y="285"/>
                    <a:pt x="613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0" name="Google Shape;1630;p2"/>
            <p:cNvSpPr/>
            <p:nvPr/>
          </p:nvSpPr>
          <p:spPr>
            <a:xfrm>
              <a:off x="2199331" y="2846460"/>
              <a:ext cx="32587" cy="9214"/>
            </a:xfrm>
            <a:custGeom>
              <a:avLst/>
              <a:gdLst/>
              <a:ahLst/>
              <a:cxnLst/>
              <a:rect l="l" t="t" r="r" b="b"/>
              <a:pathLst>
                <a:path w="913" h="306" extrusionOk="0">
                  <a:moveTo>
                    <a:pt x="388" y="306"/>
                  </a:moveTo>
                  <a:cubicBezTo>
                    <a:pt x="913" y="158"/>
                    <a:pt x="104" y="0"/>
                    <a:pt x="0" y="214"/>
                  </a:cubicBezTo>
                  <a:cubicBezTo>
                    <a:pt x="194" y="214"/>
                    <a:pt x="228" y="287"/>
                    <a:pt x="38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1" name="Google Shape;1631;p2"/>
            <p:cNvSpPr/>
            <p:nvPr/>
          </p:nvSpPr>
          <p:spPr>
            <a:xfrm>
              <a:off x="1490384" y="2852903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0" y="92"/>
                  </a:moveTo>
                  <a:cubicBezTo>
                    <a:pt x="150" y="72"/>
                    <a:pt x="380" y="89"/>
                    <a:pt x="386" y="0"/>
                  </a:cubicBezTo>
                  <a:cubicBezTo>
                    <a:pt x="236" y="21"/>
                    <a:pt x="7" y="3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2" name="Google Shape;1632;p2"/>
            <p:cNvSpPr/>
            <p:nvPr/>
          </p:nvSpPr>
          <p:spPr>
            <a:xfrm>
              <a:off x="257267" y="2845828"/>
              <a:ext cx="8995" cy="11472"/>
            </a:xfrm>
            <a:custGeom>
              <a:avLst/>
              <a:gdLst/>
              <a:ahLst/>
              <a:cxnLst/>
              <a:rect l="l" t="t" r="r" b="b"/>
              <a:pathLst>
                <a:path w="252" h="381" extrusionOk="0">
                  <a:moveTo>
                    <a:pt x="29" y="145"/>
                  </a:moveTo>
                  <a:cubicBezTo>
                    <a:pt x="1" y="239"/>
                    <a:pt x="180" y="380"/>
                    <a:pt x="221" y="235"/>
                  </a:cubicBezTo>
                  <a:cubicBezTo>
                    <a:pt x="251" y="140"/>
                    <a:pt x="71" y="0"/>
                    <a:pt x="29" y="1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3" name="Google Shape;1633;p2"/>
            <p:cNvSpPr/>
            <p:nvPr/>
          </p:nvSpPr>
          <p:spPr>
            <a:xfrm>
              <a:off x="3248921" y="2849381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88" y="27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3" y="143"/>
                    <a:pt x="393" y="74"/>
                    <a:pt x="288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4" name="Google Shape;1634;p2"/>
            <p:cNvSpPr/>
            <p:nvPr/>
          </p:nvSpPr>
          <p:spPr>
            <a:xfrm>
              <a:off x="7537118" y="2846671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0" y="142"/>
                    <a:pt x="391" y="73"/>
                    <a:pt x="292" y="26"/>
                  </a:cubicBezTo>
                  <a:cubicBezTo>
                    <a:pt x="238" y="1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5" name="Google Shape;1635;p2"/>
            <p:cNvSpPr/>
            <p:nvPr/>
          </p:nvSpPr>
          <p:spPr>
            <a:xfrm>
              <a:off x="5359273" y="2841131"/>
              <a:ext cx="31481" cy="9635"/>
            </a:xfrm>
            <a:custGeom>
              <a:avLst/>
              <a:gdLst/>
              <a:ahLst/>
              <a:cxnLst/>
              <a:rect l="l" t="t" r="r" b="b"/>
              <a:pathLst>
                <a:path w="882" h="320" extrusionOk="0">
                  <a:moveTo>
                    <a:pt x="755" y="211"/>
                  </a:moveTo>
                  <a:cubicBezTo>
                    <a:pt x="882" y="1"/>
                    <a:pt x="1" y="14"/>
                    <a:pt x="174" y="211"/>
                  </a:cubicBezTo>
                  <a:cubicBezTo>
                    <a:pt x="240" y="283"/>
                    <a:pt x="689" y="319"/>
                    <a:pt x="755" y="2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6" name="Google Shape;1636;p2"/>
            <p:cNvSpPr/>
            <p:nvPr/>
          </p:nvSpPr>
          <p:spPr>
            <a:xfrm>
              <a:off x="5288603" y="2833664"/>
              <a:ext cx="24307" cy="16560"/>
            </a:xfrm>
            <a:custGeom>
              <a:avLst/>
              <a:gdLst/>
              <a:ahLst/>
              <a:cxnLst/>
              <a:rect l="l" t="t" r="r" b="b"/>
              <a:pathLst>
                <a:path w="681" h="550" extrusionOk="0">
                  <a:moveTo>
                    <a:pt x="420" y="549"/>
                  </a:moveTo>
                  <a:cubicBezTo>
                    <a:pt x="335" y="378"/>
                    <a:pt x="681" y="1"/>
                    <a:pt x="35" y="94"/>
                  </a:cubicBezTo>
                  <a:cubicBezTo>
                    <a:pt x="5" y="319"/>
                    <a:pt x="1" y="536"/>
                    <a:pt x="420" y="5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7" name="Google Shape;1637;p2"/>
            <p:cNvSpPr/>
            <p:nvPr/>
          </p:nvSpPr>
          <p:spPr>
            <a:xfrm>
              <a:off x="7674674" y="284119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1" y="116"/>
                  </a:moveTo>
                  <a:cubicBezTo>
                    <a:pt x="154" y="142"/>
                    <a:pt x="393" y="72"/>
                    <a:pt x="295" y="25"/>
                  </a:cubicBezTo>
                  <a:cubicBezTo>
                    <a:pt x="239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8" name="Google Shape;1638;p2"/>
            <p:cNvSpPr/>
            <p:nvPr/>
          </p:nvSpPr>
          <p:spPr>
            <a:xfrm>
              <a:off x="8700243" y="2835711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101" y="117"/>
                  </a:moveTo>
                  <a:cubicBezTo>
                    <a:pt x="153" y="143"/>
                    <a:pt x="396" y="73"/>
                    <a:pt x="293" y="26"/>
                  </a:cubicBezTo>
                  <a:cubicBezTo>
                    <a:pt x="241" y="1"/>
                    <a:pt x="1" y="70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9" name="Google Shape;1639;p2"/>
            <p:cNvSpPr/>
            <p:nvPr/>
          </p:nvSpPr>
          <p:spPr>
            <a:xfrm>
              <a:off x="7110279" y="283297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6"/>
                  </a:moveTo>
                  <a:cubicBezTo>
                    <a:pt x="240" y="0"/>
                    <a:pt x="0" y="71"/>
                    <a:pt x="101" y="117"/>
                  </a:cubicBezTo>
                  <a:cubicBezTo>
                    <a:pt x="152" y="143"/>
                    <a:pt x="393" y="75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0" name="Google Shape;1640;p2"/>
            <p:cNvSpPr/>
            <p:nvPr/>
          </p:nvSpPr>
          <p:spPr>
            <a:xfrm>
              <a:off x="1548776" y="283297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1" y="26"/>
                  </a:moveTo>
                  <a:cubicBezTo>
                    <a:pt x="239" y="0"/>
                    <a:pt x="1" y="71"/>
                    <a:pt x="99" y="117"/>
                  </a:cubicBezTo>
                  <a:cubicBezTo>
                    <a:pt x="154" y="143"/>
                    <a:pt x="394" y="75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1" name="Google Shape;1641;p2"/>
            <p:cNvSpPr/>
            <p:nvPr/>
          </p:nvSpPr>
          <p:spPr>
            <a:xfrm>
              <a:off x="4429358" y="2824782"/>
              <a:ext cx="27626" cy="9364"/>
            </a:xfrm>
            <a:custGeom>
              <a:avLst/>
              <a:gdLst/>
              <a:ahLst/>
              <a:cxnLst/>
              <a:rect l="l" t="t" r="r" b="b"/>
              <a:pathLst>
                <a:path w="774" h="311" extrusionOk="0">
                  <a:moveTo>
                    <a:pt x="773" y="27"/>
                  </a:moveTo>
                  <a:cubicBezTo>
                    <a:pt x="333" y="1"/>
                    <a:pt x="49" y="48"/>
                    <a:pt x="0" y="207"/>
                  </a:cubicBezTo>
                  <a:cubicBezTo>
                    <a:pt x="368" y="186"/>
                    <a:pt x="427" y="310"/>
                    <a:pt x="773" y="2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2" name="Google Shape;1642;p2"/>
            <p:cNvSpPr/>
            <p:nvPr/>
          </p:nvSpPr>
          <p:spPr>
            <a:xfrm>
              <a:off x="3982032" y="282794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2"/>
                  </a:moveTo>
                  <a:cubicBezTo>
                    <a:pt x="194" y="51"/>
                    <a:pt x="40" y="0"/>
                    <a:pt x="2" y="102"/>
                  </a:cubicBezTo>
                  <a:cubicBezTo>
                    <a:pt x="1" y="153"/>
                    <a:pt x="155" y="207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3" name="Google Shape;1643;p2"/>
            <p:cNvSpPr/>
            <p:nvPr/>
          </p:nvSpPr>
          <p:spPr>
            <a:xfrm>
              <a:off x="1596924" y="2830201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3" y="27"/>
                  </a:moveTo>
                  <a:cubicBezTo>
                    <a:pt x="241" y="1"/>
                    <a:pt x="0" y="71"/>
                    <a:pt x="102" y="118"/>
                  </a:cubicBezTo>
                  <a:cubicBezTo>
                    <a:pt x="154" y="143"/>
                    <a:pt x="392" y="75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4" name="Google Shape;1644;p2"/>
            <p:cNvSpPr/>
            <p:nvPr/>
          </p:nvSpPr>
          <p:spPr>
            <a:xfrm>
              <a:off x="526740" y="2822042"/>
              <a:ext cx="29732" cy="11924"/>
            </a:xfrm>
            <a:custGeom>
              <a:avLst/>
              <a:gdLst/>
              <a:ahLst/>
              <a:cxnLst/>
              <a:rect l="l" t="t" r="r" b="b"/>
              <a:pathLst>
                <a:path w="833" h="396" extrusionOk="0">
                  <a:moveTo>
                    <a:pt x="1" y="389"/>
                  </a:moveTo>
                  <a:cubicBezTo>
                    <a:pt x="338" y="396"/>
                    <a:pt x="601" y="369"/>
                    <a:pt x="771" y="298"/>
                  </a:cubicBezTo>
                  <a:cubicBezTo>
                    <a:pt x="832" y="59"/>
                    <a:pt x="503" y="0"/>
                    <a:pt x="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5" name="Google Shape;1645;p2"/>
            <p:cNvSpPr/>
            <p:nvPr/>
          </p:nvSpPr>
          <p:spPr>
            <a:xfrm>
              <a:off x="8930991" y="2825234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3"/>
                  </a:moveTo>
                  <a:cubicBezTo>
                    <a:pt x="193" y="52"/>
                    <a:pt x="36" y="0"/>
                    <a:pt x="1" y="103"/>
                  </a:cubicBezTo>
                  <a:cubicBezTo>
                    <a:pt x="1" y="153"/>
                    <a:pt x="158" y="205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6" name="Google Shape;1646;p2"/>
            <p:cNvSpPr/>
            <p:nvPr/>
          </p:nvSpPr>
          <p:spPr>
            <a:xfrm>
              <a:off x="3341934" y="2820115"/>
              <a:ext cx="41368" cy="13760"/>
            </a:xfrm>
            <a:custGeom>
              <a:avLst/>
              <a:gdLst/>
              <a:ahLst/>
              <a:cxnLst/>
              <a:rect l="l" t="t" r="r" b="b"/>
              <a:pathLst>
                <a:path w="1159" h="457" extrusionOk="0">
                  <a:moveTo>
                    <a:pt x="1159" y="0"/>
                  </a:moveTo>
                  <a:lnTo>
                    <a:pt x="194" y="0"/>
                  </a:lnTo>
                  <a:cubicBezTo>
                    <a:pt x="210" y="157"/>
                    <a:pt x="151" y="282"/>
                    <a:pt x="1" y="362"/>
                  </a:cubicBezTo>
                  <a:cubicBezTo>
                    <a:pt x="839" y="456"/>
                    <a:pt x="860" y="164"/>
                    <a:pt x="11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7" name="Google Shape;1647;p2"/>
            <p:cNvSpPr/>
            <p:nvPr/>
          </p:nvSpPr>
          <p:spPr>
            <a:xfrm>
              <a:off x="1978220" y="2825535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1"/>
                  </a:lnTo>
                  <a:lnTo>
                    <a:pt x="24" y="1"/>
                  </a:lnTo>
                  <a:cubicBezTo>
                    <a:pt x="0" y="165"/>
                    <a:pt x="216" y="213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8" name="Google Shape;1648;p2"/>
            <p:cNvSpPr/>
            <p:nvPr/>
          </p:nvSpPr>
          <p:spPr>
            <a:xfrm>
              <a:off x="1904267" y="2814665"/>
              <a:ext cx="45222" cy="14573"/>
            </a:xfrm>
            <a:custGeom>
              <a:avLst/>
              <a:gdLst/>
              <a:ahLst/>
              <a:cxnLst/>
              <a:rect l="l" t="t" r="r" b="b"/>
              <a:pathLst>
                <a:path w="1267" h="484" extrusionOk="0">
                  <a:moveTo>
                    <a:pt x="361" y="454"/>
                  </a:moveTo>
                  <a:cubicBezTo>
                    <a:pt x="1267" y="483"/>
                    <a:pt x="877" y="34"/>
                    <a:pt x="361" y="0"/>
                  </a:cubicBezTo>
                  <a:cubicBezTo>
                    <a:pt x="1" y="174"/>
                    <a:pt x="475" y="163"/>
                    <a:pt x="361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9" name="Google Shape;1649;p2"/>
            <p:cNvSpPr/>
            <p:nvPr/>
          </p:nvSpPr>
          <p:spPr>
            <a:xfrm>
              <a:off x="4565129" y="2817375"/>
              <a:ext cx="22665" cy="8220"/>
            </a:xfrm>
            <a:custGeom>
              <a:avLst/>
              <a:gdLst/>
              <a:ahLst/>
              <a:cxnLst/>
              <a:rect l="l" t="t" r="r" b="b"/>
              <a:pathLst>
                <a:path w="635" h="273" extrusionOk="0">
                  <a:moveTo>
                    <a:pt x="634" y="0"/>
                  </a:moveTo>
                  <a:lnTo>
                    <a:pt x="248" y="0"/>
                  </a:lnTo>
                  <a:cubicBezTo>
                    <a:pt x="239" y="116"/>
                    <a:pt x="0" y="125"/>
                    <a:pt x="58" y="273"/>
                  </a:cubicBezTo>
                  <a:lnTo>
                    <a:pt x="634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0" name="Google Shape;1650;p2"/>
            <p:cNvSpPr/>
            <p:nvPr/>
          </p:nvSpPr>
          <p:spPr>
            <a:xfrm>
              <a:off x="1813931" y="2822825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1"/>
                  </a:moveTo>
                  <a:cubicBezTo>
                    <a:pt x="234" y="21"/>
                    <a:pt x="3" y="3"/>
                    <a:pt x="1" y="92"/>
                  </a:cubicBezTo>
                  <a:cubicBezTo>
                    <a:pt x="149" y="70"/>
                    <a:pt x="379" y="88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1" name="Google Shape;1651;p2"/>
            <p:cNvSpPr/>
            <p:nvPr/>
          </p:nvSpPr>
          <p:spPr>
            <a:xfrm>
              <a:off x="1057121" y="2810360"/>
              <a:ext cx="20309" cy="13549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4" y="415"/>
                  </a:moveTo>
                  <a:cubicBezTo>
                    <a:pt x="386" y="358"/>
                    <a:pt x="404" y="306"/>
                    <a:pt x="569" y="324"/>
                  </a:cubicBezTo>
                  <a:lnTo>
                    <a:pt x="569" y="142"/>
                  </a:lnTo>
                  <a:cubicBezTo>
                    <a:pt x="93" y="1"/>
                    <a:pt x="1" y="450"/>
                    <a:pt x="374" y="4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2" name="Google Shape;1652;p2"/>
            <p:cNvSpPr/>
            <p:nvPr/>
          </p:nvSpPr>
          <p:spPr>
            <a:xfrm>
              <a:off x="6993281" y="2816623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5"/>
                  </a:moveTo>
                  <a:cubicBezTo>
                    <a:pt x="239" y="0"/>
                    <a:pt x="1" y="70"/>
                    <a:pt x="101" y="116"/>
                  </a:cubicBezTo>
                  <a:cubicBezTo>
                    <a:pt x="153" y="141"/>
                    <a:pt x="392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3" name="Google Shape;1653;p2"/>
            <p:cNvSpPr/>
            <p:nvPr/>
          </p:nvSpPr>
          <p:spPr>
            <a:xfrm>
              <a:off x="6894593" y="2807199"/>
              <a:ext cx="65282" cy="12947"/>
            </a:xfrm>
            <a:custGeom>
              <a:avLst/>
              <a:gdLst/>
              <a:ahLst/>
              <a:cxnLst/>
              <a:rect l="l" t="t" r="r" b="b"/>
              <a:pathLst>
                <a:path w="1829" h="430" extrusionOk="0">
                  <a:moveTo>
                    <a:pt x="1130" y="429"/>
                  </a:moveTo>
                  <a:cubicBezTo>
                    <a:pt x="1828" y="0"/>
                    <a:pt x="1" y="307"/>
                    <a:pt x="1130" y="4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4" name="Google Shape;1654;p2"/>
            <p:cNvSpPr/>
            <p:nvPr/>
          </p:nvSpPr>
          <p:spPr>
            <a:xfrm>
              <a:off x="5798390" y="2811896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07" y="273"/>
                  </a:moveTo>
                  <a:cubicBezTo>
                    <a:pt x="418" y="157"/>
                    <a:pt x="656" y="148"/>
                    <a:pt x="600" y="1"/>
                  </a:cubicBezTo>
                  <a:lnTo>
                    <a:pt x="215" y="1"/>
                  </a:lnTo>
                  <a:cubicBezTo>
                    <a:pt x="1" y="131"/>
                    <a:pt x="10" y="221"/>
                    <a:pt x="407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5" name="Google Shape;1655;p2"/>
            <p:cNvSpPr/>
            <p:nvPr/>
          </p:nvSpPr>
          <p:spPr>
            <a:xfrm>
              <a:off x="120638" y="2810932"/>
              <a:ext cx="32623" cy="9214"/>
            </a:xfrm>
            <a:custGeom>
              <a:avLst/>
              <a:gdLst/>
              <a:ahLst/>
              <a:cxnLst/>
              <a:rect l="l" t="t" r="r" b="b"/>
              <a:pathLst>
                <a:path w="914" h="306" extrusionOk="0">
                  <a:moveTo>
                    <a:pt x="0" y="214"/>
                  </a:moveTo>
                  <a:cubicBezTo>
                    <a:pt x="192" y="214"/>
                    <a:pt x="230" y="287"/>
                    <a:pt x="388" y="305"/>
                  </a:cubicBezTo>
                  <a:cubicBezTo>
                    <a:pt x="914" y="158"/>
                    <a:pt x="103" y="0"/>
                    <a:pt x="0" y="2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6" name="Google Shape;1656;p2"/>
            <p:cNvSpPr/>
            <p:nvPr/>
          </p:nvSpPr>
          <p:spPr>
            <a:xfrm>
              <a:off x="7172240" y="281385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6"/>
                  </a:moveTo>
                  <a:cubicBezTo>
                    <a:pt x="238" y="1"/>
                    <a:pt x="0" y="70"/>
                    <a:pt x="100" y="117"/>
                  </a:cubicBezTo>
                  <a:cubicBezTo>
                    <a:pt x="153" y="142"/>
                    <a:pt x="395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7" name="Google Shape;1657;p2"/>
            <p:cNvSpPr/>
            <p:nvPr/>
          </p:nvSpPr>
          <p:spPr>
            <a:xfrm>
              <a:off x="5912675" y="2813853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2" y="142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8" name="Google Shape;1658;p2"/>
            <p:cNvSpPr/>
            <p:nvPr/>
          </p:nvSpPr>
          <p:spPr>
            <a:xfrm>
              <a:off x="2491755" y="281385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39" y="1"/>
                    <a:pt x="1" y="70"/>
                    <a:pt x="101" y="117"/>
                  </a:cubicBezTo>
                  <a:cubicBezTo>
                    <a:pt x="154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9" name="Google Shape;1659;p2"/>
            <p:cNvSpPr/>
            <p:nvPr/>
          </p:nvSpPr>
          <p:spPr>
            <a:xfrm>
              <a:off x="7014982" y="2802712"/>
              <a:ext cx="39869" cy="15868"/>
            </a:xfrm>
            <a:custGeom>
              <a:avLst/>
              <a:gdLst/>
              <a:ahLst/>
              <a:cxnLst/>
              <a:rect l="l" t="t" r="r" b="b"/>
              <a:pathLst>
                <a:path w="1117" h="527" extrusionOk="0">
                  <a:moveTo>
                    <a:pt x="648" y="306"/>
                  </a:moveTo>
                  <a:cubicBezTo>
                    <a:pt x="1117" y="0"/>
                    <a:pt x="1" y="526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0" name="Google Shape;1660;p2"/>
            <p:cNvSpPr/>
            <p:nvPr/>
          </p:nvSpPr>
          <p:spPr>
            <a:xfrm>
              <a:off x="4849272" y="2808493"/>
              <a:ext cx="13849" cy="7407"/>
            </a:xfrm>
            <a:custGeom>
              <a:avLst/>
              <a:gdLst/>
              <a:ahLst/>
              <a:cxnLst/>
              <a:rect l="l" t="t" r="r" b="b"/>
              <a:pathLst>
                <a:path w="388" h="246" extrusionOk="0">
                  <a:moveTo>
                    <a:pt x="388" y="114"/>
                  </a:moveTo>
                  <a:cubicBezTo>
                    <a:pt x="387" y="22"/>
                    <a:pt x="47" y="0"/>
                    <a:pt x="0" y="114"/>
                  </a:cubicBezTo>
                  <a:cubicBezTo>
                    <a:pt x="221" y="102"/>
                    <a:pt x="301" y="246"/>
                    <a:pt x="388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1" name="Google Shape;1661;p2"/>
            <p:cNvSpPr/>
            <p:nvPr/>
          </p:nvSpPr>
          <p:spPr>
            <a:xfrm>
              <a:off x="4591113" y="2811113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100" y="117"/>
                  </a:moveTo>
                  <a:cubicBezTo>
                    <a:pt x="153" y="142"/>
                    <a:pt x="389" y="72"/>
                    <a:pt x="292" y="27"/>
                  </a:cubicBezTo>
                  <a:cubicBezTo>
                    <a:pt x="238" y="1"/>
                    <a:pt x="0" y="71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2" name="Google Shape;1662;p2"/>
            <p:cNvSpPr/>
            <p:nvPr/>
          </p:nvSpPr>
          <p:spPr>
            <a:xfrm>
              <a:off x="196377" y="2811896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1"/>
                  </a:moveTo>
                  <a:cubicBezTo>
                    <a:pt x="236" y="20"/>
                    <a:pt x="5" y="2"/>
                    <a:pt x="1" y="91"/>
                  </a:cubicBezTo>
                  <a:cubicBezTo>
                    <a:pt x="149" y="71"/>
                    <a:pt x="381" y="89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3" name="Google Shape;1663;p2"/>
            <p:cNvSpPr/>
            <p:nvPr/>
          </p:nvSpPr>
          <p:spPr>
            <a:xfrm>
              <a:off x="7298910" y="2803676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09" y="274"/>
                  </a:moveTo>
                  <a:cubicBezTo>
                    <a:pt x="418" y="156"/>
                    <a:pt x="656" y="147"/>
                    <a:pt x="602" y="1"/>
                  </a:cubicBezTo>
                  <a:lnTo>
                    <a:pt x="213" y="1"/>
                  </a:lnTo>
                  <a:cubicBezTo>
                    <a:pt x="1" y="131"/>
                    <a:pt x="8" y="221"/>
                    <a:pt x="409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4" name="Google Shape;1664;p2"/>
            <p:cNvSpPr/>
            <p:nvPr/>
          </p:nvSpPr>
          <p:spPr>
            <a:xfrm>
              <a:off x="2147578" y="280840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3" y="25"/>
                  </a:moveTo>
                  <a:cubicBezTo>
                    <a:pt x="239" y="1"/>
                    <a:pt x="0" y="70"/>
                    <a:pt x="98" y="117"/>
                  </a:cubicBezTo>
                  <a:cubicBezTo>
                    <a:pt x="154" y="141"/>
                    <a:pt x="392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5" name="Google Shape;1665;p2"/>
            <p:cNvSpPr/>
            <p:nvPr/>
          </p:nvSpPr>
          <p:spPr>
            <a:xfrm>
              <a:off x="1810290" y="2805663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40" y="0"/>
                    <a:pt x="1" y="71"/>
                    <a:pt x="103" y="116"/>
                  </a:cubicBezTo>
                  <a:cubicBezTo>
                    <a:pt x="155" y="142"/>
                    <a:pt x="391" y="72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6" name="Google Shape;1666;p2"/>
            <p:cNvSpPr/>
            <p:nvPr/>
          </p:nvSpPr>
          <p:spPr>
            <a:xfrm>
              <a:off x="1455942" y="2802472"/>
              <a:ext cx="13813" cy="7407"/>
            </a:xfrm>
            <a:custGeom>
              <a:avLst/>
              <a:gdLst/>
              <a:ahLst/>
              <a:cxnLst/>
              <a:rect l="l" t="t" r="r" b="b"/>
              <a:pathLst>
                <a:path w="387" h="246" extrusionOk="0">
                  <a:moveTo>
                    <a:pt x="387" y="132"/>
                  </a:moveTo>
                  <a:cubicBezTo>
                    <a:pt x="171" y="141"/>
                    <a:pt x="87" y="0"/>
                    <a:pt x="0" y="132"/>
                  </a:cubicBezTo>
                  <a:cubicBezTo>
                    <a:pt x="2" y="224"/>
                    <a:pt x="340" y="246"/>
                    <a:pt x="387" y="1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7" name="Google Shape;1667;p2"/>
            <p:cNvSpPr/>
            <p:nvPr/>
          </p:nvSpPr>
          <p:spPr>
            <a:xfrm>
              <a:off x="4284913" y="2800936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8" name="Google Shape;1668;p2"/>
            <p:cNvSpPr/>
            <p:nvPr/>
          </p:nvSpPr>
          <p:spPr>
            <a:xfrm>
              <a:off x="1524791" y="2800936"/>
              <a:ext cx="13849" cy="5540"/>
            </a:xfrm>
            <a:custGeom>
              <a:avLst/>
              <a:gdLst/>
              <a:ahLst/>
              <a:cxnLst/>
              <a:rect l="l" t="t" r="r" b="b"/>
              <a:pathLst>
                <a:path w="388" h="184" extrusionOk="0">
                  <a:moveTo>
                    <a:pt x="387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9" name="Google Shape;1669;p2"/>
            <p:cNvSpPr/>
            <p:nvPr/>
          </p:nvSpPr>
          <p:spPr>
            <a:xfrm>
              <a:off x="7932869" y="2800514"/>
              <a:ext cx="20702" cy="3673"/>
            </a:xfrm>
            <a:custGeom>
              <a:avLst/>
              <a:gdLst/>
              <a:ahLst/>
              <a:cxnLst/>
              <a:rect l="l" t="t" r="r" b="b"/>
              <a:pathLst>
                <a:path w="580" h="122" extrusionOk="0">
                  <a:moveTo>
                    <a:pt x="580" y="14"/>
                  </a:moveTo>
                  <a:cubicBezTo>
                    <a:pt x="353" y="30"/>
                    <a:pt x="34" y="0"/>
                    <a:pt x="0" y="106"/>
                  </a:cubicBezTo>
                  <a:cubicBezTo>
                    <a:pt x="229" y="92"/>
                    <a:pt x="549" y="122"/>
                    <a:pt x="580" y="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0" name="Google Shape;1670;p2"/>
            <p:cNvSpPr/>
            <p:nvPr/>
          </p:nvSpPr>
          <p:spPr>
            <a:xfrm>
              <a:off x="4470689" y="2797865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3" y="102"/>
                  </a:moveTo>
                  <a:cubicBezTo>
                    <a:pt x="0" y="153"/>
                    <a:pt x="157" y="206"/>
                    <a:pt x="193" y="102"/>
                  </a:cubicBezTo>
                  <a:cubicBezTo>
                    <a:pt x="196" y="53"/>
                    <a:pt x="41" y="1"/>
                    <a:pt x="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1" name="Google Shape;1671;p2"/>
            <p:cNvSpPr/>
            <p:nvPr/>
          </p:nvSpPr>
          <p:spPr>
            <a:xfrm>
              <a:off x="630032" y="2794252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7" y="134"/>
                  </a:moveTo>
                  <a:cubicBezTo>
                    <a:pt x="168" y="143"/>
                    <a:pt x="86" y="1"/>
                    <a:pt x="1" y="134"/>
                  </a:cubicBezTo>
                  <a:cubicBezTo>
                    <a:pt x="2" y="222"/>
                    <a:pt x="336" y="247"/>
                    <a:pt x="387" y="13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2" name="Google Shape;1672;p2"/>
            <p:cNvSpPr/>
            <p:nvPr/>
          </p:nvSpPr>
          <p:spPr>
            <a:xfrm>
              <a:off x="1180579" y="2792415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7" y="101"/>
                  </a:moveTo>
                  <a:cubicBezTo>
                    <a:pt x="197" y="52"/>
                    <a:pt x="36" y="0"/>
                    <a:pt x="2" y="101"/>
                  </a:cubicBezTo>
                  <a:cubicBezTo>
                    <a:pt x="1" y="153"/>
                    <a:pt x="156" y="205"/>
                    <a:pt x="197" y="1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3" name="Google Shape;1673;p2"/>
            <p:cNvSpPr/>
            <p:nvPr/>
          </p:nvSpPr>
          <p:spPr>
            <a:xfrm>
              <a:off x="3534563" y="2789645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6" y="104"/>
                  </a:moveTo>
                  <a:cubicBezTo>
                    <a:pt x="196" y="53"/>
                    <a:pt x="38" y="1"/>
                    <a:pt x="4" y="104"/>
                  </a:cubicBezTo>
                  <a:cubicBezTo>
                    <a:pt x="0" y="154"/>
                    <a:pt x="162" y="208"/>
                    <a:pt x="196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4" name="Google Shape;1674;p2"/>
            <p:cNvSpPr/>
            <p:nvPr/>
          </p:nvSpPr>
          <p:spPr>
            <a:xfrm>
              <a:off x="7533763" y="2786695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6" y="112"/>
                  </a:moveTo>
                  <a:cubicBezTo>
                    <a:pt x="342" y="1"/>
                    <a:pt x="171" y="56"/>
                    <a:pt x="1" y="112"/>
                  </a:cubicBezTo>
                  <a:cubicBezTo>
                    <a:pt x="1" y="203"/>
                    <a:pt x="336" y="225"/>
                    <a:pt x="386" y="1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5" name="Google Shape;1675;p2"/>
            <p:cNvSpPr/>
            <p:nvPr/>
          </p:nvSpPr>
          <p:spPr>
            <a:xfrm>
              <a:off x="4222952" y="2787297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6" name="Google Shape;1676;p2"/>
            <p:cNvSpPr/>
            <p:nvPr/>
          </p:nvSpPr>
          <p:spPr>
            <a:xfrm>
              <a:off x="2780823" y="2789254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101" y="117"/>
                  </a:moveTo>
                  <a:cubicBezTo>
                    <a:pt x="154" y="140"/>
                    <a:pt x="392" y="73"/>
                    <a:pt x="294" y="27"/>
                  </a:cubicBezTo>
                  <a:cubicBezTo>
                    <a:pt x="240" y="1"/>
                    <a:pt x="0" y="71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7" name="Google Shape;1677;p2"/>
            <p:cNvSpPr/>
            <p:nvPr/>
          </p:nvSpPr>
          <p:spPr>
            <a:xfrm>
              <a:off x="2502248" y="2786905"/>
              <a:ext cx="6853" cy="6293"/>
            </a:xfrm>
            <a:custGeom>
              <a:avLst/>
              <a:gdLst/>
              <a:ahLst/>
              <a:cxnLst/>
              <a:rect l="l" t="t" r="r" b="b"/>
              <a:pathLst>
                <a:path w="192" h="209" extrusionOk="0">
                  <a:moveTo>
                    <a:pt x="1" y="105"/>
                  </a:moveTo>
                  <a:cubicBezTo>
                    <a:pt x="1" y="153"/>
                    <a:pt x="155" y="208"/>
                    <a:pt x="191" y="105"/>
                  </a:cubicBezTo>
                  <a:cubicBezTo>
                    <a:pt x="191" y="54"/>
                    <a:pt x="35" y="0"/>
                    <a:pt x="1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8" name="Google Shape;1678;p2"/>
            <p:cNvSpPr/>
            <p:nvPr/>
          </p:nvSpPr>
          <p:spPr>
            <a:xfrm>
              <a:off x="1868896" y="2786936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7" y="104"/>
                  </a:moveTo>
                  <a:cubicBezTo>
                    <a:pt x="197" y="53"/>
                    <a:pt x="40" y="1"/>
                    <a:pt x="4" y="104"/>
                  </a:cubicBezTo>
                  <a:cubicBezTo>
                    <a:pt x="1" y="152"/>
                    <a:pt x="158" y="207"/>
                    <a:pt x="197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9" name="Google Shape;1679;p2"/>
            <p:cNvSpPr/>
            <p:nvPr/>
          </p:nvSpPr>
          <p:spPr>
            <a:xfrm>
              <a:off x="512999" y="2790037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0"/>
                    <a:pt x="5" y="2"/>
                    <a:pt x="1" y="91"/>
                  </a:cubicBezTo>
                  <a:cubicBezTo>
                    <a:pt x="150" y="71"/>
                    <a:pt x="379" y="87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0" name="Google Shape;1680;p2"/>
            <p:cNvSpPr/>
            <p:nvPr/>
          </p:nvSpPr>
          <p:spPr>
            <a:xfrm>
              <a:off x="6666451" y="2781245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7" y="110"/>
                  </a:moveTo>
                  <a:cubicBezTo>
                    <a:pt x="347" y="1"/>
                    <a:pt x="173" y="53"/>
                    <a:pt x="1" y="110"/>
                  </a:cubicBezTo>
                  <a:cubicBezTo>
                    <a:pt x="2" y="202"/>
                    <a:pt x="336" y="224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1" name="Google Shape;1681;p2"/>
            <p:cNvSpPr/>
            <p:nvPr/>
          </p:nvSpPr>
          <p:spPr>
            <a:xfrm>
              <a:off x="6112264" y="278380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0" y="25"/>
                  </a:moveTo>
                  <a:cubicBezTo>
                    <a:pt x="238" y="0"/>
                    <a:pt x="1" y="70"/>
                    <a:pt x="100" y="117"/>
                  </a:cubicBezTo>
                  <a:cubicBezTo>
                    <a:pt x="153" y="141"/>
                    <a:pt x="392" y="72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2" name="Google Shape;1682;p2"/>
            <p:cNvSpPr/>
            <p:nvPr/>
          </p:nvSpPr>
          <p:spPr>
            <a:xfrm>
              <a:off x="4993931" y="2779077"/>
              <a:ext cx="20595" cy="9003"/>
            </a:xfrm>
            <a:custGeom>
              <a:avLst/>
              <a:gdLst/>
              <a:ahLst/>
              <a:cxnLst/>
              <a:rect l="l" t="t" r="r" b="b"/>
              <a:pathLst>
                <a:path w="577" h="299" extrusionOk="0">
                  <a:moveTo>
                    <a:pt x="576" y="1"/>
                  </a:moveTo>
                  <a:lnTo>
                    <a:pt x="192" y="1"/>
                  </a:lnTo>
                  <a:cubicBezTo>
                    <a:pt x="192" y="91"/>
                    <a:pt x="37" y="109"/>
                    <a:pt x="0" y="182"/>
                  </a:cubicBezTo>
                  <a:cubicBezTo>
                    <a:pt x="243" y="189"/>
                    <a:pt x="265" y="298"/>
                    <a:pt x="576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3" name="Google Shape;1683;p2"/>
            <p:cNvSpPr/>
            <p:nvPr/>
          </p:nvSpPr>
          <p:spPr>
            <a:xfrm>
              <a:off x="2767438" y="2778716"/>
              <a:ext cx="23878" cy="5871"/>
            </a:xfrm>
            <a:custGeom>
              <a:avLst/>
              <a:gdLst/>
              <a:ahLst/>
              <a:cxnLst/>
              <a:rect l="l" t="t" r="r" b="b"/>
              <a:pathLst>
                <a:path w="669" h="195" extrusionOk="0">
                  <a:moveTo>
                    <a:pt x="476" y="194"/>
                  </a:moveTo>
                  <a:cubicBezTo>
                    <a:pt x="472" y="103"/>
                    <a:pt x="632" y="86"/>
                    <a:pt x="669" y="13"/>
                  </a:cubicBezTo>
                  <a:cubicBezTo>
                    <a:pt x="365" y="21"/>
                    <a:pt x="1" y="1"/>
                    <a:pt x="88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4" name="Google Shape;1684;p2"/>
            <p:cNvSpPr/>
            <p:nvPr/>
          </p:nvSpPr>
          <p:spPr>
            <a:xfrm>
              <a:off x="6883136" y="2778325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38" y="1"/>
                    <a:pt x="1" y="70"/>
                    <a:pt x="100" y="116"/>
                  </a:cubicBezTo>
                  <a:cubicBezTo>
                    <a:pt x="154" y="142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5" name="Google Shape;1685;p2"/>
            <p:cNvSpPr/>
            <p:nvPr/>
          </p:nvSpPr>
          <p:spPr>
            <a:xfrm>
              <a:off x="4460659" y="2768118"/>
              <a:ext cx="40368" cy="13700"/>
            </a:xfrm>
            <a:custGeom>
              <a:avLst/>
              <a:gdLst/>
              <a:ahLst/>
              <a:cxnLst/>
              <a:rect l="l" t="t" r="r" b="b"/>
              <a:pathLst>
                <a:path w="1131" h="455" extrusionOk="0">
                  <a:moveTo>
                    <a:pt x="284" y="455"/>
                  </a:moveTo>
                  <a:lnTo>
                    <a:pt x="1054" y="455"/>
                  </a:lnTo>
                  <a:cubicBezTo>
                    <a:pt x="1131" y="238"/>
                    <a:pt x="700" y="259"/>
                    <a:pt x="859" y="1"/>
                  </a:cubicBezTo>
                  <a:cubicBezTo>
                    <a:pt x="1" y="40"/>
                    <a:pt x="576" y="194"/>
                    <a:pt x="284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6" name="Google Shape;1686;p2"/>
            <p:cNvSpPr/>
            <p:nvPr/>
          </p:nvSpPr>
          <p:spPr>
            <a:xfrm>
              <a:off x="2498572" y="277832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2" y="1"/>
                    <a:pt x="1" y="70"/>
                    <a:pt x="104" y="116"/>
                  </a:cubicBezTo>
                  <a:cubicBezTo>
                    <a:pt x="156" y="142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7" name="Google Shape;1687;p2"/>
            <p:cNvSpPr/>
            <p:nvPr/>
          </p:nvSpPr>
          <p:spPr>
            <a:xfrm>
              <a:off x="1865363" y="277832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3" y="116"/>
                  </a:moveTo>
                  <a:cubicBezTo>
                    <a:pt x="153" y="142"/>
                    <a:pt x="395" y="73"/>
                    <a:pt x="296" y="26"/>
                  </a:cubicBezTo>
                  <a:cubicBezTo>
                    <a:pt x="237" y="1"/>
                    <a:pt x="1" y="70"/>
                    <a:pt x="103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8" name="Google Shape;1688;p2"/>
            <p:cNvSpPr/>
            <p:nvPr/>
          </p:nvSpPr>
          <p:spPr>
            <a:xfrm>
              <a:off x="170750" y="2765709"/>
              <a:ext cx="46293" cy="18759"/>
            </a:xfrm>
            <a:custGeom>
              <a:avLst/>
              <a:gdLst/>
              <a:ahLst/>
              <a:cxnLst/>
              <a:rect l="l" t="t" r="r" b="b"/>
              <a:pathLst>
                <a:path w="1297" h="623" extrusionOk="0">
                  <a:moveTo>
                    <a:pt x="1297" y="353"/>
                  </a:moveTo>
                  <a:cubicBezTo>
                    <a:pt x="926" y="315"/>
                    <a:pt x="1144" y="1"/>
                    <a:pt x="524" y="81"/>
                  </a:cubicBezTo>
                  <a:cubicBezTo>
                    <a:pt x="1" y="224"/>
                    <a:pt x="1001" y="622"/>
                    <a:pt x="1297" y="3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9" name="Google Shape;1689;p2"/>
            <p:cNvSpPr/>
            <p:nvPr/>
          </p:nvSpPr>
          <p:spPr>
            <a:xfrm>
              <a:off x="8576393" y="2772845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0" y="0"/>
                    <a:pt x="1" y="69"/>
                    <a:pt x="101" y="116"/>
                  </a:cubicBezTo>
                  <a:cubicBezTo>
                    <a:pt x="152" y="141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0" name="Google Shape;1690;p2"/>
            <p:cNvSpPr/>
            <p:nvPr/>
          </p:nvSpPr>
          <p:spPr>
            <a:xfrm>
              <a:off x="7086330" y="2773567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4" y="22"/>
                    <a:pt x="4" y="5"/>
                    <a:pt x="0" y="92"/>
                  </a:cubicBezTo>
                  <a:cubicBezTo>
                    <a:pt x="149" y="73"/>
                    <a:pt x="380" y="90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1" name="Google Shape;1691;p2"/>
            <p:cNvSpPr/>
            <p:nvPr/>
          </p:nvSpPr>
          <p:spPr>
            <a:xfrm>
              <a:off x="4215171" y="2765438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4" y="181"/>
                  </a:moveTo>
                  <a:lnTo>
                    <a:pt x="604" y="1"/>
                  </a:lnTo>
                  <a:lnTo>
                    <a:pt x="25" y="1"/>
                  </a:lnTo>
                  <a:cubicBezTo>
                    <a:pt x="1" y="164"/>
                    <a:pt x="219" y="212"/>
                    <a:pt x="604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2" name="Google Shape;1692;p2"/>
            <p:cNvSpPr/>
            <p:nvPr/>
          </p:nvSpPr>
          <p:spPr>
            <a:xfrm>
              <a:off x="3049297" y="2767335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3" y="27"/>
                  </a:moveTo>
                  <a:cubicBezTo>
                    <a:pt x="240" y="0"/>
                    <a:pt x="1" y="71"/>
                    <a:pt x="100" y="118"/>
                  </a:cubicBezTo>
                  <a:cubicBezTo>
                    <a:pt x="151" y="143"/>
                    <a:pt x="390" y="76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3" name="Google Shape;1693;p2"/>
            <p:cNvSpPr/>
            <p:nvPr/>
          </p:nvSpPr>
          <p:spPr>
            <a:xfrm>
              <a:off x="1383487" y="276733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7"/>
                  </a:moveTo>
                  <a:cubicBezTo>
                    <a:pt x="241" y="0"/>
                    <a:pt x="1" y="71"/>
                    <a:pt x="101" y="118"/>
                  </a:cubicBezTo>
                  <a:cubicBezTo>
                    <a:pt x="157" y="143"/>
                    <a:pt x="394" y="76"/>
                    <a:pt x="296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4" name="Google Shape;1694;p2"/>
            <p:cNvSpPr/>
            <p:nvPr/>
          </p:nvSpPr>
          <p:spPr>
            <a:xfrm>
              <a:off x="254768" y="276733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1" y="27"/>
                  </a:moveTo>
                  <a:cubicBezTo>
                    <a:pt x="238" y="0"/>
                    <a:pt x="0" y="71"/>
                    <a:pt x="99" y="118"/>
                  </a:cubicBezTo>
                  <a:cubicBezTo>
                    <a:pt x="152" y="143"/>
                    <a:pt x="393" y="76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5" name="Google Shape;1695;p2"/>
            <p:cNvSpPr/>
            <p:nvPr/>
          </p:nvSpPr>
          <p:spPr>
            <a:xfrm>
              <a:off x="4529188" y="2764685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0" y="26"/>
                  </a:moveTo>
                  <a:cubicBezTo>
                    <a:pt x="237" y="1"/>
                    <a:pt x="1" y="69"/>
                    <a:pt x="99" y="117"/>
                  </a:cubicBezTo>
                  <a:cubicBezTo>
                    <a:pt x="151" y="141"/>
                    <a:pt x="391" y="71"/>
                    <a:pt x="290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6" name="Google Shape;1696;p2"/>
            <p:cNvSpPr/>
            <p:nvPr/>
          </p:nvSpPr>
          <p:spPr>
            <a:xfrm>
              <a:off x="2144259" y="2759085"/>
              <a:ext cx="27626" cy="9997"/>
            </a:xfrm>
            <a:custGeom>
              <a:avLst/>
              <a:gdLst/>
              <a:ahLst/>
              <a:cxnLst/>
              <a:rect l="l" t="t" r="r" b="b"/>
              <a:pathLst>
                <a:path w="774" h="332" extrusionOk="0">
                  <a:moveTo>
                    <a:pt x="0" y="212"/>
                  </a:moveTo>
                  <a:cubicBezTo>
                    <a:pt x="258" y="329"/>
                    <a:pt x="717" y="332"/>
                    <a:pt x="773" y="122"/>
                  </a:cubicBezTo>
                  <a:cubicBezTo>
                    <a:pt x="516" y="3"/>
                    <a:pt x="54" y="0"/>
                    <a:pt x="0" y="2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7" name="Google Shape;1697;p2"/>
            <p:cNvSpPr/>
            <p:nvPr/>
          </p:nvSpPr>
          <p:spPr>
            <a:xfrm>
              <a:off x="8442263" y="2759386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7" y="110"/>
                  </a:moveTo>
                  <a:cubicBezTo>
                    <a:pt x="347" y="1"/>
                    <a:pt x="173" y="54"/>
                    <a:pt x="1" y="110"/>
                  </a:cubicBezTo>
                  <a:cubicBezTo>
                    <a:pt x="3" y="202"/>
                    <a:pt x="339" y="224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8" name="Google Shape;1698;p2"/>
            <p:cNvSpPr/>
            <p:nvPr/>
          </p:nvSpPr>
          <p:spPr>
            <a:xfrm>
              <a:off x="7747093" y="2759537"/>
              <a:ext cx="6960" cy="6263"/>
            </a:xfrm>
            <a:custGeom>
              <a:avLst/>
              <a:gdLst/>
              <a:ahLst/>
              <a:cxnLst/>
              <a:rect l="l" t="t" r="r" b="b"/>
              <a:pathLst>
                <a:path w="195" h="208" extrusionOk="0">
                  <a:moveTo>
                    <a:pt x="194" y="105"/>
                  </a:moveTo>
                  <a:cubicBezTo>
                    <a:pt x="194" y="54"/>
                    <a:pt x="36" y="1"/>
                    <a:pt x="1" y="105"/>
                  </a:cubicBezTo>
                  <a:cubicBezTo>
                    <a:pt x="1" y="155"/>
                    <a:pt x="155" y="207"/>
                    <a:pt x="194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9" name="Google Shape;1699;p2"/>
            <p:cNvSpPr/>
            <p:nvPr/>
          </p:nvSpPr>
          <p:spPr>
            <a:xfrm>
              <a:off x="4587758" y="2759958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386" y="0"/>
                  </a:moveTo>
                  <a:lnTo>
                    <a:pt x="0" y="0"/>
                  </a:lnTo>
                  <a:lnTo>
                    <a:pt x="0" y="180"/>
                  </a:lnTo>
                  <a:lnTo>
                    <a:pt x="386" y="18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0" name="Google Shape;1700;p2"/>
            <p:cNvSpPr/>
            <p:nvPr/>
          </p:nvSpPr>
          <p:spPr>
            <a:xfrm>
              <a:off x="1383487" y="276191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6" y="26"/>
                  </a:moveTo>
                  <a:cubicBezTo>
                    <a:pt x="241" y="0"/>
                    <a:pt x="1" y="69"/>
                    <a:pt x="101" y="115"/>
                  </a:cubicBezTo>
                  <a:cubicBezTo>
                    <a:pt x="157" y="141"/>
                    <a:pt x="394" y="73"/>
                    <a:pt x="296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1" name="Google Shape;1701;p2"/>
            <p:cNvSpPr/>
            <p:nvPr/>
          </p:nvSpPr>
          <p:spPr>
            <a:xfrm>
              <a:off x="1352685" y="2759778"/>
              <a:ext cx="23914" cy="6022"/>
            </a:xfrm>
            <a:custGeom>
              <a:avLst/>
              <a:gdLst/>
              <a:ahLst/>
              <a:cxnLst/>
              <a:rect l="l" t="t" r="r" b="b"/>
              <a:pathLst>
                <a:path w="670" h="200" extrusionOk="0">
                  <a:moveTo>
                    <a:pt x="578" y="6"/>
                  </a:moveTo>
                  <a:cubicBezTo>
                    <a:pt x="246" y="1"/>
                    <a:pt x="86" y="75"/>
                    <a:pt x="1" y="186"/>
                  </a:cubicBezTo>
                  <a:cubicBezTo>
                    <a:pt x="304" y="178"/>
                    <a:pt x="669" y="199"/>
                    <a:pt x="578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2" name="Google Shape;1702;p2"/>
            <p:cNvSpPr/>
            <p:nvPr/>
          </p:nvSpPr>
          <p:spPr>
            <a:xfrm>
              <a:off x="172142" y="276191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40" y="0"/>
                    <a:pt x="1" y="69"/>
                    <a:pt x="100" y="115"/>
                  </a:cubicBezTo>
                  <a:cubicBezTo>
                    <a:pt x="152" y="141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3" name="Google Shape;1703;p2"/>
            <p:cNvSpPr/>
            <p:nvPr/>
          </p:nvSpPr>
          <p:spPr>
            <a:xfrm>
              <a:off x="8593739" y="2753696"/>
              <a:ext cx="27555" cy="10207"/>
            </a:xfrm>
            <a:custGeom>
              <a:avLst/>
              <a:gdLst/>
              <a:ahLst/>
              <a:cxnLst/>
              <a:rect l="l" t="t" r="r" b="b"/>
              <a:pathLst>
                <a:path w="772" h="339" extrusionOk="0">
                  <a:moveTo>
                    <a:pt x="772" y="299"/>
                  </a:moveTo>
                  <a:lnTo>
                    <a:pt x="772" y="27"/>
                  </a:lnTo>
                  <a:cubicBezTo>
                    <a:pt x="332" y="0"/>
                    <a:pt x="48" y="47"/>
                    <a:pt x="1" y="208"/>
                  </a:cubicBezTo>
                  <a:cubicBezTo>
                    <a:pt x="260" y="237"/>
                    <a:pt x="367" y="339"/>
                    <a:pt x="772" y="2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4" name="Google Shape;1704;p2"/>
            <p:cNvSpPr/>
            <p:nvPr/>
          </p:nvSpPr>
          <p:spPr>
            <a:xfrm>
              <a:off x="7967347" y="2756827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3" y="104"/>
                  </a:moveTo>
                  <a:cubicBezTo>
                    <a:pt x="193" y="53"/>
                    <a:pt x="38" y="1"/>
                    <a:pt x="0" y="104"/>
                  </a:cubicBezTo>
                  <a:cubicBezTo>
                    <a:pt x="0" y="156"/>
                    <a:pt x="156" y="208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5" name="Google Shape;1705;p2"/>
            <p:cNvSpPr/>
            <p:nvPr/>
          </p:nvSpPr>
          <p:spPr>
            <a:xfrm>
              <a:off x="7664395" y="2748969"/>
              <a:ext cx="29910" cy="13760"/>
            </a:xfrm>
            <a:custGeom>
              <a:avLst/>
              <a:gdLst/>
              <a:ahLst/>
              <a:cxnLst/>
              <a:rect l="l" t="t" r="r" b="b"/>
              <a:pathLst>
                <a:path w="838" h="457" extrusionOk="0">
                  <a:moveTo>
                    <a:pt x="197" y="456"/>
                  </a:moveTo>
                  <a:lnTo>
                    <a:pt x="582" y="456"/>
                  </a:lnTo>
                  <a:cubicBezTo>
                    <a:pt x="682" y="224"/>
                    <a:pt x="838" y="138"/>
                    <a:pt x="387" y="1"/>
                  </a:cubicBezTo>
                  <a:cubicBezTo>
                    <a:pt x="530" y="249"/>
                    <a:pt x="5" y="184"/>
                    <a:pt x="1" y="365"/>
                  </a:cubicBezTo>
                  <a:cubicBezTo>
                    <a:pt x="121" y="372"/>
                    <a:pt x="232" y="379"/>
                    <a:pt x="197" y="4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6" name="Google Shape;1706;p2"/>
            <p:cNvSpPr/>
            <p:nvPr/>
          </p:nvSpPr>
          <p:spPr>
            <a:xfrm>
              <a:off x="7595581" y="2754117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4"/>
                  </a:moveTo>
                  <a:cubicBezTo>
                    <a:pt x="197" y="53"/>
                    <a:pt x="39" y="1"/>
                    <a:pt x="1" y="104"/>
                  </a:cubicBezTo>
                  <a:cubicBezTo>
                    <a:pt x="4" y="152"/>
                    <a:pt x="160" y="207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7" name="Google Shape;1707;p2"/>
            <p:cNvSpPr/>
            <p:nvPr/>
          </p:nvSpPr>
          <p:spPr>
            <a:xfrm>
              <a:off x="4274669" y="2747162"/>
              <a:ext cx="58821" cy="12827"/>
            </a:xfrm>
            <a:custGeom>
              <a:avLst/>
              <a:gdLst/>
              <a:ahLst/>
              <a:cxnLst/>
              <a:rect l="l" t="t" r="r" b="b"/>
              <a:pathLst>
                <a:path w="1648" h="426" extrusionOk="0">
                  <a:moveTo>
                    <a:pt x="673" y="425"/>
                  </a:moveTo>
                  <a:cubicBezTo>
                    <a:pt x="1648" y="60"/>
                    <a:pt x="1" y="1"/>
                    <a:pt x="673" y="4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8" name="Google Shape;1708;p2"/>
            <p:cNvSpPr/>
            <p:nvPr/>
          </p:nvSpPr>
          <p:spPr>
            <a:xfrm>
              <a:off x="4615241" y="2754479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0"/>
                    <a:pt x="6" y="2"/>
                    <a:pt x="1" y="91"/>
                  </a:cubicBezTo>
                  <a:cubicBezTo>
                    <a:pt x="151" y="71"/>
                    <a:pt x="382" y="88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9" name="Google Shape;1709;p2"/>
            <p:cNvSpPr/>
            <p:nvPr/>
          </p:nvSpPr>
          <p:spPr>
            <a:xfrm>
              <a:off x="4078435" y="2751739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0" name="Google Shape;1710;p2"/>
            <p:cNvSpPr/>
            <p:nvPr/>
          </p:nvSpPr>
          <p:spPr>
            <a:xfrm>
              <a:off x="3059719" y="2751377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3" y="104"/>
                  </a:moveTo>
                  <a:cubicBezTo>
                    <a:pt x="193" y="53"/>
                    <a:pt x="37" y="0"/>
                    <a:pt x="0" y="104"/>
                  </a:cubicBezTo>
                  <a:cubicBezTo>
                    <a:pt x="0" y="154"/>
                    <a:pt x="158" y="207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1" name="Google Shape;1711;p2"/>
            <p:cNvSpPr/>
            <p:nvPr/>
          </p:nvSpPr>
          <p:spPr>
            <a:xfrm>
              <a:off x="1352649" y="2748638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4" y="103"/>
                  </a:moveTo>
                  <a:cubicBezTo>
                    <a:pt x="196" y="52"/>
                    <a:pt x="40" y="0"/>
                    <a:pt x="2" y="103"/>
                  </a:cubicBezTo>
                  <a:cubicBezTo>
                    <a:pt x="1" y="154"/>
                    <a:pt x="157" y="208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2" name="Google Shape;1712;p2"/>
            <p:cNvSpPr/>
            <p:nvPr/>
          </p:nvSpPr>
          <p:spPr>
            <a:xfrm>
              <a:off x="8786439" y="2740207"/>
              <a:ext cx="27840" cy="18427"/>
            </a:xfrm>
            <a:custGeom>
              <a:avLst/>
              <a:gdLst/>
              <a:ahLst/>
              <a:cxnLst/>
              <a:rect l="l" t="t" r="r" b="b"/>
              <a:pathLst>
                <a:path w="780" h="612" extrusionOk="0">
                  <a:moveTo>
                    <a:pt x="0" y="292"/>
                  </a:moveTo>
                  <a:cubicBezTo>
                    <a:pt x="780" y="612"/>
                    <a:pt x="455" y="1"/>
                    <a:pt x="0" y="2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3" name="Google Shape;1713;p2"/>
            <p:cNvSpPr/>
            <p:nvPr/>
          </p:nvSpPr>
          <p:spPr>
            <a:xfrm>
              <a:off x="6508158" y="2745868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1" y="104"/>
                  </a:moveTo>
                  <a:cubicBezTo>
                    <a:pt x="193" y="54"/>
                    <a:pt x="38" y="1"/>
                    <a:pt x="0" y="104"/>
                  </a:cubicBezTo>
                  <a:cubicBezTo>
                    <a:pt x="0" y="155"/>
                    <a:pt x="158" y="208"/>
                    <a:pt x="191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4" name="Google Shape;1714;p2"/>
            <p:cNvSpPr/>
            <p:nvPr/>
          </p:nvSpPr>
          <p:spPr>
            <a:xfrm>
              <a:off x="8755352" y="2745476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0" y="117"/>
                  </a:moveTo>
                  <a:cubicBezTo>
                    <a:pt x="153" y="142"/>
                    <a:pt x="392" y="74"/>
                    <a:pt x="293" y="27"/>
                  </a:cubicBezTo>
                  <a:cubicBezTo>
                    <a:pt x="241" y="1"/>
                    <a:pt x="1" y="71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5" name="Google Shape;1715;p2"/>
            <p:cNvSpPr/>
            <p:nvPr/>
          </p:nvSpPr>
          <p:spPr>
            <a:xfrm>
              <a:off x="2188838" y="2745476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7"/>
                  </a:moveTo>
                  <a:cubicBezTo>
                    <a:pt x="241" y="1"/>
                    <a:pt x="1" y="71"/>
                    <a:pt x="104" y="117"/>
                  </a:cubicBezTo>
                  <a:cubicBezTo>
                    <a:pt x="155" y="143"/>
                    <a:pt x="395" y="74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6" name="Google Shape;1716;p2"/>
            <p:cNvSpPr/>
            <p:nvPr/>
          </p:nvSpPr>
          <p:spPr>
            <a:xfrm>
              <a:off x="1111837" y="2746259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1"/>
                  </a:moveTo>
                  <a:cubicBezTo>
                    <a:pt x="235" y="22"/>
                    <a:pt x="5" y="2"/>
                    <a:pt x="0" y="91"/>
                  </a:cubicBezTo>
                  <a:cubicBezTo>
                    <a:pt x="150" y="71"/>
                    <a:pt x="379" y="90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7" name="Google Shape;1717;p2"/>
            <p:cNvSpPr/>
            <p:nvPr/>
          </p:nvSpPr>
          <p:spPr>
            <a:xfrm>
              <a:off x="798462" y="274547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7"/>
                  </a:moveTo>
                  <a:cubicBezTo>
                    <a:pt x="155" y="142"/>
                    <a:pt x="393" y="74"/>
                    <a:pt x="294" y="27"/>
                  </a:cubicBezTo>
                  <a:cubicBezTo>
                    <a:pt x="242" y="1"/>
                    <a:pt x="1" y="71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8" name="Google Shape;1718;p2"/>
            <p:cNvSpPr/>
            <p:nvPr/>
          </p:nvSpPr>
          <p:spPr>
            <a:xfrm>
              <a:off x="8889624" y="2737949"/>
              <a:ext cx="23950" cy="5992"/>
            </a:xfrm>
            <a:custGeom>
              <a:avLst/>
              <a:gdLst/>
              <a:ahLst/>
              <a:cxnLst/>
              <a:rect l="l" t="t" r="r" b="b"/>
              <a:pathLst>
                <a:path w="671" h="199" extrusionOk="0">
                  <a:moveTo>
                    <a:pt x="582" y="4"/>
                  </a:moveTo>
                  <a:cubicBezTo>
                    <a:pt x="249" y="0"/>
                    <a:pt x="88" y="73"/>
                    <a:pt x="1" y="185"/>
                  </a:cubicBezTo>
                  <a:cubicBezTo>
                    <a:pt x="305" y="178"/>
                    <a:pt x="670" y="198"/>
                    <a:pt x="582" y="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9" name="Google Shape;1719;p2"/>
            <p:cNvSpPr/>
            <p:nvPr/>
          </p:nvSpPr>
          <p:spPr>
            <a:xfrm>
              <a:off x="8769521" y="2737738"/>
              <a:ext cx="23878" cy="5811"/>
            </a:xfrm>
            <a:custGeom>
              <a:avLst/>
              <a:gdLst/>
              <a:ahLst/>
              <a:cxnLst/>
              <a:rect l="l" t="t" r="r" b="b"/>
              <a:pathLst>
                <a:path w="669" h="193" extrusionOk="0">
                  <a:moveTo>
                    <a:pt x="474" y="192"/>
                  </a:moveTo>
                  <a:cubicBezTo>
                    <a:pt x="474" y="101"/>
                    <a:pt x="630" y="85"/>
                    <a:pt x="669" y="11"/>
                  </a:cubicBezTo>
                  <a:cubicBezTo>
                    <a:pt x="363" y="21"/>
                    <a:pt x="1" y="1"/>
                    <a:pt x="88" y="1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0" name="Google Shape;1720;p2"/>
            <p:cNvSpPr/>
            <p:nvPr/>
          </p:nvSpPr>
          <p:spPr>
            <a:xfrm>
              <a:off x="2894501" y="2732620"/>
              <a:ext cx="13813" cy="10930"/>
            </a:xfrm>
            <a:custGeom>
              <a:avLst/>
              <a:gdLst/>
              <a:ahLst/>
              <a:cxnLst/>
              <a:rect l="l" t="t" r="r" b="b"/>
              <a:pathLst>
                <a:path w="387" h="363" extrusionOk="0">
                  <a:moveTo>
                    <a:pt x="387" y="1"/>
                  </a:moveTo>
                  <a:lnTo>
                    <a:pt x="0" y="1"/>
                  </a:lnTo>
                  <a:lnTo>
                    <a:pt x="0" y="362"/>
                  </a:lnTo>
                  <a:lnTo>
                    <a:pt x="387" y="36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1" name="Google Shape;1721;p2"/>
            <p:cNvSpPr/>
            <p:nvPr/>
          </p:nvSpPr>
          <p:spPr>
            <a:xfrm>
              <a:off x="6738584" y="2737347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4"/>
                  </a:moveTo>
                  <a:cubicBezTo>
                    <a:pt x="241" y="0"/>
                    <a:pt x="0" y="68"/>
                    <a:pt x="98" y="115"/>
                  </a:cubicBezTo>
                  <a:cubicBezTo>
                    <a:pt x="154" y="140"/>
                    <a:pt x="395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2" name="Google Shape;1722;p2"/>
            <p:cNvSpPr/>
            <p:nvPr/>
          </p:nvSpPr>
          <p:spPr>
            <a:xfrm>
              <a:off x="8222008" y="2735299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1"/>
                  </a:moveTo>
                  <a:cubicBezTo>
                    <a:pt x="238" y="23"/>
                    <a:pt x="7" y="4"/>
                    <a:pt x="0" y="92"/>
                  </a:cubicBezTo>
                  <a:cubicBezTo>
                    <a:pt x="149" y="71"/>
                    <a:pt x="383" y="91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3" name="Google Shape;1723;p2"/>
            <p:cNvSpPr/>
            <p:nvPr/>
          </p:nvSpPr>
          <p:spPr>
            <a:xfrm>
              <a:off x="6521935" y="2734818"/>
              <a:ext cx="20666" cy="3764"/>
            </a:xfrm>
            <a:custGeom>
              <a:avLst/>
              <a:gdLst/>
              <a:ahLst/>
              <a:cxnLst/>
              <a:rect l="l" t="t" r="r" b="b"/>
              <a:pathLst>
                <a:path w="579" h="125" extrusionOk="0">
                  <a:moveTo>
                    <a:pt x="579" y="17"/>
                  </a:moveTo>
                  <a:cubicBezTo>
                    <a:pt x="352" y="32"/>
                    <a:pt x="31" y="1"/>
                    <a:pt x="1" y="108"/>
                  </a:cubicBezTo>
                  <a:cubicBezTo>
                    <a:pt x="226" y="94"/>
                    <a:pt x="547" y="125"/>
                    <a:pt x="579" y="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4" name="Google Shape;1724;p2"/>
            <p:cNvSpPr/>
            <p:nvPr/>
          </p:nvSpPr>
          <p:spPr>
            <a:xfrm>
              <a:off x="8841547" y="2729519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4"/>
                  </a:moveTo>
                  <a:cubicBezTo>
                    <a:pt x="192" y="53"/>
                    <a:pt x="38" y="1"/>
                    <a:pt x="1" y="104"/>
                  </a:cubicBezTo>
                  <a:cubicBezTo>
                    <a:pt x="1" y="153"/>
                    <a:pt x="153" y="206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5" name="Google Shape;1725;p2"/>
            <p:cNvSpPr/>
            <p:nvPr/>
          </p:nvSpPr>
          <p:spPr>
            <a:xfrm>
              <a:off x="8689143" y="2729880"/>
              <a:ext cx="21523" cy="6444"/>
            </a:xfrm>
            <a:custGeom>
              <a:avLst/>
              <a:gdLst/>
              <a:ahLst/>
              <a:cxnLst/>
              <a:rect l="l" t="t" r="r" b="b"/>
              <a:pathLst>
                <a:path w="603" h="214" extrusionOk="0">
                  <a:moveTo>
                    <a:pt x="603" y="181"/>
                  </a:moveTo>
                  <a:lnTo>
                    <a:pt x="603" y="0"/>
                  </a:lnTo>
                  <a:lnTo>
                    <a:pt x="27" y="0"/>
                  </a:lnTo>
                  <a:cubicBezTo>
                    <a:pt x="1" y="164"/>
                    <a:pt x="219" y="213"/>
                    <a:pt x="603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6" name="Google Shape;1726;p2"/>
            <p:cNvSpPr/>
            <p:nvPr/>
          </p:nvSpPr>
          <p:spPr>
            <a:xfrm>
              <a:off x="1398585" y="2716753"/>
              <a:ext cx="37120" cy="15898"/>
            </a:xfrm>
            <a:custGeom>
              <a:avLst/>
              <a:gdLst/>
              <a:ahLst/>
              <a:cxnLst/>
              <a:rect l="l" t="t" r="r" b="b"/>
              <a:pathLst>
                <a:path w="1040" h="528" extrusionOk="0">
                  <a:moveTo>
                    <a:pt x="837" y="528"/>
                  </a:moveTo>
                  <a:cubicBezTo>
                    <a:pt x="1040" y="0"/>
                    <a:pt x="1" y="490"/>
                    <a:pt x="837" y="5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7" name="Google Shape;1727;p2"/>
            <p:cNvSpPr/>
            <p:nvPr/>
          </p:nvSpPr>
          <p:spPr>
            <a:xfrm>
              <a:off x="8160190" y="2718950"/>
              <a:ext cx="29946" cy="10990"/>
            </a:xfrm>
            <a:custGeom>
              <a:avLst/>
              <a:gdLst/>
              <a:ahLst/>
              <a:cxnLst/>
              <a:rect l="l" t="t" r="r" b="b"/>
              <a:pathLst>
                <a:path w="839" h="365" extrusionOk="0">
                  <a:moveTo>
                    <a:pt x="576" y="1"/>
                  </a:moveTo>
                  <a:cubicBezTo>
                    <a:pt x="744" y="292"/>
                    <a:pt x="77" y="189"/>
                    <a:pt x="0" y="365"/>
                  </a:cubicBezTo>
                  <a:lnTo>
                    <a:pt x="770" y="365"/>
                  </a:lnTo>
                  <a:cubicBezTo>
                    <a:pt x="736" y="228"/>
                    <a:pt x="838" y="28"/>
                    <a:pt x="57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8" name="Google Shape;1728;p2"/>
            <p:cNvSpPr/>
            <p:nvPr/>
          </p:nvSpPr>
          <p:spPr>
            <a:xfrm>
              <a:off x="6535676" y="2727170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8" y="20"/>
                    <a:pt x="6" y="3"/>
                    <a:pt x="1" y="92"/>
                  </a:cubicBezTo>
                  <a:cubicBezTo>
                    <a:pt x="149" y="71"/>
                    <a:pt x="383" y="88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9" name="Google Shape;1729;p2"/>
            <p:cNvSpPr/>
            <p:nvPr/>
          </p:nvSpPr>
          <p:spPr>
            <a:xfrm>
              <a:off x="5072882" y="272641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2" y="1"/>
                    <a:pt x="1" y="70"/>
                    <a:pt x="101" y="117"/>
                  </a:cubicBezTo>
                  <a:cubicBezTo>
                    <a:pt x="154" y="142"/>
                    <a:pt x="393" y="71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0" name="Google Shape;1730;p2"/>
            <p:cNvSpPr/>
            <p:nvPr/>
          </p:nvSpPr>
          <p:spPr>
            <a:xfrm>
              <a:off x="2137299" y="2721660"/>
              <a:ext cx="22700" cy="8250"/>
            </a:xfrm>
            <a:custGeom>
              <a:avLst/>
              <a:gdLst/>
              <a:ahLst/>
              <a:cxnLst/>
              <a:rect l="l" t="t" r="r" b="b"/>
              <a:pathLst>
                <a:path w="636" h="274" extrusionOk="0">
                  <a:moveTo>
                    <a:pt x="2" y="273"/>
                  </a:moveTo>
                  <a:lnTo>
                    <a:pt x="386" y="273"/>
                  </a:lnTo>
                  <a:cubicBezTo>
                    <a:pt x="399" y="157"/>
                    <a:pt x="635" y="147"/>
                    <a:pt x="581" y="1"/>
                  </a:cubicBezTo>
                  <a:lnTo>
                    <a:pt x="1" y="1"/>
                  </a:lnTo>
                  <a:cubicBezTo>
                    <a:pt x="2" y="92"/>
                    <a:pt x="2" y="183"/>
                    <a:pt x="2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1" name="Google Shape;1731;p2"/>
            <p:cNvSpPr/>
            <p:nvPr/>
          </p:nvSpPr>
          <p:spPr>
            <a:xfrm>
              <a:off x="8748427" y="272367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6"/>
                  </a:moveTo>
                  <a:cubicBezTo>
                    <a:pt x="156" y="141"/>
                    <a:pt x="393" y="72"/>
                    <a:pt x="294" y="25"/>
                  </a:cubicBezTo>
                  <a:cubicBezTo>
                    <a:pt x="240" y="0"/>
                    <a:pt x="0" y="69"/>
                    <a:pt x="102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2" name="Google Shape;1732;p2"/>
            <p:cNvSpPr/>
            <p:nvPr/>
          </p:nvSpPr>
          <p:spPr>
            <a:xfrm>
              <a:off x="6880209" y="2714675"/>
              <a:ext cx="20273" cy="13549"/>
            </a:xfrm>
            <a:custGeom>
              <a:avLst/>
              <a:gdLst/>
              <a:ahLst/>
              <a:cxnLst/>
              <a:rect l="l" t="t" r="r" b="b"/>
              <a:pathLst>
                <a:path w="568" h="450" extrusionOk="0">
                  <a:moveTo>
                    <a:pt x="375" y="415"/>
                  </a:moveTo>
                  <a:cubicBezTo>
                    <a:pt x="386" y="359"/>
                    <a:pt x="404" y="307"/>
                    <a:pt x="567" y="324"/>
                  </a:cubicBezTo>
                  <a:lnTo>
                    <a:pt x="567" y="143"/>
                  </a:lnTo>
                  <a:cubicBezTo>
                    <a:pt x="92" y="0"/>
                    <a:pt x="1" y="449"/>
                    <a:pt x="375" y="4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3" name="Google Shape;1733;p2"/>
            <p:cNvSpPr/>
            <p:nvPr/>
          </p:nvSpPr>
          <p:spPr>
            <a:xfrm>
              <a:off x="6081319" y="2721510"/>
              <a:ext cx="23985" cy="6052"/>
            </a:xfrm>
            <a:custGeom>
              <a:avLst/>
              <a:gdLst/>
              <a:ahLst/>
              <a:cxnLst/>
              <a:rect l="l" t="t" r="r" b="b"/>
              <a:pathLst>
                <a:path w="672" h="201" extrusionOk="0">
                  <a:moveTo>
                    <a:pt x="582" y="6"/>
                  </a:moveTo>
                  <a:cubicBezTo>
                    <a:pt x="250" y="0"/>
                    <a:pt x="84" y="76"/>
                    <a:pt x="1" y="187"/>
                  </a:cubicBezTo>
                  <a:cubicBezTo>
                    <a:pt x="306" y="178"/>
                    <a:pt x="672" y="200"/>
                    <a:pt x="582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4" name="Google Shape;1734;p2"/>
            <p:cNvSpPr/>
            <p:nvPr/>
          </p:nvSpPr>
          <p:spPr>
            <a:xfrm>
              <a:off x="7809090" y="2713441"/>
              <a:ext cx="33551" cy="17343"/>
            </a:xfrm>
            <a:custGeom>
              <a:avLst/>
              <a:gdLst/>
              <a:ahLst/>
              <a:cxnLst/>
              <a:rect l="l" t="t" r="r" b="b"/>
              <a:pathLst>
                <a:path w="940" h="576" extrusionOk="0">
                  <a:moveTo>
                    <a:pt x="0" y="91"/>
                  </a:moveTo>
                  <a:lnTo>
                    <a:pt x="0" y="274"/>
                  </a:lnTo>
                  <a:cubicBezTo>
                    <a:pt x="354" y="575"/>
                    <a:pt x="940" y="1"/>
                    <a:pt x="0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5" name="Google Shape;1735;p2"/>
            <p:cNvSpPr/>
            <p:nvPr/>
          </p:nvSpPr>
          <p:spPr>
            <a:xfrm>
              <a:off x="6497700" y="2720908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0" y="1"/>
                    <a:pt x="1" y="70"/>
                    <a:pt x="101" y="117"/>
                  </a:cubicBezTo>
                  <a:cubicBezTo>
                    <a:pt x="153" y="142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6" name="Google Shape;1736;p2"/>
            <p:cNvSpPr/>
            <p:nvPr/>
          </p:nvSpPr>
          <p:spPr>
            <a:xfrm>
              <a:off x="4315893" y="2702451"/>
              <a:ext cx="37870" cy="26858"/>
            </a:xfrm>
            <a:custGeom>
              <a:avLst/>
              <a:gdLst/>
              <a:ahLst/>
              <a:cxnLst/>
              <a:rect l="l" t="t" r="r" b="b"/>
              <a:pathLst>
                <a:path w="1061" h="892" extrusionOk="0">
                  <a:moveTo>
                    <a:pt x="1061" y="549"/>
                  </a:moveTo>
                  <a:lnTo>
                    <a:pt x="1061" y="367"/>
                  </a:lnTo>
                  <a:cubicBezTo>
                    <a:pt x="280" y="0"/>
                    <a:pt x="1" y="892"/>
                    <a:pt x="1061" y="5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7" name="Google Shape;1737;p2"/>
            <p:cNvSpPr/>
            <p:nvPr/>
          </p:nvSpPr>
          <p:spPr>
            <a:xfrm>
              <a:off x="9025396" y="2710731"/>
              <a:ext cx="22629" cy="8250"/>
            </a:xfrm>
            <a:custGeom>
              <a:avLst/>
              <a:gdLst/>
              <a:ahLst/>
              <a:cxnLst/>
              <a:rect l="l" t="t" r="r" b="b"/>
              <a:pathLst>
                <a:path w="634" h="274" extrusionOk="0">
                  <a:moveTo>
                    <a:pt x="634" y="1"/>
                  </a:moveTo>
                  <a:lnTo>
                    <a:pt x="248" y="1"/>
                  </a:lnTo>
                  <a:cubicBezTo>
                    <a:pt x="235" y="117"/>
                    <a:pt x="0" y="127"/>
                    <a:pt x="54" y="274"/>
                  </a:cubicBezTo>
                  <a:lnTo>
                    <a:pt x="634" y="27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8" name="Google Shape;1738;p2"/>
            <p:cNvSpPr/>
            <p:nvPr/>
          </p:nvSpPr>
          <p:spPr>
            <a:xfrm>
              <a:off x="17418" y="2713049"/>
              <a:ext cx="6889" cy="6293"/>
            </a:xfrm>
            <a:custGeom>
              <a:avLst/>
              <a:gdLst/>
              <a:ahLst/>
              <a:cxnLst/>
              <a:rect l="l" t="t" r="r" b="b"/>
              <a:pathLst>
                <a:path w="193" h="209" extrusionOk="0">
                  <a:moveTo>
                    <a:pt x="193" y="104"/>
                  </a:moveTo>
                  <a:cubicBezTo>
                    <a:pt x="193" y="53"/>
                    <a:pt x="39" y="1"/>
                    <a:pt x="1" y="104"/>
                  </a:cubicBezTo>
                  <a:cubicBezTo>
                    <a:pt x="1" y="156"/>
                    <a:pt x="156" y="208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9" name="Google Shape;1739;p2"/>
            <p:cNvSpPr/>
            <p:nvPr/>
          </p:nvSpPr>
          <p:spPr>
            <a:xfrm>
              <a:off x="8669441" y="2710339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1" y="104"/>
                  </a:moveTo>
                  <a:cubicBezTo>
                    <a:pt x="194" y="52"/>
                    <a:pt x="37" y="1"/>
                    <a:pt x="1" y="104"/>
                  </a:cubicBezTo>
                  <a:cubicBezTo>
                    <a:pt x="1" y="155"/>
                    <a:pt x="157" y="208"/>
                    <a:pt x="191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0" name="Google Shape;1740;p2"/>
            <p:cNvSpPr/>
            <p:nvPr/>
          </p:nvSpPr>
          <p:spPr>
            <a:xfrm>
              <a:off x="8318769" y="2702481"/>
              <a:ext cx="39547" cy="16862"/>
            </a:xfrm>
            <a:custGeom>
              <a:avLst/>
              <a:gdLst/>
              <a:ahLst/>
              <a:cxnLst/>
              <a:rect l="l" t="t" r="r" b="b"/>
              <a:pathLst>
                <a:path w="1108" h="560" extrusionOk="0">
                  <a:moveTo>
                    <a:pt x="955" y="455"/>
                  </a:moveTo>
                  <a:cubicBezTo>
                    <a:pt x="1107" y="143"/>
                    <a:pt x="774" y="57"/>
                    <a:pt x="375" y="1"/>
                  </a:cubicBezTo>
                  <a:cubicBezTo>
                    <a:pt x="0" y="177"/>
                    <a:pt x="173" y="559"/>
                    <a:pt x="955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1" name="Google Shape;1741;p2"/>
            <p:cNvSpPr/>
            <p:nvPr/>
          </p:nvSpPr>
          <p:spPr>
            <a:xfrm>
              <a:off x="5664759" y="271271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5" y="25"/>
                  </a:moveTo>
                  <a:cubicBezTo>
                    <a:pt x="244" y="0"/>
                    <a:pt x="1" y="68"/>
                    <a:pt x="103" y="115"/>
                  </a:cubicBezTo>
                  <a:cubicBezTo>
                    <a:pt x="158" y="141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2" name="Google Shape;1742;p2"/>
            <p:cNvSpPr/>
            <p:nvPr/>
          </p:nvSpPr>
          <p:spPr>
            <a:xfrm>
              <a:off x="695313" y="2712718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3" y="25"/>
                  </a:moveTo>
                  <a:cubicBezTo>
                    <a:pt x="238" y="0"/>
                    <a:pt x="1" y="68"/>
                    <a:pt x="97" y="115"/>
                  </a:cubicBezTo>
                  <a:cubicBezTo>
                    <a:pt x="153" y="141"/>
                    <a:pt x="391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3" name="Google Shape;1743;p2"/>
            <p:cNvSpPr/>
            <p:nvPr/>
          </p:nvSpPr>
          <p:spPr>
            <a:xfrm>
              <a:off x="8745108" y="2710731"/>
              <a:ext cx="13813" cy="2800"/>
            </a:xfrm>
            <a:custGeom>
              <a:avLst/>
              <a:gdLst/>
              <a:ahLst/>
              <a:cxnLst/>
              <a:rect l="l" t="t" r="r" b="b"/>
              <a:pathLst>
                <a:path w="387" h="93" extrusionOk="0">
                  <a:moveTo>
                    <a:pt x="387" y="1"/>
                  </a:moveTo>
                  <a:cubicBezTo>
                    <a:pt x="237" y="23"/>
                    <a:pt x="7" y="5"/>
                    <a:pt x="1" y="92"/>
                  </a:cubicBezTo>
                  <a:cubicBezTo>
                    <a:pt x="151" y="71"/>
                    <a:pt x="382" y="90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4" name="Google Shape;1744;p2"/>
            <p:cNvSpPr/>
            <p:nvPr/>
          </p:nvSpPr>
          <p:spPr>
            <a:xfrm>
              <a:off x="6404865" y="2688993"/>
              <a:ext cx="52754" cy="24479"/>
            </a:xfrm>
            <a:custGeom>
              <a:avLst/>
              <a:gdLst/>
              <a:ahLst/>
              <a:cxnLst/>
              <a:rect l="l" t="t" r="r" b="b"/>
              <a:pathLst>
                <a:path w="1478" h="813" extrusionOk="0">
                  <a:moveTo>
                    <a:pt x="0" y="813"/>
                  </a:moveTo>
                  <a:cubicBezTo>
                    <a:pt x="1478" y="681"/>
                    <a:pt x="33" y="1"/>
                    <a:pt x="0" y="8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5" name="Google Shape;1745;p2"/>
            <p:cNvSpPr/>
            <p:nvPr/>
          </p:nvSpPr>
          <p:spPr>
            <a:xfrm>
              <a:off x="674576" y="2710038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2" y="24"/>
                  </a:moveTo>
                  <a:cubicBezTo>
                    <a:pt x="242" y="0"/>
                    <a:pt x="1" y="68"/>
                    <a:pt x="100" y="115"/>
                  </a:cubicBezTo>
                  <a:cubicBezTo>
                    <a:pt x="156" y="140"/>
                    <a:pt x="394" y="69"/>
                    <a:pt x="29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6" name="Google Shape;1746;p2"/>
            <p:cNvSpPr/>
            <p:nvPr/>
          </p:nvSpPr>
          <p:spPr>
            <a:xfrm>
              <a:off x="3218012" y="2702180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2"/>
                  </a:moveTo>
                  <a:cubicBezTo>
                    <a:pt x="196" y="54"/>
                    <a:pt x="38" y="0"/>
                    <a:pt x="1" y="102"/>
                  </a:cubicBezTo>
                  <a:cubicBezTo>
                    <a:pt x="1" y="153"/>
                    <a:pt x="160" y="206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7" name="Google Shape;1747;p2"/>
            <p:cNvSpPr/>
            <p:nvPr/>
          </p:nvSpPr>
          <p:spPr>
            <a:xfrm>
              <a:off x="6962443" y="2697062"/>
              <a:ext cx="22522" cy="8160"/>
            </a:xfrm>
            <a:custGeom>
              <a:avLst/>
              <a:gdLst/>
              <a:ahLst/>
              <a:cxnLst/>
              <a:rect l="l" t="t" r="r" b="b"/>
              <a:pathLst>
                <a:path w="631" h="271" extrusionOk="0">
                  <a:moveTo>
                    <a:pt x="577" y="0"/>
                  </a:moveTo>
                  <a:lnTo>
                    <a:pt x="0" y="0"/>
                  </a:lnTo>
                  <a:lnTo>
                    <a:pt x="0" y="271"/>
                  </a:lnTo>
                  <a:lnTo>
                    <a:pt x="384" y="271"/>
                  </a:lnTo>
                  <a:cubicBezTo>
                    <a:pt x="396" y="157"/>
                    <a:pt x="631" y="147"/>
                    <a:pt x="5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8" name="Google Shape;1748;p2"/>
            <p:cNvSpPr/>
            <p:nvPr/>
          </p:nvSpPr>
          <p:spPr>
            <a:xfrm>
              <a:off x="6645821" y="2697062"/>
              <a:ext cx="20666" cy="8160"/>
            </a:xfrm>
            <a:custGeom>
              <a:avLst/>
              <a:gdLst/>
              <a:ahLst/>
              <a:cxnLst/>
              <a:rect l="l" t="t" r="r" b="b"/>
              <a:pathLst>
                <a:path w="579" h="271" extrusionOk="0">
                  <a:moveTo>
                    <a:pt x="579" y="92"/>
                  </a:moveTo>
                  <a:cubicBezTo>
                    <a:pt x="385" y="92"/>
                    <a:pt x="348" y="16"/>
                    <a:pt x="194" y="0"/>
                  </a:cubicBezTo>
                  <a:cubicBezTo>
                    <a:pt x="194" y="92"/>
                    <a:pt x="38" y="108"/>
                    <a:pt x="0" y="181"/>
                  </a:cubicBezTo>
                  <a:cubicBezTo>
                    <a:pt x="194" y="181"/>
                    <a:pt x="230" y="255"/>
                    <a:pt x="385" y="271"/>
                  </a:cubicBezTo>
                  <a:cubicBezTo>
                    <a:pt x="385" y="183"/>
                    <a:pt x="541" y="165"/>
                    <a:pt x="579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9" name="Google Shape;1749;p2"/>
            <p:cNvSpPr/>
            <p:nvPr/>
          </p:nvSpPr>
          <p:spPr>
            <a:xfrm>
              <a:off x="3613656" y="2701728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2" y="28"/>
                  </a:moveTo>
                  <a:cubicBezTo>
                    <a:pt x="238" y="1"/>
                    <a:pt x="0" y="71"/>
                    <a:pt x="102" y="117"/>
                  </a:cubicBezTo>
                  <a:cubicBezTo>
                    <a:pt x="153" y="143"/>
                    <a:pt x="395" y="75"/>
                    <a:pt x="292" y="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0" name="Google Shape;1750;p2"/>
            <p:cNvSpPr/>
            <p:nvPr/>
          </p:nvSpPr>
          <p:spPr>
            <a:xfrm>
              <a:off x="2213180" y="2699470"/>
              <a:ext cx="6853" cy="6203"/>
            </a:xfrm>
            <a:custGeom>
              <a:avLst/>
              <a:gdLst/>
              <a:ahLst/>
              <a:cxnLst/>
              <a:rect l="l" t="t" r="r" b="b"/>
              <a:pathLst>
                <a:path w="192" h="206" extrusionOk="0">
                  <a:moveTo>
                    <a:pt x="191" y="103"/>
                  </a:moveTo>
                  <a:cubicBezTo>
                    <a:pt x="192" y="52"/>
                    <a:pt x="35" y="0"/>
                    <a:pt x="0" y="103"/>
                  </a:cubicBezTo>
                  <a:cubicBezTo>
                    <a:pt x="0" y="153"/>
                    <a:pt x="154" y="205"/>
                    <a:pt x="191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1" name="Google Shape;1751;p2"/>
            <p:cNvSpPr/>
            <p:nvPr/>
          </p:nvSpPr>
          <p:spPr>
            <a:xfrm>
              <a:off x="8115218" y="2699079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4" y="25"/>
                  </a:moveTo>
                  <a:cubicBezTo>
                    <a:pt x="242" y="0"/>
                    <a:pt x="0" y="67"/>
                    <a:pt x="101" y="116"/>
                  </a:cubicBezTo>
                  <a:cubicBezTo>
                    <a:pt x="156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2" name="Google Shape;1752;p2"/>
            <p:cNvSpPr/>
            <p:nvPr/>
          </p:nvSpPr>
          <p:spPr>
            <a:xfrm>
              <a:off x="275363" y="2699079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5"/>
                  </a:moveTo>
                  <a:cubicBezTo>
                    <a:pt x="240" y="0"/>
                    <a:pt x="0" y="67"/>
                    <a:pt x="99" y="116"/>
                  </a:cubicBezTo>
                  <a:cubicBezTo>
                    <a:pt x="154" y="140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3" name="Google Shape;1753;p2"/>
            <p:cNvSpPr/>
            <p:nvPr/>
          </p:nvSpPr>
          <p:spPr>
            <a:xfrm>
              <a:off x="6800509" y="269627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0" y="0"/>
                    <a:pt x="0" y="70"/>
                    <a:pt x="102" y="118"/>
                  </a:cubicBezTo>
                  <a:cubicBezTo>
                    <a:pt x="154" y="141"/>
                    <a:pt x="393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4" name="Google Shape;1754;p2"/>
            <p:cNvSpPr/>
            <p:nvPr/>
          </p:nvSpPr>
          <p:spPr>
            <a:xfrm>
              <a:off x="6539352" y="2691190"/>
              <a:ext cx="23843" cy="5902"/>
            </a:xfrm>
            <a:custGeom>
              <a:avLst/>
              <a:gdLst/>
              <a:ahLst/>
              <a:cxnLst/>
              <a:rect l="l" t="t" r="r" b="b"/>
              <a:pathLst>
                <a:path w="668" h="196" extrusionOk="0">
                  <a:moveTo>
                    <a:pt x="476" y="195"/>
                  </a:moveTo>
                  <a:cubicBezTo>
                    <a:pt x="476" y="104"/>
                    <a:pt x="632" y="87"/>
                    <a:pt x="668" y="13"/>
                  </a:cubicBezTo>
                  <a:cubicBezTo>
                    <a:pt x="368" y="21"/>
                    <a:pt x="1" y="1"/>
                    <a:pt x="91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5" name="Google Shape;1755;p2"/>
            <p:cNvSpPr/>
            <p:nvPr/>
          </p:nvSpPr>
          <p:spPr>
            <a:xfrm>
              <a:off x="6026211" y="2688481"/>
              <a:ext cx="7139" cy="6263"/>
            </a:xfrm>
            <a:custGeom>
              <a:avLst/>
              <a:gdLst/>
              <a:ahLst/>
              <a:cxnLst/>
              <a:rect l="l" t="t" r="r" b="b"/>
              <a:pathLst>
                <a:path w="200" h="208" extrusionOk="0">
                  <a:moveTo>
                    <a:pt x="197" y="104"/>
                  </a:moveTo>
                  <a:cubicBezTo>
                    <a:pt x="199" y="53"/>
                    <a:pt x="40" y="1"/>
                    <a:pt x="5" y="104"/>
                  </a:cubicBezTo>
                  <a:cubicBezTo>
                    <a:pt x="1" y="155"/>
                    <a:pt x="157" y="207"/>
                    <a:pt x="197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6" name="Google Shape;1756;p2"/>
            <p:cNvSpPr/>
            <p:nvPr/>
          </p:nvSpPr>
          <p:spPr>
            <a:xfrm>
              <a:off x="5523884" y="268613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7" name="Google Shape;1757;p2"/>
            <p:cNvSpPr/>
            <p:nvPr/>
          </p:nvSpPr>
          <p:spPr>
            <a:xfrm>
              <a:off x="2133837" y="268808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4" y="142"/>
                    <a:pt x="392" y="73"/>
                    <a:pt x="292" y="27"/>
                  </a:cubicBezTo>
                  <a:cubicBezTo>
                    <a:pt x="240" y="1"/>
                    <a:pt x="0" y="70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8" name="Google Shape;1758;p2"/>
            <p:cNvSpPr/>
            <p:nvPr/>
          </p:nvSpPr>
          <p:spPr>
            <a:xfrm>
              <a:off x="560255" y="2683422"/>
              <a:ext cx="21594" cy="6383"/>
            </a:xfrm>
            <a:custGeom>
              <a:avLst/>
              <a:gdLst/>
              <a:ahLst/>
              <a:cxnLst/>
              <a:rect l="l" t="t" r="r" b="b"/>
              <a:pathLst>
                <a:path w="605" h="212" extrusionOk="0">
                  <a:moveTo>
                    <a:pt x="605" y="182"/>
                  </a:moveTo>
                  <a:lnTo>
                    <a:pt x="605" y="1"/>
                  </a:lnTo>
                  <a:lnTo>
                    <a:pt x="25" y="1"/>
                  </a:lnTo>
                  <a:cubicBezTo>
                    <a:pt x="0" y="162"/>
                    <a:pt x="217" y="212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9" name="Google Shape;1759;p2"/>
            <p:cNvSpPr/>
            <p:nvPr/>
          </p:nvSpPr>
          <p:spPr>
            <a:xfrm>
              <a:off x="5224358" y="2679900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2" y="25"/>
                  </a:moveTo>
                  <a:cubicBezTo>
                    <a:pt x="238" y="0"/>
                    <a:pt x="1" y="69"/>
                    <a:pt x="100" y="116"/>
                  </a:cubicBezTo>
                  <a:cubicBezTo>
                    <a:pt x="152" y="142"/>
                    <a:pt x="391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0" name="Google Shape;1760;p2"/>
            <p:cNvSpPr/>
            <p:nvPr/>
          </p:nvSpPr>
          <p:spPr>
            <a:xfrm>
              <a:off x="1976293" y="2675353"/>
              <a:ext cx="34158" cy="8822"/>
            </a:xfrm>
            <a:custGeom>
              <a:avLst/>
              <a:gdLst/>
              <a:ahLst/>
              <a:cxnLst/>
              <a:rect l="l" t="t" r="r" b="b"/>
              <a:pathLst>
                <a:path w="957" h="293" extrusionOk="0">
                  <a:moveTo>
                    <a:pt x="78" y="176"/>
                  </a:moveTo>
                  <a:cubicBezTo>
                    <a:pt x="323" y="181"/>
                    <a:pt x="347" y="292"/>
                    <a:pt x="659" y="267"/>
                  </a:cubicBezTo>
                  <a:cubicBezTo>
                    <a:pt x="956" y="45"/>
                    <a:pt x="1" y="1"/>
                    <a:pt x="78" y="1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1" name="Google Shape;1761;p2"/>
            <p:cNvSpPr/>
            <p:nvPr/>
          </p:nvSpPr>
          <p:spPr>
            <a:xfrm>
              <a:off x="4673704" y="2677130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4" y="142"/>
                    <a:pt x="391" y="72"/>
                    <a:pt x="292" y="25"/>
                  </a:cubicBezTo>
                  <a:cubicBezTo>
                    <a:pt x="240" y="1"/>
                    <a:pt x="1" y="71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2" name="Google Shape;1762;p2"/>
            <p:cNvSpPr/>
            <p:nvPr/>
          </p:nvSpPr>
          <p:spPr>
            <a:xfrm>
              <a:off x="4050953" y="2674661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09"/>
                  </a:moveTo>
                  <a:cubicBezTo>
                    <a:pt x="345" y="0"/>
                    <a:pt x="171" y="54"/>
                    <a:pt x="0" y="109"/>
                  </a:cubicBezTo>
                  <a:cubicBezTo>
                    <a:pt x="0" y="200"/>
                    <a:pt x="336" y="224"/>
                    <a:pt x="385" y="10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3" name="Google Shape;1763;p2"/>
            <p:cNvSpPr/>
            <p:nvPr/>
          </p:nvSpPr>
          <p:spPr>
            <a:xfrm>
              <a:off x="1228799" y="2675173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0"/>
                  </a:moveTo>
                  <a:cubicBezTo>
                    <a:pt x="236" y="20"/>
                    <a:pt x="6" y="3"/>
                    <a:pt x="1" y="90"/>
                  </a:cubicBezTo>
                  <a:cubicBezTo>
                    <a:pt x="151" y="72"/>
                    <a:pt x="381" y="89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4" name="Google Shape;1764;p2"/>
            <p:cNvSpPr/>
            <p:nvPr/>
          </p:nvSpPr>
          <p:spPr>
            <a:xfrm>
              <a:off x="707377" y="2667043"/>
              <a:ext cx="27162" cy="10990"/>
            </a:xfrm>
            <a:custGeom>
              <a:avLst/>
              <a:gdLst/>
              <a:ahLst/>
              <a:cxnLst/>
              <a:rect l="l" t="t" r="r" b="b"/>
              <a:pathLst>
                <a:path w="761" h="365" extrusionOk="0">
                  <a:moveTo>
                    <a:pt x="532" y="362"/>
                  </a:moveTo>
                  <a:cubicBezTo>
                    <a:pt x="648" y="358"/>
                    <a:pt x="760" y="349"/>
                    <a:pt x="722" y="273"/>
                  </a:cubicBezTo>
                  <a:cubicBezTo>
                    <a:pt x="405" y="269"/>
                    <a:pt x="615" y="20"/>
                    <a:pt x="337" y="0"/>
                  </a:cubicBezTo>
                  <a:cubicBezTo>
                    <a:pt x="1" y="186"/>
                    <a:pt x="478" y="178"/>
                    <a:pt x="144" y="364"/>
                  </a:cubicBezTo>
                  <a:cubicBezTo>
                    <a:pt x="275" y="362"/>
                    <a:pt x="405" y="362"/>
                    <a:pt x="532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5" name="Google Shape;1765;p2"/>
            <p:cNvSpPr/>
            <p:nvPr/>
          </p:nvSpPr>
          <p:spPr>
            <a:xfrm>
              <a:off x="4456947" y="2669031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8" y="116"/>
                  </a:moveTo>
                  <a:cubicBezTo>
                    <a:pt x="385" y="22"/>
                    <a:pt x="48" y="1"/>
                    <a:pt x="0" y="116"/>
                  </a:cubicBezTo>
                  <a:cubicBezTo>
                    <a:pt x="219" y="105"/>
                    <a:pt x="303" y="247"/>
                    <a:pt x="38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6" name="Google Shape;1766;p2"/>
            <p:cNvSpPr/>
            <p:nvPr/>
          </p:nvSpPr>
          <p:spPr>
            <a:xfrm>
              <a:off x="819806" y="2664243"/>
              <a:ext cx="25556" cy="10960"/>
            </a:xfrm>
            <a:custGeom>
              <a:avLst/>
              <a:gdLst/>
              <a:ahLst/>
              <a:cxnLst/>
              <a:rect l="l" t="t" r="r" b="b"/>
              <a:pathLst>
                <a:path w="716" h="364" extrusionOk="0">
                  <a:moveTo>
                    <a:pt x="83" y="363"/>
                  </a:moveTo>
                  <a:lnTo>
                    <a:pt x="660" y="363"/>
                  </a:lnTo>
                  <a:cubicBezTo>
                    <a:pt x="716" y="157"/>
                    <a:pt x="614" y="21"/>
                    <a:pt x="274" y="1"/>
                  </a:cubicBezTo>
                  <a:cubicBezTo>
                    <a:pt x="214" y="125"/>
                    <a:pt x="0" y="173"/>
                    <a:pt x="83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7" name="Google Shape;1767;p2"/>
            <p:cNvSpPr/>
            <p:nvPr/>
          </p:nvSpPr>
          <p:spPr>
            <a:xfrm>
              <a:off x="4564915" y="2659125"/>
              <a:ext cx="36621" cy="18006"/>
            </a:xfrm>
            <a:custGeom>
              <a:avLst/>
              <a:gdLst/>
              <a:ahLst/>
              <a:cxnLst/>
              <a:rect l="l" t="t" r="r" b="b"/>
              <a:pathLst>
                <a:path w="1026" h="598" extrusionOk="0">
                  <a:moveTo>
                    <a:pt x="1026" y="171"/>
                  </a:moveTo>
                  <a:cubicBezTo>
                    <a:pt x="411" y="224"/>
                    <a:pt x="429" y="1"/>
                    <a:pt x="64" y="171"/>
                  </a:cubicBezTo>
                  <a:cubicBezTo>
                    <a:pt x="1" y="597"/>
                    <a:pt x="954" y="413"/>
                    <a:pt x="1026" y="1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8" name="Google Shape;1768;p2"/>
            <p:cNvSpPr/>
            <p:nvPr/>
          </p:nvSpPr>
          <p:spPr>
            <a:xfrm>
              <a:off x="1159949" y="2666652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3"/>
                  </a:moveTo>
                  <a:cubicBezTo>
                    <a:pt x="196" y="52"/>
                    <a:pt x="38" y="0"/>
                    <a:pt x="1" y="103"/>
                  </a:cubicBezTo>
                  <a:cubicBezTo>
                    <a:pt x="1" y="152"/>
                    <a:pt x="160" y="205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9" name="Google Shape;1769;p2"/>
            <p:cNvSpPr/>
            <p:nvPr/>
          </p:nvSpPr>
          <p:spPr>
            <a:xfrm>
              <a:off x="5771549" y="2661534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0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0" name="Google Shape;1770;p2"/>
            <p:cNvSpPr/>
            <p:nvPr/>
          </p:nvSpPr>
          <p:spPr>
            <a:xfrm>
              <a:off x="4662532" y="2661534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2" y="273"/>
                  </a:moveTo>
                  <a:lnTo>
                    <a:pt x="412" y="91"/>
                  </a:lnTo>
                  <a:cubicBezTo>
                    <a:pt x="219" y="92"/>
                    <a:pt x="183" y="16"/>
                    <a:pt x="25" y="0"/>
                  </a:cubicBezTo>
                  <a:cubicBezTo>
                    <a:pt x="45" y="144"/>
                    <a:pt x="1" y="315"/>
                    <a:pt x="412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1" name="Google Shape;1771;p2"/>
            <p:cNvSpPr/>
            <p:nvPr/>
          </p:nvSpPr>
          <p:spPr>
            <a:xfrm>
              <a:off x="805351" y="2663491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4" y="26"/>
                  </a:moveTo>
                  <a:cubicBezTo>
                    <a:pt x="241" y="1"/>
                    <a:pt x="1" y="69"/>
                    <a:pt x="99" y="117"/>
                  </a:cubicBezTo>
                  <a:cubicBezTo>
                    <a:pt x="156" y="143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2" name="Google Shape;1772;p2"/>
            <p:cNvSpPr/>
            <p:nvPr/>
          </p:nvSpPr>
          <p:spPr>
            <a:xfrm>
              <a:off x="8779551" y="2658191"/>
              <a:ext cx="13849" cy="6805"/>
            </a:xfrm>
            <a:custGeom>
              <a:avLst/>
              <a:gdLst/>
              <a:ahLst/>
              <a:cxnLst/>
              <a:rect l="l" t="t" r="r" b="b"/>
              <a:pathLst>
                <a:path w="388" h="226" extrusionOk="0">
                  <a:moveTo>
                    <a:pt x="388" y="111"/>
                  </a:moveTo>
                  <a:cubicBezTo>
                    <a:pt x="346" y="1"/>
                    <a:pt x="171" y="55"/>
                    <a:pt x="0" y="111"/>
                  </a:cubicBezTo>
                  <a:cubicBezTo>
                    <a:pt x="4" y="203"/>
                    <a:pt x="336" y="225"/>
                    <a:pt x="388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3" name="Google Shape;1773;p2"/>
            <p:cNvSpPr/>
            <p:nvPr/>
          </p:nvSpPr>
          <p:spPr>
            <a:xfrm>
              <a:off x="8996236" y="2655331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38" y="0"/>
                    <a:pt x="0" y="68"/>
                    <a:pt x="100" y="116"/>
                  </a:cubicBezTo>
                  <a:cubicBezTo>
                    <a:pt x="152" y="141"/>
                    <a:pt x="393" y="71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4" name="Google Shape;1774;p2"/>
            <p:cNvSpPr/>
            <p:nvPr/>
          </p:nvSpPr>
          <p:spPr>
            <a:xfrm>
              <a:off x="8913574" y="2655331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6" y="25"/>
                  </a:moveTo>
                  <a:cubicBezTo>
                    <a:pt x="242" y="0"/>
                    <a:pt x="1" y="68"/>
                    <a:pt x="104" y="116"/>
                  </a:cubicBezTo>
                  <a:cubicBezTo>
                    <a:pt x="157" y="141"/>
                    <a:pt x="396" y="71"/>
                    <a:pt x="296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5" name="Google Shape;1775;p2"/>
            <p:cNvSpPr/>
            <p:nvPr/>
          </p:nvSpPr>
          <p:spPr>
            <a:xfrm>
              <a:off x="8571146" y="2644281"/>
              <a:ext cx="22629" cy="11803"/>
            </a:xfrm>
            <a:custGeom>
              <a:avLst/>
              <a:gdLst/>
              <a:ahLst/>
              <a:cxnLst/>
              <a:rect l="l" t="t" r="r" b="b"/>
              <a:pathLst>
                <a:path w="634" h="392" extrusionOk="0">
                  <a:moveTo>
                    <a:pt x="634" y="392"/>
                  </a:moveTo>
                  <a:lnTo>
                    <a:pt x="634" y="28"/>
                  </a:lnTo>
                  <a:cubicBezTo>
                    <a:pt x="124" y="0"/>
                    <a:pt x="0" y="154"/>
                    <a:pt x="54" y="3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6" name="Google Shape;1776;p2"/>
            <p:cNvSpPr/>
            <p:nvPr/>
          </p:nvSpPr>
          <p:spPr>
            <a:xfrm>
              <a:off x="1713958" y="2652561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6"/>
                  </a:moveTo>
                  <a:cubicBezTo>
                    <a:pt x="238" y="1"/>
                    <a:pt x="0" y="70"/>
                    <a:pt x="101" y="117"/>
                  </a:cubicBezTo>
                  <a:cubicBezTo>
                    <a:pt x="152" y="142"/>
                    <a:pt x="393" y="73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7" name="Google Shape;1777;p2"/>
            <p:cNvSpPr/>
            <p:nvPr/>
          </p:nvSpPr>
          <p:spPr>
            <a:xfrm>
              <a:off x="1690009" y="2639675"/>
              <a:ext cx="22950" cy="13670"/>
            </a:xfrm>
            <a:custGeom>
              <a:avLst/>
              <a:gdLst/>
              <a:ahLst/>
              <a:cxnLst/>
              <a:rect l="l" t="t" r="r" b="b"/>
              <a:pathLst>
                <a:path w="643" h="454" extrusionOk="0">
                  <a:moveTo>
                    <a:pt x="0" y="89"/>
                  </a:moveTo>
                  <a:lnTo>
                    <a:pt x="0" y="454"/>
                  </a:lnTo>
                  <a:lnTo>
                    <a:pt x="580" y="454"/>
                  </a:lnTo>
                  <a:cubicBezTo>
                    <a:pt x="630" y="217"/>
                    <a:pt x="643" y="1"/>
                    <a:pt x="0" y="8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8" name="Google Shape;1778;p2"/>
            <p:cNvSpPr/>
            <p:nvPr/>
          </p:nvSpPr>
          <p:spPr>
            <a:xfrm>
              <a:off x="8063751" y="2639675"/>
              <a:ext cx="26841" cy="13008"/>
            </a:xfrm>
            <a:custGeom>
              <a:avLst/>
              <a:gdLst/>
              <a:ahLst/>
              <a:cxnLst/>
              <a:rect l="l" t="t" r="r" b="b"/>
              <a:pathLst>
                <a:path w="752" h="432" extrusionOk="0">
                  <a:moveTo>
                    <a:pt x="191" y="1"/>
                  </a:moveTo>
                  <a:cubicBezTo>
                    <a:pt x="209" y="159"/>
                    <a:pt x="150" y="283"/>
                    <a:pt x="0" y="362"/>
                  </a:cubicBezTo>
                  <a:cubicBezTo>
                    <a:pt x="658" y="431"/>
                    <a:pt x="752" y="16"/>
                    <a:pt x="1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9" name="Google Shape;1779;p2"/>
            <p:cNvSpPr/>
            <p:nvPr/>
          </p:nvSpPr>
          <p:spPr>
            <a:xfrm>
              <a:off x="3851185" y="2644462"/>
              <a:ext cx="13849" cy="7437"/>
            </a:xfrm>
            <a:custGeom>
              <a:avLst/>
              <a:gdLst/>
              <a:ahLst/>
              <a:cxnLst/>
              <a:rect l="l" t="t" r="r" b="b"/>
              <a:pathLst>
                <a:path w="388" h="247" extrusionOk="0">
                  <a:moveTo>
                    <a:pt x="388" y="113"/>
                  </a:moveTo>
                  <a:cubicBezTo>
                    <a:pt x="385" y="22"/>
                    <a:pt x="50" y="1"/>
                    <a:pt x="0" y="113"/>
                  </a:cubicBezTo>
                  <a:cubicBezTo>
                    <a:pt x="219" y="104"/>
                    <a:pt x="304" y="246"/>
                    <a:pt x="388" y="1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0" name="Google Shape;1780;p2"/>
            <p:cNvSpPr/>
            <p:nvPr/>
          </p:nvSpPr>
          <p:spPr>
            <a:xfrm>
              <a:off x="1486672" y="2647142"/>
              <a:ext cx="14206" cy="4246"/>
            </a:xfrm>
            <a:custGeom>
              <a:avLst/>
              <a:gdLst/>
              <a:ahLst/>
              <a:cxnLst/>
              <a:rect l="l" t="t" r="r" b="b"/>
              <a:pathLst>
                <a:path w="398" h="141" extrusionOk="0">
                  <a:moveTo>
                    <a:pt x="296" y="24"/>
                  </a:moveTo>
                  <a:cubicBezTo>
                    <a:pt x="242" y="1"/>
                    <a:pt x="1" y="69"/>
                    <a:pt x="104" y="114"/>
                  </a:cubicBezTo>
                  <a:cubicBezTo>
                    <a:pt x="158" y="140"/>
                    <a:pt x="398" y="72"/>
                    <a:pt x="296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1" name="Google Shape;1781;p2"/>
            <p:cNvSpPr/>
            <p:nvPr/>
          </p:nvSpPr>
          <p:spPr>
            <a:xfrm>
              <a:off x="506003" y="2644793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7" y="102"/>
                  </a:moveTo>
                  <a:cubicBezTo>
                    <a:pt x="197" y="53"/>
                    <a:pt x="37" y="0"/>
                    <a:pt x="4" y="102"/>
                  </a:cubicBezTo>
                  <a:cubicBezTo>
                    <a:pt x="1" y="153"/>
                    <a:pt x="160" y="205"/>
                    <a:pt x="197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2" name="Google Shape;1782;p2"/>
            <p:cNvSpPr/>
            <p:nvPr/>
          </p:nvSpPr>
          <p:spPr>
            <a:xfrm>
              <a:off x="217006" y="2641541"/>
              <a:ext cx="27626" cy="9966"/>
            </a:xfrm>
            <a:custGeom>
              <a:avLst/>
              <a:gdLst/>
              <a:ahLst/>
              <a:cxnLst/>
              <a:rect l="l" t="t" r="r" b="b"/>
              <a:pathLst>
                <a:path w="774" h="331" extrusionOk="0">
                  <a:moveTo>
                    <a:pt x="774" y="119"/>
                  </a:moveTo>
                  <a:cubicBezTo>
                    <a:pt x="514" y="1"/>
                    <a:pt x="54" y="0"/>
                    <a:pt x="1" y="210"/>
                  </a:cubicBezTo>
                  <a:cubicBezTo>
                    <a:pt x="257" y="328"/>
                    <a:pt x="719" y="330"/>
                    <a:pt x="774" y="11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3" name="Google Shape;1783;p2"/>
            <p:cNvSpPr/>
            <p:nvPr/>
          </p:nvSpPr>
          <p:spPr>
            <a:xfrm>
              <a:off x="4081219" y="2631274"/>
              <a:ext cx="37120" cy="16621"/>
            </a:xfrm>
            <a:custGeom>
              <a:avLst/>
              <a:gdLst/>
              <a:ahLst/>
              <a:cxnLst/>
              <a:rect l="l" t="t" r="r" b="b"/>
              <a:pathLst>
                <a:path w="1040" h="552" extrusionOk="0">
                  <a:moveTo>
                    <a:pt x="887" y="551"/>
                  </a:moveTo>
                  <a:cubicBezTo>
                    <a:pt x="1040" y="0"/>
                    <a:pt x="1" y="490"/>
                    <a:pt x="887" y="55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4" name="Google Shape;1784;p2"/>
            <p:cNvSpPr/>
            <p:nvPr/>
          </p:nvSpPr>
          <p:spPr>
            <a:xfrm>
              <a:off x="806207" y="2639795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5" y="177"/>
                  </a:moveTo>
                  <a:cubicBezTo>
                    <a:pt x="321" y="182"/>
                    <a:pt x="345" y="293"/>
                    <a:pt x="655" y="268"/>
                  </a:cubicBezTo>
                  <a:cubicBezTo>
                    <a:pt x="954" y="45"/>
                    <a:pt x="0" y="1"/>
                    <a:pt x="75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5" name="Google Shape;1785;p2"/>
            <p:cNvSpPr/>
            <p:nvPr/>
          </p:nvSpPr>
          <p:spPr>
            <a:xfrm>
              <a:off x="6903837" y="2641632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4"/>
                  </a:moveTo>
                  <a:cubicBezTo>
                    <a:pt x="239" y="1"/>
                    <a:pt x="0" y="69"/>
                    <a:pt x="98" y="116"/>
                  </a:cubicBezTo>
                  <a:cubicBezTo>
                    <a:pt x="153" y="142"/>
                    <a:pt x="392" y="73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6" name="Google Shape;1786;p2"/>
            <p:cNvSpPr/>
            <p:nvPr/>
          </p:nvSpPr>
          <p:spPr>
            <a:xfrm>
              <a:off x="5927023" y="2634225"/>
              <a:ext cx="25556" cy="10900"/>
            </a:xfrm>
            <a:custGeom>
              <a:avLst/>
              <a:gdLst/>
              <a:ahLst/>
              <a:cxnLst/>
              <a:rect l="l" t="t" r="r" b="b"/>
              <a:pathLst>
                <a:path w="716" h="362" extrusionOk="0">
                  <a:moveTo>
                    <a:pt x="662" y="362"/>
                  </a:moveTo>
                  <a:cubicBezTo>
                    <a:pt x="716" y="156"/>
                    <a:pt x="613" y="20"/>
                    <a:pt x="275" y="0"/>
                  </a:cubicBezTo>
                  <a:cubicBezTo>
                    <a:pt x="215" y="123"/>
                    <a:pt x="1" y="173"/>
                    <a:pt x="84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7" name="Google Shape;1787;p2"/>
            <p:cNvSpPr/>
            <p:nvPr/>
          </p:nvSpPr>
          <p:spPr>
            <a:xfrm>
              <a:off x="2857632" y="2630492"/>
              <a:ext cx="39833" cy="15778"/>
            </a:xfrm>
            <a:custGeom>
              <a:avLst/>
              <a:gdLst/>
              <a:ahLst/>
              <a:cxnLst/>
              <a:rect l="l" t="t" r="r" b="b"/>
              <a:pathLst>
                <a:path w="1116" h="524" extrusionOk="0">
                  <a:moveTo>
                    <a:pt x="650" y="306"/>
                  </a:moveTo>
                  <a:cubicBezTo>
                    <a:pt x="1116" y="0"/>
                    <a:pt x="1" y="524"/>
                    <a:pt x="650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8" name="Google Shape;1788;p2"/>
            <p:cNvSpPr/>
            <p:nvPr/>
          </p:nvSpPr>
          <p:spPr>
            <a:xfrm>
              <a:off x="2122701" y="2631455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1" y="274"/>
                  </a:moveTo>
                  <a:lnTo>
                    <a:pt x="411" y="92"/>
                  </a:lnTo>
                  <a:cubicBezTo>
                    <a:pt x="219" y="92"/>
                    <a:pt x="182" y="18"/>
                    <a:pt x="26" y="1"/>
                  </a:cubicBezTo>
                  <a:cubicBezTo>
                    <a:pt x="46" y="143"/>
                    <a:pt x="0" y="315"/>
                    <a:pt x="411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9" name="Google Shape;1789;p2"/>
            <p:cNvSpPr/>
            <p:nvPr/>
          </p:nvSpPr>
          <p:spPr>
            <a:xfrm>
              <a:off x="1855155" y="2636965"/>
              <a:ext cx="13884" cy="2740"/>
            </a:xfrm>
            <a:custGeom>
              <a:avLst/>
              <a:gdLst/>
              <a:ahLst/>
              <a:cxnLst/>
              <a:rect l="l" t="t" r="r" b="b"/>
              <a:pathLst>
                <a:path w="389" h="91" extrusionOk="0">
                  <a:moveTo>
                    <a:pt x="389" y="1"/>
                  </a:moveTo>
                  <a:cubicBezTo>
                    <a:pt x="238" y="20"/>
                    <a:pt x="6" y="2"/>
                    <a:pt x="1" y="91"/>
                  </a:cubicBezTo>
                  <a:cubicBezTo>
                    <a:pt x="152" y="71"/>
                    <a:pt x="382" y="87"/>
                    <a:pt x="38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0" name="Google Shape;1790;p2"/>
            <p:cNvSpPr/>
            <p:nvPr/>
          </p:nvSpPr>
          <p:spPr>
            <a:xfrm>
              <a:off x="3944056" y="263344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42" y="0"/>
                    <a:pt x="1" y="68"/>
                    <a:pt x="100" y="118"/>
                  </a:cubicBezTo>
                  <a:cubicBezTo>
                    <a:pt x="155" y="142"/>
                    <a:pt x="391" y="72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1" name="Google Shape;1791;p2"/>
            <p:cNvSpPr/>
            <p:nvPr/>
          </p:nvSpPr>
          <p:spPr>
            <a:xfrm>
              <a:off x="750350" y="2633442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3" y="26"/>
                  </a:moveTo>
                  <a:cubicBezTo>
                    <a:pt x="239" y="0"/>
                    <a:pt x="0" y="68"/>
                    <a:pt x="99" y="118"/>
                  </a:cubicBezTo>
                  <a:cubicBezTo>
                    <a:pt x="152" y="142"/>
                    <a:pt x="390" y="72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2" name="Google Shape;1792;p2"/>
            <p:cNvSpPr/>
            <p:nvPr/>
          </p:nvSpPr>
          <p:spPr>
            <a:xfrm>
              <a:off x="6928108" y="2628715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3" name="Google Shape;1793;p2"/>
            <p:cNvSpPr/>
            <p:nvPr/>
          </p:nvSpPr>
          <p:spPr>
            <a:xfrm>
              <a:off x="3101014" y="2625975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4" name="Google Shape;1794;p2"/>
            <p:cNvSpPr/>
            <p:nvPr/>
          </p:nvSpPr>
          <p:spPr>
            <a:xfrm>
              <a:off x="2031473" y="2623416"/>
              <a:ext cx="34051" cy="8852"/>
            </a:xfrm>
            <a:custGeom>
              <a:avLst/>
              <a:gdLst/>
              <a:ahLst/>
              <a:cxnLst/>
              <a:rect l="l" t="t" r="r" b="b"/>
              <a:pathLst>
                <a:path w="954" h="294" extrusionOk="0">
                  <a:moveTo>
                    <a:pt x="75" y="176"/>
                  </a:moveTo>
                  <a:cubicBezTo>
                    <a:pt x="321" y="182"/>
                    <a:pt x="341" y="294"/>
                    <a:pt x="654" y="268"/>
                  </a:cubicBezTo>
                  <a:cubicBezTo>
                    <a:pt x="953" y="45"/>
                    <a:pt x="0" y="0"/>
                    <a:pt x="75" y="1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5" name="Google Shape;1795;p2"/>
            <p:cNvSpPr/>
            <p:nvPr/>
          </p:nvSpPr>
          <p:spPr>
            <a:xfrm>
              <a:off x="3083739" y="2625223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0" y="25"/>
                  </a:moveTo>
                  <a:cubicBezTo>
                    <a:pt x="237" y="0"/>
                    <a:pt x="1" y="70"/>
                    <a:pt x="98" y="115"/>
                  </a:cubicBezTo>
                  <a:cubicBezTo>
                    <a:pt x="152" y="143"/>
                    <a:pt x="391" y="72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6" name="Google Shape;1796;p2"/>
            <p:cNvSpPr/>
            <p:nvPr/>
          </p:nvSpPr>
          <p:spPr>
            <a:xfrm>
              <a:off x="2171849" y="2625975"/>
              <a:ext cx="13706" cy="2740"/>
            </a:xfrm>
            <a:custGeom>
              <a:avLst/>
              <a:gdLst/>
              <a:ahLst/>
              <a:cxnLst/>
              <a:rect l="l" t="t" r="r" b="b"/>
              <a:pathLst>
                <a:path w="384" h="91" extrusionOk="0">
                  <a:moveTo>
                    <a:pt x="384" y="0"/>
                  </a:moveTo>
                  <a:cubicBezTo>
                    <a:pt x="235" y="20"/>
                    <a:pt x="3" y="3"/>
                    <a:pt x="0" y="90"/>
                  </a:cubicBezTo>
                  <a:cubicBezTo>
                    <a:pt x="149" y="72"/>
                    <a:pt x="377" y="88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7" name="Google Shape;1797;p2"/>
            <p:cNvSpPr/>
            <p:nvPr/>
          </p:nvSpPr>
          <p:spPr>
            <a:xfrm>
              <a:off x="2027225" y="3293060"/>
              <a:ext cx="50683" cy="16440"/>
            </a:xfrm>
            <a:custGeom>
              <a:avLst/>
              <a:gdLst/>
              <a:ahLst/>
              <a:cxnLst/>
              <a:rect l="l" t="t" r="r" b="b"/>
              <a:pathLst>
                <a:path w="1420" h="546" extrusionOk="0">
                  <a:moveTo>
                    <a:pt x="194" y="545"/>
                  </a:moveTo>
                  <a:cubicBezTo>
                    <a:pt x="1419" y="480"/>
                    <a:pt x="207" y="1"/>
                    <a:pt x="0" y="272"/>
                  </a:cubicBezTo>
                  <a:cubicBezTo>
                    <a:pt x="226" y="289"/>
                    <a:pt x="211" y="419"/>
                    <a:pt x="194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8" name="Google Shape;1798;p2"/>
            <p:cNvSpPr/>
            <p:nvPr/>
          </p:nvSpPr>
          <p:spPr>
            <a:xfrm>
              <a:off x="8717625" y="3003265"/>
              <a:ext cx="34479" cy="10960"/>
            </a:xfrm>
            <a:custGeom>
              <a:avLst/>
              <a:gdLst/>
              <a:ahLst/>
              <a:cxnLst/>
              <a:rect l="l" t="t" r="r" b="b"/>
              <a:pathLst>
                <a:path w="966" h="364" extrusionOk="0">
                  <a:moveTo>
                    <a:pt x="965" y="363"/>
                  </a:moveTo>
                  <a:cubicBezTo>
                    <a:pt x="897" y="123"/>
                    <a:pt x="459" y="58"/>
                    <a:pt x="0" y="0"/>
                  </a:cubicBezTo>
                  <a:cubicBezTo>
                    <a:pt x="79" y="237"/>
                    <a:pt x="601" y="263"/>
                    <a:pt x="965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9" name="Google Shape;1799;p2"/>
            <p:cNvSpPr/>
            <p:nvPr/>
          </p:nvSpPr>
          <p:spPr>
            <a:xfrm>
              <a:off x="9040779" y="2776367"/>
              <a:ext cx="36799" cy="16320"/>
            </a:xfrm>
            <a:custGeom>
              <a:avLst/>
              <a:gdLst/>
              <a:ahLst/>
              <a:cxnLst/>
              <a:rect l="l" t="t" r="r" b="b"/>
              <a:pathLst>
                <a:path w="1031" h="542" extrusionOk="0">
                  <a:moveTo>
                    <a:pt x="203" y="455"/>
                  </a:moveTo>
                  <a:cubicBezTo>
                    <a:pt x="791" y="541"/>
                    <a:pt x="1030" y="10"/>
                    <a:pt x="781" y="1"/>
                  </a:cubicBezTo>
                  <a:cubicBezTo>
                    <a:pt x="609" y="161"/>
                    <a:pt x="0" y="116"/>
                    <a:pt x="203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0" name="Google Shape;1800;p2"/>
            <p:cNvSpPr/>
            <p:nvPr/>
          </p:nvSpPr>
          <p:spPr>
            <a:xfrm>
              <a:off x="780616" y="2703987"/>
              <a:ext cx="35264" cy="10087"/>
            </a:xfrm>
            <a:custGeom>
              <a:avLst/>
              <a:gdLst/>
              <a:ahLst/>
              <a:cxnLst/>
              <a:rect l="l" t="t" r="r" b="b"/>
              <a:pathLst>
                <a:path w="988" h="335" extrusionOk="0">
                  <a:moveTo>
                    <a:pt x="409" y="315"/>
                  </a:moveTo>
                  <a:cubicBezTo>
                    <a:pt x="487" y="159"/>
                    <a:pt x="658" y="334"/>
                    <a:pt x="987" y="315"/>
                  </a:cubicBezTo>
                  <a:lnTo>
                    <a:pt x="987" y="41"/>
                  </a:lnTo>
                  <a:cubicBezTo>
                    <a:pt x="613" y="0"/>
                    <a:pt x="1" y="287"/>
                    <a:pt x="409" y="3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1" name="Google Shape;1801;p2"/>
            <p:cNvSpPr/>
            <p:nvPr/>
          </p:nvSpPr>
          <p:spPr>
            <a:xfrm>
              <a:off x="754097" y="2640397"/>
              <a:ext cx="37656" cy="11111"/>
            </a:xfrm>
            <a:custGeom>
              <a:avLst/>
              <a:gdLst/>
              <a:ahLst/>
              <a:cxnLst/>
              <a:rect l="l" t="t" r="r" b="b"/>
              <a:pathLst>
                <a:path w="1055" h="369" extrusionOk="0">
                  <a:moveTo>
                    <a:pt x="960" y="248"/>
                  </a:moveTo>
                  <a:cubicBezTo>
                    <a:pt x="574" y="247"/>
                    <a:pt x="715" y="0"/>
                    <a:pt x="188" y="68"/>
                  </a:cubicBezTo>
                  <a:cubicBezTo>
                    <a:pt x="1" y="287"/>
                    <a:pt x="1054" y="368"/>
                    <a:pt x="960" y="24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2" name="Google Shape;1802;p2"/>
            <p:cNvSpPr/>
            <p:nvPr/>
          </p:nvSpPr>
          <p:spPr>
            <a:xfrm>
              <a:off x="8724086" y="4228682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6" y="110"/>
                  </a:moveTo>
                  <a:cubicBezTo>
                    <a:pt x="344" y="1"/>
                    <a:pt x="173" y="54"/>
                    <a:pt x="1" y="110"/>
                  </a:cubicBezTo>
                  <a:cubicBezTo>
                    <a:pt x="2" y="203"/>
                    <a:pt x="338" y="225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3" name="Google Shape;1803;p2"/>
            <p:cNvSpPr/>
            <p:nvPr/>
          </p:nvSpPr>
          <p:spPr>
            <a:xfrm>
              <a:off x="8121679" y="423130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6"/>
                  </a:moveTo>
                  <a:cubicBezTo>
                    <a:pt x="154" y="141"/>
                    <a:pt x="394" y="72"/>
                    <a:pt x="292" y="25"/>
                  </a:cubicBezTo>
                  <a:cubicBezTo>
                    <a:pt x="242" y="0"/>
                    <a:pt x="1" y="67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4" name="Google Shape;1804;p2"/>
            <p:cNvSpPr/>
            <p:nvPr/>
          </p:nvSpPr>
          <p:spPr>
            <a:xfrm>
              <a:off x="3299282" y="4229315"/>
              <a:ext cx="21630" cy="6353"/>
            </a:xfrm>
            <a:custGeom>
              <a:avLst/>
              <a:gdLst/>
              <a:ahLst/>
              <a:cxnLst/>
              <a:rect l="l" t="t" r="r" b="b"/>
              <a:pathLst>
                <a:path w="606" h="211" extrusionOk="0">
                  <a:moveTo>
                    <a:pt x="606" y="1"/>
                  </a:moveTo>
                  <a:lnTo>
                    <a:pt x="26" y="1"/>
                  </a:lnTo>
                  <a:cubicBezTo>
                    <a:pt x="0" y="163"/>
                    <a:pt x="219" y="211"/>
                    <a:pt x="606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5" name="Google Shape;1805;p2"/>
            <p:cNvSpPr/>
            <p:nvPr/>
          </p:nvSpPr>
          <p:spPr>
            <a:xfrm>
              <a:off x="168430" y="4229134"/>
              <a:ext cx="23950" cy="6022"/>
            </a:xfrm>
            <a:custGeom>
              <a:avLst/>
              <a:gdLst/>
              <a:ahLst/>
              <a:cxnLst/>
              <a:rect l="l" t="t" r="r" b="b"/>
              <a:pathLst>
                <a:path w="671" h="200" extrusionOk="0">
                  <a:moveTo>
                    <a:pt x="580" y="7"/>
                  </a:moveTo>
                  <a:cubicBezTo>
                    <a:pt x="247" y="0"/>
                    <a:pt x="84" y="76"/>
                    <a:pt x="0" y="188"/>
                  </a:cubicBezTo>
                  <a:cubicBezTo>
                    <a:pt x="302" y="178"/>
                    <a:pt x="670" y="200"/>
                    <a:pt x="580" y="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6" name="Google Shape;1806;p2"/>
            <p:cNvSpPr/>
            <p:nvPr/>
          </p:nvSpPr>
          <p:spPr>
            <a:xfrm>
              <a:off x="2725286" y="4228532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7"/>
                  </a:moveTo>
                  <a:cubicBezTo>
                    <a:pt x="242" y="1"/>
                    <a:pt x="0" y="70"/>
                    <a:pt x="103" y="117"/>
                  </a:cubicBezTo>
                  <a:cubicBezTo>
                    <a:pt x="156" y="142"/>
                    <a:pt x="396" y="71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7" name="Google Shape;1807;p2"/>
            <p:cNvSpPr/>
            <p:nvPr/>
          </p:nvSpPr>
          <p:spPr>
            <a:xfrm>
              <a:off x="6944704" y="4225792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99" y="118"/>
                  </a:moveTo>
                  <a:cubicBezTo>
                    <a:pt x="155" y="141"/>
                    <a:pt x="396" y="73"/>
                    <a:pt x="293" y="25"/>
                  </a:cubicBezTo>
                  <a:cubicBezTo>
                    <a:pt x="239" y="0"/>
                    <a:pt x="0" y="69"/>
                    <a:pt x="99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8" name="Google Shape;1808;p2"/>
            <p:cNvSpPr/>
            <p:nvPr/>
          </p:nvSpPr>
          <p:spPr>
            <a:xfrm>
              <a:off x="5251376" y="4225792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5"/>
                  </a:moveTo>
                  <a:cubicBezTo>
                    <a:pt x="241" y="0"/>
                    <a:pt x="1" y="69"/>
                    <a:pt x="102" y="118"/>
                  </a:cubicBezTo>
                  <a:cubicBezTo>
                    <a:pt x="155" y="141"/>
                    <a:pt x="395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9" name="Google Shape;1809;p2"/>
            <p:cNvSpPr/>
            <p:nvPr/>
          </p:nvSpPr>
          <p:spPr>
            <a:xfrm>
              <a:off x="1882281" y="4212845"/>
              <a:ext cx="39797" cy="13670"/>
            </a:xfrm>
            <a:custGeom>
              <a:avLst/>
              <a:gdLst/>
              <a:ahLst/>
              <a:cxnLst/>
              <a:rect l="l" t="t" r="r" b="b"/>
              <a:pathLst>
                <a:path w="1115" h="454" extrusionOk="0">
                  <a:moveTo>
                    <a:pt x="579" y="1"/>
                  </a:moveTo>
                  <a:cubicBezTo>
                    <a:pt x="405" y="161"/>
                    <a:pt x="112" y="266"/>
                    <a:pt x="1" y="454"/>
                  </a:cubicBezTo>
                  <a:cubicBezTo>
                    <a:pt x="388" y="449"/>
                    <a:pt x="1114" y="142"/>
                    <a:pt x="57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0" name="Google Shape;1810;p2"/>
            <p:cNvSpPr/>
            <p:nvPr/>
          </p:nvSpPr>
          <p:spPr>
            <a:xfrm>
              <a:off x="1720382" y="4223022"/>
              <a:ext cx="14170" cy="4336"/>
            </a:xfrm>
            <a:custGeom>
              <a:avLst/>
              <a:gdLst/>
              <a:ahLst/>
              <a:cxnLst/>
              <a:rect l="l" t="t" r="r" b="b"/>
              <a:pathLst>
                <a:path w="397" h="144" extrusionOk="0">
                  <a:moveTo>
                    <a:pt x="101" y="117"/>
                  </a:moveTo>
                  <a:cubicBezTo>
                    <a:pt x="155" y="143"/>
                    <a:pt x="396" y="74"/>
                    <a:pt x="292" y="27"/>
                  </a:cubicBezTo>
                  <a:cubicBezTo>
                    <a:pt x="241" y="1"/>
                    <a:pt x="1" y="70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1" name="Google Shape;1811;p2"/>
            <p:cNvSpPr/>
            <p:nvPr/>
          </p:nvSpPr>
          <p:spPr>
            <a:xfrm>
              <a:off x="1142210" y="4220312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102" y="117"/>
                  </a:moveTo>
                  <a:cubicBezTo>
                    <a:pt x="153" y="142"/>
                    <a:pt x="396" y="73"/>
                    <a:pt x="291" y="27"/>
                  </a:cubicBezTo>
                  <a:cubicBezTo>
                    <a:pt x="240" y="1"/>
                    <a:pt x="0" y="70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2" name="Google Shape;1812;p2"/>
            <p:cNvSpPr/>
            <p:nvPr/>
          </p:nvSpPr>
          <p:spPr>
            <a:xfrm>
              <a:off x="2787390" y="4217572"/>
              <a:ext cx="13884" cy="4276"/>
            </a:xfrm>
            <a:custGeom>
              <a:avLst/>
              <a:gdLst/>
              <a:ahLst/>
              <a:cxnLst/>
              <a:rect l="l" t="t" r="r" b="b"/>
              <a:pathLst>
                <a:path w="389" h="142" extrusionOk="0">
                  <a:moveTo>
                    <a:pt x="98" y="117"/>
                  </a:moveTo>
                  <a:cubicBezTo>
                    <a:pt x="150" y="141"/>
                    <a:pt x="388" y="72"/>
                    <a:pt x="291" y="25"/>
                  </a:cubicBezTo>
                  <a:cubicBezTo>
                    <a:pt x="237" y="0"/>
                    <a:pt x="0" y="70"/>
                    <a:pt x="98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3" name="Google Shape;1813;p2"/>
            <p:cNvSpPr/>
            <p:nvPr/>
          </p:nvSpPr>
          <p:spPr>
            <a:xfrm>
              <a:off x="2921663" y="4212845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7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4" name="Google Shape;1814;p2"/>
            <p:cNvSpPr/>
            <p:nvPr/>
          </p:nvSpPr>
          <p:spPr>
            <a:xfrm>
              <a:off x="6610914" y="4209774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5" y="103"/>
                  </a:moveTo>
                  <a:cubicBezTo>
                    <a:pt x="195" y="53"/>
                    <a:pt x="39" y="1"/>
                    <a:pt x="3" y="103"/>
                  </a:cubicBezTo>
                  <a:cubicBezTo>
                    <a:pt x="1" y="154"/>
                    <a:pt x="160" y="206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5" name="Google Shape;1815;p2"/>
            <p:cNvSpPr/>
            <p:nvPr/>
          </p:nvSpPr>
          <p:spPr>
            <a:xfrm>
              <a:off x="4277596" y="4209774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3"/>
                  </a:moveTo>
                  <a:cubicBezTo>
                    <a:pt x="193" y="53"/>
                    <a:pt x="39" y="1"/>
                    <a:pt x="1" y="103"/>
                  </a:cubicBezTo>
                  <a:cubicBezTo>
                    <a:pt x="1" y="154"/>
                    <a:pt x="156" y="206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6" name="Google Shape;1816;p2"/>
            <p:cNvSpPr/>
            <p:nvPr/>
          </p:nvSpPr>
          <p:spPr>
            <a:xfrm>
              <a:off x="591664" y="421206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7"/>
                  </a:moveTo>
                  <a:cubicBezTo>
                    <a:pt x="238" y="1"/>
                    <a:pt x="0" y="70"/>
                    <a:pt x="99" y="117"/>
                  </a:cubicBezTo>
                  <a:cubicBezTo>
                    <a:pt x="152" y="143"/>
                    <a:pt x="392" y="75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7" name="Google Shape;1817;p2"/>
            <p:cNvSpPr/>
            <p:nvPr/>
          </p:nvSpPr>
          <p:spPr>
            <a:xfrm>
              <a:off x="5530380" y="4204686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578" y="92"/>
                  </a:moveTo>
                  <a:cubicBezTo>
                    <a:pt x="385" y="92"/>
                    <a:pt x="349" y="17"/>
                    <a:pt x="193" y="0"/>
                  </a:cubicBezTo>
                  <a:cubicBezTo>
                    <a:pt x="193" y="92"/>
                    <a:pt x="35" y="107"/>
                    <a:pt x="0" y="180"/>
                  </a:cubicBezTo>
                  <a:cubicBezTo>
                    <a:pt x="193" y="180"/>
                    <a:pt x="230" y="255"/>
                    <a:pt x="386" y="272"/>
                  </a:cubicBezTo>
                  <a:cubicBezTo>
                    <a:pt x="385" y="183"/>
                    <a:pt x="540" y="165"/>
                    <a:pt x="578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8" name="Google Shape;1818;p2"/>
            <p:cNvSpPr/>
            <p:nvPr/>
          </p:nvSpPr>
          <p:spPr>
            <a:xfrm>
              <a:off x="4899633" y="4204294"/>
              <a:ext cx="33480" cy="15778"/>
            </a:xfrm>
            <a:custGeom>
              <a:avLst/>
              <a:gdLst/>
              <a:ahLst/>
              <a:cxnLst/>
              <a:rect l="l" t="t" r="r" b="b"/>
              <a:pathLst>
                <a:path w="938" h="524" extrusionOk="0">
                  <a:moveTo>
                    <a:pt x="893" y="196"/>
                  </a:moveTo>
                  <a:cubicBezTo>
                    <a:pt x="938" y="139"/>
                    <a:pt x="601" y="0"/>
                    <a:pt x="509" y="15"/>
                  </a:cubicBezTo>
                  <a:cubicBezTo>
                    <a:pt x="0" y="86"/>
                    <a:pt x="632" y="524"/>
                    <a:pt x="893" y="1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9" name="Google Shape;1819;p2"/>
            <p:cNvSpPr/>
            <p:nvPr/>
          </p:nvSpPr>
          <p:spPr>
            <a:xfrm>
              <a:off x="471275" y="4195864"/>
              <a:ext cx="40333" cy="14754"/>
            </a:xfrm>
            <a:custGeom>
              <a:avLst/>
              <a:gdLst/>
              <a:ahLst/>
              <a:cxnLst/>
              <a:rect l="l" t="t" r="r" b="b"/>
              <a:pathLst>
                <a:path w="1130" h="490" extrusionOk="0">
                  <a:moveTo>
                    <a:pt x="770" y="385"/>
                  </a:moveTo>
                  <a:cubicBezTo>
                    <a:pt x="1129" y="81"/>
                    <a:pt x="78" y="1"/>
                    <a:pt x="0" y="202"/>
                  </a:cubicBezTo>
                  <a:cubicBezTo>
                    <a:pt x="302" y="242"/>
                    <a:pt x="165" y="489"/>
                    <a:pt x="770" y="38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0" name="Google Shape;1820;p2"/>
            <p:cNvSpPr/>
            <p:nvPr/>
          </p:nvSpPr>
          <p:spPr>
            <a:xfrm>
              <a:off x="877448" y="4185507"/>
              <a:ext cx="50398" cy="17464"/>
            </a:xfrm>
            <a:custGeom>
              <a:avLst/>
              <a:gdLst/>
              <a:ahLst/>
              <a:cxnLst/>
              <a:rect l="l" t="t" r="r" b="b"/>
              <a:pathLst>
                <a:path w="1412" h="580" extrusionOk="0">
                  <a:moveTo>
                    <a:pt x="1157" y="546"/>
                  </a:moveTo>
                  <a:cubicBezTo>
                    <a:pt x="1318" y="441"/>
                    <a:pt x="1411" y="302"/>
                    <a:pt x="1348" y="92"/>
                  </a:cubicBezTo>
                  <a:cubicBezTo>
                    <a:pt x="721" y="144"/>
                    <a:pt x="450" y="32"/>
                    <a:pt x="0" y="0"/>
                  </a:cubicBezTo>
                  <a:cubicBezTo>
                    <a:pt x="226" y="256"/>
                    <a:pt x="311" y="580"/>
                    <a:pt x="1157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1" name="Google Shape;1821;p2"/>
            <p:cNvSpPr/>
            <p:nvPr/>
          </p:nvSpPr>
          <p:spPr>
            <a:xfrm>
              <a:off x="1244325" y="4182797"/>
              <a:ext cx="72027" cy="13941"/>
            </a:xfrm>
            <a:custGeom>
              <a:avLst/>
              <a:gdLst/>
              <a:ahLst/>
              <a:cxnLst/>
              <a:rect l="l" t="t" r="r" b="b"/>
              <a:pathLst>
                <a:path w="2018" h="463" extrusionOk="0">
                  <a:moveTo>
                    <a:pt x="713" y="454"/>
                  </a:moveTo>
                  <a:cubicBezTo>
                    <a:pt x="657" y="124"/>
                    <a:pt x="2017" y="462"/>
                    <a:pt x="1677" y="0"/>
                  </a:cubicBezTo>
                  <a:cubicBezTo>
                    <a:pt x="1136" y="50"/>
                    <a:pt x="675" y="135"/>
                    <a:pt x="132" y="182"/>
                  </a:cubicBezTo>
                  <a:cubicBezTo>
                    <a:pt x="1" y="427"/>
                    <a:pt x="532" y="358"/>
                    <a:pt x="713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2" name="Google Shape;1822;p2"/>
            <p:cNvSpPr/>
            <p:nvPr/>
          </p:nvSpPr>
          <p:spPr>
            <a:xfrm>
              <a:off x="6745044" y="419020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99" y="117"/>
                  </a:moveTo>
                  <a:cubicBezTo>
                    <a:pt x="155" y="142"/>
                    <a:pt x="392" y="73"/>
                    <a:pt x="292" y="27"/>
                  </a:cubicBezTo>
                  <a:cubicBezTo>
                    <a:pt x="242" y="1"/>
                    <a:pt x="1" y="71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3" name="Google Shape;1823;p2"/>
            <p:cNvSpPr/>
            <p:nvPr/>
          </p:nvSpPr>
          <p:spPr>
            <a:xfrm>
              <a:off x="6665987" y="4185507"/>
              <a:ext cx="13884" cy="5540"/>
            </a:xfrm>
            <a:custGeom>
              <a:avLst/>
              <a:gdLst/>
              <a:ahLst/>
              <a:cxnLst/>
              <a:rect l="l" t="t" r="r" b="b"/>
              <a:pathLst>
                <a:path w="389" h="184" extrusionOk="0">
                  <a:moveTo>
                    <a:pt x="1" y="183"/>
                  </a:moveTo>
                  <a:lnTo>
                    <a:pt x="388" y="183"/>
                  </a:lnTo>
                  <a:lnTo>
                    <a:pt x="38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4" name="Google Shape;1824;p2"/>
            <p:cNvSpPr/>
            <p:nvPr/>
          </p:nvSpPr>
          <p:spPr>
            <a:xfrm>
              <a:off x="5289353" y="4184965"/>
              <a:ext cx="13813" cy="6775"/>
            </a:xfrm>
            <a:custGeom>
              <a:avLst/>
              <a:gdLst/>
              <a:ahLst/>
              <a:cxnLst/>
              <a:rect l="l" t="t" r="r" b="b"/>
              <a:pathLst>
                <a:path w="387" h="225" extrusionOk="0">
                  <a:moveTo>
                    <a:pt x="387" y="110"/>
                  </a:moveTo>
                  <a:cubicBezTo>
                    <a:pt x="346" y="0"/>
                    <a:pt x="174" y="55"/>
                    <a:pt x="1" y="110"/>
                  </a:cubicBezTo>
                  <a:cubicBezTo>
                    <a:pt x="6" y="201"/>
                    <a:pt x="341" y="225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5" name="Google Shape;1825;p2"/>
            <p:cNvSpPr/>
            <p:nvPr/>
          </p:nvSpPr>
          <p:spPr>
            <a:xfrm>
              <a:off x="8061217" y="4174607"/>
              <a:ext cx="44687" cy="16440"/>
            </a:xfrm>
            <a:custGeom>
              <a:avLst/>
              <a:gdLst/>
              <a:ahLst/>
              <a:cxnLst/>
              <a:rect l="l" t="t" r="r" b="b"/>
              <a:pathLst>
                <a:path w="1252" h="546" extrusionOk="0">
                  <a:moveTo>
                    <a:pt x="638" y="1"/>
                  </a:moveTo>
                  <a:cubicBezTo>
                    <a:pt x="615" y="172"/>
                    <a:pt x="1" y="63"/>
                    <a:pt x="59" y="272"/>
                  </a:cubicBezTo>
                  <a:cubicBezTo>
                    <a:pt x="396" y="545"/>
                    <a:pt x="1251" y="142"/>
                    <a:pt x="6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6" name="Google Shape;1826;p2"/>
            <p:cNvSpPr/>
            <p:nvPr/>
          </p:nvSpPr>
          <p:spPr>
            <a:xfrm>
              <a:off x="6738263" y="4182074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89" y="24"/>
                  </a:moveTo>
                  <a:cubicBezTo>
                    <a:pt x="238" y="1"/>
                    <a:pt x="0" y="69"/>
                    <a:pt x="99" y="114"/>
                  </a:cubicBezTo>
                  <a:cubicBezTo>
                    <a:pt x="150" y="140"/>
                    <a:pt x="390" y="73"/>
                    <a:pt x="289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7" name="Google Shape;1827;p2"/>
            <p:cNvSpPr/>
            <p:nvPr/>
          </p:nvSpPr>
          <p:spPr>
            <a:xfrm>
              <a:off x="9130223" y="4177377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386" y="0"/>
                  </a:moveTo>
                  <a:lnTo>
                    <a:pt x="0" y="0"/>
                  </a:lnTo>
                  <a:lnTo>
                    <a:pt x="0" y="180"/>
                  </a:lnTo>
                  <a:lnTo>
                    <a:pt x="386" y="18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8" name="Google Shape;1828;p2"/>
            <p:cNvSpPr/>
            <p:nvPr/>
          </p:nvSpPr>
          <p:spPr>
            <a:xfrm>
              <a:off x="5896614" y="4167472"/>
              <a:ext cx="22165" cy="16199"/>
            </a:xfrm>
            <a:custGeom>
              <a:avLst/>
              <a:gdLst/>
              <a:ahLst/>
              <a:cxnLst/>
              <a:rect l="l" t="t" r="r" b="b"/>
              <a:pathLst>
                <a:path w="621" h="538" extrusionOk="0">
                  <a:moveTo>
                    <a:pt x="345" y="509"/>
                  </a:moveTo>
                  <a:cubicBezTo>
                    <a:pt x="404" y="388"/>
                    <a:pt x="620" y="336"/>
                    <a:pt x="537" y="146"/>
                  </a:cubicBezTo>
                  <a:cubicBezTo>
                    <a:pt x="0" y="0"/>
                    <a:pt x="4" y="538"/>
                    <a:pt x="345" y="50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9" name="Google Shape;1829;p2"/>
            <p:cNvSpPr/>
            <p:nvPr/>
          </p:nvSpPr>
          <p:spPr>
            <a:xfrm>
              <a:off x="5464814" y="4176564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7"/>
                  </a:moveTo>
                  <a:cubicBezTo>
                    <a:pt x="239" y="1"/>
                    <a:pt x="0" y="70"/>
                    <a:pt x="101" y="118"/>
                  </a:cubicBezTo>
                  <a:cubicBezTo>
                    <a:pt x="151" y="142"/>
                    <a:pt x="396" y="73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0" name="Google Shape;1830;p2"/>
            <p:cNvSpPr/>
            <p:nvPr/>
          </p:nvSpPr>
          <p:spPr>
            <a:xfrm>
              <a:off x="2591620" y="4167472"/>
              <a:ext cx="47792" cy="17434"/>
            </a:xfrm>
            <a:custGeom>
              <a:avLst/>
              <a:gdLst/>
              <a:ahLst/>
              <a:cxnLst/>
              <a:rect l="l" t="t" r="r" b="b"/>
              <a:pathLst>
                <a:path w="1339" h="579" extrusionOk="0">
                  <a:moveTo>
                    <a:pt x="182" y="329"/>
                  </a:moveTo>
                  <a:cubicBezTo>
                    <a:pt x="479" y="578"/>
                    <a:pt x="1315" y="324"/>
                    <a:pt x="1338" y="146"/>
                  </a:cubicBezTo>
                  <a:cubicBezTo>
                    <a:pt x="943" y="201"/>
                    <a:pt x="0" y="0"/>
                    <a:pt x="182" y="3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1" name="Google Shape;1831;p2"/>
            <p:cNvSpPr/>
            <p:nvPr/>
          </p:nvSpPr>
          <p:spPr>
            <a:xfrm>
              <a:off x="1494988" y="4162444"/>
              <a:ext cx="26484" cy="12195"/>
            </a:xfrm>
            <a:custGeom>
              <a:avLst/>
              <a:gdLst/>
              <a:ahLst/>
              <a:cxnLst/>
              <a:rect l="l" t="t" r="r" b="b"/>
              <a:pathLst>
                <a:path w="742" h="405" extrusionOk="0">
                  <a:moveTo>
                    <a:pt x="438" y="405"/>
                  </a:moveTo>
                  <a:cubicBezTo>
                    <a:pt x="742" y="269"/>
                    <a:pt x="652" y="0"/>
                    <a:pt x="53" y="41"/>
                  </a:cubicBezTo>
                  <a:cubicBezTo>
                    <a:pt x="0" y="248"/>
                    <a:pt x="100" y="381"/>
                    <a:pt x="438" y="4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2" name="Google Shape;1832;p2"/>
            <p:cNvSpPr/>
            <p:nvPr/>
          </p:nvSpPr>
          <p:spPr>
            <a:xfrm>
              <a:off x="8940771" y="416840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5"/>
                  </a:moveTo>
                  <a:cubicBezTo>
                    <a:pt x="154" y="141"/>
                    <a:pt x="394" y="72"/>
                    <a:pt x="295" y="25"/>
                  </a:cubicBezTo>
                  <a:cubicBezTo>
                    <a:pt x="242" y="0"/>
                    <a:pt x="1" y="67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3" name="Google Shape;1833;p2"/>
            <p:cNvSpPr/>
            <p:nvPr/>
          </p:nvSpPr>
          <p:spPr>
            <a:xfrm>
              <a:off x="8995808" y="416566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39" y="0"/>
                    <a:pt x="1" y="69"/>
                    <a:pt x="100" y="116"/>
                  </a:cubicBezTo>
                  <a:cubicBezTo>
                    <a:pt x="155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4" name="Google Shape;1834;p2"/>
            <p:cNvSpPr/>
            <p:nvPr/>
          </p:nvSpPr>
          <p:spPr>
            <a:xfrm>
              <a:off x="6961944" y="4156030"/>
              <a:ext cx="26591" cy="15326"/>
            </a:xfrm>
            <a:custGeom>
              <a:avLst/>
              <a:gdLst/>
              <a:ahLst/>
              <a:cxnLst/>
              <a:rect l="l" t="t" r="r" b="b"/>
              <a:pathLst>
                <a:path w="745" h="509" extrusionOk="0">
                  <a:moveTo>
                    <a:pt x="0" y="436"/>
                  </a:moveTo>
                  <a:cubicBezTo>
                    <a:pt x="744" y="508"/>
                    <a:pt x="744" y="0"/>
                    <a:pt x="0" y="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5" name="Google Shape;1835;p2"/>
            <p:cNvSpPr/>
            <p:nvPr/>
          </p:nvSpPr>
          <p:spPr>
            <a:xfrm>
              <a:off x="2673854" y="4162955"/>
              <a:ext cx="13706" cy="7437"/>
            </a:xfrm>
            <a:custGeom>
              <a:avLst/>
              <a:gdLst/>
              <a:ahLst/>
              <a:cxnLst/>
              <a:rect l="l" t="t" r="r" b="b"/>
              <a:pathLst>
                <a:path w="384" h="247" extrusionOk="0">
                  <a:moveTo>
                    <a:pt x="384" y="115"/>
                  </a:moveTo>
                  <a:cubicBezTo>
                    <a:pt x="383" y="24"/>
                    <a:pt x="47" y="0"/>
                    <a:pt x="0" y="115"/>
                  </a:cubicBezTo>
                  <a:cubicBezTo>
                    <a:pt x="216" y="104"/>
                    <a:pt x="299" y="247"/>
                    <a:pt x="384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6" name="Google Shape;1836;p2"/>
            <p:cNvSpPr/>
            <p:nvPr/>
          </p:nvSpPr>
          <p:spPr>
            <a:xfrm>
              <a:off x="920207" y="4147209"/>
              <a:ext cx="41725" cy="18819"/>
            </a:xfrm>
            <a:custGeom>
              <a:avLst/>
              <a:gdLst/>
              <a:ahLst/>
              <a:cxnLst/>
              <a:rect l="l" t="t" r="r" b="b"/>
              <a:pathLst>
                <a:path w="1169" h="625" extrusionOk="0">
                  <a:moveTo>
                    <a:pt x="727" y="547"/>
                  </a:moveTo>
                  <a:cubicBezTo>
                    <a:pt x="1169" y="340"/>
                    <a:pt x="598" y="147"/>
                    <a:pt x="342" y="1"/>
                  </a:cubicBezTo>
                  <a:cubicBezTo>
                    <a:pt x="46" y="141"/>
                    <a:pt x="0" y="625"/>
                    <a:pt x="727" y="54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7" name="Google Shape;1837;p2"/>
            <p:cNvSpPr/>
            <p:nvPr/>
          </p:nvSpPr>
          <p:spPr>
            <a:xfrm>
              <a:off x="6187502" y="4154676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6" y="27"/>
                  </a:moveTo>
                  <a:cubicBezTo>
                    <a:pt x="240" y="1"/>
                    <a:pt x="1" y="70"/>
                    <a:pt x="101" y="117"/>
                  </a:cubicBezTo>
                  <a:cubicBezTo>
                    <a:pt x="152" y="143"/>
                    <a:pt x="394" y="73"/>
                    <a:pt x="296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8" name="Google Shape;1838;p2"/>
            <p:cNvSpPr/>
            <p:nvPr/>
          </p:nvSpPr>
          <p:spPr>
            <a:xfrm>
              <a:off x="6107624" y="4152719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1"/>
                  </a:lnTo>
                  <a:lnTo>
                    <a:pt x="28" y="1"/>
                  </a:lnTo>
                  <a:cubicBezTo>
                    <a:pt x="0" y="162"/>
                    <a:pt x="217" y="213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9" name="Google Shape;1839;p2"/>
            <p:cNvSpPr/>
            <p:nvPr/>
          </p:nvSpPr>
          <p:spPr>
            <a:xfrm>
              <a:off x="1442165" y="4143024"/>
              <a:ext cx="20273" cy="13580"/>
            </a:xfrm>
            <a:custGeom>
              <a:avLst/>
              <a:gdLst/>
              <a:ahLst/>
              <a:cxnLst/>
              <a:rect l="l" t="t" r="r" b="b"/>
              <a:pathLst>
                <a:path w="568" h="451" extrusionOk="0">
                  <a:moveTo>
                    <a:pt x="375" y="414"/>
                  </a:moveTo>
                  <a:cubicBezTo>
                    <a:pt x="386" y="359"/>
                    <a:pt x="402" y="306"/>
                    <a:pt x="568" y="323"/>
                  </a:cubicBezTo>
                  <a:lnTo>
                    <a:pt x="568" y="142"/>
                  </a:lnTo>
                  <a:cubicBezTo>
                    <a:pt x="94" y="0"/>
                    <a:pt x="0" y="451"/>
                    <a:pt x="375" y="4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0" name="Google Shape;1840;p2"/>
            <p:cNvSpPr/>
            <p:nvPr/>
          </p:nvSpPr>
          <p:spPr>
            <a:xfrm>
              <a:off x="5299596" y="4149196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6"/>
                  </a:moveTo>
                  <a:cubicBezTo>
                    <a:pt x="241" y="0"/>
                    <a:pt x="1" y="71"/>
                    <a:pt x="100" y="116"/>
                  </a:cubicBezTo>
                  <a:cubicBezTo>
                    <a:pt x="156" y="142"/>
                    <a:pt x="394" y="75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1" name="Google Shape;1841;p2"/>
            <p:cNvSpPr/>
            <p:nvPr/>
          </p:nvSpPr>
          <p:spPr>
            <a:xfrm>
              <a:off x="138877" y="4144499"/>
              <a:ext cx="22629" cy="8250"/>
            </a:xfrm>
            <a:custGeom>
              <a:avLst/>
              <a:gdLst/>
              <a:ahLst/>
              <a:cxnLst/>
              <a:rect l="l" t="t" r="r" b="b"/>
              <a:pathLst>
                <a:path w="634" h="274" extrusionOk="0">
                  <a:moveTo>
                    <a:pt x="634" y="274"/>
                  </a:moveTo>
                  <a:lnTo>
                    <a:pt x="634" y="1"/>
                  </a:lnTo>
                  <a:lnTo>
                    <a:pt x="248" y="1"/>
                  </a:lnTo>
                  <a:cubicBezTo>
                    <a:pt x="240" y="120"/>
                    <a:pt x="1" y="129"/>
                    <a:pt x="57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2" name="Google Shape;1842;p2"/>
            <p:cNvSpPr/>
            <p:nvPr/>
          </p:nvSpPr>
          <p:spPr>
            <a:xfrm>
              <a:off x="8483130" y="4144168"/>
              <a:ext cx="6996" cy="6173"/>
            </a:xfrm>
            <a:custGeom>
              <a:avLst/>
              <a:gdLst/>
              <a:ahLst/>
              <a:cxnLst/>
              <a:rect l="l" t="t" r="r" b="b"/>
              <a:pathLst>
                <a:path w="196" h="205" extrusionOk="0">
                  <a:moveTo>
                    <a:pt x="194" y="102"/>
                  </a:moveTo>
                  <a:cubicBezTo>
                    <a:pt x="195" y="52"/>
                    <a:pt x="39" y="0"/>
                    <a:pt x="1" y="102"/>
                  </a:cubicBezTo>
                  <a:cubicBezTo>
                    <a:pt x="1" y="153"/>
                    <a:pt x="157" y="205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3" name="Google Shape;1843;p2"/>
            <p:cNvSpPr/>
            <p:nvPr/>
          </p:nvSpPr>
          <p:spPr>
            <a:xfrm>
              <a:off x="5337537" y="4139049"/>
              <a:ext cx="22665" cy="13700"/>
            </a:xfrm>
            <a:custGeom>
              <a:avLst/>
              <a:gdLst/>
              <a:ahLst/>
              <a:cxnLst/>
              <a:rect l="l" t="t" r="r" b="b"/>
              <a:pathLst>
                <a:path w="635" h="455" extrusionOk="0">
                  <a:moveTo>
                    <a:pt x="581" y="363"/>
                  </a:moveTo>
                  <a:cubicBezTo>
                    <a:pt x="635" y="157"/>
                    <a:pt x="535" y="21"/>
                    <a:pt x="196" y="0"/>
                  </a:cubicBezTo>
                  <a:cubicBezTo>
                    <a:pt x="240" y="161"/>
                    <a:pt x="0" y="455"/>
                    <a:pt x="581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4" name="Google Shape;1844;p2"/>
            <p:cNvSpPr/>
            <p:nvPr/>
          </p:nvSpPr>
          <p:spPr>
            <a:xfrm>
              <a:off x="4020400" y="4128120"/>
              <a:ext cx="57322" cy="21890"/>
            </a:xfrm>
            <a:custGeom>
              <a:avLst/>
              <a:gdLst/>
              <a:ahLst/>
              <a:cxnLst/>
              <a:rect l="l" t="t" r="r" b="b"/>
              <a:pathLst>
                <a:path w="1606" h="727" extrusionOk="0">
                  <a:moveTo>
                    <a:pt x="1035" y="726"/>
                  </a:moveTo>
                  <a:cubicBezTo>
                    <a:pt x="1606" y="370"/>
                    <a:pt x="631" y="111"/>
                    <a:pt x="72" y="0"/>
                  </a:cubicBezTo>
                  <a:cubicBezTo>
                    <a:pt x="0" y="429"/>
                    <a:pt x="418" y="624"/>
                    <a:pt x="1035" y="7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5" name="Google Shape;1845;p2"/>
            <p:cNvSpPr/>
            <p:nvPr/>
          </p:nvSpPr>
          <p:spPr>
            <a:xfrm>
              <a:off x="8507222" y="4141036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5"/>
                  </a:moveTo>
                  <a:cubicBezTo>
                    <a:pt x="153" y="141"/>
                    <a:pt x="392" y="71"/>
                    <a:pt x="292" y="26"/>
                  </a:cubicBezTo>
                  <a:cubicBezTo>
                    <a:pt x="237" y="1"/>
                    <a:pt x="1" y="69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6" name="Google Shape;1846;p2"/>
            <p:cNvSpPr/>
            <p:nvPr/>
          </p:nvSpPr>
          <p:spPr>
            <a:xfrm>
              <a:off x="632888" y="4141036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5"/>
                  </a:moveTo>
                  <a:cubicBezTo>
                    <a:pt x="154" y="141"/>
                    <a:pt x="395" y="71"/>
                    <a:pt x="295" y="26"/>
                  </a:cubicBezTo>
                  <a:cubicBezTo>
                    <a:pt x="242" y="1"/>
                    <a:pt x="0" y="69"/>
                    <a:pt x="101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7" name="Google Shape;1847;p2"/>
            <p:cNvSpPr/>
            <p:nvPr/>
          </p:nvSpPr>
          <p:spPr>
            <a:xfrm>
              <a:off x="5251376" y="4138297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7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0"/>
                    <a:pt x="395" y="72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8" name="Google Shape;1848;p2"/>
            <p:cNvSpPr/>
            <p:nvPr/>
          </p:nvSpPr>
          <p:spPr>
            <a:xfrm>
              <a:off x="1710139" y="4129655"/>
              <a:ext cx="34943" cy="15236"/>
            </a:xfrm>
            <a:custGeom>
              <a:avLst/>
              <a:gdLst/>
              <a:ahLst/>
              <a:cxnLst/>
              <a:rect l="l" t="t" r="r" b="b"/>
              <a:pathLst>
                <a:path w="979" h="506" extrusionOk="0">
                  <a:moveTo>
                    <a:pt x="774" y="404"/>
                  </a:moveTo>
                  <a:cubicBezTo>
                    <a:pt x="978" y="173"/>
                    <a:pt x="123" y="0"/>
                    <a:pt x="0" y="221"/>
                  </a:cubicBezTo>
                  <a:cubicBezTo>
                    <a:pt x="306" y="261"/>
                    <a:pt x="167" y="506"/>
                    <a:pt x="774" y="4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9" name="Google Shape;1849;p2"/>
            <p:cNvSpPr/>
            <p:nvPr/>
          </p:nvSpPr>
          <p:spPr>
            <a:xfrm>
              <a:off x="378441" y="4135948"/>
              <a:ext cx="23950" cy="5871"/>
            </a:xfrm>
            <a:custGeom>
              <a:avLst/>
              <a:gdLst/>
              <a:ahLst/>
              <a:cxnLst/>
              <a:rect l="l" t="t" r="r" b="b"/>
              <a:pathLst>
                <a:path w="671" h="195" extrusionOk="0">
                  <a:moveTo>
                    <a:pt x="479" y="195"/>
                  </a:moveTo>
                  <a:cubicBezTo>
                    <a:pt x="479" y="103"/>
                    <a:pt x="634" y="86"/>
                    <a:pt x="671" y="12"/>
                  </a:cubicBezTo>
                  <a:cubicBezTo>
                    <a:pt x="368" y="21"/>
                    <a:pt x="1" y="0"/>
                    <a:pt x="92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0" name="Google Shape;1850;p2"/>
            <p:cNvSpPr/>
            <p:nvPr/>
          </p:nvSpPr>
          <p:spPr>
            <a:xfrm>
              <a:off x="2618818" y="4136339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1" y="92"/>
                  </a:moveTo>
                  <a:cubicBezTo>
                    <a:pt x="148" y="71"/>
                    <a:pt x="378" y="88"/>
                    <a:pt x="386" y="0"/>
                  </a:cubicBezTo>
                  <a:cubicBezTo>
                    <a:pt x="237" y="21"/>
                    <a:pt x="3" y="2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1" name="Google Shape;1851;p2"/>
            <p:cNvSpPr/>
            <p:nvPr/>
          </p:nvSpPr>
          <p:spPr>
            <a:xfrm>
              <a:off x="1988821" y="4135557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5" y="25"/>
                  </a:moveTo>
                  <a:cubicBezTo>
                    <a:pt x="240" y="0"/>
                    <a:pt x="1" y="68"/>
                    <a:pt x="101" y="116"/>
                  </a:cubicBezTo>
                  <a:cubicBezTo>
                    <a:pt x="154" y="142"/>
                    <a:pt x="395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" name="Google Shape;1852;p2"/>
            <p:cNvSpPr/>
            <p:nvPr/>
          </p:nvSpPr>
          <p:spPr>
            <a:xfrm>
              <a:off x="7068591" y="4124597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7"/>
                  </a:moveTo>
                  <a:cubicBezTo>
                    <a:pt x="153" y="142"/>
                    <a:pt x="392" y="73"/>
                    <a:pt x="294" y="26"/>
                  </a:cubicBezTo>
                  <a:cubicBezTo>
                    <a:pt x="242" y="0"/>
                    <a:pt x="0" y="70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3" name="Google Shape;1853;p2"/>
            <p:cNvSpPr/>
            <p:nvPr/>
          </p:nvSpPr>
          <p:spPr>
            <a:xfrm>
              <a:off x="5557791" y="4117160"/>
              <a:ext cx="33729" cy="17313"/>
            </a:xfrm>
            <a:custGeom>
              <a:avLst/>
              <a:gdLst/>
              <a:ahLst/>
              <a:cxnLst/>
              <a:rect l="l" t="t" r="r" b="b"/>
              <a:pathLst>
                <a:path w="945" h="575" extrusionOk="0">
                  <a:moveTo>
                    <a:pt x="1" y="92"/>
                  </a:moveTo>
                  <a:lnTo>
                    <a:pt x="1" y="273"/>
                  </a:lnTo>
                  <a:cubicBezTo>
                    <a:pt x="359" y="575"/>
                    <a:pt x="945" y="0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4" name="Google Shape;1854;p2"/>
            <p:cNvSpPr/>
            <p:nvPr/>
          </p:nvSpPr>
          <p:spPr>
            <a:xfrm>
              <a:off x="4508058" y="4124627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5" y="25"/>
                  </a:moveTo>
                  <a:cubicBezTo>
                    <a:pt x="242" y="0"/>
                    <a:pt x="0" y="69"/>
                    <a:pt x="99" y="116"/>
                  </a:cubicBezTo>
                  <a:cubicBezTo>
                    <a:pt x="155" y="141"/>
                    <a:pt x="396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" name="Google Shape;1855;p2"/>
            <p:cNvSpPr/>
            <p:nvPr/>
          </p:nvSpPr>
          <p:spPr>
            <a:xfrm>
              <a:off x="2549040" y="4119900"/>
              <a:ext cx="21630" cy="9545"/>
            </a:xfrm>
            <a:custGeom>
              <a:avLst/>
              <a:gdLst/>
              <a:ahLst/>
              <a:cxnLst/>
              <a:rect l="l" t="t" r="r" b="b"/>
              <a:pathLst>
                <a:path w="606" h="317" extrusionOk="0">
                  <a:moveTo>
                    <a:pt x="413" y="273"/>
                  </a:moveTo>
                  <a:cubicBezTo>
                    <a:pt x="406" y="148"/>
                    <a:pt x="504" y="75"/>
                    <a:pt x="606" y="1"/>
                  </a:cubicBezTo>
                  <a:lnTo>
                    <a:pt x="28" y="1"/>
                  </a:lnTo>
                  <a:cubicBezTo>
                    <a:pt x="42" y="144"/>
                    <a:pt x="0" y="317"/>
                    <a:pt x="413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" name="Google Shape;1856;p2"/>
            <p:cNvSpPr/>
            <p:nvPr/>
          </p:nvSpPr>
          <p:spPr>
            <a:xfrm>
              <a:off x="5299596" y="4121857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4" y="26"/>
                  </a:moveTo>
                  <a:cubicBezTo>
                    <a:pt x="241" y="1"/>
                    <a:pt x="1" y="70"/>
                    <a:pt x="100" y="117"/>
                  </a:cubicBezTo>
                  <a:cubicBezTo>
                    <a:pt x="156" y="143"/>
                    <a:pt x="394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" name="Google Shape;1857;p2"/>
            <p:cNvSpPr/>
            <p:nvPr/>
          </p:nvSpPr>
          <p:spPr>
            <a:xfrm>
              <a:off x="3128140" y="4119208"/>
              <a:ext cx="13813" cy="7497"/>
            </a:xfrm>
            <a:custGeom>
              <a:avLst/>
              <a:gdLst/>
              <a:ahLst/>
              <a:cxnLst/>
              <a:rect l="l" t="t" r="r" b="b"/>
              <a:pathLst>
                <a:path w="387" h="249" extrusionOk="0">
                  <a:moveTo>
                    <a:pt x="387" y="114"/>
                  </a:moveTo>
                  <a:cubicBezTo>
                    <a:pt x="384" y="22"/>
                    <a:pt x="48" y="0"/>
                    <a:pt x="1" y="114"/>
                  </a:cubicBezTo>
                  <a:cubicBezTo>
                    <a:pt x="215" y="105"/>
                    <a:pt x="302" y="248"/>
                    <a:pt x="387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" name="Google Shape;1858;p2"/>
            <p:cNvSpPr/>
            <p:nvPr/>
          </p:nvSpPr>
          <p:spPr>
            <a:xfrm>
              <a:off x="3045585" y="4119900"/>
              <a:ext cx="13742" cy="5510"/>
            </a:xfrm>
            <a:custGeom>
              <a:avLst/>
              <a:gdLst/>
              <a:ahLst/>
              <a:cxnLst/>
              <a:rect l="l" t="t" r="r" b="b"/>
              <a:pathLst>
                <a:path w="385" h="183" extrusionOk="0">
                  <a:moveTo>
                    <a:pt x="1" y="182"/>
                  </a:moveTo>
                  <a:lnTo>
                    <a:pt x="384" y="182"/>
                  </a:lnTo>
                  <a:lnTo>
                    <a:pt x="384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" name="Google Shape;1859;p2"/>
            <p:cNvSpPr/>
            <p:nvPr/>
          </p:nvSpPr>
          <p:spPr>
            <a:xfrm>
              <a:off x="2576237" y="4117160"/>
              <a:ext cx="21880" cy="8762"/>
            </a:xfrm>
            <a:custGeom>
              <a:avLst/>
              <a:gdLst/>
              <a:ahLst/>
              <a:cxnLst/>
              <a:rect l="l" t="t" r="r" b="b"/>
              <a:pathLst>
                <a:path w="613" h="291" extrusionOk="0">
                  <a:moveTo>
                    <a:pt x="613" y="273"/>
                  </a:moveTo>
                  <a:lnTo>
                    <a:pt x="613" y="0"/>
                  </a:lnTo>
                  <a:lnTo>
                    <a:pt x="36" y="0"/>
                  </a:lnTo>
                  <a:cubicBezTo>
                    <a:pt x="1" y="199"/>
                    <a:pt x="194" y="290"/>
                    <a:pt x="613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0" name="Google Shape;1860;p2"/>
            <p:cNvSpPr/>
            <p:nvPr/>
          </p:nvSpPr>
          <p:spPr>
            <a:xfrm>
              <a:off x="1957983" y="4116829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5" y="103"/>
                  </a:moveTo>
                  <a:cubicBezTo>
                    <a:pt x="195" y="53"/>
                    <a:pt x="39" y="1"/>
                    <a:pt x="3" y="103"/>
                  </a:cubicBezTo>
                  <a:cubicBezTo>
                    <a:pt x="1" y="154"/>
                    <a:pt x="156" y="206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1" name="Google Shape;1861;p2"/>
            <p:cNvSpPr/>
            <p:nvPr/>
          </p:nvSpPr>
          <p:spPr>
            <a:xfrm>
              <a:off x="8868638" y="4114481"/>
              <a:ext cx="13813" cy="5450"/>
            </a:xfrm>
            <a:custGeom>
              <a:avLst/>
              <a:gdLst/>
              <a:ahLst/>
              <a:cxnLst/>
              <a:rect l="l" t="t" r="r" b="b"/>
              <a:pathLst>
                <a:path w="387" h="181" extrusionOk="0">
                  <a:moveTo>
                    <a:pt x="0" y="181"/>
                  </a:moveTo>
                  <a:lnTo>
                    <a:pt x="386" y="181"/>
                  </a:lnTo>
                  <a:lnTo>
                    <a:pt x="38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" name="Google Shape;1862;p2"/>
            <p:cNvSpPr/>
            <p:nvPr/>
          </p:nvSpPr>
          <p:spPr>
            <a:xfrm>
              <a:off x="5664402" y="411095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39" y="0"/>
                    <a:pt x="0" y="69"/>
                    <a:pt x="102" y="118"/>
                  </a:cubicBezTo>
                  <a:cubicBezTo>
                    <a:pt x="155" y="141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" name="Google Shape;1863;p2"/>
            <p:cNvSpPr/>
            <p:nvPr/>
          </p:nvSpPr>
          <p:spPr>
            <a:xfrm>
              <a:off x="2563674" y="4106141"/>
              <a:ext cx="20702" cy="8280"/>
            </a:xfrm>
            <a:custGeom>
              <a:avLst/>
              <a:gdLst/>
              <a:ahLst/>
              <a:cxnLst/>
              <a:rect l="l" t="t" r="r" b="b"/>
              <a:pathLst>
                <a:path w="580" h="275" extrusionOk="0">
                  <a:moveTo>
                    <a:pt x="388" y="275"/>
                  </a:moveTo>
                  <a:cubicBezTo>
                    <a:pt x="388" y="184"/>
                    <a:pt x="544" y="169"/>
                    <a:pt x="580" y="92"/>
                  </a:cubicBezTo>
                  <a:cubicBezTo>
                    <a:pt x="388" y="95"/>
                    <a:pt x="350" y="19"/>
                    <a:pt x="195" y="1"/>
                  </a:cubicBezTo>
                  <a:cubicBezTo>
                    <a:pt x="195" y="92"/>
                    <a:pt x="38" y="109"/>
                    <a:pt x="0" y="184"/>
                  </a:cubicBezTo>
                  <a:cubicBezTo>
                    <a:pt x="196" y="186"/>
                    <a:pt x="232" y="259"/>
                    <a:pt x="388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" name="Google Shape;1864;p2"/>
            <p:cNvSpPr/>
            <p:nvPr/>
          </p:nvSpPr>
          <p:spPr>
            <a:xfrm>
              <a:off x="1861579" y="4099457"/>
              <a:ext cx="28982" cy="17012"/>
            </a:xfrm>
            <a:custGeom>
              <a:avLst/>
              <a:gdLst/>
              <a:ahLst/>
              <a:cxnLst/>
              <a:rect l="l" t="t" r="r" b="b"/>
              <a:pathLst>
                <a:path w="812" h="565" extrusionOk="0">
                  <a:moveTo>
                    <a:pt x="772" y="497"/>
                  </a:moveTo>
                  <a:cubicBezTo>
                    <a:pt x="812" y="238"/>
                    <a:pt x="796" y="1"/>
                    <a:pt x="195" y="44"/>
                  </a:cubicBezTo>
                  <a:cubicBezTo>
                    <a:pt x="202" y="169"/>
                    <a:pt x="103" y="242"/>
                    <a:pt x="1" y="317"/>
                  </a:cubicBezTo>
                  <a:cubicBezTo>
                    <a:pt x="385" y="318"/>
                    <a:pt x="248" y="565"/>
                    <a:pt x="772" y="4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" name="Google Shape;1865;p2"/>
            <p:cNvSpPr/>
            <p:nvPr/>
          </p:nvSpPr>
          <p:spPr>
            <a:xfrm>
              <a:off x="8865068" y="4108218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1" y="26"/>
                  </a:moveTo>
                  <a:cubicBezTo>
                    <a:pt x="241" y="1"/>
                    <a:pt x="1" y="69"/>
                    <a:pt x="99" y="117"/>
                  </a:cubicBezTo>
                  <a:cubicBezTo>
                    <a:pt x="156" y="141"/>
                    <a:pt x="392" y="73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" name="Google Shape;1866;p2"/>
            <p:cNvSpPr/>
            <p:nvPr/>
          </p:nvSpPr>
          <p:spPr>
            <a:xfrm>
              <a:off x="8651703" y="410821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7"/>
                  </a:moveTo>
                  <a:cubicBezTo>
                    <a:pt x="153" y="141"/>
                    <a:pt x="393" y="73"/>
                    <a:pt x="293" y="26"/>
                  </a:cubicBezTo>
                  <a:cubicBezTo>
                    <a:pt x="241" y="1"/>
                    <a:pt x="0" y="69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" name="Google Shape;1867;p2"/>
            <p:cNvSpPr/>
            <p:nvPr/>
          </p:nvSpPr>
          <p:spPr>
            <a:xfrm>
              <a:off x="5426980" y="4105870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3" y="104"/>
                  </a:moveTo>
                  <a:cubicBezTo>
                    <a:pt x="0" y="153"/>
                    <a:pt x="158" y="208"/>
                    <a:pt x="196" y="104"/>
                  </a:cubicBezTo>
                  <a:cubicBezTo>
                    <a:pt x="196" y="53"/>
                    <a:pt x="40" y="1"/>
                    <a:pt x="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" name="Google Shape;1868;p2"/>
            <p:cNvSpPr/>
            <p:nvPr/>
          </p:nvSpPr>
          <p:spPr>
            <a:xfrm>
              <a:off x="3259236" y="4096506"/>
              <a:ext cx="20309" cy="13580"/>
            </a:xfrm>
            <a:custGeom>
              <a:avLst/>
              <a:gdLst/>
              <a:ahLst/>
              <a:cxnLst/>
              <a:rect l="l" t="t" r="r" b="b"/>
              <a:pathLst>
                <a:path w="569" h="451" extrusionOk="0">
                  <a:moveTo>
                    <a:pt x="377" y="415"/>
                  </a:moveTo>
                  <a:cubicBezTo>
                    <a:pt x="388" y="359"/>
                    <a:pt x="403" y="308"/>
                    <a:pt x="569" y="323"/>
                  </a:cubicBezTo>
                  <a:lnTo>
                    <a:pt x="569" y="142"/>
                  </a:lnTo>
                  <a:cubicBezTo>
                    <a:pt x="96" y="1"/>
                    <a:pt x="1" y="450"/>
                    <a:pt x="377" y="4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" name="Google Shape;1869;p2"/>
            <p:cNvSpPr/>
            <p:nvPr/>
          </p:nvSpPr>
          <p:spPr>
            <a:xfrm>
              <a:off x="8111471" y="4103521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6" y="0"/>
                  </a:moveTo>
                  <a:cubicBezTo>
                    <a:pt x="237" y="20"/>
                    <a:pt x="8" y="3"/>
                    <a:pt x="1" y="90"/>
                  </a:cubicBezTo>
                  <a:cubicBezTo>
                    <a:pt x="151" y="71"/>
                    <a:pt x="382" y="88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" name="Google Shape;1870;p2"/>
            <p:cNvSpPr/>
            <p:nvPr/>
          </p:nvSpPr>
          <p:spPr>
            <a:xfrm>
              <a:off x="5544121" y="4097650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3" y="104"/>
                  </a:moveTo>
                  <a:cubicBezTo>
                    <a:pt x="193" y="53"/>
                    <a:pt x="37" y="1"/>
                    <a:pt x="0" y="104"/>
                  </a:cubicBezTo>
                  <a:cubicBezTo>
                    <a:pt x="0" y="155"/>
                    <a:pt x="155" y="207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" name="Google Shape;1871;p2"/>
            <p:cNvSpPr/>
            <p:nvPr/>
          </p:nvSpPr>
          <p:spPr>
            <a:xfrm>
              <a:off x="1507374" y="4095302"/>
              <a:ext cx="23878" cy="10298"/>
            </a:xfrm>
            <a:custGeom>
              <a:avLst/>
              <a:gdLst/>
              <a:ahLst/>
              <a:cxnLst/>
              <a:rect l="l" t="t" r="r" b="b"/>
              <a:pathLst>
                <a:path w="669" h="342" extrusionOk="0">
                  <a:moveTo>
                    <a:pt x="669" y="92"/>
                  </a:moveTo>
                  <a:cubicBezTo>
                    <a:pt x="403" y="96"/>
                    <a:pt x="247" y="50"/>
                    <a:pt x="91" y="1"/>
                  </a:cubicBezTo>
                  <a:cubicBezTo>
                    <a:pt x="1" y="282"/>
                    <a:pt x="610" y="341"/>
                    <a:pt x="669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2" name="Google Shape;1872;p2"/>
            <p:cNvSpPr/>
            <p:nvPr/>
          </p:nvSpPr>
          <p:spPr>
            <a:xfrm>
              <a:off x="4260321" y="4097319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0" y="25"/>
                  </a:moveTo>
                  <a:cubicBezTo>
                    <a:pt x="237" y="0"/>
                    <a:pt x="1" y="69"/>
                    <a:pt x="100" y="116"/>
                  </a:cubicBezTo>
                  <a:cubicBezTo>
                    <a:pt x="152" y="141"/>
                    <a:pt x="390" y="71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" name="Google Shape;1873;p2"/>
            <p:cNvSpPr/>
            <p:nvPr/>
          </p:nvSpPr>
          <p:spPr>
            <a:xfrm>
              <a:off x="1577258" y="4079705"/>
              <a:ext cx="50434" cy="18488"/>
            </a:xfrm>
            <a:custGeom>
              <a:avLst/>
              <a:gdLst/>
              <a:ahLst/>
              <a:cxnLst/>
              <a:rect l="l" t="t" r="r" b="b"/>
              <a:pathLst>
                <a:path w="1413" h="614" extrusionOk="0">
                  <a:moveTo>
                    <a:pt x="62" y="519"/>
                  </a:moveTo>
                  <a:cubicBezTo>
                    <a:pt x="609" y="614"/>
                    <a:pt x="867" y="614"/>
                    <a:pt x="1413" y="519"/>
                  </a:cubicBezTo>
                  <a:cubicBezTo>
                    <a:pt x="1255" y="261"/>
                    <a:pt x="1104" y="0"/>
                    <a:pt x="254" y="66"/>
                  </a:cubicBezTo>
                  <a:cubicBezTo>
                    <a:pt x="92" y="170"/>
                    <a:pt x="1" y="308"/>
                    <a:pt x="62" y="51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4" name="Google Shape;1874;p2"/>
            <p:cNvSpPr/>
            <p:nvPr/>
          </p:nvSpPr>
          <p:spPr>
            <a:xfrm>
              <a:off x="2075017" y="4086781"/>
              <a:ext cx="6889" cy="6142"/>
            </a:xfrm>
            <a:custGeom>
              <a:avLst/>
              <a:gdLst/>
              <a:ahLst/>
              <a:cxnLst/>
              <a:rect l="l" t="t" r="r" b="b"/>
              <a:pathLst>
                <a:path w="193" h="204" extrusionOk="0">
                  <a:moveTo>
                    <a:pt x="193" y="102"/>
                  </a:moveTo>
                  <a:cubicBezTo>
                    <a:pt x="193" y="52"/>
                    <a:pt x="40" y="0"/>
                    <a:pt x="2" y="102"/>
                  </a:cubicBezTo>
                  <a:cubicBezTo>
                    <a:pt x="1" y="152"/>
                    <a:pt x="155" y="204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5" name="Google Shape;1875;p2"/>
            <p:cNvSpPr/>
            <p:nvPr/>
          </p:nvSpPr>
          <p:spPr>
            <a:xfrm>
              <a:off x="4917800" y="4087082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4" y="23"/>
                    <a:pt x="4" y="3"/>
                    <a:pt x="0" y="92"/>
                  </a:cubicBezTo>
                  <a:cubicBezTo>
                    <a:pt x="149" y="71"/>
                    <a:pt x="379" y="89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6" name="Google Shape;1876;p2"/>
            <p:cNvSpPr/>
            <p:nvPr/>
          </p:nvSpPr>
          <p:spPr>
            <a:xfrm>
              <a:off x="2171385" y="4084011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3" y="103"/>
                  </a:moveTo>
                  <a:cubicBezTo>
                    <a:pt x="193" y="53"/>
                    <a:pt x="38" y="1"/>
                    <a:pt x="3" y="103"/>
                  </a:cubicBezTo>
                  <a:cubicBezTo>
                    <a:pt x="0" y="154"/>
                    <a:pt x="156" y="207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7" name="Google Shape;1877;p2"/>
            <p:cNvSpPr/>
            <p:nvPr/>
          </p:nvSpPr>
          <p:spPr>
            <a:xfrm>
              <a:off x="1761749" y="4086389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0" y="115"/>
                  </a:moveTo>
                  <a:cubicBezTo>
                    <a:pt x="151" y="141"/>
                    <a:pt x="391" y="71"/>
                    <a:pt x="293" y="24"/>
                  </a:cubicBezTo>
                  <a:cubicBezTo>
                    <a:pt x="238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" name="Google Shape;1878;p2"/>
            <p:cNvSpPr/>
            <p:nvPr/>
          </p:nvSpPr>
          <p:spPr>
            <a:xfrm>
              <a:off x="5082019" y="4078923"/>
              <a:ext cx="21665" cy="6413"/>
            </a:xfrm>
            <a:custGeom>
              <a:avLst/>
              <a:gdLst/>
              <a:ahLst/>
              <a:cxnLst/>
              <a:rect l="l" t="t" r="r" b="b"/>
              <a:pathLst>
                <a:path w="607" h="213" extrusionOk="0">
                  <a:moveTo>
                    <a:pt x="606" y="180"/>
                  </a:moveTo>
                  <a:lnTo>
                    <a:pt x="606" y="0"/>
                  </a:lnTo>
                  <a:lnTo>
                    <a:pt x="27" y="0"/>
                  </a:lnTo>
                  <a:cubicBezTo>
                    <a:pt x="1" y="163"/>
                    <a:pt x="217" y="213"/>
                    <a:pt x="606" y="18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" name="Google Shape;1879;p2"/>
            <p:cNvSpPr/>
            <p:nvPr/>
          </p:nvSpPr>
          <p:spPr>
            <a:xfrm>
              <a:off x="4029859" y="4081572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50" y="71"/>
                    <a:pt x="381" y="90"/>
                    <a:pt x="385" y="1"/>
                  </a:cubicBezTo>
                  <a:cubicBezTo>
                    <a:pt x="235" y="23"/>
                    <a:pt x="5" y="6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0" name="Google Shape;1880;p2"/>
            <p:cNvSpPr/>
            <p:nvPr/>
          </p:nvSpPr>
          <p:spPr>
            <a:xfrm>
              <a:off x="2271036" y="408088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5"/>
                  </a:moveTo>
                  <a:cubicBezTo>
                    <a:pt x="156" y="140"/>
                    <a:pt x="393" y="72"/>
                    <a:pt x="294" y="24"/>
                  </a:cubicBezTo>
                  <a:cubicBezTo>
                    <a:pt x="239" y="0"/>
                    <a:pt x="0" y="68"/>
                    <a:pt x="102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1" name="Google Shape;1881;p2"/>
            <p:cNvSpPr/>
            <p:nvPr/>
          </p:nvSpPr>
          <p:spPr>
            <a:xfrm>
              <a:off x="8586458" y="4078923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6" y="20"/>
                    <a:pt x="4" y="2"/>
                    <a:pt x="1" y="92"/>
                  </a:cubicBezTo>
                  <a:cubicBezTo>
                    <a:pt x="151" y="69"/>
                    <a:pt x="381" y="88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2" name="Google Shape;1882;p2"/>
            <p:cNvSpPr/>
            <p:nvPr/>
          </p:nvSpPr>
          <p:spPr>
            <a:xfrm>
              <a:off x="5592234" y="4070311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3"/>
                  </a:moveTo>
                  <a:cubicBezTo>
                    <a:pt x="196" y="54"/>
                    <a:pt x="40" y="0"/>
                    <a:pt x="3" y="103"/>
                  </a:cubicBezTo>
                  <a:cubicBezTo>
                    <a:pt x="1" y="156"/>
                    <a:pt x="160" y="208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3" name="Google Shape;1883;p2"/>
            <p:cNvSpPr/>
            <p:nvPr/>
          </p:nvSpPr>
          <p:spPr>
            <a:xfrm>
              <a:off x="2130089" y="4070703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0"/>
                  </a:moveTo>
                  <a:cubicBezTo>
                    <a:pt x="236" y="20"/>
                    <a:pt x="6" y="2"/>
                    <a:pt x="1" y="90"/>
                  </a:cubicBezTo>
                  <a:cubicBezTo>
                    <a:pt x="149" y="72"/>
                    <a:pt x="381" y="90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4" name="Google Shape;1884;p2"/>
            <p:cNvSpPr/>
            <p:nvPr/>
          </p:nvSpPr>
          <p:spPr>
            <a:xfrm>
              <a:off x="1551810" y="4067542"/>
              <a:ext cx="7067" cy="6293"/>
            </a:xfrm>
            <a:custGeom>
              <a:avLst/>
              <a:gdLst/>
              <a:ahLst/>
              <a:cxnLst/>
              <a:rect l="l" t="t" r="r" b="b"/>
              <a:pathLst>
                <a:path w="198" h="209" extrusionOk="0">
                  <a:moveTo>
                    <a:pt x="198" y="105"/>
                  </a:moveTo>
                  <a:cubicBezTo>
                    <a:pt x="198" y="54"/>
                    <a:pt x="40" y="1"/>
                    <a:pt x="5" y="105"/>
                  </a:cubicBezTo>
                  <a:cubicBezTo>
                    <a:pt x="1" y="154"/>
                    <a:pt x="159" y="209"/>
                    <a:pt x="198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5" name="Google Shape;1885;p2"/>
            <p:cNvSpPr/>
            <p:nvPr/>
          </p:nvSpPr>
          <p:spPr>
            <a:xfrm>
              <a:off x="4411726" y="406721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0" y="0"/>
                    <a:pt x="1" y="69"/>
                    <a:pt x="101" y="116"/>
                  </a:cubicBezTo>
                  <a:cubicBezTo>
                    <a:pt x="152" y="141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6" name="Google Shape;1886;p2"/>
            <p:cNvSpPr/>
            <p:nvPr/>
          </p:nvSpPr>
          <p:spPr>
            <a:xfrm>
              <a:off x="2543615" y="4058479"/>
              <a:ext cx="20166" cy="16229"/>
            </a:xfrm>
            <a:custGeom>
              <a:avLst/>
              <a:gdLst/>
              <a:ahLst/>
              <a:cxnLst/>
              <a:rect l="l" t="t" r="r" b="b"/>
              <a:pathLst>
                <a:path w="565" h="539" extrusionOk="0">
                  <a:moveTo>
                    <a:pt x="565" y="134"/>
                  </a:moveTo>
                  <a:cubicBezTo>
                    <a:pt x="1" y="0"/>
                    <a:pt x="1" y="538"/>
                    <a:pt x="565" y="4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7" name="Google Shape;1887;p2"/>
            <p:cNvSpPr/>
            <p:nvPr/>
          </p:nvSpPr>
          <p:spPr>
            <a:xfrm>
              <a:off x="6655601" y="4064440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92" y="27"/>
                  </a:moveTo>
                  <a:cubicBezTo>
                    <a:pt x="237" y="1"/>
                    <a:pt x="1" y="70"/>
                    <a:pt x="98" y="117"/>
                  </a:cubicBezTo>
                  <a:cubicBezTo>
                    <a:pt x="155" y="143"/>
                    <a:pt x="392" y="74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8" name="Google Shape;1888;p2"/>
            <p:cNvSpPr/>
            <p:nvPr/>
          </p:nvSpPr>
          <p:spPr>
            <a:xfrm>
              <a:off x="6304536" y="4064440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93" y="27"/>
                  </a:moveTo>
                  <a:cubicBezTo>
                    <a:pt x="241" y="1"/>
                    <a:pt x="1" y="70"/>
                    <a:pt x="103" y="117"/>
                  </a:cubicBezTo>
                  <a:cubicBezTo>
                    <a:pt x="155" y="143"/>
                    <a:pt x="392" y="74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9" name="Google Shape;1889;p2"/>
            <p:cNvSpPr/>
            <p:nvPr/>
          </p:nvSpPr>
          <p:spPr>
            <a:xfrm>
              <a:off x="2325966" y="4056973"/>
              <a:ext cx="25663" cy="8280"/>
            </a:xfrm>
            <a:custGeom>
              <a:avLst/>
              <a:gdLst/>
              <a:ahLst/>
              <a:cxnLst/>
              <a:rect l="l" t="t" r="r" b="b"/>
              <a:pathLst>
                <a:path w="719" h="275" extrusionOk="0">
                  <a:moveTo>
                    <a:pt x="105" y="275"/>
                  </a:moveTo>
                  <a:lnTo>
                    <a:pt x="682" y="275"/>
                  </a:lnTo>
                  <a:cubicBezTo>
                    <a:pt x="653" y="168"/>
                    <a:pt x="718" y="15"/>
                    <a:pt x="490" y="1"/>
                  </a:cubicBezTo>
                  <a:cubicBezTo>
                    <a:pt x="474" y="146"/>
                    <a:pt x="0" y="73"/>
                    <a:pt x="105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0" name="Google Shape;1890;p2"/>
            <p:cNvSpPr/>
            <p:nvPr/>
          </p:nvSpPr>
          <p:spPr>
            <a:xfrm>
              <a:off x="2725286" y="4059081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293" y="24"/>
                  </a:moveTo>
                  <a:cubicBezTo>
                    <a:pt x="242" y="0"/>
                    <a:pt x="0" y="68"/>
                    <a:pt x="103" y="115"/>
                  </a:cubicBezTo>
                  <a:cubicBezTo>
                    <a:pt x="156" y="140"/>
                    <a:pt x="396" y="72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1" name="Google Shape;1891;p2"/>
            <p:cNvSpPr/>
            <p:nvPr/>
          </p:nvSpPr>
          <p:spPr>
            <a:xfrm>
              <a:off x="4371822" y="4048272"/>
              <a:ext cx="29625" cy="12285"/>
            </a:xfrm>
            <a:custGeom>
              <a:avLst/>
              <a:gdLst/>
              <a:ahLst/>
              <a:cxnLst/>
              <a:rect l="l" t="t" r="r" b="b"/>
              <a:pathLst>
                <a:path w="830" h="408" extrusionOk="0">
                  <a:moveTo>
                    <a:pt x="829" y="383"/>
                  </a:moveTo>
                  <a:lnTo>
                    <a:pt x="829" y="21"/>
                  </a:lnTo>
                  <a:cubicBezTo>
                    <a:pt x="466" y="0"/>
                    <a:pt x="407" y="121"/>
                    <a:pt x="59" y="111"/>
                  </a:cubicBezTo>
                  <a:cubicBezTo>
                    <a:pt x="0" y="349"/>
                    <a:pt x="329" y="407"/>
                    <a:pt x="829" y="3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2" name="Google Shape;1892;p2"/>
            <p:cNvSpPr/>
            <p:nvPr/>
          </p:nvSpPr>
          <p:spPr>
            <a:xfrm>
              <a:off x="1469362" y="4050621"/>
              <a:ext cx="27519" cy="11141"/>
            </a:xfrm>
            <a:custGeom>
              <a:avLst/>
              <a:gdLst/>
              <a:ahLst/>
              <a:cxnLst/>
              <a:rect l="l" t="t" r="r" b="b"/>
              <a:pathLst>
                <a:path w="771" h="370" extrusionOk="0">
                  <a:moveTo>
                    <a:pt x="771" y="305"/>
                  </a:moveTo>
                  <a:lnTo>
                    <a:pt x="771" y="33"/>
                  </a:lnTo>
                  <a:cubicBezTo>
                    <a:pt x="481" y="49"/>
                    <a:pt x="56" y="0"/>
                    <a:pt x="0" y="124"/>
                  </a:cubicBezTo>
                  <a:cubicBezTo>
                    <a:pt x="382" y="124"/>
                    <a:pt x="244" y="370"/>
                    <a:pt x="771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3" name="Google Shape;1893;p2"/>
            <p:cNvSpPr/>
            <p:nvPr/>
          </p:nvSpPr>
          <p:spPr>
            <a:xfrm>
              <a:off x="1909763" y="4040083"/>
              <a:ext cx="41403" cy="16982"/>
            </a:xfrm>
            <a:custGeom>
              <a:avLst/>
              <a:gdLst/>
              <a:ahLst/>
              <a:cxnLst/>
              <a:rect l="l" t="t" r="r" b="b"/>
              <a:pathLst>
                <a:path w="1160" h="564" extrusionOk="0">
                  <a:moveTo>
                    <a:pt x="1" y="200"/>
                  </a:moveTo>
                  <a:cubicBezTo>
                    <a:pt x="212" y="404"/>
                    <a:pt x="525" y="561"/>
                    <a:pt x="1160" y="563"/>
                  </a:cubicBezTo>
                  <a:lnTo>
                    <a:pt x="1160" y="110"/>
                  </a:lnTo>
                  <a:cubicBezTo>
                    <a:pt x="820" y="162"/>
                    <a:pt x="26" y="1"/>
                    <a:pt x="1" y="20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4" name="Google Shape;1894;p2"/>
            <p:cNvSpPr/>
            <p:nvPr/>
          </p:nvSpPr>
          <p:spPr>
            <a:xfrm>
              <a:off x="911712" y="4040624"/>
              <a:ext cx="45901" cy="16741"/>
            </a:xfrm>
            <a:custGeom>
              <a:avLst/>
              <a:gdLst/>
              <a:ahLst/>
              <a:cxnLst/>
              <a:rect l="l" t="t" r="r" b="b"/>
              <a:pathLst>
                <a:path w="1286" h="556" extrusionOk="0">
                  <a:moveTo>
                    <a:pt x="965" y="1"/>
                  </a:moveTo>
                  <a:cubicBezTo>
                    <a:pt x="361" y="16"/>
                    <a:pt x="39" y="170"/>
                    <a:pt x="1" y="454"/>
                  </a:cubicBezTo>
                  <a:cubicBezTo>
                    <a:pt x="365" y="433"/>
                    <a:pt x="426" y="556"/>
                    <a:pt x="774" y="544"/>
                  </a:cubicBezTo>
                  <a:cubicBezTo>
                    <a:pt x="901" y="355"/>
                    <a:pt x="1285" y="140"/>
                    <a:pt x="9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5" name="Google Shape;1895;p2"/>
            <p:cNvSpPr/>
            <p:nvPr/>
          </p:nvSpPr>
          <p:spPr>
            <a:xfrm>
              <a:off x="5668043" y="4046104"/>
              <a:ext cx="14919" cy="9244"/>
            </a:xfrm>
            <a:custGeom>
              <a:avLst/>
              <a:gdLst/>
              <a:ahLst/>
              <a:cxnLst/>
              <a:rect l="l" t="t" r="r" b="b"/>
              <a:pathLst>
                <a:path w="418" h="307" extrusionOk="0">
                  <a:moveTo>
                    <a:pt x="383" y="272"/>
                  </a:moveTo>
                  <a:cubicBezTo>
                    <a:pt x="354" y="165"/>
                    <a:pt x="418" y="15"/>
                    <a:pt x="192" y="0"/>
                  </a:cubicBezTo>
                  <a:cubicBezTo>
                    <a:pt x="179" y="55"/>
                    <a:pt x="163" y="107"/>
                    <a:pt x="0" y="93"/>
                  </a:cubicBezTo>
                  <a:cubicBezTo>
                    <a:pt x="21" y="203"/>
                    <a:pt x="56" y="307"/>
                    <a:pt x="383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6" name="Google Shape;1896;p2"/>
            <p:cNvSpPr/>
            <p:nvPr/>
          </p:nvSpPr>
          <p:spPr>
            <a:xfrm>
              <a:off x="2532550" y="4050801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5" y="24"/>
                  </a:moveTo>
                  <a:cubicBezTo>
                    <a:pt x="243" y="1"/>
                    <a:pt x="0" y="69"/>
                    <a:pt x="102" y="116"/>
                  </a:cubicBezTo>
                  <a:cubicBezTo>
                    <a:pt x="157" y="142"/>
                    <a:pt x="396" y="73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7" name="Google Shape;1897;p2"/>
            <p:cNvSpPr/>
            <p:nvPr/>
          </p:nvSpPr>
          <p:spPr>
            <a:xfrm>
              <a:off x="4174411" y="404571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5"/>
                  </a:moveTo>
                  <a:cubicBezTo>
                    <a:pt x="192" y="51"/>
                    <a:pt x="38" y="0"/>
                    <a:pt x="1" y="105"/>
                  </a:cubicBezTo>
                  <a:cubicBezTo>
                    <a:pt x="1" y="153"/>
                    <a:pt x="156" y="206"/>
                    <a:pt x="19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8" name="Google Shape;1898;p2"/>
            <p:cNvSpPr/>
            <p:nvPr/>
          </p:nvSpPr>
          <p:spPr>
            <a:xfrm>
              <a:off x="2319256" y="4045352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5"/>
                  </a:moveTo>
                  <a:cubicBezTo>
                    <a:pt x="241" y="0"/>
                    <a:pt x="0" y="68"/>
                    <a:pt x="102" y="118"/>
                  </a:cubicBezTo>
                  <a:cubicBezTo>
                    <a:pt x="152" y="143"/>
                    <a:pt x="393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9" name="Google Shape;1899;p2"/>
            <p:cNvSpPr/>
            <p:nvPr/>
          </p:nvSpPr>
          <p:spPr>
            <a:xfrm>
              <a:off x="3761349" y="4043394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0"/>
                  </a:moveTo>
                  <a:cubicBezTo>
                    <a:pt x="238" y="20"/>
                    <a:pt x="4" y="3"/>
                    <a:pt x="0" y="90"/>
                  </a:cubicBezTo>
                  <a:cubicBezTo>
                    <a:pt x="153" y="71"/>
                    <a:pt x="380" y="88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0" name="Google Shape;1900;p2"/>
            <p:cNvSpPr/>
            <p:nvPr/>
          </p:nvSpPr>
          <p:spPr>
            <a:xfrm>
              <a:off x="4556278" y="403984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8"/>
                  </a:moveTo>
                  <a:cubicBezTo>
                    <a:pt x="154" y="143"/>
                    <a:pt x="392" y="75"/>
                    <a:pt x="292" y="27"/>
                  </a:cubicBezTo>
                  <a:cubicBezTo>
                    <a:pt x="239" y="1"/>
                    <a:pt x="0" y="70"/>
                    <a:pt x="99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1" name="Google Shape;1901;p2"/>
            <p:cNvSpPr/>
            <p:nvPr/>
          </p:nvSpPr>
          <p:spPr>
            <a:xfrm>
              <a:off x="3468747" y="4039842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2" y="27"/>
                  </a:moveTo>
                  <a:cubicBezTo>
                    <a:pt x="238" y="1"/>
                    <a:pt x="1" y="71"/>
                    <a:pt x="100" y="118"/>
                  </a:cubicBezTo>
                  <a:cubicBezTo>
                    <a:pt x="154" y="143"/>
                    <a:pt x="392" y="74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2" name="Google Shape;1902;p2"/>
            <p:cNvSpPr/>
            <p:nvPr/>
          </p:nvSpPr>
          <p:spPr>
            <a:xfrm>
              <a:off x="7137476" y="4034392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89" y="25"/>
                  </a:moveTo>
                  <a:cubicBezTo>
                    <a:pt x="238" y="0"/>
                    <a:pt x="1" y="69"/>
                    <a:pt x="100" y="116"/>
                  </a:cubicBezTo>
                  <a:cubicBezTo>
                    <a:pt x="152" y="143"/>
                    <a:pt x="390" y="73"/>
                    <a:pt x="289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3" name="Google Shape;1903;p2"/>
            <p:cNvSpPr/>
            <p:nvPr/>
          </p:nvSpPr>
          <p:spPr>
            <a:xfrm>
              <a:off x="2511956" y="4034392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3" y="25"/>
                  </a:moveTo>
                  <a:cubicBezTo>
                    <a:pt x="239" y="0"/>
                    <a:pt x="0" y="69"/>
                    <a:pt x="101" y="116"/>
                  </a:cubicBezTo>
                  <a:cubicBezTo>
                    <a:pt x="153" y="143"/>
                    <a:pt x="394" y="73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4" name="Google Shape;1904;p2"/>
            <p:cNvSpPr/>
            <p:nvPr/>
          </p:nvSpPr>
          <p:spPr>
            <a:xfrm>
              <a:off x="5695419" y="4029665"/>
              <a:ext cx="13920" cy="5510"/>
            </a:xfrm>
            <a:custGeom>
              <a:avLst/>
              <a:gdLst/>
              <a:ahLst/>
              <a:cxnLst/>
              <a:rect l="l" t="t" r="r" b="b"/>
              <a:pathLst>
                <a:path w="390" h="183" extrusionOk="0">
                  <a:moveTo>
                    <a:pt x="1" y="182"/>
                  </a:moveTo>
                  <a:lnTo>
                    <a:pt x="390" y="182"/>
                  </a:lnTo>
                  <a:lnTo>
                    <a:pt x="390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5" name="Google Shape;1905;p2"/>
            <p:cNvSpPr/>
            <p:nvPr/>
          </p:nvSpPr>
          <p:spPr>
            <a:xfrm>
              <a:off x="4542037" y="4018796"/>
              <a:ext cx="26555" cy="12195"/>
            </a:xfrm>
            <a:custGeom>
              <a:avLst/>
              <a:gdLst/>
              <a:ahLst/>
              <a:cxnLst/>
              <a:rect l="l" t="t" r="r" b="b"/>
              <a:pathLst>
                <a:path w="744" h="405" extrusionOk="0">
                  <a:moveTo>
                    <a:pt x="306" y="0"/>
                  </a:moveTo>
                  <a:cubicBezTo>
                    <a:pt x="1" y="134"/>
                    <a:pt x="90" y="405"/>
                    <a:pt x="693" y="362"/>
                  </a:cubicBezTo>
                  <a:cubicBezTo>
                    <a:pt x="744" y="154"/>
                    <a:pt x="646" y="21"/>
                    <a:pt x="3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6" name="Google Shape;1906;p2"/>
            <p:cNvSpPr/>
            <p:nvPr/>
          </p:nvSpPr>
          <p:spPr>
            <a:xfrm>
              <a:off x="3406786" y="4026172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100" y="117"/>
                  </a:moveTo>
                  <a:cubicBezTo>
                    <a:pt x="151" y="143"/>
                    <a:pt x="392" y="72"/>
                    <a:pt x="292" y="25"/>
                  </a:cubicBezTo>
                  <a:cubicBezTo>
                    <a:pt x="242" y="0"/>
                    <a:pt x="1" y="71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7" name="Google Shape;1907;p2"/>
            <p:cNvSpPr/>
            <p:nvPr/>
          </p:nvSpPr>
          <p:spPr>
            <a:xfrm>
              <a:off x="7898854" y="4008408"/>
              <a:ext cx="35478" cy="19120"/>
            </a:xfrm>
            <a:custGeom>
              <a:avLst/>
              <a:gdLst/>
              <a:ahLst/>
              <a:cxnLst/>
              <a:rect l="l" t="t" r="r" b="b"/>
              <a:pathLst>
                <a:path w="994" h="635" extrusionOk="0">
                  <a:moveTo>
                    <a:pt x="557" y="617"/>
                  </a:moveTo>
                  <a:cubicBezTo>
                    <a:pt x="507" y="353"/>
                    <a:pt x="994" y="337"/>
                    <a:pt x="944" y="72"/>
                  </a:cubicBezTo>
                  <a:cubicBezTo>
                    <a:pt x="0" y="0"/>
                    <a:pt x="77" y="635"/>
                    <a:pt x="557" y="6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8" name="Google Shape;1908;p2"/>
            <p:cNvSpPr/>
            <p:nvPr/>
          </p:nvSpPr>
          <p:spPr>
            <a:xfrm>
              <a:off x="2732211" y="402349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99" y="116"/>
                  </a:moveTo>
                  <a:cubicBezTo>
                    <a:pt x="155" y="142"/>
                    <a:pt x="394" y="71"/>
                    <a:pt x="295" y="24"/>
                  </a:cubicBezTo>
                  <a:cubicBezTo>
                    <a:pt x="242" y="1"/>
                    <a:pt x="1" y="69"/>
                    <a:pt x="9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9" name="Google Shape;1909;p2"/>
            <p:cNvSpPr/>
            <p:nvPr/>
          </p:nvSpPr>
          <p:spPr>
            <a:xfrm>
              <a:off x="1926860" y="4023493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4"/>
                  </a:moveTo>
                  <a:cubicBezTo>
                    <a:pt x="242" y="1"/>
                    <a:pt x="1" y="69"/>
                    <a:pt x="103" y="116"/>
                  </a:cubicBezTo>
                  <a:cubicBezTo>
                    <a:pt x="157" y="140"/>
                    <a:pt x="395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0" name="Google Shape;1910;p2"/>
            <p:cNvSpPr/>
            <p:nvPr/>
          </p:nvSpPr>
          <p:spPr>
            <a:xfrm>
              <a:off x="4975336" y="4007806"/>
              <a:ext cx="34086" cy="17223"/>
            </a:xfrm>
            <a:custGeom>
              <a:avLst/>
              <a:gdLst/>
              <a:ahLst/>
              <a:cxnLst/>
              <a:rect l="l" t="t" r="r" b="b"/>
              <a:pathLst>
                <a:path w="955" h="572" extrusionOk="0">
                  <a:moveTo>
                    <a:pt x="700" y="545"/>
                  </a:moveTo>
                  <a:cubicBezTo>
                    <a:pt x="862" y="441"/>
                    <a:pt x="955" y="302"/>
                    <a:pt x="893" y="92"/>
                  </a:cubicBezTo>
                  <a:cubicBezTo>
                    <a:pt x="626" y="95"/>
                    <a:pt x="467" y="48"/>
                    <a:pt x="313" y="1"/>
                  </a:cubicBezTo>
                  <a:cubicBezTo>
                    <a:pt x="1" y="147"/>
                    <a:pt x="83" y="571"/>
                    <a:pt x="700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1" name="Google Shape;1911;p2"/>
            <p:cNvSpPr/>
            <p:nvPr/>
          </p:nvSpPr>
          <p:spPr>
            <a:xfrm>
              <a:off x="2770829" y="4012021"/>
              <a:ext cx="20095" cy="16259"/>
            </a:xfrm>
            <a:custGeom>
              <a:avLst/>
              <a:gdLst/>
              <a:ahLst/>
              <a:cxnLst/>
              <a:rect l="l" t="t" r="r" b="b"/>
              <a:pathLst>
                <a:path w="563" h="540" extrusionOk="0">
                  <a:moveTo>
                    <a:pt x="562" y="405"/>
                  </a:moveTo>
                  <a:lnTo>
                    <a:pt x="562" y="134"/>
                  </a:lnTo>
                  <a:cubicBezTo>
                    <a:pt x="1" y="1"/>
                    <a:pt x="1" y="540"/>
                    <a:pt x="562" y="4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2" name="Google Shape;1912;p2"/>
            <p:cNvSpPr/>
            <p:nvPr/>
          </p:nvSpPr>
          <p:spPr>
            <a:xfrm>
              <a:off x="6573045" y="4017983"/>
              <a:ext cx="13920" cy="4246"/>
            </a:xfrm>
            <a:custGeom>
              <a:avLst/>
              <a:gdLst/>
              <a:ahLst/>
              <a:cxnLst/>
              <a:rect l="l" t="t" r="r" b="b"/>
              <a:pathLst>
                <a:path w="390" h="141" extrusionOk="0">
                  <a:moveTo>
                    <a:pt x="292" y="27"/>
                  </a:moveTo>
                  <a:cubicBezTo>
                    <a:pt x="237" y="1"/>
                    <a:pt x="0" y="70"/>
                    <a:pt x="101" y="116"/>
                  </a:cubicBezTo>
                  <a:cubicBezTo>
                    <a:pt x="151" y="141"/>
                    <a:pt x="389" y="73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3" name="Google Shape;1913;p2"/>
            <p:cNvSpPr/>
            <p:nvPr/>
          </p:nvSpPr>
          <p:spPr>
            <a:xfrm>
              <a:off x="2686382" y="4013286"/>
              <a:ext cx="21915" cy="8762"/>
            </a:xfrm>
            <a:custGeom>
              <a:avLst/>
              <a:gdLst/>
              <a:ahLst/>
              <a:cxnLst/>
              <a:rect l="l" t="t" r="r" b="b"/>
              <a:pathLst>
                <a:path w="614" h="291" extrusionOk="0">
                  <a:moveTo>
                    <a:pt x="614" y="272"/>
                  </a:moveTo>
                  <a:lnTo>
                    <a:pt x="614" y="0"/>
                  </a:lnTo>
                  <a:lnTo>
                    <a:pt x="33" y="0"/>
                  </a:lnTo>
                  <a:cubicBezTo>
                    <a:pt x="0" y="199"/>
                    <a:pt x="191" y="290"/>
                    <a:pt x="614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4" name="Google Shape;1914;p2"/>
            <p:cNvSpPr/>
            <p:nvPr/>
          </p:nvSpPr>
          <p:spPr>
            <a:xfrm>
              <a:off x="1888277" y="4010486"/>
              <a:ext cx="14670" cy="9575"/>
            </a:xfrm>
            <a:custGeom>
              <a:avLst/>
              <a:gdLst/>
              <a:ahLst/>
              <a:cxnLst/>
              <a:rect l="l" t="t" r="r" b="b"/>
              <a:pathLst>
                <a:path w="411" h="318" extrusionOk="0">
                  <a:moveTo>
                    <a:pt x="411" y="276"/>
                  </a:moveTo>
                  <a:lnTo>
                    <a:pt x="411" y="93"/>
                  </a:lnTo>
                  <a:cubicBezTo>
                    <a:pt x="220" y="93"/>
                    <a:pt x="184" y="19"/>
                    <a:pt x="26" y="1"/>
                  </a:cubicBezTo>
                  <a:cubicBezTo>
                    <a:pt x="45" y="146"/>
                    <a:pt x="1" y="318"/>
                    <a:pt x="411" y="2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5" name="Google Shape;1915;p2"/>
            <p:cNvSpPr/>
            <p:nvPr/>
          </p:nvSpPr>
          <p:spPr>
            <a:xfrm>
              <a:off x="1655173" y="4016026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49" y="70"/>
                    <a:pt x="381" y="88"/>
                    <a:pt x="385" y="1"/>
                  </a:cubicBezTo>
                  <a:cubicBezTo>
                    <a:pt x="235" y="22"/>
                    <a:pt x="5" y="2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6" name="Google Shape;1916;p2"/>
            <p:cNvSpPr/>
            <p:nvPr/>
          </p:nvSpPr>
          <p:spPr>
            <a:xfrm>
              <a:off x="8435017" y="4010185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2" y="103"/>
                  </a:moveTo>
                  <a:cubicBezTo>
                    <a:pt x="193" y="52"/>
                    <a:pt x="37" y="0"/>
                    <a:pt x="0" y="103"/>
                  </a:cubicBezTo>
                  <a:cubicBezTo>
                    <a:pt x="0" y="153"/>
                    <a:pt x="158" y="205"/>
                    <a:pt x="19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7" name="Google Shape;1917;p2"/>
            <p:cNvSpPr/>
            <p:nvPr/>
          </p:nvSpPr>
          <p:spPr>
            <a:xfrm>
              <a:off x="7502282" y="4012443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91" y="28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2" y="143"/>
                    <a:pt x="389" y="75"/>
                    <a:pt x="291" y="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8" name="Google Shape;1918;p2"/>
            <p:cNvSpPr/>
            <p:nvPr/>
          </p:nvSpPr>
          <p:spPr>
            <a:xfrm>
              <a:off x="2343419" y="4010396"/>
              <a:ext cx="20737" cy="5871"/>
            </a:xfrm>
            <a:custGeom>
              <a:avLst/>
              <a:gdLst/>
              <a:ahLst/>
              <a:cxnLst/>
              <a:rect l="l" t="t" r="r" b="b"/>
              <a:pathLst>
                <a:path w="581" h="195" extrusionOk="0">
                  <a:moveTo>
                    <a:pt x="1" y="188"/>
                  </a:moveTo>
                  <a:cubicBezTo>
                    <a:pt x="334" y="194"/>
                    <a:pt x="497" y="118"/>
                    <a:pt x="580" y="6"/>
                  </a:cubicBezTo>
                  <a:cubicBezTo>
                    <a:pt x="250" y="1"/>
                    <a:pt x="87" y="77"/>
                    <a:pt x="1" y="18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9" name="Google Shape;1919;p2"/>
            <p:cNvSpPr/>
            <p:nvPr/>
          </p:nvSpPr>
          <p:spPr>
            <a:xfrm>
              <a:off x="2708261" y="4005066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92"/>
                  </a:moveTo>
                  <a:cubicBezTo>
                    <a:pt x="385" y="92"/>
                    <a:pt x="351" y="17"/>
                    <a:pt x="194" y="0"/>
                  </a:cubicBezTo>
                  <a:cubicBezTo>
                    <a:pt x="194" y="92"/>
                    <a:pt x="37" y="108"/>
                    <a:pt x="1" y="181"/>
                  </a:cubicBezTo>
                  <a:cubicBezTo>
                    <a:pt x="194" y="181"/>
                    <a:pt x="231" y="255"/>
                    <a:pt x="386" y="273"/>
                  </a:cubicBezTo>
                  <a:cubicBezTo>
                    <a:pt x="385" y="183"/>
                    <a:pt x="543" y="165"/>
                    <a:pt x="58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0" name="Google Shape;1920;p2"/>
            <p:cNvSpPr/>
            <p:nvPr/>
          </p:nvSpPr>
          <p:spPr>
            <a:xfrm>
              <a:off x="6184611" y="3997599"/>
              <a:ext cx="26555" cy="15326"/>
            </a:xfrm>
            <a:custGeom>
              <a:avLst/>
              <a:gdLst/>
              <a:ahLst/>
              <a:cxnLst/>
              <a:rect l="l" t="t" r="r" b="b"/>
              <a:pathLst>
                <a:path w="744" h="509" extrusionOk="0">
                  <a:moveTo>
                    <a:pt x="1" y="74"/>
                  </a:moveTo>
                  <a:lnTo>
                    <a:pt x="1" y="438"/>
                  </a:lnTo>
                  <a:cubicBezTo>
                    <a:pt x="744" y="508"/>
                    <a:pt x="744" y="0"/>
                    <a:pt x="1" y="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1" name="Google Shape;1921;p2"/>
            <p:cNvSpPr/>
            <p:nvPr/>
          </p:nvSpPr>
          <p:spPr>
            <a:xfrm>
              <a:off x="5555185" y="3994137"/>
              <a:ext cx="35228" cy="16470"/>
            </a:xfrm>
            <a:custGeom>
              <a:avLst/>
              <a:gdLst/>
              <a:ahLst/>
              <a:cxnLst/>
              <a:rect l="l" t="t" r="r" b="b"/>
              <a:pathLst>
                <a:path w="987" h="547" extrusionOk="0">
                  <a:moveTo>
                    <a:pt x="847" y="1"/>
                  </a:moveTo>
                  <a:lnTo>
                    <a:pt x="75" y="1"/>
                  </a:lnTo>
                  <a:cubicBezTo>
                    <a:pt x="1" y="307"/>
                    <a:pt x="409" y="390"/>
                    <a:pt x="653" y="546"/>
                  </a:cubicBezTo>
                  <a:cubicBezTo>
                    <a:pt x="651" y="332"/>
                    <a:pt x="986" y="279"/>
                    <a:pt x="84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2" name="Google Shape;1922;p2"/>
            <p:cNvSpPr/>
            <p:nvPr/>
          </p:nvSpPr>
          <p:spPr>
            <a:xfrm>
              <a:off x="2959425" y="4001604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3" y="25"/>
                  </a:moveTo>
                  <a:cubicBezTo>
                    <a:pt x="239" y="1"/>
                    <a:pt x="1" y="70"/>
                    <a:pt x="99" y="117"/>
                  </a:cubicBezTo>
                  <a:cubicBezTo>
                    <a:pt x="151" y="142"/>
                    <a:pt x="390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3" name="Google Shape;1923;p2"/>
            <p:cNvSpPr/>
            <p:nvPr/>
          </p:nvSpPr>
          <p:spPr>
            <a:xfrm>
              <a:off x="7643444" y="3994137"/>
              <a:ext cx="20773" cy="8250"/>
            </a:xfrm>
            <a:custGeom>
              <a:avLst/>
              <a:gdLst/>
              <a:ahLst/>
              <a:cxnLst/>
              <a:rect l="l" t="t" r="r" b="b"/>
              <a:pathLst>
                <a:path w="582" h="274" extrusionOk="0">
                  <a:moveTo>
                    <a:pt x="581" y="1"/>
                  </a:moveTo>
                  <a:lnTo>
                    <a:pt x="1" y="1"/>
                  </a:lnTo>
                  <a:lnTo>
                    <a:pt x="1" y="273"/>
                  </a:lnTo>
                  <a:lnTo>
                    <a:pt x="581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4" name="Google Shape;1924;p2"/>
            <p:cNvSpPr/>
            <p:nvPr/>
          </p:nvSpPr>
          <p:spPr>
            <a:xfrm>
              <a:off x="8324872" y="399383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2"/>
                  </a:moveTo>
                  <a:cubicBezTo>
                    <a:pt x="196" y="52"/>
                    <a:pt x="38" y="0"/>
                    <a:pt x="0" y="102"/>
                  </a:cubicBezTo>
                  <a:cubicBezTo>
                    <a:pt x="0" y="152"/>
                    <a:pt x="156" y="205"/>
                    <a:pt x="195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5" name="Google Shape;1925;p2"/>
            <p:cNvSpPr/>
            <p:nvPr/>
          </p:nvSpPr>
          <p:spPr>
            <a:xfrm>
              <a:off x="5134343" y="399067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6"/>
                  </a:moveTo>
                  <a:cubicBezTo>
                    <a:pt x="155" y="142"/>
                    <a:pt x="394" y="74"/>
                    <a:pt x="296" y="27"/>
                  </a:cubicBezTo>
                  <a:cubicBezTo>
                    <a:pt x="243" y="1"/>
                    <a:pt x="1" y="69"/>
                    <a:pt x="102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6" name="Google Shape;1926;p2"/>
            <p:cNvSpPr/>
            <p:nvPr/>
          </p:nvSpPr>
          <p:spPr>
            <a:xfrm>
              <a:off x="1391232" y="3968153"/>
              <a:ext cx="52290" cy="28032"/>
            </a:xfrm>
            <a:custGeom>
              <a:avLst/>
              <a:gdLst/>
              <a:ahLst/>
              <a:cxnLst/>
              <a:rect l="l" t="t" r="r" b="b"/>
              <a:pathLst>
                <a:path w="1465" h="931" extrusionOk="0">
                  <a:moveTo>
                    <a:pt x="451" y="591"/>
                  </a:moveTo>
                  <a:cubicBezTo>
                    <a:pt x="588" y="702"/>
                    <a:pt x="338" y="930"/>
                    <a:pt x="838" y="864"/>
                  </a:cubicBezTo>
                  <a:cubicBezTo>
                    <a:pt x="1465" y="635"/>
                    <a:pt x="635" y="1"/>
                    <a:pt x="66" y="319"/>
                  </a:cubicBezTo>
                  <a:cubicBezTo>
                    <a:pt x="0" y="501"/>
                    <a:pt x="337" y="495"/>
                    <a:pt x="451" y="5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7" name="Google Shape;1927;p2"/>
            <p:cNvSpPr/>
            <p:nvPr/>
          </p:nvSpPr>
          <p:spPr>
            <a:xfrm>
              <a:off x="7058312" y="3985917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1" y="182"/>
                  </a:moveTo>
                  <a:lnTo>
                    <a:pt x="387" y="182"/>
                  </a:lnTo>
                  <a:lnTo>
                    <a:pt x="387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8" name="Google Shape;1928;p2"/>
            <p:cNvSpPr/>
            <p:nvPr/>
          </p:nvSpPr>
          <p:spPr>
            <a:xfrm>
              <a:off x="2972631" y="3983177"/>
              <a:ext cx="29482" cy="9936"/>
            </a:xfrm>
            <a:custGeom>
              <a:avLst/>
              <a:gdLst/>
              <a:ahLst/>
              <a:cxnLst/>
              <a:rect l="l" t="t" r="r" b="b"/>
              <a:pathLst>
                <a:path w="826" h="330" extrusionOk="0">
                  <a:moveTo>
                    <a:pt x="693" y="273"/>
                  </a:moveTo>
                  <a:cubicBezTo>
                    <a:pt x="825" y="29"/>
                    <a:pt x="295" y="97"/>
                    <a:pt x="114" y="0"/>
                  </a:cubicBezTo>
                  <a:cubicBezTo>
                    <a:pt x="0" y="238"/>
                    <a:pt x="191" y="329"/>
                    <a:pt x="693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9" name="Google Shape;1929;p2"/>
            <p:cNvSpPr/>
            <p:nvPr/>
          </p:nvSpPr>
          <p:spPr>
            <a:xfrm>
              <a:off x="1665346" y="3987904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100" y="116"/>
                  </a:moveTo>
                  <a:cubicBezTo>
                    <a:pt x="151" y="141"/>
                    <a:pt x="391" y="72"/>
                    <a:pt x="293" y="25"/>
                  </a:cubicBezTo>
                  <a:cubicBezTo>
                    <a:pt x="240" y="0"/>
                    <a:pt x="1" y="71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0" name="Google Shape;1930;p2"/>
            <p:cNvSpPr/>
            <p:nvPr/>
          </p:nvSpPr>
          <p:spPr>
            <a:xfrm>
              <a:off x="2873479" y="3982846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2" y="103"/>
                  </a:moveTo>
                  <a:cubicBezTo>
                    <a:pt x="195" y="53"/>
                    <a:pt x="37" y="1"/>
                    <a:pt x="1" y="103"/>
                  </a:cubicBezTo>
                  <a:cubicBezTo>
                    <a:pt x="1" y="154"/>
                    <a:pt x="155" y="206"/>
                    <a:pt x="19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1" name="Google Shape;1931;p2"/>
            <p:cNvSpPr/>
            <p:nvPr/>
          </p:nvSpPr>
          <p:spPr>
            <a:xfrm>
              <a:off x="1059655" y="3985134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7"/>
                  </a:moveTo>
                  <a:cubicBezTo>
                    <a:pt x="238" y="1"/>
                    <a:pt x="0" y="71"/>
                    <a:pt x="101" y="119"/>
                  </a:cubicBezTo>
                  <a:cubicBezTo>
                    <a:pt x="152" y="143"/>
                    <a:pt x="393" y="75"/>
                    <a:pt x="295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2" name="Google Shape;1932;p2"/>
            <p:cNvSpPr/>
            <p:nvPr/>
          </p:nvSpPr>
          <p:spPr>
            <a:xfrm>
              <a:off x="715550" y="398516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8" y="118"/>
                  </a:moveTo>
                  <a:cubicBezTo>
                    <a:pt x="151" y="142"/>
                    <a:pt x="392" y="74"/>
                    <a:pt x="291" y="26"/>
                  </a:cubicBezTo>
                  <a:cubicBezTo>
                    <a:pt x="239" y="1"/>
                    <a:pt x="0" y="70"/>
                    <a:pt x="98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3" name="Google Shape;1933;p2"/>
            <p:cNvSpPr/>
            <p:nvPr/>
          </p:nvSpPr>
          <p:spPr>
            <a:xfrm>
              <a:off x="546977" y="3977005"/>
              <a:ext cx="28411" cy="11743"/>
            </a:xfrm>
            <a:custGeom>
              <a:avLst/>
              <a:gdLst/>
              <a:ahLst/>
              <a:cxnLst/>
              <a:rect l="l" t="t" r="r" b="b"/>
              <a:pathLst>
                <a:path w="796" h="390" extrusionOk="0">
                  <a:moveTo>
                    <a:pt x="770" y="25"/>
                  </a:moveTo>
                  <a:cubicBezTo>
                    <a:pt x="333" y="0"/>
                    <a:pt x="47" y="46"/>
                    <a:pt x="0" y="208"/>
                  </a:cubicBezTo>
                  <a:cubicBezTo>
                    <a:pt x="277" y="229"/>
                    <a:pt x="325" y="357"/>
                    <a:pt x="580" y="389"/>
                  </a:cubicBezTo>
                  <a:cubicBezTo>
                    <a:pt x="536" y="217"/>
                    <a:pt x="795" y="188"/>
                    <a:pt x="77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4" name="Google Shape;1934;p2"/>
            <p:cNvSpPr/>
            <p:nvPr/>
          </p:nvSpPr>
          <p:spPr>
            <a:xfrm>
              <a:off x="2143902" y="3975680"/>
              <a:ext cx="38798" cy="12676"/>
            </a:xfrm>
            <a:custGeom>
              <a:avLst/>
              <a:gdLst/>
              <a:ahLst/>
              <a:cxnLst/>
              <a:rect l="l" t="t" r="r" b="b"/>
              <a:pathLst>
                <a:path w="1087" h="421" extrusionOk="0">
                  <a:moveTo>
                    <a:pt x="963" y="341"/>
                  </a:moveTo>
                  <a:cubicBezTo>
                    <a:pt x="1086" y="121"/>
                    <a:pt x="44" y="0"/>
                    <a:pt x="0" y="161"/>
                  </a:cubicBezTo>
                  <a:cubicBezTo>
                    <a:pt x="368" y="198"/>
                    <a:pt x="349" y="420"/>
                    <a:pt x="963" y="34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5" name="Google Shape;1935;p2"/>
            <p:cNvSpPr/>
            <p:nvPr/>
          </p:nvSpPr>
          <p:spPr>
            <a:xfrm>
              <a:off x="8717161" y="3980498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7" y="1"/>
                  </a:moveTo>
                  <a:cubicBezTo>
                    <a:pt x="237" y="22"/>
                    <a:pt x="7" y="3"/>
                    <a:pt x="0" y="92"/>
                  </a:cubicBezTo>
                  <a:cubicBezTo>
                    <a:pt x="152" y="71"/>
                    <a:pt x="382" y="88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6" name="Google Shape;1936;p2"/>
            <p:cNvSpPr/>
            <p:nvPr/>
          </p:nvSpPr>
          <p:spPr>
            <a:xfrm>
              <a:off x="270687" y="3977758"/>
              <a:ext cx="21665" cy="6383"/>
            </a:xfrm>
            <a:custGeom>
              <a:avLst/>
              <a:gdLst/>
              <a:ahLst/>
              <a:cxnLst/>
              <a:rect l="l" t="t" r="r" b="b"/>
              <a:pathLst>
                <a:path w="607" h="212" extrusionOk="0">
                  <a:moveTo>
                    <a:pt x="606" y="0"/>
                  </a:moveTo>
                  <a:lnTo>
                    <a:pt x="27" y="0"/>
                  </a:lnTo>
                  <a:cubicBezTo>
                    <a:pt x="1" y="163"/>
                    <a:pt x="217" y="212"/>
                    <a:pt x="606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7" name="Google Shape;1937;p2"/>
            <p:cNvSpPr/>
            <p:nvPr/>
          </p:nvSpPr>
          <p:spPr>
            <a:xfrm>
              <a:off x="5640453" y="3971887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4" y="104"/>
                  </a:moveTo>
                  <a:cubicBezTo>
                    <a:pt x="194" y="53"/>
                    <a:pt x="37" y="1"/>
                    <a:pt x="1" y="104"/>
                  </a:cubicBezTo>
                  <a:cubicBezTo>
                    <a:pt x="1" y="155"/>
                    <a:pt x="156" y="208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8" name="Google Shape;1938;p2"/>
            <p:cNvSpPr/>
            <p:nvPr/>
          </p:nvSpPr>
          <p:spPr>
            <a:xfrm>
              <a:off x="4766253" y="3972278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9" name="Google Shape;1939;p2"/>
            <p:cNvSpPr/>
            <p:nvPr/>
          </p:nvSpPr>
          <p:spPr>
            <a:xfrm>
              <a:off x="2491184" y="3958759"/>
              <a:ext cx="40404" cy="18578"/>
            </a:xfrm>
            <a:custGeom>
              <a:avLst/>
              <a:gdLst/>
              <a:ahLst/>
              <a:cxnLst/>
              <a:rect l="l" t="t" r="r" b="b"/>
              <a:pathLst>
                <a:path w="1132" h="617" extrusionOk="0">
                  <a:moveTo>
                    <a:pt x="1069" y="450"/>
                  </a:moveTo>
                  <a:cubicBezTo>
                    <a:pt x="1132" y="1"/>
                    <a:pt x="0" y="212"/>
                    <a:pt x="103" y="540"/>
                  </a:cubicBezTo>
                  <a:cubicBezTo>
                    <a:pt x="647" y="617"/>
                    <a:pt x="602" y="412"/>
                    <a:pt x="1069" y="4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0" name="Google Shape;1940;p2"/>
            <p:cNvSpPr/>
            <p:nvPr/>
          </p:nvSpPr>
          <p:spPr>
            <a:xfrm>
              <a:off x="151012" y="3971495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4" y="27"/>
                  </a:moveTo>
                  <a:cubicBezTo>
                    <a:pt x="240" y="1"/>
                    <a:pt x="0" y="71"/>
                    <a:pt x="102" y="117"/>
                  </a:cubicBezTo>
                  <a:cubicBezTo>
                    <a:pt x="156" y="143"/>
                    <a:pt x="396" y="73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1" name="Google Shape;1941;p2"/>
            <p:cNvSpPr/>
            <p:nvPr/>
          </p:nvSpPr>
          <p:spPr>
            <a:xfrm>
              <a:off x="7719075" y="3966798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8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2" name="Google Shape;1942;p2"/>
            <p:cNvSpPr/>
            <p:nvPr/>
          </p:nvSpPr>
          <p:spPr>
            <a:xfrm>
              <a:off x="5279002" y="396878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5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2" y="142"/>
                    <a:pt x="390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3" name="Google Shape;1943;p2"/>
            <p:cNvSpPr/>
            <p:nvPr/>
          </p:nvSpPr>
          <p:spPr>
            <a:xfrm>
              <a:off x="4700580" y="3958639"/>
              <a:ext cx="28161" cy="13670"/>
            </a:xfrm>
            <a:custGeom>
              <a:avLst/>
              <a:gdLst/>
              <a:ahLst/>
              <a:cxnLst/>
              <a:rect l="l" t="t" r="r" b="b"/>
              <a:pathLst>
                <a:path w="789" h="454" extrusionOk="0">
                  <a:moveTo>
                    <a:pt x="489" y="454"/>
                  </a:moveTo>
                  <a:cubicBezTo>
                    <a:pt x="754" y="338"/>
                    <a:pt x="788" y="9"/>
                    <a:pt x="297" y="1"/>
                  </a:cubicBezTo>
                  <a:cubicBezTo>
                    <a:pt x="35" y="114"/>
                    <a:pt x="1" y="445"/>
                    <a:pt x="489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4" name="Google Shape;1944;p2"/>
            <p:cNvSpPr/>
            <p:nvPr/>
          </p:nvSpPr>
          <p:spPr>
            <a:xfrm>
              <a:off x="7268215" y="3957796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98" y="118"/>
                  </a:moveTo>
                  <a:cubicBezTo>
                    <a:pt x="152" y="144"/>
                    <a:pt x="393" y="75"/>
                    <a:pt x="293" y="29"/>
                  </a:cubicBezTo>
                  <a:cubicBezTo>
                    <a:pt x="238" y="0"/>
                    <a:pt x="0" y="71"/>
                    <a:pt x="98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5" name="Google Shape;1945;p2"/>
            <p:cNvSpPr/>
            <p:nvPr/>
          </p:nvSpPr>
          <p:spPr>
            <a:xfrm>
              <a:off x="3417280" y="3953069"/>
              <a:ext cx="34408" cy="9063"/>
            </a:xfrm>
            <a:custGeom>
              <a:avLst/>
              <a:gdLst/>
              <a:ahLst/>
              <a:cxnLst/>
              <a:rect l="l" t="t" r="r" b="b"/>
              <a:pathLst>
                <a:path w="964" h="301" extrusionOk="0">
                  <a:moveTo>
                    <a:pt x="192" y="275"/>
                  </a:moveTo>
                  <a:cubicBezTo>
                    <a:pt x="631" y="301"/>
                    <a:pt x="918" y="254"/>
                    <a:pt x="964" y="94"/>
                  </a:cubicBezTo>
                  <a:cubicBezTo>
                    <a:pt x="621" y="113"/>
                    <a:pt x="0" y="1"/>
                    <a:pt x="192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6" name="Google Shape;1946;p2"/>
            <p:cNvSpPr/>
            <p:nvPr/>
          </p:nvSpPr>
          <p:spPr>
            <a:xfrm>
              <a:off x="2484473" y="395785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1" y="27"/>
                  </a:moveTo>
                  <a:cubicBezTo>
                    <a:pt x="238" y="1"/>
                    <a:pt x="0" y="69"/>
                    <a:pt x="98" y="116"/>
                  </a:cubicBezTo>
                  <a:cubicBezTo>
                    <a:pt x="153" y="142"/>
                    <a:pt x="392" y="73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7" name="Google Shape;1947;p2"/>
            <p:cNvSpPr/>
            <p:nvPr/>
          </p:nvSpPr>
          <p:spPr>
            <a:xfrm>
              <a:off x="1868539" y="3955478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3" y="106"/>
                  </a:moveTo>
                  <a:cubicBezTo>
                    <a:pt x="0" y="154"/>
                    <a:pt x="157" y="208"/>
                    <a:pt x="194" y="106"/>
                  </a:cubicBezTo>
                  <a:cubicBezTo>
                    <a:pt x="194" y="54"/>
                    <a:pt x="38" y="0"/>
                    <a:pt x="3" y="1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8" name="Google Shape;1948;p2"/>
            <p:cNvSpPr/>
            <p:nvPr/>
          </p:nvSpPr>
          <p:spPr>
            <a:xfrm>
              <a:off x="6504231" y="3955116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3" y="26"/>
                  </a:moveTo>
                  <a:cubicBezTo>
                    <a:pt x="239" y="0"/>
                    <a:pt x="0" y="68"/>
                    <a:pt x="101" y="118"/>
                  </a:cubicBezTo>
                  <a:cubicBezTo>
                    <a:pt x="153" y="141"/>
                    <a:pt x="391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9" name="Google Shape;1949;p2"/>
            <p:cNvSpPr/>
            <p:nvPr/>
          </p:nvSpPr>
          <p:spPr>
            <a:xfrm>
              <a:off x="5921634" y="3948824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2" y="235"/>
                  </a:moveTo>
                  <a:cubicBezTo>
                    <a:pt x="251" y="139"/>
                    <a:pt x="72" y="1"/>
                    <a:pt x="29" y="144"/>
                  </a:cubicBezTo>
                  <a:cubicBezTo>
                    <a:pt x="0" y="238"/>
                    <a:pt x="180" y="379"/>
                    <a:pt x="222" y="2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0" name="Google Shape;1950;p2"/>
            <p:cNvSpPr/>
            <p:nvPr/>
          </p:nvSpPr>
          <p:spPr>
            <a:xfrm>
              <a:off x="54644" y="3952407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295" y="25"/>
                  </a:moveTo>
                  <a:cubicBezTo>
                    <a:pt x="242" y="0"/>
                    <a:pt x="1" y="68"/>
                    <a:pt x="103" y="116"/>
                  </a:cubicBezTo>
                  <a:cubicBezTo>
                    <a:pt x="157" y="140"/>
                    <a:pt x="395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1" name="Google Shape;1951;p2"/>
            <p:cNvSpPr/>
            <p:nvPr/>
          </p:nvSpPr>
          <p:spPr>
            <a:xfrm>
              <a:off x="4532257" y="3950389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7" y="20"/>
                    <a:pt x="7" y="3"/>
                    <a:pt x="1" y="92"/>
                  </a:cubicBezTo>
                  <a:cubicBezTo>
                    <a:pt x="150" y="70"/>
                    <a:pt x="383" y="90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2" name="Google Shape;1952;p2"/>
            <p:cNvSpPr/>
            <p:nvPr/>
          </p:nvSpPr>
          <p:spPr>
            <a:xfrm>
              <a:off x="6700358" y="3941838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3"/>
                  </a:moveTo>
                  <a:cubicBezTo>
                    <a:pt x="195" y="52"/>
                    <a:pt x="40" y="0"/>
                    <a:pt x="4" y="103"/>
                  </a:cubicBezTo>
                  <a:cubicBezTo>
                    <a:pt x="1" y="154"/>
                    <a:pt x="160" y="206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3" name="Google Shape;1953;p2"/>
            <p:cNvSpPr/>
            <p:nvPr/>
          </p:nvSpPr>
          <p:spPr>
            <a:xfrm>
              <a:off x="4645722" y="394418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4" name="Google Shape;1954;p2"/>
            <p:cNvSpPr/>
            <p:nvPr/>
          </p:nvSpPr>
          <p:spPr>
            <a:xfrm>
              <a:off x="2680707" y="3939460"/>
              <a:ext cx="15027" cy="9244"/>
            </a:xfrm>
            <a:custGeom>
              <a:avLst/>
              <a:gdLst/>
              <a:ahLst/>
              <a:cxnLst/>
              <a:rect l="l" t="t" r="r" b="b"/>
              <a:pathLst>
                <a:path w="421" h="307" extrusionOk="0">
                  <a:moveTo>
                    <a:pt x="387" y="274"/>
                  </a:moveTo>
                  <a:cubicBezTo>
                    <a:pt x="355" y="165"/>
                    <a:pt x="420" y="15"/>
                    <a:pt x="192" y="1"/>
                  </a:cubicBezTo>
                  <a:cubicBezTo>
                    <a:pt x="183" y="56"/>
                    <a:pt x="165" y="107"/>
                    <a:pt x="0" y="92"/>
                  </a:cubicBezTo>
                  <a:cubicBezTo>
                    <a:pt x="24" y="202"/>
                    <a:pt x="59" y="306"/>
                    <a:pt x="387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5" name="Google Shape;1955;p2"/>
            <p:cNvSpPr/>
            <p:nvPr/>
          </p:nvSpPr>
          <p:spPr>
            <a:xfrm>
              <a:off x="2611822" y="3944940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40" y="20"/>
                    <a:pt x="6" y="3"/>
                    <a:pt x="1" y="92"/>
                  </a:cubicBezTo>
                  <a:cubicBezTo>
                    <a:pt x="152" y="71"/>
                    <a:pt x="383" y="88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6" name="Google Shape;1956;p2"/>
            <p:cNvSpPr/>
            <p:nvPr/>
          </p:nvSpPr>
          <p:spPr>
            <a:xfrm>
              <a:off x="2570598" y="3933227"/>
              <a:ext cx="30517" cy="11743"/>
            </a:xfrm>
            <a:custGeom>
              <a:avLst/>
              <a:gdLst/>
              <a:ahLst/>
              <a:cxnLst/>
              <a:rect l="l" t="t" r="r" b="b"/>
              <a:pathLst>
                <a:path w="855" h="390" extrusionOk="0">
                  <a:moveTo>
                    <a:pt x="771" y="25"/>
                  </a:moveTo>
                  <a:cubicBezTo>
                    <a:pt x="333" y="0"/>
                    <a:pt x="48" y="46"/>
                    <a:pt x="1" y="208"/>
                  </a:cubicBezTo>
                  <a:cubicBezTo>
                    <a:pt x="275" y="229"/>
                    <a:pt x="326" y="358"/>
                    <a:pt x="579" y="389"/>
                  </a:cubicBezTo>
                  <a:cubicBezTo>
                    <a:pt x="639" y="267"/>
                    <a:pt x="854" y="216"/>
                    <a:pt x="77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7" name="Google Shape;1957;p2"/>
            <p:cNvSpPr/>
            <p:nvPr/>
          </p:nvSpPr>
          <p:spPr>
            <a:xfrm>
              <a:off x="4074474" y="3933227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98" y="116"/>
                  </a:moveTo>
                  <a:cubicBezTo>
                    <a:pt x="152" y="143"/>
                    <a:pt x="391" y="72"/>
                    <a:pt x="293" y="25"/>
                  </a:cubicBezTo>
                  <a:cubicBezTo>
                    <a:pt x="241" y="0"/>
                    <a:pt x="1" y="69"/>
                    <a:pt x="9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8" name="Google Shape;1958;p2"/>
            <p:cNvSpPr/>
            <p:nvPr/>
          </p:nvSpPr>
          <p:spPr>
            <a:xfrm>
              <a:off x="7264896" y="3927928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6" y="111"/>
                  </a:moveTo>
                  <a:cubicBezTo>
                    <a:pt x="344" y="0"/>
                    <a:pt x="172" y="56"/>
                    <a:pt x="1" y="111"/>
                  </a:cubicBezTo>
                  <a:cubicBezTo>
                    <a:pt x="2" y="202"/>
                    <a:pt x="340" y="226"/>
                    <a:pt x="386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9" name="Google Shape;1959;p2"/>
            <p:cNvSpPr/>
            <p:nvPr/>
          </p:nvSpPr>
          <p:spPr>
            <a:xfrm>
              <a:off x="5987913" y="3927808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3" y="24"/>
                  </a:moveTo>
                  <a:cubicBezTo>
                    <a:pt x="238" y="0"/>
                    <a:pt x="1" y="68"/>
                    <a:pt x="101" y="115"/>
                  </a:cubicBezTo>
                  <a:cubicBezTo>
                    <a:pt x="153" y="140"/>
                    <a:pt x="394" y="71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0" name="Google Shape;1960;p2"/>
            <p:cNvSpPr/>
            <p:nvPr/>
          </p:nvSpPr>
          <p:spPr>
            <a:xfrm>
              <a:off x="2952037" y="3920341"/>
              <a:ext cx="26698" cy="12255"/>
            </a:xfrm>
            <a:custGeom>
              <a:avLst/>
              <a:gdLst/>
              <a:ahLst/>
              <a:cxnLst/>
              <a:rect l="l" t="t" r="r" b="b"/>
              <a:pathLst>
                <a:path w="748" h="407" extrusionOk="0">
                  <a:moveTo>
                    <a:pt x="691" y="363"/>
                  </a:moveTo>
                  <a:cubicBezTo>
                    <a:pt x="747" y="155"/>
                    <a:pt x="645" y="22"/>
                    <a:pt x="306" y="0"/>
                  </a:cubicBezTo>
                  <a:cubicBezTo>
                    <a:pt x="0" y="135"/>
                    <a:pt x="89" y="406"/>
                    <a:pt x="691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1" name="Google Shape;1961;p2"/>
            <p:cNvSpPr/>
            <p:nvPr/>
          </p:nvSpPr>
          <p:spPr>
            <a:xfrm>
              <a:off x="2170992" y="3914861"/>
              <a:ext cx="38584" cy="16440"/>
            </a:xfrm>
            <a:custGeom>
              <a:avLst/>
              <a:gdLst/>
              <a:ahLst/>
              <a:cxnLst/>
              <a:rect l="l" t="t" r="r" b="b"/>
              <a:pathLst>
                <a:path w="1081" h="546" extrusionOk="0">
                  <a:moveTo>
                    <a:pt x="589" y="545"/>
                  </a:moveTo>
                  <a:cubicBezTo>
                    <a:pt x="609" y="401"/>
                    <a:pt x="1080" y="473"/>
                    <a:pt x="973" y="271"/>
                  </a:cubicBezTo>
                  <a:cubicBezTo>
                    <a:pt x="625" y="195"/>
                    <a:pt x="445" y="39"/>
                    <a:pt x="11" y="1"/>
                  </a:cubicBezTo>
                  <a:cubicBezTo>
                    <a:pt x="1" y="277"/>
                    <a:pt x="186" y="463"/>
                    <a:pt x="589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2" name="Google Shape;1962;p2"/>
            <p:cNvSpPr/>
            <p:nvPr/>
          </p:nvSpPr>
          <p:spPr>
            <a:xfrm>
              <a:off x="6862042" y="3925098"/>
              <a:ext cx="14099" cy="4185"/>
            </a:xfrm>
            <a:custGeom>
              <a:avLst/>
              <a:gdLst/>
              <a:ahLst/>
              <a:cxnLst/>
              <a:rect l="l" t="t" r="r" b="b"/>
              <a:pathLst>
                <a:path w="395" h="139" extrusionOk="0">
                  <a:moveTo>
                    <a:pt x="293" y="25"/>
                  </a:moveTo>
                  <a:cubicBezTo>
                    <a:pt x="241" y="0"/>
                    <a:pt x="0" y="68"/>
                    <a:pt x="102" y="116"/>
                  </a:cubicBezTo>
                  <a:cubicBezTo>
                    <a:pt x="154" y="138"/>
                    <a:pt x="395" y="71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3" name="Google Shape;1963;p2"/>
            <p:cNvSpPr/>
            <p:nvPr/>
          </p:nvSpPr>
          <p:spPr>
            <a:xfrm>
              <a:off x="8424524" y="392232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7"/>
                  </a:moveTo>
                  <a:cubicBezTo>
                    <a:pt x="153" y="140"/>
                    <a:pt x="393" y="73"/>
                    <a:pt x="292" y="24"/>
                  </a:cubicBezTo>
                  <a:cubicBezTo>
                    <a:pt x="239" y="1"/>
                    <a:pt x="1" y="67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4" name="Google Shape;1964;p2"/>
            <p:cNvSpPr/>
            <p:nvPr/>
          </p:nvSpPr>
          <p:spPr>
            <a:xfrm>
              <a:off x="7395742" y="3911670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89" y="471"/>
                  </a:moveTo>
                  <a:lnTo>
                    <a:pt x="578" y="471"/>
                  </a:lnTo>
                  <a:cubicBezTo>
                    <a:pt x="474" y="338"/>
                    <a:pt x="803" y="1"/>
                    <a:pt x="384" y="17"/>
                  </a:cubicBezTo>
                  <a:cubicBezTo>
                    <a:pt x="525" y="265"/>
                    <a:pt x="3" y="199"/>
                    <a:pt x="0" y="380"/>
                  </a:cubicBezTo>
                  <a:cubicBezTo>
                    <a:pt x="116" y="383"/>
                    <a:pt x="227" y="393"/>
                    <a:pt x="189" y="4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5" name="Google Shape;1965;p2"/>
            <p:cNvSpPr/>
            <p:nvPr/>
          </p:nvSpPr>
          <p:spPr>
            <a:xfrm>
              <a:off x="5026803" y="3916005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4" y="233"/>
                  </a:moveTo>
                  <a:cubicBezTo>
                    <a:pt x="250" y="139"/>
                    <a:pt x="74" y="1"/>
                    <a:pt x="28" y="144"/>
                  </a:cubicBezTo>
                  <a:cubicBezTo>
                    <a:pt x="1" y="239"/>
                    <a:pt x="178" y="379"/>
                    <a:pt x="224" y="2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6" name="Google Shape;1966;p2"/>
            <p:cNvSpPr/>
            <p:nvPr/>
          </p:nvSpPr>
          <p:spPr>
            <a:xfrm>
              <a:off x="2388141" y="3916878"/>
              <a:ext cx="13884" cy="4215"/>
            </a:xfrm>
            <a:custGeom>
              <a:avLst/>
              <a:gdLst/>
              <a:ahLst/>
              <a:cxnLst/>
              <a:rect l="l" t="t" r="r" b="b"/>
              <a:pathLst>
                <a:path w="389" h="140" extrusionOk="0">
                  <a:moveTo>
                    <a:pt x="291" y="25"/>
                  </a:moveTo>
                  <a:cubicBezTo>
                    <a:pt x="237" y="0"/>
                    <a:pt x="1" y="69"/>
                    <a:pt x="100" y="116"/>
                  </a:cubicBezTo>
                  <a:cubicBezTo>
                    <a:pt x="151" y="140"/>
                    <a:pt x="389" y="71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7" name="Google Shape;1967;p2"/>
            <p:cNvSpPr/>
            <p:nvPr/>
          </p:nvSpPr>
          <p:spPr>
            <a:xfrm>
              <a:off x="2116312" y="3914861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7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8" name="Google Shape;1968;p2"/>
            <p:cNvSpPr/>
            <p:nvPr/>
          </p:nvSpPr>
          <p:spPr>
            <a:xfrm>
              <a:off x="6266809" y="3906310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4" y="103"/>
                  </a:moveTo>
                  <a:cubicBezTo>
                    <a:pt x="195" y="52"/>
                    <a:pt x="37" y="0"/>
                    <a:pt x="2" y="103"/>
                  </a:cubicBezTo>
                  <a:cubicBezTo>
                    <a:pt x="0" y="154"/>
                    <a:pt x="156" y="205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9" name="Google Shape;1969;p2"/>
            <p:cNvSpPr/>
            <p:nvPr/>
          </p:nvSpPr>
          <p:spPr>
            <a:xfrm>
              <a:off x="3268659" y="3894719"/>
              <a:ext cx="52254" cy="22733"/>
            </a:xfrm>
            <a:custGeom>
              <a:avLst/>
              <a:gdLst/>
              <a:ahLst/>
              <a:cxnLst/>
              <a:rect l="l" t="t" r="r" b="b"/>
              <a:pathLst>
                <a:path w="1464" h="755" extrusionOk="0">
                  <a:moveTo>
                    <a:pt x="1464" y="397"/>
                  </a:moveTo>
                  <a:cubicBezTo>
                    <a:pt x="1346" y="272"/>
                    <a:pt x="721" y="384"/>
                    <a:pt x="692" y="214"/>
                  </a:cubicBezTo>
                  <a:cubicBezTo>
                    <a:pt x="670" y="105"/>
                    <a:pt x="636" y="0"/>
                    <a:pt x="306" y="33"/>
                  </a:cubicBezTo>
                  <a:cubicBezTo>
                    <a:pt x="0" y="475"/>
                    <a:pt x="1244" y="755"/>
                    <a:pt x="1464" y="3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0" name="Google Shape;1970;p2"/>
            <p:cNvSpPr/>
            <p:nvPr/>
          </p:nvSpPr>
          <p:spPr>
            <a:xfrm>
              <a:off x="7825722" y="390314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6"/>
                  </a:moveTo>
                  <a:cubicBezTo>
                    <a:pt x="240" y="1"/>
                    <a:pt x="0" y="70"/>
                    <a:pt x="99" y="116"/>
                  </a:cubicBezTo>
                  <a:cubicBezTo>
                    <a:pt x="154" y="142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1" name="Google Shape;1971;p2"/>
            <p:cNvSpPr/>
            <p:nvPr/>
          </p:nvSpPr>
          <p:spPr>
            <a:xfrm>
              <a:off x="3334617" y="390116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1" y="183"/>
                  </a:moveTo>
                  <a:lnTo>
                    <a:pt x="386" y="183"/>
                  </a:lnTo>
                  <a:lnTo>
                    <a:pt x="386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2" name="Google Shape;1972;p2"/>
            <p:cNvSpPr/>
            <p:nvPr/>
          </p:nvSpPr>
          <p:spPr>
            <a:xfrm>
              <a:off x="1896129" y="3903902"/>
              <a:ext cx="13670" cy="2740"/>
            </a:xfrm>
            <a:custGeom>
              <a:avLst/>
              <a:gdLst/>
              <a:ahLst/>
              <a:cxnLst/>
              <a:rect l="l" t="t" r="r" b="b"/>
              <a:pathLst>
                <a:path w="383" h="91" extrusionOk="0">
                  <a:moveTo>
                    <a:pt x="383" y="1"/>
                  </a:moveTo>
                  <a:cubicBezTo>
                    <a:pt x="235" y="20"/>
                    <a:pt x="4" y="4"/>
                    <a:pt x="0" y="91"/>
                  </a:cubicBezTo>
                  <a:cubicBezTo>
                    <a:pt x="148" y="72"/>
                    <a:pt x="379" y="89"/>
                    <a:pt x="38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3" name="Google Shape;1973;p2"/>
            <p:cNvSpPr/>
            <p:nvPr/>
          </p:nvSpPr>
          <p:spPr>
            <a:xfrm>
              <a:off x="6467041" y="3890263"/>
              <a:ext cx="29018" cy="10930"/>
            </a:xfrm>
            <a:custGeom>
              <a:avLst/>
              <a:gdLst/>
              <a:ahLst/>
              <a:cxnLst/>
              <a:rect l="l" t="t" r="r" b="b"/>
              <a:pathLst>
                <a:path w="813" h="363" extrusionOk="0">
                  <a:moveTo>
                    <a:pt x="562" y="362"/>
                  </a:moveTo>
                  <a:cubicBezTo>
                    <a:pt x="813" y="243"/>
                    <a:pt x="681" y="88"/>
                    <a:pt x="370" y="1"/>
                  </a:cubicBezTo>
                  <a:cubicBezTo>
                    <a:pt x="344" y="226"/>
                    <a:pt x="1" y="284"/>
                    <a:pt x="562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4" name="Google Shape;1974;p2"/>
            <p:cNvSpPr/>
            <p:nvPr/>
          </p:nvSpPr>
          <p:spPr>
            <a:xfrm>
              <a:off x="130454" y="3897729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4"/>
                  </a:moveTo>
                  <a:cubicBezTo>
                    <a:pt x="241" y="1"/>
                    <a:pt x="1" y="68"/>
                    <a:pt x="99" y="114"/>
                  </a:cubicBezTo>
                  <a:cubicBezTo>
                    <a:pt x="152" y="140"/>
                    <a:pt x="392" y="70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5" name="Google Shape;1975;p2"/>
            <p:cNvSpPr/>
            <p:nvPr/>
          </p:nvSpPr>
          <p:spPr>
            <a:xfrm>
              <a:off x="8390081" y="3894990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5" y="24"/>
                  </a:moveTo>
                  <a:cubicBezTo>
                    <a:pt x="238" y="0"/>
                    <a:pt x="1" y="68"/>
                    <a:pt x="101" y="115"/>
                  </a:cubicBezTo>
                  <a:cubicBezTo>
                    <a:pt x="154" y="140"/>
                    <a:pt x="394" y="72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6" name="Google Shape;1976;p2"/>
            <p:cNvSpPr/>
            <p:nvPr/>
          </p:nvSpPr>
          <p:spPr>
            <a:xfrm>
              <a:off x="4552923" y="3895682"/>
              <a:ext cx="13813" cy="2800"/>
            </a:xfrm>
            <a:custGeom>
              <a:avLst/>
              <a:gdLst/>
              <a:ahLst/>
              <a:cxnLst/>
              <a:rect l="l" t="t" r="r" b="b"/>
              <a:pathLst>
                <a:path w="387" h="93" extrusionOk="0">
                  <a:moveTo>
                    <a:pt x="386" y="1"/>
                  </a:moveTo>
                  <a:cubicBezTo>
                    <a:pt x="236" y="23"/>
                    <a:pt x="7" y="5"/>
                    <a:pt x="0" y="92"/>
                  </a:cubicBezTo>
                  <a:cubicBezTo>
                    <a:pt x="151" y="73"/>
                    <a:pt x="383" y="91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7" name="Google Shape;1977;p2"/>
            <p:cNvSpPr/>
            <p:nvPr/>
          </p:nvSpPr>
          <p:spPr>
            <a:xfrm>
              <a:off x="8655200" y="3889570"/>
              <a:ext cx="13849" cy="7437"/>
            </a:xfrm>
            <a:custGeom>
              <a:avLst/>
              <a:gdLst/>
              <a:ahLst/>
              <a:cxnLst/>
              <a:rect l="l" t="t" r="r" b="b"/>
              <a:pathLst>
                <a:path w="388" h="247" extrusionOk="0">
                  <a:moveTo>
                    <a:pt x="388" y="115"/>
                  </a:moveTo>
                  <a:cubicBezTo>
                    <a:pt x="384" y="24"/>
                    <a:pt x="49" y="0"/>
                    <a:pt x="0" y="115"/>
                  </a:cubicBezTo>
                  <a:cubicBezTo>
                    <a:pt x="217" y="105"/>
                    <a:pt x="303" y="247"/>
                    <a:pt x="388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8" name="Google Shape;1978;p2"/>
            <p:cNvSpPr/>
            <p:nvPr/>
          </p:nvSpPr>
          <p:spPr>
            <a:xfrm>
              <a:off x="8928636" y="3882043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440" y="365"/>
                  </a:moveTo>
                  <a:cubicBezTo>
                    <a:pt x="500" y="241"/>
                    <a:pt x="716" y="191"/>
                    <a:pt x="635" y="1"/>
                  </a:cubicBezTo>
                  <a:lnTo>
                    <a:pt x="56" y="1"/>
                  </a:lnTo>
                  <a:cubicBezTo>
                    <a:pt x="0" y="208"/>
                    <a:pt x="102" y="341"/>
                    <a:pt x="440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9" name="Google Shape;1979;p2"/>
            <p:cNvSpPr/>
            <p:nvPr/>
          </p:nvSpPr>
          <p:spPr>
            <a:xfrm>
              <a:off x="6300966" y="3884030"/>
              <a:ext cx="20987" cy="9003"/>
            </a:xfrm>
            <a:custGeom>
              <a:avLst/>
              <a:gdLst/>
              <a:ahLst/>
              <a:cxnLst/>
              <a:rect l="l" t="t" r="r" b="b"/>
              <a:pathLst>
                <a:path w="588" h="299" extrusionOk="0">
                  <a:moveTo>
                    <a:pt x="393" y="299"/>
                  </a:moveTo>
                  <a:cubicBezTo>
                    <a:pt x="393" y="208"/>
                    <a:pt x="550" y="189"/>
                    <a:pt x="588" y="116"/>
                  </a:cubicBezTo>
                  <a:cubicBezTo>
                    <a:pt x="338" y="111"/>
                    <a:pt x="320" y="0"/>
                    <a:pt x="9" y="26"/>
                  </a:cubicBezTo>
                  <a:cubicBezTo>
                    <a:pt x="0" y="183"/>
                    <a:pt x="154" y="260"/>
                    <a:pt x="393" y="2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0" name="Google Shape;1980;p2"/>
            <p:cNvSpPr/>
            <p:nvPr/>
          </p:nvSpPr>
          <p:spPr>
            <a:xfrm>
              <a:off x="8624220" y="388677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98" y="117"/>
                  </a:moveTo>
                  <a:cubicBezTo>
                    <a:pt x="153" y="140"/>
                    <a:pt x="393" y="72"/>
                    <a:pt x="293" y="25"/>
                  </a:cubicBezTo>
                  <a:cubicBezTo>
                    <a:pt x="238" y="0"/>
                    <a:pt x="0" y="68"/>
                    <a:pt x="98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1" name="Google Shape;1981;p2"/>
            <p:cNvSpPr/>
            <p:nvPr/>
          </p:nvSpPr>
          <p:spPr>
            <a:xfrm>
              <a:off x="5011670" y="3878370"/>
              <a:ext cx="39797" cy="15778"/>
            </a:xfrm>
            <a:custGeom>
              <a:avLst/>
              <a:gdLst/>
              <a:ahLst/>
              <a:cxnLst/>
              <a:rect l="l" t="t" r="r" b="b"/>
              <a:pathLst>
                <a:path w="1115" h="524" extrusionOk="0">
                  <a:moveTo>
                    <a:pt x="648" y="304"/>
                  </a:moveTo>
                  <a:cubicBezTo>
                    <a:pt x="1114" y="0"/>
                    <a:pt x="1" y="523"/>
                    <a:pt x="648" y="3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2" name="Google Shape;1982;p2"/>
            <p:cNvSpPr/>
            <p:nvPr/>
          </p:nvSpPr>
          <p:spPr>
            <a:xfrm>
              <a:off x="2798205" y="3875600"/>
              <a:ext cx="36264" cy="19090"/>
            </a:xfrm>
            <a:custGeom>
              <a:avLst/>
              <a:gdLst/>
              <a:ahLst/>
              <a:cxnLst/>
              <a:rect l="l" t="t" r="r" b="b"/>
              <a:pathLst>
                <a:path w="1016" h="634" extrusionOk="0">
                  <a:moveTo>
                    <a:pt x="757" y="488"/>
                  </a:moveTo>
                  <a:cubicBezTo>
                    <a:pt x="920" y="383"/>
                    <a:pt x="1016" y="242"/>
                    <a:pt x="952" y="33"/>
                  </a:cubicBezTo>
                  <a:cubicBezTo>
                    <a:pt x="661" y="48"/>
                    <a:pt x="242" y="1"/>
                    <a:pt x="178" y="125"/>
                  </a:cubicBezTo>
                  <a:cubicBezTo>
                    <a:pt x="692" y="96"/>
                    <a:pt x="0" y="634"/>
                    <a:pt x="757" y="48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3" name="Google Shape;1983;p2"/>
            <p:cNvSpPr/>
            <p:nvPr/>
          </p:nvSpPr>
          <p:spPr>
            <a:xfrm>
              <a:off x="3948624" y="3871083"/>
              <a:ext cx="37870" cy="18819"/>
            </a:xfrm>
            <a:custGeom>
              <a:avLst/>
              <a:gdLst/>
              <a:ahLst/>
              <a:cxnLst/>
              <a:rect l="l" t="t" r="r" b="b"/>
              <a:pathLst>
                <a:path w="1061" h="625" extrusionOk="0">
                  <a:moveTo>
                    <a:pt x="732" y="546"/>
                  </a:moveTo>
                  <a:cubicBezTo>
                    <a:pt x="1061" y="392"/>
                    <a:pt x="618" y="138"/>
                    <a:pt x="345" y="1"/>
                  </a:cubicBezTo>
                  <a:cubicBezTo>
                    <a:pt x="49" y="139"/>
                    <a:pt x="1" y="625"/>
                    <a:pt x="732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4" name="Google Shape;1984;p2"/>
            <p:cNvSpPr/>
            <p:nvPr/>
          </p:nvSpPr>
          <p:spPr>
            <a:xfrm>
              <a:off x="2838965" y="3878942"/>
              <a:ext cx="7067" cy="6203"/>
            </a:xfrm>
            <a:custGeom>
              <a:avLst/>
              <a:gdLst/>
              <a:ahLst/>
              <a:cxnLst/>
              <a:rect l="l" t="t" r="r" b="b"/>
              <a:pathLst>
                <a:path w="198" h="206" extrusionOk="0">
                  <a:moveTo>
                    <a:pt x="2" y="104"/>
                  </a:moveTo>
                  <a:cubicBezTo>
                    <a:pt x="0" y="155"/>
                    <a:pt x="158" y="206"/>
                    <a:pt x="196" y="104"/>
                  </a:cubicBezTo>
                  <a:cubicBezTo>
                    <a:pt x="197" y="53"/>
                    <a:pt x="40" y="1"/>
                    <a:pt x="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5" name="Google Shape;1985;p2"/>
            <p:cNvSpPr/>
            <p:nvPr/>
          </p:nvSpPr>
          <p:spPr>
            <a:xfrm>
              <a:off x="387114" y="3868374"/>
              <a:ext cx="56680" cy="22552"/>
            </a:xfrm>
            <a:custGeom>
              <a:avLst/>
              <a:gdLst/>
              <a:ahLst/>
              <a:cxnLst/>
              <a:rect l="l" t="t" r="r" b="b"/>
              <a:pathLst>
                <a:path w="1588" h="749" extrusionOk="0">
                  <a:moveTo>
                    <a:pt x="1588" y="365"/>
                  </a:moveTo>
                  <a:cubicBezTo>
                    <a:pt x="1046" y="346"/>
                    <a:pt x="1059" y="67"/>
                    <a:pt x="622" y="1"/>
                  </a:cubicBezTo>
                  <a:cubicBezTo>
                    <a:pt x="861" y="294"/>
                    <a:pt x="1" y="70"/>
                    <a:pt x="237" y="365"/>
                  </a:cubicBezTo>
                  <a:cubicBezTo>
                    <a:pt x="960" y="279"/>
                    <a:pt x="1341" y="748"/>
                    <a:pt x="1588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6" name="Google Shape;1986;p2"/>
            <p:cNvSpPr/>
            <p:nvPr/>
          </p:nvSpPr>
          <p:spPr>
            <a:xfrm>
              <a:off x="3331084" y="387858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6" y="26"/>
                  </a:moveTo>
                  <a:cubicBezTo>
                    <a:pt x="238" y="1"/>
                    <a:pt x="1" y="69"/>
                    <a:pt x="100" y="117"/>
                  </a:cubicBezTo>
                  <a:cubicBezTo>
                    <a:pt x="153" y="142"/>
                    <a:pt x="392" y="71"/>
                    <a:pt x="296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7" name="Google Shape;1987;p2"/>
            <p:cNvSpPr/>
            <p:nvPr/>
          </p:nvSpPr>
          <p:spPr>
            <a:xfrm>
              <a:off x="2150790" y="3875991"/>
              <a:ext cx="13706" cy="6745"/>
            </a:xfrm>
            <a:custGeom>
              <a:avLst/>
              <a:gdLst/>
              <a:ahLst/>
              <a:cxnLst/>
              <a:rect l="l" t="t" r="r" b="b"/>
              <a:pathLst>
                <a:path w="384" h="224" extrusionOk="0">
                  <a:moveTo>
                    <a:pt x="384" y="112"/>
                  </a:moveTo>
                  <a:cubicBezTo>
                    <a:pt x="345" y="1"/>
                    <a:pt x="171" y="57"/>
                    <a:pt x="0" y="112"/>
                  </a:cubicBezTo>
                  <a:cubicBezTo>
                    <a:pt x="2" y="202"/>
                    <a:pt x="338" y="224"/>
                    <a:pt x="384" y="1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8" name="Google Shape;1988;p2"/>
            <p:cNvSpPr/>
            <p:nvPr/>
          </p:nvSpPr>
          <p:spPr>
            <a:xfrm>
              <a:off x="3035091" y="3873101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5" y="25"/>
                  </a:moveTo>
                  <a:cubicBezTo>
                    <a:pt x="241" y="0"/>
                    <a:pt x="1" y="69"/>
                    <a:pt x="100" y="116"/>
                  </a:cubicBezTo>
                  <a:cubicBezTo>
                    <a:pt x="155" y="142"/>
                    <a:pt x="392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9" name="Google Shape;1989;p2"/>
            <p:cNvSpPr/>
            <p:nvPr/>
          </p:nvSpPr>
          <p:spPr>
            <a:xfrm>
              <a:off x="5681677" y="3870662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2" y="15"/>
                  </a:moveTo>
                  <a:cubicBezTo>
                    <a:pt x="356" y="28"/>
                    <a:pt x="36" y="0"/>
                    <a:pt x="1" y="106"/>
                  </a:cubicBezTo>
                  <a:cubicBezTo>
                    <a:pt x="228" y="92"/>
                    <a:pt x="552" y="120"/>
                    <a:pt x="582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0" name="Google Shape;1990;p2"/>
            <p:cNvSpPr/>
            <p:nvPr/>
          </p:nvSpPr>
          <p:spPr>
            <a:xfrm>
              <a:off x="2949146" y="3868374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1"/>
                  </a:moveTo>
                  <a:cubicBezTo>
                    <a:pt x="239" y="20"/>
                    <a:pt x="7" y="3"/>
                    <a:pt x="0" y="91"/>
                  </a:cubicBezTo>
                  <a:cubicBezTo>
                    <a:pt x="149" y="71"/>
                    <a:pt x="383" y="89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1" name="Google Shape;1991;p2"/>
            <p:cNvSpPr/>
            <p:nvPr/>
          </p:nvSpPr>
          <p:spPr>
            <a:xfrm>
              <a:off x="8936595" y="3857384"/>
              <a:ext cx="14670" cy="9575"/>
            </a:xfrm>
            <a:custGeom>
              <a:avLst/>
              <a:gdLst/>
              <a:ahLst/>
              <a:cxnLst/>
              <a:rect l="l" t="t" r="r" b="b"/>
              <a:pathLst>
                <a:path w="411" h="318" extrusionOk="0">
                  <a:moveTo>
                    <a:pt x="410" y="274"/>
                  </a:moveTo>
                  <a:lnTo>
                    <a:pt x="410" y="91"/>
                  </a:lnTo>
                  <a:cubicBezTo>
                    <a:pt x="216" y="91"/>
                    <a:pt x="179" y="18"/>
                    <a:pt x="23" y="0"/>
                  </a:cubicBezTo>
                  <a:cubicBezTo>
                    <a:pt x="42" y="146"/>
                    <a:pt x="1" y="317"/>
                    <a:pt x="410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2" name="Google Shape;1992;p2"/>
            <p:cNvSpPr/>
            <p:nvPr/>
          </p:nvSpPr>
          <p:spPr>
            <a:xfrm>
              <a:off x="5561146" y="3862201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5" y="25"/>
                  </a:moveTo>
                  <a:cubicBezTo>
                    <a:pt x="241" y="1"/>
                    <a:pt x="1" y="68"/>
                    <a:pt x="101" y="117"/>
                  </a:cubicBezTo>
                  <a:cubicBezTo>
                    <a:pt x="156" y="140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3" name="Google Shape;1993;p2"/>
            <p:cNvSpPr/>
            <p:nvPr/>
          </p:nvSpPr>
          <p:spPr>
            <a:xfrm>
              <a:off x="2160392" y="3857384"/>
              <a:ext cx="29518" cy="9906"/>
            </a:xfrm>
            <a:custGeom>
              <a:avLst/>
              <a:gdLst/>
              <a:ahLst/>
              <a:cxnLst/>
              <a:rect l="l" t="t" r="r" b="b"/>
              <a:pathLst>
                <a:path w="827" h="329" extrusionOk="0">
                  <a:moveTo>
                    <a:pt x="693" y="274"/>
                  </a:moveTo>
                  <a:cubicBezTo>
                    <a:pt x="826" y="31"/>
                    <a:pt x="294" y="99"/>
                    <a:pt x="115" y="0"/>
                  </a:cubicBezTo>
                  <a:cubicBezTo>
                    <a:pt x="0" y="239"/>
                    <a:pt x="193" y="329"/>
                    <a:pt x="693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4" name="Google Shape;1994;p2"/>
            <p:cNvSpPr/>
            <p:nvPr/>
          </p:nvSpPr>
          <p:spPr>
            <a:xfrm>
              <a:off x="8620758" y="3854734"/>
              <a:ext cx="34515" cy="8943"/>
            </a:xfrm>
            <a:custGeom>
              <a:avLst/>
              <a:gdLst/>
              <a:ahLst/>
              <a:cxnLst/>
              <a:rect l="l" t="t" r="r" b="b"/>
              <a:pathLst>
                <a:path w="967" h="297" extrusionOk="0">
                  <a:moveTo>
                    <a:pt x="195" y="273"/>
                  </a:moveTo>
                  <a:cubicBezTo>
                    <a:pt x="635" y="297"/>
                    <a:pt x="921" y="250"/>
                    <a:pt x="967" y="89"/>
                  </a:cubicBezTo>
                  <a:cubicBezTo>
                    <a:pt x="627" y="110"/>
                    <a:pt x="1" y="1"/>
                    <a:pt x="19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5" name="Google Shape;1995;p2"/>
            <p:cNvSpPr/>
            <p:nvPr/>
          </p:nvSpPr>
          <p:spPr>
            <a:xfrm>
              <a:off x="2713151" y="3851995"/>
              <a:ext cx="17739" cy="10990"/>
            </a:xfrm>
            <a:custGeom>
              <a:avLst/>
              <a:gdLst/>
              <a:ahLst/>
              <a:cxnLst/>
              <a:rect l="l" t="t" r="r" b="b"/>
              <a:pathLst>
                <a:path w="497" h="365" extrusionOk="0">
                  <a:moveTo>
                    <a:pt x="443" y="364"/>
                  </a:moveTo>
                  <a:cubicBezTo>
                    <a:pt x="497" y="157"/>
                    <a:pt x="394" y="22"/>
                    <a:pt x="57" y="0"/>
                  </a:cubicBezTo>
                  <a:cubicBezTo>
                    <a:pt x="1" y="205"/>
                    <a:pt x="104" y="341"/>
                    <a:pt x="443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6" name="Google Shape;1996;p2"/>
            <p:cNvSpPr/>
            <p:nvPr/>
          </p:nvSpPr>
          <p:spPr>
            <a:xfrm>
              <a:off x="7054814" y="3856691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4"/>
                  </a:moveTo>
                  <a:cubicBezTo>
                    <a:pt x="154" y="140"/>
                    <a:pt x="393" y="73"/>
                    <a:pt x="293" y="23"/>
                  </a:cubicBezTo>
                  <a:cubicBezTo>
                    <a:pt x="239" y="1"/>
                    <a:pt x="1" y="69"/>
                    <a:pt x="99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7" name="Google Shape;1997;p2"/>
            <p:cNvSpPr/>
            <p:nvPr/>
          </p:nvSpPr>
          <p:spPr>
            <a:xfrm>
              <a:off x="2339779" y="3856752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5" y="24"/>
                  </a:moveTo>
                  <a:cubicBezTo>
                    <a:pt x="242" y="0"/>
                    <a:pt x="1" y="69"/>
                    <a:pt x="103" y="115"/>
                  </a:cubicBezTo>
                  <a:cubicBezTo>
                    <a:pt x="158" y="141"/>
                    <a:pt x="396" y="71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8" name="Google Shape;1998;p2"/>
            <p:cNvSpPr/>
            <p:nvPr/>
          </p:nvSpPr>
          <p:spPr>
            <a:xfrm>
              <a:off x="7422297" y="3846515"/>
              <a:ext cx="23521" cy="8250"/>
            </a:xfrm>
            <a:custGeom>
              <a:avLst/>
              <a:gdLst/>
              <a:ahLst/>
              <a:cxnLst/>
              <a:rect l="l" t="t" r="r" b="b"/>
              <a:pathLst>
                <a:path w="659" h="274" extrusionOk="0">
                  <a:moveTo>
                    <a:pt x="411" y="274"/>
                  </a:moveTo>
                  <a:cubicBezTo>
                    <a:pt x="422" y="157"/>
                    <a:pt x="658" y="146"/>
                    <a:pt x="605" y="1"/>
                  </a:cubicBezTo>
                  <a:lnTo>
                    <a:pt x="217" y="1"/>
                  </a:lnTo>
                  <a:cubicBezTo>
                    <a:pt x="0" y="131"/>
                    <a:pt x="9" y="221"/>
                    <a:pt x="411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9" name="Google Shape;1999;p2"/>
            <p:cNvSpPr/>
            <p:nvPr/>
          </p:nvSpPr>
          <p:spPr>
            <a:xfrm>
              <a:off x="2008273" y="3837271"/>
              <a:ext cx="46436" cy="9274"/>
            </a:xfrm>
            <a:custGeom>
              <a:avLst/>
              <a:gdLst/>
              <a:ahLst/>
              <a:cxnLst/>
              <a:rect l="l" t="t" r="r" b="b"/>
              <a:pathLst>
                <a:path w="1301" h="308" extrusionOk="0">
                  <a:moveTo>
                    <a:pt x="713" y="308"/>
                  </a:moveTo>
                  <a:cubicBezTo>
                    <a:pt x="1300" y="1"/>
                    <a:pt x="0" y="32"/>
                    <a:pt x="713" y="3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0" name="Google Shape;2000;p2"/>
            <p:cNvSpPr/>
            <p:nvPr/>
          </p:nvSpPr>
          <p:spPr>
            <a:xfrm>
              <a:off x="8948801" y="3829142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7" y="305"/>
                  </a:moveTo>
                  <a:cubicBezTo>
                    <a:pt x="1114" y="1"/>
                    <a:pt x="0" y="524"/>
                    <a:pt x="647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1" name="Google Shape;2001;p2"/>
            <p:cNvSpPr/>
            <p:nvPr/>
          </p:nvSpPr>
          <p:spPr>
            <a:xfrm>
              <a:off x="8073459" y="3837573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5"/>
                  </a:moveTo>
                  <a:cubicBezTo>
                    <a:pt x="154" y="140"/>
                    <a:pt x="394" y="71"/>
                    <a:pt x="292" y="24"/>
                  </a:cubicBezTo>
                  <a:cubicBezTo>
                    <a:pt x="244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2" name="Google Shape;2002;p2"/>
            <p:cNvSpPr/>
            <p:nvPr/>
          </p:nvSpPr>
          <p:spPr>
            <a:xfrm>
              <a:off x="5069170" y="3835555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1" y="182"/>
                  </a:moveTo>
                  <a:lnTo>
                    <a:pt x="388" y="182"/>
                  </a:lnTo>
                  <a:lnTo>
                    <a:pt x="388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3" name="Google Shape;2003;p2"/>
            <p:cNvSpPr/>
            <p:nvPr/>
          </p:nvSpPr>
          <p:spPr>
            <a:xfrm>
              <a:off x="2928551" y="3834953"/>
              <a:ext cx="13813" cy="6775"/>
            </a:xfrm>
            <a:custGeom>
              <a:avLst/>
              <a:gdLst/>
              <a:ahLst/>
              <a:cxnLst/>
              <a:rect l="l" t="t" r="r" b="b"/>
              <a:pathLst>
                <a:path w="387" h="225" extrusionOk="0">
                  <a:moveTo>
                    <a:pt x="1" y="112"/>
                  </a:moveTo>
                  <a:cubicBezTo>
                    <a:pt x="2" y="203"/>
                    <a:pt x="337" y="224"/>
                    <a:pt x="387" y="112"/>
                  </a:cubicBezTo>
                  <a:cubicBezTo>
                    <a:pt x="344" y="1"/>
                    <a:pt x="172" y="57"/>
                    <a:pt x="1" y="1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4" name="Google Shape;2004;p2"/>
            <p:cNvSpPr/>
            <p:nvPr/>
          </p:nvSpPr>
          <p:spPr>
            <a:xfrm>
              <a:off x="6818570" y="3825228"/>
              <a:ext cx="26412" cy="15236"/>
            </a:xfrm>
            <a:custGeom>
              <a:avLst/>
              <a:gdLst/>
              <a:ahLst/>
              <a:cxnLst/>
              <a:rect l="l" t="t" r="r" b="b"/>
              <a:pathLst>
                <a:path w="740" h="506" extrusionOk="0">
                  <a:moveTo>
                    <a:pt x="739" y="435"/>
                  </a:moveTo>
                  <a:lnTo>
                    <a:pt x="739" y="73"/>
                  </a:lnTo>
                  <a:cubicBezTo>
                    <a:pt x="1" y="0"/>
                    <a:pt x="1" y="505"/>
                    <a:pt x="739" y="4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5" name="Google Shape;2005;p2"/>
            <p:cNvSpPr/>
            <p:nvPr/>
          </p:nvSpPr>
          <p:spPr>
            <a:xfrm>
              <a:off x="2783928" y="3832424"/>
              <a:ext cx="6996" cy="6263"/>
            </a:xfrm>
            <a:custGeom>
              <a:avLst/>
              <a:gdLst/>
              <a:ahLst/>
              <a:cxnLst/>
              <a:rect l="l" t="t" r="r" b="b"/>
              <a:pathLst>
                <a:path w="196" h="208" extrusionOk="0">
                  <a:moveTo>
                    <a:pt x="195" y="105"/>
                  </a:moveTo>
                  <a:cubicBezTo>
                    <a:pt x="195" y="55"/>
                    <a:pt x="36" y="0"/>
                    <a:pt x="1" y="105"/>
                  </a:cubicBezTo>
                  <a:cubicBezTo>
                    <a:pt x="1" y="155"/>
                    <a:pt x="157" y="208"/>
                    <a:pt x="195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6" name="Google Shape;2006;p2"/>
            <p:cNvSpPr/>
            <p:nvPr/>
          </p:nvSpPr>
          <p:spPr>
            <a:xfrm>
              <a:off x="4181264" y="3829744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2" y="105"/>
                  </a:moveTo>
                  <a:cubicBezTo>
                    <a:pt x="194" y="54"/>
                    <a:pt x="37" y="0"/>
                    <a:pt x="0" y="105"/>
                  </a:cubicBezTo>
                  <a:cubicBezTo>
                    <a:pt x="0" y="153"/>
                    <a:pt x="156" y="207"/>
                    <a:pt x="19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7" name="Google Shape;2007;p2"/>
            <p:cNvSpPr/>
            <p:nvPr/>
          </p:nvSpPr>
          <p:spPr>
            <a:xfrm>
              <a:off x="2715114" y="3824626"/>
              <a:ext cx="22629" cy="11713"/>
            </a:xfrm>
            <a:custGeom>
              <a:avLst/>
              <a:gdLst/>
              <a:ahLst/>
              <a:cxnLst/>
              <a:rect l="l" t="t" r="r" b="b"/>
              <a:pathLst>
                <a:path w="634" h="389" extrusionOk="0">
                  <a:moveTo>
                    <a:pt x="194" y="1"/>
                  </a:moveTo>
                  <a:cubicBezTo>
                    <a:pt x="204" y="125"/>
                    <a:pt x="104" y="199"/>
                    <a:pt x="1" y="272"/>
                  </a:cubicBezTo>
                  <a:cubicBezTo>
                    <a:pt x="246" y="276"/>
                    <a:pt x="267" y="388"/>
                    <a:pt x="578" y="362"/>
                  </a:cubicBezTo>
                  <a:cubicBezTo>
                    <a:pt x="634" y="157"/>
                    <a:pt x="533" y="23"/>
                    <a:pt x="1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8" name="Google Shape;2008;p2"/>
            <p:cNvSpPr/>
            <p:nvPr/>
          </p:nvSpPr>
          <p:spPr>
            <a:xfrm>
              <a:off x="2601507" y="3829383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1" y="25"/>
                  </a:moveTo>
                  <a:cubicBezTo>
                    <a:pt x="239" y="1"/>
                    <a:pt x="0" y="68"/>
                    <a:pt x="99" y="117"/>
                  </a:cubicBezTo>
                  <a:cubicBezTo>
                    <a:pt x="153" y="140"/>
                    <a:pt x="390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9" name="Google Shape;2009;p2"/>
            <p:cNvSpPr/>
            <p:nvPr/>
          </p:nvSpPr>
          <p:spPr>
            <a:xfrm>
              <a:off x="1923648" y="3821826"/>
              <a:ext cx="20630" cy="8250"/>
            </a:xfrm>
            <a:custGeom>
              <a:avLst/>
              <a:gdLst/>
              <a:ahLst/>
              <a:cxnLst/>
              <a:rect l="l" t="t" r="r" b="b"/>
              <a:pathLst>
                <a:path w="578" h="274" extrusionOk="0">
                  <a:moveTo>
                    <a:pt x="1" y="185"/>
                  </a:moveTo>
                  <a:cubicBezTo>
                    <a:pt x="193" y="182"/>
                    <a:pt x="229" y="257"/>
                    <a:pt x="384" y="274"/>
                  </a:cubicBezTo>
                  <a:cubicBezTo>
                    <a:pt x="382" y="182"/>
                    <a:pt x="541" y="167"/>
                    <a:pt x="578" y="94"/>
                  </a:cubicBezTo>
                  <a:cubicBezTo>
                    <a:pt x="382" y="94"/>
                    <a:pt x="347" y="18"/>
                    <a:pt x="191" y="1"/>
                  </a:cubicBezTo>
                  <a:cubicBezTo>
                    <a:pt x="193" y="95"/>
                    <a:pt x="35" y="111"/>
                    <a:pt x="1" y="18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0" name="Google Shape;2010;p2"/>
            <p:cNvSpPr/>
            <p:nvPr/>
          </p:nvSpPr>
          <p:spPr>
            <a:xfrm>
              <a:off x="4503882" y="3819176"/>
              <a:ext cx="23521" cy="8250"/>
            </a:xfrm>
            <a:custGeom>
              <a:avLst/>
              <a:gdLst/>
              <a:ahLst/>
              <a:cxnLst/>
              <a:rect l="l" t="t" r="r" b="b"/>
              <a:pathLst>
                <a:path w="659" h="274" extrusionOk="0">
                  <a:moveTo>
                    <a:pt x="412" y="273"/>
                  </a:moveTo>
                  <a:cubicBezTo>
                    <a:pt x="422" y="157"/>
                    <a:pt x="659" y="146"/>
                    <a:pt x="607" y="0"/>
                  </a:cubicBezTo>
                  <a:lnTo>
                    <a:pt x="219" y="0"/>
                  </a:lnTo>
                  <a:cubicBezTo>
                    <a:pt x="1" y="132"/>
                    <a:pt x="10" y="222"/>
                    <a:pt x="412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1" name="Google Shape;2011;p2"/>
            <p:cNvSpPr/>
            <p:nvPr/>
          </p:nvSpPr>
          <p:spPr>
            <a:xfrm>
              <a:off x="2763298" y="3821525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4"/>
                  </a:moveTo>
                  <a:cubicBezTo>
                    <a:pt x="194" y="53"/>
                    <a:pt x="37" y="1"/>
                    <a:pt x="0" y="104"/>
                  </a:cubicBezTo>
                  <a:cubicBezTo>
                    <a:pt x="2" y="153"/>
                    <a:pt x="157" y="207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2" name="Google Shape;2012;p2"/>
            <p:cNvSpPr/>
            <p:nvPr/>
          </p:nvSpPr>
          <p:spPr>
            <a:xfrm>
              <a:off x="2605040" y="3821525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4"/>
                  </a:moveTo>
                  <a:cubicBezTo>
                    <a:pt x="192" y="53"/>
                    <a:pt x="35" y="1"/>
                    <a:pt x="0" y="104"/>
                  </a:cubicBezTo>
                  <a:cubicBezTo>
                    <a:pt x="0" y="153"/>
                    <a:pt x="153" y="207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3" name="Google Shape;2013;p2"/>
            <p:cNvSpPr/>
            <p:nvPr/>
          </p:nvSpPr>
          <p:spPr>
            <a:xfrm>
              <a:off x="8717161" y="3819176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4" name="Google Shape;2014;p2"/>
            <p:cNvSpPr/>
            <p:nvPr/>
          </p:nvSpPr>
          <p:spPr>
            <a:xfrm>
              <a:off x="2887184" y="3803339"/>
              <a:ext cx="26627" cy="15266"/>
            </a:xfrm>
            <a:custGeom>
              <a:avLst/>
              <a:gdLst/>
              <a:ahLst/>
              <a:cxnLst/>
              <a:rect l="l" t="t" r="r" b="b"/>
              <a:pathLst>
                <a:path w="746" h="507" extrusionOk="0">
                  <a:moveTo>
                    <a:pt x="0" y="72"/>
                  </a:moveTo>
                  <a:lnTo>
                    <a:pt x="0" y="435"/>
                  </a:lnTo>
                  <a:cubicBezTo>
                    <a:pt x="746" y="507"/>
                    <a:pt x="746" y="0"/>
                    <a:pt x="0" y="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5" name="Google Shape;2015;p2"/>
            <p:cNvSpPr/>
            <p:nvPr/>
          </p:nvSpPr>
          <p:spPr>
            <a:xfrm>
              <a:off x="2967491" y="3795150"/>
              <a:ext cx="37120" cy="15838"/>
            </a:xfrm>
            <a:custGeom>
              <a:avLst/>
              <a:gdLst/>
              <a:ahLst/>
              <a:cxnLst/>
              <a:rect l="l" t="t" r="r" b="b"/>
              <a:pathLst>
                <a:path w="1040" h="526" extrusionOk="0">
                  <a:moveTo>
                    <a:pt x="837" y="525"/>
                  </a:moveTo>
                  <a:cubicBezTo>
                    <a:pt x="1040" y="1"/>
                    <a:pt x="1" y="488"/>
                    <a:pt x="837" y="5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6" name="Google Shape;2016;p2"/>
            <p:cNvSpPr/>
            <p:nvPr/>
          </p:nvSpPr>
          <p:spPr>
            <a:xfrm>
              <a:off x="7925623" y="3792801"/>
              <a:ext cx="34443" cy="16229"/>
            </a:xfrm>
            <a:custGeom>
              <a:avLst/>
              <a:gdLst/>
              <a:ahLst/>
              <a:cxnLst/>
              <a:rect l="l" t="t" r="r" b="b"/>
              <a:pathLst>
                <a:path w="965" h="539" extrusionOk="0">
                  <a:moveTo>
                    <a:pt x="1" y="422"/>
                  </a:moveTo>
                  <a:cubicBezTo>
                    <a:pt x="253" y="538"/>
                    <a:pt x="711" y="538"/>
                    <a:pt x="964" y="422"/>
                  </a:cubicBezTo>
                  <a:cubicBezTo>
                    <a:pt x="962" y="0"/>
                    <a:pt x="5" y="0"/>
                    <a:pt x="1" y="4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7" name="Google Shape;2017;p2"/>
            <p:cNvSpPr/>
            <p:nvPr/>
          </p:nvSpPr>
          <p:spPr>
            <a:xfrm>
              <a:off x="7788031" y="3805477"/>
              <a:ext cx="13706" cy="2770"/>
            </a:xfrm>
            <a:custGeom>
              <a:avLst/>
              <a:gdLst/>
              <a:ahLst/>
              <a:cxnLst/>
              <a:rect l="l" t="t" r="r" b="b"/>
              <a:pathLst>
                <a:path w="384" h="92" extrusionOk="0">
                  <a:moveTo>
                    <a:pt x="384" y="1"/>
                  </a:moveTo>
                  <a:cubicBezTo>
                    <a:pt x="234" y="22"/>
                    <a:pt x="4" y="4"/>
                    <a:pt x="0" y="91"/>
                  </a:cubicBezTo>
                  <a:cubicBezTo>
                    <a:pt x="146" y="71"/>
                    <a:pt x="381" y="90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8" name="Google Shape;2018;p2"/>
            <p:cNvSpPr/>
            <p:nvPr/>
          </p:nvSpPr>
          <p:spPr>
            <a:xfrm>
              <a:off x="8509863" y="3800057"/>
              <a:ext cx="21523" cy="6413"/>
            </a:xfrm>
            <a:custGeom>
              <a:avLst/>
              <a:gdLst/>
              <a:ahLst/>
              <a:cxnLst/>
              <a:rect l="l" t="t" r="r" b="b"/>
              <a:pathLst>
                <a:path w="603" h="213" extrusionOk="0">
                  <a:moveTo>
                    <a:pt x="603" y="181"/>
                  </a:moveTo>
                  <a:lnTo>
                    <a:pt x="603" y="1"/>
                  </a:lnTo>
                  <a:lnTo>
                    <a:pt x="26" y="1"/>
                  </a:lnTo>
                  <a:cubicBezTo>
                    <a:pt x="1" y="164"/>
                    <a:pt x="215" y="212"/>
                    <a:pt x="603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9" name="Google Shape;2019;p2"/>
            <p:cNvSpPr/>
            <p:nvPr/>
          </p:nvSpPr>
          <p:spPr>
            <a:xfrm>
              <a:off x="8593311" y="3793313"/>
              <a:ext cx="13777" cy="7437"/>
            </a:xfrm>
            <a:custGeom>
              <a:avLst/>
              <a:gdLst/>
              <a:ahLst/>
              <a:cxnLst/>
              <a:rect l="l" t="t" r="r" b="b"/>
              <a:pathLst>
                <a:path w="386" h="247" extrusionOk="0">
                  <a:moveTo>
                    <a:pt x="386" y="132"/>
                  </a:moveTo>
                  <a:cubicBezTo>
                    <a:pt x="169" y="143"/>
                    <a:pt x="86" y="0"/>
                    <a:pt x="1" y="132"/>
                  </a:cubicBezTo>
                  <a:cubicBezTo>
                    <a:pt x="3" y="225"/>
                    <a:pt x="339" y="247"/>
                    <a:pt x="386" y="1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0" name="Google Shape;2020;p2"/>
            <p:cNvSpPr/>
            <p:nvPr/>
          </p:nvSpPr>
          <p:spPr>
            <a:xfrm>
              <a:off x="3778588" y="3793855"/>
              <a:ext cx="13884" cy="4276"/>
            </a:xfrm>
            <a:custGeom>
              <a:avLst/>
              <a:gdLst/>
              <a:ahLst/>
              <a:cxnLst/>
              <a:rect l="l" t="t" r="r" b="b"/>
              <a:pathLst>
                <a:path w="389" h="142" extrusionOk="0">
                  <a:moveTo>
                    <a:pt x="289" y="25"/>
                  </a:moveTo>
                  <a:cubicBezTo>
                    <a:pt x="238" y="1"/>
                    <a:pt x="0" y="70"/>
                    <a:pt x="98" y="114"/>
                  </a:cubicBezTo>
                  <a:cubicBezTo>
                    <a:pt x="150" y="142"/>
                    <a:pt x="388" y="71"/>
                    <a:pt x="289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1" name="Google Shape;2021;p2"/>
            <p:cNvSpPr/>
            <p:nvPr/>
          </p:nvSpPr>
          <p:spPr>
            <a:xfrm>
              <a:off x="7911846" y="3786388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2" name="Google Shape;2022;p2"/>
            <p:cNvSpPr/>
            <p:nvPr/>
          </p:nvSpPr>
          <p:spPr>
            <a:xfrm>
              <a:off x="8062395" y="3783648"/>
              <a:ext cx="21594" cy="6413"/>
            </a:xfrm>
            <a:custGeom>
              <a:avLst/>
              <a:gdLst/>
              <a:ahLst/>
              <a:cxnLst/>
              <a:rect l="l" t="t" r="r" b="b"/>
              <a:pathLst>
                <a:path w="605" h="213" extrusionOk="0">
                  <a:moveTo>
                    <a:pt x="605" y="182"/>
                  </a:moveTo>
                  <a:lnTo>
                    <a:pt x="605" y="0"/>
                  </a:lnTo>
                  <a:lnTo>
                    <a:pt x="26" y="0"/>
                  </a:lnTo>
                  <a:cubicBezTo>
                    <a:pt x="0" y="162"/>
                    <a:pt x="217" y="213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3" name="Google Shape;2023;p2"/>
            <p:cNvSpPr/>
            <p:nvPr/>
          </p:nvSpPr>
          <p:spPr>
            <a:xfrm>
              <a:off x="7760477" y="3778168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9" y="91"/>
                  </a:moveTo>
                  <a:cubicBezTo>
                    <a:pt x="384" y="92"/>
                    <a:pt x="348" y="19"/>
                    <a:pt x="194" y="1"/>
                  </a:cubicBezTo>
                  <a:cubicBezTo>
                    <a:pt x="195" y="92"/>
                    <a:pt x="37" y="109"/>
                    <a:pt x="1" y="182"/>
                  </a:cubicBezTo>
                  <a:cubicBezTo>
                    <a:pt x="195" y="182"/>
                    <a:pt x="229" y="255"/>
                    <a:pt x="390" y="274"/>
                  </a:cubicBezTo>
                  <a:cubicBezTo>
                    <a:pt x="384" y="182"/>
                    <a:pt x="541" y="164"/>
                    <a:pt x="579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4" name="Google Shape;2024;p2"/>
            <p:cNvSpPr/>
            <p:nvPr/>
          </p:nvSpPr>
          <p:spPr>
            <a:xfrm>
              <a:off x="7626205" y="3782895"/>
              <a:ext cx="13920" cy="4246"/>
            </a:xfrm>
            <a:custGeom>
              <a:avLst/>
              <a:gdLst/>
              <a:ahLst/>
              <a:cxnLst/>
              <a:rect l="l" t="t" r="r" b="b"/>
              <a:pathLst>
                <a:path w="390" h="141" extrusionOk="0">
                  <a:moveTo>
                    <a:pt x="290" y="25"/>
                  </a:moveTo>
                  <a:cubicBezTo>
                    <a:pt x="238" y="0"/>
                    <a:pt x="1" y="70"/>
                    <a:pt x="98" y="117"/>
                  </a:cubicBezTo>
                  <a:cubicBezTo>
                    <a:pt x="151" y="140"/>
                    <a:pt x="390" y="72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5" name="Google Shape;2025;p2"/>
            <p:cNvSpPr/>
            <p:nvPr/>
          </p:nvSpPr>
          <p:spPr>
            <a:xfrm>
              <a:off x="6758536" y="3771484"/>
              <a:ext cx="31481" cy="13911"/>
            </a:xfrm>
            <a:custGeom>
              <a:avLst/>
              <a:gdLst/>
              <a:ahLst/>
              <a:cxnLst/>
              <a:rect l="l" t="t" r="r" b="b"/>
              <a:pathLst>
                <a:path w="882" h="462" extrusionOk="0">
                  <a:moveTo>
                    <a:pt x="688" y="404"/>
                  </a:moveTo>
                  <a:cubicBezTo>
                    <a:pt x="701" y="403"/>
                    <a:pt x="675" y="319"/>
                    <a:pt x="688" y="313"/>
                  </a:cubicBezTo>
                  <a:cubicBezTo>
                    <a:pt x="706" y="302"/>
                    <a:pt x="869" y="125"/>
                    <a:pt x="881" y="131"/>
                  </a:cubicBezTo>
                  <a:cubicBezTo>
                    <a:pt x="671" y="1"/>
                    <a:pt x="0" y="462"/>
                    <a:pt x="688" y="4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6" name="Google Shape;2026;p2"/>
            <p:cNvSpPr/>
            <p:nvPr/>
          </p:nvSpPr>
          <p:spPr>
            <a:xfrm>
              <a:off x="7571382" y="3769618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5" y="193"/>
                  </a:moveTo>
                  <a:cubicBezTo>
                    <a:pt x="475" y="102"/>
                    <a:pt x="633" y="86"/>
                    <a:pt x="670" y="12"/>
                  </a:cubicBezTo>
                  <a:cubicBezTo>
                    <a:pt x="366" y="21"/>
                    <a:pt x="0" y="0"/>
                    <a:pt x="90" y="1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7" name="Google Shape;2027;p2"/>
            <p:cNvSpPr/>
            <p:nvPr/>
          </p:nvSpPr>
          <p:spPr>
            <a:xfrm>
              <a:off x="2694484" y="3769618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2" y="102"/>
                  </a:moveTo>
                  <a:cubicBezTo>
                    <a:pt x="196" y="50"/>
                    <a:pt x="40" y="0"/>
                    <a:pt x="1" y="102"/>
                  </a:cubicBezTo>
                  <a:cubicBezTo>
                    <a:pt x="1" y="153"/>
                    <a:pt x="158" y="205"/>
                    <a:pt x="192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8" name="Google Shape;2028;p2"/>
            <p:cNvSpPr/>
            <p:nvPr/>
          </p:nvSpPr>
          <p:spPr>
            <a:xfrm>
              <a:off x="8779158" y="3747398"/>
              <a:ext cx="56216" cy="27942"/>
            </a:xfrm>
            <a:custGeom>
              <a:avLst/>
              <a:gdLst/>
              <a:ahLst/>
              <a:cxnLst/>
              <a:rect l="l" t="t" r="r" b="b"/>
              <a:pathLst>
                <a:path w="1575" h="928" extrusionOk="0">
                  <a:moveTo>
                    <a:pt x="1352" y="24"/>
                  </a:moveTo>
                  <a:cubicBezTo>
                    <a:pt x="338" y="1"/>
                    <a:pt x="143" y="362"/>
                    <a:pt x="1" y="751"/>
                  </a:cubicBezTo>
                  <a:cubicBezTo>
                    <a:pt x="818" y="927"/>
                    <a:pt x="1575" y="604"/>
                    <a:pt x="135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9" name="Google Shape;2029;p2"/>
            <p:cNvSpPr/>
            <p:nvPr/>
          </p:nvSpPr>
          <p:spPr>
            <a:xfrm>
              <a:off x="7918699" y="3770009"/>
              <a:ext cx="13884" cy="2770"/>
            </a:xfrm>
            <a:custGeom>
              <a:avLst/>
              <a:gdLst/>
              <a:ahLst/>
              <a:cxnLst/>
              <a:rect l="l" t="t" r="r" b="b"/>
              <a:pathLst>
                <a:path w="389" h="92" extrusionOk="0">
                  <a:moveTo>
                    <a:pt x="388" y="0"/>
                  </a:moveTo>
                  <a:cubicBezTo>
                    <a:pt x="238" y="21"/>
                    <a:pt x="7" y="3"/>
                    <a:pt x="1" y="92"/>
                  </a:cubicBezTo>
                  <a:cubicBezTo>
                    <a:pt x="153" y="69"/>
                    <a:pt x="383" y="86"/>
                    <a:pt x="3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0" name="Google Shape;2030;p2"/>
            <p:cNvSpPr/>
            <p:nvPr/>
          </p:nvSpPr>
          <p:spPr>
            <a:xfrm>
              <a:off x="2804629" y="3748120"/>
              <a:ext cx="51147" cy="19150"/>
            </a:xfrm>
            <a:custGeom>
              <a:avLst/>
              <a:gdLst/>
              <a:ahLst/>
              <a:cxnLst/>
              <a:rect l="l" t="t" r="r" b="b"/>
              <a:pathLst>
                <a:path w="1433" h="636" extrusionOk="0">
                  <a:moveTo>
                    <a:pt x="964" y="636"/>
                  </a:moveTo>
                  <a:cubicBezTo>
                    <a:pt x="1432" y="404"/>
                    <a:pt x="884" y="140"/>
                    <a:pt x="577" y="0"/>
                  </a:cubicBezTo>
                  <a:cubicBezTo>
                    <a:pt x="545" y="105"/>
                    <a:pt x="274" y="98"/>
                    <a:pt x="0" y="90"/>
                  </a:cubicBezTo>
                  <a:cubicBezTo>
                    <a:pt x="106" y="375"/>
                    <a:pt x="460" y="541"/>
                    <a:pt x="964" y="6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1" name="Google Shape;2031;p2"/>
            <p:cNvSpPr/>
            <p:nvPr/>
          </p:nvSpPr>
          <p:spPr>
            <a:xfrm>
              <a:off x="2053494" y="3759080"/>
              <a:ext cx="23486" cy="8190"/>
            </a:xfrm>
            <a:custGeom>
              <a:avLst/>
              <a:gdLst/>
              <a:ahLst/>
              <a:cxnLst/>
              <a:rect l="l" t="t" r="r" b="b"/>
              <a:pathLst>
                <a:path w="658" h="272" extrusionOk="0">
                  <a:moveTo>
                    <a:pt x="411" y="272"/>
                  </a:moveTo>
                  <a:cubicBezTo>
                    <a:pt x="421" y="156"/>
                    <a:pt x="657" y="145"/>
                    <a:pt x="604" y="0"/>
                  </a:cubicBezTo>
                  <a:lnTo>
                    <a:pt x="219" y="0"/>
                  </a:lnTo>
                  <a:cubicBezTo>
                    <a:pt x="1" y="130"/>
                    <a:pt x="10" y="221"/>
                    <a:pt x="411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2" name="Google Shape;2032;p2"/>
            <p:cNvSpPr/>
            <p:nvPr/>
          </p:nvSpPr>
          <p:spPr>
            <a:xfrm>
              <a:off x="5588700" y="3752817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6"/>
                  </a:moveTo>
                  <a:cubicBezTo>
                    <a:pt x="153" y="139"/>
                    <a:pt x="393" y="71"/>
                    <a:pt x="293" y="26"/>
                  </a:cubicBezTo>
                  <a:cubicBezTo>
                    <a:pt x="240" y="1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3" name="Google Shape;2033;p2"/>
            <p:cNvSpPr/>
            <p:nvPr/>
          </p:nvSpPr>
          <p:spPr>
            <a:xfrm>
              <a:off x="1658564" y="3752817"/>
              <a:ext cx="13884" cy="4215"/>
            </a:xfrm>
            <a:custGeom>
              <a:avLst/>
              <a:gdLst/>
              <a:ahLst/>
              <a:cxnLst/>
              <a:rect l="l" t="t" r="r" b="b"/>
              <a:pathLst>
                <a:path w="389" h="140" extrusionOk="0">
                  <a:moveTo>
                    <a:pt x="97" y="116"/>
                  </a:moveTo>
                  <a:cubicBezTo>
                    <a:pt x="152" y="139"/>
                    <a:pt x="388" y="71"/>
                    <a:pt x="290" y="26"/>
                  </a:cubicBezTo>
                  <a:cubicBezTo>
                    <a:pt x="238" y="1"/>
                    <a:pt x="0" y="69"/>
                    <a:pt x="97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4" name="Google Shape;2034;p2"/>
            <p:cNvSpPr/>
            <p:nvPr/>
          </p:nvSpPr>
          <p:spPr>
            <a:xfrm>
              <a:off x="7825722" y="3744658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4"/>
                  </a:moveTo>
                  <a:cubicBezTo>
                    <a:pt x="240" y="0"/>
                    <a:pt x="0" y="68"/>
                    <a:pt x="99" y="115"/>
                  </a:cubicBezTo>
                  <a:cubicBezTo>
                    <a:pt x="154" y="140"/>
                    <a:pt x="392" y="69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5" name="Google Shape;2035;p2"/>
            <p:cNvSpPr/>
            <p:nvPr/>
          </p:nvSpPr>
          <p:spPr>
            <a:xfrm>
              <a:off x="4288982" y="3736197"/>
              <a:ext cx="39726" cy="15808"/>
            </a:xfrm>
            <a:custGeom>
              <a:avLst/>
              <a:gdLst/>
              <a:ahLst/>
              <a:cxnLst/>
              <a:rect l="l" t="t" r="r" b="b"/>
              <a:pathLst>
                <a:path w="1113" h="525" extrusionOk="0">
                  <a:moveTo>
                    <a:pt x="648" y="305"/>
                  </a:moveTo>
                  <a:cubicBezTo>
                    <a:pt x="1112" y="1"/>
                    <a:pt x="0" y="524"/>
                    <a:pt x="648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6" name="Google Shape;2036;p2"/>
            <p:cNvSpPr/>
            <p:nvPr/>
          </p:nvSpPr>
          <p:spPr>
            <a:xfrm>
              <a:off x="998337" y="3733186"/>
              <a:ext cx="31802" cy="16109"/>
            </a:xfrm>
            <a:custGeom>
              <a:avLst/>
              <a:gdLst/>
              <a:ahLst/>
              <a:cxnLst/>
              <a:rect l="l" t="t" r="r" b="b"/>
              <a:pathLst>
                <a:path w="891" h="535" extrusionOk="0">
                  <a:moveTo>
                    <a:pt x="853" y="496"/>
                  </a:moveTo>
                  <a:cubicBezTo>
                    <a:pt x="891" y="235"/>
                    <a:pt x="878" y="0"/>
                    <a:pt x="275" y="43"/>
                  </a:cubicBezTo>
                  <a:cubicBezTo>
                    <a:pt x="216" y="166"/>
                    <a:pt x="0" y="216"/>
                    <a:pt x="83" y="407"/>
                  </a:cubicBezTo>
                  <a:cubicBezTo>
                    <a:pt x="342" y="432"/>
                    <a:pt x="452" y="534"/>
                    <a:pt x="853" y="4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7" name="Google Shape;2037;p2"/>
            <p:cNvSpPr/>
            <p:nvPr/>
          </p:nvSpPr>
          <p:spPr>
            <a:xfrm>
              <a:off x="925561" y="3731711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0" y="182"/>
                  </a:moveTo>
                  <a:lnTo>
                    <a:pt x="386" y="182"/>
                  </a:lnTo>
                  <a:lnTo>
                    <a:pt x="38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8" name="Google Shape;2038;p2"/>
            <p:cNvSpPr/>
            <p:nvPr/>
          </p:nvSpPr>
          <p:spPr>
            <a:xfrm>
              <a:off x="8421205" y="3723461"/>
              <a:ext cx="22558" cy="11773"/>
            </a:xfrm>
            <a:custGeom>
              <a:avLst/>
              <a:gdLst/>
              <a:ahLst/>
              <a:cxnLst/>
              <a:rect l="l" t="t" r="r" b="b"/>
              <a:pathLst>
                <a:path w="632" h="391" extrusionOk="0">
                  <a:moveTo>
                    <a:pt x="193" y="1"/>
                  </a:moveTo>
                  <a:cubicBezTo>
                    <a:pt x="202" y="126"/>
                    <a:pt x="103" y="199"/>
                    <a:pt x="1" y="274"/>
                  </a:cubicBezTo>
                  <a:cubicBezTo>
                    <a:pt x="248" y="277"/>
                    <a:pt x="268" y="391"/>
                    <a:pt x="578" y="365"/>
                  </a:cubicBezTo>
                  <a:cubicBezTo>
                    <a:pt x="631" y="159"/>
                    <a:pt x="533" y="23"/>
                    <a:pt x="1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9" name="Google Shape;2039;p2"/>
            <p:cNvSpPr/>
            <p:nvPr/>
          </p:nvSpPr>
          <p:spPr>
            <a:xfrm>
              <a:off x="7240340" y="3723521"/>
              <a:ext cx="31409" cy="13429"/>
            </a:xfrm>
            <a:custGeom>
              <a:avLst/>
              <a:gdLst/>
              <a:ahLst/>
              <a:cxnLst/>
              <a:rect l="l" t="t" r="r" b="b"/>
              <a:pathLst>
                <a:path w="880" h="446" extrusionOk="0">
                  <a:moveTo>
                    <a:pt x="879" y="181"/>
                  </a:moveTo>
                  <a:cubicBezTo>
                    <a:pt x="625" y="181"/>
                    <a:pt x="704" y="24"/>
                    <a:pt x="494" y="0"/>
                  </a:cubicBezTo>
                  <a:cubicBezTo>
                    <a:pt x="477" y="144"/>
                    <a:pt x="1" y="72"/>
                    <a:pt x="108" y="273"/>
                  </a:cubicBezTo>
                  <a:cubicBezTo>
                    <a:pt x="593" y="282"/>
                    <a:pt x="712" y="445"/>
                    <a:pt x="879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0" name="Google Shape;2040;p2"/>
            <p:cNvSpPr/>
            <p:nvPr/>
          </p:nvSpPr>
          <p:spPr>
            <a:xfrm>
              <a:off x="3802680" y="3728580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3" y="104"/>
                  </a:moveTo>
                  <a:cubicBezTo>
                    <a:pt x="196" y="53"/>
                    <a:pt x="38" y="0"/>
                    <a:pt x="2" y="104"/>
                  </a:cubicBezTo>
                  <a:cubicBezTo>
                    <a:pt x="0" y="153"/>
                    <a:pt x="157" y="208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1" name="Google Shape;2041;p2"/>
            <p:cNvSpPr/>
            <p:nvPr/>
          </p:nvSpPr>
          <p:spPr>
            <a:xfrm>
              <a:off x="3385835" y="3716777"/>
              <a:ext cx="31374" cy="13911"/>
            </a:xfrm>
            <a:custGeom>
              <a:avLst/>
              <a:gdLst/>
              <a:ahLst/>
              <a:cxnLst/>
              <a:rect l="l" t="t" r="r" b="b"/>
              <a:pathLst>
                <a:path w="879" h="462" extrusionOk="0">
                  <a:moveTo>
                    <a:pt x="687" y="314"/>
                  </a:moveTo>
                  <a:cubicBezTo>
                    <a:pt x="705" y="302"/>
                    <a:pt x="871" y="126"/>
                    <a:pt x="879" y="131"/>
                  </a:cubicBezTo>
                  <a:cubicBezTo>
                    <a:pt x="670" y="1"/>
                    <a:pt x="0" y="462"/>
                    <a:pt x="687" y="404"/>
                  </a:cubicBezTo>
                  <a:cubicBezTo>
                    <a:pt x="699" y="404"/>
                    <a:pt x="677" y="321"/>
                    <a:pt x="687" y="3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2" name="Google Shape;2042;p2"/>
            <p:cNvSpPr/>
            <p:nvPr/>
          </p:nvSpPr>
          <p:spPr>
            <a:xfrm>
              <a:off x="4883286" y="3718012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3" name="Google Shape;2043;p2"/>
            <p:cNvSpPr/>
            <p:nvPr/>
          </p:nvSpPr>
          <p:spPr>
            <a:xfrm>
              <a:off x="3947161" y="3714910"/>
              <a:ext cx="6960" cy="6263"/>
            </a:xfrm>
            <a:custGeom>
              <a:avLst/>
              <a:gdLst/>
              <a:ahLst/>
              <a:cxnLst/>
              <a:rect l="l" t="t" r="r" b="b"/>
              <a:pathLst>
                <a:path w="195" h="208" extrusionOk="0">
                  <a:moveTo>
                    <a:pt x="195" y="103"/>
                  </a:moveTo>
                  <a:cubicBezTo>
                    <a:pt x="195" y="52"/>
                    <a:pt x="39" y="0"/>
                    <a:pt x="3" y="103"/>
                  </a:cubicBezTo>
                  <a:cubicBezTo>
                    <a:pt x="0" y="154"/>
                    <a:pt x="159" y="208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4" name="Google Shape;2044;p2"/>
            <p:cNvSpPr/>
            <p:nvPr/>
          </p:nvSpPr>
          <p:spPr>
            <a:xfrm>
              <a:off x="2439823" y="3718012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7" y="21"/>
                    <a:pt x="4" y="2"/>
                    <a:pt x="1" y="90"/>
                  </a:cubicBezTo>
                  <a:cubicBezTo>
                    <a:pt x="151" y="71"/>
                    <a:pt x="380" y="88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5" name="Google Shape;2045;p2"/>
            <p:cNvSpPr/>
            <p:nvPr/>
          </p:nvSpPr>
          <p:spPr>
            <a:xfrm>
              <a:off x="5519886" y="3714579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1" y="24"/>
                  </a:moveTo>
                  <a:cubicBezTo>
                    <a:pt x="238" y="1"/>
                    <a:pt x="0" y="69"/>
                    <a:pt x="100" y="116"/>
                  </a:cubicBezTo>
                  <a:cubicBezTo>
                    <a:pt x="154" y="139"/>
                    <a:pt x="393" y="70"/>
                    <a:pt x="291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6" name="Google Shape;2046;p2"/>
            <p:cNvSpPr/>
            <p:nvPr/>
          </p:nvSpPr>
          <p:spPr>
            <a:xfrm>
              <a:off x="6741796" y="3712532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5" y="22"/>
                    <a:pt x="6" y="5"/>
                    <a:pt x="0" y="92"/>
                  </a:cubicBezTo>
                  <a:cubicBezTo>
                    <a:pt x="149" y="71"/>
                    <a:pt x="378" y="90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7" name="Google Shape;2047;p2"/>
            <p:cNvSpPr/>
            <p:nvPr/>
          </p:nvSpPr>
          <p:spPr>
            <a:xfrm>
              <a:off x="2543115" y="3712110"/>
              <a:ext cx="20666" cy="3643"/>
            </a:xfrm>
            <a:custGeom>
              <a:avLst/>
              <a:gdLst/>
              <a:ahLst/>
              <a:cxnLst/>
              <a:rect l="l" t="t" r="r" b="b"/>
              <a:pathLst>
                <a:path w="579" h="121" extrusionOk="0">
                  <a:moveTo>
                    <a:pt x="579" y="15"/>
                  </a:moveTo>
                  <a:cubicBezTo>
                    <a:pt x="352" y="29"/>
                    <a:pt x="32" y="0"/>
                    <a:pt x="0" y="106"/>
                  </a:cubicBezTo>
                  <a:cubicBezTo>
                    <a:pt x="226" y="92"/>
                    <a:pt x="546" y="121"/>
                    <a:pt x="579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8" name="Google Shape;2048;p2"/>
            <p:cNvSpPr/>
            <p:nvPr/>
          </p:nvSpPr>
          <p:spPr>
            <a:xfrm>
              <a:off x="2456919" y="3711809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5"/>
                  </a:moveTo>
                  <a:cubicBezTo>
                    <a:pt x="239" y="0"/>
                    <a:pt x="1" y="69"/>
                    <a:pt x="100" y="116"/>
                  </a:cubicBezTo>
                  <a:cubicBezTo>
                    <a:pt x="155" y="141"/>
                    <a:pt x="392" y="73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9" name="Google Shape;2049;p2"/>
            <p:cNvSpPr/>
            <p:nvPr/>
          </p:nvSpPr>
          <p:spPr>
            <a:xfrm>
              <a:off x="1455478" y="3709491"/>
              <a:ext cx="7031" cy="6173"/>
            </a:xfrm>
            <a:custGeom>
              <a:avLst/>
              <a:gdLst/>
              <a:ahLst/>
              <a:cxnLst/>
              <a:rect l="l" t="t" r="r" b="b"/>
              <a:pathLst>
                <a:path w="197" h="205" extrusionOk="0">
                  <a:moveTo>
                    <a:pt x="195" y="102"/>
                  </a:moveTo>
                  <a:cubicBezTo>
                    <a:pt x="196" y="51"/>
                    <a:pt x="40" y="0"/>
                    <a:pt x="2" y="102"/>
                  </a:cubicBezTo>
                  <a:cubicBezTo>
                    <a:pt x="0" y="153"/>
                    <a:pt x="158" y="205"/>
                    <a:pt x="195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0" name="Google Shape;2050;p2"/>
            <p:cNvSpPr/>
            <p:nvPr/>
          </p:nvSpPr>
          <p:spPr>
            <a:xfrm>
              <a:off x="5530380" y="3704403"/>
              <a:ext cx="14991" cy="9153"/>
            </a:xfrm>
            <a:custGeom>
              <a:avLst/>
              <a:gdLst/>
              <a:ahLst/>
              <a:cxnLst/>
              <a:rect l="l" t="t" r="r" b="b"/>
              <a:pathLst>
                <a:path w="420" h="304" extrusionOk="0">
                  <a:moveTo>
                    <a:pt x="385" y="271"/>
                  </a:moveTo>
                  <a:cubicBezTo>
                    <a:pt x="355" y="164"/>
                    <a:pt x="419" y="14"/>
                    <a:pt x="193" y="1"/>
                  </a:cubicBezTo>
                  <a:cubicBezTo>
                    <a:pt x="180" y="55"/>
                    <a:pt x="165" y="108"/>
                    <a:pt x="0" y="92"/>
                  </a:cubicBezTo>
                  <a:cubicBezTo>
                    <a:pt x="21" y="199"/>
                    <a:pt x="56" y="303"/>
                    <a:pt x="385" y="2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1" name="Google Shape;2051;p2"/>
            <p:cNvSpPr/>
            <p:nvPr/>
          </p:nvSpPr>
          <p:spPr>
            <a:xfrm>
              <a:off x="5328257" y="3700639"/>
              <a:ext cx="39833" cy="15838"/>
            </a:xfrm>
            <a:custGeom>
              <a:avLst/>
              <a:gdLst/>
              <a:ahLst/>
              <a:cxnLst/>
              <a:rect l="l" t="t" r="r" b="b"/>
              <a:pathLst>
                <a:path w="1116" h="526" extrusionOk="0">
                  <a:moveTo>
                    <a:pt x="648" y="304"/>
                  </a:moveTo>
                  <a:cubicBezTo>
                    <a:pt x="1115" y="0"/>
                    <a:pt x="0" y="525"/>
                    <a:pt x="648" y="3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2" name="Google Shape;2052;p2"/>
            <p:cNvSpPr/>
            <p:nvPr/>
          </p:nvSpPr>
          <p:spPr>
            <a:xfrm>
              <a:off x="7797989" y="3696123"/>
              <a:ext cx="28161" cy="13700"/>
            </a:xfrm>
            <a:custGeom>
              <a:avLst/>
              <a:gdLst/>
              <a:ahLst/>
              <a:cxnLst/>
              <a:rect l="l" t="t" r="r" b="b"/>
              <a:pathLst>
                <a:path w="789" h="455" extrusionOk="0">
                  <a:moveTo>
                    <a:pt x="491" y="454"/>
                  </a:moveTo>
                  <a:cubicBezTo>
                    <a:pt x="752" y="340"/>
                    <a:pt x="789" y="9"/>
                    <a:pt x="299" y="0"/>
                  </a:cubicBezTo>
                  <a:cubicBezTo>
                    <a:pt x="38" y="118"/>
                    <a:pt x="0" y="447"/>
                    <a:pt x="491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3" name="Google Shape;2053;p2"/>
            <p:cNvSpPr/>
            <p:nvPr/>
          </p:nvSpPr>
          <p:spPr>
            <a:xfrm>
              <a:off x="6872464" y="3704372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1" y="92"/>
                  </a:moveTo>
                  <a:cubicBezTo>
                    <a:pt x="151" y="72"/>
                    <a:pt x="383" y="88"/>
                    <a:pt x="386" y="0"/>
                  </a:cubicBezTo>
                  <a:cubicBezTo>
                    <a:pt x="240" y="19"/>
                    <a:pt x="7" y="2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4" name="Google Shape;2054;p2"/>
            <p:cNvSpPr/>
            <p:nvPr/>
          </p:nvSpPr>
          <p:spPr>
            <a:xfrm>
              <a:off x="5857567" y="3701271"/>
              <a:ext cx="23807" cy="5871"/>
            </a:xfrm>
            <a:custGeom>
              <a:avLst/>
              <a:gdLst/>
              <a:ahLst/>
              <a:cxnLst/>
              <a:rect l="l" t="t" r="r" b="b"/>
              <a:pathLst>
                <a:path w="667" h="195" extrusionOk="0">
                  <a:moveTo>
                    <a:pt x="87" y="195"/>
                  </a:moveTo>
                  <a:lnTo>
                    <a:pt x="473" y="195"/>
                  </a:lnTo>
                  <a:cubicBezTo>
                    <a:pt x="473" y="103"/>
                    <a:pt x="631" y="86"/>
                    <a:pt x="666" y="13"/>
                  </a:cubicBezTo>
                  <a:cubicBezTo>
                    <a:pt x="365" y="20"/>
                    <a:pt x="0" y="0"/>
                    <a:pt x="87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5" name="Google Shape;2055;p2"/>
            <p:cNvSpPr/>
            <p:nvPr/>
          </p:nvSpPr>
          <p:spPr>
            <a:xfrm>
              <a:off x="8259699" y="3698501"/>
              <a:ext cx="23985" cy="5902"/>
            </a:xfrm>
            <a:custGeom>
              <a:avLst/>
              <a:gdLst/>
              <a:ahLst/>
              <a:cxnLst/>
              <a:rect l="l" t="t" r="r" b="b"/>
              <a:pathLst>
                <a:path w="672" h="196" extrusionOk="0">
                  <a:moveTo>
                    <a:pt x="477" y="195"/>
                  </a:moveTo>
                  <a:cubicBezTo>
                    <a:pt x="475" y="104"/>
                    <a:pt x="633" y="87"/>
                    <a:pt x="671" y="13"/>
                  </a:cubicBezTo>
                  <a:cubicBezTo>
                    <a:pt x="366" y="22"/>
                    <a:pt x="0" y="1"/>
                    <a:pt x="90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6" name="Google Shape;2056;p2"/>
            <p:cNvSpPr/>
            <p:nvPr/>
          </p:nvSpPr>
          <p:spPr>
            <a:xfrm>
              <a:off x="8305777" y="3686247"/>
              <a:ext cx="21987" cy="16259"/>
            </a:xfrm>
            <a:custGeom>
              <a:avLst/>
              <a:gdLst/>
              <a:ahLst/>
              <a:cxnLst/>
              <a:rect l="l" t="t" r="r" b="b"/>
              <a:pathLst>
                <a:path w="616" h="540" extrusionOk="0">
                  <a:moveTo>
                    <a:pt x="342" y="511"/>
                  </a:moveTo>
                  <a:cubicBezTo>
                    <a:pt x="404" y="388"/>
                    <a:pt x="615" y="337"/>
                    <a:pt x="535" y="147"/>
                  </a:cubicBezTo>
                  <a:cubicBezTo>
                    <a:pt x="0" y="1"/>
                    <a:pt x="3" y="540"/>
                    <a:pt x="342" y="5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7" name="Google Shape;2057;p2"/>
            <p:cNvSpPr/>
            <p:nvPr/>
          </p:nvSpPr>
          <p:spPr>
            <a:xfrm>
              <a:off x="8214727" y="3696153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8" name="Google Shape;2058;p2"/>
            <p:cNvSpPr/>
            <p:nvPr/>
          </p:nvSpPr>
          <p:spPr>
            <a:xfrm>
              <a:off x="8617260" y="369540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5" y="142"/>
                    <a:pt x="392" y="71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9" name="Google Shape;2059;p2"/>
            <p:cNvSpPr/>
            <p:nvPr/>
          </p:nvSpPr>
          <p:spPr>
            <a:xfrm>
              <a:off x="6383879" y="3690523"/>
              <a:ext cx="23843" cy="6022"/>
            </a:xfrm>
            <a:custGeom>
              <a:avLst/>
              <a:gdLst/>
              <a:ahLst/>
              <a:cxnLst/>
              <a:rect l="l" t="t" r="r" b="b"/>
              <a:pathLst>
                <a:path w="668" h="200" extrusionOk="0">
                  <a:moveTo>
                    <a:pt x="578" y="6"/>
                  </a:moveTo>
                  <a:cubicBezTo>
                    <a:pt x="246" y="1"/>
                    <a:pt x="83" y="77"/>
                    <a:pt x="1" y="188"/>
                  </a:cubicBezTo>
                  <a:cubicBezTo>
                    <a:pt x="304" y="180"/>
                    <a:pt x="668" y="199"/>
                    <a:pt x="578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0" name="Google Shape;2060;p2"/>
            <p:cNvSpPr/>
            <p:nvPr/>
          </p:nvSpPr>
          <p:spPr>
            <a:xfrm>
              <a:off x="5753846" y="3692660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294" y="25"/>
                  </a:moveTo>
                  <a:cubicBezTo>
                    <a:pt x="241" y="0"/>
                    <a:pt x="1" y="70"/>
                    <a:pt x="100" y="117"/>
                  </a:cubicBezTo>
                  <a:cubicBezTo>
                    <a:pt x="156" y="143"/>
                    <a:pt x="396" y="73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1" name="Google Shape;2061;p2"/>
            <p:cNvSpPr/>
            <p:nvPr/>
          </p:nvSpPr>
          <p:spPr>
            <a:xfrm>
              <a:off x="3819705" y="3692660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7" y="25"/>
                  </a:moveTo>
                  <a:cubicBezTo>
                    <a:pt x="242" y="0"/>
                    <a:pt x="1" y="70"/>
                    <a:pt x="101" y="117"/>
                  </a:cubicBezTo>
                  <a:cubicBezTo>
                    <a:pt x="155" y="143"/>
                    <a:pt x="395" y="73"/>
                    <a:pt x="297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2" name="Google Shape;2062;p2"/>
            <p:cNvSpPr/>
            <p:nvPr/>
          </p:nvSpPr>
          <p:spPr>
            <a:xfrm>
              <a:off x="8097729" y="3687391"/>
              <a:ext cx="13777" cy="6715"/>
            </a:xfrm>
            <a:custGeom>
              <a:avLst/>
              <a:gdLst/>
              <a:ahLst/>
              <a:cxnLst/>
              <a:rect l="l" t="t" r="r" b="b"/>
              <a:pathLst>
                <a:path w="386" h="223" extrusionOk="0">
                  <a:moveTo>
                    <a:pt x="386" y="110"/>
                  </a:moveTo>
                  <a:cubicBezTo>
                    <a:pt x="346" y="0"/>
                    <a:pt x="172" y="55"/>
                    <a:pt x="1" y="110"/>
                  </a:cubicBezTo>
                  <a:cubicBezTo>
                    <a:pt x="2" y="201"/>
                    <a:pt x="339" y="222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3" name="Google Shape;2063;p2"/>
            <p:cNvSpPr/>
            <p:nvPr/>
          </p:nvSpPr>
          <p:spPr>
            <a:xfrm>
              <a:off x="6873606" y="3680496"/>
              <a:ext cx="65210" cy="12947"/>
            </a:xfrm>
            <a:custGeom>
              <a:avLst/>
              <a:gdLst/>
              <a:ahLst/>
              <a:cxnLst/>
              <a:rect l="l" t="t" r="r" b="b"/>
              <a:pathLst>
                <a:path w="1827" h="430" extrusionOk="0">
                  <a:moveTo>
                    <a:pt x="1128" y="429"/>
                  </a:moveTo>
                  <a:cubicBezTo>
                    <a:pt x="1826" y="1"/>
                    <a:pt x="0" y="308"/>
                    <a:pt x="1128" y="4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4" name="Google Shape;2064;p2"/>
            <p:cNvSpPr/>
            <p:nvPr/>
          </p:nvSpPr>
          <p:spPr>
            <a:xfrm>
              <a:off x="8156086" y="3684441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39" y="1"/>
                    <a:pt x="0" y="70"/>
                    <a:pt x="101" y="117"/>
                  </a:cubicBezTo>
                  <a:cubicBezTo>
                    <a:pt x="154" y="141"/>
                    <a:pt x="396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5" name="Google Shape;2065;p2"/>
            <p:cNvSpPr/>
            <p:nvPr/>
          </p:nvSpPr>
          <p:spPr>
            <a:xfrm>
              <a:off x="5186167" y="3679714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5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6" name="Google Shape;2066;p2"/>
            <p:cNvSpPr/>
            <p:nvPr/>
          </p:nvSpPr>
          <p:spPr>
            <a:xfrm>
              <a:off x="102935" y="3681701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0" y="26"/>
                  </a:moveTo>
                  <a:cubicBezTo>
                    <a:pt x="238" y="0"/>
                    <a:pt x="0" y="69"/>
                    <a:pt x="99" y="116"/>
                  </a:cubicBezTo>
                  <a:cubicBezTo>
                    <a:pt x="153" y="141"/>
                    <a:pt x="392" y="75"/>
                    <a:pt x="290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7" name="Google Shape;2067;p2"/>
            <p:cNvSpPr/>
            <p:nvPr/>
          </p:nvSpPr>
          <p:spPr>
            <a:xfrm>
              <a:off x="1198996" y="3668844"/>
              <a:ext cx="24414" cy="11291"/>
            </a:xfrm>
            <a:custGeom>
              <a:avLst/>
              <a:gdLst/>
              <a:ahLst/>
              <a:cxnLst/>
              <a:rect l="l" t="t" r="r" b="b"/>
              <a:pathLst>
                <a:path w="684" h="375" extrusionOk="0">
                  <a:moveTo>
                    <a:pt x="631" y="362"/>
                  </a:moveTo>
                  <a:cubicBezTo>
                    <a:pt x="683" y="154"/>
                    <a:pt x="585" y="21"/>
                    <a:pt x="246" y="0"/>
                  </a:cubicBezTo>
                  <a:cubicBezTo>
                    <a:pt x="1" y="106"/>
                    <a:pt x="92" y="375"/>
                    <a:pt x="631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8" name="Google Shape;2068;p2"/>
            <p:cNvSpPr/>
            <p:nvPr/>
          </p:nvSpPr>
          <p:spPr>
            <a:xfrm>
              <a:off x="5433976" y="3659691"/>
              <a:ext cx="27555" cy="17313"/>
            </a:xfrm>
            <a:custGeom>
              <a:avLst/>
              <a:gdLst/>
              <a:ahLst/>
              <a:cxnLst/>
              <a:rect l="l" t="t" r="r" b="b"/>
              <a:pathLst>
                <a:path w="772" h="575" extrusionOk="0">
                  <a:moveTo>
                    <a:pt x="772" y="575"/>
                  </a:moveTo>
                  <a:lnTo>
                    <a:pt x="772" y="30"/>
                  </a:lnTo>
                  <a:cubicBezTo>
                    <a:pt x="62" y="0"/>
                    <a:pt x="188" y="360"/>
                    <a:pt x="0" y="5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9" name="Google Shape;2069;p2"/>
            <p:cNvSpPr/>
            <p:nvPr/>
          </p:nvSpPr>
          <p:spPr>
            <a:xfrm>
              <a:off x="4054950" y="3665111"/>
              <a:ext cx="39690" cy="15778"/>
            </a:xfrm>
            <a:custGeom>
              <a:avLst/>
              <a:gdLst/>
              <a:ahLst/>
              <a:cxnLst/>
              <a:rect l="l" t="t" r="r" b="b"/>
              <a:pathLst>
                <a:path w="1112" h="524" extrusionOk="0">
                  <a:moveTo>
                    <a:pt x="645" y="306"/>
                  </a:moveTo>
                  <a:cubicBezTo>
                    <a:pt x="1111" y="0"/>
                    <a:pt x="1" y="524"/>
                    <a:pt x="645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0" name="Google Shape;2070;p2"/>
            <p:cNvSpPr/>
            <p:nvPr/>
          </p:nvSpPr>
          <p:spPr>
            <a:xfrm>
              <a:off x="907572" y="3660595"/>
              <a:ext cx="43973" cy="19030"/>
            </a:xfrm>
            <a:custGeom>
              <a:avLst/>
              <a:gdLst/>
              <a:ahLst/>
              <a:cxnLst/>
              <a:rect l="l" t="t" r="r" b="b"/>
              <a:pathLst>
                <a:path w="1232" h="632" extrusionOk="0">
                  <a:moveTo>
                    <a:pt x="696" y="545"/>
                  </a:moveTo>
                  <a:cubicBezTo>
                    <a:pt x="567" y="206"/>
                    <a:pt x="1232" y="13"/>
                    <a:pt x="313" y="0"/>
                  </a:cubicBezTo>
                  <a:cubicBezTo>
                    <a:pt x="429" y="188"/>
                    <a:pt x="1" y="632"/>
                    <a:pt x="696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1" name="Google Shape;2071;p2"/>
            <p:cNvSpPr/>
            <p:nvPr/>
          </p:nvSpPr>
          <p:spPr>
            <a:xfrm>
              <a:off x="3158942" y="3670801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1" y="117"/>
                  </a:moveTo>
                  <a:cubicBezTo>
                    <a:pt x="154" y="140"/>
                    <a:pt x="393" y="72"/>
                    <a:pt x="294" y="24"/>
                  </a:cubicBezTo>
                  <a:cubicBezTo>
                    <a:pt x="243" y="1"/>
                    <a:pt x="0" y="67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2" name="Google Shape;2072;p2"/>
            <p:cNvSpPr/>
            <p:nvPr/>
          </p:nvSpPr>
          <p:spPr>
            <a:xfrm>
              <a:off x="763663" y="3670801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4"/>
                  </a:moveTo>
                  <a:cubicBezTo>
                    <a:pt x="241" y="1"/>
                    <a:pt x="0" y="68"/>
                    <a:pt x="101" y="117"/>
                  </a:cubicBezTo>
                  <a:cubicBezTo>
                    <a:pt x="153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3" name="Google Shape;2073;p2"/>
            <p:cNvSpPr/>
            <p:nvPr/>
          </p:nvSpPr>
          <p:spPr>
            <a:xfrm>
              <a:off x="4026254" y="3665352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4" y="25"/>
                  </a:moveTo>
                  <a:cubicBezTo>
                    <a:pt x="241" y="0"/>
                    <a:pt x="1" y="69"/>
                    <a:pt x="101" y="116"/>
                  </a:cubicBezTo>
                  <a:cubicBezTo>
                    <a:pt x="153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4" name="Google Shape;2074;p2"/>
            <p:cNvSpPr/>
            <p:nvPr/>
          </p:nvSpPr>
          <p:spPr>
            <a:xfrm>
              <a:off x="364378" y="3665352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7" y="25"/>
                  </a:moveTo>
                  <a:cubicBezTo>
                    <a:pt x="242" y="0"/>
                    <a:pt x="1" y="69"/>
                    <a:pt x="104" y="116"/>
                  </a:cubicBezTo>
                  <a:cubicBezTo>
                    <a:pt x="156" y="140"/>
                    <a:pt x="396" y="72"/>
                    <a:pt x="297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5" name="Google Shape;2075;p2"/>
            <p:cNvSpPr/>
            <p:nvPr/>
          </p:nvSpPr>
          <p:spPr>
            <a:xfrm>
              <a:off x="6084317" y="3662582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100" y="117"/>
                  </a:moveTo>
                  <a:cubicBezTo>
                    <a:pt x="155" y="143"/>
                    <a:pt x="393" y="73"/>
                    <a:pt x="294" y="27"/>
                  </a:cubicBezTo>
                  <a:cubicBezTo>
                    <a:pt x="239" y="1"/>
                    <a:pt x="0" y="69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6" name="Google Shape;2076;p2"/>
            <p:cNvSpPr/>
            <p:nvPr/>
          </p:nvSpPr>
          <p:spPr>
            <a:xfrm>
              <a:off x="3416031" y="3654332"/>
              <a:ext cx="35657" cy="11773"/>
            </a:xfrm>
            <a:custGeom>
              <a:avLst/>
              <a:gdLst/>
              <a:ahLst/>
              <a:cxnLst/>
              <a:rect l="l" t="t" r="r" b="b"/>
              <a:pathLst>
                <a:path w="999" h="391" extrusionOk="0">
                  <a:moveTo>
                    <a:pt x="35" y="118"/>
                  </a:moveTo>
                  <a:cubicBezTo>
                    <a:pt x="64" y="224"/>
                    <a:pt x="0" y="375"/>
                    <a:pt x="227" y="391"/>
                  </a:cubicBezTo>
                  <a:cubicBezTo>
                    <a:pt x="246" y="157"/>
                    <a:pt x="979" y="262"/>
                    <a:pt x="999" y="28"/>
                  </a:cubicBezTo>
                  <a:cubicBezTo>
                    <a:pt x="392" y="130"/>
                    <a:pt x="487" y="1"/>
                    <a:pt x="35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7" name="Google Shape;2077;p2"/>
            <p:cNvSpPr/>
            <p:nvPr/>
          </p:nvSpPr>
          <p:spPr>
            <a:xfrm>
              <a:off x="690387" y="3655175"/>
              <a:ext cx="31624" cy="10930"/>
            </a:xfrm>
            <a:custGeom>
              <a:avLst/>
              <a:gdLst/>
              <a:ahLst/>
              <a:cxnLst/>
              <a:rect l="l" t="t" r="r" b="b"/>
              <a:pathLst>
                <a:path w="886" h="363" extrusionOk="0">
                  <a:moveTo>
                    <a:pt x="611" y="363"/>
                  </a:moveTo>
                  <a:cubicBezTo>
                    <a:pt x="670" y="240"/>
                    <a:pt x="885" y="189"/>
                    <a:pt x="804" y="0"/>
                  </a:cubicBezTo>
                  <a:lnTo>
                    <a:pt x="34" y="0"/>
                  </a:lnTo>
                  <a:cubicBezTo>
                    <a:pt x="0" y="226"/>
                    <a:pt x="328" y="285"/>
                    <a:pt x="611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8" name="Google Shape;2078;p2"/>
            <p:cNvSpPr/>
            <p:nvPr/>
          </p:nvSpPr>
          <p:spPr>
            <a:xfrm>
              <a:off x="2253976" y="3654151"/>
              <a:ext cx="32659" cy="9214"/>
            </a:xfrm>
            <a:custGeom>
              <a:avLst/>
              <a:gdLst/>
              <a:ahLst/>
              <a:cxnLst/>
              <a:rect l="l" t="t" r="r" b="b"/>
              <a:pathLst>
                <a:path w="915" h="306" extrusionOk="0">
                  <a:moveTo>
                    <a:pt x="387" y="306"/>
                  </a:moveTo>
                  <a:cubicBezTo>
                    <a:pt x="914" y="158"/>
                    <a:pt x="104" y="0"/>
                    <a:pt x="1" y="214"/>
                  </a:cubicBezTo>
                  <a:cubicBezTo>
                    <a:pt x="192" y="214"/>
                    <a:pt x="229" y="287"/>
                    <a:pt x="387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9" name="Google Shape;2079;p2"/>
            <p:cNvSpPr/>
            <p:nvPr/>
          </p:nvSpPr>
          <p:spPr>
            <a:xfrm>
              <a:off x="1545064" y="3660595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1" y="92"/>
                  </a:moveTo>
                  <a:cubicBezTo>
                    <a:pt x="151" y="71"/>
                    <a:pt x="380" y="88"/>
                    <a:pt x="387" y="0"/>
                  </a:cubicBezTo>
                  <a:cubicBezTo>
                    <a:pt x="236" y="21"/>
                    <a:pt x="4" y="3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0" name="Google Shape;2080;p2"/>
            <p:cNvSpPr/>
            <p:nvPr/>
          </p:nvSpPr>
          <p:spPr>
            <a:xfrm>
              <a:off x="311911" y="3653549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8" y="144"/>
                  </a:moveTo>
                  <a:cubicBezTo>
                    <a:pt x="1" y="238"/>
                    <a:pt x="178" y="379"/>
                    <a:pt x="221" y="234"/>
                  </a:cubicBezTo>
                  <a:cubicBezTo>
                    <a:pt x="250" y="139"/>
                    <a:pt x="73" y="1"/>
                    <a:pt x="28" y="1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1" name="Google Shape;2081;p2"/>
            <p:cNvSpPr/>
            <p:nvPr/>
          </p:nvSpPr>
          <p:spPr>
            <a:xfrm>
              <a:off x="3303601" y="3657072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89" y="27"/>
                  </a:moveTo>
                  <a:cubicBezTo>
                    <a:pt x="238" y="1"/>
                    <a:pt x="0" y="71"/>
                    <a:pt x="100" y="117"/>
                  </a:cubicBezTo>
                  <a:cubicBezTo>
                    <a:pt x="152" y="143"/>
                    <a:pt x="393" y="74"/>
                    <a:pt x="289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2" name="Google Shape;2082;p2"/>
            <p:cNvSpPr/>
            <p:nvPr/>
          </p:nvSpPr>
          <p:spPr>
            <a:xfrm>
              <a:off x="7591762" y="365433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8"/>
                  </a:moveTo>
                  <a:cubicBezTo>
                    <a:pt x="151" y="143"/>
                    <a:pt x="391" y="74"/>
                    <a:pt x="291" y="27"/>
                  </a:cubicBezTo>
                  <a:cubicBezTo>
                    <a:pt x="239" y="1"/>
                    <a:pt x="1" y="70"/>
                    <a:pt x="99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3" name="Google Shape;2083;p2"/>
            <p:cNvSpPr/>
            <p:nvPr/>
          </p:nvSpPr>
          <p:spPr>
            <a:xfrm>
              <a:off x="5413917" y="3648792"/>
              <a:ext cx="31552" cy="9665"/>
            </a:xfrm>
            <a:custGeom>
              <a:avLst/>
              <a:gdLst/>
              <a:ahLst/>
              <a:cxnLst/>
              <a:rect l="l" t="t" r="r" b="b"/>
              <a:pathLst>
                <a:path w="884" h="321" extrusionOk="0">
                  <a:moveTo>
                    <a:pt x="754" y="211"/>
                  </a:moveTo>
                  <a:cubicBezTo>
                    <a:pt x="883" y="1"/>
                    <a:pt x="1" y="15"/>
                    <a:pt x="176" y="211"/>
                  </a:cubicBezTo>
                  <a:cubicBezTo>
                    <a:pt x="242" y="284"/>
                    <a:pt x="688" y="320"/>
                    <a:pt x="754" y="2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4" name="Google Shape;2084;p2"/>
            <p:cNvSpPr/>
            <p:nvPr/>
          </p:nvSpPr>
          <p:spPr>
            <a:xfrm>
              <a:off x="5343212" y="3641355"/>
              <a:ext cx="24342" cy="16561"/>
            </a:xfrm>
            <a:custGeom>
              <a:avLst/>
              <a:gdLst/>
              <a:ahLst/>
              <a:cxnLst/>
              <a:rect l="l" t="t" r="r" b="b"/>
              <a:pathLst>
                <a:path w="682" h="550" extrusionOk="0">
                  <a:moveTo>
                    <a:pt x="422" y="549"/>
                  </a:moveTo>
                  <a:cubicBezTo>
                    <a:pt x="337" y="378"/>
                    <a:pt x="682" y="1"/>
                    <a:pt x="37" y="94"/>
                  </a:cubicBezTo>
                  <a:cubicBezTo>
                    <a:pt x="6" y="321"/>
                    <a:pt x="0" y="535"/>
                    <a:pt x="422" y="5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5" name="Google Shape;2085;p2"/>
            <p:cNvSpPr/>
            <p:nvPr/>
          </p:nvSpPr>
          <p:spPr>
            <a:xfrm>
              <a:off x="7729318" y="364888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101" y="116"/>
                  </a:moveTo>
                  <a:cubicBezTo>
                    <a:pt x="154" y="142"/>
                    <a:pt x="392" y="72"/>
                    <a:pt x="294" y="25"/>
                  </a:cubicBezTo>
                  <a:cubicBezTo>
                    <a:pt x="240" y="0"/>
                    <a:pt x="0" y="71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6" name="Google Shape;2086;p2"/>
            <p:cNvSpPr/>
            <p:nvPr/>
          </p:nvSpPr>
          <p:spPr>
            <a:xfrm>
              <a:off x="8754888" y="364346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1" y="115"/>
                  </a:moveTo>
                  <a:cubicBezTo>
                    <a:pt x="153" y="141"/>
                    <a:pt x="395" y="72"/>
                    <a:pt x="293" y="24"/>
                  </a:cubicBezTo>
                  <a:cubicBezTo>
                    <a:pt x="241" y="0"/>
                    <a:pt x="1" y="68"/>
                    <a:pt x="101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7" name="Google Shape;2087;p2"/>
            <p:cNvSpPr/>
            <p:nvPr/>
          </p:nvSpPr>
          <p:spPr>
            <a:xfrm>
              <a:off x="7164959" y="364069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7"/>
                  </a:moveTo>
                  <a:cubicBezTo>
                    <a:pt x="240" y="1"/>
                    <a:pt x="1" y="70"/>
                    <a:pt x="101" y="116"/>
                  </a:cubicBezTo>
                  <a:cubicBezTo>
                    <a:pt x="153" y="142"/>
                    <a:pt x="394" y="74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8" name="Google Shape;2088;p2"/>
            <p:cNvSpPr/>
            <p:nvPr/>
          </p:nvSpPr>
          <p:spPr>
            <a:xfrm>
              <a:off x="1603456" y="364069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0" y="27"/>
                  </a:moveTo>
                  <a:cubicBezTo>
                    <a:pt x="238" y="1"/>
                    <a:pt x="0" y="70"/>
                    <a:pt x="97" y="116"/>
                  </a:cubicBezTo>
                  <a:cubicBezTo>
                    <a:pt x="154" y="142"/>
                    <a:pt x="394" y="74"/>
                    <a:pt x="290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9" name="Google Shape;2089;p2"/>
            <p:cNvSpPr/>
            <p:nvPr/>
          </p:nvSpPr>
          <p:spPr>
            <a:xfrm>
              <a:off x="4484038" y="3632473"/>
              <a:ext cx="27590" cy="9364"/>
            </a:xfrm>
            <a:custGeom>
              <a:avLst/>
              <a:gdLst/>
              <a:ahLst/>
              <a:cxnLst/>
              <a:rect l="l" t="t" r="r" b="b"/>
              <a:pathLst>
                <a:path w="773" h="311" extrusionOk="0">
                  <a:moveTo>
                    <a:pt x="772" y="27"/>
                  </a:moveTo>
                  <a:cubicBezTo>
                    <a:pt x="334" y="1"/>
                    <a:pt x="50" y="48"/>
                    <a:pt x="1" y="208"/>
                  </a:cubicBezTo>
                  <a:cubicBezTo>
                    <a:pt x="368" y="186"/>
                    <a:pt x="426" y="310"/>
                    <a:pt x="772" y="30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0" name="Google Shape;2090;p2"/>
            <p:cNvSpPr/>
            <p:nvPr/>
          </p:nvSpPr>
          <p:spPr>
            <a:xfrm>
              <a:off x="4036747" y="3635635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192" y="103"/>
                  </a:moveTo>
                  <a:cubicBezTo>
                    <a:pt x="192" y="52"/>
                    <a:pt x="38" y="0"/>
                    <a:pt x="2" y="103"/>
                  </a:cubicBezTo>
                  <a:cubicBezTo>
                    <a:pt x="0" y="153"/>
                    <a:pt x="153" y="208"/>
                    <a:pt x="19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1" name="Google Shape;2091;p2"/>
            <p:cNvSpPr/>
            <p:nvPr/>
          </p:nvSpPr>
          <p:spPr>
            <a:xfrm>
              <a:off x="1651569" y="363795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41" y="0"/>
                    <a:pt x="1" y="69"/>
                    <a:pt x="101" y="118"/>
                  </a:cubicBezTo>
                  <a:cubicBezTo>
                    <a:pt x="156" y="141"/>
                    <a:pt x="393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2" name="Google Shape;2092;p2"/>
            <p:cNvSpPr/>
            <p:nvPr/>
          </p:nvSpPr>
          <p:spPr>
            <a:xfrm>
              <a:off x="581384" y="3629733"/>
              <a:ext cx="29696" cy="11984"/>
            </a:xfrm>
            <a:custGeom>
              <a:avLst/>
              <a:gdLst/>
              <a:ahLst/>
              <a:cxnLst/>
              <a:rect l="l" t="t" r="r" b="b"/>
              <a:pathLst>
                <a:path w="832" h="398" extrusionOk="0">
                  <a:moveTo>
                    <a:pt x="1" y="391"/>
                  </a:moveTo>
                  <a:cubicBezTo>
                    <a:pt x="336" y="397"/>
                    <a:pt x="601" y="371"/>
                    <a:pt x="771" y="299"/>
                  </a:cubicBezTo>
                  <a:cubicBezTo>
                    <a:pt x="831" y="59"/>
                    <a:pt x="504" y="0"/>
                    <a:pt x="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3" name="Google Shape;2093;p2"/>
            <p:cNvSpPr/>
            <p:nvPr/>
          </p:nvSpPr>
          <p:spPr>
            <a:xfrm>
              <a:off x="8985707" y="3632865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192" y="104"/>
                  </a:moveTo>
                  <a:cubicBezTo>
                    <a:pt x="192" y="53"/>
                    <a:pt x="34" y="1"/>
                    <a:pt x="0" y="104"/>
                  </a:cubicBezTo>
                  <a:cubicBezTo>
                    <a:pt x="0" y="154"/>
                    <a:pt x="154" y="207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4" name="Google Shape;2094;p2"/>
            <p:cNvSpPr/>
            <p:nvPr/>
          </p:nvSpPr>
          <p:spPr>
            <a:xfrm>
              <a:off x="3396578" y="3627806"/>
              <a:ext cx="41332" cy="13760"/>
            </a:xfrm>
            <a:custGeom>
              <a:avLst/>
              <a:gdLst/>
              <a:ahLst/>
              <a:cxnLst/>
              <a:rect l="l" t="t" r="r" b="b"/>
              <a:pathLst>
                <a:path w="1158" h="457" extrusionOk="0">
                  <a:moveTo>
                    <a:pt x="1157" y="1"/>
                  </a:moveTo>
                  <a:lnTo>
                    <a:pt x="193" y="1"/>
                  </a:lnTo>
                  <a:cubicBezTo>
                    <a:pt x="210" y="157"/>
                    <a:pt x="151" y="282"/>
                    <a:pt x="1" y="365"/>
                  </a:cubicBezTo>
                  <a:cubicBezTo>
                    <a:pt x="839" y="456"/>
                    <a:pt x="861" y="162"/>
                    <a:pt x="11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5" name="Google Shape;2095;p2"/>
            <p:cNvSpPr/>
            <p:nvPr/>
          </p:nvSpPr>
          <p:spPr>
            <a:xfrm>
              <a:off x="2032865" y="3633256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3" y="182"/>
                  </a:moveTo>
                  <a:lnTo>
                    <a:pt x="603" y="1"/>
                  </a:lnTo>
                  <a:lnTo>
                    <a:pt x="24" y="1"/>
                  </a:lnTo>
                  <a:cubicBezTo>
                    <a:pt x="0" y="164"/>
                    <a:pt x="217" y="212"/>
                    <a:pt x="603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6" name="Google Shape;2096;p2"/>
            <p:cNvSpPr/>
            <p:nvPr/>
          </p:nvSpPr>
          <p:spPr>
            <a:xfrm>
              <a:off x="1958911" y="3622297"/>
              <a:ext cx="45258" cy="14573"/>
            </a:xfrm>
            <a:custGeom>
              <a:avLst/>
              <a:gdLst/>
              <a:ahLst/>
              <a:cxnLst/>
              <a:rect l="l" t="t" r="r" b="b"/>
              <a:pathLst>
                <a:path w="1268" h="484" extrusionOk="0">
                  <a:moveTo>
                    <a:pt x="362" y="455"/>
                  </a:moveTo>
                  <a:cubicBezTo>
                    <a:pt x="1267" y="484"/>
                    <a:pt x="878" y="35"/>
                    <a:pt x="362" y="1"/>
                  </a:cubicBezTo>
                  <a:cubicBezTo>
                    <a:pt x="1" y="174"/>
                    <a:pt x="476" y="167"/>
                    <a:pt x="362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7" name="Google Shape;2097;p2"/>
            <p:cNvSpPr/>
            <p:nvPr/>
          </p:nvSpPr>
          <p:spPr>
            <a:xfrm>
              <a:off x="4619774" y="3625067"/>
              <a:ext cx="22665" cy="8220"/>
            </a:xfrm>
            <a:custGeom>
              <a:avLst/>
              <a:gdLst/>
              <a:ahLst/>
              <a:cxnLst/>
              <a:rect l="l" t="t" r="r" b="b"/>
              <a:pathLst>
                <a:path w="635" h="273" extrusionOk="0">
                  <a:moveTo>
                    <a:pt x="635" y="0"/>
                  </a:moveTo>
                  <a:lnTo>
                    <a:pt x="248" y="0"/>
                  </a:lnTo>
                  <a:cubicBezTo>
                    <a:pt x="236" y="116"/>
                    <a:pt x="0" y="125"/>
                    <a:pt x="56" y="273"/>
                  </a:cubicBezTo>
                  <a:lnTo>
                    <a:pt x="635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8" name="Google Shape;2098;p2"/>
            <p:cNvSpPr/>
            <p:nvPr/>
          </p:nvSpPr>
          <p:spPr>
            <a:xfrm>
              <a:off x="1868646" y="3630516"/>
              <a:ext cx="13670" cy="2770"/>
            </a:xfrm>
            <a:custGeom>
              <a:avLst/>
              <a:gdLst/>
              <a:ahLst/>
              <a:cxnLst/>
              <a:rect l="l" t="t" r="r" b="b"/>
              <a:pathLst>
                <a:path w="383" h="92" extrusionOk="0">
                  <a:moveTo>
                    <a:pt x="383" y="1"/>
                  </a:moveTo>
                  <a:cubicBezTo>
                    <a:pt x="232" y="21"/>
                    <a:pt x="3" y="3"/>
                    <a:pt x="0" y="92"/>
                  </a:cubicBezTo>
                  <a:cubicBezTo>
                    <a:pt x="148" y="71"/>
                    <a:pt x="379" y="88"/>
                    <a:pt x="38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9" name="Google Shape;2099;p2"/>
            <p:cNvSpPr/>
            <p:nvPr/>
          </p:nvSpPr>
          <p:spPr>
            <a:xfrm>
              <a:off x="1111765" y="3618112"/>
              <a:ext cx="20309" cy="13489"/>
            </a:xfrm>
            <a:custGeom>
              <a:avLst/>
              <a:gdLst/>
              <a:ahLst/>
              <a:cxnLst/>
              <a:rect l="l" t="t" r="r" b="b"/>
              <a:pathLst>
                <a:path w="569" h="448" extrusionOk="0">
                  <a:moveTo>
                    <a:pt x="374" y="413"/>
                  </a:moveTo>
                  <a:cubicBezTo>
                    <a:pt x="386" y="356"/>
                    <a:pt x="403" y="306"/>
                    <a:pt x="569" y="323"/>
                  </a:cubicBezTo>
                  <a:lnTo>
                    <a:pt x="569" y="140"/>
                  </a:lnTo>
                  <a:cubicBezTo>
                    <a:pt x="94" y="0"/>
                    <a:pt x="1" y="448"/>
                    <a:pt x="374" y="4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0" name="Google Shape;2100;p2"/>
            <p:cNvSpPr/>
            <p:nvPr/>
          </p:nvSpPr>
          <p:spPr>
            <a:xfrm>
              <a:off x="7047854" y="3624314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5"/>
                  </a:moveTo>
                  <a:cubicBezTo>
                    <a:pt x="242" y="0"/>
                    <a:pt x="0" y="70"/>
                    <a:pt x="102" y="117"/>
                  </a:cubicBezTo>
                  <a:cubicBezTo>
                    <a:pt x="157" y="141"/>
                    <a:pt x="394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1" name="Google Shape;2101;p2"/>
            <p:cNvSpPr/>
            <p:nvPr/>
          </p:nvSpPr>
          <p:spPr>
            <a:xfrm>
              <a:off x="6949309" y="3614890"/>
              <a:ext cx="65246" cy="12947"/>
            </a:xfrm>
            <a:custGeom>
              <a:avLst/>
              <a:gdLst/>
              <a:ahLst/>
              <a:cxnLst/>
              <a:rect l="l" t="t" r="r" b="b"/>
              <a:pathLst>
                <a:path w="1828" h="430" extrusionOk="0">
                  <a:moveTo>
                    <a:pt x="1128" y="430"/>
                  </a:moveTo>
                  <a:cubicBezTo>
                    <a:pt x="1828" y="0"/>
                    <a:pt x="0" y="307"/>
                    <a:pt x="1128" y="4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2" name="Google Shape;2102;p2"/>
            <p:cNvSpPr/>
            <p:nvPr/>
          </p:nvSpPr>
          <p:spPr>
            <a:xfrm>
              <a:off x="5853105" y="3619587"/>
              <a:ext cx="23307" cy="8250"/>
            </a:xfrm>
            <a:custGeom>
              <a:avLst/>
              <a:gdLst/>
              <a:ahLst/>
              <a:cxnLst/>
              <a:rect l="l" t="t" r="r" b="b"/>
              <a:pathLst>
                <a:path w="653" h="274" extrusionOk="0">
                  <a:moveTo>
                    <a:pt x="405" y="274"/>
                  </a:moveTo>
                  <a:cubicBezTo>
                    <a:pt x="417" y="156"/>
                    <a:pt x="653" y="148"/>
                    <a:pt x="598" y="1"/>
                  </a:cubicBezTo>
                  <a:lnTo>
                    <a:pt x="212" y="1"/>
                  </a:lnTo>
                  <a:cubicBezTo>
                    <a:pt x="0" y="130"/>
                    <a:pt x="8" y="221"/>
                    <a:pt x="405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3" name="Google Shape;2103;p2"/>
            <p:cNvSpPr/>
            <p:nvPr/>
          </p:nvSpPr>
          <p:spPr>
            <a:xfrm>
              <a:off x="175318" y="3618623"/>
              <a:ext cx="32659" cy="9214"/>
            </a:xfrm>
            <a:custGeom>
              <a:avLst/>
              <a:gdLst/>
              <a:ahLst/>
              <a:cxnLst/>
              <a:rect l="l" t="t" r="r" b="b"/>
              <a:pathLst>
                <a:path w="915" h="306" extrusionOk="0">
                  <a:moveTo>
                    <a:pt x="1" y="214"/>
                  </a:moveTo>
                  <a:cubicBezTo>
                    <a:pt x="193" y="214"/>
                    <a:pt x="230" y="287"/>
                    <a:pt x="387" y="306"/>
                  </a:cubicBezTo>
                  <a:cubicBezTo>
                    <a:pt x="914" y="158"/>
                    <a:pt x="102" y="0"/>
                    <a:pt x="1" y="2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4" name="Google Shape;2104;p2"/>
            <p:cNvSpPr/>
            <p:nvPr/>
          </p:nvSpPr>
          <p:spPr>
            <a:xfrm>
              <a:off x="7226920" y="362154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1" y="26"/>
                  </a:moveTo>
                  <a:cubicBezTo>
                    <a:pt x="237" y="1"/>
                    <a:pt x="1" y="70"/>
                    <a:pt x="100" y="117"/>
                  </a:cubicBezTo>
                  <a:cubicBezTo>
                    <a:pt x="152" y="142"/>
                    <a:pt x="392" y="73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5" name="Google Shape;2105;p2"/>
            <p:cNvSpPr/>
            <p:nvPr/>
          </p:nvSpPr>
          <p:spPr>
            <a:xfrm>
              <a:off x="5967248" y="3621544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4" y="26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2"/>
                    <a:pt x="396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6" name="Google Shape;2106;p2"/>
            <p:cNvSpPr/>
            <p:nvPr/>
          </p:nvSpPr>
          <p:spPr>
            <a:xfrm>
              <a:off x="2546363" y="362154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0" y="1"/>
                    <a:pt x="1" y="70"/>
                    <a:pt x="103" y="117"/>
                  </a:cubicBezTo>
                  <a:cubicBezTo>
                    <a:pt x="155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7" name="Google Shape;2107;p2"/>
            <p:cNvSpPr/>
            <p:nvPr/>
          </p:nvSpPr>
          <p:spPr>
            <a:xfrm>
              <a:off x="7069697" y="3610434"/>
              <a:ext cx="39761" cy="15778"/>
            </a:xfrm>
            <a:custGeom>
              <a:avLst/>
              <a:gdLst/>
              <a:ahLst/>
              <a:cxnLst/>
              <a:rect l="l" t="t" r="r" b="b"/>
              <a:pathLst>
                <a:path w="1114" h="524" extrusionOk="0">
                  <a:moveTo>
                    <a:pt x="646" y="305"/>
                  </a:moveTo>
                  <a:cubicBezTo>
                    <a:pt x="1114" y="1"/>
                    <a:pt x="0" y="524"/>
                    <a:pt x="646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8" name="Google Shape;2108;p2"/>
            <p:cNvSpPr/>
            <p:nvPr/>
          </p:nvSpPr>
          <p:spPr>
            <a:xfrm>
              <a:off x="4903952" y="3616185"/>
              <a:ext cx="13884" cy="7437"/>
            </a:xfrm>
            <a:custGeom>
              <a:avLst/>
              <a:gdLst/>
              <a:ahLst/>
              <a:cxnLst/>
              <a:rect l="l" t="t" r="r" b="b"/>
              <a:pathLst>
                <a:path w="389" h="247" extrusionOk="0">
                  <a:moveTo>
                    <a:pt x="388" y="114"/>
                  </a:moveTo>
                  <a:cubicBezTo>
                    <a:pt x="385" y="22"/>
                    <a:pt x="48" y="0"/>
                    <a:pt x="1" y="114"/>
                  </a:cubicBezTo>
                  <a:cubicBezTo>
                    <a:pt x="219" y="105"/>
                    <a:pt x="301" y="247"/>
                    <a:pt x="388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9" name="Google Shape;2109;p2"/>
            <p:cNvSpPr/>
            <p:nvPr/>
          </p:nvSpPr>
          <p:spPr>
            <a:xfrm>
              <a:off x="4645722" y="361880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0" y="117"/>
                  </a:moveTo>
                  <a:cubicBezTo>
                    <a:pt x="154" y="142"/>
                    <a:pt x="391" y="72"/>
                    <a:pt x="293" y="25"/>
                  </a:cubicBezTo>
                  <a:cubicBezTo>
                    <a:pt x="240" y="1"/>
                    <a:pt x="0" y="71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0" name="Google Shape;2110;p2"/>
            <p:cNvSpPr/>
            <p:nvPr/>
          </p:nvSpPr>
          <p:spPr>
            <a:xfrm>
              <a:off x="251021" y="3619587"/>
              <a:ext cx="13849" cy="2800"/>
            </a:xfrm>
            <a:custGeom>
              <a:avLst/>
              <a:gdLst/>
              <a:ahLst/>
              <a:cxnLst/>
              <a:rect l="l" t="t" r="r" b="b"/>
              <a:pathLst>
                <a:path w="388" h="93" extrusionOk="0">
                  <a:moveTo>
                    <a:pt x="387" y="1"/>
                  </a:moveTo>
                  <a:cubicBezTo>
                    <a:pt x="236" y="20"/>
                    <a:pt x="3" y="3"/>
                    <a:pt x="1" y="92"/>
                  </a:cubicBezTo>
                  <a:cubicBezTo>
                    <a:pt x="151" y="71"/>
                    <a:pt x="381" y="89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1" name="Google Shape;2111;p2"/>
            <p:cNvSpPr/>
            <p:nvPr/>
          </p:nvSpPr>
          <p:spPr>
            <a:xfrm>
              <a:off x="7353555" y="3611427"/>
              <a:ext cx="23486" cy="8190"/>
            </a:xfrm>
            <a:custGeom>
              <a:avLst/>
              <a:gdLst/>
              <a:ahLst/>
              <a:cxnLst/>
              <a:rect l="l" t="t" r="r" b="b"/>
              <a:pathLst>
                <a:path w="658" h="272" extrusionOk="0">
                  <a:moveTo>
                    <a:pt x="409" y="272"/>
                  </a:moveTo>
                  <a:cubicBezTo>
                    <a:pt x="418" y="154"/>
                    <a:pt x="657" y="145"/>
                    <a:pt x="601" y="0"/>
                  </a:cubicBezTo>
                  <a:lnTo>
                    <a:pt x="214" y="0"/>
                  </a:lnTo>
                  <a:cubicBezTo>
                    <a:pt x="1" y="131"/>
                    <a:pt x="6" y="219"/>
                    <a:pt x="409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2" name="Google Shape;2112;p2"/>
            <p:cNvSpPr/>
            <p:nvPr/>
          </p:nvSpPr>
          <p:spPr>
            <a:xfrm>
              <a:off x="2202258" y="3616124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4"/>
                  </a:moveTo>
                  <a:cubicBezTo>
                    <a:pt x="238" y="1"/>
                    <a:pt x="1" y="69"/>
                    <a:pt x="99" y="116"/>
                  </a:cubicBezTo>
                  <a:cubicBezTo>
                    <a:pt x="153" y="141"/>
                    <a:pt x="392" y="73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3" name="Google Shape;2113;p2"/>
            <p:cNvSpPr/>
            <p:nvPr/>
          </p:nvSpPr>
          <p:spPr>
            <a:xfrm>
              <a:off x="1865006" y="361338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3" y="27"/>
                  </a:moveTo>
                  <a:cubicBezTo>
                    <a:pt x="238" y="0"/>
                    <a:pt x="0" y="70"/>
                    <a:pt x="102" y="115"/>
                  </a:cubicBezTo>
                  <a:cubicBezTo>
                    <a:pt x="152" y="141"/>
                    <a:pt x="391" y="71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4" name="Google Shape;2114;p2"/>
            <p:cNvSpPr/>
            <p:nvPr/>
          </p:nvSpPr>
          <p:spPr>
            <a:xfrm>
              <a:off x="1510586" y="3610163"/>
              <a:ext cx="13813" cy="7407"/>
            </a:xfrm>
            <a:custGeom>
              <a:avLst/>
              <a:gdLst/>
              <a:ahLst/>
              <a:cxnLst/>
              <a:rect l="l" t="t" r="r" b="b"/>
              <a:pathLst>
                <a:path w="387" h="246" extrusionOk="0">
                  <a:moveTo>
                    <a:pt x="387" y="134"/>
                  </a:moveTo>
                  <a:cubicBezTo>
                    <a:pt x="172" y="143"/>
                    <a:pt x="87" y="0"/>
                    <a:pt x="1" y="134"/>
                  </a:cubicBezTo>
                  <a:cubicBezTo>
                    <a:pt x="3" y="225"/>
                    <a:pt x="340" y="246"/>
                    <a:pt x="387" y="13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5" name="Google Shape;2115;p2"/>
            <p:cNvSpPr/>
            <p:nvPr/>
          </p:nvSpPr>
          <p:spPr>
            <a:xfrm>
              <a:off x="4339557" y="3608627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7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6" name="Google Shape;2116;p2"/>
            <p:cNvSpPr/>
            <p:nvPr/>
          </p:nvSpPr>
          <p:spPr>
            <a:xfrm>
              <a:off x="1579435" y="3608627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389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9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7" name="Google Shape;2117;p2"/>
            <p:cNvSpPr/>
            <p:nvPr/>
          </p:nvSpPr>
          <p:spPr>
            <a:xfrm>
              <a:off x="7987549" y="3608206"/>
              <a:ext cx="20773" cy="3673"/>
            </a:xfrm>
            <a:custGeom>
              <a:avLst/>
              <a:gdLst/>
              <a:ahLst/>
              <a:cxnLst/>
              <a:rect l="l" t="t" r="r" b="b"/>
              <a:pathLst>
                <a:path w="582" h="122" extrusionOk="0">
                  <a:moveTo>
                    <a:pt x="582" y="15"/>
                  </a:moveTo>
                  <a:cubicBezTo>
                    <a:pt x="353" y="30"/>
                    <a:pt x="35" y="0"/>
                    <a:pt x="1" y="107"/>
                  </a:cubicBezTo>
                  <a:cubicBezTo>
                    <a:pt x="229" y="92"/>
                    <a:pt x="548" y="122"/>
                    <a:pt x="582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8" name="Google Shape;2118;p2"/>
            <p:cNvSpPr/>
            <p:nvPr/>
          </p:nvSpPr>
          <p:spPr>
            <a:xfrm>
              <a:off x="4525333" y="360555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4" y="103"/>
                  </a:moveTo>
                  <a:cubicBezTo>
                    <a:pt x="0" y="153"/>
                    <a:pt x="157" y="206"/>
                    <a:pt x="194" y="103"/>
                  </a:cubicBezTo>
                  <a:cubicBezTo>
                    <a:pt x="196" y="54"/>
                    <a:pt x="39" y="1"/>
                    <a:pt x="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9" name="Google Shape;2119;p2"/>
            <p:cNvSpPr/>
            <p:nvPr/>
          </p:nvSpPr>
          <p:spPr>
            <a:xfrm>
              <a:off x="684641" y="3601913"/>
              <a:ext cx="13813" cy="7437"/>
            </a:xfrm>
            <a:custGeom>
              <a:avLst/>
              <a:gdLst/>
              <a:ahLst/>
              <a:cxnLst/>
              <a:rect l="l" t="t" r="r" b="b"/>
              <a:pathLst>
                <a:path w="387" h="247" extrusionOk="0">
                  <a:moveTo>
                    <a:pt x="387" y="133"/>
                  </a:moveTo>
                  <a:cubicBezTo>
                    <a:pt x="169" y="143"/>
                    <a:pt x="85" y="0"/>
                    <a:pt x="1" y="133"/>
                  </a:cubicBezTo>
                  <a:cubicBezTo>
                    <a:pt x="2" y="224"/>
                    <a:pt x="339" y="247"/>
                    <a:pt x="387" y="1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0" name="Google Shape;2120;p2"/>
            <p:cNvSpPr/>
            <p:nvPr/>
          </p:nvSpPr>
          <p:spPr>
            <a:xfrm>
              <a:off x="1235259" y="3600107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6" y="102"/>
                  </a:moveTo>
                  <a:cubicBezTo>
                    <a:pt x="196" y="52"/>
                    <a:pt x="35" y="0"/>
                    <a:pt x="0" y="102"/>
                  </a:cubicBezTo>
                  <a:cubicBezTo>
                    <a:pt x="1" y="153"/>
                    <a:pt x="157" y="207"/>
                    <a:pt x="196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1" name="Google Shape;2121;p2"/>
            <p:cNvSpPr/>
            <p:nvPr/>
          </p:nvSpPr>
          <p:spPr>
            <a:xfrm>
              <a:off x="3589243" y="3597337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6" y="104"/>
                  </a:moveTo>
                  <a:cubicBezTo>
                    <a:pt x="196" y="53"/>
                    <a:pt x="38" y="1"/>
                    <a:pt x="3" y="104"/>
                  </a:cubicBezTo>
                  <a:cubicBezTo>
                    <a:pt x="0" y="155"/>
                    <a:pt x="160" y="208"/>
                    <a:pt x="196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2" name="Google Shape;2122;p2"/>
            <p:cNvSpPr/>
            <p:nvPr/>
          </p:nvSpPr>
          <p:spPr>
            <a:xfrm>
              <a:off x="7588335" y="3594386"/>
              <a:ext cx="13813" cy="6835"/>
            </a:xfrm>
            <a:custGeom>
              <a:avLst/>
              <a:gdLst/>
              <a:ahLst/>
              <a:cxnLst/>
              <a:rect l="l" t="t" r="r" b="b"/>
              <a:pathLst>
                <a:path w="387" h="227" extrusionOk="0">
                  <a:moveTo>
                    <a:pt x="387" y="112"/>
                  </a:moveTo>
                  <a:cubicBezTo>
                    <a:pt x="345" y="1"/>
                    <a:pt x="170" y="57"/>
                    <a:pt x="0" y="112"/>
                  </a:cubicBezTo>
                  <a:cubicBezTo>
                    <a:pt x="0" y="203"/>
                    <a:pt x="340" y="227"/>
                    <a:pt x="387" y="1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3" name="Google Shape;2123;p2"/>
            <p:cNvSpPr/>
            <p:nvPr/>
          </p:nvSpPr>
          <p:spPr>
            <a:xfrm>
              <a:off x="4277596" y="3594988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4" name="Google Shape;2124;p2"/>
            <p:cNvSpPr/>
            <p:nvPr/>
          </p:nvSpPr>
          <p:spPr>
            <a:xfrm>
              <a:off x="2835503" y="359694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3" y="142"/>
                    <a:pt x="391" y="73"/>
                    <a:pt x="293" y="27"/>
                  </a:cubicBezTo>
                  <a:cubicBezTo>
                    <a:pt x="240" y="1"/>
                    <a:pt x="1" y="71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5" name="Google Shape;2125;p2"/>
            <p:cNvSpPr/>
            <p:nvPr/>
          </p:nvSpPr>
          <p:spPr>
            <a:xfrm>
              <a:off x="2556856" y="3594597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" y="105"/>
                  </a:moveTo>
                  <a:cubicBezTo>
                    <a:pt x="1" y="156"/>
                    <a:pt x="155" y="208"/>
                    <a:pt x="191" y="105"/>
                  </a:cubicBezTo>
                  <a:cubicBezTo>
                    <a:pt x="194" y="54"/>
                    <a:pt x="34" y="1"/>
                    <a:pt x="1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6" name="Google Shape;2126;p2"/>
            <p:cNvSpPr/>
            <p:nvPr/>
          </p:nvSpPr>
          <p:spPr>
            <a:xfrm>
              <a:off x="1923505" y="3594627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7" y="104"/>
                  </a:moveTo>
                  <a:cubicBezTo>
                    <a:pt x="197" y="53"/>
                    <a:pt x="39" y="1"/>
                    <a:pt x="5" y="104"/>
                  </a:cubicBezTo>
                  <a:cubicBezTo>
                    <a:pt x="1" y="154"/>
                    <a:pt x="160" y="207"/>
                    <a:pt x="197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7" name="Google Shape;2127;p2"/>
            <p:cNvSpPr/>
            <p:nvPr/>
          </p:nvSpPr>
          <p:spPr>
            <a:xfrm>
              <a:off x="567643" y="3597728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2"/>
                    <a:pt x="3" y="2"/>
                    <a:pt x="1" y="91"/>
                  </a:cubicBezTo>
                  <a:cubicBezTo>
                    <a:pt x="150" y="71"/>
                    <a:pt x="381" y="90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8" name="Google Shape;2128;p2"/>
            <p:cNvSpPr/>
            <p:nvPr/>
          </p:nvSpPr>
          <p:spPr>
            <a:xfrm>
              <a:off x="6721095" y="3588936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6" y="110"/>
                  </a:moveTo>
                  <a:cubicBezTo>
                    <a:pt x="345" y="1"/>
                    <a:pt x="173" y="53"/>
                    <a:pt x="1" y="110"/>
                  </a:cubicBezTo>
                  <a:cubicBezTo>
                    <a:pt x="3" y="202"/>
                    <a:pt x="339" y="225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9" name="Google Shape;2129;p2"/>
            <p:cNvSpPr/>
            <p:nvPr/>
          </p:nvSpPr>
          <p:spPr>
            <a:xfrm>
              <a:off x="6166908" y="3591496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5"/>
                  </a:moveTo>
                  <a:cubicBezTo>
                    <a:pt x="238" y="0"/>
                    <a:pt x="1" y="70"/>
                    <a:pt x="99" y="117"/>
                  </a:cubicBezTo>
                  <a:cubicBezTo>
                    <a:pt x="154" y="141"/>
                    <a:pt x="392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0" name="Google Shape;2130;p2"/>
            <p:cNvSpPr/>
            <p:nvPr/>
          </p:nvSpPr>
          <p:spPr>
            <a:xfrm>
              <a:off x="5048540" y="3586769"/>
              <a:ext cx="20666" cy="9003"/>
            </a:xfrm>
            <a:custGeom>
              <a:avLst/>
              <a:gdLst/>
              <a:ahLst/>
              <a:cxnLst/>
              <a:rect l="l" t="t" r="r" b="b"/>
              <a:pathLst>
                <a:path w="579" h="299" extrusionOk="0">
                  <a:moveTo>
                    <a:pt x="579" y="1"/>
                  </a:moveTo>
                  <a:lnTo>
                    <a:pt x="193" y="1"/>
                  </a:lnTo>
                  <a:cubicBezTo>
                    <a:pt x="193" y="91"/>
                    <a:pt x="38" y="109"/>
                    <a:pt x="0" y="182"/>
                  </a:cubicBezTo>
                  <a:cubicBezTo>
                    <a:pt x="246" y="189"/>
                    <a:pt x="267" y="298"/>
                    <a:pt x="579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1" name="Google Shape;2131;p2"/>
            <p:cNvSpPr/>
            <p:nvPr/>
          </p:nvSpPr>
          <p:spPr>
            <a:xfrm>
              <a:off x="2822083" y="3586377"/>
              <a:ext cx="23914" cy="5902"/>
            </a:xfrm>
            <a:custGeom>
              <a:avLst/>
              <a:gdLst/>
              <a:ahLst/>
              <a:cxnLst/>
              <a:rect l="l" t="t" r="r" b="b"/>
              <a:pathLst>
                <a:path w="670" h="196" extrusionOk="0">
                  <a:moveTo>
                    <a:pt x="475" y="195"/>
                  </a:moveTo>
                  <a:cubicBezTo>
                    <a:pt x="473" y="104"/>
                    <a:pt x="631" y="87"/>
                    <a:pt x="669" y="14"/>
                  </a:cubicBezTo>
                  <a:cubicBezTo>
                    <a:pt x="364" y="22"/>
                    <a:pt x="1" y="1"/>
                    <a:pt x="88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2" name="Google Shape;2132;p2"/>
            <p:cNvSpPr/>
            <p:nvPr/>
          </p:nvSpPr>
          <p:spPr>
            <a:xfrm>
              <a:off x="6937852" y="358601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6"/>
                  </a:moveTo>
                  <a:cubicBezTo>
                    <a:pt x="238" y="1"/>
                    <a:pt x="0" y="70"/>
                    <a:pt x="99" y="116"/>
                  </a:cubicBezTo>
                  <a:cubicBezTo>
                    <a:pt x="152" y="142"/>
                    <a:pt x="389" y="74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3" name="Google Shape;2133;p2"/>
            <p:cNvSpPr/>
            <p:nvPr/>
          </p:nvSpPr>
          <p:spPr>
            <a:xfrm>
              <a:off x="4515304" y="3575839"/>
              <a:ext cx="40440" cy="13670"/>
            </a:xfrm>
            <a:custGeom>
              <a:avLst/>
              <a:gdLst/>
              <a:ahLst/>
              <a:cxnLst/>
              <a:rect l="l" t="t" r="r" b="b"/>
              <a:pathLst>
                <a:path w="1133" h="454" extrusionOk="0">
                  <a:moveTo>
                    <a:pt x="285" y="454"/>
                  </a:moveTo>
                  <a:lnTo>
                    <a:pt x="1054" y="454"/>
                  </a:lnTo>
                  <a:cubicBezTo>
                    <a:pt x="1132" y="237"/>
                    <a:pt x="699" y="258"/>
                    <a:pt x="860" y="1"/>
                  </a:cubicBezTo>
                  <a:cubicBezTo>
                    <a:pt x="1" y="41"/>
                    <a:pt x="575" y="193"/>
                    <a:pt x="285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4" name="Google Shape;2134;p2"/>
            <p:cNvSpPr/>
            <p:nvPr/>
          </p:nvSpPr>
          <p:spPr>
            <a:xfrm>
              <a:off x="2553287" y="358601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6"/>
                  </a:moveTo>
                  <a:cubicBezTo>
                    <a:pt x="242" y="1"/>
                    <a:pt x="0" y="70"/>
                    <a:pt x="102" y="116"/>
                  </a:cubicBezTo>
                  <a:cubicBezTo>
                    <a:pt x="154" y="142"/>
                    <a:pt x="392" y="74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5" name="Google Shape;2135;p2"/>
            <p:cNvSpPr/>
            <p:nvPr/>
          </p:nvSpPr>
          <p:spPr>
            <a:xfrm>
              <a:off x="1920007" y="3586016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103" y="116"/>
                  </a:moveTo>
                  <a:cubicBezTo>
                    <a:pt x="154" y="142"/>
                    <a:pt x="395" y="71"/>
                    <a:pt x="295" y="26"/>
                  </a:cubicBezTo>
                  <a:cubicBezTo>
                    <a:pt x="238" y="1"/>
                    <a:pt x="1" y="70"/>
                    <a:pt x="103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6" name="Google Shape;2136;p2"/>
            <p:cNvSpPr/>
            <p:nvPr/>
          </p:nvSpPr>
          <p:spPr>
            <a:xfrm>
              <a:off x="225465" y="3573400"/>
              <a:ext cx="46257" cy="18789"/>
            </a:xfrm>
            <a:custGeom>
              <a:avLst/>
              <a:gdLst/>
              <a:ahLst/>
              <a:cxnLst/>
              <a:rect l="l" t="t" r="r" b="b"/>
              <a:pathLst>
                <a:path w="1296" h="624" extrusionOk="0">
                  <a:moveTo>
                    <a:pt x="1295" y="355"/>
                  </a:moveTo>
                  <a:cubicBezTo>
                    <a:pt x="924" y="318"/>
                    <a:pt x="1144" y="1"/>
                    <a:pt x="524" y="83"/>
                  </a:cubicBezTo>
                  <a:cubicBezTo>
                    <a:pt x="0" y="224"/>
                    <a:pt x="999" y="624"/>
                    <a:pt x="1295" y="3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7" name="Google Shape;2137;p2"/>
            <p:cNvSpPr/>
            <p:nvPr/>
          </p:nvSpPr>
          <p:spPr>
            <a:xfrm>
              <a:off x="8631001" y="3580566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40" y="1"/>
                    <a:pt x="1" y="68"/>
                    <a:pt x="100" y="115"/>
                  </a:cubicBezTo>
                  <a:cubicBezTo>
                    <a:pt x="155" y="140"/>
                    <a:pt x="394" y="74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8" name="Google Shape;2138;p2"/>
            <p:cNvSpPr/>
            <p:nvPr/>
          </p:nvSpPr>
          <p:spPr>
            <a:xfrm>
              <a:off x="7141010" y="3581259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5" y="1"/>
                  </a:moveTo>
                  <a:cubicBezTo>
                    <a:pt x="233" y="23"/>
                    <a:pt x="3" y="4"/>
                    <a:pt x="1" y="92"/>
                  </a:cubicBezTo>
                  <a:cubicBezTo>
                    <a:pt x="150" y="71"/>
                    <a:pt x="379" y="90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9" name="Google Shape;2139;p2"/>
            <p:cNvSpPr/>
            <p:nvPr/>
          </p:nvSpPr>
          <p:spPr>
            <a:xfrm>
              <a:off x="4269886" y="3573129"/>
              <a:ext cx="21487" cy="6413"/>
            </a:xfrm>
            <a:custGeom>
              <a:avLst/>
              <a:gdLst/>
              <a:ahLst/>
              <a:cxnLst/>
              <a:rect l="l" t="t" r="r" b="b"/>
              <a:pathLst>
                <a:path w="602" h="213" extrusionOk="0">
                  <a:moveTo>
                    <a:pt x="602" y="182"/>
                  </a:moveTo>
                  <a:lnTo>
                    <a:pt x="602" y="1"/>
                  </a:lnTo>
                  <a:lnTo>
                    <a:pt x="22" y="1"/>
                  </a:lnTo>
                  <a:cubicBezTo>
                    <a:pt x="0" y="164"/>
                    <a:pt x="217" y="212"/>
                    <a:pt x="602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0" name="Google Shape;2140;p2"/>
            <p:cNvSpPr/>
            <p:nvPr/>
          </p:nvSpPr>
          <p:spPr>
            <a:xfrm>
              <a:off x="3103977" y="357505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7"/>
                  </a:moveTo>
                  <a:cubicBezTo>
                    <a:pt x="238" y="1"/>
                    <a:pt x="0" y="69"/>
                    <a:pt x="99" y="118"/>
                  </a:cubicBezTo>
                  <a:cubicBezTo>
                    <a:pt x="152" y="142"/>
                    <a:pt x="389" y="75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1" name="Google Shape;2141;p2"/>
            <p:cNvSpPr/>
            <p:nvPr/>
          </p:nvSpPr>
          <p:spPr>
            <a:xfrm>
              <a:off x="1438203" y="357505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7"/>
                  </a:moveTo>
                  <a:cubicBezTo>
                    <a:pt x="242" y="1"/>
                    <a:pt x="0" y="69"/>
                    <a:pt x="101" y="118"/>
                  </a:cubicBezTo>
                  <a:cubicBezTo>
                    <a:pt x="157" y="142"/>
                    <a:pt x="393" y="75"/>
                    <a:pt x="295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2" name="Google Shape;2142;p2"/>
            <p:cNvSpPr/>
            <p:nvPr/>
          </p:nvSpPr>
          <p:spPr>
            <a:xfrm>
              <a:off x="309377" y="3575056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7"/>
                  </a:moveTo>
                  <a:cubicBezTo>
                    <a:pt x="240" y="1"/>
                    <a:pt x="0" y="69"/>
                    <a:pt x="99" y="118"/>
                  </a:cubicBezTo>
                  <a:cubicBezTo>
                    <a:pt x="154" y="142"/>
                    <a:pt x="394" y="75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3" name="Google Shape;2143;p2"/>
            <p:cNvSpPr/>
            <p:nvPr/>
          </p:nvSpPr>
          <p:spPr>
            <a:xfrm>
              <a:off x="4583796" y="357237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6"/>
                  </a:moveTo>
                  <a:cubicBezTo>
                    <a:pt x="238" y="1"/>
                    <a:pt x="1" y="70"/>
                    <a:pt x="98" y="116"/>
                  </a:cubicBezTo>
                  <a:cubicBezTo>
                    <a:pt x="153" y="142"/>
                    <a:pt x="392" y="71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4" name="Google Shape;2144;p2"/>
            <p:cNvSpPr/>
            <p:nvPr/>
          </p:nvSpPr>
          <p:spPr>
            <a:xfrm>
              <a:off x="2198939" y="3566746"/>
              <a:ext cx="27626" cy="9997"/>
            </a:xfrm>
            <a:custGeom>
              <a:avLst/>
              <a:gdLst/>
              <a:ahLst/>
              <a:cxnLst/>
              <a:rect l="l" t="t" r="r" b="b"/>
              <a:pathLst>
                <a:path w="774" h="332" extrusionOk="0">
                  <a:moveTo>
                    <a:pt x="1" y="213"/>
                  </a:moveTo>
                  <a:cubicBezTo>
                    <a:pt x="258" y="330"/>
                    <a:pt x="716" y="332"/>
                    <a:pt x="774" y="121"/>
                  </a:cubicBezTo>
                  <a:cubicBezTo>
                    <a:pt x="517" y="4"/>
                    <a:pt x="54" y="0"/>
                    <a:pt x="1" y="2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5" name="Google Shape;2145;p2"/>
            <p:cNvSpPr/>
            <p:nvPr/>
          </p:nvSpPr>
          <p:spPr>
            <a:xfrm>
              <a:off x="8497014" y="3567078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5" y="1"/>
                    <a:pt x="170" y="54"/>
                    <a:pt x="1" y="110"/>
                  </a:cubicBezTo>
                  <a:cubicBezTo>
                    <a:pt x="1" y="202"/>
                    <a:pt x="335" y="224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6" name="Google Shape;2146;p2"/>
            <p:cNvSpPr/>
            <p:nvPr/>
          </p:nvSpPr>
          <p:spPr>
            <a:xfrm>
              <a:off x="7801701" y="3567228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5"/>
                  </a:moveTo>
                  <a:cubicBezTo>
                    <a:pt x="195" y="55"/>
                    <a:pt x="37" y="1"/>
                    <a:pt x="1" y="105"/>
                  </a:cubicBezTo>
                  <a:cubicBezTo>
                    <a:pt x="1" y="156"/>
                    <a:pt x="157" y="209"/>
                    <a:pt x="195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7" name="Google Shape;2147;p2"/>
            <p:cNvSpPr/>
            <p:nvPr/>
          </p:nvSpPr>
          <p:spPr>
            <a:xfrm>
              <a:off x="4642438" y="3567650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8" name="Google Shape;2148;p2"/>
            <p:cNvSpPr/>
            <p:nvPr/>
          </p:nvSpPr>
          <p:spPr>
            <a:xfrm>
              <a:off x="1438203" y="356960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6"/>
                  </a:moveTo>
                  <a:cubicBezTo>
                    <a:pt x="242" y="0"/>
                    <a:pt x="0" y="71"/>
                    <a:pt x="101" y="118"/>
                  </a:cubicBezTo>
                  <a:cubicBezTo>
                    <a:pt x="157" y="143"/>
                    <a:pt x="393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9" name="Google Shape;2149;p2"/>
            <p:cNvSpPr/>
            <p:nvPr/>
          </p:nvSpPr>
          <p:spPr>
            <a:xfrm>
              <a:off x="1407258" y="3567469"/>
              <a:ext cx="23985" cy="6052"/>
            </a:xfrm>
            <a:custGeom>
              <a:avLst/>
              <a:gdLst/>
              <a:ahLst/>
              <a:cxnLst/>
              <a:rect l="l" t="t" r="r" b="b"/>
              <a:pathLst>
                <a:path w="672" h="201" extrusionOk="0">
                  <a:moveTo>
                    <a:pt x="580" y="6"/>
                  </a:moveTo>
                  <a:cubicBezTo>
                    <a:pt x="248" y="1"/>
                    <a:pt x="87" y="75"/>
                    <a:pt x="0" y="189"/>
                  </a:cubicBezTo>
                  <a:cubicBezTo>
                    <a:pt x="307" y="178"/>
                    <a:pt x="671" y="201"/>
                    <a:pt x="580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0" name="Google Shape;2150;p2"/>
            <p:cNvSpPr/>
            <p:nvPr/>
          </p:nvSpPr>
          <p:spPr>
            <a:xfrm>
              <a:off x="226857" y="3569607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38" y="0"/>
                    <a:pt x="0" y="71"/>
                    <a:pt x="100" y="118"/>
                  </a:cubicBezTo>
                  <a:cubicBezTo>
                    <a:pt x="150" y="143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1" name="Google Shape;2151;p2"/>
            <p:cNvSpPr/>
            <p:nvPr/>
          </p:nvSpPr>
          <p:spPr>
            <a:xfrm>
              <a:off x="8648419" y="3561387"/>
              <a:ext cx="27555" cy="10207"/>
            </a:xfrm>
            <a:custGeom>
              <a:avLst/>
              <a:gdLst/>
              <a:ahLst/>
              <a:cxnLst/>
              <a:rect l="l" t="t" r="r" b="b"/>
              <a:pathLst>
                <a:path w="772" h="339" extrusionOk="0">
                  <a:moveTo>
                    <a:pt x="771" y="299"/>
                  </a:moveTo>
                  <a:lnTo>
                    <a:pt x="771" y="27"/>
                  </a:lnTo>
                  <a:cubicBezTo>
                    <a:pt x="330" y="0"/>
                    <a:pt x="47" y="47"/>
                    <a:pt x="1" y="208"/>
                  </a:cubicBezTo>
                  <a:cubicBezTo>
                    <a:pt x="258" y="237"/>
                    <a:pt x="366" y="339"/>
                    <a:pt x="771" y="2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2" name="Google Shape;2152;p2"/>
            <p:cNvSpPr/>
            <p:nvPr/>
          </p:nvSpPr>
          <p:spPr>
            <a:xfrm>
              <a:off x="8022027" y="3564518"/>
              <a:ext cx="6889" cy="6293"/>
            </a:xfrm>
            <a:custGeom>
              <a:avLst/>
              <a:gdLst/>
              <a:ahLst/>
              <a:cxnLst/>
              <a:rect l="l" t="t" r="r" b="b"/>
              <a:pathLst>
                <a:path w="193" h="209" extrusionOk="0">
                  <a:moveTo>
                    <a:pt x="193" y="104"/>
                  </a:moveTo>
                  <a:cubicBezTo>
                    <a:pt x="193" y="53"/>
                    <a:pt x="39" y="1"/>
                    <a:pt x="1" y="104"/>
                  </a:cubicBezTo>
                  <a:cubicBezTo>
                    <a:pt x="1" y="155"/>
                    <a:pt x="156" y="208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3" name="Google Shape;2153;p2"/>
            <p:cNvSpPr/>
            <p:nvPr/>
          </p:nvSpPr>
          <p:spPr>
            <a:xfrm>
              <a:off x="7719075" y="3556660"/>
              <a:ext cx="29946" cy="13760"/>
            </a:xfrm>
            <a:custGeom>
              <a:avLst/>
              <a:gdLst/>
              <a:ahLst/>
              <a:cxnLst/>
              <a:rect l="l" t="t" r="r" b="b"/>
              <a:pathLst>
                <a:path w="839" h="457" extrusionOk="0">
                  <a:moveTo>
                    <a:pt x="196" y="456"/>
                  </a:moveTo>
                  <a:lnTo>
                    <a:pt x="581" y="456"/>
                  </a:lnTo>
                  <a:cubicBezTo>
                    <a:pt x="683" y="223"/>
                    <a:pt x="838" y="138"/>
                    <a:pt x="388" y="1"/>
                  </a:cubicBezTo>
                  <a:cubicBezTo>
                    <a:pt x="529" y="249"/>
                    <a:pt x="5" y="184"/>
                    <a:pt x="0" y="365"/>
                  </a:cubicBezTo>
                  <a:cubicBezTo>
                    <a:pt x="120" y="370"/>
                    <a:pt x="231" y="379"/>
                    <a:pt x="196" y="4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4" name="Google Shape;2154;p2"/>
            <p:cNvSpPr/>
            <p:nvPr/>
          </p:nvSpPr>
          <p:spPr>
            <a:xfrm>
              <a:off x="7650297" y="3561809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4"/>
                  </a:moveTo>
                  <a:cubicBezTo>
                    <a:pt x="196" y="53"/>
                    <a:pt x="40" y="1"/>
                    <a:pt x="0" y="104"/>
                  </a:cubicBezTo>
                  <a:cubicBezTo>
                    <a:pt x="0" y="155"/>
                    <a:pt x="157" y="207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5" name="Google Shape;2155;p2"/>
            <p:cNvSpPr/>
            <p:nvPr/>
          </p:nvSpPr>
          <p:spPr>
            <a:xfrm>
              <a:off x="4329313" y="3554854"/>
              <a:ext cx="58857" cy="12827"/>
            </a:xfrm>
            <a:custGeom>
              <a:avLst/>
              <a:gdLst/>
              <a:ahLst/>
              <a:cxnLst/>
              <a:rect l="l" t="t" r="r" b="b"/>
              <a:pathLst>
                <a:path w="1649" h="426" extrusionOk="0">
                  <a:moveTo>
                    <a:pt x="674" y="425"/>
                  </a:moveTo>
                  <a:cubicBezTo>
                    <a:pt x="1648" y="60"/>
                    <a:pt x="1" y="1"/>
                    <a:pt x="674" y="4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6" name="Google Shape;2156;p2"/>
            <p:cNvSpPr/>
            <p:nvPr/>
          </p:nvSpPr>
          <p:spPr>
            <a:xfrm>
              <a:off x="4669956" y="3562170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1"/>
                  </a:moveTo>
                  <a:cubicBezTo>
                    <a:pt x="235" y="20"/>
                    <a:pt x="5" y="2"/>
                    <a:pt x="0" y="91"/>
                  </a:cubicBezTo>
                  <a:cubicBezTo>
                    <a:pt x="149" y="71"/>
                    <a:pt x="379" y="89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7" name="Google Shape;2157;p2"/>
            <p:cNvSpPr/>
            <p:nvPr/>
          </p:nvSpPr>
          <p:spPr>
            <a:xfrm>
              <a:off x="4133115" y="3559430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8" name="Google Shape;2158;p2"/>
            <p:cNvSpPr/>
            <p:nvPr/>
          </p:nvSpPr>
          <p:spPr>
            <a:xfrm>
              <a:off x="3114292" y="3559069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7" y="104"/>
                  </a:moveTo>
                  <a:cubicBezTo>
                    <a:pt x="197" y="53"/>
                    <a:pt x="40" y="0"/>
                    <a:pt x="2" y="104"/>
                  </a:cubicBezTo>
                  <a:cubicBezTo>
                    <a:pt x="1" y="155"/>
                    <a:pt x="159" y="205"/>
                    <a:pt x="197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9" name="Google Shape;2159;p2"/>
            <p:cNvSpPr/>
            <p:nvPr/>
          </p:nvSpPr>
          <p:spPr>
            <a:xfrm>
              <a:off x="1407294" y="3556329"/>
              <a:ext cx="6996" cy="6263"/>
            </a:xfrm>
            <a:custGeom>
              <a:avLst/>
              <a:gdLst/>
              <a:ahLst/>
              <a:cxnLst/>
              <a:rect l="l" t="t" r="r" b="b"/>
              <a:pathLst>
                <a:path w="196" h="208" extrusionOk="0">
                  <a:moveTo>
                    <a:pt x="194" y="103"/>
                  </a:moveTo>
                  <a:cubicBezTo>
                    <a:pt x="195" y="52"/>
                    <a:pt x="39" y="0"/>
                    <a:pt x="1" y="103"/>
                  </a:cubicBezTo>
                  <a:cubicBezTo>
                    <a:pt x="1" y="154"/>
                    <a:pt x="157" y="208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0" name="Google Shape;2160;p2"/>
            <p:cNvSpPr/>
            <p:nvPr/>
          </p:nvSpPr>
          <p:spPr>
            <a:xfrm>
              <a:off x="8841083" y="3547959"/>
              <a:ext cx="27804" cy="18367"/>
            </a:xfrm>
            <a:custGeom>
              <a:avLst/>
              <a:gdLst/>
              <a:ahLst/>
              <a:cxnLst/>
              <a:rect l="l" t="t" r="r" b="b"/>
              <a:pathLst>
                <a:path w="779" h="610" extrusionOk="0">
                  <a:moveTo>
                    <a:pt x="1" y="291"/>
                  </a:moveTo>
                  <a:cubicBezTo>
                    <a:pt x="779" y="610"/>
                    <a:pt x="456" y="0"/>
                    <a:pt x="1" y="2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1" name="Google Shape;2161;p2"/>
            <p:cNvSpPr/>
            <p:nvPr/>
          </p:nvSpPr>
          <p:spPr>
            <a:xfrm>
              <a:off x="6562802" y="3553649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2" y="102"/>
                  </a:moveTo>
                  <a:cubicBezTo>
                    <a:pt x="193" y="54"/>
                    <a:pt x="39" y="0"/>
                    <a:pt x="2" y="102"/>
                  </a:cubicBezTo>
                  <a:cubicBezTo>
                    <a:pt x="0" y="152"/>
                    <a:pt x="157" y="205"/>
                    <a:pt x="192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2" name="Google Shape;2162;p2"/>
            <p:cNvSpPr/>
            <p:nvPr/>
          </p:nvSpPr>
          <p:spPr>
            <a:xfrm>
              <a:off x="8810067" y="3553258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9" y="115"/>
                  </a:moveTo>
                  <a:cubicBezTo>
                    <a:pt x="153" y="140"/>
                    <a:pt x="392" y="72"/>
                    <a:pt x="291" y="24"/>
                  </a:cubicBezTo>
                  <a:cubicBezTo>
                    <a:pt x="238" y="0"/>
                    <a:pt x="0" y="68"/>
                    <a:pt x="99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3" name="Google Shape;2163;p2"/>
            <p:cNvSpPr/>
            <p:nvPr/>
          </p:nvSpPr>
          <p:spPr>
            <a:xfrm>
              <a:off x="2243482" y="3553258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295" y="24"/>
                  </a:moveTo>
                  <a:cubicBezTo>
                    <a:pt x="240" y="0"/>
                    <a:pt x="1" y="68"/>
                    <a:pt x="104" y="115"/>
                  </a:cubicBezTo>
                  <a:cubicBezTo>
                    <a:pt x="156" y="140"/>
                    <a:pt x="395" y="72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4" name="Google Shape;2164;p2"/>
            <p:cNvSpPr/>
            <p:nvPr/>
          </p:nvSpPr>
          <p:spPr>
            <a:xfrm>
              <a:off x="1166516" y="3553950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6" y="22"/>
                    <a:pt x="5" y="5"/>
                    <a:pt x="1" y="92"/>
                  </a:cubicBezTo>
                  <a:cubicBezTo>
                    <a:pt x="151" y="71"/>
                    <a:pt x="379" y="90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5" name="Google Shape;2165;p2"/>
            <p:cNvSpPr/>
            <p:nvPr/>
          </p:nvSpPr>
          <p:spPr>
            <a:xfrm>
              <a:off x="853106" y="3553258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102" y="115"/>
                  </a:moveTo>
                  <a:cubicBezTo>
                    <a:pt x="155" y="140"/>
                    <a:pt x="392" y="72"/>
                    <a:pt x="292" y="24"/>
                  </a:cubicBezTo>
                  <a:cubicBezTo>
                    <a:pt x="242" y="0"/>
                    <a:pt x="1" y="68"/>
                    <a:pt x="102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6" name="Google Shape;2166;p2"/>
            <p:cNvSpPr/>
            <p:nvPr/>
          </p:nvSpPr>
          <p:spPr>
            <a:xfrm>
              <a:off x="8944269" y="3545640"/>
              <a:ext cx="23914" cy="5992"/>
            </a:xfrm>
            <a:custGeom>
              <a:avLst/>
              <a:gdLst/>
              <a:ahLst/>
              <a:cxnLst/>
              <a:rect l="l" t="t" r="r" b="b"/>
              <a:pathLst>
                <a:path w="670" h="199" extrusionOk="0">
                  <a:moveTo>
                    <a:pt x="582" y="4"/>
                  </a:moveTo>
                  <a:cubicBezTo>
                    <a:pt x="249" y="0"/>
                    <a:pt x="87" y="74"/>
                    <a:pt x="1" y="185"/>
                  </a:cubicBezTo>
                  <a:cubicBezTo>
                    <a:pt x="304" y="178"/>
                    <a:pt x="669" y="198"/>
                    <a:pt x="582" y="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7" name="Google Shape;2167;p2"/>
            <p:cNvSpPr/>
            <p:nvPr/>
          </p:nvSpPr>
          <p:spPr>
            <a:xfrm>
              <a:off x="8824166" y="3545430"/>
              <a:ext cx="23914" cy="5811"/>
            </a:xfrm>
            <a:custGeom>
              <a:avLst/>
              <a:gdLst/>
              <a:ahLst/>
              <a:cxnLst/>
              <a:rect l="l" t="t" r="r" b="b"/>
              <a:pathLst>
                <a:path w="670" h="193" extrusionOk="0">
                  <a:moveTo>
                    <a:pt x="475" y="192"/>
                  </a:moveTo>
                  <a:cubicBezTo>
                    <a:pt x="475" y="104"/>
                    <a:pt x="633" y="85"/>
                    <a:pt x="669" y="11"/>
                  </a:cubicBezTo>
                  <a:cubicBezTo>
                    <a:pt x="365" y="21"/>
                    <a:pt x="1" y="1"/>
                    <a:pt x="91" y="1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8" name="Google Shape;2168;p2"/>
            <p:cNvSpPr/>
            <p:nvPr/>
          </p:nvSpPr>
          <p:spPr>
            <a:xfrm>
              <a:off x="2949146" y="3540311"/>
              <a:ext cx="13813" cy="10930"/>
            </a:xfrm>
            <a:custGeom>
              <a:avLst/>
              <a:gdLst/>
              <a:ahLst/>
              <a:cxnLst/>
              <a:rect l="l" t="t" r="r" b="b"/>
              <a:pathLst>
                <a:path w="387" h="363" extrusionOk="0">
                  <a:moveTo>
                    <a:pt x="387" y="1"/>
                  </a:moveTo>
                  <a:lnTo>
                    <a:pt x="0" y="1"/>
                  </a:lnTo>
                  <a:lnTo>
                    <a:pt x="0" y="362"/>
                  </a:lnTo>
                  <a:lnTo>
                    <a:pt x="387" y="36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9" name="Google Shape;2169;p2"/>
            <p:cNvSpPr/>
            <p:nvPr/>
          </p:nvSpPr>
          <p:spPr>
            <a:xfrm>
              <a:off x="6793264" y="3545038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4"/>
                  </a:moveTo>
                  <a:cubicBezTo>
                    <a:pt x="240" y="0"/>
                    <a:pt x="1" y="68"/>
                    <a:pt x="97" y="117"/>
                  </a:cubicBezTo>
                  <a:cubicBezTo>
                    <a:pt x="155" y="140"/>
                    <a:pt x="392" y="72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0" name="Google Shape;2170;p2"/>
            <p:cNvSpPr/>
            <p:nvPr/>
          </p:nvSpPr>
          <p:spPr>
            <a:xfrm>
              <a:off x="8276688" y="3543081"/>
              <a:ext cx="13777" cy="2680"/>
            </a:xfrm>
            <a:custGeom>
              <a:avLst/>
              <a:gdLst/>
              <a:ahLst/>
              <a:cxnLst/>
              <a:rect l="l" t="t" r="r" b="b"/>
              <a:pathLst>
                <a:path w="386" h="89" extrusionOk="0">
                  <a:moveTo>
                    <a:pt x="386" y="0"/>
                  </a:moveTo>
                  <a:cubicBezTo>
                    <a:pt x="237" y="21"/>
                    <a:pt x="7" y="2"/>
                    <a:pt x="1" y="89"/>
                  </a:cubicBezTo>
                  <a:cubicBezTo>
                    <a:pt x="150" y="68"/>
                    <a:pt x="383" y="88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1" name="Google Shape;2171;p2"/>
            <p:cNvSpPr/>
            <p:nvPr/>
          </p:nvSpPr>
          <p:spPr>
            <a:xfrm>
              <a:off x="6576615" y="3542569"/>
              <a:ext cx="20595" cy="3704"/>
            </a:xfrm>
            <a:custGeom>
              <a:avLst/>
              <a:gdLst/>
              <a:ahLst/>
              <a:cxnLst/>
              <a:rect l="l" t="t" r="r" b="b"/>
              <a:pathLst>
                <a:path w="577" h="123" extrusionOk="0">
                  <a:moveTo>
                    <a:pt x="577" y="17"/>
                  </a:moveTo>
                  <a:cubicBezTo>
                    <a:pt x="351" y="30"/>
                    <a:pt x="28" y="0"/>
                    <a:pt x="1" y="106"/>
                  </a:cubicBezTo>
                  <a:cubicBezTo>
                    <a:pt x="227" y="92"/>
                    <a:pt x="547" y="123"/>
                    <a:pt x="577" y="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2" name="Google Shape;2172;p2"/>
            <p:cNvSpPr/>
            <p:nvPr/>
          </p:nvSpPr>
          <p:spPr>
            <a:xfrm>
              <a:off x="8896156" y="3537210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4"/>
                  </a:moveTo>
                  <a:cubicBezTo>
                    <a:pt x="194" y="53"/>
                    <a:pt x="38" y="1"/>
                    <a:pt x="0" y="104"/>
                  </a:cubicBezTo>
                  <a:cubicBezTo>
                    <a:pt x="0" y="153"/>
                    <a:pt x="156" y="207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3" name="Google Shape;2173;p2"/>
            <p:cNvSpPr/>
            <p:nvPr/>
          </p:nvSpPr>
          <p:spPr>
            <a:xfrm>
              <a:off x="8743823" y="3537571"/>
              <a:ext cx="21558" cy="6474"/>
            </a:xfrm>
            <a:custGeom>
              <a:avLst/>
              <a:gdLst/>
              <a:ahLst/>
              <a:cxnLst/>
              <a:rect l="l" t="t" r="r" b="b"/>
              <a:pathLst>
                <a:path w="604" h="215" extrusionOk="0">
                  <a:moveTo>
                    <a:pt x="603" y="183"/>
                  </a:moveTo>
                  <a:lnTo>
                    <a:pt x="603" y="0"/>
                  </a:lnTo>
                  <a:lnTo>
                    <a:pt x="26" y="0"/>
                  </a:lnTo>
                  <a:cubicBezTo>
                    <a:pt x="0" y="164"/>
                    <a:pt x="219" y="215"/>
                    <a:pt x="603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4" name="Google Shape;2174;p2"/>
            <p:cNvSpPr/>
            <p:nvPr/>
          </p:nvSpPr>
          <p:spPr>
            <a:xfrm>
              <a:off x="1453300" y="3524444"/>
              <a:ext cx="37049" cy="15898"/>
            </a:xfrm>
            <a:custGeom>
              <a:avLst/>
              <a:gdLst/>
              <a:ahLst/>
              <a:cxnLst/>
              <a:rect l="l" t="t" r="r" b="b"/>
              <a:pathLst>
                <a:path w="1038" h="528" extrusionOk="0">
                  <a:moveTo>
                    <a:pt x="835" y="528"/>
                  </a:moveTo>
                  <a:cubicBezTo>
                    <a:pt x="1038" y="0"/>
                    <a:pt x="0" y="490"/>
                    <a:pt x="835" y="5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5" name="Google Shape;2175;p2"/>
            <p:cNvSpPr/>
            <p:nvPr/>
          </p:nvSpPr>
          <p:spPr>
            <a:xfrm>
              <a:off x="8214763" y="3526612"/>
              <a:ext cx="30017" cy="10990"/>
            </a:xfrm>
            <a:custGeom>
              <a:avLst/>
              <a:gdLst/>
              <a:ahLst/>
              <a:cxnLst/>
              <a:rect l="l" t="t" r="r" b="b"/>
              <a:pathLst>
                <a:path w="841" h="365" extrusionOk="0">
                  <a:moveTo>
                    <a:pt x="578" y="0"/>
                  </a:moveTo>
                  <a:cubicBezTo>
                    <a:pt x="748" y="293"/>
                    <a:pt x="79" y="188"/>
                    <a:pt x="1" y="364"/>
                  </a:cubicBezTo>
                  <a:lnTo>
                    <a:pt x="771" y="364"/>
                  </a:lnTo>
                  <a:cubicBezTo>
                    <a:pt x="738" y="229"/>
                    <a:pt x="840" y="30"/>
                    <a:pt x="5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6" name="Google Shape;2176;p2"/>
            <p:cNvSpPr/>
            <p:nvPr/>
          </p:nvSpPr>
          <p:spPr>
            <a:xfrm>
              <a:off x="6590249" y="3534831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8" y="0"/>
                  </a:moveTo>
                  <a:cubicBezTo>
                    <a:pt x="239" y="20"/>
                    <a:pt x="8" y="3"/>
                    <a:pt x="0" y="90"/>
                  </a:cubicBezTo>
                  <a:cubicBezTo>
                    <a:pt x="153" y="72"/>
                    <a:pt x="384" y="90"/>
                    <a:pt x="3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7" name="Google Shape;2177;p2"/>
            <p:cNvSpPr/>
            <p:nvPr/>
          </p:nvSpPr>
          <p:spPr>
            <a:xfrm>
              <a:off x="5127490" y="353407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5"/>
                  </a:moveTo>
                  <a:cubicBezTo>
                    <a:pt x="241" y="0"/>
                    <a:pt x="1" y="69"/>
                    <a:pt x="103" y="115"/>
                  </a:cubicBezTo>
                  <a:cubicBezTo>
                    <a:pt x="156" y="143"/>
                    <a:pt x="395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8" name="Google Shape;2178;p2"/>
            <p:cNvSpPr/>
            <p:nvPr/>
          </p:nvSpPr>
          <p:spPr>
            <a:xfrm>
              <a:off x="2191979" y="3529352"/>
              <a:ext cx="22665" cy="8250"/>
            </a:xfrm>
            <a:custGeom>
              <a:avLst/>
              <a:gdLst/>
              <a:ahLst/>
              <a:cxnLst/>
              <a:rect l="l" t="t" r="r" b="b"/>
              <a:pathLst>
                <a:path w="635" h="274" extrusionOk="0">
                  <a:moveTo>
                    <a:pt x="1" y="273"/>
                  </a:moveTo>
                  <a:lnTo>
                    <a:pt x="385" y="273"/>
                  </a:lnTo>
                  <a:cubicBezTo>
                    <a:pt x="400" y="157"/>
                    <a:pt x="635" y="148"/>
                    <a:pt x="578" y="1"/>
                  </a:cubicBezTo>
                  <a:lnTo>
                    <a:pt x="0" y="1"/>
                  </a:lnTo>
                  <a:cubicBezTo>
                    <a:pt x="1" y="92"/>
                    <a:pt x="1" y="182"/>
                    <a:pt x="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9" name="Google Shape;2179;p2"/>
            <p:cNvSpPr/>
            <p:nvPr/>
          </p:nvSpPr>
          <p:spPr>
            <a:xfrm>
              <a:off x="8803072" y="353130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2" y="117"/>
                  </a:moveTo>
                  <a:cubicBezTo>
                    <a:pt x="157" y="142"/>
                    <a:pt x="395" y="73"/>
                    <a:pt x="295" y="26"/>
                  </a:cubicBezTo>
                  <a:cubicBezTo>
                    <a:pt x="242" y="1"/>
                    <a:pt x="0" y="71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0" name="Google Shape;2180;p2"/>
            <p:cNvSpPr/>
            <p:nvPr/>
          </p:nvSpPr>
          <p:spPr>
            <a:xfrm>
              <a:off x="6934854" y="3522397"/>
              <a:ext cx="20309" cy="13519"/>
            </a:xfrm>
            <a:custGeom>
              <a:avLst/>
              <a:gdLst/>
              <a:ahLst/>
              <a:cxnLst/>
              <a:rect l="l" t="t" r="r" b="b"/>
              <a:pathLst>
                <a:path w="569" h="449" extrusionOk="0">
                  <a:moveTo>
                    <a:pt x="375" y="413"/>
                  </a:moveTo>
                  <a:cubicBezTo>
                    <a:pt x="387" y="357"/>
                    <a:pt x="405" y="305"/>
                    <a:pt x="569" y="322"/>
                  </a:cubicBezTo>
                  <a:lnTo>
                    <a:pt x="569" y="139"/>
                  </a:lnTo>
                  <a:cubicBezTo>
                    <a:pt x="95" y="1"/>
                    <a:pt x="1" y="448"/>
                    <a:pt x="375" y="4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1" name="Google Shape;2181;p2"/>
            <p:cNvSpPr/>
            <p:nvPr/>
          </p:nvSpPr>
          <p:spPr>
            <a:xfrm>
              <a:off x="6136034" y="3529201"/>
              <a:ext cx="23950" cy="6052"/>
            </a:xfrm>
            <a:custGeom>
              <a:avLst/>
              <a:gdLst/>
              <a:ahLst/>
              <a:cxnLst/>
              <a:rect l="l" t="t" r="r" b="b"/>
              <a:pathLst>
                <a:path w="671" h="201" extrusionOk="0">
                  <a:moveTo>
                    <a:pt x="579" y="6"/>
                  </a:moveTo>
                  <a:cubicBezTo>
                    <a:pt x="248" y="0"/>
                    <a:pt x="83" y="76"/>
                    <a:pt x="0" y="187"/>
                  </a:cubicBezTo>
                  <a:cubicBezTo>
                    <a:pt x="303" y="179"/>
                    <a:pt x="670" y="200"/>
                    <a:pt x="579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2" name="Google Shape;2182;p2"/>
            <p:cNvSpPr/>
            <p:nvPr/>
          </p:nvSpPr>
          <p:spPr>
            <a:xfrm>
              <a:off x="7863662" y="3521132"/>
              <a:ext cx="33587" cy="17343"/>
            </a:xfrm>
            <a:custGeom>
              <a:avLst/>
              <a:gdLst/>
              <a:ahLst/>
              <a:cxnLst/>
              <a:rect l="l" t="t" r="r" b="b"/>
              <a:pathLst>
                <a:path w="941" h="576" extrusionOk="0">
                  <a:moveTo>
                    <a:pt x="1" y="92"/>
                  </a:moveTo>
                  <a:lnTo>
                    <a:pt x="1" y="274"/>
                  </a:lnTo>
                  <a:cubicBezTo>
                    <a:pt x="357" y="575"/>
                    <a:pt x="941" y="1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3" name="Google Shape;2183;p2"/>
            <p:cNvSpPr/>
            <p:nvPr/>
          </p:nvSpPr>
          <p:spPr>
            <a:xfrm>
              <a:off x="6552344" y="352859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4" y="142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4" name="Google Shape;2184;p2"/>
            <p:cNvSpPr/>
            <p:nvPr/>
          </p:nvSpPr>
          <p:spPr>
            <a:xfrm>
              <a:off x="4370609" y="3510142"/>
              <a:ext cx="37763" cy="26858"/>
            </a:xfrm>
            <a:custGeom>
              <a:avLst/>
              <a:gdLst/>
              <a:ahLst/>
              <a:cxnLst/>
              <a:rect l="l" t="t" r="r" b="b"/>
              <a:pathLst>
                <a:path w="1058" h="892" extrusionOk="0">
                  <a:moveTo>
                    <a:pt x="1058" y="547"/>
                  </a:moveTo>
                  <a:lnTo>
                    <a:pt x="1058" y="366"/>
                  </a:lnTo>
                  <a:cubicBezTo>
                    <a:pt x="280" y="0"/>
                    <a:pt x="0" y="892"/>
                    <a:pt x="1058" y="54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5" name="Google Shape;2185;p2"/>
            <p:cNvSpPr/>
            <p:nvPr/>
          </p:nvSpPr>
          <p:spPr>
            <a:xfrm>
              <a:off x="9080076" y="3518482"/>
              <a:ext cx="22700" cy="8190"/>
            </a:xfrm>
            <a:custGeom>
              <a:avLst/>
              <a:gdLst/>
              <a:ahLst/>
              <a:cxnLst/>
              <a:rect l="l" t="t" r="r" b="b"/>
              <a:pathLst>
                <a:path w="636" h="272" extrusionOk="0">
                  <a:moveTo>
                    <a:pt x="634" y="0"/>
                  </a:moveTo>
                  <a:lnTo>
                    <a:pt x="249" y="0"/>
                  </a:lnTo>
                  <a:cubicBezTo>
                    <a:pt x="236" y="115"/>
                    <a:pt x="1" y="125"/>
                    <a:pt x="54" y="272"/>
                  </a:cubicBezTo>
                  <a:lnTo>
                    <a:pt x="635" y="272"/>
                  </a:lnTo>
                  <a:cubicBezTo>
                    <a:pt x="634" y="180"/>
                    <a:pt x="634" y="89"/>
                    <a:pt x="6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6" name="Google Shape;2186;p2"/>
            <p:cNvSpPr/>
            <p:nvPr/>
          </p:nvSpPr>
          <p:spPr>
            <a:xfrm>
              <a:off x="72026" y="3520831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2"/>
                  </a:moveTo>
                  <a:cubicBezTo>
                    <a:pt x="194" y="51"/>
                    <a:pt x="39" y="0"/>
                    <a:pt x="1" y="102"/>
                  </a:cubicBezTo>
                  <a:cubicBezTo>
                    <a:pt x="1" y="153"/>
                    <a:pt x="157" y="205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7" name="Google Shape;2187;p2"/>
            <p:cNvSpPr/>
            <p:nvPr/>
          </p:nvSpPr>
          <p:spPr>
            <a:xfrm>
              <a:off x="8724086" y="3518091"/>
              <a:ext cx="6960" cy="6173"/>
            </a:xfrm>
            <a:custGeom>
              <a:avLst/>
              <a:gdLst/>
              <a:ahLst/>
              <a:cxnLst/>
              <a:rect l="l" t="t" r="r" b="b"/>
              <a:pathLst>
                <a:path w="195" h="205" extrusionOk="0">
                  <a:moveTo>
                    <a:pt x="193" y="102"/>
                  </a:moveTo>
                  <a:cubicBezTo>
                    <a:pt x="194" y="52"/>
                    <a:pt x="37" y="0"/>
                    <a:pt x="1" y="102"/>
                  </a:cubicBezTo>
                  <a:cubicBezTo>
                    <a:pt x="1" y="153"/>
                    <a:pt x="159" y="205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8" name="Google Shape;2188;p2"/>
            <p:cNvSpPr/>
            <p:nvPr/>
          </p:nvSpPr>
          <p:spPr>
            <a:xfrm>
              <a:off x="8373378" y="3510263"/>
              <a:ext cx="39583" cy="16771"/>
            </a:xfrm>
            <a:custGeom>
              <a:avLst/>
              <a:gdLst/>
              <a:ahLst/>
              <a:cxnLst/>
              <a:rect l="l" t="t" r="r" b="b"/>
              <a:pathLst>
                <a:path w="1109" h="557" extrusionOk="0">
                  <a:moveTo>
                    <a:pt x="954" y="453"/>
                  </a:moveTo>
                  <a:cubicBezTo>
                    <a:pt x="1109" y="140"/>
                    <a:pt x="776" y="55"/>
                    <a:pt x="378" y="0"/>
                  </a:cubicBezTo>
                  <a:cubicBezTo>
                    <a:pt x="0" y="173"/>
                    <a:pt x="175" y="556"/>
                    <a:pt x="954" y="4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9" name="Google Shape;2189;p2"/>
            <p:cNvSpPr/>
            <p:nvPr/>
          </p:nvSpPr>
          <p:spPr>
            <a:xfrm>
              <a:off x="5719368" y="3520439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4"/>
                  </a:moveTo>
                  <a:cubicBezTo>
                    <a:pt x="242" y="0"/>
                    <a:pt x="1" y="68"/>
                    <a:pt x="104" y="115"/>
                  </a:cubicBezTo>
                  <a:cubicBezTo>
                    <a:pt x="157" y="140"/>
                    <a:pt x="396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0" name="Google Shape;2190;p2"/>
            <p:cNvSpPr/>
            <p:nvPr/>
          </p:nvSpPr>
          <p:spPr>
            <a:xfrm>
              <a:off x="749886" y="3520439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4"/>
                  </a:moveTo>
                  <a:cubicBezTo>
                    <a:pt x="240" y="0"/>
                    <a:pt x="0" y="68"/>
                    <a:pt x="98" y="115"/>
                  </a:cubicBezTo>
                  <a:cubicBezTo>
                    <a:pt x="155" y="140"/>
                    <a:pt x="393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1" name="Google Shape;2191;p2"/>
            <p:cNvSpPr/>
            <p:nvPr/>
          </p:nvSpPr>
          <p:spPr>
            <a:xfrm>
              <a:off x="8799859" y="3518482"/>
              <a:ext cx="13777" cy="2680"/>
            </a:xfrm>
            <a:custGeom>
              <a:avLst/>
              <a:gdLst/>
              <a:ahLst/>
              <a:cxnLst/>
              <a:rect l="l" t="t" r="r" b="b"/>
              <a:pathLst>
                <a:path w="386" h="89" extrusionOk="0">
                  <a:moveTo>
                    <a:pt x="385" y="0"/>
                  </a:moveTo>
                  <a:cubicBezTo>
                    <a:pt x="235" y="21"/>
                    <a:pt x="3" y="1"/>
                    <a:pt x="0" y="89"/>
                  </a:cubicBezTo>
                  <a:cubicBezTo>
                    <a:pt x="149" y="69"/>
                    <a:pt x="379" y="88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2" name="Google Shape;2192;p2"/>
            <p:cNvSpPr/>
            <p:nvPr/>
          </p:nvSpPr>
          <p:spPr>
            <a:xfrm>
              <a:off x="6459581" y="3496684"/>
              <a:ext cx="52754" cy="24479"/>
            </a:xfrm>
            <a:custGeom>
              <a:avLst/>
              <a:gdLst/>
              <a:ahLst/>
              <a:cxnLst/>
              <a:rect l="l" t="t" r="r" b="b"/>
              <a:pathLst>
                <a:path w="1478" h="813" extrusionOk="0">
                  <a:moveTo>
                    <a:pt x="1" y="813"/>
                  </a:moveTo>
                  <a:cubicBezTo>
                    <a:pt x="1477" y="681"/>
                    <a:pt x="31" y="1"/>
                    <a:pt x="1" y="8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3" name="Google Shape;2193;p2"/>
            <p:cNvSpPr/>
            <p:nvPr/>
          </p:nvSpPr>
          <p:spPr>
            <a:xfrm>
              <a:off x="729291" y="3517730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1" y="25"/>
                  </a:moveTo>
                  <a:cubicBezTo>
                    <a:pt x="242" y="0"/>
                    <a:pt x="0" y="68"/>
                    <a:pt x="99" y="114"/>
                  </a:cubicBezTo>
                  <a:cubicBezTo>
                    <a:pt x="153" y="140"/>
                    <a:pt x="392" y="71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4" name="Google Shape;2194;p2"/>
            <p:cNvSpPr/>
            <p:nvPr/>
          </p:nvSpPr>
          <p:spPr>
            <a:xfrm>
              <a:off x="3272656" y="3509901"/>
              <a:ext cx="7031" cy="6173"/>
            </a:xfrm>
            <a:custGeom>
              <a:avLst/>
              <a:gdLst/>
              <a:ahLst/>
              <a:cxnLst/>
              <a:rect l="l" t="t" r="r" b="b"/>
              <a:pathLst>
                <a:path w="197" h="205" extrusionOk="0">
                  <a:moveTo>
                    <a:pt x="195" y="102"/>
                  </a:moveTo>
                  <a:cubicBezTo>
                    <a:pt x="197" y="53"/>
                    <a:pt x="40" y="1"/>
                    <a:pt x="2" y="102"/>
                  </a:cubicBezTo>
                  <a:cubicBezTo>
                    <a:pt x="1" y="155"/>
                    <a:pt x="159" y="204"/>
                    <a:pt x="195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5" name="Google Shape;2195;p2"/>
            <p:cNvSpPr/>
            <p:nvPr/>
          </p:nvSpPr>
          <p:spPr>
            <a:xfrm>
              <a:off x="7017123" y="3504753"/>
              <a:ext cx="22558" cy="8250"/>
            </a:xfrm>
            <a:custGeom>
              <a:avLst/>
              <a:gdLst/>
              <a:ahLst/>
              <a:cxnLst/>
              <a:rect l="l" t="t" r="r" b="b"/>
              <a:pathLst>
                <a:path w="632" h="274" extrusionOk="0">
                  <a:moveTo>
                    <a:pt x="577" y="1"/>
                  </a:moveTo>
                  <a:lnTo>
                    <a:pt x="1" y="1"/>
                  </a:lnTo>
                  <a:lnTo>
                    <a:pt x="1" y="273"/>
                  </a:lnTo>
                  <a:lnTo>
                    <a:pt x="386" y="273"/>
                  </a:lnTo>
                  <a:cubicBezTo>
                    <a:pt x="396" y="157"/>
                    <a:pt x="631" y="147"/>
                    <a:pt x="5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6" name="Google Shape;2196;p2"/>
            <p:cNvSpPr/>
            <p:nvPr/>
          </p:nvSpPr>
          <p:spPr>
            <a:xfrm>
              <a:off x="6700465" y="3504753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9" y="92"/>
                  </a:moveTo>
                  <a:cubicBezTo>
                    <a:pt x="386" y="93"/>
                    <a:pt x="349" y="19"/>
                    <a:pt x="192" y="1"/>
                  </a:cubicBezTo>
                  <a:cubicBezTo>
                    <a:pt x="192" y="92"/>
                    <a:pt x="37" y="108"/>
                    <a:pt x="1" y="183"/>
                  </a:cubicBezTo>
                  <a:cubicBezTo>
                    <a:pt x="192" y="183"/>
                    <a:pt x="230" y="256"/>
                    <a:pt x="386" y="273"/>
                  </a:cubicBezTo>
                  <a:cubicBezTo>
                    <a:pt x="386" y="183"/>
                    <a:pt x="542" y="165"/>
                    <a:pt x="579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7" name="Google Shape;2197;p2"/>
            <p:cNvSpPr/>
            <p:nvPr/>
          </p:nvSpPr>
          <p:spPr>
            <a:xfrm>
              <a:off x="3668300" y="3509480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3" y="26"/>
                  </a:moveTo>
                  <a:cubicBezTo>
                    <a:pt x="240" y="0"/>
                    <a:pt x="1" y="71"/>
                    <a:pt x="102" y="116"/>
                  </a:cubicBezTo>
                  <a:cubicBezTo>
                    <a:pt x="153" y="140"/>
                    <a:pt x="395" y="72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8" name="Google Shape;2198;p2"/>
            <p:cNvSpPr/>
            <p:nvPr/>
          </p:nvSpPr>
          <p:spPr>
            <a:xfrm>
              <a:off x="2267753" y="3507162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4" y="103"/>
                  </a:moveTo>
                  <a:cubicBezTo>
                    <a:pt x="195" y="52"/>
                    <a:pt x="39" y="0"/>
                    <a:pt x="2" y="103"/>
                  </a:cubicBezTo>
                  <a:cubicBezTo>
                    <a:pt x="1" y="154"/>
                    <a:pt x="156" y="205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9" name="Google Shape;2199;p2"/>
            <p:cNvSpPr/>
            <p:nvPr/>
          </p:nvSpPr>
          <p:spPr>
            <a:xfrm>
              <a:off x="8169898" y="350677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0" y="0"/>
                    <a:pt x="1" y="69"/>
                    <a:pt x="101" y="116"/>
                  </a:cubicBezTo>
                  <a:cubicBezTo>
                    <a:pt x="154" y="141"/>
                    <a:pt x="392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0" name="Google Shape;2200;p2"/>
            <p:cNvSpPr/>
            <p:nvPr/>
          </p:nvSpPr>
          <p:spPr>
            <a:xfrm>
              <a:off x="330042" y="350677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4" y="25"/>
                  </a:moveTo>
                  <a:cubicBezTo>
                    <a:pt x="241" y="0"/>
                    <a:pt x="1" y="69"/>
                    <a:pt x="100" y="116"/>
                  </a:cubicBezTo>
                  <a:cubicBezTo>
                    <a:pt x="153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1" name="Google Shape;2201;p2"/>
            <p:cNvSpPr/>
            <p:nvPr/>
          </p:nvSpPr>
          <p:spPr>
            <a:xfrm>
              <a:off x="6855189" y="350400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4" y="26"/>
                  </a:moveTo>
                  <a:cubicBezTo>
                    <a:pt x="241" y="1"/>
                    <a:pt x="1" y="70"/>
                    <a:pt x="101" y="117"/>
                  </a:cubicBezTo>
                  <a:cubicBezTo>
                    <a:pt x="153" y="142"/>
                    <a:pt x="392" y="72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2" name="Google Shape;2202;p2"/>
            <p:cNvSpPr/>
            <p:nvPr/>
          </p:nvSpPr>
          <p:spPr>
            <a:xfrm>
              <a:off x="6593925" y="3498912"/>
              <a:ext cx="23914" cy="5871"/>
            </a:xfrm>
            <a:custGeom>
              <a:avLst/>
              <a:gdLst/>
              <a:ahLst/>
              <a:cxnLst/>
              <a:rect l="l" t="t" r="r" b="b"/>
              <a:pathLst>
                <a:path w="670" h="195" extrusionOk="0">
                  <a:moveTo>
                    <a:pt x="477" y="195"/>
                  </a:moveTo>
                  <a:cubicBezTo>
                    <a:pt x="477" y="103"/>
                    <a:pt x="633" y="86"/>
                    <a:pt x="670" y="13"/>
                  </a:cubicBezTo>
                  <a:cubicBezTo>
                    <a:pt x="370" y="21"/>
                    <a:pt x="0" y="0"/>
                    <a:pt x="92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3" name="Google Shape;2203;p2"/>
            <p:cNvSpPr/>
            <p:nvPr/>
          </p:nvSpPr>
          <p:spPr>
            <a:xfrm>
              <a:off x="6080926" y="3496172"/>
              <a:ext cx="6996" cy="6263"/>
            </a:xfrm>
            <a:custGeom>
              <a:avLst/>
              <a:gdLst/>
              <a:ahLst/>
              <a:cxnLst/>
              <a:rect l="l" t="t" r="r" b="b"/>
              <a:pathLst>
                <a:path w="196" h="208" extrusionOk="0">
                  <a:moveTo>
                    <a:pt x="195" y="104"/>
                  </a:moveTo>
                  <a:cubicBezTo>
                    <a:pt x="196" y="53"/>
                    <a:pt x="39" y="1"/>
                    <a:pt x="4" y="104"/>
                  </a:cubicBezTo>
                  <a:cubicBezTo>
                    <a:pt x="0" y="155"/>
                    <a:pt x="157" y="207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4" name="Google Shape;2204;p2"/>
            <p:cNvSpPr/>
            <p:nvPr/>
          </p:nvSpPr>
          <p:spPr>
            <a:xfrm>
              <a:off x="5578492" y="3493824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5" name="Google Shape;2205;p2"/>
            <p:cNvSpPr/>
            <p:nvPr/>
          </p:nvSpPr>
          <p:spPr>
            <a:xfrm>
              <a:off x="2188517" y="3495781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98" y="117"/>
                  </a:moveTo>
                  <a:cubicBezTo>
                    <a:pt x="152" y="142"/>
                    <a:pt x="391" y="73"/>
                    <a:pt x="290" y="26"/>
                  </a:cubicBezTo>
                  <a:cubicBezTo>
                    <a:pt x="238" y="1"/>
                    <a:pt x="1" y="70"/>
                    <a:pt x="98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6" name="Google Shape;2206;p2"/>
            <p:cNvSpPr/>
            <p:nvPr/>
          </p:nvSpPr>
          <p:spPr>
            <a:xfrm>
              <a:off x="614899" y="3491084"/>
              <a:ext cx="21594" cy="6474"/>
            </a:xfrm>
            <a:custGeom>
              <a:avLst/>
              <a:gdLst/>
              <a:ahLst/>
              <a:cxnLst/>
              <a:rect l="l" t="t" r="r" b="b"/>
              <a:pathLst>
                <a:path w="605" h="215" extrusionOk="0">
                  <a:moveTo>
                    <a:pt x="605" y="182"/>
                  </a:moveTo>
                  <a:lnTo>
                    <a:pt x="605" y="0"/>
                  </a:lnTo>
                  <a:lnTo>
                    <a:pt x="27" y="0"/>
                  </a:lnTo>
                  <a:cubicBezTo>
                    <a:pt x="0" y="163"/>
                    <a:pt x="217" y="214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7" name="Google Shape;2207;p2"/>
            <p:cNvSpPr/>
            <p:nvPr/>
          </p:nvSpPr>
          <p:spPr>
            <a:xfrm>
              <a:off x="5279002" y="3487651"/>
              <a:ext cx="13920" cy="4246"/>
            </a:xfrm>
            <a:custGeom>
              <a:avLst/>
              <a:gdLst/>
              <a:ahLst/>
              <a:cxnLst/>
              <a:rect l="l" t="t" r="r" b="b"/>
              <a:pathLst>
                <a:path w="390" h="141" extrusionOk="0">
                  <a:moveTo>
                    <a:pt x="291" y="25"/>
                  </a:moveTo>
                  <a:cubicBezTo>
                    <a:pt x="238" y="1"/>
                    <a:pt x="1" y="69"/>
                    <a:pt x="100" y="117"/>
                  </a:cubicBezTo>
                  <a:cubicBezTo>
                    <a:pt x="152" y="140"/>
                    <a:pt x="390" y="70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8" name="Google Shape;2208;p2"/>
            <p:cNvSpPr/>
            <p:nvPr/>
          </p:nvSpPr>
          <p:spPr>
            <a:xfrm>
              <a:off x="2031009" y="3483105"/>
              <a:ext cx="34086" cy="8792"/>
            </a:xfrm>
            <a:custGeom>
              <a:avLst/>
              <a:gdLst/>
              <a:ahLst/>
              <a:cxnLst/>
              <a:rect l="l" t="t" r="r" b="b"/>
              <a:pathLst>
                <a:path w="955" h="292" extrusionOk="0">
                  <a:moveTo>
                    <a:pt x="76" y="176"/>
                  </a:moveTo>
                  <a:cubicBezTo>
                    <a:pt x="323" y="180"/>
                    <a:pt x="346" y="291"/>
                    <a:pt x="655" y="268"/>
                  </a:cubicBezTo>
                  <a:cubicBezTo>
                    <a:pt x="954" y="43"/>
                    <a:pt x="0" y="0"/>
                    <a:pt x="76" y="1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9" name="Google Shape;2209;p2"/>
            <p:cNvSpPr/>
            <p:nvPr/>
          </p:nvSpPr>
          <p:spPr>
            <a:xfrm>
              <a:off x="4728348" y="348482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1" y="119"/>
                  </a:moveTo>
                  <a:cubicBezTo>
                    <a:pt x="154" y="143"/>
                    <a:pt x="394" y="75"/>
                    <a:pt x="293" y="28"/>
                  </a:cubicBezTo>
                  <a:cubicBezTo>
                    <a:pt x="241" y="1"/>
                    <a:pt x="1" y="71"/>
                    <a:pt x="101" y="11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0" name="Google Shape;2210;p2"/>
            <p:cNvSpPr/>
            <p:nvPr/>
          </p:nvSpPr>
          <p:spPr>
            <a:xfrm>
              <a:off x="4105561" y="3482352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3" y="201"/>
                    <a:pt x="338" y="224"/>
                    <a:pt x="385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1" name="Google Shape;2211;p2"/>
            <p:cNvSpPr/>
            <p:nvPr/>
          </p:nvSpPr>
          <p:spPr>
            <a:xfrm>
              <a:off x="1283479" y="3482864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0"/>
                  </a:moveTo>
                  <a:cubicBezTo>
                    <a:pt x="235" y="21"/>
                    <a:pt x="4" y="3"/>
                    <a:pt x="0" y="90"/>
                  </a:cubicBezTo>
                  <a:cubicBezTo>
                    <a:pt x="151" y="74"/>
                    <a:pt x="380" y="89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2" name="Google Shape;2212;p2"/>
            <p:cNvSpPr/>
            <p:nvPr/>
          </p:nvSpPr>
          <p:spPr>
            <a:xfrm>
              <a:off x="762021" y="3474735"/>
              <a:ext cx="27198" cy="10960"/>
            </a:xfrm>
            <a:custGeom>
              <a:avLst/>
              <a:gdLst/>
              <a:ahLst/>
              <a:cxnLst/>
              <a:rect l="l" t="t" r="r" b="b"/>
              <a:pathLst>
                <a:path w="762" h="364" extrusionOk="0">
                  <a:moveTo>
                    <a:pt x="533" y="363"/>
                  </a:moveTo>
                  <a:cubicBezTo>
                    <a:pt x="650" y="358"/>
                    <a:pt x="762" y="350"/>
                    <a:pt x="724" y="273"/>
                  </a:cubicBezTo>
                  <a:cubicBezTo>
                    <a:pt x="408" y="269"/>
                    <a:pt x="618" y="20"/>
                    <a:pt x="339" y="0"/>
                  </a:cubicBezTo>
                  <a:cubicBezTo>
                    <a:pt x="1" y="186"/>
                    <a:pt x="480" y="178"/>
                    <a:pt x="144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3" name="Google Shape;2213;p2"/>
            <p:cNvSpPr/>
            <p:nvPr/>
          </p:nvSpPr>
          <p:spPr>
            <a:xfrm>
              <a:off x="4511592" y="3476722"/>
              <a:ext cx="13920" cy="7437"/>
            </a:xfrm>
            <a:custGeom>
              <a:avLst/>
              <a:gdLst/>
              <a:ahLst/>
              <a:cxnLst/>
              <a:rect l="l" t="t" r="r" b="b"/>
              <a:pathLst>
                <a:path w="390" h="247" extrusionOk="0">
                  <a:moveTo>
                    <a:pt x="389" y="116"/>
                  </a:moveTo>
                  <a:cubicBezTo>
                    <a:pt x="384" y="22"/>
                    <a:pt x="50" y="1"/>
                    <a:pt x="0" y="116"/>
                  </a:cubicBezTo>
                  <a:cubicBezTo>
                    <a:pt x="220" y="105"/>
                    <a:pt x="303" y="246"/>
                    <a:pt x="38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4" name="Google Shape;2214;p2"/>
            <p:cNvSpPr/>
            <p:nvPr/>
          </p:nvSpPr>
          <p:spPr>
            <a:xfrm>
              <a:off x="874486" y="3471935"/>
              <a:ext cx="25592" cy="10960"/>
            </a:xfrm>
            <a:custGeom>
              <a:avLst/>
              <a:gdLst/>
              <a:ahLst/>
              <a:cxnLst/>
              <a:rect l="l" t="t" r="r" b="b"/>
              <a:pathLst>
                <a:path w="717" h="364" extrusionOk="0">
                  <a:moveTo>
                    <a:pt x="83" y="363"/>
                  </a:moveTo>
                  <a:lnTo>
                    <a:pt x="660" y="363"/>
                  </a:lnTo>
                  <a:cubicBezTo>
                    <a:pt x="716" y="157"/>
                    <a:pt x="614" y="21"/>
                    <a:pt x="275" y="1"/>
                  </a:cubicBezTo>
                  <a:cubicBezTo>
                    <a:pt x="215" y="125"/>
                    <a:pt x="1" y="173"/>
                    <a:pt x="83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5" name="Google Shape;2215;p2"/>
            <p:cNvSpPr/>
            <p:nvPr/>
          </p:nvSpPr>
          <p:spPr>
            <a:xfrm>
              <a:off x="4619595" y="3466816"/>
              <a:ext cx="36621" cy="18006"/>
            </a:xfrm>
            <a:custGeom>
              <a:avLst/>
              <a:gdLst/>
              <a:ahLst/>
              <a:cxnLst/>
              <a:rect l="l" t="t" r="r" b="b"/>
              <a:pathLst>
                <a:path w="1026" h="598" extrusionOk="0">
                  <a:moveTo>
                    <a:pt x="1026" y="171"/>
                  </a:moveTo>
                  <a:cubicBezTo>
                    <a:pt x="411" y="224"/>
                    <a:pt x="429" y="1"/>
                    <a:pt x="61" y="171"/>
                  </a:cubicBezTo>
                  <a:cubicBezTo>
                    <a:pt x="0" y="597"/>
                    <a:pt x="953" y="413"/>
                    <a:pt x="1026" y="1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6" name="Google Shape;2216;p2"/>
            <p:cNvSpPr/>
            <p:nvPr/>
          </p:nvSpPr>
          <p:spPr>
            <a:xfrm>
              <a:off x="1214593" y="3474343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3"/>
                  </a:moveTo>
                  <a:cubicBezTo>
                    <a:pt x="197" y="54"/>
                    <a:pt x="39" y="0"/>
                    <a:pt x="1" y="103"/>
                  </a:cubicBezTo>
                  <a:cubicBezTo>
                    <a:pt x="1" y="152"/>
                    <a:pt x="159" y="206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7" name="Google Shape;2217;p2"/>
            <p:cNvSpPr/>
            <p:nvPr/>
          </p:nvSpPr>
          <p:spPr>
            <a:xfrm>
              <a:off x="5826301" y="3469225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0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8" name="Google Shape;2218;p2"/>
            <p:cNvSpPr/>
            <p:nvPr/>
          </p:nvSpPr>
          <p:spPr>
            <a:xfrm>
              <a:off x="4717177" y="3469255"/>
              <a:ext cx="14812" cy="9485"/>
            </a:xfrm>
            <a:custGeom>
              <a:avLst/>
              <a:gdLst/>
              <a:ahLst/>
              <a:cxnLst/>
              <a:rect l="l" t="t" r="r" b="b"/>
              <a:pathLst>
                <a:path w="415" h="315" extrusionOk="0">
                  <a:moveTo>
                    <a:pt x="414" y="272"/>
                  </a:moveTo>
                  <a:lnTo>
                    <a:pt x="414" y="91"/>
                  </a:lnTo>
                  <a:cubicBezTo>
                    <a:pt x="219" y="91"/>
                    <a:pt x="185" y="18"/>
                    <a:pt x="27" y="1"/>
                  </a:cubicBezTo>
                  <a:cubicBezTo>
                    <a:pt x="46" y="143"/>
                    <a:pt x="1" y="314"/>
                    <a:pt x="414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9" name="Google Shape;2219;p2"/>
            <p:cNvSpPr/>
            <p:nvPr/>
          </p:nvSpPr>
          <p:spPr>
            <a:xfrm>
              <a:off x="860066" y="3471182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4" y="26"/>
                  </a:moveTo>
                  <a:cubicBezTo>
                    <a:pt x="240" y="1"/>
                    <a:pt x="0" y="70"/>
                    <a:pt x="98" y="117"/>
                  </a:cubicBezTo>
                  <a:cubicBezTo>
                    <a:pt x="154" y="143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0" name="Google Shape;2220;p2"/>
            <p:cNvSpPr/>
            <p:nvPr/>
          </p:nvSpPr>
          <p:spPr>
            <a:xfrm>
              <a:off x="8834195" y="3465883"/>
              <a:ext cx="13884" cy="6835"/>
            </a:xfrm>
            <a:custGeom>
              <a:avLst/>
              <a:gdLst/>
              <a:ahLst/>
              <a:cxnLst/>
              <a:rect l="l" t="t" r="r" b="b"/>
              <a:pathLst>
                <a:path w="389" h="227" extrusionOk="0">
                  <a:moveTo>
                    <a:pt x="388" y="111"/>
                  </a:moveTo>
                  <a:cubicBezTo>
                    <a:pt x="346" y="1"/>
                    <a:pt x="173" y="57"/>
                    <a:pt x="0" y="111"/>
                  </a:cubicBezTo>
                  <a:cubicBezTo>
                    <a:pt x="6" y="203"/>
                    <a:pt x="337" y="226"/>
                    <a:pt x="388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1" name="Google Shape;2221;p2"/>
            <p:cNvSpPr/>
            <p:nvPr/>
          </p:nvSpPr>
          <p:spPr>
            <a:xfrm>
              <a:off x="9050916" y="3462962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2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2" y="143"/>
                    <a:pt x="394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2" name="Google Shape;2222;p2"/>
            <p:cNvSpPr/>
            <p:nvPr/>
          </p:nvSpPr>
          <p:spPr>
            <a:xfrm>
              <a:off x="8968289" y="3462962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5" y="26"/>
                  </a:moveTo>
                  <a:cubicBezTo>
                    <a:pt x="242" y="1"/>
                    <a:pt x="0" y="70"/>
                    <a:pt x="103" y="117"/>
                  </a:cubicBezTo>
                  <a:cubicBezTo>
                    <a:pt x="155" y="143"/>
                    <a:pt x="393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3" name="Google Shape;2223;p2"/>
            <p:cNvSpPr/>
            <p:nvPr/>
          </p:nvSpPr>
          <p:spPr>
            <a:xfrm>
              <a:off x="8625790" y="3451973"/>
              <a:ext cx="22665" cy="11773"/>
            </a:xfrm>
            <a:custGeom>
              <a:avLst/>
              <a:gdLst/>
              <a:ahLst/>
              <a:cxnLst/>
              <a:rect l="l" t="t" r="r" b="b"/>
              <a:pathLst>
                <a:path w="635" h="391" extrusionOk="0">
                  <a:moveTo>
                    <a:pt x="635" y="391"/>
                  </a:moveTo>
                  <a:lnTo>
                    <a:pt x="635" y="28"/>
                  </a:lnTo>
                  <a:cubicBezTo>
                    <a:pt x="125" y="0"/>
                    <a:pt x="1" y="154"/>
                    <a:pt x="54" y="3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4" name="Google Shape;2224;p2"/>
            <p:cNvSpPr/>
            <p:nvPr/>
          </p:nvSpPr>
          <p:spPr>
            <a:xfrm>
              <a:off x="1768602" y="346025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6"/>
                  </a:moveTo>
                  <a:cubicBezTo>
                    <a:pt x="239" y="1"/>
                    <a:pt x="1" y="70"/>
                    <a:pt x="100" y="117"/>
                  </a:cubicBezTo>
                  <a:cubicBezTo>
                    <a:pt x="153" y="142"/>
                    <a:pt x="395" y="74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5" name="Google Shape;2225;p2"/>
            <p:cNvSpPr/>
            <p:nvPr/>
          </p:nvSpPr>
          <p:spPr>
            <a:xfrm>
              <a:off x="1744689" y="3447366"/>
              <a:ext cx="22986" cy="13670"/>
            </a:xfrm>
            <a:custGeom>
              <a:avLst/>
              <a:gdLst/>
              <a:ahLst/>
              <a:cxnLst/>
              <a:rect l="l" t="t" r="r" b="b"/>
              <a:pathLst>
                <a:path w="644" h="454" extrusionOk="0">
                  <a:moveTo>
                    <a:pt x="1" y="91"/>
                  </a:moveTo>
                  <a:lnTo>
                    <a:pt x="1" y="454"/>
                  </a:lnTo>
                  <a:lnTo>
                    <a:pt x="578" y="454"/>
                  </a:lnTo>
                  <a:cubicBezTo>
                    <a:pt x="629" y="217"/>
                    <a:pt x="643" y="1"/>
                    <a:pt x="1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6" name="Google Shape;2226;p2"/>
            <p:cNvSpPr/>
            <p:nvPr/>
          </p:nvSpPr>
          <p:spPr>
            <a:xfrm>
              <a:off x="8118324" y="3447366"/>
              <a:ext cx="26948" cy="13038"/>
            </a:xfrm>
            <a:custGeom>
              <a:avLst/>
              <a:gdLst/>
              <a:ahLst/>
              <a:cxnLst/>
              <a:rect l="l" t="t" r="r" b="b"/>
              <a:pathLst>
                <a:path w="755" h="433" extrusionOk="0">
                  <a:moveTo>
                    <a:pt x="194" y="1"/>
                  </a:moveTo>
                  <a:cubicBezTo>
                    <a:pt x="212" y="159"/>
                    <a:pt x="154" y="283"/>
                    <a:pt x="1" y="362"/>
                  </a:cubicBezTo>
                  <a:cubicBezTo>
                    <a:pt x="660" y="433"/>
                    <a:pt x="754" y="16"/>
                    <a:pt x="1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7" name="Google Shape;2227;p2"/>
            <p:cNvSpPr/>
            <p:nvPr/>
          </p:nvSpPr>
          <p:spPr>
            <a:xfrm>
              <a:off x="3905901" y="3452123"/>
              <a:ext cx="13777" cy="7467"/>
            </a:xfrm>
            <a:custGeom>
              <a:avLst/>
              <a:gdLst/>
              <a:ahLst/>
              <a:cxnLst/>
              <a:rect l="l" t="t" r="r" b="b"/>
              <a:pathLst>
                <a:path w="386" h="248" extrusionOk="0">
                  <a:moveTo>
                    <a:pt x="386" y="113"/>
                  </a:moveTo>
                  <a:cubicBezTo>
                    <a:pt x="383" y="22"/>
                    <a:pt x="49" y="1"/>
                    <a:pt x="1" y="113"/>
                  </a:cubicBezTo>
                  <a:cubicBezTo>
                    <a:pt x="216" y="105"/>
                    <a:pt x="304" y="247"/>
                    <a:pt x="386" y="1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8" name="Google Shape;2228;p2"/>
            <p:cNvSpPr/>
            <p:nvPr/>
          </p:nvSpPr>
          <p:spPr>
            <a:xfrm>
              <a:off x="1541388" y="345480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5" y="24"/>
                  </a:moveTo>
                  <a:cubicBezTo>
                    <a:pt x="242" y="0"/>
                    <a:pt x="0" y="68"/>
                    <a:pt x="102" y="115"/>
                  </a:cubicBezTo>
                  <a:cubicBezTo>
                    <a:pt x="157" y="141"/>
                    <a:pt x="395" y="72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9" name="Google Shape;2229;p2"/>
            <p:cNvSpPr/>
            <p:nvPr/>
          </p:nvSpPr>
          <p:spPr>
            <a:xfrm>
              <a:off x="560719" y="3452454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5" y="102"/>
                  </a:moveTo>
                  <a:cubicBezTo>
                    <a:pt x="195" y="54"/>
                    <a:pt x="34" y="0"/>
                    <a:pt x="0" y="102"/>
                  </a:cubicBezTo>
                  <a:cubicBezTo>
                    <a:pt x="0" y="154"/>
                    <a:pt x="158" y="206"/>
                    <a:pt x="195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0" name="Google Shape;2230;p2"/>
            <p:cNvSpPr/>
            <p:nvPr/>
          </p:nvSpPr>
          <p:spPr>
            <a:xfrm>
              <a:off x="271615" y="3449233"/>
              <a:ext cx="27662" cy="9966"/>
            </a:xfrm>
            <a:custGeom>
              <a:avLst/>
              <a:gdLst/>
              <a:ahLst/>
              <a:cxnLst/>
              <a:rect l="l" t="t" r="r" b="b"/>
              <a:pathLst>
                <a:path w="775" h="331" extrusionOk="0">
                  <a:moveTo>
                    <a:pt x="775" y="120"/>
                  </a:moveTo>
                  <a:cubicBezTo>
                    <a:pt x="515" y="0"/>
                    <a:pt x="54" y="0"/>
                    <a:pt x="1" y="209"/>
                  </a:cubicBezTo>
                  <a:cubicBezTo>
                    <a:pt x="257" y="329"/>
                    <a:pt x="719" y="330"/>
                    <a:pt x="775" y="12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1" name="Google Shape;2231;p2"/>
            <p:cNvSpPr/>
            <p:nvPr/>
          </p:nvSpPr>
          <p:spPr>
            <a:xfrm>
              <a:off x="4135935" y="3438966"/>
              <a:ext cx="37120" cy="16561"/>
            </a:xfrm>
            <a:custGeom>
              <a:avLst/>
              <a:gdLst/>
              <a:ahLst/>
              <a:cxnLst/>
              <a:rect l="l" t="t" r="r" b="b"/>
              <a:pathLst>
                <a:path w="1040" h="550" extrusionOk="0">
                  <a:moveTo>
                    <a:pt x="884" y="550"/>
                  </a:moveTo>
                  <a:cubicBezTo>
                    <a:pt x="1039" y="0"/>
                    <a:pt x="0" y="490"/>
                    <a:pt x="884" y="5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2" name="Google Shape;2232;p2"/>
            <p:cNvSpPr/>
            <p:nvPr/>
          </p:nvSpPr>
          <p:spPr>
            <a:xfrm>
              <a:off x="860887" y="3447487"/>
              <a:ext cx="34086" cy="8852"/>
            </a:xfrm>
            <a:custGeom>
              <a:avLst/>
              <a:gdLst/>
              <a:ahLst/>
              <a:cxnLst/>
              <a:rect l="l" t="t" r="r" b="b"/>
              <a:pathLst>
                <a:path w="955" h="294" extrusionOk="0">
                  <a:moveTo>
                    <a:pt x="75" y="178"/>
                  </a:moveTo>
                  <a:cubicBezTo>
                    <a:pt x="322" y="182"/>
                    <a:pt x="344" y="293"/>
                    <a:pt x="656" y="267"/>
                  </a:cubicBezTo>
                  <a:cubicBezTo>
                    <a:pt x="955" y="45"/>
                    <a:pt x="1" y="1"/>
                    <a:pt x="75" y="17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3" name="Google Shape;2233;p2"/>
            <p:cNvSpPr/>
            <p:nvPr/>
          </p:nvSpPr>
          <p:spPr>
            <a:xfrm>
              <a:off x="6958482" y="3449323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3" y="26"/>
                  </a:moveTo>
                  <a:cubicBezTo>
                    <a:pt x="239" y="1"/>
                    <a:pt x="1" y="69"/>
                    <a:pt x="97" y="117"/>
                  </a:cubicBezTo>
                  <a:cubicBezTo>
                    <a:pt x="153" y="141"/>
                    <a:pt x="391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4" name="Google Shape;2234;p2"/>
            <p:cNvSpPr/>
            <p:nvPr/>
          </p:nvSpPr>
          <p:spPr>
            <a:xfrm>
              <a:off x="5981739" y="3441856"/>
              <a:ext cx="25556" cy="11020"/>
            </a:xfrm>
            <a:custGeom>
              <a:avLst/>
              <a:gdLst/>
              <a:ahLst/>
              <a:cxnLst/>
              <a:rect l="l" t="t" r="r" b="b"/>
              <a:pathLst>
                <a:path w="716" h="366" extrusionOk="0">
                  <a:moveTo>
                    <a:pt x="662" y="365"/>
                  </a:moveTo>
                  <a:cubicBezTo>
                    <a:pt x="715" y="158"/>
                    <a:pt x="612" y="22"/>
                    <a:pt x="277" y="1"/>
                  </a:cubicBezTo>
                  <a:cubicBezTo>
                    <a:pt x="214" y="124"/>
                    <a:pt x="0" y="176"/>
                    <a:pt x="84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5" name="Google Shape;2235;p2"/>
            <p:cNvSpPr/>
            <p:nvPr/>
          </p:nvSpPr>
          <p:spPr>
            <a:xfrm>
              <a:off x="2912347" y="3438183"/>
              <a:ext cx="39726" cy="15778"/>
            </a:xfrm>
            <a:custGeom>
              <a:avLst/>
              <a:gdLst/>
              <a:ahLst/>
              <a:cxnLst/>
              <a:rect l="l" t="t" r="r" b="b"/>
              <a:pathLst>
                <a:path w="1113" h="524" extrusionOk="0">
                  <a:moveTo>
                    <a:pt x="648" y="306"/>
                  </a:moveTo>
                  <a:cubicBezTo>
                    <a:pt x="1112" y="0"/>
                    <a:pt x="0" y="524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6" name="Google Shape;2236;p2"/>
            <p:cNvSpPr/>
            <p:nvPr/>
          </p:nvSpPr>
          <p:spPr>
            <a:xfrm>
              <a:off x="2177345" y="3439146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1" y="274"/>
                  </a:moveTo>
                  <a:lnTo>
                    <a:pt x="411" y="92"/>
                  </a:lnTo>
                  <a:cubicBezTo>
                    <a:pt x="218" y="92"/>
                    <a:pt x="182" y="19"/>
                    <a:pt x="26" y="1"/>
                  </a:cubicBezTo>
                  <a:cubicBezTo>
                    <a:pt x="46" y="143"/>
                    <a:pt x="0" y="315"/>
                    <a:pt x="411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7" name="Google Shape;2237;p2"/>
            <p:cNvSpPr/>
            <p:nvPr/>
          </p:nvSpPr>
          <p:spPr>
            <a:xfrm>
              <a:off x="1909763" y="3444626"/>
              <a:ext cx="13920" cy="2770"/>
            </a:xfrm>
            <a:custGeom>
              <a:avLst/>
              <a:gdLst/>
              <a:ahLst/>
              <a:cxnLst/>
              <a:rect l="l" t="t" r="r" b="b"/>
              <a:pathLst>
                <a:path w="390" h="92" extrusionOk="0">
                  <a:moveTo>
                    <a:pt x="390" y="0"/>
                  </a:moveTo>
                  <a:cubicBezTo>
                    <a:pt x="240" y="20"/>
                    <a:pt x="6" y="2"/>
                    <a:pt x="1" y="92"/>
                  </a:cubicBezTo>
                  <a:cubicBezTo>
                    <a:pt x="153" y="72"/>
                    <a:pt x="384" y="88"/>
                    <a:pt x="3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8" name="Google Shape;2238;p2"/>
            <p:cNvSpPr/>
            <p:nvPr/>
          </p:nvSpPr>
          <p:spPr>
            <a:xfrm>
              <a:off x="3998736" y="344113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1" y="26"/>
                  </a:moveTo>
                  <a:cubicBezTo>
                    <a:pt x="242" y="0"/>
                    <a:pt x="0" y="69"/>
                    <a:pt x="99" y="118"/>
                  </a:cubicBezTo>
                  <a:cubicBezTo>
                    <a:pt x="153" y="142"/>
                    <a:pt x="392" y="72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9" name="Google Shape;2239;p2"/>
            <p:cNvSpPr/>
            <p:nvPr/>
          </p:nvSpPr>
          <p:spPr>
            <a:xfrm>
              <a:off x="804994" y="344113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1" y="26"/>
                  </a:moveTo>
                  <a:cubicBezTo>
                    <a:pt x="238" y="0"/>
                    <a:pt x="0" y="69"/>
                    <a:pt x="99" y="118"/>
                  </a:cubicBezTo>
                  <a:cubicBezTo>
                    <a:pt x="153" y="142"/>
                    <a:pt x="392" y="72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0" name="Google Shape;2240;p2"/>
            <p:cNvSpPr/>
            <p:nvPr/>
          </p:nvSpPr>
          <p:spPr>
            <a:xfrm>
              <a:off x="6982645" y="3436407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7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1" name="Google Shape;2241;p2"/>
            <p:cNvSpPr/>
            <p:nvPr/>
          </p:nvSpPr>
          <p:spPr>
            <a:xfrm>
              <a:off x="3155694" y="3433697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2" name="Google Shape;2242;p2"/>
            <p:cNvSpPr/>
            <p:nvPr/>
          </p:nvSpPr>
          <p:spPr>
            <a:xfrm>
              <a:off x="2086081" y="3431107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6" y="177"/>
                  </a:moveTo>
                  <a:cubicBezTo>
                    <a:pt x="321" y="182"/>
                    <a:pt x="341" y="293"/>
                    <a:pt x="654" y="268"/>
                  </a:cubicBezTo>
                  <a:cubicBezTo>
                    <a:pt x="954" y="45"/>
                    <a:pt x="0" y="0"/>
                    <a:pt x="76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3" name="Google Shape;2243;p2"/>
            <p:cNvSpPr/>
            <p:nvPr/>
          </p:nvSpPr>
          <p:spPr>
            <a:xfrm>
              <a:off x="3138455" y="3432914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0" y="26"/>
                  </a:moveTo>
                  <a:cubicBezTo>
                    <a:pt x="236" y="0"/>
                    <a:pt x="0" y="71"/>
                    <a:pt x="98" y="118"/>
                  </a:cubicBezTo>
                  <a:cubicBezTo>
                    <a:pt x="151" y="143"/>
                    <a:pt x="389" y="72"/>
                    <a:pt x="290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4" name="Google Shape;2244;p2"/>
            <p:cNvSpPr/>
            <p:nvPr/>
          </p:nvSpPr>
          <p:spPr>
            <a:xfrm>
              <a:off x="2226528" y="3433697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6" y="20"/>
                    <a:pt x="2" y="3"/>
                    <a:pt x="1" y="92"/>
                  </a:cubicBezTo>
                  <a:cubicBezTo>
                    <a:pt x="148" y="71"/>
                    <a:pt x="377" y="88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5" name="Google Shape;2245;p2"/>
            <p:cNvSpPr/>
            <p:nvPr/>
          </p:nvSpPr>
          <p:spPr>
            <a:xfrm>
              <a:off x="2081869" y="4100751"/>
              <a:ext cx="50648" cy="16440"/>
            </a:xfrm>
            <a:custGeom>
              <a:avLst/>
              <a:gdLst/>
              <a:ahLst/>
              <a:cxnLst/>
              <a:rect l="l" t="t" r="r" b="b"/>
              <a:pathLst>
                <a:path w="1419" h="546" extrusionOk="0">
                  <a:moveTo>
                    <a:pt x="194" y="545"/>
                  </a:moveTo>
                  <a:cubicBezTo>
                    <a:pt x="1418" y="479"/>
                    <a:pt x="207" y="1"/>
                    <a:pt x="1" y="274"/>
                  </a:cubicBezTo>
                  <a:cubicBezTo>
                    <a:pt x="228" y="289"/>
                    <a:pt x="209" y="419"/>
                    <a:pt x="194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6" name="Google Shape;2246;p2"/>
            <p:cNvSpPr/>
            <p:nvPr/>
          </p:nvSpPr>
          <p:spPr>
            <a:xfrm>
              <a:off x="8772305" y="3810957"/>
              <a:ext cx="34443" cy="10990"/>
            </a:xfrm>
            <a:custGeom>
              <a:avLst/>
              <a:gdLst/>
              <a:ahLst/>
              <a:cxnLst/>
              <a:rect l="l" t="t" r="r" b="b"/>
              <a:pathLst>
                <a:path w="965" h="365" extrusionOk="0">
                  <a:moveTo>
                    <a:pt x="964" y="365"/>
                  </a:moveTo>
                  <a:cubicBezTo>
                    <a:pt x="898" y="123"/>
                    <a:pt x="459" y="59"/>
                    <a:pt x="1" y="0"/>
                  </a:cubicBezTo>
                  <a:cubicBezTo>
                    <a:pt x="79" y="237"/>
                    <a:pt x="601" y="263"/>
                    <a:pt x="964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7" name="Google Shape;2247;p2"/>
            <p:cNvSpPr/>
            <p:nvPr/>
          </p:nvSpPr>
          <p:spPr>
            <a:xfrm>
              <a:off x="9095424" y="3584089"/>
              <a:ext cx="36728" cy="16290"/>
            </a:xfrm>
            <a:custGeom>
              <a:avLst/>
              <a:gdLst/>
              <a:ahLst/>
              <a:cxnLst/>
              <a:rect l="l" t="t" r="r" b="b"/>
              <a:pathLst>
                <a:path w="1029" h="541" extrusionOk="0">
                  <a:moveTo>
                    <a:pt x="204" y="454"/>
                  </a:moveTo>
                  <a:cubicBezTo>
                    <a:pt x="793" y="540"/>
                    <a:pt x="1029" y="9"/>
                    <a:pt x="780" y="1"/>
                  </a:cubicBezTo>
                  <a:cubicBezTo>
                    <a:pt x="610" y="160"/>
                    <a:pt x="0" y="115"/>
                    <a:pt x="204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8" name="Google Shape;2248;p2"/>
            <p:cNvSpPr/>
            <p:nvPr/>
          </p:nvSpPr>
          <p:spPr>
            <a:xfrm>
              <a:off x="835332" y="3511678"/>
              <a:ext cx="35193" cy="10087"/>
            </a:xfrm>
            <a:custGeom>
              <a:avLst/>
              <a:gdLst/>
              <a:ahLst/>
              <a:cxnLst/>
              <a:rect l="l" t="t" r="r" b="b"/>
              <a:pathLst>
                <a:path w="986" h="335" extrusionOk="0">
                  <a:moveTo>
                    <a:pt x="406" y="315"/>
                  </a:moveTo>
                  <a:cubicBezTo>
                    <a:pt x="484" y="161"/>
                    <a:pt x="655" y="334"/>
                    <a:pt x="986" y="315"/>
                  </a:cubicBezTo>
                  <a:lnTo>
                    <a:pt x="986" y="43"/>
                  </a:lnTo>
                  <a:cubicBezTo>
                    <a:pt x="612" y="0"/>
                    <a:pt x="0" y="287"/>
                    <a:pt x="406" y="3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9" name="Google Shape;2249;p2"/>
            <p:cNvSpPr/>
            <p:nvPr/>
          </p:nvSpPr>
          <p:spPr>
            <a:xfrm>
              <a:off x="808813" y="3448028"/>
              <a:ext cx="37549" cy="11171"/>
            </a:xfrm>
            <a:custGeom>
              <a:avLst/>
              <a:gdLst/>
              <a:ahLst/>
              <a:cxnLst/>
              <a:rect l="l" t="t" r="r" b="b"/>
              <a:pathLst>
                <a:path w="1052" h="371" extrusionOk="0">
                  <a:moveTo>
                    <a:pt x="960" y="249"/>
                  </a:moveTo>
                  <a:cubicBezTo>
                    <a:pt x="573" y="249"/>
                    <a:pt x="713" y="1"/>
                    <a:pt x="187" y="69"/>
                  </a:cubicBezTo>
                  <a:cubicBezTo>
                    <a:pt x="0" y="291"/>
                    <a:pt x="1051" y="370"/>
                    <a:pt x="960" y="2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0" name="Google Shape;2250;p2"/>
            <p:cNvSpPr/>
            <p:nvPr/>
          </p:nvSpPr>
          <p:spPr>
            <a:xfrm>
              <a:off x="8669406" y="5136575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10"/>
                  </a:moveTo>
                  <a:cubicBezTo>
                    <a:pt x="345" y="0"/>
                    <a:pt x="171" y="54"/>
                    <a:pt x="0" y="110"/>
                  </a:cubicBezTo>
                  <a:cubicBezTo>
                    <a:pt x="3" y="201"/>
                    <a:pt x="338" y="223"/>
                    <a:pt x="385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1" name="Google Shape;2251;p2"/>
            <p:cNvSpPr/>
            <p:nvPr/>
          </p:nvSpPr>
          <p:spPr>
            <a:xfrm>
              <a:off x="8066999" y="513913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6"/>
                  </a:moveTo>
                  <a:cubicBezTo>
                    <a:pt x="156" y="140"/>
                    <a:pt x="393" y="72"/>
                    <a:pt x="294" y="25"/>
                  </a:cubicBezTo>
                  <a:cubicBezTo>
                    <a:pt x="242" y="0"/>
                    <a:pt x="0" y="68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2" name="Google Shape;2252;p2"/>
            <p:cNvSpPr/>
            <p:nvPr/>
          </p:nvSpPr>
          <p:spPr>
            <a:xfrm>
              <a:off x="3244567" y="5137147"/>
              <a:ext cx="21665" cy="6353"/>
            </a:xfrm>
            <a:custGeom>
              <a:avLst/>
              <a:gdLst/>
              <a:ahLst/>
              <a:cxnLst/>
              <a:rect l="l" t="t" r="r" b="b"/>
              <a:pathLst>
                <a:path w="607" h="211" extrusionOk="0">
                  <a:moveTo>
                    <a:pt x="606" y="1"/>
                  </a:moveTo>
                  <a:lnTo>
                    <a:pt x="29" y="1"/>
                  </a:lnTo>
                  <a:cubicBezTo>
                    <a:pt x="1" y="163"/>
                    <a:pt x="221" y="211"/>
                    <a:pt x="606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3" name="Google Shape;2253;p2"/>
            <p:cNvSpPr/>
            <p:nvPr/>
          </p:nvSpPr>
          <p:spPr>
            <a:xfrm>
              <a:off x="113821" y="5136996"/>
              <a:ext cx="23843" cy="5962"/>
            </a:xfrm>
            <a:custGeom>
              <a:avLst/>
              <a:gdLst/>
              <a:ahLst/>
              <a:cxnLst/>
              <a:rect l="l" t="t" r="r" b="b"/>
              <a:pathLst>
                <a:path w="668" h="198" extrusionOk="0">
                  <a:moveTo>
                    <a:pt x="579" y="6"/>
                  </a:moveTo>
                  <a:cubicBezTo>
                    <a:pt x="246" y="1"/>
                    <a:pt x="83" y="74"/>
                    <a:pt x="1" y="187"/>
                  </a:cubicBezTo>
                  <a:cubicBezTo>
                    <a:pt x="302" y="178"/>
                    <a:pt x="668" y="198"/>
                    <a:pt x="579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4" name="Google Shape;2254;p2"/>
            <p:cNvSpPr/>
            <p:nvPr/>
          </p:nvSpPr>
          <p:spPr>
            <a:xfrm>
              <a:off x="2670678" y="5136364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2" y="27"/>
                  </a:moveTo>
                  <a:cubicBezTo>
                    <a:pt x="242" y="1"/>
                    <a:pt x="0" y="69"/>
                    <a:pt x="102" y="117"/>
                  </a:cubicBezTo>
                  <a:cubicBezTo>
                    <a:pt x="155" y="140"/>
                    <a:pt x="395" y="72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5" name="Google Shape;2255;p2"/>
            <p:cNvSpPr/>
            <p:nvPr/>
          </p:nvSpPr>
          <p:spPr>
            <a:xfrm>
              <a:off x="6889989" y="5133624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101" y="118"/>
                  </a:moveTo>
                  <a:cubicBezTo>
                    <a:pt x="155" y="143"/>
                    <a:pt x="396" y="73"/>
                    <a:pt x="293" y="25"/>
                  </a:cubicBezTo>
                  <a:cubicBezTo>
                    <a:pt x="240" y="0"/>
                    <a:pt x="1" y="71"/>
                    <a:pt x="101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6" name="Google Shape;2256;p2"/>
            <p:cNvSpPr/>
            <p:nvPr/>
          </p:nvSpPr>
          <p:spPr>
            <a:xfrm>
              <a:off x="5196732" y="5133624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5"/>
                  </a:moveTo>
                  <a:cubicBezTo>
                    <a:pt x="241" y="0"/>
                    <a:pt x="1" y="68"/>
                    <a:pt x="102" y="118"/>
                  </a:cubicBezTo>
                  <a:cubicBezTo>
                    <a:pt x="155" y="143"/>
                    <a:pt x="395" y="73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7" name="Google Shape;2257;p2"/>
            <p:cNvSpPr/>
            <p:nvPr/>
          </p:nvSpPr>
          <p:spPr>
            <a:xfrm>
              <a:off x="1827636" y="5120738"/>
              <a:ext cx="39761" cy="13700"/>
            </a:xfrm>
            <a:custGeom>
              <a:avLst/>
              <a:gdLst/>
              <a:ahLst/>
              <a:cxnLst/>
              <a:rect l="l" t="t" r="r" b="b"/>
              <a:pathLst>
                <a:path w="1114" h="455" extrusionOk="0">
                  <a:moveTo>
                    <a:pt x="577" y="0"/>
                  </a:moveTo>
                  <a:cubicBezTo>
                    <a:pt x="405" y="161"/>
                    <a:pt x="113" y="265"/>
                    <a:pt x="0" y="454"/>
                  </a:cubicBezTo>
                  <a:cubicBezTo>
                    <a:pt x="388" y="447"/>
                    <a:pt x="1114" y="141"/>
                    <a:pt x="5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8" name="Google Shape;2258;p2"/>
            <p:cNvSpPr/>
            <p:nvPr/>
          </p:nvSpPr>
          <p:spPr>
            <a:xfrm>
              <a:off x="1665738" y="5130914"/>
              <a:ext cx="14134" cy="4185"/>
            </a:xfrm>
            <a:custGeom>
              <a:avLst/>
              <a:gdLst/>
              <a:ahLst/>
              <a:cxnLst/>
              <a:rect l="l" t="t" r="r" b="b"/>
              <a:pathLst>
                <a:path w="396" h="139" extrusionOk="0">
                  <a:moveTo>
                    <a:pt x="101" y="115"/>
                  </a:moveTo>
                  <a:cubicBezTo>
                    <a:pt x="154" y="139"/>
                    <a:pt x="396" y="72"/>
                    <a:pt x="291" y="25"/>
                  </a:cubicBezTo>
                  <a:cubicBezTo>
                    <a:pt x="239" y="0"/>
                    <a:pt x="0" y="69"/>
                    <a:pt x="101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9" name="Google Shape;2259;p2"/>
            <p:cNvSpPr/>
            <p:nvPr/>
          </p:nvSpPr>
          <p:spPr>
            <a:xfrm>
              <a:off x="1087602" y="512814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1" y="142"/>
                    <a:pt x="393" y="73"/>
                    <a:pt x="290" y="27"/>
                  </a:cubicBezTo>
                  <a:cubicBezTo>
                    <a:pt x="241" y="1"/>
                    <a:pt x="0" y="71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0" name="Google Shape;2260;p2"/>
            <p:cNvSpPr/>
            <p:nvPr/>
          </p:nvSpPr>
          <p:spPr>
            <a:xfrm>
              <a:off x="2732675" y="512543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100" y="117"/>
                  </a:moveTo>
                  <a:cubicBezTo>
                    <a:pt x="152" y="142"/>
                    <a:pt x="391" y="73"/>
                    <a:pt x="295" y="26"/>
                  </a:cubicBezTo>
                  <a:cubicBezTo>
                    <a:pt x="237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1" name="Google Shape;2261;p2"/>
            <p:cNvSpPr/>
            <p:nvPr/>
          </p:nvSpPr>
          <p:spPr>
            <a:xfrm>
              <a:off x="2867019" y="5120738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2" name="Google Shape;2262;p2"/>
            <p:cNvSpPr/>
            <p:nvPr/>
          </p:nvSpPr>
          <p:spPr>
            <a:xfrm>
              <a:off x="6556306" y="5117667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2"/>
                  </a:moveTo>
                  <a:cubicBezTo>
                    <a:pt x="193" y="53"/>
                    <a:pt x="36" y="0"/>
                    <a:pt x="1" y="102"/>
                  </a:cubicBezTo>
                  <a:cubicBezTo>
                    <a:pt x="1" y="153"/>
                    <a:pt x="157" y="205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3" name="Google Shape;2263;p2"/>
            <p:cNvSpPr/>
            <p:nvPr/>
          </p:nvSpPr>
          <p:spPr>
            <a:xfrm>
              <a:off x="4222952" y="5117667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2"/>
                  </a:moveTo>
                  <a:cubicBezTo>
                    <a:pt x="194" y="53"/>
                    <a:pt x="37" y="0"/>
                    <a:pt x="1" y="102"/>
                  </a:cubicBezTo>
                  <a:cubicBezTo>
                    <a:pt x="1" y="153"/>
                    <a:pt x="155" y="205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4" name="Google Shape;2264;p2"/>
            <p:cNvSpPr/>
            <p:nvPr/>
          </p:nvSpPr>
          <p:spPr>
            <a:xfrm>
              <a:off x="536948" y="512001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3" y="24"/>
                  </a:moveTo>
                  <a:cubicBezTo>
                    <a:pt x="237" y="1"/>
                    <a:pt x="1" y="67"/>
                    <a:pt x="100" y="114"/>
                  </a:cubicBezTo>
                  <a:cubicBezTo>
                    <a:pt x="152" y="140"/>
                    <a:pt x="394" y="72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5" name="Google Shape;2265;p2"/>
            <p:cNvSpPr/>
            <p:nvPr/>
          </p:nvSpPr>
          <p:spPr>
            <a:xfrm>
              <a:off x="5475664" y="5112488"/>
              <a:ext cx="20737" cy="8220"/>
            </a:xfrm>
            <a:custGeom>
              <a:avLst/>
              <a:gdLst/>
              <a:ahLst/>
              <a:cxnLst/>
              <a:rect l="l" t="t" r="r" b="b"/>
              <a:pathLst>
                <a:path w="581" h="273" extrusionOk="0">
                  <a:moveTo>
                    <a:pt x="580" y="91"/>
                  </a:moveTo>
                  <a:cubicBezTo>
                    <a:pt x="387" y="91"/>
                    <a:pt x="349" y="18"/>
                    <a:pt x="195" y="0"/>
                  </a:cubicBezTo>
                  <a:cubicBezTo>
                    <a:pt x="195" y="91"/>
                    <a:pt x="36" y="108"/>
                    <a:pt x="1" y="181"/>
                  </a:cubicBezTo>
                  <a:cubicBezTo>
                    <a:pt x="195" y="181"/>
                    <a:pt x="230" y="255"/>
                    <a:pt x="388" y="273"/>
                  </a:cubicBezTo>
                  <a:cubicBezTo>
                    <a:pt x="387" y="183"/>
                    <a:pt x="542" y="166"/>
                    <a:pt x="580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6" name="Google Shape;2266;p2"/>
            <p:cNvSpPr/>
            <p:nvPr/>
          </p:nvSpPr>
          <p:spPr>
            <a:xfrm>
              <a:off x="4844918" y="5112067"/>
              <a:ext cx="33551" cy="15838"/>
            </a:xfrm>
            <a:custGeom>
              <a:avLst/>
              <a:gdLst/>
              <a:ahLst/>
              <a:cxnLst/>
              <a:rect l="l" t="t" r="r" b="b"/>
              <a:pathLst>
                <a:path w="940" h="526" extrusionOk="0">
                  <a:moveTo>
                    <a:pt x="895" y="197"/>
                  </a:moveTo>
                  <a:cubicBezTo>
                    <a:pt x="939" y="142"/>
                    <a:pt x="604" y="1"/>
                    <a:pt x="510" y="17"/>
                  </a:cubicBezTo>
                  <a:cubicBezTo>
                    <a:pt x="1" y="90"/>
                    <a:pt x="633" y="526"/>
                    <a:pt x="895" y="1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7" name="Google Shape;2267;p2"/>
            <p:cNvSpPr/>
            <p:nvPr/>
          </p:nvSpPr>
          <p:spPr>
            <a:xfrm>
              <a:off x="416667" y="5103696"/>
              <a:ext cx="40333" cy="14694"/>
            </a:xfrm>
            <a:custGeom>
              <a:avLst/>
              <a:gdLst/>
              <a:ahLst/>
              <a:cxnLst/>
              <a:rect l="l" t="t" r="r" b="b"/>
              <a:pathLst>
                <a:path w="1130" h="488" extrusionOk="0">
                  <a:moveTo>
                    <a:pt x="770" y="383"/>
                  </a:moveTo>
                  <a:cubicBezTo>
                    <a:pt x="1129" y="81"/>
                    <a:pt x="79" y="1"/>
                    <a:pt x="0" y="201"/>
                  </a:cubicBezTo>
                  <a:cubicBezTo>
                    <a:pt x="302" y="242"/>
                    <a:pt x="165" y="488"/>
                    <a:pt x="770" y="3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8" name="Google Shape;2268;p2"/>
            <p:cNvSpPr/>
            <p:nvPr/>
          </p:nvSpPr>
          <p:spPr>
            <a:xfrm>
              <a:off x="822733" y="5093369"/>
              <a:ext cx="50398" cy="17494"/>
            </a:xfrm>
            <a:custGeom>
              <a:avLst/>
              <a:gdLst/>
              <a:ahLst/>
              <a:cxnLst/>
              <a:rect l="l" t="t" r="r" b="b"/>
              <a:pathLst>
                <a:path w="1412" h="581" extrusionOk="0">
                  <a:moveTo>
                    <a:pt x="1157" y="546"/>
                  </a:moveTo>
                  <a:cubicBezTo>
                    <a:pt x="1320" y="442"/>
                    <a:pt x="1412" y="302"/>
                    <a:pt x="1350" y="92"/>
                  </a:cubicBezTo>
                  <a:cubicBezTo>
                    <a:pt x="721" y="146"/>
                    <a:pt x="451" y="32"/>
                    <a:pt x="1" y="1"/>
                  </a:cubicBezTo>
                  <a:cubicBezTo>
                    <a:pt x="229" y="255"/>
                    <a:pt x="314" y="580"/>
                    <a:pt x="1157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9" name="Google Shape;2269;p2"/>
            <p:cNvSpPr/>
            <p:nvPr/>
          </p:nvSpPr>
          <p:spPr>
            <a:xfrm>
              <a:off x="1189645" y="5090659"/>
              <a:ext cx="71992" cy="13941"/>
            </a:xfrm>
            <a:custGeom>
              <a:avLst/>
              <a:gdLst/>
              <a:ahLst/>
              <a:cxnLst/>
              <a:rect l="l" t="t" r="r" b="b"/>
              <a:pathLst>
                <a:path w="2017" h="463" extrusionOk="0">
                  <a:moveTo>
                    <a:pt x="713" y="455"/>
                  </a:moveTo>
                  <a:cubicBezTo>
                    <a:pt x="658" y="125"/>
                    <a:pt x="2017" y="463"/>
                    <a:pt x="1677" y="1"/>
                  </a:cubicBezTo>
                  <a:cubicBezTo>
                    <a:pt x="1136" y="49"/>
                    <a:pt x="675" y="134"/>
                    <a:pt x="133" y="182"/>
                  </a:cubicBezTo>
                  <a:cubicBezTo>
                    <a:pt x="0" y="425"/>
                    <a:pt x="531" y="357"/>
                    <a:pt x="713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0" name="Google Shape;2270;p2"/>
            <p:cNvSpPr/>
            <p:nvPr/>
          </p:nvSpPr>
          <p:spPr>
            <a:xfrm>
              <a:off x="6690364" y="5098096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1" y="116"/>
                  </a:moveTo>
                  <a:cubicBezTo>
                    <a:pt x="156" y="141"/>
                    <a:pt x="395" y="72"/>
                    <a:pt x="293" y="25"/>
                  </a:cubicBezTo>
                  <a:cubicBezTo>
                    <a:pt x="244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1" name="Google Shape;2271;p2"/>
            <p:cNvSpPr/>
            <p:nvPr/>
          </p:nvSpPr>
          <p:spPr>
            <a:xfrm>
              <a:off x="6611343" y="5093339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0" y="183"/>
                  </a:moveTo>
                  <a:lnTo>
                    <a:pt x="387" y="183"/>
                  </a:lnTo>
                  <a:lnTo>
                    <a:pt x="38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2" name="Google Shape;2272;p2"/>
            <p:cNvSpPr/>
            <p:nvPr/>
          </p:nvSpPr>
          <p:spPr>
            <a:xfrm>
              <a:off x="5234673" y="5092797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5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5" y="202"/>
                    <a:pt x="341" y="226"/>
                    <a:pt x="385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3" name="Google Shape;2273;p2"/>
            <p:cNvSpPr/>
            <p:nvPr/>
          </p:nvSpPr>
          <p:spPr>
            <a:xfrm>
              <a:off x="8006537" y="5082500"/>
              <a:ext cx="44687" cy="16380"/>
            </a:xfrm>
            <a:custGeom>
              <a:avLst/>
              <a:gdLst/>
              <a:ahLst/>
              <a:cxnLst/>
              <a:rect l="l" t="t" r="r" b="b"/>
              <a:pathLst>
                <a:path w="1252" h="544" extrusionOk="0">
                  <a:moveTo>
                    <a:pt x="638" y="0"/>
                  </a:moveTo>
                  <a:cubicBezTo>
                    <a:pt x="616" y="171"/>
                    <a:pt x="0" y="63"/>
                    <a:pt x="59" y="272"/>
                  </a:cubicBezTo>
                  <a:cubicBezTo>
                    <a:pt x="397" y="543"/>
                    <a:pt x="1252" y="141"/>
                    <a:pt x="6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4" name="Google Shape;2274;p2"/>
            <p:cNvSpPr/>
            <p:nvPr/>
          </p:nvSpPr>
          <p:spPr>
            <a:xfrm>
              <a:off x="6683547" y="508987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7"/>
                  </a:moveTo>
                  <a:cubicBezTo>
                    <a:pt x="242" y="0"/>
                    <a:pt x="1" y="70"/>
                    <a:pt x="103" y="117"/>
                  </a:cubicBezTo>
                  <a:cubicBezTo>
                    <a:pt x="152" y="141"/>
                    <a:pt x="392" y="72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5" name="Google Shape;2275;p2"/>
            <p:cNvSpPr/>
            <p:nvPr/>
          </p:nvSpPr>
          <p:spPr>
            <a:xfrm>
              <a:off x="9075543" y="5085149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5" y="1"/>
                  </a:moveTo>
                  <a:lnTo>
                    <a:pt x="0" y="1"/>
                  </a:lnTo>
                  <a:lnTo>
                    <a:pt x="0" y="184"/>
                  </a:lnTo>
                  <a:lnTo>
                    <a:pt x="385" y="18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6" name="Google Shape;2276;p2"/>
            <p:cNvSpPr/>
            <p:nvPr/>
          </p:nvSpPr>
          <p:spPr>
            <a:xfrm>
              <a:off x="5841969" y="5075334"/>
              <a:ext cx="22165" cy="16229"/>
            </a:xfrm>
            <a:custGeom>
              <a:avLst/>
              <a:gdLst/>
              <a:ahLst/>
              <a:cxnLst/>
              <a:rect l="l" t="t" r="r" b="b"/>
              <a:pathLst>
                <a:path w="621" h="539" extrusionOk="0">
                  <a:moveTo>
                    <a:pt x="343" y="510"/>
                  </a:moveTo>
                  <a:cubicBezTo>
                    <a:pt x="403" y="386"/>
                    <a:pt x="620" y="336"/>
                    <a:pt x="538" y="144"/>
                  </a:cubicBezTo>
                  <a:cubicBezTo>
                    <a:pt x="0" y="0"/>
                    <a:pt x="4" y="538"/>
                    <a:pt x="343" y="5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7" name="Google Shape;2277;p2"/>
            <p:cNvSpPr/>
            <p:nvPr/>
          </p:nvSpPr>
          <p:spPr>
            <a:xfrm>
              <a:off x="5410169" y="5084457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1" y="24"/>
                  </a:moveTo>
                  <a:cubicBezTo>
                    <a:pt x="238" y="0"/>
                    <a:pt x="0" y="68"/>
                    <a:pt x="98" y="115"/>
                  </a:cubicBezTo>
                  <a:cubicBezTo>
                    <a:pt x="150" y="140"/>
                    <a:pt x="394" y="72"/>
                    <a:pt x="291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8" name="Google Shape;2278;p2"/>
            <p:cNvSpPr/>
            <p:nvPr/>
          </p:nvSpPr>
          <p:spPr>
            <a:xfrm>
              <a:off x="2537012" y="5075304"/>
              <a:ext cx="47757" cy="17404"/>
            </a:xfrm>
            <a:custGeom>
              <a:avLst/>
              <a:gdLst/>
              <a:ahLst/>
              <a:cxnLst/>
              <a:rect l="l" t="t" r="r" b="b"/>
              <a:pathLst>
                <a:path w="1338" h="578" extrusionOk="0">
                  <a:moveTo>
                    <a:pt x="182" y="328"/>
                  </a:moveTo>
                  <a:cubicBezTo>
                    <a:pt x="478" y="577"/>
                    <a:pt x="1314" y="324"/>
                    <a:pt x="1337" y="145"/>
                  </a:cubicBezTo>
                  <a:cubicBezTo>
                    <a:pt x="940" y="202"/>
                    <a:pt x="0" y="0"/>
                    <a:pt x="182" y="3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9" name="Google Shape;2279;p2"/>
            <p:cNvSpPr/>
            <p:nvPr/>
          </p:nvSpPr>
          <p:spPr>
            <a:xfrm>
              <a:off x="1440273" y="5070216"/>
              <a:ext cx="26591" cy="12315"/>
            </a:xfrm>
            <a:custGeom>
              <a:avLst/>
              <a:gdLst/>
              <a:ahLst/>
              <a:cxnLst/>
              <a:rect l="l" t="t" r="r" b="b"/>
              <a:pathLst>
                <a:path w="745" h="409" extrusionOk="0">
                  <a:moveTo>
                    <a:pt x="439" y="408"/>
                  </a:moveTo>
                  <a:cubicBezTo>
                    <a:pt x="745" y="272"/>
                    <a:pt x="655" y="1"/>
                    <a:pt x="54" y="44"/>
                  </a:cubicBezTo>
                  <a:cubicBezTo>
                    <a:pt x="1" y="251"/>
                    <a:pt x="100" y="385"/>
                    <a:pt x="439" y="4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0" name="Google Shape;2280;p2"/>
            <p:cNvSpPr/>
            <p:nvPr/>
          </p:nvSpPr>
          <p:spPr>
            <a:xfrm>
              <a:off x="8886091" y="5076237"/>
              <a:ext cx="14170" cy="4246"/>
            </a:xfrm>
            <a:custGeom>
              <a:avLst/>
              <a:gdLst/>
              <a:ahLst/>
              <a:cxnLst/>
              <a:rect l="l" t="t" r="r" b="b"/>
              <a:pathLst>
                <a:path w="397" h="141" extrusionOk="0">
                  <a:moveTo>
                    <a:pt x="100" y="114"/>
                  </a:moveTo>
                  <a:cubicBezTo>
                    <a:pt x="155" y="140"/>
                    <a:pt x="396" y="72"/>
                    <a:pt x="293" y="25"/>
                  </a:cubicBezTo>
                  <a:cubicBezTo>
                    <a:pt x="242" y="0"/>
                    <a:pt x="1" y="68"/>
                    <a:pt x="100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1" name="Google Shape;2281;p2"/>
            <p:cNvSpPr/>
            <p:nvPr/>
          </p:nvSpPr>
          <p:spPr>
            <a:xfrm>
              <a:off x="8941270" y="5073497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2" y="25"/>
                  </a:moveTo>
                  <a:cubicBezTo>
                    <a:pt x="236" y="0"/>
                    <a:pt x="0" y="68"/>
                    <a:pt x="98" y="116"/>
                  </a:cubicBezTo>
                  <a:cubicBezTo>
                    <a:pt x="151" y="140"/>
                    <a:pt x="390" y="73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2" name="Google Shape;2282;p2"/>
            <p:cNvSpPr/>
            <p:nvPr/>
          </p:nvSpPr>
          <p:spPr>
            <a:xfrm>
              <a:off x="6907335" y="5063863"/>
              <a:ext cx="26591" cy="15326"/>
            </a:xfrm>
            <a:custGeom>
              <a:avLst/>
              <a:gdLst/>
              <a:ahLst/>
              <a:cxnLst/>
              <a:rect l="l" t="t" r="r" b="b"/>
              <a:pathLst>
                <a:path w="745" h="509" extrusionOk="0">
                  <a:moveTo>
                    <a:pt x="0" y="436"/>
                  </a:moveTo>
                  <a:cubicBezTo>
                    <a:pt x="744" y="508"/>
                    <a:pt x="744" y="0"/>
                    <a:pt x="0" y="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3" name="Google Shape;2283;p2"/>
            <p:cNvSpPr/>
            <p:nvPr/>
          </p:nvSpPr>
          <p:spPr>
            <a:xfrm>
              <a:off x="2619139" y="5070788"/>
              <a:ext cx="13777" cy="7497"/>
            </a:xfrm>
            <a:custGeom>
              <a:avLst/>
              <a:gdLst/>
              <a:ahLst/>
              <a:cxnLst/>
              <a:rect l="l" t="t" r="r" b="b"/>
              <a:pathLst>
                <a:path w="386" h="249" extrusionOk="0">
                  <a:moveTo>
                    <a:pt x="386" y="115"/>
                  </a:moveTo>
                  <a:cubicBezTo>
                    <a:pt x="385" y="24"/>
                    <a:pt x="50" y="0"/>
                    <a:pt x="1" y="115"/>
                  </a:cubicBezTo>
                  <a:cubicBezTo>
                    <a:pt x="217" y="106"/>
                    <a:pt x="300" y="248"/>
                    <a:pt x="386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4" name="Google Shape;2284;p2"/>
            <p:cNvSpPr/>
            <p:nvPr/>
          </p:nvSpPr>
          <p:spPr>
            <a:xfrm>
              <a:off x="865599" y="5055101"/>
              <a:ext cx="41653" cy="18819"/>
            </a:xfrm>
            <a:custGeom>
              <a:avLst/>
              <a:gdLst/>
              <a:ahLst/>
              <a:cxnLst/>
              <a:rect l="l" t="t" r="r" b="b"/>
              <a:pathLst>
                <a:path w="1167" h="625" extrusionOk="0">
                  <a:moveTo>
                    <a:pt x="725" y="546"/>
                  </a:moveTo>
                  <a:cubicBezTo>
                    <a:pt x="1166" y="340"/>
                    <a:pt x="596" y="146"/>
                    <a:pt x="340" y="0"/>
                  </a:cubicBezTo>
                  <a:cubicBezTo>
                    <a:pt x="45" y="137"/>
                    <a:pt x="1" y="624"/>
                    <a:pt x="725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5" name="Google Shape;2285;p2"/>
            <p:cNvSpPr/>
            <p:nvPr/>
          </p:nvSpPr>
          <p:spPr>
            <a:xfrm>
              <a:off x="6132858" y="5062508"/>
              <a:ext cx="14170" cy="4336"/>
            </a:xfrm>
            <a:custGeom>
              <a:avLst/>
              <a:gdLst/>
              <a:ahLst/>
              <a:cxnLst/>
              <a:rect l="l" t="t" r="r" b="b"/>
              <a:pathLst>
                <a:path w="397" h="144" extrusionOk="0">
                  <a:moveTo>
                    <a:pt x="296" y="27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3"/>
                    <a:pt x="396" y="73"/>
                    <a:pt x="296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6" name="Google Shape;2286;p2"/>
            <p:cNvSpPr/>
            <p:nvPr/>
          </p:nvSpPr>
          <p:spPr>
            <a:xfrm>
              <a:off x="6052908" y="5060551"/>
              <a:ext cx="21665" cy="6444"/>
            </a:xfrm>
            <a:custGeom>
              <a:avLst/>
              <a:gdLst/>
              <a:ahLst/>
              <a:cxnLst/>
              <a:rect l="l" t="t" r="r" b="b"/>
              <a:pathLst>
                <a:path w="607" h="214" extrusionOk="0">
                  <a:moveTo>
                    <a:pt x="606" y="182"/>
                  </a:moveTo>
                  <a:lnTo>
                    <a:pt x="606" y="1"/>
                  </a:lnTo>
                  <a:lnTo>
                    <a:pt x="27" y="1"/>
                  </a:lnTo>
                  <a:cubicBezTo>
                    <a:pt x="1" y="164"/>
                    <a:pt x="217" y="213"/>
                    <a:pt x="606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7" name="Google Shape;2287;p2"/>
            <p:cNvSpPr/>
            <p:nvPr/>
          </p:nvSpPr>
          <p:spPr>
            <a:xfrm>
              <a:off x="1387485" y="5050856"/>
              <a:ext cx="20238" cy="13580"/>
            </a:xfrm>
            <a:custGeom>
              <a:avLst/>
              <a:gdLst/>
              <a:ahLst/>
              <a:cxnLst/>
              <a:rect l="l" t="t" r="r" b="b"/>
              <a:pathLst>
                <a:path w="567" h="451" extrusionOk="0">
                  <a:moveTo>
                    <a:pt x="376" y="414"/>
                  </a:moveTo>
                  <a:cubicBezTo>
                    <a:pt x="386" y="359"/>
                    <a:pt x="403" y="304"/>
                    <a:pt x="566" y="323"/>
                  </a:cubicBezTo>
                  <a:lnTo>
                    <a:pt x="566" y="141"/>
                  </a:lnTo>
                  <a:cubicBezTo>
                    <a:pt x="95" y="0"/>
                    <a:pt x="1" y="451"/>
                    <a:pt x="376" y="4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8" name="Google Shape;2288;p2"/>
            <p:cNvSpPr/>
            <p:nvPr/>
          </p:nvSpPr>
          <p:spPr>
            <a:xfrm>
              <a:off x="5244988" y="5057149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5" y="24"/>
                  </a:moveTo>
                  <a:cubicBezTo>
                    <a:pt x="240" y="0"/>
                    <a:pt x="1" y="68"/>
                    <a:pt x="96" y="115"/>
                  </a:cubicBezTo>
                  <a:cubicBezTo>
                    <a:pt x="154" y="140"/>
                    <a:pt x="394" y="69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9" name="Google Shape;2289;p2"/>
            <p:cNvSpPr/>
            <p:nvPr/>
          </p:nvSpPr>
          <p:spPr>
            <a:xfrm>
              <a:off x="84304" y="5052301"/>
              <a:ext cx="22629" cy="8280"/>
            </a:xfrm>
            <a:custGeom>
              <a:avLst/>
              <a:gdLst/>
              <a:ahLst/>
              <a:cxnLst/>
              <a:rect l="l" t="t" r="r" b="b"/>
              <a:pathLst>
                <a:path w="634" h="275" extrusionOk="0">
                  <a:moveTo>
                    <a:pt x="633" y="275"/>
                  </a:moveTo>
                  <a:lnTo>
                    <a:pt x="633" y="1"/>
                  </a:lnTo>
                  <a:lnTo>
                    <a:pt x="247" y="1"/>
                  </a:lnTo>
                  <a:cubicBezTo>
                    <a:pt x="236" y="118"/>
                    <a:pt x="0" y="128"/>
                    <a:pt x="55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0" name="Google Shape;2290;p2"/>
            <p:cNvSpPr/>
            <p:nvPr/>
          </p:nvSpPr>
          <p:spPr>
            <a:xfrm>
              <a:off x="8428486" y="5052030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2" y="102"/>
                  </a:moveTo>
                  <a:cubicBezTo>
                    <a:pt x="194" y="50"/>
                    <a:pt x="37" y="0"/>
                    <a:pt x="0" y="102"/>
                  </a:cubicBezTo>
                  <a:cubicBezTo>
                    <a:pt x="0" y="152"/>
                    <a:pt x="157" y="205"/>
                    <a:pt x="192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1" name="Google Shape;2291;p2"/>
            <p:cNvSpPr/>
            <p:nvPr/>
          </p:nvSpPr>
          <p:spPr>
            <a:xfrm>
              <a:off x="5282892" y="5046972"/>
              <a:ext cx="22629" cy="13640"/>
            </a:xfrm>
            <a:custGeom>
              <a:avLst/>
              <a:gdLst/>
              <a:ahLst/>
              <a:cxnLst/>
              <a:rect l="l" t="t" r="r" b="b"/>
              <a:pathLst>
                <a:path w="634" h="453" extrusionOk="0">
                  <a:moveTo>
                    <a:pt x="580" y="362"/>
                  </a:moveTo>
                  <a:cubicBezTo>
                    <a:pt x="633" y="155"/>
                    <a:pt x="534" y="21"/>
                    <a:pt x="195" y="0"/>
                  </a:cubicBezTo>
                  <a:cubicBezTo>
                    <a:pt x="239" y="159"/>
                    <a:pt x="0" y="453"/>
                    <a:pt x="580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2" name="Google Shape;2292;p2"/>
            <p:cNvSpPr/>
            <p:nvPr/>
          </p:nvSpPr>
          <p:spPr>
            <a:xfrm>
              <a:off x="3965685" y="5035982"/>
              <a:ext cx="57358" cy="21890"/>
            </a:xfrm>
            <a:custGeom>
              <a:avLst/>
              <a:gdLst/>
              <a:ahLst/>
              <a:cxnLst/>
              <a:rect l="l" t="t" r="r" b="b"/>
              <a:pathLst>
                <a:path w="1607" h="727" extrusionOk="0">
                  <a:moveTo>
                    <a:pt x="1037" y="727"/>
                  </a:moveTo>
                  <a:cubicBezTo>
                    <a:pt x="1606" y="370"/>
                    <a:pt x="632" y="112"/>
                    <a:pt x="72" y="1"/>
                  </a:cubicBezTo>
                  <a:cubicBezTo>
                    <a:pt x="1" y="429"/>
                    <a:pt x="418" y="625"/>
                    <a:pt x="1037" y="7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3" name="Google Shape;2293;p2"/>
            <p:cNvSpPr/>
            <p:nvPr/>
          </p:nvSpPr>
          <p:spPr>
            <a:xfrm>
              <a:off x="8452542" y="5048869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99" y="116"/>
                  </a:moveTo>
                  <a:cubicBezTo>
                    <a:pt x="153" y="142"/>
                    <a:pt x="393" y="73"/>
                    <a:pt x="292" y="27"/>
                  </a:cubicBezTo>
                  <a:cubicBezTo>
                    <a:pt x="238" y="1"/>
                    <a:pt x="0" y="69"/>
                    <a:pt x="9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4" name="Google Shape;2294;p2"/>
            <p:cNvSpPr/>
            <p:nvPr/>
          </p:nvSpPr>
          <p:spPr>
            <a:xfrm>
              <a:off x="578244" y="504886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1" y="116"/>
                  </a:moveTo>
                  <a:cubicBezTo>
                    <a:pt x="154" y="142"/>
                    <a:pt x="394" y="73"/>
                    <a:pt x="294" y="27"/>
                  </a:cubicBezTo>
                  <a:cubicBezTo>
                    <a:pt x="240" y="1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5" name="Google Shape;2295;p2"/>
            <p:cNvSpPr/>
            <p:nvPr/>
          </p:nvSpPr>
          <p:spPr>
            <a:xfrm>
              <a:off x="5196732" y="504612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7"/>
                  </a:moveTo>
                  <a:cubicBezTo>
                    <a:pt x="241" y="1"/>
                    <a:pt x="1" y="70"/>
                    <a:pt x="102" y="115"/>
                  </a:cubicBezTo>
                  <a:cubicBezTo>
                    <a:pt x="155" y="142"/>
                    <a:pt x="395" y="74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6" name="Google Shape;2296;p2"/>
            <p:cNvSpPr/>
            <p:nvPr/>
          </p:nvSpPr>
          <p:spPr>
            <a:xfrm>
              <a:off x="1655495" y="5037518"/>
              <a:ext cx="34872" cy="15236"/>
            </a:xfrm>
            <a:custGeom>
              <a:avLst/>
              <a:gdLst/>
              <a:ahLst/>
              <a:cxnLst/>
              <a:rect l="l" t="t" r="r" b="b"/>
              <a:pathLst>
                <a:path w="977" h="506" extrusionOk="0">
                  <a:moveTo>
                    <a:pt x="773" y="404"/>
                  </a:moveTo>
                  <a:cubicBezTo>
                    <a:pt x="977" y="173"/>
                    <a:pt x="122" y="1"/>
                    <a:pt x="0" y="221"/>
                  </a:cubicBezTo>
                  <a:cubicBezTo>
                    <a:pt x="307" y="260"/>
                    <a:pt x="166" y="506"/>
                    <a:pt x="773" y="4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7" name="Google Shape;2297;p2"/>
            <p:cNvSpPr/>
            <p:nvPr/>
          </p:nvSpPr>
          <p:spPr>
            <a:xfrm>
              <a:off x="323796" y="5043810"/>
              <a:ext cx="23985" cy="5902"/>
            </a:xfrm>
            <a:custGeom>
              <a:avLst/>
              <a:gdLst/>
              <a:ahLst/>
              <a:cxnLst/>
              <a:rect l="l" t="t" r="r" b="b"/>
              <a:pathLst>
                <a:path w="672" h="196" extrusionOk="0">
                  <a:moveTo>
                    <a:pt x="479" y="195"/>
                  </a:moveTo>
                  <a:cubicBezTo>
                    <a:pt x="479" y="104"/>
                    <a:pt x="634" y="87"/>
                    <a:pt x="672" y="12"/>
                  </a:cubicBezTo>
                  <a:cubicBezTo>
                    <a:pt x="368" y="21"/>
                    <a:pt x="1" y="1"/>
                    <a:pt x="92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8" name="Google Shape;2298;p2"/>
            <p:cNvSpPr/>
            <p:nvPr/>
          </p:nvSpPr>
          <p:spPr>
            <a:xfrm>
              <a:off x="2564138" y="5044172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0" y="92"/>
                  </a:moveTo>
                  <a:cubicBezTo>
                    <a:pt x="149" y="70"/>
                    <a:pt x="379" y="88"/>
                    <a:pt x="385" y="0"/>
                  </a:cubicBezTo>
                  <a:cubicBezTo>
                    <a:pt x="238" y="21"/>
                    <a:pt x="5" y="3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9" name="Google Shape;2299;p2"/>
            <p:cNvSpPr/>
            <p:nvPr/>
          </p:nvSpPr>
          <p:spPr>
            <a:xfrm>
              <a:off x="1934177" y="5043419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294" y="25"/>
                  </a:moveTo>
                  <a:cubicBezTo>
                    <a:pt x="240" y="1"/>
                    <a:pt x="1" y="68"/>
                    <a:pt x="103" y="117"/>
                  </a:cubicBezTo>
                  <a:cubicBezTo>
                    <a:pt x="155" y="143"/>
                    <a:pt x="396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0" name="Google Shape;2300;p2"/>
            <p:cNvSpPr/>
            <p:nvPr/>
          </p:nvSpPr>
          <p:spPr>
            <a:xfrm>
              <a:off x="7013875" y="503246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7"/>
                  </a:moveTo>
                  <a:cubicBezTo>
                    <a:pt x="157" y="141"/>
                    <a:pt x="393" y="72"/>
                    <a:pt x="296" y="25"/>
                  </a:cubicBezTo>
                  <a:cubicBezTo>
                    <a:pt x="242" y="0"/>
                    <a:pt x="1" y="71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1" name="Google Shape;2301;p2"/>
            <p:cNvSpPr/>
            <p:nvPr/>
          </p:nvSpPr>
          <p:spPr>
            <a:xfrm>
              <a:off x="5503218" y="5025023"/>
              <a:ext cx="33622" cy="17283"/>
            </a:xfrm>
            <a:custGeom>
              <a:avLst/>
              <a:gdLst/>
              <a:ahLst/>
              <a:cxnLst/>
              <a:rect l="l" t="t" r="r" b="b"/>
              <a:pathLst>
                <a:path w="942" h="574" extrusionOk="0">
                  <a:moveTo>
                    <a:pt x="0" y="91"/>
                  </a:moveTo>
                  <a:lnTo>
                    <a:pt x="0" y="272"/>
                  </a:lnTo>
                  <a:cubicBezTo>
                    <a:pt x="355" y="574"/>
                    <a:pt x="941" y="1"/>
                    <a:pt x="0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2" name="Google Shape;2302;p2"/>
            <p:cNvSpPr/>
            <p:nvPr/>
          </p:nvSpPr>
          <p:spPr>
            <a:xfrm>
              <a:off x="4453450" y="503249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39" y="1"/>
                    <a:pt x="0" y="70"/>
                    <a:pt x="98" y="117"/>
                  </a:cubicBezTo>
                  <a:cubicBezTo>
                    <a:pt x="154" y="142"/>
                    <a:pt x="393" y="71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3" name="Google Shape;2303;p2"/>
            <p:cNvSpPr/>
            <p:nvPr/>
          </p:nvSpPr>
          <p:spPr>
            <a:xfrm>
              <a:off x="2494396" y="5027733"/>
              <a:ext cx="21594" cy="9515"/>
            </a:xfrm>
            <a:custGeom>
              <a:avLst/>
              <a:gdLst/>
              <a:ahLst/>
              <a:cxnLst/>
              <a:rect l="l" t="t" r="r" b="b"/>
              <a:pathLst>
                <a:path w="605" h="316" extrusionOk="0">
                  <a:moveTo>
                    <a:pt x="411" y="274"/>
                  </a:moveTo>
                  <a:cubicBezTo>
                    <a:pt x="405" y="148"/>
                    <a:pt x="503" y="74"/>
                    <a:pt x="604" y="1"/>
                  </a:cubicBezTo>
                  <a:lnTo>
                    <a:pt x="26" y="1"/>
                  </a:lnTo>
                  <a:cubicBezTo>
                    <a:pt x="42" y="144"/>
                    <a:pt x="0" y="315"/>
                    <a:pt x="411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4" name="Google Shape;2304;p2"/>
            <p:cNvSpPr/>
            <p:nvPr/>
          </p:nvSpPr>
          <p:spPr>
            <a:xfrm>
              <a:off x="5244988" y="5029690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5" y="26"/>
                  </a:moveTo>
                  <a:cubicBezTo>
                    <a:pt x="240" y="1"/>
                    <a:pt x="1" y="70"/>
                    <a:pt x="96" y="117"/>
                  </a:cubicBezTo>
                  <a:cubicBezTo>
                    <a:pt x="154" y="143"/>
                    <a:pt x="394" y="74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5" name="Google Shape;2305;p2"/>
            <p:cNvSpPr/>
            <p:nvPr/>
          </p:nvSpPr>
          <p:spPr>
            <a:xfrm>
              <a:off x="3073496" y="5026980"/>
              <a:ext cx="13777" cy="7497"/>
            </a:xfrm>
            <a:custGeom>
              <a:avLst/>
              <a:gdLst/>
              <a:ahLst/>
              <a:cxnLst/>
              <a:rect l="l" t="t" r="r" b="b"/>
              <a:pathLst>
                <a:path w="386" h="249" extrusionOk="0">
                  <a:moveTo>
                    <a:pt x="385" y="116"/>
                  </a:moveTo>
                  <a:cubicBezTo>
                    <a:pt x="384" y="24"/>
                    <a:pt x="46" y="1"/>
                    <a:pt x="0" y="116"/>
                  </a:cubicBezTo>
                  <a:cubicBezTo>
                    <a:pt x="216" y="108"/>
                    <a:pt x="302" y="249"/>
                    <a:pt x="385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6" name="Google Shape;2306;p2"/>
            <p:cNvSpPr/>
            <p:nvPr/>
          </p:nvSpPr>
          <p:spPr>
            <a:xfrm>
              <a:off x="2990905" y="5027793"/>
              <a:ext cx="13706" cy="5480"/>
            </a:xfrm>
            <a:custGeom>
              <a:avLst/>
              <a:gdLst/>
              <a:ahLst/>
              <a:cxnLst/>
              <a:rect l="l" t="t" r="r" b="b"/>
              <a:pathLst>
                <a:path w="384" h="182" extrusionOk="0">
                  <a:moveTo>
                    <a:pt x="0" y="181"/>
                  </a:moveTo>
                  <a:lnTo>
                    <a:pt x="384" y="181"/>
                  </a:lnTo>
                  <a:lnTo>
                    <a:pt x="38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7" name="Google Shape;2307;p2"/>
            <p:cNvSpPr/>
            <p:nvPr/>
          </p:nvSpPr>
          <p:spPr>
            <a:xfrm>
              <a:off x="2521593" y="5025023"/>
              <a:ext cx="21915" cy="8762"/>
            </a:xfrm>
            <a:custGeom>
              <a:avLst/>
              <a:gdLst/>
              <a:ahLst/>
              <a:cxnLst/>
              <a:rect l="l" t="t" r="r" b="b"/>
              <a:pathLst>
                <a:path w="614" h="291" extrusionOk="0">
                  <a:moveTo>
                    <a:pt x="614" y="273"/>
                  </a:moveTo>
                  <a:lnTo>
                    <a:pt x="614" y="1"/>
                  </a:lnTo>
                  <a:lnTo>
                    <a:pt x="34" y="1"/>
                  </a:lnTo>
                  <a:cubicBezTo>
                    <a:pt x="0" y="199"/>
                    <a:pt x="192" y="290"/>
                    <a:pt x="614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8" name="Google Shape;2308;p2"/>
            <p:cNvSpPr/>
            <p:nvPr/>
          </p:nvSpPr>
          <p:spPr>
            <a:xfrm>
              <a:off x="1903339" y="5024631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4" y="104"/>
                  </a:moveTo>
                  <a:cubicBezTo>
                    <a:pt x="194" y="53"/>
                    <a:pt x="37" y="1"/>
                    <a:pt x="2" y="104"/>
                  </a:cubicBezTo>
                  <a:cubicBezTo>
                    <a:pt x="1" y="155"/>
                    <a:pt x="157" y="208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9" name="Google Shape;2309;p2"/>
            <p:cNvSpPr/>
            <p:nvPr/>
          </p:nvSpPr>
          <p:spPr>
            <a:xfrm>
              <a:off x="8813922" y="5022283"/>
              <a:ext cx="13920" cy="5480"/>
            </a:xfrm>
            <a:custGeom>
              <a:avLst/>
              <a:gdLst/>
              <a:ahLst/>
              <a:cxnLst/>
              <a:rect l="l" t="t" r="r" b="b"/>
              <a:pathLst>
                <a:path w="390" h="182" extrusionOk="0">
                  <a:moveTo>
                    <a:pt x="1" y="182"/>
                  </a:moveTo>
                  <a:lnTo>
                    <a:pt x="390" y="182"/>
                  </a:lnTo>
                  <a:lnTo>
                    <a:pt x="39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0" name="Google Shape;2310;p2"/>
            <p:cNvSpPr/>
            <p:nvPr/>
          </p:nvSpPr>
          <p:spPr>
            <a:xfrm>
              <a:off x="5609794" y="501882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4"/>
                  </a:moveTo>
                  <a:cubicBezTo>
                    <a:pt x="240" y="0"/>
                    <a:pt x="1" y="68"/>
                    <a:pt x="101" y="115"/>
                  </a:cubicBezTo>
                  <a:cubicBezTo>
                    <a:pt x="153" y="141"/>
                    <a:pt x="394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1" name="Google Shape;2311;p2"/>
            <p:cNvSpPr/>
            <p:nvPr/>
          </p:nvSpPr>
          <p:spPr>
            <a:xfrm>
              <a:off x="2509065" y="5014063"/>
              <a:ext cx="20630" cy="8250"/>
            </a:xfrm>
            <a:custGeom>
              <a:avLst/>
              <a:gdLst/>
              <a:ahLst/>
              <a:cxnLst/>
              <a:rect l="l" t="t" r="r" b="b"/>
              <a:pathLst>
                <a:path w="578" h="274" extrusionOk="0">
                  <a:moveTo>
                    <a:pt x="385" y="273"/>
                  </a:moveTo>
                  <a:cubicBezTo>
                    <a:pt x="385" y="182"/>
                    <a:pt x="542" y="166"/>
                    <a:pt x="577" y="91"/>
                  </a:cubicBezTo>
                  <a:cubicBezTo>
                    <a:pt x="385" y="93"/>
                    <a:pt x="347" y="17"/>
                    <a:pt x="195" y="0"/>
                  </a:cubicBezTo>
                  <a:cubicBezTo>
                    <a:pt x="195" y="93"/>
                    <a:pt x="38" y="109"/>
                    <a:pt x="0" y="182"/>
                  </a:cubicBezTo>
                  <a:cubicBezTo>
                    <a:pt x="195" y="182"/>
                    <a:pt x="230" y="258"/>
                    <a:pt x="38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2" name="Google Shape;2312;p2"/>
            <p:cNvSpPr/>
            <p:nvPr/>
          </p:nvSpPr>
          <p:spPr>
            <a:xfrm>
              <a:off x="1807007" y="5007349"/>
              <a:ext cx="28911" cy="16922"/>
            </a:xfrm>
            <a:custGeom>
              <a:avLst/>
              <a:gdLst/>
              <a:ahLst/>
              <a:cxnLst/>
              <a:rect l="l" t="t" r="r" b="b"/>
              <a:pathLst>
                <a:path w="810" h="562" extrusionOk="0">
                  <a:moveTo>
                    <a:pt x="770" y="496"/>
                  </a:moveTo>
                  <a:cubicBezTo>
                    <a:pt x="809" y="238"/>
                    <a:pt x="796" y="0"/>
                    <a:pt x="195" y="42"/>
                  </a:cubicBezTo>
                  <a:cubicBezTo>
                    <a:pt x="201" y="167"/>
                    <a:pt x="102" y="242"/>
                    <a:pt x="0" y="314"/>
                  </a:cubicBezTo>
                  <a:cubicBezTo>
                    <a:pt x="384" y="317"/>
                    <a:pt x="247" y="562"/>
                    <a:pt x="770" y="4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3" name="Google Shape;2313;p2"/>
            <p:cNvSpPr/>
            <p:nvPr/>
          </p:nvSpPr>
          <p:spPr>
            <a:xfrm>
              <a:off x="8810531" y="5016081"/>
              <a:ext cx="13849" cy="4246"/>
            </a:xfrm>
            <a:custGeom>
              <a:avLst/>
              <a:gdLst/>
              <a:ahLst/>
              <a:cxnLst/>
              <a:rect l="l" t="t" r="r" b="b"/>
              <a:pathLst>
                <a:path w="388" h="141" extrusionOk="0">
                  <a:moveTo>
                    <a:pt x="289" y="24"/>
                  </a:moveTo>
                  <a:cubicBezTo>
                    <a:pt x="239" y="0"/>
                    <a:pt x="0" y="68"/>
                    <a:pt x="96" y="115"/>
                  </a:cubicBezTo>
                  <a:cubicBezTo>
                    <a:pt x="152" y="141"/>
                    <a:pt x="388" y="72"/>
                    <a:pt x="289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4" name="Google Shape;2314;p2"/>
            <p:cNvSpPr/>
            <p:nvPr/>
          </p:nvSpPr>
          <p:spPr>
            <a:xfrm>
              <a:off x="8597058" y="5016081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8" y="115"/>
                  </a:moveTo>
                  <a:cubicBezTo>
                    <a:pt x="153" y="140"/>
                    <a:pt x="392" y="72"/>
                    <a:pt x="291" y="24"/>
                  </a:cubicBezTo>
                  <a:cubicBezTo>
                    <a:pt x="239" y="0"/>
                    <a:pt x="0" y="69"/>
                    <a:pt x="98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5" name="Google Shape;2315;p2"/>
            <p:cNvSpPr/>
            <p:nvPr/>
          </p:nvSpPr>
          <p:spPr>
            <a:xfrm>
              <a:off x="5372336" y="5013732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3" y="102"/>
                  </a:moveTo>
                  <a:cubicBezTo>
                    <a:pt x="0" y="154"/>
                    <a:pt x="157" y="206"/>
                    <a:pt x="195" y="102"/>
                  </a:cubicBezTo>
                  <a:cubicBezTo>
                    <a:pt x="196" y="53"/>
                    <a:pt x="38" y="1"/>
                    <a:pt x="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6" name="Google Shape;2316;p2"/>
            <p:cNvSpPr/>
            <p:nvPr/>
          </p:nvSpPr>
          <p:spPr>
            <a:xfrm>
              <a:off x="3204628" y="5004368"/>
              <a:ext cx="20309" cy="13580"/>
            </a:xfrm>
            <a:custGeom>
              <a:avLst/>
              <a:gdLst/>
              <a:ahLst/>
              <a:cxnLst/>
              <a:rect l="l" t="t" r="r" b="b"/>
              <a:pathLst>
                <a:path w="569" h="451" extrusionOk="0">
                  <a:moveTo>
                    <a:pt x="376" y="413"/>
                  </a:moveTo>
                  <a:cubicBezTo>
                    <a:pt x="387" y="358"/>
                    <a:pt x="402" y="307"/>
                    <a:pt x="569" y="324"/>
                  </a:cubicBezTo>
                  <a:lnTo>
                    <a:pt x="569" y="142"/>
                  </a:lnTo>
                  <a:cubicBezTo>
                    <a:pt x="95" y="0"/>
                    <a:pt x="1" y="450"/>
                    <a:pt x="376" y="4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7" name="Google Shape;2317;p2"/>
            <p:cNvSpPr/>
            <p:nvPr/>
          </p:nvSpPr>
          <p:spPr>
            <a:xfrm>
              <a:off x="8056827" y="5011384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5" y="1"/>
                  </a:moveTo>
                  <a:cubicBezTo>
                    <a:pt x="236" y="22"/>
                    <a:pt x="6" y="3"/>
                    <a:pt x="1" y="91"/>
                  </a:cubicBezTo>
                  <a:cubicBezTo>
                    <a:pt x="151" y="71"/>
                    <a:pt x="382" y="87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8" name="Google Shape;2318;p2"/>
            <p:cNvSpPr/>
            <p:nvPr/>
          </p:nvSpPr>
          <p:spPr>
            <a:xfrm>
              <a:off x="5489441" y="5005543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4" y="103"/>
                  </a:moveTo>
                  <a:cubicBezTo>
                    <a:pt x="194" y="54"/>
                    <a:pt x="37" y="0"/>
                    <a:pt x="1" y="103"/>
                  </a:cubicBezTo>
                  <a:cubicBezTo>
                    <a:pt x="1" y="154"/>
                    <a:pt x="156" y="206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9" name="Google Shape;2319;p2"/>
            <p:cNvSpPr/>
            <p:nvPr/>
          </p:nvSpPr>
          <p:spPr>
            <a:xfrm>
              <a:off x="1452729" y="5003134"/>
              <a:ext cx="23914" cy="10328"/>
            </a:xfrm>
            <a:custGeom>
              <a:avLst/>
              <a:gdLst/>
              <a:ahLst/>
              <a:cxnLst/>
              <a:rect l="l" t="t" r="r" b="b"/>
              <a:pathLst>
                <a:path w="670" h="343" extrusionOk="0">
                  <a:moveTo>
                    <a:pt x="670" y="92"/>
                  </a:moveTo>
                  <a:cubicBezTo>
                    <a:pt x="404" y="95"/>
                    <a:pt x="247" y="49"/>
                    <a:pt x="90" y="1"/>
                  </a:cubicBezTo>
                  <a:cubicBezTo>
                    <a:pt x="0" y="283"/>
                    <a:pt x="610" y="343"/>
                    <a:pt x="67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0" name="Google Shape;2320;p2"/>
            <p:cNvSpPr/>
            <p:nvPr/>
          </p:nvSpPr>
          <p:spPr>
            <a:xfrm>
              <a:off x="4205677" y="5005091"/>
              <a:ext cx="13956" cy="4336"/>
            </a:xfrm>
            <a:custGeom>
              <a:avLst/>
              <a:gdLst/>
              <a:ahLst/>
              <a:cxnLst/>
              <a:rect l="l" t="t" r="r" b="b"/>
              <a:pathLst>
                <a:path w="391" h="144" extrusionOk="0">
                  <a:moveTo>
                    <a:pt x="291" y="27"/>
                  </a:moveTo>
                  <a:cubicBezTo>
                    <a:pt x="237" y="1"/>
                    <a:pt x="0" y="71"/>
                    <a:pt x="98" y="117"/>
                  </a:cubicBezTo>
                  <a:cubicBezTo>
                    <a:pt x="152" y="143"/>
                    <a:pt x="391" y="74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1" name="Google Shape;2321;p2"/>
            <p:cNvSpPr/>
            <p:nvPr/>
          </p:nvSpPr>
          <p:spPr>
            <a:xfrm>
              <a:off x="1522614" y="4987447"/>
              <a:ext cx="50434" cy="18548"/>
            </a:xfrm>
            <a:custGeom>
              <a:avLst/>
              <a:gdLst/>
              <a:ahLst/>
              <a:cxnLst/>
              <a:rect l="l" t="t" r="r" b="b"/>
              <a:pathLst>
                <a:path w="1413" h="616" extrusionOk="0">
                  <a:moveTo>
                    <a:pt x="62" y="522"/>
                  </a:moveTo>
                  <a:cubicBezTo>
                    <a:pt x="607" y="616"/>
                    <a:pt x="865" y="616"/>
                    <a:pt x="1413" y="522"/>
                  </a:cubicBezTo>
                  <a:cubicBezTo>
                    <a:pt x="1253" y="263"/>
                    <a:pt x="1102" y="1"/>
                    <a:pt x="252" y="67"/>
                  </a:cubicBezTo>
                  <a:cubicBezTo>
                    <a:pt x="90" y="174"/>
                    <a:pt x="0" y="311"/>
                    <a:pt x="62" y="5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2" name="Google Shape;2322;p2"/>
            <p:cNvSpPr/>
            <p:nvPr/>
          </p:nvSpPr>
          <p:spPr>
            <a:xfrm>
              <a:off x="2020337" y="4994643"/>
              <a:ext cx="6889" cy="6173"/>
            </a:xfrm>
            <a:custGeom>
              <a:avLst/>
              <a:gdLst/>
              <a:ahLst/>
              <a:cxnLst/>
              <a:rect l="l" t="t" r="r" b="b"/>
              <a:pathLst>
                <a:path w="193" h="205" extrusionOk="0">
                  <a:moveTo>
                    <a:pt x="192" y="102"/>
                  </a:moveTo>
                  <a:cubicBezTo>
                    <a:pt x="192" y="50"/>
                    <a:pt x="39" y="1"/>
                    <a:pt x="2" y="102"/>
                  </a:cubicBezTo>
                  <a:cubicBezTo>
                    <a:pt x="0" y="152"/>
                    <a:pt x="157" y="204"/>
                    <a:pt x="192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3" name="Google Shape;2323;p2"/>
            <p:cNvSpPr/>
            <p:nvPr/>
          </p:nvSpPr>
          <p:spPr>
            <a:xfrm>
              <a:off x="4863121" y="4994914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5" y="22"/>
                    <a:pt x="5" y="5"/>
                    <a:pt x="0" y="92"/>
                  </a:cubicBezTo>
                  <a:cubicBezTo>
                    <a:pt x="149" y="73"/>
                    <a:pt x="379" y="91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4" name="Google Shape;2324;p2"/>
            <p:cNvSpPr/>
            <p:nvPr/>
          </p:nvSpPr>
          <p:spPr>
            <a:xfrm>
              <a:off x="2116740" y="4991813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3" y="104"/>
                  </a:moveTo>
                  <a:cubicBezTo>
                    <a:pt x="193" y="55"/>
                    <a:pt x="37" y="1"/>
                    <a:pt x="1" y="104"/>
                  </a:cubicBezTo>
                  <a:cubicBezTo>
                    <a:pt x="0" y="155"/>
                    <a:pt x="154" y="208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5" name="Google Shape;2325;p2"/>
            <p:cNvSpPr/>
            <p:nvPr/>
          </p:nvSpPr>
          <p:spPr>
            <a:xfrm>
              <a:off x="1707105" y="4994252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1" y="115"/>
                  </a:moveTo>
                  <a:cubicBezTo>
                    <a:pt x="151" y="142"/>
                    <a:pt x="391" y="71"/>
                    <a:pt x="293" y="24"/>
                  </a:cubicBezTo>
                  <a:cubicBezTo>
                    <a:pt x="239" y="1"/>
                    <a:pt x="1" y="67"/>
                    <a:pt x="101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6" name="Google Shape;2326;p2"/>
            <p:cNvSpPr/>
            <p:nvPr/>
          </p:nvSpPr>
          <p:spPr>
            <a:xfrm>
              <a:off x="5027339" y="4986785"/>
              <a:ext cx="21630" cy="6383"/>
            </a:xfrm>
            <a:custGeom>
              <a:avLst/>
              <a:gdLst/>
              <a:ahLst/>
              <a:cxnLst/>
              <a:rect l="l" t="t" r="r" b="b"/>
              <a:pathLst>
                <a:path w="606" h="212" extrusionOk="0">
                  <a:moveTo>
                    <a:pt x="606" y="181"/>
                  </a:moveTo>
                  <a:lnTo>
                    <a:pt x="606" y="1"/>
                  </a:lnTo>
                  <a:lnTo>
                    <a:pt x="26" y="1"/>
                  </a:lnTo>
                  <a:cubicBezTo>
                    <a:pt x="0" y="164"/>
                    <a:pt x="218" y="212"/>
                    <a:pt x="606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7" name="Google Shape;2327;p2"/>
            <p:cNvSpPr/>
            <p:nvPr/>
          </p:nvSpPr>
          <p:spPr>
            <a:xfrm>
              <a:off x="3975179" y="4989525"/>
              <a:ext cx="13706" cy="2710"/>
            </a:xfrm>
            <a:custGeom>
              <a:avLst/>
              <a:gdLst/>
              <a:ahLst/>
              <a:cxnLst/>
              <a:rect l="l" t="t" r="r" b="b"/>
              <a:pathLst>
                <a:path w="384" h="90" extrusionOk="0">
                  <a:moveTo>
                    <a:pt x="1" y="90"/>
                  </a:moveTo>
                  <a:cubicBezTo>
                    <a:pt x="151" y="70"/>
                    <a:pt x="379" y="87"/>
                    <a:pt x="383" y="1"/>
                  </a:cubicBezTo>
                  <a:cubicBezTo>
                    <a:pt x="236" y="20"/>
                    <a:pt x="7" y="2"/>
                    <a:pt x="1" y="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8" name="Google Shape;2328;p2"/>
            <p:cNvSpPr/>
            <p:nvPr/>
          </p:nvSpPr>
          <p:spPr>
            <a:xfrm>
              <a:off x="2216428" y="4988742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6"/>
                  </a:moveTo>
                  <a:cubicBezTo>
                    <a:pt x="153" y="140"/>
                    <a:pt x="392" y="73"/>
                    <a:pt x="292" y="27"/>
                  </a:cubicBezTo>
                  <a:cubicBezTo>
                    <a:pt x="238" y="1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9" name="Google Shape;2329;p2"/>
            <p:cNvSpPr/>
            <p:nvPr/>
          </p:nvSpPr>
          <p:spPr>
            <a:xfrm>
              <a:off x="8531814" y="4986695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6" y="23"/>
                    <a:pt x="5" y="5"/>
                    <a:pt x="1" y="92"/>
                  </a:cubicBezTo>
                  <a:cubicBezTo>
                    <a:pt x="150" y="73"/>
                    <a:pt x="379" y="91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0" name="Google Shape;2330;p2"/>
            <p:cNvSpPr/>
            <p:nvPr/>
          </p:nvSpPr>
          <p:spPr>
            <a:xfrm>
              <a:off x="5537625" y="4978174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3" y="104"/>
                  </a:moveTo>
                  <a:cubicBezTo>
                    <a:pt x="195" y="54"/>
                    <a:pt x="39" y="1"/>
                    <a:pt x="1" y="104"/>
                  </a:cubicBezTo>
                  <a:cubicBezTo>
                    <a:pt x="1" y="156"/>
                    <a:pt x="156" y="208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1" name="Google Shape;2331;p2"/>
            <p:cNvSpPr/>
            <p:nvPr/>
          </p:nvSpPr>
          <p:spPr>
            <a:xfrm>
              <a:off x="2075409" y="4978565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8" y="1"/>
                  </a:moveTo>
                  <a:cubicBezTo>
                    <a:pt x="235" y="20"/>
                    <a:pt x="5" y="2"/>
                    <a:pt x="0" y="91"/>
                  </a:cubicBezTo>
                  <a:cubicBezTo>
                    <a:pt x="149" y="71"/>
                    <a:pt x="383" y="88"/>
                    <a:pt x="3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2" name="Google Shape;2332;p2"/>
            <p:cNvSpPr/>
            <p:nvPr/>
          </p:nvSpPr>
          <p:spPr>
            <a:xfrm>
              <a:off x="1497166" y="4975434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6" y="105"/>
                  </a:moveTo>
                  <a:cubicBezTo>
                    <a:pt x="196" y="54"/>
                    <a:pt x="39" y="0"/>
                    <a:pt x="3" y="105"/>
                  </a:cubicBezTo>
                  <a:cubicBezTo>
                    <a:pt x="1" y="153"/>
                    <a:pt x="159" y="208"/>
                    <a:pt x="196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3" name="Google Shape;2333;p2"/>
            <p:cNvSpPr/>
            <p:nvPr/>
          </p:nvSpPr>
          <p:spPr>
            <a:xfrm>
              <a:off x="4357046" y="497507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1" y="1"/>
                    <a:pt x="0" y="70"/>
                    <a:pt x="101" y="117"/>
                  </a:cubicBezTo>
                  <a:cubicBezTo>
                    <a:pt x="153" y="142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4" name="Google Shape;2334;p2"/>
            <p:cNvSpPr/>
            <p:nvPr/>
          </p:nvSpPr>
          <p:spPr>
            <a:xfrm>
              <a:off x="2488971" y="4966341"/>
              <a:ext cx="20131" cy="16259"/>
            </a:xfrm>
            <a:custGeom>
              <a:avLst/>
              <a:gdLst/>
              <a:ahLst/>
              <a:cxnLst/>
              <a:rect l="l" t="t" r="r" b="b"/>
              <a:pathLst>
                <a:path w="564" h="540" extrusionOk="0">
                  <a:moveTo>
                    <a:pt x="563" y="134"/>
                  </a:moveTo>
                  <a:cubicBezTo>
                    <a:pt x="1" y="1"/>
                    <a:pt x="1" y="540"/>
                    <a:pt x="563" y="4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5" name="Google Shape;2335;p2"/>
            <p:cNvSpPr/>
            <p:nvPr/>
          </p:nvSpPr>
          <p:spPr>
            <a:xfrm>
              <a:off x="6600921" y="4972333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2" y="26"/>
                  </a:moveTo>
                  <a:cubicBezTo>
                    <a:pt x="239" y="0"/>
                    <a:pt x="0" y="69"/>
                    <a:pt x="98" y="116"/>
                  </a:cubicBezTo>
                  <a:cubicBezTo>
                    <a:pt x="154" y="142"/>
                    <a:pt x="392" y="72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6" name="Google Shape;2336;p2"/>
            <p:cNvSpPr/>
            <p:nvPr/>
          </p:nvSpPr>
          <p:spPr>
            <a:xfrm>
              <a:off x="6249856" y="4972333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3" y="26"/>
                  </a:moveTo>
                  <a:cubicBezTo>
                    <a:pt x="241" y="0"/>
                    <a:pt x="0" y="69"/>
                    <a:pt x="102" y="116"/>
                  </a:cubicBezTo>
                  <a:cubicBezTo>
                    <a:pt x="156" y="142"/>
                    <a:pt x="395" y="72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7" name="Google Shape;2337;p2"/>
            <p:cNvSpPr/>
            <p:nvPr/>
          </p:nvSpPr>
          <p:spPr>
            <a:xfrm>
              <a:off x="2271250" y="4964896"/>
              <a:ext cx="25734" cy="8250"/>
            </a:xfrm>
            <a:custGeom>
              <a:avLst/>
              <a:gdLst/>
              <a:ahLst/>
              <a:cxnLst/>
              <a:rect l="l" t="t" r="r" b="b"/>
              <a:pathLst>
                <a:path w="721" h="274" extrusionOk="0">
                  <a:moveTo>
                    <a:pt x="105" y="273"/>
                  </a:moveTo>
                  <a:lnTo>
                    <a:pt x="685" y="273"/>
                  </a:lnTo>
                  <a:cubicBezTo>
                    <a:pt x="655" y="166"/>
                    <a:pt x="720" y="16"/>
                    <a:pt x="492" y="0"/>
                  </a:cubicBezTo>
                  <a:cubicBezTo>
                    <a:pt x="477" y="143"/>
                    <a:pt x="1" y="71"/>
                    <a:pt x="10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8" name="Google Shape;2338;p2"/>
            <p:cNvSpPr/>
            <p:nvPr/>
          </p:nvSpPr>
          <p:spPr>
            <a:xfrm>
              <a:off x="2670678" y="496685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6"/>
                  </a:moveTo>
                  <a:cubicBezTo>
                    <a:pt x="242" y="1"/>
                    <a:pt x="0" y="70"/>
                    <a:pt x="102" y="116"/>
                  </a:cubicBezTo>
                  <a:cubicBezTo>
                    <a:pt x="155" y="142"/>
                    <a:pt x="395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9" name="Google Shape;2339;p2"/>
            <p:cNvSpPr/>
            <p:nvPr/>
          </p:nvSpPr>
          <p:spPr>
            <a:xfrm>
              <a:off x="4317214" y="4956044"/>
              <a:ext cx="29625" cy="12375"/>
            </a:xfrm>
            <a:custGeom>
              <a:avLst/>
              <a:gdLst/>
              <a:ahLst/>
              <a:cxnLst/>
              <a:rect l="l" t="t" r="r" b="b"/>
              <a:pathLst>
                <a:path w="830" h="411" extrusionOk="0">
                  <a:moveTo>
                    <a:pt x="829" y="385"/>
                  </a:moveTo>
                  <a:lnTo>
                    <a:pt x="829" y="23"/>
                  </a:lnTo>
                  <a:cubicBezTo>
                    <a:pt x="465" y="1"/>
                    <a:pt x="405" y="123"/>
                    <a:pt x="59" y="112"/>
                  </a:cubicBezTo>
                  <a:cubicBezTo>
                    <a:pt x="0" y="352"/>
                    <a:pt x="327" y="411"/>
                    <a:pt x="829" y="38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0" name="Google Shape;2340;p2"/>
            <p:cNvSpPr/>
            <p:nvPr/>
          </p:nvSpPr>
          <p:spPr>
            <a:xfrm>
              <a:off x="1414718" y="4958362"/>
              <a:ext cx="27519" cy="11291"/>
            </a:xfrm>
            <a:custGeom>
              <a:avLst/>
              <a:gdLst/>
              <a:ahLst/>
              <a:cxnLst/>
              <a:rect l="l" t="t" r="r" b="b"/>
              <a:pathLst>
                <a:path w="771" h="375" extrusionOk="0">
                  <a:moveTo>
                    <a:pt x="770" y="308"/>
                  </a:moveTo>
                  <a:lnTo>
                    <a:pt x="770" y="33"/>
                  </a:lnTo>
                  <a:cubicBezTo>
                    <a:pt x="483" y="50"/>
                    <a:pt x="58" y="1"/>
                    <a:pt x="0" y="125"/>
                  </a:cubicBezTo>
                  <a:cubicBezTo>
                    <a:pt x="383" y="129"/>
                    <a:pt x="243" y="374"/>
                    <a:pt x="770" y="3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1" name="Google Shape;2341;p2"/>
            <p:cNvSpPr/>
            <p:nvPr/>
          </p:nvSpPr>
          <p:spPr>
            <a:xfrm>
              <a:off x="1855119" y="4947915"/>
              <a:ext cx="41332" cy="16982"/>
            </a:xfrm>
            <a:custGeom>
              <a:avLst/>
              <a:gdLst/>
              <a:ahLst/>
              <a:cxnLst/>
              <a:rect l="l" t="t" r="r" b="b"/>
              <a:pathLst>
                <a:path w="1158" h="564" extrusionOk="0">
                  <a:moveTo>
                    <a:pt x="1" y="199"/>
                  </a:moveTo>
                  <a:cubicBezTo>
                    <a:pt x="211" y="404"/>
                    <a:pt x="524" y="561"/>
                    <a:pt x="1157" y="563"/>
                  </a:cubicBezTo>
                  <a:lnTo>
                    <a:pt x="1157" y="110"/>
                  </a:lnTo>
                  <a:cubicBezTo>
                    <a:pt x="819" y="164"/>
                    <a:pt x="27" y="1"/>
                    <a:pt x="1" y="1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2" name="Google Shape;2342;p2"/>
            <p:cNvSpPr/>
            <p:nvPr/>
          </p:nvSpPr>
          <p:spPr>
            <a:xfrm>
              <a:off x="857033" y="4948457"/>
              <a:ext cx="45865" cy="16741"/>
            </a:xfrm>
            <a:custGeom>
              <a:avLst/>
              <a:gdLst/>
              <a:ahLst/>
              <a:cxnLst/>
              <a:rect l="l" t="t" r="r" b="b"/>
              <a:pathLst>
                <a:path w="1285" h="556" extrusionOk="0">
                  <a:moveTo>
                    <a:pt x="965" y="1"/>
                  </a:moveTo>
                  <a:cubicBezTo>
                    <a:pt x="361" y="18"/>
                    <a:pt x="38" y="171"/>
                    <a:pt x="0" y="454"/>
                  </a:cubicBezTo>
                  <a:cubicBezTo>
                    <a:pt x="365" y="433"/>
                    <a:pt x="426" y="556"/>
                    <a:pt x="776" y="545"/>
                  </a:cubicBezTo>
                  <a:cubicBezTo>
                    <a:pt x="901" y="355"/>
                    <a:pt x="1285" y="142"/>
                    <a:pt x="9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3" name="Google Shape;2343;p2"/>
            <p:cNvSpPr/>
            <p:nvPr/>
          </p:nvSpPr>
          <p:spPr>
            <a:xfrm>
              <a:off x="5613399" y="4953967"/>
              <a:ext cx="14919" cy="9184"/>
            </a:xfrm>
            <a:custGeom>
              <a:avLst/>
              <a:gdLst/>
              <a:ahLst/>
              <a:cxnLst/>
              <a:rect l="l" t="t" r="r" b="b"/>
              <a:pathLst>
                <a:path w="418" h="305" extrusionOk="0">
                  <a:moveTo>
                    <a:pt x="383" y="272"/>
                  </a:moveTo>
                  <a:cubicBezTo>
                    <a:pt x="357" y="165"/>
                    <a:pt x="418" y="15"/>
                    <a:pt x="193" y="1"/>
                  </a:cubicBezTo>
                  <a:cubicBezTo>
                    <a:pt x="180" y="57"/>
                    <a:pt x="163" y="108"/>
                    <a:pt x="0" y="93"/>
                  </a:cubicBezTo>
                  <a:cubicBezTo>
                    <a:pt x="21" y="200"/>
                    <a:pt x="56" y="305"/>
                    <a:pt x="383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4" name="Google Shape;2344;p2"/>
            <p:cNvSpPr/>
            <p:nvPr/>
          </p:nvSpPr>
          <p:spPr>
            <a:xfrm>
              <a:off x="2477942" y="495869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4"/>
                  </a:moveTo>
                  <a:cubicBezTo>
                    <a:pt x="240" y="0"/>
                    <a:pt x="0" y="68"/>
                    <a:pt x="102" y="115"/>
                  </a:cubicBezTo>
                  <a:cubicBezTo>
                    <a:pt x="154" y="141"/>
                    <a:pt x="393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5" name="Google Shape;2345;p2"/>
            <p:cNvSpPr/>
            <p:nvPr/>
          </p:nvSpPr>
          <p:spPr>
            <a:xfrm>
              <a:off x="4119731" y="4953575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3" y="105"/>
                  </a:moveTo>
                  <a:cubicBezTo>
                    <a:pt x="193" y="51"/>
                    <a:pt x="38" y="1"/>
                    <a:pt x="0" y="105"/>
                  </a:cubicBezTo>
                  <a:cubicBezTo>
                    <a:pt x="0" y="153"/>
                    <a:pt x="157" y="207"/>
                    <a:pt x="193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6" name="Google Shape;2346;p2"/>
            <p:cNvSpPr/>
            <p:nvPr/>
          </p:nvSpPr>
          <p:spPr>
            <a:xfrm>
              <a:off x="2264540" y="4953184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4"/>
                  </a:moveTo>
                  <a:cubicBezTo>
                    <a:pt x="241" y="0"/>
                    <a:pt x="1" y="68"/>
                    <a:pt x="104" y="118"/>
                  </a:cubicBezTo>
                  <a:cubicBezTo>
                    <a:pt x="155" y="141"/>
                    <a:pt x="395" y="74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7" name="Google Shape;2347;p2"/>
            <p:cNvSpPr/>
            <p:nvPr/>
          </p:nvSpPr>
          <p:spPr>
            <a:xfrm>
              <a:off x="3706633" y="4951227"/>
              <a:ext cx="13849" cy="2680"/>
            </a:xfrm>
            <a:custGeom>
              <a:avLst/>
              <a:gdLst/>
              <a:ahLst/>
              <a:cxnLst/>
              <a:rect l="l" t="t" r="r" b="b"/>
              <a:pathLst>
                <a:path w="388" h="89" extrusionOk="0">
                  <a:moveTo>
                    <a:pt x="387" y="0"/>
                  </a:moveTo>
                  <a:cubicBezTo>
                    <a:pt x="241" y="21"/>
                    <a:pt x="7" y="3"/>
                    <a:pt x="1" y="89"/>
                  </a:cubicBezTo>
                  <a:cubicBezTo>
                    <a:pt x="154" y="69"/>
                    <a:pt x="382" y="89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8" name="Google Shape;2348;p2"/>
            <p:cNvSpPr/>
            <p:nvPr/>
          </p:nvSpPr>
          <p:spPr>
            <a:xfrm>
              <a:off x="4501669" y="4947734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9" y="116"/>
                  </a:moveTo>
                  <a:cubicBezTo>
                    <a:pt x="153" y="140"/>
                    <a:pt x="392" y="73"/>
                    <a:pt x="291" y="25"/>
                  </a:cubicBezTo>
                  <a:cubicBezTo>
                    <a:pt x="238" y="0"/>
                    <a:pt x="0" y="68"/>
                    <a:pt x="9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9" name="Google Shape;2349;p2"/>
            <p:cNvSpPr/>
            <p:nvPr/>
          </p:nvSpPr>
          <p:spPr>
            <a:xfrm>
              <a:off x="3414103" y="494773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3" y="25"/>
                  </a:moveTo>
                  <a:cubicBezTo>
                    <a:pt x="241" y="0"/>
                    <a:pt x="1" y="68"/>
                    <a:pt x="100" y="116"/>
                  </a:cubicBezTo>
                  <a:cubicBezTo>
                    <a:pt x="152" y="140"/>
                    <a:pt x="392" y="73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0" name="Google Shape;2350;p2"/>
            <p:cNvSpPr/>
            <p:nvPr/>
          </p:nvSpPr>
          <p:spPr>
            <a:xfrm>
              <a:off x="7082796" y="494222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6"/>
                  </a:moveTo>
                  <a:cubicBezTo>
                    <a:pt x="238" y="0"/>
                    <a:pt x="0" y="71"/>
                    <a:pt x="99" y="116"/>
                  </a:cubicBezTo>
                  <a:cubicBezTo>
                    <a:pt x="153" y="143"/>
                    <a:pt x="392" y="73"/>
                    <a:pt x="290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1" name="Google Shape;2351;p2"/>
            <p:cNvSpPr/>
            <p:nvPr/>
          </p:nvSpPr>
          <p:spPr>
            <a:xfrm>
              <a:off x="2457348" y="494222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38" y="0"/>
                    <a:pt x="0" y="71"/>
                    <a:pt x="100" y="116"/>
                  </a:cubicBezTo>
                  <a:cubicBezTo>
                    <a:pt x="152" y="143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2" name="Google Shape;2352;p2"/>
            <p:cNvSpPr/>
            <p:nvPr/>
          </p:nvSpPr>
          <p:spPr>
            <a:xfrm>
              <a:off x="5640810" y="4937497"/>
              <a:ext cx="13884" cy="5540"/>
            </a:xfrm>
            <a:custGeom>
              <a:avLst/>
              <a:gdLst/>
              <a:ahLst/>
              <a:cxnLst/>
              <a:rect l="l" t="t" r="r" b="b"/>
              <a:pathLst>
                <a:path w="389" h="184" extrusionOk="0">
                  <a:moveTo>
                    <a:pt x="1" y="183"/>
                  </a:moveTo>
                  <a:lnTo>
                    <a:pt x="389" y="183"/>
                  </a:lnTo>
                  <a:lnTo>
                    <a:pt x="389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3" name="Google Shape;2353;p2"/>
            <p:cNvSpPr/>
            <p:nvPr/>
          </p:nvSpPr>
          <p:spPr>
            <a:xfrm>
              <a:off x="4487357" y="4926658"/>
              <a:ext cx="26591" cy="12255"/>
            </a:xfrm>
            <a:custGeom>
              <a:avLst/>
              <a:gdLst/>
              <a:ahLst/>
              <a:cxnLst/>
              <a:rect l="l" t="t" r="r" b="b"/>
              <a:pathLst>
                <a:path w="745" h="407" extrusionOk="0">
                  <a:moveTo>
                    <a:pt x="306" y="0"/>
                  </a:moveTo>
                  <a:cubicBezTo>
                    <a:pt x="0" y="135"/>
                    <a:pt x="89" y="406"/>
                    <a:pt x="692" y="362"/>
                  </a:cubicBezTo>
                  <a:cubicBezTo>
                    <a:pt x="745" y="154"/>
                    <a:pt x="647" y="21"/>
                    <a:pt x="3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4" name="Google Shape;2354;p2"/>
            <p:cNvSpPr/>
            <p:nvPr/>
          </p:nvSpPr>
          <p:spPr>
            <a:xfrm>
              <a:off x="3352142" y="4934035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100" y="117"/>
                  </a:moveTo>
                  <a:cubicBezTo>
                    <a:pt x="151" y="143"/>
                    <a:pt x="392" y="73"/>
                    <a:pt x="293" y="26"/>
                  </a:cubicBezTo>
                  <a:cubicBezTo>
                    <a:pt x="242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5" name="Google Shape;2355;p2"/>
            <p:cNvSpPr/>
            <p:nvPr/>
          </p:nvSpPr>
          <p:spPr>
            <a:xfrm>
              <a:off x="7844246" y="4916271"/>
              <a:ext cx="35478" cy="19090"/>
            </a:xfrm>
            <a:custGeom>
              <a:avLst/>
              <a:gdLst/>
              <a:ahLst/>
              <a:cxnLst/>
              <a:rect l="l" t="t" r="r" b="b"/>
              <a:pathLst>
                <a:path w="994" h="634" extrusionOk="0">
                  <a:moveTo>
                    <a:pt x="558" y="616"/>
                  </a:moveTo>
                  <a:cubicBezTo>
                    <a:pt x="506" y="349"/>
                    <a:pt x="994" y="336"/>
                    <a:pt x="943" y="71"/>
                  </a:cubicBezTo>
                  <a:cubicBezTo>
                    <a:pt x="1" y="1"/>
                    <a:pt x="75" y="634"/>
                    <a:pt x="558" y="6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6" name="Google Shape;2356;p2"/>
            <p:cNvSpPr/>
            <p:nvPr/>
          </p:nvSpPr>
          <p:spPr>
            <a:xfrm>
              <a:off x="2677566" y="4931385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99" y="114"/>
                  </a:moveTo>
                  <a:cubicBezTo>
                    <a:pt x="156" y="140"/>
                    <a:pt x="395" y="69"/>
                    <a:pt x="294" y="22"/>
                  </a:cubicBezTo>
                  <a:cubicBezTo>
                    <a:pt x="242" y="0"/>
                    <a:pt x="1" y="67"/>
                    <a:pt x="99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7" name="Google Shape;2357;p2"/>
            <p:cNvSpPr/>
            <p:nvPr/>
          </p:nvSpPr>
          <p:spPr>
            <a:xfrm>
              <a:off x="1872216" y="4931385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4"/>
                  </a:moveTo>
                  <a:cubicBezTo>
                    <a:pt x="242" y="0"/>
                    <a:pt x="1" y="68"/>
                    <a:pt x="104" y="115"/>
                  </a:cubicBezTo>
                  <a:cubicBezTo>
                    <a:pt x="157" y="140"/>
                    <a:pt x="396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8" name="Google Shape;2358;p2"/>
            <p:cNvSpPr/>
            <p:nvPr/>
          </p:nvSpPr>
          <p:spPr>
            <a:xfrm>
              <a:off x="4920656" y="4915699"/>
              <a:ext cx="34229" cy="17193"/>
            </a:xfrm>
            <a:custGeom>
              <a:avLst/>
              <a:gdLst/>
              <a:ahLst/>
              <a:cxnLst/>
              <a:rect l="l" t="t" r="r" b="b"/>
              <a:pathLst>
                <a:path w="959" h="571" extrusionOk="0">
                  <a:moveTo>
                    <a:pt x="704" y="545"/>
                  </a:moveTo>
                  <a:cubicBezTo>
                    <a:pt x="863" y="440"/>
                    <a:pt x="958" y="302"/>
                    <a:pt x="894" y="92"/>
                  </a:cubicBezTo>
                  <a:cubicBezTo>
                    <a:pt x="627" y="94"/>
                    <a:pt x="469" y="47"/>
                    <a:pt x="313" y="0"/>
                  </a:cubicBezTo>
                  <a:cubicBezTo>
                    <a:pt x="0" y="146"/>
                    <a:pt x="82" y="571"/>
                    <a:pt x="704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9" name="Google Shape;2359;p2"/>
            <p:cNvSpPr/>
            <p:nvPr/>
          </p:nvSpPr>
          <p:spPr>
            <a:xfrm>
              <a:off x="2716149" y="4919854"/>
              <a:ext cx="20131" cy="16259"/>
            </a:xfrm>
            <a:custGeom>
              <a:avLst/>
              <a:gdLst/>
              <a:ahLst/>
              <a:cxnLst/>
              <a:rect l="l" t="t" r="r" b="b"/>
              <a:pathLst>
                <a:path w="564" h="540" extrusionOk="0">
                  <a:moveTo>
                    <a:pt x="563" y="407"/>
                  </a:moveTo>
                  <a:lnTo>
                    <a:pt x="563" y="135"/>
                  </a:lnTo>
                  <a:cubicBezTo>
                    <a:pt x="0" y="1"/>
                    <a:pt x="0" y="540"/>
                    <a:pt x="563" y="4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0" name="Google Shape;2360;p2"/>
            <p:cNvSpPr/>
            <p:nvPr/>
          </p:nvSpPr>
          <p:spPr>
            <a:xfrm>
              <a:off x="6518365" y="4925875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6"/>
                  </a:moveTo>
                  <a:cubicBezTo>
                    <a:pt x="236" y="0"/>
                    <a:pt x="0" y="69"/>
                    <a:pt x="101" y="115"/>
                  </a:cubicBezTo>
                  <a:cubicBezTo>
                    <a:pt x="151" y="140"/>
                    <a:pt x="392" y="72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1" name="Google Shape;2361;p2"/>
            <p:cNvSpPr/>
            <p:nvPr/>
          </p:nvSpPr>
          <p:spPr>
            <a:xfrm>
              <a:off x="2631667" y="4921148"/>
              <a:ext cx="21951" cy="8732"/>
            </a:xfrm>
            <a:custGeom>
              <a:avLst/>
              <a:gdLst/>
              <a:ahLst/>
              <a:cxnLst/>
              <a:rect l="l" t="t" r="r" b="b"/>
              <a:pathLst>
                <a:path w="615" h="290" extrusionOk="0">
                  <a:moveTo>
                    <a:pt x="614" y="272"/>
                  </a:moveTo>
                  <a:lnTo>
                    <a:pt x="614" y="1"/>
                  </a:lnTo>
                  <a:lnTo>
                    <a:pt x="34" y="1"/>
                  </a:lnTo>
                  <a:cubicBezTo>
                    <a:pt x="1" y="199"/>
                    <a:pt x="194" y="289"/>
                    <a:pt x="614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2" name="Google Shape;2362;p2"/>
            <p:cNvSpPr/>
            <p:nvPr/>
          </p:nvSpPr>
          <p:spPr>
            <a:xfrm>
              <a:off x="1833597" y="4918439"/>
              <a:ext cx="14670" cy="9515"/>
            </a:xfrm>
            <a:custGeom>
              <a:avLst/>
              <a:gdLst/>
              <a:ahLst/>
              <a:cxnLst/>
              <a:rect l="l" t="t" r="r" b="b"/>
              <a:pathLst>
                <a:path w="411" h="316" extrusionOk="0">
                  <a:moveTo>
                    <a:pt x="410" y="273"/>
                  </a:moveTo>
                  <a:lnTo>
                    <a:pt x="410" y="91"/>
                  </a:lnTo>
                  <a:cubicBezTo>
                    <a:pt x="220" y="91"/>
                    <a:pt x="182" y="16"/>
                    <a:pt x="25" y="1"/>
                  </a:cubicBezTo>
                  <a:cubicBezTo>
                    <a:pt x="45" y="143"/>
                    <a:pt x="0" y="315"/>
                    <a:pt x="410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3" name="Google Shape;2363;p2"/>
            <p:cNvSpPr/>
            <p:nvPr/>
          </p:nvSpPr>
          <p:spPr>
            <a:xfrm>
              <a:off x="1600565" y="4923888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49" y="70"/>
                    <a:pt x="380" y="88"/>
                    <a:pt x="385" y="1"/>
                  </a:cubicBezTo>
                  <a:cubicBezTo>
                    <a:pt x="235" y="21"/>
                    <a:pt x="5" y="2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4" name="Google Shape;2364;p2"/>
            <p:cNvSpPr/>
            <p:nvPr/>
          </p:nvSpPr>
          <p:spPr>
            <a:xfrm>
              <a:off x="8380302" y="4918047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3" y="104"/>
                  </a:moveTo>
                  <a:cubicBezTo>
                    <a:pt x="195" y="53"/>
                    <a:pt x="39" y="0"/>
                    <a:pt x="1" y="104"/>
                  </a:cubicBezTo>
                  <a:cubicBezTo>
                    <a:pt x="1" y="153"/>
                    <a:pt x="159" y="205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5" name="Google Shape;2365;p2"/>
            <p:cNvSpPr/>
            <p:nvPr/>
          </p:nvSpPr>
          <p:spPr>
            <a:xfrm>
              <a:off x="7447531" y="492036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7"/>
                  </a:moveTo>
                  <a:cubicBezTo>
                    <a:pt x="240" y="1"/>
                    <a:pt x="1" y="70"/>
                    <a:pt x="100" y="115"/>
                  </a:cubicBezTo>
                  <a:cubicBezTo>
                    <a:pt x="153" y="141"/>
                    <a:pt x="394" y="74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6" name="Google Shape;2366;p2"/>
            <p:cNvSpPr/>
            <p:nvPr/>
          </p:nvSpPr>
          <p:spPr>
            <a:xfrm>
              <a:off x="2288775" y="4918258"/>
              <a:ext cx="20737" cy="5781"/>
            </a:xfrm>
            <a:custGeom>
              <a:avLst/>
              <a:gdLst/>
              <a:ahLst/>
              <a:cxnLst/>
              <a:rect l="l" t="t" r="r" b="b"/>
              <a:pathLst>
                <a:path w="581" h="192" extrusionOk="0">
                  <a:moveTo>
                    <a:pt x="1" y="185"/>
                  </a:moveTo>
                  <a:cubicBezTo>
                    <a:pt x="333" y="192"/>
                    <a:pt x="497" y="118"/>
                    <a:pt x="580" y="5"/>
                  </a:cubicBezTo>
                  <a:cubicBezTo>
                    <a:pt x="249" y="0"/>
                    <a:pt x="85" y="74"/>
                    <a:pt x="1" y="18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7" name="Google Shape;2367;p2"/>
            <p:cNvSpPr/>
            <p:nvPr/>
          </p:nvSpPr>
          <p:spPr>
            <a:xfrm>
              <a:off x="2653688" y="4912929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8" y="92"/>
                  </a:moveTo>
                  <a:cubicBezTo>
                    <a:pt x="382" y="93"/>
                    <a:pt x="349" y="19"/>
                    <a:pt x="192" y="1"/>
                  </a:cubicBezTo>
                  <a:cubicBezTo>
                    <a:pt x="192" y="92"/>
                    <a:pt x="35" y="108"/>
                    <a:pt x="0" y="184"/>
                  </a:cubicBezTo>
                  <a:cubicBezTo>
                    <a:pt x="192" y="182"/>
                    <a:pt x="230" y="257"/>
                    <a:pt x="385" y="274"/>
                  </a:cubicBezTo>
                  <a:cubicBezTo>
                    <a:pt x="382" y="182"/>
                    <a:pt x="542" y="165"/>
                    <a:pt x="578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8" name="Google Shape;2368;p2"/>
            <p:cNvSpPr/>
            <p:nvPr/>
          </p:nvSpPr>
          <p:spPr>
            <a:xfrm>
              <a:off x="6129967" y="4905462"/>
              <a:ext cx="26520" cy="15236"/>
            </a:xfrm>
            <a:custGeom>
              <a:avLst/>
              <a:gdLst/>
              <a:ahLst/>
              <a:cxnLst/>
              <a:rect l="l" t="t" r="r" b="b"/>
              <a:pathLst>
                <a:path w="743" h="506" extrusionOk="0">
                  <a:moveTo>
                    <a:pt x="1" y="73"/>
                  </a:moveTo>
                  <a:lnTo>
                    <a:pt x="1" y="437"/>
                  </a:lnTo>
                  <a:cubicBezTo>
                    <a:pt x="742" y="506"/>
                    <a:pt x="742" y="1"/>
                    <a:pt x="1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9" name="Google Shape;2369;p2"/>
            <p:cNvSpPr/>
            <p:nvPr/>
          </p:nvSpPr>
          <p:spPr>
            <a:xfrm>
              <a:off x="5500577" y="4901999"/>
              <a:ext cx="35086" cy="16470"/>
            </a:xfrm>
            <a:custGeom>
              <a:avLst/>
              <a:gdLst/>
              <a:ahLst/>
              <a:cxnLst/>
              <a:rect l="l" t="t" r="r" b="b"/>
              <a:pathLst>
                <a:path w="983" h="547" extrusionOk="0">
                  <a:moveTo>
                    <a:pt x="844" y="1"/>
                  </a:moveTo>
                  <a:lnTo>
                    <a:pt x="74" y="1"/>
                  </a:lnTo>
                  <a:cubicBezTo>
                    <a:pt x="1" y="308"/>
                    <a:pt x="408" y="389"/>
                    <a:pt x="654" y="547"/>
                  </a:cubicBezTo>
                  <a:cubicBezTo>
                    <a:pt x="647" y="331"/>
                    <a:pt x="983" y="279"/>
                    <a:pt x="84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0" name="Google Shape;2370;p2"/>
            <p:cNvSpPr/>
            <p:nvPr/>
          </p:nvSpPr>
          <p:spPr>
            <a:xfrm>
              <a:off x="2904781" y="490946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2" y="26"/>
                  </a:moveTo>
                  <a:cubicBezTo>
                    <a:pt x="237" y="1"/>
                    <a:pt x="1" y="70"/>
                    <a:pt x="99" y="116"/>
                  </a:cubicBezTo>
                  <a:cubicBezTo>
                    <a:pt x="152" y="142"/>
                    <a:pt x="390" y="71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1" name="Google Shape;2371;p2"/>
            <p:cNvSpPr/>
            <p:nvPr/>
          </p:nvSpPr>
          <p:spPr>
            <a:xfrm>
              <a:off x="7588799" y="4901999"/>
              <a:ext cx="20773" cy="8250"/>
            </a:xfrm>
            <a:custGeom>
              <a:avLst/>
              <a:gdLst/>
              <a:ahLst/>
              <a:cxnLst/>
              <a:rect l="l" t="t" r="r" b="b"/>
              <a:pathLst>
                <a:path w="582" h="274" extrusionOk="0">
                  <a:moveTo>
                    <a:pt x="581" y="1"/>
                  </a:moveTo>
                  <a:lnTo>
                    <a:pt x="0" y="1"/>
                  </a:lnTo>
                  <a:lnTo>
                    <a:pt x="0" y="274"/>
                  </a:lnTo>
                  <a:lnTo>
                    <a:pt x="581" y="27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2" name="Google Shape;2372;p2"/>
            <p:cNvSpPr/>
            <p:nvPr/>
          </p:nvSpPr>
          <p:spPr>
            <a:xfrm>
              <a:off x="8270157" y="4901578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5" y="105"/>
                  </a:moveTo>
                  <a:cubicBezTo>
                    <a:pt x="197" y="54"/>
                    <a:pt x="39" y="1"/>
                    <a:pt x="1" y="105"/>
                  </a:cubicBezTo>
                  <a:cubicBezTo>
                    <a:pt x="1" y="156"/>
                    <a:pt x="158" y="208"/>
                    <a:pt x="195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3" name="Google Shape;2373;p2"/>
            <p:cNvSpPr/>
            <p:nvPr/>
          </p:nvSpPr>
          <p:spPr>
            <a:xfrm>
              <a:off x="5079699" y="489847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4" y="118"/>
                  </a:moveTo>
                  <a:cubicBezTo>
                    <a:pt x="157" y="143"/>
                    <a:pt x="393" y="75"/>
                    <a:pt x="296" y="27"/>
                  </a:cubicBezTo>
                  <a:cubicBezTo>
                    <a:pt x="242" y="0"/>
                    <a:pt x="1" y="70"/>
                    <a:pt x="104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4" name="Google Shape;2374;p2"/>
            <p:cNvSpPr/>
            <p:nvPr/>
          </p:nvSpPr>
          <p:spPr>
            <a:xfrm>
              <a:off x="1336624" y="4876046"/>
              <a:ext cx="52218" cy="28002"/>
            </a:xfrm>
            <a:custGeom>
              <a:avLst/>
              <a:gdLst/>
              <a:ahLst/>
              <a:cxnLst/>
              <a:rect l="l" t="t" r="r" b="b"/>
              <a:pathLst>
                <a:path w="1463" h="930" extrusionOk="0">
                  <a:moveTo>
                    <a:pt x="450" y="591"/>
                  </a:moveTo>
                  <a:cubicBezTo>
                    <a:pt x="587" y="701"/>
                    <a:pt x="336" y="929"/>
                    <a:pt x="836" y="863"/>
                  </a:cubicBezTo>
                  <a:cubicBezTo>
                    <a:pt x="1462" y="634"/>
                    <a:pt x="634" y="0"/>
                    <a:pt x="63" y="317"/>
                  </a:cubicBezTo>
                  <a:cubicBezTo>
                    <a:pt x="0" y="497"/>
                    <a:pt x="336" y="495"/>
                    <a:pt x="450" y="5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5" name="Google Shape;2375;p2"/>
            <p:cNvSpPr/>
            <p:nvPr/>
          </p:nvSpPr>
          <p:spPr>
            <a:xfrm>
              <a:off x="7003667" y="4893840"/>
              <a:ext cx="13884" cy="5450"/>
            </a:xfrm>
            <a:custGeom>
              <a:avLst/>
              <a:gdLst/>
              <a:ahLst/>
              <a:cxnLst/>
              <a:rect l="l" t="t" r="r" b="b"/>
              <a:pathLst>
                <a:path w="389" h="181" extrusionOk="0">
                  <a:moveTo>
                    <a:pt x="1" y="181"/>
                  </a:moveTo>
                  <a:lnTo>
                    <a:pt x="388" y="181"/>
                  </a:lnTo>
                  <a:lnTo>
                    <a:pt x="38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6" name="Google Shape;2376;p2"/>
            <p:cNvSpPr/>
            <p:nvPr/>
          </p:nvSpPr>
          <p:spPr>
            <a:xfrm>
              <a:off x="2917987" y="4891100"/>
              <a:ext cx="29482" cy="9846"/>
            </a:xfrm>
            <a:custGeom>
              <a:avLst/>
              <a:gdLst/>
              <a:ahLst/>
              <a:cxnLst/>
              <a:rect l="l" t="t" r="r" b="b"/>
              <a:pathLst>
                <a:path w="826" h="327" extrusionOk="0">
                  <a:moveTo>
                    <a:pt x="692" y="272"/>
                  </a:moveTo>
                  <a:cubicBezTo>
                    <a:pt x="825" y="27"/>
                    <a:pt x="294" y="95"/>
                    <a:pt x="115" y="0"/>
                  </a:cubicBezTo>
                  <a:cubicBezTo>
                    <a:pt x="0" y="235"/>
                    <a:pt x="192" y="326"/>
                    <a:pt x="692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7" name="Google Shape;2377;p2"/>
            <p:cNvSpPr/>
            <p:nvPr/>
          </p:nvSpPr>
          <p:spPr>
            <a:xfrm>
              <a:off x="1610666" y="489579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2" y="116"/>
                  </a:moveTo>
                  <a:cubicBezTo>
                    <a:pt x="153" y="142"/>
                    <a:pt x="392" y="72"/>
                    <a:pt x="294" y="24"/>
                  </a:cubicBezTo>
                  <a:cubicBezTo>
                    <a:pt x="239" y="1"/>
                    <a:pt x="0" y="69"/>
                    <a:pt x="102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8" name="Google Shape;2378;p2"/>
            <p:cNvSpPr/>
            <p:nvPr/>
          </p:nvSpPr>
          <p:spPr>
            <a:xfrm>
              <a:off x="2818835" y="4890739"/>
              <a:ext cx="6924" cy="6142"/>
            </a:xfrm>
            <a:custGeom>
              <a:avLst/>
              <a:gdLst/>
              <a:ahLst/>
              <a:cxnLst/>
              <a:rect l="l" t="t" r="r" b="b"/>
              <a:pathLst>
                <a:path w="194" h="204" extrusionOk="0">
                  <a:moveTo>
                    <a:pt x="191" y="103"/>
                  </a:moveTo>
                  <a:cubicBezTo>
                    <a:pt x="194" y="53"/>
                    <a:pt x="36" y="0"/>
                    <a:pt x="0" y="103"/>
                  </a:cubicBezTo>
                  <a:cubicBezTo>
                    <a:pt x="0" y="153"/>
                    <a:pt x="154" y="204"/>
                    <a:pt x="191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9" name="Google Shape;2379;p2"/>
            <p:cNvSpPr/>
            <p:nvPr/>
          </p:nvSpPr>
          <p:spPr>
            <a:xfrm>
              <a:off x="1004940" y="4893057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6" y="26"/>
                  </a:moveTo>
                  <a:cubicBezTo>
                    <a:pt x="240" y="0"/>
                    <a:pt x="1" y="69"/>
                    <a:pt x="101" y="115"/>
                  </a:cubicBezTo>
                  <a:cubicBezTo>
                    <a:pt x="152" y="141"/>
                    <a:pt x="394" y="73"/>
                    <a:pt x="296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0" name="Google Shape;2380;p2"/>
            <p:cNvSpPr/>
            <p:nvPr/>
          </p:nvSpPr>
          <p:spPr>
            <a:xfrm>
              <a:off x="660834" y="4893057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5"/>
                  </a:moveTo>
                  <a:cubicBezTo>
                    <a:pt x="156" y="140"/>
                    <a:pt x="393" y="71"/>
                    <a:pt x="294" y="26"/>
                  </a:cubicBezTo>
                  <a:cubicBezTo>
                    <a:pt x="242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1" name="Google Shape;2381;p2"/>
            <p:cNvSpPr/>
            <p:nvPr/>
          </p:nvSpPr>
          <p:spPr>
            <a:xfrm>
              <a:off x="492262" y="4884837"/>
              <a:ext cx="28483" cy="11713"/>
            </a:xfrm>
            <a:custGeom>
              <a:avLst/>
              <a:gdLst/>
              <a:ahLst/>
              <a:cxnLst/>
              <a:rect l="l" t="t" r="r" b="b"/>
              <a:pathLst>
                <a:path w="798" h="389" extrusionOk="0">
                  <a:moveTo>
                    <a:pt x="771" y="25"/>
                  </a:moveTo>
                  <a:cubicBezTo>
                    <a:pt x="336" y="0"/>
                    <a:pt x="49" y="47"/>
                    <a:pt x="1" y="208"/>
                  </a:cubicBezTo>
                  <a:cubicBezTo>
                    <a:pt x="279" y="229"/>
                    <a:pt x="326" y="358"/>
                    <a:pt x="580" y="388"/>
                  </a:cubicBezTo>
                  <a:cubicBezTo>
                    <a:pt x="539" y="218"/>
                    <a:pt x="797" y="188"/>
                    <a:pt x="77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2" name="Google Shape;2382;p2"/>
            <p:cNvSpPr/>
            <p:nvPr/>
          </p:nvSpPr>
          <p:spPr>
            <a:xfrm>
              <a:off x="2089293" y="4883543"/>
              <a:ext cx="38726" cy="12616"/>
            </a:xfrm>
            <a:custGeom>
              <a:avLst/>
              <a:gdLst/>
              <a:ahLst/>
              <a:cxnLst/>
              <a:rect l="l" t="t" r="r" b="b"/>
              <a:pathLst>
                <a:path w="1085" h="419" extrusionOk="0">
                  <a:moveTo>
                    <a:pt x="962" y="342"/>
                  </a:moveTo>
                  <a:cubicBezTo>
                    <a:pt x="1085" y="122"/>
                    <a:pt x="42" y="0"/>
                    <a:pt x="0" y="158"/>
                  </a:cubicBezTo>
                  <a:cubicBezTo>
                    <a:pt x="366" y="199"/>
                    <a:pt x="347" y="418"/>
                    <a:pt x="962" y="3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3" name="Google Shape;2383;p2"/>
            <p:cNvSpPr/>
            <p:nvPr/>
          </p:nvSpPr>
          <p:spPr>
            <a:xfrm>
              <a:off x="8662517" y="4888330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8" y="22"/>
                    <a:pt x="5" y="3"/>
                    <a:pt x="0" y="92"/>
                  </a:cubicBezTo>
                  <a:cubicBezTo>
                    <a:pt x="150" y="72"/>
                    <a:pt x="381" y="88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4" name="Google Shape;2384;p2"/>
            <p:cNvSpPr/>
            <p:nvPr/>
          </p:nvSpPr>
          <p:spPr>
            <a:xfrm>
              <a:off x="216150" y="4885590"/>
              <a:ext cx="21558" cy="6444"/>
            </a:xfrm>
            <a:custGeom>
              <a:avLst/>
              <a:gdLst/>
              <a:ahLst/>
              <a:cxnLst/>
              <a:rect l="l" t="t" r="r" b="b"/>
              <a:pathLst>
                <a:path w="604" h="214" extrusionOk="0">
                  <a:moveTo>
                    <a:pt x="603" y="0"/>
                  </a:moveTo>
                  <a:lnTo>
                    <a:pt x="25" y="0"/>
                  </a:lnTo>
                  <a:cubicBezTo>
                    <a:pt x="0" y="163"/>
                    <a:pt x="216" y="213"/>
                    <a:pt x="603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5" name="Google Shape;2385;p2"/>
            <p:cNvSpPr/>
            <p:nvPr/>
          </p:nvSpPr>
          <p:spPr>
            <a:xfrm>
              <a:off x="5585845" y="4879779"/>
              <a:ext cx="6853" cy="6233"/>
            </a:xfrm>
            <a:custGeom>
              <a:avLst/>
              <a:gdLst/>
              <a:ahLst/>
              <a:cxnLst/>
              <a:rect l="l" t="t" r="r" b="b"/>
              <a:pathLst>
                <a:path w="192" h="207" extrusionOk="0">
                  <a:moveTo>
                    <a:pt x="191" y="103"/>
                  </a:moveTo>
                  <a:cubicBezTo>
                    <a:pt x="191" y="52"/>
                    <a:pt x="36" y="0"/>
                    <a:pt x="1" y="103"/>
                  </a:cubicBezTo>
                  <a:cubicBezTo>
                    <a:pt x="1" y="154"/>
                    <a:pt x="156" y="206"/>
                    <a:pt x="191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6" name="Google Shape;2386;p2"/>
            <p:cNvSpPr/>
            <p:nvPr/>
          </p:nvSpPr>
          <p:spPr>
            <a:xfrm>
              <a:off x="4711609" y="4880110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7" name="Google Shape;2387;p2"/>
            <p:cNvSpPr/>
            <p:nvPr/>
          </p:nvSpPr>
          <p:spPr>
            <a:xfrm>
              <a:off x="2436575" y="4866592"/>
              <a:ext cx="40404" cy="18548"/>
            </a:xfrm>
            <a:custGeom>
              <a:avLst/>
              <a:gdLst/>
              <a:ahLst/>
              <a:cxnLst/>
              <a:rect l="l" t="t" r="r" b="b"/>
              <a:pathLst>
                <a:path w="1132" h="616" extrusionOk="0">
                  <a:moveTo>
                    <a:pt x="1068" y="450"/>
                  </a:moveTo>
                  <a:cubicBezTo>
                    <a:pt x="1132" y="1"/>
                    <a:pt x="0" y="214"/>
                    <a:pt x="102" y="540"/>
                  </a:cubicBezTo>
                  <a:cubicBezTo>
                    <a:pt x="648" y="616"/>
                    <a:pt x="601" y="412"/>
                    <a:pt x="1068" y="4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8" name="Google Shape;2388;p2"/>
            <p:cNvSpPr/>
            <p:nvPr/>
          </p:nvSpPr>
          <p:spPr>
            <a:xfrm>
              <a:off x="96404" y="4879328"/>
              <a:ext cx="14063" cy="4366"/>
            </a:xfrm>
            <a:custGeom>
              <a:avLst/>
              <a:gdLst/>
              <a:ahLst/>
              <a:cxnLst/>
              <a:rect l="l" t="t" r="r" b="b"/>
              <a:pathLst>
                <a:path w="394" h="145" extrusionOk="0">
                  <a:moveTo>
                    <a:pt x="294" y="27"/>
                  </a:moveTo>
                  <a:cubicBezTo>
                    <a:pt x="239" y="1"/>
                    <a:pt x="0" y="71"/>
                    <a:pt x="101" y="117"/>
                  </a:cubicBezTo>
                  <a:cubicBezTo>
                    <a:pt x="154" y="144"/>
                    <a:pt x="393" y="74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9" name="Google Shape;2389;p2"/>
            <p:cNvSpPr/>
            <p:nvPr/>
          </p:nvSpPr>
          <p:spPr>
            <a:xfrm>
              <a:off x="7664466" y="4874661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387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0" name="Google Shape;2390;p2"/>
            <p:cNvSpPr/>
            <p:nvPr/>
          </p:nvSpPr>
          <p:spPr>
            <a:xfrm>
              <a:off x="5224358" y="4876648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2" y="26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2" y="142"/>
                    <a:pt x="391" y="71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1" name="Google Shape;2391;p2"/>
            <p:cNvSpPr/>
            <p:nvPr/>
          </p:nvSpPr>
          <p:spPr>
            <a:xfrm>
              <a:off x="4645900" y="4866441"/>
              <a:ext cx="28268" cy="13700"/>
            </a:xfrm>
            <a:custGeom>
              <a:avLst/>
              <a:gdLst/>
              <a:ahLst/>
              <a:cxnLst/>
              <a:rect l="l" t="t" r="r" b="b"/>
              <a:pathLst>
                <a:path w="792" h="455" extrusionOk="0">
                  <a:moveTo>
                    <a:pt x="493" y="455"/>
                  </a:moveTo>
                  <a:cubicBezTo>
                    <a:pt x="758" y="339"/>
                    <a:pt x="792" y="10"/>
                    <a:pt x="301" y="1"/>
                  </a:cubicBezTo>
                  <a:cubicBezTo>
                    <a:pt x="36" y="117"/>
                    <a:pt x="1" y="447"/>
                    <a:pt x="493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2" name="Google Shape;2392;p2"/>
            <p:cNvSpPr/>
            <p:nvPr/>
          </p:nvSpPr>
          <p:spPr>
            <a:xfrm>
              <a:off x="7213500" y="4865658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0" y="117"/>
                  </a:moveTo>
                  <a:cubicBezTo>
                    <a:pt x="155" y="143"/>
                    <a:pt x="394" y="72"/>
                    <a:pt x="295" y="27"/>
                  </a:cubicBezTo>
                  <a:cubicBezTo>
                    <a:pt x="240" y="0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3" name="Google Shape;2393;p2"/>
            <p:cNvSpPr/>
            <p:nvPr/>
          </p:nvSpPr>
          <p:spPr>
            <a:xfrm>
              <a:off x="3362600" y="4860931"/>
              <a:ext cx="34443" cy="9033"/>
            </a:xfrm>
            <a:custGeom>
              <a:avLst/>
              <a:gdLst/>
              <a:ahLst/>
              <a:cxnLst/>
              <a:rect l="l" t="t" r="r" b="b"/>
              <a:pathLst>
                <a:path w="965" h="300" extrusionOk="0">
                  <a:moveTo>
                    <a:pt x="192" y="274"/>
                  </a:moveTo>
                  <a:cubicBezTo>
                    <a:pt x="632" y="300"/>
                    <a:pt x="919" y="253"/>
                    <a:pt x="965" y="92"/>
                  </a:cubicBezTo>
                  <a:cubicBezTo>
                    <a:pt x="621" y="114"/>
                    <a:pt x="0" y="1"/>
                    <a:pt x="192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4" name="Google Shape;2394;p2"/>
            <p:cNvSpPr/>
            <p:nvPr/>
          </p:nvSpPr>
          <p:spPr>
            <a:xfrm>
              <a:off x="2429865" y="4865658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7"/>
                  </a:moveTo>
                  <a:cubicBezTo>
                    <a:pt x="236" y="0"/>
                    <a:pt x="0" y="70"/>
                    <a:pt x="98" y="117"/>
                  </a:cubicBezTo>
                  <a:cubicBezTo>
                    <a:pt x="150" y="143"/>
                    <a:pt x="392" y="75"/>
                    <a:pt x="290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5" name="Google Shape;2395;p2"/>
            <p:cNvSpPr/>
            <p:nvPr/>
          </p:nvSpPr>
          <p:spPr>
            <a:xfrm>
              <a:off x="1813895" y="4863370"/>
              <a:ext cx="6889" cy="6173"/>
            </a:xfrm>
            <a:custGeom>
              <a:avLst/>
              <a:gdLst/>
              <a:ahLst/>
              <a:cxnLst/>
              <a:rect l="l" t="t" r="r" b="b"/>
              <a:pathLst>
                <a:path w="193" h="205" extrusionOk="0">
                  <a:moveTo>
                    <a:pt x="2" y="103"/>
                  </a:moveTo>
                  <a:cubicBezTo>
                    <a:pt x="0" y="153"/>
                    <a:pt x="157" y="204"/>
                    <a:pt x="192" y="103"/>
                  </a:cubicBezTo>
                  <a:cubicBezTo>
                    <a:pt x="192" y="53"/>
                    <a:pt x="37" y="1"/>
                    <a:pt x="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6" name="Google Shape;2396;p2"/>
            <p:cNvSpPr/>
            <p:nvPr/>
          </p:nvSpPr>
          <p:spPr>
            <a:xfrm>
              <a:off x="6449480" y="4862918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6"/>
                  </a:moveTo>
                  <a:cubicBezTo>
                    <a:pt x="241" y="0"/>
                    <a:pt x="1" y="69"/>
                    <a:pt x="103" y="118"/>
                  </a:cubicBezTo>
                  <a:cubicBezTo>
                    <a:pt x="155" y="142"/>
                    <a:pt x="395" y="75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7" name="Google Shape;2397;p2"/>
            <p:cNvSpPr/>
            <p:nvPr/>
          </p:nvSpPr>
          <p:spPr>
            <a:xfrm>
              <a:off x="5866989" y="4856626"/>
              <a:ext cx="8959" cy="11502"/>
            </a:xfrm>
            <a:custGeom>
              <a:avLst/>
              <a:gdLst/>
              <a:ahLst/>
              <a:cxnLst/>
              <a:rect l="l" t="t" r="r" b="b"/>
              <a:pathLst>
                <a:path w="251" h="382" extrusionOk="0">
                  <a:moveTo>
                    <a:pt x="223" y="235"/>
                  </a:moveTo>
                  <a:cubicBezTo>
                    <a:pt x="251" y="141"/>
                    <a:pt x="72" y="0"/>
                    <a:pt x="29" y="144"/>
                  </a:cubicBezTo>
                  <a:cubicBezTo>
                    <a:pt x="0" y="240"/>
                    <a:pt x="179" y="381"/>
                    <a:pt x="223" y="2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8" name="Google Shape;2398;p2"/>
            <p:cNvSpPr/>
            <p:nvPr/>
          </p:nvSpPr>
          <p:spPr>
            <a:xfrm>
              <a:off x="0" y="4860269"/>
              <a:ext cx="14170" cy="4246"/>
            </a:xfrm>
            <a:custGeom>
              <a:avLst/>
              <a:gdLst/>
              <a:ahLst/>
              <a:cxnLst/>
              <a:rect l="l" t="t" r="r" b="b"/>
              <a:pathLst>
                <a:path w="397" h="141" extrusionOk="0">
                  <a:moveTo>
                    <a:pt x="294" y="25"/>
                  </a:moveTo>
                  <a:cubicBezTo>
                    <a:pt x="242" y="1"/>
                    <a:pt x="1" y="69"/>
                    <a:pt x="102" y="117"/>
                  </a:cubicBezTo>
                  <a:cubicBezTo>
                    <a:pt x="157" y="140"/>
                    <a:pt x="396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9" name="Google Shape;2399;p2"/>
            <p:cNvSpPr/>
            <p:nvPr/>
          </p:nvSpPr>
          <p:spPr>
            <a:xfrm>
              <a:off x="4477577" y="4858282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8" y="21"/>
                    <a:pt x="7" y="3"/>
                    <a:pt x="0" y="91"/>
                  </a:cubicBezTo>
                  <a:cubicBezTo>
                    <a:pt x="150" y="69"/>
                    <a:pt x="383" y="88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0" name="Google Shape;2400;p2"/>
            <p:cNvSpPr/>
            <p:nvPr/>
          </p:nvSpPr>
          <p:spPr>
            <a:xfrm>
              <a:off x="6645785" y="4849701"/>
              <a:ext cx="6960" cy="6173"/>
            </a:xfrm>
            <a:custGeom>
              <a:avLst/>
              <a:gdLst/>
              <a:ahLst/>
              <a:cxnLst/>
              <a:rect l="l" t="t" r="r" b="b"/>
              <a:pathLst>
                <a:path w="195" h="205" extrusionOk="0">
                  <a:moveTo>
                    <a:pt x="195" y="104"/>
                  </a:moveTo>
                  <a:cubicBezTo>
                    <a:pt x="195" y="53"/>
                    <a:pt x="39" y="1"/>
                    <a:pt x="1" y="104"/>
                  </a:cubicBezTo>
                  <a:cubicBezTo>
                    <a:pt x="0" y="152"/>
                    <a:pt x="157" y="204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1" name="Google Shape;2401;p2"/>
            <p:cNvSpPr/>
            <p:nvPr/>
          </p:nvSpPr>
          <p:spPr>
            <a:xfrm>
              <a:off x="4591006" y="4852019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5" y="27"/>
                  </a:moveTo>
                  <a:cubicBezTo>
                    <a:pt x="241" y="1"/>
                    <a:pt x="1" y="71"/>
                    <a:pt x="103" y="117"/>
                  </a:cubicBezTo>
                  <a:cubicBezTo>
                    <a:pt x="156" y="143"/>
                    <a:pt x="395" y="74"/>
                    <a:pt x="295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2" name="Google Shape;2402;p2"/>
            <p:cNvSpPr/>
            <p:nvPr/>
          </p:nvSpPr>
          <p:spPr>
            <a:xfrm>
              <a:off x="2626027" y="4847292"/>
              <a:ext cx="15134" cy="9274"/>
            </a:xfrm>
            <a:custGeom>
              <a:avLst/>
              <a:gdLst/>
              <a:ahLst/>
              <a:cxnLst/>
              <a:rect l="l" t="t" r="r" b="b"/>
              <a:pathLst>
                <a:path w="424" h="308" extrusionOk="0">
                  <a:moveTo>
                    <a:pt x="387" y="274"/>
                  </a:moveTo>
                  <a:cubicBezTo>
                    <a:pt x="357" y="165"/>
                    <a:pt x="424" y="15"/>
                    <a:pt x="194" y="1"/>
                  </a:cubicBezTo>
                  <a:cubicBezTo>
                    <a:pt x="184" y="56"/>
                    <a:pt x="165" y="108"/>
                    <a:pt x="1" y="92"/>
                  </a:cubicBezTo>
                  <a:cubicBezTo>
                    <a:pt x="24" y="203"/>
                    <a:pt x="58" y="308"/>
                    <a:pt x="387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3" name="Google Shape;2403;p2"/>
            <p:cNvSpPr/>
            <p:nvPr/>
          </p:nvSpPr>
          <p:spPr>
            <a:xfrm>
              <a:off x="2557178" y="4852802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1"/>
                  </a:moveTo>
                  <a:cubicBezTo>
                    <a:pt x="238" y="20"/>
                    <a:pt x="6" y="2"/>
                    <a:pt x="1" y="91"/>
                  </a:cubicBezTo>
                  <a:cubicBezTo>
                    <a:pt x="152" y="71"/>
                    <a:pt x="383" y="88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4" name="Google Shape;2404;p2"/>
            <p:cNvSpPr/>
            <p:nvPr/>
          </p:nvSpPr>
          <p:spPr>
            <a:xfrm>
              <a:off x="2515989" y="4841060"/>
              <a:ext cx="30410" cy="11773"/>
            </a:xfrm>
            <a:custGeom>
              <a:avLst/>
              <a:gdLst/>
              <a:ahLst/>
              <a:cxnLst/>
              <a:rect l="l" t="t" r="r" b="b"/>
              <a:pathLst>
                <a:path w="852" h="391" extrusionOk="0">
                  <a:moveTo>
                    <a:pt x="771" y="26"/>
                  </a:moveTo>
                  <a:cubicBezTo>
                    <a:pt x="334" y="0"/>
                    <a:pt x="48" y="47"/>
                    <a:pt x="1" y="208"/>
                  </a:cubicBezTo>
                  <a:cubicBezTo>
                    <a:pt x="275" y="229"/>
                    <a:pt x="324" y="358"/>
                    <a:pt x="578" y="391"/>
                  </a:cubicBezTo>
                  <a:cubicBezTo>
                    <a:pt x="638" y="268"/>
                    <a:pt x="852" y="216"/>
                    <a:pt x="77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5" name="Google Shape;2405;p2"/>
            <p:cNvSpPr/>
            <p:nvPr/>
          </p:nvSpPr>
          <p:spPr>
            <a:xfrm>
              <a:off x="4019794" y="4841090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6"/>
                  </a:moveTo>
                  <a:cubicBezTo>
                    <a:pt x="154" y="140"/>
                    <a:pt x="392" y="71"/>
                    <a:pt x="293" y="25"/>
                  </a:cubicBezTo>
                  <a:cubicBezTo>
                    <a:pt x="240" y="1"/>
                    <a:pt x="0" y="70"/>
                    <a:pt x="9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6" name="Google Shape;2406;p2"/>
            <p:cNvSpPr/>
            <p:nvPr/>
          </p:nvSpPr>
          <p:spPr>
            <a:xfrm>
              <a:off x="7210252" y="4835791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6" y="110"/>
                  </a:moveTo>
                  <a:cubicBezTo>
                    <a:pt x="345" y="0"/>
                    <a:pt x="170" y="55"/>
                    <a:pt x="1" y="110"/>
                  </a:cubicBezTo>
                  <a:cubicBezTo>
                    <a:pt x="1" y="203"/>
                    <a:pt x="339" y="225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7" name="Google Shape;2407;p2"/>
            <p:cNvSpPr/>
            <p:nvPr/>
          </p:nvSpPr>
          <p:spPr>
            <a:xfrm>
              <a:off x="5933233" y="483567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39" y="1"/>
                    <a:pt x="0" y="68"/>
                    <a:pt x="102" y="115"/>
                  </a:cubicBezTo>
                  <a:cubicBezTo>
                    <a:pt x="153" y="140"/>
                    <a:pt x="393" y="70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8" name="Google Shape;2408;p2"/>
            <p:cNvSpPr/>
            <p:nvPr/>
          </p:nvSpPr>
          <p:spPr>
            <a:xfrm>
              <a:off x="2897428" y="4828113"/>
              <a:ext cx="26591" cy="12345"/>
            </a:xfrm>
            <a:custGeom>
              <a:avLst/>
              <a:gdLst/>
              <a:ahLst/>
              <a:cxnLst/>
              <a:rect l="l" t="t" r="r" b="b"/>
              <a:pathLst>
                <a:path w="745" h="410" extrusionOk="0">
                  <a:moveTo>
                    <a:pt x="690" y="365"/>
                  </a:moveTo>
                  <a:cubicBezTo>
                    <a:pt x="745" y="158"/>
                    <a:pt x="644" y="24"/>
                    <a:pt x="305" y="1"/>
                  </a:cubicBezTo>
                  <a:cubicBezTo>
                    <a:pt x="1" y="138"/>
                    <a:pt x="89" y="409"/>
                    <a:pt x="690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9" name="Google Shape;2409;p2"/>
            <p:cNvSpPr/>
            <p:nvPr/>
          </p:nvSpPr>
          <p:spPr>
            <a:xfrm>
              <a:off x="2116348" y="4822663"/>
              <a:ext cx="38619" cy="16470"/>
            </a:xfrm>
            <a:custGeom>
              <a:avLst/>
              <a:gdLst/>
              <a:ahLst/>
              <a:cxnLst/>
              <a:rect l="l" t="t" r="r" b="b"/>
              <a:pathLst>
                <a:path w="1082" h="547" extrusionOk="0">
                  <a:moveTo>
                    <a:pt x="589" y="546"/>
                  </a:moveTo>
                  <a:cubicBezTo>
                    <a:pt x="608" y="402"/>
                    <a:pt x="1081" y="476"/>
                    <a:pt x="973" y="273"/>
                  </a:cubicBezTo>
                  <a:cubicBezTo>
                    <a:pt x="626" y="196"/>
                    <a:pt x="444" y="41"/>
                    <a:pt x="12" y="0"/>
                  </a:cubicBezTo>
                  <a:cubicBezTo>
                    <a:pt x="1" y="278"/>
                    <a:pt x="185" y="465"/>
                    <a:pt x="589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0" name="Google Shape;2410;p2"/>
            <p:cNvSpPr/>
            <p:nvPr/>
          </p:nvSpPr>
          <p:spPr>
            <a:xfrm>
              <a:off x="6807469" y="4832930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2" y="24"/>
                  </a:moveTo>
                  <a:cubicBezTo>
                    <a:pt x="237" y="0"/>
                    <a:pt x="1" y="68"/>
                    <a:pt x="100" y="115"/>
                  </a:cubicBezTo>
                  <a:cubicBezTo>
                    <a:pt x="152" y="140"/>
                    <a:pt x="391" y="72"/>
                    <a:pt x="29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1" name="Google Shape;2411;p2"/>
            <p:cNvSpPr/>
            <p:nvPr/>
          </p:nvSpPr>
          <p:spPr>
            <a:xfrm>
              <a:off x="8369880" y="483016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6"/>
                  </a:moveTo>
                  <a:cubicBezTo>
                    <a:pt x="156" y="140"/>
                    <a:pt x="393" y="71"/>
                    <a:pt x="293" y="24"/>
                  </a:cubicBezTo>
                  <a:cubicBezTo>
                    <a:pt x="241" y="1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2" name="Google Shape;2412;p2"/>
            <p:cNvSpPr/>
            <p:nvPr/>
          </p:nvSpPr>
          <p:spPr>
            <a:xfrm>
              <a:off x="7341062" y="4819472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90" y="471"/>
                  </a:moveTo>
                  <a:lnTo>
                    <a:pt x="578" y="471"/>
                  </a:lnTo>
                  <a:cubicBezTo>
                    <a:pt x="472" y="339"/>
                    <a:pt x="802" y="1"/>
                    <a:pt x="383" y="18"/>
                  </a:cubicBezTo>
                  <a:cubicBezTo>
                    <a:pt x="524" y="266"/>
                    <a:pt x="2" y="200"/>
                    <a:pt x="1" y="382"/>
                  </a:cubicBezTo>
                  <a:cubicBezTo>
                    <a:pt x="118" y="384"/>
                    <a:pt x="227" y="392"/>
                    <a:pt x="190" y="4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3" name="Google Shape;2413;p2"/>
            <p:cNvSpPr/>
            <p:nvPr/>
          </p:nvSpPr>
          <p:spPr>
            <a:xfrm>
              <a:off x="4972123" y="4823868"/>
              <a:ext cx="9030" cy="11442"/>
            </a:xfrm>
            <a:custGeom>
              <a:avLst/>
              <a:gdLst/>
              <a:ahLst/>
              <a:cxnLst/>
              <a:rect l="l" t="t" r="r" b="b"/>
              <a:pathLst>
                <a:path w="253" h="380" extrusionOk="0">
                  <a:moveTo>
                    <a:pt x="224" y="233"/>
                  </a:moveTo>
                  <a:cubicBezTo>
                    <a:pt x="252" y="139"/>
                    <a:pt x="74" y="1"/>
                    <a:pt x="31" y="144"/>
                  </a:cubicBezTo>
                  <a:cubicBezTo>
                    <a:pt x="0" y="238"/>
                    <a:pt x="181" y="379"/>
                    <a:pt x="224" y="2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4" name="Google Shape;2414;p2"/>
            <p:cNvSpPr/>
            <p:nvPr/>
          </p:nvSpPr>
          <p:spPr>
            <a:xfrm>
              <a:off x="2333461" y="4824711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2" y="25"/>
                  </a:moveTo>
                  <a:cubicBezTo>
                    <a:pt x="237" y="0"/>
                    <a:pt x="0" y="68"/>
                    <a:pt x="100" y="116"/>
                  </a:cubicBezTo>
                  <a:cubicBezTo>
                    <a:pt x="152" y="140"/>
                    <a:pt x="391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5" name="Google Shape;2415;p2"/>
            <p:cNvSpPr/>
            <p:nvPr/>
          </p:nvSpPr>
          <p:spPr>
            <a:xfrm>
              <a:off x="2061668" y="4822693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385" y="1"/>
                  </a:moveTo>
                  <a:lnTo>
                    <a:pt x="0" y="1"/>
                  </a:lnTo>
                  <a:lnTo>
                    <a:pt x="0" y="181"/>
                  </a:lnTo>
                  <a:lnTo>
                    <a:pt x="385" y="18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6" name="Google Shape;2416;p2"/>
            <p:cNvSpPr/>
            <p:nvPr/>
          </p:nvSpPr>
          <p:spPr>
            <a:xfrm>
              <a:off x="6212129" y="4814143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3" y="103"/>
                  </a:moveTo>
                  <a:cubicBezTo>
                    <a:pt x="195" y="52"/>
                    <a:pt x="37" y="0"/>
                    <a:pt x="3" y="103"/>
                  </a:cubicBezTo>
                  <a:cubicBezTo>
                    <a:pt x="0" y="154"/>
                    <a:pt x="157" y="206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7" name="Google Shape;2417;p2"/>
            <p:cNvSpPr/>
            <p:nvPr/>
          </p:nvSpPr>
          <p:spPr>
            <a:xfrm>
              <a:off x="3214015" y="4802551"/>
              <a:ext cx="52218" cy="22763"/>
            </a:xfrm>
            <a:custGeom>
              <a:avLst/>
              <a:gdLst/>
              <a:ahLst/>
              <a:cxnLst/>
              <a:rect l="l" t="t" r="r" b="b"/>
              <a:pathLst>
                <a:path w="1463" h="756" extrusionOk="0">
                  <a:moveTo>
                    <a:pt x="1462" y="397"/>
                  </a:moveTo>
                  <a:cubicBezTo>
                    <a:pt x="1345" y="273"/>
                    <a:pt x="720" y="384"/>
                    <a:pt x="691" y="214"/>
                  </a:cubicBezTo>
                  <a:cubicBezTo>
                    <a:pt x="670" y="105"/>
                    <a:pt x="635" y="0"/>
                    <a:pt x="306" y="33"/>
                  </a:cubicBezTo>
                  <a:cubicBezTo>
                    <a:pt x="0" y="477"/>
                    <a:pt x="1246" y="756"/>
                    <a:pt x="1462" y="3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8" name="Google Shape;2418;p2"/>
            <p:cNvSpPr/>
            <p:nvPr/>
          </p:nvSpPr>
          <p:spPr>
            <a:xfrm>
              <a:off x="7770971" y="4811041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0" y="0"/>
                    <a:pt x="0" y="69"/>
                    <a:pt x="102" y="115"/>
                  </a:cubicBezTo>
                  <a:cubicBezTo>
                    <a:pt x="156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9" name="Google Shape;2419;p2"/>
            <p:cNvSpPr/>
            <p:nvPr/>
          </p:nvSpPr>
          <p:spPr>
            <a:xfrm>
              <a:off x="3279973" y="4808994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1" y="183"/>
                  </a:moveTo>
                  <a:lnTo>
                    <a:pt x="386" y="183"/>
                  </a:lnTo>
                  <a:lnTo>
                    <a:pt x="386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0" name="Google Shape;2420;p2"/>
            <p:cNvSpPr/>
            <p:nvPr/>
          </p:nvSpPr>
          <p:spPr>
            <a:xfrm>
              <a:off x="1841414" y="4811764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5" y="1"/>
                  </a:moveTo>
                  <a:cubicBezTo>
                    <a:pt x="236" y="20"/>
                    <a:pt x="6" y="5"/>
                    <a:pt x="1" y="91"/>
                  </a:cubicBezTo>
                  <a:cubicBezTo>
                    <a:pt x="150" y="73"/>
                    <a:pt x="379" y="90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1" name="Google Shape;2421;p2"/>
            <p:cNvSpPr/>
            <p:nvPr/>
          </p:nvSpPr>
          <p:spPr>
            <a:xfrm>
              <a:off x="6412361" y="4798185"/>
              <a:ext cx="29018" cy="10870"/>
            </a:xfrm>
            <a:custGeom>
              <a:avLst/>
              <a:gdLst/>
              <a:ahLst/>
              <a:cxnLst/>
              <a:rect l="l" t="t" r="r" b="b"/>
              <a:pathLst>
                <a:path w="813" h="361" extrusionOk="0">
                  <a:moveTo>
                    <a:pt x="563" y="360"/>
                  </a:moveTo>
                  <a:cubicBezTo>
                    <a:pt x="812" y="242"/>
                    <a:pt x="682" y="88"/>
                    <a:pt x="371" y="0"/>
                  </a:cubicBezTo>
                  <a:cubicBezTo>
                    <a:pt x="346" y="225"/>
                    <a:pt x="0" y="282"/>
                    <a:pt x="563" y="36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2" name="Google Shape;2422;p2"/>
            <p:cNvSpPr/>
            <p:nvPr/>
          </p:nvSpPr>
          <p:spPr>
            <a:xfrm>
              <a:off x="75774" y="4805592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3" y="24"/>
                  </a:moveTo>
                  <a:cubicBezTo>
                    <a:pt x="240" y="1"/>
                    <a:pt x="0" y="69"/>
                    <a:pt x="98" y="114"/>
                  </a:cubicBezTo>
                  <a:cubicBezTo>
                    <a:pt x="153" y="141"/>
                    <a:pt x="394" y="70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3" name="Google Shape;2423;p2"/>
            <p:cNvSpPr/>
            <p:nvPr/>
          </p:nvSpPr>
          <p:spPr>
            <a:xfrm>
              <a:off x="8335437" y="4802852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4"/>
                  </a:moveTo>
                  <a:cubicBezTo>
                    <a:pt x="240" y="1"/>
                    <a:pt x="1" y="68"/>
                    <a:pt x="103" y="115"/>
                  </a:cubicBezTo>
                  <a:cubicBezTo>
                    <a:pt x="153" y="140"/>
                    <a:pt x="392" y="70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4" name="Google Shape;2424;p2"/>
            <p:cNvSpPr/>
            <p:nvPr/>
          </p:nvSpPr>
          <p:spPr>
            <a:xfrm>
              <a:off x="4498243" y="4803575"/>
              <a:ext cx="13849" cy="2770"/>
            </a:xfrm>
            <a:custGeom>
              <a:avLst/>
              <a:gdLst/>
              <a:ahLst/>
              <a:cxnLst/>
              <a:rect l="l" t="t" r="r" b="b"/>
              <a:pathLst>
                <a:path w="388" h="92" extrusionOk="0">
                  <a:moveTo>
                    <a:pt x="387" y="0"/>
                  </a:moveTo>
                  <a:cubicBezTo>
                    <a:pt x="237" y="22"/>
                    <a:pt x="7" y="4"/>
                    <a:pt x="1" y="91"/>
                  </a:cubicBezTo>
                  <a:cubicBezTo>
                    <a:pt x="151" y="71"/>
                    <a:pt x="383" y="89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5" name="Google Shape;2425;p2"/>
            <p:cNvSpPr/>
            <p:nvPr/>
          </p:nvSpPr>
          <p:spPr>
            <a:xfrm>
              <a:off x="8600556" y="4797432"/>
              <a:ext cx="13849" cy="7407"/>
            </a:xfrm>
            <a:custGeom>
              <a:avLst/>
              <a:gdLst/>
              <a:ahLst/>
              <a:cxnLst/>
              <a:rect l="l" t="t" r="r" b="b"/>
              <a:pathLst>
                <a:path w="388" h="246" extrusionOk="0">
                  <a:moveTo>
                    <a:pt x="388" y="115"/>
                  </a:moveTo>
                  <a:cubicBezTo>
                    <a:pt x="384" y="24"/>
                    <a:pt x="50" y="0"/>
                    <a:pt x="0" y="115"/>
                  </a:cubicBezTo>
                  <a:cubicBezTo>
                    <a:pt x="215" y="105"/>
                    <a:pt x="303" y="246"/>
                    <a:pt x="388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6" name="Google Shape;2426;p2"/>
            <p:cNvSpPr/>
            <p:nvPr/>
          </p:nvSpPr>
          <p:spPr>
            <a:xfrm>
              <a:off x="8873991" y="4789935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439" y="364"/>
                  </a:moveTo>
                  <a:cubicBezTo>
                    <a:pt x="500" y="242"/>
                    <a:pt x="715" y="191"/>
                    <a:pt x="632" y="0"/>
                  </a:cubicBezTo>
                  <a:lnTo>
                    <a:pt x="54" y="0"/>
                  </a:lnTo>
                  <a:cubicBezTo>
                    <a:pt x="0" y="208"/>
                    <a:pt x="102" y="341"/>
                    <a:pt x="439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7" name="Google Shape;2427;p2"/>
            <p:cNvSpPr/>
            <p:nvPr/>
          </p:nvSpPr>
          <p:spPr>
            <a:xfrm>
              <a:off x="6246251" y="4791892"/>
              <a:ext cx="21023" cy="9033"/>
            </a:xfrm>
            <a:custGeom>
              <a:avLst/>
              <a:gdLst/>
              <a:ahLst/>
              <a:cxnLst/>
              <a:rect l="l" t="t" r="r" b="b"/>
              <a:pathLst>
                <a:path w="589" h="300" extrusionOk="0">
                  <a:moveTo>
                    <a:pt x="394" y="299"/>
                  </a:moveTo>
                  <a:cubicBezTo>
                    <a:pt x="394" y="208"/>
                    <a:pt x="549" y="191"/>
                    <a:pt x="588" y="117"/>
                  </a:cubicBezTo>
                  <a:cubicBezTo>
                    <a:pt x="339" y="113"/>
                    <a:pt x="321" y="0"/>
                    <a:pt x="9" y="26"/>
                  </a:cubicBezTo>
                  <a:cubicBezTo>
                    <a:pt x="1" y="182"/>
                    <a:pt x="157" y="258"/>
                    <a:pt x="394" y="2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8" name="Google Shape;2428;p2"/>
            <p:cNvSpPr/>
            <p:nvPr/>
          </p:nvSpPr>
          <p:spPr>
            <a:xfrm>
              <a:off x="8569504" y="479460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99" y="118"/>
                  </a:moveTo>
                  <a:cubicBezTo>
                    <a:pt x="155" y="141"/>
                    <a:pt x="394" y="74"/>
                    <a:pt x="293" y="27"/>
                  </a:cubicBezTo>
                  <a:cubicBezTo>
                    <a:pt x="240" y="0"/>
                    <a:pt x="1" y="70"/>
                    <a:pt x="99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9" name="Google Shape;2429;p2"/>
            <p:cNvSpPr/>
            <p:nvPr/>
          </p:nvSpPr>
          <p:spPr>
            <a:xfrm>
              <a:off x="4956990" y="4786202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8" y="306"/>
                  </a:moveTo>
                  <a:cubicBezTo>
                    <a:pt x="1114" y="0"/>
                    <a:pt x="0" y="525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0" name="Google Shape;2430;p2"/>
            <p:cNvSpPr/>
            <p:nvPr/>
          </p:nvSpPr>
          <p:spPr>
            <a:xfrm>
              <a:off x="2743489" y="4783432"/>
              <a:ext cx="36335" cy="19090"/>
            </a:xfrm>
            <a:custGeom>
              <a:avLst/>
              <a:gdLst/>
              <a:ahLst/>
              <a:cxnLst/>
              <a:rect l="l" t="t" r="r" b="b"/>
              <a:pathLst>
                <a:path w="1018" h="634" extrusionOk="0">
                  <a:moveTo>
                    <a:pt x="760" y="489"/>
                  </a:moveTo>
                  <a:cubicBezTo>
                    <a:pt x="924" y="382"/>
                    <a:pt x="1018" y="244"/>
                    <a:pt x="954" y="33"/>
                  </a:cubicBezTo>
                  <a:cubicBezTo>
                    <a:pt x="664" y="48"/>
                    <a:pt x="245" y="1"/>
                    <a:pt x="181" y="125"/>
                  </a:cubicBezTo>
                  <a:cubicBezTo>
                    <a:pt x="695" y="95"/>
                    <a:pt x="1" y="634"/>
                    <a:pt x="760" y="48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1" name="Google Shape;2431;p2"/>
            <p:cNvSpPr/>
            <p:nvPr/>
          </p:nvSpPr>
          <p:spPr>
            <a:xfrm>
              <a:off x="3893980" y="4778946"/>
              <a:ext cx="37905" cy="18819"/>
            </a:xfrm>
            <a:custGeom>
              <a:avLst/>
              <a:gdLst/>
              <a:ahLst/>
              <a:cxnLst/>
              <a:rect l="l" t="t" r="r" b="b"/>
              <a:pathLst>
                <a:path w="1062" h="625" extrusionOk="0">
                  <a:moveTo>
                    <a:pt x="732" y="547"/>
                  </a:moveTo>
                  <a:cubicBezTo>
                    <a:pt x="1062" y="393"/>
                    <a:pt x="619" y="138"/>
                    <a:pt x="347" y="1"/>
                  </a:cubicBezTo>
                  <a:cubicBezTo>
                    <a:pt x="48" y="139"/>
                    <a:pt x="1" y="625"/>
                    <a:pt x="732" y="54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2" name="Google Shape;2432;p2"/>
            <p:cNvSpPr/>
            <p:nvPr/>
          </p:nvSpPr>
          <p:spPr>
            <a:xfrm>
              <a:off x="2784249" y="4786804"/>
              <a:ext cx="7067" cy="6203"/>
            </a:xfrm>
            <a:custGeom>
              <a:avLst/>
              <a:gdLst/>
              <a:ahLst/>
              <a:cxnLst/>
              <a:rect l="l" t="t" r="r" b="b"/>
              <a:pathLst>
                <a:path w="198" h="206" extrusionOk="0">
                  <a:moveTo>
                    <a:pt x="5" y="104"/>
                  </a:moveTo>
                  <a:cubicBezTo>
                    <a:pt x="1" y="155"/>
                    <a:pt x="161" y="206"/>
                    <a:pt x="198" y="104"/>
                  </a:cubicBezTo>
                  <a:cubicBezTo>
                    <a:pt x="198" y="53"/>
                    <a:pt x="40" y="1"/>
                    <a:pt x="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3" name="Google Shape;2433;p2"/>
            <p:cNvSpPr/>
            <p:nvPr/>
          </p:nvSpPr>
          <p:spPr>
            <a:xfrm>
              <a:off x="332362" y="4776206"/>
              <a:ext cx="56751" cy="22582"/>
            </a:xfrm>
            <a:custGeom>
              <a:avLst/>
              <a:gdLst/>
              <a:ahLst/>
              <a:cxnLst/>
              <a:rect l="l" t="t" r="r" b="b"/>
              <a:pathLst>
                <a:path w="1590" h="750" extrusionOk="0">
                  <a:moveTo>
                    <a:pt x="1590" y="365"/>
                  </a:moveTo>
                  <a:cubicBezTo>
                    <a:pt x="1048" y="348"/>
                    <a:pt x="1061" y="67"/>
                    <a:pt x="624" y="1"/>
                  </a:cubicBezTo>
                  <a:cubicBezTo>
                    <a:pt x="861" y="294"/>
                    <a:pt x="1" y="70"/>
                    <a:pt x="239" y="365"/>
                  </a:cubicBezTo>
                  <a:cubicBezTo>
                    <a:pt x="962" y="280"/>
                    <a:pt x="1345" y="750"/>
                    <a:pt x="1590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4" name="Google Shape;2434;p2"/>
            <p:cNvSpPr/>
            <p:nvPr/>
          </p:nvSpPr>
          <p:spPr>
            <a:xfrm>
              <a:off x="3276404" y="4786413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5" y="26"/>
                  </a:moveTo>
                  <a:cubicBezTo>
                    <a:pt x="238" y="1"/>
                    <a:pt x="0" y="67"/>
                    <a:pt x="99" y="117"/>
                  </a:cubicBezTo>
                  <a:cubicBezTo>
                    <a:pt x="153" y="143"/>
                    <a:pt x="392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5" name="Google Shape;2435;p2"/>
            <p:cNvSpPr/>
            <p:nvPr/>
          </p:nvSpPr>
          <p:spPr>
            <a:xfrm>
              <a:off x="2096075" y="4783884"/>
              <a:ext cx="13742" cy="6684"/>
            </a:xfrm>
            <a:custGeom>
              <a:avLst/>
              <a:gdLst/>
              <a:ahLst/>
              <a:cxnLst/>
              <a:rect l="l" t="t" r="r" b="b"/>
              <a:pathLst>
                <a:path w="385" h="222" extrusionOk="0">
                  <a:moveTo>
                    <a:pt x="385" y="110"/>
                  </a:moveTo>
                  <a:cubicBezTo>
                    <a:pt x="345" y="0"/>
                    <a:pt x="172" y="54"/>
                    <a:pt x="1" y="110"/>
                  </a:cubicBezTo>
                  <a:cubicBezTo>
                    <a:pt x="2" y="201"/>
                    <a:pt x="339" y="222"/>
                    <a:pt x="385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6" name="Google Shape;2436;p2"/>
            <p:cNvSpPr/>
            <p:nvPr/>
          </p:nvSpPr>
          <p:spPr>
            <a:xfrm>
              <a:off x="2980412" y="478096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1" y="0"/>
                    <a:pt x="0" y="70"/>
                    <a:pt x="101" y="117"/>
                  </a:cubicBezTo>
                  <a:cubicBezTo>
                    <a:pt x="154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7" name="Google Shape;2437;p2"/>
            <p:cNvSpPr/>
            <p:nvPr/>
          </p:nvSpPr>
          <p:spPr>
            <a:xfrm>
              <a:off x="5627033" y="4778524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1" y="15"/>
                  </a:moveTo>
                  <a:cubicBezTo>
                    <a:pt x="354" y="29"/>
                    <a:pt x="35" y="1"/>
                    <a:pt x="1" y="106"/>
                  </a:cubicBezTo>
                  <a:cubicBezTo>
                    <a:pt x="229" y="92"/>
                    <a:pt x="550" y="121"/>
                    <a:pt x="581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8" name="Google Shape;2438;p2"/>
            <p:cNvSpPr/>
            <p:nvPr/>
          </p:nvSpPr>
          <p:spPr>
            <a:xfrm>
              <a:off x="2894501" y="4776236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1"/>
                  </a:moveTo>
                  <a:cubicBezTo>
                    <a:pt x="238" y="20"/>
                    <a:pt x="8" y="3"/>
                    <a:pt x="0" y="91"/>
                  </a:cubicBezTo>
                  <a:cubicBezTo>
                    <a:pt x="149" y="71"/>
                    <a:pt x="381" y="90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9" name="Google Shape;2439;p2"/>
            <p:cNvSpPr/>
            <p:nvPr/>
          </p:nvSpPr>
          <p:spPr>
            <a:xfrm>
              <a:off x="8881915" y="4765307"/>
              <a:ext cx="14634" cy="9515"/>
            </a:xfrm>
            <a:custGeom>
              <a:avLst/>
              <a:gdLst/>
              <a:ahLst/>
              <a:cxnLst/>
              <a:rect l="l" t="t" r="r" b="b"/>
              <a:pathLst>
                <a:path w="410" h="316" extrusionOk="0">
                  <a:moveTo>
                    <a:pt x="410" y="272"/>
                  </a:moveTo>
                  <a:lnTo>
                    <a:pt x="410" y="92"/>
                  </a:lnTo>
                  <a:cubicBezTo>
                    <a:pt x="217" y="92"/>
                    <a:pt x="181" y="18"/>
                    <a:pt x="25" y="1"/>
                  </a:cubicBezTo>
                  <a:cubicBezTo>
                    <a:pt x="44" y="145"/>
                    <a:pt x="0" y="316"/>
                    <a:pt x="410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0" name="Google Shape;2440;p2"/>
            <p:cNvSpPr/>
            <p:nvPr/>
          </p:nvSpPr>
          <p:spPr>
            <a:xfrm>
              <a:off x="5506609" y="4769943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91" y="27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2" y="143"/>
                    <a:pt x="389" y="75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1" name="Google Shape;2441;p2"/>
            <p:cNvSpPr/>
            <p:nvPr/>
          </p:nvSpPr>
          <p:spPr>
            <a:xfrm>
              <a:off x="2105676" y="4765307"/>
              <a:ext cx="29518" cy="9876"/>
            </a:xfrm>
            <a:custGeom>
              <a:avLst/>
              <a:gdLst/>
              <a:ahLst/>
              <a:cxnLst/>
              <a:rect l="l" t="t" r="r" b="b"/>
              <a:pathLst>
                <a:path w="827" h="328" extrusionOk="0">
                  <a:moveTo>
                    <a:pt x="695" y="272"/>
                  </a:moveTo>
                  <a:cubicBezTo>
                    <a:pt x="827" y="30"/>
                    <a:pt x="294" y="99"/>
                    <a:pt x="116" y="1"/>
                  </a:cubicBezTo>
                  <a:cubicBezTo>
                    <a:pt x="1" y="237"/>
                    <a:pt x="195" y="327"/>
                    <a:pt x="695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2" name="Google Shape;2442;p2"/>
            <p:cNvSpPr/>
            <p:nvPr/>
          </p:nvSpPr>
          <p:spPr>
            <a:xfrm>
              <a:off x="8566149" y="4762597"/>
              <a:ext cx="34443" cy="8913"/>
            </a:xfrm>
            <a:custGeom>
              <a:avLst/>
              <a:gdLst/>
              <a:ahLst/>
              <a:cxnLst/>
              <a:rect l="l" t="t" r="r" b="b"/>
              <a:pathLst>
                <a:path w="965" h="296" extrusionOk="0">
                  <a:moveTo>
                    <a:pt x="193" y="271"/>
                  </a:moveTo>
                  <a:cubicBezTo>
                    <a:pt x="634" y="296"/>
                    <a:pt x="918" y="249"/>
                    <a:pt x="964" y="88"/>
                  </a:cubicBezTo>
                  <a:cubicBezTo>
                    <a:pt x="625" y="111"/>
                    <a:pt x="1" y="1"/>
                    <a:pt x="193" y="2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3" name="Google Shape;2443;p2"/>
            <p:cNvSpPr/>
            <p:nvPr/>
          </p:nvSpPr>
          <p:spPr>
            <a:xfrm>
              <a:off x="2658507" y="4759827"/>
              <a:ext cx="17703" cy="10960"/>
            </a:xfrm>
            <a:custGeom>
              <a:avLst/>
              <a:gdLst/>
              <a:ahLst/>
              <a:cxnLst/>
              <a:rect l="l" t="t" r="r" b="b"/>
              <a:pathLst>
                <a:path w="496" h="364" extrusionOk="0">
                  <a:moveTo>
                    <a:pt x="443" y="363"/>
                  </a:moveTo>
                  <a:cubicBezTo>
                    <a:pt x="496" y="156"/>
                    <a:pt x="395" y="22"/>
                    <a:pt x="57" y="0"/>
                  </a:cubicBezTo>
                  <a:cubicBezTo>
                    <a:pt x="1" y="206"/>
                    <a:pt x="103" y="342"/>
                    <a:pt x="443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4" name="Google Shape;2444;p2"/>
            <p:cNvSpPr/>
            <p:nvPr/>
          </p:nvSpPr>
          <p:spPr>
            <a:xfrm>
              <a:off x="7000170" y="476458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99" y="114"/>
                  </a:moveTo>
                  <a:cubicBezTo>
                    <a:pt x="155" y="140"/>
                    <a:pt x="392" y="71"/>
                    <a:pt x="293" y="22"/>
                  </a:cubicBezTo>
                  <a:cubicBezTo>
                    <a:pt x="238" y="0"/>
                    <a:pt x="1" y="68"/>
                    <a:pt x="99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5" name="Google Shape;2445;p2"/>
            <p:cNvSpPr/>
            <p:nvPr/>
          </p:nvSpPr>
          <p:spPr>
            <a:xfrm>
              <a:off x="2285206" y="476452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4"/>
                  </a:moveTo>
                  <a:cubicBezTo>
                    <a:pt x="242" y="1"/>
                    <a:pt x="0" y="70"/>
                    <a:pt x="101" y="116"/>
                  </a:cubicBezTo>
                  <a:cubicBezTo>
                    <a:pt x="155" y="142"/>
                    <a:pt x="393" y="74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6" name="Google Shape;2446;p2"/>
            <p:cNvSpPr/>
            <p:nvPr/>
          </p:nvSpPr>
          <p:spPr>
            <a:xfrm>
              <a:off x="7367689" y="4754407"/>
              <a:ext cx="23414" cy="8220"/>
            </a:xfrm>
            <a:custGeom>
              <a:avLst/>
              <a:gdLst/>
              <a:ahLst/>
              <a:cxnLst/>
              <a:rect l="l" t="t" r="r" b="b"/>
              <a:pathLst>
                <a:path w="656" h="273" extrusionOk="0">
                  <a:moveTo>
                    <a:pt x="410" y="273"/>
                  </a:moveTo>
                  <a:cubicBezTo>
                    <a:pt x="421" y="157"/>
                    <a:pt x="656" y="145"/>
                    <a:pt x="602" y="0"/>
                  </a:cubicBezTo>
                  <a:lnTo>
                    <a:pt x="217" y="0"/>
                  </a:lnTo>
                  <a:cubicBezTo>
                    <a:pt x="0" y="129"/>
                    <a:pt x="7" y="221"/>
                    <a:pt x="410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7" name="Google Shape;2447;p2"/>
            <p:cNvSpPr/>
            <p:nvPr/>
          </p:nvSpPr>
          <p:spPr>
            <a:xfrm>
              <a:off x="1953664" y="4745164"/>
              <a:ext cx="46400" cy="9214"/>
            </a:xfrm>
            <a:custGeom>
              <a:avLst/>
              <a:gdLst/>
              <a:ahLst/>
              <a:cxnLst/>
              <a:rect l="l" t="t" r="r" b="b"/>
              <a:pathLst>
                <a:path w="1300" h="306" extrusionOk="0">
                  <a:moveTo>
                    <a:pt x="712" y="306"/>
                  </a:moveTo>
                  <a:cubicBezTo>
                    <a:pt x="1299" y="0"/>
                    <a:pt x="0" y="30"/>
                    <a:pt x="712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8" name="Google Shape;2448;p2"/>
            <p:cNvSpPr/>
            <p:nvPr/>
          </p:nvSpPr>
          <p:spPr>
            <a:xfrm>
              <a:off x="8894157" y="4737035"/>
              <a:ext cx="39761" cy="15778"/>
            </a:xfrm>
            <a:custGeom>
              <a:avLst/>
              <a:gdLst/>
              <a:ahLst/>
              <a:cxnLst/>
              <a:rect l="l" t="t" r="r" b="b"/>
              <a:pathLst>
                <a:path w="1114" h="524" extrusionOk="0">
                  <a:moveTo>
                    <a:pt x="648" y="303"/>
                  </a:moveTo>
                  <a:cubicBezTo>
                    <a:pt x="1114" y="0"/>
                    <a:pt x="0" y="524"/>
                    <a:pt x="648" y="3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9" name="Google Shape;2449;p2"/>
            <p:cNvSpPr/>
            <p:nvPr/>
          </p:nvSpPr>
          <p:spPr>
            <a:xfrm>
              <a:off x="8018815" y="4745465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2" y="114"/>
                  </a:moveTo>
                  <a:cubicBezTo>
                    <a:pt x="157" y="139"/>
                    <a:pt x="394" y="70"/>
                    <a:pt x="294" y="23"/>
                  </a:cubicBezTo>
                  <a:cubicBezTo>
                    <a:pt x="242" y="1"/>
                    <a:pt x="1" y="67"/>
                    <a:pt x="102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0" name="Google Shape;2450;p2"/>
            <p:cNvSpPr/>
            <p:nvPr/>
          </p:nvSpPr>
          <p:spPr>
            <a:xfrm>
              <a:off x="5014490" y="4743418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0" y="182"/>
                  </a:moveTo>
                  <a:lnTo>
                    <a:pt x="388" y="182"/>
                  </a:lnTo>
                  <a:lnTo>
                    <a:pt x="388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1" name="Google Shape;2451;p2"/>
            <p:cNvSpPr/>
            <p:nvPr/>
          </p:nvSpPr>
          <p:spPr>
            <a:xfrm>
              <a:off x="2873907" y="4742846"/>
              <a:ext cx="13813" cy="6775"/>
            </a:xfrm>
            <a:custGeom>
              <a:avLst/>
              <a:gdLst/>
              <a:ahLst/>
              <a:cxnLst/>
              <a:rect l="l" t="t" r="r" b="b"/>
              <a:pathLst>
                <a:path w="387" h="225" extrusionOk="0">
                  <a:moveTo>
                    <a:pt x="0" y="110"/>
                  </a:moveTo>
                  <a:cubicBezTo>
                    <a:pt x="2" y="201"/>
                    <a:pt x="338" y="225"/>
                    <a:pt x="387" y="110"/>
                  </a:cubicBezTo>
                  <a:cubicBezTo>
                    <a:pt x="344" y="0"/>
                    <a:pt x="171" y="56"/>
                    <a:pt x="0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2" name="Google Shape;2452;p2"/>
            <p:cNvSpPr/>
            <p:nvPr/>
          </p:nvSpPr>
          <p:spPr>
            <a:xfrm>
              <a:off x="6763890" y="4733000"/>
              <a:ext cx="26448" cy="15326"/>
            </a:xfrm>
            <a:custGeom>
              <a:avLst/>
              <a:gdLst/>
              <a:ahLst/>
              <a:cxnLst/>
              <a:rect l="l" t="t" r="r" b="b"/>
              <a:pathLst>
                <a:path w="741" h="509" extrusionOk="0">
                  <a:moveTo>
                    <a:pt x="740" y="437"/>
                  </a:moveTo>
                  <a:lnTo>
                    <a:pt x="740" y="75"/>
                  </a:lnTo>
                  <a:cubicBezTo>
                    <a:pt x="0" y="1"/>
                    <a:pt x="0" y="509"/>
                    <a:pt x="740" y="43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3" name="Google Shape;2453;p2"/>
            <p:cNvSpPr/>
            <p:nvPr/>
          </p:nvSpPr>
          <p:spPr>
            <a:xfrm>
              <a:off x="2729284" y="4740286"/>
              <a:ext cx="6996" cy="6263"/>
            </a:xfrm>
            <a:custGeom>
              <a:avLst/>
              <a:gdLst/>
              <a:ahLst/>
              <a:cxnLst/>
              <a:rect l="l" t="t" r="r" b="b"/>
              <a:pathLst>
                <a:path w="196" h="208" extrusionOk="0">
                  <a:moveTo>
                    <a:pt x="195" y="105"/>
                  </a:moveTo>
                  <a:cubicBezTo>
                    <a:pt x="195" y="55"/>
                    <a:pt x="37" y="0"/>
                    <a:pt x="1" y="105"/>
                  </a:cubicBezTo>
                  <a:cubicBezTo>
                    <a:pt x="1" y="156"/>
                    <a:pt x="157" y="208"/>
                    <a:pt x="195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4" name="Google Shape;2454;p2"/>
            <p:cNvSpPr/>
            <p:nvPr/>
          </p:nvSpPr>
          <p:spPr>
            <a:xfrm>
              <a:off x="4126619" y="4737547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2" y="105"/>
                  </a:moveTo>
                  <a:cubicBezTo>
                    <a:pt x="193" y="55"/>
                    <a:pt x="37" y="0"/>
                    <a:pt x="2" y="105"/>
                  </a:cubicBezTo>
                  <a:cubicBezTo>
                    <a:pt x="0" y="155"/>
                    <a:pt x="154" y="208"/>
                    <a:pt x="19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5" name="Google Shape;2455;p2"/>
            <p:cNvSpPr/>
            <p:nvPr/>
          </p:nvSpPr>
          <p:spPr>
            <a:xfrm>
              <a:off x="2660506" y="4732488"/>
              <a:ext cx="22629" cy="11713"/>
            </a:xfrm>
            <a:custGeom>
              <a:avLst/>
              <a:gdLst/>
              <a:ahLst/>
              <a:cxnLst/>
              <a:rect l="l" t="t" r="r" b="b"/>
              <a:pathLst>
                <a:path w="634" h="389" extrusionOk="0">
                  <a:moveTo>
                    <a:pt x="194" y="1"/>
                  </a:moveTo>
                  <a:cubicBezTo>
                    <a:pt x="203" y="126"/>
                    <a:pt x="104" y="201"/>
                    <a:pt x="1" y="273"/>
                  </a:cubicBezTo>
                  <a:cubicBezTo>
                    <a:pt x="246" y="276"/>
                    <a:pt x="267" y="389"/>
                    <a:pt x="577" y="364"/>
                  </a:cubicBezTo>
                  <a:cubicBezTo>
                    <a:pt x="634" y="158"/>
                    <a:pt x="531" y="23"/>
                    <a:pt x="1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6" name="Google Shape;2456;p2"/>
            <p:cNvSpPr/>
            <p:nvPr/>
          </p:nvSpPr>
          <p:spPr>
            <a:xfrm>
              <a:off x="2546791" y="473721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2" y="24"/>
                  </a:moveTo>
                  <a:cubicBezTo>
                    <a:pt x="241" y="1"/>
                    <a:pt x="1" y="69"/>
                    <a:pt x="100" y="116"/>
                  </a:cubicBezTo>
                  <a:cubicBezTo>
                    <a:pt x="153" y="140"/>
                    <a:pt x="393" y="72"/>
                    <a:pt x="29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7" name="Google Shape;2457;p2"/>
            <p:cNvSpPr/>
            <p:nvPr/>
          </p:nvSpPr>
          <p:spPr>
            <a:xfrm>
              <a:off x="1869003" y="4729748"/>
              <a:ext cx="20666" cy="8220"/>
            </a:xfrm>
            <a:custGeom>
              <a:avLst/>
              <a:gdLst/>
              <a:ahLst/>
              <a:cxnLst/>
              <a:rect l="l" t="t" r="r" b="b"/>
              <a:pathLst>
                <a:path w="579" h="273" extrusionOk="0">
                  <a:moveTo>
                    <a:pt x="1" y="183"/>
                  </a:moveTo>
                  <a:cubicBezTo>
                    <a:pt x="194" y="181"/>
                    <a:pt x="228" y="256"/>
                    <a:pt x="384" y="272"/>
                  </a:cubicBezTo>
                  <a:cubicBezTo>
                    <a:pt x="383" y="181"/>
                    <a:pt x="541" y="165"/>
                    <a:pt x="579" y="92"/>
                  </a:cubicBezTo>
                  <a:cubicBezTo>
                    <a:pt x="383" y="92"/>
                    <a:pt x="346" y="18"/>
                    <a:pt x="192" y="1"/>
                  </a:cubicBezTo>
                  <a:cubicBezTo>
                    <a:pt x="194" y="92"/>
                    <a:pt x="36" y="108"/>
                    <a:pt x="1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8" name="Google Shape;2458;p2"/>
            <p:cNvSpPr/>
            <p:nvPr/>
          </p:nvSpPr>
          <p:spPr>
            <a:xfrm>
              <a:off x="4449238" y="4727039"/>
              <a:ext cx="23486" cy="8250"/>
            </a:xfrm>
            <a:custGeom>
              <a:avLst/>
              <a:gdLst/>
              <a:ahLst/>
              <a:cxnLst/>
              <a:rect l="l" t="t" r="r" b="b"/>
              <a:pathLst>
                <a:path w="658" h="274" extrusionOk="0">
                  <a:moveTo>
                    <a:pt x="412" y="273"/>
                  </a:moveTo>
                  <a:cubicBezTo>
                    <a:pt x="422" y="157"/>
                    <a:pt x="657" y="147"/>
                    <a:pt x="604" y="1"/>
                  </a:cubicBezTo>
                  <a:lnTo>
                    <a:pt x="216" y="1"/>
                  </a:lnTo>
                  <a:cubicBezTo>
                    <a:pt x="1" y="131"/>
                    <a:pt x="10" y="221"/>
                    <a:pt x="412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9" name="Google Shape;2459;p2"/>
            <p:cNvSpPr/>
            <p:nvPr/>
          </p:nvSpPr>
          <p:spPr>
            <a:xfrm>
              <a:off x="2708690" y="4729387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4"/>
                  </a:moveTo>
                  <a:cubicBezTo>
                    <a:pt x="193" y="53"/>
                    <a:pt x="36" y="1"/>
                    <a:pt x="1" y="104"/>
                  </a:cubicBezTo>
                  <a:cubicBezTo>
                    <a:pt x="1" y="154"/>
                    <a:pt x="156" y="206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0" name="Google Shape;2460;p2"/>
            <p:cNvSpPr/>
            <p:nvPr/>
          </p:nvSpPr>
          <p:spPr>
            <a:xfrm>
              <a:off x="2550325" y="4729387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4"/>
                  </a:moveTo>
                  <a:cubicBezTo>
                    <a:pt x="193" y="53"/>
                    <a:pt x="36" y="1"/>
                    <a:pt x="1" y="104"/>
                  </a:cubicBezTo>
                  <a:cubicBezTo>
                    <a:pt x="1" y="154"/>
                    <a:pt x="156" y="206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1" name="Google Shape;2461;p2"/>
            <p:cNvSpPr/>
            <p:nvPr/>
          </p:nvSpPr>
          <p:spPr>
            <a:xfrm>
              <a:off x="8662517" y="4727039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2" name="Google Shape;2462;p2"/>
            <p:cNvSpPr/>
            <p:nvPr/>
          </p:nvSpPr>
          <p:spPr>
            <a:xfrm>
              <a:off x="2832576" y="4711202"/>
              <a:ext cx="26591" cy="15266"/>
            </a:xfrm>
            <a:custGeom>
              <a:avLst/>
              <a:gdLst/>
              <a:ahLst/>
              <a:cxnLst/>
              <a:rect l="l" t="t" r="r" b="b"/>
              <a:pathLst>
                <a:path w="745" h="507" extrusionOk="0">
                  <a:moveTo>
                    <a:pt x="1" y="72"/>
                  </a:moveTo>
                  <a:lnTo>
                    <a:pt x="1" y="435"/>
                  </a:lnTo>
                  <a:cubicBezTo>
                    <a:pt x="745" y="507"/>
                    <a:pt x="745" y="0"/>
                    <a:pt x="1" y="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3" name="Google Shape;2463;p2"/>
            <p:cNvSpPr/>
            <p:nvPr/>
          </p:nvSpPr>
          <p:spPr>
            <a:xfrm>
              <a:off x="2912847" y="4703012"/>
              <a:ext cx="37156" cy="15838"/>
            </a:xfrm>
            <a:custGeom>
              <a:avLst/>
              <a:gdLst/>
              <a:ahLst/>
              <a:cxnLst/>
              <a:rect l="l" t="t" r="r" b="b"/>
              <a:pathLst>
                <a:path w="1041" h="526" extrusionOk="0">
                  <a:moveTo>
                    <a:pt x="836" y="526"/>
                  </a:moveTo>
                  <a:cubicBezTo>
                    <a:pt x="1041" y="1"/>
                    <a:pt x="1" y="488"/>
                    <a:pt x="836" y="5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4" name="Google Shape;2464;p2"/>
            <p:cNvSpPr/>
            <p:nvPr/>
          </p:nvSpPr>
          <p:spPr>
            <a:xfrm>
              <a:off x="7871051" y="4700603"/>
              <a:ext cx="34372" cy="16290"/>
            </a:xfrm>
            <a:custGeom>
              <a:avLst/>
              <a:gdLst/>
              <a:ahLst/>
              <a:cxnLst/>
              <a:rect l="l" t="t" r="r" b="b"/>
              <a:pathLst>
                <a:path w="963" h="541" extrusionOk="0">
                  <a:moveTo>
                    <a:pt x="0" y="424"/>
                  </a:moveTo>
                  <a:cubicBezTo>
                    <a:pt x="251" y="540"/>
                    <a:pt x="709" y="540"/>
                    <a:pt x="962" y="424"/>
                  </a:cubicBezTo>
                  <a:cubicBezTo>
                    <a:pt x="960" y="0"/>
                    <a:pt x="3" y="0"/>
                    <a:pt x="0" y="4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5" name="Google Shape;2465;p2"/>
            <p:cNvSpPr/>
            <p:nvPr/>
          </p:nvSpPr>
          <p:spPr>
            <a:xfrm>
              <a:off x="7733351" y="4713369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0"/>
                  </a:moveTo>
                  <a:cubicBezTo>
                    <a:pt x="236" y="22"/>
                    <a:pt x="5" y="3"/>
                    <a:pt x="1" y="90"/>
                  </a:cubicBezTo>
                  <a:cubicBezTo>
                    <a:pt x="148" y="71"/>
                    <a:pt x="381" y="89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6" name="Google Shape;2466;p2"/>
            <p:cNvSpPr/>
            <p:nvPr/>
          </p:nvSpPr>
          <p:spPr>
            <a:xfrm>
              <a:off x="8455183" y="4707950"/>
              <a:ext cx="21558" cy="6353"/>
            </a:xfrm>
            <a:custGeom>
              <a:avLst/>
              <a:gdLst/>
              <a:ahLst/>
              <a:cxnLst/>
              <a:rect l="l" t="t" r="r" b="b"/>
              <a:pathLst>
                <a:path w="604" h="211" extrusionOk="0">
                  <a:moveTo>
                    <a:pt x="604" y="180"/>
                  </a:moveTo>
                  <a:lnTo>
                    <a:pt x="604" y="0"/>
                  </a:lnTo>
                  <a:lnTo>
                    <a:pt x="25" y="0"/>
                  </a:lnTo>
                  <a:cubicBezTo>
                    <a:pt x="0" y="161"/>
                    <a:pt x="215" y="210"/>
                    <a:pt x="604" y="18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7" name="Google Shape;2467;p2"/>
            <p:cNvSpPr/>
            <p:nvPr/>
          </p:nvSpPr>
          <p:spPr>
            <a:xfrm>
              <a:off x="8538666" y="4701175"/>
              <a:ext cx="13813" cy="7467"/>
            </a:xfrm>
            <a:custGeom>
              <a:avLst/>
              <a:gdLst/>
              <a:ahLst/>
              <a:cxnLst/>
              <a:rect l="l" t="t" r="r" b="b"/>
              <a:pathLst>
                <a:path w="387" h="248" extrusionOk="0">
                  <a:moveTo>
                    <a:pt x="387" y="134"/>
                  </a:moveTo>
                  <a:cubicBezTo>
                    <a:pt x="170" y="143"/>
                    <a:pt x="88" y="1"/>
                    <a:pt x="2" y="134"/>
                  </a:cubicBezTo>
                  <a:cubicBezTo>
                    <a:pt x="1" y="225"/>
                    <a:pt x="337" y="247"/>
                    <a:pt x="387" y="13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8" name="Google Shape;2468;p2"/>
            <p:cNvSpPr/>
            <p:nvPr/>
          </p:nvSpPr>
          <p:spPr>
            <a:xfrm>
              <a:off x="3723873" y="4701687"/>
              <a:ext cx="13884" cy="4246"/>
            </a:xfrm>
            <a:custGeom>
              <a:avLst/>
              <a:gdLst/>
              <a:ahLst/>
              <a:cxnLst/>
              <a:rect l="l" t="t" r="r" b="b"/>
              <a:pathLst>
                <a:path w="389" h="141" extrusionOk="0">
                  <a:moveTo>
                    <a:pt x="289" y="25"/>
                  </a:moveTo>
                  <a:cubicBezTo>
                    <a:pt x="238" y="1"/>
                    <a:pt x="1" y="68"/>
                    <a:pt x="99" y="117"/>
                  </a:cubicBezTo>
                  <a:cubicBezTo>
                    <a:pt x="151" y="140"/>
                    <a:pt x="389" y="72"/>
                    <a:pt x="289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9" name="Google Shape;2469;p2"/>
            <p:cNvSpPr/>
            <p:nvPr/>
          </p:nvSpPr>
          <p:spPr>
            <a:xfrm>
              <a:off x="7857202" y="4694220"/>
              <a:ext cx="13884" cy="5510"/>
            </a:xfrm>
            <a:custGeom>
              <a:avLst/>
              <a:gdLst/>
              <a:ahLst/>
              <a:cxnLst/>
              <a:rect l="l" t="t" r="r" b="b"/>
              <a:pathLst>
                <a:path w="389" h="183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0" name="Google Shape;2470;p2"/>
            <p:cNvSpPr/>
            <p:nvPr/>
          </p:nvSpPr>
          <p:spPr>
            <a:xfrm>
              <a:off x="8007786" y="4691481"/>
              <a:ext cx="21558" cy="6383"/>
            </a:xfrm>
            <a:custGeom>
              <a:avLst/>
              <a:gdLst/>
              <a:ahLst/>
              <a:cxnLst/>
              <a:rect l="l" t="t" r="r" b="b"/>
              <a:pathLst>
                <a:path w="604" h="212" extrusionOk="0">
                  <a:moveTo>
                    <a:pt x="603" y="182"/>
                  </a:moveTo>
                  <a:lnTo>
                    <a:pt x="603" y="0"/>
                  </a:lnTo>
                  <a:lnTo>
                    <a:pt x="24" y="0"/>
                  </a:lnTo>
                  <a:cubicBezTo>
                    <a:pt x="0" y="163"/>
                    <a:pt x="217" y="212"/>
                    <a:pt x="603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1" name="Google Shape;2471;p2"/>
            <p:cNvSpPr/>
            <p:nvPr/>
          </p:nvSpPr>
          <p:spPr>
            <a:xfrm>
              <a:off x="7705797" y="4686061"/>
              <a:ext cx="20666" cy="8220"/>
            </a:xfrm>
            <a:custGeom>
              <a:avLst/>
              <a:gdLst/>
              <a:ahLst/>
              <a:cxnLst/>
              <a:rect l="l" t="t" r="r" b="b"/>
              <a:pathLst>
                <a:path w="579" h="273" extrusionOk="0">
                  <a:moveTo>
                    <a:pt x="578" y="90"/>
                  </a:moveTo>
                  <a:cubicBezTo>
                    <a:pt x="384" y="90"/>
                    <a:pt x="350" y="18"/>
                    <a:pt x="193" y="0"/>
                  </a:cubicBezTo>
                  <a:cubicBezTo>
                    <a:pt x="195" y="91"/>
                    <a:pt x="37" y="108"/>
                    <a:pt x="0" y="182"/>
                  </a:cubicBezTo>
                  <a:cubicBezTo>
                    <a:pt x="195" y="182"/>
                    <a:pt x="229" y="255"/>
                    <a:pt x="388" y="273"/>
                  </a:cubicBezTo>
                  <a:cubicBezTo>
                    <a:pt x="383" y="180"/>
                    <a:pt x="542" y="162"/>
                    <a:pt x="578" y="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2" name="Google Shape;2472;p2"/>
            <p:cNvSpPr/>
            <p:nvPr/>
          </p:nvSpPr>
          <p:spPr>
            <a:xfrm>
              <a:off x="7571525" y="469072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0" y="25"/>
                  </a:moveTo>
                  <a:cubicBezTo>
                    <a:pt x="238" y="0"/>
                    <a:pt x="0" y="70"/>
                    <a:pt x="99" y="117"/>
                  </a:cubicBezTo>
                  <a:cubicBezTo>
                    <a:pt x="152" y="141"/>
                    <a:pt x="392" y="72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3" name="Google Shape;2473;p2"/>
            <p:cNvSpPr/>
            <p:nvPr/>
          </p:nvSpPr>
          <p:spPr>
            <a:xfrm>
              <a:off x="6703856" y="4679317"/>
              <a:ext cx="31481" cy="13911"/>
            </a:xfrm>
            <a:custGeom>
              <a:avLst/>
              <a:gdLst/>
              <a:ahLst/>
              <a:cxnLst/>
              <a:rect l="l" t="t" r="r" b="b"/>
              <a:pathLst>
                <a:path w="882" h="462" extrusionOk="0">
                  <a:moveTo>
                    <a:pt x="690" y="404"/>
                  </a:moveTo>
                  <a:cubicBezTo>
                    <a:pt x="703" y="404"/>
                    <a:pt x="678" y="321"/>
                    <a:pt x="690" y="313"/>
                  </a:cubicBezTo>
                  <a:cubicBezTo>
                    <a:pt x="710" y="302"/>
                    <a:pt x="872" y="125"/>
                    <a:pt x="882" y="130"/>
                  </a:cubicBezTo>
                  <a:cubicBezTo>
                    <a:pt x="672" y="1"/>
                    <a:pt x="1" y="462"/>
                    <a:pt x="690" y="4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4" name="Google Shape;2474;p2"/>
            <p:cNvSpPr/>
            <p:nvPr/>
          </p:nvSpPr>
          <p:spPr>
            <a:xfrm>
              <a:off x="7516773" y="4677480"/>
              <a:ext cx="23878" cy="5811"/>
            </a:xfrm>
            <a:custGeom>
              <a:avLst/>
              <a:gdLst/>
              <a:ahLst/>
              <a:cxnLst/>
              <a:rect l="l" t="t" r="r" b="b"/>
              <a:pathLst>
                <a:path w="669" h="193" extrusionOk="0">
                  <a:moveTo>
                    <a:pt x="477" y="192"/>
                  </a:moveTo>
                  <a:cubicBezTo>
                    <a:pt x="476" y="102"/>
                    <a:pt x="633" y="85"/>
                    <a:pt x="669" y="11"/>
                  </a:cubicBezTo>
                  <a:cubicBezTo>
                    <a:pt x="366" y="20"/>
                    <a:pt x="0" y="1"/>
                    <a:pt x="92" y="1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5" name="Google Shape;2475;p2"/>
            <p:cNvSpPr/>
            <p:nvPr/>
          </p:nvSpPr>
          <p:spPr>
            <a:xfrm>
              <a:off x="2639840" y="4677480"/>
              <a:ext cx="7031" cy="6173"/>
            </a:xfrm>
            <a:custGeom>
              <a:avLst/>
              <a:gdLst/>
              <a:ahLst/>
              <a:cxnLst/>
              <a:rect l="l" t="t" r="r" b="b"/>
              <a:pathLst>
                <a:path w="197" h="205" extrusionOk="0">
                  <a:moveTo>
                    <a:pt x="192" y="102"/>
                  </a:moveTo>
                  <a:cubicBezTo>
                    <a:pt x="196" y="53"/>
                    <a:pt x="38" y="1"/>
                    <a:pt x="0" y="102"/>
                  </a:cubicBezTo>
                  <a:cubicBezTo>
                    <a:pt x="0" y="152"/>
                    <a:pt x="160" y="204"/>
                    <a:pt x="192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6" name="Google Shape;2476;p2"/>
            <p:cNvSpPr/>
            <p:nvPr/>
          </p:nvSpPr>
          <p:spPr>
            <a:xfrm>
              <a:off x="8724478" y="4655200"/>
              <a:ext cx="56251" cy="27942"/>
            </a:xfrm>
            <a:custGeom>
              <a:avLst/>
              <a:gdLst/>
              <a:ahLst/>
              <a:cxnLst/>
              <a:rect l="l" t="t" r="r" b="b"/>
              <a:pathLst>
                <a:path w="1576" h="928" extrusionOk="0">
                  <a:moveTo>
                    <a:pt x="1350" y="25"/>
                  </a:moveTo>
                  <a:cubicBezTo>
                    <a:pt x="337" y="0"/>
                    <a:pt x="143" y="365"/>
                    <a:pt x="0" y="751"/>
                  </a:cubicBezTo>
                  <a:cubicBezTo>
                    <a:pt x="819" y="927"/>
                    <a:pt x="1576" y="606"/>
                    <a:pt x="135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7" name="Google Shape;2477;p2"/>
            <p:cNvSpPr/>
            <p:nvPr/>
          </p:nvSpPr>
          <p:spPr>
            <a:xfrm>
              <a:off x="7864126" y="4677781"/>
              <a:ext cx="13813" cy="2800"/>
            </a:xfrm>
            <a:custGeom>
              <a:avLst/>
              <a:gdLst/>
              <a:ahLst/>
              <a:cxnLst/>
              <a:rect l="l" t="t" r="r" b="b"/>
              <a:pathLst>
                <a:path w="387" h="93" extrusionOk="0">
                  <a:moveTo>
                    <a:pt x="386" y="1"/>
                  </a:moveTo>
                  <a:cubicBezTo>
                    <a:pt x="236" y="23"/>
                    <a:pt x="6" y="5"/>
                    <a:pt x="1" y="92"/>
                  </a:cubicBezTo>
                  <a:cubicBezTo>
                    <a:pt x="150" y="71"/>
                    <a:pt x="379" y="90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8" name="Google Shape;2478;p2"/>
            <p:cNvSpPr/>
            <p:nvPr/>
          </p:nvSpPr>
          <p:spPr>
            <a:xfrm>
              <a:off x="2749985" y="4655952"/>
              <a:ext cx="51183" cy="19120"/>
            </a:xfrm>
            <a:custGeom>
              <a:avLst/>
              <a:gdLst/>
              <a:ahLst/>
              <a:cxnLst/>
              <a:rect l="l" t="t" r="r" b="b"/>
              <a:pathLst>
                <a:path w="1434" h="635" extrusionOk="0">
                  <a:moveTo>
                    <a:pt x="965" y="635"/>
                  </a:moveTo>
                  <a:cubicBezTo>
                    <a:pt x="1433" y="404"/>
                    <a:pt x="885" y="139"/>
                    <a:pt x="578" y="0"/>
                  </a:cubicBezTo>
                  <a:cubicBezTo>
                    <a:pt x="546" y="106"/>
                    <a:pt x="274" y="99"/>
                    <a:pt x="0" y="90"/>
                  </a:cubicBezTo>
                  <a:cubicBezTo>
                    <a:pt x="106" y="374"/>
                    <a:pt x="461" y="542"/>
                    <a:pt x="965" y="6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9" name="Google Shape;2479;p2"/>
            <p:cNvSpPr/>
            <p:nvPr/>
          </p:nvSpPr>
          <p:spPr>
            <a:xfrm>
              <a:off x="1998886" y="4666882"/>
              <a:ext cx="23450" cy="8190"/>
            </a:xfrm>
            <a:custGeom>
              <a:avLst/>
              <a:gdLst/>
              <a:ahLst/>
              <a:cxnLst/>
              <a:rect l="l" t="t" r="r" b="b"/>
              <a:pathLst>
                <a:path w="657" h="272" extrusionOk="0">
                  <a:moveTo>
                    <a:pt x="411" y="272"/>
                  </a:moveTo>
                  <a:cubicBezTo>
                    <a:pt x="420" y="157"/>
                    <a:pt x="656" y="146"/>
                    <a:pt x="603" y="0"/>
                  </a:cubicBezTo>
                  <a:lnTo>
                    <a:pt x="218" y="0"/>
                  </a:lnTo>
                  <a:cubicBezTo>
                    <a:pt x="1" y="131"/>
                    <a:pt x="9" y="223"/>
                    <a:pt x="411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0" name="Google Shape;2480;p2"/>
            <p:cNvSpPr/>
            <p:nvPr/>
          </p:nvSpPr>
          <p:spPr>
            <a:xfrm>
              <a:off x="5533984" y="4660649"/>
              <a:ext cx="14206" cy="4276"/>
            </a:xfrm>
            <a:custGeom>
              <a:avLst/>
              <a:gdLst/>
              <a:ahLst/>
              <a:cxnLst/>
              <a:rect l="l" t="t" r="r" b="b"/>
              <a:pathLst>
                <a:path w="398" h="142" extrusionOk="0">
                  <a:moveTo>
                    <a:pt x="103" y="117"/>
                  </a:moveTo>
                  <a:cubicBezTo>
                    <a:pt x="156" y="142"/>
                    <a:pt x="398" y="73"/>
                    <a:pt x="295" y="26"/>
                  </a:cubicBezTo>
                  <a:cubicBezTo>
                    <a:pt x="242" y="1"/>
                    <a:pt x="1" y="70"/>
                    <a:pt x="103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1" name="Google Shape;2481;p2"/>
            <p:cNvSpPr/>
            <p:nvPr/>
          </p:nvSpPr>
          <p:spPr>
            <a:xfrm>
              <a:off x="1603849" y="466064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5" y="142"/>
                    <a:pt x="391" y="73"/>
                    <a:pt x="293" y="26"/>
                  </a:cubicBezTo>
                  <a:cubicBezTo>
                    <a:pt x="240" y="1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2" name="Google Shape;2482;p2"/>
            <p:cNvSpPr/>
            <p:nvPr/>
          </p:nvSpPr>
          <p:spPr>
            <a:xfrm>
              <a:off x="7770971" y="465246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5"/>
                  </a:moveTo>
                  <a:cubicBezTo>
                    <a:pt x="240" y="0"/>
                    <a:pt x="0" y="69"/>
                    <a:pt x="102" y="116"/>
                  </a:cubicBezTo>
                  <a:cubicBezTo>
                    <a:pt x="156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3" name="Google Shape;2483;p2"/>
            <p:cNvSpPr/>
            <p:nvPr/>
          </p:nvSpPr>
          <p:spPr>
            <a:xfrm>
              <a:off x="4234266" y="4644060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50" y="304"/>
                  </a:moveTo>
                  <a:cubicBezTo>
                    <a:pt x="1113" y="1"/>
                    <a:pt x="1" y="524"/>
                    <a:pt x="650" y="3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4" name="Google Shape;2484;p2"/>
            <p:cNvSpPr/>
            <p:nvPr/>
          </p:nvSpPr>
          <p:spPr>
            <a:xfrm>
              <a:off x="943728" y="4641019"/>
              <a:ext cx="31802" cy="16139"/>
            </a:xfrm>
            <a:custGeom>
              <a:avLst/>
              <a:gdLst/>
              <a:ahLst/>
              <a:cxnLst/>
              <a:rect l="l" t="t" r="r" b="b"/>
              <a:pathLst>
                <a:path w="891" h="536" extrusionOk="0">
                  <a:moveTo>
                    <a:pt x="853" y="496"/>
                  </a:moveTo>
                  <a:cubicBezTo>
                    <a:pt x="891" y="235"/>
                    <a:pt x="878" y="0"/>
                    <a:pt x="273" y="43"/>
                  </a:cubicBezTo>
                  <a:cubicBezTo>
                    <a:pt x="216" y="165"/>
                    <a:pt x="1" y="216"/>
                    <a:pt x="81" y="406"/>
                  </a:cubicBezTo>
                  <a:cubicBezTo>
                    <a:pt x="340" y="435"/>
                    <a:pt x="451" y="535"/>
                    <a:pt x="853" y="4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5" name="Google Shape;2485;p2"/>
            <p:cNvSpPr/>
            <p:nvPr/>
          </p:nvSpPr>
          <p:spPr>
            <a:xfrm>
              <a:off x="870952" y="4639543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1" y="181"/>
                  </a:moveTo>
                  <a:lnTo>
                    <a:pt x="386" y="181"/>
                  </a:lnTo>
                  <a:lnTo>
                    <a:pt x="386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6" name="Google Shape;2486;p2"/>
            <p:cNvSpPr/>
            <p:nvPr/>
          </p:nvSpPr>
          <p:spPr>
            <a:xfrm>
              <a:off x="8366560" y="4631354"/>
              <a:ext cx="22593" cy="11773"/>
            </a:xfrm>
            <a:custGeom>
              <a:avLst/>
              <a:gdLst/>
              <a:ahLst/>
              <a:cxnLst/>
              <a:rect l="l" t="t" r="r" b="b"/>
              <a:pathLst>
                <a:path w="633" h="391" extrusionOk="0">
                  <a:moveTo>
                    <a:pt x="193" y="0"/>
                  </a:moveTo>
                  <a:cubicBezTo>
                    <a:pt x="203" y="124"/>
                    <a:pt x="104" y="198"/>
                    <a:pt x="1" y="273"/>
                  </a:cubicBezTo>
                  <a:cubicBezTo>
                    <a:pt x="249" y="277"/>
                    <a:pt x="270" y="390"/>
                    <a:pt x="578" y="364"/>
                  </a:cubicBezTo>
                  <a:cubicBezTo>
                    <a:pt x="632" y="157"/>
                    <a:pt x="532" y="21"/>
                    <a:pt x="1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7" name="Google Shape;2487;p2"/>
            <p:cNvSpPr/>
            <p:nvPr/>
          </p:nvSpPr>
          <p:spPr>
            <a:xfrm>
              <a:off x="7185731" y="4631354"/>
              <a:ext cx="31374" cy="13429"/>
            </a:xfrm>
            <a:custGeom>
              <a:avLst/>
              <a:gdLst/>
              <a:ahLst/>
              <a:cxnLst/>
              <a:rect l="l" t="t" r="r" b="b"/>
              <a:pathLst>
                <a:path w="879" h="446" extrusionOk="0">
                  <a:moveTo>
                    <a:pt x="878" y="181"/>
                  </a:moveTo>
                  <a:cubicBezTo>
                    <a:pt x="624" y="181"/>
                    <a:pt x="706" y="22"/>
                    <a:pt x="493" y="0"/>
                  </a:cubicBezTo>
                  <a:cubicBezTo>
                    <a:pt x="477" y="144"/>
                    <a:pt x="1" y="72"/>
                    <a:pt x="107" y="273"/>
                  </a:cubicBezTo>
                  <a:cubicBezTo>
                    <a:pt x="594" y="283"/>
                    <a:pt x="712" y="445"/>
                    <a:pt x="878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8" name="Google Shape;2488;p2"/>
            <p:cNvSpPr/>
            <p:nvPr/>
          </p:nvSpPr>
          <p:spPr>
            <a:xfrm>
              <a:off x="3747965" y="4636442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4"/>
                  </a:moveTo>
                  <a:cubicBezTo>
                    <a:pt x="197" y="53"/>
                    <a:pt x="39" y="1"/>
                    <a:pt x="5" y="104"/>
                  </a:cubicBezTo>
                  <a:cubicBezTo>
                    <a:pt x="1" y="152"/>
                    <a:pt x="160" y="206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9" name="Google Shape;2489;p2"/>
            <p:cNvSpPr/>
            <p:nvPr/>
          </p:nvSpPr>
          <p:spPr>
            <a:xfrm>
              <a:off x="3331191" y="4624609"/>
              <a:ext cx="31445" cy="13911"/>
            </a:xfrm>
            <a:custGeom>
              <a:avLst/>
              <a:gdLst/>
              <a:ahLst/>
              <a:cxnLst/>
              <a:rect l="l" t="t" r="r" b="b"/>
              <a:pathLst>
                <a:path w="881" h="462" extrusionOk="0">
                  <a:moveTo>
                    <a:pt x="687" y="314"/>
                  </a:moveTo>
                  <a:cubicBezTo>
                    <a:pt x="705" y="304"/>
                    <a:pt x="872" y="126"/>
                    <a:pt x="880" y="131"/>
                  </a:cubicBezTo>
                  <a:cubicBezTo>
                    <a:pt x="671" y="1"/>
                    <a:pt x="0" y="462"/>
                    <a:pt x="687" y="403"/>
                  </a:cubicBezTo>
                  <a:cubicBezTo>
                    <a:pt x="697" y="405"/>
                    <a:pt x="676" y="322"/>
                    <a:pt x="687" y="3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0" name="Google Shape;2490;p2"/>
            <p:cNvSpPr/>
            <p:nvPr/>
          </p:nvSpPr>
          <p:spPr>
            <a:xfrm>
              <a:off x="4828642" y="4625874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5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1" name="Google Shape;2491;p2"/>
            <p:cNvSpPr/>
            <p:nvPr/>
          </p:nvSpPr>
          <p:spPr>
            <a:xfrm>
              <a:off x="3892552" y="462277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4"/>
                  </a:moveTo>
                  <a:cubicBezTo>
                    <a:pt x="192" y="53"/>
                    <a:pt x="38" y="0"/>
                    <a:pt x="0" y="104"/>
                  </a:cubicBezTo>
                  <a:cubicBezTo>
                    <a:pt x="0" y="153"/>
                    <a:pt x="158" y="207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2" name="Google Shape;2492;p2"/>
            <p:cNvSpPr/>
            <p:nvPr/>
          </p:nvSpPr>
          <p:spPr>
            <a:xfrm>
              <a:off x="2385179" y="4625874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1"/>
                  </a:moveTo>
                  <a:cubicBezTo>
                    <a:pt x="237" y="21"/>
                    <a:pt x="6" y="2"/>
                    <a:pt x="0" y="91"/>
                  </a:cubicBezTo>
                  <a:cubicBezTo>
                    <a:pt x="149" y="71"/>
                    <a:pt x="379" y="89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3" name="Google Shape;2493;p2"/>
            <p:cNvSpPr/>
            <p:nvPr/>
          </p:nvSpPr>
          <p:spPr>
            <a:xfrm>
              <a:off x="5465171" y="4622381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38" y="0"/>
                    <a:pt x="1" y="70"/>
                    <a:pt x="101" y="117"/>
                  </a:cubicBezTo>
                  <a:cubicBezTo>
                    <a:pt x="156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4" name="Google Shape;2494;p2"/>
            <p:cNvSpPr/>
            <p:nvPr/>
          </p:nvSpPr>
          <p:spPr>
            <a:xfrm>
              <a:off x="6687081" y="4620424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5" y="0"/>
                  </a:moveTo>
                  <a:cubicBezTo>
                    <a:pt x="236" y="21"/>
                    <a:pt x="6" y="3"/>
                    <a:pt x="1" y="92"/>
                  </a:cubicBezTo>
                  <a:cubicBezTo>
                    <a:pt x="151" y="69"/>
                    <a:pt x="379" y="89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5" name="Google Shape;2495;p2"/>
            <p:cNvSpPr/>
            <p:nvPr/>
          </p:nvSpPr>
          <p:spPr>
            <a:xfrm>
              <a:off x="2488400" y="4619973"/>
              <a:ext cx="20702" cy="3704"/>
            </a:xfrm>
            <a:custGeom>
              <a:avLst/>
              <a:gdLst/>
              <a:ahLst/>
              <a:cxnLst/>
              <a:rect l="l" t="t" r="r" b="b"/>
              <a:pathLst>
                <a:path w="580" h="123" extrusionOk="0">
                  <a:moveTo>
                    <a:pt x="579" y="15"/>
                  </a:moveTo>
                  <a:cubicBezTo>
                    <a:pt x="352" y="31"/>
                    <a:pt x="32" y="1"/>
                    <a:pt x="1" y="107"/>
                  </a:cubicBezTo>
                  <a:cubicBezTo>
                    <a:pt x="227" y="91"/>
                    <a:pt x="547" y="122"/>
                    <a:pt x="579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6" name="Google Shape;2496;p2"/>
            <p:cNvSpPr/>
            <p:nvPr/>
          </p:nvSpPr>
          <p:spPr>
            <a:xfrm>
              <a:off x="2402311" y="4619642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2" y="26"/>
                  </a:moveTo>
                  <a:cubicBezTo>
                    <a:pt x="238" y="0"/>
                    <a:pt x="1" y="71"/>
                    <a:pt x="100" y="118"/>
                  </a:cubicBezTo>
                  <a:cubicBezTo>
                    <a:pt x="152" y="141"/>
                    <a:pt x="391" y="72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7" name="Google Shape;2497;p2"/>
            <p:cNvSpPr/>
            <p:nvPr/>
          </p:nvSpPr>
          <p:spPr>
            <a:xfrm>
              <a:off x="1400762" y="4617353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2"/>
                  </a:moveTo>
                  <a:cubicBezTo>
                    <a:pt x="197" y="53"/>
                    <a:pt x="40" y="0"/>
                    <a:pt x="5" y="102"/>
                  </a:cubicBezTo>
                  <a:cubicBezTo>
                    <a:pt x="1" y="152"/>
                    <a:pt x="160" y="205"/>
                    <a:pt x="195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8" name="Google Shape;2498;p2"/>
            <p:cNvSpPr/>
            <p:nvPr/>
          </p:nvSpPr>
          <p:spPr>
            <a:xfrm>
              <a:off x="5475664" y="4612205"/>
              <a:ext cx="14991" cy="9214"/>
            </a:xfrm>
            <a:custGeom>
              <a:avLst/>
              <a:gdLst/>
              <a:ahLst/>
              <a:cxnLst/>
              <a:rect l="l" t="t" r="r" b="b"/>
              <a:pathLst>
                <a:path w="420" h="306" extrusionOk="0">
                  <a:moveTo>
                    <a:pt x="387" y="273"/>
                  </a:moveTo>
                  <a:cubicBezTo>
                    <a:pt x="358" y="166"/>
                    <a:pt x="420" y="16"/>
                    <a:pt x="195" y="0"/>
                  </a:cubicBezTo>
                  <a:cubicBezTo>
                    <a:pt x="182" y="56"/>
                    <a:pt x="165" y="109"/>
                    <a:pt x="1" y="93"/>
                  </a:cubicBezTo>
                  <a:cubicBezTo>
                    <a:pt x="23" y="201"/>
                    <a:pt x="61" y="306"/>
                    <a:pt x="387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9" name="Google Shape;2499;p2"/>
            <p:cNvSpPr/>
            <p:nvPr/>
          </p:nvSpPr>
          <p:spPr>
            <a:xfrm>
              <a:off x="5273612" y="4608501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8" y="305"/>
                  </a:moveTo>
                  <a:cubicBezTo>
                    <a:pt x="1114" y="1"/>
                    <a:pt x="0" y="524"/>
                    <a:pt x="648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0" name="Google Shape;2500;p2"/>
            <p:cNvSpPr/>
            <p:nvPr/>
          </p:nvSpPr>
          <p:spPr>
            <a:xfrm>
              <a:off x="7743274" y="4603985"/>
              <a:ext cx="28233" cy="13700"/>
            </a:xfrm>
            <a:custGeom>
              <a:avLst/>
              <a:gdLst/>
              <a:ahLst/>
              <a:cxnLst/>
              <a:rect l="l" t="t" r="r" b="b"/>
              <a:pathLst>
                <a:path w="791" h="455" extrusionOk="0">
                  <a:moveTo>
                    <a:pt x="494" y="455"/>
                  </a:moveTo>
                  <a:cubicBezTo>
                    <a:pt x="755" y="340"/>
                    <a:pt x="791" y="10"/>
                    <a:pt x="301" y="1"/>
                  </a:cubicBezTo>
                  <a:cubicBezTo>
                    <a:pt x="39" y="115"/>
                    <a:pt x="1" y="446"/>
                    <a:pt x="494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1" name="Google Shape;2501;p2"/>
            <p:cNvSpPr/>
            <p:nvPr/>
          </p:nvSpPr>
          <p:spPr>
            <a:xfrm>
              <a:off x="6817891" y="4612175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0" y="91"/>
                  </a:moveTo>
                  <a:cubicBezTo>
                    <a:pt x="150" y="72"/>
                    <a:pt x="382" y="89"/>
                    <a:pt x="385" y="0"/>
                  </a:cubicBezTo>
                  <a:cubicBezTo>
                    <a:pt x="236" y="22"/>
                    <a:pt x="8" y="4"/>
                    <a:pt x="0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2" name="Google Shape;2502;p2"/>
            <p:cNvSpPr/>
            <p:nvPr/>
          </p:nvSpPr>
          <p:spPr>
            <a:xfrm>
              <a:off x="5802922" y="4609104"/>
              <a:ext cx="23843" cy="5841"/>
            </a:xfrm>
            <a:custGeom>
              <a:avLst/>
              <a:gdLst/>
              <a:ahLst/>
              <a:cxnLst/>
              <a:rect l="l" t="t" r="r" b="b"/>
              <a:pathLst>
                <a:path w="668" h="194" extrusionOk="0">
                  <a:moveTo>
                    <a:pt x="88" y="193"/>
                  </a:moveTo>
                  <a:lnTo>
                    <a:pt x="473" y="193"/>
                  </a:lnTo>
                  <a:cubicBezTo>
                    <a:pt x="473" y="102"/>
                    <a:pt x="631" y="86"/>
                    <a:pt x="667" y="13"/>
                  </a:cubicBezTo>
                  <a:cubicBezTo>
                    <a:pt x="363" y="21"/>
                    <a:pt x="0" y="0"/>
                    <a:pt x="88" y="1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3" name="Google Shape;2503;p2"/>
            <p:cNvSpPr/>
            <p:nvPr/>
          </p:nvSpPr>
          <p:spPr>
            <a:xfrm>
              <a:off x="8204983" y="4606394"/>
              <a:ext cx="23985" cy="5871"/>
            </a:xfrm>
            <a:custGeom>
              <a:avLst/>
              <a:gdLst/>
              <a:ahLst/>
              <a:cxnLst/>
              <a:rect l="l" t="t" r="r" b="b"/>
              <a:pathLst>
                <a:path w="672" h="195" extrusionOk="0">
                  <a:moveTo>
                    <a:pt x="477" y="195"/>
                  </a:moveTo>
                  <a:cubicBezTo>
                    <a:pt x="476" y="103"/>
                    <a:pt x="634" y="86"/>
                    <a:pt x="672" y="13"/>
                  </a:cubicBezTo>
                  <a:cubicBezTo>
                    <a:pt x="366" y="21"/>
                    <a:pt x="1" y="0"/>
                    <a:pt x="91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4" name="Google Shape;2504;p2"/>
            <p:cNvSpPr/>
            <p:nvPr/>
          </p:nvSpPr>
          <p:spPr>
            <a:xfrm>
              <a:off x="8251062" y="4594170"/>
              <a:ext cx="21987" cy="16199"/>
            </a:xfrm>
            <a:custGeom>
              <a:avLst/>
              <a:gdLst/>
              <a:ahLst/>
              <a:cxnLst/>
              <a:rect l="l" t="t" r="r" b="b"/>
              <a:pathLst>
                <a:path w="616" h="538" extrusionOk="0">
                  <a:moveTo>
                    <a:pt x="344" y="509"/>
                  </a:moveTo>
                  <a:cubicBezTo>
                    <a:pt x="404" y="387"/>
                    <a:pt x="616" y="334"/>
                    <a:pt x="536" y="145"/>
                  </a:cubicBezTo>
                  <a:cubicBezTo>
                    <a:pt x="1" y="0"/>
                    <a:pt x="6" y="538"/>
                    <a:pt x="344" y="50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5" name="Google Shape;2505;p2"/>
            <p:cNvSpPr/>
            <p:nvPr/>
          </p:nvSpPr>
          <p:spPr>
            <a:xfrm>
              <a:off x="8160119" y="4603985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1" y="1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6" name="Google Shape;2506;p2"/>
            <p:cNvSpPr/>
            <p:nvPr/>
          </p:nvSpPr>
          <p:spPr>
            <a:xfrm>
              <a:off x="8562580" y="4603232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3" y="26"/>
                  </a:moveTo>
                  <a:cubicBezTo>
                    <a:pt x="239" y="1"/>
                    <a:pt x="0" y="69"/>
                    <a:pt x="101" y="117"/>
                  </a:cubicBezTo>
                  <a:cubicBezTo>
                    <a:pt x="154" y="140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7" name="Google Shape;2507;p2"/>
            <p:cNvSpPr/>
            <p:nvPr/>
          </p:nvSpPr>
          <p:spPr>
            <a:xfrm>
              <a:off x="6329234" y="4598355"/>
              <a:ext cx="23807" cy="6052"/>
            </a:xfrm>
            <a:custGeom>
              <a:avLst/>
              <a:gdLst/>
              <a:ahLst/>
              <a:cxnLst/>
              <a:rect l="l" t="t" r="r" b="b"/>
              <a:pathLst>
                <a:path w="667" h="201" extrusionOk="0">
                  <a:moveTo>
                    <a:pt x="576" y="6"/>
                  </a:moveTo>
                  <a:cubicBezTo>
                    <a:pt x="246" y="1"/>
                    <a:pt x="84" y="77"/>
                    <a:pt x="1" y="188"/>
                  </a:cubicBezTo>
                  <a:cubicBezTo>
                    <a:pt x="302" y="178"/>
                    <a:pt x="666" y="201"/>
                    <a:pt x="576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8" name="Google Shape;2508;p2"/>
            <p:cNvSpPr/>
            <p:nvPr/>
          </p:nvSpPr>
          <p:spPr>
            <a:xfrm>
              <a:off x="5699238" y="460049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5"/>
                  </a:moveTo>
                  <a:cubicBezTo>
                    <a:pt x="242" y="0"/>
                    <a:pt x="1" y="68"/>
                    <a:pt x="101" y="117"/>
                  </a:cubicBezTo>
                  <a:cubicBezTo>
                    <a:pt x="154" y="143"/>
                    <a:pt x="394" y="73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9" name="Google Shape;2509;p2"/>
            <p:cNvSpPr/>
            <p:nvPr/>
          </p:nvSpPr>
          <p:spPr>
            <a:xfrm>
              <a:off x="3765061" y="4600493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6" y="25"/>
                  </a:moveTo>
                  <a:cubicBezTo>
                    <a:pt x="242" y="0"/>
                    <a:pt x="1" y="68"/>
                    <a:pt x="100" y="117"/>
                  </a:cubicBezTo>
                  <a:cubicBezTo>
                    <a:pt x="154" y="143"/>
                    <a:pt x="395" y="73"/>
                    <a:pt x="296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0" name="Google Shape;2510;p2"/>
            <p:cNvSpPr/>
            <p:nvPr/>
          </p:nvSpPr>
          <p:spPr>
            <a:xfrm>
              <a:off x="8043050" y="4595224"/>
              <a:ext cx="13813" cy="6745"/>
            </a:xfrm>
            <a:custGeom>
              <a:avLst/>
              <a:gdLst/>
              <a:ahLst/>
              <a:cxnLst/>
              <a:rect l="l" t="t" r="r" b="b"/>
              <a:pathLst>
                <a:path w="387" h="224" extrusionOk="0">
                  <a:moveTo>
                    <a:pt x="387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2" y="201"/>
                    <a:pt x="339" y="224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1" name="Google Shape;2511;p2"/>
            <p:cNvSpPr/>
            <p:nvPr/>
          </p:nvSpPr>
          <p:spPr>
            <a:xfrm>
              <a:off x="6818891" y="4588359"/>
              <a:ext cx="65282" cy="12917"/>
            </a:xfrm>
            <a:custGeom>
              <a:avLst/>
              <a:gdLst/>
              <a:ahLst/>
              <a:cxnLst/>
              <a:rect l="l" t="t" r="r" b="b"/>
              <a:pathLst>
                <a:path w="1829" h="429" extrusionOk="0">
                  <a:moveTo>
                    <a:pt x="1129" y="428"/>
                  </a:moveTo>
                  <a:cubicBezTo>
                    <a:pt x="1828" y="0"/>
                    <a:pt x="1" y="308"/>
                    <a:pt x="1129" y="4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2" name="Google Shape;2512;p2"/>
            <p:cNvSpPr/>
            <p:nvPr/>
          </p:nvSpPr>
          <p:spPr>
            <a:xfrm>
              <a:off x="8101477" y="459230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38" y="1"/>
                    <a:pt x="0" y="70"/>
                    <a:pt x="98" y="117"/>
                  </a:cubicBezTo>
                  <a:cubicBezTo>
                    <a:pt x="153" y="142"/>
                    <a:pt x="393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3" name="Google Shape;2513;p2"/>
            <p:cNvSpPr/>
            <p:nvPr/>
          </p:nvSpPr>
          <p:spPr>
            <a:xfrm>
              <a:off x="5131452" y="4587606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4" name="Google Shape;2514;p2"/>
            <p:cNvSpPr/>
            <p:nvPr/>
          </p:nvSpPr>
          <p:spPr>
            <a:xfrm>
              <a:off x="48255" y="4589533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2" y="26"/>
                  </a:moveTo>
                  <a:cubicBezTo>
                    <a:pt x="240" y="0"/>
                    <a:pt x="1" y="71"/>
                    <a:pt x="102" y="116"/>
                  </a:cubicBezTo>
                  <a:cubicBezTo>
                    <a:pt x="154" y="142"/>
                    <a:pt x="391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5" name="Google Shape;2515;p2"/>
            <p:cNvSpPr/>
            <p:nvPr/>
          </p:nvSpPr>
          <p:spPr>
            <a:xfrm>
              <a:off x="1144388" y="4576707"/>
              <a:ext cx="24378" cy="11321"/>
            </a:xfrm>
            <a:custGeom>
              <a:avLst/>
              <a:gdLst/>
              <a:ahLst/>
              <a:cxnLst/>
              <a:rect l="l" t="t" r="r" b="b"/>
              <a:pathLst>
                <a:path w="683" h="376" extrusionOk="0">
                  <a:moveTo>
                    <a:pt x="630" y="362"/>
                  </a:moveTo>
                  <a:cubicBezTo>
                    <a:pt x="682" y="156"/>
                    <a:pt x="584" y="22"/>
                    <a:pt x="245" y="1"/>
                  </a:cubicBezTo>
                  <a:cubicBezTo>
                    <a:pt x="1" y="105"/>
                    <a:pt x="89" y="375"/>
                    <a:pt x="630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6" name="Google Shape;2516;p2"/>
            <p:cNvSpPr/>
            <p:nvPr/>
          </p:nvSpPr>
          <p:spPr>
            <a:xfrm>
              <a:off x="5379332" y="4567644"/>
              <a:ext cx="27590" cy="17223"/>
            </a:xfrm>
            <a:custGeom>
              <a:avLst/>
              <a:gdLst/>
              <a:ahLst/>
              <a:cxnLst/>
              <a:rect l="l" t="t" r="r" b="b"/>
              <a:pathLst>
                <a:path w="773" h="572" extrusionOk="0">
                  <a:moveTo>
                    <a:pt x="773" y="572"/>
                  </a:moveTo>
                  <a:lnTo>
                    <a:pt x="773" y="29"/>
                  </a:lnTo>
                  <a:cubicBezTo>
                    <a:pt x="63" y="0"/>
                    <a:pt x="188" y="360"/>
                    <a:pt x="0" y="5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7" name="Google Shape;2517;p2"/>
            <p:cNvSpPr/>
            <p:nvPr/>
          </p:nvSpPr>
          <p:spPr>
            <a:xfrm>
              <a:off x="4000270" y="4572973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6" y="303"/>
                  </a:moveTo>
                  <a:cubicBezTo>
                    <a:pt x="1114" y="1"/>
                    <a:pt x="0" y="524"/>
                    <a:pt x="646" y="3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8" name="Google Shape;2518;p2"/>
            <p:cNvSpPr/>
            <p:nvPr/>
          </p:nvSpPr>
          <p:spPr>
            <a:xfrm>
              <a:off x="852892" y="4568487"/>
              <a:ext cx="43973" cy="19030"/>
            </a:xfrm>
            <a:custGeom>
              <a:avLst/>
              <a:gdLst/>
              <a:ahLst/>
              <a:cxnLst/>
              <a:rect l="l" t="t" r="r" b="b"/>
              <a:pathLst>
                <a:path w="1232" h="632" extrusionOk="0">
                  <a:moveTo>
                    <a:pt x="696" y="544"/>
                  </a:moveTo>
                  <a:cubicBezTo>
                    <a:pt x="567" y="207"/>
                    <a:pt x="1231" y="13"/>
                    <a:pt x="312" y="1"/>
                  </a:cubicBezTo>
                  <a:cubicBezTo>
                    <a:pt x="430" y="187"/>
                    <a:pt x="0" y="631"/>
                    <a:pt x="696" y="5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9" name="Google Shape;2519;p2"/>
            <p:cNvSpPr/>
            <p:nvPr/>
          </p:nvSpPr>
          <p:spPr>
            <a:xfrm>
              <a:off x="3104298" y="457863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5"/>
                  </a:moveTo>
                  <a:cubicBezTo>
                    <a:pt x="156" y="140"/>
                    <a:pt x="393" y="71"/>
                    <a:pt x="294" y="24"/>
                  </a:cubicBezTo>
                  <a:cubicBezTo>
                    <a:pt x="242" y="1"/>
                    <a:pt x="0" y="68"/>
                    <a:pt x="102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0" name="Google Shape;2520;p2"/>
            <p:cNvSpPr/>
            <p:nvPr/>
          </p:nvSpPr>
          <p:spPr>
            <a:xfrm>
              <a:off x="709018" y="4578664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4" y="26"/>
                  </a:moveTo>
                  <a:cubicBezTo>
                    <a:pt x="239" y="1"/>
                    <a:pt x="0" y="67"/>
                    <a:pt x="99" y="117"/>
                  </a:cubicBezTo>
                  <a:cubicBezTo>
                    <a:pt x="152" y="141"/>
                    <a:pt x="392" y="71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1" name="Google Shape;2521;p2"/>
            <p:cNvSpPr/>
            <p:nvPr/>
          </p:nvSpPr>
          <p:spPr>
            <a:xfrm>
              <a:off x="3971574" y="457318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5"/>
                  </a:moveTo>
                  <a:cubicBezTo>
                    <a:pt x="240" y="0"/>
                    <a:pt x="0" y="68"/>
                    <a:pt x="102" y="116"/>
                  </a:cubicBezTo>
                  <a:cubicBezTo>
                    <a:pt x="154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2" name="Google Shape;2522;p2"/>
            <p:cNvSpPr/>
            <p:nvPr/>
          </p:nvSpPr>
          <p:spPr>
            <a:xfrm>
              <a:off x="309769" y="457318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5" y="25"/>
                  </a:moveTo>
                  <a:cubicBezTo>
                    <a:pt x="241" y="0"/>
                    <a:pt x="1" y="68"/>
                    <a:pt x="101" y="116"/>
                  </a:cubicBezTo>
                  <a:cubicBezTo>
                    <a:pt x="154" y="140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3" name="Google Shape;2523;p2"/>
            <p:cNvSpPr/>
            <p:nvPr/>
          </p:nvSpPr>
          <p:spPr>
            <a:xfrm>
              <a:off x="6029637" y="4570414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101" y="117"/>
                  </a:moveTo>
                  <a:cubicBezTo>
                    <a:pt x="153" y="143"/>
                    <a:pt x="394" y="73"/>
                    <a:pt x="294" y="27"/>
                  </a:cubicBezTo>
                  <a:cubicBezTo>
                    <a:pt x="242" y="1"/>
                    <a:pt x="0" y="71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4" name="Google Shape;2524;p2"/>
            <p:cNvSpPr/>
            <p:nvPr/>
          </p:nvSpPr>
          <p:spPr>
            <a:xfrm>
              <a:off x="3361386" y="4562194"/>
              <a:ext cx="35657" cy="11743"/>
            </a:xfrm>
            <a:custGeom>
              <a:avLst/>
              <a:gdLst/>
              <a:ahLst/>
              <a:cxnLst/>
              <a:rect l="l" t="t" r="r" b="b"/>
              <a:pathLst>
                <a:path w="999" h="390" extrusionOk="0">
                  <a:moveTo>
                    <a:pt x="34" y="118"/>
                  </a:moveTo>
                  <a:cubicBezTo>
                    <a:pt x="63" y="224"/>
                    <a:pt x="0" y="377"/>
                    <a:pt x="226" y="390"/>
                  </a:cubicBezTo>
                  <a:cubicBezTo>
                    <a:pt x="245" y="158"/>
                    <a:pt x="979" y="261"/>
                    <a:pt x="999" y="27"/>
                  </a:cubicBezTo>
                  <a:cubicBezTo>
                    <a:pt x="393" y="130"/>
                    <a:pt x="487" y="1"/>
                    <a:pt x="34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5" name="Google Shape;2525;p2"/>
            <p:cNvSpPr/>
            <p:nvPr/>
          </p:nvSpPr>
          <p:spPr>
            <a:xfrm>
              <a:off x="635672" y="4563007"/>
              <a:ext cx="31659" cy="10930"/>
            </a:xfrm>
            <a:custGeom>
              <a:avLst/>
              <a:gdLst/>
              <a:ahLst/>
              <a:cxnLst/>
              <a:rect l="l" t="t" r="r" b="b"/>
              <a:pathLst>
                <a:path w="887" h="363" extrusionOk="0">
                  <a:moveTo>
                    <a:pt x="613" y="363"/>
                  </a:moveTo>
                  <a:cubicBezTo>
                    <a:pt x="672" y="240"/>
                    <a:pt x="887" y="189"/>
                    <a:pt x="803" y="0"/>
                  </a:cubicBezTo>
                  <a:lnTo>
                    <a:pt x="33" y="0"/>
                  </a:lnTo>
                  <a:cubicBezTo>
                    <a:pt x="1" y="227"/>
                    <a:pt x="328" y="285"/>
                    <a:pt x="613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6" name="Google Shape;2526;p2"/>
            <p:cNvSpPr/>
            <p:nvPr/>
          </p:nvSpPr>
          <p:spPr>
            <a:xfrm>
              <a:off x="2199331" y="4562014"/>
              <a:ext cx="32587" cy="9214"/>
            </a:xfrm>
            <a:custGeom>
              <a:avLst/>
              <a:gdLst/>
              <a:ahLst/>
              <a:cxnLst/>
              <a:rect l="l" t="t" r="r" b="b"/>
              <a:pathLst>
                <a:path w="913" h="306" extrusionOk="0">
                  <a:moveTo>
                    <a:pt x="388" y="306"/>
                  </a:moveTo>
                  <a:cubicBezTo>
                    <a:pt x="913" y="158"/>
                    <a:pt x="104" y="0"/>
                    <a:pt x="0" y="215"/>
                  </a:cubicBezTo>
                  <a:cubicBezTo>
                    <a:pt x="194" y="215"/>
                    <a:pt x="228" y="288"/>
                    <a:pt x="38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7" name="Google Shape;2527;p2"/>
            <p:cNvSpPr/>
            <p:nvPr/>
          </p:nvSpPr>
          <p:spPr>
            <a:xfrm>
              <a:off x="1490384" y="4568457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0" y="92"/>
                  </a:moveTo>
                  <a:cubicBezTo>
                    <a:pt x="150" y="71"/>
                    <a:pt x="380" y="88"/>
                    <a:pt x="386" y="1"/>
                  </a:cubicBezTo>
                  <a:cubicBezTo>
                    <a:pt x="236" y="20"/>
                    <a:pt x="7" y="2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8" name="Google Shape;2528;p2"/>
            <p:cNvSpPr/>
            <p:nvPr/>
          </p:nvSpPr>
          <p:spPr>
            <a:xfrm>
              <a:off x="257267" y="4561382"/>
              <a:ext cx="8995" cy="11442"/>
            </a:xfrm>
            <a:custGeom>
              <a:avLst/>
              <a:gdLst/>
              <a:ahLst/>
              <a:cxnLst/>
              <a:rect l="l" t="t" r="r" b="b"/>
              <a:pathLst>
                <a:path w="252" h="380" extrusionOk="0">
                  <a:moveTo>
                    <a:pt x="29" y="145"/>
                  </a:moveTo>
                  <a:cubicBezTo>
                    <a:pt x="1" y="241"/>
                    <a:pt x="180" y="379"/>
                    <a:pt x="221" y="236"/>
                  </a:cubicBezTo>
                  <a:cubicBezTo>
                    <a:pt x="251" y="139"/>
                    <a:pt x="71" y="1"/>
                    <a:pt x="29" y="1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9" name="Google Shape;2529;p2"/>
            <p:cNvSpPr/>
            <p:nvPr/>
          </p:nvSpPr>
          <p:spPr>
            <a:xfrm>
              <a:off x="3248921" y="456496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88" y="26"/>
                  </a:moveTo>
                  <a:cubicBezTo>
                    <a:pt x="238" y="0"/>
                    <a:pt x="0" y="70"/>
                    <a:pt x="98" y="117"/>
                  </a:cubicBezTo>
                  <a:cubicBezTo>
                    <a:pt x="153" y="141"/>
                    <a:pt x="393" y="72"/>
                    <a:pt x="288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0" name="Google Shape;2530;p2"/>
            <p:cNvSpPr/>
            <p:nvPr/>
          </p:nvSpPr>
          <p:spPr>
            <a:xfrm>
              <a:off x="7537118" y="4562194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99" y="118"/>
                  </a:moveTo>
                  <a:cubicBezTo>
                    <a:pt x="150" y="143"/>
                    <a:pt x="391" y="74"/>
                    <a:pt x="292" y="27"/>
                  </a:cubicBezTo>
                  <a:cubicBezTo>
                    <a:pt x="238" y="1"/>
                    <a:pt x="1" y="70"/>
                    <a:pt x="99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1" name="Google Shape;2531;p2"/>
            <p:cNvSpPr/>
            <p:nvPr/>
          </p:nvSpPr>
          <p:spPr>
            <a:xfrm>
              <a:off x="5359273" y="4556655"/>
              <a:ext cx="31481" cy="9665"/>
            </a:xfrm>
            <a:custGeom>
              <a:avLst/>
              <a:gdLst/>
              <a:ahLst/>
              <a:cxnLst/>
              <a:rect l="l" t="t" r="r" b="b"/>
              <a:pathLst>
                <a:path w="882" h="321" extrusionOk="0">
                  <a:moveTo>
                    <a:pt x="755" y="211"/>
                  </a:moveTo>
                  <a:cubicBezTo>
                    <a:pt x="882" y="1"/>
                    <a:pt x="1" y="15"/>
                    <a:pt x="174" y="211"/>
                  </a:cubicBezTo>
                  <a:cubicBezTo>
                    <a:pt x="240" y="284"/>
                    <a:pt x="689" y="321"/>
                    <a:pt x="755" y="2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2" name="Google Shape;2532;p2"/>
            <p:cNvSpPr/>
            <p:nvPr/>
          </p:nvSpPr>
          <p:spPr>
            <a:xfrm>
              <a:off x="5288603" y="4549248"/>
              <a:ext cx="24307" cy="16530"/>
            </a:xfrm>
            <a:custGeom>
              <a:avLst/>
              <a:gdLst/>
              <a:ahLst/>
              <a:cxnLst/>
              <a:rect l="l" t="t" r="r" b="b"/>
              <a:pathLst>
                <a:path w="681" h="549" extrusionOk="0">
                  <a:moveTo>
                    <a:pt x="420" y="548"/>
                  </a:moveTo>
                  <a:cubicBezTo>
                    <a:pt x="335" y="377"/>
                    <a:pt x="681" y="0"/>
                    <a:pt x="35" y="93"/>
                  </a:cubicBezTo>
                  <a:cubicBezTo>
                    <a:pt x="5" y="319"/>
                    <a:pt x="1" y="534"/>
                    <a:pt x="420" y="54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3" name="Google Shape;2533;p2"/>
            <p:cNvSpPr/>
            <p:nvPr/>
          </p:nvSpPr>
          <p:spPr>
            <a:xfrm>
              <a:off x="7674674" y="455674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1" y="117"/>
                  </a:moveTo>
                  <a:cubicBezTo>
                    <a:pt x="154" y="143"/>
                    <a:pt x="393" y="72"/>
                    <a:pt x="295" y="25"/>
                  </a:cubicBezTo>
                  <a:cubicBezTo>
                    <a:pt x="239" y="1"/>
                    <a:pt x="0" y="70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4" name="Google Shape;2534;p2"/>
            <p:cNvSpPr/>
            <p:nvPr/>
          </p:nvSpPr>
          <p:spPr>
            <a:xfrm>
              <a:off x="8700243" y="4551325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101" y="115"/>
                  </a:moveTo>
                  <a:cubicBezTo>
                    <a:pt x="153" y="141"/>
                    <a:pt x="396" y="72"/>
                    <a:pt x="293" y="24"/>
                  </a:cubicBezTo>
                  <a:cubicBezTo>
                    <a:pt x="241" y="0"/>
                    <a:pt x="1" y="68"/>
                    <a:pt x="101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5" name="Google Shape;2535;p2"/>
            <p:cNvSpPr/>
            <p:nvPr/>
          </p:nvSpPr>
          <p:spPr>
            <a:xfrm>
              <a:off x="7110279" y="454858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6"/>
                  </a:moveTo>
                  <a:cubicBezTo>
                    <a:pt x="240" y="0"/>
                    <a:pt x="0" y="69"/>
                    <a:pt x="101" y="115"/>
                  </a:cubicBezTo>
                  <a:cubicBezTo>
                    <a:pt x="152" y="141"/>
                    <a:pt x="393" y="72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6" name="Google Shape;2536;p2"/>
            <p:cNvSpPr/>
            <p:nvPr/>
          </p:nvSpPr>
          <p:spPr>
            <a:xfrm>
              <a:off x="1548776" y="454858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1" y="26"/>
                  </a:moveTo>
                  <a:cubicBezTo>
                    <a:pt x="239" y="0"/>
                    <a:pt x="1" y="69"/>
                    <a:pt x="99" y="115"/>
                  </a:cubicBezTo>
                  <a:cubicBezTo>
                    <a:pt x="154" y="141"/>
                    <a:pt x="394" y="72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7" name="Google Shape;2537;p2"/>
            <p:cNvSpPr/>
            <p:nvPr/>
          </p:nvSpPr>
          <p:spPr>
            <a:xfrm>
              <a:off x="4429358" y="4540366"/>
              <a:ext cx="27626" cy="9334"/>
            </a:xfrm>
            <a:custGeom>
              <a:avLst/>
              <a:gdLst/>
              <a:ahLst/>
              <a:cxnLst/>
              <a:rect l="l" t="t" r="r" b="b"/>
              <a:pathLst>
                <a:path w="774" h="310" extrusionOk="0">
                  <a:moveTo>
                    <a:pt x="773" y="26"/>
                  </a:moveTo>
                  <a:cubicBezTo>
                    <a:pt x="333" y="0"/>
                    <a:pt x="49" y="47"/>
                    <a:pt x="0" y="208"/>
                  </a:cubicBezTo>
                  <a:cubicBezTo>
                    <a:pt x="368" y="186"/>
                    <a:pt x="427" y="310"/>
                    <a:pt x="773" y="2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8" name="Google Shape;2538;p2"/>
            <p:cNvSpPr/>
            <p:nvPr/>
          </p:nvSpPr>
          <p:spPr>
            <a:xfrm>
              <a:off x="3982032" y="4543497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4"/>
                  </a:moveTo>
                  <a:cubicBezTo>
                    <a:pt x="194" y="53"/>
                    <a:pt x="40" y="1"/>
                    <a:pt x="2" y="104"/>
                  </a:cubicBezTo>
                  <a:cubicBezTo>
                    <a:pt x="1" y="153"/>
                    <a:pt x="155" y="206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9" name="Google Shape;2539;p2"/>
            <p:cNvSpPr/>
            <p:nvPr/>
          </p:nvSpPr>
          <p:spPr>
            <a:xfrm>
              <a:off x="1596924" y="454581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3" y="27"/>
                  </a:moveTo>
                  <a:cubicBezTo>
                    <a:pt x="241" y="1"/>
                    <a:pt x="0" y="70"/>
                    <a:pt x="102" y="118"/>
                  </a:cubicBezTo>
                  <a:cubicBezTo>
                    <a:pt x="154" y="142"/>
                    <a:pt x="392" y="74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0" name="Google Shape;2540;p2"/>
            <p:cNvSpPr/>
            <p:nvPr/>
          </p:nvSpPr>
          <p:spPr>
            <a:xfrm>
              <a:off x="526740" y="4537596"/>
              <a:ext cx="29732" cy="11984"/>
            </a:xfrm>
            <a:custGeom>
              <a:avLst/>
              <a:gdLst/>
              <a:ahLst/>
              <a:cxnLst/>
              <a:rect l="l" t="t" r="r" b="b"/>
              <a:pathLst>
                <a:path w="833" h="398" extrusionOk="0">
                  <a:moveTo>
                    <a:pt x="1" y="391"/>
                  </a:moveTo>
                  <a:cubicBezTo>
                    <a:pt x="338" y="398"/>
                    <a:pt x="601" y="372"/>
                    <a:pt x="771" y="300"/>
                  </a:cubicBezTo>
                  <a:cubicBezTo>
                    <a:pt x="832" y="60"/>
                    <a:pt x="503" y="1"/>
                    <a:pt x="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1" name="Google Shape;2541;p2"/>
            <p:cNvSpPr/>
            <p:nvPr/>
          </p:nvSpPr>
          <p:spPr>
            <a:xfrm>
              <a:off x="8930991" y="4540757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3"/>
                  </a:moveTo>
                  <a:cubicBezTo>
                    <a:pt x="193" y="52"/>
                    <a:pt x="36" y="0"/>
                    <a:pt x="1" y="103"/>
                  </a:cubicBezTo>
                  <a:cubicBezTo>
                    <a:pt x="1" y="153"/>
                    <a:pt x="158" y="205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2" name="Google Shape;2542;p2"/>
            <p:cNvSpPr/>
            <p:nvPr/>
          </p:nvSpPr>
          <p:spPr>
            <a:xfrm>
              <a:off x="3341934" y="4535669"/>
              <a:ext cx="41368" cy="13730"/>
            </a:xfrm>
            <a:custGeom>
              <a:avLst/>
              <a:gdLst/>
              <a:ahLst/>
              <a:cxnLst/>
              <a:rect l="l" t="t" r="r" b="b"/>
              <a:pathLst>
                <a:path w="1159" h="456" extrusionOk="0">
                  <a:moveTo>
                    <a:pt x="1159" y="1"/>
                  </a:moveTo>
                  <a:lnTo>
                    <a:pt x="194" y="1"/>
                  </a:lnTo>
                  <a:cubicBezTo>
                    <a:pt x="210" y="159"/>
                    <a:pt x="151" y="283"/>
                    <a:pt x="1" y="365"/>
                  </a:cubicBezTo>
                  <a:cubicBezTo>
                    <a:pt x="839" y="455"/>
                    <a:pt x="860" y="163"/>
                    <a:pt x="115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3" name="Google Shape;2543;p2"/>
            <p:cNvSpPr/>
            <p:nvPr/>
          </p:nvSpPr>
          <p:spPr>
            <a:xfrm>
              <a:off x="1978220" y="4541149"/>
              <a:ext cx="21594" cy="6383"/>
            </a:xfrm>
            <a:custGeom>
              <a:avLst/>
              <a:gdLst/>
              <a:ahLst/>
              <a:cxnLst/>
              <a:rect l="l" t="t" r="r" b="b"/>
              <a:pathLst>
                <a:path w="605" h="212" extrusionOk="0">
                  <a:moveTo>
                    <a:pt x="605" y="182"/>
                  </a:moveTo>
                  <a:lnTo>
                    <a:pt x="605" y="0"/>
                  </a:lnTo>
                  <a:lnTo>
                    <a:pt x="24" y="0"/>
                  </a:lnTo>
                  <a:cubicBezTo>
                    <a:pt x="0" y="163"/>
                    <a:pt x="216" y="212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4" name="Google Shape;2544;p2"/>
            <p:cNvSpPr/>
            <p:nvPr/>
          </p:nvSpPr>
          <p:spPr>
            <a:xfrm>
              <a:off x="1904267" y="4530189"/>
              <a:ext cx="45222" cy="14573"/>
            </a:xfrm>
            <a:custGeom>
              <a:avLst/>
              <a:gdLst/>
              <a:ahLst/>
              <a:cxnLst/>
              <a:rect l="l" t="t" r="r" b="b"/>
              <a:pathLst>
                <a:path w="1267" h="484" extrusionOk="0">
                  <a:moveTo>
                    <a:pt x="361" y="454"/>
                  </a:moveTo>
                  <a:cubicBezTo>
                    <a:pt x="1267" y="483"/>
                    <a:pt x="877" y="34"/>
                    <a:pt x="361" y="0"/>
                  </a:cubicBezTo>
                  <a:cubicBezTo>
                    <a:pt x="1" y="174"/>
                    <a:pt x="475" y="165"/>
                    <a:pt x="361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5" name="Google Shape;2545;p2"/>
            <p:cNvSpPr/>
            <p:nvPr/>
          </p:nvSpPr>
          <p:spPr>
            <a:xfrm>
              <a:off x="4565129" y="4532929"/>
              <a:ext cx="22665" cy="8250"/>
            </a:xfrm>
            <a:custGeom>
              <a:avLst/>
              <a:gdLst/>
              <a:ahLst/>
              <a:cxnLst/>
              <a:rect l="l" t="t" r="r" b="b"/>
              <a:pathLst>
                <a:path w="635" h="274" extrusionOk="0">
                  <a:moveTo>
                    <a:pt x="634" y="0"/>
                  </a:moveTo>
                  <a:lnTo>
                    <a:pt x="248" y="0"/>
                  </a:lnTo>
                  <a:cubicBezTo>
                    <a:pt x="239" y="117"/>
                    <a:pt x="0" y="126"/>
                    <a:pt x="58" y="273"/>
                  </a:cubicBezTo>
                  <a:lnTo>
                    <a:pt x="634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6" name="Google Shape;2546;p2"/>
            <p:cNvSpPr/>
            <p:nvPr/>
          </p:nvSpPr>
          <p:spPr>
            <a:xfrm>
              <a:off x="1813931" y="4538379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4" y="22"/>
                    <a:pt x="3" y="4"/>
                    <a:pt x="1" y="92"/>
                  </a:cubicBezTo>
                  <a:cubicBezTo>
                    <a:pt x="149" y="71"/>
                    <a:pt x="379" y="88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7" name="Google Shape;2547;p2"/>
            <p:cNvSpPr/>
            <p:nvPr/>
          </p:nvSpPr>
          <p:spPr>
            <a:xfrm>
              <a:off x="1057121" y="4525884"/>
              <a:ext cx="20309" cy="13610"/>
            </a:xfrm>
            <a:custGeom>
              <a:avLst/>
              <a:gdLst/>
              <a:ahLst/>
              <a:cxnLst/>
              <a:rect l="l" t="t" r="r" b="b"/>
              <a:pathLst>
                <a:path w="569" h="452" extrusionOk="0">
                  <a:moveTo>
                    <a:pt x="374" y="416"/>
                  </a:moveTo>
                  <a:cubicBezTo>
                    <a:pt x="386" y="360"/>
                    <a:pt x="404" y="308"/>
                    <a:pt x="569" y="326"/>
                  </a:cubicBezTo>
                  <a:lnTo>
                    <a:pt x="569" y="143"/>
                  </a:lnTo>
                  <a:cubicBezTo>
                    <a:pt x="93" y="1"/>
                    <a:pt x="1" y="451"/>
                    <a:pt x="374" y="4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8" name="Google Shape;2548;p2"/>
            <p:cNvSpPr/>
            <p:nvPr/>
          </p:nvSpPr>
          <p:spPr>
            <a:xfrm>
              <a:off x="6993281" y="4532176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2" y="25"/>
                  </a:moveTo>
                  <a:cubicBezTo>
                    <a:pt x="239" y="1"/>
                    <a:pt x="1" y="70"/>
                    <a:pt x="101" y="117"/>
                  </a:cubicBezTo>
                  <a:cubicBezTo>
                    <a:pt x="153" y="140"/>
                    <a:pt x="392" y="71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9" name="Google Shape;2549;p2"/>
            <p:cNvSpPr/>
            <p:nvPr/>
          </p:nvSpPr>
          <p:spPr>
            <a:xfrm>
              <a:off x="6894593" y="4522752"/>
              <a:ext cx="65282" cy="12947"/>
            </a:xfrm>
            <a:custGeom>
              <a:avLst/>
              <a:gdLst/>
              <a:ahLst/>
              <a:cxnLst/>
              <a:rect l="l" t="t" r="r" b="b"/>
              <a:pathLst>
                <a:path w="1829" h="430" extrusionOk="0">
                  <a:moveTo>
                    <a:pt x="1130" y="430"/>
                  </a:moveTo>
                  <a:cubicBezTo>
                    <a:pt x="1828" y="0"/>
                    <a:pt x="1" y="307"/>
                    <a:pt x="1130" y="4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0" name="Google Shape;2550;p2"/>
            <p:cNvSpPr/>
            <p:nvPr/>
          </p:nvSpPr>
          <p:spPr>
            <a:xfrm>
              <a:off x="5798390" y="4527479"/>
              <a:ext cx="23414" cy="8220"/>
            </a:xfrm>
            <a:custGeom>
              <a:avLst/>
              <a:gdLst/>
              <a:ahLst/>
              <a:cxnLst/>
              <a:rect l="l" t="t" r="r" b="b"/>
              <a:pathLst>
                <a:path w="656" h="273" extrusionOk="0">
                  <a:moveTo>
                    <a:pt x="407" y="273"/>
                  </a:moveTo>
                  <a:cubicBezTo>
                    <a:pt x="418" y="155"/>
                    <a:pt x="656" y="148"/>
                    <a:pt x="600" y="0"/>
                  </a:cubicBezTo>
                  <a:lnTo>
                    <a:pt x="215" y="0"/>
                  </a:lnTo>
                  <a:cubicBezTo>
                    <a:pt x="1" y="129"/>
                    <a:pt x="10" y="221"/>
                    <a:pt x="407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1" name="Google Shape;2551;p2"/>
            <p:cNvSpPr/>
            <p:nvPr/>
          </p:nvSpPr>
          <p:spPr>
            <a:xfrm>
              <a:off x="120638" y="4526456"/>
              <a:ext cx="32623" cy="9244"/>
            </a:xfrm>
            <a:custGeom>
              <a:avLst/>
              <a:gdLst/>
              <a:ahLst/>
              <a:cxnLst/>
              <a:rect l="l" t="t" r="r" b="b"/>
              <a:pathLst>
                <a:path w="914" h="307" extrusionOk="0">
                  <a:moveTo>
                    <a:pt x="0" y="215"/>
                  </a:moveTo>
                  <a:cubicBezTo>
                    <a:pt x="192" y="215"/>
                    <a:pt x="230" y="289"/>
                    <a:pt x="388" y="307"/>
                  </a:cubicBezTo>
                  <a:cubicBezTo>
                    <a:pt x="914" y="161"/>
                    <a:pt x="103" y="0"/>
                    <a:pt x="0" y="2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2" name="Google Shape;2552;p2"/>
            <p:cNvSpPr/>
            <p:nvPr/>
          </p:nvSpPr>
          <p:spPr>
            <a:xfrm>
              <a:off x="7172240" y="4529436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5"/>
                  </a:moveTo>
                  <a:cubicBezTo>
                    <a:pt x="238" y="0"/>
                    <a:pt x="0" y="69"/>
                    <a:pt x="100" y="116"/>
                  </a:cubicBezTo>
                  <a:cubicBezTo>
                    <a:pt x="153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3" name="Google Shape;2553;p2"/>
            <p:cNvSpPr/>
            <p:nvPr/>
          </p:nvSpPr>
          <p:spPr>
            <a:xfrm>
              <a:off x="5912675" y="4529436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5"/>
                  </a:moveTo>
                  <a:cubicBezTo>
                    <a:pt x="240" y="0"/>
                    <a:pt x="1" y="69"/>
                    <a:pt x="100" y="116"/>
                  </a:cubicBezTo>
                  <a:cubicBezTo>
                    <a:pt x="152" y="141"/>
                    <a:pt x="392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4" name="Google Shape;2554;p2"/>
            <p:cNvSpPr/>
            <p:nvPr/>
          </p:nvSpPr>
          <p:spPr>
            <a:xfrm>
              <a:off x="2491755" y="452943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5"/>
                  </a:moveTo>
                  <a:cubicBezTo>
                    <a:pt x="239" y="0"/>
                    <a:pt x="1" y="69"/>
                    <a:pt x="101" y="116"/>
                  </a:cubicBezTo>
                  <a:cubicBezTo>
                    <a:pt x="154" y="141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5" name="Google Shape;2555;p2"/>
            <p:cNvSpPr/>
            <p:nvPr/>
          </p:nvSpPr>
          <p:spPr>
            <a:xfrm>
              <a:off x="7014982" y="4518236"/>
              <a:ext cx="39869" cy="15868"/>
            </a:xfrm>
            <a:custGeom>
              <a:avLst/>
              <a:gdLst/>
              <a:ahLst/>
              <a:cxnLst/>
              <a:rect l="l" t="t" r="r" b="b"/>
              <a:pathLst>
                <a:path w="1117" h="527" extrusionOk="0">
                  <a:moveTo>
                    <a:pt x="648" y="306"/>
                  </a:moveTo>
                  <a:cubicBezTo>
                    <a:pt x="1117" y="0"/>
                    <a:pt x="1" y="526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6" name="Google Shape;2556;p2"/>
            <p:cNvSpPr/>
            <p:nvPr/>
          </p:nvSpPr>
          <p:spPr>
            <a:xfrm>
              <a:off x="4849272" y="4524017"/>
              <a:ext cx="13849" cy="7407"/>
            </a:xfrm>
            <a:custGeom>
              <a:avLst/>
              <a:gdLst/>
              <a:ahLst/>
              <a:cxnLst/>
              <a:rect l="l" t="t" r="r" b="b"/>
              <a:pathLst>
                <a:path w="388" h="246" extrusionOk="0">
                  <a:moveTo>
                    <a:pt x="388" y="114"/>
                  </a:moveTo>
                  <a:cubicBezTo>
                    <a:pt x="387" y="22"/>
                    <a:pt x="47" y="0"/>
                    <a:pt x="0" y="114"/>
                  </a:cubicBezTo>
                  <a:cubicBezTo>
                    <a:pt x="221" y="105"/>
                    <a:pt x="301" y="246"/>
                    <a:pt x="388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7" name="Google Shape;2557;p2"/>
            <p:cNvSpPr/>
            <p:nvPr/>
          </p:nvSpPr>
          <p:spPr>
            <a:xfrm>
              <a:off x="4591113" y="452666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100" y="117"/>
                  </a:moveTo>
                  <a:cubicBezTo>
                    <a:pt x="153" y="142"/>
                    <a:pt x="389" y="73"/>
                    <a:pt x="292" y="26"/>
                  </a:cubicBezTo>
                  <a:cubicBezTo>
                    <a:pt x="238" y="1"/>
                    <a:pt x="0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8" name="Google Shape;2558;p2"/>
            <p:cNvSpPr/>
            <p:nvPr/>
          </p:nvSpPr>
          <p:spPr>
            <a:xfrm>
              <a:off x="196377" y="4527419"/>
              <a:ext cx="13849" cy="2800"/>
            </a:xfrm>
            <a:custGeom>
              <a:avLst/>
              <a:gdLst/>
              <a:ahLst/>
              <a:cxnLst/>
              <a:rect l="l" t="t" r="r" b="b"/>
              <a:pathLst>
                <a:path w="388" h="93" extrusionOk="0">
                  <a:moveTo>
                    <a:pt x="387" y="1"/>
                  </a:moveTo>
                  <a:cubicBezTo>
                    <a:pt x="236" y="20"/>
                    <a:pt x="5" y="2"/>
                    <a:pt x="1" y="92"/>
                  </a:cubicBezTo>
                  <a:cubicBezTo>
                    <a:pt x="149" y="73"/>
                    <a:pt x="381" y="89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9" name="Google Shape;2559;p2"/>
            <p:cNvSpPr/>
            <p:nvPr/>
          </p:nvSpPr>
          <p:spPr>
            <a:xfrm>
              <a:off x="7298910" y="4519200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09" y="274"/>
                  </a:moveTo>
                  <a:cubicBezTo>
                    <a:pt x="418" y="158"/>
                    <a:pt x="656" y="147"/>
                    <a:pt x="602" y="1"/>
                  </a:cubicBezTo>
                  <a:lnTo>
                    <a:pt x="213" y="1"/>
                  </a:lnTo>
                  <a:cubicBezTo>
                    <a:pt x="1" y="131"/>
                    <a:pt x="8" y="223"/>
                    <a:pt x="409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0" name="Google Shape;2560;p2"/>
            <p:cNvSpPr/>
            <p:nvPr/>
          </p:nvSpPr>
          <p:spPr>
            <a:xfrm>
              <a:off x="2147578" y="4523927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5"/>
                  </a:moveTo>
                  <a:cubicBezTo>
                    <a:pt x="239" y="1"/>
                    <a:pt x="0" y="70"/>
                    <a:pt x="98" y="117"/>
                  </a:cubicBezTo>
                  <a:cubicBezTo>
                    <a:pt x="154" y="143"/>
                    <a:pt x="392" y="75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1" name="Google Shape;2561;p2"/>
            <p:cNvSpPr/>
            <p:nvPr/>
          </p:nvSpPr>
          <p:spPr>
            <a:xfrm>
              <a:off x="1810290" y="4521187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3" y="26"/>
                  </a:moveTo>
                  <a:cubicBezTo>
                    <a:pt x="240" y="0"/>
                    <a:pt x="1" y="71"/>
                    <a:pt x="103" y="116"/>
                  </a:cubicBezTo>
                  <a:cubicBezTo>
                    <a:pt x="155" y="144"/>
                    <a:pt x="391" y="75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2" name="Google Shape;2562;p2"/>
            <p:cNvSpPr/>
            <p:nvPr/>
          </p:nvSpPr>
          <p:spPr>
            <a:xfrm>
              <a:off x="1455942" y="4517995"/>
              <a:ext cx="13813" cy="7467"/>
            </a:xfrm>
            <a:custGeom>
              <a:avLst/>
              <a:gdLst/>
              <a:ahLst/>
              <a:cxnLst/>
              <a:rect l="l" t="t" r="r" b="b"/>
              <a:pathLst>
                <a:path w="387" h="248" extrusionOk="0">
                  <a:moveTo>
                    <a:pt x="387" y="132"/>
                  </a:moveTo>
                  <a:cubicBezTo>
                    <a:pt x="171" y="141"/>
                    <a:pt x="87" y="0"/>
                    <a:pt x="0" y="132"/>
                  </a:cubicBezTo>
                  <a:cubicBezTo>
                    <a:pt x="2" y="224"/>
                    <a:pt x="340" y="247"/>
                    <a:pt x="387" y="1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3" name="Google Shape;2563;p2"/>
            <p:cNvSpPr/>
            <p:nvPr/>
          </p:nvSpPr>
          <p:spPr>
            <a:xfrm>
              <a:off x="4284913" y="4516550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4" name="Google Shape;2564;p2"/>
            <p:cNvSpPr/>
            <p:nvPr/>
          </p:nvSpPr>
          <p:spPr>
            <a:xfrm>
              <a:off x="1524791" y="4516550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7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5" name="Google Shape;2565;p2"/>
            <p:cNvSpPr/>
            <p:nvPr/>
          </p:nvSpPr>
          <p:spPr>
            <a:xfrm>
              <a:off x="7932869" y="4516068"/>
              <a:ext cx="20702" cy="3673"/>
            </a:xfrm>
            <a:custGeom>
              <a:avLst/>
              <a:gdLst/>
              <a:ahLst/>
              <a:cxnLst/>
              <a:rect l="l" t="t" r="r" b="b"/>
              <a:pathLst>
                <a:path w="580" h="122" extrusionOk="0">
                  <a:moveTo>
                    <a:pt x="580" y="16"/>
                  </a:moveTo>
                  <a:cubicBezTo>
                    <a:pt x="353" y="31"/>
                    <a:pt x="34" y="0"/>
                    <a:pt x="0" y="108"/>
                  </a:cubicBezTo>
                  <a:cubicBezTo>
                    <a:pt x="229" y="92"/>
                    <a:pt x="549" y="122"/>
                    <a:pt x="580" y="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6" name="Google Shape;2566;p2"/>
            <p:cNvSpPr/>
            <p:nvPr/>
          </p:nvSpPr>
          <p:spPr>
            <a:xfrm>
              <a:off x="4470689" y="4513389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3" y="105"/>
                  </a:moveTo>
                  <a:cubicBezTo>
                    <a:pt x="0" y="155"/>
                    <a:pt x="157" y="207"/>
                    <a:pt x="193" y="105"/>
                  </a:cubicBezTo>
                  <a:cubicBezTo>
                    <a:pt x="196" y="54"/>
                    <a:pt x="41" y="1"/>
                    <a:pt x="3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7" name="Google Shape;2567;p2"/>
            <p:cNvSpPr/>
            <p:nvPr/>
          </p:nvSpPr>
          <p:spPr>
            <a:xfrm>
              <a:off x="630032" y="4509776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7" y="134"/>
                  </a:moveTo>
                  <a:cubicBezTo>
                    <a:pt x="168" y="143"/>
                    <a:pt x="86" y="1"/>
                    <a:pt x="1" y="134"/>
                  </a:cubicBezTo>
                  <a:cubicBezTo>
                    <a:pt x="2" y="225"/>
                    <a:pt x="336" y="247"/>
                    <a:pt x="387" y="13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8" name="Google Shape;2568;p2"/>
            <p:cNvSpPr/>
            <p:nvPr/>
          </p:nvSpPr>
          <p:spPr>
            <a:xfrm>
              <a:off x="1180579" y="4507969"/>
              <a:ext cx="7031" cy="6173"/>
            </a:xfrm>
            <a:custGeom>
              <a:avLst/>
              <a:gdLst/>
              <a:ahLst/>
              <a:cxnLst/>
              <a:rect l="l" t="t" r="r" b="b"/>
              <a:pathLst>
                <a:path w="197" h="205" extrusionOk="0">
                  <a:moveTo>
                    <a:pt x="197" y="102"/>
                  </a:moveTo>
                  <a:cubicBezTo>
                    <a:pt x="197" y="53"/>
                    <a:pt x="36" y="1"/>
                    <a:pt x="2" y="102"/>
                  </a:cubicBezTo>
                  <a:cubicBezTo>
                    <a:pt x="1" y="152"/>
                    <a:pt x="156" y="204"/>
                    <a:pt x="197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9" name="Google Shape;2569;p2"/>
            <p:cNvSpPr/>
            <p:nvPr/>
          </p:nvSpPr>
          <p:spPr>
            <a:xfrm>
              <a:off x="3534563" y="4505229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6" y="103"/>
                  </a:moveTo>
                  <a:cubicBezTo>
                    <a:pt x="196" y="52"/>
                    <a:pt x="38" y="0"/>
                    <a:pt x="4" y="103"/>
                  </a:cubicBezTo>
                  <a:cubicBezTo>
                    <a:pt x="0" y="154"/>
                    <a:pt x="162" y="206"/>
                    <a:pt x="196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0" name="Google Shape;2570;p2"/>
            <p:cNvSpPr/>
            <p:nvPr/>
          </p:nvSpPr>
          <p:spPr>
            <a:xfrm>
              <a:off x="7533763" y="4502248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6" y="111"/>
                  </a:moveTo>
                  <a:cubicBezTo>
                    <a:pt x="342" y="0"/>
                    <a:pt x="171" y="54"/>
                    <a:pt x="1" y="111"/>
                  </a:cubicBezTo>
                  <a:cubicBezTo>
                    <a:pt x="1" y="202"/>
                    <a:pt x="336" y="225"/>
                    <a:pt x="386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1" name="Google Shape;2571;p2"/>
            <p:cNvSpPr/>
            <p:nvPr/>
          </p:nvSpPr>
          <p:spPr>
            <a:xfrm>
              <a:off x="4222952" y="4502820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1" y="1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2" name="Google Shape;2572;p2"/>
            <p:cNvSpPr/>
            <p:nvPr/>
          </p:nvSpPr>
          <p:spPr>
            <a:xfrm>
              <a:off x="2780823" y="450483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101" y="116"/>
                  </a:moveTo>
                  <a:cubicBezTo>
                    <a:pt x="154" y="141"/>
                    <a:pt x="392" y="72"/>
                    <a:pt x="294" y="26"/>
                  </a:cubicBezTo>
                  <a:cubicBezTo>
                    <a:pt x="240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3" name="Google Shape;2573;p2"/>
            <p:cNvSpPr/>
            <p:nvPr/>
          </p:nvSpPr>
          <p:spPr>
            <a:xfrm>
              <a:off x="2502248" y="4502459"/>
              <a:ext cx="6853" cy="6263"/>
            </a:xfrm>
            <a:custGeom>
              <a:avLst/>
              <a:gdLst/>
              <a:ahLst/>
              <a:cxnLst/>
              <a:rect l="l" t="t" r="r" b="b"/>
              <a:pathLst>
                <a:path w="192" h="208" extrusionOk="0">
                  <a:moveTo>
                    <a:pt x="1" y="104"/>
                  </a:moveTo>
                  <a:cubicBezTo>
                    <a:pt x="1" y="152"/>
                    <a:pt x="155" y="207"/>
                    <a:pt x="191" y="104"/>
                  </a:cubicBezTo>
                  <a:cubicBezTo>
                    <a:pt x="191" y="53"/>
                    <a:pt x="35" y="1"/>
                    <a:pt x="1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4" name="Google Shape;2574;p2"/>
            <p:cNvSpPr/>
            <p:nvPr/>
          </p:nvSpPr>
          <p:spPr>
            <a:xfrm>
              <a:off x="1868896" y="4502429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7" y="105"/>
                  </a:moveTo>
                  <a:cubicBezTo>
                    <a:pt x="197" y="54"/>
                    <a:pt x="40" y="1"/>
                    <a:pt x="4" y="105"/>
                  </a:cubicBezTo>
                  <a:cubicBezTo>
                    <a:pt x="1" y="156"/>
                    <a:pt x="158" y="208"/>
                    <a:pt x="197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5" name="Google Shape;2575;p2"/>
            <p:cNvSpPr/>
            <p:nvPr/>
          </p:nvSpPr>
          <p:spPr>
            <a:xfrm>
              <a:off x="512999" y="4505560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1"/>
                  </a:moveTo>
                  <a:cubicBezTo>
                    <a:pt x="236" y="21"/>
                    <a:pt x="5" y="2"/>
                    <a:pt x="1" y="91"/>
                  </a:cubicBezTo>
                  <a:cubicBezTo>
                    <a:pt x="150" y="73"/>
                    <a:pt x="379" y="88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6" name="Google Shape;2576;p2"/>
            <p:cNvSpPr/>
            <p:nvPr/>
          </p:nvSpPr>
          <p:spPr>
            <a:xfrm>
              <a:off x="6666451" y="4496799"/>
              <a:ext cx="13849" cy="6805"/>
            </a:xfrm>
            <a:custGeom>
              <a:avLst/>
              <a:gdLst/>
              <a:ahLst/>
              <a:cxnLst/>
              <a:rect l="l" t="t" r="r" b="b"/>
              <a:pathLst>
                <a:path w="388" h="226" extrusionOk="0">
                  <a:moveTo>
                    <a:pt x="387" y="111"/>
                  </a:moveTo>
                  <a:cubicBezTo>
                    <a:pt x="347" y="1"/>
                    <a:pt x="173" y="53"/>
                    <a:pt x="1" y="111"/>
                  </a:cubicBezTo>
                  <a:cubicBezTo>
                    <a:pt x="2" y="202"/>
                    <a:pt x="336" y="225"/>
                    <a:pt x="387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7" name="Google Shape;2577;p2"/>
            <p:cNvSpPr/>
            <p:nvPr/>
          </p:nvSpPr>
          <p:spPr>
            <a:xfrm>
              <a:off x="6112264" y="4499358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0" y="26"/>
                  </a:moveTo>
                  <a:cubicBezTo>
                    <a:pt x="238" y="1"/>
                    <a:pt x="1" y="70"/>
                    <a:pt x="100" y="116"/>
                  </a:cubicBezTo>
                  <a:cubicBezTo>
                    <a:pt x="153" y="142"/>
                    <a:pt x="392" y="73"/>
                    <a:pt x="290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8" name="Google Shape;2578;p2"/>
            <p:cNvSpPr/>
            <p:nvPr/>
          </p:nvSpPr>
          <p:spPr>
            <a:xfrm>
              <a:off x="4993931" y="4494661"/>
              <a:ext cx="20595" cy="8973"/>
            </a:xfrm>
            <a:custGeom>
              <a:avLst/>
              <a:gdLst/>
              <a:ahLst/>
              <a:cxnLst/>
              <a:rect l="l" t="t" r="r" b="b"/>
              <a:pathLst>
                <a:path w="577" h="298" extrusionOk="0">
                  <a:moveTo>
                    <a:pt x="576" y="0"/>
                  </a:moveTo>
                  <a:lnTo>
                    <a:pt x="192" y="0"/>
                  </a:lnTo>
                  <a:cubicBezTo>
                    <a:pt x="192" y="90"/>
                    <a:pt x="37" y="108"/>
                    <a:pt x="0" y="182"/>
                  </a:cubicBezTo>
                  <a:cubicBezTo>
                    <a:pt x="243" y="187"/>
                    <a:pt x="265" y="298"/>
                    <a:pt x="576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9" name="Google Shape;2579;p2"/>
            <p:cNvSpPr/>
            <p:nvPr/>
          </p:nvSpPr>
          <p:spPr>
            <a:xfrm>
              <a:off x="2767438" y="4494270"/>
              <a:ext cx="23878" cy="5871"/>
            </a:xfrm>
            <a:custGeom>
              <a:avLst/>
              <a:gdLst/>
              <a:ahLst/>
              <a:cxnLst/>
              <a:rect l="l" t="t" r="r" b="b"/>
              <a:pathLst>
                <a:path w="669" h="195" extrusionOk="0">
                  <a:moveTo>
                    <a:pt x="476" y="195"/>
                  </a:moveTo>
                  <a:cubicBezTo>
                    <a:pt x="472" y="103"/>
                    <a:pt x="632" y="87"/>
                    <a:pt x="669" y="13"/>
                  </a:cubicBezTo>
                  <a:cubicBezTo>
                    <a:pt x="365" y="22"/>
                    <a:pt x="1" y="0"/>
                    <a:pt x="88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0" name="Google Shape;2580;p2"/>
            <p:cNvSpPr/>
            <p:nvPr/>
          </p:nvSpPr>
          <p:spPr>
            <a:xfrm>
              <a:off x="6883136" y="4493938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4"/>
                  </a:moveTo>
                  <a:cubicBezTo>
                    <a:pt x="238" y="1"/>
                    <a:pt x="1" y="68"/>
                    <a:pt x="100" y="114"/>
                  </a:cubicBezTo>
                  <a:cubicBezTo>
                    <a:pt x="154" y="140"/>
                    <a:pt x="392" y="70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1" name="Google Shape;2581;p2"/>
            <p:cNvSpPr/>
            <p:nvPr/>
          </p:nvSpPr>
          <p:spPr>
            <a:xfrm>
              <a:off x="4460659" y="4483732"/>
              <a:ext cx="40368" cy="13670"/>
            </a:xfrm>
            <a:custGeom>
              <a:avLst/>
              <a:gdLst/>
              <a:ahLst/>
              <a:cxnLst/>
              <a:rect l="l" t="t" r="r" b="b"/>
              <a:pathLst>
                <a:path w="1131" h="454" extrusionOk="0">
                  <a:moveTo>
                    <a:pt x="284" y="453"/>
                  </a:moveTo>
                  <a:lnTo>
                    <a:pt x="1054" y="453"/>
                  </a:lnTo>
                  <a:cubicBezTo>
                    <a:pt x="1131" y="235"/>
                    <a:pt x="700" y="256"/>
                    <a:pt x="859" y="0"/>
                  </a:cubicBezTo>
                  <a:cubicBezTo>
                    <a:pt x="1" y="39"/>
                    <a:pt x="576" y="191"/>
                    <a:pt x="284" y="4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2" name="Google Shape;2582;p2"/>
            <p:cNvSpPr/>
            <p:nvPr/>
          </p:nvSpPr>
          <p:spPr>
            <a:xfrm>
              <a:off x="2498572" y="449393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42" y="1"/>
                    <a:pt x="1" y="68"/>
                    <a:pt x="104" y="114"/>
                  </a:cubicBezTo>
                  <a:cubicBezTo>
                    <a:pt x="156" y="140"/>
                    <a:pt x="393" y="70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3" name="Google Shape;2583;p2"/>
            <p:cNvSpPr/>
            <p:nvPr/>
          </p:nvSpPr>
          <p:spPr>
            <a:xfrm>
              <a:off x="1865363" y="4493938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3" y="114"/>
                  </a:moveTo>
                  <a:cubicBezTo>
                    <a:pt x="153" y="140"/>
                    <a:pt x="395" y="70"/>
                    <a:pt x="296" y="24"/>
                  </a:cubicBezTo>
                  <a:cubicBezTo>
                    <a:pt x="237" y="1"/>
                    <a:pt x="1" y="67"/>
                    <a:pt x="103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4" name="Google Shape;2584;p2"/>
            <p:cNvSpPr/>
            <p:nvPr/>
          </p:nvSpPr>
          <p:spPr>
            <a:xfrm>
              <a:off x="170750" y="4481293"/>
              <a:ext cx="46293" cy="18759"/>
            </a:xfrm>
            <a:custGeom>
              <a:avLst/>
              <a:gdLst/>
              <a:ahLst/>
              <a:cxnLst/>
              <a:rect l="l" t="t" r="r" b="b"/>
              <a:pathLst>
                <a:path w="1297" h="623" extrusionOk="0">
                  <a:moveTo>
                    <a:pt x="1297" y="353"/>
                  </a:moveTo>
                  <a:cubicBezTo>
                    <a:pt x="926" y="316"/>
                    <a:pt x="1144" y="0"/>
                    <a:pt x="524" y="81"/>
                  </a:cubicBezTo>
                  <a:cubicBezTo>
                    <a:pt x="1" y="225"/>
                    <a:pt x="1001" y="623"/>
                    <a:pt x="1297" y="3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5" name="Google Shape;2585;p2"/>
            <p:cNvSpPr/>
            <p:nvPr/>
          </p:nvSpPr>
          <p:spPr>
            <a:xfrm>
              <a:off x="8576393" y="4488429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5" y="24"/>
                  </a:moveTo>
                  <a:cubicBezTo>
                    <a:pt x="240" y="1"/>
                    <a:pt x="1" y="69"/>
                    <a:pt x="101" y="116"/>
                  </a:cubicBezTo>
                  <a:cubicBezTo>
                    <a:pt x="152" y="141"/>
                    <a:pt x="393" y="73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6" name="Google Shape;2586;p2"/>
            <p:cNvSpPr/>
            <p:nvPr/>
          </p:nvSpPr>
          <p:spPr>
            <a:xfrm>
              <a:off x="7086330" y="4489151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4" y="23"/>
                    <a:pt x="4" y="4"/>
                    <a:pt x="0" y="92"/>
                  </a:cubicBezTo>
                  <a:cubicBezTo>
                    <a:pt x="149" y="71"/>
                    <a:pt x="380" y="89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7" name="Google Shape;2587;p2"/>
            <p:cNvSpPr/>
            <p:nvPr/>
          </p:nvSpPr>
          <p:spPr>
            <a:xfrm>
              <a:off x="4215171" y="4481022"/>
              <a:ext cx="21558" cy="6353"/>
            </a:xfrm>
            <a:custGeom>
              <a:avLst/>
              <a:gdLst/>
              <a:ahLst/>
              <a:cxnLst/>
              <a:rect l="l" t="t" r="r" b="b"/>
              <a:pathLst>
                <a:path w="604" h="211" extrusionOk="0">
                  <a:moveTo>
                    <a:pt x="604" y="182"/>
                  </a:moveTo>
                  <a:lnTo>
                    <a:pt x="604" y="0"/>
                  </a:lnTo>
                  <a:lnTo>
                    <a:pt x="25" y="0"/>
                  </a:lnTo>
                  <a:cubicBezTo>
                    <a:pt x="1" y="162"/>
                    <a:pt x="219" y="210"/>
                    <a:pt x="604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8" name="Google Shape;2588;p2"/>
            <p:cNvSpPr/>
            <p:nvPr/>
          </p:nvSpPr>
          <p:spPr>
            <a:xfrm>
              <a:off x="3049297" y="4482949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3" y="26"/>
                  </a:moveTo>
                  <a:cubicBezTo>
                    <a:pt x="240" y="0"/>
                    <a:pt x="1" y="69"/>
                    <a:pt x="100" y="118"/>
                  </a:cubicBezTo>
                  <a:cubicBezTo>
                    <a:pt x="151" y="141"/>
                    <a:pt x="390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9" name="Google Shape;2589;p2"/>
            <p:cNvSpPr/>
            <p:nvPr/>
          </p:nvSpPr>
          <p:spPr>
            <a:xfrm>
              <a:off x="1383487" y="448294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6" y="26"/>
                  </a:moveTo>
                  <a:cubicBezTo>
                    <a:pt x="241" y="0"/>
                    <a:pt x="1" y="69"/>
                    <a:pt x="101" y="118"/>
                  </a:cubicBezTo>
                  <a:cubicBezTo>
                    <a:pt x="157" y="141"/>
                    <a:pt x="394" y="73"/>
                    <a:pt x="296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0" name="Google Shape;2590;p2"/>
            <p:cNvSpPr/>
            <p:nvPr/>
          </p:nvSpPr>
          <p:spPr>
            <a:xfrm>
              <a:off x="254768" y="448294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6"/>
                  </a:moveTo>
                  <a:cubicBezTo>
                    <a:pt x="238" y="0"/>
                    <a:pt x="0" y="69"/>
                    <a:pt x="99" y="118"/>
                  </a:cubicBezTo>
                  <a:cubicBezTo>
                    <a:pt x="152" y="141"/>
                    <a:pt x="393" y="73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1" name="Google Shape;2591;p2"/>
            <p:cNvSpPr/>
            <p:nvPr/>
          </p:nvSpPr>
          <p:spPr>
            <a:xfrm>
              <a:off x="4529188" y="4480239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0" y="25"/>
                  </a:moveTo>
                  <a:cubicBezTo>
                    <a:pt x="237" y="0"/>
                    <a:pt x="1" y="68"/>
                    <a:pt x="99" y="116"/>
                  </a:cubicBezTo>
                  <a:cubicBezTo>
                    <a:pt x="151" y="140"/>
                    <a:pt x="391" y="72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2" name="Google Shape;2592;p2"/>
            <p:cNvSpPr/>
            <p:nvPr/>
          </p:nvSpPr>
          <p:spPr>
            <a:xfrm>
              <a:off x="2144259" y="4474609"/>
              <a:ext cx="27626" cy="9966"/>
            </a:xfrm>
            <a:custGeom>
              <a:avLst/>
              <a:gdLst/>
              <a:ahLst/>
              <a:cxnLst/>
              <a:rect l="l" t="t" r="r" b="b"/>
              <a:pathLst>
                <a:path w="774" h="331" extrusionOk="0">
                  <a:moveTo>
                    <a:pt x="0" y="212"/>
                  </a:moveTo>
                  <a:cubicBezTo>
                    <a:pt x="258" y="329"/>
                    <a:pt x="717" y="331"/>
                    <a:pt x="773" y="120"/>
                  </a:cubicBezTo>
                  <a:cubicBezTo>
                    <a:pt x="516" y="3"/>
                    <a:pt x="54" y="0"/>
                    <a:pt x="0" y="2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3" name="Google Shape;2593;p2"/>
            <p:cNvSpPr/>
            <p:nvPr/>
          </p:nvSpPr>
          <p:spPr>
            <a:xfrm>
              <a:off x="8442263" y="4474970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7" y="110"/>
                  </a:moveTo>
                  <a:cubicBezTo>
                    <a:pt x="347" y="0"/>
                    <a:pt x="173" y="54"/>
                    <a:pt x="1" y="110"/>
                  </a:cubicBezTo>
                  <a:cubicBezTo>
                    <a:pt x="3" y="201"/>
                    <a:pt x="339" y="223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4" name="Google Shape;2594;p2"/>
            <p:cNvSpPr/>
            <p:nvPr/>
          </p:nvSpPr>
          <p:spPr>
            <a:xfrm>
              <a:off x="7747093" y="4475121"/>
              <a:ext cx="6960" cy="6263"/>
            </a:xfrm>
            <a:custGeom>
              <a:avLst/>
              <a:gdLst/>
              <a:ahLst/>
              <a:cxnLst/>
              <a:rect l="l" t="t" r="r" b="b"/>
              <a:pathLst>
                <a:path w="195" h="208" extrusionOk="0">
                  <a:moveTo>
                    <a:pt x="194" y="105"/>
                  </a:moveTo>
                  <a:cubicBezTo>
                    <a:pt x="194" y="54"/>
                    <a:pt x="36" y="0"/>
                    <a:pt x="1" y="105"/>
                  </a:cubicBezTo>
                  <a:cubicBezTo>
                    <a:pt x="1" y="153"/>
                    <a:pt x="155" y="208"/>
                    <a:pt x="194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5" name="Google Shape;2595;p2"/>
            <p:cNvSpPr/>
            <p:nvPr/>
          </p:nvSpPr>
          <p:spPr>
            <a:xfrm>
              <a:off x="4587758" y="4475512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6" name="Google Shape;2596;p2"/>
            <p:cNvSpPr/>
            <p:nvPr/>
          </p:nvSpPr>
          <p:spPr>
            <a:xfrm>
              <a:off x="1383487" y="4477469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7"/>
                  </a:moveTo>
                  <a:cubicBezTo>
                    <a:pt x="241" y="1"/>
                    <a:pt x="1" y="71"/>
                    <a:pt x="101" y="118"/>
                  </a:cubicBezTo>
                  <a:cubicBezTo>
                    <a:pt x="157" y="143"/>
                    <a:pt x="394" y="72"/>
                    <a:pt x="296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7" name="Google Shape;2597;p2"/>
            <p:cNvSpPr/>
            <p:nvPr/>
          </p:nvSpPr>
          <p:spPr>
            <a:xfrm>
              <a:off x="1352685" y="4475362"/>
              <a:ext cx="23914" cy="6022"/>
            </a:xfrm>
            <a:custGeom>
              <a:avLst/>
              <a:gdLst/>
              <a:ahLst/>
              <a:cxnLst/>
              <a:rect l="l" t="t" r="r" b="b"/>
              <a:pathLst>
                <a:path w="670" h="200" extrusionOk="0">
                  <a:moveTo>
                    <a:pt x="578" y="5"/>
                  </a:moveTo>
                  <a:cubicBezTo>
                    <a:pt x="246" y="0"/>
                    <a:pt x="86" y="75"/>
                    <a:pt x="1" y="188"/>
                  </a:cubicBezTo>
                  <a:cubicBezTo>
                    <a:pt x="304" y="178"/>
                    <a:pt x="669" y="200"/>
                    <a:pt x="578" y="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8" name="Google Shape;2598;p2"/>
            <p:cNvSpPr/>
            <p:nvPr/>
          </p:nvSpPr>
          <p:spPr>
            <a:xfrm>
              <a:off x="172142" y="4477469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7"/>
                  </a:moveTo>
                  <a:cubicBezTo>
                    <a:pt x="240" y="1"/>
                    <a:pt x="1" y="71"/>
                    <a:pt x="100" y="118"/>
                  </a:cubicBezTo>
                  <a:cubicBezTo>
                    <a:pt x="152" y="143"/>
                    <a:pt x="394" y="72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9" name="Google Shape;2599;p2"/>
            <p:cNvSpPr/>
            <p:nvPr/>
          </p:nvSpPr>
          <p:spPr>
            <a:xfrm>
              <a:off x="8593739" y="4469249"/>
              <a:ext cx="27555" cy="10177"/>
            </a:xfrm>
            <a:custGeom>
              <a:avLst/>
              <a:gdLst/>
              <a:ahLst/>
              <a:cxnLst/>
              <a:rect l="l" t="t" r="r" b="b"/>
              <a:pathLst>
                <a:path w="772" h="338" extrusionOk="0">
                  <a:moveTo>
                    <a:pt x="772" y="300"/>
                  </a:moveTo>
                  <a:lnTo>
                    <a:pt x="772" y="27"/>
                  </a:lnTo>
                  <a:cubicBezTo>
                    <a:pt x="332" y="1"/>
                    <a:pt x="48" y="48"/>
                    <a:pt x="1" y="208"/>
                  </a:cubicBezTo>
                  <a:cubicBezTo>
                    <a:pt x="260" y="237"/>
                    <a:pt x="367" y="338"/>
                    <a:pt x="772" y="30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0" name="Google Shape;2600;p2"/>
            <p:cNvSpPr/>
            <p:nvPr/>
          </p:nvSpPr>
          <p:spPr>
            <a:xfrm>
              <a:off x="7967347" y="4472411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3" y="103"/>
                  </a:moveTo>
                  <a:cubicBezTo>
                    <a:pt x="193" y="52"/>
                    <a:pt x="38" y="0"/>
                    <a:pt x="0" y="103"/>
                  </a:cubicBezTo>
                  <a:cubicBezTo>
                    <a:pt x="0" y="154"/>
                    <a:pt x="156" y="207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1" name="Google Shape;2601;p2"/>
            <p:cNvSpPr/>
            <p:nvPr/>
          </p:nvSpPr>
          <p:spPr>
            <a:xfrm>
              <a:off x="7664395" y="4464553"/>
              <a:ext cx="29910" cy="13730"/>
            </a:xfrm>
            <a:custGeom>
              <a:avLst/>
              <a:gdLst/>
              <a:ahLst/>
              <a:cxnLst/>
              <a:rect l="l" t="t" r="r" b="b"/>
              <a:pathLst>
                <a:path w="838" h="456" extrusionOk="0">
                  <a:moveTo>
                    <a:pt x="197" y="456"/>
                  </a:moveTo>
                  <a:lnTo>
                    <a:pt x="582" y="456"/>
                  </a:lnTo>
                  <a:cubicBezTo>
                    <a:pt x="682" y="223"/>
                    <a:pt x="838" y="137"/>
                    <a:pt x="387" y="0"/>
                  </a:cubicBezTo>
                  <a:cubicBezTo>
                    <a:pt x="530" y="248"/>
                    <a:pt x="5" y="183"/>
                    <a:pt x="1" y="364"/>
                  </a:cubicBezTo>
                  <a:cubicBezTo>
                    <a:pt x="121" y="370"/>
                    <a:pt x="232" y="377"/>
                    <a:pt x="197" y="4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2" name="Google Shape;2602;p2"/>
            <p:cNvSpPr/>
            <p:nvPr/>
          </p:nvSpPr>
          <p:spPr>
            <a:xfrm>
              <a:off x="7595581" y="4469641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4"/>
                  </a:moveTo>
                  <a:cubicBezTo>
                    <a:pt x="197" y="53"/>
                    <a:pt x="39" y="1"/>
                    <a:pt x="1" y="104"/>
                  </a:cubicBezTo>
                  <a:cubicBezTo>
                    <a:pt x="4" y="155"/>
                    <a:pt x="160" y="207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3" name="Google Shape;2603;p2"/>
            <p:cNvSpPr/>
            <p:nvPr/>
          </p:nvSpPr>
          <p:spPr>
            <a:xfrm>
              <a:off x="4274669" y="4462746"/>
              <a:ext cx="58821" cy="12797"/>
            </a:xfrm>
            <a:custGeom>
              <a:avLst/>
              <a:gdLst/>
              <a:ahLst/>
              <a:cxnLst/>
              <a:rect l="l" t="t" r="r" b="b"/>
              <a:pathLst>
                <a:path w="1648" h="425" extrusionOk="0">
                  <a:moveTo>
                    <a:pt x="673" y="424"/>
                  </a:moveTo>
                  <a:cubicBezTo>
                    <a:pt x="1648" y="59"/>
                    <a:pt x="1" y="0"/>
                    <a:pt x="673" y="4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4" name="Google Shape;2604;p2"/>
            <p:cNvSpPr/>
            <p:nvPr/>
          </p:nvSpPr>
          <p:spPr>
            <a:xfrm>
              <a:off x="4615241" y="4470032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6" y="21"/>
                    <a:pt x="6" y="2"/>
                    <a:pt x="1" y="92"/>
                  </a:cubicBezTo>
                  <a:cubicBezTo>
                    <a:pt x="151" y="71"/>
                    <a:pt x="382" y="90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5" name="Google Shape;2605;p2"/>
            <p:cNvSpPr/>
            <p:nvPr/>
          </p:nvSpPr>
          <p:spPr>
            <a:xfrm>
              <a:off x="4078435" y="4467292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6" name="Google Shape;2606;p2"/>
            <p:cNvSpPr/>
            <p:nvPr/>
          </p:nvSpPr>
          <p:spPr>
            <a:xfrm>
              <a:off x="3059719" y="4466931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3" y="104"/>
                  </a:moveTo>
                  <a:cubicBezTo>
                    <a:pt x="193" y="53"/>
                    <a:pt x="37" y="1"/>
                    <a:pt x="0" y="104"/>
                  </a:cubicBezTo>
                  <a:cubicBezTo>
                    <a:pt x="0" y="154"/>
                    <a:pt x="158" y="206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7" name="Google Shape;2607;p2"/>
            <p:cNvSpPr/>
            <p:nvPr/>
          </p:nvSpPr>
          <p:spPr>
            <a:xfrm>
              <a:off x="1352649" y="4464191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4" y="104"/>
                  </a:moveTo>
                  <a:cubicBezTo>
                    <a:pt x="196" y="53"/>
                    <a:pt x="40" y="0"/>
                    <a:pt x="2" y="104"/>
                  </a:cubicBezTo>
                  <a:cubicBezTo>
                    <a:pt x="1" y="154"/>
                    <a:pt x="157" y="208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8" name="Google Shape;2608;p2"/>
            <p:cNvSpPr/>
            <p:nvPr/>
          </p:nvSpPr>
          <p:spPr>
            <a:xfrm>
              <a:off x="8786439" y="4455731"/>
              <a:ext cx="27840" cy="18457"/>
            </a:xfrm>
            <a:custGeom>
              <a:avLst/>
              <a:gdLst/>
              <a:ahLst/>
              <a:cxnLst/>
              <a:rect l="l" t="t" r="r" b="b"/>
              <a:pathLst>
                <a:path w="780" h="613" extrusionOk="0">
                  <a:moveTo>
                    <a:pt x="0" y="293"/>
                  </a:moveTo>
                  <a:cubicBezTo>
                    <a:pt x="780" y="613"/>
                    <a:pt x="455" y="1"/>
                    <a:pt x="0" y="2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9" name="Google Shape;2609;p2"/>
            <p:cNvSpPr/>
            <p:nvPr/>
          </p:nvSpPr>
          <p:spPr>
            <a:xfrm>
              <a:off x="6508158" y="4461451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1" y="103"/>
                  </a:moveTo>
                  <a:cubicBezTo>
                    <a:pt x="193" y="52"/>
                    <a:pt x="38" y="0"/>
                    <a:pt x="0" y="103"/>
                  </a:cubicBezTo>
                  <a:cubicBezTo>
                    <a:pt x="0" y="154"/>
                    <a:pt x="158" y="206"/>
                    <a:pt x="191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0" name="Google Shape;2610;p2"/>
            <p:cNvSpPr/>
            <p:nvPr/>
          </p:nvSpPr>
          <p:spPr>
            <a:xfrm>
              <a:off x="8755352" y="4461060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6"/>
                  </a:moveTo>
                  <a:cubicBezTo>
                    <a:pt x="153" y="141"/>
                    <a:pt x="392" y="72"/>
                    <a:pt x="293" y="26"/>
                  </a:cubicBezTo>
                  <a:cubicBezTo>
                    <a:pt x="241" y="0"/>
                    <a:pt x="1" y="71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1" name="Google Shape;2611;p2"/>
            <p:cNvSpPr/>
            <p:nvPr/>
          </p:nvSpPr>
          <p:spPr>
            <a:xfrm>
              <a:off x="2188838" y="4461060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6"/>
                  </a:moveTo>
                  <a:cubicBezTo>
                    <a:pt x="241" y="0"/>
                    <a:pt x="1" y="71"/>
                    <a:pt x="104" y="116"/>
                  </a:cubicBezTo>
                  <a:cubicBezTo>
                    <a:pt x="155" y="141"/>
                    <a:pt x="395" y="72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2" name="Google Shape;2612;p2"/>
            <p:cNvSpPr/>
            <p:nvPr/>
          </p:nvSpPr>
          <p:spPr>
            <a:xfrm>
              <a:off x="1111837" y="4461843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0"/>
                  </a:moveTo>
                  <a:cubicBezTo>
                    <a:pt x="235" y="20"/>
                    <a:pt x="5" y="3"/>
                    <a:pt x="0" y="90"/>
                  </a:cubicBezTo>
                  <a:cubicBezTo>
                    <a:pt x="150" y="71"/>
                    <a:pt x="379" y="89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3" name="Google Shape;2613;p2"/>
            <p:cNvSpPr/>
            <p:nvPr/>
          </p:nvSpPr>
          <p:spPr>
            <a:xfrm>
              <a:off x="798462" y="446106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6"/>
                  </a:moveTo>
                  <a:cubicBezTo>
                    <a:pt x="155" y="141"/>
                    <a:pt x="393" y="72"/>
                    <a:pt x="294" y="26"/>
                  </a:cubicBezTo>
                  <a:cubicBezTo>
                    <a:pt x="242" y="0"/>
                    <a:pt x="1" y="71"/>
                    <a:pt x="102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4" name="Google Shape;2614;p2"/>
            <p:cNvSpPr/>
            <p:nvPr/>
          </p:nvSpPr>
          <p:spPr>
            <a:xfrm>
              <a:off x="8889624" y="4453503"/>
              <a:ext cx="23950" cy="5962"/>
            </a:xfrm>
            <a:custGeom>
              <a:avLst/>
              <a:gdLst/>
              <a:ahLst/>
              <a:cxnLst/>
              <a:rect l="l" t="t" r="r" b="b"/>
              <a:pathLst>
                <a:path w="671" h="198" extrusionOk="0">
                  <a:moveTo>
                    <a:pt x="582" y="6"/>
                  </a:moveTo>
                  <a:cubicBezTo>
                    <a:pt x="249" y="0"/>
                    <a:pt x="88" y="75"/>
                    <a:pt x="1" y="186"/>
                  </a:cubicBezTo>
                  <a:cubicBezTo>
                    <a:pt x="305" y="178"/>
                    <a:pt x="670" y="197"/>
                    <a:pt x="582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5" name="Google Shape;2615;p2"/>
            <p:cNvSpPr/>
            <p:nvPr/>
          </p:nvSpPr>
          <p:spPr>
            <a:xfrm>
              <a:off x="8769521" y="4453292"/>
              <a:ext cx="23878" cy="5811"/>
            </a:xfrm>
            <a:custGeom>
              <a:avLst/>
              <a:gdLst/>
              <a:ahLst/>
              <a:cxnLst/>
              <a:rect l="l" t="t" r="r" b="b"/>
              <a:pathLst>
                <a:path w="669" h="193" extrusionOk="0">
                  <a:moveTo>
                    <a:pt x="474" y="193"/>
                  </a:moveTo>
                  <a:cubicBezTo>
                    <a:pt x="474" y="101"/>
                    <a:pt x="630" y="86"/>
                    <a:pt x="669" y="13"/>
                  </a:cubicBezTo>
                  <a:cubicBezTo>
                    <a:pt x="363" y="22"/>
                    <a:pt x="1" y="1"/>
                    <a:pt x="88" y="1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6" name="Google Shape;2616;p2"/>
            <p:cNvSpPr/>
            <p:nvPr/>
          </p:nvSpPr>
          <p:spPr>
            <a:xfrm>
              <a:off x="2894501" y="4448204"/>
              <a:ext cx="13813" cy="10900"/>
            </a:xfrm>
            <a:custGeom>
              <a:avLst/>
              <a:gdLst/>
              <a:ahLst/>
              <a:cxnLst/>
              <a:rect l="l" t="t" r="r" b="b"/>
              <a:pathLst>
                <a:path w="387" h="362" extrusionOk="0">
                  <a:moveTo>
                    <a:pt x="387" y="0"/>
                  </a:moveTo>
                  <a:lnTo>
                    <a:pt x="0" y="0"/>
                  </a:lnTo>
                  <a:lnTo>
                    <a:pt x="0" y="362"/>
                  </a:lnTo>
                  <a:lnTo>
                    <a:pt x="387" y="36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7" name="Google Shape;2617;p2"/>
            <p:cNvSpPr/>
            <p:nvPr/>
          </p:nvSpPr>
          <p:spPr>
            <a:xfrm>
              <a:off x="6738584" y="4452901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6"/>
                  </a:moveTo>
                  <a:cubicBezTo>
                    <a:pt x="241" y="1"/>
                    <a:pt x="0" y="69"/>
                    <a:pt x="98" y="117"/>
                  </a:cubicBezTo>
                  <a:cubicBezTo>
                    <a:pt x="154" y="140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8" name="Google Shape;2618;p2"/>
            <p:cNvSpPr/>
            <p:nvPr/>
          </p:nvSpPr>
          <p:spPr>
            <a:xfrm>
              <a:off x="8222008" y="4450913"/>
              <a:ext cx="13777" cy="2680"/>
            </a:xfrm>
            <a:custGeom>
              <a:avLst/>
              <a:gdLst/>
              <a:ahLst/>
              <a:cxnLst/>
              <a:rect l="l" t="t" r="r" b="b"/>
              <a:pathLst>
                <a:path w="386" h="89" extrusionOk="0">
                  <a:moveTo>
                    <a:pt x="385" y="0"/>
                  </a:moveTo>
                  <a:cubicBezTo>
                    <a:pt x="238" y="21"/>
                    <a:pt x="7" y="3"/>
                    <a:pt x="0" y="89"/>
                  </a:cubicBezTo>
                  <a:cubicBezTo>
                    <a:pt x="149" y="69"/>
                    <a:pt x="383" y="89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9" name="Google Shape;2619;p2"/>
            <p:cNvSpPr/>
            <p:nvPr/>
          </p:nvSpPr>
          <p:spPr>
            <a:xfrm>
              <a:off x="6521935" y="4450402"/>
              <a:ext cx="20666" cy="3704"/>
            </a:xfrm>
            <a:custGeom>
              <a:avLst/>
              <a:gdLst/>
              <a:ahLst/>
              <a:cxnLst/>
              <a:rect l="l" t="t" r="r" b="b"/>
              <a:pathLst>
                <a:path w="579" h="123" extrusionOk="0">
                  <a:moveTo>
                    <a:pt x="579" y="17"/>
                  </a:moveTo>
                  <a:cubicBezTo>
                    <a:pt x="352" y="30"/>
                    <a:pt x="31" y="0"/>
                    <a:pt x="1" y="106"/>
                  </a:cubicBezTo>
                  <a:cubicBezTo>
                    <a:pt x="226" y="93"/>
                    <a:pt x="547" y="123"/>
                    <a:pt x="579" y="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0" name="Google Shape;2620;p2"/>
            <p:cNvSpPr/>
            <p:nvPr/>
          </p:nvSpPr>
          <p:spPr>
            <a:xfrm>
              <a:off x="8841547" y="4445042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5"/>
                  </a:moveTo>
                  <a:cubicBezTo>
                    <a:pt x="192" y="54"/>
                    <a:pt x="38" y="1"/>
                    <a:pt x="1" y="105"/>
                  </a:cubicBezTo>
                  <a:cubicBezTo>
                    <a:pt x="1" y="153"/>
                    <a:pt x="153" y="206"/>
                    <a:pt x="19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1" name="Google Shape;2621;p2"/>
            <p:cNvSpPr/>
            <p:nvPr/>
          </p:nvSpPr>
          <p:spPr>
            <a:xfrm>
              <a:off x="8689143" y="4445404"/>
              <a:ext cx="21523" cy="6504"/>
            </a:xfrm>
            <a:custGeom>
              <a:avLst/>
              <a:gdLst/>
              <a:ahLst/>
              <a:cxnLst/>
              <a:rect l="l" t="t" r="r" b="b"/>
              <a:pathLst>
                <a:path w="603" h="216" extrusionOk="0">
                  <a:moveTo>
                    <a:pt x="603" y="183"/>
                  </a:moveTo>
                  <a:lnTo>
                    <a:pt x="603" y="0"/>
                  </a:lnTo>
                  <a:lnTo>
                    <a:pt x="27" y="0"/>
                  </a:lnTo>
                  <a:cubicBezTo>
                    <a:pt x="1" y="164"/>
                    <a:pt x="219" y="216"/>
                    <a:pt x="603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2" name="Google Shape;2622;p2"/>
            <p:cNvSpPr/>
            <p:nvPr/>
          </p:nvSpPr>
          <p:spPr>
            <a:xfrm>
              <a:off x="1398585" y="4432306"/>
              <a:ext cx="37120" cy="15928"/>
            </a:xfrm>
            <a:custGeom>
              <a:avLst/>
              <a:gdLst/>
              <a:ahLst/>
              <a:cxnLst/>
              <a:rect l="l" t="t" r="r" b="b"/>
              <a:pathLst>
                <a:path w="1040" h="529" extrusionOk="0">
                  <a:moveTo>
                    <a:pt x="837" y="528"/>
                  </a:moveTo>
                  <a:cubicBezTo>
                    <a:pt x="1040" y="1"/>
                    <a:pt x="1" y="489"/>
                    <a:pt x="837" y="5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3" name="Google Shape;2623;p2"/>
            <p:cNvSpPr/>
            <p:nvPr/>
          </p:nvSpPr>
          <p:spPr>
            <a:xfrm>
              <a:off x="8160190" y="4434474"/>
              <a:ext cx="29946" cy="10990"/>
            </a:xfrm>
            <a:custGeom>
              <a:avLst/>
              <a:gdLst/>
              <a:ahLst/>
              <a:cxnLst/>
              <a:rect l="l" t="t" r="r" b="b"/>
              <a:pathLst>
                <a:path w="839" h="365" extrusionOk="0">
                  <a:moveTo>
                    <a:pt x="576" y="1"/>
                  </a:moveTo>
                  <a:cubicBezTo>
                    <a:pt x="744" y="290"/>
                    <a:pt x="77" y="189"/>
                    <a:pt x="0" y="365"/>
                  </a:cubicBezTo>
                  <a:lnTo>
                    <a:pt x="770" y="365"/>
                  </a:lnTo>
                  <a:cubicBezTo>
                    <a:pt x="736" y="229"/>
                    <a:pt x="838" y="31"/>
                    <a:pt x="57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4" name="Google Shape;2624;p2"/>
            <p:cNvSpPr/>
            <p:nvPr/>
          </p:nvSpPr>
          <p:spPr>
            <a:xfrm>
              <a:off x="6535676" y="4442694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8" y="20"/>
                    <a:pt x="6" y="3"/>
                    <a:pt x="1" y="92"/>
                  </a:cubicBezTo>
                  <a:cubicBezTo>
                    <a:pt x="149" y="71"/>
                    <a:pt x="383" y="88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5" name="Google Shape;2625;p2"/>
            <p:cNvSpPr/>
            <p:nvPr/>
          </p:nvSpPr>
          <p:spPr>
            <a:xfrm>
              <a:off x="5072882" y="4441941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5" y="25"/>
                  </a:moveTo>
                  <a:cubicBezTo>
                    <a:pt x="242" y="1"/>
                    <a:pt x="1" y="67"/>
                    <a:pt x="101" y="117"/>
                  </a:cubicBezTo>
                  <a:cubicBezTo>
                    <a:pt x="154" y="143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6" name="Google Shape;2626;p2"/>
            <p:cNvSpPr/>
            <p:nvPr/>
          </p:nvSpPr>
          <p:spPr>
            <a:xfrm>
              <a:off x="2137299" y="4437214"/>
              <a:ext cx="22700" cy="8250"/>
            </a:xfrm>
            <a:custGeom>
              <a:avLst/>
              <a:gdLst/>
              <a:ahLst/>
              <a:cxnLst/>
              <a:rect l="l" t="t" r="r" b="b"/>
              <a:pathLst>
                <a:path w="636" h="274" extrusionOk="0">
                  <a:moveTo>
                    <a:pt x="2" y="274"/>
                  </a:moveTo>
                  <a:lnTo>
                    <a:pt x="386" y="274"/>
                  </a:lnTo>
                  <a:cubicBezTo>
                    <a:pt x="399" y="158"/>
                    <a:pt x="635" y="148"/>
                    <a:pt x="581" y="1"/>
                  </a:cubicBezTo>
                  <a:lnTo>
                    <a:pt x="1" y="1"/>
                  </a:lnTo>
                  <a:cubicBezTo>
                    <a:pt x="2" y="91"/>
                    <a:pt x="2" y="182"/>
                    <a:pt x="2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7" name="Google Shape;2627;p2"/>
            <p:cNvSpPr/>
            <p:nvPr/>
          </p:nvSpPr>
          <p:spPr>
            <a:xfrm>
              <a:off x="8748427" y="443920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2" y="116"/>
                  </a:moveTo>
                  <a:cubicBezTo>
                    <a:pt x="156" y="143"/>
                    <a:pt x="393" y="72"/>
                    <a:pt x="294" y="25"/>
                  </a:cubicBezTo>
                  <a:cubicBezTo>
                    <a:pt x="240" y="0"/>
                    <a:pt x="0" y="69"/>
                    <a:pt x="102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8" name="Google Shape;2628;p2"/>
            <p:cNvSpPr/>
            <p:nvPr/>
          </p:nvSpPr>
          <p:spPr>
            <a:xfrm>
              <a:off x="6880209" y="4430259"/>
              <a:ext cx="20273" cy="13519"/>
            </a:xfrm>
            <a:custGeom>
              <a:avLst/>
              <a:gdLst/>
              <a:ahLst/>
              <a:cxnLst/>
              <a:rect l="l" t="t" r="r" b="b"/>
              <a:pathLst>
                <a:path w="568" h="449" extrusionOk="0">
                  <a:moveTo>
                    <a:pt x="375" y="413"/>
                  </a:moveTo>
                  <a:cubicBezTo>
                    <a:pt x="386" y="357"/>
                    <a:pt x="404" y="305"/>
                    <a:pt x="567" y="322"/>
                  </a:cubicBezTo>
                  <a:lnTo>
                    <a:pt x="567" y="141"/>
                  </a:lnTo>
                  <a:cubicBezTo>
                    <a:pt x="92" y="1"/>
                    <a:pt x="1" y="449"/>
                    <a:pt x="375" y="4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9" name="Google Shape;2629;p2"/>
            <p:cNvSpPr/>
            <p:nvPr/>
          </p:nvSpPr>
          <p:spPr>
            <a:xfrm>
              <a:off x="6081319" y="4437063"/>
              <a:ext cx="23985" cy="6052"/>
            </a:xfrm>
            <a:custGeom>
              <a:avLst/>
              <a:gdLst/>
              <a:ahLst/>
              <a:cxnLst/>
              <a:rect l="l" t="t" r="r" b="b"/>
              <a:pathLst>
                <a:path w="672" h="201" extrusionOk="0">
                  <a:moveTo>
                    <a:pt x="582" y="6"/>
                  </a:moveTo>
                  <a:cubicBezTo>
                    <a:pt x="250" y="1"/>
                    <a:pt x="84" y="76"/>
                    <a:pt x="1" y="187"/>
                  </a:cubicBezTo>
                  <a:cubicBezTo>
                    <a:pt x="306" y="180"/>
                    <a:pt x="672" y="200"/>
                    <a:pt x="582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0" name="Google Shape;2630;p2"/>
            <p:cNvSpPr/>
            <p:nvPr/>
          </p:nvSpPr>
          <p:spPr>
            <a:xfrm>
              <a:off x="7809090" y="4429024"/>
              <a:ext cx="33551" cy="17283"/>
            </a:xfrm>
            <a:custGeom>
              <a:avLst/>
              <a:gdLst/>
              <a:ahLst/>
              <a:cxnLst/>
              <a:rect l="l" t="t" r="r" b="b"/>
              <a:pathLst>
                <a:path w="940" h="574" extrusionOk="0">
                  <a:moveTo>
                    <a:pt x="0" y="90"/>
                  </a:moveTo>
                  <a:lnTo>
                    <a:pt x="0" y="273"/>
                  </a:lnTo>
                  <a:cubicBezTo>
                    <a:pt x="354" y="573"/>
                    <a:pt x="940" y="0"/>
                    <a:pt x="0" y="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1" name="Google Shape;2631;p2"/>
            <p:cNvSpPr/>
            <p:nvPr/>
          </p:nvSpPr>
          <p:spPr>
            <a:xfrm>
              <a:off x="6497700" y="4436491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5"/>
                  </a:moveTo>
                  <a:cubicBezTo>
                    <a:pt x="240" y="0"/>
                    <a:pt x="1" y="69"/>
                    <a:pt x="101" y="115"/>
                  </a:cubicBezTo>
                  <a:cubicBezTo>
                    <a:pt x="153" y="141"/>
                    <a:pt x="392" y="71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2" name="Google Shape;2632;p2"/>
            <p:cNvSpPr/>
            <p:nvPr/>
          </p:nvSpPr>
          <p:spPr>
            <a:xfrm>
              <a:off x="4315893" y="4417975"/>
              <a:ext cx="37870" cy="26858"/>
            </a:xfrm>
            <a:custGeom>
              <a:avLst/>
              <a:gdLst/>
              <a:ahLst/>
              <a:cxnLst/>
              <a:rect l="l" t="t" r="r" b="b"/>
              <a:pathLst>
                <a:path w="1061" h="892" extrusionOk="0">
                  <a:moveTo>
                    <a:pt x="1061" y="549"/>
                  </a:moveTo>
                  <a:lnTo>
                    <a:pt x="1061" y="367"/>
                  </a:lnTo>
                  <a:cubicBezTo>
                    <a:pt x="280" y="0"/>
                    <a:pt x="1" y="892"/>
                    <a:pt x="1061" y="5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3" name="Google Shape;2633;p2"/>
            <p:cNvSpPr/>
            <p:nvPr/>
          </p:nvSpPr>
          <p:spPr>
            <a:xfrm>
              <a:off x="9025396" y="4426254"/>
              <a:ext cx="22629" cy="8250"/>
            </a:xfrm>
            <a:custGeom>
              <a:avLst/>
              <a:gdLst/>
              <a:ahLst/>
              <a:cxnLst/>
              <a:rect l="l" t="t" r="r" b="b"/>
              <a:pathLst>
                <a:path w="634" h="274" extrusionOk="0">
                  <a:moveTo>
                    <a:pt x="634" y="1"/>
                  </a:moveTo>
                  <a:lnTo>
                    <a:pt x="248" y="1"/>
                  </a:lnTo>
                  <a:cubicBezTo>
                    <a:pt x="235" y="117"/>
                    <a:pt x="0" y="127"/>
                    <a:pt x="54" y="274"/>
                  </a:cubicBezTo>
                  <a:lnTo>
                    <a:pt x="634" y="27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4" name="Google Shape;2634;p2"/>
            <p:cNvSpPr/>
            <p:nvPr/>
          </p:nvSpPr>
          <p:spPr>
            <a:xfrm>
              <a:off x="17418" y="4428633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193" y="103"/>
                  </a:moveTo>
                  <a:cubicBezTo>
                    <a:pt x="193" y="52"/>
                    <a:pt x="39" y="0"/>
                    <a:pt x="1" y="103"/>
                  </a:cubicBezTo>
                  <a:cubicBezTo>
                    <a:pt x="1" y="154"/>
                    <a:pt x="156" y="208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5" name="Google Shape;2635;p2"/>
            <p:cNvSpPr/>
            <p:nvPr/>
          </p:nvSpPr>
          <p:spPr>
            <a:xfrm>
              <a:off x="8669441" y="4425953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1" y="102"/>
                  </a:moveTo>
                  <a:cubicBezTo>
                    <a:pt x="194" y="53"/>
                    <a:pt x="37" y="0"/>
                    <a:pt x="1" y="102"/>
                  </a:cubicBezTo>
                  <a:cubicBezTo>
                    <a:pt x="1" y="153"/>
                    <a:pt x="157" y="205"/>
                    <a:pt x="191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6" name="Google Shape;2636;p2"/>
            <p:cNvSpPr/>
            <p:nvPr/>
          </p:nvSpPr>
          <p:spPr>
            <a:xfrm>
              <a:off x="8318769" y="4418095"/>
              <a:ext cx="39547" cy="16771"/>
            </a:xfrm>
            <a:custGeom>
              <a:avLst/>
              <a:gdLst/>
              <a:ahLst/>
              <a:cxnLst/>
              <a:rect l="l" t="t" r="r" b="b"/>
              <a:pathLst>
                <a:path w="1108" h="557" extrusionOk="0">
                  <a:moveTo>
                    <a:pt x="955" y="453"/>
                  </a:moveTo>
                  <a:cubicBezTo>
                    <a:pt x="1107" y="140"/>
                    <a:pt x="774" y="55"/>
                    <a:pt x="375" y="0"/>
                  </a:cubicBezTo>
                  <a:cubicBezTo>
                    <a:pt x="0" y="174"/>
                    <a:pt x="173" y="556"/>
                    <a:pt x="955" y="4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7" name="Google Shape;2637;p2"/>
            <p:cNvSpPr/>
            <p:nvPr/>
          </p:nvSpPr>
          <p:spPr>
            <a:xfrm>
              <a:off x="5664759" y="442830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5" y="24"/>
                  </a:moveTo>
                  <a:cubicBezTo>
                    <a:pt x="244" y="1"/>
                    <a:pt x="1" y="69"/>
                    <a:pt x="103" y="116"/>
                  </a:cubicBezTo>
                  <a:cubicBezTo>
                    <a:pt x="158" y="140"/>
                    <a:pt x="394" y="72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8" name="Google Shape;2638;p2"/>
            <p:cNvSpPr/>
            <p:nvPr/>
          </p:nvSpPr>
          <p:spPr>
            <a:xfrm>
              <a:off x="695313" y="4428302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3" y="24"/>
                  </a:moveTo>
                  <a:cubicBezTo>
                    <a:pt x="238" y="1"/>
                    <a:pt x="1" y="69"/>
                    <a:pt x="97" y="116"/>
                  </a:cubicBezTo>
                  <a:cubicBezTo>
                    <a:pt x="153" y="140"/>
                    <a:pt x="391" y="72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9" name="Google Shape;2639;p2"/>
            <p:cNvSpPr/>
            <p:nvPr/>
          </p:nvSpPr>
          <p:spPr>
            <a:xfrm>
              <a:off x="8745108" y="4426254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1"/>
                  </a:moveTo>
                  <a:cubicBezTo>
                    <a:pt x="237" y="20"/>
                    <a:pt x="7" y="3"/>
                    <a:pt x="1" y="91"/>
                  </a:cubicBezTo>
                  <a:cubicBezTo>
                    <a:pt x="151" y="71"/>
                    <a:pt x="382" y="90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0" name="Google Shape;2640;p2"/>
            <p:cNvSpPr/>
            <p:nvPr/>
          </p:nvSpPr>
          <p:spPr>
            <a:xfrm>
              <a:off x="6404865" y="4404576"/>
              <a:ext cx="52754" cy="24479"/>
            </a:xfrm>
            <a:custGeom>
              <a:avLst/>
              <a:gdLst/>
              <a:ahLst/>
              <a:cxnLst/>
              <a:rect l="l" t="t" r="r" b="b"/>
              <a:pathLst>
                <a:path w="1478" h="813" extrusionOk="0">
                  <a:moveTo>
                    <a:pt x="0" y="812"/>
                  </a:moveTo>
                  <a:cubicBezTo>
                    <a:pt x="1478" y="679"/>
                    <a:pt x="33" y="0"/>
                    <a:pt x="0" y="8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1" name="Google Shape;2641;p2"/>
            <p:cNvSpPr/>
            <p:nvPr/>
          </p:nvSpPr>
          <p:spPr>
            <a:xfrm>
              <a:off x="674576" y="442556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2" y="24"/>
                  </a:moveTo>
                  <a:cubicBezTo>
                    <a:pt x="242" y="0"/>
                    <a:pt x="1" y="67"/>
                    <a:pt x="100" y="114"/>
                  </a:cubicBezTo>
                  <a:cubicBezTo>
                    <a:pt x="156" y="141"/>
                    <a:pt x="394" y="72"/>
                    <a:pt x="29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2" name="Google Shape;2642;p2"/>
            <p:cNvSpPr/>
            <p:nvPr/>
          </p:nvSpPr>
          <p:spPr>
            <a:xfrm>
              <a:off x="3218012" y="4417704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2"/>
                  </a:moveTo>
                  <a:cubicBezTo>
                    <a:pt x="196" y="54"/>
                    <a:pt x="38" y="0"/>
                    <a:pt x="1" y="102"/>
                  </a:cubicBezTo>
                  <a:cubicBezTo>
                    <a:pt x="1" y="154"/>
                    <a:pt x="160" y="206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3" name="Google Shape;2643;p2"/>
            <p:cNvSpPr/>
            <p:nvPr/>
          </p:nvSpPr>
          <p:spPr>
            <a:xfrm>
              <a:off x="6962443" y="4412615"/>
              <a:ext cx="22522" cy="8190"/>
            </a:xfrm>
            <a:custGeom>
              <a:avLst/>
              <a:gdLst/>
              <a:ahLst/>
              <a:cxnLst/>
              <a:rect l="l" t="t" r="r" b="b"/>
              <a:pathLst>
                <a:path w="631" h="272" extrusionOk="0">
                  <a:moveTo>
                    <a:pt x="577" y="1"/>
                  </a:moveTo>
                  <a:lnTo>
                    <a:pt x="0" y="1"/>
                  </a:lnTo>
                  <a:lnTo>
                    <a:pt x="0" y="271"/>
                  </a:lnTo>
                  <a:lnTo>
                    <a:pt x="384" y="271"/>
                  </a:lnTo>
                  <a:cubicBezTo>
                    <a:pt x="396" y="157"/>
                    <a:pt x="631" y="147"/>
                    <a:pt x="5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4" name="Google Shape;2644;p2"/>
            <p:cNvSpPr/>
            <p:nvPr/>
          </p:nvSpPr>
          <p:spPr>
            <a:xfrm>
              <a:off x="6645821" y="4412676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579" y="90"/>
                  </a:moveTo>
                  <a:cubicBezTo>
                    <a:pt x="385" y="90"/>
                    <a:pt x="348" y="17"/>
                    <a:pt x="194" y="0"/>
                  </a:cubicBezTo>
                  <a:cubicBezTo>
                    <a:pt x="194" y="92"/>
                    <a:pt x="38" y="108"/>
                    <a:pt x="0" y="182"/>
                  </a:cubicBezTo>
                  <a:cubicBezTo>
                    <a:pt x="194" y="182"/>
                    <a:pt x="230" y="255"/>
                    <a:pt x="385" y="272"/>
                  </a:cubicBezTo>
                  <a:cubicBezTo>
                    <a:pt x="385" y="180"/>
                    <a:pt x="541" y="163"/>
                    <a:pt x="579" y="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5" name="Google Shape;2645;p2"/>
            <p:cNvSpPr/>
            <p:nvPr/>
          </p:nvSpPr>
          <p:spPr>
            <a:xfrm>
              <a:off x="3613656" y="4417312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6"/>
                  </a:moveTo>
                  <a:cubicBezTo>
                    <a:pt x="238" y="0"/>
                    <a:pt x="0" y="69"/>
                    <a:pt x="102" y="115"/>
                  </a:cubicBezTo>
                  <a:cubicBezTo>
                    <a:pt x="153" y="141"/>
                    <a:pt x="395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6" name="Google Shape;2646;p2"/>
            <p:cNvSpPr/>
            <p:nvPr/>
          </p:nvSpPr>
          <p:spPr>
            <a:xfrm>
              <a:off x="2213180" y="4414994"/>
              <a:ext cx="6853" cy="6263"/>
            </a:xfrm>
            <a:custGeom>
              <a:avLst/>
              <a:gdLst/>
              <a:ahLst/>
              <a:cxnLst/>
              <a:rect l="l" t="t" r="r" b="b"/>
              <a:pathLst>
                <a:path w="192" h="208" extrusionOk="0">
                  <a:moveTo>
                    <a:pt x="191" y="103"/>
                  </a:moveTo>
                  <a:cubicBezTo>
                    <a:pt x="192" y="52"/>
                    <a:pt x="35" y="0"/>
                    <a:pt x="0" y="103"/>
                  </a:cubicBezTo>
                  <a:cubicBezTo>
                    <a:pt x="0" y="153"/>
                    <a:pt x="154" y="208"/>
                    <a:pt x="191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7" name="Google Shape;2647;p2"/>
            <p:cNvSpPr/>
            <p:nvPr/>
          </p:nvSpPr>
          <p:spPr>
            <a:xfrm>
              <a:off x="8115218" y="441463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2" y="0"/>
                    <a:pt x="0" y="70"/>
                    <a:pt x="101" y="117"/>
                  </a:cubicBezTo>
                  <a:cubicBezTo>
                    <a:pt x="156" y="141"/>
                    <a:pt x="393" y="71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8" name="Google Shape;2648;p2"/>
            <p:cNvSpPr/>
            <p:nvPr/>
          </p:nvSpPr>
          <p:spPr>
            <a:xfrm>
              <a:off x="275363" y="441463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0"/>
                    <a:pt x="0" y="70"/>
                    <a:pt x="99" y="117"/>
                  </a:cubicBezTo>
                  <a:cubicBezTo>
                    <a:pt x="154" y="141"/>
                    <a:pt x="392" y="71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9" name="Google Shape;2649;p2"/>
            <p:cNvSpPr/>
            <p:nvPr/>
          </p:nvSpPr>
          <p:spPr>
            <a:xfrm>
              <a:off x="6800509" y="441183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7"/>
                  </a:moveTo>
                  <a:cubicBezTo>
                    <a:pt x="240" y="1"/>
                    <a:pt x="0" y="71"/>
                    <a:pt x="102" y="117"/>
                  </a:cubicBezTo>
                  <a:cubicBezTo>
                    <a:pt x="154" y="143"/>
                    <a:pt x="393" y="74"/>
                    <a:pt x="295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0" name="Google Shape;2650;p2"/>
            <p:cNvSpPr/>
            <p:nvPr/>
          </p:nvSpPr>
          <p:spPr>
            <a:xfrm>
              <a:off x="6539352" y="4406774"/>
              <a:ext cx="23843" cy="5871"/>
            </a:xfrm>
            <a:custGeom>
              <a:avLst/>
              <a:gdLst/>
              <a:ahLst/>
              <a:cxnLst/>
              <a:rect l="l" t="t" r="r" b="b"/>
              <a:pathLst>
                <a:path w="668" h="195" extrusionOk="0">
                  <a:moveTo>
                    <a:pt x="476" y="195"/>
                  </a:moveTo>
                  <a:cubicBezTo>
                    <a:pt x="476" y="103"/>
                    <a:pt x="632" y="86"/>
                    <a:pt x="668" y="12"/>
                  </a:cubicBezTo>
                  <a:cubicBezTo>
                    <a:pt x="368" y="20"/>
                    <a:pt x="1" y="0"/>
                    <a:pt x="91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1" name="Google Shape;2651;p2"/>
            <p:cNvSpPr/>
            <p:nvPr/>
          </p:nvSpPr>
          <p:spPr>
            <a:xfrm>
              <a:off x="6026211" y="4404065"/>
              <a:ext cx="7139" cy="6233"/>
            </a:xfrm>
            <a:custGeom>
              <a:avLst/>
              <a:gdLst/>
              <a:ahLst/>
              <a:cxnLst/>
              <a:rect l="l" t="t" r="r" b="b"/>
              <a:pathLst>
                <a:path w="200" h="207" extrusionOk="0">
                  <a:moveTo>
                    <a:pt x="197" y="103"/>
                  </a:moveTo>
                  <a:cubicBezTo>
                    <a:pt x="199" y="52"/>
                    <a:pt x="40" y="0"/>
                    <a:pt x="5" y="103"/>
                  </a:cubicBezTo>
                  <a:cubicBezTo>
                    <a:pt x="1" y="154"/>
                    <a:pt x="157" y="207"/>
                    <a:pt x="197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2" name="Google Shape;2652;p2"/>
            <p:cNvSpPr/>
            <p:nvPr/>
          </p:nvSpPr>
          <p:spPr>
            <a:xfrm>
              <a:off x="5523884" y="4401686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3" name="Google Shape;2653;p2"/>
            <p:cNvSpPr/>
            <p:nvPr/>
          </p:nvSpPr>
          <p:spPr>
            <a:xfrm>
              <a:off x="2133837" y="440367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6"/>
                  </a:moveTo>
                  <a:cubicBezTo>
                    <a:pt x="154" y="141"/>
                    <a:pt x="392" y="72"/>
                    <a:pt x="292" y="25"/>
                  </a:cubicBezTo>
                  <a:cubicBezTo>
                    <a:pt x="240" y="0"/>
                    <a:pt x="0" y="69"/>
                    <a:pt x="9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4" name="Google Shape;2654;p2"/>
            <p:cNvSpPr/>
            <p:nvPr/>
          </p:nvSpPr>
          <p:spPr>
            <a:xfrm>
              <a:off x="560255" y="4398946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1"/>
                  </a:lnTo>
                  <a:lnTo>
                    <a:pt x="25" y="1"/>
                  </a:lnTo>
                  <a:cubicBezTo>
                    <a:pt x="0" y="164"/>
                    <a:pt x="217" y="213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5" name="Google Shape;2655;p2"/>
            <p:cNvSpPr/>
            <p:nvPr/>
          </p:nvSpPr>
          <p:spPr>
            <a:xfrm>
              <a:off x="5224358" y="4395484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2" y="24"/>
                  </a:moveTo>
                  <a:cubicBezTo>
                    <a:pt x="238" y="1"/>
                    <a:pt x="1" y="69"/>
                    <a:pt x="100" y="116"/>
                  </a:cubicBezTo>
                  <a:cubicBezTo>
                    <a:pt x="152" y="140"/>
                    <a:pt x="391" y="73"/>
                    <a:pt x="29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6" name="Google Shape;2656;p2"/>
            <p:cNvSpPr/>
            <p:nvPr/>
          </p:nvSpPr>
          <p:spPr>
            <a:xfrm>
              <a:off x="1976293" y="4390877"/>
              <a:ext cx="34158" cy="8852"/>
            </a:xfrm>
            <a:custGeom>
              <a:avLst/>
              <a:gdLst/>
              <a:ahLst/>
              <a:cxnLst/>
              <a:rect l="l" t="t" r="r" b="b"/>
              <a:pathLst>
                <a:path w="957" h="294" extrusionOk="0">
                  <a:moveTo>
                    <a:pt x="78" y="177"/>
                  </a:moveTo>
                  <a:cubicBezTo>
                    <a:pt x="323" y="182"/>
                    <a:pt x="347" y="293"/>
                    <a:pt x="659" y="269"/>
                  </a:cubicBezTo>
                  <a:cubicBezTo>
                    <a:pt x="956" y="45"/>
                    <a:pt x="1" y="1"/>
                    <a:pt x="78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7" name="Google Shape;2657;p2"/>
            <p:cNvSpPr/>
            <p:nvPr/>
          </p:nvSpPr>
          <p:spPr>
            <a:xfrm>
              <a:off x="4673704" y="4392744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9" y="115"/>
                  </a:moveTo>
                  <a:cubicBezTo>
                    <a:pt x="154" y="140"/>
                    <a:pt x="391" y="72"/>
                    <a:pt x="292" y="24"/>
                  </a:cubicBezTo>
                  <a:cubicBezTo>
                    <a:pt x="240" y="0"/>
                    <a:pt x="1" y="68"/>
                    <a:pt x="99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8" name="Google Shape;2658;p2"/>
            <p:cNvSpPr/>
            <p:nvPr/>
          </p:nvSpPr>
          <p:spPr>
            <a:xfrm>
              <a:off x="4050953" y="4390154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5" y="110"/>
                  </a:moveTo>
                  <a:cubicBezTo>
                    <a:pt x="345" y="0"/>
                    <a:pt x="171" y="55"/>
                    <a:pt x="0" y="110"/>
                  </a:cubicBezTo>
                  <a:cubicBezTo>
                    <a:pt x="0" y="204"/>
                    <a:pt x="336" y="225"/>
                    <a:pt x="385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9" name="Google Shape;2659;p2"/>
            <p:cNvSpPr/>
            <p:nvPr/>
          </p:nvSpPr>
          <p:spPr>
            <a:xfrm>
              <a:off x="1228799" y="4390787"/>
              <a:ext cx="13777" cy="2680"/>
            </a:xfrm>
            <a:custGeom>
              <a:avLst/>
              <a:gdLst/>
              <a:ahLst/>
              <a:cxnLst/>
              <a:rect l="l" t="t" r="r" b="b"/>
              <a:pathLst>
                <a:path w="386" h="89" extrusionOk="0">
                  <a:moveTo>
                    <a:pt x="386" y="0"/>
                  </a:moveTo>
                  <a:cubicBezTo>
                    <a:pt x="236" y="20"/>
                    <a:pt x="6" y="1"/>
                    <a:pt x="1" y="89"/>
                  </a:cubicBezTo>
                  <a:cubicBezTo>
                    <a:pt x="151" y="69"/>
                    <a:pt x="381" y="88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0" name="Google Shape;2660;p2"/>
            <p:cNvSpPr/>
            <p:nvPr/>
          </p:nvSpPr>
          <p:spPr>
            <a:xfrm>
              <a:off x="707377" y="4382567"/>
              <a:ext cx="27162" cy="10900"/>
            </a:xfrm>
            <a:custGeom>
              <a:avLst/>
              <a:gdLst/>
              <a:ahLst/>
              <a:cxnLst/>
              <a:rect l="l" t="t" r="r" b="b"/>
              <a:pathLst>
                <a:path w="761" h="362" extrusionOk="0">
                  <a:moveTo>
                    <a:pt x="532" y="362"/>
                  </a:moveTo>
                  <a:cubicBezTo>
                    <a:pt x="648" y="358"/>
                    <a:pt x="760" y="349"/>
                    <a:pt x="722" y="273"/>
                  </a:cubicBezTo>
                  <a:cubicBezTo>
                    <a:pt x="405" y="269"/>
                    <a:pt x="615" y="20"/>
                    <a:pt x="337" y="0"/>
                  </a:cubicBezTo>
                  <a:cubicBezTo>
                    <a:pt x="1" y="184"/>
                    <a:pt x="478" y="178"/>
                    <a:pt x="144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1" name="Google Shape;2661;p2"/>
            <p:cNvSpPr/>
            <p:nvPr/>
          </p:nvSpPr>
          <p:spPr>
            <a:xfrm>
              <a:off x="4456947" y="4384614"/>
              <a:ext cx="13849" cy="7407"/>
            </a:xfrm>
            <a:custGeom>
              <a:avLst/>
              <a:gdLst/>
              <a:ahLst/>
              <a:cxnLst/>
              <a:rect l="l" t="t" r="r" b="b"/>
              <a:pathLst>
                <a:path w="388" h="246" extrusionOk="0">
                  <a:moveTo>
                    <a:pt x="388" y="115"/>
                  </a:moveTo>
                  <a:cubicBezTo>
                    <a:pt x="385" y="21"/>
                    <a:pt x="48" y="0"/>
                    <a:pt x="0" y="115"/>
                  </a:cubicBezTo>
                  <a:cubicBezTo>
                    <a:pt x="219" y="105"/>
                    <a:pt x="303" y="246"/>
                    <a:pt x="388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2" name="Google Shape;2662;p2"/>
            <p:cNvSpPr/>
            <p:nvPr/>
          </p:nvSpPr>
          <p:spPr>
            <a:xfrm>
              <a:off x="819806" y="4379797"/>
              <a:ext cx="25556" cy="11020"/>
            </a:xfrm>
            <a:custGeom>
              <a:avLst/>
              <a:gdLst/>
              <a:ahLst/>
              <a:cxnLst/>
              <a:rect l="l" t="t" r="r" b="b"/>
              <a:pathLst>
                <a:path w="716" h="366" extrusionOk="0">
                  <a:moveTo>
                    <a:pt x="83" y="365"/>
                  </a:moveTo>
                  <a:lnTo>
                    <a:pt x="660" y="365"/>
                  </a:lnTo>
                  <a:cubicBezTo>
                    <a:pt x="716" y="158"/>
                    <a:pt x="614" y="22"/>
                    <a:pt x="274" y="1"/>
                  </a:cubicBezTo>
                  <a:cubicBezTo>
                    <a:pt x="214" y="125"/>
                    <a:pt x="0" y="173"/>
                    <a:pt x="83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3" name="Google Shape;2663;p2"/>
            <p:cNvSpPr/>
            <p:nvPr/>
          </p:nvSpPr>
          <p:spPr>
            <a:xfrm>
              <a:off x="4564915" y="4374709"/>
              <a:ext cx="36621" cy="17946"/>
            </a:xfrm>
            <a:custGeom>
              <a:avLst/>
              <a:gdLst/>
              <a:ahLst/>
              <a:cxnLst/>
              <a:rect l="l" t="t" r="r" b="b"/>
              <a:pathLst>
                <a:path w="1026" h="596" extrusionOk="0">
                  <a:moveTo>
                    <a:pt x="1026" y="170"/>
                  </a:moveTo>
                  <a:cubicBezTo>
                    <a:pt x="411" y="225"/>
                    <a:pt x="429" y="0"/>
                    <a:pt x="64" y="170"/>
                  </a:cubicBezTo>
                  <a:cubicBezTo>
                    <a:pt x="1" y="595"/>
                    <a:pt x="954" y="413"/>
                    <a:pt x="1026" y="1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4" name="Google Shape;2664;p2"/>
            <p:cNvSpPr/>
            <p:nvPr/>
          </p:nvSpPr>
          <p:spPr>
            <a:xfrm>
              <a:off x="1159949" y="4382206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4"/>
                  </a:moveTo>
                  <a:cubicBezTo>
                    <a:pt x="196" y="53"/>
                    <a:pt x="38" y="1"/>
                    <a:pt x="1" y="104"/>
                  </a:cubicBezTo>
                  <a:cubicBezTo>
                    <a:pt x="1" y="152"/>
                    <a:pt x="160" y="207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5" name="Google Shape;2665;p2"/>
            <p:cNvSpPr/>
            <p:nvPr/>
          </p:nvSpPr>
          <p:spPr>
            <a:xfrm>
              <a:off x="5771549" y="4377087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1"/>
                  </a:moveTo>
                  <a:lnTo>
                    <a:pt x="1" y="1"/>
                  </a:lnTo>
                  <a:lnTo>
                    <a:pt x="1" y="274"/>
                  </a:lnTo>
                  <a:lnTo>
                    <a:pt x="580" y="27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6" name="Google Shape;2666;p2"/>
            <p:cNvSpPr/>
            <p:nvPr/>
          </p:nvSpPr>
          <p:spPr>
            <a:xfrm>
              <a:off x="4662532" y="4377087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2" y="274"/>
                  </a:moveTo>
                  <a:lnTo>
                    <a:pt x="412" y="91"/>
                  </a:lnTo>
                  <a:cubicBezTo>
                    <a:pt x="219" y="92"/>
                    <a:pt x="183" y="18"/>
                    <a:pt x="25" y="1"/>
                  </a:cubicBezTo>
                  <a:cubicBezTo>
                    <a:pt x="45" y="143"/>
                    <a:pt x="1" y="315"/>
                    <a:pt x="412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7" name="Google Shape;2667;p2"/>
            <p:cNvSpPr/>
            <p:nvPr/>
          </p:nvSpPr>
          <p:spPr>
            <a:xfrm>
              <a:off x="805351" y="437907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4" y="25"/>
                  </a:moveTo>
                  <a:cubicBezTo>
                    <a:pt x="241" y="0"/>
                    <a:pt x="1" y="69"/>
                    <a:pt x="99" y="116"/>
                  </a:cubicBezTo>
                  <a:cubicBezTo>
                    <a:pt x="156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8" name="Google Shape;2668;p2"/>
            <p:cNvSpPr/>
            <p:nvPr/>
          </p:nvSpPr>
          <p:spPr>
            <a:xfrm>
              <a:off x="8779551" y="4373745"/>
              <a:ext cx="13849" cy="6775"/>
            </a:xfrm>
            <a:custGeom>
              <a:avLst/>
              <a:gdLst/>
              <a:ahLst/>
              <a:cxnLst/>
              <a:rect l="l" t="t" r="r" b="b"/>
              <a:pathLst>
                <a:path w="388" h="225" extrusionOk="0">
                  <a:moveTo>
                    <a:pt x="388" y="112"/>
                  </a:moveTo>
                  <a:cubicBezTo>
                    <a:pt x="346" y="1"/>
                    <a:pt x="171" y="57"/>
                    <a:pt x="0" y="112"/>
                  </a:cubicBezTo>
                  <a:cubicBezTo>
                    <a:pt x="4" y="202"/>
                    <a:pt x="336" y="224"/>
                    <a:pt x="388" y="1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9" name="Google Shape;2669;p2"/>
            <p:cNvSpPr/>
            <p:nvPr/>
          </p:nvSpPr>
          <p:spPr>
            <a:xfrm>
              <a:off x="8996236" y="437085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38" y="0"/>
                    <a:pt x="0" y="68"/>
                    <a:pt x="100" y="116"/>
                  </a:cubicBezTo>
                  <a:cubicBezTo>
                    <a:pt x="152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0" name="Google Shape;2670;p2"/>
            <p:cNvSpPr/>
            <p:nvPr/>
          </p:nvSpPr>
          <p:spPr>
            <a:xfrm>
              <a:off x="8913574" y="4370855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6" y="25"/>
                  </a:moveTo>
                  <a:cubicBezTo>
                    <a:pt x="242" y="0"/>
                    <a:pt x="1" y="68"/>
                    <a:pt x="104" y="116"/>
                  </a:cubicBezTo>
                  <a:cubicBezTo>
                    <a:pt x="157" y="141"/>
                    <a:pt x="396" y="72"/>
                    <a:pt x="296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1" name="Google Shape;2671;p2"/>
            <p:cNvSpPr/>
            <p:nvPr/>
          </p:nvSpPr>
          <p:spPr>
            <a:xfrm>
              <a:off x="8571146" y="4359805"/>
              <a:ext cx="22629" cy="11833"/>
            </a:xfrm>
            <a:custGeom>
              <a:avLst/>
              <a:gdLst/>
              <a:ahLst/>
              <a:cxnLst/>
              <a:rect l="l" t="t" r="r" b="b"/>
              <a:pathLst>
                <a:path w="634" h="393" extrusionOk="0">
                  <a:moveTo>
                    <a:pt x="634" y="392"/>
                  </a:moveTo>
                  <a:lnTo>
                    <a:pt x="634" y="28"/>
                  </a:lnTo>
                  <a:cubicBezTo>
                    <a:pt x="124" y="0"/>
                    <a:pt x="0" y="154"/>
                    <a:pt x="54" y="3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2" name="Google Shape;2672;p2"/>
            <p:cNvSpPr/>
            <p:nvPr/>
          </p:nvSpPr>
          <p:spPr>
            <a:xfrm>
              <a:off x="1713958" y="4368085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1" y="26"/>
                  </a:moveTo>
                  <a:cubicBezTo>
                    <a:pt x="238" y="1"/>
                    <a:pt x="0" y="70"/>
                    <a:pt x="101" y="117"/>
                  </a:cubicBezTo>
                  <a:cubicBezTo>
                    <a:pt x="152" y="143"/>
                    <a:pt x="393" y="75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3" name="Google Shape;2673;p2"/>
            <p:cNvSpPr/>
            <p:nvPr/>
          </p:nvSpPr>
          <p:spPr>
            <a:xfrm>
              <a:off x="1690009" y="4355198"/>
              <a:ext cx="22950" cy="13700"/>
            </a:xfrm>
            <a:custGeom>
              <a:avLst/>
              <a:gdLst/>
              <a:ahLst/>
              <a:cxnLst/>
              <a:rect l="l" t="t" r="r" b="b"/>
              <a:pathLst>
                <a:path w="643" h="455" extrusionOk="0">
                  <a:moveTo>
                    <a:pt x="0" y="92"/>
                  </a:moveTo>
                  <a:lnTo>
                    <a:pt x="0" y="455"/>
                  </a:lnTo>
                  <a:lnTo>
                    <a:pt x="580" y="455"/>
                  </a:lnTo>
                  <a:cubicBezTo>
                    <a:pt x="630" y="219"/>
                    <a:pt x="643" y="1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4" name="Google Shape;2674;p2"/>
            <p:cNvSpPr/>
            <p:nvPr/>
          </p:nvSpPr>
          <p:spPr>
            <a:xfrm>
              <a:off x="8063751" y="4355198"/>
              <a:ext cx="26841" cy="13038"/>
            </a:xfrm>
            <a:custGeom>
              <a:avLst/>
              <a:gdLst/>
              <a:ahLst/>
              <a:cxnLst/>
              <a:rect l="l" t="t" r="r" b="b"/>
              <a:pathLst>
                <a:path w="752" h="433" extrusionOk="0">
                  <a:moveTo>
                    <a:pt x="191" y="1"/>
                  </a:moveTo>
                  <a:cubicBezTo>
                    <a:pt x="209" y="159"/>
                    <a:pt x="150" y="283"/>
                    <a:pt x="0" y="362"/>
                  </a:cubicBezTo>
                  <a:cubicBezTo>
                    <a:pt x="658" y="433"/>
                    <a:pt x="752" y="16"/>
                    <a:pt x="1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5" name="Google Shape;2675;p2"/>
            <p:cNvSpPr/>
            <p:nvPr/>
          </p:nvSpPr>
          <p:spPr>
            <a:xfrm>
              <a:off x="3851185" y="4359986"/>
              <a:ext cx="13849" cy="7437"/>
            </a:xfrm>
            <a:custGeom>
              <a:avLst/>
              <a:gdLst/>
              <a:ahLst/>
              <a:cxnLst/>
              <a:rect l="l" t="t" r="r" b="b"/>
              <a:pathLst>
                <a:path w="388" h="247" extrusionOk="0">
                  <a:moveTo>
                    <a:pt x="388" y="113"/>
                  </a:moveTo>
                  <a:cubicBezTo>
                    <a:pt x="385" y="22"/>
                    <a:pt x="50" y="1"/>
                    <a:pt x="0" y="113"/>
                  </a:cubicBezTo>
                  <a:cubicBezTo>
                    <a:pt x="219" y="104"/>
                    <a:pt x="304" y="246"/>
                    <a:pt x="388" y="1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6" name="Google Shape;2676;p2"/>
            <p:cNvSpPr/>
            <p:nvPr/>
          </p:nvSpPr>
          <p:spPr>
            <a:xfrm>
              <a:off x="1486672" y="4362665"/>
              <a:ext cx="14206" cy="4276"/>
            </a:xfrm>
            <a:custGeom>
              <a:avLst/>
              <a:gdLst/>
              <a:ahLst/>
              <a:cxnLst/>
              <a:rect l="l" t="t" r="r" b="b"/>
              <a:pathLst>
                <a:path w="398" h="142" extrusionOk="0">
                  <a:moveTo>
                    <a:pt x="296" y="24"/>
                  </a:moveTo>
                  <a:cubicBezTo>
                    <a:pt x="242" y="1"/>
                    <a:pt x="1" y="69"/>
                    <a:pt x="104" y="116"/>
                  </a:cubicBezTo>
                  <a:cubicBezTo>
                    <a:pt x="158" y="142"/>
                    <a:pt x="398" y="73"/>
                    <a:pt x="296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7" name="Google Shape;2677;p2"/>
            <p:cNvSpPr/>
            <p:nvPr/>
          </p:nvSpPr>
          <p:spPr>
            <a:xfrm>
              <a:off x="506003" y="4360317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7" y="102"/>
                  </a:moveTo>
                  <a:cubicBezTo>
                    <a:pt x="197" y="53"/>
                    <a:pt x="37" y="0"/>
                    <a:pt x="4" y="102"/>
                  </a:cubicBezTo>
                  <a:cubicBezTo>
                    <a:pt x="1" y="153"/>
                    <a:pt x="160" y="207"/>
                    <a:pt x="197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8" name="Google Shape;2678;p2"/>
            <p:cNvSpPr/>
            <p:nvPr/>
          </p:nvSpPr>
          <p:spPr>
            <a:xfrm>
              <a:off x="217006" y="4357095"/>
              <a:ext cx="27626" cy="9936"/>
            </a:xfrm>
            <a:custGeom>
              <a:avLst/>
              <a:gdLst/>
              <a:ahLst/>
              <a:cxnLst/>
              <a:rect l="l" t="t" r="r" b="b"/>
              <a:pathLst>
                <a:path w="774" h="330" extrusionOk="0">
                  <a:moveTo>
                    <a:pt x="774" y="120"/>
                  </a:moveTo>
                  <a:cubicBezTo>
                    <a:pt x="514" y="3"/>
                    <a:pt x="54" y="0"/>
                    <a:pt x="1" y="209"/>
                  </a:cubicBezTo>
                  <a:cubicBezTo>
                    <a:pt x="257" y="329"/>
                    <a:pt x="719" y="329"/>
                    <a:pt x="774" y="12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9" name="Google Shape;2679;p2"/>
            <p:cNvSpPr/>
            <p:nvPr/>
          </p:nvSpPr>
          <p:spPr>
            <a:xfrm>
              <a:off x="4081219" y="4346828"/>
              <a:ext cx="37120" cy="16591"/>
            </a:xfrm>
            <a:custGeom>
              <a:avLst/>
              <a:gdLst/>
              <a:ahLst/>
              <a:cxnLst/>
              <a:rect l="l" t="t" r="r" b="b"/>
              <a:pathLst>
                <a:path w="1040" h="551" extrusionOk="0">
                  <a:moveTo>
                    <a:pt x="887" y="550"/>
                  </a:moveTo>
                  <a:cubicBezTo>
                    <a:pt x="1040" y="1"/>
                    <a:pt x="1" y="490"/>
                    <a:pt x="887" y="5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0" name="Google Shape;2680;p2"/>
            <p:cNvSpPr/>
            <p:nvPr/>
          </p:nvSpPr>
          <p:spPr>
            <a:xfrm>
              <a:off x="806207" y="4355409"/>
              <a:ext cx="34086" cy="8792"/>
            </a:xfrm>
            <a:custGeom>
              <a:avLst/>
              <a:gdLst/>
              <a:ahLst/>
              <a:cxnLst/>
              <a:rect l="l" t="t" r="r" b="b"/>
              <a:pathLst>
                <a:path w="955" h="292" extrusionOk="0">
                  <a:moveTo>
                    <a:pt x="75" y="176"/>
                  </a:moveTo>
                  <a:cubicBezTo>
                    <a:pt x="321" y="180"/>
                    <a:pt x="345" y="291"/>
                    <a:pt x="655" y="265"/>
                  </a:cubicBezTo>
                  <a:cubicBezTo>
                    <a:pt x="954" y="43"/>
                    <a:pt x="0" y="0"/>
                    <a:pt x="75" y="1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1" name="Google Shape;2681;p2"/>
            <p:cNvSpPr/>
            <p:nvPr/>
          </p:nvSpPr>
          <p:spPr>
            <a:xfrm>
              <a:off x="6903837" y="4357216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5"/>
                  </a:moveTo>
                  <a:cubicBezTo>
                    <a:pt x="239" y="0"/>
                    <a:pt x="0" y="68"/>
                    <a:pt x="98" y="116"/>
                  </a:cubicBezTo>
                  <a:cubicBezTo>
                    <a:pt x="153" y="140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2" name="Google Shape;2682;p2"/>
            <p:cNvSpPr/>
            <p:nvPr/>
          </p:nvSpPr>
          <p:spPr>
            <a:xfrm>
              <a:off x="5927023" y="4349749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662" y="364"/>
                  </a:moveTo>
                  <a:cubicBezTo>
                    <a:pt x="716" y="157"/>
                    <a:pt x="613" y="21"/>
                    <a:pt x="275" y="0"/>
                  </a:cubicBezTo>
                  <a:cubicBezTo>
                    <a:pt x="215" y="123"/>
                    <a:pt x="1" y="173"/>
                    <a:pt x="84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3" name="Google Shape;2683;p2"/>
            <p:cNvSpPr/>
            <p:nvPr/>
          </p:nvSpPr>
          <p:spPr>
            <a:xfrm>
              <a:off x="2857632" y="4346015"/>
              <a:ext cx="39833" cy="15838"/>
            </a:xfrm>
            <a:custGeom>
              <a:avLst/>
              <a:gdLst/>
              <a:ahLst/>
              <a:cxnLst/>
              <a:rect l="l" t="t" r="r" b="b"/>
              <a:pathLst>
                <a:path w="1116" h="526" extrusionOk="0">
                  <a:moveTo>
                    <a:pt x="650" y="306"/>
                  </a:moveTo>
                  <a:cubicBezTo>
                    <a:pt x="1116" y="0"/>
                    <a:pt x="1" y="525"/>
                    <a:pt x="650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4" name="Google Shape;2684;p2"/>
            <p:cNvSpPr/>
            <p:nvPr/>
          </p:nvSpPr>
          <p:spPr>
            <a:xfrm>
              <a:off x="2122701" y="4346979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1" y="274"/>
                  </a:moveTo>
                  <a:lnTo>
                    <a:pt x="411" y="92"/>
                  </a:lnTo>
                  <a:cubicBezTo>
                    <a:pt x="219" y="92"/>
                    <a:pt x="182" y="19"/>
                    <a:pt x="26" y="1"/>
                  </a:cubicBezTo>
                  <a:cubicBezTo>
                    <a:pt x="46" y="145"/>
                    <a:pt x="0" y="316"/>
                    <a:pt x="411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5" name="Google Shape;2685;p2"/>
            <p:cNvSpPr/>
            <p:nvPr/>
          </p:nvSpPr>
          <p:spPr>
            <a:xfrm>
              <a:off x="1855155" y="4352489"/>
              <a:ext cx="13884" cy="2740"/>
            </a:xfrm>
            <a:custGeom>
              <a:avLst/>
              <a:gdLst/>
              <a:ahLst/>
              <a:cxnLst/>
              <a:rect l="l" t="t" r="r" b="b"/>
              <a:pathLst>
                <a:path w="389" h="91" extrusionOk="0">
                  <a:moveTo>
                    <a:pt x="389" y="1"/>
                  </a:moveTo>
                  <a:cubicBezTo>
                    <a:pt x="238" y="20"/>
                    <a:pt x="6" y="2"/>
                    <a:pt x="1" y="91"/>
                  </a:cubicBezTo>
                  <a:cubicBezTo>
                    <a:pt x="152" y="71"/>
                    <a:pt x="382" y="88"/>
                    <a:pt x="38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6" name="Google Shape;2686;p2"/>
            <p:cNvSpPr/>
            <p:nvPr/>
          </p:nvSpPr>
          <p:spPr>
            <a:xfrm>
              <a:off x="3944056" y="4348966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42" y="0"/>
                    <a:pt x="1" y="68"/>
                    <a:pt x="100" y="118"/>
                  </a:cubicBezTo>
                  <a:cubicBezTo>
                    <a:pt x="155" y="142"/>
                    <a:pt x="391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7" name="Google Shape;2687;p2"/>
            <p:cNvSpPr/>
            <p:nvPr/>
          </p:nvSpPr>
          <p:spPr>
            <a:xfrm>
              <a:off x="750350" y="4348966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3" y="26"/>
                  </a:moveTo>
                  <a:cubicBezTo>
                    <a:pt x="239" y="0"/>
                    <a:pt x="0" y="68"/>
                    <a:pt x="99" y="118"/>
                  </a:cubicBezTo>
                  <a:cubicBezTo>
                    <a:pt x="152" y="142"/>
                    <a:pt x="390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8" name="Google Shape;2688;p2"/>
            <p:cNvSpPr/>
            <p:nvPr/>
          </p:nvSpPr>
          <p:spPr>
            <a:xfrm>
              <a:off x="6928108" y="4344269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0" y="1"/>
                  </a:lnTo>
                  <a:lnTo>
                    <a:pt x="0" y="184"/>
                  </a:lnTo>
                  <a:lnTo>
                    <a:pt x="386" y="18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9" name="Google Shape;2689;p2"/>
            <p:cNvSpPr/>
            <p:nvPr/>
          </p:nvSpPr>
          <p:spPr>
            <a:xfrm>
              <a:off x="3101014" y="4341529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0" name="Google Shape;2690;p2"/>
            <p:cNvSpPr/>
            <p:nvPr/>
          </p:nvSpPr>
          <p:spPr>
            <a:xfrm>
              <a:off x="2031473" y="4338970"/>
              <a:ext cx="34051" cy="8882"/>
            </a:xfrm>
            <a:custGeom>
              <a:avLst/>
              <a:gdLst/>
              <a:ahLst/>
              <a:cxnLst/>
              <a:rect l="l" t="t" r="r" b="b"/>
              <a:pathLst>
                <a:path w="954" h="295" extrusionOk="0">
                  <a:moveTo>
                    <a:pt x="75" y="177"/>
                  </a:moveTo>
                  <a:cubicBezTo>
                    <a:pt x="321" y="182"/>
                    <a:pt x="341" y="294"/>
                    <a:pt x="654" y="268"/>
                  </a:cubicBezTo>
                  <a:cubicBezTo>
                    <a:pt x="953" y="45"/>
                    <a:pt x="0" y="1"/>
                    <a:pt x="75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1" name="Google Shape;2691;p2"/>
            <p:cNvSpPr/>
            <p:nvPr/>
          </p:nvSpPr>
          <p:spPr>
            <a:xfrm>
              <a:off x="3083739" y="4340776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0" y="25"/>
                  </a:moveTo>
                  <a:cubicBezTo>
                    <a:pt x="237" y="1"/>
                    <a:pt x="1" y="70"/>
                    <a:pt x="98" y="117"/>
                  </a:cubicBezTo>
                  <a:cubicBezTo>
                    <a:pt x="152" y="142"/>
                    <a:pt x="391" y="71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2" name="Google Shape;2692;p2"/>
            <p:cNvSpPr/>
            <p:nvPr/>
          </p:nvSpPr>
          <p:spPr>
            <a:xfrm>
              <a:off x="2171849" y="4341529"/>
              <a:ext cx="13706" cy="2770"/>
            </a:xfrm>
            <a:custGeom>
              <a:avLst/>
              <a:gdLst/>
              <a:ahLst/>
              <a:cxnLst/>
              <a:rect l="l" t="t" r="r" b="b"/>
              <a:pathLst>
                <a:path w="384" h="92" extrusionOk="0">
                  <a:moveTo>
                    <a:pt x="384" y="0"/>
                  </a:moveTo>
                  <a:cubicBezTo>
                    <a:pt x="235" y="20"/>
                    <a:pt x="3" y="4"/>
                    <a:pt x="0" y="92"/>
                  </a:cubicBezTo>
                  <a:cubicBezTo>
                    <a:pt x="149" y="71"/>
                    <a:pt x="377" y="89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3" name="Google Shape;2693;p2"/>
            <p:cNvSpPr/>
            <p:nvPr/>
          </p:nvSpPr>
          <p:spPr>
            <a:xfrm>
              <a:off x="2027225" y="5008644"/>
              <a:ext cx="50683" cy="16410"/>
            </a:xfrm>
            <a:custGeom>
              <a:avLst/>
              <a:gdLst/>
              <a:ahLst/>
              <a:cxnLst/>
              <a:rect l="l" t="t" r="r" b="b"/>
              <a:pathLst>
                <a:path w="1420" h="545" extrusionOk="0">
                  <a:moveTo>
                    <a:pt x="194" y="545"/>
                  </a:moveTo>
                  <a:cubicBezTo>
                    <a:pt x="1419" y="479"/>
                    <a:pt x="207" y="0"/>
                    <a:pt x="0" y="271"/>
                  </a:cubicBezTo>
                  <a:cubicBezTo>
                    <a:pt x="226" y="289"/>
                    <a:pt x="211" y="417"/>
                    <a:pt x="194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4" name="Google Shape;2694;p2"/>
            <p:cNvSpPr/>
            <p:nvPr/>
          </p:nvSpPr>
          <p:spPr>
            <a:xfrm>
              <a:off x="8717625" y="4718789"/>
              <a:ext cx="34479" cy="10990"/>
            </a:xfrm>
            <a:custGeom>
              <a:avLst/>
              <a:gdLst/>
              <a:ahLst/>
              <a:cxnLst/>
              <a:rect l="l" t="t" r="r" b="b"/>
              <a:pathLst>
                <a:path w="966" h="365" extrusionOk="0">
                  <a:moveTo>
                    <a:pt x="965" y="365"/>
                  </a:moveTo>
                  <a:cubicBezTo>
                    <a:pt x="897" y="123"/>
                    <a:pt x="459" y="59"/>
                    <a:pt x="0" y="0"/>
                  </a:cubicBezTo>
                  <a:cubicBezTo>
                    <a:pt x="79" y="237"/>
                    <a:pt x="601" y="264"/>
                    <a:pt x="965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5" name="Google Shape;2695;p2"/>
            <p:cNvSpPr/>
            <p:nvPr/>
          </p:nvSpPr>
          <p:spPr>
            <a:xfrm>
              <a:off x="9040779" y="4491891"/>
              <a:ext cx="36799" cy="16320"/>
            </a:xfrm>
            <a:custGeom>
              <a:avLst/>
              <a:gdLst/>
              <a:ahLst/>
              <a:cxnLst/>
              <a:rect l="l" t="t" r="r" b="b"/>
              <a:pathLst>
                <a:path w="1031" h="542" extrusionOk="0">
                  <a:moveTo>
                    <a:pt x="203" y="455"/>
                  </a:moveTo>
                  <a:cubicBezTo>
                    <a:pt x="791" y="541"/>
                    <a:pt x="1030" y="10"/>
                    <a:pt x="781" y="1"/>
                  </a:cubicBezTo>
                  <a:cubicBezTo>
                    <a:pt x="609" y="161"/>
                    <a:pt x="0" y="117"/>
                    <a:pt x="203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6" name="Google Shape;2696;p2"/>
            <p:cNvSpPr/>
            <p:nvPr/>
          </p:nvSpPr>
          <p:spPr>
            <a:xfrm>
              <a:off x="780616" y="4419510"/>
              <a:ext cx="35264" cy="10117"/>
            </a:xfrm>
            <a:custGeom>
              <a:avLst/>
              <a:gdLst/>
              <a:ahLst/>
              <a:cxnLst/>
              <a:rect l="l" t="t" r="r" b="b"/>
              <a:pathLst>
                <a:path w="988" h="336" extrusionOk="0">
                  <a:moveTo>
                    <a:pt x="409" y="316"/>
                  </a:moveTo>
                  <a:cubicBezTo>
                    <a:pt x="487" y="162"/>
                    <a:pt x="658" y="336"/>
                    <a:pt x="987" y="316"/>
                  </a:cubicBezTo>
                  <a:lnTo>
                    <a:pt x="987" y="45"/>
                  </a:lnTo>
                  <a:cubicBezTo>
                    <a:pt x="613" y="0"/>
                    <a:pt x="1" y="289"/>
                    <a:pt x="409" y="3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7" name="Google Shape;2697;p2"/>
            <p:cNvSpPr/>
            <p:nvPr/>
          </p:nvSpPr>
          <p:spPr>
            <a:xfrm>
              <a:off x="754097" y="4355921"/>
              <a:ext cx="37656" cy="11111"/>
            </a:xfrm>
            <a:custGeom>
              <a:avLst/>
              <a:gdLst/>
              <a:ahLst/>
              <a:cxnLst/>
              <a:rect l="l" t="t" r="r" b="b"/>
              <a:pathLst>
                <a:path w="1055" h="369" extrusionOk="0">
                  <a:moveTo>
                    <a:pt x="960" y="248"/>
                  </a:moveTo>
                  <a:cubicBezTo>
                    <a:pt x="574" y="248"/>
                    <a:pt x="715" y="0"/>
                    <a:pt x="188" y="68"/>
                  </a:cubicBezTo>
                  <a:cubicBezTo>
                    <a:pt x="1" y="290"/>
                    <a:pt x="1054" y="368"/>
                    <a:pt x="960" y="24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698" name="Google Shape;2698;p2"/>
          <p:cNvSpPr txBox="1">
            <a:spLocks noGrp="1"/>
          </p:cNvSpPr>
          <p:nvPr>
            <p:ph type="ctrTitle"/>
          </p:nvPr>
        </p:nvSpPr>
        <p:spPr>
          <a:xfrm>
            <a:off x="2287950" y="1328792"/>
            <a:ext cx="4568100" cy="1457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1pPr>
            <a:lvl2pPr lvl="1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>
            <a:endParaRPr/>
          </a:p>
        </p:txBody>
      </p:sp>
      <p:sp>
        <p:nvSpPr>
          <p:cNvPr id="2699" name="Google Shape;2699;p2"/>
          <p:cNvSpPr txBox="1">
            <a:spLocks noGrp="1"/>
          </p:cNvSpPr>
          <p:nvPr>
            <p:ph type="subTitle" idx="1"/>
          </p:nvPr>
        </p:nvSpPr>
        <p:spPr>
          <a:xfrm>
            <a:off x="2019450" y="2853250"/>
            <a:ext cx="5105100" cy="956100"/>
          </a:xfrm>
          <a:prstGeom prst="rect">
            <a:avLst/>
          </a:prstGeom>
          <a:solidFill>
            <a:schemeClr val="accent4"/>
          </a:solidFill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5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</p:spTree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6000">
        <p15:prstTrans prst="curtains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4">
  <p:cSld name="BLANK_1_1_1_1_1_1_1_1_1_1">
    <p:bg>
      <p:bgPr>
        <a:solidFill>
          <a:schemeClr val="accent3"/>
        </a:solidFill>
        <a:effectLst/>
      </p:bgPr>
    </p:bg>
    <p:spTree>
      <p:nvGrpSpPr>
        <p:cNvPr id="1" name="Shape 673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7373" name="Google Shape;67373;p28"/>
          <p:cNvGrpSpPr/>
          <p:nvPr/>
        </p:nvGrpSpPr>
        <p:grpSpPr>
          <a:xfrm>
            <a:off x="0" y="0"/>
            <a:ext cx="9144000" cy="5143500"/>
            <a:chOff x="0" y="0"/>
            <a:chExt cx="9144000" cy="5143500"/>
          </a:xfrm>
        </p:grpSpPr>
        <p:sp>
          <p:nvSpPr>
            <p:cNvPr id="67374" name="Google Shape;67374;p28"/>
            <p:cNvSpPr/>
            <p:nvPr/>
          </p:nvSpPr>
          <p:spPr>
            <a:xfrm>
              <a:off x="8724086" y="797635"/>
              <a:ext cx="13777" cy="6715"/>
            </a:xfrm>
            <a:custGeom>
              <a:avLst/>
              <a:gdLst/>
              <a:ahLst/>
              <a:cxnLst/>
              <a:rect l="l" t="t" r="r" b="b"/>
              <a:pathLst>
                <a:path w="386" h="223" extrusionOk="0">
                  <a:moveTo>
                    <a:pt x="386" y="110"/>
                  </a:moveTo>
                  <a:cubicBezTo>
                    <a:pt x="344" y="1"/>
                    <a:pt x="173" y="54"/>
                    <a:pt x="1" y="110"/>
                  </a:cubicBezTo>
                  <a:cubicBezTo>
                    <a:pt x="2" y="199"/>
                    <a:pt x="338" y="223"/>
                    <a:pt x="386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75" name="Google Shape;67375;p28"/>
            <p:cNvSpPr/>
            <p:nvPr/>
          </p:nvSpPr>
          <p:spPr>
            <a:xfrm>
              <a:off x="8121679" y="80016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5"/>
                  </a:moveTo>
                  <a:cubicBezTo>
                    <a:pt x="154" y="140"/>
                    <a:pt x="394" y="72"/>
                    <a:pt x="292" y="24"/>
                  </a:cubicBezTo>
                  <a:cubicBezTo>
                    <a:pt x="242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76" name="Google Shape;67376;p28"/>
            <p:cNvSpPr/>
            <p:nvPr/>
          </p:nvSpPr>
          <p:spPr>
            <a:xfrm>
              <a:off x="3299282" y="798207"/>
              <a:ext cx="21630" cy="6353"/>
            </a:xfrm>
            <a:custGeom>
              <a:avLst/>
              <a:gdLst/>
              <a:ahLst/>
              <a:cxnLst/>
              <a:rect l="l" t="t" r="r" b="b"/>
              <a:pathLst>
                <a:path w="606" h="211" extrusionOk="0">
                  <a:moveTo>
                    <a:pt x="606" y="0"/>
                  </a:moveTo>
                  <a:lnTo>
                    <a:pt x="26" y="0"/>
                  </a:lnTo>
                  <a:cubicBezTo>
                    <a:pt x="0" y="161"/>
                    <a:pt x="219" y="210"/>
                    <a:pt x="606" y="18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77" name="Google Shape;67377;p28"/>
            <p:cNvSpPr/>
            <p:nvPr/>
          </p:nvSpPr>
          <p:spPr>
            <a:xfrm>
              <a:off x="168430" y="798026"/>
              <a:ext cx="23950" cy="5962"/>
            </a:xfrm>
            <a:custGeom>
              <a:avLst/>
              <a:gdLst/>
              <a:ahLst/>
              <a:cxnLst/>
              <a:rect l="l" t="t" r="r" b="b"/>
              <a:pathLst>
                <a:path w="671" h="198" extrusionOk="0">
                  <a:moveTo>
                    <a:pt x="580" y="6"/>
                  </a:moveTo>
                  <a:cubicBezTo>
                    <a:pt x="247" y="1"/>
                    <a:pt x="84" y="74"/>
                    <a:pt x="0" y="186"/>
                  </a:cubicBezTo>
                  <a:cubicBezTo>
                    <a:pt x="302" y="178"/>
                    <a:pt x="670" y="198"/>
                    <a:pt x="580" y="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78" name="Google Shape;67378;p28"/>
            <p:cNvSpPr/>
            <p:nvPr/>
          </p:nvSpPr>
          <p:spPr>
            <a:xfrm>
              <a:off x="2725286" y="797394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7"/>
                  </a:moveTo>
                  <a:cubicBezTo>
                    <a:pt x="242" y="1"/>
                    <a:pt x="0" y="69"/>
                    <a:pt x="103" y="116"/>
                  </a:cubicBezTo>
                  <a:cubicBezTo>
                    <a:pt x="156" y="142"/>
                    <a:pt x="396" y="73"/>
                    <a:pt x="293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79" name="Google Shape;67379;p28"/>
            <p:cNvSpPr/>
            <p:nvPr/>
          </p:nvSpPr>
          <p:spPr>
            <a:xfrm>
              <a:off x="6944704" y="794654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99" y="118"/>
                  </a:moveTo>
                  <a:cubicBezTo>
                    <a:pt x="155" y="142"/>
                    <a:pt x="396" y="74"/>
                    <a:pt x="293" y="24"/>
                  </a:cubicBezTo>
                  <a:cubicBezTo>
                    <a:pt x="239" y="1"/>
                    <a:pt x="0" y="70"/>
                    <a:pt x="99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80" name="Google Shape;67380;p28"/>
            <p:cNvSpPr/>
            <p:nvPr/>
          </p:nvSpPr>
          <p:spPr>
            <a:xfrm>
              <a:off x="5251376" y="794684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6"/>
                  </a:moveTo>
                  <a:cubicBezTo>
                    <a:pt x="241" y="1"/>
                    <a:pt x="1" y="69"/>
                    <a:pt x="102" y="118"/>
                  </a:cubicBezTo>
                  <a:cubicBezTo>
                    <a:pt x="155" y="141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81" name="Google Shape;67381;p28"/>
            <p:cNvSpPr/>
            <p:nvPr/>
          </p:nvSpPr>
          <p:spPr>
            <a:xfrm>
              <a:off x="1882281" y="781768"/>
              <a:ext cx="39797" cy="13700"/>
            </a:xfrm>
            <a:custGeom>
              <a:avLst/>
              <a:gdLst/>
              <a:ahLst/>
              <a:cxnLst/>
              <a:rect l="l" t="t" r="r" b="b"/>
              <a:pathLst>
                <a:path w="1115" h="455" extrusionOk="0">
                  <a:moveTo>
                    <a:pt x="579" y="0"/>
                  </a:moveTo>
                  <a:cubicBezTo>
                    <a:pt x="405" y="161"/>
                    <a:pt x="112" y="265"/>
                    <a:pt x="1" y="455"/>
                  </a:cubicBezTo>
                  <a:cubicBezTo>
                    <a:pt x="388" y="448"/>
                    <a:pt x="1114" y="141"/>
                    <a:pt x="57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82" name="Google Shape;67382;p28"/>
            <p:cNvSpPr/>
            <p:nvPr/>
          </p:nvSpPr>
          <p:spPr>
            <a:xfrm>
              <a:off x="1720382" y="791945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101" y="117"/>
                  </a:moveTo>
                  <a:cubicBezTo>
                    <a:pt x="155" y="143"/>
                    <a:pt x="396" y="74"/>
                    <a:pt x="292" y="27"/>
                  </a:cubicBezTo>
                  <a:cubicBezTo>
                    <a:pt x="241" y="0"/>
                    <a:pt x="1" y="68"/>
                    <a:pt x="101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83" name="Google Shape;67383;p28"/>
            <p:cNvSpPr/>
            <p:nvPr/>
          </p:nvSpPr>
          <p:spPr>
            <a:xfrm>
              <a:off x="1142210" y="789205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102" y="116"/>
                  </a:moveTo>
                  <a:cubicBezTo>
                    <a:pt x="153" y="140"/>
                    <a:pt x="396" y="72"/>
                    <a:pt x="291" y="26"/>
                  </a:cubicBezTo>
                  <a:cubicBezTo>
                    <a:pt x="240" y="0"/>
                    <a:pt x="0" y="71"/>
                    <a:pt x="102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84" name="Google Shape;67384;p28"/>
            <p:cNvSpPr/>
            <p:nvPr/>
          </p:nvSpPr>
          <p:spPr>
            <a:xfrm>
              <a:off x="2787390" y="786495"/>
              <a:ext cx="13884" cy="4246"/>
            </a:xfrm>
            <a:custGeom>
              <a:avLst/>
              <a:gdLst/>
              <a:ahLst/>
              <a:cxnLst/>
              <a:rect l="l" t="t" r="r" b="b"/>
              <a:pathLst>
                <a:path w="389" h="141" extrusionOk="0">
                  <a:moveTo>
                    <a:pt x="98" y="116"/>
                  </a:moveTo>
                  <a:cubicBezTo>
                    <a:pt x="150" y="141"/>
                    <a:pt x="388" y="72"/>
                    <a:pt x="291" y="25"/>
                  </a:cubicBezTo>
                  <a:cubicBezTo>
                    <a:pt x="237" y="0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85" name="Google Shape;67385;p28"/>
            <p:cNvSpPr/>
            <p:nvPr/>
          </p:nvSpPr>
          <p:spPr>
            <a:xfrm>
              <a:off x="2921663" y="781768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86" name="Google Shape;67386;p28"/>
            <p:cNvSpPr/>
            <p:nvPr/>
          </p:nvSpPr>
          <p:spPr>
            <a:xfrm>
              <a:off x="6610914" y="778667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3"/>
                  </a:moveTo>
                  <a:cubicBezTo>
                    <a:pt x="195" y="52"/>
                    <a:pt x="39" y="0"/>
                    <a:pt x="3" y="103"/>
                  </a:cubicBezTo>
                  <a:cubicBezTo>
                    <a:pt x="1" y="154"/>
                    <a:pt x="160" y="207"/>
                    <a:pt x="195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87" name="Google Shape;67387;p28"/>
            <p:cNvSpPr/>
            <p:nvPr/>
          </p:nvSpPr>
          <p:spPr>
            <a:xfrm>
              <a:off x="4277596" y="778667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3"/>
                  </a:moveTo>
                  <a:cubicBezTo>
                    <a:pt x="193" y="52"/>
                    <a:pt x="39" y="0"/>
                    <a:pt x="1" y="103"/>
                  </a:cubicBezTo>
                  <a:cubicBezTo>
                    <a:pt x="1" y="154"/>
                    <a:pt x="156" y="207"/>
                    <a:pt x="193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88" name="Google Shape;67388;p28"/>
            <p:cNvSpPr/>
            <p:nvPr/>
          </p:nvSpPr>
          <p:spPr>
            <a:xfrm>
              <a:off x="591664" y="780985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38" y="0"/>
                    <a:pt x="0" y="69"/>
                    <a:pt x="99" y="116"/>
                  </a:cubicBezTo>
                  <a:cubicBezTo>
                    <a:pt x="152" y="143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89" name="Google Shape;67389;p28"/>
            <p:cNvSpPr/>
            <p:nvPr/>
          </p:nvSpPr>
          <p:spPr>
            <a:xfrm>
              <a:off x="5530380" y="773548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8" y="92"/>
                  </a:moveTo>
                  <a:cubicBezTo>
                    <a:pt x="385" y="92"/>
                    <a:pt x="349" y="19"/>
                    <a:pt x="193" y="1"/>
                  </a:cubicBezTo>
                  <a:cubicBezTo>
                    <a:pt x="193" y="92"/>
                    <a:pt x="35" y="110"/>
                    <a:pt x="0" y="182"/>
                  </a:cubicBezTo>
                  <a:cubicBezTo>
                    <a:pt x="193" y="182"/>
                    <a:pt x="230" y="255"/>
                    <a:pt x="386" y="273"/>
                  </a:cubicBezTo>
                  <a:cubicBezTo>
                    <a:pt x="385" y="182"/>
                    <a:pt x="540" y="166"/>
                    <a:pt x="578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90" name="Google Shape;67390;p28"/>
            <p:cNvSpPr/>
            <p:nvPr/>
          </p:nvSpPr>
          <p:spPr>
            <a:xfrm>
              <a:off x="4899633" y="773127"/>
              <a:ext cx="33480" cy="15868"/>
            </a:xfrm>
            <a:custGeom>
              <a:avLst/>
              <a:gdLst/>
              <a:ahLst/>
              <a:cxnLst/>
              <a:rect l="l" t="t" r="r" b="b"/>
              <a:pathLst>
                <a:path w="938" h="527" extrusionOk="0">
                  <a:moveTo>
                    <a:pt x="893" y="196"/>
                  </a:moveTo>
                  <a:cubicBezTo>
                    <a:pt x="938" y="141"/>
                    <a:pt x="601" y="0"/>
                    <a:pt x="509" y="15"/>
                  </a:cubicBezTo>
                  <a:cubicBezTo>
                    <a:pt x="0" y="89"/>
                    <a:pt x="632" y="526"/>
                    <a:pt x="893" y="19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91" name="Google Shape;67391;p28"/>
            <p:cNvSpPr/>
            <p:nvPr/>
          </p:nvSpPr>
          <p:spPr>
            <a:xfrm>
              <a:off x="471275" y="764787"/>
              <a:ext cx="40333" cy="14664"/>
            </a:xfrm>
            <a:custGeom>
              <a:avLst/>
              <a:gdLst/>
              <a:ahLst/>
              <a:cxnLst/>
              <a:rect l="l" t="t" r="r" b="b"/>
              <a:pathLst>
                <a:path w="1130" h="487" extrusionOk="0">
                  <a:moveTo>
                    <a:pt x="770" y="383"/>
                  </a:moveTo>
                  <a:cubicBezTo>
                    <a:pt x="1129" y="80"/>
                    <a:pt x="78" y="0"/>
                    <a:pt x="0" y="200"/>
                  </a:cubicBezTo>
                  <a:cubicBezTo>
                    <a:pt x="302" y="239"/>
                    <a:pt x="165" y="486"/>
                    <a:pt x="770" y="38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92" name="Google Shape;67392;p28"/>
            <p:cNvSpPr/>
            <p:nvPr/>
          </p:nvSpPr>
          <p:spPr>
            <a:xfrm>
              <a:off x="877448" y="754399"/>
              <a:ext cx="50398" cy="17494"/>
            </a:xfrm>
            <a:custGeom>
              <a:avLst/>
              <a:gdLst/>
              <a:ahLst/>
              <a:cxnLst/>
              <a:rect l="l" t="t" r="r" b="b"/>
              <a:pathLst>
                <a:path w="1412" h="581" extrusionOk="0">
                  <a:moveTo>
                    <a:pt x="1157" y="545"/>
                  </a:moveTo>
                  <a:cubicBezTo>
                    <a:pt x="1318" y="441"/>
                    <a:pt x="1411" y="302"/>
                    <a:pt x="1348" y="92"/>
                  </a:cubicBezTo>
                  <a:cubicBezTo>
                    <a:pt x="721" y="146"/>
                    <a:pt x="450" y="32"/>
                    <a:pt x="0" y="1"/>
                  </a:cubicBezTo>
                  <a:cubicBezTo>
                    <a:pt x="226" y="255"/>
                    <a:pt x="311" y="580"/>
                    <a:pt x="1157" y="54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93" name="Google Shape;67393;p28"/>
            <p:cNvSpPr/>
            <p:nvPr/>
          </p:nvSpPr>
          <p:spPr>
            <a:xfrm>
              <a:off x="1244325" y="751689"/>
              <a:ext cx="72027" cy="13941"/>
            </a:xfrm>
            <a:custGeom>
              <a:avLst/>
              <a:gdLst/>
              <a:ahLst/>
              <a:cxnLst/>
              <a:rect l="l" t="t" r="r" b="b"/>
              <a:pathLst>
                <a:path w="2018" h="463" extrusionOk="0">
                  <a:moveTo>
                    <a:pt x="713" y="455"/>
                  </a:moveTo>
                  <a:cubicBezTo>
                    <a:pt x="657" y="125"/>
                    <a:pt x="2017" y="463"/>
                    <a:pt x="1677" y="1"/>
                  </a:cubicBezTo>
                  <a:cubicBezTo>
                    <a:pt x="1136" y="49"/>
                    <a:pt x="675" y="134"/>
                    <a:pt x="132" y="182"/>
                  </a:cubicBezTo>
                  <a:cubicBezTo>
                    <a:pt x="1" y="426"/>
                    <a:pt x="532" y="357"/>
                    <a:pt x="713" y="45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94" name="Google Shape;67394;p28"/>
            <p:cNvSpPr/>
            <p:nvPr/>
          </p:nvSpPr>
          <p:spPr>
            <a:xfrm>
              <a:off x="6745044" y="759126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7"/>
                  </a:moveTo>
                  <a:cubicBezTo>
                    <a:pt x="155" y="140"/>
                    <a:pt x="392" y="72"/>
                    <a:pt x="292" y="27"/>
                  </a:cubicBezTo>
                  <a:cubicBezTo>
                    <a:pt x="242" y="1"/>
                    <a:pt x="1" y="71"/>
                    <a:pt x="99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95" name="Google Shape;67395;p28"/>
            <p:cNvSpPr/>
            <p:nvPr/>
          </p:nvSpPr>
          <p:spPr>
            <a:xfrm>
              <a:off x="6665987" y="754399"/>
              <a:ext cx="13884" cy="5540"/>
            </a:xfrm>
            <a:custGeom>
              <a:avLst/>
              <a:gdLst/>
              <a:ahLst/>
              <a:cxnLst/>
              <a:rect l="l" t="t" r="r" b="b"/>
              <a:pathLst>
                <a:path w="389" h="184" extrusionOk="0">
                  <a:moveTo>
                    <a:pt x="1" y="184"/>
                  </a:moveTo>
                  <a:lnTo>
                    <a:pt x="388" y="184"/>
                  </a:lnTo>
                  <a:lnTo>
                    <a:pt x="388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96" name="Google Shape;67396;p28"/>
            <p:cNvSpPr/>
            <p:nvPr/>
          </p:nvSpPr>
          <p:spPr>
            <a:xfrm>
              <a:off x="5289353" y="753857"/>
              <a:ext cx="13813" cy="6745"/>
            </a:xfrm>
            <a:custGeom>
              <a:avLst/>
              <a:gdLst/>
              <a:ahLst/>
              <a:cxnLst/>
              <a:rect l="l" t="t" r="r" b="b"/>
              <a:pathLst>
                <a:path w="387" h="224" extrusionOk="0">
                  <a:moveTo>
                    <a:pt x="387" y="110"/>
                  </a:moveTo>
                  <a:cubicBezTo>
                    <a:pt x="346" y="1"/>
                    <a:pt x="174" y="54"/>
                    <a:pt x="1" y="110"/>
                  </a:cubicBezTo>
                  <a:cubicBezTo>
                    <a:pt x="6" y="202"/>
                    <a:pt x="341" y="224"/>
                    <a:pt x="387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97" name="Google Shape;67397;p28"/>
            <p:cNvSpPr/>
            <p:nvPr/>
          </p:nvSpPr>
          <p:spPr>
            <a:xfrm>
              <a:off x="8061217" y="743470"/>
              <a:ext cx="44687" cy="16470"/>
            </a:xfrm>
            <a:custGeom>
              <a:avLst/>
              <a:gdLst/>
              <a:ahLst/>
              <a:cxnLst/>
              <a:rect l="l" t="t" r="r" b="b"/>
              <a:pathLst>
                <a:path w="1252" h="547" extrusionOk="0">
                  <a:moveTo>
                    <a:pt x="638" y="1"/>
                  </a:moveTo>
                  <a:cubicBezTo>
                    <a:pt x="615" y="173"/>
                    <a:pt x="1" y="65"/>
                    <a:pt x="59" y="274"/>
                  </a:cubicBezTo>
                  <a:cubicBezTo>
                    <a:pt x="396" y="547"/>
                    <a:pt x="1251" y="143"/>
                    <a:pt x="63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98" name="Google Shape;67398;p28"/>
            <p:cNvSpPr/>
            <p:nvPr/>
          </p:nvSpPr>
          <p:spPr>
            <a:xfrm>
              <a:off x="6738263" y="750907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89" y="27"/>
                  </a:moveTo>
                  <a:cubicBezTo>
                    <a:pt x="238" y="1"/>
                    <a:pt x="0" y="70"/>
                    <a:pt x="99" y="117"/>
                  </a:cubicBezTo>
                  <a:cubicBezTo>
                    <a:pt x="150" y="143"/>
                    <a:pt x="390" y="74"/>
                    <a:pt x="289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99" name="Google Shape;67399;p28"/>
            <p:cNvSpPr/>
            <p:nvPr/>
          </p:nvSpPr>
          <p:spPr>
            <a:xfrm>
              <a:off x="9130223" y="746240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00" name="Google Shape;67400;p28"/>
            <p:cNvSpPr/>
            <p:nvPr/>
          </p:nvSpPr>
          <p:spPr>
            <a:xfrm>
              <a:off x="5896614" y="736364"/>
              <a:ext cx="22165" cy="16199"/>
            </a:xfrm>
            <a:custGeom>
              <a:avLst/>
              <a:gdLst/>
              <a:ahLst/>
              <a:cxnLst/>
              <a:rect l="l" t="t" r="r" b="b"/>
              <a:pathLst>
                <a:path w="621" h="538" extrusionOk="0">
                  <a:moveTo>
                    <a:pt x="345" y="510"/>
                  </a:moveTo>
                  <a:cubicBezTo>
                    <a:pt x="404" y="387"/>
                    <a:pt x="620" y="335"/>
                    <a:pt x="537" y="146"/>
                  </a:cubicBezTo>
                  <a:cubicBezTo>
                    <a:pt x="0" y="1"/>
                    <a:pt x="4" y="537"/>
                    <a:pt x="345" y="5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01" name="Google Shape;67401;p28"/>
            <p:cNvSpPr/>
            <p:nvPr/>
          </p:nvSpPr>
          <p:spPr>
            <a:xfrm>
              <a:off x="5464814" y="745457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3" y="26"/>
                  </a:moveTo>
                  <a:cubicBezTo>
                    <a:pt x="239" y="0"/>
                    <a:pt x="0" y="71"/>
                    <a:pt x="101" y="116"/>
                  </a:cubicBezTo>
                  <a:cubicBezTo>
                    <a:pt x="151" y="143"/>
                    <a:pt x="396" y="72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02" name="Google Shape;67402;p28"/>
            <p:cNvSpPr/>
            <p:nvPr/>
          </p:nvSpPr>
          <p:spPr>
            <a:xfrm>
              <a:off x="2591620" y="736334"/>
              <a:ext cx="47792" cy="17464"/>
            </a:xfrm>
            <a:custGeom>
              <a:avLst/>
              <a:gdLst/>
              <a:ahLst/>
              <a:cxnLst/>
              <a:rect l="l" t="t" r="r" b="b"/>
              <a:pathLst>
                <a:path w="1339" h="580" extrusionOk="0">
                  <a:moveTo>
                    <a:pt x="182" y="329"/>
                  </a:moveTo>
                  <a:cubicBezTo>
                    <a:pt x="479" y="580"/>
                    <a:pt x="1315" y="325"/>
                    <a:pt x="1338" y="147"/>
                  </a:cubicBezTo>
                  <a:cubicBezTo>
                    <a:pt x="943" y="203"/>
                    <a:pt x="0" y="0"/>
                    <a:pt x="182" y="32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03" name="Google Shape;67403;p28"/>
            <p:cNvSpPr/>
            <p:nvPr/>
          </p:nvSpPr>
          <p:spPr>
            <a:xfrm>
              <a:off x="1494988" y="731306"/>
              <a:ext cx="26484" cy="12195"/>
            </a:xfrm>
            <a:custGeom>
              <a:avLst/>
              <a:gdLst/>
              <a:ahLst/>
              <a:cxnLst/>
              <a:rect l="l" t="t" r="r" b="b"/>
              <a:pathLst>
                <a:path w="742" h="405" extrusionOk="0">
                  <a:moveTo>
                    <a:pt x="438" y="405"/>
                  </a:moveTo>
                  <a:cubicBezTo>
                    <a:pt x="742" y="269"/>
                    <a:pt x="652" y="0"/>
                    <a:pt x="53" y="41"/>
                  </a:cubicBezTo>
                  <a:cubicBezTo>
                    <a:pt x="0" y="248"/>
                    <a:pt x="100" y="383"/>
                    <a:pt x="438" y="4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04" name="Google Shape;67404;p28"/>
            <p:cNvSpPr/>
            <p:nvPr/>
          </p:nvSpPr>
          <p:spPr>
            <a:xfrm>
              <a:off x="8940771" y="737267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4"/>
                  </a:moveTo>
                  <a:cubicBezTo>
                    <a:pt x="154" y="140"/>
                    <a:pt x="394" y="73"/>
                    <a:pt x="295" y="24"/>
                  </a:cubicBezTo>
                  <a:cubicBezTo>
                    <a:pt x="242" y="1"/>
                    <a:pt x="1" y="69"/>
                    <a:pt x="100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05" name="Google Shape;67405;p28"/>
            <p:cNvSpPr/>
            <p:nvPr/>
          </p:nvSpPr>
          <p:spPr>
            <a:xfrm>
              <a:off x="8995808" y="73455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5"/>
                  </a:moveTo>
                  <a:cubicBezTo>
                    <a:pt x="239" y="1"/>
                    <a:pt x="1" y="69"/>
                    <a:pt x="100" y="117"/>
                  </a:cubicBezTo>
                  <a:cubicBezTo>
                    <a:pt x="155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06" name="Google Shape;67406;p28"/>
            <p:cNvSpPr/>
            <p:nvPr/>
          </p:nvSpPr>
          <p:spPr>
            <a:xfrm>
              <a:off x="6961944" y="724923"/>
              <a:ext cx="26591" cy="15266"/>
            </a:xfrm>
            <a:custGeom>
              <a:avLst/>
              <a:gdLst/>
              <a:ahLst/>
              <a:cxnLst/>
              <a:rect l="l" t="t" r="r" b="b"/>
              <a:pathLst>
                <a:path w="745" h="507" extrusionOk="0">
                  <a:moveTo>
                    <a:pt x="0" y="434"/>
                  </a:moveTo>
                  <a:cubicBezTo>
                    <a:pt x="744" y="506"/>
                    <a:pt x="744" y="1"/>
                    <a:pt x="0" y="7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07" name="Google Shape;67407;p28"/>
            <p:cNvSpPr/>
            <p:nvPr/>
          </p:nvSpPr>
          <p:spPr>
            <a:xfrm>
              <a:off x="2673854" y="731848"/>
              <a:ext cx="13706" cy="7467"/>
            </a:xfrm>
            <a:custGeom>
              <a:avLst/>
              <a:gdLst/>
              <a:ahLst/>
              <a:cxnLst/>
              <a:rect l="l" t="t" r="r" b="b"/>
              <a:pathLst>
                <a:path w="384" h="248" extrusionOk="0">
                  <a:moveTo>
                    <a:pt x="384" y="115"/>
                  </a:moveTo>
                  <a:cubicBezTo>
                    <a:pt x="383" y="24"/>
                    <a:pt x="47" y="1"/>
                    <a:pt x="0" y="115"/>
                  </a:cubicBezTo>
                  <a:cubicBezTo>
                    <a:pt x="216" y="105"/>
                    <a:pt x="299" y="247"/>
                    <a:pt x="384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08" name="Google Shape;67408;p28"/>
            <p:cNvSpPr/>
            <p:nvPr/>
          </p:nvSpPr>
          <p:spPr>
            <a:xfrm>
              <a:off x="920207" y="716131"/>
              <a:ext cx="41725" cy="18819"/>
            </a:xfrm>
            <a:custGeom>
              <a:avLst/>
              <a:gdLst/>
              <a:ahLst/>
              <a:cxnLst/>
              <a:rect l="l" t="t" r="r" b="b"/>
              <a:pathLst>
                <a:path w="1169" h="625" extrusionOk="0">
                  <a:moveTo>
                    <a:pt x="727" y="546"/>
                  </a:moveTo>
                  <a:cubicBezTo>
                    <a:pt x="1169" y="340"/>
                    <a:pt x="598" y="145"/>
                    <a:pt x="342" y="0"/>
                  </a:cubicBezTo>
                  <a:cubicBezTo>
                    <a:pt x="46" y="138"/>
                    <a:pt x="0" y="624"/>
                    <a:pt x="727" y="54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09" name="Google Shape;67409;p28"/>
            <p:cNvSpPr/>
            <p:nvPr/>
          </p:nvSpPr>
          <p:spPr>
            <a:xfrm>
              <a:off x="6187502" y="723568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6"/>
                  </a:moveTo>
                  <a:cubicBezTo>
                    <a:pt x="240" y="0"/>
                    <a:pt x="1" y="68"/>
                    <a:pt x="101" y="116"/>
                  </a:cubicBezTo>
                  <a:cubicBezTo>
                    <a:pt x="152" y="142"/>
                    <a:pt x="394" y="72"/>
                    <a:pt x="296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10" name="Google Shape;67410;p28"/>
            <p:cNvSpPr/>
            <p:nvPr/>
          </p:nvSpPr>
          <p:spPr>
            <a:xfrm>
              <a:off x="6107624" y="721581"/>
              <a:ext cx="21594" cy="6474"/>
            </a:xfrm>
            <a:custGeom>
              <a:avLst/>
              <a:gdLst/>
              <a:ahLst/>
              <a:cxnLst/>
              <a:rect l="l" t="t" r="r" b="b"/>
              <a:pathLst>
                <a:path w="605" h="215" extrusionOk="0">
                  <a:moveTo>
                    <a:pt x="605" y="182"/>
                  </a:moveTo>
                  <a:lnTo>
                    <a:pt x="605" y="1"/>
                  </a:lnTo>
                  <a:lnTo>
                    <a:pt x="28" y="1"/>
                  </a:lnTo>
                  <a:cubicBezTo>
                    <a:pt x="0" y="164"/>
                    <a:pt x="217" y="215"/>
                    <a:pt x="605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11" name="Google Shape;67411;p28"/>
            <p:cNvSpPr/>
            <p:nvPr/>
          </p:nvSpPr>
          <p:spPr>
            <a:xfrm>
              <a:off x="1442165" y="711856"/>
              <a:ext cx="20273" cy="13580"/>
            </a:xfrm>
            <a:custGeom>
              <a:avLst/>
              <a:gdLst/>
              <a:ahLst/>
              <a:cxnLst/>
              <a:rect l="l" t="t" r="r" b="b"/>
              <a:pathLst>
                <a:path w="568" h="451" extrusionOk="0">
                  <a:moveTo>
                    <a:pt x="375" y="415"/>
                  </a:moveTo>
                  <a:cubicBezTo>
                    <a:pt x="386" y="359"/>
                    <a:pt x="402" y="306"/>
                    <a:pt x="568" y="324"/>
                  </a:cubicBezTo>
                  <a:lnTo>
                    <a:pt x="568" y="142"/>
                  </a:lnTo>
                  <a:cubicBezTo>
                    <a:pt x="94" y="0"/>
                    <a:pt x="0" y="451"/>
                    <a:pt x="375" y="4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12" name="Google Shape;67412;p28"/>
            <p:cNvSpPr/>
            <p:nvPr/>
          </p:nvSpPr>
          <p:spPr>
            <a:xfrm>
              <a:off x="5299596" y="71814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1" y="0"/>
                    <a:pt x="1" y="69"/>
                    <a:pt x="100" y="116"/>
                  </a:cubicBezTo>
                  <a:cubicBezTo>
                    <a:pt x="156" y="141"/>
                    <a:pt x="394" y="71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13" name="Google Shape;67413;p28"/>
            <p:cNvSpPr/>
            <p:nvPr/>
          </p:nvSpPr>
          <p:spPr>
            <a:xfrm>
              <a:off x="138877" y="713331"/>
              <a:ext cx="22629" cy="8280"/>
            </a:xfrm>
            <a:custGeom>
              <a:avLst/>
              <a:gdLst/>
              <a:ahLst/>
              <a:cxnLst/>
              <a:rect l="l" t="t" r="r" b="b"/>
              <a:pathLst>
                <a:path w="634" h="275" extrusionOk="0">
                  <a:moveTo>
                    <a:pt x="634" y="275"/>
                  </a:moveTo>
                  <a:lnTo>
                    <a:pt x="634" y="1"/>
                  </a:lnTo>
                  <a:lnTo>
                    <a:pt x="248" y="1"/>
                  </a:lnTo>
                  <a:cubicBezTo>
                    <a:pt x="240" y="118"/>
                    <a:pt x="1" y="127"/>
                    <a:pt x="57" y="27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14" name="Google Shape;67414;p28"/>
            <p:cNvSpPr/>
            <p:nvPr/>
          </p:nvSpPr>
          <p:spPr>
            <a:xfrm>
              <a:off x="8483130" y="713030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4" y="103"/>
                  </a:moveTo>
                  <a:cubicBezTo>
                    <a:pt x="195" y="53"/>
                    <a:pt x="39" y="0"/>
                    <a:pt x="1" y="103"/>
                  </a:cubicBezTo>
                  <a:cubicBezTo>
                    <a:pt x="1" y="154"/>
                    <a:pt x="157" y="207"/>
                    <a:pt x="194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15" name="Google Shape;67415;p28"/>
            <p:cNvSpPr/>
            <p:nvPr/>
          </p:nvSpPr>
          <p:spPr>
            <a:xfrm>
              <a:off x="5337537" y="708002"/>
              <a:ext cx="22665" cy="13670"/>
            </a:xfrm>
            <a:custGeom>
              <a:avLst/>
              <a:gdLst/>
              <a:ahLst/>
              <a:cxnLst/>
              <a:rect l="l" t="t" r="r" b="b"/>
              <a:pathLst>
                <a:path w="635" h="454" extrusionOk="0">
                  <a:moveTo>
                    <a:pt x="581" y="362"/>
                  </a:moveTo>
                  <a:cubicBezTo>
                    <a:pt x="635" y="154"/>
                    <a:pt x="535" y="21"/>
                    <a:pt x="196" y="0"/>
                  </a:cubicBezTo>
                  <a:cubicBezTo>
                    <a:pt x="240" y="160"/>
                    <a:pt x="0" y="453"/>
                    <a:pt x="581" y="36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16" name="Google Shape;67416;p28"/>
            <p:cNvSpPr/>
            <p:nvPr/>
          </p:nvSpPr>
          <p:spPr>
            <a:xfrm>
              <a:off x="4020400" y="697042"/>
              <a:ext cx="57322" cy="21860"/>
            </a:xfrm>
            <a:custGeom>
              <a:avLst/>
              <a:gdLst/>
              <a:ahLst/>
              <a:cxnLst/>
              <a:rect l="l" t="t" r="r" b="b"/>
              <a:pathLst>
                <a:path w="1606" h="726" extrusionOk="0">
                  <a:moveTo>
                    <a:pt x="1035" y="726"/>
                  </a:moveTo>
                  <a:cubicBezTo>
                    <a:pt x="1606" y="368"/>
                    <a:pt x="631" y="111"/>
                    <a:pt x="72" y="0"/>
                  </a:cubicBezTo>
                  <a:cubicBezTo>
                    <a:pt x="0" y="427"/>
                    <a:pt x="418" y="623"/>
                    <a:pt x="1035" y="7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17" name="Google Shape;67417;p28"/>
            <p:cNvSpPr/>
            <p:nvPr/>
          </p:nvSpPr>
          <p:spPr>
            <a:xfrm>
              <a:off x="8507222" y="709959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4"/>
                  </a:moveTo>
                  <a:cubicBezTo>
                    <a:pt x="153" y="140"/>
                    <a:pt x="392" y="70"/>
                    <a:pt x="292" y="24"/>
                  </a:cubicBezTo>
                  <a:cubicBezTo>
                    <a:pt x="237" y="1"/>
                    <a:pt x="1" y="67"/>
                    <a:pt x="100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18" name="Google Shape;67418;p28"/>
            <p:cNvSpPr/>
            <p:nvPr/>
          </p:nvSpPr>
          <p:spPr>
            <a:xfrm>
              <a:off x="632888" y="709959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4"/>
                  </a:moveTo>
                  <a:cubicBezTo>
                    <a:pt x="154" y="140"/>
                    <a:pt x="395" y="70"/>
                    <a:pt x="295" y="24"/>
                  </a:cubicBezTo>
                  <a:cubicBezTo>
                    <a:pt x="242" y="1"/>
                    <a:pt x="0" y="67"/>
                    <a:pt x="101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19" name="Google Shape;67419;p28"/>
            <p:cNvSpPr/>
            <p:nvPr/>
          </p:nvSpPr>
          <p:spPr>
            <a:xfrm>
              <a:off x="5251376" y="70712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7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3"/>
                    <a:pt x="395" y="75"/>
                    <a:pt x="294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20" name="Google Shape;67420;p28"/>
            <p:cNvSpPr/>
            <p:nvPr/>
          </p:nvSpPr>
          <p:spPr>
            <a:xfrm>
              <a:off x="1710139" y="698548"/>
              <a:ext cx="34943" cy="15266"/>
            </a:xfrm>
            <a:custGeom>
              <a:avLst/>
              <a:gdLst/>
              <a:ahLst/>
              <a:cxnLst/>
              <a:rect l="l" t="t" r="r" b="b"/>
              <a:pathLst>
                <a:path w="979" h="507" extrusionOk="0">
                  <a:moveTo>
                    <a:pt x="774" y="403"/>
                  </a:moveTo>
                  <a:cubicBezTo>
                    <a:pt x="978" y="173"/>
                    <a:pt x="123" y="1"/>
                    <a:pt x="0" y="220"/>
                  </a:cubicBezTo>
                  <a:cubicBezTo>
                    <a:pt x="306" y="259"/>
                    <a:pt x="167" y="506"/>
                    <a:pt x="774" y="4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21" name="Google Shape;67421;p28"/>
            <p:cNvSpPr/>
            <p:nvPr/>
          </p:nvSpPr>
          <p:spPr>
            <a:xfrm>
              <a:off x="378441" y="704841"/>
              <a:ext cx="23950" cy="5871"/>
            </a:xfrm>
            <a:custGeom>
              <a:avLst/>
              <a:gdLst/>
              <a:ahLst/>
              <a:cxnLst/>
              <a:rect l="l" t="t" r="r" b="b"/>
              <a:pathLst>
                <a:path w="671" h="195" extrusionOk="0">
                  <a:moveTo>
                    <a:pt x="479" y="194"/>
                  </a:moveTo>
                  <a:cubicBezTo>
                    <a:pt x="479" y="103"/>
                    <a:pt x="634" y="87"/>
                    <a:pt x="671" y="11"/>
                  </a:cubicBezTo>
                  <a:cubicBezTo>
                    <a:pt x="368" y="22"/>
                    <a:pt x="1" y="1"/>
                    <a:pt x="92" y="19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22" name="Google Shape;67422;p28"/>
            <p:cNvSpPr/>
            <p:nvPr/>
          </p:nvSpPr>
          <p:spPr>
            <a:xfrm>
              <a:off x="2618818" y="705172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1" y="92"/>
                  </a:moveTo>
                  <a:cubicBezTo>
                    <a:pt x="148" y="71"/>
                    <a:pt x="378" y="89"/>
                    <a:pt x="386" y="0"/>
                  </a:cubicBezTo>
                  <a:cubicBezTo>
                    <a:pt x="237" y="22"/>
                    <a:pt x="3" y="4"/>
                    <a:pt x="1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23" name="Google Shape;67423;p28"/>
            <p:cNvSpPr/>
            <p:nvPr/>
          </p:nvSpPr>
          <p:spPr>
            <a:xfrm>
              <a:off x="1988821" y="704449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5" y="24"/>
                  </a:moveTo>
                  <a:cubicBezTo>
                    <a:pt x="240" y="1"/>
                    <a:pt x="1" y="69"/>
                    <a:pt x="101" y="116"/>
                  </a:cubicBezTo>
                  <a:cubicBezTo>
                    <a:pt x="154" y="142"/>
                    <a:pt x="395" y="73"/>
                    <a:pt x="295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24" name="Google Shape;67424;p28"/>
            <p:cNvSpPr/>
            <p:nvPr/>
          </p:nvSpPr>
          <p:spPr>
            <a:xfrm>
              <a:off x="7068591" y="693490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7"/>
                  </a:moveTo>
                  <a:cubicBezTo>
                    <a:pt x="153" y="143"/>
                    <a:pt x="392" y="72"/>
                    <a:pt x="294" y="25"/>
                  </a:cubicBezTo>
                  <a:cubicBezTo>
                    <a:pt x="242" y="1"/>
                    <a:pt x="0" y="71"/>
                    <a:pt x="99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25" name="Google Shape;67425;p28"/>
            <p:cNvSpPr/>
            <p:nvPr/>
          </p:nvSpPr>
          <p:spPr>
            <a:xfrm>
              <a:off x="5557791" y="686053"/>
              <a:ext cx="33729" cy="17343"/>
            </a:xfrm>
            <a:custGeom>
              <a:avLst/>
              <a:gdLst/>
              <a:ahLst/>
              <a:cxnLst/>
              <a:rect l="l" t="t" r="r" b="b"/>
              <a:pathLst>
                <a:path w="945" h="576" extrusionOk="0">
                  <a:moveTo>
                    <a:pt x="1" y="91"/>
                  </a:moveTo>
                  <a:lnTo>
                    <a:pt x="1" y="272"/>
                  </a:lnTo>
                  <a:cubicBezTo>
                    <a:pt x="359" y="575"/>
                    <a:pt x="945" y="1"/>
                    <a:pt x="1" y="9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26" name="Google Shape;67426;p28"/>
            <p:cNvSpPr/>
            <p:nvPr/>
          </p:nvSpPr>
          <p:spPr>
            <a:xfrm>
              <a:off x="4508058" y="693520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5" y="26"/>
                  </a:moveTo>
                  <a:cubicBezTo>
                    <a:pt x="242" y="1"/>
                    <a:pt x="0" y="70"/>
                    <a:pt x="99" y="117"/>
                  </a:cubicBezTo>
                  <a:cubicBezTo>
                    <a:pt x="155" y="142"/>
                    <a:pt x="396" y="71"/>
                    <a:pt x="295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27" name="Google Shape;67427;p28"/>
            <p:cNvSpPr/>
            <p:nvPr/>
          </p:nvSpPr>
          <p:spPr>
            <a:xfrm>
              <a:off x="2549040" y="688763"/>
              <a:ext cx="21630" cy="9515"/>
            </a:xfrm>
            <a:custGeom>
              <a:avLst/>
              <a:gdLst/>
              <a:ahLst/>
              <a:cxnLst/>
              <a:rect l="l" t="t" r="r" b="b"/>
              <a:pathLst>
                <a:path w="606" h="316" extrusionOk="0">
                  <a:moveTo>
                    <a:pt x="413" y="274"/>
                  </a:moveTo>
                  <a:cubicBezTo>
                    <a:pt x="406" y="147"/>
                    <a:pt x="504" y="74"/>
                    <a:pt x="606" y="1"/>
                  </a:cubicBezTo>
                  <a:lnTo>
                    <a:pt x="28" y="1"/>
                  </a:lnTo>
                  <a:cubicBezTo>
                    <a:pt x="42" y="145"/>
                    <a:pt x="0" y="316"/>
                    <a:pt x="413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28" name="Google Shape;67428;p28"/>
            <p:cNvSpPr/>
            <p:nvPr/>
          </p:nvSpPr>
          <p:spPr>
            <a:xfrm>
              <a:off x="5299596" y="69078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1" y="1"/>
                    <a:pt x="1" y="70"/>
                    <a:pt x="100" y="117"/>
                  </a:cubicBezTo>
                  <a:cubicBezTo>
                    <a:pt x="156" y="142"/>
                    <a:pt x="394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29" name="Google Shape;67429;p28"/>
            <p:cNvSpPr/>
            <p:nvPr/>
          </p:nvSpPr>
          <p:spPr>
            <a:xfrm>
              <a:off x="3128140" y="688070"/>
              <a:ext cx="13813" cy="7467"/>
            </a:xfrm>
            <a:custGeom>
              <a:avLst/>
              <a:gdLst/>
              <a:ahLst/>
              <a:cxnLst/>
              <a:rect l="l" t="t" r="r" b="b"/>
              <a:pathLst>
                <a:path w="387" h="248" extrusionOk="0">
                  <a:moveTo>
                    <a:pt x="387" y="115"/>
                  </a:moveTo>
                  <a:cubicBezTo>
                    <a:pt x="384" y="24"/>
                    <a:pt x="48" y="0"/>
                    <a:pt x="1" y="115"/>
                  </a:cubicBezTo>
                  <a:cubicBezTo>
                    <a:pt x="215" y="105"/>
                    <a:pt x="302" y="247"/>
                    <a:pt x="387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30" name="Google Shape;67430;p28"/>
            <p:cNvSpPr/>
            <p:nvPr/>
          </p:nvSpPr>
          <p:spPr>
            <a:xfrm>
              <a:off x="3045585" y="688823"/>
              <a:ext cx="13742" cy="5480"/>
            </a:xfrm>
            <a:custGeom>
              <a:avLst/>
              <a:gdLst/>
              <a:ahLst/>
              <a:cxnLst/>
              <a:rect l="l" t="t" r="r" b="b"/>
              <a:pathLst>
                <a:path w="385" h="182" extrusionOk="0">
                  <a:moveTo>
                    <a:pt x="1" y="182"/>
                  </a:moveTo>
                  <a:lnTo>
                    <a:pt x="384" y="182"/>
                  </a:lnTo>
                  <a:lnTo>
                    <a:pt x="384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31" name="Google Shape;67431;p28"/>
            <p:cNvSpPr/>
            <p:nvPr/>
          </p:nvSpPr>
          <p:spPr>
            <a:xfrm>
              <a:off x="2576237" y="686053"/>
              <a:ext cx="21880" cy="8732"/>
            </a:xfrm>
            <a:custGeom>
              <a:avLst/>
              <a:gdLst/>
              <a:ahLst/>
              <a:cxnLst/>
              <a:rect l="l" t="t" r="r" b="b"/>
              <a:pathLst>
                <a:path w="613" h="290" extrusionOk="0">
                  <a:moveTo>
                    <a:pt x="613" y="274"/>
                  </a:moveTo>
                  <a:lnTo>
                    <a:pt x="613" y="1"/>
                  </a:lnTo>
                  <a:lnTo>
                    <a:pt x="36" y="1"/>
                  </a:lnTo>
                  <a:cubicBezTo>
                    <a:pt x="1" y="198"/>
                    <a:pt x="194" y="289"/>
                    <a:pt x="613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32" name="Google Shape;67432;p28"/>
            <p:cNvSpPr/>
            <p:nvPr/>
          </p:nvSpPr>
          <p:spPr>
            <a:xfrm>
              <a:off x="1957983" y="685661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4"/>
                  </a:moveTo>
                  <a:cubicBezTo>
                    <a:pt x="195" y="53"/>
                    <a:pt x="39" y="1"/>
                    <a:pt x="3" y="104"/>
                  </a:cubicBezTo>
                  <a:cubicBezTo>
                    <a:pt x="1" y="155"/>
                    <a:pt x="156" y="208"/>
                    <a:pt x="195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33" name="Google Shape;67433;p28"/>
            <p:cNvSpPr/>
            <p:nvPr/>
          </p:nvSpPr>
          <p:spPr>
            <a:xfrm>
              <a:off x="8868638" y="683313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0" y="182"/>
                  </a:moveTo>
                  <a:lnTo>
                    <a:pt x="386" y="182"/>
                  </a:lnTo>
                  <a:lnTo>
                    <a:pt x="38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34" name="Google Shape;67434;p28"/>
            <p:cNvSpPr/>
            <p:nvPr/>
          </p:nvSpPr>
          <p:spPr>
            <a:xfrm>
              <a:off x="5664402" y="679881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4" y="24"/>
                  </a:moveTo>
                  <a:cubicBezTo>
                    <a:pt x="239" y="1"/>
                    <a:pt x="0" y="69"/>
                    <a:pt x="102" y="116"/>
                  </a:cubicBezTo>
                  <a:cubicBezTo>
                    <a:pt x="155" y="139"/>
                    <a:pt x="393" y="73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35" name="Google Shape;67435;p28"/>
            <p:cNvSpPr/>
            <p:nvPr/>
          </p:nvSpPr>
          <p:spPr>
            <a:xfrm>
              <a:off x="2563674" y="675093"/>
              <a:ext cx="20702" cy="8250"/>
            </a:xfrm>
            <a:custGeom>
              <a:avLst/>
              <a:gdLst/>
              <a:ahLst/>
              <a:cxnLst/>
              <a:rect l="l" t="t" r="r" b="b"/>
              <a:pathLst>
                <a:path w="580" h="274" extrusionOk="0">
                  <a:moveTo>
                    <a:pt x="388" y="274"/>
                  </a:moveTo>
                  <a:cubicBezTo>
                    <a:pt x="388" y="182"/>
                    <a:pt x="544" y="168"/>
                    <a:pt x="580" y="91"/>
                  </a:cubicBezTo>
                  <a:cubicBezTo>
                    <a:pt x="388" y="91"/>
                    <a:pt x="350" y="18"/>
                    <a:pt x="195" y="1"/>
                  </a:cubicBezTo>
                  <a:cubicBezTo>
                    <a:pt x="195" y="92"/>
                    <a:pt x="38" y="109"/>
                    <a:pt x="0" y="183"/>
                  </a:cubicBezTo>
                  <a:cubicBezTo>
                    <a:pt x="196" y="183"/>
                    <a:pt x="232" y="258"/>
                    <a:pt x="388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36" name="Google Shape;67436;p28"/>
            <p:cNvSpPr/>
            <p:nvPr/>
          </p:nvSpPr>
          <p:spPr>
            <a:xfrm>
              <a:off x="1861579" y="668379"/>
              <a:ext cx="28982" cy="16982"/>
            </a:xfrm>
            <a:custGeom>
              <a:avLst/>
              <a:gdLst/>
              <a:ahLst/>
              <a:cxnLst/>
              <a:rect l="l" t="t" r="r" b="b"/>
              <a:pathLst>
                <a:path w="812" h="564" extrusionOk="0">
                  <a:moveTo>
                    <a:pt x="772" y="497"/>
                  </a:moveTo>
                  <a:cubicBezTo>
                    <a:pt x="812" y="237"/>
                    <a:pt x="796" y="0"/>
                    <a:pt x="195" y="42"/>
                  </a:cubicBezTo>
                  <a:cubicBezTo>
                    <a:pt x="202" y="169"/>
                    <a:pt x="103" y="243"/>
                    <a:pt x="1" y="315"/>
                  </a:cubicBezTo>
                  <a:cubicBezTo>
                    <a:pt x="385" y="318"/>
                    <a:pt x="248" y="563"/>
                    <a:pt x="772" y="49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37" name="Google Shape;67437;p28"/>
            <p:cNvSpPr/>
            <p:nvPr/>
          </p:nvSpPr>
          <p:spPr>
            <a:xfrm>
              <a:off x="8865068" y="677141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1" y="24"/>
                  </a:moveTo>
                  <a:cubicBezTo>
                    <a:pt x="241" y="1"/>
                    <a:pt x="1" y="68"/>
                    <a:pt x="99" y="115"/>
                  </a:cubicBezTo>
                  <a:cubicBezTo>
                    <a:pt x="156" y="140"/>
                    <a:pt x="392" y="72"/>
                    <a:pt x="291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38" name="Google Shape;67438;p28"/>
            <p:cNvSpPr/>
            <p:nvPr/>
          </p:nvSpPr>
          <p:spPr>
            <a:xfrm>
              <a:off x="8651703" y="677141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5"/>
                  </a:moveTo>
                  <a:cubicBezTo>
                    <a:pt x="153" y="140"/>
                    <a:pt x="393" y="72"/>
                    <a:pt x="293" y="24"/>
                  </a:cubicBezTo>
                  <a:cubicBezTo>
                    <a:pt x="241" y="1"/>
                    <a:pt x="0" y="68"/>
                    <a:pt x="100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39" name="Google Shape;67439;p28"/>
            <p:cNvSpPr/>
            <p:nvPr/>
          </p:nvSpPr>
          <p:spPr>
            <a:xfrm>
              <a:off x="5426980" y="674792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3" y="102"/>
                  </a:moveTo>
                  <a:cubicBezTo>
                    <a:pt x="0" y="153"/>
                    <a:pt x="158" y="206"/>
                    <a:pt x="196" y="102"/>
                  </a:cubicBezTo>
                  <a:cubicBezTo>
                    <a:pt x="196" y="52"/>
                    <a:pt x="40" y="0"/>
                    <a:pt x="3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40" name="Google Shape;67440;p28"/>
            <p:cNvSpPr/>
            <p:nvPr/>
          </p:nvSpPr>
          <p:spPr>
            <a:xfrm>
              <a:off x="3259236" y="665429"/>
              <a:ext cx="20309" cy="13549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7" y="413"/>
                  </a:moveTo>
                  <a:cubicBezTo>
                    <a:pt x="388" y="358"/>
                    <a:pt x="403" y="307"/>
                    <a:pt x="569" y="324"/>
                  </a:cubicBezTo>
                  <a:lnTo>
                    <a:pt x="569" y="143"/>
                  </a:lnTo>
                  <a:cubicBezTo>
                    <a:pt x="96" y="1"/>
                    <a:pt x="1" y="450"/>
                    <a:pt x="377" y="41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41" name="Google Shape;67441;p28"/>
            <p:cNvSpPr/>
            <p:nvPr/>
          </p:nvSpPr>
          <p:spPr>
            <a:xfrm>
              <a:off x="8111471" y="672414"/>
              <a:ext cx="13813" cy="2710"/>
            </a:xfrm>
            <a:custGeom>
              <a:avLst/>
              <a:gdLst/>
              <a:ahLst/>
              <a:cxnLst/>
              <a:rect l="l" t="t" r="r" b="b"/>
              <a:pathLst>
                <a:path w="387" h="90" extrusionOk="0">
                  <a:moveTo>
                    <a:pt x="386" y="1"/>
                  </a:moveTo>
                  <a:cubicBezTo>
                    <a:pt x="237" y="21"/>
                    <a:pt x="8" y="4"/>
                    <a:pt x="1" y="90"/>
                  </a:cubicBezTo>
                  <a:cubicBezTo>
                    <a:pt x="151" y="70"/>
                    <a:pt x="382" y="87"/>
                    <a:pt x="3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42" name="Google Shape;67442;p28"/>
            <p:cNvSpPr/>
            <p:nvPr/>
          </p:nvSpPr>
          <p:spPr>
            <a:xfrm>
              <a:off x="5544121" y="666573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3" y="104"/>
                  </a:moveTo>
                  <a:cubicBezTo>
                    <a:pt x="193" y="53"/>
                    <a:pt x="37" y="0"/>
                    <a:pt x="0" y="104"/>
                  </a:cubicBezTo>
                  <a:cubicBezTo>
                    <a:pt x="0" y="153"/>
                    <a:pt x="155" y="205"/>
                    <a:pt x="193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43" name="Google Shape;67443;p28"/>
            <p:cNvSpPr/>
            <p:nvPr/>
          </p:nvSpPr>
          <p:spPr>
            <a:xfrm>
              <a:off x="1507374" y="664164"/>
              <a:ext cx="23878" cy="10328"/>
            </a:xfrm>
            <a:custGeom>
              <a:avLst/>
              <a:gdLst/>
              <a:ahLst/>
              <a:cxnLst/>
              <a:rect l="l" t="t" r="r" b="b"/>
              <a:pathLst>
                <a:path w="669" h="343" extrusionOk="0">
                  <a:moveTo>
                    <a:pt x="669" y="92"/>
                  </a:moveTo>
                  <a:cubicBezTo>
                    <a:pt x="403" y="95"/>
                    <a:pt x="247" y="49"/>
                    <a:pt x="91" y="1"/>
                  </a:cubicBezTo>
                  <a:cubicBezTo>
                    <a:pt x="1" y="283"/>
                    <a:pt x="610" y="343"/>
                    <a:pt x="669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44" name="Google Shape;67444;p28"/>
            <p:cNvSpPr/>
            <p:nvPr/>
          </p:nvSpPr>
          <p:spPr>
            <a:xfrm>
              <a:off x="4260321" y="666181"/>
              <a:ext cx="13920" cy="4246"/>
            </a:xfrm>
            <a:custGeom>
              <a:avLst/>
              <a:gdLst/>
              <a:ahLst/>
              <a:cxnLst/>
              <a:rect l="l" t="t" r="r" b="b"/>
              <a:pathLst>
                <a:path w="390" h="141" extrusionOk="0">
                  <a:moveTo>
                    <a:pt x="290" y="25"/>
                  </a:moveTo>
                  <a:cubicBezTo>
                    <a:pt x="237" y="0"/>
                    <a:pt x="1" y="68"/>
                    <a:pt x="100" y="117"/>
                  </a:cubicBezTo>
                  <a:cubicBezTo>
                    <a:pt x="152" y="140"/>
                    <a:pt x="390" y="72"/>
                    <a:pt x="290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45" name="Google Shape;67445;p28"/>
            <p:cNvSpPr/>
            <p:nvPr/>
          </p:nvSpPr>
          <p:spPr>
            <a:xfrm>
              <a:off x="1577258" y="648538"/>
              <a:ext cx="50434" cy="18488"/>
            </a:xfrm>
            <a:custGeom>
              <a:avLst/>
              <a:gdLst/>
              <a:ahLst/>
              <a:cxnLst/>
              <a:rect l="l" t="t" r="r" b="b"/>
              <a:pathLst>
                <a:path w="1413" h="614" extrusionOk="0">
                  <a:moveTo>
                    <a:pt x="62" y="520"/>
                  </a:moveTo>
                  <a:cubicBezTo>
                    <a:pt x="609" y="614"/>
                    <a:pt x="867" y="614"/>
                    <a:pt x="1413" y="520"/>
                  </a:cubicBezTo>
                  <a:cubicBezTo>
                    <a:pt x="1255" y="261"/>
                    <a:pt x="1104" y="0"/>
                    <a:pt x="254" y="66"/>
                  </a:cubicBezTo>
                  <a:cubicBezTo>
                    <a:pt x="92" y="171"/>
                    <a:pt x="1" y="311"/>
                    <a:pt x="62" y="52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46" name="Google Shape;67446;p28"/>
            <p:cNvSpPr/>
            <p:nvPr/>
          </p:nvSpPr>
          <p:spPr>
            <a:xfrm>
              <a:off x="2075017" y="65561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3"/>
                  </a:moveTo>
                  <a:cubicBezTo>
                    <a:pt x="193" y="52"/>
                    <a:pt x="40" y="0"/>
                    <a:pt x="2" y="103"/>
                  </a:cubicBezTo>
                  <a:cubicBezTo>
                    <a:pt x="1" y="154"/>
                    <a:pt x="155" y="206"/>
                    <a:pt x="193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47" name="Google Shape;67447;p28"/>
            <p:cNvSpPr/>
            <p:nvPr/>
          </p:nvSpPr>
          <p:spPr>
            <a:xfrm>
              <a:off x="4917800" y="656005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4" y="21"/>
                    <a:pt x="4" y="4"/>
                    <a:pt x="0" y="92"/>
                  </a:cubicBezTo>
                  <a:cubicBezTo>
                    <a:pt x="149" y="71"/>
                    <a:pt x="379" y="89"/>
                    <a:pt x="38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48" name="Google Shape;67448;p28"/>
            <p:cNvSpPr/>
            <p:nvPr/>
          </p:nvSpPr>
          <p:spPr>
            <a:xfrm>
              <a:off x="2171385" y="65290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3" y="103"/>
                  </a:moveTo>
                  <a:cubicBezTo>
                    <a:pt x="193" y="52"/>
                    <a:pt x="38" y="0"/>
                    <a:pt x="3" y="103"/>
                  </a:cubicBezTo>
                  <a:cubicBezTo>
                    <a:pt x="0" y="153"/>
                    <a:pt x="156" y="206"/>
                    <a:pt x="193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49" name="Google Shape;67449;p28"/>
            <p:cNvSpPr/>
            <p:nvPr/>
          </p:nvSpPr>
          <p:spPr>
            <a:xfrm>
              <a:off x="1761749" y="655252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0" y="115"/>
                  </a:moveTo>
                  <a:cubicBezTo>
                    <a:pt x="151" y="141"/>
                    <a:pt x="391" y="71"/>
                    <a:pt x="293" y="24"/>
                  </a:cubicBezTo>
                  <a:cubicBezTo>
                    <a:pt x="238" y="1"/>
                    <a:pt x="1" y="70"/>
                    <a:pt x="100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50" name="Google Shape;67450;p28"/>
            <p:cNvSpPr/>
            <p:nvPr/>
          </p:nvSpPr>
          <p:spPr>
            <a:xfrm>
              <a:off x="5082019" y="647755"/>
              <a:ext cx="21665" cy="6474"/>
            </a:xfrm>
            <a:custGeom>
              <a:avLst/>
              <a:gdLst/>
              <a:ahLst/>
              <a:cxnLst/>
              <a:rect l="l" t="t" r="r" b="b"/>
              <a:pathLst>
                <a:path w="607" h="215" extrusionOk="0">
                  <a:moveTo>
                    <a:pt x="606" y="183"/>
                  </a:moveTo>
                  <a:lnTo>
                    <a:pt x="606" y="0"/>
                  </a:lnTo>
                  <a:lnTo>
                    <a:pt x="27" y="0"/>
                  </a:lnTo>
                  <a:cubicBezTo>
                    <a:pt x="1" y="165"/>
                    <a:pt x="217" y="214"/>
                    <a:pt x="606" y="18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51" name="Google Shape;67451;p28"/>
            <p:cNvSpPr/>
            <p:nvPr/>
          </p:nvSpPr>
          <p:spPr>
            <a:xfrm>
              <a:off x="4029859" y="650495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0" y="92"/>
                  </a:moveTo>
                  <a:cubicBezTo>
                    <a:pt x="150" y="71"/>
                    <a:pt x="381" y="89"/>
                    <a:pt x="385" y="1"/>
                  </a:cubicBezTo>
                  <a:cubicBezTo>
                    <a:pt x="235" y="21"/>
                    <a:pt x="5" y="4"/>
                    <a:pt x="0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52" name="Google Shape;67452;p28"/>
            <p:cNvSpPr/>
            <p:nvPr/>
          </p:nvSpPr>
          <p:spPr>
            <a:xfrm>
              <a:off x="2271036" y="64974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7"/>
                  </a:moveTo>
                  <a:cubicBezTo>
                    <a:pt x="156" y="142"/>
                    <a:pt x="393" y="73"/>
                    <a:pt x="294" y="26"/>
                  </a:cubicBezTo>
                  <a:cubicBezTo>
                    <a:pt x="239" y="1"/>
                    <a:pt x="0" y="70"/>
                    <a:pt x="102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53" name="Google Shape;67453;p28"/>
            <p:cNvSpPr/>
            <p:nvPr/>
          </p:nvSpPr>
          <p:spPr>
            <a:xfrm>
              <a:off x="8586458" y="647785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6" y="23"/>
                    <a:pt x="4" y="4"/>
                    <a:pt x="1" y="92"/>
                  </a:cubicBezTo>
                  <a:cubicBezTo>
                    <a:pt x="151" y="71"/>
                    <a:pt x="381" y="89"/>
                    <a:pt x="3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54" name="Google Shape;67454;p28"/>
            <p:cNvSpPr/>
            <p:nvPr/>
          </p:nvSpPr>
          <p:spPr>
            <a:xfrm>
              <a:off x="5592234" y="639174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5" y="104"/>
                  </a:moveTo>
                  <a:cubicBezTo>
                    <a:pt x="196" y="55"/>
                    <a:pt x="40" y="1"/>
                    <a:pt x="3" y="104"/>
                  </a:cubicBezTo>
                  <a:cubicBezTo>
                    <a:pt x="1" y="156"/>
                    <a:pt x="160" y="208"/>
                    <a:pt x="195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55" name="Google Shape;67455;p28"/>
            <p:cNvSpPr/>
            <p:nvPr/>
          </p:nvSpPr>
          <p:spPr>
            <a:xfrm>
              <a:off x="2130089" y="639595"/>
              <a:ext cx="13849" cy="2710"/>
            </a:xfrm>
            <a:custGeom>
              <a:avLst/>
              <a:gdLst/>
              <a:ahLst/>
              <a:cxnLst/>
              <a:rect l="l" t="t" r="r" b="b"/>
              <a:pathLst>
                <a:path w="388" h="90" extrusionOk="0">
                  <a:moveTo>
                    <a:pt x="387" y="1"/>
                  </a:moveTo>
                  <a:cubicBezTo>
                    <a:pt x="236" y="19"/>
                    <a:pt x="6" y="2"/>
                    <a:pt x="1" y="90"/>
                  </a:cubicBezTo>
                  <a:cubicBezTo>
                    <a:pt x="149" y="73"/>
                    <a:pt x="381" y="88"/>
                    <a:pt x="3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56" name="Google Shape;67456;p28"/>
            <p:cNvSpPr/>
            <p:nvPr/>
          </p:nvSpPr>
          <p:spPr>
            <a:xfrm>
              <a:off x="1551810" y="636464"/>
              <a:ext cx="7067" cy="6233"/>
            </a:xfrm>
            <a:custGeom>
              <a:avLst/>
              <a:gdLst/>
              <a:ahLst/>
              <a:cxnLst/>
              <a:rect l="l" t="t" r="r" b="b"/>
              <a:pathLst>
                <a:path w="198" h="207" extrusionOk="0">
                  <a:moveTo>
                    <a:pt x="198" y="105"/>
                  </a:moveTo>
                  <a:cubicBezTo>
                    <a:pt x="198" y="54"/>
                    <a:pt x="40" y="1"/>
                    <a:pt x="5" y="105"/>
                  </a:cubicBezTo>
                  <a:cubicBezTo>
                    <a:pt x="1" y="153"/>
                    <a:pt x="159" y="207"/>
                    <a:pt x="198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57" name="Google Shape;67457;p28"/>
            <p:cNvSpPr/>
            <p:nvPr/>
          </p:nvSpPr>
          <p:spPr>
            <a:xfrm>
              <a:off x="4411726" y="636103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5" y="26"/>
                  </a:moveTo>
                  <a:cubicBezTo>
                    <a:pt x="240" y="1"/>
                    <a:pt x="1" y="69"/>
                    <a:pt x="101" y="117"/>
                  </a:cubicBezTo>
                  <a:cubicBezTo>
                    <a:pt x="152" y="140"/>
                    <a:pt x="393" y="73"/>
                    <a:pt x="295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58" name="Google Shape;67458;p28"/>
            <p:cNvSpPr/>
            <p:nvPr/>
          </p:nvSpPr>
          <p:spPr>
            <a:xfrm>
              <a:off x="2543615" y="627341"/>
              <a:ext cx="20166" cy="16259"/>
            </a:xfrm>
            <a:custGeom>
              <a:avLst/>
              <a:gdLst/>
              <a:ahLst/>
              <a:cxnLst/>
              <a:rect l="l" t="t" r="r" b="b"/>
              <a:pathLst>
                <a:path w="565" h="540" extrusionOk="0">
                  <a:moveTo>
                    <a:pt x="565" y="135"/>
                  </a:moveTo>
                  <a:cubicBezTo>
                    <a:pt x="1" y="1"/>
                    <a:pt x="1" y="540"/>
                    <a:pt x="565" y="40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59" name="Google Shape;67459;p28"/>
            <p:cNvSpPr/>
            <p:nvPr/>
          </p:nvSpPr>
          <p:spPr>
            <a:xfrm>
              <a:off x="6655601" y="633363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2" y="27"/>
                  </a:moveTo>
                  <a:cubicBezTo>
                    <a:pt x="237" y="0"/>
                    <a:pt x="1" y="68"/>
                    <a:pt x="98" y="117"/>
                  </a:cubicBezTo>
                  <a:cubicBezTo>
                    <a:pt x="155" y="143"/>
                    <a:pt x="392" y="74"/>
                    <a:pt x="292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60" name="Google Shape;67460;p28"/>
            <p:cNvSpPr/>
            <p:nvPr/>
          </p:nvSpPr>
          <p:spPr>
            <a:xfrm>
              <a:off x="6304536" y="633363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3" y="27"/>
                  </a:moveTo>
                  <a:cubicBezTo>
                    <a:pt x="241" y="0"/>
                    <a:pt x="1" y="68"/>
                    <a:pt x="103" y="117"/>
                  </a:cubicBezTo>
                  <a:cubicBezTo>
                    <a:pt x="155" y="143"/>
                    <a:pt x="392" y="74"/>
                    <a:pt x="293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61" name="Google Shape;67461;p28"/>
            <p:cNvSpPr/>
            <p:nvPr/>
          </p:nvSpPr>
          <p:spPr>
            <a:xfrm>
              <a:off x="2325966" y="625926"/>
              <a:ext cx="25663" cy="8250"/>
            </a:xfrm>
            <a:custGeom>
              <a:avLst/>
              <a:gdLst/>
              <a:ahLst/>
              <a:cxnLst/>
              <a:rect l="l" t="t" r="r" b="b"/>
              <a:pathLst>
                <a:path w="719" h="274" extrusionOk="0">
                  <a:moveTo>
                    <a:pt x="105" y="274"/>
                  </a:moveTo>
                  <a:lnTo>
                    <a:pt x="682" y="274"/>
                  </a:lnTo>
                  <a:cubicBezTo>
                    <a:pt x="653" y="165"/>
                    <a:pt x="718" y="14"/>
                    <a:pt x="490" y="1"/>
                  </a:cubicBezTo>
                  <a:cubicBezTo>
                    <a:pt x="474" y="143"/>
                    <a:pt x="0" y="71"/>
                    <a:pt x="105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62" name="Google Shape;67462;p28"/>
            <p:cNvSpPr/>
            <p:nvPr/>
          </p:nvSpPr>
          <p:spPr>
            <a:xfrm>
              <a:off x="2725286" y="627883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6"/>
                  </a:moveTo>
                  <a:cubicBezTo>
                    <a:pt x="242" y="1"/>
                    <a:pt x="0" y="70"/>
                    <a:pt x="103" y="117"/>
                  </a:cubicBezTo>
                  <a:cubicBezTo>
                    <a:pt x="156" y="142"/>
                    <a:pt x="396" y="74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63" name="Google Shape;67463;p28"/>
            <p:cNvSpPr/>
            <p:nvPr/>
          </p:nvSpPr>
          <p:spPr>
            <a:xfrm>
              <a:off x="4371822" y="617104"/>
              <a:ext cx="29625" cy="12345"/>
            </a:xfrm>
            <a:custGeom>
              <a:avLst/>
              <a:gdLst/>
              <a:ahLst/>
              <a:cxnLst/>
              <a:rect l="l" t="t" r="r" b="b"/>
              <a:pathLst>
                <a:path w="830" h="410" extrusionOk="0">
                  <a:moveTo>
                    <a:pt x="829" y="384"/>
                  </a:moveTo>
                  <a:lnTo>
                    <a:pt x="829" y="21"/>
                  </a:lnTo>
                  <a:cubicBezTo>
                    <a:pt x="466" y="0"/>
                    <a:pt x="407" y="123"/>
                    <a:pt x="59" y="111"/>
                  </a:cubicBezTo>
                  <a:cubicBezTo>
                    <a:pt x="0" y="351"/>
                    <a:pt x="329" y="410"/>
                    <a:pt x="829" y="3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64" name="Google Shape;67464;p28"/>
            <p:cNvSpPr/>
            <p:nvPr/>
          </p:nvSpPr>
          <p:spPr>
            <a:xfrm>
              <a:off x="1469362" y="619453"/>
              <a:ext cx="27519" cy="11231"/>
            </a:xfrm>
            <a:custGeom>
              <a:avLst/>
              <a:gdLst/>
              <a:ahLst/>
              <a:cxnLst/>
              <a:rect l="l" t="t" r="r" b="b"/>
              <a:pathLst>
                <a:path w="771" h="373" extrusionOk="0">
                  <a:moveTo>
                    <a:pt x="771" y="306"/>
                  </a:moveTo>
                  <a:lnTo>
                    <a:pt x="771" y="33"/>
                  </a:lnTo>
                  <a:cubicBezTo>
                    <a:pt x="481" y="50"/>
                    <a:pt x="56" y="0"/>
                    <a:pt x="0" y="124"/>
                  </a:cubicBezTo>
                  <a:cubicBezTo>
                    <a:pt x="382" y="126"/>
                    <a:pt x="244" y="372"/>
                    <a:pt x="771" y="3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65" name="Google Shape;67465;p28"/>
            <p:cNvSpPr/>
            <p:nvPr/>
          </p:nvSpPr>
          <p:spPr>
            <a:xfrm>
              <a:off x="1909763" y="608945"/>
              <a:ext cx="41403" cy="17012"/>
            </a:xfrm>
            <a:custGeom>
              <a:avLst/>
              <a:gdLst/>
              <a:ahLst/>
              <a:cxnLst/>
              <a:rect l="l" t="t" r="r" b="b"/>
              <a:pathLst>
                <a:path w="1160" h="565" extrusionOk="0">
                  <a:moveTo>
                    <a:pt x="1" y="201"/>
                  </a:moveTo>
                  <a:cubicBezTo>
                    <a:pt x="212" y="405"/>
                    <a:pt x="525" y="559"/>
                    <a:pt x="1160" y="565"/>
                  </a:cubicBezTo>
                  <a:lnTo>
                    <a:pt x="1160" y="112"/>
                  </a:lnTo>
                  <a:cubicBezTo>
                    <a:pt x="820" y="164"/>
                    <a:pt x="26" y="1"/>
                    <a:pt x="1" y="20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66" name="Google Shape;67466;p28"/>
            <p:cNvSpPr/>
            <p:nvPr/>
          </p:nvSpPr>
          <p:spPr>
            <a:xfrm>
              <a:off x="911712" y="609547"/>
              <a:ext cx="45901" cy="16771"/>
            </a:xfrm>
            <a:custGeom>
              <a:avLst/>
              <a:gdLst/>
              <a:ahLst/>
              <a:cxnLst/>
              <a:rect l="l" t="t" r="r" b="b"/>
              <a:pathLst>
                <a:path w="1286" h="557" extrusionOk="0">
                  <a:moveTo>
                    <a:pt x="965" y="0"/>
                  </a:moveTo>
                  <a:cubicBezTo>
                    <a:pt x="361" y="17"/>
                    <a:pt x="39" y="167"/>
                    <a:pt x="1" y="453"/>
                  </a:cubicBezTo>
                  <a:cubicBezTo>
                    <a:pt x="365" y="434"/>
                    <a:pt x="426" y="556"/>
                    <a:pt x="774" y="545"/>
                  </a:cubicBezTo>
                  <a:cubicBezTo>
                    <a:pt x="901" y="354"/>
                    <a:pt x="1285" y="140"/>
                    <a:pt x="96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67" name="Google Shape;67467;p28"/>
            <p:cNvSpPr/>
            <p:nvPr/>
          </p:nvSpPr>
          <p:spPr>
            <a:xfrm>
              <a:off x="5668043" y="614967"/>
              <a:ext cx="14919" cy="9214"/>
            </a:xfrm>
            <a:custGeom>
              <a:avLst/>
              <a:gdLst/>
              <a:ahLst/>
              <a:cxnLst/>
              <a:rect l="l" t="t" r="r" b="b"/>
              <a:pathLst>
                <a:path w="418" h="306" extrusionOk="0">
                  <a:moveTo>
                    <a:pt x="383" y="273"/>
                  </a:moveTo>
                  <a:cubicBezTo>
                    <a:pt x="354" y="166"/>
                    <a:pt x="418" y="16"/>
                    <a:pt x="192" y="1"/>
                  </a:cubicBezTo>
                  <a:cubicBezTo>
                    <a:pt x="179" y="57"/>
                    <a:pt x="163" y="109"/>
                    <a:pt x="0" y="92"/>
                  </a:cubicBezTo>
                  <a:cubicBezTo>
                    <a:pt x="21" y="202"/>
                    <a:pt x="56" y="306"/>
                    <a:pt x="383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68" name="Google Shape;67468;p28"/>
            <p:cNvSpPr/>
            <p:nvPr/>
          </p:nvSpPr>
          <p:spPr>
            <a:xfrm>
              <a:off x="2532550" y="619694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5" y="25"/>
                  </a:moveTo>
                  <a:cubicBezTo>
                    <a:pt x="243" y="0"/>
                    <a:pt x="0" y="68"/>
                    <a:pt x="102" y="116"/>
                  </a:cubicBezTo>
                  <a:cubicBezTo>
                    <a:pt x="157" y="142"/>
                    <a:pt x="396" y="72"/>
                    <a:pt x="295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69" name="Google Shape;67469;p28"/>
            <p:cNvSpPr/>
            <p:nvPr/>
          </p:nvSpPr>
          <p:spPr>
            <a:xfrm>
              <a:off x="4174411" y="614575"/>
              <a:ext cx="6889" cy="6293"/>
            </a:xfrm>
            <a:custGeom>
              <a:avLst/>
              <a:gdLst/>
              <a:ahLst/>
              <a:cxnLst/>
              <a:rect l="l" t="t" r="r" b="b"/>
              <a:pathLst>
                <a:path w="193" h="209" extrusionOk="0">
                  <a:moveTo>
                    <a:pt x="192" y="105"/>
                  </a:moveTo>
                  <a:cubicBezTo>
                    <a:pt x="192" y="53"/>
                    <a:pt x="38" y="0"/>
                    <a:pt x="1" y="105"/>
                  </a:cubicBezTo>
                  <a:cubicBezTo>
                    <a:pt x="1" y="155"/>
                    <a:pt x="156" y="208"/>
                    <a:pt x="192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70" name="Google Shape;67470;p28"/>
            <p:cNvSpPr/>
            <p:nvPr/>
          </p:nvSpPr>
          <p:spPr>
            <a:xfrm>
              <a:off x="2319256" y="61427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3" y="24"/>
                  </a:moveTo>
                  <a:cubicBezTo>
                    <a:pt x="241" y="0"/>
                    <a:pt x="0" y="68"/>
                    <a:pt x="102" y="115"/>
                  </a:cubicBezTo>
                  <a:cubicBezTo>
                    <a:pt x="152" y="140"/>
                    <a:pt x="393" y="72"/>
                    <a:pt x="293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71" name="Google Shape;67471;p28"/>
            <p:cNvSpPr/>
            <p:nvPr/>
          </p:nvSpPr>
          <p:spPr>
            <a:xfrm>
              <a:off x="3761349" y="612227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8" y="20"/>
                    <a:pt x="4" y="4"/>
                    <a:pt x="0" y="92"/>
                  </a:cubicBezTo>
                  <a:cubicBezTo>
                    <a:pt x="153" y="71"/>
                    <a:pt x="380" y="90"/>
                    <a:pt x="38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72" name="Google Shape;67472;p28"/>
            <p:cNvSpPr/>
            <p:nvPr/>
          </p:nvSpPr>
          <p:spPr>
            <a:xfrm>
              <a:off x="4556278" y="608764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9" y="115"/>
                  </a:moveTo>
                  <a:cubicBezTo>
                    <a:pt x="154" y="140"/>
                    <a:pt x="392" y="73"/>
                    <a:pt x="292" y="26"/>
                  </a:cubicBezTo>
                  <a:cubicBezTo>
                    <a:pt x="239" y="0"/>
                    <a:pt x="0" y="69"/>
                    <a:pt x="99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73" name="Google Shape;67473;p28"/>
            <p:cNvSpPr/>
            <p:nvPr/>
          </p:nvSpPr>
          <p:spPr>
            <a:xfrm>
              <a:off x="3468747" y="60876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2" y="26"/>
                  </a:moveTo>
                  <a:cubicBezTo>
                    <a:pt x="238" y="0"/>
                    <a:pt x="1" y="69"/>
                    <a:pt x="100" y="115"/>
                  </a:cubicBezTo>
                  <a:cubicBezTo>
                    <a:pt x="154" y="140"/>
                    <a:pt x="392" y="73"/>
                    <a:pt x="292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74" name="Google Shape;67474;p28"/>
            <p:cNvSpPr/>
            <p:nvPr/>
          </p:nvSpPr>
          <p:spPr>
            <a:xfrm>
              <a:off x="7137476" y="603285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89" y="27"/>
                  </a:moveTo>
                  <a:cubicBezTo>
                    <a:pt x="238" y="1"/>
                    <a:pt x="1" y="71"/>
                    <a:pt x="100" y="117"/>
                  </a:cubicBezTo>
                  <a:cubicBezTo>
                    <a:pt x="152" y="143"/>
                    <a:pt x="390" y="74"/>
                    <a:pt x="289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75" name="Google Shape;67475;p28"/>
            <p:cNvSpPr/>
            <p:nvPr/>
          </p:nvSpPr>
          <p:spPr>
            <a:xfrm>
              <a:off x="2511956" y="603285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3" y="27"/>
                  </a:moveTo>
                  <a:cubicBezTo>
                    <a:pt x="239" y="1"/>
                    <a:pt x="0" y="71"/>
                    <a:pt x="101" y="117"/>
                  </a:cubicBezTo>
                  <a:cubicBezTo>
                    <a:pt x="153" y="143"/>
                    <a:pt x="394" y="74"/>
                    <a:pt x="293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76" name="Google Shape;67476;p28"/>
            <p:cNvSpPr/>
            <p:nvPr/>
          </p:nvSpPr>
          <p:spPr>
            <a:xfrm>
              <a:off x="5695419" y="598588"/>
              <a:ext cx="13920" cy="5510"/>
            </a:xfrm>
            <a:custGeom>
              <a:avLst/>
              <a:gdLst/>
              <a:ahLst/>
              <a:cxnLst/>
              <a:rect l="l" t="t" r="r" b="b"/>
              <a:pathLst>
                <a:path w="390" h="183" extrusionOk="0">
                  <a:moveTo>
                    <a:pt x="1" y="183"/>
                  </a:moveTo>
                  <a:lnTo>
                    <a:pt x="390" y="183"/>
                  </a:lnTo>
                  <a:lnTo>
                    <a:pt x="39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77" name="Google Shape;67477;p28"/>
            <p:cNvSpPr/>
            <p:nvPr/>
          </p:nvSpPr>
          <p:spPr>
            <a:xfrm>
              <a:off x="4542037" y="587658"/>
              <a:ext cx="26555" cy="12195"/>
            </a:xfrm>
            <a:custGeom>
              <a:avLst/>
              <a:gdLst/>
              <a:ahLst/>
              <a:cxnLst/>
              <a:rect l="l" t="t" r="r" b="b"/>
              <a:pathLst>
                <a:path w="744" h="405" extrusionOk="0">
                  <a:moveTo>
                    <a:pt x="306" y="0"/>
                  </a:moveTo>
                  <a:cubicBezTo>
                    <a:pt x="1" y="136"/>
                    <a:pt x="90" y="405"/>
                    <a:pt x="693" y="363"/>
                  </a:cubicBezTo>
                  <a:cubicBezTo>
                    <a:pt x="744" y="156"/>
                    <a:pt x="646" y="23"/>
                    <a:pt x="30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78" name="Google Shape;67478;p28"/>
            <p:cNvSpPr/>
            <p:nvPr/>
          </p:nvSpPr>
          <p:spPr>
            <a:xfrm>
              <a:off x="3406786" y="595095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100" y="116"/>
                  </a:moveTo>
                  <a:cubicBezTo>
                    <a:pt x="151" y="142"/>
                    <a:pt x="392" y="72"/>
                    <a:pt x="292" y="26"/>
                  </a:cubicBezTo>
                  <a:cubicBezTo>
                    <a:pt x="242" y="0"/>
                    <a:pt x="1" y="69"/>
                    <a:pt x="100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79" name="Google Shape;67479;p28"/>
            <p:cNvSpPr/>
            <p:nvPr/>
          </p:nvSpPr>
          <p:spPr>
            <a:xfrm>
              <a:off x="7898854" y="577331"/>
              <a:ext cx="35478" cy="19120"/>
            </a:xfrm>
            <a:custGeom>
              <a:avLst/>
              <a:gdLst/>
              <a:ahLst/>
              <a:cxnLst/>
              <a:rect l="l" t="t" r="r" b="b"/>
              <a:pathLst>
                <a:path w="994" h="635" extrusionOk="0">
                  <a:moveTo>
                    <a:pt x="557" y="615"/>
                  </a:moveTo>
                  <a:cubicBezTo>
                    <a:pt x="507" y="349"/>
                    <a:pt x="994" y="335"/>
                    <a:pt x="944" y="69"/>
                  </a:cubicBezTo>
                  <a:cubicBezTo>
                    <a:pt x="0" y="0"/>
                    <a:pt x="77" y="634"/>
                    <a:pt x="557" y="6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80" name="Google Shape;67480;p28"/>
            <p:cNvSpPr/>
            <p:nvPr/>
          </p:nvSpPr>
          <p:spPr>
            <a:xfrm>
              <a:off x="2732211" y="59235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99" y="116"/>
                  </a:moveTo>
                  <a:cubicBezTo>
                    <a:pt x="155" y="142"/>
                    <a:pt x="394" y="71"/>
                    <a:pt x="295" y="24"/>
                  </a:cubicBezTo>
                  <a:cubicBezTo>
                    <a:pt x="242" y="1"/>
                    <a:pt x="1" y="69"/>
                    <a:pt x="99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81" name="Google Shape;67481;p28"/>
            <p:cNvSpPr/>
            <p:nvPr/>
          </p:nvSpPr>
          <p:spPr>
            <a:xfrm>
              <a:off x="1926860" y="59235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6"/>
                  </a:moveTo>
                  <a:cubicBezTo>
                    <a:pt x="242" y="1"/>
                    <a:pt x="1" y="70"/>
                    <a:pt x="103" y="117"/>
                  </a:cubicBezTo>
                  <a:cubicBezTo>
                    <a:pt x="157" y="142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82" name="Google Shape;67482;p28"/>
            <p:cNvSpPr/>
            <p:nvPr/>
          </p:nvSpPr>
          <p:spPr>
            <a:xfrm>
              <a:off x="4975336" y="576729"/>
              <a:ext cx="34086" cy="17193"/>
            </a:xfrm>
            <a:custGeom>
              <a:avLst/>
              <a:gdLst/>
              <a:ahLst/>
              <a:cxnLst/>
              <a:rect l="l" t="t" r="r" b="b"/>
              <a:pathLst>
                <a:path w="955" h="571" extrusionOk="0">
                  <a:moveTo>
                    <a:pt x="700" y="545"/>
                  </a:moveTo>
                  <a:cubicBezTo>
                    <a:pt x="862" y="440"/>
                    <a:pt x="955" y="302"/>
                    <a:pt x="893" y="92"/>
                  </a:cubicBezTo>
                  <a:cubicBezTo>
                    <a:pt x="626" y="94"/>
                    <a:pt x="467" y="47"/>
                    <a:pt x="313" y="0"/>
                  </a:cubicBezTo>
                  <a:cubicBezTo>
                    <a:pt x="1" y="147"/>
                    <a:pt x="83" y="571"/>
                    <a:pt x="700" y="54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83" name="Google Shape;67483;p28"/>
            <p:cNvSpPr/>
            <p:nvPr/>
          </p:nvSpPr>
          <p:spPr>
            <a:xfrm>
              <a:off x="2770829" y="580884"/>
              <a:ext cx="20095" cy="16320"/>
            </a:xfrm>
            <a:custGeom>
              <a:avLst/>
              <a:gdLst/>
              <a:ahLst/>
              <a:cxnLst/>
              <a:rect l="l" t="t" r="r" b="b"/>
              <a:pathLst>
                <a:path w="563" h="542" extrusionOk="0">
                  <a:moveTo>
                    <a:pt x="562" y="407"/>
                  </a:moveTo>
                  <a:lnTo>
                    <a:pt x="562" y="134"/>
                  </a:lnTo>
                  <a:cubicBezTo>
                    <a:pt x="1" y="1"/>
                    <a:pt x="1" y="541"/>
                    <a:pt x="562" y="40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84" name="Google Shape;67484;p28"/>
            <p:cNvSpPr/>
            <p:nvPr/>
          </p:nvSpPr>
          <p:spPr>
            <a:xfrm>
              <a:off x="6573045" y="586936"/>
              <a:ext cx="13920" cy="4215"/>
            </a:xfrm>
            <a:custGeom>
              <a:avLst/>
              <a:gdLst/>
              <a:ahLst/>
              <a:cxnLst/>
              <a:rect l="l" t="t" r="r" b="b"/>
              <a:pathLst>
                <a:path w="390" h="140" extrusionOk="0">
                  <a:moveTo>
                    <a:pt x="292" y="24"/>
                  </a:moveTo>
                  <a:cubicBezTo>
                    <a:pt x="237" y="1"/>
                    <a:pt x="0" y="69"/>
                    <a:pt x="101" y="116"/>
                  </a:cubicBezTo>
                  <a:cubicBezTo>
                    <a:pt x="151" y="139"/>
                    <a:pt x="389" y="70"/>
                    <a:pt x="292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85" name="Google Shape;67485;p28"/>
            <p:cNvSpPr/>
            <p:nvPr/>
          </p:nvSpPr>
          <p:spPr>
            <a:xfrm>
              <a:off x="2686382" y="582148"/>
              <a:ext cx="21915" cy="8762"/>
            </a:xfrm>
            <a:custGeom>
              <a:avLst/>
              <a:gdLst/>
              <a:ahLst/>
              <a:cxnLst/>
              <a:rect l="l" t="t" r="r" b="b"/>
              <a:pathLst>
                <a:path w="614" h="291" extrusionOk="0">
                  <a:moveTo>
                    <a:pt x="614" y="273"/>
                  </a:moveTo>
                  <a:lnTo>
                    <a:pt x="614" y="1"/>
                  </a:lnTo>
                  <a:lnTo>
                    <a:pt x="33" y="1"/>
                  </a:lnTo>
                  <a:cubicBezTo>
                    <a:pt x="0" y="200"/>
                    <a:pt x="191" y="290"/>
                    <a:pt x="614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86" name="Google Shape;67486;p28"/>
            <p:cNvSpPr/>
            <p:nvPr/>
          </p:nvSpPr>
          <p:spPr>
            <a:xfrm>
              <a:off x="1888277" y="579469"/>
              <a:ext cx="14670" cy="9515"/>
            </a:xfrm>
            <a:custGeom>
              <a:avLst/>
              <a:gdLst/>
              <a:ahLst/>
              <a:cxnLst/>
              <a:rect l="l" t="t" r="r" b="b"/>
              <a:pathLst>
                <a:path w="411" h="316" extrusionOk="0">
                  <a:moveTo>
                    <a:pt x="411" y="272"/>
                  </a:moveTo>
                  <a:lnTo>
                    <a:pt x="411" y="90"/>
                  </a:lnTo>
                  <a:cubicBezTo>
                    <a:pt x="220" y="90"/>
                    <a:pt x="184" y="16"/>
                    <a:pt x="26" y="1"/>
                  </a:cubicBezTo>
                  <a:cubicBezTo>
                    <a:pt x="45" y="142"/>
                    <a:pt x="1" y="315"/>
                    <a:pt x="411" y="2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87" name="Google Shape;67487;p28"/>
            <p:cNvSpPr/>
            <p:nvPr/>
          </p:nvSpPr>
          <p:spPr>
            <a:xfrm>
              <a:off x="1655173" y="584888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49" y="71"/>
                    <a:pt x="381" y="91"/>
                    <a:pt x="385" y="1"/>
                  </a:cubicBezTo>
                  <a:cubicBezTo>
                    <a:pt x="235" y="21"/>
                    <a:pt x="5" y="4"/>
                    <a:pt x="0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88" name="Google Shape;67488;p28"/>
            <p:cNvSpPr/>
            <p:nvPr/>
          </p:nvSpPr>
          <p:spPr>
            <a:xfrm>
              <a:off x="8435017" y="579077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2" y="103"/>
                  </a:moveTo>
                  <a:cubicBezTo>
                    <a:pt x="193" y="53"/>
                    <a:pt x="37" y="1"/>
                    <a:pt x="0" y="103"/>
                  </a:cubicBezTo>
                  <a:cubicBezTo>
                    <a:pt x="0" y="153"/>
                    <a:pt x="158" y="206"/>
                    <a:pt x="192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89" name="Google Shape;67489;p28"/>
            <p:cNvSpPr/>
            <p:nvPr/>
          </p:nvSpPr>
          <p:spPr>
            <a:xfrm>
              <a:off x="7502282" y="581456"/>
              <a:ext cx="13920" cy="4215"/>
            </a:xfrm>
            <a:custGeom>
              <a:avLst/>
              <a:gdLst/>
              <a:ahLst/>
              <a:cxnLst/>
              <a:rect l="l" t="t" r="r" b="b"/>
              <a:pathLst>
                <a:path w="390" h="140" extrusionOk="0">
                  <a:moveTo>
                    <a:pt x="291" y="24"/>
                  </a:moveTo>
                  <a:cubicBezTo>
                    <a:pt x="238" y="0"/>
                    <a:pt x="0" y="68"/>
                    <a:pt x="98" y="115"/>
                  </a:cubicBezTo>
                  <a:cubicBezTo>
                    <a:pt x="152" y="140"/>
                    <a:pt x="389" y="72"/>
                    <a:pt x="291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90" name="Google Shape;67490;p28"/>
            <p:cNvSpPr/>
            <p:nvPr/>
          </p:nvSpPr>
          <p:spPr>
            <a:xfrm>
              <a:off x="2343419" y="579288"/>
              <a:ext cx="20737" cy="5841"/>
            </a:xfrm>
            <a:custGeom>
              <a:avLst/>
              <a:gdLst/>
              <a:ahLst/>
              <a:cxnLst/>
              <a:rect l="l" t="t" r="r" b="b"/>
              <a:pathLst>
                <a:path w="581" h="194" extrusionOk="0">
                  <a:moveTo>
                    <a:pt x="1" y="187"/>
                  </a:moveTo>
                  <a:cubicBezTo>
                    <a:pt x="334" y="193"/>
                    <a:pt x="497" y="119"/>
                    <a:pt x="580" y="7"/>
                  </a:cubicBezTo>
                  <a:cubicBezTo>
                    <a:pt x="250" y="0"/>
                    <a:pt x="87" y="75"/>
                    <a:pt x="1" y="18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91" name="Google Shape;67491;p28"/>
            <p:cNvSpPr/>
            <p:nvPr/>
          </p:nvSpPr>
          <p:spPr>
            <a:xfrm>
              <a:off x="2708261" y="573989"/>
              <a:ext cx="20737" cy="8160"/>
            </a:xfrm>
            <a:custGeom>
              <a:avLst/>
              <a:gdLst/>
              <a:ahLst/>
              <a:cxnLst/>
              <a:rect l="l" t="t" r="r" b="b"/>
              <a:pathLst>
                <a:path w="581" h="271" extrusionOk="0">
                  <a:moveTo>
                    <a:pt x="580" y="91"/>
                  </a:moveTo>
                  <a:cubicBezTo>
                    <a:pt x="385" y="91"/>
                    <a:pt x="351" y="17"/>
                    <a:pt x="194" y="0"/>
                  </a:cubicBezTo>
                  <a:cubicBezTo>
                    <a:pt x="194" y="91"/>
                    <a:pt x="37" y="107"/>
                    <a:pt x="1" y="180"/>
                  </a:cubicBezTo>
                  <a:cubicBezTo>
                    <a:pt x="194" y="180"/>
                    <a:pt x="231" y="255"/>
                    <a:pt x="386" y="270"/>
                  </a:cubicBezTo>
                  <a:cubicBezTo>
                    <a:pt x="385" y="183"/>
                    <a:pt x="543" y="165"/>
                    <a:pt x="580" y="9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92" name="Google Shape;67492;p28"/>
            <p:cNvSpPr/>
            <p:nvPr/>
          </p:nvSpPr>
          <p:spPr>
            <a:xfrm>
              <a:off x="6184611" y="566522"/>
              <a:ext cx="26555" cy="15266"/>
            </a:xfrm>
            <a:custGeom>
              <a:avLst/>
              <a:gdLst/>
              <a:ahLst/>
              <a:cxnLst/>
              <a:rect l="l" t="t" r="r" b="b"/>
              <a:pathLst>
                <a:path w="744" h="507" extrusionOk="0">
                  <a:moveTo>
                    <a:pt x="1" y="72"/>
                  </a:moveTo>
                  <a:lnTo>
                    <a:pt x="1" y="435"/>
                  </a:lnTo>
                  <a:cubicBezTo>
                    <a:pt x="744" y="507"/>
                    <a:pt x="744" y="0"/>
                    <a:pt x="1" y="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93" name="Google Shape;67493;p28"/>
            <p:cNvSpPr/>
            <p:nvPr/>
          </p:nvSpPr>
          <p:spPr>
            <a:xfrm>
              <a:off x="5555185" y="563060"/>
              <a:ext cx="35228" cy="16440"/>
            </a:xfrm>
            <a:custGeom>
              <a:avLst/>
              <a:gdLst/>
              <a:ahLst/>
              <a:cxnLst/>
              <a:rect l="l" t="t" r="r" b="b"/>
              <a:pathLst>
                <a:path w="987" h="546" extrusionOk="0">
                  <a:moveTo>
                    <a:pt x="847" y="0"/>
                  </a:moveTo>
                  <a:lnTo>
                    <a:pt x="75" y="0"/>
                  </a:lnTo>
                  <a:cubicBezTo>
                    <a:pt x="1" y="307"/>
                    <a:pt x="409" y="387"/>
                    <a:pt x="653" y="546"/>
                  </a:cubicBezTo>
                  <a:cubicBezTo>
                    <a:pt x="651" y="332"/>
                    <a:pt x="986" y="278"/>
                    <a:pt x="84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94" name="Google Shape;67494;p28"/>
            <p:cNvSpPr/>
            <p:nvPr/>
          </p:nvSpPr>
          <p:spPr>
            <a:xfrm>
              <a:off x="2959425" y="57052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3" y="25"/>
                  </a:moveTo>
                  <a:cubicBezTo>
                    <a:pt x="239" y="0"/>
                    <a:pt x="1" y="69"/>
                    <a:pt x="99" y="116"/>
                  </a:cubicBezTo>
                  <a:cubicBezTo>
                    <a:pt x="151" y="141"/>
                    <a:pt x="390" y="72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95" name="Google Shape;67495;p28"/>
            <p:cNvSpPr/>
            <p:nvPr/>
          </p:nvSpPr>
          <p:spPr>
            <a:xfrm>
              <a:off x="7643444" y="563060"/>
              <a:ext cx="20773" cy="8220"/>
            </a:xfrm>
            <a:custGeom>
              <a:avLst/>
              <a:gdLst/>
              <a:ahLst/>
              <a:cxnLst/>
              <a:rect l="l" t="t" r="r" b="b"/>
              <a:pathLst>
                <a:path w="582" h="273" extrusionOk="0">
                  <a:moveTo>
                    <a:pt x="581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1" y="27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96" name="Google Shape;67496;p28"/>
            <p:cNvSpPr/>
            <p:nvPr/>
          </p:nvSpPr>
          <p:spPr>
            <a:xfrm>
              <a:off x="8324872" y="562668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3"/>
                  </a:moveTo>
                  <a:cubicBezTo>
                    <a:pt x="196" y="52"/>
                    <a:pt x="38" y="0"/>
                    <a:pt x="0" y="103"/>
                  </a:cubicBezTo>
                  <a:cubicBezTo>
                    <a:pt x="0" y="154"/>
                    <a:pt x="156" y="208"/>
                    <a:pt x="195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97" name="Google Shape;67497;p28"/>
            <p:cNvSpPr/>
            <p:nvPr/>
          </p:nvSpPr>
          <p:spPr>
            <a:xfrm>
              <a:off x="5134343" y="559537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102" y="117"/>
                  </a:moveTo>
                  <a:cubicBezTo>
                    <a:pt x="155" y="143"/>
                    <a:pt x="394" y="73"/>
                    <a:pt x="296" y="27"/>
                  </a:cubicBezTo>
                  <a:cubicBezTo>
                    <a:pt x="243" y="1"/>
                    <a:pt x="1" y="70"/>
                    <a:pt x="102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98" name="Google Shape;67498;p28"/>
            <p:cNvSpPr/>
            <p:nvPr/>
          </p:nvSpPr>
          <p:spPr>
            <a:xfrm>
              <a:off x="1391232" y="537076"/>
              <a:ext cx="52290" cy="28002"/>
            </a:xfrm>
            <a:custGeom>
              <a:avLst/>
              <a:gdLst/>
              <a:ahLst/>
              <a:cxnLst/>
              <a:rect l="l" t="t" r="r" b="b"/>
              <a:pathLst>
                <a:path w="1465" h="930" extrusionOk="0">
                  <a:moveTo>
                    <a:pt x="451" y="590"/>
                  </a:moveTo>
                  <a:cubicBezTo>
                    <a:pt x="588" y="701"/>
                    <a:pt x="338" y="930"/>
                    <a:pt x="838" y="863"/>
                  </a:cubicBezTo>
                  <a:cubicBezTo>
                    <a:pt x="1465" y="635"/>
                    <a:pt x="635" y="0"/>
                    <a:pt x="66" y="318"/>
                  </a:cubicBezTo>
                  <a:cubicBezTo>
                    <a:pt x="0" y="499"/>
                    <a:pt x="337" y="495"/>
                    <a:pt x="451" y="59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99" name="Google Shape;67499;p28"/>
            <p:cNvSpPr/>
            <p:nvPr/>
          </p:nvSpPr>
          <p:spPr>
            <a:xfrm>
              <a:off x="7058312" y="554840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1" y="182"/>
                  </a:moveTo>
                  <a:lnTo>
                    <a:pt x="387" y="182"/>
                  </a:lnTo>
                  <a:lnTo>
                    <a:pt x="387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00" name="Google Shape;67500;p28"/>
            <p:cNvSpPr/>
            <p:nvPr/>
          </p:nvSpPr>
          <p:spPr>
            <a:xfrm>
              <a:off x="2972631" y="552070"/>
              <a:ext cx="29482" cy="9876"/>
            </a:xfrm>
            <a:custGeom>
              <a:avLst/>
              <a:gdLst/>
              <a:ahLst/>
              <a:cxnLst/>
              <a:rect l="l" t="t" r="r" b="b"/>
              <a:pathLst>
                <a:path w="826" h="328" extrusionOk="0">
                  <a:moveTo>
                    <a:pt x="693" y="274"/>
                  </a:moveTo>
                  <a:cubicBezTo>
                    <a:pt x="825" y="30"/>
                    <a:pt x="295" y="98"/>
                    <a:pt x="114" y="1"/>
                  </a:cubicBezTo>
                  <a:cubicBezTo>
                    <a:pt x="0" y="239"/>
                    <a:pt x="191" y="327"/>
                    <a:pt x="693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01" name="Google Shape;67501;p28"/>
            <p:cNvSpPr/>
            <p:nvPr/>
          </p:nvSpPr>
          <p:spPr>
            <a:xfrm>
              <a:off x="1665346" y="55679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100" y="117"/>
                  </a:moveTo>
                  <a:cubicBezTo>
                    <a:pt x="151" y="142"/>
                    <a:pt x="391" y="72"/>
                    <a:pt x="293" y="25"/>
                  </a:cubicBezTo>
                  <a:cubicBezTo>
                    <a:pt x="240" y="1"/>
                    <a:pt x="1" y="71"/>
                    <a:pt x="100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02" name="Google Shape;67502;p28"/>
            <p:cNvSpPr/>
            <p:nvPr/>
          </p:nvSpPr>
          <p:spPr>
            <a:xfrm>
              <a:off x="2873479" y="551739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2" y="103"/>
                  </a:moveTo>
                  <a:cubicBezTo>
                    <a:pt x="195" y="54"/>
                    <a:pt x="37" y="0"/>
                    <a:pt x="1" y="103"/>
                  </a:cubicBezTo>
                  <a:cubicBezTo>
                    <a:pt x="1" y="154"/>
                    <a:pt x="155" y="205"/>
                    <a:pt x="192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03" name="Google Shape;67503;p28"/>
            <p:cNvSpPr/>
            <p:nvPr/>
          </p:nvSpPr>
          <p:spPr>
            <a:xfrm>
              <a:off x="1059655" y="55405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6"/>
                  </a:moveTo>
                  <a:cubicBezTo>
                    <a:pt x="238" y="0"/>
                    <a:pt x="0" y="71"/>
                    <a:pt x="101" y="116"/>
                  </a:cubicBezTo>
                  <a:cubicBezTo>
                    <a:pt x="152" y="143"/>
                    <a:pt x="393" y="75"/>
                    <a:pt x="295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04" name="Google Shape;67504;p28"/>
            <p:cNvSpPr/>
            <p:nvPr/>
          </p:nvSpPr>
          <p:spPr>
            <a:xfrm>
              <a:off x="715550" y="55405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8" y="116"/>
                  </a:moveTo>
                  <a:cubicBezTo>
                    <a:pt x="151" y="141"/>
                    <a:pt x="392" y="72"/>
                    <a:pt x="291" y="26"/>
                  </a:cubicBezTo>
                  <a:cubicBezTo>
                    <a:pt x="239" y="0"/>
                    <a:pt x="0" y="71"/>
                    <a:pt x="98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05" name="Google Shape;67505;p28"/>
            <p:cNvSpPr/>
            <p:nvPr/>
          </p:nvSpPr>
          <p:spPr>
            <a:xfrm>
              <a:off x="546977" y="545868"/>
              <a:ext cx="28411" cy="11713"/>
            </a:xfrm>
            <a:custGeom>
              <a:avLst/>
              <a:gdLst/>
              <a:ahLst/>
              <a:cxnLst/>
              <a:rect l="l" t="t" r="r" b="b"/>
              <a:pathLst>
                <a:path w="796" h="389" extrusionOk="0">
                  <a:moveTo>
                    <a:pt x="770" y="24"/>
                  </a:moveTo>
                  <a:cubicBezTo>
                    <a:pt x="333" y="1"/>
                    <a:pt x="47" y="48"/>
                    <a:pt x="0" y="207"/>
                  </a:cubicBezTo>
                  <a:cubicBezTo>
                    <a:pt x="277" y="229"/>
                    <a:pt x="325" y="357"/>
                    <a:pt x="580" y="388"/>
                  </a:cubicBezTo>
                  <a:cubicBezTo>
                    <a:pt x="536" y="219"/>
                    <a:pt x="795" y="187"/>
                    <a:pt x="770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06" name="Google Shape;67506;p28"/>
            <p:cNvSpPr/>
            <p:nvPr/>
          </p:nvSpPr>
          <p:spPr>
            <a:xfrm>
              <a:off x="2143902" y="544573"/>
              <a:ext cx="38798" cy="12616"/>
            </a:xfrm>
            <a:custGeom>
              <a:avLst/>
              <a:gdLst/>
              <a:ahLst/>
              <a:cxnLst/>
              <a:rect l="l" t="t" r="r" b="b"/>
              <a:pathLst>
                <a:path w="1087" h="419" extrusionOk="0">
                  <a:moveTo>
                    <a:pt x="963" y="341"/>
                  </a:moveTo>
                  <a:cubicBezTo>
                    <a:pt x="1086" y="122"/>
                    <a:pt x="44" y="1"/>
                    <a:pt x="0" y="159"/>
                  </a:cubicBezTo>
                  <a:cubicBezTo>
                    <a:pt x="368" y="198"/>
                    <a:pt x="349" y="418"/>
                    <a:pt x="963" y="34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07" name="Google Shape;67507;p28"/>
            <p:cNvSpPr/>
            <p:nvPr/>
          </p:nvSpPr>
          <p:spPr>
            <a:xfrm>
              <a:off x="8717161" y="549330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7" y="1"/>
                  </a:moveTo>
                  <a:cubicBezTo>
                    <a:pt x="237" y="23"/>
                    <a:pt x="7" y="5"/>
                    <a:pt x="0" y="92"/>
                  </a:cubicBezTo>
                  <a:cubicBezTo>
                    <a:pt x="152" y="71"/>
                    <a:pt x="382" y="91"/>
                    <a:pt x="3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08" name="Google Shape;67508;p28"/>
            <p:cNvSpPr/>
            <p:nvPr/>
          </p:nvSpPr>
          <p:spPr>
            <a:xfrm>
              <a:off x="270687" y="546590"/>
              <a:ext cx="21665" cy="6444"/>
            </a:xfrm>
            <a:custGeom>
              <a:avLst/>
              <a:gdLst/>
              <a:ahLst/>
              <a:cxnLst/>
              <a:rect l="l" t="t" r="r" b="b"/>
              <a:pathLst>
                <a:path w="607" h="214" extrusionOk="0">
                  <a:moveTo>
                    <a:pt x="606" y="0"/>
                  </a:moveTo>
                  <a:lnTo>
                    <a:pt x="27" y="0"/>
                  </a:lnTo>
                  <a:cubicBezTo>
                    <a:pt x="1" y="163"/>
                    <a:pt x="217" y="213"/>
                    <a:pt x="606" y="18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09" name="Google Shape;67509;p28"/>
            <p:cNvSpPr/>
            <p:nvPr/>
          </p:nvSpPr>
          <p:spPr>
            <a:xfrm>
              <a:off x="5640453" y="540809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4" y="103"/>
                  </a:moveTo>
                  <a:cubicBezTo>
                    <a:pt x="194" y="53"/>
                    <a:pt x="37" y="0"/>
                    <a:pt x="1" y="103"/>
                  </a:cubicBezTo>
                  <a:cubicBezTo>
                    <a:pt x="1" y="153"/>
                    <a:pt x="156" y="208"/>
                    <a:pt x="194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10" name="Google Shape;67510;p28"/>
            <p:cNvSpPr/>
            <p:nvPr/>
          </p:nvSpPr>
          <p:spPr>
            <a:xfrm>
              <a:off x="4766253" y="541201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8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11" name="Google Shape;67511;p28"/>
            <p:cNvSpPr/>
            <p:nvPr/>
          </p:nvSpPr>
          <p:spPr>
            <a:xfrm>
              <a:off x="2491184" y="527682"/>
              <a:ext cx="40404" cy="18488"/>
            </a:xfrm>
            <a:custGeom>
              <a:avLst/>
              <a:gdLst/>
              <a:ahLst/>
              <a:cxnLst/>
              <a:rect l="l" t="t" r="r" b="b"/>
              <a:pathLst>
                <a:path w="1132" h="614" extrusionOk="0">
                  <a:moveTo>
                    <a:pt x="1069" y="449"/>
                  </a:moveTo>
                  <a:cubicBezTo>
                    <a:pt x="1132" y="0"/>
                    <a:pt x="0" y="211"/>
                    <a:pt x="103" y="539"/>
                  </a:cubicBezTo>
                  <a:cubicBezTo>
                    <a:pt x="647" y="614"/>
                    <a:pt x="602" y="410"/>
                    <a:pt x="1069" y="44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12" name="Google Shape;67512;p28"/>
            <p:cNvSpPr/>
            <p:nvPr/>
          </p:nvSpPr>
          <p:spPr>
            <a:xfrm>
              <a:off x="151012" y="540418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4" y="26"/>
                  </a:moveTo>
                  <a:cubicBezTo>
                    <a:pt x="240" y="0"/>
                    <a:pt x="0" y="71"/>
                    <a:pt x="102" y="116"/>
                  </a:cubicBezTo>
                  <a:cubicBezTo>
                    <a:pt x="156" y="143"/>
                    <a:pt x="396" y="72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13" name="Google Shape;67513;p28"/>
            <p:cNvSpPr/>
            <p:nvPr/>
          </p:nvSpPr>
          <p:spPr>
            <a:xfrm>
              <a:off x="7719075" y="535691"/>
              <a:ext cx="13849" cy="5540"/>
            </a:xfrm>
            <a:custGeom>
              <a:avLst/>
              <a:gdLst/>
              <a:ahLst/>
              <a:cxnLst/>
              <a:rect l="l" t="t" r="r" b="b"/>
              <a:pathLst>
                <a:path w="388" h="184" extrusionOk="0">
                  <a:moveTo>
                    <a:pt x="388" y="1"/>
                  </a:moveTo>
                  <a:lnTo>
                    <a:pt x="0" y="1"/>
                  </a:lnTo>
                  <a:lnTo>
                    <a:pt x="0" y="183"/>
                  </a:lnTo>
                  <a:lnTo>
                    <a:pt x="388" y="18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14" name="Google Shape;67514;p28"/>
            <p:cNvSpPr/>
            <p:nvPr/>
          </p:nvSpPr>
          <p:spPr>
            <a:xfrm>
              <a:off x="5279002" y="537708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5"/>
                  </a:moveTo>
                  <a:cubicBezTo>
                    <a:pt x="238" y="0"/>
                    <a:pt x="1" y="69"/>
                    <a:pt x="100" y="116"/>
                  </a:cubicBezTo>
                  <a:cubicBezTo>
                    <a:pt x="152" y="141"/>
                    <a:pt x="390" y="72"/>
                    <a:pt x="291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15" name="Google Shape;67515;p28"/>
            <p:cNvSpPr/>
            <p:nvPr/>
          </p:nvSpPr>
          <p:spPr>
            <a:xfrm>
              <a:off x="4700580" y="527531"/>
              <a:ext cx="28161" cy="13700"/>
            </a:xfrm>
            <a:custGeom>
              <a:avLst/>
              <a:gdLst/>
              <a:ahLst/>
              <a:cxnLst/>
              <a:rect l="l" t="t" r="r" b="b"/>
              <a:pathLst>
                <a:path w="789" h="455" extrusionOk="0">
                  <a:moveTo>
                    <a:pt x="489" y="454"/>
                  </a:moveTo>
                  <a:cubicBezTo>
                    <a:pt x="754" y="338"/>
                    <a:pt x="788" y="9"/>
                    <a:pt x="297" y="0"/>
                  </a:cubicBezTo>
                  <a:cubicBezTo>
                    <a:pt x="35" y="115"/>
                    <a:pt x="1" y="444"/>
                    <a:pt x="489" y="45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16" name="Google Shape;67516;p28"/>
            <p:cNvSpPr/>
            <p:nvPr/>
          </p:nvSpPr>
          <p:spPr>
            <a:xfrm>
              <a:off x="7268215" y="526688"/>
              <a:ext cx="14063" cy="4366"/>
            </a:xfrm>
            <a:custGeom>
              <a:avLst/>
              <a:gdLst/>
              <a:ahLst/>
              <a:cxnLst/>
              <a:rect l="l" t="t" r="r" b="b"/>
              <a:pathLst>
                <a:path w="394" h="145" extrusionOk="0">
                  <a:moveTo>
                    <a:pt x="98" y="118"/>
                  </a:moveTo>
                  <a:cubicBezTo>
                    <a:pt x="152" y="144"/>
                    <a:pt x="393" y="74"/>
                    <a:pt x="293" y="28"/>
                  </a:cubicBezTo>
                  <a:cubicBezTo>
                    <a:pt x="238" y="1"/>
                    <a:pt x="0" y="70"/>
                    <a:pt x="98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17" name="Google Shape;67517;p28"/>
            <p:cNvSpPr/>
            <p:nvPr/>
          </p:nvSpPr>
          <p:spPr>
            <a:xfrm>
              <a:off x="3417280" y="521992"/>
              <a:ext cx="34408" cy="9063"/>
            </a:xfrm>
            <a:custGeom>
              <a:avLst/>
              <a:gdLst/>
              <a:ahLst/>
              <a:cxnLst/>
              <a:rect l="l" t="t" r="r" b="b"/>
              <a:pathLst>
                <a:path w="964" h="301" extrusionOk="0">
                  <a:moveTo>
                    <a:pt x="192" y="274"/>
                  </a:moveTo>
                  <a:cubicBezTo>
                    <a:pt x="631" y="300"/>
                    <a:pt x="918" y="253"/>
                    <a:pt x="964" y="93"/>
                  </a:cubicBezTo>
                  <a:cubicBezTo>
                    <a:pt x="621" y="112"/>
                    <a:pt x="0" y="0"/>
                    <a:pt x="192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18" name="Google Shape;67518;p28"/>
            <p:cNvSpPr/>
            <p:nvPr/>
          </p:nvSpPr>
          <p:spPr>
            <a:xfrm>
              <a:off x="2484473" y="526688"/>
              <a:ext cx="13991" cy="4366"/>
            </a:xfrm>
            <a:custGeom>
              <a:avLst/>
              <a:gdLst/>
              <a:ahLst/>
              <a:cxnLst/>
              <a:rect l="l" t="t" r="r" b="b"/>
              <a:pathLst>
                <a:path w="392" h="145" extrusionOk="0">
                  <a:moveTo>
                    <a:pt x="291" y="27"/>
                  </a:moveTo>
                  <a:cubicBezTo>
                    <a:pt x="238" y="1"/>
                    <a:pt x="0" y="70"/>
                    <a:pt x="98" y="117"/>
                  </a:cubicBezTo>
                  <a:cubicBezTo>
                    <a:pt x="153" y="144"/>
                    <a:pt x="392" y="74"/>
                    <a:pt x="291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19" name="Google Shape;67519;p28"/>
            <p:cNvSpPr/>
            <p:nvPr/>
          </p:nvSpPr>
          <p:spPr>
            <a:xfrm>
              <a:off x="1868539" y="524370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3" y="104"/>
                  </a:moveTo>
                  <a:cubicBezTo>
                    <a:pt x="0" y="153"/>
                    <a:pt x="157" y="206"/>
                    <a:pt x="194" y="104"/>
                  </a:cubicBezTo>
                  <a:cubicBezTo>
                    <a:pt x="194" y="53"/>
                    <a:pt x="38" y="1"/>
                    <a:pt x="3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20" name="Google Shape;67520;p28"/>
            <p:cNvSpPr/>
            <p:nvPr/>
          </p:nvSpPr>
          <p:spPr>
            <a:xfrm>
              <a:off x="6504231" y="523949"/>
              <a:ext cx="13956" cy="4336"/>
            </a:xfrm>
            <a:custGeom>
              <a:avLst/>
              <a:gdLst/>
              <a:ahLst/>
              <a:cxnLst/>
              <a:rect l="l" t="t" r="r" b="b"/>
              <a:pathLst>
                <a:path w="391" h="144" extrusionOk="0">
                  <a:moveTo>
                    <a:pt x="293" y="26"/>
                  </a:moveTo>
                  <a:cubicBezTo>
                    <a:pt x="239" y="0"/>
                    <a:pt x="0" y="70"/>
                    <a:pt x="101" y="118"/>
                  </a:cubicBezTo>
                  <a:cubicBezTo>
                    <a:pt x="153" y="144"/>
                    <a:pt x="391" y="73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21" name="Google Shape;67521;p28"/>
            <p:cNvSpPr/>
            <p:nvPr/>
          </p:nvSpPr>
          <p:spPr>
            <a:xfrm>
              <a:off x="5921634" y="517656"/>
              <a:ext cx="8959" cy="11472"/>
            </a:xfrm>
            <a:custGeom>
              <a:avLst/>
              <a:gdLst/>
              <a:ahLst/>
              <a:cxnLst/>
              <a:rect l="l" t="t" r="r" b="b"/>
              <a:pathLst>
                <a:path w="251" h="381" extrusionOk="0">
                  <a:moveTo>
                    <a:pt x="222" y="235"/>
                  </a:moveTo>
                  <a:cubicBezTo>
                    <a:pt x="251" y="141"/>
                    <a:pt x="72" y="1"/>
                    <a:pt x="29" y="144"/>
                  </a:cubicBezTo>
                  <a:cubicBezTo>
                    <a:pt x="0" y="241"/>
                    <a:pt x="180" y="380"/>
                    <a:pt x="222" y="23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22" name="Google Shape;67522;p28"/>
            <p:cNvSpPr/>
            <p:nvPr/>
          </p:nvSpPr>
          <p:spPr>
            <a:xfrm>
              <a:off x="54644" y="521299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5" y="24"/>
                  </a:moveTo>
                  <a:cubicBezTo>
                    <a:pt x="242" y="1"/>
                    <a:pt x="1" y="69"/>
                    <a:pt x="103" y="116"/>
                  </a:cubicBezTo>
                  <a:cubicBezTo>
                    <a:pt x="157" y="141"/>
                    <a:pt x="395" y="73"/>
                    <a:pt x="295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23" name="Google Shape;67523;p28"/>
            <p:cNvSpPr/>
            <p:nvPr/>
          </p:nvSpPr>
          <p:spPr>
            <a:xfrm>
              <a:off x="4532257" y="519282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7" y="22"/>
                    <a:pt x="7" y="4"/>
                    <a:pt x="1" y="91"/>
                  </a:cubicBezTo>
                  <a:cubicBezTo>
                    <a:pt x="150" y="71"/>
                    <a:pt x="383" y="89"/>
                    <a:pt x="3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24" name="Google Shape;67524;p28"/>
            <p:cNvSpPr/>
            <p:nvPr/>
          </p:nvSpPr>
          <p:spPr>
            <a:xfrm>
              <a:off x="6700358" y="510731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5" y="104"/>
                  </a:moveTo>
                  <a:cubicBezTo>
                    <a:pt x="195" y="53"/>
                    <a:pt x="40" y="1"/>
                    <a:pt x="4" y="104"/>
                  </a:cubicBezTo>
                  <a:cubicBezTo>
                    <a:pt x="1" y="153"/>
                    <a:pt x="160" y="206"/>
                    <a:pt x="195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25" name="Google Shape;67525;p28"/>
            <p:cNvSpPr/>
            <p:nvPr/>
          </p:nvSpPr>
          <p:spPr>
            <a:xfrm>
              <a:off x="4645722" y="513110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5"/>
                  </a:moveTo>
                  <a:cubicBezTo>
                    <a:pt x="240" y="0"/>
                    <a:pt x="0" y="68"/>
                    <a:pt x="102" y="114"/>
                  </a:cubicBezTo>
                  <a:cubicBezTo>
                    <a:pt x="154" y="140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26" name="Google Shape;67526;p28"/>
            <p:cNvSpPr/>
            <p:nvPr/>
          </p:nvSpPr>
          <p:spPr>
            <a:xfrm>
              <a:off x="2680707" y="508352"/>
              <a:ext cx="15027" cy="9244"/>
            </a:xfrm>
            <a:custGeom>
              <a:avLst/>
              <a:gdLst/>
              <a:ahLst/>
              <a:cxnLst/>
              <a:rect l="l" t="t" r="r" b="b"/>
              <a:pathLst>
                <a:path w="421" h="307" extrusionOk="0">
                  <a:moveTo>
                    <a:pt x="387" y="272"/>
                  </a:moveTo>
                  <a:cubicBezTo>
                    <a:pt x="355" y="165"/>
                    <a:pt x="420" y="14"/>
                    <a:pt x="192" y="0"/>
                  </a:cubicBezTo>
                  <a:cubicBezTo>
                    <a:pt x="183" y="55"/>
                    <a:pt x="165" y="107"/>
                    <a:pt x="0" y="92"/>
                  </a:cubicBezTo>
                  <a:cubicBezTo>
                    <a:pt x="24" y="202"/>
                    <a:pt x="59" y="307"/>
                    <a:pt x="387" y="2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27" name="Google Shape;67527;p28"/>
            <p:cNvSpPr/>
            <p:nvPr/>
          </p:nvSpPr>
          <p:spPr>
            <a:xfrm>
              <a:off x="2611822" y="513832"/>
              <a:ext cx="13777" cy="2710"/>
            </a:xfrm>
            <a:custGeom>
              <a:avLst/>
              <a:gdLst/>
              <a:ahLst/>
              <a:cxnLst/>
              <a:rect l="l" t="t" r="r" b="b"/>
              <a:pathLst>
                <a:path w="386" h="90" extrusionOk="0">
                  <a:moveTo>
                    <a:pt x="386" y="1"/>
                  </a:moveTo>
                  <a:cubicBezTo>
                    <a:pt x="240" y="19"/>
                    <a:pt x="6" y="3"/>
                    <a:pt x="1" y="90"/>
                  </a:cubicBezTo>
                  <a:cubicBezTo>
                    <a:pt x="152" y="70"/>
                    <a:pt x="383" y="88"/>
                    <a:pt x="3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28" name="Google Shape;67528;p28"/>
            <p:cNvSpPr/>
            <p:nvPr/>
          </p:nvSpPr>
          <p:spPr>
            <a:xfrm>
              <a:off x="2570598" y="502090"/>
              <a:ext cx="30517" cy="11713"/>
            </a:xfrm>
            <a:custGeom>
              <a:avLst/>
              <a:gdLst/>
              <a:ahLst/>
              <a:cxnLst/>
              <a:rect l="l" t="t" r="r" b="b"/>
              <a:pathLst>
                <a:path w="855" h="389" extrusionOk="0">
                  <a:moveTo>
                    <a:pt x="771" y="27"/>
                  </a:moveTo>
                  <a:cubicBezTo>
                    <a:pt x="333" y="1"/>
                    <a:pt x="48" y="48"/>
                    <a:pt x="1" y="208"/>
                  </a:cubicBezTo>
                  <a:cubicBezTo>
                    <a:pt x="275" y="229"/>
                    <a:pt x="326" y="358"/>
                    <a:pt x="579" y="388"/>
                  </a:cubicBezTo>
                  <a:cubicBezTo>
                    <a:pt x="639" y="268"/>
                    <a:pt x="854" y="217"/>
                    <a:pt x="771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29" name="Google Shape;67529;p28"/>
            <p:cNvSpPr/>
            <p:nvPr/>
          </p:nvSpPr>
          <p:spPr>
            <a:xfrm>
              <a:off x="4074474" y="502120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98" y="116"/>
                  </a:moveTo>
                  <a:cubicBezTo>
                    <a:pt x="152" y="142"/>
                    <a:pt x="391" y="71"/>
                    <a:pt x="293" y="26"/>
                  </a:cubicBezTo>
                  <a:cubicBezTo>
                    <a:pt x="241" y="1"/>
                    <a:pt x="1" y="70"/>
                    <a:pt x="98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30" name="Google Shape;67530;p28"/>
            <p:cNvSpPr/>
            <p:nvPr/>
          </p:nvSpPr>
          <p:spPr>
            <a:xfrm>
              <a:off x="7264896" y="496821"/>
              <a:ext cx="13777" cy="6835"/>
            </a:xfrm>
            <a:custGeom>
              <a:avLst/>
              <a:gdLst/>
              <a:ahLst/>
              <a:cxnLst/>
              <a:rect l="l" t="t" r="r" b="b"/>
              <a:pathLst>
                <a:path w="386" h="227" extrusionOk="0">
                  <a:moveTo>
                    <a:pt x="386" y="112"/>
                  </a:moveTo>
                  <a:cubicBezTo>
                    <a:pt x="344" y="1"/>
                    <a:pt x="172" y="57"/>
                    <a:pt x="1" y="112"/>
                  </a:cubicBezTo>
                  <a:cubicBezTo>
                    <a:pt x="2" y="203"/>
                    <a:pt x="340" y="227"/>
                    <a:pt x="386" y="11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31" name="Google Shape;67531;p28"/>
            <p:cNvSpPr/>
            <p:nvPr/>
          </p:nvSpPr>
          <p:spPr>
            <a:xfrm>
              <a:off x="5987913" y="49667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5"/>
                  </a:moveTo>
                  <a:cubicBezTo>
                    <a:pt x="238" y="0"/>
                    <a:pt x="1" y="70"/>
                    <a:pt x="101" y="117"/>
                  </a:cubicBezTo>
                  <a:cubicBezTo>
                    <a:pt x="153" y="141"/>
                    <a:pt x="394" y="72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32" name="Google Shape;67532;p28"/>
            <p:cNvSpPr/>
            <p:nvPr/>
          </p:nvSpPr>
          <p:spPr>
            <a:xfrm>
              <a:off x="2952037" y="489203"/>
              <a:ext cx="26698" cy="12285"/>
            </a:xfrm>
            <a:custGeom>
              <a:avLst/>
              <a:gdLst/>
              <a:ahLst/>
              <a:cxnLst/>
              <a:rect l="l" t="t" r="r" b="b"/>
              <a:pathLst>
                <a:path w="748" h="408" extrusionOk="0">
                  <a:moveTo>
                    <a:pt x="691" y="365"/>
                  </a:moveTo>
                  <a:cubicBezTo>
                    <a:pt x="747" y="157"/>
                    <a:pt x="645" y="23"/>
                    <a:pt x="306" y="0"/>
                  </a:cubicBezTo>
                  <a:cubicBezTo>
                    <a:pt x="0" y="136"/>
                    <a:pt x="89" y="408"/>
                    <a:pt x="691" y="36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33" name="Google Shape;67533;p28"/>
            <p:cNvSpPr/>
            <p:nvPr/>
          </p:nvSpPr>
          <p:spPr>
            <a:xfrm>
              <a:off x="2170992" y="483784"/>
              <a:ext cx="38584" cy="16410"/>
            </a:xfrm>
            <a:custGeom>
              <a:avLst/>
              <a:gdLst/>
              <a:ahLst/>
              <a:cxnLst/>
              <a:rect l="l" t="t" r="r" b="b"/>
              <a:pathLst>
                <a:path w="1081" h="545" extrusionOk="0">
                  <a:moveTo>
                    <a:pt x="589" y="545"/>
                  </a:moveTo>
                  <a:cubicBezTo>
                    <a:pt x="609" y="401"/>
                    <a:pt x="1080" y="473"/>
                    <a:pt x="973" y="271"/>
                  </a:cubicBezTo>
                  <a:cubicBezTo>
                    <a:pt x="625" y="193"/>
                    <a:pt x="445" y="37"/>
                    <a:pt x="11" y="0"/>
                  </a:cubicBezTo>
                  <a:cubicBezTo>
                    <a:pt x="1" y="276"/>
                    <a:pt x="186" y="461"/>
                    <a:pt x="589" y="54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34" name="Google Shape;67534;p28"/>
            <p:cNvSpPr/>
            <p:nvPr/>
          </p:nvSpPr>
          <p:spPr>
            <a:xfrm>
              <a:off x="6862042" y="493930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5"/>
                  </a:moveTo>
                  <a:cubicBezTo>
                    <a:pt x="241" y="0"/>
                    <a:pt x="0" y="69"/>
                    <a:pt x="102" y="116"/>
                  </a:cubicBezTo>
                  <a:cubicBezTo>
                    <a:pt x="154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35" name="Google Shape;67535;p28"/>
            <p:cNvSpPr/>
            <p:nvPr/>
          </p:nvSpPr>
          <p:spPr>
            <a:xfrm>
              <a:off x="8424524" y="49116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3" y="142"/>
                    <a:pt x="393" y="73"/>
                    <a:pt x="292" y="26"/>
                  </a:cubicBezTo>
                  <a:cubicBezTo>
                    <a:pt x="239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36" name="Google Shape;67536;p28"/>
            <p:cNvSpPr/>
            <p:nvPr/>
          </p:nvSpPr>
          <p:spPr>
            <a:xfrm>
              <a:off x="7395742" y="480502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89" y="471"/>
                  </a:moveTo>
                  <a:lnTo>
                    <a:pt x="578" y="471"/>
                  </a:lnTo>
                  <a:cubicBezTo>
                    <a:pt x="474" y="339"/>
                    <a:pt x="803" y="1"/>
                    <a:pt x="384" y="17"/>
                  </a:cubicBezTo>
                  <a:cubicBezTo>
                    <a:pt x="525" y="263"/>
                    <a:pt x="3" y="199"/>
                    <a:pt x="0" y="380"/>
                  </a:cubicBezTo>
                  <a:cubicBezTo>
                    <a:pt x="116" y="386"/>
                    <a:pt x="227" y="393"/>
                    <a:pt x="189" y="47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37" name="Google Shape;67537;p28"/>
            <p:cNvSpPr/>
            <p:nvPr/>
          </p:nvSpPr>
          <p:spPr>
            <a:xfrm>
              <a:off x="5026803" y="484868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4" y="235"/>
                  </a:moveTo>
                  <a:cubicBezTo>
                    <a:pt x="250" y="141"/>
                    <a:pt x="74" y="1"/>
                    <a:pt x="28" y="144"/>
                  </a:cubicBezTo>
                  <a:cubicBezTo>
                    <a:pt x="1" y="240"/>
                    <a:pt x="178" y="379"/>
                    <a:pt x="224" y="23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38" name="Google Shape;67538;p28"/>
            <p:cNvSpPr/>
            <p:nvPr/>
          </p:nvSpPr>
          <p:spPr>
            <a:xfrm>
              <a:off x="2388141" y="485771"/>
              <a:ext cx="13884" cy="4246"/>
            </a:xfrm>
            <a:custGeom>
              <a:avLst/>
              <a:gdLst/>
              <a:ahLst/>
              <a:cxnLst/>
              <a:rect l="l" t="t" r="r" b="b"/>
              <a:pathLst>
                <a:path w="389" h="141" extrusionOk="0">
                  <a:moveTo>
                    <a:pt x="291" y="26"/>
                  </a:moveTo>
                  <a:cubicBezTo>
                    <a:pt x="237" y="1"/>
                    <a:pt x="1" y="69"/>
                    <a:pt x="100" y="117"/>
                  </a:cubicBezTo>
                  <a:cubicBezTo>
                    <a:pt x="151" y="141"/>
                    <a:pt x="389" y="71"/>
                    <a:pt x="291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39" name="Google Shape;67539;p28"/>
            <p:cNvSpPr/>
            <p:nvPr/>
          </p:nvSpPr>
          <p:spPr>
            <a:xfrm>
              <a:off x="2116312" y="483784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387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40" name="Google Shape;67540;p28"/>
            <p:cNvSpPr/>
            <p:nvPr/>
          </p:nvSpPr>
          <p:spPr>
            <a:xfrm>
              <a:off x="6266809" y="475173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4" y="104"/>
                  </a:moveTo>
                  <a:cubicBezTo>
                    <a:pt x="195" y="53"/>
                    <a:pt x="37" y="0"/>
                    <a:pt x="2" y="104"/>
                  </a:cubicBezTo>
                  <a:cubicBezTo>
                    <a:pt x="0" y="153"/>
                    <a:pt x="156" y="205"/>
                    <a:pt x="194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41" name="Google Shape;67541;p28"/>
            <p:cNvSpPr/>
            <p:nvPr/>
          </p:nvSpPr>
          <p:spPr>
            <a:xfrm>
              <a:off x="3268659" y="463611"/>
              <a:ext cx="52254" cy="22763"/>
            </a:xfrm>
            <a:custGeom>
              <a:avLst/>
              <a:gdLst/>
              <a:ahLst/>
              <a:cxnLst/>
              <a:rect l="l" t="t" r="r" b="b"/>
              <a:pathLst>
                <a:path w="1464" h="756" extrusionOk="0">
                  <a:moveTo>
                    <a:pt x="1464" y="397"/>
                  </a:moveTo>
                  <a:cubicBezTo>
                    <a:pt x="1346" y="272"/>
                    <a:pt x="721" y="384"/>
                    <a:pt x="692" y="215"/>
                  </a:cubicBezTo>
                  <a:cubicBezTo>
                    <a:pt x="670" y="105"/>
                    <a:pt x="636" y="1"/>
                    <a:pt x="306" y="33"/>
                  </a:cubicBezTo>
                  <a:cubicBezTo>
                    <a:pt x="0" y="476"/>
                    <a:pt x="1244" y="755"/>
                    <a:pt x="1464" y="39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42" name="Google Shape;67542;p28"/>
            <p:cNvSpPr/>
            <p:nvPr/>
          </p:nvSpPr>
          <p:spPr>
            <a:xfrm>
              <a:off x="7825722" y="472072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0"/>
                    <a:pt x="0" y="68"/>
                    <a:pt x="99" y="115"/>
                  </a:cubicBezTo>
                  <a:cubicBezTo>
                    <a:pt x="154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43" name="Google Shape;67543;p28"/>
            <p:cNvSpPr/>
            <p:nvPr/>
          </p:nvSpPr>
          <p:spPr>
            <a:xfrm>
              <a:off x="3334617" y="470054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1" y="183"/>
                  </a:moveTo>
                  <a:lnTo>
                    <a:pt x="386" y="183"/>
                  </a:lnTo>
                  <a:lnTo>
                    <a:pt x="386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44" name="Google Shape;67544;p28"/>
            <p:cNvSpPr/>
            <p:nvPr/>
          </p:nvSpPr>
          <p:spPr>
            <a:xfrm>
              <a:off x="1896129" y="472824"/>
              <a:ext cx="13670" cy="2740"/>
            </a:xfrm>
            <a:custGeom>
              <a:avLst/>
              <a:gdLst/>
              <a:ahLst/>
              <a:cxnLst/>
              <a:rect l="l" t="t" r="r" b="b"/>
              <a:pathLst>
                <a:path w="383" h="91" extrusionOk="0">
                  <a:moveTo>
                    <a:pt x="383" y="0"/>
                  </a:moveTo>
                  <a:cubicBezTo>
                    <a:pt x="235" y="20"/>
                    <a:pt x="4" y="3"/>
                    <a:pt x="0" y="90"/>
                  </a:cubicBezTo>
                  <a:cubicBezTo>
                    <a:pt x="148" y="72"/>
                    <a:pt x="379" y="88"/>
                    <a:pt x="38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45" name="Google Shape;67545;p28"/>
            <p:cNvSpPr/>
            <p:nvPr/>
          </p:nvSpPr>
          <p:spPr>
            <a:xfrm>
              <a:off x="6467041" y="459125"/>
              <a:ext cx="29018" cy="10960"/>
            </a:xfrm>
            <a:custGeom>
              <a:avLst/>
              <a:gdLst/>
              <a:ahLst/>
              <a:cxnLst/>
              <a:rect l="l" t="t" r="r" b="b"/>
              <a:pathLst>
                <a:path w="813" h="364" extrusionOk="0">
                  <a:moveTo>
                    <a:pt x="562" y="364"/>
                  </a:moveTo>
                  <a:cubicBezTo>
                    <a:pt x="813" y="245"/>
                    <a:pt x="681" y="90"/>
                    <a:pt x="370" y="1"/>
                  </a:cubicBezTo>
                  <a:cubicBezTo>
                    <a:pt x="344" y="228"/>
                    <a:pt x="1" y="285"/>
                    <a:pt x="562" y="36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46" name="Google Shape;67546;p28"/>
            <p:cNvSpPr/>
            <p:nvPr/>
          </p:nvSpPr>
          <p:spPr>
            <a:xfrm>
              <a:off x="130454" y="466592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1" y="1"/>
                    <a:pt x="1" y="70"/>
                    <a:pt x="99" y="116"/>
                  </a:cubicBezTo>
                  <a:cubicBezTo>
                    <a:pt x="152" y="142"/>
                    <a:pt x="392" y="71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47" name="Google Shape;67547;p28"/>
            <p:cNvSpPr/>
            <p:nvPr/>
          </p:nvSpPr>
          <p:spPr>
            <a:xfrm>
              <a:off x="8390081" y="46385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5"/>
                  </a:moveTo>
                  <a:cubicBezTo>
                    <a:pt x="238" y="0"/>
                    <a:pt x="1" y="70"/>
                    <a:pt x="101" y="117"/>
                  </a:cubicBezTo>
                  <a:cubicBezTo>
                    <a:pt x="154" y="141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48" name="Google Shape;67548;p28"/>
            <p:cNvSpPr/>
            <p:nvPr/>
          </p:nvSpPr>
          <p:spPr>
            <a:xfrm>
              <a:off x="4552923" y="464605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6" y="0"/>
                  </a:moveTo>
                  <a:cubicBezTo>
                    <a:pt x="236" y="20"/>
                    <a:pt x="7" y="4"/>
                    <a:pt x="0" y="92"/>
                  </a:cubicBezTo>
                  <a:cubicBezTo>
                    <a:pt x="151" y="72"/>
                    <a:pt x="383" y="90"/>
                    <a:pt x="3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49" name="Google Shape;67549;p28"/>
            <p:cNvSpPr/>
            <p:nvPr/>
          </p:nvSpPr>
          <p:spPr>
            <a:xfrm>
              <a:off x="8655200" y="458463"/>
              <a:ext cx="13849" cy="7377"/>
            </a:xfrm>
            <a:custGeom>
              <a:avLst/>
              <a:gdLst/>
              <a:ahLst/>
              <a:cxnLst/>
              <a:rect l="l" t="t" r="r" b="b"/>
              <a:pathLst>
                <a:path w="388" h="245" extrusionOk="0">
                  <a:moveTo>
                    <a:pt x="388" y="114"/>
                  </a:moveTo>
                  <a:cubicBezTo>
                    <a:pt x="384" y="23"/>
                    <a:pt x="49" y="1"/>
                    <a:pt x="0" y="114"/>
                  </a:cubicBezTo>
                  <a:cubicBezTo>
                    <a:pt x="217" y="105"/>
                    <a:pt x="303" y="245"/>
                    <a:pt x="388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50" name="Google Shape;67550;p28"/>
            <p:cNvSpPr/>
            <p:nvPr/>
          </p:nvSpPr>
          <p:spPr>
            <a:xfrm>
              <a:off x="8928636" y="450966"/>
              <a:ext cx="25556" cy="10960"/>
            </a:xfrm>
            <a:custGeom>
              <a:avLst/>
              <a:gdLst/>
              <a:ahLst/>
              <a:cxnLst/>
              <a:rect l="l" t="t" r="r" b="b"/>
              <a:pathLst>
                <a:path w="716" h="364" extrusionOk="0">
                  <a:moveTo>
                    <a:pt x="440" y="363"/>
                  </a:moveTo>
                  <a:cubicBezTo>
                    <a:pt x="500" y="242"/>
                    <a:pt x="716" y="191"/>
                    <a:pt x="635" y="0"/>
                  </a:cubicBezTo>
                  <a:lnTo>
                    <a:pt x="56" y="0"/>
                  </a:lnTo>
                  <a:cubicBezTo>
                    <a:pt x="0" y="207"/>
                    <a:pt x="102" y="341"/>
                    <a:pt x="440" y="36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51" name="Google Shape;67551;p28"/>
            <p:cNvSpPr/>
            <p:nvPr/>
          </p:nvSpPr>
          <p:spPr>
            <a:xfrm>
              <a:off x="6300966" y="452923"/>
              <a:ext cx="20987" cy="9003"/>
            </a:xfrm>
            <a:custGeom>
              <a:avLst/>
              <a:gdLst/>
              <a:ahLst/>
              <a:cxnLst/>
              <a:rect l="l" t="t" r="r" b="b"/>
              <a:pathLst>
                <a:path w="588" h="299" extrusionOk="0">
                  <a:moveTo>
                    <a:pt x="393" y="298"/>
                  </a:moveTo>
                  <a:cubicBezTo>
                    <a:pt x="393" y="207"/>
                    <a:pt x="550" y="191"/>
                    <a:pt x="588" y="115"/>
                  </a:cubicBezTo>
                  <a:cubicBezTo>
                    <a:pt x="338" y="112"/>
                    <a:pt x="320" y="1"/>
                    <a:pt x="9" y="27"/>
                  </a:cubicBezTo>
                  <a:cubicBezTo>
                    <a:pt x="0" y="183"/>
                    <a:pt x="154" y="258"/>
                    <a:pt x="393" y="29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52" name="Google Shape;67552;p28"/>
            <p:cNvSpPr/>
            <p:nvPr/>
          </p:nvSpPr>
          <p:spPr>
            <a:xfrm>
              <a:off x="8624220" y="45566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98" y="116"/>
                  </a:moveTo>
                  <a:cubicBezTo>
                    <a:pt x="153" y="141"/>
                    <a:pt x="393" y="73"/>
                    <a:pt x="293" y="24"/>
                  </a:cubicBezTo>
                  <a:cubicBezTo>
                    <a:pt x="238" y="1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53" name="Google Shape;67553;p28"/>
            <p:cNvSpPr/>
            <p:nvPr/>
          </p:nvSpPr>
          <p:spPr>
            <a:xfrm>
              <a:off x="5011670" y="447262"/>
              <a:ext cx="39797" cy="15808"/>
            </a:xfrm>
            <a:custGeom>
              <a:avLst/>
              <a:gdLst/>
              <a:ahLst/>
              <a:cxnLst/>
              <a:rect l="l" t="t" r="r" b="b"/>
              <a:pathLst>
                <a:path w="1115" h="525" extrusionOk="0">
                  <a:moveTo>
                    <a:pt x="648" y="303"/>
                  </a:moveTo>
                  <a:cubicBezTo>
                    <a:pt x="1114" y="1"/>
                    <a:pt x="1" y="524"/>
                    <a:pt x="648" y="3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54" name="Google Shape;67554;p28"/>
            <p:cNvSpPr/>
            <p:nvPr/>
          </p:nvSpPr>
          <p:spPr>
            <a:xfrm>
              <a:off x="2798205" y="444522"/>
              <a:ext cx="36264" cy="19060"/>
            </a:xfrm>
            <a:custGeom>
              <a:avLst/>
              <a:gdLst/>
              <a:ahLst/>
              <a:cxnLst/>
              <a:rect l="l" t="t" r="r" b="b"/>
              <a:pathLst>
                <a:path w="1016" h="633" extrusionOk="0">
                  <a:moveTo>
                    <a:pt x="757" y="486"/>
                  </a:moveTo>
                  <a:cubicBezTo>
                    <a:pt x="920" y="380"/>
                    <a:pt x="1016" y="242"/>
                    <a:pt x="952" y="33"/>
                  </a:cubicBezTo>
                  <a:cubicBezTo>
                    <a:pt x="661" y="47"/>
                    <a:pt x="242" y="0"/>
                    <a:pt x="178" y="124"/>
                  </a:cubicBezTo>
                  <a:cubicBezTo>
                    <a:pt x="692" y="94"/>
                    <a:pt x="0" y="632"/>
                    <a:pt x="757" y="48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55" name="Google Shape;67555;p28"/>
            <p:cNvSpPr/>
            <p:nvPr/>
          </p:nvSpPr>
          <p:spPr>
            <a:xfrm>
              <a:off x="3948624" y="440006"/>
              <a:ext cx="37870" cy="18759"/>
            </a:xfrm>
            <a:custGeom>
              <a:avLst/>
              <a:gdLst/>
              <a:ahLst/>
              <a:cxnLst/>
              <a:rect l="l" t="t" r="r" b="b"/>
              <a:pathLst>
                <a:path w="1061" h="623" extrusionOk="0">
                  <a:moveTo>
                    <a:pt x="732" y="544"/>
                  </a:moveTo>
                  <a:cubicBezTo>
                    <a:pt x="1061" y="392"/>
                    <a:pt x="618" y="137"/>
                    <a:pt x="345" y="0"/>
                  </a:cubicBezTo>
                  <a:cubicBezTo>
                    <a:pt x="49" y="139"/>
                    <a:pt x="1" y="623"/>
                    <a:pt x="732" y="54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56" name="Google Shape;67556;p28"/>
            <p:cNvSpPr/>
            <p:nvPr/>
          </p:nvSpPr>
          <p:spPr>
            <a:xfrm>
              <a:off x="2838965" y="447864"/>
              <a:ext cx="7067" cy="6203"/>
            </a:xfrm>
            <a:custGeom>
              <a:avLst/>
              <a:gdLst/>
              <a:ahLst/>
              <a:cxnLst/>
              <a:rect l="l" t="t" r="r" b="b"/>
              <a:pathLst>
                <a:path w="198" h="206" extrusionOk="0">
                  <a:moveTo>
                    <a:pt x="2" y="103"/>
                  </a:moveTo>
                  <a:cubicBezTo>
                    <a:pt x="0" y="153"/>
                    <a:pt x="158" y="205"/>
                    <a:pt x="196" y="103"/>
                  </a:cubicBezTo>
                  <a:cubicBezTo>
                    <a:pt x="197" y="52"/>
                    <a:pt x="40" y="0"/>
                    <a:pt x="2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57" name="Google Shape;67557;p28"/>
            <p:cNvSpPr/>
            <p:nvPr/>
          </p:nvSpPr>
          <p:spPr>
            <a:xfrm>
              <a:off x="387114" y="437236"/>
              <a:ext cx="56680" cy="22613"/>
            </a:xfrm>
            <a:custGeom>
              <a:avLst/>
              <a:gdLst/>
              <a:ahLst/>
              <a:cxnLst/>
              <a:rect l="l" t="t" r="r" b="b"/>
              <a:pathLst>
                <a:path w="1588" h="751" extrusionOk="0">
                  <a:moveTo>
                    <a:pt x="1588" y="365"/>
                  </a:moveTo>
                  <a:cubicBezTo>
                    <a:pt x="1046" y="347"/>
                    <a:pt x="1059" y="67"/>
                    <a:pt x="622" y="1"/>
                  </a:cubicBezTo>
                  <a:cubicBezTo>
                    <a:pt x="861" y="294"/>
                    <a:pt x="1" y="69"/>
                    <a:pt x="237" y="365"/>
                  </a:cubicBezTo>
                  <a:cubicBezTo>
                    <a:pt x="960" y="280"/>
                    <a:pt x="1341" y="750"/>
                    <a:pt x="1588" y="36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58" name="Google Shape;67558;p28"/>
            <p:cNvSpPr/>
            <p:nvPr/>
          </p:nvSpPr>
          <p:spPr>
            <a:xfrm>
              <a:off x="3331084" y="447473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6" y="25"/>
                  </a:moveTo>
                  <a:cubicBezTo>
                    <a:pt x="238" y="0"/>
                    <a:pt x="1" y="67"/>
                    <a:pt x="100" y="116"/>
                  </a:cubicBezTo>
                  <a:cubicBezTo>
                    <a:pt x="153" y="142"/>
                    <a:pt x="392" y="72"/>
                    <a:pt x="296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59" name="Google Shape;67559;p28"/>
            <p:cNvSpPr/>
            <p:nvPr/>
          </p:nvSpPr>
          <p:spPr>
            <a:xfrm>
              <a:off x="2150790" y="444884"/>
              <a:ext cx="13706" cy="6775"/>
            </a:xfrm>
            <a:custGeom>
              <a:avLst/>
              <a:gdLst/>
              <a:ahLst/>
              <a:cxnLst/>
              <a:rect l="l" t="t" r="r" b="b"/>
              <a:pathLst>
                <a:path w="384" h="225" extrusionOk="0">
                  <a:moveTo>
                    <a:pt x="384" y="111"/>
                  </a:moveTo>
                  <a:cubicBezTo>
                    <a:pt x="345" y="0"/>
                    <a:pt x="171" y="55"/>
                    <a:pt x="0" y="111"/>
                  </a:cubicBezTo>
                  <a:cubicBezTo>
                    <a:pt x="2" y="202"/>
                    <a:pt x="338" y="225"/>
                    <a:pt x="384" y="11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60" name="Google Shape;67560;p28"/>
            <p:cNvSpPr/>
            <p:nvPr/>
          </p:nvSpPr>
          <p:spPr>
            <a:xfrm>
              <a:off x="3035091" y="441993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6"/>
                  </a:moveTo>
                  <a:cubicBezTo>
                    <a:pt x="241" y="1"/>
                    <a:pt x="1" y="70"/>
                    <a:pt x="100" y="117"/>
                  </a:cubicBezTo>
                  <a:cubicBezTo>
                    <a:pt x="155" y="142"/>
                    <a:pt x="392" y="73"/>
                    <a:pt x="295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61" name="Google Shape;67561;p28"/>
            <p:cNvSpPr/>
            <p:nvPr/>
          </p:nvSpPr>
          <p:spPr>
            <a:xfrm>
              <a:off x="5681677" y="439554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2" y="15"/>
                  </a:moveTo>
                  <a:cubicBezTo>
                    <a:pt x="356" y="28"/>
                    <a:pt x="36" y="1"/>
                    <a:pt x="1" y="107"/>
                  </a:cubicBezTo>
                  <a:cubicBezTo>
                    <a:pt x="228" y="92"/>
                    <a:pt x="552" y="121"/>
                    <a:pt x="582" y="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62" name="Google Shape;67562;p28"/>
            <p:cNvSpPr/>
            <p:nvPr/>
          </p:nvSpPr>
          <p:spPr>
            <a:xfrm>
              <a:off x="2949146" y="437296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9" y="20"/>
                    <a:pt x="7" y="1"/>
                    <a:pt x="0" y="90"/>
                  </a:cubicBezTo>
                  <a:cubicBezTo>
                    <a:pt x="149" y="71"/>
                    <a:pt x="383" y="89"/>
                    <a:pt x="38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63" name="Google Shape;67563;p28"/>
            <p:cNvSpPr/>
            <p:nvPr/>
          </p:nvSpPr>
          <p:spPr>
            <a:xfrm>
              <a:off x="8936595" y="426277"/>
              <a:ext cx="14670" cy="9575"/>
            </a:xfrm>
            <a:custGeom>
              <a:avLst/>
              <a:gdLst/>
              <a:ahLst/>
              <a:cxnLst/>
              <a:rect l="l" t="t" r="r" b="b"/>
              <a:pathLst>
                <a:path w="411" h="318" extrusionOk="0">
                  <a:moveTo>
                    <a:pt x="410" y="275"/>
                  </a:moveTo>
                  <a:lnTo>
                    <a:pt x="410" y="92"/>
                  </a:lnTo>
                  <a:cubicBezTo>
                    <a:pt x="216" y="92"/>
                    <a:pt x="179" y="19"/>
                    <a:pt x="23" y="1"/>
                  </a:cubicBezTo>
                  <a:cubicBezTo>
                    <a:pt x="42" y="145"/>
                    <a:pt x="1" y="318"/>
                    <a:pt x="410" y="27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64" name="Google Shape;67564;p28"/>
            <p:cNvSpPr/>
            <p:nvPr/>
          </p:nvSpPr>
          <p:spPr>
            <a:xfrm>
              <a:off x="5561146" y="431004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5" y="26"/>
                  </a:moveTo>
                  <a:cubicBezTo>
                    <a:pt x="241" y="0"/>
                    <a:pt x="1" y="71"/>
                    <a:pt x="101" y="118"/>
                  </a:cubicBezTo>
                  <a:cubicBezTo>
                    <a:pt x="156" y="144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65" name="Google Shape;67565;p28"/>
            <p:cNvSpPr/>
            <p:nvPr/>
          </p:nvSpPr>
          <p:spPr>
            <a:xfrm>
              <a:off x="2160392" y="426307"/>
              <a:ext cx="29518" cy="9876"/>
            </a:xfrm>
            <a:custGeom>
              <a:avLst/>
              <a:gdLst/>
              <a:ahLst/>
              <a:cxnLst/>
              <a:rect l="l" t="t" r="r" b="b"/>
              <a:pathLst>
                <a:path w="827" h="328" extrusionOk="0">
                  <a:moveTo>
                    <a:pt x="693" y="274"/>
                  </a:moveTo>
                  <a:cubicBezTo>
                    <a:pt x="826" y="31"/>
                    <a:pt x="294" y="99"/>
                    <a:pt x="115" y="1"/>
                  </a:cubicBezTo>
                  <a:cubicBezTo>
                    <a:pt x="0" y="238"/>
                    <a:pt x="193" y="327"/>
                    <a:pt x="693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66" name="Google Shape;67566;p28"/>
            <p:cNvSpPr/>
            <p:nvPr/>
          </p:nvSpPr>
          <p:spPr>
            <a:xfrm>
              <a:off x="8620758" y="423657"/>
              <a:ext cx="34515" cy="8943"/>
            </a:xfrm>
            <a:custGeom>
              <a:avLst/>
              <a:gdLst/>
              <a:ahLst/>
              <a:cxnLst/>
              <a:rect l="l" t="t" r="r" b="b"/>
              <a:pathLst>
                <a:path w="967" h="297" extrusionOk="0">
                  <a:moveTo>
                    <a:pt x="195" y="270"/>
                  </a:moveTo>
                  <a:cubicBezTo>
                    <a:pt x="635" y="296"/>
                    <a:pt x="921" y="249"/>
                    <a:pt x="967" y="88"/>
                  </a:cubicBezTo>
                  <a:cubicBezTo>
                    <a:pt x="627" y="108"/>
                    <a:pt x="1" y="0"/>
                    <a:pt x="195" y="27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67" name="Google Shape;67567;p28"/>
            <p:cNvSpPr/>
            <p:nvPr/>
          </p:nvSpPr>
          <p:spPr>
            <a:xfrm>
              <a:off x="2713151" y="420827"/>
              <a:ext cx="17739" cy="10990"/>
            </a:xfrm>
            <a:custGeom>
              <a:avLst/>
              <a:gdLst/>
              <a:ahLst/>
              <a:cxnLst/>
              <a:rect l="l" t="t" r="r" b="b"/>
              <a:pathLst>
                <a:path w="497" h="365" extrusionOk="0">
                  <a:moveTo>
                    <a:pt x="443" y="364"/>
                  </a:moveTo>
                  <a:cubicBezTo>
                    <a:pt x="497" y="157"/>
                    <a:pt x="394" y="24"/>
                    <a:pt x="57" y="0"/>
                  </a:cubicBezTo>
                  <a:cubicBezTo>
                    <a:pt x="1" y="208"/>
                    <a:pt x="104" y="343"/>
                    <a:pt x="443" y="36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68" name="Google Shape;67568;p28"/>
            <p:cNvSpPr/>
            <p:nvPr/>
          </p:nvSpPr>
          <p:spPr>
            <a:xfrm>
              <a:off x="7054814" y="425614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4"/>
                  </a:moveTo>
                  <a:cubicBezTo>
                    <a:pt x="154" y="140"/>
                    <a:pt x="393" y="70"/>
                    <a:pt x="293" y="23"/>
                  </a:cubicBezTo>
                  <a:cubicBezTo>
                    <a:pt x="239" y="0"/>
                    <a:pt x="1" y="68"/>
                    <a:pt x="99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69" name="Google Shape;67569;p28"/>
            <p:cNvSpPr/>
            <p:nvPr/>
          </p:nvSpPr>
          <p:spPr>
            <a:xfrm>
              <a:off x="2339779" y="425524"/>
              <a:ext cx="14170" cy="4336"/>
            </a:xfrm>
            <a:custGeom>
              <a:avLst/>
              <a:gdLst/>
              <a:ahLst/>
              <a:cxnLst/>
              <a:rect l="l" t="t" r="r" b="b"/>
              <a:pathLst>
                <a:path w="397" h="144" extrusionOk="0">
                  <a:moveTo>
                    <a:pt x="295" y="26"/>
                  </a:moveTo>
                  <a:cubicBezTo>
                    <a:pt x="242" y="1"/>
                    <a:pt x="1" y="70"/>
                    <a:pt x="103" y="117"/>
                  </a:cubicBezTo>
                  <a:cubicBezTo>
                    <a:pt x="158" y="143"/>
                    <a:pt x="396" y="75"/>
                    <a:pt x="295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70" name="Google Shape;67570;p28"/>
            <p:cNvSpPr/>
            <p:nvPr/>
          </p:nvSpPr>
          <p:spPr>
            <a:xfrm>
              <a:off x="7422297" y="415437"/>
              <a:ext cx="23521" cy="8250"/>
            </a:xfrm>
            <a:custGeom>
              <a:avLst/>
              <a:gdLst/>
              <a:ahLst/>
              <a:cxnLst/>
              <a:rect l="l" t="t" r="r" b="b"/>
              <a:pathLst>
                <a:path w="659" h="274" extrusionOk="0">
                  <a:moveTo>
                    <a:pt x="411" y="273"/>
                  </a:moveTo>
                  <a:cubicBezTo>
                    <a:pt x="422" y="157"/>
                    <a:pt x="658" y="145"/>
                    <a:pt x="605" y="0"/>
                  </a:cubicBezTo>
                  <a:lnTo>
                    <a:pt x="217" y="0"/>
                  </a:lnTo>
                  <a:cubicBezTo>
                    <a:pt x="0" y="131"/>
                    <a:pt x="9" y="221"/>
                    <a:pt x="411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71" name="Google Shape;67571;p28"/>
            <p:cNvSpPr/>
            <p:nvPr/>
          </p:nvSpPr>
          <p:spPr>
            <a:xfrm>
              <a:off x="2008273" y="406194"/>
              <a:ext cx="46436" cy="9274"/>
            </a:xfrm>
            <a:custGeom>
              <a:avLst/>
              <a:gdLst/>
              <a:ahLst/>
              <a:cxnLst/>
              <a:rect l="l" t="t" r="r" b="b"/>
              <a:pathLst>
                <a:path w="1301" h="308" extrusionOk="0">
                  <a:moveTo>
                    <a:pt x="713" y="307"/>
                  </a:moveTo>
                  <a:cubicBezTo>
                    <a:pt x="1300" y="1"/>
                    <a:pt x="0" y="32"/>
                    <a:pt x="713" y="30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72" name="Google Shape;67572;p28"/>
            <p:cNvSpPr/>
            <p:nvPr/>
          </p:nvSpPr>
          <p:spPr>
            <a:xfrm>
              <a:off x="8948801" y="398035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7" y="304"/>
                  </a:moveTo>
                  <a:cubicBezTo>
                    <a:pt x="1114" y="0"/>
                    <a:pt x="0" y="525"/>
                    <a:pt x="647" y="3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73" name="Google Shape;67573;p28"/>
            <p:cNvSpPr/>
            <p:nvPr/>
          </p:nvSpPr>
          <p:spPr>
            <a:xfrm>
              <a:off x="8073459" y="40643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4" y="141"/>
                    <a:pt x="394" y="72"/>
                    <a:pt x="292" y="25"/>
                  </a:cubicBezTo>
                  <a:cubicBezTo>
                    <a:pt x="244" y="0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74" name="Google Shape;67574;p28"/>
            <p:cNvSpPr/>
            <p:nvPr/>
          </p:nvSpPr>
          <p:spPr>
            <a:xfrm>
              <a:off x="5069170" y="404478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1" y="182"/>
                  </a:moveTo>
                  <a:lnTo>
                    <a:pt x="388" y="182"/>
                  </a:lnTo>
                  <a:lnTo>
                    <a:pt x="38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75" name="Google Shape;67575;p28"/>
            <p:cNvSpPr/>
            <p:nvPr/>
          </p:nvSpPr>
          <p:spPr>
            <a:xfrm>
              <a:off x="2928551" y="403876"/>
              <a:ext cx="13813" cy="6715"/>
            </a:xfrm>
            <a:custGeom>
              <a:avLst/>
              <a:gdLst/>
              <a:ahLst/>
              <a:cxnLst/>
              <a:rect l="l" t="t" r="r" b="b"/>
              <a:pathLst>
                <a:path w="387" h="223" extrusionOk="0">
                  <a:moveTo>
                    <a:pt x="1" y="110"/>
                  </a:moveTo>
                  <a:cubicBezTo>
                    <a:pt x="2" y="202"/>
                    <a:pt x="337" y="222"/>
                    <a:pt x="387" y="110"/>
                  </a:cubicBezTo>
                  <a:cubicBezTo>
                    <a:pt x="344" y="1"/>
                    <a:pt x="172" y="57"/>
                    <a:pt x="1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76" name="Google Shape;67576;p28"/>
            <p:cNvSpPr/>
            <p:nvPr/>
          </p:nvSpPr>
          <p:spPr>
            <a:xfrm>
              <a:off x="6818570" y="394091"/>
              <a:ext cx="26412" cy="15266"/>
            </a:xfrm>
            <a:custGeom>
              <a:avLst/>
              <a:gdLst/>
              <a:ahLst/>
              <a:cxnLst/>
              <a:rect l="l" t="t" r="r" b="b"/>
              <a:pathLst>
                <a:path w="740" h="507" extrusionOk="0">
                  <a:moveTo>
                    <a:pt x="739" y="435"/>
                  </a:moveTo>
                  <a:lnTo>
                    <a:pt x="739" y="72"/>
                  </a:lnTo>
                  <a:cubicBezTo>
                    <a:pt x="1" y="1"/>
                    <a:pt x="1" y="507"/>
                    <a:pt x="739" y="43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77" name="Google Shape;67577;p28"/>
            <p:cNvSpPr/>
            <p:nvPr/>
          </p:nvSpPr>
          <p:spPr>
            <a:xfrm>
              <a:off x="2783928" y="401317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5"/>
                  </a:moveTo>
                  <a:cubicBezTo>
                    <a:pt x="195" y="54"/>
                    <a:pt x="36" y="1"/>
                    <a:pt x="1" y="105"/>
                  </a:cubicBezTo>
                  <a:cubicBezTo>
                    <a:pt x="1" y="156"/>
                    <a:pt x="157" y="208"/>
                    <a:pt x="195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78" name="Google Shape;67578;p28"/>
            <p:cNvSpPr/>
            <p:nvPr/>
          </p:nvSpPr>
          <p:spPr>
            <a:xfrm>
              <a:off x="4181264" y="398577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2" y="105"/>
                  </a:moveTo>
                  <a:cubicBezTo>
                    <a:pt x="194" y="54"/>
                    <a:pt x="37" y="0"/>
                    <a:pt x="0" y="105"/>
                  </a:cubicBezTo>
                  <a:cubicBezTo>
                    <a:pt x="0" y="156"/>
                    <a:pt x="156" y="208"/>
                    <a:pt x="192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79" name="Google Shape;67579;p28"/>
            <p:cNvSpPr/>
            <p:nvPr/>
          </p:nvSpPr>
          <p:spPr>
            <a:xfrm>
              <a:off x="2715114" y="393488"/>
              <a:ext cx="22629" cy="11743"/>
            </a:xfrm>
            <a:custGeom>
              <a:avLst/>
              <a:gdLst/>
              <a:ahLst/>
              <a:cxnLst/>
              <a:rect l="l" t="t" r="r" b="b"/>
              <a:pathLst>
                <a:path w="634" h="390" extrusionOk="0">
                  <a:moveTo>
                    <a:pt x="194" y="1"/>
                  </a:moveTo>
                  <a:cubicBezTo>
                    <a:pt x="204" y="128"/>
                    <a:pt x="104" y="201"/>
                    <a:pt x="1" y="274"/>
                  </a:cubicBezTo>
                  <a:cubicBezTo>
                    <a:pt x="246" y="278"/>
                    <a:pt x="267" y="390"/>
                    <a:pt x="578" y="365"/>
                  </a:cubicBezTo>
                  <a:cubicBezTo>
                    <a:pt x="634" y="158"/>
                    <a:pt x="533" y="24"/>
                    <a:pt x="1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80" name="Google Shape;67580;p28"/>
            <p:cNvSpPr/>
            <p:nvPr/>
          </p:nvSpPr>
          <p:spPr>
            <a:xfrm>
              <a:off x="2601507" y="398306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1" y="24"/>
                  </a:moveTo>
                  <a:cubicBezTo>
                    <a:pt x="239" y="0"/>
                    <a:pt x="0" y="67"/>
                    <a:pt x="99" y="115"/>
                  </a:cubicBezTo>
                  <a:cubicBezTo>
                    <a:pt x="153" y="140"/>
                    <a:pt x="390" y="72"/>
                    <a:pt x="291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81" name="Google Shape;67581;p28"/>
            <p:cNvSpPr/>
            <p:nvPr/>
          </p:nvSpPr>
          <p:spPr>
            <a:xfrm>
              <a:off x="1923648" y="390748"/>
              <a:ext cx="20630" cy="8250"/>
            </a:xfrm>
            <a:custGeom>
              <a:avLst/>
              <a:gdLst/>
              <a:ahLst/>
              <a:cxnLst/>
              <a:rect l="l" t="t" r="r" b="b"/>
              <a:pathLst>
                <a:path w="578" h="274" extrusionOk="0">
                  <a:moveTo>
                    <a:pt x="1" y="183"/>
                  </a:moveTo>
                  <a:cubicBezTo>
                    <a:pt x="193" y="182"/>
                    <a:pt x="229" y="258"/>
                    <a:pt x="384" y="273"/>
                  </a:cubicBezTo>
                  <a:cubicBezTo>
                    <a:pt x="382" y="182"/>
                    <a:pt x="541" y="166"/>
                    <a:pt x="578" y="92"/>
                  </a:cubicBezTo>
                  <a:cubicBezTo>
                    <a:pt x="382" y="92"/>
                    <a:pt x="347" y="18"/>
                    <a:pt x="191" y="1"/>
                  </a:cubicBezTo>
                  <a:cubicBezTo>
                    <a:pt x="193" y="95"/>
                    <a:pt x="35" y="110"/>
                    <a:pt x="1" y="18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82" name="Google Shape;67582;p28"/>
            <p:cNvSpPr/>
            <p:nvPr/>
          </p:nvSpPr>
          <p:spPr>
            <a:xfrm>
              <a:off x="4503882" y="388069"/>
              <a:ext cx="23521" cy="8220"/>
            </a:xfrm>
            <a:custGeom>
              <a:avLst/>
              <a:gdLst/>
              <a:ahLst/>
              <a:cxnLst/>
              <a:rect l="l" t="t" r="r" b="b"/>
              <a:pathLst>
                <a:path w="659" h="273" extrusionOk="0">
                  <a:moveTo>
                    <a:pt x="412" y="272"/>
                  </a:moveTo>
                  <a:cubicBezTo>
                    <a:pt x="422" y="157"/>
                    <a:pt x="659" y="147"/>
                    <a:pt x="607" y="1"/>
                  </a:cubicBezTo>
                  <a:lnTo>
                    <a:pt x="219" y="1"/>
                  </a:lnTo>
                  <a:cubicBezTo>
                    <a:pt x="1" y="131"/>
                    <a:pt x="10" y="220"/>
                    <a:pt x="412" y="2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83" name="Google Shape;67583;p28"/>
            <p:cNvSpPr/>
            <p:nvPr/>
          </p:nvSpPr>
          <p:spPr>
            <a:xfrm>
              <a:off x="2763298" y="390447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2"/>
                  </a:moveTo>
                  <a:cubicBezTo>
                    <a:pt x="194" y="52"/>
                    <a:pt x="37" y="0"/>
                    <a:pt x="0" y="102"/>
                  </a:cubicBezTo>
                  <a:cubicBezTo>
                    <a:pt x="2" y="153"/>
                    <a:pt x="157" y="206"/>
                    <a:pt x="194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84" name="Google Shape;67584;p28"/>
            <p:cNvSpPr/>
            <p:nvPr/>
          </p:nvSpPr>
          <p:spPr>
            <a:xfrm>
              <a:off x="2605040" y="390447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2"/>
                  </a:moveTo>
                  <a:cubicBezTo>
                    <a:pt x="192" y="52"/>
                    <a:pt x="35" y="0"/>
                    <a:pt x="0" y="102"/>
                  </a:cubicBezTo>
                  <a:cubicBezTo>
                    <a:pt x="0" y="153"/>
                    <a:pt x="153" y="206"/>
                    <a:pt x="192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85" name="Google Shape;67585;p28"/>
            <p:cNvSpPr/>
            <p:nvPr/>
          </p:nvSpPr>
          <p:spPr>
            <a:xfrm>
              <a:off x="8717161" y="388069"/>
              <a:ext cx="13813" cy="5450"/>
            </a:xfrm>
            <a:custGeom>
              <a:avLst/>
              <a:gdLst/>
              <a:ahLst/>
              <a:cxnLst/>
              <a:rect l="l" t="t" r="r" b="b"/>
              <a:pathLst>
                <a:path w="387" h="181" extrusionOk="0">
                  <a:moveTo>
                    <a:pt x="387" y="1"/>
                  </a:moveTo>
                  <a:lnTo>
                    <a:pt x="0" y="1"/>
                  </a:lnTo>
                  <a:lnTo>
                    <a:pt x="0" y="181"/>
                  </a:lnTo>
                  <a:lnTo>
                    <a:pt x="387" y="18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86" name="Google Shape;67586;p28"/>
            <p:cNvSpPr/>
            <p:nvPr/>
          </p:nvSpPr>
          <p:spPr>
            <a:xfrm>
              <a:off x="2887184" y="372232"/>
              <a:ext cx="26627" cy="15296"/>
            </a:xfrm>
            <a:custGeom>
              <a:avLst/>
              <a:gdLst/>
              <a:ahLst/>
              <a:cxnLst/>
              <a:rect l="l" t="t" r="r" b="b"/>
              <a:pathLst>
                <a:path w="746" h="508" extrusionOk="0">
                  <a:moveTo>
                    <a:pt x="0" y="73"/>
                  </a:moveTo>
                  <a:lnTo>
                    <a:pt x="0" y="435"/>
                  </a:lnTo>
                  <a:cubicBezTo>
                    <a:pt x="746" y="507"/>
                    <a:pt x="746" y="1"/>
                    <a:pt x="0" y="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87" name="Google Shape;67587;p28"/>
            <p:cNvSpPr/>
            <p:nvPr/>
          </p:nvSpPr>
          <p:spPr>
            <a:xfrm>
              <a:off x="2967491" y="364012"/>
              <a:ext cx="37120" cy="15868"/>
            </a:xfrm>
            <a:custGeom>
              <a:avLst/>
              <a:gdLst/>
              <a:ahLst/>
              <a:cxnLst/>
              <a:rect l="l" t="t" r="r" b="b"/>
              <a:pathLst>
                <a:path w="1040" h="527" extrusionOk="0">
                  <a:moveTo>
                    <a:pt x="837" y="527"/>
                  </a:moveTo>
                  <a:cubicBezTo>
                    <a:pt x="1040" y="1"/>
                    <a:pt x="1" y="489"/>
                    <a:pt x="837" y="5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88" name="Google Shape;67588;p28"/>
            <p:cNvSpPr/>
            <p:nvPr/>
          </p:nvSpPr>
          <p:spPr>
            <a:xfrm>
              <a:off x="7925623" y="361634"/>
              <a:ext cx="34443" cy="16290"/>
            </a:xfrm>
            <a:custGeom>
              <a:avLst/>
              <a:gdLst/>
              <a:ahLst/>
              <a:cxnLst/>
              <a:rect l="l" t="t" r="r" b="b"/>
              <a:pathLst>
                <a:path w="965" h="541" extrusionOk="0">
                  <a:moveTo>
                    <a:pt x="1" y="425"/>
                  </a:moveTo>
                  <a:cubicBezTo>
                    <a:pt x="253" y="541"/>
                    <a:pt x="711" y="541"/>
                    <a:pt x="964" y="425"/>
                  </a:cubicBezTo>
                  <a:cubicBezTo>
                    <a:pt x="962" y="0"/>
                    <a:pt x="5" y="0"/>
                    <a:pt x="1" y="4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89" name="Google Shape;67589;p28"/>
            <p:cNvSpPr/>
            <p:nvPr/>
          </p:nvSpPr>
          <p:spPr>
            <a:xfrm>
              <a:off x="7788031" y="374400"/>
              <a:ext cx="13706" cy="2740"/>
            </a:xfrm>
            <a:custGeom>
              <a:avLst/>
              <a:gdLst/>
              <a:ahLst/>
              <a:cxnLst/>
              <a:rect l="l" t="t" r="r" b="b"/>
              <a:pathLst>
                <a:path w="384" h="91" extrusionOk="0">
                  <a:moveTo>
                    <a:pt x="384" y="1"/>
                  </a:moveTo>
                  <a:cubicBezTo>
                    <a:pt x="234" y="21"/>
                    <a:pt x="4" y="2"/>
                    <a:pt x="0" y="91"/>
                  </a:cubicBezTo>
                  <a:cubicBezTo>
                    <a:pt x="146" y="71"/>
                    <a:pt x="381" y="89"/>
                    <a:pt x="38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90" name="Google Shape;67590;p28"/>
            <p:cNvSpPr/>
            <p:nvPr/>
          </p:nvSpPr>
          <p:spPr>
            <a:xfrm>
              <a:off x="8509863" y="368950"/>
              <a:ext cx="21523" cy="6413"/>
            </a:xfrm>
            <a:custGeom>
              <a:avLst/>
              <a:gdLst/>
              <a:ahLst/>
              <a:cxnLst/>
              <a:rect l="l" t="t" r="r" b="b"/>
              <a:pathLst>
                <a:path w="603" h="213" extrusionOk="0">
                  <a:moveTo>
                    <a:pt x="603" y="182"/>
                  </a:moveTo>
                  <a:lnTo>
                    <a:pt x="603" y="0"/>
                  </a:lnTo>
                  <a:lnTo>
                    <a:pt x="26" y="0"/>
                  </a:lnTo>
                  <a:cubicBezTo>
                    <a:pt x="1" y="163"/>
                    <a:pt x="215" y="213"/>
                    <a:pt x="603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91" name="Google Shape;67591;p28"/>
            <p:cNvSpPr/>
            <p:nvPr/>
          </p:nvSpPr>
          <p:spPr>
            <a:xfrm>
              <a:off x="8593311" y="362206"/>
              <a:ext cx="13777" cy="7467"/>
            </a:xfrm>
            <a:custGeom>
              <a:avLst/>
              <a:gdLst/>
              <a:ahLst/>
              <a:cxnLst/>
              <a:rect l="l" t="t" r="r" b="b"/>
              <a:pathLst>
                <a:path w="386" h="248" extrusionOk="0">
                  <a:moveTo>
                    <a:pt x="386" y="133"/>
                  </a:moveTo>
                  <a:cubicBezTo>
                    <a:pt x="169" y="143"/>
                    <a:pt x="86" y="1"/>
                    <a:pt x="1" y="133"/>
                  </a:cubicBezTo>
                  <a:cubicBezTo>
                    <a:pt x="3" y="224"/>
                    <a:pt x="339" y="248"/>
                    <a:pt x="386" y="13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92" name="Google Shape;67592;p28"/>
            <p:cNvSpPr/>
            <p:nvPr/>
          </p:nvSpPr>
          <p:spPr>
            <a:xfrm>
              <a:off x="3778588" y="362717"/>
              <a:ext cx="13884" cy="4276"/>
            </a:xfrm>
            <a:custGeom>
              <a:avLst/>
              <a:gdLst/>
              <a:ahLst/>
              <a:cxnLst/>
              <a:rect l="l" t="t" r="r" b="b"/>
              <a:pathLst>
                <a:path w="389" h="142" extrusionOk="0">
                  <a:moveTo>
                    <a:pt x="289" y="24"/>
                  </a:moveTo>
                  <a:cubicBezTo>
                    <a:pt x="238" y="1"/>
                    <a:pt x="0" y="69"/>
                    <a:pt x="98" y="114"/>
                  </a:cubicBezTo>
                  <a:cubicBezTo>
                    <a:pt x="150" y="142"/>
                    <a:pt x="388" y="73"/>
                    <a:pt x="289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93" name="Google Shape;67593;p28"/>
            <p:cNvSpPr/>
            <p:nvPr/>
          </p:nvSpPr>
          <p:spPr>
            <a:xfrm>
              <a:off x="7911846" y="355251"/>
              <a:ext cx="13813" cy="5450"/>
            </a:xfrm>
            <a:custGeom>
              <a:avLst/>
              <a:gdLst/>
              <a:ahLst/>
              <a:cxnLst/>
              <a:rect l="l" t="t" r="r" b="b"/>
              <a:pathLst>
                <a:path w="387" h="181" extrusionOk="0">
                  <a:moveTo>
                    <a:pt x="387" y="1"/>
                  </a:moveTo>
                  <a:lnTo>
                    <a:pt x="1" y="1"/>
                  </a:lnTo>
                  <a:lnTo>
                    <a:pt x="1" y="181"/>
                  </a:lnTo>
                  <a:lnTo>
                    <a:pt x="387" y="18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94" name="Google Shape;67594;p28"/>
            <p:cNvSpPr/>
            <p:nvPr/>
          </p:nvSpPr>
          <p:spPr>
            <a:xfrm>
              <a:off x="8062395" y="352511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1"/>
                  </a:moveTo>
                  <a:lnTo>
                    <a:pt x="605" y="0"/>
                  </a:lnTo>
                  <a:lnTo>
                    <a:pt x="26" y="0"/>
                  </a:lnTo>
                  <a:cubicBezTo>
                    <a:pt x="0" y="164"/>
                    <a:pt x="217" y="213"/>
                    <a:pt x="605" y="18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95" name="Google Shape;67595;p28"/>
            <p:cNvSpPr/>
            <p:nvPr/>
          </p:nvSpPr>
          <p:spPr>
            <a:xfrm>
              <a:off x="7760477" y="347061"/>
              <a:ext cx="20666" cy="8220"/>
            </a:xfrm>
            <a:custGeom>
              <a:avLst/>
              <a:gdLst/>
              <a:ahLst/>
              <a:cxnLst/>
              <a:rect l="l" t="t" r="r" b="b"/>
              <a:pathLst>
                <a:path w="579" h="273" extrusionOk="0">
                  <a:moveTo>
                    <a:pt x="579" y="91"/>
                  </a:moveTo>
                  <a:cubicBezTo>
                    <a:pt x="384" y="91"/>
                    <a:pt x="348" y="18"/>
                    <a:pt x="194" y="0"/>
                  </a:cubicBezTo>
                  <a:cubicBezTo>
                    <a:pt x="195" y="91"/>
                    <a:pt x="37" y="107"/>
                    <a:pt x="1" y="181"/>
                  </a:cubicBezTo>
                  <a:cubicBezTo>
                    <a:pt x="195" y="181"/>
                    <a:pt x="229" y="255"/>
                    <a:pt x="390" y="273"/>
                  </a:cubicBezTo>
                  <a:cubicBezTo>
                    <a:pt x="384" y="183"/>
                    <a:pt x="541" y="165"/>
                    <a:pt x="579" y="9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96" name="Google Shape;67596;p28"/>
            <p:cNvSpPr/>
            <p:nvPr/>
          </p:nvSpPr>
          <p:spPr>
            <a:xfrm>
              <a:off x="7626205" y="351788"/>
              <a:ext cx="13920" cy="4215"/>
            </a:xfrm>
            <a:custGeom>
              <a:avLst/>
              <a:gdLst/>
              <a:ahLst/>
              <a:cxnLst/>
              <a:rect l="l" t="t" r="r" b="b"/>
              <a:pathLst>
                <a:path w="390" h="140" extrusionOk="0">
                  <a:moveTo>
                    <a:pt x="290" y="26"/>
                  </a:moveTo>
                  <a:cubicBezTo>
                    <a:pt x="238" y="1"/>
                    <a:pt x="1" y="70"/>
                    <a:pt x="98" y="117"/>
                  </a:cubicBezTo>
                  <a:cubicBezTo>
                    <a:pt x="151" y="139"/>
                    <a:pt x="390" y="71"/>
                    <a:pt x="290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97" name="Google Shape;67597;p28"/>
            <p:cNvSpPr/>
            <p:nvPr/>
          </p:nvSpPr>
          <p:spPr>
            <a:xfrm>
              <a:off x="6758536" y="340377"/>
              <a:ext cx="31481" cy="13941"/>
            </a:xfrm>
            <a:custGeom>
              <a:avLst/>
              <a:gdLst/>
              <a:ahLst/>
              <a:cxnLst/>
              <a:rect l="l" t="t" r="r" b="b"/>
              <a:pathLst>
                <a:path w="882" h="463" extrusionOk="0">
                  <a:moveTo>
                    <a:pt x="688" y="405"/>
                  </a:moveTo>
                  <a:cubicBezTo>
                    <a:pt x="701" y="403"/>
                    <a:pt x="675" y="321"/>
                    <a:pt x="688" y="313"/>
                  </a:cubicBezTo>
                  <a:cubicBezTo>
                    <a:pt x="706" y="303"/>
                    <a:pt x="869" y="125"/>
                    <a:pt x="881" y="132"/>
                  </a:cubicBezTo>
                  <a:cubicBezTo>
                    <a:pt x="671" y="0"/>
                    <a:pt x="0" y="462"/>
                    <a:pt x="688" y="4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98" name="Google Shape;67598;p28"/>
            <p:cNvSpPr/>
            <p:nvPr/>
          </p:nvSpPr>
          <p:spPr>
            <a:xfrm>
              <a:off x="7571382" y="338480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5" y="194"/>
                  </a:moveTo>
                  <a:cubicBezTo>
                    <a:pt x="475" y="102"/>
                    <a:pt x="633" y="85"/>
                    <a:pt x="670" y="12"/>
                  </a:cubicBezTo>
                  <a:cubicBezTo>
                    <a:pt x="366" y="20"/>
                    <a:pt x="0" y="0"/>
                    <a:pt x="90" y="19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99" name="Google Shape;67599;p28"/>
            <p:cNvSpPr/>
            <p:nvPr/>
          </p:nvSpPr>
          <p:spPr>
            <a:xfrm>
              <a:off x="2694484" y="338480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2" y="104"/>
                  </a:moveTo>
                  <a:cubicBezTo>
                    <a:pt x="196" y="53"/>
                    <a:pt x="40" y="0"/>
                    <a:pt x="1" y="104"/>
                  </a:cubicBezTo>
                  <a:cubicBezTo>
                    <a:pt x="1" y="154"/>
                    <a:pt x="158" y="207"/>
                    <a:pt x="192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00" name="Google Shape;67600;p28"/>
            <p:cNvSpPr/>
            <p:nvPr/>
          </p:nvSpPr>
          <p:spPr>
            <a:xfrm>
              <a:off x="8779158" y="316230"/>
              <a:ext cx="56216" cy="27942"/>
            </a:xfrm>
            <a:custGeom>
              <a:avLst/>
              <a:gdLst/>
              <a:ahLst/>
              <a:cxnLst/>
              <a:rect l="l" t="t" r="r" b="b"/>
              <a:pathLst>
                <a:path w="1575" h="928" extrusionOk="0">
                  <a:moveTo>
                    <a:pt x="1352" y="25"/>
                  </a:moveTo>
                  <a:cubicBezTo>
                    <a:pt x="338" y="1"/>
                    <a:pt x="143" y="364"/>
                    <a:pt x="1" y="751"/>
                  </a:cubicBezTo>
                  <a:cubicBezTo>
                    <a:pt x="818" y="927"/>
                    <a:pt x="1575" y="606"/>
                    <a:pt x="1352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01" name="Google Shape;67601;p28"/>
            <p:cNvSpPr/>
            <p:nvPr/>
          </p:nvSpPr>
          <p:spPr>
            <a:xfrm>
              <a:off x="7918699" y="338841"/>
              <a:ext cx="13884" cy="2770"/>
            </a:xfrm>
            <a:custGeom>
              <a:avLst/>
              <a:gdLst/>
              <a:ahLst/>
              <a:cxnLst/>
              <a:rect l="l" t="t" r="r" b="b"/>
              <a:pathLst>
                <a:path w="389" h="92" extrusionOk="0">
                  <a:moveTo>
                    <a:pt x="388" y="0"/>
                  </a:moveTo>
                  <a:cubicBezTo>
                    <a:pt x="238" y="21"/>
                    <a:pt x="7" y="4"/>
                    <a:pt x="1" y="92"/>
                  </a:cubicBezTo>
                  <a:cubicBezTo>
                    <a:pt x="153" y="71"/>
                    <a:pt x="383" y="89"/>
                    <a:pt x="38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02" name="Google Shape;67602;p28"/>
            <p:cNvSpPr/>
            <p:nvPr/>
          </p:nvSpPr>
          <p:spPr>
            <a:xfrm>
              <a:off x="2804629" y="316983"/>
              <a:ext cx="51147" cy="19120"/>
            </a:xfrm>
            <a:custGeom>
              <a:avLst/>
              <a:gdLst/>
              <a:ahLst/>
              <a:cxnLst/>
              <a:rect l="l" t="t" r="r" b="b"/>
              <a:pathLst>
                <a:path w="1433" h="635" extrusionOk="0">
                  <a:moveTo>
                    <a:pt x="964" y="635"/>
                  </a:moveTo>
                  <a:cubicBezTo>
                    <a:pt x="1432" y="404"/>
                    <a:pt x="884" y="139"/>
                    <a:pt x="577" y="0"/>
                  </a:cubicBezTo>
                  <a:cubicBezTo>
                    <a:pt x="545" y="106"/>
                    <a:pt x="274" y="100"/>
                    <a:pt x="0" y="92"/>
                  </a:cubicBezTo>
                  <a:cubicBezTo>
                    <a:pt x="106" y="374"/>
                    <a:pt x="460" y="542"/>
                    <a:pt x="964" y="63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03" name="Google Shape;67603;p28"/>
            <p:cNvSpPr/>
            <p:nvPr/>
          </p:nvSpPr>
          <p:spPr>
            <a:xfrm>
              <a:off x="2053494" y="327882"/>
              <a:ext cx="23486" cy="8220"/>
            </a:xfrm>
            <a:custGeom>
              <a:avLst/>
              <a:gdLst/>
              <a:ahLst/>
              <a:cxnLst/>
              <a:rect l="l" t="t" r="r" b="b"/>
              <a:pathLst>
                <a:path w="658" h="273" extrusionOk="0">
                  <a:moveTo>
                    <a:pt x="411" y="273"/>
                  </a:moveTo>
                  <a:cubicBezTo>
                    <a:pt x="421" y="157"/>
                    <a:pt x="657" y="148"/>
                    <a:pt x="604" y="0"/>
                  </a:cubicBezTo>
                  <a:lnTo>
                    <a:pt x="219" y="0"/>
                  </a:lnTo>
                  <a:cubicBezTo>
                    <a:pt x="1" y="133"/>
                    <a:pt x="10" y="225"/>
                    <a:pt x="411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04" name="Google Shape;67604;p28"/>
            <p:cNvSpPr/>
            <p:nvPr/>
          </p:nvSpPr>
          <p:spPr>
            <a:xfrm>
              <a:off x="5588700" y="321710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6"/>
                  </a:moveTo>
                  <a:cubicBezTo>
                    <a:pt x="153" y="140"/>
                    <a:pt x="393" y="72"/>
                    <a:pt x="293" y="25"/>
                  </a:cubicBezTo>
                  <a:cubicBezTo>
                    <a:pt x="240" y="0"/>
                    <a:pt x="0" y="68"/>
                    <a:pt x="100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05" name="Google Shape;67605;p28"/>
            <p:cNvSpPr/>
            <p:nvPr/>
          </p:nvSpPr>
          <p:spPr>
            <a:xfrm>
              <a:off x="1658564" y="321710"/>
              <a:ext cx="13884" cy="4215"/>
            </a:xfrm>
            <a:custGeom>
              <a:avLst/>
              <a:gdLst/>
              <a:ahLst/>
              <a:cxnLst/>
              <a:rect l="l" t="t" r="r" b="b"/>
              <a:pathLst>
                <a:path w="389" h="140" extrusionOk="0">
                  <a:moveTo>
                    <a:pt x="97" y="116"/>
                  </a:moveTo>
                  <a:cubicBezTo>
                    <a:pt x="152" y="140"/>
                    <a:pt x="388" y="72"/>
                    <a:pt x="290" y="25"/>
                  </a:cubicBezTo>
                  <a:cubicBezTo>
                    <a:pt x="238" y="0"/>
                    <a:pt x="0" y="68"/>
                    <a:pt x="97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06" name="Google Shape;67606;p28"/>
            <p:cNvSpPr/>
            <p:nvPr/>
          </p:nvSpPr>
          <p:spPr>
            <a:xfrm>
              <a:off x="7825722" y="313490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4" y="25"/>
                  </a:moveTo>
                  <a:cubicBezTo>
                    <a:pt x="240" y="0"/>
                    <a:pt x="0" y="69"/>
                    <a:pt x="99" y="116"/>
                  </a:cubicBezTo>
                  <a:cubicBezTo>
                    <a:pt x="154" y="143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07" name="Google Shape;67607;p28"/>
            <p:cNvSpPr/>
            <p:nvPr/>
          </p:nvSpPr>
          <p:spPr>
            <a:xfrm>
              <a:off x="4288982" y="305060"/>
              <a:ext cx="39726" cy="15838"/>
            </a:xfrm>
            <a:custGeom>
              <a:avLst/>
              <a:gdLst/>
              <a:ahLst/>
              <a:cxnLst/>
              <a:rect l="l" t="t" r="r" b="b"/>
              <a:pathLst>
                <a:path w="1113" h="526" extrusionOk="0">
                  <a:moveTo>
                    <a:pt x="648" y="305"/>
                  </a:moveTo>
                  <a:cubicBezTo>
                    <a:pt x="1112" y="1"/>
                    <a:pt x="0" y="526"/>
                    <a:pt x="648" y="3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08" name="Google Shape;67608;p28"/>
            <p:cNvSpPr/>
            <p:nvPr/>
          </p:nvSpPr>
          <p:spPr>
            <a:xfrm>
              <a:off x="998337" y="302049"/>
              <a:ext cx="31802" cy="16139"/>
            </a:xfrm>
            <a:custGeom>
              <a:avLst/>
              <a:gdLst/>
              <a:ahLst/>
              <a:cxnLst/>
              <a:rect l="l" t="t" r="r" b="b"/>
              <a:pathLst>
                <a:path w="891" h="536" extrusionOk="0">
                  <a:moveTo>
                    <a:pt x="853" y="496"/>
                  </a:moveTo>
                  <a:cubicBezTo>
                    <a:pt x="891" y="235"/>
                    <a:pt x="878" y="0"/>
                    <a:pt x="275" y="42"/>
                  </a:cubicBezTo>
                  <a:cubicBezTo>
                    <a:pt x="216" y="165"/>
                    <a:pt x="0" y="216"/>
                    <a:pt x="83" y="405"/>
                  </a:cubicBezTo>
                  <a:cubicBezTo>
                    <a:pt x="342" y="434"/>
                    <a:pt x="452" y="536"/>
                    <a:pt x="853" y="49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09" name="Google Shape;67609;p28"/>
            <p:cNvSpPr/>
            <p:nvPr/>
          </p:nvSpPr>
          <p:spPr>
            <a:xfrm>
              <a:off x="925561" y="300543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0" y="182"/>
                  </a:moveTo>
                  <a:lnTo>
                    <a:pt x="386" y="182"/>
                  </a:lnTo>
                  <a:lnTo>
                    <a:pt x="38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10" name="Google Shape;67610;p28"/>
            <p:cNvSpPr/>
            <p:nvPr/>
          </p:nvSpPr>
          <p:spPr>
            <a:xfrm>
              <a:off x="8421205" y="292384"/>
              <a:ext cx="22558" cy="11743"/>
            </a:xfrm>
            <a:custGeom>
              <a:avLst/>
              <a:gdLst/>
              <a:ahLst/>
              <a:cxnLst/>
              <a:rect l="l" t="t" r="r" b="b"/>
              <a:pathLst>
                <a:path w="632" h="390" extrusionOk="0">
                  <a:moveTo>
                    <a:pt x="193" y="0"/>
                  </a:moveTo>
                  <a:cubicBezTo>
                    <a:pt x="202" y="126"/>
                    <a:pt x="103" y="199"/>
                    <a:pt x="1" y="272"/>
                  </a:cubicBezTo>
                  <a:cubicBezTo>
                    <a:pt x="248" y="277"/>
                    <a:pt x="268" y="389"/>
                    <a:pt x="578" y="363"/>
                  </a:cubicBezTo>
                  <a:cubicBezTo>
                    <a:pt x="631" y="157"/>
                    <a:pt x="533" y="22"/>
                    <a:pt x="1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11" name="Google Shape;67611;p28"/>
            <p:cNvSpPr/>
            <p:nvPr/>
          </p:nvSpPr>
          <p:spPr>
            <a:xfrm>
              <a:off x="7240340" y="292384"/>
              <a:ext cx="31409" cy="13459"/>
            </a:xfrm>
            <a:custGeom>
              <a:avLst/>
              <a:gdLst/>
              <a:ahLst/>
              <a:cxnLst/>
              <a:rect l="l" t="t" r="r" b="b"/>
              <a:pathLst>
                <a:path w="880" h="447" extrusionOk="0">
                  <a:moveTo>
                    <a:pt x="879" y="180"/>
                  </a:moveTo>
                  <a:cubicBezTo>
                    <a:pt x="625" y="180"/>
                    <a:pt x="704" y="22"/>
                    <a:pt x="494" y="0"/>
                  </a:cubicBezTo>
                  <a:cubicBezTo>
                    <a:pt x="477" y="144"/>
                    <a:pt x="1" y="72"/>
                    <a:pt x="108" y="272"/>
                  </a:cubicBezTo>
                  <a:cubicBezTo>
                    <a:pt x="593" y="284"/>
                    <a:pt x="712" y="447"/>
                    <a:pt x="879" y="18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12" name="Google Shape;67612;p28"/>
            <p:cNvSpPr/>
            <p:nvPr/>
          </p:nvSpPr>
          <p:spPr>
            <a:xfrm>
              <a:off x="3802680" y="297472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3" y="103"/>
                  </a:moveTo>
                  <a:cubicBezTo>
                    <a:pt x="196" y="53"/>
                    <a:pt x="38" y="1"/>
                    <a:pt x="2" y="103"/>
                  </a:cubicBezTo>
                  <a:cubicBezTo>
                    <a:pt x="0" y="154"/>
                    <a:pt x="157" y="207"/>
                    <a:pt x="193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13" name="Google Shape;67613;p28"/>
            <p:cNvSpPr/>
            <p:nvPr/>
          </p:nvSpPr>
          <p:spPr>
            <a:xfrm>
              <a:off x="3385835" y="285700"/>
              <a:ext cx="31374" cy="13911"/>
            </a:xfrm>
            <a:custGeom>
              <a:avLst/>
              <a:gdLst/>
              <a:ahLst/>
              <a:cxnLst/>
              <a:rect l="l" t="t" r="r" b="b"/>
              <a:pathLst>
                <a:path w="879" h="462" extrusionOk="0">
                  <a:moveTo>
                    <a:pt x="687" y="314"/>
                  </a:moveTo>
                  <a:cubicBezTo>
                    <a:pt x="705" y="302"/>
                    <a:pt x="871" y="126"/>
                    <a:pt x="879" y="131"/>
                  </a:cubicBezTo>
                  <a:cubicBezTo>
                    <a:pt x="670" y="0"/>
                    <a:pt x="0" y="461"/>
                    <a:pt x="687" y="405"/>
                  </a:cubicBezTo>
                  <a:cubicBezTo>
                    <a:pt x="699" y="402"/>
                    <a:pt x="677" y="320"/>
                    <a:pt x="687" y="3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14" name="Google Shape;67614;p28"/>
            <p:cNvSpPr/>
            <p:nvPr/>
          </p:nvSpPr>
          <p:spPr>
            <a:xfrm>
              <a:off x="4883286" y="286904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7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15" name="Google Shape;67615;p28"/>
            <p:cNvSpPr/>
            <p:nvPr/>
          </p:nvSpPr>
          <p:spPr>
            <a:xfrm>
              <a:off x="3947161" y="283803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5" y="104"/>
                  </a:moveTo>
                  <a:cubicBezTo>
                    <a:pt x="195" y="53"/>
                    <a:pt x="39" y="1"/>
                    <a:pt x="3" y="104"/>
                  </a:cubicBezTo>
                  <a:cubicBezTo>
                    <a:pt x="0" y="152"/>
                    <a:pt x="159" y="207"/>
                    <a:pt x="195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16" name="Google Shape;67616;p28"/>
            <p:cNvSpPr/>
            <p:nvPr/>
          </p:nvSpPr>
          <p:spPr>
            <a:xfrm>
              <a:off x="2439823" y="286904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1"/>
                  </a:moveTo>
                  <a:cubicBezTo>
                    <a:pt x="237" y="22"/>
                    <a:pt x="4" y="2"/>
                    <a:pt x="1" y="91"/>
                  </a:cubicBezTo>
                  <a:cubicBezTo>
                    <a:pt x="151" y="71"/>
                    <a:pt x="380" y="88"/>
                    <a:pt x="3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17" name="Google Shape;67617;p28"/>
            <p:cNvSpPr/>
            <p:nvPr/>
          </p:nvSpPr>
          <p:spPr>
            <a:xfrm>
              <a:off x="5519886" y="28341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5"/>
                  </a:moveTo>
                  <a:cubicBezTo>
                    <a:pt x="238" y="1"/>
                    <a:pt x="0" y="69"/>
                    <a:pt x="100" y="117"/>
                  </a:cubicBezTo>
                  <a:cubicBezTo>
                    <a:pt x="154" y="142"/>
                    <a:pt x="393" y="72"/>
                    <a:pt x="291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18" name="Google Shape;67618;p28"/>
            <p:cNvSpPr/>
            <p:nvPr/>
          </p:nvSpPr>
          <p:spPr>
            <a:xfrm>
              <a:off x="6741796" y="281455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5" y="21"/>
                    <a:pt x="6" y="2"/>
                    <a:pt x="0" y="92"/>
                  </a:cubicBezTo>
                  <a:cubicBezTo>
                    <a:pt x="149" y="70"/>
                    <a:pt x="378" y="89"/>
                    <a:pt x="38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19" name="Google Shape;67619;p28"/>
            <p:cNvSpPr/>
            <p:nvPr/>
          </p:nvSpPr>
          <p:spPr>
            <a:xfrm>
              <a:off x="2543115" y="281033"/>
              <a:ext cx="20666" cy="3643"/>
            </a:xfrm>
            <a:custGeom>
              <a:avLst/>
              <a:gdLst/>
              <a:ahLst/>
              <a:cxnLst/>
              <a:rect l="l" t="t" r="r" b="b"/>
              <a:pathLst>
                <a:path w="579" h="121" extrusionOk="0">
                  <a:moveTo>
                    <a:pt x="579" y="14"/>
                  </a:moveTo>
                  <a:cubicBezTo>
                    <a:pt x="352" y="29"/>
                    <a:pt x="32" y="0"/>
                    <a:pt x="0" y="106"/>
                  </a:cubicBezTo>
                  <a:cubicBezTo>
                    <a:pt x="226" y="91"/>
                    <a:pt x="546" y="120"/>
                    <a:pt x="579" y="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20" name="Google Shape;67620;p28"/>
            <p:cNvSpPr/>
            <p:nvPr/>
          </p:nvSpPr>
          <p:spPr>
            <a:xfrm>
              <a:off x="2456919" y="280702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5"/>
                  </a:moveTo>
                  <a:cubicBezTo>
                    <a:pt x="239" y="1"/>
                    <a:pt x="1" y="70"/>
                    <a:pt x="100" y="117"/>
                  </a:cubicBezTo>
                  <a:cubicBezTo>
                    <a:pt x="155" y="140"/>
                    <a:pt x="392" y="71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21" name="Google Shape;67621;p28"/>
            <p:cNvSpPr/>
            <p:nvPr/>
          </p:nvSpPr>
          <p:spPr>
            <a:xfrm>
              <a:off x="1455478" y="278353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5" y="103"/>
                  </a:moveTo>
                  <a:cubicBezTo>
                    <a:pt x="196" y="53"/>
                    <a:pt x="40" y="0"/>
                    <a:pt x="2" y="103"/>
                  </a:cubicBezTo>
                  <a:cubicBezTo>
                    <a:pt x="0" y="154"/>
                    <a:pt x="158" y="207"/>
                    <a:pt x="195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22" name="Google Shape;67622;p28"/>
            <p:cNvSpPr/>
            <p:nvPr/>
          </p:nvSpPr>
          <p:spPr>
            <a:xfrm>
              <a:off x="5530380" y="273235"/>
              <a:ext cx="14991" cy="9244"/>
            </a:xfrm>
            <a:custGeom>
              <a:avLst/>
              <a:gdLst/>
              <a:ahLst/>
              <a:cxnLst/>
              <a:rect l="l" t="t" r="r" b="b"/>
              <a:pathLst>
                <a:path w="420" h="307" extrusionOk="0">
                  <a:moveTo>
                    <a:pt x="385" y="273"/>
                  </a:moveTo>
                  <a:cubicBezTo>
                    <a:pt x="355" y="166"/>
                    <a:pt x="419" y="15"/>
                    <a:pt x="193" y="1"/>
                  </a:cubicBezTo>
                  <a:cubicBezTo>
                    <a:pt x="180" y="57"/>
                    <a:pt x="165" y="109"/>
                    <a:pt x="0" y="92"/>
                  </a:cubicBezTo>
                  <a:cubicBezTo>
                    <a:pt x="21" y="202"/>
                    <a:pt x="56" y="306"/>
                    <a:pt x="385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23" name="Google Shape;67623;p28"/>
            <p:cNvSpPr/>
            <p:nvPr/>
          </p:nvSpPr>
          <p:spPr>
            <a:xfrm>
              <a:off x="5328257" y="269501"/>
              <a:ext cx="39833" cy="15868"/>
            </a:xfrm>
            <a:custGeom>
              <a:avLst/>
              <a:gdLst/>
              <a:ahLst/>
              <a:cxnLst/>
              <a:rect l="l" t="t" r="r" b="b"/>
              <a:pathLst>
                <a:path w="1116" h="527" extrusionOk="0">
                  <a:moveTo>
                    <a:pt x="648" y="306"/>
                  </a:moveTo>
                  <a:cubicBezTo>
                    <a:pt x="1115" y="1"/>
                    <a:pt x="0" y="527"/>
                    <a:pt x="648" y="3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24" name="Google Shape;67624;p28"/>
            <p:cNvSpPr/>
            <p:nvPr/>
          </p:nvSpPr>
          <p:spPr>
            <a:xfrm>
              <a:off x="7797989" y="264985"/>
              <a:ext cx="28161" cy="13760"/>
            </a:xfrm>
            <a:custGeom>
              <a:avLst/>
              <a:gdLst/>
              <a:ahLst/>
              <a:cxnLst/>
              <a:rect l="l" t="t" r="r" b="b"/>
              <a:pathLst>
                <a:path w="789" h="457" extrusionOk="0">
                  <a:moveTo>
                    <a:pt x="491" y="456"/>
                  </a:moveTo>
                  <a:cubicBezTo>
                    <a:pt x="752" y="340"/>
                    <a:pt x="789" y="11"/>
                    <a:pt x="299" y="0"/>
                  </a:cubicBezTo>
                  <a:cubicBezTo>
                    <a:pt x="38" y="118"/>
                    <a:pt x="0" y="448"/>
                    <a:pt x="491" y="45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25" name="Google Shape;67625;p28"/>
            <p:cNvSpPr/>
            <p:nvPr/>
          </p:nvSpPr>
          <p:spPr>
            <a:xfrm>
              <a:off x="6872464" y="273205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1" y="92"/>
                  </a:moveTo>
                  <a:cubicBezTo>
                    <a:pt x="151" y="71"/>
                    <a:pt x="383" y="89"/>
                    <a:pt x="386" y="0"/>
                  </a:cubicBezTo>
                  <a:cubicBezTo>
                    <a:pt x="240" y="21"/>
                    <a:pt x="7" y="4"/>
                    <a:pt x="1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26" name="Google Shape;67626;p28"/>
            <p:cNvSpPr/>
            <p:nvPr/>
          </p:nvSpPr>
          <p:spPr>
            <a:xfrm>
              <a:off x="5857567" y="270104"/>
              <a:ext cx="23807" cy="5871"/>
            </a:xfrm>
            <a:custGeom>
              <a:avLst/>
              <a:gdLst/>
              <a:ahLst/>
              <a:cxnLst/>
              <a:rect l="l" t="t" r="r" b="b"/>
              <a:pathLst>
                <a:path w="667" h="195" extrusionOk="0">
                  <a:moveTo>
                    <a:pt x="87" y="195"/>
                  </a:moveTo>
                  <a:lnTo>
                    <a:pt x="473" y="195"/>
                  </a:lnTo>
                  <a:cubicBezTo>
                    <a:pt x="473" y="103"/>
                    <a:pt x="631" y="85"/>
                    <a:pt x="666" y="13"/>
                  </a:cubicBezTo>
                  <a:cubicBezTo>
                    <a:pt x="365" y="22"/>
                    <a:pt x="0" y="0"/>
                    <a:pt x="87" y="19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27" name="Google Shape;67627;p28"/>
            <p:cNvSpPr/>
            <p:nvPr/>
          </p:nvSpPr>
          <p:spPr>
            <a:xfrm>
              <a:off x="8259699" y="267424"/>
              <a:ext cx="23985" cy="5841"/>
            </a:xfrm>
            <a:custGeom>
              <a:avLst/>
              <a:gdLst/>
              <a:ahLst/>
              <a:cxnLst/>
              <a:rect l="l" t="t" r="r" b="b"/>
              <a:pathLst>
                <a:path w="672" h="194" extrusionOk="0">
                  <a:moveTo>
                    <a:pt x="477" y="194"/>
                  </a:moveTo>
                  <a:cubicBezTo>
                    <a:pt x="475" y="102"/>
                    <a:pt x="633" y="87"/>
                    <a:pt x="671" y="11"/>
                  </a:cubicBezTo>
                  <a:cubicBezTo>
                    <a:pt x="366" y="20"/>
                    <a:pt x="0" y="0"/>
                    <a:pt x="90" y="19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28" name="Google Shape;67628;p28"/>
            <p:cNvSpPr/>
            <p:nvPr/>
          </p:nvSpPr>
          <p:spPr>
            <a:xfrm>
              <a:off x="8305777" y="255170"/>
              <a:ext cx="21987" cy="16199"/>
            </a:xfrm>
            <a:custGeom>
              <a:avLst/>
              <a:gdLst/>
              <a:ahLst/>
              <a:cxnLst/>
              <a:rect l="l" t="t" r="r" b="b"/>
              <a:pathLst>
                <a:path w="616" h="538" extrusionOk="0">
                  <a:moveTo>
                    <a:pt x="342" y="509"/>
                  </a:moveTo>
                  <a:cubicBezTo>
                    <a:pt x="404" y="388"/>
                    <a:pt x="615" y="337"/>
                    <a:pt x="535" y="146"/>
                  </a:cubicBezTo>
                  <a:cubicBezTo>
                    <a:pt x="0" y="0"/>
                    <a:pt x="3" y="538"/>
                    <a:pt x="342" y="50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29" name="Google Shape;67629;p28"/>
            <p:cNvSpPr/>
            <p:nvPr/>
          </p:nvSpPr>
          <p:spPr>
            <a:xfrm>
              <a:off x="8214727" y="265075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30" name="Google Shape;67630;p28"/>
            <p:cNvSpPr/>
            <p:nvPr/>
          </p:nvSpPr>
          <p:spPr>
            <a:xfrm>
              <a:off x="8617260" y="264323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3" y="25"/>
                  </a:moveTo>
                  <a:cubicBezTo>
                    <a:pt x="240" y="0"/>
                    <a:pt x="1" y="68"/>
                    <a:pt x="100" y="116"/>
                  </a:cubicBezTo>
                  <a:cubicBezTo>
                    <a:pt x="155" y="140"/>
                    <a:pt x="392" y="71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31" name="Google Shape;67631;p28"/>
            <p:cNvSpPr/>
            <p:nvPr/>
          </p:nvSpPr>
          <p:spPr>
            <a:xfrm>
              <a:off x="6383879" y="259415"/>
              <a:ext cx="23843" cy="5992"/>
            </a:xfrm>
            <a:custGeom>
              <a:avLst/>
              <a:gdLst/>
              <a:ahLst/>
              <a:cxnLst/>
              <a:rect l="l" t="t" r="r" b="b"/>
              <a:pathLst>
                <a:path w="668" h="199" extrusionOk="0">
                  <a:moveTo>
                    <a:pt x="578" y="5"/>
                  </a:moveTo>
                  <a:cubicBezTo>
                    <a:pt x="246" y="0"/>
                    <a:pt x="83" y="75"/>
                    <a:pt x="1" y="185"/>
                  </a:cubicBezTo>
                  <a:cubicBezTo>
                    <a:pt x="304" y="179"/>
                    <a:pt x="668" y="199"/>
                    <a:pt x="578" y="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32" name="Google Shape;67632;p28"/>
            <p:cNvSpPr/>
            <p:nvPr/>
          </p:nvSpPr>
          <p:spPr>
            <a:xfrm>
              <a:off x="5753846" y="261553"/>
              <a:ext cx="14170" cy="4246"/>
            </a:xfrm>
            <a:custGeom>
              <a:avLst/>
              <a:gdLst/>
              <a:ahLst/>
              <a:cxnLst/>
              <a:rect l="l" t="t" r="r" b="b"/>
              <a:pathLst>
                <a:path w="397" h="141" extrusionOk="0">
                  <a:moveTo>
                    <a:pt x="294" y="26"/>
                  </a:moveTo>
                  <a:cubicBezTo>
                    <a:pt x="241" y="1"/>
                    <a:pt x="1" y="69"/>
                    <a:pt x="100" y="117"/>
                  </a:cubicBezTo>
                  <a:cubicBezTo>
                    <a:pt x="156" y="141"/>
                    <a:pt x="396" y="73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33" name="Google Shape;67633;p28"/>
            <p:cNvSpPr/>
            <p:nvPr/>
          </p:nvSpPr>
          <p:spPr>
            <a:xfrm>
              <a:off x="3819705" y="261553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7" y="26"/>
                  </a:moveTo>
                  <a:cubicBezTo>
                    <a:pt x="242" y="1"/>
                    <a:pt x="1" y="69"/>
                    <a:pt x="101" y="117"/>
                  </a:cubicBezTo>
                  <a:cubicBezTo>
                    <a:pt x="155" y="141"/>
                    <a:pt x="395" y="73"/>
                    <a:pt x="297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34" name="Google Shape;67634;p28"/>
            <p:cNvSpPr/>
            <p:nvPr/>
          </p:nvSpPr>
          <p:spPr>
            <a:xfrm>
              <a:off x="8097729" y="256254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6" y="1"/>
                    <a:pt x="172" y="54"/>
                    <a:pt x="1" y="110"/>
                  </a:cubicBezTo>
                  <a:cubicBezTo>
                    <a:pt x="2" y="202"/>
                    <a:pt x="339" y="224"/>
                    <a:pt x="386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35" name="Google Shape;67635;p28"/>
            <p:cNvSpPr/>
            <p:nvPr/>
          </p:nvSpPr>
          <p:spPr>
            <a:xfrm>
              <a:off x="6873606" y="249419"/>
              <a:ext cx="65210" cy="12917"/>
            </a:xfrm>
            <a:custGeom>
              <a:avLst/>
              <a:gdLst/>
              <a:ahLst/>
              <a:cxnLst/>
              <a:rect l="l" t="t" r="r" b="b"/>
              <a:pathLst>
                <a:path w="1827" h="429" extrusionOk="0">
                  <a:moveTo>
                    <a:pt x="1128" y="429"/>
                  </a:moveTo>
                  <a:cubicBezTo>
                    <a:pt x="1826" y="1"/>
                    <a:pt x="0" y="307"/>
                    <a:pt x="1128" y="42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36" name="Google Shape;67636;p28"/>
            <p:cNvSpPr/>
            <p:nvPr/>
          </p:nvSpPr>
          <p:spPr>
            <a:xfrm>
              <a:off x="8156086" y="253363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39" y="0"/>
                    <a:pt x="0" y="69"/>
                    <a:pt x="101" y="116"/>
                  </a:cubicBezTo>
                  <a:cubicBezTo>
                    <a:pt x="154" y="141"/>
                    <a:pt x="396" y="72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37" name="Google Shape;67637;p28"/>
            <p:cNvSpPr/>
            <p:nvPr/>
          </p:nvSpPr>
          <p:spPr>
            <a:xfrm>
              <a:off x="5186167" y="248636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38" name="Google Shape;67638;p28"/>
            <p:cNvSpPr/>
            <p:nvPr/>
          </p:nvSpPr>
          <p:spPr>
            <a:xfrm>
              <a:off x="102935" y="25059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0" y="27"/>
                  </a:moveTo>
                  <a:cubicBezTo>
                    <a:pt x="238" y="1"/>
                    <a:pt x="0" y="71"/>
                    <a:pt x="99" y="117"/>
                  </a:cubicBezTo>
                  <a:cubicBezTo>
                    <a:pt x="153" y="142"/>
                    <a:pt x="392" y="73"/>
                    <a:pt x="290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39" name="Google Shape;67639;p28"/>
            <p:cNvSpPr/>
            <p:nvPr/>
          </p:nvSpPr>
          <p:spPr>
            <a:xfrm>
              <a:off x="1198996" y="237737"/>
              <a:ext cx="24414" cy="11321"/>
            </a:xfrm>
            <a:custGeom>
              <a:avLst/>
              <a:gdLst/>
              <a:ahLst/>
              <a:cxnLst/>
              <a:rect l="l" t="t" r="r" b="b"/>
              <a:pathLst>
                <a:path w="684" h="376" extrusionOk="0">
                  <a:moveTo>
                    <a:pt x="631" y="362"/>
                  </a:moveTo>
                  <a:cubicBezTo>
                    <a:pt x="683" y="155"/>
                    <a:pt x="585" y="20"/>
                    <a:pt x="246" y="1"/>
                  </a:cubicBezTo>
                  <a:cubicBezTo>
                    <a:pt x="1" y="107"/>
                    <a:pt x="92" y="376"/>
                    <a:pt x="631" y="36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40" name="Google Shape;67640;p28"/>
            <p:cNvSpPr/>
            <p:nvPr/>
          </p:nvSpPr>
          <p:spPr>
            <a:xfrm>
              <a:off x="5433976" y="228584"/>
              <a:ext cx="27555" cy="17343"/>
            </a:xfrm>
            <a:custGeom>
              <a:avLst/>
              <a:gdLst/>
              <a:ahLst/>
              <a:cxnLst/>
              <a:rect l="l" t="t" r="r" b="b"/>
              <a:pathLst>
                <a:path w="772" h="576" extrusionOk="0">
                  <a:moveTo>
                    <a:pt x="772" y="575"/>
                  </a:moveTo>
                  <a:lnTo>
                    <a:pt x="772" y="31"/>
                  </a:lnTo>
                  <a:cubicBezTo>
                    <a:pt x="62" y="1"/>
                    <a:pt x="188" y="361"/>
                    <a:pt x="0" y="57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41" name="Google Shape;67641;p28"/>
            <p:cNvSpPr/>
            <p:nvPr/>
          </p:nvSpPr>
          <p:spPr>
            <a:xfrm>
              <a:off x="4054950" y="234003"/>
              <a:ext cx="39690" cy="15808"/>
            </a:xfrm>
            <a:custGeom>
              <a:avLst/>
              <a:gdLst/>
              <a:ahLst/>
              <a:cxnLst/>
              <a:rect l="l" t="t" r="r" b="b"/>
              <a:pathLst>
                <a:path w="1112" h="525" extrusionOk="0">
                  <a:moveTo>
                    <a:pt x="645" y="305"/>
                  </a:moveTo>
                  <a:cubicBezTo>
                    <a:pt x="1111" y="1"/>
                    <a:pt x="1" y="524"/>
                    <a:pt x="645" y="3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42" name="Google Shape;67642;p28"/>
            <p:cNvSpPr/>
            <p:nvPr/>
          </p:nvSpPr>
          <p:spPr>
            <a:xfrm>
              <a:off x="907572" y="229487"/>
              <a:ext cx="43973" cy="19030"/>
            </a:xfrm>
            <a:custGeom>
              <a:avLst/>
              <a:gdLst/>
              <a:ahLst/>
              <a:cxnLst/>
              <a:rect l="l" t="t" r="r" b="b"/>
              <a:pathLst>
                <a:path w="1232" h="632" extrusionOk="0">
                  <a:moveTo>
                    <a:pt x="696" y="545"/>
                  </a:moveTo>
                  <a:cubicBezTo>
                    <a:pt x="567" y="207"/>
                    <a:pt x="1232" y="14"/>
                    <a:pt x="313" y="1"/>
                  </a:cubicBezTo>
                  <a:cubicBezTo>
                    <a:pt x="429" y="187"/>
                    <a:pt x="1" y="631"/>
                    <a:pt x="696" y="54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43" name="Google Shape;67643;p28"/>
            <p:cNvSpPr/>
            <p:nvPr/>
          </p:nvSpPr>
          <p:spPr>
            <a:xfrm>
              <a:off x="3158942" y="23972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1" y="115"/>
                  </a:moveTo>
                  <a:cubicBezTo>
                    <a:pt x="154" y="140"/>
                    <a:pt x="393" y="72"/>
                    <a:pt x="294" y="24"/>
                  </a:cubicBezTo>
                  <a:cubicBezTo>
                    <a:pt x="243" y="0"/>
                    <a:pt x="0" y="67"/>
                    <a:pt x="101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44" name="Google Shape;67644;p28"/>
            <p:cNvSpPr/>
            <p:nvPr/>
          </p:nvSpPr>
          <p:spPr>
            <a:xfrm>
              <a:off x="763663" y="23972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4"/>
                  </a:moveTo>
                  <a:cubicBezTo>
                    <a:pt x="241" y="0"/>
                    <a:pt x="0" y="68"/>
                    <a:pt x="101" y="115"/>
                  </a:cubicBezTo>
                  <a:cubicBezTo>
                    <a:pt x="153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45" name="Google Shape;67645;p28"/>
            <p:cNvSpPr/>
            <p:nvPr/>
          </p:nvSpPr>
          <p:spPr>
            <a:xfrm>
              <a:off x="4026254" y="23421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41" y="0"/>
                    <a:pt x="1" y="68"/>
                    <a:pt x="101" y="115"/>
                  </a:cubicBezTo>
                  <a:cubicBezTo>
                    <a:pt x="153" y="140"/>
                    <a:pt x="393" y="73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46" name="Google Shape;67646;p28"/>
            <p:cNvSpPr/>
            <p:nvPr/>
          </p:nvSpPr>
          <p:spPr>
            <a:xfrm>
              <a:off x="364378" y="234214"/>
              <a:ext cx="14170" cy="4246"/>
            </a:xfrm>
            <a:custGeom>
              <a:avLst/>
              <a:gdLst/>
              <a:ahLst/>
              <a:cxnLst/>
              <a:rect l="l" t="t" r="r" b="b"/>
              <a:pathLst>
                <a:path w="397" h="141" extrusionOk="0">
                  <a:moveTo>
                    <a:pt x="297" y="24"/>
                  </a:moveTo>
                  <a:cubicBezTo>
                    <a:pt x="242" y="0"/>
                    <a:pt x="1" y="68"/>
                    <a:pt x="104" y="115"/>
                  </a:cubicBezTo>
                  <a:cubicBezTo>
                    <a:pt x="156" y="140"/>
                    <a:pt x="396" y="73"/>
                    <a:pt x="297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47" name="Google Shape;67647;p28"/>
            <p:cNvSpPr/>
            <p:nvPr/>
          </p:nvSpPr>
          <p:spPr>
            <a:xfrm>
              <a:off x="6084317" y="23147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5"/>
                  </a:moveTo>
                  <a:cubicBezTo>
                    <a:pt x="155" y="141"/>
                    <a:pt x="393" y="72"/>
                    <a:pt x="294" y="26"/>
                  </a:cubicBezTo>
                  <a:cubicBezTo>
                    <a:pt x="239" y="0"/>
                    <a:pt x="0" y="68"/>
                    <a:pt x="100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48" name="Google Shape;67648;p28"/>
            <p:cNvSpPr/>
            <p:nvPr/>
          </p:nvSpPr>
          <p:spPr>
            <a:xfrm>
              <a:off x="3416031" y="223255"/>
              <a:ext cx="35657" cy="11773"/>
            </a:xfrm>
            <a:custGeom>
              <a:avLst/>
              <a:gdLst/>
              <a:ahLst/>
              <a:cxnLst/>
              <a:rect l="l" t="t" r="r" b="b"/>
              <a:pathLst>
                <a:path w="999" h="391" extrusionOk="0">
                  <a:moveTo>
                    <a:pt x="35" y="118"/>
                  </a:moveTo>
                  <a:cubicBezTo>
                    <a:pt x="64" y="223"/>
                    <a:pt x="0" y="375"/>
                    <a:pt x="227" y="391"/>
                  </a:cubicBezTo>
                  <a:cubicBezTo>
                    <a:pt x="246" y="157"/>
                    <a:pt x="979" y="261"/>
                    <a:pt x="999" y="28"/>
                  </a:cubicBezTo>
                  <a:cubicBezTo>
                    <a:pt x="392" y="129"/>
                    <a:pt x="487" y="0"/>
                    <a:pt x="35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49" name="Google Shape;67649;p28"/>
            <p:cNvSpPr/>
            <p:nvPr/>
          </p:nvSpPr>
          <p:spPr>
            <a:xfrm>
              <a:off x="690387" y="224038"/>
              <a:ext cx="31624" cy="10900"/>
            </a:xfrm>
            <a:custGeom>
              <a:avLst/>
              <a:gdLst/>
              <a:ahLst/>
              <a:cxnLst/>
              <a:rect l="l" t="t" r="r" b="b"/>
              <a:pathLst>
                <a:path w="886" h="362" extrusionOk="0">
                  <a:moveTo>
                    <a:pt x="611" y="362"/>
                  </a:moveTo>
                  <a:cubicBezTo>
                    <a:pt x="670" y="241"/>
                    <a:pt x="885" y="190"/>
                    <a:pt x="804" y="0"/>
                  </a:cubicBezTo>
                  <a:lnTo>
                    <a:pt x="34" y="0"/>
                  </a:lnTo>
                  <a:cubicBezTo>
                    <a:pt x="0" y="227"/>
                    <a:pt x="328" y="284"/>
                    <a:pt x="611" y="36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50" name="Google Shape;67650;p28"/>
            <p:cNvSpPr/>
            <p:nvPr/>
          </p:nvSpPr>
          <p:spPr>
            <a:xfrm>
              <a:off x="2253976" y="223044"/>
              <a:ext cx="32659" cy="9244"/>
            </a:xfrm>
            <a:custGeom>
              <a:avLst/>
              <a:gdLst/>
              <a:ahLst/>
              <a:cxnLst/>
              <a:rect l="l" t="t" r="r" b="b"/>
              <a:pathLst>
                <a:path w="915" h="307" extrusionOk="0">
                  <a:moveTo>
                    <a:pt x="387" y="306"/>
                  </a:moveTo>
                  <a:cubicBezTo>
                    <a:pt x="914" y="159"/>
                    <a:pt x="104" y="1"/>
                    <a:pt x="1" y="215"/>
                  </a:cubicBezTo>
                  <a:cubicBezTo>
                    <a:pt x="192" y="215"/>
                    <a:pt x="229" y="288"/>
                    <a:pt x="387" y="3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51" name="Google Shape;67651;p28"/>
            <p:cNvSpPr/>
            <p:nvPr/>
          </p:nvSpPr>
          <p:spPr>
            <a:xfrm>
              <a:off x="1545064" y="229487"/>
              <a:ext cx="13813" cy="2800"/>
            </a:xfrm>
            <a:custGeom>
              <a:avLst/>
              <a:gdLst/>
              <a:ahLst/>
              <a:cxnLst/>
              <a:rect l="l" t="t" r="r" b="b"/>
              <a:pathLst>
                <a:path w="387" h="93" extrusionOk="0">
                  <a:moveTo>
                    <a:pt x="1" y="92"/>
                  </a:moveTo>
                  <a:cubicBezTo>
                    <a:pt x="151" y="70"/>
                    <a:pt x="380" y="88"/>
                    <a:pt x="387" y="1"/>
                  </a:cubicBezTo>
                  <a:cubicBezTo>
                    <a:pt x="236" y="22"/>
                    <a:pt x="4" y="2"/>
                    <a:pt x="1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52" name="Google Shape;67652;p28"/>
            <p:cNvSpPr/>
            <p:nvPr/>
          </p:nvSpPr>
          <p:spPr>
            <a:xfrm>
              <a:off x="311911" y="222412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8" y="146"/>
                  </a:moveTo>
                  <a:cubicBezTo>
                    <a:pt x="1" y="240"/>
                    <a:pt x="178" y="379"/>
                    <a:pt x="221" y="236"/>
                  </a:cubicBezTo>
                  <a:cubicBezTo>
                    <a:pt x="250" y="140"/>
                    <a:pt x="73" y="1"/>
                    <a:pt x="28" y="14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53" name="Google Shape;67653;p28"/>
            <p:cNvSpPr/>
            <p:nvPr/>
          </p:nvSpPr>
          <p:spPr>
            <a:xfrm>
              <a:off x="3303601" y="22599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89" y="27"/>
                  </a:moveTo>
                  <a:cubicBezTo>
                    <a:pt x="238" y="1"/>
                    <a:pt x="0" y="71"/>
                    <a:pt x="100" y="117"/>
                  </a:cubicBezTo>
                  <a:cubicBezTo>
                    <a:pt x="152" y="140"/>
                    <a:pt x="393" y="72"/>
                    <a:pt x="289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54" name="Google Shape;67654;p28"/>
            <p:cNvSpPr/>
            <p:nvPr/>
          </p:nvSpPr>
          <p:spPr>
            <a:xfrm>
              <a:off x="7591762" y="223255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8"/>
                  </a:moveTo>
                  <a:cubicBezTo>
                    <a:pt x="151" y="142"/>
                    <a:pt x="391" y="73"/>
                    <a:pt x="291" y="26"/>
                  </a:cubicBezTo>
                  <a:cubicBezTo>
                    <a:pt x="239" y="0"/>
                    <a:pt x="1" y="68"/>
                    <a:pt x="99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55" name="Google Shape;67655;p28"/>
            <p:cNvSpPr/>
            <p:nvPr/>
          </p:nvSpPr>
          <p:spPr>
            <a:xfrm>
              <a:off x="5413917" y="217715"/>
              <a:ext cx="31552" cy="9635"/>
            </a:xfrm>
            <a:custGeom>
              <a:avLst/>
              <a:gdLst/>
              <a:ahLst/>
              <a:cxnLst/>
              <a:rect l="l" t="t" r="r" b="b"/>
              <a:pathLst>
                <a:path w="884" h="320" extrusionOk="0">
                  <a:moveTo>
                    <a:pt x="754" y="210"/>
                  </a:moveTo>
                  <a:cubicBezTo>
                    <a:pt x="883" y="0"/>
                    <a:pt x="1" y="15"/>
                    <a:pt x="176" y="210"/>
                  </a:cubicBezTo>
                  <a:cubicBezTo>
                    <a:pt x="242" y="283"/>
                    <a:pt x="688" y="320"/>
                    <a:pt x="754" y="2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56" name="Google Shape;67656;p28"/>
            <p:cNvSpPr/>
            <p:nvPr/>
          </p:nvSpPr>
          <p:spPr>
            <a:xfrm>
              <a:off x="5343212" y="210278"/>
              <a:ext cx="24342" cy="16530"/>
            </a:xfrm>
            <a:custGeom>
              <a:avLst/>
              <a:gdLst/>
              <a:ahLst/>
              <a:cxnLst/>
              <a:rect l="l" t="t" r="r" b="b"/>
              <a:pathLst>
                <a:path w="682" h="549" extrusionOk="0">
                  <a:moveTo>
                    <a:pt x="422" y="549"/>
                  </a:moveTo>
                  <a:cubicBezTo>
                    <a:pt x="337" y="378"/>
                    <a:pt x="682" y="0"/>
                    <a:pt x="37" y="93"/>
                  </a:cubicBezTo>
                  <a:cubicBezTo>
                    <a:pt x="6" y="319"/>
                    <a:pt x="0" y="534"/>
                    <a:pt x="422" y="54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57" name="Google Shape;67657;p28"/>
            <p:cNvSpPr/>
            <p:nvPr/>
          </p:nvSpPr>
          <p:spPr>
            <a:xfrm>
              <a:off x="7729318" y="217775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101" y="117"/>
                  </a:moveTo>
                  <a:cubicBezTo>
                    <a:pt x="154" y="143"/>
                    <a:pt x="392" y="73"/>
                    <a:pt x="294" y="26"/>
                  </a:cubicBezTo>
                  <a:cubicBezTo>
                    <a:pt x="240" y="1"/>
                    <a:pt x="0" y="70"/>
                    <a:pt x="101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58" name="Google Shape;67658;p28"/>
            <p:cNvSpPr/>
            <p:nvPr/>
          </p:nvSpPr>
          <p:spPr>
            <a:xfrm>
              <a:off x="8754888" y="212325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101" y="117"/>
                  </a:moveTo>
                  <a:cubicBezTo>
                    <a:pt x="153" y="143"/>
                    <a:pt x="395" y="72"/>
                    <a:pt x="293" y="25"/>
                  </a:cubicBezTo>
                  <a:cubicBezTo>
                    <a:pt x="241" y="0"/>
                    <a:pt x="1" y="70"/>
                    <a:pt x="101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59" name="Google Shape;67659;p28"/>
            <p:cNvSpPr/>
            <p:nvPr/>
          </p:nvSpPr>
          <p:spPr>
            <a:xfrm>
              <a:off x="7164959" y="209555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4" y="27"/>
                  </a:moveTo>
                  <a:cubicBezTo>
                    <a:pt x="240" y="1"/>
                    <a:pt x="1" y="71"/>
                    <a:pt x="101" y="117"/>
                  </a:cubicBezTo>
                  <a:cubicBezTo>
                    <a:pt x="153" y="143"/>
                    <a:pt x="394" y="73"/>
                    <a:pt x="294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60" name="Google Shape;67660;p28"/>
            <p:cNvSpPr/>
            <p:nvPr/>
          </p:nvSpPr>
          <p:spPr>
            <a:xfrm>
              <a:off x="1603456" y="209555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0" y="27"/>
                  </a:moveTo>
                  <a:cubicBezTo>
                    <a:pt x="238" y="1"/>
                    <a:pt x="0" y="71"/>
                    <a:pt x="97" y="117"/>
                  </a:cubicBezTo>
                  <a:cubicBezTo>
                    <a:pt x="154" y="143"/>
                    <a:pt x="394" y="73"/>
                    <a:pt x="290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61" name="Google Shape;67661;p28"/>
            <p:cNvSpPr/>
            <p:nvPr/>
          </p:nvSpPr>
          <p:spPr>
            <a:xfrm>
              <a:off x="4484038" y="201396"/>
              <a:ext cx="27590" cy="9394"/>
            </a:xfrm>
            <a:custGeom>
              <a:avLst/>
              <a:gdLst/>
              <a:ahLst/>
              <a:cxnLst/>
              <a:rect l="l" t="t" r="r" b="b"/>
              <a:pathLst>
                <a:path w="773" h="312" extrusionOk="0">
                  <a:moveTo>
                    <a:pt x="772" y="27"/>
                  </a:moveTo>
                  <a:cubicBezTo>
                    <a:pt x="334" y="0"/>
                    <a:pt x="50" y="47"/>
                    <a:pt x="1" y="209"/>
                  </a:cubicBezTo>
                  <a:cubicBezTo>
                    <a:pt x="368" y="187"/>
                    <a:pt x="426" y="311"/>
                    <a:pt x="772" y="29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62" name="Google Shape;67662;p28"/>
            <p:cNvSpPr/>
            <p:nvPr/>
          </p:nvSpPr>
          <p:spPr>
            <a:xfrm>
              <a:off x="4036747" y="204527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3"/>
                  </a:moveTo>
                  <a:cubicBezTo>
                    <a:pt x="192" y="53"/>
                    <a:pt x="38" y="1"/>
                    <a:pt x="2" y="103"/>
                  </a:cubicBezTo>
                  <a:cubicBezTo>
                    <a:pt x="0" y="154"/>
                    <a:pt x="153" y="206"/>
                    <a:pt x="192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63" name="Google Shape;67663;p28"/>
            <p:cNvSpPr/>
            <p:nvPr/>
          </p:nvSpPr>
          <p:spPr>
            <a:xfrm>
              <a:off x="1651569" y="20681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7"/>
                  </a:moveTo>
                  <a:cubicBezTo>
                    <a:pt x="241" y="1"/>
                    <a:pt x="1" y="71"/>
                    <a:pt x="101" y="117"/>
                  </a:cubicBezTo>
                  <a:cubicBezTo>
                    <a:pt x="156" y="143"/>
                    <a:pt x="393" y="75"/>
                    <a:pt x="293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64" name="Google Shape;67664;p28"/>
            <p:cNvSpPr/>
            <p:nvPr/>
          </p:nvSpPr>
          <p:spPr>
            <a:xfrm>
              <a:off x="581384" y="198686"/>
              <a:ext cx="29696" cy="11893"/>
            </a:xfrm>
            <a:custGeom>
              <a:avLst/>
              <a:gdLst/>
              <a:ahLst/>
              <a:cxnLst/>
              <a:rect l="l" t="t" r="r" b="b"/>
              <a:pathLst>
                <a:path w="832" h="395" extrusionOk="0">
                  <a:moveTo>
                    <a:pt x="1" y="388"/>
                  </a:moveTo>
                  <a:cubicBezTo>
                    <a:pt x="336" y="395"/>
                    <a:pt x="601" y="368"/>
                    <a:pt x="771" y="299"/>
                  </a:cubicBezTo>
                  <a:cubicBezTo>
                    <a:pt x="831" y="59"/>
                    <a:pt x="504" y="0"/>
                    <a:pt x="1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65" name="Google Shape;67665;p28"/>
            <p:cNvSpPr/>
            <p:nvPr/>
          </p:nvSpPr>
          <p:spPr>
            <a:xfrm>
              <a:off x="8985707" y="201787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2"/>
                  </a:moveTo>
                  <a:cubicBezTo>
                    <a:pt x="192" y="54"/>
                    <a:pt x="34" y="0"/>
                    <a:pt x="0" y="102"/>
                  </a:cubicBezTo>
                  <a:cubicBezTo>
                    <a:pt x="0" y="153"/>
                    <a:pt x="154" y="207"/>
                    <a:pt x="192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66" name="Google Shape;67666;p28"/>
            <p:cNvSpPr/>
            <p:nvPr/>
          </p:nvSpPr>
          <p:spPr>
            <a:xfrm>
              <a:off x="3396578" y="196729"/>
              <a:ext cx="41332" cy="13670"/>
            </a:xfrm>
            <a:custGeom>
              <a:avLst/>
              <a:gdLst/>
              <a:ahLst/>
              <a:cxnLst/>
              <a:rect l="l" t="t" r="r" b="b"/>
              <a:pathLst>
                <a:path w="1158" h="454" extrusionOk="0">
                  <a:moveTo>
                    <a:pt x="1157" y="0"/>
                  </a:moveTo>
                  <a:lnTo>
                    <a:pt x="193" y="0"/>
                  </a:lnTo>
                  <a:cubicBezTo>
                    <a:pt x="210" y="157"/>
                    <a:pt x="151" y="282"/>
                    <a:pt x="1" y="364"/>
                  </a:cubicBezTo>
                  <a:cubicBezTo>
                    <a:pt x="839" y="453"/>
                    <a:pt x="861" y="162"/>
                    <a:pt x="115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67" name="Google Shape;67667;p28"/>
            <p:cNvSpPr/>
            <p:nvPr/>
          </p:nvSpPr>
          <p:spPr>
            <a:xfrm>
              <a:off x="2032865" y="202088"/>
              <a:ext cx="21558" cy="6504"/>
            </a:xfrm>
            <a:custGeom>
              <a:avLst/>
              <a:gdLst/>
              <a:ahLst/>
              <a:cxnLst/>
              <a:rect l="l" t="t" r="r" b="b"/>
              <a:pathLst>
                <a:path w="604" h="216" extrusionOk="0">
                  <a:moveTo>
                    <a:pt x="603" y="184"/>
                  </a:moveTo>
                  <a:lnTo>
                    <a:pt x="603" y="1"/>
                  </a:lnTo>
                  <a:lnTo>
                    <a:pt x="24" y="1"/>
                  </a:lnTo>
                  <a:cubicBezTo>
                    <a:pt x="0" y="167"/>
                    <a:pt x="217" y="215"/>
                    <a:pt x="603" y="1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68" name="Google Shape;67668;p28"/>
            <p:cNvSpPr/>
            <p:nvPr/>
          </p:nvSpPr>
          <p:spPr>
            <a:xfrm>
              <a:off x="1958911" y="191219"/>
              <a:ext cx="45258" cy="14573"/>
            </a:xfrm>
            <a:custGeom>
              <a:avLst/>
              <a:gdLst/>
              <a:ahLst/>
              <a:cxnLst/>
              <a:rect l="l" t="t" r="r" b="b"/>
              <a:pathLst>
                <a:path w="1268" h="484" extrusionOk="0">
                  <a:moveTo>
                    <a:pt x="362" y="453"/>
                  </a:moveTo>
                  <a:cubicBezTo>
                    <a:pt x="1267" y="483"/>
                    <a:pt x="878" y="34"/>
                    <a:pt x="362" y="0"/>
                  </a:cubicBezTo>
                  <a:cubicBezTo>
                    <a:pt x="1" y="173"/>
                    <a:pt x="476" y="165"/>
                    <a:pt x="362" y="45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69" name="Google Shape;67669;p28"/>
            <p:cNvSpPr/>
            <p:nvPr/>
          </p:nvSpPr>
          <p:spPr>
            <a:xfrm>
              <a:off x="4619774" y="193959"/>
              <a:ext cx="22665" cy="8250"/>
            </a:xfrm>
            <a:custGeom>
              <a:avLst/>
              <a:gdLst/>
              <a:ahLst/>
              <a:cxnLst/>
              <a:rect l="l" t="t" r="r" b="b"/>
              <a:pathLst>
                <a:path w="635" h="274" extrusionOk="0">
                  <a:moveTo>
                    <a:pt x="635" y="1"/>
                  </a:moveTo>
                  <a:lnTo>
                    <a:pt x="248" y="1"/>
                  </a:lnTo>
                  <a:cubicBezTo>
                    <a:pt x="236" y="117"/>
                    <a:pt x="0" y="126"/>
                    <a:pt x="56" y="274"/>
                  </a:cubicBezTo>
                  <a:lnTo>
                    <a:pt x="635" y="274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70" name="Google Shape;67670;p28"/>
            <p:cNvSpPr/>
            <p:nvPr/>
          </p:nvSpPr>
          <p:spPr>
            <a:xfrm>
              <a:off x="1868646" y="199439"/>
              <a:ext cx="13670" cy="2770"/>
            </a:xfrm>
            <a:custGeom>
              <a:avLst/>
              <a:gdLst/>
              <a:ahLst/>
              <a:cxnLst/>
              <a:rect l="l" t="t" r="r" b="b"/>
              <a:pathLst>
                <a:path w="383" h="92" extrusionOk="0">
                  <a:moveTo>
                    <a:pt x="383" y="0"/>
                  </a:moveTo>
                  <a:cubicBezTo>
                    <a:pt x="232" y="21"/>
                    <a:pt x="3" y="3"/>
                    <a:pt x="0" y="92"/>
                  </a:cubicBezTo>
                  <a:cubicBezTo>
                    <a:pt x="148" y="69"/>
                    <a:pt x="379" y="88"/>
                    <a:pt x="38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71" name="Google Shape;67671;p28"/>
            <p:cNvSpPr/>
            <p:nvPr/>
          </p:nvSpPr>
          <p:spPr>
            <a:xfrm>
              <a:off x="1111765" y="186974"/>
              <a:ext cx="20309" cy="13550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4" y="414"/>
                  </a:moveTo>
                  <a:cubicBezTo>
                    <a:pt x="386" y="358"/>
                    <a:pt x="403" y="307"/>
                    <a:pt x="569" y="324"/>
                  </a:cubicBezTo>
                  <a:lnTo>
                    <a:pt x="569" y="141"/>
                  </a:lnTo>
                  <a:cubicBezTo>
                    <a:pt x="94" y="0"/>
                    <a:pt x="1" y="449"/>
                    <a:pt x="374" y="4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72" name="Google Shape;67672;p28"/>
            <p:cNvSpPr/>
            <p:nvPr/>
          </p:nvSpPr>
          <p:spPr>
            <a:xfrm>
              <a:off x="7047854" y="193206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6"/>
                  </a:moveTo>
                  <a:cubicBezTo>
                    <a:pt x="242" y="1"/>
                    <a:pt x="0" y="70"/>
                    <a:pt x="102" y="117"/>
                  </a:cubicBezTo>
                  <a:cubicBezTo>
                    <a:pt x="157" y="142"/>
                    <a:pt x="394" y="73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73" name="Google Shape;67673;p28"/>
            <p:cNvSpPr/>
            <p:nvPr/>
          </p:nvSpPr>
          <p:spPr>
            <a:xfrm>
              <a:off x="6949309" y="183782"/>
              <a:ext cx="65246" cy="12977"/>
            </a:xfrm>
            <a:custGeom>
              <a:avLst/>
              <a:gdLst/>
              <a:ahLst/>
              <a:cxnLst/>
              <a:rect l="l" t="t" r="r" b="b"/>
              <a:pathLst>
                <a:path w="1828" h="431" extrusionOk="0">
                  <a:moveTo>
                    <a:pt x="1128" y="430"/>
                  </a:moveTo>
                  <a:cubicBezTo>
                    <a:pt x="1828" y="1"/>
                    <a:pt x="0" y="307"/>
                    <a:pt x="1128" y="43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74" name="Google Shape;67674;p28"/>
            <p:cNvSpPr/>
            <p:nvPr/>
          </p:nvSpPr>
          <p:spPr>
            <a:xfrm>
              <a:off x="5853105" y="188509"/>
              <a:ext cx="23307" cy="8250"/>
            </a:xfrm>
            <a:custGeom>
              <a:avLst/>
              <a:gdLst/>
              <a:ahLst/>
              <a:cxnLst/>
              <a:rect l="l" t="t" r="r" b="b"/>
              <a:pathLst>
                <a:path w="653" h="274" extrusionOk="0">
                  <a:moveTo>
                    <a:pt x="405" y="273"/>
                  </a:moveTo>
                  <a:cubicBezTo>
                    <a:pt x="417" y="156"/>
                    <a:pt x="653" y="148"/>
                    <a:pt x="598" y="0"/>
                  </a:cubicBezTo>
                  <a:lnTo>
                    <a:pt x="212" y="0"/>
                  </a:lnTo>
                  <a:cubicBezTo>
                    <a:pt x="0" y="130"/>
                    <a:pt x="8" y="221"/>
                    <a:pt x="405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75" name="Google Shape;67675;p28"/>
            <p:cNvSpPr/>
            <p:nvPr/>
          </p:nvSpPr>
          <p:spPr>
            <a:xfrm>
              <a:off x="175318" y="187486"/>
              <a:ext cx="32659" cy="9274"/>
            </a:xfrm>
            <a:custGeom>
              <a:avLst/>
              <a:gdLst/>
              <a:ahLst/>
              <a:cxnLst/>
              <a:rect l="l" t="t" r="r" b="b"/>
              <a:pathLst>
                <a:path w="915" h="308" extrusionOk="0">
                  <a:moveTo>
                    <a:pt x="1" y="216"/>
                  </a:moveTo>
                  <a:cubicBezTo>
                    <a:pt x="193" y="216"/>
                    <a:pt x="230" y="289"/>
                    <a:pt x="387" y="307"/>
                  </a:cubicBezTo>
                  <a:cubicBezTo>
                    <a:pt x="914" y="160"/>
                    <a:pt x="102" y="0"/>
                    <a:pt x="1" y="2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76" name="Google Shape;67676;p28"/>
            <p:cNvSpPr/>
            <p:nvPr/>
          </p:nvSpPr>
          <p:spPr>
            <a:xfrm>
              <a:off x="7226920" y="19046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1" y="25"/>
                  </a:moveTo>
                  <a:cubicBezTo>
                    <a:pt x="237" y="1"/>
                    <a:pt x="1" y="70"/>
                    <a:pt x="100" y="117"/>
                  </a:cubicBezTo>
                  <a:cubicBezTo>
                    <a:pt x="152" y="142"/>
                    <a:pt x="392" y="72"/>
                    <a:pt x="291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77" name="Google Shape;67677;p28"/>
            <p:cNvSpPr/>
            <p:nvPr/>
          </p:nvSpPr>
          <p:spPr>
            <a:xfrm>
              <a:off x="5967248" y="190467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4" y="25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2"/>
                    <a:pt x="396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78" name="Google Shape;67678;p28"/>
            <p:cNvSpPr/>
            <p:nvPr/>
          </p:nvSpPr>
          <p:spPr>
            <a:xfrm>
              <a:off x="2546363" y="190467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5"/>
                  </a:moveTo>
                  <a:cubicBezTo>
                    <a:pt x="240" y="1"/>
                    <a:pt x="1" y="70"/>
                    <a:pt x="103" y="117"/>
                  </a:cubicBezTo>
                  <a:cubicBezTo>
                    <a:pt x="155" y="142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79" name="Google Shape;67679;p28"/>
            <p:cNvSpPr/>
            <p:nvPr/>
          </p:nvSpPr>
          <p:spPr>
            <a:xfrm>
              <a:off x="7069697" y="179266"/>
              <a:ext cx="39761" cy="15868"/>
            </a:xfrm>
            <a:custGeom>
              <a:avLst/>
              <a:gdLst/>
              <a:ahLst/>
              <a:cxnLst/>
              <a:rect l="l" t="t" r="r" b="b"/>
              <a:pathLst>
                <a:path w="1114" h="527" extrusionOk="0">
                  <a:moveTo>
                    <a:pt x="646" y="307"/>
                  </a:moveTo>
                  <a:cubicBezTo>
                    <a:pt x="1114" y="1"/>
                    <a:pt x="0" y="527"/>
                    <a:pt x="646" y="30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80" name="Google Shape;67680;p28"/>
            <p:cNvSpPr/>
            <p:nvPr/>
          </p:nvSpPr>
          <p:spPr>
            <a:xfrm>
              <a:off x="4903952" y="185077"/>
              <a:ext cx="13884" cy="7437"/>
            </a:xfrm>
            <a:custGeom>
              <a:avLst/>
              <a:gdLst/>
              <a:ahLst/>
              <a:cxnLst/>
              <a:rect l="l" t="t" r="r" b="b"/>
              <a:pathLst>
                <a:path w="389" h="247" extrusionOk="0">
                  <a:moveTo>
                    <a:pt x="388" y="114"/>
                  </a:moveTo>
                  <a:cubicBezTo>
                    <a:pt x="385" y="23"/>
                    <a:pt x="48" y="1"/>
                    <a:pt x="1" y="114"/>
                  </a:cubicBezTo>
                  <a:cubicBezTo>
                    <a:pt x="219" y="103"/>
                    <a:pt x="301" y="246"/>
                    <a:pt x="388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81" name="Google Shape;67681;p28"/>
            <p:cNvSpPr/>
            <p:nvPr/>
          </p:nvSpPr>
          <p:spPr>
            <a:xfrm>
              <a:off x="4645722" y="187727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0" y="116"/>
                  </a:moveTo>
                  <a:cubicBezTo>
                    <a:pt x="154" y="141"/>
                    <a:pt x="391" y="72"/>
                    <a:pt x="293" y="26"/>
                  </a:cubicBezTo>
                  <a:cubicBezTo>
                    <a:pt x="240" y="0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82" name="Google Shape;67682;p28"/>
            <p:cNvSpPr/>
            <p:nvPr/>
          </p:nvSpPr>
          <p:spPr>
            <a:xfrm>
              <a:off x="251021" y="188509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0"/>
                  </a:moveTo>
                  <a:cubicBezTo>
                    <a:pt x="236" y="20"/>
                    <a:pt x="3" y="2"/>
                    <a:pt x="1" y="90"/>
                  </a:cubicBezTo>
                  <a:cubicBezTo>
                    <a:pt x="151" y="71"/>
                    <a:pt x="381" y="89"/>
                    <a:pt x="38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83" name="Google Shape;67683;p28"/>
            <p:cNvSpPr/>
            <p:nvPr/>
          </p:nvSpPr>
          <p:spPr>
            <a:xfrm>
              <a:off x="7353555" y="180290"/>
              <a:ext cx="23486" cy="8250"/>
            </a:xfrm>
            <a:custGeom>
              <a:avLst/>
              <a:gdLst/>
              <a:ahLst/>
              <a:cxnLst/>
              <a:rect l="l" t="t" r="r" b="b"/>
              <a:pathLst>
                <a:path w="658" h="274" extrusionOk="0">
                  <a:moveTo>
                    <a:pt x="409" y="273"/>
                  </a:moveTo>
                  <a:cubicBezTo>
                    <a:pt x="418" y="156"/>
                    <a:pt x="657" y="147"/>
                    <a:pt x="601" y="0"/>
                  </a:cubicBezTo>
                  <a:lnTo>
                    <a:pt x="214" y="0"/>
                  </a:lnTo>
                  <a:cubicBezTo>
                    <a:pt x="1" y="131"/>
                    <a:pt x="6" y="221"/>
                    <a:pt x="409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84" name="Google Shape;67684;p28"/>
            <p:cNvSpPr/>
            <p:nvPr/>
          </p:nvSpPr>
          <p:spPr>
            <a:xfrm>
              <a:off x="2202258" y="18495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38" y="1"/>
                    <a:pt x="1" y="70"/>
                    <a:pt x="99" y="117"/>
                  </a:cubicBezTo>
                  <a:cubicBezTo>
                    <a:pt x="153" y="142"/>
                    <a:pt x="392" y="74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85" name="Google Shape;67685;p28"/>
            <p:cNvSpPr/>
            <p:nvPr/>
          </p:nvSpPr>
          <p:spPr>
            <a:xfrm>
              <a:off x="1865006" y="182217"/>
              <a:ext cx="13956" cy="4366"/>
            </a:xfrm>
            <a:custGeom>
              <a:avLst/>
              <a:gdLst/>
              <a:ahLst/>
              <a:cxnLst/>
              <a:rect l="l" t="t" r="r" b="b"/>
              <a:pathLst>
                <a:path w="391" h="145" extrusionOk="0">
                  <a:moveTo>
                    <a:pt x="293" y="27"/>
                  </a:moveTo>
                  <a:cubicBezTo>
                    <a:pt x="238" y="0"/>
                    <a:pt x="0" y="71"/>
                    <a:pt x="102" y="117"/>
                  </a:cubicBezTo>
                  <a:cubicBezTo>
                    <a:pt x="152" y="144"/>
                    <a:pt x="391" y="74"/>
                    <a:pt x="293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86" name="Google Shape;67686;p28"/>
            <p:cNvSpPr/>
            <p:nvPr/>
          </p:nvSpPr>
          <p:spPr>
            <a:xfrm>
              <a:off x="1510586" y="179025"/>
              <a:ext cx="13813" cy="7467"/>
            </a:xfrm>
            <a:custGeom>
              <a:avLst/>
              <a:gdLst/>
              <a:ahLst/>
              <a:cxnLst/>
              <a:rect l="l" t="t" r="r" b="b"/>
              <a:pathLst>
                <a:path w="387" h="248" extrusionOk="0">
                  <a:moveTo>
                    <a:pt x="387" y="133"/>
                  </a:moveTo>
                  <a:cubicBezTo>
                    <a:pt x="172" y="140"/>
                    <a:pt x="87" y="1"/>
                    <a:pt x="1" y="133"/>
                  </a:cubicBezTo>
                  <a:cubicBezTo>
                    <a:pt x="3" y="224"/>
                    <a:pt x="340" y="247"/>
                    <a:pt x="387" y="13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87" name="Google Shape;67687;p28"/>
            <p:cNvSpPr/>
            <p:nvPr/>
          </p:nvSpPr>
          <p:spPr>
            <a:xfrm>
              <a:off x="4339557" y="177550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7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88" name="Google Shape;67688;p28"/>
            <p:cNvSpPr/>
            <p:nvPr/>
          </p:nvSpPr>
          <p:spPr>
            <a:xfrm>
              <a:off x="1579435" y="177550"/>
              <a:ext cx="13884" cy="5510"/>
            </a:xfrm>
            <a:custGeom>
              <a:avLst/>
              <a:gdLst/>
              <a:ahLst/>
              <a:cxnLst/>
              <a:rect l="l" t="t" r="r" b="b"/>
              <a:pathLst>
                <a:path w="389" h="183" extrusionOk="0">
                  <a:moveTo>
                    <a:pt x="389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9" y="18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89" name="Google Shape;67689;p28"/>
            <p:cNvSpPr/>
            <p:nvPr/>
          </p:nvSpPr>
          <p:spPr>
            <a:xfrm>
              <a:off x="7987549" y="177098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2" y="15"/>
                  </a:moveTo>
                  <a:cubicBezTo>
                    <a:pt x="353" y="31"/>
                    <a:pt x="35" y="1"/>
                    <a:pt x="1" y="106"/>
                  </a:cubicBezTo>
                  <a:cubicBezTo>
                    <a:pt x="229" y="92"/>
                    <a:pt x="548" y="121"/>
                    <a:pt x="582" y="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90" name="Google Shape;67690;p28"/>
            <p:cNvSpPr/>
            <p:nvPr/>
          </p:nvSpPr>
          <p:spPr>
            <a:xfrm>
              <a:off x="4525333" y="174389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4" y="105"/>
                  </a:moveTo>
                  <a:cubicBezTo>
                    <a:pt x="0" y="156"/>
                    <a:pt x="157" y="208"/>
                    <a:pt x="194" y="105"/>
                  </a:cubicBezTo>
                  <a:cubicBezTo>
                    <a:pt x="196" y="55"/>
                    <a:pt x="39" y="1"/>
                    <a:pt x="4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91" name="Google Shape;67691;p28"/>
            <p:cNvSpPr/>
            <p:nvPr/>
          </p:nvSpPr>
          <p:spPr>
            <a:xfrm>
              <a:off x="684641" y="170806"/>
              <a:ext cx="13813" cy="7467"/>
            </a:xfrm>
            <a:custGeom>
              <a:avLst/>
              <a:gdLst/>
              <a:ahLst/>
              <a:cxnLst/>
              <a:rect l="l" t="t" r="r" b="b"/>
              <a:pathLst>
                <a:path w="387" h="248" extrusionOk="0">
                  <a:moveTo>
                    <a:pt x="387" y="133"/>
                  </a:moveTo>
                  <a:cubicBezTo>
                    <a:pt x="169" y="143"/>
                    <a:pt x="85" y="1"/>
                    <a:pt x="1" y="133"/>
                  </a:cubicBezTo>
                  <a:cubicBezTo>
                    <a:pt x="2" y="224"/>
                    <a:pt x="339" y="248"/>
                    <a:pt x="387" y="13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92" name="Google Shape;67692;p28"/>
            <p:cNvSpPr/>
            <p:nvPr/>
          </p:nvSpPr>
          <p:spPr>
            <a:xfrm>
              <a:off x="1235259" y="168999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6" y="101"/>
                  </a:moveTo>
                  <a:cubicBezTo>
                    <a:pt x="196" y="53"/>
                    <a:pt x="35" y="1"/>
                    <a:pt x="0" y="101"/>
                  </a:cubicBezTo>
                  <a:cubicBezTo>
                    <a:pt x="1" y="154"/>
                    <a:pt x="157" y="206"/>
                    <a:pt x="196" y="10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93" name="Google Shape;67693;p28"/>
            <p:cNvSpPr/>
            <p:nvPr/>
          </p:nvSpPr>
          <p:spPr>
            <a:xfrm>
              <a:off x="3589243" y="166259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6" y="104"/>
                  </a:moveTo>
                  <a:cubicBezTo>
                    <a:pt x="196" y="53"/>
                    <a:pt x="38" y="0"/>
                    <a:pt x="3" y="104"/>
                  </a:cubicBezTo>
                  <a:cubicBezTo>
                    <a:pt x="0" y="153"/>
                    <a:pt x="160" y="205"/>
                    <a:pt x="196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94" name="Google Shape;67694;p28"/>
            <p:cNvSpPr/>
            <p:nvPr/>
          </p:nvSpPr>
          <p:spPr>
            <a:xfrm>
              <a:off x="7588335" y="163309"/>
              <a:ext cx="13813" cy="6805"/>
            </a:xfrm>
            <a:custGeom>
              <a:avLst/>
              <a:gdLst/>
              <a:ahLst/>
              <a:cxnLst/>
              <a:rect l="l" t="t" r="r" b="b"/>
              <a:pathLst>
                <a:path w="387" h="226" extrusionOk="0">
                  <a:moveTo>
                    <a:pt x="387" y="112"/>
                  </a:moveTo>
                  <a:cubicBezTo>
                    <a:pt x="345" y="1"/>
                    <a:pt x="170" y="55"/>
                    <a:pt x="0" y="112"/>
                  </a:cubicBezTo>
                  <a:cubicBezTo>
                    <a:pt x="0" y="202"/>
                    <a:pt x="340" y="225"/>
                    <a:pt x="387" y="11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95" name="Google Shape;67695;p28"/>
            <p:cNvSpPr/>
            <p:nvPr/>
          </p:nvSpPr>
          <p:spPr>
            <a:xfrm>
              <a:off x="4277596" y="163851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1" y="1"/>
                  </a:lnTo>
                  <a:lnTo>
                    <a:pt x="1" y="184"/>
                  </a:lnTo>
                  <a:lnTo>
                    <a:pt x="386" y="184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96" name="Google Shape;67696;p28"/>
            <p:cNvSpPr/>
            <p:nvPr/>
          </p:nvSpPr>
          <p:spPr>
            <a:xfrm>
              <a:off x="2835503" y="165868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3" y="140"/>
                    <a:pt x="391" y="72"/>
                    <a:pt x="293" y="27"/>
                  </a:cubicBezTo>
                  <a:cubicBezTo>
                    <a:pt x="240" y="0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97" name="Google Shape;67697;p28"/>
            <p:cNvSpPr/>
            <p:nvPr/>
          </p:nvSpPr>
          <p:spPr>
            <a:xfrm>
              <a:off x="2556856" y="163519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" y="105"/>
                  </a:moveTo>
                  <a:cubicBezTo>
                    <a:pt x="1" y="153"/>
                    <a:pt x="155" y="208"/>
                    <a:pt x="191" y="105"/>
                  </a:cubicBezTo>
                  <a:cubicBezTo>
                    <a:pt x="194" y="54"/>
                    <a:pt x="34" y="0"/>
                    <a:pt x="1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98" name="Google Shape;67698;p28"/>
            <p:cNvSpPr/>
            <p:nvPr/>
          </p:nvSpPr>
          <p:spPr>
            <a:xfrm>
              <a:off x="1923505" y="163519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7" y="105"/>
                  </a:moveTo>
                  <a:cubicBezTo>
                    <a:pt x="197" y="54"/>
                    <a:pt x="39" y="0"/>
                    <a:pt x="5" y="105"/>
                  </a:cubicBezTo>
                  <a:cubicBezTo>
                    <a:pt x="1" y="153"/>
                    <a:pt x="160" y="205"/>
                    <a:pt x="197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99" name="Google Shape;67699;p28"/>
            <p:cNvSpPr/>
            <p:nvPr/>
          </p:nvSpPr>
          <p:spPr>
            <a:xfrm>
              <a:off x="567643" y="166651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0"/>
                    <a:pt x="3" y="2"/>
                    <a:pt x="1" y="91"/>
                  </a:cubicBezTo>
                  <a:cubicBezTo>
                    <a:pt x="150" y="71"/>
                    <a:pt x="381" y="87"/>
                    <a:pt x="3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00" name="Google Shape;67700;p28"/>
            <p:cNvSpPr/>
            <p:nvPr/>
          </p:nvSpPr>
          <p:spPr>
            <a:xfrm>
              <a:off x="6721095" y="157859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5" y="0"/>
                    <a:pt x="173" y="52"/>
                    <a:pt x="1" y="110"/>
                  </a:cubicBezTo>
                  <a:cubicBezTo>
                    <a:pt x="3" y="201"/>
                    <a:pt x="339" y="223"/>
                    <a:pt x="386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01" name="Google Shape;67701;p28"/>
            <p:cNvSpPr/>
            <p:nvPr/>
          </p:nvSpPr>
          <p:spPr>
            <a:xfrm>
              <a:off x="6166908" y="160388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6"/>
                  </a:moveTo>
                  <a:cubicBezTo>
                    <a:pt x="238" y="1"/>
                    <a:pt x="1" y="70"/>
                    <a:pt x="99" y="116"/>
                  </a:cubicBezTo>
                  <a:cubicBezTo>
                    <a:pt x="154" y="142"/>
                    <a:pt x="392" y="73"/>
                    <a:pt x="292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02" name="Google Shape;67702;p28"/>
            <p:cNvSpPr/>
            <p:nvPr/>
          </p:nvSpPr>
          <p:spPr>
            <a:xfrm>
              <a:off x="5048540" y="155691"/>
              <a:ext cx="20666" cy="8943"/>
            </a:xfrm>
            <a:custGeom>
              <a:avLst/>
              <a:gdLst/>
              <a:ahLst/>
              <a:cxnLst/>
              <a:rect l="l" t="t" r="r" b="b"/>
              <a:pathLst>
                <a:path w="579" h="297" extrusionOk="0">
                  <a:moveTo>
                    <a:pt x="579" y="0"/>
                  </a:moveTo>
                  <a:lnTo>
                    <a:pt x="193" y="0"/>
                  </a:lnTo>
                  <a:cubicBezTo>
                    <a:pt x="193" y="90"/>
                    <a:pt x="38" y="107"/>
                    <a:pt x="0" y="182"/>
                  </a:cubicBezTo>
                  <a:cubicBezTo>
                    <a:pt x="246" y="188"/>
                    <a:pt x="267" y="297"/>
                    <a:pt x="579" y="27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03" name="Google Shape;67703;p28"/>
            <p:cNvSpPr/>
            <p:nvPr/>
          </p:nvSpPr>
          <p:spPr>
            <a:xfrm>
              <a:off x="2822083" y="155330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5" y="194"/>
                  </a:moveTo>
                  <a:cubicBezTo>
                    <a:pt x="473" y="102"/>
                    <a:pt x="631" y="85"/>
                    <a:pt x="669" y="12"/>
                  </a:cubicBezTo>
                  <a:cubicBezTo>
                    <a:pt x="364" y="20"/>
                    <a:pt x="1" y="1"/>
                    <a:pt x="88" y="19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04" name="Google Shape;67704;p28"/>
            <p:cNvSpPr/>
            <p:nvPr/>
          </p:nvSpPr>
          <p:spPr>
            <a:xfrm>
              <a:off x="6937852" y="154938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5"/>
                  </a:moveTo>
                  <a:cubicBezTo>
                    <a:pt x="238" y="1"/>
                    <a:pt x="0" y="67"/>
                    <a:pt x="99" y="115"/>
                  </a:cubicBezTo>
                  <a:cubicBezTo>
                    <a:pt x="152" y="142"/>
                    <a:pt x="389" y="71"/>
                    <a:pt x="291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05" name="Google Shape;67705;p28"/>
            <p:cNvSpPr/>
            <p:nvPr/>
          </p:nvSpPr>
          <p:spPr>
            <a:xfrm>
              <a:off x="4515304" y="144732"/>
              <a:ext cx="40440" cy="13700"/>
            </a:xfrm>
            <a:custGeom>
              <a:avLst/>
              <a:gdLst/>
              <a:ahLst/>
              <a:cxnLst/>
              <a:rect l="l" t="t" r="r" b="b"/>
              <a:pathLst>
                <a:path w="1133" h="455" extrusionOk="0">
                  <a:moveTo>
                    <a:pt x="285" y="454"/>
                  </a:moveTo>
                  <a:lnTo>
                    <a:pt x="1054" y="454"/>
                  </a:lnTo>
                  <a:cubicBezTo>
                    <a:pt x="1132" y="235"/>
                    <a:pt x="699" y="257"/>
                    <a:pt x="860" y="0"/>
                  </a:cubicBezTo>
                  <a:cubicBezTo>
                    <a:pt x="1" y="39"/>
                    <a:pt x="575" y="193"/>
                    <a:pt x="285" y="45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06" name="Google Shape;67706;p28"/>
            <p:cNvSpPr/>
            <p:nvPr/>
          </p:nvSpPr>
          <p:spPr>
            <a:xfrm>
              <a:off x="2553287" y="15493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2" y="1"/>
                    <a:pt x="0" y="67"/>
                    <a:pt x="102" y="115"/>
                  </a:cubicBezTo>
                  <a:cubicBezTo>
                    <a:pt x="154" y="142"/>
                    <a:pt x="392" y="71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07" name="Google Shape;67707;p28"/>
            <p:cNvSpPr/>
            <p:nvPr/>
          </p:nvSpPr>
          <p:spPr>
            <a:xfrm>
              <a:off x="1920007" y="154938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103" y="115"/>
                  </a:moveTo>
                  <a:cubicBezTo>
                    <a:pt x="154" y="142"/>
                    <a:pt x="395" y="71"/>
                    <a:pt x="295" y="25"/>
                  </a:cubicBezTo>
                  <a:cubicBezTo>
                    <a:pt x="238" y="1"/>
                    <a:pt x="1" y="68"/>
                    <a:pt x="103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08" name="Google Shape;67708;p28"/>
            <p:cNvSpPr/>
            <p:nvPr/>
          </p:nvSpPr>
          <p:spPr>
            <a:xfrm>
              <a:off x="225465" y="142323"/>
              <a:ext cx="46257" cy="18728"/>
            </a:xfrm>
            <a:custGeom>
              <a:avLst/>
              <a:gdLst/>
              <a:ahLst/>
              <a:cxnLst/>
              <a:rect l="l" t="t" r="r" b="b"/>
              <a:pathLst>
                <a:path w="1296" h="622" extrusionOk="0">
                  <a:moveTo>
                    <a:pt x="1295" y="353"/>
                  </a:moveTo>
                  <a:cubicBezTo>
                    <a:pt x="924" y="315"/>
                    <a:pt x="1144" y="1"/>
                    <a:pt x="524" y="80"/>
                  </a:cubicBezTo>
                  <a:cubicBezTo>
                    <a:pt x="0" y="224"/>
                    <a:pt x="999" y="622"/>
                    <a:pt x="1295" y="35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09" name="Google Shape;67709;p28"/>
            <p:cNvSpPr/>
            <p:nvPr/>
          </p:nvSpPr>
          <p:spPr>
            <a:xfrm>
              <a:off x="8631001" y="14942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5" y="142"/>
                    <a:pt x="394" y="73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10" name="Google Shape;67710;p28"/>
            <p:cNvSpPr/>
            <p:nvPr/>
          </p:nvSpPr>
          <p:spPr>
            <a:xfrm>
              <a:off x="7141010" y="150181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5" y="1"/>
                  </a:moveTo>
                  <a:cubicBezTo>
                    <a:pt x="233" y="21"/>
                    <a:pt x="3" y="3"/>
                    <a:pt x="1" y="92"/>
                  </a:cubicBezTo>
                  <a:cubicBezTo>
                    <a:pt x="150" y="71"/>
                    <a:pt x="379" y="89"/>
                    <a:pt x="38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11" name="Google Shape;67711;p28"/>
            <p:cNvSpPr/>
            <p:nvPr/>
          </p:nvSpPr>
          <p:spPr>
            <a:xfrm>
              <a:off x="4269886" y="142052"/>
              <a:ext cx="21487" cy="6383"/>
            </a:xfrm>
            <a:custGeom>
              <a:avLst/>
              <a:gdLst/>
              <a:ahLst/>
              <a:cxnLst/>
              <a:rect l="l" t="t" r="r" b="b"/>
              <a:pathLst>
                <a:path w="602" h="212" extrusionOk="0">
                  <a:moveTo>
                    <a:pt x="602" y="181"/>
                  </a:moveTo>
                  <a:lnTo>
                    <a:pt x="602" y="0"/>
                  </a:lnTo>
                  <a:lnTo>
                    <a:pt x="22" y="0"/>
                  </a:lnTo>
                  <a:cubicBezTo>
                    <a:pt x="0" y="161"/>
                    <a:pt x="217" y="212"/>
                    <a:pt x="602" y="18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12" name="Google Shape;67712;p28"/>
            <p:cNvSpPr/>
            <p:nvPr/>
          </p:nvSpPr>
          <p:spPr>
            <a:xfrm>
              <a:off x="3103977" y="143949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1" y="26"/>
                  </a:moveTo>
                  <a:cubicBezTo>
                    <a:pt x="238" y="0"/>
                    <a:pt x="0" y="71"/>
                    <a:pt x="99" y="118"/>
                  </a:cubicBezTo>
                  <a:cubicBezTo>
                    <a:pt x="152" y="142"/>
                    <a:pt x="389" y="74"/>
                    <a:pt x="291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13" name="Google Shape;67713;p28"/>
            <p:cNvSpPr/>
            <p:nvPr/>
          </p:nvSpPr>
          <p:spPr>
            <a:xfrm>
              <a:off x="1438203" y="143949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6"/>
                  </a:moveTo>
                  <a:cubicBezTo>
                    <a:pt x="242" y="0"/>
                    <a:pt x="0" y="71"/>
                    <a:pt x="101" y="118"/>
                  </a:cubicBezTo>
                  <a:cubicBezTo>
                    <a:pt x="157" y="142"/>
                    <a:pt x="393" y="74"/>
                    <a:pt x="295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14" name="Google Shape;67714;p28"/>
            <p:cNvSpPr/>
            <p:nvPr/>
          </p:nvSpPr>
          <p:spPr>
            <a:xfrm>
              <a:off x="309377" y="14394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2" y="26"/>
                  </a:moveTo>
                  <a:cubicBezTo>
                    <a:pt x="240" y="0"/>
                    <a:pt x="0" y="71"/>
                    <a:pt x="99" y="118"/>
                  </a:cubicBezTo>
                  <a:cubicBezTo>
                    <a:pt x="154" y="142"/>
                    <a:pt x="394" y="74"/>
                    <a:pt x="292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15" name="Google Shape;67715;p28"/>
            <p:cNvSpPr/>
            <p:nvPr/>
          </p:nvSpPr>
          <p:spPr>
            <a:xfrm>
              <a:off x="4583796" y="141269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2" y="24"/>
                  </a:moveTo>
                  <a:cubicBezTo>
                    <a:pt x="238" y="0"/>
                    <a:pt x="1" y="68"/>
                    <a:pt x="98" y="115"/>
                  </a:cubicBezTo>
                  <a:cubicBezTo>
                    <a:pt x="153" y="140"/>
                    <a:pt x="392" y="71"/>
                    <a:pt x="292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16" name="Google Shape;67716;p28"/>
            <p:cNvSpPr/>
            <p:nvPr/>
          </p:nvSpPr>
          <p:spPr>
            <a:xfrm>
              <a:off x="2198939" y="135639"/>
              <a:ext cx="27626" cy="9966"/>
            </a:xfrm>
            <a:custGeom>
              <a:avLst/>
              <a:gdLst/>
              <a:ahLst/>
              <a:cxnLst/>
              <a:rect l="l" t="t" r="r" b="b"/>
              <a:pathLst>
                <a:path w="774" h="331" extrusionOk="0">
                  <a:moveTo>
                    <a:pt x="1" y="211"/>
                  </a:moveTo>
                  <a:cubicBezTo>
                    <a:pt x="258" y="328"/>
                    <a:pt x="716" y="331"/>
                    <a:pt x="774" y="122"/>
                  </a:cubicBezTo>
                  <a:cubicBezTo>
                    <a:pt x="517" y="2"/>
                    <a:pt x="54" y="1"/>
                    <a:pt x="1" y="21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17" name="Google Shape;67717;p28"/>
            <p:cNvSpPr/>
            <p:nvPr/>
          </p:nvSpPr>
          <p:spPr>
            <a:xfrm>
              <a:off x="8497014" y="136000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5" y="0"/>
                    <a:pt x="170" y="54"/>
                    <a:pt x="1" y="110"/>
                  </a:cubicBezTo>
                  <a:cubicBezTo>
                    <a:pt x="1" y="201"/>
                    <a:pt x="335" y="224"/>
                    <a:pt x="386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18" name="Google Shape;67718;p28"/>
            <p:cNvSpPr/>
            <p:nvPr/>
          </p:nvSpPr>
          <p:spPr>
            <a:xfrm>
              <a:off x="7801701" y="136151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5"/>
                  </a:moveTo>
                  <a:cubicBezTo>
                    <a:pt x="195" y="54"/>
                    <a:pt x="37" y="1"/>
                    <a:pt x="1" y="105"/>
                  </a:cubicBezTo>
                  <a:cubicBezTo>
                    <a:pt x="1" y="153"/>
                    <a:pt x="157" y="207"/>
                    <a:pt x="195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19" name="Google Shape;67719;p28"/>
            <p:cNvSpPr/>
            <p:nvPr/>
          </p:nvSpPr>
          <p:spPr>
            <a:xfrm>
              <a:off x="4642438" y="136512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20" name="Google Shape;67720;p28"/>
            <p:cNvSpPr/>
            <p:nvPr/>
          </p:nvSpPr>
          <p:spPr>
            <a:xfrm>
              <a:off x="1438203" y="13849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7"/>
                  </a:moveTo>
                  <a:cubicBezTo>
                    <a:pt x="242" y="1"/>
                    <a:pt x="0" y="70"/>
                    <a:pt x="101" y="116"/>
                  </a:cubicBezTo>
                  <a:cubicBezTo>
                    <a:pt x="157" y="142"/>
                    <a:pt x="393" y="73"/>
                    <a:pt x="295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21" name="Google Shape;67721;p28"/>
            <p:cNvSpPr/>
            <p:nvPr/>
          </p:nvSpPr>
          <p:spPr>
            <a:xfrm>
              <a:off x="1407258" y="136392"/>
              <a:ext cx="23985" cy="5992"/>
            </a:xfrm>
            <a:custGeom>
              <a:avLst/>
              <a:gdLst/>
              <a:ahLst/>
              <a:cxnLst/>
              <a:rect l="l" t="t" r="r" b="b"/>
              <a:pathLst>
                <a:path w="672" h="199" extrusionOk="0">
                  <a:moveTo>
                    <a:pt x="580" y="4"/>
                  </a:moveTo>
                  <a:cubicBezTo>
                    <a:pt x="248" y="0"/>
                    <a:pt x="87" y="75"/>
                    <a:pt x="0" y="187"/>
                  </a:cubicBezTo>
                  <a:cubicBezTo>
                    <a:pt x="307" y="178"/>
                    <a:pt x="671" y="199"/>
                    <a:pt x="580" y="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22" name="Google Shape;67722;p28"/>
            <p:cNvSpPr/>
            <p:nvPr/>
          </p:nvSpPr>
          <p:spPr>
            <a:xfrm>
              <a:off x="226857" y="13849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3" y="27"/>
                  </a:moveTo>
                  <a:cubicBezTo>
                    <a:pt x="238" y="1"/>
                    <a:pt x="0" y="70"/>
                    <a:pt x="100" y="116"/>
                  </a:cubicBezTo>
                  <a:cubicBezTo>
                    <a:pt x="150" y="142"/>
                    <a:pt x="392" y="73"/>
                    <a:pt x="293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23" name="Google Shape;67723;p28"/>
            <p:cNvSpPr/>
            <p:nvPr/>
          </p:nvSpPr>
          <p:spPr>
            <a:xfrm>
              <a:off x="8648419" y="130310"/>
              <a:ext cx="27555" cy="10147"/>
            </a:xfrm>
            <a:custGeom>
              <a:avLst/>
              <a:gdLst/>
              <a:ahLst/>
              <a:cxnLst/>
              <a:rect l="l" t="t" r="r" b="b"/>
              <a:pathLst>
                <a:path w="772" h="337" extrusionOk="0">
                  <a:moveTo>
                    <a:pt x="771" y="299"/>
                  </a:moveTo>
                  <a:lnTo>
                    <a:pt x="771" y="26"/>
                  </a:lnTo>
                  <a:cubicBezTo>
                    <a:pt x="330" y="0"/>
                    <a:pt x="47" y="47"/>
                    <a:pt x="1" y="208"/>
                  </a:cubicBezTo>
                  <a:cubicBezTo>
                    <a:pt x="258" y="236"/>
                    <a:pt x="366" y="337"/>
                    <a:pt x="771" y="29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24" name="Google Shape;67724;p28"/>
            <p:cNvSpPr/>
            <p:nvPr/>
          </p:nvSpPr>
          <p:spPr>
            <a:xfrm>
              <a:off x="8022027" y="133441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2"/>
                  </a:moveTo>
                  <a:cubicBezTo>
                    <a:pt x="193" y="53"/>
                    <a:pt x="39" y="1"/>
                    <a:pt x="1" y="102"/>
                  </a:cubicBezTo>
                  <a:cubicBezTo>
                    <a:pt x="1" y="153"/>
                    <a:pt x="156" y="205"/>
                    <a:pt x="193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25" name="Google Shape;67725;p28"/>
            <p:cNvSpPr/>
            <p:nvPr/>
          </p:nvSpPr>
          <p:spPr>
            <a:xfrm>
              <a:off x="7719075" y="125583"/>
              <a:ext cx="29946" cy="13760"/>
            </a:xfrm>
            <a:custGeom>
              <a:avLst/>
              <a:gdLst/>
              <a:ahLst/>
              <a:cxnLst/>
              <a:rect l="l" t="t" r="r" b="b"/>
              <a:pathLst>
                <a:path w="839" h="457" extrusionOk="0">
                  <a:moveTo>
                    <a:pt x="196" y="456"/>
                  </a:moveTo>
                  <a:lnTo>
                    <a:pt x="581" y="456"/>
                  </a:lnTo>
                  <a:cubicBezTo>
                    <a:pt x="683" y="222"/>
                    <a:pt x="838" y="138"/>
                    <a:pt x="388" y="0"/>
                  </a:cubicBezTo>
                  <a:cubicBezTo>
                    <a:pt x="529" y="248"/>
                    <a:pt x="5" y="183"/>
                    <a:pt x="0" y="365"/>
                  </a:cubicBezTo>
                  <a:cubicBezTo>
                    <a:pt x="120" y="369"/>
                    <a:pt x="231" y="378"/>
                    <a:pt x="196" y="45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26" name="Google Shape;67726;p28"/>
            <p:cNvSpPr/>
            <p:nvPr/>
          </p:nvSpPr>
          <p:spPr>
            <a:xfrm>
              <a:off x="7650297" y="130701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3"/>
                  </a:moveTo>
                  <a:cubicBezTo>
                    <a:pt x="196" y="52"/>
                    <a:pt x="40" y="0"/>
                    <a:pt x="0" y="103"/>
                  </a:cubicBezTo>
                  <a:cubicBezTo>
                    <a:pt x="0" y="153"/>
                    <a:pt x="157" y="208"/>
                    <a:pt x="195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27" name="Google Shape;67727;p28"/>
            <p:cNvSpPr/>
            <p:nvPr/>
          </p:nvSpPr>
          <p:spPr>
            <a:xfrm>
              <a:off x="4329313" y="123746"/>
              <a:ext cx="58857" cy="12797"/>
            </a:xfrm>
            <a:custGeom>
              <a:avLst/>
              <a:gdLst/>
              <a:ahLst/>
              <a:cxnLst/>
              <a:rect l="l" t="t" r="r" b="b"/>
              <a:pathLst>
                <a:path w="1649" h="425" extrusionOk="0">
                  <a:moveTo>
                    <a:pt x="674" y="424"/>
                  </a:moveTo>
                  <a:cubicBezTo>
                    <a:pt x="1648" y="60"/>
                    <a:pt x="1" y="0"/>
                    <a:pt x="674" y="4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28" name="Google Shape;67728;p28"/>
            <p:cNvSpPr/>
            <p:nvPr/>
          </p:nvSpPr>
          <p:spPr>
            <a:xfrm>
              <a:off x="4669956" y="131093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5" y="20"/>
                    <a:pt x="5" y="1"/>
                    <a:pt x="0" y="92"/>
                  </a:cubicBezTo>
                  <a:cubicBezTo>
                    <a:pt x="149" y="71"/>
                    <a:pt x="379" y="88"/>
                    <a:pt x="38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29" name="Google Shape;67729;p28"/>
            <p:cNvSpPr/>
            <p:nvPr/>
          </p:nvSpPr>
          <p:spPr>
            <a:xfrm>
              <a:off x="4133115" y="128323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30" name="Google Shape;67730;p28"/>
            <p:cNvSpPr/>
            <p:nvPr/>
          </p:nvSpPr>
          <p:spPr>
            <a:xfrm>
              <a:off x="3114292" y="127991"/>
              <a:ext cx="7031" cy="6142"/>
            </a:xfrm>
            <a:custGeom>
              <a:avLst/>
              <a:gdLst/>
              <a:ahLst/>
              <a:cxnLst/>
              <a:rect l="l" t="t" r="r" b="b"/>
              <a:pathLst>
                <a:path w="197" h="204" extrusionOk="0">
                  <a:moveTo>
                    <a:pt x="197" y="103"/>
                  </a:moveTo>
                  <a:cubicBezTo>
                    <a:pt x="197" y="52"/>
                    <a:pt x="40" y="0"/>
                    <a:pt x="2" y="103"/>
                  </a:cubicBezTo>
                  <a:cubicBezTo>
                    <a:pt x="1" y="153"/>
                    <a:pt x="159" y="204"/>
                    <a:pt x="197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31" name="Google Shape;67731;p28"/>
            <p:cNvSpPr/>
            <p:nvPr/>
          </p:nvSpPr>
          <p:spPr>
            <a:xfrm>
              <a:off x="1407294" y="125221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4" y="104"/>
                  </a:moveTo>
                  <a:cubicBezTo>
                    <a:pt x="195" y="53"/>
                    <a:pt x="39" y="1"/>
                    <a:pt x="1" y="104"/>
                  </a:cubicBezTo>
                  <a:cubicBezTo>
                    <a:pt x="1" y="155"/>
                    <a:pt x="157" y="207"/>
                    <a:pt x="194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32" name="Google Shape;67732;p28"/>
            <p:cNvSpPr/>
            <p:nvPr/>
          </p:nvSpPr>
          <p:spPr>
            <a:xfrm>
              <a:off x="8841083" y="116821"/>
              <a:ext cx="27804" cy="18427"/>
            </a:xfrm>
            <a:custGeom>
              <a:avLst/>
              <a:gdLst/>
              <a:ahLst/>
              <a:cxnLst/>
              <a:rect l="l" t="t" r="r" b="b"/>
              <a:pathLst>
                <a:path w="779" h="612" extrusionOk="0">
                  <a:moveTo>
                    <a:pt x="1" y="291"/>
                  </a:moveTo>
                  <a:cubicBezTo>
                    <a:pt x="779" y="611"/>
                    <a:pt x="456" y="0"/>
                    <a:pt x="1" y="29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33" name="Google Shape;67733;p28"/>
            <p:cNvSpPr/>
            <p:nvPr/>
          </p:nvSpPr>
          <p:spPr>
            <a:xfrm>
              <a:off x="6562802" y="122481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2" y="103"/>
                  </a:moveTo>
                  <a:cubicBezTo>
                    <a:pt x="193" y="54"/>
                    <a:pt x="39" y="0"/>
                    <a:pt x="2" y="103"/>
                  </a:cubicBezTo>
                  <a:cubicBezTo>
                    <a:pt x="0" y="154"/>
                    <a:pt x="157" y="208"/>
                    <a:pt x="192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34" name="Google Shape;67734;p28"/>
            <p:cNvSpPr/>
            <p:nvPr/>
          </p:nvSpPr>
          <p:spPr>
            <a:xfrm>
              <a:off x="8810067" y="122090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6"/>
                  </a:moveTo>
                  <a:cubicBezTo>
                    <a:pt x="153" y="141"/>
                    <a:pt x="392" y="72"/>
                    <a:pt x="291" y="25"/>
                  </a:cubicBezTo>
                  <a:cubicBezTo>
                    <a:pt x="238" y="0"/>
                    <a:pt x="0" y="71"/>
                    <a:pt x="99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35" name="Google Shape;67735;p28"/>
            <p:cNvSpPr/>
            <p:nvPr/>
          </p:nvSpPr>
          <p:spPr>
            <a:xfrm>
              <a:off x="2243482" y="122090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5" y="26"/>
                  </a:moveTo>
                  <a:cubicBezTo>
                    <a:pt x="240" y="0"/>
                    <a:pt x="1" y="71"/>
                    <a:pt x="104" y="118"/>
                  </a:cubicBezTo>
                  <a:cubicBezTo>
                    <a:pt x="156" y="143"/>
                    <a:pt x="395" y="73"/>
                    <a:pt x="295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36" name="Google Shape;67736;p28"/>
            <p:cNvSpPr/>
            <p:nvPr/>
          </p:nvSpPr>
          <p:spPr>
            <a:xfrm>
              <a:off x="1166516" y="122873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6" y="21"/>
                    <a:pt x="5" y="2"/>
                    <a:pt x="1" y="92"/>
                  </a:cubicBezTo>
                  <a:cubicBezTo>
                    <a:pt x="151" y="71"/>
                    <a:pt x="379" y="89"/>
                    <a:pt x="3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37" name="Google Shape;67737;p28"/>
            <p:cNvSpPr/>
            <p:nvPr/>
          </p:nvSpPr>
          <p:spPr>
            <a:xfrm>
              <a:off x="853106" y="12209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2" y="116"/>
                  </a:moveTo>
                  <a:cubicBezTo>
                    <a:pt x="155" y="141"/>
                    <a:pt x="392" y="72"/>
                    <a:pt x="292" y="25"/>
                  </a:cubicBezTo>
                  <a:cubicBezTo>
                    <a:pt x="242" y="0"/>
                    <a:pt x="1" y="71"/>
                    <a:pt x="102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38" name="Google Shape;67738;p28"/>
            <p:cNvSpPr/>
            <p:nvPr/>
          </p:nvSpPr>
          <p:spPr>
            <a:xfrm>
              <a:off x="8944269" y="114503"/>
              <a:ext cx="23914" cy="5992"/>
            </a:xfrm>
            <a:custGeom>
              <a:avLst/>
              <a:gdLst/>
              <a:ahLst/>
              <a:cxnLst/>
              <a:rect l="l" t="t" r="r" b="b"/>
              <a:pathLst>
                <a:path w="670" h="199" extrusionOk="0">
                  <a:moveTo>
                    <a:pt x="582" y="6"/>
                  </a:moveTo>
                  <a:cubicBezTo>
                    <a:pt x="249" y="0"/>
                    <a:pt x="87" y="76"/>
                    <a:pt x="1" y="187"/>
                  </a:cubicBezTo>
                  <a:cubicBezTo>
                    <a:pt x="304" y="179"/>
                    <a:pt x="669" y="199"/>
                    <a:pt x="582" y="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39" name="Google Shape;67739;p28"/>
            <p:cNvSpPr/>
            <p:nvPr/>
          </p:nvSpPr>
          <p:spPr>
            <a:xfrm>
              <a:off x="8824166" y="114352"/>
              <a:ext cx="23914" cy="5781"/>
            </a:xfrm>
            <a:custGeom>
              <a:avLst/>
              <a:gdLst/>
              <a:ahLst/>
              <a:cxnLst/>
              <a:rect l="l" t="t" r="r" b="b"/>
              <a:pathLst>
                <a:path w="670" h="192" extrusionOk="0">
                  <a:moveTo>
                    <a:pt x="475" y="192"/>
                  </a:moveTo>
                  <a:cubicBezTo>
                    <a:pt x="475" y="101"/>
                    <a:pt x="633" y="85"/>
                    <a:pt x="669" y="11"/>
                  </a:cubicBezTo>
                  <a:cubicBezTo>
                    <a:pt x="365" y="21"/>
                    <a:pt x="1" y="0"/>
                    <a:pt x="91" y="1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40" name="Google Shape;67740;p28"/>
            <p:cNvSpPr/>
            <p:nvPr/>
          </p:nvSpPr>
          <p:spPr>
            <a:xfrm>
              <a:off x="2949146" y="109234"/>
              <a:ext cx="13813" cy="10900"/>
            </a:xfrm>
            <a:custGeom>
              <a:avLst/>
              <a:gdLst/>
              <a:ahLst/>
              <a:cxnLst/>
              <a:rect l="l" t="t" r="r" b="b"/>
              <a:pathLst>
                <a:path w="387" h="362" extrusionOk="0">
                  <a:moveTo>
                    <a:pt x="387" y="0"/>
                  </a:moveTo>
                  <a:lnTo>
                    <a:pt x="0" y="0"/>
                  </a:lnTo>
                  <a:lnTo>
                    <a:pt x="0" y="362"/>
                  </a:lnTo>
                  <a:lnTo>
                    <a:pt x="387" y="36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41" name="Google Shape;67741;p28"/>
            <p:cNvSpPr/>
            <p:nvPr/>
          </p:nvSpPr>
          <p:spPr>
            <a:xfrm>
              <a:off x="6793264" y="113901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0" y="1"/>
                    <a:pt x="1" y="70"/>
                    <a:pt x="97" y="117"/>
                  </a:cubicBezTo>
                  <a:cubicBezTo>
                    <a:pt x="155" y="142"/>
                    <a:pt x="392" y="71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42" name="Google Shape;67742;p28"/>
            <p:cNvSpPr/>
            <p:nvPr/>
          </p:nvSpPr>
          <p:spPr>
            <a:xfrm>
              <a:off x="8276688" y="111913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7" y="22"/>
                    <a:pt x="7" y="4"/>
                    <a:pt x="1" y="92"/>
                  </a:cubicBezTo>
                  <a:cubicBezTo>
                    <a:pt x="150" y="71"/>
                    <a:pt x="383" y="90"/>
                    <a:pt x="3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43" name="Google Shape;67743;p28"/>
            <p:cNvSpPr/>
            <p:nvPr/>
          </p:nvSpPr>
          <p:spPr>
            <a:xfrm>
              <a:off x="6576615" y="111462"/>
              <a:ext cx="20595" cy="3704"/>
            </a:xfrm>
            <a:custGeom>
              <a:avLst/>
              <a:gdLst/>
              <a:ahLst/>
              <a:cxnLst/>
              <a:rect l="l" t="t" r="r" b="b"/>
              <a:pathLst>
                <a:path w="577" h="123" extrusionOk="0">
                  <a:moveTo>
                    <a:pt x="577" y="15"/>
                  </a:moveTo>
                  <a:cubicBezTo>
                    <a:pt x="351" y="28"/>
                    <a:pt x="28" y="1"/>
                    <a:pt x="1" y="107"/>
                  </a:cubicBezTo>
                  <a:cubicBezTo>
                    <a:pt x="227" y="92"/>
                    <a:pt x="547" y="122"/>
                    <a:pt x="577" y="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44" name="Google Shape;67744;p28"/>
            <p:cNvSpPr/>
            <p:nvPr/>
          </p:nvSpPr>
          <p:spPr>
            <a:xfrm>
              <a:off x="8896156" y="106133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3"/>
                  </a:moveTo>
                  <a:cubicBezTo>
                    <a:pt x="194" y="53"/>
                    <a:pt x="38" y="0"/>
                    <a:pt x="0" y="103"/>
                  </a:cubicBezTo>
                  <a:cubicBezTo>
                    <a:pt x="0" y="153"/>
                    <a:pt x="156" y="205"/>
                    <a:pt x="194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45" name="Google Shape;67745;p28"/>
            <p:cNvSpPr/>
            <p:nvPr/>
          </p:nvSpPr>
          <p:spPr>
            <a:xfrm>
              <a:off x="8743823" y="106404"/>
              <a:ext cx="21558" cy="6504"/>
            </a:xfrm>
            <a:custGeom>
              <a:avLst/>
              <a:gdLst/>
              <a:ahLst/>
              <a:cxnLst/>
              <a:rect l="l" t="t" r="r" b="b"/>
              <a:pathLst>
                <a:path w="604" h="216" extrusionOk="0">
                  <a:moveTo>
                    <a:pt x="603" y="183"/>
                  </a:moveTo>
                  <a:lnTo>
                    <a:pt x="603" y="0"/>
                  </a:lnTo>
                  <a:lnTo>
                    <a:pt x="26" y="0"/>
                  </a:lnTo>
                  <a:cubicBezTo>
                    <a:pt x="0" y="166"/>
                    <a:pt x="219" y="216"/>
                    <a:pt x="603" y="18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46" name="Google Shape;67746;p28"/>
            <p:cNvSpPr/>
            <p:nvPr/>
          </p:nvSpPr>
          <p:spPr>
            <a:xfrm>
              <a:off x="1453300" y="93367"/>
              <a:ext cx="37049" cy="15898"/>
            </a:xfrm>
            <a:custGeom>
              <a:avLst/>
              <a:gdLst/>
              <a:ahLst/>
              <a:cxnLst/>
              <a:rect l="l" t="t" r="r" b="b"/>
              <a:pathLst>
                <a:path w="1038" h="528" extrusionOk="0">
                  <a:moveTo>
                    <a:pt x="835" y="527"/>
                  </a:moveTo>
                  <a:cubicBezTo>
                    <a:pt x="1038" y="0"/>
                    <a:pt x="0" y="487"/>
                    <a:pt x="835" y="5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47" name="Google Shape;67747;p28"/>
            <p:cNvSpPr/>
            <p:nvPr/>
          </p:nvSpPr>
          <p:spPr>
            <a:xfrm>
              <a:off x="8214763" y="95504"/>
              <a:ext cx="30017" cy="11020"/>
            </a:xfrm>
            <a:custGeom>
              <a:avLst/>
              <a:gdLst/>
              <a:ahLst/>
              <a:cxnLst/>
              <a:rect l="l" t="t" r="r" b="b"/>
              <a:pathLst>
                <a:path w="841" h="366" extrusionOk="0">
                  <a:moveTo>
                    <a:pt x="578" y="1"/>
                  </a:moveTo>
                  <a:cubicBezTo>
                    <a:pt x="748" y="293"/>
                    <a:pt x="79" y="188"/>
                    <a:pt x="1" y="365"/>
                  </a:cubicBezTo>
                  <a:lnTo>
                    <a:pt x="771" y="365"/>
                  </a:lnTo>
                  <a:cubicBezTo>
                    <a:pt x="738" y="229"/>
                    <a:pt x="840" y="30"/>
                    <a:pt x="57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48" name="Google Shape;67748;p28"/>
            <p:cNvSpPr/>
            <p:nvPr/>
          </p:nvSpPr>
          <p:spPr>
            <a:xfrm>
              <a:off x="6590249" y="103724"/>
              <a:ext cx="13849" cy="2710"/>
            </a:xfrm>
            <a:custGeom>
              <a:avLst/>
              <a:gdLst/>
              <a:ahLst/>
              <a:cxnLst/>
              <a:rect l="l" t="t" r="r" b="b"/>
              <a:pathLst>
                <a:path w="388" h="90" extrusionOk="0">
                  <a:moveTo>
                    <a:pt x="388" y="1"/>
                  </a:moveTo>
                  <a:cubicBezTo>
                    <a:pt x="239" y="20"/>
                    <a:pt x="8" y="3"/>
                    <a:pt x="0" y="89"/>
                  </a:cubicBezTo>
                  <a:cubicBezTo>
                    <a:pt x="153" y="70"/>
                    <a:pt x="384" y="88"/>
                    <a:pt x="38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49" name="Google Shape;67749;p28"/>
            <p:cNvSpPr/>
            <p:nvPr/>
          </p:nvSpPr>
          <p:spPr>
            <a:xfrm>
              <a:off x="5127490" y="102971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4" y="26"/>
                  </a:moveTo>
                  <a:cubicBezTo>
                    <a:pt x="241" y="1"/>
                    <a:pt x="1" y="69"/>
                    <a:pt x="103" y="114"/>
                  </a:cubicBezTo>
                  <a:cubicBezTo>
                    <a:pt x="156" y="143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50" name="Google Shape;67750;p28"/>
            <p:cNvSpPr/>
            <p:nvPr/>
          </p:nvSpPr>
          <p:spPr>
            <a:xfrm>
              <a:off x="2191979" y="98274"/>
              <a:ext cx="22665" cy="8250"/>
            </a:xfrm>
            <a:custGeom>
              <a:avLst/>
              <a:gdLst/>
              <a:ahLst/>
              <a:cxnLst/>
              <a:rect l="l" t="t" r="r" b="b"/>
              <a:pathLst>
                <a:path w="635" h="274" extrusionOk="0">
                  <a:moveTo>
                    <a:pt x="1" y="273"/>
                  </a:moveTo>
                  <a:lnTo>
                    <a:pt x="385" y="273"/>
                  </a:lnTo>
                  <a:cubicBezTo>
                    <a:pt x="400" y="157"/>
                    <a:pt x="635" y="146"/>
                    <a:pt x="578" y="0"/>
                  </a:cubicBezTo>
                  <a:lnTo>
                    <a:pt x="0" y="0"/>
                  </a:lnTo>
                  <a:cubicBezTo>
                    <a:pt x="1" y="92"/>
                    <a:pt x="1" y="182"/>
                    <a:pt x="1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51" name="Google Shape;67751;p28"/>
            <p:cNvSpPr/>
            <p:nvPr/>
          </p:nvSpPr>
          <p:spPr>
            <a:xfrm>
              <a:off x="8803072" y="100231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2" y="117"/>
                  </a:moveTo>
                  <a:cubicBezTo>
                    <a:pt x="157" y="140"/>
                    <a:pt x="395" y="72"/>
                    <a:pt x="295" y="25"/>
                  </a:cubicBezTo>
                  <a:cubicBezTo>
                    <a:pt x="242" y="0"/>
                    <a:pt x="0" y="71"/>
                    <a:pt x="102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52" name="Google Shape;67752;p28"/>
            <p:cNvSpPr/>
            <p:nvPr/>
          </p:nvSpPr>
          <p:spPr>
            <a:xfrm>
              <a:off x="6934854" y="91259"/>
              <a:ext cx="20309" cy="13550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5" y="415"/>
                  </a:moveTo>
                  <a:cubicBezTo>
                    <a:pt x="387" y="359"/>
                    <a:pt x="405" y="306"/>
                    <a:pt x="569" y="323"/>
                  </a:cubicBezTo>
                  <a:lnTo>
                    <a:pt x="569" y="142"/>
                  </a:lnTo>
                  <a:cubicBezTo>
                    <a:pt x="95" y="1"/>
                    <a:pt x="1" y="450"/>
                    <a:pt x="375" y="4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53" name="Google Shape;67753;p28"/>
            <p:cNvSpPr/>
            <p:nvPr/>
          </p:nvSpPr>
          <p:spPr>
            <a:xfrm>
              <a:off x="6136034" y="98124"/>
              <a:ext cx="23950" cy="5992"/>
            </a:xfrm>
            <a:custGeom>
              <a:avLst/>
              <a:gdLst/>
              <a:ahLst/>
              <a:cxnLst/>
              <a:rect l="l" t="t" r="r" b="b"/>
              <a:pathLst>
                <a:path w="671" h="199" extrusionOk="0">
                  <a:moveTo>
                    <a:pt x="579" y="5"/>
                  </a:moveTo>
                  <a:cubicBezTo>
                    <a:pt x="248" y="0"/>
                    <a:pt x="83" y="76"/>
                    <a:pt x="0" y="187"/>
                  </a:cubicBezTo>
                  <a:cubicBezTo>
                    <a:pt x="303" y="178"/>
                    <a:pt x="670" y="198"/>
                    <a:pt x="579" y="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54" name="Google Shape;67754;p28"/>
            <p:cNvSpPr/>
            <p:nvPr/>
          </p:nvSpPr>
          <p:spPr>
            <a:xfrm>
              <a:off x="7863662" y="90055"/>
              <a:ext cx="33587" cy="17313"/>
            </a:xfrm>
            <a:custGeom>
              <a:avLst/>
              <a:gdLst/>
              <a:ahLst/>
              <a:cxnLst/>
              <a:rect l="l" t="t" r="r" b="b"/>
              <a:pathLst>
                <a:path w="941" h="575" extrusionOk="0">
                  <a:moveTo>
                    <a:pt x="1" y="92"/>
                  </a:moveTo>
                  <a:lnTo>
                    <a:pt x="1" y="275"/>
                  </a:lnTo>
                  <a:cubicBezTo>
                    <a:pt x="357" y="575"/>
                    <a:pt x="941" y="0"/>
                    <a:pt x="1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55" name="Google Shape;67755;p28"/>
            <p:cNvSpPr/>
            <p:nvPr/>
          </p:nvSpPr>
          <p:spPr>
            <a:xfrm>
              <a:off x="6552344" y="9749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6"/>
                  </a:moveTo>
                  <a:cubicBezTo>
                    <a:pt x="238" y="0"/>
                    <a:pt x="1" y="71"/>
                    <a:pt x="100" y="116"/>
                  </a:cubicBezTo>
                  <a:cubicBezTo>
                    <a:pt x="154" y="142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56" name="Google Shape;67756;p28"/>
            <p:cNvSpPr/>
            <p:nvPr/>
          </p:nvSpPr>
          <p:spPr>
            <a:xfrm>
              <a:off x="4370609" y="79005"/>
              <a:ext cx="37763" cy="26828"/>
            </a:xfrm>
            <a:custGeom>
              <a:avLst/>
              <a:gdLst/>
              <a:ahLst/>
              <a:cxnLst/>
              <a:rect l="l" t="t" r="r" b="b"/>
              <a:pathLst>
                <a:path w="1058" h="891" extrusionOk="0">
                  <a:moveTo>
                    <a:pt x="1058" y="549"/>
                  </a:moveTo>
                  <a:lnTo>
                    <a:pt x="1058" y="367"/>
                  </a:lnTo>
                  <a:cubicBezTo>
                    <a:pt x="280" y="1"/>
                    <a:pt x="0" y="891"/>
                    <a:pt x="1058" y="54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57" name="Google Shape;67757;p28"/>
            <p:cNvSpPr/>
            <p:nvPr/>
          </p:nvSpPr>
          <p:spPr>
            <a:xfrm>
              <a:off x="9080076" y="87315"/>
              <a:ext cx="22700" cy="8220"/>
            </a:xfrm>
            <a:custGeom>
              <a:avLst/>
              <a:gdLst/>
              <a:ahLst/>
              <a:cxnLst/>
              <a:rect l="l" t="t" r="r" b="b"/>
              <a:pathLst>
                <a:path w="636" h="273" extrusionOk="0">
                  <a:moveTo>
                    <a:pt x="634" y="0"/>
                  </a:moveTo>
                  <a:lnTo>
                    <a:pt x="249" y="0"/>
                  </a:lnTo>
                  <a:cubicBezTo>
                    <a:pt x="236" y="116"/>
                    <a:pt x="1" y="125"/>
                    <a:pt x="54" y="273"/>
                  </a:cubicBezTo>
                  <a:lnTo>
                    <a:pt x="635" y="273"/>
                  </a:lnTo>
                  <a:cubicBezTo>
                    <a:pt x="634" y="183"/>
                    <a:pt x="634" y="91"/>
                    <a:pt x="63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58" name="Google Shape;67758;p28"/>
            <p:cNvSpPr/>
            <p:nvPr/>
          </p:nvSpPr>
          <p:spPr>
            <a:xfrm>
              <a:off x="72026" y="8969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4"/>
                  </a:moveTo>
                  <a:cubicBezTo>
                    <a:pt x="194" y="53"/>
                    <a:pt x="39" y="1"/>
                    <a:pt x="1" y="104"/>
                  </a:cubicBezTo>
                  <a:cubicBezTo>
                    <a:pt x="1" y="152"/>
                    <a:pt x="157" y="207"/>
                    <a:pt x="194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59" name="Google Shape;67759;p28"/>
            <p:cNvSpPr/>
            <p:nvPr/>
          </p:nvSpPr>
          <p:spPr>
            <a:xfrm>
              <a:off x="8724086" y="86953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3" y="103"/>
                  </a:moveTo>
                  <a:cubicBezTo>
                    <a:pt x="194" y="53"/>
                    <a:pt x="37" y="0"/>
                    <a:pt x="1" y="103"/>
                  </a:cubicBezTo>
                  <a:cubicBezTo>
                    <a:pt x="1" y="154"/>
                    <a:pt x="159" y="207"/>
                    <a:pt x="193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60" name="Google Shape;67760;p28"/>
            <p:cNvSpPr/>
            <p:nvPr/>
          </p:nvSpPr>
          <p:spPr>
            <a:xfrm>
              <a:off x="8373378" y="79125"/>
              <a:ext cx="39583" cy="16801"/>
            </a:xfrm>
            <a:custGeom>
              <a:avLst/>
              <a:gdLst/>
              <a:ahLst/>
              <a:cxnLst/>
              <a:rect l="l" t="t" r="r" b="b"/>
              <a:pathLst>
                <a:path w="1109" h="558" extrusionOk="0">
                  <a:moveTo>
                    <a:pt x="954" y="455"/>
                  </a:moveTo>
                  <a:cubicBezTo>
                    <a:pt x="1109" y="142"/>
                    <a:pt x="776" y="57"/>
                    <a:pt x="378" y="1"/>
                  </a:cubicBezTo>
                  <a:cubicBezTo>
                    <a:pt x="0" y="174"/>
                    <a:pt x="175" y="558"/>
                    <a:pt x="954" y="45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61" name="Google Shape;67761;p28"/>
            <p:cNvSpPr/>
            <p:nvPr/>
          </p:nvSpPr>
          <p:spPr>
            <a:xfrm>
              <a:off x="5719368" y="89302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4" y="25"/>
                  </a:moveTo>
                  <a:cubicBezTo>
                    <a:pt x="242" y="1"/>
                    <a:pt x="1" y="70"/>
                    <a:pt x="104" y="115"/>
                  </a:cubicBezTo>
                  <a:cubicBezTo>
                    <a:pt x="157" y="142"/>
                    <a:pt x="396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62" name="Google Shape;67762;p28"/>
            <p:cNvSpPr/>
            <p:nvPr/>
          </p:nvSpPr>
          <p:spPr>
            <a:xfrm>
              <a:off x="749886" y="89302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4" y="25"/>
                  </a:moveTo>
                  <a:cubicBezTo>
                    <a:pt x="240" y="1"/>
                    <a:pt x="0" y="70"/>
                    <a:pt x="98" y="115"/>
                  </a:cubicBezTo>
                  <a:cubicBezTo>
                    <a:pt x="155" y="142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63" name="Google Shape;67763;p28"/>
            <p:cNvSpPr/>
            <p:nvPr/>
          </p:nvSpPr>
          <p:spPr>
            <a:xfrm>
              <a:off x="8799859" y="87315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5" y="21"/>
                    <a:pt x="3" y="1"/>
                    <a:pt x="0" y="91"/>
                  </a:cubicBezTo>
                  <a:cubicBezTo>
                    <a:pt x="149" y="72"/>
                    <a:pt x="379" y="89"/>
                    <a:pt x="38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64" name="Google Shape;67764;p28"/>
            <p:cNvSpPr/>
            <p:nvPr/>
          </p:nvSpPr>
          <p:spPr>
            <a:xfrm>
              <a:off x="6459581" y="65606"/>
              <a:ext cx="52754" cy="24479"/>
            </a:xfrm>
            <a:custGeom>
              <a:avLst/>
              <a:gdLst/>
              <a:ahLst/>
              <a:cxnLst/>
              <a:rect l="l" t="t" r="r" b="b"/>
              <a:pathLst>
                <a:path w="1478" h="813" extrusionOk="0">
                  <a:moveTo>
                    <a:pt x="1" y="812"/>
                  </a:moveTo>
                  <a:cubicBezTo>
                    <a:pt x="1477" y="679"/>
                    <a:pt x="31" y="0"/>
                    <a:pt x="1" y="81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65" name="Google Shape;67765;p28"/>
            <p:cNvSpPr/>
            <p:nvPr/>
          </p:nvSpPr>
          <p:spPr>
            <a:xfrm>
              <a:off x="729291" y="8656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1" y="25"/>
                  </a:moveTo>
                  <a:cubicBezTo>
                    <a:pt x="242" y="0"/>
                    <a:pt x="0" y="69"/>
                    <a:pt x="99" y="116"/>
                  </a:cubicBezTo>
                  <a:cubicBezTo>
                    <a:pt x="153" y="143"/>
                    <a:pt x="392" y="72"/>
                    <a:pt x="291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66" name="Google Shape;67766;p28"/>
            <p:cNvSpPr/>
            <p:nvPr/>
          </p:nvSpPr>
          <p:spPr>
            <a:xfrm>
              <a:off x="3272656" y="78764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1"/>
                  </a:moveTo>
                  <a:cubicBezTo>
                    <a:pt x="197" y="53"/>
                    <a:pt x="40" y="1"/>
                    <a:pt x="2" y="101"/>
                  </a:cubicBezTo>
                  <a:cubicBezTo>
                    <a:pt x="1" y="154"/>
                    <a:pt x="159" y="206"/>
                    <a:pt x="195" y="10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67" name="Google Shape;67767;p28"/>
            <p:cNvSpPr/>
            <p:nvPr/>
          </p:nvSpPr>
          <p:spPr>
            <a:xfrm>
              <a:off x="7017123" y="73615"/>
              <a:ext cx="22558" cy="8220"/>
            </a:xfrm>
            <a:custGeom>
              <a:avLst/>
              <a:gdLst/>
              <a:ahLst/>
              <a:cxnLst/>
              <a:rect l="l" t="t" r="r" b="b"/>
              <a:pathLst>
                <a:path w="632" h="273" extrusionOk="0">
                  <a:moveTo>
                    <a:pt x="577" y="1"/>
                  </a:moveTo>
                  <a:lnTo>
                    <a:pt x="1" y="1"/>
                  </a:lnTo>
                  <a:lnTo>
                    <a:pt x="1" y="272"/>
                  </a:lnTo>
                  <a:lnTo>
                    <a:pt x="386" y="272"/>
                  </a:lnTo>
                  <a:cubicBezTo>
                    <a:pt x="396" y="159"/>
                    <a:pt x="631" y="148"/>
                    <a:pt x="57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68" name="Google Shape;67768;p28"/>
            <p:cNvSpPr/>
            <p:nvPr/>
          </p:nvSpPr>
          <p:spPr>
            <a:xfrm>
              <a:off x="6700465" y="73676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579" y="91"/>
                  </a:moveTo>
                  <a:cubicBezTo>
                    <a:pt x="386" y="93"/>
                    <a:pt x="349" y="17"/>
                    <a:pt x="192" y="0"/>
                  </a:cubicBezTo>
                  <a:cubicBezTo>
                    <a:pt x="192" y="91"/>
                    <a:pt x="37" y="107"/>
                    <a:pt x="1" y="183"/>
                  </a:cubicBezTo>
                  <a:cubicBezTo>
                    <a:pt x="192" y="183"/>
                    <a:pt x="230" y="256"/>
                    <a:pt x="386" y="272"/>
                  </a:cubicBezTo>
                  <a:cubicBezTo>
                    <a:pt x="386" y="183"/>
                    <a:pt x="542" y="165"/>
                    <a:pt x="579" y="9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69" name="Google Shape;67769;p28"/>
            <p:cNvSpPr/>
            <p:nvPr/>
          </p:nvSpPr>
          <p:spPr>
            <a:xfrm>
              <a:off x="3668300" y="78372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3" y="27"/>
                  </a:moveTo>
                  <a:cubicBezTo>
                    <a:pt x="240" y="1"/>
                    <a:pt x="1" y="70"/>
                    <a:pt x="102" y="116"/>
                  </a:cubicBezTo>
                  <a:cubicBezTo>
                    <a:pt x="153" y="140"/>
                    <a:pt x="395" y="71"/>
                    <a:pt x="293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70" name="Google Shape;67770;p28"/>
            <p:cNvSpPr/>
            <p:nvPr/>
          </p:nvSpPr>
          <p:spPr>
            <a:xfrm>
              <a:off x="2267753" y="76054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4" y="104"/>
                  </a:moveTo>
                  <a:cubicBezTo>
                    <a:pt x="195" y="53"/>
                    <a:pt x="39" y="1"/>
                    <a:pt x="2" y="104"/>
                  </a:cubicBezTo>
                  <a:cubicBezTo>
                    <a:pt x="1" y="152"/>
                    <a:pt x="156" y="206"/>
                    <a:pt x="194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71" name="Google Shape;67771;p28"/>
            <p:cNvSpPr/>
            <p:nvPr/>
          </p:nvSpPr>
          <p:spPr>
            <a:xfrm>
              <a:off x="8169898" y="75663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5" y="25"/>
                  </a:moveTo>
                  <a:cubicBezTo>
                    <a:pt x="240" y="1"/>
                    <a:pt x="1" y="69"/>
                    <a:pt x="101" y="117"/>
                  </a:cubicBezTo>
                  <a:cubicBezTo>
                    <a:pt x="154" y="140"/>
                    <a:pt x="392" y="72"/>
                    <a:pt x="295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72" name="Google Shape;67772;p28"/>
            <p:cNvSpPr/>
            <p:nvPr/>
          </p:nvSpPr>
          <p:spPr>
            <a:xfrm>
              <a:off x="330042" y="75663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5"/>
                  </a:moveTo>
                  <a:cubicBezTo>
                    <a:pt x="241" y="1"/>
                    <a:pt x="1" y="69"/>
                    <a:pt x="100" y="117"/>
                  </a:cubicBezTo>
                  <a:cubicBezTo>
                    <a:pt x="153" y="140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73" name="Google Shape;67773;p28"/>
            <p:cNvSpPr/>
            <p:nvPr/>
          </p:nvSpPr>
          <p:spPr>
            <a:xfrm>
              <a:off x="6855189" y="72923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4"/>
                  </a:moveTo>
                  <a:cubicBezTo>
                    <a:pt x="241" y="0"/>
                    <a:pt x="1" y="68"/>
                    <a:pt x="101" y="115"/>
                  </a:cubicBezTo>
                  <a:cubicBezTo>
                    <a:pt x="153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74" name="Google Shape;67774;p28"/>
            <p:cNvSpPr/>
            <p:nvPr/>
          </p:nvSpPr>
          <p:spPr>
            <a:xfrm>
              <a:off x="6593925" y="67804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7" y="194"/>
                  </a:moveTo>
                  <a:cubicBezTo>
                    <a:pt x="477" y="104"/>
                    <a:pt x="633" y="87"/>
                    <a:pt x="670" y="12"/>
                  </a:cubicBezTo>
                  <a:cubicBezTo>
                    <a:pt x="370" y="20"/>
                    <a:pt x="0" y="1"/>
                    <a:pt x="92" y="19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75" name="Google Shape;67775;p28"/>
            <p:cNvSpPr/>
            <p:nvPr/>
          </p:nvSpPr>
          <p:spPr>
            <a:xfrm>
              <a:off x="6080926" y="65095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4"/>
                  </a:moveTo>
                  <a:cubicBezTo>
                    <a:pt x="196" y="54"/>
                    <a:pt x="39" y="1"/>
                    <a:pt x="4" y="104"/>
                  </a:cubicBezTo>
                  <a:cubicBezTo>
                    <a:pt x="0" y="153"/>
                    <a:pt x="157" y="207"/>
                    <a:pt x="195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76" name="Google Shape;67776;p28"/>
            <p:cNvSpPr/>
            <p:nvPr/>
          </p:nvSpPr>
          <p:spPr>
            <a:xfrm>
              <a:off x="5578492" y="62746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77" name="Google Shape;67777;p28"/>
            <p:cNvSpPr/>
            <p:nvPr/>
          </p:nvSpPr>
          <p:spPr>
            <a:xfrm>
              <a:off x="2188517" y="64703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98" y="117"/>
                  </a:moveTo>
                  <a:cubicBezTo>
                    <a:pt x="152" y="141"/>
                    <a:pt x="391" y="74"/>
                    <a:pt x="290" y="27"/>
                  </a:cubicBezTo>
                  <a:cubicBezTo>
                    <a:pt x="238" y="0"/>
                    <a:pt x="1" y="68"/>
                    <a:pt x="98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78" name="Google Shape;67778;p28"/>
            <p:cNvSpPr/>
            <p:nvPr/>
          </p:nvSpPr>
          <p:spPr>
            <a:xfrm>
              <a:off x="614899" y="59976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1"/>
                  </a:lnTo>
                  <a:lnTo>
                    <a:pt x="27" y="1"/>
                  </a:lnTo>
                  <a:cubicBezTo>
                    <a:pt x="0" y="164"/>
                    <a:pt x="217" y="214"/>
                    <a:pt x="605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79" name="Google Shape;67779;p28"/>
            <p:cNvSpPr/>
            <p:nvPr/>
          </p:nvSpPr>
          <p:spPr>
            <a:xfrm>
              <a:off x="5279002" y="56484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5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2" y="142"/>
                    <a:pt x="390" y="72"/>
                    <a:pt x="291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80" name="Google Shape;67780;p28"/>
            <p:cNvSpPr/>
            <p:nvPr/>
          </p:nvSpPr>
          <p:spPr>
            <a:xfrm>
              <a:off x="2031009" y="51937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6" y="176"/>
                  </a:moveTo>
                  <a:cubicBezTo>
                    <a:pt x="323" y="182"/>
                    <a:pt x="346" y="293"/>
                    <a:pt x="655" y="268"/>
                  </a:cubicBezTo>
                  <a:cubicBezTo>
                    <a:pt x="954" y="45"/>
                    <a:pt x="0" y="0"/>
                    <a:pt x="76" y="17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81" name="Google Shape;67781;p28"/>
            <p:cNvSpPr/>
            <p:nvPr/>
          </p:nvSpPr>
          <p:spPr>
            <a:xfrm>
              <a:off x="4728348" y="5374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1" y="116"/>
                  </a:moveTo>
                  <a:cubicBezTo>
                    <a:pt x="154" y="141"/>
                    <a:pt x="394" y="72"/>
                    <a:pt x="293" y="25"/>
                  </a:cubicBezTo>
                  <a:cubicBezTo>
                    <a:pt x="241" y="0"/>
                    <a:pt x="1" y="69"/>
                    <a:pt x="101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82" name="Google Shape;67782;p28"/>
            <p:cNvSpPr/>
            <p:nvPr/>
          </p:nvSpPr>
          <p:spPr>
            <a:xfrm>
              <a:off x="4105561" y="51184"/>
              <a:ext cx="13777" cy="6835"/>
            </a:xfrm>
            <a:custGeom>
              <a:avLst/>
              <a:gdLst/>
              <a:ahLst/>
              <a:cxnLst/>
              <a:rect l="l" t="t" r="r" b="b"/>
              <a:pathLst>
                <a:path w="386" h="227" extrusionOk="0">
                  <a:moveTo>
                    <a:pt x="385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3" y="201"/>
                    <a:pt x="338" y="226"/>
                    <a:pt x="385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83" name="Google Shape;67783;p28"/>
            <p:cNvSpPr/>
            <p:nvPr/>
          </p:nvSpPr>
          <p:spPr>
            <a:xfrm>
              <a:off x="1283479" y="51787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0"/>
                  </a:moveTo>
                  <a:cubicBezTo>
                    <a:pt x="235" y="20"/>
                    <a:pt x="4" y="1"/>
                    <a:pt x="0" y="90"/>
                  </a:cubicBezTo>
                  <a:cubicBezTo>
                    <a:pt x="151" y="72"/>
                    <a:pt x="380" y="89"/>
                    <a:pt x="38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84" name="Google Shape;67784;p28"/>
            <p:cNvSpPr/>
            <p:nvPr/>
          </p:nvSpPr>
          <p:spPr>
            <a:xfrm>
              <a:off x="762021" y="43597"/>
              <a:ext cx="27198" cy="10930"/>
            </a:xfrm>
            <a:custGeom>
              <a:avLst/>
              <a:gdLst/>
              <a:ahLst/>
              <a:cxnLst/>
              <a:rect l="l" t="t" r="r" b="b"/>
              <a:pathLst>
                <a:path w="762" h="363" extrusionOk="0">
                  <a:moveTo>
                    <a:pt x="533" y="362"/>
                  </a:moveTo>
                  <a:cubicBezTo>
                    <a:pt x="650" y="357"/>
                    <a:pt x="762" y="349"/>
                    <a:pt x="724" y="272"/>
                  </a:cubicBezTo>
                  <a:cubicBezTo>
                    <a:pt x="408" y="269"/>
                    <a:pt x="618" y="19"/>
                    <a:pt x="339" y="1"/>
                  </a:cubicBezTo>
                  <a:cubicBezTo>
                    <a:pt x="1" y="186"/>
                    <a:pt x="480" y="178"/>
                    <a:pt x="144" y="36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85" name="Google Shape;67785;p28"/>
            <p:cNvSpPr/>
            <p:nvPr/>
          </p:nvSpPr>
          <p:spPr>
            <a:xfrm>
              <a:off x="4511592" y="45614"/>
              <a:ext cx="13920" cy="7407"/>
            </a:xfrm>
            <a:custGeom>
              <a:avLst/>
              <a:gdLst/>
              <a:ahLst/>
              <a:cxnLst/>
              <a:rect l="l" t="t" r="r" b="b"/>
              <a:pathLst>
                <a:path w="390" h="246" extrusionOk="0">
                  <a:moveTo>
                    <a:pt x="389" y="114"/>
                  </a:moveTo>
                  <a:cubicBezTo>
                    <a:pt x="384" y="21"/>
                    <a:pt x="50" y="0"/>
                    <a:pt x="0" y="114"/>
                  </a:cubicBezTo>
                  <a:cubicBezTo>
                    <a:pt x="220" y="106"/>
                    <a:pt x="303" y="245"/>
                    <a:pt x="389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86" name="Google Shape;67786;p28"/>
            <p:cNvSpPr/>
            <p:nvPr/>
          </p:nvSpPr>
          <p:spPr>
            <a:xfrm>
              <a:off x="874486" y="40797"/>
              <a:ext cx="25592" cy="11020"/>
            </a:xfrm>
            <a:custGeom>
              <a:avLst/>
              <a:gdLst/>
              <a:ahLst/>
              <a:cxnLst/>
              <a:rect l="l" t="t" r="r" b="b"/>
              <a:pathLst>
                <a:path w="717" h="366" extrusionOk="0">
                  <a:moveTo>
                    <a:pt x="83" y="365"/>
                  </a:moveTo>
                  <a:lnTo>
                    <a:pt x="660" y="365"/>
                  </a:lnTo>
                  <a:cubicBezTo>
                    <a:pt x="716" y="159"/>
                    <a:pt x="614" y="23"/>
                    <a:pt x="275" y="1"/>
                  </a:cubicBezTo>
                  <a:cubicBezTo>
                    <a:pt x="215" y="126"/>
                    <a:pt x="1" y="174"/>
                    <a:pt x="83" y="36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87" name="Google Shape;67787;p28"/>
            <p:cNvSpPr/>
            <p:nvPr/>
          </p:nvSpPr>
          <p:spPr>
            <a:xfrm>
              <a:off x="4619595" y="35739"/>
              <a:ext cx="36621" cy="17946"/>
            </a:xfrm>
            <a:custGeom>
              <a:avLst/>
              <a:gdLst/>
              <a:ahLst/>
              <a:cxnLst/>
              <a:rect l="l" t="t" r="r" b="b"/>
              <a:pathLst>
                <a:path w="1026" h="596" extrusionOk="0">
                  <a:moveTo>
                    <a:pt x="1026" y="170"/>
                  </a:moveTo>
                  <a:cubicBezTo>
                    <a:pt x="411" y="224"/>
                    <a:pt x="429" y="0"/>
                    <a:pt x="61" y="170"/>
                  </a:cubicBezTo>
                  <a:cubicBezTo>
                    <a:pt x="0" y="596"/>
                    <a:pt x="953" y="413"/>
                    <a:pt x="1026" y="17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88" name="Google Shape;67788;p28"/>
            <p:cNvSpPr/>
            <p:nvPr/>
          </p:nvSpPr>
          <p:spPr>
            <a:xfrm>
              <a:off x="1214593" y="4323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4"/>
                  </a:moveTo>
                  <a:cubicBezTo>
                    <a:pt x="197" y="54"/>
                    <a:pt x="39" y="1"/>
                    <a:pt x="1" y="104"/>
                  </a:cubicBezTo>
                  <a:cubicBezTo>
                    <a:pt x="1" y="152"/>
                    <a:pt x="159" y="206"/>
                    <a:pt x="194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89" name="Google Shape;67789;p28"/>
            <p:cNvSpPr/>
            <p:nvPr/>
          </p:nvSpPr>
          <p:spPr>
            <a:xfrm>
              <a:off x="5826301" y="38148"/>
              <a:ext cx="20737" cy="8220"/>
            </a:xfrm>
            <a:custGeom>
              <a:avLst/>
              <a:gdLst/>
              <a:ahLst/>
              <a:cxnLst/>
              <a:rect l="l" t="t" r="r" b="b"/>
              <a:pathLst>
                <a:path w="581" h="273" extrusionOk="0">
                  <a:moveTo>
                    <a:pt x="580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0" y="27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90" name="Google Shape;67790;p28"/>
            <p:cNvSpPr/>
            <p:nvPr/>
          </p:nvSpPr>
          <p:spPr>
            <a:xfrm>
              <a:off x="4717177" y="38178"/>
              <a:ext cx="14812" cy="9455"/>
            </a:xfrm>
            <a:custGeom>
              <a:avLst/>
              <a:gdLst/>
              <a:ahLst/>
              <a:cxnLst/>
              <a:rect l="l" t="t" r="r" b="b"/>
              <a:pathLst>
                <a:path w="415" h="314" extrusionOk="0">
                  <a:moveTo>
                    <a:pt x="414" y="272"/>
                  </a:moveTo>
                  <a:lnTo>
                    <a:pt x="414" y="90"/>
                  </a:lnTo>
                  <a:cubicBezTo>
                    <a:pt x="219" y="90"/>
                    <a:pt x="185" y="17"/>
                    <a:pt x="27" y="0"/>
                  </a:cubicBezTo>
                  <a:cubicBezTo>
                    <a:pt x="46" y="141"/>
                    <a:pt x="1" y="314"/>
                    <a:pt x="414" y="2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91" name="Google Shape;67791;p28"/>
            <p:cNvSpPr/>
            <p:nvPr/>
          </p:nvSpPr>
          <p:spPr>
            <a:xfrm>
              <a:off x="860066" y="40105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5"/>
                  </a:moveTo>
                  <a:cubicBezTo>
                    <a:pt x="240" y="0"/>
                    <a:pt x="0" y="68"/>
                    <a:pt x="98" y="117"/>
                  </a:cubicBezTo>
                  <a:cubicBezTo>
                    <a:pt x="154" y="140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92" name="Google Shape;67792;p28"/>
            <p:cNvSpPr/>
            <p:nvPr/>
          </p:nvSpPr>
          <p:spPr>
            <a:xfrm>
              <a:off x="8834195" y="34836"/>
              <a:ext cx="13884" cy="6715"/>
            </a:xfrm>
            <a:custGeom>
              <a:avLst/>
              <a:gdLst/>
              <a:ahLst/>
              <a:cxnLst/>
              <a:rect l="l" t="t" r="r" b="b"/>
              <a:pathLst>
                <a:path w="389" h="223" extrusionOk="0">
                  <a:moveTo>
                    <a:pt x="388" y="110"/>
                  </a:moveTo>
                  <a:cubicBezTo>
                    <a:pt x="346" y="0"/>
                    <a:pt x="173" y="54"/>
                    <a:pt x="0" y="110"/>
                  </a:cubicBezTo>
                  <a:cubicBezTo>
                    <a:pt x="6" y="200"/>
                    <a:pt x="337" y="222"/>
                    <a:pt x="388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93" name="Google Shape;67793;p28"/>
            <p:cNvSpPr/>
            <p:nvPr/>
          </p:nvSpPr>
          <p:spPr>
            <a:xfrm>
              <a:off x="9050916" y="3188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2" y="25"/>
                  </a:moveTo>
                  <a:cubicBezTo>
                    <a:pt x="240" y="1"/>
                    <a:pt x="1" y="68"/>
                    <a:pt x="100" y="117"/>
                  </a:cubicBezTo>
                  <a:cubicBezTo>
                    <a:pt x="152" y="143"/>
                    <a:pt x="394" y="72"/>
                    <a:pt x="292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94" name="Google Shape;67794;p28"/>
            <p:cNvSpPr/>
            <p:nvPr/>
          </p:nvSpPr>
          <p:spPr>
            <a:xfrm>
              <a:off x="8968289" y="3188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5"/>
                  </a:moveTo>
                  <a:cubicBezTo>
                    <a:pt x="242" y="1"/>
                    <a:pt x="0" y="68"/>
                    <a:pt x="103" y="117"/>
                  </a:cubicBezTo>
                  <a:cubicBezTo>
                    <a:pt x="155" y="143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95" name="Google Shape;67795;p28"/>
            <p:cNvSpPr/>
            <p:nvPr/>
          </p:nvSpPr>
          <p:spPr>
            <a:xfrm>
              <a:off x="8625790" y="20895"/>
              <a:ext cx="22665" cy="11773"/>
            </a:xfrm>
            <a:custGeom>
              <a:avLst/>
              <a:gdLst/>
              <a:ahLst/>
              <a:cxnLst/>
              <a:rect l="l" t="t" r="r" b="b"/>
              <a:pathLst>
                <a:path w="635" h="391" extrusionOk="0">
                  <a:moveTo>
                    <a:pt x="635" y="390"/>
                  </a:moveTo>
                  <a:lnTo>
                    <a:pt x="635" y="27"/>
                  </a:lnTo>
                  <a:cubicBezTo>
                    <a:pt x="125" y="0"/>
                    <a:pt x="1" y="153"/>
                    <a:pt x="54" y="39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96" name="Google Shape;67796;p28"/>
            <p:cNvSpPr/>
            <p:nvPr/>
          </p:nvSpPr>
          <p:spPr>
            <a:xfrm>
              <a:off x="1768602" y="2917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5"/>
                  </a:moveTo>
                  <a:cubicBezTo>
                    <a:pt x="239" y="0"/>
                    <a:pt x="1" y="70"/>
                    <a:pt x="100" y="117"/>
                  </a:cubicBezTo>
                  <a:cubicBezTo>
                    <a:pt x="153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97" name="Google Shape;67797;p28"/>
            <p:cNvSpPr/>
            <p:nvPr/>
          </p:nvSpPr>
          <p:spPr>
            <a:xfrm>
              <a:off x="1744689" y="16289"/>
              <a:ext cx="22986" cy="13670"/>
            </a:xfrm>
            <a:custGeom>
              <a:avLst/>
              <a:gdLst/>
              <a:ahLst/>
              <a:cxnLst/>
              <a:rect l="l" t="t" r="r" b="b"/>
              <a:pathLst>
                <a:path w="644" h="454" extrusionOk="0">
                  <a:moveTo>
                    <a:pt x="1" y="89"/>
                  </a:moveTo>
                  <a:lnTo>
                    <a:pt x="1" y="453"/>
                  </a:lnTo>
                  <a:lnTo>
                    <a:pt x="578" y="453"/>
                  </a:lnTo>
                  <a:cubicBezTo>
                    <a:pt x="629" y="217"/>
                    <a:pt x="643" y="0"/>
                    <a:pt x="1" y="8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98" name="Google Shape;67798;p28"/>
            <p:cNvSpPr/>
            <p:nvPr/>
          </p:nvSpPr>
          <p:spPr>
            <a:xfrm>
              <a:off x="8118324" y="16289"/>
              <a:ext cx="26948" cy="13008"/>
            </a:xfrm>
            <a:custGeom>
              <a:avLst/>
              <a:gdLst/>
              <a:ahLst/>
              <a:cxnLst/>
              <a:rect l="l" t="t" r="r" b="b"/>
              <a:pathLst>
                <a:path w="755" h="432" extrusionOk="0">
                  <a:moveTo>
                    <a:pt x="194" y="0"/>
                  </a:moveTo>
                  <a:cubicBezTo>
                    <a:pt x="212" y="158"/>
                    <a:pt x="154" y="282"/>
                    <a:pt x="1" y="362"/>
                  </a:cubicBezTo>
                  <a:cubicBezTo>
                    <a:pt x="660" y="431"/>
                    <a:pt x="754" y="16"/>
                    <a:pt x="19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99" name="Google Shape;67799;p28"/>
            <p:cNvSpPr/>
            <p:nvPr/>
          </p:nvSpPr>
          <p:spPr>
            <a:xfrm>
              <a:off x="3905901" y="21046"/>
              <a:ext cx="13777" cy="7377"/>
            </a:xfrm>
            <a:custGeom>
              <a:avLst/>
              <a:gdLst/>
              <a:ahLst/>
              <a:cxnLst/>
              <a:rect l="l" t="t" r="r" b="b"/>
              <a:pathLst>
                <a:path w="386" h="245" extrusionOk="0">
                  <a:moveTo>
                    <a:pt x="386" y="113"/>
                  </a:moveTo>
                  <a:cubicBezTo>
                    <a:pt x="383" y="21"/>
                    <a:pt x="49" y="0"/>
                    <a:pt x="1" y="113"/>
                  </a:cubicBezTo>
                  <a:cubicBezTo>
                    <a:pt x="216" y="103"/>
                    <a:pt x="304" y="244"/>
                    <a:pt x="386" y="11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00" name="Google Shape;67800;p28"/>
            <p:cNvSpPr/>
            <p:nvPr/>
          </p:nvSpPr>
          <p:spPr>
            <a:xfrm>
              <a:off x="1541388" y="23665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5" y="26"/>
                  </a:moveTo>
                  <a:cubicBezTo>
                    <a:pt x="242" y="1"/>
                    <a:pt x="0" y="70"/>
                    <a:pt x="102" y="117"/>
                  </a:cubicBezTo>
                  <a:cubicBezTo>
                    <a:pt x="157" y="143"/>
                    <a:pt x="395" y="72"/>
                    <a:pt x="295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01" name="Google Shape;67801;p28"/>
            <p:cNvSpPr/>
            <p:nvPr/>
          </p:nvSpPr>
          <p:spPr>
            <a:xfrm>
              <a:off x="560719" y="21317"/>
              <a:ext cx="6960" cy="6263"/>
            </a:xfrm>
            <a:custGeom>
              <a:avLst/>
              <a:gdLst/>
              <a:ahLst/>
              <a:cxnLst/>
              <a:rect l="l" t="t" r="r" b="b"/>
              <a:pathLst>
                <a:path w="195" h="208" extrusionOk="0">
                  <a:moveTo>
                    <a:pt x="195" y="104"/>
                  </a:moveTo>
                  <a:cubicBezTo>
                    <a:pt x="195" y="55"/>
                    <a:pt x="34" y="0"/>
                    <a:pt x="0" y="104"/>
                  </a:cubicBezTo>
                  <a:cubicBezTo>
                    <a:pt x="0" y="154"/>
                    <a:pt x="158" y="208"/>
                    <a:pt x="195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02" name="Google Shape;67802;p28"/>
            <p:cNvSpPr/>
            <p:nvPr/>
          </p:nvSpPr>
          <p:spPr>
            <a:xfrm>
              <a:off x="271615" y="18125"/>
              <a:ext cx="27662" cy="9966"/>
            </a:xfrm>
            <a:custGeom>
              <a:avLst/>
              <a:gdLst/>
              <a:ahLst/>
              <a:cxnLst/>
              <a:rect l="l" t="t" r="r" b="b"/>
              <a:pathLst>
                <a:path w="775" h="331" extrusionOk="0">
                  <a:moveTo>
                    <a:pt x="775" y="119"/>
                  </a:moveTo>
                  <a:cubicBezTo>
                    <a:pt x="515" y="2"/>
                    <a:pt x="54" y="1"/>
                    <a:pt x="1" y="210"/>
                  </a:cubicBezTo>
                  <a:cubicBezTo>
                    <a:pt x="257" y="328"/>
                    <a:pt x="719" y="331"/>
                    <a:pt x="775" y="11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03" name="Google Shape;67803;p28"/>
            <p:cNvSpPr/>
            <p:nvPr/>
          </p:nvSpPr>
          <p:spPr>
            <a:xfrm>
              <a:off x="4135935" y="7858"/>
              <a:ext cx="37120" cy="16591"/>
            </a:xfrm>
            <a:custGeom>
              <a:avLst/>
              <a:gdLst/>
              <a:ahLst/>
              <a:cxnLst/>
              <a:rect l="l" t="t" r="r" b="b"/>
              <a:pathLst>
                <a:path w="1040" h="551" extrusionOk="0">
                  <a:moveTo>
                    <a:pt x="884" y="551"/>
                  </a:moveTo>
                  <a:cubicBezTo>
                    <a:pt x="1039" y="1"/>
                    <a:pt x="0" y="490"/>
                    <a:pt x="884" y="55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04" name="Google Shape;67804;p28"/>
            <p:cNvSpPr/>
            <p:nvPr/>
          </p:nvSpPr>
          <p:spPr>
            <a:xfrm>
              <a:off x="860887" y="16409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5" y="176"/>
                  </a:moveTo>
                  <a:cubicBezTo>
                    <a:pt x="322" y="182"/>
                    <a:pt x="344" y="293"/>
                    <a:pt x="656" y="267"/>
                  </a:cubicBezTo>
                  <a:cubicBezTo>
                    <a:pt x="955" y="45"/>
                    <a:pt x="1" y="0"/>
                    <a:pt x="75" y="17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05" name="Google Shape;67805;p28"/>
            <p:cNvSpPr/>
            <p:nvPr/>
          </p:nvSpPr>
          <p:spPr>
            <a:xfrm>
              <a:off x="6958482" y="18246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3" y="24"/>
                  </a:moveTo>
                  <a:cubicBezTo>
                    <a:pt x="239" y="1"/>
                    <a:pt x="1" y="68"/>
                    <a:pt x="97" y="115"/>
                  </a:cubicBezTo>
                  <a:cubicBezTo>
                    <a:pt x="153" y="140"/>
                    <a:pt x="391" y="72"/>
                    <a:pt x="293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06" name="Google Shape;67806;p28"/>
            <p:cNvSpPr/>
            <p:nvPr/>
          </p:nvSpPr>
          <p:spPr>
            <a:xfrm>
              <a:off x="5981739" y="10749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662" y="364"/>
                  </a:moveTo>
                  <a:cubicBezTo>
                    <a:pt x="715" y="158"/>
                    <a:pt x="612" y="22"/>
                    <a:pt x="277" y="0"/>
                  </a:cubicBezTo>
                  <a:cubicBezTo>
                    <a:pt x="214" y="123"/>
                    <a:pt x="0" y="174"/>
                    <a:pt x="84" y="36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07" name="Google Shape;67807;p28"/>
            <p:cNvSpPr/>
            <p:nvPr/>
          </p:nvSpPr>
          <p:spPr>
            <a:xfrm>
              <a:off x="2912347" y="7076"/>
              <a:ext cx="39726" cy="15808"/>
            </a:xfrm>
            <a:custGeom>
              <a:avLst/>
              <a:gdLst/>
              <a:ahLst/>
              <a:cxnLst/>
              <a:rect l="l" t="t" r="r" b="b"/>
              <a:pathLst>
                <a:path w="1113" h="525" extrusionOk="0">
                  <a:moveTo>
                    <a:pt x="648" y="306"/>
                  </a:moveTo>
                  <a:cubicBezTo>
                    <a:pt x="1112" y="1"/>
                    <a:pt x="0" y="524"/>
                    <a:pt x="648" y="3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08" name="Google Shape;67808;p28"/>
            <p:cNvSpPr/>
            <p:nvPr/>
          </p:nvSpPr>
          <p:spPr>
            <a:xfrm>
              <a:off x="2177345" y="8069"/>
              <a:ext cx="14705" cy="9455"/>
            </a:xfrm>
            <a:custGeom>
              <a:avLst/>
              <a:gdLst/>
              <a:ahLst/>
              <a:cxnLst/>
              <a:rect l="l" t="t" r="r" b="b"/>
              <a:pathLst>
                <a:path w="412" h="314" extrusionOk="0">
                  <a:moveTo>
                    <a:pt x="411" y="273"/>
                  </a:moveTo>
                  <a:lnTo>
                    <a:pt x="411" y="92"/>
                  </a:lnTo>
                  <a:cubicBezTo>
                    <a:pt x="218" y="92"/>
                    <a:pt x="182" y="19"/>
                    <a:pt x="26" y="0"/>
                  </a:cubicBezTo>
                  <a:cubicBezTo>
                    <a:pt x="46" y="143"/>
                    <a:pt x="0" y="314"/>
                    <a:pt x="411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09" name="Google Shape;67809;p28"/>
            <p:cNvSpPr/>
            <p:nvPr/>
          </p:nvSpPr>
          <p:spPr>
            <a:xfrm>
              <a:off x="1909763" y="13519"/>
              <a:ext cx="13920" cy="2710"/>
            </a:xfrm>
            <a:custGeom>
              <a:avLst/>
              <a:gdLst/>
              <a:ahLst/>
              <a:cxnLst/>
              <a:rect l="l" t="t" r="r" b="b"/>
              <a:pathLst>
                <a:path w="390" h="90" extrusionOk="0">
                  <a:moveTo>
                    <a:pt x="390" y="1"/>
                  </a:moveTo>
                  <a:cubicBezTo>
                    <a:pt x="240" y="21"/>
                    <a:pt x="6" y="2"/>
                    <a:pt x="1" y="90"/>
                  </a:cubicBezTo>
                  <a:cubicBezTo>
                    <a:pt x="153" y="70"/>
                    <a:pt x="384" y="88"/>
                    <a:pt x="39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10" name="Google Shape;67810;p28"/>
            <p:cNvSpPr/>
            <p:nvPr/>
          </p:nvSpPr>
          <p:spPr>
            <a:xfrm>
              <a:off x="3998736" y="999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1" y="25"/>
                  </a:moveTo>
                  <a:cubicBezTo>
                    <a:pt x="242" y="0"/>
                    <a:pt x="0" y="68"/>
                    <a:pt x="99" y="117"/>
                  </a:cubicBezTo>
                  <a:cubicBezTo>
                    <a:pt x="153" y="141"/>
                    <a:pt x="392" y="74"/>
                    <a:pt x="291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11" name="Google Shape;67811;p28"/>
            <p:cNvSpPr/>
            <p:nvPr/>
          </p:nvSpPr>
          <p:spPr>
            <a:xfrm>
              <a:off x="804994" y="999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1" y="25"/>
                  </a:moveTo>
                  <a:cubicBezTo>
                    <a:pt x="238" y="0"/>
                    <a:pt x="0" y="68"/>
                    <a:pt x="99" y="117"/>
                  </a:cubicBezTo>
                  <a:cubicBezTo>
                    <a:pt x="153" y="141"/>
                    <a:pt x="392" y="74"/>
                    <a:pt x="291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12" name="Google Shape;67812;p28"/>
            <p:cNvSpPr/>
            <p:nvPr/>
          </p:nvSpPr>
          <p:spPr>
            <a:xfrm>
              <a:off x="6982645" y="5329"/>
              <a:ext cx="13849" cy="5450"/>
            </a:xfrm>
            <a:custGeom>
              <a:avLst/>
              <a:gdLst/>
              <a:ahLst/>
              <a:cxnLst/>
              <a:rect l="l" t="t" r="r" b="b"/>
              <a:pathLst>
                <a:path w="388" h="181" extrusionOk="0">
                  <a:moveTo>
                    <a:pt x="387" y="0"/>
                  </a:moveTo>
                  <a:lnTo>
                    <a:pt x="1" y="0"/>
                  </a:lnTo>
                  <a:lnTo>
                    <a:pt x="1" y="180"/>
                  </a:lnTo>
                  <a:lnTo>
                    <a:pt x="387" y="18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13" name="Google Shape;67813;p28"/>
            <p:cNvSpPr/>
            <p:nvPr/>
          </p:nvSpPr>
          <p:spPr>
            <a:xfrm>
              <a:off x="3155694" y="2559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6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14" name="Google Shape;67814;p28"/>
            <p:cNvSpPr/>
            <p:nvPr/>
          </p:nvSpPr>
          <p:spPr>
            <a:xfrm>
              <a:off x="2086081" y="0"/>
              <a:ext cx="34086" cy="8792"/>
            </a:xfrm>
            <a:custGeom>
              <a:avLst/>
              <a:gdLst/>
              <a:ahLst/>
              <a:cxnLst/>
              <a:rect l="l" t="t" r="r" b="b"/>
              <a:pathLst>
                <a:path w="955" h="292" extrusionOk="0">
                  <a:moveTo>
                    <a:pt x="76" y="177"/>
                  </a:moveTo>
                  <a:cubicBezTo>
                    <a:pt x="321" y="182"/>
                    <a:pt x="341" y="292"/>
                    <a:pt x="654" y="268"/>
                  </a:cubicBezTo>
                  <a:cubicBezTo>
                    <a:pt x="954" y="45"/>
                    <a:pt x="0" y="1"/>
                    <a:pt x="76" y="17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15" name="Google Shape;67815;p28"/>
            <p:cNvSpPr/>
            <p:nvPr/>
          </p:nvSpPr>
          <p:spPr>
            <a:xfrm>
              <a:off x="3138455" y="1776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0" y="27"/>
                  </a:moveTo>
                  <a:cubicBezTo>
                    <a:pt x="236" y="1"/>
                    <a:pt x="0" y="70"/>
                    <a:pt x="98" y="118"/>
                  </a:cubicBezTo>
                  <a:cubicBezTo>
                    <a:pt x="151" y="143"/>
                    <a:pt x="389" y="74"/>
                    <a:pt x="290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16" name="Google Shape;67816;p28"/>
            <p:cNvSpPr/>
            <p:nvPr/>
          </p:nvSpPr>
          <p:spPr>
            <a:xfrm>
              <a:off x="2226528" y="2559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6" y="20"/>
                    <a:pt x="2" y="2"/>
                    <a:pt x="1" y="92"/>
                  </a:cubicBezTo>
                  <a:cubicBezTo>
                    <a:pt x="148" y="73"/>
                    <a:pt x="377" y="88"/>
                    <a:pt x="38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17" name="Google Shape;67817;p28"/>
            <p:cNvSpPr/>
            <p:nvPr/>
          </p:nvSpPr>
          <p:spPr>
            <a:xfrm>
              <a:off x="2081869" y="669674"/>
              <a:ext cx="50648" cy="16410"/>
            </a:xfrm>
            <a:custGeom>
              <a:avLst/>
              <a:gdLst/>
              <a:ahLst/>
              <a:cxnLst/>
              <a:rect l="l" t="t" r="r" b="b"/>
              <a:pathLst>
                <a:path w="1419" h="545" extrusionOk="0">
                  <a:moveTo>
                    <a:pt x="194" y="545"/>
                  </a:moveTo>
                  <a:cubicBezTo>
                    <a:pt x="1418" y="478"/>
                    <a:pt x="207" y="1"/>
                    <a:pt x="1" y="271"/>
                  </a:cubicBezTo>
                  <a:cubicBezTo>
                    <a:pt x="228" y="289"/>
                    <a:pt x="209" y="416"/>
                    <a:pt x="194" y="54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18" name="Google Shape;67818;p28"/>
            <p:cNvSpPr/>
            <p:nvPr/>
          </p:nvSpPr>
          <p:spPr>
            <a:xfrm>
              <a:off x="8772305" y="379849"/>
              <a:ext cx="34443" cy="11020"/>
            </a:xfrm>
            <a:custGeom>
              <a:avLst/>
              <a:gdLst/>
              <a:ahLst/>
              <a:cxnLst/>
              <a:rect l="l" t="t" r="r" b="b"/>
              <a:pathLst>
                <a:path w="965" h="366" extrusionOk="0">
                  <a:moveTo>
                    <a:pt x="964" y="365"/>
                  </a:moveTo>
                  <a:cubicBezTo>
                    <a:pt x="898" y="124"/>
                    <a:pt x="459" y="58"/>
                    <a:pt x="1" y="1"/>
                  </a:cubicBezTo>
                  <a:cubicBezTo>
                    <a:pt x="79" y="237"/>
                    <a:pt x="601" y="263"/>
                    <a:pt x="964" y="36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19" name="Google Shape;67819;p28"/>
            <p:cNvSpPr/>
            <p:nvPr/>
          </p:nvSpPr>
          <p:spPr>
            <a:xfrm>
              <a:off x="9095424" y="152981"/>
              <a:ext cx="36728" cy="16290"/>
            </a:xfrm>
            <a:custGeom>
              <a:avLst/>
              <a:gdLst/>
              <a:ahLst/>
              <a:cxnLst/>
              <a:rect l="l" t="t" r="r" b="b"/>
              <a:pathLst>
                <a:path w="1029" h="541" extrusionOk="0">
                  <a:moveTo>
                    <a:pt x="204" y="455"/>
                  </a:moveTo>
                  <a:cubicBezTo>
                    <a:pt x="793" y="541"/>
                    <a:pt x="1029" y="8"/>
                    <a:pt x="780" y="0"/>
                  </a:cubicBezTo>
                  <a:cubicBezTo>
                    <a:pt x="610" y="161"/>
                    <a:pt x="0" y="115"/>
                    <a:pt x="204" y="45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20" name="Google Shape;67820;p28"/>
            <p:cNvSpPr/>
            <p:nvPr/>
          </p:nvSpPr>
          <p:spPr>
            <a:xfrm>
              <a:off x="835332" y="80570"/>
              <a:ext cx="35193" cy="10087"/>
            </a:xfrm>
            <a:custGeom>
              <a:avLst/>
              <a:gdLst/>
              <a:ahLst/>
              <a:cxnLst/>
              <a:rect l="l" t="t" r="r" b="b"/>
              <a:pathLst>
                <a:path w="986" h="335" extrusionOk="0">
                  <a:moveTo>
                    <a:pt x="406" y="315"/>
                  </a:moveTo>
                  <a:cubicBezTo>
                    <a:pt x="484" y="160"/>
                    <a:pt x="655" y="335"/>
                    <a:pt x="986" y="315"/>
                  </a:cubicBezTo>
                  <a:lnTo>
                    <a:pt x="986" y="41"/>
                  </a:lnTo>
                  <a:cubicBezTo>
                    <a:pt x="612" y="1"/>
                    <a:pt x="0" y="288"/>
                    <a:pt x="406" y="3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21" name="Google Shape;67821;p28"/>
            <p:cNvSpPr/>
            <p:nvPr/>
          </p:nvSpPr>
          <p:spPr>
            <a:xfrm>
              <a:off x="808813" y="16951"/>
              <a:ext cx="37549" cy="11141"/>
            </a:xfrm>
            <a:custGeom>
              <a:avLst/>
              <a:gdLst/>
              <a:ahLst/>
              <a:cxnLst/>
              <a:rect l="l" t="t" r="r" b="b"/>
              <a:pathLst>
                <a:path w="1052" h="370" extrusionOk="0">
                  <a:moveTo>
                    <a:pt x="960" y="249"/>
                  </a:moveTo>
                  <a:cubicBezTo>
                    <a:pt x="573" y="249"/>
                    <a:pt x="713" y="0"/>
                    <a:pt x="187" y="67"/>
                  </a:cubicBezTo>
                  <a:cubicBezTo>
                    <a:pt x="0" y="289"/>
                    <a:pt x="1051" y="370"/>
                    <a:pt x="960" y="24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22" name="Google Shape;67822;p28"/>
            <p:cNvSpPr/>
            <p:nvPr/>
          </p:nvSpPr>
          <p:spPr>
            <a:xfrm>
              <a:off x="8669406" y="1705467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09"/>
                  </a:moveTo>
                  <a:cubicBezTo>
                    <a:pt x="345" y="1"/>
                    <a:pt x="171" y="54"/>
                    <a:pt x="0" y="109"/>
                  </a:cubicBezTo>
                  <a:cubicBezTo>
                    <a:pt x="3" y="200"/>
                    <a:pt x="338" y="224"/>
                    <a:pt x="385" y="10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23" name="Google Shape;67823;p28"/>
            <p:cNvSpPr/>
            <p:nvPr/>
          </p:nvSpPr>
          <p:spPr>
            <a:xfrm>
              <a:off x="8066999" y="1708027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5"/>
                  </a:moveTo>
                  <a:cubicBezTo>
                    <a:pt x="156" y="140"/>
                    <a:pt x="393" y="72"/>
                    <a:pt x="294" y="24"/>
                  </a:cubicBezTo>
                  <a:cubicBezTo>
                    <a:pt x="242" y="1"/>
                    <a:pt x="0" y="68"/>
                    <a:pt x="100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24" name="Google Shape;67824;p28"/>
            <p:cNvSpPr/>
            <p:nvPr/>
          </p:nvSpPr>
          <p:spPr>
            <a:xfrm>
              <a:off x="3244567" y="1706070"/>
              <a:ext cx="21665" cy="6353"/>
            </a:xfrm>
            <a:custGeom>
              <a:avLst/>
              <a:gdLst/>
              <a:ahLst/>
              <a:cxnLst/>
              <a:rect l="l" t="t" r="r" b="b"/>
              <a:pathLst>
                <a:path w="607" h="211" extrusionOk="0">
                  <a:moveTo>
                    <a:pt x="606" y="0"/>
                  </a:moveTo>
                  <a:lnTo>
                    <a:pt x="29" y="0"/>
                  </a:lnTo>
                  <a:cubicBezTo>
                    <a:pt x="1" y="161"/>
                    <a:pt x="221" y="211"/>
                    <a:pt x="606" y="18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25" name="Google Shape;67825;p28"/>
            <p:cNvSpPr/>
            <p:nvPr/>
          </p:nvSpPr>
          <p:spPr>
            <a:xfrm>
              <a:off x="113821" y="1705919"/>
              <a:ext cx="23843" cy="5962"/>
            </a:xfrm>
            <a:custGeom>
              <a:avLst/>
              <a:gdLst/>
              <a:ahLst/>
              <a:cxnLst/>
              <a:rect l="l" t="t" r="r" b="b"/>
              <a:pathLst>
                <a:path w="668" h="198" extrusionOk="0">
                  <a:moveTo>
                    <a:pt x="579" y="5"/>
                  </a:moveTo>
                  <a:cubicBezTo>
                    <a:pt x="246" y="0"/>
                    <a:pt x="83" y="73"/>
                    <a:pt x="1" y="185"/>
                  </a:cubicBezTo>
                  <a:cubicBezTo>
                    <a:pt x="302" y="176"/>
                    <a:pt x="668" y="197"/>
                    <a:pt x="579" y="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26" name="Google Shape;67826;p28"/>
            <p:cNvSpPr/>
            <p:nvPr/>
          </p:nvSpPr>
          <p:spPr>
            <a:xfrm>
              <a:off x="2670678" y="1705287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2" y="26"/>
                  </a:moveTo>
                  <a:cubicBezTo>
                    <a:pt x="242" y="0"/>
                    <a:pt x="0" y="68"/>
                    <a:pt x="102" y="115"/>
                  </a:cubicBezTo>
                  <a:cubicBezTo>
                    <a:pt x="155" y="140"/>
                    <a:pt x="395" y="72"/>
                    <a:pt x="292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27" name="Google Shape;67827;p28"/>
            <p:cNvSpPr/>
            <p:nvPr/>
          </p:nvSpPr>
          <p:spPr>
            <a:xfrm>
              <a:off x="6889989" y="1702517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101" y="118"/>
                  </a:moveTo>
                  <a:cubicBezTo>
                    <a:pt x="155" y="142"/>
                    <a:pt x="396" y="74"/>
                    <a:pt x="293" y="27"/>
                  </a:cubicBezTo>
                  <a:cubicBezTo>
                    <a:pt x="240" y="1"/>
                    <a:pt x="1" y="69"/>
                    <a:pt x="101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28" name="Google Shape;67828;p28"/>
            <p:cNvSpPr/>
            <p:nvPr/>
          </p:nvSpPr>
          <p:spPr>
            <a:xfrm>
              <a:off x="5196732" y="1702517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4"/>
                  </a:moveTo>
                  <a:cubicBezTo>
                    <a:pt x="241" y="1"/>
                    <a:pt x="1" y="69"/>
                    <a:pt x="102" y="116"/>
                  </a:cubicBezTo>
                  <a:cubicBezTo>
                    <a:pt x="155" y="141"/>
                    <a:pt x="395" y="74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29" name="Google Shape;67829;p28"/>
            <p:cNvSpPr/>
            <p:nvPr/>
          </p:nvSpPr>
          <p:spPr>
            <a:xfrm>
              <a:off x="1827636" y="1689600"/>
              <a:ext cx="39761" cy="13670"/>
            </a:xfrm>
            <a:custGeom>
              <a:avLst/>
              <a:gdLst/>
              <a:ahLst/>
              <a:cxnLst/>
              <a:rect l="l" t="t" r="r" b="b"/>
              <a:pathLst>
                <a:path w="1114" h="454" extrusionOk="0">
                  <a:moveTo>
                    <a:pt x="577" y="0"/>
                  </a:moveTo>
                  <a:cubicBezTo>
                    <a:pt x="405" y="160"/>
                    <a:pt x="113" y="264"/>
                    <a:pt x="0" y="453"/>
                  </a:cubicBezTo>
                  <a:cubicBezTo>
                    <a:pt x="388" y="447"/>
                    <a:pt x="1114" y="143"/>
                    <a:pt x="57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30" name="Google Shape;67830;p28"/>
            <p:cNvSpPr/>
            <p:nvPr/>
          </p:nvSpPr>
          <p:spPr>
            <a:xfrm>
              <a:off x="1665738" y="1699807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101" y="114"/>
                  </a:moveTo>
                  <a:cubicBezTo>
                    <a:pt x="154" y="139"/>
                    <a:pt x="396" y="73"/>
                    <a:pt x="291" y="26"/>
                  </a:cubicBezTo>
                  <a:cubicBezTo>
                    <a:pt x="239" y="1"/>
                    <a:pt x="0" y="69"/>
                    <a:pt x="101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31" name="Google Shape;67831;p28"/>
            <p:cNvSpPr/>
            <p:nvPr/>
          </p:nvSpPr>
          <p:spPr>
            <a:xfrm>
              <a:off x="1087602" y="1697067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7"/>
                  </a:moveTo>
                  <a:cubicBezTo>
                    <a:pt x="151" y="140"/>
                    <a:pt x="393" y="72"/>
                    <a:pt x="290" y="27"/>
                  </a:cubicBezTo>
                  <a:cubicBezTo>
                    <a:pt x="241" y="0"/>
                    <a:pt x="0" y="71"/>
                    <a:pt x="100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32" name="Google Shape;67832;p28"/>
            <p:cNvSpPr/>
            <p:nvPr/>
          </p:nvSpPr>
          <p:spPr>
            <a:xfrm>
              <a:off x="2732675" y="1694327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100" y="118"/>
                  </a:moveTo>
                  <a:cubicBezTo>
                    <a:pt x="152" y="142"/>
                    <a:pt x="391" y="73"/>
                    <a:pt x="295" y="26"/>
                  </a:cubicBezTo>
                  <a:cubicBezTo>
                    <a:pt x="237" y="0"/>
                    <a:pt x="1" y="71"/>
                    <a:pt x="100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33" name="Google Shape;67833;p28"/>
            <p:cNvSpPr/>
            <p:nvPr/>
          </p:nvSpPr>
          <p:spPr>
            <a:xfrm>
              <a:off x="2867019" y="1689600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387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34" name="Google Shape;67834;p28"/>
            <p:cNvSpPr/>
            <p:nvPr/>
          </p:nvSpPr>
          <p:spPr>
            <a:xfrm>
              <a:off x="6556306" y="1686499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193" y="103"/>
                  </a:moveTo>
                  <a:cubicBezTo>
                    <a:pt x="193" y="53"/>
                    <a:pt x="36" y="0"/>
                    <a:pt x="1" y="103"/>
                  </a:cubicBezTo>
                  <a:cubicBezTo>
                    <a:pt x="1" y="156"/>
                    <a:pt x="157" y="208"/>
                    <a:pt x="193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35" name="Google Shape;67835;p28"/>
            <p:cNvSpPr/>
            <p:nvPr/>
          </p:nvSpPr>
          <p:spPr>
            <a:xfrm>
              <a:off x="4222952" y="1686499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4" y="103"/>
                  </a:moveTo>
                  <a:cubicBezTo>
                    <a:pt x="194" y="53"/>
                    <a:pt x="37" y="0"/>
                    <a:pt x="1" y="103"/>
                  </a:cubicBezTo>
                  <a:cubicBezTo>
                    <a:pt x="1" y="156"/>
                    <a:pt x="155" y="208"/>
                    <a:pt x="194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36" name="Google Shape;67836;p28"/>
            <p:cNvSpPr/>
            <p:nvPr/>
          </p:nvSpPr>
          <p:spPr>
            <a:xfrm>
              <a:off x="536948" y="168881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6"/>
                  </a:moveTo>
                  <a:cubicBezTo>
                    <a:pt x="237" y="0"/>
                    <a:pt x="1" y="68"/>
                    <a:pt x="100" y="116"/>
                  </a:cubicBezTo>
                  <a:cubicBezTo>
                    <a:pt x="152" y="143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37" name="Google Shape;67837;p28"/>
            <p:cNvSpPr/>
            <p:nvPr/>
          </p:nvSpPr>
          <p:spPr>
            <a:xfrm>
              <a:off x="5475664" y="1681381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92"/>
                  </a:moveTo>
                  <a:cubicBezTo>
                    <a:pt x="387" y="92"/>
                    <a:pt x="349" y="16"/>
                    <a:pt x="195" y="1"/>
                  </a:cubicBezTo>
                  <a:cubicBezTo>
                    <a:pt x="195" y="92"/>
                    <a:pt x="36" y="109"/>
                    <a:pt x="1" y="182"/>
                  </a:cubicBezTo>
                  <a:cubicBezTo>
                    <a:pt x="195" y="182"/>
                    <a:pt x="230" y="255"/>
                    <a:pt x="388" y="273"/>
                  </a:cubicBezTo>
                  <a:cubicBezTo>
                    <a:pt x="387" y="183"/>
                    <a:pt x="542" y="165"/>
                    <a:pt x="580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38" name="Google Shape;67838;p28"/>
            <p:cNvSpPr/>
            <p:nvPr/>
          </p:nvSpPr>
          <p:spPr>
            <a:xfrm>
              <a:off x="4844918" y="1680989"/>
              <a:ext cx="33551" cy="15778"/>
            </a:xfrm>
            <a:custGeom>
              <a:avLst/>
              <a:gdLst/>
              <a:ahLst/>
              <a:cxnLst/>
              <a:rect l="l" t="t" r="r" b="b"/>
              <a:pathLst>
                <a:path w="940" h="524" extrusionOk="0">
                  <a:moveTo>
                    <a:pt x="895" y="196"/>
                  </a:moveTo>
                  <a:cubicBezTo>
                    <a:pt x="939" y="139"/>
                    <a:pt x="604" y="1"/>
                    <a:pt x="510" y="15"/>
                  </a:cubicBezTo>
                  <a:cubicBezTo>
                    <a:pt x="1" y="87"/>
                    <a:pt x="633" y="524"/>
                    <a:pt x="895" y="19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39" name="Google Shape;67839;p28"/>
            <p:cNvSpPr/>
            <p:nvPr/>
          </p:nvSpPr>
          <p:spPr>
            <a:xfrm>
              <a:off x="416667" y="1672589"/>
              <a:ext cx="40333" cy="14724"/>
            </a:xfrm>
            <a:custGeom>
              <a:avLst/>
              <a:gdLst/>
              <a:ahLst/>
              <a:cxnLst/>
              <a:rect l="l" t="t" r="r" b="b"/>
              <a:pathLst>
                <a:path w="1130" h="489" extrusionOk="0">
                  <a:moveTo>
                    <a:pt x="770" y="384"/>
                  </a:moveTo>
                  <a:cubicBezTo>
                    <a:pt x="1129" y="80"/>
                    <a:pt x="79" y="0"/>
                    <a:pt x="0" y="201"/>
                  </a:cubicBezTo>
                  <a:cubicBezTo>
                    <a:pt x="302" y="242"/>
                    <a:pt x="165" y="488"/>
                    <a:pt x="770" y="3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40" name="Google Shape;67840;p28"/>
            <p:cNvSpPr/>
            <p:nvPr/>
          </p:nvSpPr>
          <p:spPr>
            <a:xfrm>
              <a:off x="822733" y="1662292"/>
              <a:ext cx="50398" cy="17404"/>
            </a:xfrm>
            <a:custGeom>
              <a:avLst/>
              <a:gdLst/>
              <a:ahLst/>
              <a:cxnLst/>
              <a:rect l="l" t="t" r="r" b="b"/>
              <a:pathLst>
                <a:path w="1412" h="578" extrusionOk="0">
                  <a:moveTo>
                    <a:pt x="1157" y="545"/>
                  </a:moveTo>
                  <a:cubicBezTo>
                    <a:pt x="1320" y="440"/>
                    <a:pt x="1412" y="302"/>
                    <a:pt x="1350" y="92"/>
                  </a:cubicBezTo>
                  <a:cubicBezTo>
                    <a:pt x="721" y="145"/>
                    <a:pt x="451" y="32"/>
                    <a:pt x="1" y="0"/>
                  </a:cubicBezTo>
                  <a:cubicBezTo>
                    <a:pt x="229" y="255"/>
                    <a:pt x="314" y="577"/>
                    <a:pt x="1157" y="54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41" name="Google Shape;67841;p28"/>
            <p:cNvSpPr/>
            <p:nvPr/>
          </p:nvSpPr>
          <p:spPr>
            <a:xfrm>
              <a:off x="1189645" y="1659582"/>
              <a:ext cx="71992" cy="13941"/>
            </a:xfrm>
            <a:custGeom>
              <a:avLst/>
              <a:gdLst/>
              <a:ahLst/>
              <a:cxnLst/>
              <a:rect l="l" t="t" r="r" b="b"/>
              <a:pathLst>
                <a:path w="2017" h="463" extrusionOk="0">
                  <a:moveTo>
                    <a:pt x="713" y="454"/>
                  </a:moveTo>
                  <a:cubicBezTo>
                    <a:pt x="658" y="124"/>
                    <a:pt x="2017" y="462"/>
                    <a:pt x="1677" y="0"/>
                  </a:cubicBezTo>
                  <a:cubicBezTo>
                    <a:pt x="1136" y="47"/>
                    <a:pt x="675" y="132"/>
                    <a:pt x="133" y="182"/>
                  </a:cubicBezTo>
                  <a:cubicBezTo>
                    <a:pt x="0" y="424"/>
                    <a:pt x="531" y="356"/>
                    <a:pt x="713" y="45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42" name="Google Shape;67842;p28"/>
            <p:cNvSpPr/>
            <p:nvPr/>
          </p:nvSpPr>
          <p:spPr>
            <a:xfrm>
              <a:off x="6690364" y="1666989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7"/>
                  </a:moveTo>
                  <a:cubicBezTo>
                    <a:pt x="156" y="141"/>
                    <a:pt x="395" y="73"/>
                    <a:pt x="293" y="27"/>
                  </a:cubicBezTo>
                  <a:cubicBezTo>
                    <a:pt x="244" y="1"/>
                    <a:pt x="0" y="69"/>
                    <a:pt x="101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43" name="Google Shape;67843;p28"/>
            <p:cNvSpPr/>
            <p:nvPr/>
          </p:nvSpPr>
          <p:spPr>
            <a:xfrm>
              <a:off x="6611343" y="1662232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0" y="184"/>
                  </a:moveTo>
                  <a:lnTo>
                    <a:pt x="387" y="184"/>
                  </a:lnTo>
                  <a:lnTo>
                    <a:pt x="387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44" name="Google Shape;67844;p28"/>
            <p:cNvSpPr/>
            <p:nvPr/>
          </p:nvSpPr>
          <p:spPr>
            <a:xfrm>
              <a:off x="5234673" y="1661690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5" y="110"/>
                  </a:moveTo>
                  <a:cubicBezTo>
                    <a:pt x="346" y="1"/>
                    <a:pt x="174" y="54"/>
                    <a:pt x="0" y="110"/>
                  </a:cubicBezTo>
                  <a:cubicBezTo>
                    <a:pt x="5" y="203"/>
                    <a:pt x="341" y="225"/>
                    <a:pt x="385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45" name="Google Shape;67845;p28"/>
            <p:cNvSpPr/>
            <p:nvPr/>
          </p:nvSpPr>
          <p:spPr>
            <a:xfrm>
              <a:off x="8006537" y="1651332"/>
              <a:ext cx="44687" cy="16440"/>
            </a:xfrm>
            <a:custGeom>
              <a:avLst/>
              <a:gdLst/>
              <a:ahLst/>
              <a:cxnLst/>
              <a:rect l="l" t="t" r="r" b="b"/>
              <a:pathLst>
                <a:path w="1252" h="546" extrusionOk="0">
                  <a:moveTo>
                    <a:pt x="638" y="0"/>
                  </a:moveTo>
                  <a:cubicBezTo>
                    <a:pt x="616" y="171"/>
                    <a:pt x="0" y="64"/>
                    <a:pt x="59" y="273"/>
                  </a:cubicBezTo>
                  <a:cubicBezTo>
                    <a:pt x="397" y="546"/>
                    <a:pt x="1252" y="144"/>
                    <a:pt x="63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46" name="Google Shape;67846;p28"/>
            <p:cNvSpPr/>
            <p:nvPr/>
          </p:nvSpPr>
          <p:spPr>
            <a:xfrm>
              <a:off x="6683547" y="1658799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2" y="26"/>
                  </a:moveTo>
                  <a:cubicBezTo>
                    <a:pt x="242" y="0"/>
                    <a:pt x="1" y="69"/>
                    <a:pt x="103" y="116"/>
                  </a:cubicBezTo>
                  <a:cubicBezTo>
                    <a:pt x="152" y="141"/>
                    <a:pt x="392" y="72"/>
                    <a:pt x="292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47" name="Google Shape;67847;p28"/>
            <p:cNvSpPr/>
            <p:nvPr/>
          </p:nvSpPr>
          <p:spPr>
            <a:xfrm>
              <a:off x="9075543" y="1654072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48" name="Google Shape;67848;p28"/>
            <p:cNvSpPr/>
            <p:nvPr/>
          </p:nvSpPr>
          <p:spPr>
            <a:xfrm>
              <a:off x="5841969" y="1644197"/>
              <a:ext cx="22165" cy="16199"/>
            </a:xfrm>
            <a:custGeom>
              <a:avLst/>
              <a:gdLst/>
              <a:ahLst/>
              <a:cxnLst/>
              <a:rect l="l" t="t" r="r" b="b"/>
              <a:pathLst>
                <a:path w="621" h="538" extrusionOk="0">
                  <a:moveTo>
                    <a:pt x="343" y="511"/>
                  </a:moveTo>
                  <a:cubicBezTo>
                    <a:pt x="403" y="387"/>
                    <a:pt x="620" y="336"/>
                    <a:pt x="538" y="147"/>
                  </a:cubicBezTo>
                  <a:cubicBezTo>
                    <a:pt x="0" y="1"/>
                    <a:pt x="4" y="537"/>
                    <a:pt x="343" y="51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49" name="Google Shape;67849;p28"/>
            <p:cNvSpPr/>
            <p:nvPr/>
          </p:nvSpPr>
          <p:spPr>
            <a:xfrm>
              <a:off x="5410169" y="165328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1" y="26"/>
                  </a:moveTo>
                  <a:cubicBezTo>
                    <a:pt x="238" y="0"/>
                    <a:pt x="0" y="71"/>
                    <a:pt x="98" y="118"/>
                  </a:cubicBezTo>
                  <a:cubicBezTo>
                    <a:pt x="150" y="143"/>
                    <a:pt x="394" y="73"/>
                    <a:pt x="291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50" name="Google Shape;67850;p28"/>
            <p:cNvSpPr/>
            <p:nvPr/>
          </p:nvSpPr>
          <p:spPr>
            <a:xfrm>
              <a:off x="2537012" y="1644197"/>
              <a:ext cx="47757" cy="17404"/>
            </a:xfrm>
            <a:custGeom>
              <a:avLst/>
              <a:gdLst/>
              <a:ahLst/>
              <a:cxnLst/>
              <a:rect l="l" t="t" r="r" b="b"/>
              <a:pathLst>
                <a:path w="1338" h="578" extrusionOk="0">
                  <a:moveTo>
                    <a:pt x="182" y="328"/>
                  </a:moveTo>
                  <a:cubicBezTo>
                    <a:pt x="478" y="578"/>
                    <a:pt x="1314" y="323"/>
                    <a:pt x="1337" y="146"/>
                  </a:cubicBezTo>
                  <a:cubicBezTo>
                    <a:pt x="940" y="203"/>
                    <a:pt x="0" y="1"/>
                    <a:pt x="182" y="32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51" name="Google Shape;67851;p28"/>
            <p:cNvSpPr/>
            <p:nvPr/>
          </p:nvSpPr>
          <p:spPr>
            <a:xfrm>
              <a:off x="1440273" y="1639108"/>
              <a:ext cx="26591" cy="12255"/>
            </a:xfrm>
            <a:custGeom>
              <a:avLst/>
              <a:gdLst/>
              <a:ahLst/>
              <a:cxnLst/>
              <a:rect l="l" t="t" r="r" b="b"/>
              <a:pathLst>
                <a:path w="745" h="407" extrusionOk="0">
                  <a:moveTo>
                    <a:pt x="439" y="406"/>
                  </a:moveTo>
                  <a:cubicBezTo>
                    <a:pt x="745" y="270"/>
                    <a:pt x="655" y="0"/>
                    <a:pt x="54" y="42"/>
                  </a:cubicBezTo>
                  <a:cubicBezTo>
                    <a:pt x="1" y="251"/>
                    <a:pt x="100" y="385"/>
                    <a:pt x="439" y="4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52" name="Google Shape;67852;p28"/>
            <p:cNvSpPr/>
            <p:nvPr/>
          </p:nvSpPr>
          <p:spPr>
            <a:xfrm>
              <a:off x="8886091" y="1645160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100" y="114"/>
                  </a:moveTo>
                  <a:cubicBezTo>
                    <a:pt x="155" y="140"/>
                    <a:pt x="396" y="72"/>
                    <a:pt x="293" y="24"/>
                  </a:cubicBezTo>
                  <a:cubicBezTo>
                    <a:pt x="242" y="0"/>
                    <a:pt x="1" y="68"/>
                    <a:pt x="100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53" name="Google Shape;67853;p28"/>
            <p:cNvSpPr/>
            <p:nvPr/>
          </p:nvSpPr>
          <p:spPr>
            <a:xfrm>
              <a:off x="8941270" y="1642390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2" y="24"/>
                  </a:moveTo>
                  <a:cubicBezTo>
                    <a:pt x="236" y="1"/>
                    <a:pt x="0" y="69"/>
                    <a:pt x="98" y="116"/>
                  </a:cubicBezTo>
                  <a:cubicBezTo>
                    <a:pt x="151" y="140"/>
                    <a:pt x="390" y="72"/>
                    <a:pt x="292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54" name="Google Shape;67854;p28"/>
            <p:cNvSpPr/>
            <p:nvPr/>
          </p:nvSpPr>
          <p:spPr>
            <a:xfrm>
              <a:off x="6907335" y="1632816"/>
              <a:ext cx="26591" cy="15236"/>
            </a:xfrm>
            <a:custGeom>
              <a:avLst/>
              <a:gdLst/>
              <a:ahLst/>
              <a:cxnLst/>
              <a:rect l="l" t="t" r="r" b="b"/>
              <a:pathLst>
                <a:path w="745" h="506" extrusionOk="0">
                  <a:moveTo>
                    <a:pt x="0" y="434"/>
                  </a:moveTo>
                  <a:cubicBezTo>
                    <a:pt x="744" y="505"/>
                    <a:pt x="744" y="0"/>
                    <a:pt x="0" y="7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55" name="Google Shape;67855;p28"/>
            <p:cNvSpPr/>
            <p:nvPr/>
          </p:nvSpPr>
          <p:spPr>
            <a:xfrm>
              <a:off x="2619139" y="1639680"/>
              <a:ext cx="13777" cy="7467"/>
            </a:xfrm>
            <a:custGeom>
              <a:avLst/>
              <a:gdLst/>
              <a:ahLst/>
              <a:cxnLst/>
              <a:rect l="l" t="t" r="r" b="b"/>
              <a:pathLst>
                <a:path w="386" h="248" extrusionOk="0">
                  <a:moveTo>
                    <a:pt x="386" y="114"/>
                  </a:moveTo>
                  <a:cubicBezTo>
                    <a:pt x="385" y="23"/>
                    <a:pt x="50" y="1"/>
                    <a:pt x="1" y="114"/>
                  </a:cubicBezTo>
                  <a:cubicBezTo>
                    <a:pt x="217" y="105"/>
                    <a:pt x="300" y="247"/>
                    <a:pt x="386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56" name="Google Shape;67856;p28"/>
            <p:cNvSpPr/>
            <p:nvPr/>
          </p:nvSpPr>
          <p:spPr>
            <a:xfrm>
              <a:off x="865599" y="1623994"/>
              <a:ext cx="41653" cy="18759"/>
            </a:xfrm>
            <a:custGeom>
              <a:avLst/>
              <a:gdLst/>
              <a:ahLst/>
              <a:cxnLst/>
              <a:rect l="l" t="t" r="r" b="b"/>
              <a:pathLst>
                <a:path w="1167" h="623" extrusionOk="0">
                  <a:moveTo>
                    <a:pt x="725" y="546"/>
                  </a:moveTo>
                  <a:cubicBezTo>
                    <a:pt x="1166" y="340"/>
                    <a:pt x="596" y="146"/>
                    <a:pt x="340" y="1"/>
                  </a:cubicBezTo>
                  <a:cubicBezTo>
                    <a:pt x="45" y="138"/>
                    <a:pt x="1" y="622"/>
                    <a:pt x="725" y="54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57" name="Google Shape;67857;p28"/>
            <p:cNvSpPr/>
            <p:nvPr/>
          </p:nvSpPr>
          <p:spPr>
            <a:xfrm>
              <a:off x="6132858" y="1631431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296" y="27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3"/>
                    <a:pt x="396" y="72"/>
                    <a:pt x="296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58" name="Google Shape;67858;p28"/>
            <p:cNvSpPr/>
            <p:nvPr/>
          </p:nvSpPr>
          <p:spPr>
            <a:xfrm>
              <a:off x="6052908" y="1629473"/>
              <a:ext cx="21665" cy="6383"/>
            </a:xfrm>
            <a:custGeom>
              <a:avLst/>
              <a:gdLst/>
              <a:ahLst/>
              <a:cxnLst/>
              <a:rect l="l" t="t" r="r" b="b"/>
              <a:pathLst>
                <a:path w="607" h="212" extrusionOk="0">
                  <a:moveTo>
                    <a:pt x="606" y="182"/>
                  </a:moveTo>
                  <a:lnTo>
                    <a:pt x="606" y="0"/>
                  </a:lnTo>
                  <a:lnTo>
                    <a:pt x="27" y="0"/>
                  </a:lnTo>
                  <a:cubicBezTo>
                    <a:pt x="1" y="163"/>
                    <a:pt x="217" y="212"/>
                    <a:pt x="606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59" name="Google Shape;67859;p28"/>
            <p:cNvSpPr/>
            <p:nvPr/>
          </p:nvSpPr>
          <p:spPr>
            <a:xfrm>
              <a:off x="1387485" y="1619718"/>
              <a:ext cx="20238" cy="13580"/>
            </a:xfrm>
            <a:custGeom>
              <a:avLst/>
              <a:gdLst/>
              <a:ahLst/>
              <a:cxnLst/>
              <a:rect l="l" t="t" r="r" b="b"/>
              <a:pathLst>
                <a:path w="567" h="451" extrusionOk="0">
                  <a:moveTo>
                    <a:pt x="376" y="416"/>
                  </a:moveTo>
                  <a:cubicBezTo>
                    <a:pt x="386" y="359"/>
                    <a:pt x="403" y="306"/>
                    <a:pt x="566" y="324"/>
                  </a:cubicBezTo>
                  <a:lnTo>
                    <a:pt x="566" y="143"/>
                  </a:lnTo>
                  <a:cubicBezTo>
                    <a:pt x="95" y="1"/>
                    <a:pt x="1" y="451"/>
                    <a:pt x="376" y="4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60" name="Google Shape;67860;p28"/>
            <p:cNvSpPr/>
            <p:nvPr/>
          </p:nvSpPr>
          <p:spPr>
            <a:xfrm>
              <a:off x="5244988" y="1626011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5"/>
                  </a:moveTo>
                  <a:cubicBezTo>
                    <a:pt x="240" y="0"/>
                    <a:pt x="1" y="70"/>
                    <a:pt x="96" y="115"/>
                  </a:cubicBezTo>
                  <a:cubicBezTo>
                    <a:pt x="154" y="141"/>
                    <a:pt x="394" y="71"/>
                    <a:pt x="295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61" name="Google Shape;67861;p28"/>
            <p:cNvSpPr/>
            <p:nvPr/>
          </p:nvSpPr>
          <p:spPr>
            <a:xfrm>
              <a:off x="84304" y="1621224"/>
              <a:ext cx="22629" cy="8280"/>
            </a:xfrm>
            <a:custGeom>
              <a:avLst/>
              <a:gdLst/>
              <a:ahLst/>
              <a:cxnLst/>
              <a:rect l="l" t="t" r="r" b="b"/>
              <a:pathLst>
                <a:path w="634" h="275" extrusionOk="0">
                  <a:moveTo>
                    <a:pt x="633" y="274"/>
                  </a:moveTo>
                  <a:lnTo>
                    <a:pt x="633" y="0"/>
                  </a:lnTo>
                  <a:lnTo>
                    <a:pt x="247" y="0"/>
                  </a:lnTo>
                  <a:cubicBezTo>
                    <a:pt x="236" y="118"/>
                    <a:pt x="0" y="127"/>
                    <a:pt x="55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62" name="Google Shape;67862;p28"/>
            <p:cNvSpPr/>
            <p:nvPr/>
          </p:nvSpPr>
          <p:spPr>
            <a:xfrm>
              <a:off x="8428486" y="162089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2" y="104"/>
                  </a:moveTo>
                  <a:cubicBezTo>
                    <a:pt x="194" y="53"/>
                    <a:pt x="37" y="1"/>
                    <a:pt x="0" y="104"/>
                  </a:cubicBezTo>
                  <a:cubicBezTo>
                    <a:pt x="0" y="153"/>
                    <a:pt x="157" y="207"/>
                    <a:pt x="192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63" name="Google Shape;67863;p28"/>
            <p:cNvSpPr/>
            <p:nvPr/>
          </p:nvSpPr>
          <p:spPr>
            <a:xfrm>
              <a:off x="5282892" y="1615864"/>
              <a:ext cx="22629" cy="13640"/>
            </a:xfrm>
            <a:custGeom>
              <a:avLst/>
              <a:gdLst/>
              <a:ahLst/>
              <a:cxnLst/>
              <a:rect l="l" t="t" r="r" b="b"/>
              <a:pathLst>
                <a:path w="634" h="453" extrusionOk="0">
                  <a:moveTo>
                    <a:pt x="580" y="362"/>
                  </a:moveTo>
                  <a:cubicBezTo>
                    <a:pt x="633" y="155"/>
                    <a:pt x="534" y="21"/>
                    <a:pt x="195" y="1"/>
                  </a:cubicBezTo>
                  <a:cubicBezTo>
                    <a:pt x="239" y="160"/>
                    <a:pt x="0" y="452"/>
                    <a:pt x="580" y="36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64" name="Google Shape;67864;p28"/>
            <p:cNvSpPr/>
            <p:nvPr/>
          </p:nvSpPr>
          <p:spPr>
            <a:xfrm>
              <a:off x="3965685" y="1604875"/>
              <a:ext cx="57358" cy="21920"/>
            </a:xfrm>
            <a:custGeom>
              <a:avLst/>
              <a:gdLst/>
              <a:ahLst/>
              <a:cxnLst/>
              <a:rect l="l" t="t" r="r" b="b"/>
              <a:pathLst>
                <a:path w="1607" h="728" extrusionOk="0">
                  <a:moveTo>
                    <a:pt x="1037" y="727"/>
                  </a:moveTo>
                  <a:cubicBezTo>
                    <a:pt x="1606" y="370"/>
                    <a:pt x="632" y="112"/>
                    <a:pt x="72" y="0"/>
                  </a:cubicBezTo>
                  <a:cubicBezTo>
                    <a:pt x="1" y="428"/>
                    <a:pt x="418" y="624"/>
                    <a:pt x="1037" y="7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65" name="Google Shape;67865;p28"/>
            <p:cNvSpPr/>
            <p:nvPr/>
          </p:nvSpPr>
          <p:spPr>
            <a:xfrm>
              <a:off x="8452542" y="1617761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99" y="115"/>
                  </a:moveTo>
                  <a:cubicBezTo>
                    <a:pt x="153" y="141"/>
                    <a:pt x="393" y="71"/>
                    <a:pt x="292" y="25"/>
                  </a:cubicBezTo>
                  <a:cubicBezTo>
                    <a:pt x="238" y="0"/>
                    <a:pt x="0" y="69"/>
                    <a:pt x="99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66" name="Google Shape;67866;p28"/>
            <p:cNvSpPr/>
            <p:nvPr/>
          </p:nvSpPr>
          <p:spPr>
            <a:xfrm>
              <a:off x="578244" y="1617761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1" y="115"/>
                  </a:moveTo>
                  <a:cubicBezTo>
                    <a:pt x="154" y="141"/>
                    <a:pt x="394" y="71"/>
                    <a:pt x="294" y="25"/>
                  </a:cubicBezTo>
                  <a:cubicBezTo>
                    <a:pt x="240" y="0"/>
                    <a:pt x="0" y="69"/>
                    <a:pt x="101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67" name="Google Shape;67867;p28"/>
            <p:cNvSpPr/>
            <p:nvPr/>
          </p:nvSpPr>
          <p:spPr>
            <a:xfrm>
              <a:off x="5196732" y="1614991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4" y="27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3"/>
                    <a:pt x="395" y="75"/>
                    <a:pt x="294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68" name="Google Shape;67868;p28"/>
            <p:cNvSpPr/>
            <p:nvPr/>
          </p:nvSpPr>
          <p:spPr>
            <a:xfrm>
              <a:off x="1655495" y="1606350"/>
              <a:ext cx="34872" cy="15326"/>
            </a:xfrm>
            <a:custGeom>
              <a:avLst/>
              <a:gdLst/>
              <a:ahLst/>
              <a:cxnLst/>
              <a:rect l="l" t="t" r="r" b="b"/>
              <a:pathLst>
                <a:path w="977" h="509" extrusionOk="0">
                  <a:moveTo>
                    <a:pt x="773" y="404"/>
                  </a:moveTo>
                  <a:cubicBezTo>
                    <a:pt x="977" y="174"/>
                    <a:pt x="122" y="1"/>
                    <a:pt x="0" y="221"/>
                  </a:cubicBezTo>
                  <a:cubicBezTo>
                    <a:pt x="307" y="262"/>
                    <a:pt x="166" y="508"/>
                    <a:pt x="773" y="4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69" name="Google Shape;67869;p28"/>
            <p:cNvSpPr/>
            <p:nvPr/>
          </p:nvSpPr>
          <p:spPr>
            <a:xfrm>
              <a:off x="323796" y="1612643"/>
              <a:ext cx="23985" cy="5902"/>
            </a:xfrm>
            <a:custGeom>
              <a:avLst/>
              <a:gdLst/>
              <a:ahLst/>
              <a:cxnLst/>
              <a:rect l="l" t="t" r="r" b="b"/>
              <a:pathLst>
                <a:path w="672" h="196" extrusionOk="0">
                  <a:moveTo>
                    <a:pt x="479" y="195"/>
                  </a:moveTo>
                  <a:cubicBezTo>
                    <a:pt x="479" y="104"/>
                    <a:pt x="634" y="88"/>
                    <a:pt x="672" y="12"/>
                  </a:cubicBezTo>
                  <a:cubicBezTo>
                    <a:pt x="368" y="23"/>
                    <a:pt x="1" y="1"/>
                    <a:pt x="92" y="19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70" name="Google Shape;67870;p28"/>
            <p:cNvSpPr/>
            <p:nvPr/>
          </p:nvSpPr>
          <p:spPr>
            <a:xfrm>
              <a:off x="2564138" y="1613034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0" y="92"/>
                  </a:moveTo>
                  <a:cubicBezTo>
                    <a:pt x="149" y="71"/>
                    <a:pt x="379" y="89"/>
                    <a:pt x="385" y="1"/>
                  </a:cubicBezTo>
                  <a:cubicBezTo>
                    <a:pt x="238" y="23"/>
                    <a:pt x="5" y="5"/>
                    <a:pt x="0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71" name="Google Shape;67871;p28"/>
            <p:cNvSpPr/>
            <p:nvPr/>
          </p:nvSpPr>
          <p:spPr>
            <a:xfrm>
              <a:off x="1934177" y="1612342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4"/>
                  </a:moveTo>
                  <a:cubicBezTo>
                    <a:pt x="240" y="0"/>
                    <a:pt x="1" y="68"/>
                    <a:pt x="103" y="115"/>
                  </a:cubicBezTo>
                  <a:cubicBezTo>
                    <a:pt x="155" y="140"/>
                    <a:pt x="396" y="72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72" name="Google Shape;67872;p28"/>
            <p:cNvSpPr/>
            <p:nvPr/>
          </p:nvSpPr>
          <p:spPr>
            <a:xfrm>
              <a:off x="7013875" y="160135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7"/>
                  </a:moveTo>
                  <a:cubicBezTo>
                    <a:pt x="157" y="141"/>
                    <a:pt x="393" y="73"/>
                    <a:pt x="296" y="27"/>
                  </a:cubicBezTo>
                  <a:cubicBezTo>
                    <a:pt x="242" y="1"/>
                    <a:pt x="1" y="69"/>
                    <a:pt x="102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73" name="Google Shape;67873;p28"/>
            <p:cNvSpPr/>
            <p:nvPr/>
          </p:nvSpPr>
          <p:spPr>
            <a:xfrm>
              <a:off x="5503218" y="1593885"/>
              <a:ext cx="33622" cy="17343"/>
            </a:xfrm>
            <a:custGeom>
              <a:avLst/>
              <a:gdLst/>
              <a:ahLst/>
              <a:cxnLst/>
              <a:rect l="l" t="t" r="r" b="b"/>
              <a:pathLst>
                <a:path w="942" h="576" extrusionOk="0">
                  <a:moveTo>
                    <a:pt x="0" y="92"/>
                  </a:moveTo>
                  <a:lnTo>
                    <a:pt x="0" y="275"/>
                  </a:lnTo>
                  <a:cubicBezTo>
                    <a:pt x="355" y="575"/>
                    <a:pt x="941" y="1"/>
                    <a:pt x="0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74" name="Google Shape;67874;p28"/>
            <p:cNvSpPr/>
            <p:nvPr/>
          </p:nvSpPr>
          <p:spPr>
            <a:xfrm>
              <a:off x="4453450" y="160135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7"/>
                  </a:moveTo>
                  <a:cubicBezTo>
                    <a:pt x="239" y="1"/>
                    <a:pt x="0" y="71"/>
                    <a:pt x="98" y="117"/>
                  </a:cubicBezTo>
                  <a:cubicBezTo>
                    <a:pt x="154" y="141"/>
                    <a:pt x="393" y="73"/>
                    <a:pt x="294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75" name="Google Shape;67875;p28"/>
            <p:cNvSpPr/>
            <p:nvPr/>
          </p:nvSpPr>
          <p:spPr>
            <a:xfrm>
              <a:off x="2494396" y="1596655"/>
              <a:ext cx="21594" cy="9485"/>
            </a:xfrm>
            <a:custGeom>
              <a:avLst/>
              <a:gdLst/>
              <a:ahLst/>
              <a:cxnLst/>
              <a:rect l="l" t="t" r="r" b="b"/>
              <a:pathLst>
                <a:path w="605" h="315" extrusionOk="0">
                  <a:moveTo>
                    <a:pt x="411" y="273"/>
                  </a:moveTo>
                  <a:cubicBezTo>
                    <a:pt x="405" y="146"/>
                    <a:pt x="503" y="73"/>
                    <a:pt x="604" y="0"/>
                  </a:cubicBezTo>
                  <a:lnTo>
                    <a:pt x="26" y="0"/>
                  </a:lnTo>
                  <a:cubicBezTo>
                    <a:pt x="42" y="144"/>
                    <a:pt x="0" y="315"/>
                    <a:pt x="411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76" name="Google Shape;67876;p28"/>
            <p:cNvSpPr/>
            <p:nvPr/>
          </p:nvSpPr>
          <p:spPr>
            <a:xfrm>
              <a:off x="5244988" y="1598612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5"/>
                  </a:moveTo>
                  <a:cubicBezTo>
                    <a:pt x="240" y="1"/>
                    <a:pt x="1" y="68"/>
                    <a:pt x="96" y="117"/>
                  </a:cubicBezTo>
                  <a:cubicBezTo>
                    <a:pt x="154" y="143"/>
                    <a:pt x="394" y="74"/>
                    <a:pt x="295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77" name="Google Shape;67877;p28"/>
            <p:cNvSpPr/>
            <p:nvPr/>
          </p:nvSpPr>
          <p:spPr>
            <a:xfrm>
              <a:off x="3073496" y="1595902"/>
              <a:ext cx="13777" cy="7497"/>
            </a:xfrm>
            <a:custGeom>
              <a:avLst/>
              <a:gdLst/>
              <a:ahLst/>
              <a:cxnLst/>
              <a:rect l="l" t="t" r="r" b="b"/>
              <a:pathLst>
                <a:path w="386" h="249" extrusionOk="0">
                  <a:moveTo>
                    <a:pt x="385" y="115"/>
                  </a:moveTo>
                  <a:cubicBezTo>
                    <a:pt x="384" y="24"/>
                    <a:pt x="46" y="0"/>
                    <a:pt x="0" y="115"/>
                  </a:cubicBezTo>
                  <a:cubicBezTo>
                    <a:pt x="216" y="106"/>
                    <a:pt x="302" y="249"/>
                    <a:pt x="385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78" name="Google Shape;67878;p28"/>
            <p:cNvSpPr/>
            <p:nvPr/>
          </p:nvSpPr>
          <p:spPr>
            <a:xfrm>
              <a:off x="2990905" y="1596655"/>
              <a:ext cx="13706" cy="5540"/>
            </a:xfrm>
            <a:custGeom>
              <a:avLst/>
              <a:gdLst/>
              <a:ahLst/>
              <a:cxnLst/>
              <a:rect l="l" t="t" r="r" b="b"/>
              <a:pathLst>
                <a:path w="384" h="184" extrusionOk="0">
                  <a:moveTo>
                    <a:pt x="0" y="183"/>
                  </a:moveTo>
                  <a:lnTo>
                    <a:pt x="384" y="183"/>
                  </a:lnTo>
                  <a:lnTo>
                    <a:pt x="38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79" name="Google Shape;67879;p28"/>
            <p:cNvSpPr/>
            <p:nvPr/>
          </p:nvSpPr>
          <p:spPr>
            <a:xfrm>
              <a:off x="2521593" y="1593945"/>
              <a:ext cx="21915" cy="8702"/>
            </a:xfrm>
            <a:custGeom>
              <a:avLst/>
              <a:gdLst/>
              <a:ahLst/>
              <a:cxnLst/>
              <a:rect l="l" t="t" r="r" b="b"/>
              <a:pathLst>
                <a:path w="614" h="289" extrusionOk="0">
                  <a:moveTo>
                    <a:pt x="614" y="273"/>
                  </a:moveTo>
                  <a:lnTo>
                    <a:pt x="614" y="0"/>
                  </a:lnTo>
                  <a:lnTo>
                    <a:pt x="34" y="0"/>
                  </a:lnTo>
                  <a:cubicBezTo>
                    <a:pt x="0" y="197"/>
                    <a:pt x="192" y="289"/>
                    <a:pt x="614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80" name="Google Shape;67880;p28"/>
            <p:cNvSpPr/>
            <p:nvPr/>
          </p:nvSpPr>
          <p:spPr>
            <a:xfrm>
              <a:off x="1903339" y="1593554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3"/>
                  </a:moveTo>
                  <a:cubicBezTo>
                    <a:pt x="194" y="52"/>
                    <a:pt x="37" y="0"/>
                    <a:pt x="2" y="103"/>
                  </a:cubicBezTo>
                  <a:cubicBezTo>
                    <a:pt x="1" y="154"/>
                    <a:pt x="157" y="206"/>
                    <a:pt x="194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81" name="Google Shape;67881;p28"/>
            <p:cNvSpPr/>
            <p:nvPr/>
          </p:nvSpPr>
          <p:spPr>
            <a:xfrm>
              <a:off x="8813922" y="1591175"/>
              <a:ext cx="13920" cy="5510"/>
            </a:xfrm>
            <a:custGeom>
              <a:avLst/>
              <a:gdLst/>
              <a:ahLst/>
              <a:cxnLst/>
              <a:rect l="l" t="t" r="r" b="b"/>
              <a:pathLst>
                <a:path w="390" h="183" extrusionOk="0">
                  <a:moveTo>
                    <a:pt x="1" y="182"/>
                  </a:moveTo>
                  <a:lnTo>
                    <a:pt x="390" y="182"/>
                  </a:lnTo>
                  <a:lnTo>
                    <a:pt x="390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82" name="Google Shape;67882;p28"/>
            <p:cNvSpPr/>
            <p:nvPr/>
          </p:nvSpPr>
          <p:spPr>
            <a:xfrm>
              <a:off x="5609794" y="158765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6"/>
                  </a:moveTo>
                  <a:cubicBezTo>
                    <a:pt x="240" y="0"/>
                    <a:pt x="1" y="71"/>
                    <a:pt x="101" y="117"/>
                  </a:cubicBezTo>
                  <a:cubicBezTo>
                    <a:pt x="153" y="143"/>
                    <a:pt x="394" y="73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83" name="Google Shape;67883;p28"/>
            <p:cNvSpPr/>
            <p:nvPr/>
          </p:nvSpPr>
          <p:spPr>
            <a:xfrm>
              <a:off x="2509065" y="1582986"/>
              <a:ext cx="20630" cy="8220"/>
            </a:xfrm>
            <a:custGeom>
              <a:avLst/>
              <a:gdLst/>
              <a:ahLst/>
              <a:cxnLst/>
              <a:rect l="l" t="t" r="r" b="b"/>
              <a:pathLst>
                <a:path w="578" h="273" extrusionOk="0">
                  <a:moveTo>
                    <a:pt x="385" y="273"/>
                  </a:moveTo>
                  <a:cubicBezTo>
                    <a:pt x="385" y="183"/>
                    <a:pt x="542" y="166"/>
                    <a:pt x="577" y="90"/>
                  </a:cubicBezTo>
                  <a:cubicBezTo>
                    <a:pt x="385" y="90"/>
                    <a:pt x="347" y="17"/>
                    <a:pt x="195" y="0"/>
                  </a:cubicBezTo>
                  <a:cubicBezTo>
                    <a:pt x="195" y="91"/>
                    <a:pt x="38" y="108"/>
                    <a:pt x="0" y="183"/>
                  </a:cubicBezTo>
                  <a:cubicBezTo>
                    <a:pt x="195" y="181"/>
                    <a:pt x="230" y="255"/>
                    <a:pt x="385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84" name="Google Shape;67884;p28"/>
            <p:cNvSpPr/>
            <p:nvPr/>
          </p:nvSpPr>
          <p:spPr>
            <a:xfrm>
              <a:off x="1807007" y="1576242"/>
              <a:ext cx="28911" cy="16952"/>
            </a:xfrm>
            <a:custGeom>
              <a:avLst/>
              <a:gdLst/>
              <a:ahLst/>
              <a:cxnLst/>
              <a:rect l="l" t="t" r="r" b="b"/>
              <a:pathLst>
                <a:path w="810" h="563" extrusionOk="0">
                  <a:moveTo>
                    <a:pt x="770" y="497"/>
                  </a:moveTo>
                  <a:cubicBezTo>
                    <a:pt x="809" y="237"/>
                    <a:pt x="796" y="1"/>
                    <a:pt x="195" y="44"/>
                  </a:cubicBezTo>
                  <a:cubicBezTo>
                    <a:pt x="201" y="169"/>
                    <a:pt x="102" y="242"/>
                    <a:pt x="0" y="315"/>
                  </a:cubicBezTo>
                  <a:cubicBezTo>
                    <a:pt x="384" y="315"/>
                    <a:pt x="247" y="562"/>
                    <a:pt x="770" y="49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85" name="Google Shape;67885;p28"/>
            <p:cNvSpPr/>
            <p:nvPr/>
          </p:nvSpPr>
          <p:spPr>
            <a:xfrm>
              <a:off x="8810531" y="1584943"/>
              <a:ext cx="13849" cy="4306"/>
            </a:xfrm>
            <a:custGeom>
              <a:avLst/>
              <a:gdLst/>
              <a:ahLst/>
              <a:cxnLst/>
              <a:rect l="l" t="t" r="r" b="b"/>
              <a:pathLst>
                <a:path w="388" h="143" extrusionOk="0">
                  <a:moveTo>
                    <a:pt x="289" y="25"/>
                  </a:moveTo>
                  <a:cubicBezTo>
                    <a:pt x="239" y="0"/>
                    <a:pt x="0" y="69"/>
                    <a:pt x="96" y="116"/>
                  </a:cubicBezTo>
                  <a:cubicBezTo>
                    <a:pt x="152" y="143"/>
                    <a:pt x="388" y="72"/>
                    <a:pt x="289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86" name="Google Shape;67886;p28"/>
            <p:cNvSpPr/>
            <p:nvPr/>
          </p:nvSpPr>
          <p:spPr>
            <a:xfrm>
              <a:off x="8597058" y="158494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8" y="116"/>
                  </a:moveTo>
                  <a:cubicBezTo>
                    <a:pt x="153" y="141"/>
                    <a:pt x="392" y="72"/>
                    <a:pt x="291" y="25"/>
                  </a:cubicBezTo>
                  <a:cubicBezTo>
                    <a:pt x="239" y="0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87" name="Google Shape;67887;p28"/>
            <p:cNvSpPr/>
            <p:nvPr/>
          </p:nvSpPr>
          <p:spPr>
            <a:xfrm>
              <a:off x="5372336" y="1582655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3" y="101"/>
                  </a:moveTo>
                  <a:cubicBezTo>
                    <a:pt x="0" y="152"/>
                    <a:pt x="157" y="206"/>
                    <a:pt x="195" y="101"/>
                  </a:cubicBezTo>
                  <a:cubicBezTo>
                    <a:pt x="196" y="53"/>
                    <a:pt x="38" y="1"/>
                    <a:pt x="3" y="10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88" name="Google Shape;67888;p28"/>
            <p:cNvSpPr/>
            <p:nvPr/>
          </p:nvSpPr>
          <p:spPr>
            <a:xfrm>
              <a:off x="3204628" y="1573261"/>
              <a:ext cx="20309" cy="13580"/>
            </a:xfrm>
            <a:custGeom>
              <a:avLst/>
              <a:gdLst/>
              <a:ahLst/>
              <a:cxnLst/>
              <a:rect l="l" t="t" r="r" b="b"/>
              <a:pathLst>
                <a:path w="569" h="451" extrusionOk="0">
                  <a:moveTo>
                    <a:pt x="376" y="413"/>
                  </a:moveTo>
                  <a:cubicBezTo>
                    <a:pt x="387" y="358"/>
                    <a:pt x="402" y="307"/>
                    <a:pt x="569" y="323"/>
                  </a:cubicBezTo>
                  <a:lnTo>
                    <a:pt x="569" y="143"/>
                  </a:lnTo>
                  <a:cubicBezTo>
                    <a:pt x="95" y="1"/>
                    <a:pt x="1" y="451"/>
                    <a:pt x="376" y="41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89" name="Google Shape;67889;p28"/>
            <p:cNvSpPr/>
            <p:nvPr/>
          </p:nvSpPr>
          <p:spPr>
            <a:xfrm>
              <a:off x="8056827" y="1580216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5" y="1"/>
                  </a:moveTo>
                  <a:cubicBezTo>
                    <a:pt x="236" y="20"/>
                    <a:pt x="6" y="5"/>
                    <a:pt x="1" y="91"/>
                  </a:cubicBezTo>
                  <a:cubicBezTo>
                    <a:pt x="151" y="72"/>
                    <a:pt x="382" y="89"/>
                    <a:pt x="38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90" name="Google Shape;67890;p28"/>
            <p:cNvSpPr/>
            <p:nvPr/>
          </p:nvSpPr>
          <p:spPr>
            <a:xfrm>
              <a:off x="5489441" y="1574405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4" y="102"/>
                  </a:moveTo>
                  <a:cubicBezTo>
                    <a:pt x="194" y="54"/>
                    <a:pt x="37" y="0"/>
                    <a:pt x="1" y="102"/>
                  </a:cubicBezTo>
                  <a:cubicBezTo>
                    <a:pt x="1" y="154"/>
                    <a:pt x="156" y="207"/>
                    <a:pt x="194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91" name="Google Shape;67891;p28"/>
            <p:cNvSpPr/>
            <p:nvPr/>
          </p:nvSpPr>
          <p:spPr>
            <a:xfrm>
              <a:off x="1452729" y="1572057"/>
              <a:ext cx="23914" cy="10268"/>
            </a:xfrm>
            <a:custGeom>
              <a:avLst/>
              <a:gdLst/>
              <a:ahLst/>
              <a:cxnLst/>
              <a:rect l="l" t="t" r="r" b="b"/>
              <a:pathLst>
                <a:path w="670" h="341" extrusionOk="0">
                  <a:moveTo>
                    <a:pt x="670" y="92"/>
                  </a:moveTo>
                  <a:cubicBezTo>
                    <a:pt x="404" y="94"/>
                    <a:pt x="247" y="48"/>
                    <a:pt x="90" y="0"/>
                  </a:cubicBezTo>
                  <a:cubicBezTo>
                    <a:pt x="0" y="282"/>
                    <a:pt x="610" y="341"/>
                    <a:pt x="670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92" name="Google Shape;67892;p28"/>
            <p:cNvSpPr/>
            <p:nvPr/>
          </p:nvSpPr>
          <p:spPr>
            <a:xfrm>
              <a:off x="4205677" y="157401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1" y="27"/>
                  </a:moveTo>
                  <a:cubicBezTo>
                    <a:pt x="237" y="0"/>
                    <a:pt x="0" y="70"/>
                    <a:pt x="98" y="118"/>
                  </a:cubicBezTo>
                  <a:cubicBezTo>
                    <a:pt x="152" y="141"/>
                    <a:pt x="391" y="74"/>
                    <a:pt x="291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93" name="Google Shape;67893;p28"/>
            <p:cNvSpPr/>
            <p:nvPr/>
          </p:nvSpPr>
          <p:spPr>
            <a:xfrm>
              <a:off x="1522614" y="1556370"/>
              <a:ext cx="50434" cy="18548"/>
            </a:xfrm>
            <a:custGeom>
              <a:avLst/>
              <a:gdLst/>
              <a:ahLst/>
              <a:cxnLst/>
              <a:rect l="l" t="t" r="r" b="b"/>
              <a:pathLst>
                <a:path w="1413" h="616" extrusionOk="0">
                  <a:moveTo>
                    <a:pt x="62" y="521"/>
                  </a:moveTo>
                  <a:cubicBezTo>
                    <a:pt x="607" y="615"/>
                    <a:pt x="865" y="615"/>
                    <a:pt x="1413" y="521"/>
                  </a:cubicBezTo>
                  <a:cubicBezTo>
                    <a:pt x="1253" y="263"/>
                    <a:pt x="1102" y="0"/>
                    <a:pt x="252" y="67"/>
                  </a:cubicBezTo>
                  <a:cubicBezTo>
                    <a:pt x="90" y="171"/>
                    <a:pt x="0" y="310"/>
                    <a:pt x="62" y="52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94" name="Google Shape;67894;p28"/>
            <p:cNvSpPr/>
            <p:nvPr/>
          </p:nvSpPr>
          <p:spPr>
            <a:xfrm>
              <a:off x="2020337" y="1563476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4"/>
                  </a:moveTo>
                  <a:cubicBezTo>
                    <a:pt x="192" y="53"/>
                    <a:pt x="39" y="1"/>
                    <a:pt x="2" y="104"/>
                  </a:cubicBezTo>
                  <a:cubicBezTo>
                    <a:pt x="0" y="155"/>
                    <a:pt x="157" y="207"/>
                    <a:pt x="192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95" name="Google Shape;67895;p28"/>
            <p:cNvSpPr/>
            <p:nvPr/>
          </p:nvSpPr>
          <p:spPr>
            <a:xfrm>
              <a:off x="4863121" y="1563837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5" y="21"/>
                    <a:pt x="5" y="3"/>
                    <a:pt x="0" y="92"/>
                  </a:cubicBezTo>
                  <a:cubicBezTo>
                    <a:pt x="149" y="71"/>
                    <a:pt x="379" y="90"/>
                    <a:pt x="38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96" name="Google Shape;67896;p28"/>
            <p:cNvSpPr/>
            <p:nvPr/>
          </p:nvSpPr>
          <p:spPr>
            <a:xfrm>
              <a:off x="2116740" y="1560736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3" y="103"/>
                  </a:moveTo>
                  <a:cubicBezTo>
                    <a:pt x="193" y="54"/>
                    <a:pt x="37" y="0"/>
                    <a:pt x="1" y="103"/>
                  </a:cubicBezTo>
                  <a:cubicBezTo>
                    <a:pt x="0" y="154"/>
                    <a:pt x="154" y="208"/>
                    <a:pt x="193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97" name="Google Shape;67897;p28"/>
            <p:cNvSpPr/>
            <p:nvPr/>
          </p:nvSpPr>
          <p:spPr>
            <a:xfrm>
              <a:off x="1707105" y="1563084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101" y="117"/>
                  </a:moveTo>
                  <a:cubicBezTo>
                    <a:pt x="151" y="143"/>
                    <a:pt x="391" y="72"/>
                    <a:pt x="293" y="25"/>
                  </a:cubicBezTo>
                  <a:cubicBezTo>
                    <a:pt x="239" y="1"/>
                    <a:pt x="1" y="70"/>
                    <a:pt x="101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98" name="Google Shape;67898;p28"/>
            <p:cNvSpPr/>
            <p:nvPr/>
          </p:nvSpPr>
          <p:spPr>
            <a:xfrm>
              <a:off x="5027339" y="1555617"/>
              <a:ext cx="21630" cy="6474"/>
            </a:xfrm>
            <a:custGeom>
              <a:avLst/>
              <a:gdLst/>
              <a:ahLst/>
              <a:cxnLst/>
              <a:rect l="l" t="t" r="r" b="b"/>
              <a:pathLst>
                <a:path w="606" h="215" extrusionOk="0">
                  <a:moveTo>
                    <a:pt x="606" y="183"/>
                  </a:moveTo>
                  <a:lnTo>
                    <a:pt x="606" y="1"/>
                  </a:lnTo>
                  <a:lnTo>
                    <a:pt x="26" y="1"/>
                  </a:lnTo>
                  <a:cubicBezTo>
                    <a:pt x="0" y="165"/>
                    <a:pt x="218" y="215"/>
                    <a:pt x="606" y="18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99" name="Google Shape;67899;p28"/>
            <p:cNvSpPr/>
            <p:nvPr/>
          </p:nvSpPr>
          <p:spPr>
            <a:xfrm>
              <a:off x="3975179" y="1558357"/>
              <a:ext cx="13706" cy="2800"/>
            </a:xfrm>
            <a:custGeom>
              <a:avLst/>
              <a:gdLst/>
              <a:ahLst/>
              <a:cxnLst/>
              <a:rect l="l" t="t" r="r" b="b"/>
              <a:pathLst>
                <a:path w="384" h="93" extrusionOk="0">
                  <a:moveTo>
                    <a:pt x="1" y="92"/>
                  </a:moveTo>
                  <a:cubicBezTo>
                    <a:pt x="151" y="71"/>
                    <a:pt x="379" y="90"/>
                    <a:pt x="383" y="1"/>
                  </a:cubicBezTo>
                  <a:cubicBezTo>
                    <a:pt x="236" y="20"/>
                    <a:pt x="7" y="5"/>
                    <a:pt x="1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00" name="Google Shape;67900;p28"/>
            <p:cNvSpPr/>
            <p:nvPr/>
          </p:nvSpPr>
          <p:spPr>
            <a:xfrm>
              <a:off x="2216428" y="1557635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0" y="116"/>
                  </a:moveTo>
                  <a:cubicBezTo>
                    <a:pt x="153" y="141"/>
                    <a:pt x="392" y="72"/>
                    <a:pt x="292" y="25"/>
                  </a:cubicBezTo>
                  <a:cubicBezTo>
                    <a:pt x="238" y="0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01" name="Google Shape;67901;p28"/>
            <p:cNvSpPr/>
            <p:nvPr/>
          </p:nvSpPr>
          <p:spPr>
            <a:xfrm>
              <a:off x="8531814" y="1555617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1"/>
                  </a:moveTo>
                  <a:cubicBezTo>
                    <a:pt x="236" y="21"/>
                    <a:pt x="5" y="4"/>
                    <a:pt x="1" y="92"/>
                  </a:cubicBezTo>
                  <a:cubicBezTo>
                    <a:pt x="150" y="72"/>
                    <a:pt x="379" y="91"/>
                    <a:pt x="3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02" name="Google Shape;67902;p28"/>
            <p:cNvSpPr/>
            <p:nvPr/>
          </p:nvSpPr>
          <p:spPr>
            <a:xfrm>
              <a:off x="5537625" y="1547097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3" y="102"/>
                  </a:moveTo>
                  <a:cubicBezTo>
                    <a:pt x="195" y="54"/>
                    <a:pt x="39" y="0"/>
                    <a:pt x="1" y="102"/>
                  </a:cubicBezTo>
                  <a:cubicBezTo>
                    <a:pt x="1" y="153"/>
                    <a:pt x="156" y="205"/>
                    <a:pt x="193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03" name="Google Shape;67903;p28"/>
            <p:cNvSpPr/>
            <p:nvPr/>
          </p:nvSpPr>
          <p:spPr>
            <a:xfrm>
              <a:off x="2075409" y="1547488"/>
              <a:ext cx="13849" cy="2710"/>
            </a:xfrm>
            <a:custGeom>
              <a:avLst/>
              <a:gdLst/>
              <a:ahLst/>
              <a:cxnLst/>
              <a:rect l="l" t="t" r="r" b="b"/>
              <a:pathLst>
                <a:path w="388" h="90" extrusionOk="0">
                  <a:moveTo>
                    <a:pt x="388" y="0"/>
                  </a:moveTo>
                  <a:cubicBezTo>
                    <a:pt x="235" y="20"/>
                    <a:pt x="5" y="2"/>
                    <a:pt x="0" y="89"/>
                  </a:cubicBezTo>
                  <a:cubicBezTo>
                    <a:pt x="149" y="69"/>
                    <a:pt x="383" y="88"/>
                    <a:pt x="38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04" name="Google Shape;67904;p28"/>
            <p:cNvSpPr/>
            <p:nvPr/>
          </p:nvSpPr>
          <p:spPr>
            <a:xfrm>
              <a:off x="1497166" y="1544327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6" y="105"/>
                  </a:moveTo>
                  <a:cubicBezTo>
                    <a:pt x="196" y="54"/>
                    <a:pt x="39" y="1"/>
                    <a:pt x="3" y="105"/>
                  </a:cubicBezTo>
                  <a:cubicBezTo>
                    <a:pt x="1" y="154"/>
                    <a:pt x="159" y="207"/>
                    <a:pt x="196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05" name="Google Shape;67905;p28"/>
            <p:cNvSpPr/>
            <p:nvPr/>
          </p:nvSpPr>
          <p:spPr>
            <a:xfrm>
              <a:off x="4357046" y="154393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4"/>
                  </a:moveTo>
                  <a:cubicBezTo>
                    <a:pt x="241" y="1"/>
                    <a:pt x="0" y="69"/>
                    <a:pt x="101" y="116"/>
                  </a:cubicBezTo>
                  <a:cubicBezTo>
                    <a:pt x="153" y="142"/>
                    <a:pt x="393" y="74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06" name="Google Shape;67906;p28"/>
            <p:cNvSpPr/>
            <p:nvPr/>
          </p:nvSpPr>
          <p:spPr>
            <a:xfrm>
              <a:off x="2488971" y="1535234"/>
              <a:ext cx="20131" cy="16259"/>
            </a:xfrm>
            <a:custGeom>
              <a:avLst/>
              <a:gdLst/>
              <a:ahLst/>
              <a:cxnLst/>
              <a:rect l="l" t="t" r="r" b="b"/>
              <a:pathLst>
                <a:path w="564" h="540" extrusionOk="0">
                  <a:moveTo>
                    <a:pt x="563" y="134"/>
                  </a:moveTo>
                  <a:cubicBezTo>
                    <a:pt x="1" y="0"/>
                    <a:pt x="1" y="539"/>
                    <a:pt x="563" y="40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07" name="Google Shape;67907;p28"/>
            <p:cNvSpPr/>
            <p:nvPr/>
          </p:nvSpPr>
          <p:spPr>
            <a:xfrm>
              <a:off x="6600921" y="1541225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2" y="27"/>
                  </a:moveTo>
                  <a:cubicBezTo>
                    <a:pt x="239" y="1"/>
                    <a:pt x="0" y="69"/>
                    <a:pt x="98" y="117"/>
                  </a:cubicBezTo>
                  <a:cubicBezTo>
                    <a:pt x="154" y="143"/>
                    <a:pt x="392" y="73"/>
                    <a:pt x="292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08" name="Google Shape;67908;p28"/>
            <p:cNvSpPr/>
            <p:nvPr/>
          </p:nvSpPr>
          <p:spPr>
            <a:xfrm>
              <a:off x="6249856" y="1541225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3" y="27"/>
                  </a:moveTo>
                  <a:cubicBezTo>
                    <a:pt x="241" y="1"/>
                    <a:pt x="0" y="69"/>
                    <a:pt x="102" y="117"/>
                  </a:cubicBezTo>
                  <a:cubicBezTo>
                    <a:pt x="156" y="143"/>
                    <a:pt x="395" y="73"/>
                    <a:pt x="293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09" name="Google Shape;67909;p28"/>
            <p:cNvSpPr/>
            <p:nvPr/>
          </p:nvSpPr>
          <p:spPr>
            <a:xfrm>
              <a:off x="2271250" y="1533819"/>
              <a:ext cx="25734" cy="8220"/>
            </a:xfrm>
            <a:custGeom>
              <a:avLst/>
              <a:gdLst/>
              <a:ahLst/>
              <a:cxnLst/>
              <a:rect l="l" t="t" r="r" b="b"/>
              <a:pathLst>
                <a:path w="721" h="273" extrusionOk="0">
                  <a:moveTo>
                    <a:pt x="105" y="273"/>
                  </a:moveTo>
                  <a:lnTo>
                    <a:pt x="685" y="273"/>
                  </a:lnTo>
                  <a:cubicBezTo>
                    <a:pt x="655" y="165"/>
                    <a:pt x="720" y="13"/>
                    <a:pt x="492" y="0"/>
                  </a:cubicBezTo>
                  <a:cubicBezTo>
                    <a:pt x="477" y="142"/>
                    <a:pt x="1" y="71"/>
                    <a:pt x="105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10" name="Google Shape;67910;p28"/>
            <p:cNvSpPr/>
            <p:nvPr/>
          </p:nvSpPr>
          <p:spPr>
            <a:xfrm>
              <a:off x="2670678" y="1535776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5"/>
                  </a:moveTo>
                  <a:cubicBezTo>
                    <a:pt x="242" y="0"/>
                    <a:pt x="0" y="70"/>
                    <a:pt x="102" y="116"/>
                  </a:cubicBezTo>
                  <a:cubicBezTo>
                    <a:pt x="155" y="141"/>
                    <a:pt x="395" y="72"/>
                    <a:pt x="292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11" name="Google Shape;67911;p28"/>
            <p:cNvSpPr/>
            <p:nvPr/>
          </p:nvSpPr>
          <p:spPr>
            <a:xfrm>
              <a:off x="4317214" y="1524967"/>
              <a:ext cx="29625" cy="12375"/>
            </a:xfrm>
            <a:custGeom>
              <a:avLst/>
              <a:gdLst/>
              <a:ahLst/>
              <a:cxnLst/>
              <a:rect l="l" t="t" r="r" b="b"/>
              <a:pathLst>
                <a:path w="830" h="411" extrusionOk="0">
                  <a:moveTo>
                    <a:pt x="829" y="384"/>
                  </a:moveTo>
                  <a:lnTo>
                    <a:pt x="829" y="21"/>
                  </a:lnTo>
                  <a:cubicBezTo>
                    <a:pt x="465" y="0"/>
                    <a:pt x="405" y="123"/>
                    <a:pt x="59" y="111"/>
                  </a:cubicBezTo>
                  <a:cubicBezTo>
                    <a:pt x="0" y="351"/>
                    <a:pt x="327" y="410"/>
                    <a:pt x="829" y="3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12" name="Google Shape;67912;p28"/>
            <p:cNvSpPr/>
            <p:nvPr/>
          </p:nvSpPr>
          <p:spPr>
            <a:xfrm>
              <a:off x="1414718" y="1527315"/>
              <a:ext cx="27519" cy="11231"/>
            </a:xfrm>
            <a:custGeom>
              <a:avLst/>
              <a:gdLst/>
              <a:ahLst/>
              <a:cxnLst/>
              <a:rect l="l" t="t" r="r" b="b"/>
              <a:pathLst>
                <a:path w="771" h="373" extrusionOk="0">
                  <a:moveTo>
                    <a:pt x="770" y="306"/>
                  </a:moveTo>
                  <a:lnTo>
                    <a:pt x="770" y="33"/>
                  </a:lnTo>
                  <a:cubicBezTo>
                    <a:pt x="483" y="50"/>
                    <a:pt x="58" y="1"/>
                    <a:pt x="0" y="125"/>
                  </a:cubicBezTo>
                  <a:cubicBezTo>
                    <a:pt x="383" y="126"/>
                    <a:pt x="243" y="373"/>
                    <a:pt x="770" y="3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13" name="Google Shape;67913;p28"/>
            <p:cNvSpPr/>
            <p:nvPr/>
          </p:nvSpPr>
          <p:spPr>
            <a:xfrm>
              <a:off x="1855119" y="1516837"/>
              <a:ext cx="41332" cy="16952"/>
            </a:xfrm>
            <a:custGeom>
              <a:avLst/>
              <a:gdLst/>
              <a:ahLst/>
              <a:cxnLst/>
              <a:rect l="l" t="t" r="r" b="b"/>
              <a:pathLst>
                <a:path w="1158" h="563" extrusionOk="0">
                  <a:moveTo>
                    <a:pt x="1" y="199"/>
                  </a:moveTo>
                  <a:cubicBezTo>
                    <a:pt x="211" y="402"/>
                    <a:pt x="524" y="559"/>
                    <a:pt x="1157" y="563"/>
                  </a:cubicBezTo>
                  <a:lnTo>
                    <a:pt x="1157" y="108"/>
                  </a:lnTo>
                  <a:cubicBezTo>
                    <a:pt x="819" y="161"/>
                    <a:pt x="27" y="0"/>
                    <a:pt x="1" y="19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14" name="Google Shape;67914;p28"/>
            <p:cNvSpPr/>
            <p:nvPr/>
          </p:nvSpPr>
          <p:spPr>
            <a:xfrm>
              <a:off x="857033" y="1517349"/>
              <a:ext cx="45865" cy="16711"/>
            </a:xfrm>
            <a:custGeom>
              <a:avLst/>
              <a:gdLst/>
              <a:ahLst/>
              <a:cxnLst/>
              <a:rect l="l" t="t" r="r" b="b"/>
              <a:pathLst>
                <a:path w="1285" h="555" extrusionOk="0">
                  <a:moveTo>
                    <a:pt x="965" y="0"/>
                  </a:moveTo>
                  <a:cubicBezTo>
                    <a:pt x="361" y="18"/>
                    <a:pt x="38" y="170"/>
                    <a:pt x="0" y="454"/>
                  </a:cubicBezTo>
                  <a:cubicBezTo>
                    <a:pt x="365" y="433"/>
                    <a:pt x="426" y="555"/>
                    <a:pt x="776" y="546"/>
                  </a:cubicBezTo>
                  <a:cubicBezTo>
                    <a:pt x="901" y="355"/>
                    <a:pt x="1285" y="142"/>
                    <a:pt x="96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15" name="Google Shape;67915;p28"/>
            <p:cNvSpPr/>
            <p:nvPr/>
          </p:nvSpPr>
          <p:spPr>
            <a:xfrm>
              <a:off x="5613399" y="1522829"/>
              <a:ext cx="14919" cy="9244"/>
            </a:xfrm>
            <a:custGeom>
              <a:avLst/>
              <a:gdLst/>
              <a:ahLst/>
              <a:cxnLst/>
              <a:rect l="l" t="t" r="r" b="b"/>
              <a:pathLst>
                <a:path w="418" h="307" extrusionOk="0">
                  <a:moveTo>
                    <a:pt x="383" y="274"/>
                  </a:moveTo>
                  <a:cubicBezTo>
                    <a:pt x="357" y="167"/>
                    <a:pt x="418" y="17"/>
                    <a:pt x="193" y="1"/>
                  </a:cubicBezTo>
                  <a:cubicBezTo>
                    <a:pt x="180" y="57"/>
                    <a:pt x="163" y="109"/>
                    <a:pt x="0" y="95"/>
                  </a:cubicBezTo>
                  <a:cubicBezTo>
                    <a:pt x="21" y="202"/>
                    <a:pt x="56" y="306"/>
                    <a:pt x="383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16" name="Google Shape;67916;p28"/>
            <p:cNvSpPr/>
            <p:nvPr/>
          </p:nvSpPr>
          <p:spPr>
            <a:xfrm>
              <a:off x="2477942" y="152755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17" name="Google Shape;67917;p28"/>
            <p:cNvSpPr/>
            <p:nvPr/>
          </p:nvSpPr>
          <p:spPr>
            <a:xfrm>
              <a:off x="4119731" y="1522438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3" y="105"/>
                  </a:moveTo>
                  <a:cubicBezTo>
                    <a:pt x="193" y="53"/>
                    <a:pt x="38" y="1"/>
                    <a:pt x="0" y="105"/>
                  </a:cubicBezTo>
                  <a:cubicBezTo>
                    <a:pt x="0" y="155"/>
                    <a:pt x="157" y="208"/>
                    <a:pt x="193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18" name="Google Shape;67918;p28"/>
            <p:cNvSpPr/>
            <p:nvPr/>
          </p:nvSpPr>
          <p:spPr>
            <a:xfrm>
              <a:off x="2264540" y="1522046"/>
              <a:ext cx="14134" cy="4336"/>
            </a:xfrm>
            <a:custGeom>
              <a:avLst/>
              <a:gdLst/>
              <a:ahLst/>
              <a:cxnLst/>
              <a:rect l="l" t="t" r="r" b="b"/>
              <a:pathLst>
                <a:path w="396" h="144" extrusionOk="0">
                  <a:moveTo>
                    <a:pt x="293" y="26"/>
                  </a:moveTo>
                  <a:cubicBezTo>
                    <a:pt x="241" y="1"/>
                    <a:pt x="1" y="70"/>
                    <a:pt x="104" y="118"/>
                  </a:cubicBezTo>
                  <a:cubicBezTo>
                    <a:pt x="155" y="143"/>
                    <a:pt x="395" y="75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19" name="Google Shape;67919;p28"/>
            <p:cNvSpPr/>
            <p:nvPr/>
          </p:nvSpPr>
          <p:spPr>
            <a:xfrm>
              <a:off x="3706633" y="1520089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0"/>
                  </a:moveTo>
                  <a:cubicBezTo>
                    <a:pt x="241" y="20"/>
                    <a:pt x="7" y="4"/>
                    <a:pt x="1" y="91"/>
                  </a:cubicBezTo>
                  <a:cubicBezTo>
                    <a:pt x="154" y="71"/>
                    <a:pt x="382" y="89"/>
                    <a:pt x="38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20" name="Google Shape;67920;p28"/>
            <p:cNvSpPr/>
            <p:nvPr/>
          </p:nvSpPr>
          <p:spPr>
            <a:xfrm>
              <a:off x="4501669" y="1516627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5"/>
                  </a:moveTo>
                  <a:cubicBezTo>
                    <a:pt x="153" y="140"/>
                    <a:pt x="392" y="74"/>
                    <a:pt x="291" y="24"/>
                  </a:cubicBezTo>
                  <a:cubicBezTo>
                    <a:pt x="238" y="1"/>
                    <a:pt x="0" y="68"/>
                    <a:pt x="99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21" name="Google Shape;67921;p28"/>
            <p:cNvSpPr/>
            <p:nvPr/>
          </p:nvSpPr>
          <p:spPr>
            <a:xfrm>
              <a:off x="3414103" y="1516627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4"/>
                  </a:moveTo>
                  <a:cubicBezTo>
                    <a:pt x="241" y="1"/>
                    <a:pt x="1" y="68"/>
                    <a:pt x="100" y="115"/>
                  </a:cubicBezTo>
                  <a:cubicBezTo>
                    <a:pt x="152" y="140"/>
                    <a:pt x="392" y="74"/>
                    <a:pt x="293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22" name="Google Shape;67922;p28"/>
            <p:cNvSpPr/>
            <p:nvPr/>
          </p:nvSpPr>
          <p:spPr>
            <a:xfrm>
              <a:off x="7082796" y="151111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0" y="27"/>
                  </a:moveTo>
                  <a:cubicBezTo>
                    <a:pt x="238" y="1"/>
                    <a:pt x="0" y="70"/>
                    <a:pt x="99" y="118"/>
                  </a:cubicBezTo>
                  <a:cubicBezTo>
                    <a:pt x="153" y="142"/>
                    <a:pt x="392" y="74"/>
                    <a:pt x="290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23" name="Google Shape;67923;p28"/>
            <p:cNvSpPr/>
            <p:nvPr/>
          </p:nvSpPr>
          <p:spPr>
            <a:xfrm>
              <a:off x="2457348" y="151111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3" y="27"/>
                  </a:moveTo>
                  <a:cubicBezTo>
                    <a:pt x="238" y="1"/>
                    <a:pt x="0" y="70"/>
                    <a:pt x="100" y="118"/>
                  </a:cubicBezTo>
                  <a:cubicBezTo>
                    <a:pt x="152" y="142"/>
                    <a:pt x="392" y="74"/>
                    <a:pt x="293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24" name="Google Shape;67924;p28"/>
            <p:cNvSpPr/>
            <p:nvPr/>
          </p:nvSpPr>
          <p:spPr>
            <a:xfrm>
              <a:off x="5640810" y="1506420"/>
              <a:ext cx="13884" cy="5510"/>
            </a:xfrm>
            <a:custGeom>
              <a:avLst/>
              <a:gdLst/>
              <a:ahLst/>
              <a:cxnLst/>
              <a:rect l="l" t="t" r="r" b="b"/>
              <a:pathLst>
                <a:path w="389" h="183" extrusionOk="0">
                  <a:moveTo>
                    <a:pt x="1" y="183"/>
                  </a:moveTo>
                  <a:lnTo>
                    <a:pt x="389" y="183"/>
                  </a:lnTo>
                  <a:lnTo>
                    <a:pt x="389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25" name="Google Shape;67925;p28"/>
            <p:cNvSpPr/>
            <p:nvPr/>
          </p:nvSpPr>
          <p:spPr>
            <a:xfrm>
              <a:off x="4487357" y="1495491"/>
              <a:ext cx="26591" cy="12255"/>
            </a:xfrm>
            <a:custGeom>
              <a:avLst/>
              <a:gdLst/>
              <a:ahLst/>
              <a:cxnLst/>
              <a:rect l="l" t="t" r="r" b="b"/>
              <a:pathLst>
                <a:path w="745" h="407" extrusionOk="0">
                  <a:moveTo>
                    <a:pt x="306" y="0"/>
                  </a:moveTo>
                  <a:cubicBezTo>
                    <a:pt x="0" y="136"/>
                    <a:pt x="89" y="406"/>
                    <a:pt x="692" y="363"/>
                  </a:cubicBezTo>
                  <a:cubicBezTo>
                    <a:pt x="745" y="157"/>
                    <a:pt x="647" y="21"/>
                    <a:pt x="30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26" name="Google Shape;67926;p28"/>
            <p:cNvSpPr/>
            <p:nvPr/>
          </p:nvSpPr>
          <p:spPr>
            <a:xfrm>
              <a:off x="3352142" y="1502957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100" y="117"/>
                  </a:moveTo>
                  <a:cubicBezTo>
                    <a:pt x="151" y="143"/>
                    <a:pt x="392" y="72"/>
                    <a:pt x="293" y="26"/>
                  </a:cubicBezTo>
                  <a:cubicBezTo>
                    <a:pt x="242" y="0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27" name="Google Shape;67927;p28"/>
            <p:cNvSpPr/>
            <p:nvPr/>
          </p:nvSpPr>
          <p:spPr>
            <a:xfrm>
              <a:off x="7844246" y="1485193"/>
              <a:ext cx="35478" cy="19090"/>
            </a:xfrm>
            <a:custGeom>
              <a:avLst/>
              <a:gdLst/>
              <a:ahLst/>
              <a:cxnLst/>
              <a:rect l="l" t="t" r="r" b="b"/>
              <a:pathLst>
                <a:path w="994" h="634" extrusionOk="0">
                  <a:moveTo>
                    <a:pt x="558" y="615"/>
                  </a:moveTo>
                  <a:cubicBezTo>
                    <a:pt x="506" y="349"/>
                    <a:pt x="994" y="336"/>
                    <a:pt x="943" y="70"/>
                  </a:cubicBezTo>
                  <a:cubicBezTo>
                    <a:pt x="1" y="0"/>
                    <a:pt x="75" y="633"/>
                    <a:pt x="558" y="6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28" name="Google Shape;67928;p28"/>
            <p:cNvSpPr/>
            <p:nvPr/>
          </p:nvSpPr>
          <p:spPr>
            <a:xfrm>
              <a:off x="2677566" y="1500248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99" y="115"/>
                  </a:moveTo>
                  <a:cubicBezTo>
                    <a:pt x="156" y="141"/>
                    <a:pt x="395" y="71"/>
                    <a:pt x="294" y="24"/>
                  </a:cubicBezTo>
                  <a:cubicBezTo>
                    <a:pt x="242" y="0"/>
                    <a:pt x="1" y="68"/>
                    <a:pt x="99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29" name="Google Shape;67929;p28"/>
            <p:cNvSpPr/>
            <p:nvPr/>
          </p:nvSpPr>
          <p:spPr>
            <a:xfrm>
              <a:off x="1872216" y="1500187"/>
              <a:ext cx="14170" cy="4336"/>
            </a:xfrm>
            <a:custGeom>
              <a:avLst/>
              <a:gdLst/>
              <a:ahLst/>
              <a:cxnLst/>
              <a:rect l="l" t="t" r="r" b="b"/>
              <a:pathLst>
                <a:path w="397" h="144" extrusionOk="0">
                  <a:moveTo>
                    <a:pt x="294" y="26"/>
                  </a:moveTo>
                  <a:cubicBezTo>
                    <a:pt x="242" y="1"/>
                    <a:pt x="1" y="70"/>
                    <a:pt x="104" y="117"/>
                  </a:cubicBezTo>
                  <a:cubicBezTo>
                    <a:pt x="157" y="143"/>
                    <a:pt x="396" y="73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30" name="Google Shape;67930;p28"/>
            <p:cNvSpPr/>
            <p:nvPr/>
          </p:nvSpPr>
          <p:spPr>
            <a:xfrm>
              <a:off x="4920656" y="1484531"/>
              <a:ext cx="34229" cy="17223"/>
            </a:xfrm>
            <a:custGeom>
              <a:avLst/>
              <a:gdLst/>
              <a:ahLst/>
              <a:cxnLst/>
              <a:rect l="l" t="t" r="r" b="b"/>
              <a:pathLst>
                <a:path w="959" h="572" extrusionOk="0">
                  <a:moveTo>
                    <a:pt x="704" y="546"/>
                  </a:moveTo>
                  <a:cubicBezTo>
                    <a:pt x="863" y="441"/>
                    <a:pt x="958" y="303"/>
                    <a:pt x="894" y="92"/>
                  </a:cubicBezTo>
                  <a:cubicBezTo>
                    <a:pt x="627" y="95"/>
                    <a:pt x="469" y="48"/>
                    <a:pt x="313" y="0"/>
                  </a:cubicBezTo>
                  <a:cubicBezTo>
                    <a:pt x="0" y="149"/>
                    <a:pt x="82" y="572"/>
                    <a:pt x="704" y="54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31" name="Google Shape;67931;p28"/>
            <p:cNvSpPr/>
            <p:nvPr/>
          </p:nvSpPr>
          <p:spPr>
            <a:xfrm>
              <a:off x="2716149" y="1488776"/>
              <a:ext cx="20131" cy="16199"/>
            </a:xfrm>
            <a:custGeom>
              <a:avLst/>
              <a:gdLst/>
              <a:ahLst/>
              <a:cxnLst/>
              <a:rect l="l" t="t" r="r" b="b"/>
              <a:pathLst>
                <a:path w="564" h="538" extrusionOk="0">
                  <a:moveTo>
                    <a:pt x="563" y="405"/>
                  </a:moveTo>
                  <a:lnTo>
                    <a:pt x="563" y="132"/>
                  </a:lnTo>
                  <a:cubicBezTo>
                    <a:pt x="0" y="0"/>
                    <a:pt x="0" y="538"/>
                    <a:pt x="563" y="4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32" name="Google Shape;67932;p28"/>
            <p:cNvSpPr/>
            <p:nvPr/>
          </p:nvSpPr>
          <p:spPr>
            <a:xfrm>
              <a:off x="6518365" y="1494708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4" y="26"/>
                  </a:moveTo>
                  <a:cubicBezTo>
                    <a:pt x="236" y="0"/>
                    <a:pt x="0" y="71"/>
                    <a:pt x="101" y="118"/>
                  </a:cubicBezTo>
                  <a:cubicBezTo>
                    <a:pt x="151" y="143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33" name="Google Shape;67933;p28"/>
            <p:cNvSpPr/>
            <p:nvPr/>
          </p:nvSpPr>
          <p:spPr>
            <a:xfrm>
              <a:off x="2631667" y="1490011"/>
              <a:ext cx="21951" cy="8762"/>
            </a:xfrm>
            <a:custGeom>
              <a:avLst/>
              <a:gdLst/>
              <a:ahLst/>
              <a:cxnLst/>
              <a:rect l="l" t="t" r="r" b="b"/>
              <a:pathLst>
                <a:path w="615" h="291" extrusionOk="0">
                  <a:moveTo>
                    <a:pt x="614" y="274"/>
                  </a:moveTo>
                  <a:lnTo>
                    <a:pt x="614" y="1"/>
                  </a:lnTo>
                  <a:lnTo>
                    <a:pt x="34" y="1"/>
                  </a:lnTo>
                  <a:cubicBezTo>
                    <a:pt x="1" y="201"/>
                    <a:pt x="194" y="291"/>
                    <a:pt x="614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34" name="Google Shape;67934;p28"/>
            <p:cNvSpPr/>
            <p:nvPr/>
          </p:nvSpPr>
          <p:spPr>
            <a:xfrm>
              <a:off x="1833597" y="1487271"/>
              <a:ext cx="14670" cy="9545"/>
            </a:xfrm>
            <a:custGeom>
              <a:avLst/>
              <a:gdLst/>
              <a:ahLst/>
              <a:cxnLst/>
              <a:rect l="l" t="t" r="r" b="b"/>
              <a:pathLst>
                <a:path w="411" h="317" extrusionOk="0">
                  <a:moveTo>
                    <a:pt x="410" y="273"/>
                  </a:moveTo>
                  <a:lnTo>
                    <a:pt x="410" y="91"/>
                  </a:lnTo>
                  <a:cubicBezTo>
                    <a:pt x="220" y="91"/>
                    <a:pt x="182" y="17"/>
                    <a:pt x="25" y="1"/>
                  </a:cubicBezTo>
                  <a:cubicBezTo>
                    <a:pt x="45" y="144"/>
                    <a:pt x="0" y="316"/>
                    <a:pt x="410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35" name="Google Shape;67935;p28"/>
            <p:cNvSpPr/>
            <p:nvPr/>
          </p:nvSpPr>
          <p:spPr>
            <a:xfrm>
              <a:off x="1600565" y="1492721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49" y="71"/>
                    <a:pt x="380" y="90"/>
                    <a:pt x="385" y="1"/>
                  </a:cubicBezTo>
                  <a:cubicBezTo>
                    <a:pt x="235" y="22"/>
                    <a:pt x="5" y="5"/>
                    <a:pt x="0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36" name="Google Shape;67936;p28"/>
            <p:cNvSpPr/>
            <p:nvPr/>
          </p:nvSpPr>
          <p:spPr>
            <a:xfrm>
              <a:off x="8380302" y="1486970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3" y="102"/>
                  </a:moveTo>
                  <a:cubicBezTo>
                    <a:pt x="195" y="52"/>
                    <a:pt x="39" y="0"/>
                    <a:pt x="1" y="102"/>
                  </a:cubicBezTo>
                  <a:cubicBezTo>
                    <a:pt x="1" y="153"/>
                    <a:pt x="159" y="205"/>
                    <a:pt x="193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37" name="Google Shape;67937;p28"/>
            <p:cNvSpPr/>
            <p:nvPr/>
          </p:nvSpPr>
          <p:spPr>
            <a:xfrm>
              <a:off x="7447531" y="148922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7"/>
                  </a:moveTo>
                  <a:cubicBezTo>
                    <a:pt x="240" y="1"/>
                    <a:pt x="1" y="71"/>
                    <a:pt x="100" y="117"/>
                  </a:cubicBezTo>
                  <a:cubicBezTo>
                    <a:pt x="153" y="142"/>
                    <a:pt x="394" y="73"/>
                    <a:pt x="294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38" name="Google Shape;67938;p28"/>
            <p:cNvSpPr/>
            <p:nvPr/>
          </p:nvSpPr>
          <p:spPr>
            <a:xfrm>
              <a:off x="2288775" y="1487150"/>
              <a:ext cx="20737" cy="5781"/>
            </a:xfrm>
            <a:custGeom>
              <a:avLst/>
              <a:gdLst/>
              <a:ahLst/>
              <a:cxnLst/>
              <a:rect l="l" t="t" r="r" b="b"/>
              <a:pathLst>
                <a:path w="581" h="192" extrusionOk="0">
                  <a:moveTo>
                    <a:pt x="1" y="186"/>
                  </a:moveTo>
                  <a:cubicBezTo>
                    <a:pt x="333" y="191"/>
                    <a:pt x="497" y="118"/>
                    <a:pt x="580" y="5"/>
                  </a:cubicBezTo>
                  <a:cubicBezTo>
                    <a:pt x="249" y="1"/>
                    <a:pt x="85" y="75"/>
                    <a:pt x="1" y="18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39" name="Google Shape;67939;p28"/>
            <p:cNvSpPr/>
            <p:nvPr/>
          </p:nvSpPr>
          <p:spPr>
            <a:xfrm>
              <a:off x="2653688" y="1481851"/>
              <a:ext cx="20666" cy="8160"/>
            </a:xfrm>
            <a:custGeom>
              <a:avLst/>
              <a:gdLst/>
              <a:ahLst/>
              <a:cxnLst/>
              <a:rect l="l" t="t" r="r" b="b"/>
              <a:pathLst>
                <a:path w="579" h="271" extrusionOk="0">
                  <a:moveTo>
                    <a:pt x="578" y="89"/>
                  </a:moveTo>
                  <a:cubicBezTo>
                    <a:pt x="382" y="92"/>
                    <a:pt x="349" y="16"/>
                    <a:pt x="192" y="0"/>
                  </a:cubicBezTo>
                  <a:cubicBezTo>
                    <a:pt x="192" y="92"/>
                    <a:pt x="35" y="107"/>
                    <a:pt x="0" y="181"/>
                  </a:cubicBezTo>
                  <a:cubicBezTo>
                    <a:pt x="192" y="181"/>
                    <a:pt x="230" y="255"/>
                    <a:pt x="385" y="271"/>
                  </a:cubicBezTo>
                  <a:cubicBezTo>
                    <a:pt x="382" y="181"/>
                    <a:pt x="542" y="165"/>
                    <a:pt x="578" y="8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40" name="Google Shape;67940;p28"/>
            <p:cNvSpPr/>
            <p:nvPr/>
          </p:nvSpPr>
          <p:spPr>
            <a:xfrm>
              <a:off x="6129967" y="1474384"/>
              <a:ext cx="26520" cy="15236"/>
            </a:xfrm>
            <a:custGeom>
              <a:avLst/>
              <a:gdLst/>
              <a:ahLst/>
              <a:cxnLst/>
              <a:rect l="l" t="t" r="r" b="b"/>
              <a:pathLst>
                <a:path w="743" h="506" extrusionOk="0">
                  <a:moveTo>
                    <a:pt x="1" y="72"/>
                  </a:moveTo>
                  <a:lnTo>
                    <a:pt x="1" y="435"/>
                  </a:lnTo>
                  <a:cubicBezTo>
                    <a:pt x="742" y="506"/>
                    <a:pt x="742" y="0"/>
                    <a:pt x="1" y="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41" name="Google Shape;67941;p28"/>
            <p:cNvSpPr/>
            <p:nvPr/>
          </p:nvSpPr>
          <p:spPr>
            <a:xfrm>
              <a:off x="5500577" y="1470892"/>
              <a:ext cx="35086" cy="16410"/>
            </a:xfrm>
            <a:custGeom>
              <a:avLst/>
              <a:gdLst/>
              <a:ahLst/>
              <a:cxnLst/>
              <a:rect l="l" t="t" r="r" b="b"/>
              <a:pathLst>
                <a:path w="983" h="545" extrusionOk="0">
                  <a:moveTo>
                    <a:pt x="844" y="0"/>
                  </a:moveTo>
                  <a:lnTo>
                    <a:pt x="74" y="0"/>
                  </a:lnTo>
                  <a:cubicBezTo>
                    <a:pt x="1" y="307"/>
                    <a:pt x="408" y="387"/>
                    <a:pt x="654" y="545"/>
                  </a:cubicBezTo>
                  <a:cubicBezTo>
                    <a:pt x="647" y="332"/>
                    <a:pt x="983" y="280"/>
                    <a:pt x="84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42" name="Google Shape;67942;p28"/>
            <p:cNvSpPr/>
            <p:nvPr/>
          </p:nvSpPr>
          <p:spPr>
            <a:xfrm>
              <a:off x="2904781" y="1478299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2" y="27"/>
                  </a:moveTo>
                  <a:cubicBezTo>
                    <a:pt x="237" y="1"/>
                    <a:pt x="1" y="70"/>
                    <a:pt x="99" y="118"/>
                  </a:cubicBezTo>
                  <a:cubicBezTo>
                    <a:pt x="152" y="142"/>
                    <a:pt x="390" y="74"/>
                    <a:pt x="292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43" name="Google Shape;67943;p28"/>
            <p:cNvSpPr/>
            <p:nvPr/>
          </p:nvSpPr>
          <p:spPr>
            <a:xfrm>
              <a:off x="7588799" y="1470892"/>
              <a:ext cx="20773" cy="8250"/>
            </a:xfrm>
            <a:custGeom>
              <a:avLst/>
              <a:gdLst/>
              <a:ahLst/>
              <a:cxnLst/>
              <a:rect l="l" t="t" r="r" b="b"/>
              <a:pathLst>
                <a:path w="582" h="274" extrusionOk="0">
                  <a:moveTo>
                    <a:pt x="581" y="0"/>
                  </a:moveTo>
                  <a:lnTo>
                    <a:pt x="0" y="0"/>
                  </a:lnTo>
                  <a:lnTo>
                    <a:pt x="0" y="273"/>
                  </a:lnTo>
                  <a:lnTo>
                    <a:pt x="581" y="27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44" name="Google Shape;67944;p28"/>
            <p:cNvSpPr/>
            <p:nvPr/>
          </p:nvSpPr>
          <p:spPr>
            <a:xfrm>
              <a:off x="8270157" y="1470500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5"/>
                  </a:moveTo>
                  <a:cubicBezTo>
                    <a:pt x="197" y="54"/>
                    <a:pt x="39" y="0"/>
                    <a:pt x="1" y="105"/>
                  </a:cubicBezTo>
                  <a:cubicBezTo>
                    <a:pt x="1" y="155"/>
                    <a:pt x="158" y="208"/>
                    <a:pt x="195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45" name="Google Shape;67945;p28"/>
            <p:cNvSpPr/>
            <p:nvPr/>
          </p:nvSpPr>
          <p:spPr>
            <a:xfrm>
              <a:off x="5079699" y="1467399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4" y="116"/>
                  </a:moveTo>
                  <a:cubicBezTo>
                    <a:pt x="157" y="141"/>
                    <a:pt x="393" y="72"/>
                    <a:pt x="296" y="25"/>
                  </a:cubicBezTo>
                  <a:cubicBezTo>
                    <a:pt x="242" y="0"/>
                    <a:pt x="1" y="68"/>
                    <a:pt x="104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46" name="Google Shape;67946;p28"/>
            <p:cNvSpPr/>
            <p:nvPr/>
          </p:nvSpPr>
          <p:spPr>
            <a:xfrm>
              <a:off x="1336624" y="1444908"/>
              <a:ext cx="52218" cy="28002"/>
            </a:xfrm>
            <a:custGeom>
              <a:avLst/>
              <a:gdLst/>
              <a:ahLst/>
              <a:cxnLst/>
              <a:rect l="l" t="t" r="r" b="b"/>
              <a:pathLst>
                <a:path w="1463" h="930" extrusionOk="0">
                  <a:moveTo>
                    <a:pt x="450" y="590"/>
                  </a:moveTo>
                  <a:cubicBezTo>
                    <a:pt x="587" y="701"/>
                    <a:pt x="336" y="930"/>
                    <a:pt x="836" y="863"/>
                  </a:cubicBezTo>
                  <a:cubicBezTo>
                    <a:pt x="1462" y="635"/>
                    <a:pt x="634" y="0"/>
                    <a:pt x="63" y="318"/>
                  </a:cubicBezTo>
                  <a:cubicBezTo>
                    <a:pt x="0" y="499"/>
                    <a:pt x="336" y="496"/>
                    <a:pt x="450" y="59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47" name="Google Shape;67947;p28"/>
            <p:cNvSpPr/>
            <p:nvPr/>
          </p:nvSpPr>
          <p:spPr>
            <a:xfrm>
              <a:off x="7003667" y="1462702"/>
              <a:ext cx="13884" cy="5510"/>
            </a:xfrm>
            <a:custGeom>
              <a:avLst/>
              <a:gdLst/>
              <a:ahLst/>
              <a:cxnLst/>
              <a:rect l="l" t="t" r="r" b="b"/>
              <a:pathLst>
                <a:path w="389" h="183" extrusionOk="0">
                  <a:moveTo>
                    <a:pt x="1" y="182"/>
                  </a:moveTo>
                  <a:lnTo>
                    <a:pt x="388" y="182"/>
                  </a:lnTo>
                  <a:lnTo>
                    <a:pt x="388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48" name="Google Shape;67948;p28"/>
            <p:cNvSpPr/>
            <p:nvPr/>
          </p:nvSpPr>
          <p:spPr>
            <a:xfrm>
              <a:off x="2917987" y="1459962"/>
              <a:ext cx="29482" cy="9846"/>
            </a:xfrm>
            <a:custGeom>
              <a:avLst/>
              <a:gdLst/>
              <a:ahLst/>
              <a:cxnLst/>
              <a:rect l="l" t="t" r="r" b="b"/>
              <a:pathLst>
                <a:path w="826" h="327" extrusionOk="0">
                  <a:moveTo>
                    <a:pt x="692" y="273"/>
                  </a:moveTo>
                  <a:cubicBezTo>
                    <a:pt x="825" y="29"/>
                    <a:pt x="294" y="97"/>
                    <a:pt x="115" y="0"/>
                  </a:cubicBezTo>
                  <a:cubicBezTo>
                    <a:pt x="0" y="235"/>
                    <a:pt x="192" y="327"/>
                    <a:pt x="692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49" name="Google Shape;67949;p28"/>
            <p:cNvSpPr/>
            <p:nvPr/>
          </p:nvSpPr>
          <p:spPr>
            <a:xfrm>
              <a:off x="1610666" y="1464659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2" y="117"/>
                  </a:moveTo>
                  <a:cubicBezTo>
                    <a:pt x="153" y="142"/>
                    <a:pt x="392" y="73"/>
                    <a:pt x="294" y="26"/>
                  </a:cubicBezTo>
                  <a:cubicBezTo>
                    <a:pt x="239" y="1"/>
                    <a:pt x="0" y="70"/>
                    <a:pt x="102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50" name="Google Shape;67950;p28"/>
            <p:cNvSpPr/>
            <p:nvPr/>
          </p:nvSpPr>
          <p:spPr>
            <a:xfrm>
              <a:off x="2818835" y="1459571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1" y="103"/>
                  </a:moveTo>
                  <a:cubicBezTo>
                    <a:pt x="194" y="52"/>
                    <a:pt x="36" y="0"/>
                    <a:pt x="0" y="103"/>
                  </a:cubicBezTo>
                  <a:cubicBezTo>
                    <a:pt x="0" y="156"/>
                    <a:pt x="154" y="207"/>
                    <a:pt x="191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51" name="Google Shape;67951;p28"/>
            <p:cNvSpPr/>
            <p:nvPr/>
          </p:nvSpPr>
          <p:spPr>
            <a:xfrm>
              <a:off x="1004940" y="1461889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6"/>
                  </a:moveTo>
                  <a:cubicBezTo>
                    <a:pt x="240" y="0"/>
                    <a:pt x="1" y="71"/>
                    <a:pt x="101" y="118"/>
                  </a:cubicBezTo>
                  <a:cubicBezTo>
                    <a:pt x="152" y="143"/>
                    <a:pt x="394" y="73"/>
                    <a:pt x="296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52" name="Google Shape;67952;p28"/>
            <p:cNvSpPr/>
            <p:nvPr/>
          </p:nvSpPr>
          <p:spPr>
            <a:xfrm>
              <a:off x="660834" y="146192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6" y="142"/>
                    <a:pt x="393" y="72"/>
                    <a:pt x="294" y="25"/>
                  </a:cubicBezTo>
                  <a:cubicBezTo>
                    <a:pt x="242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53" name="Google Shape;67953;p28"/>
            <p:cNvSpPr/>
            <p:nvPr/>
          </p:nvSpPr>
          <p:spPr>
            <a:xfrm>
              <a:off x="492262" y="1453700"/>
              <a:ext cx="28483" cy="11743"/>
            </a:xfrm>
            <a:custGeom>
              <a:avLst/>
              <a:gdLst/>
              <a:ahLst/>
              <a:cxnLst/>
              <a:rect l="l" t="t" r="r" b="b"/>
              <a:pathLst>
                <a:path w="798" h="390" extrusionOk="0">
                  <a:moveTo>
                    <a:pt x="771" y="26"/>
                  </a:moveTo>
                  <a:cubicBezTo>
                    <a:pt x="336" y="1"/>
                    <a:pt x="49" y="49"/>
                    <a:pt x="1" y="208"/>
                  </a:cubicBezTo>
                  <a:cubicBezTo>
                    <a:pt x="279" y="229"/>
                    <a:pt x="326" y="358"/>
                    <a:pt x="580" y="390"/>
                  </a:cubicBezTo>
                  <a:cubicBezTo>
                    <a:pt x="539" y="219"/>
                    <a:pt x="797" y="189"/>
                    <a:pt x="771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54" name="Google Shape;67954;p28"/>
            <p:cNvSpPr/>
            <p:nvPr/>
          </p:nvSpPr>
          <p:spPr>
            <a:xfrm>
              <a:off x="2089293" y="1452405"/>
              <a:ext cx="38726" cy="12646"/>
            </a:xfrm>
            <a:custGeom>
              <a:avLst/>
              <a:gdLst/>
              <a:ahLst/>
              <a:cxnLst/>
              <a:rect l="l" t="t" r="r" b="b"/>
              <a:pathLst>
                <a:path w="1085" h="420" extrusionOk="0">
                  <a:moveTo>
                    <a:pt x="962" y="341"/>
                  </a:moveTo>
                  <a:cubicBezTo>
                    <a:pt x="1085" y="121"/>
                    <a:pt x="42" y="1"/>
                    <a:pt x="0" y="159"/>
                  </a:cubicBezTo>
                  <a:cubicBezTo>
                    <a:pt x="366" y="199"/>
                    <a:pt x="347" y="420"/>
                    <a:pt x="962" y="34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55" name="Google Shape;67955;p28"/>
            <p:cNvSpPr/>
            <p:nvPr/>
          </p:nvSpPr>
          <p:spPr>
            <a:xfrm>
              <a:off x="8662517" y="1457192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8" y="23"/>
                    <a:pt x="5" y="5"/>
                    <a:pt x="0" y="92"/>
                  </a:cubicBezTo>
                  <a:cubicBezTo>
                    <a:pt x="150" y="71"/>
                    <a:pt x="381" y="90"/>
                    <a:pt x="38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56" name="Google Shape;67956;p28"/>
            <p:cNvSpPr/>
            <p:nvPr/>
          </p:nvSpPr>
          <p:spPr>
            <a:xfrm>
              <a:off x="216150" y="1454453"/>
              <a:ext cx="21558" cy="6444"/>
            </a:xfrm>
            <a:custGeom>
              <a:avLst/>
              <a:gdLst/>
              <a:ahLst/>
              <a:cxnLst/>
              <a:rect l="l" t="t" r="r" b="b"/>
              <a:pathLst>
                <a:path w="604" h="214" extrusionOk="0">
                  <a:moveTo>
                    <a:pt x="603" y="1"/>
                  </a:moveTo>
                  <a:lnTo>
                    <a:pt x="25" y="1"/>
                  </a:lnTo>
                  <a:cubicBezTo>
                    <a:pt x="0" y="164"/>
                    <a:pt x="216" y="213"/>
                    <a:pt x="603" y="18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57" name="Google Shape;67957;p28"/>
            <p:cNvSpPr/>
            <p:nvPr/>
          </p:nvSpPr>
          <p:spPr>
            <a:xfrm>
              <a:off x="5585845" y="1448672"/>
              <a:ext cx="6853" cy="6203"/>
            </a:xfrm>
            <a:custGeom>
              <a:avLst/>
              <a:gdLst/>
              <a:ahLst/>
              <a:cxnLst/>
              <a:rect l="l" t="t" r="r" b="b"/>
              <a:pathLst>
                <a:path w="192" h="206" extrusionOk="0">
                  <a:moveTo>
                    <a:pt x="191" y="103"/>
                  </a:moveTo>
                  <a:cubicBezTo>
                    <a:pt x="191" y="53"/>
                    <a:pt x="36" y="1"/>
                    <a:pt x="1" y="103"/>
                  </a:cubicBezTo>
                  <a:cubicBezTo>
                    <a:pt x="1" y="153"/>
                    <a:pt x="156" y="206"/>
                    <a:pt x="191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58" name="Google Shape;67958;p28"/>
            <p:cNvSpPr/>
            <p:nvPr/>
          </p:nvSpPr>
          <p:spPr>
            <a:xfrm>
              <a:off x="4711609" y="1449033"/>
              <a:ext cx="13849" cy="5450"/>
            </a:xfrm>
            <a:custGeom>
              <a:avLst/>
              <a:gdLst/>
              <a:ahLst/>
              <a:cxnLst/>
              <a:rect l="l" t="t" r="r" b="b"/>
              <a:pathLst>
                <a:path w="388" h="181" extrusionOk="0">
                  <a:moveTo>
                    <a:pt x="388" y="0"/>
                  </a:moveTo>
                  <a:lnTo>
                    <a:pt x="0" y="0"/>
                  </a:lnTo>
                  <a:lnTo>
                    <a:pt x="0" y="181"/>
                  </a:lnTo>
                  <a:lnTo>
                    <a:pt x="388" y="18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59" name="Google Shape;67959;p28"/>
            <p:cNvSpPr/>
            <p:nvPr/>
          </p:nvSpPr>
          <p:spPr>
            <a:xfrm>
              <a:off x="2436575" y="1435514"/>
              <a:ext cx="40404" cy="18548"/>
            </a:xfrm>
            <a:custGeom>
              <a:avLst/>
              <a:gdLst/>
              <a:ahLst/>
              <a:cxnLst/>
              <a:rect l="l" t="t" r="r" b="b"/>
              <a:pathLst>
                <a:path w="1132" h="616" extrusionOk="0">
                  <a:moveTo>
                    <a:pt x="1068" y="449"/>
                  </a:moveTo>
                  <a:cubicBezTo>
                    <a:pt x="1132" y="0"/>
                    <a:pt x="0" y="212"/>
                    <a:pt x="102" y="538"/>
                  </a:cubicBezTo>
                  <a:cubicBezTo>
                    <a:pt x="648" y="615"/>
                    <a:pt x="601" y="412"/>
                    <a:pt x="1068" y="44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60" name="Google Shape;67960;p28"/>
            <p:cNvSpPr/>
            <p:nvPr/>
          </p:nvSpPr>
          <p:spPr>
            <a:xfrm>
              <a:off x="96404" y="144825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39" y="0"/>
                    <a:pt x="0" y="70"/>
                    <a:pt x="101" y="115"/>
                  </a:cubicBezTo>
                  <a:cubicBezTo>
                    <a:pt x="154" y="141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61" name="Google Shape;67961;p28"/>
            <p:cNvSpPr/>
            <p:nvPr/>
          </p:nvSpPr>
          <p:spPr>
            <a:xfrm>
              <a:off x="7664466" y="1443553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387" y="1"/>
                  </a:moveTo>
                  <a:lnTo>
                    <a:pt x="0" y="1"/>
                  </a:lnTo>
                  <a:lnTo>
                    <a:pt x="0" y="184"/>
                  </a:lnTo>
                  <a:lnTo>
                    <a:pt x="387" y="184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62" name="Google Shape;67962;p28"/>
            <p:cNvSpPr/>
            <p:nvPr/>
          </p:nvSpPr>
          <p:spPr>
            <a:xfrm>
              <a:off x="5224358" y="1445540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2" y="25"/>
                  </a:moveTo>
                  <a:cubicBezTo>
                    <a:pt x="238" y="0"/>
                    <a:pt x="1" y="68"/>
                    <a:pt x="100" y="116"/>
                  </a:cubicBezTo>
                  <a:cubicBezTo>
                    <a:pt x="152" y="141"/>
                    <a:pt x="391" y="72"/>
                    <a:pt x="292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63" name="Google Shape;67963;p28"/>
            <p:cNvSpPr/>
            <p:nvPr/>
          </p:nvSpPr>
          <p:spPr>
            <a:xfrm>
              <a:off x="4645900" y="1435364"/>
              <a:ext cx="28268" cy="13700"/>
            </a:xfrm>
            <a:custGeom>
              <a:avLst/>
              <a:gdLst/>
              <a:ahLst/>
              <a:cxnLst/>
              <a:rect l="l" t="t" r="r" b="b"/>
              <a:pathLst>
                <a:path w="792" h="455" extrusionOk="0">
                  <a:moveTo>
                    <a:pt x="493" y="454"/>
                  </a:moveTo>
                  <a:cubicBezTo>
                    <a:pt x="758" y="338"/>
                    <a:pt x="792" y="8"/>
                    <a:pt x="301" y="0"/>
                  </a:cubicBezTo>
                  <a:cubicBezTo>
                    <a:pt x="36" y="116"/>
                    <a:pt x="1" y="445"/>
                    <a:pt x="493" y="45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64" name="Google Shape;67964;p28"/>
            <p:cNvSpPr/>
            <p:nvPr/>
          </p:nvSpPr>
          <p:spPr>
            <a:xfrm>
              <a:off x="7213500" y="143458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0" y="116"/>
                  </a:moveTo>
                  <a:cubicBezTo>
                    <a:pt x="155" y="142"/>
                    <a:pt x="394" y="72"/>
                    <a:pt x="295" y="26"/>
                  </a:cubicBezTo>
                  <a:cubicBezTo>
                    <a:pt x="240" y="0"/>
                    <a:pt x="1" y="69"/>
                    <a:pt x="100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65" name="Google Shape;67965;p28"/>
            <p:cNvSpPr/>
            <p:nvPr/>
          </p:nvSpPr>
          <p:spPr>
            <a:xfrm>
              <a:off x="3362600" y="1429854"/>
              <a:ext cx="34443" cy="9033"/>
            </a:xfrm>
            <a:custGeom>
              <a:avLst/>
              <a:gdLst/>
              <a:ahLst/>
              <a:cxnLst/>
              <a:rect l="l" t="t" r="r" b="b"/>
              <a:pathLst>
                <a:path w="965" h="300" extrusionOk="0">
                  <a:moveTo>
                    <a:pt x="192" y="273"/>
                  </a:moveTo>
                  <a:cubicBezTo>
                    <a:pt x="632" y="299"/>
                    <a:pt x="919" y="252"/>
                    <a:pt x="965" y="92"/>
                  </a:cubicBezTo>
                  <a:cubicBezTo>
                    <a:pt x="621" y="113"/>
                    <a:pt x="0" y="0"/>
                    <a:pt x="192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66" name="Google Shape;67966;p28"/>
            <p:cNvSpPr/>
            <p:nvPr/>
          </p:nvSpPr>
          <p:spPr>
            <a:xfrm>
              <a:off x="2429865" y="1434581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6"/>
                  </a:moveTo>
                  <a:cubicBezTo>
                    <a:pt x="236" y="0"/>
                    <a:pt x="0" y="69"/>
                    <a:pt x="98" y="116"/>
                  </a:cubicBezTo>
                  <a:cubicBezTo>
                    <a:pt x="150" y="142"/>
                    <a:pt x="392" y="73"/>
                    <a:pt x="290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67" name="Google Shape;67967;p28"/>
            <p:cNvSpPr/>
            <p:nvPr/>
          </p:nvSpPr>
          <p:spPr>
            <a:xfrm>
              <a:off x="1813895" y="1432263"/>
              <a:ext cx="6889" cy="6173"/>
            </a:xfrm>
            <a:custGeom>
              <a:avLst/>
              <a:gdLst/>
              <a:ahLst/>
              <a:cxnLst/>
              <a:rect l="l" t="t" r="r" b="b"/>
              <a:pathLst>
                <a:path w="193" h="205" extrusionOk="0">
                  <a:moveTo>
                    <a:pt x="2" y="103"/>
                  </a:moveTo>
                  <a:cubicBezTo>
                    <a:pt x="0" y="153"/>
                    <a:pt x="157" y="205"/>
                    <a:pt x="192" y="103"/>
                  </a:cubicBezTo>
                  <a:cubicBezTo>
                    <a:pt x="192" y="52"/>
                    <a:pt x="37" y="0"/>
                    <a:pt x="2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68" name="Google Shape;67968;p28"/>
            <p:cNvSpPr/>
            <p:nvPr/>
          </p:nvSpPr>
          <p:spPr>
            <a:xfrm>
              <a:off x="6449480" y="1431811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7"/>
                  </a:moveTo>
                  <a:cubicBezTo>
                    <a:pt x="241" y="1"/>
                    <a:pt x="1" y="70"/>
                    <a:pt x="103" y="118"/>
                  </a:cubicBezTo>
                  <a:cubicBezTo>
                    <a:pt x="155" y="143"/>
                    <a:pt x="395" y="74"/>
                    <a:pt x="294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69" name="Google Shape;67969;p28"/>
            <p:cNvSpPr/>
            <p:nvPr/>
          </p:nvSpPr>
          <p:spPr>
            <a:xfrm>
              <a:off x="5866989" y="1425518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3" y="236"/>
                  </a:moveTo>
                  <a:cubicBezTo>
                    <a:pt x="251" y="141"/>
                    <a:pt x="72" y="1"/>
                    <a:pt x="29" y="144"/>
                  </a:cubicBezTo>
                  <a:cubicBezTo>
                    <a:pt x="0" y="241"/>
                    <a:pt x="179" y="379"/>
                    <a:pt x="223" y="23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70" name="Google Shape;67970;p28"/>
            <p:cNvSpPr/>
            <p:nvPr/>
          </p:nvSpPr>
          <p:spPr>
            <a:xfrm>
              <a:off x="0" y="1429101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4" y="25"/>
                  </a:moveTo>
                  <a:cubicBezTo>
                    <a:pt x="242" y="1"/>
                    <a:pt x="1" y="70"/>
                    <a:pt x="102" y="117"/>
                  </a:cubicBezTo>
                  <a:cubicBezTo>
                    <a:pt x="157" y="142"/>
                    <a:pt x="396" y="75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71" name="Google Shape;67971;p28"/>
            <p:cNvSpPr/>
            <p:nvPr/>
          </p:nvSpPr>
          <p:spPr>
            <a:xfrm>
              <a:off x="4477577" y="1427114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8" y="21"/>
                    <a:pt x="7" y="3"/>
                    <a:pt x="0" y="91"/>
                  </a:cubicBezTo>
                  <a:cubicBezTo>
                    <a:pt x="150" y="72"/>
                    <a:pt x="383" y="90"/>
                    <a:pt x="38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72" name="Google Shape;67972;p28"/>
            <p:cNvSpPr/>
            <p:nvPr/>
          </p:nvSpPr>
          <p:spPr>
            <a:xfrm>
              <a:off x="6645785" y="1418623"/>
              <a:ext cx="6960" cy="6142"/>
            </a:xfrm>
            <a:custGeom>
              <a:avLst/>
              <a:gdLst/>
              <a:ahLst/>
              <a:cxnLst/>
              <a:rect l="l" t="t" r="r" b="b"/>
              <a:pathLst>
                <a:path w="195" h="204" extrusionOk="0">
                  <a:moveTo>
                    <a:pt x="195" y="103"/>
                  </a:moveTo>
                  <a:cubicBezTo>
                    <a:pt x="195" y="52"/>
                    <a:pt x="39" y="0"/>
                    <a:pt x="1" y="103"/>
                  </a:cubicBezTo>
                  <a:cubicBezTo>
                    <a:pt x="0" y="152"/>
                    <a:pt x="157" y="204"/>
                    <a:pt x="195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73" name="Google Shape;67973;p28"/>
            <p:cNvSpPr/>
            <p:nvPr/>
          </p:nvSpPr>
          <p:spPr>
            <a:xfrm>
              <a:off x="4591006" y="1420972"/>
              <a:ext cx="14134" cy="4185"/>
            </a:xfrm>
            <a:custGeom>
              <a:avLst/>
              <a:gdLst/>
              <a:ahLst/>
              <a:cxnLst/>
              <a:rect l="l" t="t" r="r" b="b"/>
              <a:pathLst>
                <a:path w="396" h="139" extrusionOk="0">
                  <a:moveTo>
                    <a:pt x="295" y="25"/>
                  </a:moveTo>
                  <a:cubicBezTo>
                    <a:pt x="241" y="0"/>
                    <a:pt x="1" y="68"/>
                    <a:pt x="103" y="114"/>
                  </a:cubicBezTo>
                  <a:cubicBezTo>
                    <a:pt x="156" y="139"/>
                    <a:pt x="395" y="71"/>
                    <a:pt x="295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74" name="Google Shape;67974;p28"/>
            <p:cNvSpPr/>
            <p:nvPr/>
          </p:nvSpPr>
          <p:spPr>
            <a:xfrm>
              <a:off x="2626027" y="1416215"/>
              <a:ext cx="15134" cy="9184"/>
            </a:xfrm>
            <a:custGeom>
              <a:avLst/>
              <a:gdLst/>
              <a:ahLst/>
              <a:cxnLst/>
              <a:rect l="l" t="t" r="r" b="b"/>
              <a:pathLst>
                <a:path w="424" h="305" extrusionOk="0">
                  <a:moveTo>
                    <a:pt x="387" y="272"/>
                  </a:moveTo>
                  <a:cubicBezTo>
                    <a:pt x="357" y="165"/>
                    <a:pt x="424" y="15"/>
                    <a:pt x="194" y="0"/>
                  </a:cubicBezTo>
                  <a:cubicBezTo>
                    <a:pt x="184" y="55"/>
                    <a:pt x="165" y="108"/>
                    <a:pt x="1" y="92"/>
                  </a:cubicBezTo>
                  <a:cubicBezTo>
                    <a:pt x="24" y="201"/>
                    <a:pt x="58" y="305"/>
                    <a:pt x="387" y="2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75" name="Google Shape;67975;p28"/>
            <p:cNvSpPr/>
            <p:nvPr/>
          </p:nvSpPr>
          <p:spPr>
            <a:xfrm>
              <a:off x="2557178" y="1421725"/>
              <a:ext cx="13849" cy="2680"/>
            </a:xfrm>
            <a:custGeom>
              <a:avLst/>
              <a:gdLst/>
              <a:ahLst/>
              <a:cxnLst/>
              <a:rect l="l" t="t" r="r" b="b"/>
              <a:pathLst>
                <a:path w="388" h="89" extrusionOk="0">
                  <a:moveTo>
                    <a:pt x="387" y="0"/>
                  </a:moveTo>
                  <a:cubicBezTo>
                    <a:pt x="238" y="18"/>
                    <a:pt x="6" y="3"/>
                    <a:pt x="1" y="89"/>
                  </a:cubicBezTo>
                  <a:cubicBezTo>
                    <a:pt x="152" y="68"/>
                    <a:pt x="383" y="88"/>
                    <a:pt x="38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76" name="Google Shape;67976;p28"/>
            <p:cNvSpPr/>
            <p:nvPr/>
          </p:nvSpPr>
          <p:spPr>
            <a:xfrm>
              <a:off x="2515989" y="1409952"/>
              <a:ext cx="30410" cy="11803"/>
            </a:xfrm>
            <a:custGeom>
              <a:avLst/>
              <a:gdLst/>
              <a:ahLst/>
              <a:cxnLst/>
              <a:rect l="l" t="t" r="r" b="b"/>
              <a:pathLst>
                <a:path w="852" h="392" extrusionOk="0">
                  <a:moveTo>
                    <a:pt x="771" y="27"/>
                  </a:moveTo>
                  <a:cubicBezTo>
                    <a:pt x="334" y="1"/>
                    <a:pt x="48" y="48"/>
                    <a:pt x="1" y="208"/>
                  </a:cubicBezTo>
                  <a:cubicBezTo>
                    <a:pt x="275" y="231"/>
                    <a:pt x="324" y="359"/>
                    <a:pt x="578" y="391"/>
                  </a:cubicBezTo>
                  <a:cubicBezTo>
                    <a:pt x="638" y="267"/>
                    <a:pt x="852" y="216"/>
                    <a:pt x="771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77" name="Google Shape;67977;p28"/>
            <p:cNvSpPr/>
            <p:nvPr/>
          </p:nvSpPr>
          <p:spPr>
            <a:xfrm>
              <a:off x="4019794" y="1409952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6"/>
                  </a:moveTo>
                  <a:cubicBezTo>
                    <a:pt x="154" y="141"/>
                    <a:pt x="392" y="73"/>
                    <a:pt x="293" y="24"/>
                  </a:cubicBezTo>
                  <a:cubicBezTo>
                    <a:pt x="240" y="1"/>
                    <a:pt x="0" y="71"/>
                    <a:pt x="99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78" name="Google Shape;67978;p28"/>
            <p:cNvSpPr/>
            <p:nvPr/>
          </p:nvSpPr>
          <p:spPr>
            <a:xfrm>
              <a:off x="7210252" y="1404713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5" y="0"/>
                    <a:pt x="170" y="54"/>
                    <a:pt x="1" y="110"/>
                  </a:cubicBezTo>
                  <a:cubicBezTo>
                    <a:pt x="1" y="202"/>
                    <a:pt x="339" y="223"/>
                    <a:pt x="386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79" name="Google Shape;67979;p28"/>
            <p:cNvSpPr/>
            <p:nvPr/>
          </p:nvSpPr>
          <p:spPr>
            <a:xfrm>
              <a:off x="5933233" y="140450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5"/>
                  </a:moveTo>
                  <a:cubicBezTo>
                    <a:pt x="239" y="0"/>
                    <a:pt x="0" y="68"/>
                    <a:pt x="102" y="117"/>
                  </a:cubicBezTo>
                  <a:cubicBezTo>
                    <a:pt x="153" y="143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80" name="Google Shape;67980;p28"/>
            <p:cNvSpPr/>
            <p:nvPr/>
          </p:nvSpPr>
          <p:spPr>
            <a:xfrm>
              <a:off x="2897428" y="1397036"/>
              <a:ext cx="26591" cy="12345"/>
            </a:xfrm>
            <a:custGeom>
              <a:avLst/>
              <a:gdLst/>
              <a:ahLst/>
              <a:cxnLst/>
              <a:rect l="l" t="t" r="r" b="b"/>
              <a:pathLst>
                <a:path w="745" h="410" extrusionOk="0">
                  <a:moveTo>
                    <a:pt x="690" y="365"/>
                  </a:moveTo>
                  <a:cubicBezTo>
                    <a:pt x="745" y="157"/>
                    <a:pt x="644" y="21"/>
                    <a:pt x="305" y="0"/>
                  </a:cubicBezTo>
                  <a:cubicBezTo>
                    <a:pt x="1" y="136"/>
                    <a:pt x="89" y="409"/>
                    <a:pt x="690" y="36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81" name="Google Shape;67981;p28"/>
            <p:cNvSpPr/>
            <p:nvPr/>
          </p:nvSpPr>
          <p:spPr>
            <a:xfrm>
              <a:off x="2116348" y="1391586"/>
              <a:ext cx="38619" cy="16440"/>
            </a:xfrm>
            <a:custGeom>
              <a:avLst/>
              <a:gdLst/>
              <a:ahLst/>
              <a:cxnLst/>
              <a:rect l="l" t="t" r="r" b="b"/>
              <a:pathLst>
                <a:path w="1082" h="546" extrusionOk="0">
                  <a:moveTo>
                    <a:pt x="589" y="546"/>
                  </a:moveTo>
                  <a:cubicBezTo>
                    <a:pt x="608" y="402"/>
                    <a:pt x="1081" y="474"/>
                    <a:pt x="973" y="273"/>
                  </a:cubicBezTo>
                  <a:cubicBezTo>
                    <a:pt x="626" y="196"/>
                    <a:pt x="444" y="39"/>
                    <a:pt x="12" y="0"/>
                  </a:cubicBezTo>
                  <a:cubicBezTo>
                    <a:pt x="1" y="278"/>
                    <a:pt x="185" y="463"/>
                    <a:pt x="589" y="54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82" name="Google Shape;67982;p28"/>
            <p:cNvSpPr/>
            <p:nvPr/>
          </p:nvSpPr>
          <p:spPr>
            <a:xfrm>
              <a:off x="6807469" y="140179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2" y="25"/>
                  </a:moveTo>
                  <a:cubicBezTo>
                    <a:pt x="237" y="0"/>
                    <a:pt x="1" y="70"/>
                    <a:pt x="100" y="115"/>
                  </a:cubicBezTo>
                  <a:cubicBezTo>
                    <a:pt x="152" y="141"/>
                    <a:pt x="391" y="72"/>
                    <a:pt x="292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83" name="Google Shape;67983;p28"/>
            <p:cNvSpPr/>
            <p:nvPr/>
          </p:nvSpPr>
          <p:spPr>
            <a:xfrm>
              <a:off x="8369880" y="139905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6"/>
                  </a:moveTo>
                  <a:cubicBezTo>
                    <a:pt x="156" y="141"/>
                    <a:pt x="393" y="72"/>
                    <a:pt x="293" y="25"/>
                  </a:cubicBezTo>
                  <a:cubicBezTo>
                    <a:pt x="241" y="0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84" name="Google Shape;67984;p28"/>
            <p:cNvSpPr/>
            <p:nvPr/>
          </p:nvSpPr>
          <p:spPr>
            <a:xfrm>
              <a:off x="7341062" y="1388394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90" y="470"/>
                  </a:moveTo>
                  <a:lnTo>
                    <a:pt x="578" y="470"/>
                  </a:lnTo>
                  <a:cubicBezTo>
                    <a:pt x="472" y="338"/>
                    <a:pt x="802" y="0"/>
                    <a:pt x="383" y="16"/>
                  </a:cubicBezTo>
                  <a:cubicBezTo>
                    <a:pt x="524" y="264"/>
                    <a:pt x="2" y="199"/>
                    <a:pt x="1" y="379"/>
                  </a:cubicBezTo>
                  <a:cubicBezTo>
                    <a:pt x="118" y="384"/>
                    <a:pt x="227" y="392"/>
                    <a:pt x="190" y="47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85" name="Google Shape;67985;p28"/>
            <p:cNvSpPr/>
            <p:nvPr/>
          </p:nvSpPr>
          <p:spPr>
            <a:xfrm>
              <a:off x="4972123" y="1392760"/>
              <a:ext cx="9030" cy="11412"/>
            </a:xfrm>
            <a:custGeom>
              <a:avLst/>
              <a:gdLst/>
              <a:ahLst/>
              <a:cxnLst/>
              <a:rect l="l" t="t" r="r" b="b"/>
              <a:pathLst>
                <a:path w="253" h="379" extrusionOk="0">
                  <a:moveTo>
                    <a:pt x="224" y="234"/>
                  </a:moveTo>
                  <a:cubicBezTo>
                    <a:pt x="252" y="140"/>
                    <a:pt x="74" y="0"/>
                    <a:pt x="31" y="144"/>
                  </a:cubicBezTo>
                  <a:cubicBezTo>
                    <a:pt x="0" y="239"/>
                    <a:pt x="181" y="379"/>
                    <a:pt x="224" y="23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86" name="Google Shape;67986;p28"/>
            <p:cNvSpPr/>
            <p:nvPr/>
          </p:nvSpPr>
          <p:spPr>
            <a:xfrm>
              <a:off x="2333461" y="1393603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2" y="24"/>
                  </a:moveTo>
                  <a:cubicBezTo>
                    <a:pt x="237" y="1"/>
                    <a:pt x="0" y="69"/>
                    <a:pt x="100" y="116"/>
                  </a:cubicBezTo>
                  <a:cubicBezTo>
                    <a:pt x="152" y="141"/>
                    <a:pt x="391" y="71"/>
                    <a:pt x="292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87" name="Google Shape;67987;p28"/>
            <p:cNvSpPr/>
            <p:nvPr/>
          </p:nvSpPr>
          <p:spPr>
            <a:xfrm>
              <a:off x="2061668" y="1391586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5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5" y="18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88" name="Google Shape;67988;p28"/>
            <p:cNvSpPr/>
            <p:nvPr/>
          </p:nvSpPr>
          <p:spPr>
            <a:xfrm>
              <a:off x="6212129" y="1383035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3" y="104"/>
                  </a:moveTo>
                  <a:cubicBezTo>
                    <a:pt x="195" y="54"/>
                    <a:pt x="37" y="1"/>
                    <a:pt x="3" y="104"/>
                  </a:cubicBezTo>
                  <a:cubicBezTo>
                    <a:pt x="0" y="153"/>
                    <a:pt x="157" y="206"/>
                    <a:pt x="193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89" name="Google Shape;67989;p28"/>
            <p:cNvSpPr/>
            <p:nvPr/>
          </p:nvSpPr>
          <p:spPr>
            <a:xfrm>
              <a:off x="3214015" y="1371413"/>
              <a:ext cx="52218" cy="22823"/>
            </a:xfrm>
            <a:custGeom>
              <a:avLst/>
              <a:gdLst/>
              <a:ahLst/>
              <a:cxnLst/>
              <a:rect l="l" t="t" r="r" b="b"/>
              <a:pathLst>
                <a:path w="1463" h="758" extrusionOk="0">
                  <a:moveTo>
                    <a:pt x="1462" y="399"/>
                  </a:moveTo>
                  <a:cubicBezTo>
                    <a:pt x="1345" y="273"/>
                    <a:pt x="720" y="384"/>
                    <a:pt x="691" y="216"/>
                  </a:cubicBezTo>
                  <a:cubicBezTo>
                    <a:pt x="670" y="106"/>
                    <a:pt x="635" y="0"/>
                    <a:pt x="306" y="34"/>
                  </a:cubicBezTo>
                  <a:cubicBezTo>
                    <a:pt x="0" y="477"/>
                    <a:pt x="1246" y="757"/>
                    <a:pt x="1462" y="39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90" name="Google Shape;67990;p28"/>
            <p:cNvSpPr/>
            <p:nvPr/>
          </p:nvSpPr>
          <p:spPr>
            <a:xfrm>
              <a:off x="7770971" y="137993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0" y="1"/>
                    <a:pt x="0" y="69"/>
                    <a:pt x="102" y="116"/>
                  </a:cubicBezTo>
                  <a:cubicBezTo>
                    <a:pt x="156" y="142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91" name="Google Shape;67991;p28"/>
            <p:cNvSpPr/>
            <p:nvPr/>
          </p:nvSpPr>
          <p:spPr>
            <a:xfrm>
              <a:off x="3279973" y="1377887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1" y="184"/>
                  </a:moveTo>
                  <a:lnTo>
                    <a:pt x="386" y="184"/>
                  </a:lnTo>
                  <a:lnTo>
                    <a:pt x="386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92" name="Google Shape;67992;p28"/>
            <p:cNvSpPr/>
            <p:nvPr/>
          </p:nvSpPr>
          <p:spPr>
            <a:xfrm>
              <a:off x="1841414" y="1380687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5" y="0"/>
                  </a:moveTo>
                  <a:cubicBezTo>
                    <a:pt x="236" y="20"/>
                    <a:pt x="6" y="3"/>
                    <a:pt x="1" y="91"/>
                  </a:cubicBezTo>
                  <a:cubicBezTo>
                    <a:pt x="150" y="71"/>
                    <a:pt x="379" y="88"/>
                    <a:pt x="38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93" name="Google Shape;67993;p28"/>
            <p:cNvSpPr/>
            <p:nvPr/>
          </p:nvSpPr>
          <p:spPr>
            <a:xfrm>
              <a:off x="6412361" y="1367017"/>
              <a:ext cx="29018" cy="10960"/>
            </a:xfrm>
            <a:custGeom>
              <a:avLst/>
              <a:gdLst/>
              <a:ahLst/>
              <a:cxnLst/>
              <a:rect l="l" t="t" r="r" b="b"/>
              <a:pathLst>
                <a:path w="813" h="364" extrusionOk="0">
                  <a:moveTo>
                    <a:pt x="563" y="363"/>
                  </a:moveTo>
                  <a:cubicBezTo>
                    <a:pt x="812" y="244"/>
                    <a:pt x="682" y="90"/>
                    <a:pt x="371" y="0"/>
                  </a:cubicBezTo>
                  <a:cubicBezTo>
                    <a:pt x="346" y="227"/>
                    <a:pt x="0" y="283"/>
                    <a:pt x="563" y="36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94" name="Google Shape;67994;p28"/>
            <p:cNvSpPr/>
            <p:nvPr/>
          </p:nvSpPr>
          <p:spPr>
            <a:xfrm>
              <a:off x="75774" y="1374424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6"/>
                  </a:moveTo>
                  <a:cubicBezTo>
                    <a:pt x="240" y="1"/>
                    <a:pt x="0" y="70"/>
                    <a:pt x="98" y="116"/>
                  </a:cubicBezTo>
                  <a:cubicBezTo>
                    <a:pt x="153" y="142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95" name="Google Shape;67995;p28"/>
            <p:cNvSpPr/>
            <p:nvPr/>
          </p:nvSpPr>
          <p:spPr>
            <a:xfrm>
              <a:off x="8335437" y="1371714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6"/>
                  </a:moveTo>
                  <a:cubicBezTo>
                    <a:pt x="240" y="1"/>
                    <a:pt x="1" y="70"/>
                    <a:pt x="103" y="117"/>
                  </a:cubicBezTo>
                  <a:cubicBezTo>
                    <a:pt x="153" y="141"/>
                    <a:pt x="392" y="71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96" name="Google Shape;67996;p28"/>
            <p:cNvSpPr/>
            <p:nvPr/>
          </p:nvSpPr>
          <p:spPr>
            <a:xfrm>
              <a:off x="4498243" y="1372467"/>
              <a:ext cx="13849" cy="2770"/>
            </a:xfrm>
            <a:custGeom>
              <a:avLst/>
              <a:gdLst/>
              <a:ahLst/>
              <a:cxnLst/>
              <a:rect l="l" t="t" r="r" b="b"/>
              <a:pathLst>
                <a:path w="388" h="92" extrusionOk="0">
                  <a:moveTo>
                    <a:pt x="387" y="1"/>
                  </a:moveTo>
                  <a:cubicBezTo>
                    <a:pt x="237" y="22"/>
                    <a:pt x="7" y="5"/>
                    <a:pt x="1" y="92"/>
                  </a:cubicBezTo>
                  <a:cubicBezTo>
                    <a:pt x="151" y="71"/>
                    <a:pt x="383" y="88"/>
                    <a:pt x="3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97" name="Google Shape;67997;p28"/>
            <p:cNvSpPr/>
            <p:nvPr/>
          </p:nvSpPr>
          <p:spPr>
            <a:xfrm>
              <a:off x="8600556" y="1366265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8" y="115"/>
                  </a:moveTo>
                  <a:cubicBezTo>
                    <a:pt x="384" y="24"/>
                    <a:pt x="50" y="0"/>
                    <a:pt x="0" y="115"/>
                  </a:cubicBezTo>
                  <a:cubicBezTo>
                    <a:pt x="215" y="107"/>
                    <a:pt x="303" y="247"/>
                    <a:pt x="388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98" name="Google Shape;67998;p28"/>
            <p:cNvSpPr/>
            <p:nvPr/>
          </p:nvSpPr>
          <p:spPr>
            <a:xfrm>
              <a:off x="8873991" y="1358768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439" y="364"/>
                  </a:moveTo>
                  <a:cubicBezTo>
                    <a:pt x="500" y="242"/>
                    <a:pt x="715" y="191"/>
                    <a:pt x="632" y="0"/>
                  </a:cubicBezTo>
                  <a:lnTo>
                    <a:pt x="54" y="0"/>
                  </a:lnTo>
                  <a:cubicBezTo>
                    <a:pt x="0" y="209"/>
                    <a:pt x="102" y="343"/>
                    <a:pt x="439" y="36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99" name="Google Shape;67999;p28"/>
            <p:cNvSpPr/>
            <p:nvPr/>
          </p:nvSpPr>
          <p:spPr>
            <a:xfrm>
              <a:off x="6246251" y="1360725"/>
              <a:ext cx="21023" cy="9033"/>
            </a:xfrm>
            <a:custGeom>
              <a:avLst/>
              <a:gdLst/>
              <a:ahLst/>
              <a:cxnLst/>
              <a:rect l="l" t="t" r="r" b="b"/>
              <a:pathLst>
                <a:path w="589" h="300" extrusionOk="0">
                  <a:moveTo>
                    <a:pt x="394" y="299"/>
                  </a:moveTo>
                  <a:cubicBezTo>
                    <a:pt x="394" y="208"/>
                    <a:pt x="549" y="191"/>
                    <a:pt x="588" y="117"/>
                  </a:cubicBezTo>
                  <a:cubicBezTo>
                    <a:pt x="339" y="111"/>
                    <a:pt x="321" y="0"/>
                    <a:pt x="9" y="25"/>
                  </a:cubicBezTo>
                  <a:cubicBezTo>
                    <a:pt x="1" y="183"/>
                    <a:pt x="157" y="260"/>
                    <a:pt x="394" y="29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00" name="Google Shape;68000;p28"/>
            <p:cNvSpPr/>
            <p:nvPr/>
          </p:nvSpPr>
          <p:spPr>
            <a:xfrm>
              <a:off x="8569504" y="136346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99" y="118"/>
                  </a:moveTo>
                  <a:cubicBezTo>
                    <a:pt x="155" y="143"/>
                    <a:pt x="394" y="75"/>
                    <a:pt x="293" y="27"/>
                  </a:cubicBezTo>
                  <a:cubicBezTo>
                    <a:pt x="240" y="1"/>
                    <a:pt x="1" y="71"/>
                    <a:pt x="99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01" name="Google Shape;68001;p28"/>
            <p:cNvSpPr/>
            <p:nvPr/>
          </p:nvSpPr>
          <p:spPr>
            <a:xfrm>
              <a:off x="4956990" y="1355094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48" y="305"/>
                  </a:moveTo>
                  <a:cubicBezTo>
                    <a:pt x="1114" y="1"/>
                    <a:pt x="0" y="525"/>
                    <a:pt x="648" y="3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02" name="Google Shape;68002;p28"/>
            <p:cNvSpPr/>
            <p:nvPr/>
          </p:nvSpPr>
          <p:spPr>
            <a:xfrm>
              <a:off x="2743489" y="1352355"/>
              <a:ext cx="36335" cy="19090"/>
            </a:xfrm>
            <a:custGeom>
              <a:avLst/>
              <a:gdLst/>
              <a:ahLst/>
              <a:cxnLst/>
              <a:rect l="l" t="t" r="r" b="b"/>
              <a:pathLst>
                <a:path w="1018" h="634" extrusionOk="0">
                  <a:moveTo>
                    <a:pt x="760" y="487"/>
                  </a:moveTo>
                  <a:cubicBezTo>
                    <a:pt x="924" y="381"/>
                    <a:pt x="1018" y="243"/>
                    <a:pt x="954" y="33"/>
                  </a:cubicBezTo>
                  <a:cubicBezTo>
                    <a:pt x="664" y="47"/>
                    <a:pt x="245" y="0"/>
                    <a:pt x="181" y="122"/>
                  </a:cubicBezTo>
                  <a:cubicBezTo>
                    <a:pt x="695" y="94"/>
                    <a:pt x="1" y="633"/>
                    <a:pt x="760" y="48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03" name="Google Shape;68003;p28"/>
            <p:cNvSpPr/>
            <p:nvPr/>
          </p:nvSpPr>
          <p:spPr>
            <a:xfrm>
              <a:off x="3893980" y="1347868"/>
              <a:ext cx="37905" cy="18789"/>
            </a:xfrm>
            <a:custGeom>
              <a:avLst/>
              <a:gdLst/>
              <a:ahLst/>
              <a:cxnLst/>
              <a:rect l="l" t="t" r="r" b="b"/>
              <a:pathLst>
                <a:path w="1062" h="624" extrusionOk="0">
                  <a:moveTo>
                    <a:pt x="732" y="545"/>
                  </a:moveTo>
                  <a:cubicBezTo>
                    <a:pt x="1062" y="392"/>
                    <a:pt x="619" y="138"/>
                    <a:pt x="347" y="0"/>
                  </a:cubicBezTo>
                  <a:cubicBezTo>
                    <a:pt x="48" y="139"/>
                    <a:pt x="1" y="623"/>
                    <a:pt x="732" y="54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04" name="Google Shape;68004;p28"/>
            <p:cNvSpPr/>
            <p:nvPr/>
          </p:nvSpPr>
          <p:spPr>
            <a:xfrm>
              <a:off x="2784249" y="1355697"/>
              <a:ext cx="7067" cy="6233"/>
            </a:xfrm>
            <a:custGeom>
              <a:avLst/>
              <a:gdLst/>
              <a:ahLst/>
              <a:cxnLst/>
              <a:rect l="l" t="t" r="r" b="b"/>
              <a:pathLst>
                <a:path w="198" h="207" extrusionOk="0">
                  <a:moveTo>
                    <a:pt x="5" y="105"/>
                  </a:moveTo>
                  <a:cubicBezTo>
                    <a:pt x="1" y="154"/>
                    <a:pt x="161" y="206"/>
                    <a:pt x="198" y="105"/>
                  </a:cubicBezTo>
                  <a:cubicBezTo>
                    <a:pt x="198" y="54"/>
                    <a:pt x="40" y="0"/>
                    <a:pt x="5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05" name="Google Shape;68005;p28"/>
            <p:cNvSpPr/>
            <p:nvPr/>
          </p:nvSpPr>
          <p:spPr>
            <a:xfrm>
              <a:off x="332362" y="1345129"/>
              <a:ext cx="56751" cy="22583"/>
            </a:xfrm>
            <a:custGeom>
              <a:avLst/>
              <a:gdLst/>
              <a:ahLst/>
              <a:cxnLst/>
              <a:rect l="l" t="t" r="r" b="b"/>
              <a:pathLst>
                <a:path w="1590" h="750" extrusionOk="0">
                  <a:moveTo>
                    <a:pt x="1590" y="364"/>
                  </a:moveTo>
                  <a:cubicBezTo>
                    <a:pt x="1048" y="347"/>
                    <a:pt x="1061" y="67"/>
                    <a:pt x="624" y="0"/>
                  </a:cubicBezTo>
                  <a:cubicBezTo>
                    <a:pt x="861" y="294"/>
                    <a:pt x="1" y="68"/>
                    <a:pt x="239" y="364"/>
                  </a:cubicBezTo>
                  <a:cubicBezTo>
                    <a:pt x="962" y="277"/>
                    <a:pt x="1345" y="749"/>
                    <a:pt x="1590" y="36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06" name="Google Shape;68006;p28"/>
            <p:cNvSpPr/>
            <p:nvPr/>
          </p:nvSpPr>
          <p:spPr>
            <a:xfrm>
              <a:off x="3276404" y="1355335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5" y="25"/>
                  </a:moveTo>
                  <a:cubicBezTo>
                    <a:pt x="238" y="1"/>
                    <a:pt x="0" y="67"/>
                    <a:pt x="99" y="117"/>
                  </a:cubicBezTo>
                  <a:cubicBezTo>
                    <a:pt x="153" y="140"/>
                    <a:pt x="392" y="72"/>
                    <a:pt x="295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07" name="Google Shape;68007;p28"/>
            <p:cNvSpPr/>
            <p:nvPr/>
          </p:nvSpPr>
          <p:spPr>
            <a:xfrm>
              <a:off x="2096075" y="1352746"/>
              <a:ext cx="13742" cy="6745"/>
            </a:xfrm>
            <a:custGeom>
              <a:avLst/>
              <a:gdLst/>
              <a:ahLst/>
              <a:cxnLst/>
              <a:rect l="l" t="t" r="r" b="b"/>
              <a:pathLst>
                <a:path w="385" h="224" extrusionOk="0">
                  <a:moveTo>
                    <a:pt x="385" y="111"/>
                  </a:moveTo>
                  <a:cubicBezTo>
                    <a:pt x="345" y="0"/>
                    <a:pt x="172" y="55"/>
                    <a:pt x="1" y="111"/>
                  </a:cubicBezTo>
                  <a:cubicBezTo>
                    <a:pt x="2" y="203"/>
                    <a:pt x="339" y="224"/>
                    <a:pt x="385" y="11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08" name="Google Shape;68008;p28"/>
            <p:cNvSpPr/>
            <p:nvPr/>
          </p:nvSpPr>
          <p:spPr>
            <a:xfrm>
              <a:off x="2980412" y="134988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1" y="0"/>
                    <a:pt x="0" y="69"/>
                    <a:pt x="101" y="116"/>
                  </a:cubicBezTo>
                  <a:cubicBezTo>
                    <a:pt x="154" y="141"/>
                    <a:pt x="392" y="71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09" name="Google Shape;68009;p28"/>
            <p:cNvSpPr/>
            <p:nvPr/>
          </p:nvSpPr>
          <p:spPr>
            <a:xfrm>
              <a:off x="5627033" y="1347447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1" y="14"/>
                  </a:moveTo>
                  <a:cubicBezTo>
                    <a:pt x="354" y="29"/>
                    <a:pt x="35" y="0"/>
                    <a:pt x="1" y="106"/>
                  </a:cubicBezTo>
                  <a:cubicBezTo>
                    <a:pt x="229" y="92"/>
                    <a:pt x="550" y="120"/>
                    <a:pt x="581" y="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10" name="Google Shape;68010;p28"/>
            <p:cNvSpPr/>
            <p:nvPr/>
          </p:nvSpPr>
          <p:spPr>
            <a:xfrm>
              <a:off x="2894501" y="1345129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7" y="0"/>
                  </a:moveTo>
                  <a:cubicBezTo>
                    <a:pt x="238" y="21"/>
                    <a:pt x="8" y="3"/>
                    <a:pt x="0" y="91"/>
                  </a:cubicBezTo>
                  <a:cubicBezTo>
                    <a:pt x="149" y="72"/>
                    <a:pt x="381" y="90"/>
                    <a:pt x="38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11" name="Google Shape;68011;p28"/>
            <p:cNvSpPr/>
            <p:nvPr/>
          </p:nvSpPr>
          <p:spPr>
            <a:xfrm>
              <a:off x="8881915" y="1334139"/>
              <a:ext cx="14634" cy="9515"/>
            </a:xfrm>
            <a:custGeom>
              <a:avLst/>
              <a:gdLst/>
              <a:ahLst/>
              <a:cxnLst/>
              <a:rect l="l" t="t" r="r" b="b"/>
              <a:pathLst>
                <a:path w="410" h="316" extrusionOk="0">
                  <a:moveTo>
                    <a:pt x="410" y="275"/>
                  </a:moveTo>
                  <a:lnTo>
                    <a:pt x="410" y="92"/>
                  </a:lnTo>
                  <a:cubicBezTo>
                    <a:pt x="217" y="92"/>
                    <a:pt x="181" y="19"/>
                    <a:pt x="25" y="1"/>
                  </a:cubicBezTo>
                  <a:cubicBezTo>
                    <a:pt x="44" y="146"/>
                    <a:pt x="0" y="316"/>
                    <a:pt x="410" y="27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12" name="Google Shape;68012;p28"/>
            <p:cNvSpPr/>
            <p:nvPr/>
          </p:nvSpPr>
          <p:spPr>
            <a:xfrm>
              <a:off x="5506609" y="133889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6"/>
                  </a:moveTo>
                  <a:cubicBezTo>
                    <a:pt x="238" y="1"/>
                    <a:pt x="0" y="70"/>
                    <a:pt x="98" y="117"/>
                  </a:cubicBezTo>
                  <a:cubicBezTo>
                    <a:pt x="152" y="142"/>
                    <a:pt x="389" y="73"/>
                    <a:pt x="291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13" name="Google Shape;68013;p28"/>
            <p:cNvSpPr/>
            <p:nvPr/>
          </p:nvSpPr>
          <p:spPr>
            <a:xfrm>
              <a:off x="2105676" y="1334199"/>
              <a:ext cx="29518" cy="9846"/>
            </a:xfrm>
            <a:custGeom>
              <a:avLst/>
              <a:gdLst/>
              <a:ahLst/>
              <a:cxnLst/>
              <a:rect l="l" t="t" r="r" b="b"/>
              <a:pathLst>
                <a:path w="827" h="327" extrusionOk="0">
                  <a:moveTo>
                    <a:pt x="695" y="273"/>
                  </a:moveTo>
                  <a:cubicBezTo>
                    <a:pt x="827" y="30"/>
                    <a:pt x="294" y="98"/>
                    <a:pt x="116" y="0"/>
                  </a:cubicBezTo>
                  <a:cubicBezTo>
                    <a:pt x="1" y="238"/>
                    <a:pt x="195" y="327"/>
                    <a:pt x="695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14" name="Google Shape;68014;p28"/>
            <p:cNvSpPr/>
            <p:nvPr/>
          </p:nvSpPr>
          <p:spPr>
            <a:xfrm>
              <a:off x="8566149" y="1331519"/>
              <a:ext cx="34443" cy="8913"/>
            </a:xfrm>
            <a:custGeom>
              <a:avLst/>
              <a:gdLst/>
              <a:ahLst/>
              <a:cxnLst/>
              <a:rect l="l" t="t" r="r" b="b"/>
              <a:pathLst>
                <a:path w="965" h="296" extrusionOk="0">
                  <a:moveTo>
                    <a:pt x="193" y="271"/>
                  </a:moveTo>
                  <a:cubicBezTo>
                    <a:pt x="634" y="295"/>
                    <a:pt x="918" y="250"/>
                    <a:pt x="964" y="88"/>
                  </a:cubicBezTo>
                  <a:cubicBezTo>
                    <a:pt x="625" y="109"/>
                    <a:pt x="1" y="0"/>
                    <a:pt x="193" y="27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15" name="Google Shape;68015;p28"/>
            <p:cNvSpPr/>
            <p:nvPr/>
          </p:nvSpPr>
          <p:spPr>
            <a:xfrm>
              <a:off x="2658507" y="1328689"/>
              <a:ext cx="17703" cy="10990"/>
            </a:xfrm>
            <a:custGeom>
              <a:avLst/>
              <a:gdLst/>
              <a:ahLst/>
              <a:cxnLst/>
              <a:rect l="l" t="t" r="r" b="b"/>
              <a:pathLst>
                <a:path w="496" h="365" extrusionOk="0">
                  <a:moveTo>
                    <a:pt x="443" y="365"/>
                  </a:moveTo>
                  <a:cubicBezTo>
                    <a:pt x="496" y="157"/>
                    <a:pt x="395" y="24"/>
                    <a:pt x="57" y="0"/>
                  </a:cubicBezTo>
                  <a:cubicBezTo>
                    <a:pt x="1" y="208"/>
                    <a:pt x="103" y="344"/>
                    <a:pt x="443" y="36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16" name="Google Shape;68016;p28"/>
            <p:cNvSpPr/>
            <p:nvPr/>
          </p:nvSpPr>
          <p:spPr>
            <a:xfrm>
              <a:off x="7000170" y="1333477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4"/>
                  </a:moveTo>
                  <a:cubicBezTo>
                    <a:pt x="155" y="140"/>
                    <a:pt x="392" y="70"/>
                    <a:pt x="293" y="23"/>
                  </a:cubicBezTo>
                  <a:cubicBezTo>
                    <a:pt x="238" y="1"/>
                    <a:pt x="1" y="69"/>
                    <a:pt x="99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17" name="Google Shape;68017;p28"/>
            <p:cNvSpPr/>
            <p:nvPr/>
          </p:nvSpPr>
          <p:spPr>
            <a:xfrm>
              <a:off x="2285206" y="1333416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5"/>
                  </a:moveTo>
                  <a:cubicBezTo>
                    <a:pt x="242" y="0"/>
                    <a:pt x="0" y="69"/>
                    <a:pt x="101" y="116"/>
                  </a:cubicBezTo>
                  <a:cubicBezTo>
                    <a:pt x="155" y="142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18" name="Google Shape;68018;p28"/>
            <p:cNvSpPr/>
            <p:nvPr/>
          </p:nvSpPr>
          <p:spPr>
            <a:xfrm>
              <a:off x="7367689" y="1323300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10" y="273"/>
                  </a:moveTo>
                  <a:cubicBezTo>
                    <a:pt x="421" y="157"/>
                    <a:pt x="656" y="146"/>
                    <a:pt x="602" y="1"/>
                  </a:cubicBezTo>
                  <a:lnTo>
                    <a:pt x="217" y="1"/>
                  </a:lnTo>
                  <a:cubicBezTo>
                    <a:pt x="0" y="130"/>
                    <a:pt x="7" y="220"/>
                    <a:pt x="410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19" name="Google Shape;68019;p28"/>
            <p:cNvSpPr/>
            <p:nvPr/>
          </p:nvSpPr>
          <p:spPr>
            <a:xfrm>
              <a:off x="1953664" y="1314026"/>
              <a:ext cx="46400" cy="9274"/>
            </a:xfrm>
            <a:custGeom>
              <a:avLst/>
              <a:gdLst/>
              <a:ahLst/>
              <a:cxnLst/>
              <a:rect l="l" t="t" r="r" b="b"/>
              <a:pathLst>
                <a:path w="1300" h="308" extrusionOk="0">
                  <a:moveTo>
                    <a:pt x="712" y="307"/>
                  </a:moveTo>
                  <a:cubicBezTo>
                    <a:pt x="1299" y="1"/>
                    <a:pt x="0" y="31"/>
                    <a:pt x="712" y="30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20" name="Google Shape;68020;p28"/>
            <p:cNvSpPr/>
            <p:nvPr/>
          </p:nvSpPr>
          <p:spPr>
            <a:xfrm>
              <a:off x="8894157" y="1305897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48" y="305"/>
                  </a:moveTo>
                  <a:cubicBezTo>
                    <a:pt x="1114" y="0"/>
                    <a:pt x="0" y="525"/>
                    <a:pt x="648" y="3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21" name="Google Shape;68021;p28"/>
            <p:cNvSpPr/>
            <p:nvPr/>
          </p:nvSpPr>
          <p:spPr>
            <a:xfrm>
              <a:off x="8018815" y="1314297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7"/>
                  </a:moveTo>
                  <a:cubicBezTo>
                    <a:pt x="157" y="142"/>
                    <a:pt x="394" y="73"/>
                    <a:pt x="294" y="26"/>
                  </a:cubicBezTo>
                  <a:cubicBezTo>
                    <a:pt x="242" y="1"/>
                    <a:pt x="1" y="70"/>
                    <a:pt x="102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22" name="Google Shape;68022;p28"/>
            <p:cNvSpPr/>
            <p:nvPr/>
          </p:nvSpPr>
          <p:spPr>
            <a:xfrm>
              <a:off x="5014490" y="1312340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0" y="182"/>
                  </a:moveTo>
                  <a:lnTo>
                    <a:pt x="388" y="182"/>
                  </a:lnTo>
                  <a:lnTo>
                    <a:pt x="38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23" name="Google Shape;68023;p28"/>
            <p:cNvSpPr/>
            <p:nvPr/>
          </p:nvSpPr>
          <p:spPr>
            <a:xfrm>
              <a:off x="2873907" y="1311738"/>
              <a:ext cx="13813" cy="6775"/>
            </a:xfrm>
            <a:custGeom>
              <a:avLst/>
              <a:gdLst/>
              <a:ahLst/>
              <a:cxnLst/>
              <a:rect l="l" t="t" r="r" b="b"/>
              <a:pathLst>
                <a:path w="387" h="225" extrusionOk="0">
                  <a:moveTo>
                    <a:pt x="0" y="111"/>
                  </a:moveTo>
                  <a:cubicBezTo>
                    <a:pt x="2" y="202"/>
                    <a:pt x="338" y="224"/>
                    <a:pt x="387" y="111"/>
                  </a:cubicBezTo>
                  <a:cubicBezTo>
                    <a:pt x="344" y="1"/>
                    <a:pt x="171" y="54"/>
                    <a:pt x="0" y="11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24" name="Google Shape;68024;p28"/>
            <p:cNvSpPr/>
            <p:nvPr/>
          </p:nvSpPr>
          <p:spPr>
            <a:xfrm>
              <a:off x="6763890" y="1301923"/>
              <a:ext cx="26448" cy="15326"/>
            </a:xfrm>
            <a:custGeom>
              <a:avLst/>
              <a:gdLst/>
              <a:ahLst/>
              <a:cxnLst/>
              <a:rect l="l" t="t" r="r" b="b"/>
              <a:pathLst>
                <a:path w="741" h="509" extrusionOk="0">
                  <a:moveTo>
                    <a:pt x="740" y="437"/>
                  </a:moveTo>
                  <a:lnTo>
                    <a:pt x="740" y="74"/>
                  </a:lnTo>
                  <a:cubicBezTo>
                    <a:pt x="0" y="1"/>
                    <a:pt x="0" y="508"/>
                    <a:pt x="740" y="43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25" name="Google Shape;68025;p28"/>
            <p:cNvSpPr/>
            <p:nvPr/>
          </p:nvSpPr>
          <p:spPr>
            <a:xfrm>
              <a:off x="2729284" y="1309149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5"/>
                  </a:moveTo>
                  <a:cubicBezTo>
                    <a:pt x="195" y="54"/>
                    <a:pt x="37" y="1"/>
                    <a:pt x="1" y="105"/>
                  </a:cubicBezTo>
                  <a:cubicBezTo>
                    <a:pt x="1" y="157"/>
                    <a:pt x="157" y="208"/>
                    <a:pt x="195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26" name="Google Shape;68026;p28"/>
            <p:cNvSpPr/>
            <p:nvPr/>
          </p:nvSpPr>
          <p:spPr>
            <a:xfrm>
              <a:off x="4126619" y="1306439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2" y="105"/>
                  </a:moveTo>
                  <a:cubicBezTo>
                    <a:pt x="193" y="54"/>
                    <a:pt x="37" y="1"/>
                    <a:pt x="2" y="105"/>
                  </a:cubicBezTo>
                  <a:cubicBezTo>
                    <a:pt x="0" y="156"/>
                    <a:pt x="154" y="208"/>
                    <a:pt x="192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27" name="Google Shape;68027;p28"/>
            <p:cNvSpPr/>
            <p:nvPr/>
          </p:nvSpPr>
          <p:spPr>
            <a:xfrm>
              <a:off x="2660506" y="1301381"/>
              <a:ext cx="22629" cy="11743"/>
            </a:xfrm>
            <a:custGeom>
              <a:avLst/>
              <a:gdLst/>
              <a:ahLst/>
              <a:cxnLst/>
              <a:rect l="l" t="t" r="r" b="b"/>
              <a:pathLst>
                <a:path w="634" h="390" extrusionOk="0">
                  <a:moveTo>
                    <a:pt x="194" y="0"/>
                  </a:moveTo>
                  <a:cubicBezTo>
                    <a:pt x="203" y="127"/>
                    <a:pt x="104" y="200"/>
                    <a:pt x="1" y="273"/>
                  </a:cubicBezTo>
                  <a:cubicBezTo>
                    <a:pt x="246" y="277"/>
                    <a:pt x="267" y="389"/>
                    <a:pt x="577" y="363"/>
                  </a:cubicBezTo>
                  <a:cubicBezTo>
                    <a:pt x="634" y="156"/>
                    <a:pt x="531" y="22"/>
                    <a:pt x="19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28" name="Google Shape;68028;p28"/>
            <p:cNvSpPr/>
            <p:nvPr/>
          </p:nvSpPr>
          <p:spPr>
            <a:xfrm>
              <a:off x="2546791" y="130607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2" y="26"/>
                  </a:moveTo>
                  <a:cubicBezTo>
                    <a:pt x="241" y="1"/>
                    <a:pt x="1" y="70"/>
                    <a:pt x="100" y="117"/>
                  </a:cubicBezTo>
                  <a:cubicBezTo>
                    <a:pt x="153" y="142"/>
                    <a:pt x="393" y="73"/>
                    <a:pt x="292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29" name="Google Shape;68029;p28"/>
            <p:cNvSpPr/>
            <p:nvPr/>
          </p:nvSpPr>
          <p:spPr>
            <a:xfrm>
              <a:off x="1869003" y="1298671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1" y="182"/>
                  </a:moveTo>
                  <a:cubicBezTo>
                    <a:pt x="194" y="180"/>
                    <a:pt x="228" y="255"/>
                    <a:pt x="384" y="272"/>
                  </a:cubicBezTo>
                  <a:cubicBezTo>
                    <a:pt x="383" y="180"/>
                    <a:pt x="541" y="163"/>
                    <a:pt x="579" y="90"/>
                  </a:cubicBezTo>
                  <a:cubicBezTo>
                    <a:pt x="383" y="90"/>
                    <a:pt x="346" y="17"/>
                    <a:pt x="192" y="0"/>
                  </a:cubicBezTo>
                  <a:cubicBezTo>
                    <a:pt x="194" y="90"/>
                    <a:pt x="36" y="107"/>
                    <a:pt x="1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30" name="Google Shape;68030;p28"/>
            <p:cNvSpPr/>
            <p:nvPr/>
          </p:nvSpPr>
          <p:spPr>
            <a:xfrm>
              <a:off x="4449238" y="1295961"/>
              <a:ext cx="23486" cy="8190"/>
            </a:xfrm>
            <a:custGeom>
              <a:avLst/>
              <a:gdLst/>
              <a:ahLst/>
              <a:cxnLst/>
              <a:rect l="l" t="t" r="r" b="b"/>
              <a:pathLst>
                <a:path w="658" h="272" extrusionOk="0">
                  <a:moveTo>
                    <a:pt x="412" y="272"/>
                  </a:moveTo>
                  <a:cubicBezTo>
                    <a:pt x="422" y="155"/>
                    <a:pt x="657" y="146"/>
                    <a:pt x="604" y="0"/>
                  </a:cubicBezTo>
                  <a:lnTo>
                    <a:pt x="216" y="0"/>
                  </a:lnTo>
                  <a:cubicBezTo>
                    <a:pt x="1" y="131"/>
                    <a:pt x="10" y="219"/>
                    <a:pt x="412" y="2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31" name="Google Shape;68031;p28"/>
            <p:cNvSpPr/>
            <p:nvPr/>
          </p:nvSpPr>
          <p:spPr>
            <a:xfrm>
              <a:off x="2708690" y="1298310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2"/>
                  </a:moveTo>
                  <a:cubicBezTo>
                    <a:pt x="193" y="53"/>
                    <a:pt x="36" y="0"/>
                    <a:pt x="1" y="102"/>
                  </a:cubicBezTo>
                  <a:cubicBezTo>
                    <a:pt x="1" y="153"/>
                    <a:pt x="156" y="205"/>
                    <a:pt x="193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32" name="Google Shape;68032;p28"/>
            <p:cNvSpPr/>
            <p:nvPr/>
          </p:nvSpPr>
          <p:spPr>
            <a:xfrm>
              <a:off x="2550325" y="1298310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2"/>
                  </a:moveTo>
                  <a:cubicBezTo>
                    <a:pt x="193" y="53"/>
                    <a:pt x="36" y="0"/>
                    <a:pt x="1" y="102"/>
                  </a:cubicBezTo>
                  <a:cubicBezTo>
                    <a:pt x="1" y="153"/>
                    <a:pt x="156" y="205"/>
                    <a:pt x="193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33" name="Google Shape;68033;p28"/>
            <p:cNvSpPr/>
            <p:nvPr/>
          </p:nvSpPr>
          <p:spPr>
            <a:xfrm>
              <a:off x="8662517" y="1295961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385" y="0"/>
                  </a:moveTo>
                  <a:lnTo>
                    <a:pt x="0" y="0"/>
                  </a:lnTo>
                  <a:lnTo>
                    <a:pt x="0" y="180"/>
                  </a:lnTo>
                  <a:lnTo>
                    <a:pt x="385" y="18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34" name="Google Shape;68034;p28"/>
            <p:cNvSpPr/>
            <p:nvPr/>
          </p:nvSpPr>
          <p:spPr>
            <a:xfrm>
              <a:off x="2832576" y="1280124"/>
              <a:ext cx="26591" cy="15266"/>
            </a:xfrm>
            <a:custGeom>
              <a:avLst/>
              <a:gdLst/>
              <a:ahLst/>
              <a:cxnLst/>
              <a:rect l="l" t="t" r="r" b="b"/>
              <a:pathLst>
                <a:path w="745" h="507" extrusionOk="0">
                  <a:moveTo>
                    <a:pt x="1" y="71"/>
                  </a:moveTo>
                  <a:lnTo>
                    <a:pt x="1" y="432"/>
                  </a:lnTo>
                  <a:cubicBezTo>
                    <a:pt x="745" y="507"/>
                    <a:pt x="745" y="0"/>
                    <a:pt x="1" y="7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35" name="Google Shape;68035;p28"/>
            <p:cNvSpPr/>
            <p:nvPr/>
          </p:nvSpPr>
          <p:spPr>
            <a:xfrm>
              <a:off x="2912847" y="1271844"/>
              <a:ext cx="37156" cy="15928"/>
            </a:xfrm>
            <a:custGeom>
              <a:avLst/>
              <a:gdLst/>
              <a:ahLst/>
              <a:cxnLst/>
              <a:rect l="l" t="t" r="r" b="b"/>
              <a:pathLst>
                <a:path w="1041" h="529" extrusionOk="0">
                  <a:moveTo>
                    <a:pt x="836" y="528"/>
                  </a:moveTo>
                  <a:cubicBezTo>
                    <a:pt x="1041" y="1"/>
                    <a:pt x="1" y="489"/>
                    <a:pt x="836" y="52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36" name="Google Shape;68036;p28"/>
            <p:cNvSpPr/>
            <p:nvPr/>
          </p:nvSpPr>
          <p:spPr>
            <a:xfrm>
              <a:off x="7871051" y="1269496"/>
              <a:ext cx="34372" cy="16259"/>
            </a:xfrm>
            <a:custGeom>
              <a:avLst/>
              <a:gdLst/>
              <a:ahLst/>
              <a:cxnLst/>
              <a:rect l="l" t="t" r="r" b="b"/>
              <a:pathLst>
                <a:path w="963" h="540" extrusionOk="0">
                  <a:moveTo>
                    <a:pt x="0" y="424"/>
                  </a:moveTo>
                  <a:cubicBezTo>
                    <a:pt x="251" y="540"/>
                    <a:pt x="709" y="540"/>
                    <a:pt x="962" y="424"/>
                  </a:cubicBezTo>
                  <a:cubicBezTo>
                    <a:pt x="960" y="1"/>
                    <a:pt x="3" y="1"/>
                    <a:pt x="0" y="4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37" name="Google Shape;68037;p28"/>
            <p:cNvSpPr/>
            <p:nvPr/>
          </p:nvSpPr>
          <p:spPr>
            <a:xfrm>
              <a:off x="7733351" y="1282232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1"/>
                    <a:pt x="5" y="2"/>
                    <a:pt x="1" y="91"/>
                  </a:cubicBezTo>
                  <a:cubicBezTo>
                    <a:pt x="148" y="72"/>
                    <a:pt x="381" y="91"/>
                    <a:pt x="3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38" name="Google Shape;68038;p28"/>
            <p:cNvSpPr/>
            <p:nvPr/>
          </p:nvSpPr>
          <p:spPr>
            <a:xfrm>
              <a:off x="8455183" y="1276782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4" y="182"/>
                  </a:moveTo>
                  <a:lnTo>
                    <a:pt x="604" y="0"/>
                  </a:lnTo>
                  <a:lnTo>
                    <a:pt x="25" y="0"/>
                  </a:lnTo>
                  <a:cubicBezTo>
                    <a:pt x="0" y="163"/>
                    <a:pt x="215" y="213"/>
                    <a:pt x="604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39" name="Google Shape;68039;p28"/>
            <p:cNvSpPr/>
            <p:nvPr/>
          </p:nvSpPr>
          <p:spPr>
            <a:xfrm>
              <a:off x="8538666" y="1270098"/>
              <a:ext cx="13813" cy="7437"/>
            </a:xfrm>
            <a:custGeom>
              <a:avLst/>
              <a:gdLst/>
              <a:ahLst/>
              <a:cxnLst/>
              <a:rect l="l" t="t" r="r" b="b"/>
              <a:pathLst>
                <a:path w="387" h="247" extrusionOk="0">
                  <a:moveTo>
                    <a:pt x="387" y="132"/>
                  </a:moveTo>
                  <a:cubicBezTo>
                    <a:pt x="170" y="143"/>
                    <a:pt x="88" y="0"/>
                    <a:pt x="2" y="132"/>
                  </a:cubicBezTo>
                  <a:cubicBezTo>
                    <a:pt x="1" y="223"/>
                    <a:pt x="337" y="247"/>
                    <a:pt x="387" y="13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40" name="Google Shape;68040;p28"/>
            <p:cNvSpPr/>
            <p:nvPr/>
          </p:nvSpPr>
          <p:spPr>
            <a:xfrm>
              <a:off x="3723873" y="1270610"/>
              <a:ext cx="13884" cy="4215"/>
            </a:xfrm>
            <a:custGeom>
              <a:avLst/>
              <a:gdLst/>
              <a:ahLst/>
              <a:cxnLst/>
              <a:rect l="l" t="t" r="r" b="b"/>
              <a:pathLst>
                <a:path w="389" h="140" extrusionOk="0">
                  <a:moveTo>
                    <a:pt x="289" y="24"/>
                  </a:moveTo>
                  <a:cubicBezTo>
                    <a:pt x="238" y="0"/>
                    <a:pt x="1" y="68"/>
                    <a:pt x="99" y="115"/>
                  </a:cubicBezTo>
                  <a:cubicBezTo>
                    <a:pt x="151" y="140"/>
                    <a:pt x="389" y="69"/>
                    <a:pt x="289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41" name="Google Shape;68041;p28"/>
            <p:cNvSpPr/>
            <p:nvPr/>
          </p:nvSpPr>
          <p:spPr>
            <a:xfrm>
              <a:off x="7857202" y="1263083"/>
              <a:ext cx="13884" cy="5510"/>
            </a:xfrm>
            <a:custGeom>
              <a:avLst/>
              <a:gdLst/>
              <a:ahLst/>
              <a:cxnLst/>
              <a:rect l="l" t="t" r="r" b="b"/>
              <a:pathLst>
                <a:path w="389" h="183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42" name="Google Shape;68042;p28"/>
            <p:cNvSpPr/>
            <p:nvPr/>
          </p:nvSpPr>
          <p:spPr>
            <a:xfrm>
              <a:off x="8007786" y="1260343"/>
              <a:ext cx="21558" cy="6444"/>
            </a:xfrm>
            <a:custGeom>
              <a:avLst/>
              <a:gdLst/>
              <a:ahLst/>
              <a:cxnLst/>
              <a:rect l="l" t="t" r="r" b="b"/>
              <a:pathLst>
                <a:path w="604" h="214" extrusionOk="0">
                  <a:moveTo>
                    <a:pt x="603" y="182"/>
                  </a:moveTo>
                  <a:lnTo>
                    <a:pt x="603" y="1"/>
                  </a:lnTo>
                  <a:lnTo>
                    <a:pt x="24" y="1"/>
                  </a:lnTo>
                  <a:cubicBezTo>
                    <a:pt x="0" y="165"/>
                    <a:pt x="217" y="213"/>
                    <a:pt x="603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43" name="Google Shape;68043;p28"/>
            <p:cNvSpPr/>
            <p:nvPr/>
          </p:nvSpPr>
          <p:spPr>
            <a:xfrm>
              <a:off x="7705797" y="1254923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8" y="90"/>
                  </a:moveTo>
                  <a:cubicBezTo>
                    <a:pt x="384" y="90"/>
                    <a:pt x="350" y="19"/>
                    <a:pt x="193" y="0"/>
                  </a:cubicBezTo>
                  <a:cubicBezTo>
                    <a:pt x="195" y="92"/>
                    <a:pt x="37" y="107"/>
                    <a:pt x="0" y="182"/>
                  </a:cubicBezTo>
                  <a:cubicBezTo>
                    <a:pt x="195" y="182"/>
                    <a:pt x="229" y="255"/>
                    <a:pt x="388" y="273"/>
                  </a:cubicBezTo>
                  <a:cubicBezTo>
                    <a:pt x="383" y="182"/>
                    <a:pt x="542" y="164"/>
                    <a:pt x="578" y="9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44" name="Google Shape;68044;p28"/>
            <p:cNvSpPr/>
            <p:nvPr/>
          </p:nvSpPr>
          <p:spPr>
            <a:xfrm>
              <a:off x="7571525" y="1259650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0" y="25"/>
                  </a:moveTo>
                  <a:cubicBezTo>
                    <a:pt x="238" y="0"/>
                    <a:pt x="0" y="68"/>
                    <a:pt x="99" y="116"/>
                  </a:cubicBezTo>
                  <a:cubicBezTo>
                    <a:pt x="152" y="140"/>
                    <a:pt x="392" y="72"/>
                    <a:pt x="290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45" name="Google Shape;68045;p28"/>
            <p:cNvSpPr/>
            <p:nvPr/>
          </p:nvSpPr>
          <p:spPr>
            <a:xfrm>
              <a:off x="6703856" y="1248239"/>
              <a:ext cx="31481" cy="13851"/>
            </a:xfrm>
            <a:custGeom>
              <a:avLst/>
              <a:gdLst/>
              <a:ahLst/>
              <a:cxnLst/>
              <a:rect l="l" t="t" r="r" b="b"/>
              <a:pathLst>
                <a:path w="882" h="460" extrusionOk="0">
                  <a:moveTo>
                    <a:pt x="690" y="404"/>
                  </a:moveTo>
                  <a:cubicBezTo>
                    <a:pt x="703" y="404"/>
                    <a:pt x="678" y="320"/>
                    <a:pt x="690" y="312"/>
                  </a:cubicBezTo>
                  <a:cubicBezTo>
                    <a:pt x="710" y="301"/>
                    <a:pt x="872" y="124"/>
                    <a:pt x="882" y="131"/>
                  </a:cubicBezTo>
                  <a:cubicBezTo>
                    <a:pt x="672" y="0"/>
                    <a:pt x="1" y="460"/>
                    <a:pt x="690" y="4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46" name="Google Shape;68046;p28"/>
            <p:cNvSpPr/>
            <p:nvPr/>
          </p:nvSpPr>
          <p:spPr>
            <a:xfrm>
              <a:off x="7516773" y="1246342"/>
              <a:ext cx="23878" cy="5841"/>
            </a:xfrm>
            <a:custGeom>
              <a:avLst/>
              <a:gdLst/>
              <a:ahLst/>
              <a:cxnLst/>
              <a:rect l="l" t="t" r="r" b="b"/>
              <a:pathLst>
                <a:path w="669" h="194" extrusionOk="0">
                  <a:moveTo>
                    <a:pt x="477" y="194"/>
                  </a:moveTo>
                  <a:cubicBezTo>
                    <a:pt x="476" y="103"/>
                    <a:pt x="633" y="86"/>
                    <a:pt x="669" y="13"/>
                  </a:cubicBezTo>
                  <a:cubicBezTo>
                    <a:pt x="366" y="20"/>
                    <a:pt x="0" y="1"/>
                    <a:pt x="92" y="19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47" name="Google Shape;68047;p28"/>
            <p:cNvSpPr/>
            <p:nvPr/>
          </p:nvSpPr>
          <p:spPr>
            <a:xfrm>
              <a:off x="2639840" y="1246342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2" y="104"/>
                  </a:moveTo>
                  <a:cubicBezTo>
                    <a:pt x="196" y="53"/>
                    <a:pt x="38" y="1"/>
                    <a:pt x="0" y="104"/>
                  </a:cubicBezTo>
                  <a:cubicBezTo>
                    <a:pt x="0" y="154"/>
                    <a:pt x="160" y="206"/>
                    <a:pt x="192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48" name="Google Shape;68048;p28"/>
            <p:cNvSpPr/>
            <p:nvPr/>
          </p:nvSpPr>
          <p:spPr>
            <a:xfrm>
              <a:off x="8724478" y="1224092"/>
              <a:ext cx="56251" cy="27942"/>
            </a:xfrm>
            <a:custGeom>
              <a:avLst/>
              <a:gdLst/>
              <a:ahLst/>
              <a:cxnLst/>
              <a:rect l="l" t="t" r="r" b="b"/>
              <a:pathLst>
                <a:path w="1576" h="928" extrusionOk="0">
                  <a:moveTo>
                    <a:pt x="1350" y="26"/>
                  </a:moveTo>
                  <a:cubicBezTo>
                    <a:pt x="337" y="1"/>
                    <a:pt x="143" y="365"/>
                    <a:pt x="0" y="752"/>
                  </a:cubicBezTo>
                  <a:cubicBezTo>
                    <a:pt x="819" y="928"/>
                    <a:pt x="1576" y="607"/>
                    <a:pt x="1350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49" name="Google Shape;68049;p28"/>
            <p:cNvSpPr/>
            <p:nvPr/>
          </p:nvSpPr>
          <p:spPr>
            <a:xfrm>
              <a:off x="7864126" y="1246704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6" y="1"/>
                  </a:moveTo>
                  <a:cubicBezTo>
                    <a:pt x="236" y="21"/>
                    <a:pt x="6" y="4"/>
                    <a:pt x="1" y="92"/>
                  </a:cubicBezTo>
                  <a:cubicBezTo>
                    <a:pt x="150" y="71"/>
                    <a:pt x="379" y="88"/>
                    <a:pt x="3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50" name="Google Shape;68050;p28"/>
            <p:cNvSpPr/>
            <p:nvPr/>
          </p:nvSpPr>
          <p:spPr>
            <a:xfrm>
              <a:off x="2749985" y="1224845"/>
              <a:ext cx="51183" cy="19150"/>
            </a:xfrm>
            <a:custGeom>
              <a:avLst/>
              <a:gdLst/>
              <a:ahLst/>
              <a:cxnLst/>
              <a:rect l="l" t="t" r="r" b="b"/>
              <a:pathLst>
                <a:path w="1434" h="636" extrusionOk="0">
                  <a:moveTo>
                    <a:pt x="965" y="635"/>
                  </a:moveTo>
                  <a:cubicBezTo>
                    <a:pt x="1433" y="404"/>
                    <a:pt x="885" y="139"/>
                    <a:pt x="578" y="1"/>
                  </a:cubicBezTo>
                  <a:cubicBezTo>
                    <a:pt x="546" y="107"/>
                    <a:pt x="274" y="100"/>
                    <a:pt x="0" y="91"/>
                  </a:cubicBezTo>
                  <a:cubicBezTo>
                    <a:pt x="106" y="374"/>
                    <a:pt x="461" y="541"/>
                    <a:pt x="965" y="63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51" name="Google Shape;68051;p28"/>
            <p:cNvSpPr/>
            <p:nvPr/>
          </p:nvSpPr>
          <p:spPr>
            <a:xfrm>
              <a:off x="1998886" y="1235744"/>
              <a:ext cx="23450" cy="8250"/>
            </a:xfrm>
            <a:custGeom>
              <a:avLst/>
              <a:gdLst/>
              <a:ahLst/>
              <a:cxnLst/>
              <a:rect l="l" t="t" r="r" b="b"/>
              <a:pathLst>
                <a:path w="657" h="274" extrusionOk="0">
                  <a:moveTo>
                    <a:pt x="411" y="273"/>
                  </a:moveTo>
                  <a:cubicBezTo>
                    <a:pt x="420" y="157"/>
                    <a:pt x="656" y="148"/>
                    <a:pt x="603" y="0"/>
                  </a:cubicBezTo>
                  <a:lnTo>
                    <a:pt x="218" y="0"/>
                  </a:lnTo>
                  <a:cubicBezTo>
                    <a:pt x="1" y="131"/>
                    <a:pt x="9" y="222"/>
                    <a:pt x="411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52" name="Google Shape;68052;p28"/>
            <p:cNvSpPr/>
            <p:nvPr/>
          </p:nvSpPr>
          <p:spPr>
            <a:xfrm>
              <a:off x="5533984" y="1229572"/>
              <a:ext cx="14206" cy="4246"/>
            </a:xfrm>
            <a:custGeom>
              <a:avLst/>
              <a:gdLst/>
              <a:ahLst/>
              <a:cxnLst/>
              <a:rect l="l" t="t" r="r" b="b"/>
              <a:pathLst>
                <a:path w="398" h="141" extrusionOk="0">
                  <a:moveTo>
                    <a:pt x="103" y="117"/>
                  </a:moveTo>
                  <a:cubicBezTo>
                    <a:pt x="156" y="140"/>
                    <a:pt x="398" y="72"/>
                    <a:pt x="295" y="24"/>
                  </a:cubicBezTo>
                  <a:cubicBezTo>
                    <a:pt x="242" y="0"/>
                    <a:pt x="1" y="68"/>
                    <a:pt x="103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53" name="Google Shape;68053;p28"/>
            <p:cNvSpPr/>
            <p:nvPr/>
          </p:nvSpPr>
          <p:spPr>
            <a:xfrm>
              <a:off x="1603849" y="1229572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5" y="140"/>
                    <a:pt x="391" y="72"/>
                    <a:pt x="293" y="24"/>
                  </a:cubicBezTo>
                  <a:cubicBezTo>
                    <a:pt x="240" y="0"/>
                    <a:pt x="1" y="68"/>
                    <a:pt x="99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54" name="Google Shape;68054;p28"/>
            <p:cNvSpPr/>
            <p:nvPr/>
          </p:nvSpPr>
          <p:spPr>
            <a:xfrm>
              <a:off x="7770971" y="122135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0" y="1"/>
                    <a:pt x="0" y="68"/>
                    <a:pt x="102" y="117"/>
                  </a:cubicBezTo>
                  <a:cubicBezTo>
                    <a:pt x="156" y="142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55" name="Google Shape;68055;p28"/>
            <p:cNvSpPr/>
            <p:nvPr/>
          </p:nvSpPr>
          <p:spPr>
            <a:xfrm>
              <a:off x="4234266" y="1212892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50" y="306"/>
                  </a:moveTo>
                  <a:cubicBezTo>
                    <a:pt x="1113" y="1"/>
                    <a:pt x="1" y="526"/>
                    <a:pt x="650" y="3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56" name="Google Shape;68056;p28"/>
            <p:cNvSpPr/>
            <p:nvPr/>
          </p:nvSpPr>
          <p:spPr>
            <a:xfrm>
              <a:off x="943728" y="1209911"/>
              <a:ext cx="31802" cy="16109"/>
            </a:xfrm>
            <a:custGeom>
              <a:avLst/>
              <a:gdLst/>
              <a:ahLst/>
              <a:cxnLst/>
              <a:rect l="l" t="t" r="r" b="b"/>
              <a:pathLst>
                <a:path w="891" h="535" extrusionOk="0">
                  <a:moveTo>
                    <a:pt x="853" y="497"/>
                  </a:moveTo>
                  <a:cubicBezTo>
                    <a:pt x="891" y="236"/>
                    <a:pt x="878" y="1"/>
                    <a:pt x="273" y="43"/>
                  </a:cubicBezTo>
                  <a:cubicBezTo>
                    <a:pt x="216" y="165"/>
                    <a:pt x="1" y="216"/>
                    <a:pt x="81" y="407"/>
                  </a:cubicBezTo>
                  <a:cubicBezTo>
                    <a:pt x="340" y="434"/>
                    <a:pt x="451" y="535"/>
                    <a:pt x="853" y="49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57" name="Google Shape;68057;p28"/>
            <p:cNvSpPr/>
            <p:nvPr/>
          </p:nvSpPr>
          <p:spPr>
            <a:xfrm>
              <a:off x="870952" y="1208436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1" y="182"/>
                  </a:moveTo>
                  <a:lnTo>
                    <a:pt x="386" y="182"/>
                  </a:lnTo>
                  <a:lnTo>
                    <a:pt x="386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58" name="Google Shape;68058;p28"/>
            <p:cNvSpPr/>
            <p:nvPr/>
          </p:nvSpPr>
          <p:spPr>
            <a:xfrm>
              <a:off x="8366560" y="1200216"/>
              <a:ext cx="22593" cy="11773"/>
            </a:xfrm>
            <a:custGeom>
              <a:avLst/>
              <a:gdLst/>
              <a:ahLst/>
              <a:cxnLst/>
              <a:rect l="l" t="t" r="r" b="b"/>
              <a:pathLst>
                <a:path w="633" h="391" extrusionOk="0">
                  <a:moveTo>
                    <a:pt x="193" y="0"/>
                  </a:moveTo>
                  <a:cubicBezTo>
                    <a:pt x="203" y="126"/>
                    <a:pt x="104" y="200"/>
                    <a:pt x="1" y="273"/>
                  </a:cubicBezTo>
                  <a:cubicBezTo>
                    <a:pt x="249" y="278"/>
                    <a:pt x="270" y="391"/>
                    <a:pt x="578" y="365"/>
                  </a:cubicBezTo>
                  <a:cubicBezTo>
                    <a:pt x="632" y="158"/>
                    <a:pt x="532" y="23"/>
                    <a:pt x="1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59" name="Google Shape;68059;p28"/>
            <p:cNvSpPr/>
            <p:nvPr/>
          </p:nvSpPr>
          <p:spPr>
            <a:xfrm>
              <a:off x="7185731" y="1200216"/>
              <a:ext cx="31374" cy="13459"/>
            </a:xfrm>
            <a:custGeom>
              <a:avLst/>
              <a:gdLst/>
              <a:ahLst/>
              <a:cxnLst/>
              <a:rect l="l" t="t" r="r" b="b"/>
              <a:pathLst>
                <a:path w="879" h="447" extrusionOk="0">
                  <a:moveTo>
                    <a:pt x="878" y="182"/>
                  </a:moveTo>
                  <a:cubicBezTo>
                    <a:pt x="624" y="180"/>
                    <a:pt x="706" y="24"/>
                    <a:pt x="493" y="0"/>
                  </a:cubicBezTo>
                  <a:cubicBezTo>
                    <a:pt x="477" y="145"/>
                    <a:pt x="1" y="72"/>
                    <a:pt x="107" y="273"/>
                  </a:cubicBezTo>
                  <a:cubicBezTo>
                    <a:pt x="594" y="284"/>
                    <a:pt x="712" y="447"/>
                    <a:pt x="878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60" name="Google Shape;68060;p28"/>
            <p:cNvSpPr/>
            <p:nvPr/>
          </p:nvSpPr>
          <p:spPr>
            <a:xfrm>
              <a:off x="3747965" y="1205365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2"/>
                  </a:moveTo>
                  <a:cubicBezTo>
                    <a:pt x="197" y="53"/>
                    <a:pt x="39" y="0"/>
                    <a:pt x="5" y="102"/>
                  </a:cubicBezTo>
                  <a:cubicBezTo>
                    <a:pt x="1" y="152"/>
                    <a:pt x="160" y="205"/>
                    <a:pt x="194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61" name="Google Shape;68061;p28"/>
            <p:cNvSpPr/>
            <p:nvPr/>
          </p:nvSpPr>
          <p:spPr>
            <a:xfrm>
              <a:off x="3331191" y="1193502"/>
              <a:ext cx="31445" cy="13941"/>
            </a:xfrm>
            <a:custGeom>
              <a:avLst/>
              <a:gdLst/>
              <a:ahLst/>
              <a:cxnLst/>
              <a:rect l="l" t="t" r="r" b="b"/>
              <a:pathLst>
                <a:path w="881" h="463" extrusionOk="0">
                  <a:moveTo>
                    <a:pt x="687" y="313"/>
                  </a:moveTo>
                  <a:cubicBezTo>
                    <a:pt x="705" y="304"/>
                    <a:pt x="872" y="125"/>
                    <a:pt x="880" y="131"/>
                  </a:cubicBezTo>
                  <a:cubicBezTo>
                    <a:pt x="671" y="0"/>
                    <a:pt x="0" y="462"/>
                    <a:pt x="687" y="405"/>
                  </a:cubicBezTo>
                  <a:cubicBezTo>
                    <a:pt x="697" y="403"/>
                    <a:pt x="676" y="320"/>
                    <a:pt x="687" y="31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62" name="Google Shape;68062;p28"/>
            <p:cNvSpPr/>
            <p:nvPr/>
          </p:nvSpPr>
          <p:spPr>
            <a:xfrm>
              <a:off x="4828642" y="1194736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1"/>
                  </a:moveTo>
                  <a:lnTo>
                    <a:pt x="0" y="1"/>
                  </a:lnTo>
                  <a:lnTo>
                    <a:pt x="0" y="181"/>
                  </a:lnTo>
                  <a:lnTo>
                    <a:pt x="385" y="18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63" name="Google Shape;68063;p28"/>
            <p:cNvSpPr/>
            <p:nvPr/>
          </p:nvSpPr>
          <p:spPr>
            <a:xfrm>
              <a:off x="3892552" y="1191635"/>
              <a:ext cx="6889" cy="6293"/>
            </a:xfrm>
            <a:custGeom>
              <a:avLst/>
              <a:gdLst/>
              <a:ahLst/>
              <a:cxnLst/>
              <a:rect l="l" t="t" r="r" b="b"/>
              <a:pathLst>
                <a:path w="193" h="209" extrusionOk="0">
                  <a:moveTo>
                    <a:pt x="192" y="104"/>
                  </a:moveTo>
                  <a:cubicBezTo>
                    <a:pt x="192" y="53"/>
                    <a:pt x="38" y="1"/>
                    <a:pt x="0" y="104"/>
                  </a:cubicBezTo>
                  <a:cubicBezTo>
                    <a:pt x="0" y="153"/>
                    <a:pt x="158" y="208"/>
                    <a:pt x="192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64" name="Google Shape;68064;p28"/>
            <p:cNvSpPr/>
            <p:nvPr/>
          </p:nvSpPr>
          <p:spPr>
            <a:xfrm>
              <a:off x="2385179" y="1194736"/>
              <a:ext cx="13813" cy="2710"/>
            </a:xfrm>
            <a:custGeom>
              <a:avLst/>
              <a:gdLst/>
              <a:ahLst/>
              <a:cxnLst/>
              <a:rect l="l" t="t" r="r" b="b"/>
              <a:pathLst>
                <a:path w="387" h="90" extrusionOk="0">
                  <a:moveTo>
                    <a:pt x="387" y="1"/>
                  </a:moveTo>
                  <a:cubicBezTo>
                    <a:pt x="237" y="22"/>
                    <a:pt x="6" y="2"/>
                    <a:pt x="0" y="90"/>
                  </a:cubicBezTo>
                  <a:cubicBezTo>
                    <a:pt x="149" y="70"/>
                    <a:pt x="379" y="90"/>
                    <a:pt x="3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65" name="Google Shape;68065;p28"/>
            <p:cNvSpPr/>
            <p:nvPr/>
          </p:nvSpPr>
          <p:spPr>
            <a:xfrm>
              <a:off x="5465171" y="1191304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3" y="25"/>
                  </a:moveTo>
                  <a:cubicBezTo>
                    <a:pt x="238" y="0"/>
                    <a:pt x="1" y="68"/>
                    <a:pt x="101" y="115"/>
                  </a:cubicBezTo>
                  <a:cubicBezTo>
                    <a:pt x="156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66" name="Google Shape;68066;p28"/>
            <p:cNvSpPr/>
            <p:nvPr/>
          </p:nvSpPr>
          <p:spPr>
            <a:xfrm>
              <a:off x="6687081" y="1189287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5" y="0"/>
                  </a:moveTo>
                  <a:cubicBezTo>
                    <a:pt x="236" y="21"/>
                    <a:pt x="6" y="3"/>
                    <a:pt x="1" y="92"/>
                  </a:cubicBezTo>
                  <a:cubicBezTo>
                    <a:pt x="151" y="70"/>
                    <a:pt x="379" y="88"/>
                    <a:pt x="38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67" name="Google Shape;68067;p28"/>
            <p:cNvSpPr/>
            <p:nvPr/>
          </p:nvSpPr>
          <p:spPr>
            <a:xfrm>
              <a:off x="2488400" y="1188865"/>
              <a:ext cx="20702" cy="3643"/>
            </a:xfrm>
            <a:custGeom>
              <a:avLst/>
              <a:gdLst/>
              <a:ahLst/>
              <a:cxnLst/>
              <a:rect l="l" t="t" r="r" b="b"/>
              <a:pathLst>
                <a:path w="580" h="121" extrusionOk="0">
                  <a:moveTo>
                    <a:pt x="579" y="14"/>
                  </a:moveTo>
                  <a:cubicBezTo>
                    <a:pt x="352" y="29"/>
                    <a:pt x="32" y="0"/>
                    <a:pt x="1" y="106"/>
                  </a:cubicBezTo>
                  <a:cubicBezTo>
                    <a:pt x="227" y="91"/>
                    <a:pt x="547" y="120"/>
                    <a:pt x="579" y="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68" name="Google Shape;68068;p28"/>
            <p:cNvSpPr/>
            <p:nvPr/>
          </p:nvSpPr>
          <p:spPr>
            <a:xfrm>
              <a:off x="2402311" y="118850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2" y="26"/>
                  </a:moveTo>
                  <a:cubicBezTo>
                    <a:pt x="238" y="0"/>
                    <a:pt x="1" y="71"/>
                    <a:pt x="100" y="118"/>
                  </a:cubicBezTo>
                  <a:cubicBezTo>
                    <a:pt x="152" y="143"/>
                    <a:pt x="391" y="73"/>
                    <a:pt x="292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69" name="Google Shape;68069;p28"/>
            <p:cNvSpPr/>
            <p:nvPr/>
          </p:nvSpPr>
          <p:spPr>
            <a:xfrm>
              <a:off x="1400762" y="118618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3"/>
                  </a:moveTo>
                  <a:cubicBezTo>
                    <a:pt x="197" y="53"/>
                    <a:pt x="40" y="0"/>
                    <a:pt x="5" y="103"/>
                  </a:cubicBezTo>
                  <a:cubicBezTo>
                    <a:pt x="1" y="154"/>
                    <a:pt x="160" y="205"/>
                    <a:pt x="195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70" name="Google Shape;68070;p28"/>
            <p:cNvSpPr/>
            <p:nvPr/>
          </p:nvSpPr>
          <p:spPr>
            <a:xfrm>
              <a:off x="5475664" y="1181067"/>
              <a:ext cx="14991" cy="9274"/>
            </a:xfrm>
            <a:custGeom>
              <a:avLst/>
              <a:gdLst/>
              <a:ahLst/>
              <a:cxnLst/>
              <a:rect l="l" t="t" r="r" b="b"/>
              <a:pathLst>
                <a:path w="420" h="308" extrusionOk="0">
                  <a:moveTo>
                    <a:pt x="387" y="273"/>
                  </a:moveTo>
                  <a:cubicBezTo>
                    <a:pt x="358" y="165"/>
                    <a:pt x="420" y="15"/>
                    <a:pt x="195" y="1"/>
                  </a:cubicBezTo>
                  <a:cubicBezTo>
                    <a:pt x="182" y="57"/>
                    <a:pt x="165" y="109"/>
                    <a:pt x="1" y="91"/>
                  </a:cubicBezTo>
                  <a:cubicBezTo>
                    <a:pt x="23" y="203"/>
                    <a:pt x="61" y="307"/>
                    <a:pt x="387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71" name="Google Shape;68071;p28"/>
            <p:cNvSpPr/>
            <p:nvPr/>
          </p:nvSpPr>
          <p:spPr>
            <a:xfrm>
              <a:off x="5273612" y="1177364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48" y="306"/>
                  </a:moveTo>
                  <a:cubicBezTo>
                    <a:pt x="1114" y="1"/>
                    <a:pt x="0" y="526"/>
                    <a:pt x="648" y="3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72" name="Google Shape;68072;p28"/>
            <p:cNvSpPr/>
            <p:nvPr/>
          </p:nvSpPr>
          <p:spPr>
            <a:xfrm>
              <a:off x="7743274" y="1172848"/>
              <a:ext cx="28233" cy="13760"/>
            </a:xfrm>
            <a:custGeom>
              <a:avLst/>
              <a:gdLst/>
              <a:ahLst/>
              <a:cxnLst/>
              <a:rect l="l" t="t" r="r" b="b"/>
              <a:pathLst>
                <a:path w="791" h="457" extrusionOk="0">
                  <a:moveTo>
                    <a:pt x="494" y="456"/>
                  </a:moveTo>
                  <a:cubicBezTo>
                    <a:pt x="755" y="340"/>
                    <a:pt x="791" y="11"/>
                    <a:pt x="301" y="1"/>
                  </a:cubicBezTo>
                  <a:cubicBezTo>
                    <a:pt x="39" y="117"/>
                    <a:pt x="1" y="447"/>
                    <a:pt x="494" y="45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73" name="Google Shape;68073;p28"/>
            <p:cNvSpPr/>
            <p:nvPr/>
          </p:nvSpPr>
          <p:spPr>
            <a:xfrm>
              <a:off x="6817891" y="1181097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0" y="91"/>
                  </a:moveTo>
                  <a:cubicBezTo>
                    <a:pt x="150" y="71"/>
                    <a:pt x="382" y="88"/>
                    <a:pt x="385" y="1"/>
                  </a:cubicBezTo>
                  <a:cubicBezTo>
                    <a:pt x="236" y="21"/>
                    <a:pt x="8" y="1"/>
                    <a:pt x="0" y="9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74" name="Google Shape;68074;p28"/>
            <p:cNvSpPr/>
            <p:nvPr/>
          </p:nvSpPr>
          <p:spPr>
            <a:xfrm>
              <a:off x="5802922" y="1177966"/>
              <a:ext cx="23843" cy="5871"/>
            </a:xfrm>
            <a:custGeom>
              <a:avLst/>
              <a:gdLst/>
              <a:ahLst/>
              <a:cxnLst/>
              <a:rect l="l" t="t" r="r" b="b"/>
              <a:pathLst>
                <a:path w="668" h="195" extrusionOk="0">
                  <a:moveTo>
                    <a:pt x="88" y="195"/>
                  </a:moveTo>
                  <a:lnTo>
                    <a:pt x="473" y="195"/>
                  </a:lnTo>
                  <a:cubicBezTo>
                    <a:pt x="473" y="104"/>
                    <a:pt x="631" y="87"/>
                    <a:pt x="667" y="14"/>
                  </a:cubicBezTo>
                  <a:cubicBezTo>
                    <a:pt x="363" y="21"/>
                    <a:pt x="0" y="1"/>
                    <a:pt x="88" y="19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75" name="Google Shape;68075;p28"/>
            <p:cNvSpPr/>
            <p:nvPr/>
          </p:nvSpPr>
          <p:spPr>
            <a:xfrm>
              <a:off x="8204983" y="1175226"/>
              <a:ext cx="23985" cy="5871"/>
            </a:xfrm>
            <a:custGeom>
              <a:avLst/>
              <a:gdLst/>
              <a:ahLst/>
              <a:cxnLst/>
              <a:rect l="l" t="t" r="r" b="b"/>
              <a:pathLst>
                <a:path w="672" h="195" extrusionOk="0">
                  <a:moveTo>
                    <a:pt x="477" y="195"/>
                  </a:moveTo>
                  <a:cubicBezTo>
                    <a:pt x="476" y="103"/>
                    <a:pt x="634" y="86"/>
                    <a:pt x="672" y="12"/>
                  </a:cubicBezTo>
                  <a:cubicBezTo>
                    <a:pt x="366" y="20"/>
                    <a:pt x="1" y="0"/>
                    <a:pt x="91" y="19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76" name="Google Shape;68076;p28"/>
            <p:cNvSpPr/>
            <p:nvPr/>
          </p:nvSpPr>
          <p:spPr>
            <a:xfrm>
              <a:off x="8251062" y="1163032"/>
              <a:ext cx="21987" cy="16229"/>
            </a:xfrm>
            <a:custGeom>
              <a:avLst/>
              <a:gdLst/>
              <a:ahLst/>
              <a:cxnLst/>
              <a:rect l="l" t="t" r="r" b="b"/>
              <a:pathLst>
                <a:path w="616" h="539" extrusionOk="0">
                  <a:moveTo>
                    <a:pt x="344" y="510"/>
                  </a:moveTo>
                  <a:cubicBezTo>
                    <a:pt x="404" y="387"/>
                    <a:pt x="616" y="337"/>
                    <a:pt x="536" y="145"/>
                  </a:cubicBezTo>
                  <a:cubicBezTo>
                    <a:pt x="1" y="0"/>
                    <a:pt x="6" y="538"/>
                    <a:pt x="344" y="5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77" name="Google Shape;68077;p28"/>
            <p:cNvSpPr/>
            <p:nvPr/>
          </p:nvSpPr>
          <p:spPr>
            <a:xfrm>
              <a:off x="8160119" y="1172848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1" y="1"/>
                  </a:lnTo>
                  <a:lnTo>
                    <a:pt x="1" y="184"/>
                  </a:lnTo>
                  <a:lnTo>
                    <a:pt x="386" y="184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78" name="Google Shape;68078;p28"/>
            <p:cNvSpPr/>
            <p:nvPr/>
          </p:nvSpPr>
          <p:spPr>
            <a:xfrm>
              <a:off x="8562580" y="1172155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3" y="24"/>
                  </a:moveTo>
                  <a:cubicBezTo>
                    <a:pt x="239" y="0"/>
                    <a:pt x="0" y="68"/>
                    <a:pt x="101" y="115"/>
                  </a:cubicBezTo>
                  <a:cubicBezTo>
                    <a:pt x="154" y="140"/>
                    <a:pt x="394" y="72"/>
                    <a:pt x="293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79" name="Google Shape;68079;p28"/>
            <p:cNvSpPr/>
            <p:nvPr/>
          </p:nvSpPr>
          <p:spPr>
            <a:xfrm>
              <a:off x="6329234" y="1167247"/>
              <a:ext cx="23807" cy="6022"/>
            </a:xfrm>
            <a:custGeom>
              <a:avLst/>
              <a:gdLst/>
              <a:ahLst/>
              <a:cxnLst/>
              <a:rect l="l" t="t" r="r" b="b"/>
              <a:pathLst>
                <a:path w="667" h="200" extrusionOk="0">
                  <a:moveTo>
                    <a:pt x="576" y="7"/>
                  </a:moveTo>
                  <a:cubicBezTo>
                    <a:pt x="246" y="0"/>
                    <a:pt x="84" y="76"/>
                    <a:pt x="1" y="187"/>
                  </a:cubicBezTo>
                  <a:cubicBezTo>
                    <a:pt x="302" y="179"/>
                    <a:pt x="666" y="200"/>
                    <a:pt x="576" y="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80" name="Google Shape;68080;p28"/>
            <p:cNvSpPr/>
            <p:nvPr/>
          </p:nvSpPr>
          <p:spPr>
            <a:xfrm>
              <a:off x="5699238" y="116938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4"/>
                  </a:moveTo>
                  <a:cubicBezTo>
                    <a:pt x="242" y="1"/>
                    <a:pt x="1" y="69"/>
                    <a:pt x="101" y="116"/>
                  </a:cubicBezTo>
                  <a:cubicBezTo>
                    <a:pt x="154" y="142"/>
                    <a:pt x="394" y="74"/>
                    <a:pt x="295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81" name="Google Shape;68081;p28"/>
            <p:cNvSpPr/>
            <p:nvPr/>
          </p:nvSpPr>
          <p:spPr>
            <a:xfrm>
              <a:off x="3765061" y="1169385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6" y="24"/>
                  </a:moveTo>
                  <a:cubicBezTo>
                    <a:pt x="242" y="1"/>
                    <a:pt x="1" y="69"/>
                    <a:pt x="100" y="116"/>
                  </a:cubicBezTo>
                  <a:cubicBezTo>
                    <a:pt x="154" y="142"/>
                    <a:pt x="395" y="74"/>
                    <a:pt x="296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82" name="Google Shape;68082;p28"/>
            <p:cNvSpPr/>
            <p:nvPr/>
          </p:nvSpPr>
          <p:spPr>
            <a:xfrm>
              <a:off x="8043050" y="1164146"/>
              <a:ext cx="13813" cy="6745"/>
            </a:xfrm>
            <a:custGeom>
              <a:avLst/>
              <a:gdLst/>
              <a:ahLst/>
              <a:cxnLst/>
              <a:rect l="l" t="t" r="r" b="b"/>
              <a:pathLst>
                <a:path w="387" h="224" extrusionOk="0">
                  <a:moveTo>
                    <a:pt x="387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2" y="201"/>
                    <a:pt x="339" y="223"/>
                    <a:pt x="387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83" name="Google Shape;68083;p28"/>
            <p:cNvSpPr/>
            <p:nvPr/>
          </p:nvSpPr>
          <p:spPr>
            <a:xfrm>
              <a:off x="6818891" y="1157251"/>
              <a:ext cx="65282" cy="12887"/>
            </a:xfrm>
            <a:custGeom>
              <a:avLst/>
              <a:gdLst/>
              <a:ahLst/>
              <a:cxnLst/>
              <a:rect l="l" t="t" r="r" b="b"/>
              <a:pathLst>
                <a:path w="1829" h="428" extrusionOk="0">
                  <a:moveTo>
                    <a:pt x="1129" y="427"/>
                  </a:moveTo>
                  <a:cubicBezTo>
                    <a:pt x="1828" y="1"/>
                    <a:pt x="1" y="307"/>
                    <a:pt x="1129" y="4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84" name="Google Shape;68084;p28"/>
            <p:cNvSpPr/>
            <p:nvPr/>
          </p:nvSpPr>
          <p:spPr>
            <a:xfrm>
              <a:off x="8101477" y="1161196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4"/>
                  </a:moveTo>
                  <a:cubicBezTo>
                    <a:pt x="238" y="0"/>
                    <a:pt x="0" y="68"/>
                    <a:pt x="98" y="116"/>
                  </a:cubicBezTo>
                  <a:cubicBezTo>
                    <a:pt x="153" y="142"/>
                    <a:pt x="393" y="72"/>
                    <a:pt x="293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85" name="Google Shape;68085;p28"/>
            <p:cNvSpPr/>
            <p:nvPr/>
          </p:nvSpPr>
          <p:spPr>
            <a:xfrm>
              <a:off x="5131452" y="1156499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86" name="Google Shape;68086;p28"/>
            <p:cNvSpPr/>
            <p:nvPr/>
          </p:nvSpPr>
          <p:spPr>
            <a:xfrm>
              <a:off x="48255" y="1158426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2" y="27"/>
                  </a:moveTo>
                  <a:cubicBezTo>
                    <a:pt x="240" y="1"/>
                    <a:pt x="1" y="70"/>
                    <a:pt x="102" y="116"/>
                  </a:cubicBezTo>
                  <a:cubicBezTo>
                    <a:pt x="154" y="143"/>
                    <a:pt x="391" y="74"/>
                    <a:pt x="292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87" name="Google Shape;68087;p28"/>
            <p:cNvSpPr/>
            <p:nvPr/>
          </p:nvSpPr>
          <p:spPr>
            <a:xfrm>
              <a:off x="1144388" y="1145629"/>
              <a:ext cx="24378" cy="11291"/>
            </a:xfrm>
            <a:custGeom>
              <a:avLst/>
              <a:gdLst/>
              <a:ahLst/>
              <a:cxnLst/>
              <a:rect l="l" t="t" r="r" b="b"/>
              <a:pathLst>
                <a:path w="683" h="375" extrusionOk="0">
                  <a:moveTo>
                    <a:pt x="630" y="362"/>
                  </a:moveTo>
                  <a:cubicBezTo>
                    <a:pt x="682" y="154"/>
                    <a:pt x="584" y="18"/>
                    <a:pt x="245" y="0"/>
                  </a:cubicBezTo>
                  <a:cubicBezTo>
                    <a:pt x="1" y="105"/>
                    <a:pt x="89" y="375"/>
                    <a:pt x="630" y="36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88" name="Google Shape;68088;p28"/>
            <p:cNvSpPr/>
            <p:nvPr/>
          </p:nvSpPr>
          <p:spPr>
            <a:xfrm>
              <a:off x="5379332" y="1136476"/>
              <a:ext cx="27590" cy="17313"/>
            </a:xfrm>
            <a:custGeom>
              <a:avLst/>
              <a:gdLst/>
              <a:ahLst/>
              <a:cxnLst/>
              <a:rect l="l" t="t" r="r" b="b"/>
              <a:pathLst>
                <a:path w="773" h="575" extrusionOk="0">
                  <a:moveTo>
                    <a:pt x="773" y="574"/>
                  </a:moveTo>
                  <a:lnTo>
                    <a:pt x="773" y="30"/>
                  </a:lnTo>
                  <a:cubicBezTo>
                    <a:pt x="63" y="0"/>
                    <a:pt x="188" y="360"/>
                    <a:pt x="0" y="5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89" name="Google Shape;68089;p28"/>
            <p:cNvSpPr/>
            <p:nvPr/>
          </p:nvSpPr>
          <p:spPr>
            <a:xfrm>
              <a:off x="4000270" y="1141806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46" y="306"/>
                  </a:moveTo>
                  <a:cubicBezTo>
                    <a:pt x="1114" y="1"/>
                    <a:pt x="0" y="525"/>
                    <a:pt x="646" y="3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90" name="Google Shape;68090;p28"/>
            <p:cNvSpPr/>
            <p:nvPr/>
          </p:nvSpPr>
          <p:spPr>
            <a:xfrm>
              <a:off x="852892" y="1137380"/>
              <a:ext cx="43973" cy="18969"/>
            </a:xfrm>
            <a:custGeom>
              <a:avLst/>
              <a:gdLst/>
              <a:ahLst/>
              <a:cxnLst/>
              <a:rect l="l" t="t" r="r" b="b"/>
              <a:pathLst>
                <a:path w="1232" h="630" extrusionOk="0">
                  <a:moveTo>
                    <a:pt x="696" y="544"/>
                  </a:moveTo>
                  <a:cubicBezTo>
                    <a:pt x="567" y="206"/>
                    <a:pt x="1231" y="13"/>
                    <a:pt x="312" y="0"/>
                  </a:cubicBezTo>
                  <a:cubicBezTo>
                    <a:pt x="430" y="185"/>
                    <a:pt x="0" y="629"/>
                    <a:pt x="696" y="54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91" name="Google Shape;68091;p28"/>
            <p:cNvSpPr/>
            <p:nvPr/>
          </p:nvSpPr>
          <p:spPr>
            <a:xfrm>
              <a:off x="3104298" y="114749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7"/>
                  </a:moveTo>
                  <a:cubicBezTo>
                    <a:pt x="156" y="142"/>
                    <a:pt x="393" y="73"/>
                    <a:pt x="294" y="26"/>
                  </a:cubicBezTo>
                  <a:cubicBezTo>
                    <a:pt x="242" y="1"/>
                    <a:pt x="0" y="70"/>
                    <a:pt x="102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92" name="Google Shape;68092;p28"/>
            <p:cNvSpPr/>
            <p:nvPr/>
          </p:nvSpPr>
          <p:spPr>
            <a:xfrm>
              <a:off x="709018" y="114749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6"/>
                  </a:moveTo>
                  <a:cubicBezTo>
                    <a:pt x="239" y="1"/>
                    <a:pt x="0" y="69"/>
                    <a:pt x="99" y="117"/>
                  </a:cubicBezTo>
                  <a:cubicBezTo>
                    <a:pt x="152" y="142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93" name="Google Shape;68093;p28"/>
            <p:cNvSpPr/>
            <p:nvPr/>
          </p:nvSpPr>
          <p:spPr>
            <a:xfrm>
              <a:off x="3971574" y="1142077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4"/>
                  </a:moveTo>
                  <a:cubicBezTo>
                    <a:pt x="240" y="1"/>
                    <a:pt x="0" y="69"/>
                    <a:pt x="102" y="116"/>
                  </a:cubicBezTo>
                  <a:cubicBezTo>
                    <a:pt x="154" y="140"/>
                    <a:pt x="393" y="71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94" name="Google Shape;68094;p28"/>
            <p:cNvSpPr/>
            <p:nvPr/>
          </p:nvSpPr>
          <p:spPr>
            <a:xfrm>
              <a:off x="309769" y="1142077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5" y="24"/>
                  </a:moveTo>
                  <a:cubicBezTo>
                    <a:pt x="241" y="1"/>
                    <a:pt x="1" y="69"/>
                    <a:pt x="101" y="116"/>
                  </a:cubicBezTo>
                  <a:cubicBezTo>
                    <a:pt x="154" y="140"/>
                    <a:pt x="394" y="71"/>
                    <a:pt x="295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95" name="Google Shape;68095;p28"/>
            <p:cNvSpPr/>
            <p:nvPr/>
          </p:nvSpPr>
          <p:spPr>
            <a:xfrm>
              <a:off x="6029637" y="1139307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101" y="116"/>
                  </a:moveTo>
                  <a:cubicBezTo>
                    <a:pt x="153" y="142"/>
                    <a:pt x="394" y="73"/>
                    <a:pt x="294" y="25"/>
                  </a:cubicBezTo>
                  <a:cubicBezTo>
                    <a:pt x="242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96" name="Google Shape;68096;p28"/>
            <p:cNvSpPr/>
            <p:nvPr/>
          </p:nvSpPr>
          <p:spPr>
            <a:xfrm>
              <a:off x="3361386" y="1131087"/>
              <a:ext cx="35657" cy="11743"/>
            </a:xfrm>
            <a:custGeom>
              <a:avLst/>
              <a:gdLst/>
              <a:ahLst/>
              <a:cxnLst/>
              <a:rect l="l" t="t" r="r" b="b"/>
              <a:pathLst>
                <a:path w="999" h="390" extrusionOk="0">
                  <a:moveTo>
                    <a:pt x="34" y="118"/>
                  </a:moveTo>
                  <a:cubicBezTo>
                    <a:pt x="63" y="225"/>
                    <a:pt x="0" y="375"/>
                    <a:pt x="226" y="389"/>
                  </a:cubicBezTo>
                  <a:cubicBezTo>
                    <a:pt x="245" y="157"/>
                    <a:pt x="979" y="261"/>
                    <a:pt x="999" y="28"/>
                  </a:cubicBezTo>
                  <a:cubicBezTo>
                    <a:pt x="393" y="128"/>
                    <a:pt x="487" y="0"/>
                    <a:pt x="34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97" name="Google Shape;68097;p28"/>
            <p:cNvSpPr/>
            <p:nvPr/>
          </p:nvSpPr>
          <p:spPr>
            <a:xfrm>
              <a:off x="635672" y="1131900"/>
              <a:ext cx="31659" cy="10930"/>
            </a:xfrm>
            <a:custGeom>
              <a:avLst/>
              <a:gdLst/>
              <a:ahLst/>
              <a:cxnLst/>
              <a:rect l="l" t="t" r="r" b="b"/>
              <a:pathLst>
                <a:path w="887" h="363" extrusionOk="0">
                  <a:moveTo>
                    <a:pt x="613" y="362"/>
                  </a:moveTo>
                  <a:cubicBezTo>
                    <a:pt x="672" y="241"/>
                    <a:pt x="887" y="190"/>
                    <a:pt x="803" y="1"/>
                  </a:cubicBezTo>
                  <a:lnTo>
                    <a:pt x="33" y="1"/>
                  </a:lnTo>
                  <a:cubicBezTo>
                    <a:pt x="1" y="228"/>
                    <a:pt x="328" y="284"/>
                    <a:pt x="613" y="36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98" name="Google Shape;68098;p28"/>
            <p:cNvSpPr/>
            <p:nvPr/>
          </p:nvSpPr>
          <p:spPr>
            <a:xfrm>
              <a:off x="2199331" y="1130936"/>
              <a:ext cx="32587" cy="9214"/>
            </a:xfrm>
            <a:custGeom>
              <a:avLst/>
              <a:gdLst/>
              <a:ahLst/>
              <a:cxnLst/>
              <a:rect l="l" t="t" r="r" b="b"/>
              <a:pathLst>
                <a:path w="913" h="306" extrusionOk="0">
                  <a:moveTo>
                    <a:pt x="388" y="305"/>
                  </a:moveTo>
                  <a:cubicBezTo>
                    <a:pt x="913" y="158"/>
                    <a:pt x="104" y="0"/>
                    <a:pt x="0" y="213"/>
                  </a:cubicBezTo>
                  <a:cubicBezTo>
                    <a:pt x="194" y="213"/>
                    <a:pt x="228" y="287"/>
                    <a:pt x="388" y="3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99" name="Google Shape;68099;p28"/>
            <p:cNvSpPr/>
            <p:nvPr/>
          </p:nvSpPr>
          <p:spPr>
            <a:xfrm>
              <a:off x="1490384" y="1137319"/>
              <a:ext cx="13813" cy="2830"/>
            </a:xfrm>
            <a:custGeom>
              <a:avLst/>
              <a:gdLst/>
              <a:ahLst/>
              <a:cxnLst/>
              <a:rect l="l" t="t" r="r" b="b"/>
              <a:pathLst>
                <a:path w="387" h="94" extrusionOk="0">
                  <a:moveTo>
                    <a:pt x="0" y="93"/>
                  </a:moveTo>
                  <a:cubicBezTo>
                    <a:pt x="150" y="71"/>
                    <a:pt x="380" y="90"/>
                    <a:pt x="386" y="1"/>
                  </a:cubicBezTo>
                  <a:cubicBezTo>
                    <a:pt x="236" y="22"/>
                    <a:pt x="7" y="3"/>
                    <a:pt x="0" y="9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00" name="Google Shape;68100;p28"/>
            <p:cNvSpPr/>
            <p:nvPr/>
          </p:nvSpPr>
          <p:spPr>
            <a:xfrm>
              <a:off x="257267" y="1130304"/>
              <a:ext cx="8995" cy="11412"/>
            </a:xfrm>
            <a:custGeom>
              <a:avLst/>
              <a:gdLst/>
              <a:ahLst/>
              <a:cxnLst/>
              <a:rect l="l" t="t" r="r" b="b"/>
              <a:pathLst>
                <a:path w="252" h="379" extrusionOk="0">
                  <a:moveTo>
                    <a:pt x="29" y="144"/>
                  </a:moveTo>
                  <a:cubicBezTo>
                    <a:pt x="1" y="238"/>
                    <a:pt x="180" y="379"/>
                    <a:pt x="221" y="235"/>
                  </a:cubicBezTo>
                  <a:cubicBezTo>
                    <a:pt x="251" y="138"/>
                    <a:pt x="71" y="0"/>
                    <a:pt x="29" y="14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01" name="Google Shape;68101;p28"/>
            <p:cNvSpPr/>
            <p:nvPr/>
          </p:nvSpPr>
          <p:spPr>
            <a:xfrm>
              <a:off x="3248921" y="113382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88" y="27"/>
                  </a:moveTo>
                  <a:cubicBezTo>
                    <a:pt x="238" y="1"/>
                    <a:pt x="0" y="70"/>
                    <a:pt x="98" y="118"/>
                  </a:cubicBezTo>
                  <a:cubicBezTo>
                    <a:pt x="153" y="142"/>
                    <a:pt x="393" y="74"/>
                    <a:pt x="288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02" name="Google Shape;68102;p28"/>
            <p:cNvSpPr/>
            <p:nvPr/>
          </p:nvSpPr>
          <p:spPr>
            <a:xfrm>
              <a:off x="7537118" y="1131117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0" y="140"/>
                    <a:pt x="391" y="72"/>
                    <a:pt x="292" y="27"/>
                  </a:cubicBezTo>
                  <a:cubicBezTo>
                    <a:pt x="238" y="1"/>
                    <a:pt x="1" y="68"/>
                    <a:pt x="99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03" name="Google Shape;68103;p28"/>
            <p:cNvSpPr/>
            <p:nvPr/>
          </p:nvSpPr>
          <p:spPr>
            <a:xfrm>
              <a:off x="5359273" y="1125577"/>
              <a:ext cx="31481" cy="9665"/>
            </a:xfrm>
            <a:custGeom>
              <a:avLst/>
              <a:gdLst/>
              <a:ahLst/>
              <a:cxnLst/>
              <a:rect l="l" t="t" r="r" b="b"/>
              <a:pathLst>
                <a:path w="882" h="321" extrusionOk="0">
                  <a:moveTo>
                    <a:pt x="755" y="211"/>
                  </a:moveTo>
                  <a:cubicBezTo>
                    <a:pt x="882" y="0"/>
                    <a:pt x="1" y="15"/>
                    <a:pt x="174" y="211"/>
                  </a:cubicBezTo>
                  <a:cubicBezTo>
                    <a:pt x="240" y="282"/>
                    <a:pt x="689" y="320"/>
                    <a:pt x="755" y="21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04" name="Google Shape;68104;p28"/>
            <p:cNvSpPr/>
            <p:nvPr/>
          </p:nvSpPr>
          <p:spPr>
            <a:xfrm>
              <a:off x="5288603" y="1118110"/>
              <a:ext cx="24307" cy="16530"/>
            </a:xfrm>
            <a:custGeom>
              <a:avLst/>
              <a:gdLst/>
              <a:ahLst/>
              <a:cxnLst/>
              <a:rect l="l" t="t" r="r" b="b"/>
              <a:pathLst>
                <a:path w="681" h="549" extrusionOk="0">
                  <a:moveTo>
                    <a:pt x="420" y="549"/>
                  </a:moveTo>
                  <a:cubicBezTo>
                    <a:pt x="335" y="376"/>
                    <a:pt x="681" y="0"/>
                    <a:pt x="35" y="93"/>
                  </a:cubicBezTo>
                  <a:cubicBezTo>
                    <a:pt x="5" y="320"/>
                    <a:pt x="1" y="536"/>
                    <a:pt x="420" y="54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05" name="Google Shape;68105;p28"/>
            <p:cNvSpPr/>
            <p:nvPr/>
          </p:nvSpPr>
          <p:spPr>
            <a:xfrm>
              <a:off x="7674674" y="112566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1" y="116"/>
                  </a:moveTo>
                  <a:cubicBezTo>
                    <a:pt x="154" y="142"/>
                    <a:pt x="393" y="72"/>
                    <a:pt x="295" y="25"/>
                  </a:cubicBezTo>
                  <a:cubicBezTo>
                    <a:pt x="239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06" name="Google Shape;68106;p28"/>
            <p:cNvSpPr/>
            <p:nvPr/>
          </p:nvSpPr>
          <p:spPr>
            <a:xfrm>
              <a:off x="8700243" y="1120188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101" y="117"/>
                  </a:moveTo>
                  <a:cubicBezTo>
                    <a:pt x="153" y="142"/>
                    <a:pt x="396" y="72"/>
                    <a:pt x="293" y="25"/>
                  </a:cubicBezTo>
                  <a:cubicBezTo>
                    <a:pt x="241" y="1"/>
                    <a:pt x="1" y="69"/>
                    <a:pt x="101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07" name="Google Shape;68107;p28"/>
            <p:cNvSpPr/>
            <p:nvPr/>
          </p:nvSpPr>
          <p:spPr>
            <a:xfrm>
              <a:off x="7110279" y="111744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0" y="0"/>
                    <a:pt x="0" y="71"/>
                    <a:pt x="101" y="116"/>
                  </a:cubicBezTo>
                  <a:cubicBezTo>
                    <a:pt x="152" y="141"/>
                    <a:pt x="393" y="72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08" name="Google Shape;68108;p28"/>
            <p:cNvSpPr/>
            <p:nvPr/>
          </p:nvSpPr>
          <p:spPr>
            <a:xfrm>
              <a:off x="1548776" y="111744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6"/>
                  </a:moveTo>
                  <a:cubicBezTo>
                    <a:pt x="239" y="0"/>
                    <a:pt x="1" y="71"/>
                    <a:pt x="99" y="116"/>
                  </a:cubicBezTo>
                  <a:cubicBezTo>
                    <a:pt x="154" y="141"/>
                    <a:pt x="394" y="72"/>
                    <a:pt x="291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09" name="Google Shape;68109;p28"/>
            <p:cNvSpPr/>
            <p:nvPr/>
          </p:nvSpPr>
          <p:spPr>
            <a:xfrm>
              <a:off x="4429358" y="1109258"/>
              <a:ext cx="27626" cy="9364"/>
            </a:xfrm>
            <a:custGeom>
              <a:avLst/>
              <a:gdLst/>
              <a:ahLst/>
              <a:cxnLst/>
              <a:rect l="l" t="t" r="r" b="b"/>
              <a:pathLst>
                <a:path w="774" h="311" extrusionOk="0">
                  <a:moveTo>
                    <a:pt x="773" y="27"/>
                  </a:moveTo>
                  <a:cubicBezTo>
                    <a:pt x="333" y="1"/>
                    <a:pt x="49" y="48"/>
                    <a:pt x="0" y="207"/>
                  </a:cubicBezTo>
                  <a:cubicBezTo>
                    <a:pt x="368" y="186"/>
                    <a:pt x="427" y="310"/>
                    <a:pt x="773" y="29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10" name="Google Shape;68110;p28"/>
            <p:cNvSpPr/>
            <p:nvPr/>
          </p:nvSpPr>
          <p:spPr>
            <a:xfrm>
              <a:off x="3982032" y="1112360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4" y="104"/>
                  </a:moveTo>
                  <a:cubicBezTo>
                    <a:pt x="194" y="53"/>
                    <a:pt x="40" y="1"/>
                    <a:pt x="2" y="104"/>
                  </a:cubicBezTo>
                  <a:cubicBezTo>
                    <a:pt x="1" y="154"/>
                    <a:pt x="155" y="207"/>
                    <a:pt x="194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11" name="Google Shape;68111;p28"/>
            <p:cNvSpPr/>
            <p:nvPr/>
          </p:nvSpPr>
          <p:spPr>
            <a:xfrm>
              <a:off x="1596924" y="1114678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3" y="27"/>
                  </a:moveTo>
                  <a:cubicBezTo>
                    <a:pt x="241" y="1"/>
                    <a:pt x="0" y="71"/>
                    <a:pt x="102" y="118"/>
                  </a:cubicBezTo>
                  <a:cubicBezTo>
                    <a:pt x="154" y="143"/>
                    <a:pt x="392" y="75"/>
                    <a:pt x="293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12" name="Google Shape;68112;p28"/>
            <p:cNvSpPr/>
            <p:nvPr/>
          </p:nvSpPr>
          <p:spPr>
            <a:xfrm>
              <a:off x="526740" y="1106488"/>
              <a:ext cx="29732" cy="11954"/>
            </a:xfrm>
            <a:custGeom>
              <a:avLst/>
              <a:gdLst/>
              <a:ahLst/>
              <a:cxnLst/>
              <a:rect l="l" t="t" r="r" b="b"/>
              <a:pathLst>
                <a:path w="833" h="397" extrusionOk="0">
                  <a:moveTo>
                    <a:pt x="1" y="390"/>
                  </a:moveTo>
                  <a:cubicBezTo>
                    <a:pt x="338" y="397"/>
                    <a:pt x="601" y="370"/>
                    <a:pt x="771" y="299"/>
                  </a:cubicBezTo>
                  <a:cubicBezTo>
                    <a:pt x="832" y="60"/>
                    <a:pt x="503" y="0"/>
                    <a:pt x="1" y="2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13" name="Google Shape;68113;p28"/>
            <p:cNvSpPr/>
            <p:nvPr/>
          </p:nvSpPr>
          <p:spPr>
            <a:xfrm>
              <a:off x="8930991" y="1109650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3"/>
                  </a:moveTo>
                  <a:cubicBezTo>
                    <a:pt x="193" y="53"/>
                    <a:pt x="36" y="1"/>
                    <a:pt x="1" y="103"/>
                  </a:cubicBezTo>
                  <a:cubicBezTo>
                    <a:pt x="1" y="154"/>
                    <a:pt x="158" y="206"/>
                    <a:pt x="193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14" name="Google Shape;68114;p28"/>
            <p:cNvSpPr/>
            <p:nvPr/>
          </p:nvSpPr>
          <p:spPr>
            <a:xfrm>
              <a:off x="3341934" y="1104561"/>
              <a:ext cx="41368" cy="13700"/>
            </a:xfrm>
            <a:custGeom>
              <a:avLst/>
              <a:gdLst/>
              <a:ahLst/>
              <a:cxnLst/>
              <a:rect l="l" t="t" r="r" b="b"/>
              <a:pathLst>
                <a:path w="1159" h="455" extrusionOk="0">
                  <a:moveTo>
                    <a:pt x="1159" y="0"/>
                  </a:moveTo>
                  <a:lnTo>
                    <a:pt x="194" y="0"/>
                  </a:lnTo>
                  <a:cubicBezTo>
                    <a:pt x="210" y="158"/>
                    <a:pt x="151" y="282"/>
                    <a:pt x="1" y="363"/>
                  </a:cubicBezTo>
                  <a:cubicBezTo>
                    <a:pt x="839" y="454"/>
                    <a:pt x="860" y="163"/>
                    <a:pt x="115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15" name="Google Shape;68115;p28"/>
            <p:cNvSpPr/>
            <p:nvPr/>
          </p:nvSpPr>
          <p:spPr>
            <a:xfrm>
              <a:off x="1978220" y="1110011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1"/>
                  </a:lnTo>
                  <a:lnTo>
                    <a:pt x="24" y="1"/>
                  </a:lnTo>
                  <a:cubicBezTo>
                    <a:pt x="0" y="162"/>
                    <a:pt x="216" y="213"/>
                    <a:pt x="605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16" name="Google Shape;68116;p28"/>
            <p:cNvSpPr/>
            <p:nvPr/>
          </p:nvSpPr>
          <p:spPr>
            <a:xfrm>
              <a:off x="1904267" y="1099082"/>
              <a:ext cx="45222" cy="14573"/>
            </a:xfrm>
            <a:custGeom>
              <a:avLst/>
              <a:gdLst/>
              <a:ahLst/>
              <a:cxnLst/>
              <a:rect l="l" t="t" r="r" b="b"/>
              <a:pathLst>
                <a:path w="1267" h="484" extrusionOk="0">
                  <a:moveTo>
                    <a:pt x="361" y="454"/>
                  </a:moveTo>
                  <a:cubicBezTo>
                    <a:pt x="1267" y="484"/>
                    <a:pt x="877" y="35"/>
                    <a:pt x="361" y="1"/>
                  </a:cubicBezTo>
                  <a:cubicBezTo>
                    <a:pt x="1" y="173"/>
                    <a:pt x="475" y="165"/>
                    <a:pt x="361" y="45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17" name="Google Shape;68117;p28"/>
            <p:cNvSpPr/>
            <p:nvPr/>
          </p:nvSpPr>
          <p:spPr>
            <a:xfrm>
              <a:off x="4565129" y="1101852"/>
              <a:ext cx="22665" cy="8220"/>
            </a:xfrm>
            <a:custGeom>
              <a:avLst/>
              <a:gdLst/>
              <a:ahLst/>
              <a:cxnLst/>
              <a:rect l="l" t="t" r="r" b="b"/>
              <a:pathLst>
                <a:path w="635" h="273" extrusionOk="0">
                  <a:moveTo>
                    <a:pt x="634" y="0"/>
                  </a:moveTo>
                  <a:lnTo>
                    <a:pt x="248" y="0"/>
                  </a:lnTo>
                  <a:cubicBezTo>
                    <a:pt x="239" y="116"/>
                    <a:pt x="0" y="125"/>
                    <a:pt x="58" y="273"/>
                  </a:cubicBezTo>
                  <a:lnTo>
                    <a:pt x="634" y="27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18" name="Google Shape;68118;p28"/>
            <p:cNvSpPr/>
            <p:nvPr/>
          </p:nvSpPr>
          <p:spPr>
            <a:xfrm>
              <a:off x="1813931" y="1107211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4" y="23"/>
                    <a:pt x="3" y="5"/>
                    <a:pt x="1" y="92"/>
                  </a:cubicBezTo>
                  <a:cubicBezTo>
                    <a:pt x="149" y="73"/>
                    <a:pt x="379" y="91"/>
                    <a:pt x="38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19" name="Google Shape;68119;p28"/>
            <p:cNvSpPr/>
            <p:nvPr/>
          </p:nvSpPr>
          <p:spPr>
            <a:xfrm>
              <a:off x="1057121" y="1094806"/>
              <a:ext cx="20309" cy="13580"/>
            </a:xfrm>
            <a:custGeom>
              <a:avLst/>
              <a:gdLst/>
              <a:ahLst/>
              <a:cxnLst/>
              <a:rect l="l" t="t" r="r" b="b"/>
              <a:pathLst>
                <a:path w="569" h="451" extrusionOk="0">
                  <a:moveTo>
                    <a:pt x="374" y="413"/>
                  </a:moveTo>
                  <a:cubicBezTo>
                    <a:pt x="386" y="358"/>
                    <a:pt x="404" y="306"/>
                    <a:pt x="569" y="324"/>
                  </a:cubicBezTo>
                  <a:lnTo>
                    <a:pt x="569" y="143"/>
                  </a:lnTo>
                  <a:cubicBezTo>
                    <a:pt x="93" y="0"/>
                    <a:pt x="1" y="451"/>
                    <a:pt x="374" y="41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20" name="Google Shape;68120;p28"/>
            <p:cNvSpPr/>
            <p:nvPr/>
          </p:nvSpPr>
          <p:spPr>
            <a:xfrm>
              <a:off x="6993281" y="1101099"/>
              <a:ext cx="14027" cy="4185"/>
            </a:xfrm>
            <a:custGeom>
              <a:avLst/>
              <a:gdLst/>
              <a:ahLst/>
              <a:cxnLst/>
              <a:rect l="l" t="t" r="r" b="b"/>
              <a:pathLst>
                <a:path w="393" h="139" extrusionOk="0">
                  <a:moveTo>
                    <a:pt x="292" y="25"/>
                  </a:moveTo>
                  <a:cubicBezTo>
                    <a:pt x="239" y="0"/>
                    <a:pt x="1" y="69"/>
                    <a:pt x="101" y="116"/>
                  </a:cubicBezTo>
                  <a:cubicBezTo>
                    <a:pt x="153" y="139"/>
                    <a:pt x="392" y="71"/>
                    <a:pt x="292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21" name="Google Shape;68121;p28"/>
            <p:cNvSpPr/>
            <p:nvPr/>
          </p:nvSpPr>
          <p:spPr>
            <a:xfrm>
              <a:off x="6894593" y="1091615"/>
              <a:ext cx="65282" cy="12977"/>
            </a:xfrm>
            <a:custGeom>
              <a:avLst/>
              <a:gdLst/>
              <a:ahLst/>
              <a:cxnLst/>
              <a:rect l="l" t="t" r="r" b="b"/>
              <a:pathLst>
                <a:path w="1829" h="431" extrusionOk="0">
                  <a:moveTo>
                    <a:pt x="1130" y="430"/>
                  </a:moveTo>
                  <a:cubicBezTo>
                    <a:pt x="1828" y="1"/>
                    <a:pt x="1" y="309"/>
                    <a:pt x="1130" y="43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22" name="Google Shape;68122;p28"/>
            <p:cNvSpPr/>
            <p:nvPr/>
          </p:nvSpPr>
          <p:spPr>
            <a:xfrm>
              <a:off x="5798390" y="1096342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07" y="273"/>
                  </a:moveTo>
                  <a:cubicBezTo>
                    <a:pt x="418" y="157"/>
                    <a:pt x="656" y="147"/>
                    <a:pt x="600" y="0"/>
                  </a:cubicBezTo>
                  <a:lnTo>
                    <a:pt x="215" y="0"/>
                  </a:lnTo>
                  <a:cubicBezTo>
                    <a:pt x="1" y="131"/>
                    <a:pt x="10" y="222"/>
                    <a:pt x="407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23" name="Google Shape;68123;p28"/>
            <p:cNvSpPr/>
            <p:nvPr/>
          </p:nvSpPr>
          <p:spPr>
            <a:xfrm>
              <a:off x="120638" y="1095348"/>
              <a:ext cx="32623" cy="9274"/>
            </a:xfrm>
            <a:custGeom>
              <a:avLst/>
              <a:gdLst/>
              <a:ahLst/>
              <a:cxnLst/>
              <a:rect l="l" t="t" r="r" b="b"/>
              <a:pathLst>
                <a:path w="914" h="308" extrusionOk="0">
                  <a:moveTo>
                    <a:pt x="0" y="216"/>
                  </a:moveTo>
                  <a:cubicBezTo>
                    <a:pt x="192" y="216"/>
                    <a:pt x="230" y="289"/>
                    <a:pt x="388" y="307"/>
                  </a:cubicBezTo>
                  <a:cubicBezTo>
                    <a:pt x="914" y="159"/>
                    <a:pt x="103" y="1"/>
                    <a:pt x="0" y="2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24" name="Google Shape;68124;p28"/>
            <p:cNvSpPr/>
            <p:nvPr/>
          </p:nvSpPr>
          <p:spPr>
            <a:xfrm>
              <a:off x="7172240" y="109832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6"/>
                  </a:moveTo>
                  <a:cubicBezTo>
                    <a:pt x="238" y="1"/>
                    <a:pt x="0" y="70"/>
                    <a:pt x="100" y="117"/>
                  </a:cubicBezTo>
                  <a:cubicBezTo>
                    <a:pt x="153" y="142"/>
                    <a:pt x="395" y="73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25" name="Google Shape;68125;p28"/>
            <p:cNvSpPr/>
            <p:nvPr/>
          </p:nvSpPr>
          <p:spPr>
            <a:xfrm>
              <a:off x="5912675" y="1098329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2" y="142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26" name="Google Shape;68126;p28"/>
            <p:cNvSpPr/>
            <p:nvPr/>
          </p:nvSpPr>
          <p:spPr>
            <a:xfrm>
              <a:off x="2491755" y="109832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39" y="1"/>
                    <a:pt x="1" y="70"/>
                    <a:pt x="101" y="117"/>
                  </a:cubicBezTo>
                  <a:cubicBezTo>
                    <a:pt x="154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27" name="Google Shape;68127;p28"/>
            <p:cNvSpPr/>
            <p:nvPr/>
          </p:nvSpPr>
          <p:spPr>
            <a:xfrm>
              <a:off x="7014982" y="1087129"/>
              <a:ext cx="39869" cy="15838"/>
            </a:xfrm>
            <a:custGeom>
              <a:avLst/>
              <a:gdLst/>
              <a:ahLst/>
              <a:cxnLst/>
              <a:rect l="l" t="t" r="r" b="b"/>
              <a:pathLst>
                <a:path w="1117" h="526" extrusionOk="0">
                  <a:moveTo>
                    <a:pt x="648" y="306"/>
                  </a:moveTo>
                  <a:cubicBezTo>
                    <a:pt x="1117" y="1"/>
                    <a:pt x="1" y="526"/>
                    <a:pt x="648" y="3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28" name="Google Shape;68128;p28"/>
            <p:cNvSpPr/>
            <p:nvPr/>
          </p:nvSpPr>
          <p:spPr>
            <a:xfrm>
              <a:off x="4849272" y="1092879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8" y="115"/>
                  </a:moveTo>
                  <a:cubicBezTo>
                    <a:pt x="387" y="24"/>
                    <a:pt x="47" y="0"/>
                    <a:pt x="0" y="115"/>
                  </a:cubicBezTo>
                  <a:cubicBezTo>
                    <a:pt x="221" y="105"/>
                    <a:pt x="301" y="247"/>
                    <a:pt x="388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29" name="Google Shape;68129;p28"/>
            <p:cNvSpPr/>
            <p:nvPr/>
          </p:nvSpPr>
          <p:spPr>
            <a:xfrm>
              <a:off x="4591113" y="1095559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100" y="118"/>
                  </a:moveTo>
                  <a:cubicBezTo>
                    <a:pt x="153" y="142"/>
                    <a:pt x="389" y="73"/>
                    <a:pt x="292" y="26"/>
                  </a:cubicBezTo>
                  <a:cubicBezTo>
                    <a:pt x="238" y="0"/>
                    <a:pt x="0" y="71"/>
                    <a:pt x="100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30" name="Google Shape;68130;p28"/>
            <p:cNvSpPr/>
            <p:nvPr/>
          </p:nvSpPr>
          <p:spPr>
            <a:xfrm>
              <a:off x="196377" y="1096342"/>
              <a:ext cx="13849" cy="2770"/>
            </a:xfrm>
            <a:custGeom>
              <a:avLst/>
              <a:gdLst/>
              <a:ahLst/>
              <a:cxnLst/>
              <a:rect l="l" t="t" r="r" b="b"/>
              <a:pathLst>
                <a:path w="388" h="92" extrusionOk="0">
                  <a:moveTo>
                    <a:pt x="387" y="0"/>
                  </a:moveTo>
                  <a:cubicBezTo>
                    <a:pt x="236" y="20"/>
                    <a:pt x="5" y="2"/>
                    <a:pt x="1" y="92"/>
                  </a:cubicBezTo>
                  <a:cubicBezTo>
                    <a:pt x="149" y="71"/>
                    <a:pt x="381" y="88"/>
                    <a:pt x="38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31" name="Google Shape;68131;p28"/>
            <p:cNvSpPr/>
            <p:nvPr/>
          </p:nvSpPr>
          <p:spPr>
            <a:xfrm>
              <a:off x="7298910" y="1088122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09" y="273"/>
                  </a:moveTo>
                  <a:cubicBezTo>
                    <a:pt x="418" y="157"/>
                    <a:pt x="656" y="145"/>
                    <a:pt x="602" y="1"/>
                  </a:cubicBezTo>
                  <a:lnTo>
                    <a:pt x="213" y="1"/>
                  </a:lnTo>
                  <a:cubicBezTo>
                    <a:pt x="1" y="131"/>
                    <a:pt x="8" y="222"/>
                    <a:pt x="409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32" name="Google Shape;68132;p28"/>
            <p:cNvSpPr/>
            <p:nvPr/>
          </p:nvSpPr>
          <p:spPr>
            <a:xfrm>
              <a:off x="2147578" y="1092849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3" y="25"/>
                  </a:moveTo>
                  <a:cubicBezTo>
                    <a:pt x="239" y="0"/>
                    <a:pt x="0" y="69"/>
                    <a:pt x="98" y="116"/>
                  </a:cubicBezTo>
                  <a:cubicBezTo>
                    <a:pt x="154" y="140"/>
                    <a:pt x="392" y="73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33" name="Google Shape;68133;p28"/>
            <p:cNvSpPr/>
            <p:nvPr/>
          </p:nvSpPr>
          <p:spPr>
            <a:xfrm>
              <a:off x="1810290" y="1090079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3" y="27"/>
                  </a:moveTo>
                  <a:cubicBezTo>
                    <a:pt x="240" y="1"/>
                    <a:pt x="1" y="71"/>
                    <a:pt x="103" y="117"/>
                  </a:cubicBezTo>
                  <a:cubicBezTo>
                    <a:pt x="155" y="143"/>
                    <a:pt x="391" y="73"/>
                    <a:pt x="293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34" name="Google Shape;68134;p28"/>
            <p:cNvSpPr/>
            <p:nvPr/>
          </p:nvSpPr>
          <p:spPr>
            <a:xfrm>
              <a:off x="1455942" y="1086918"/>
              <a:ext cx="13813" cy="7377"/>
            </a:xfrm>
            <a:custGeom>
              <a:avLst/>
              <a:gdLst/>
              <a:ahLst/>
              <a:cxnLst/>
              <a:rect l="l" t="t" r="r" b="b"/>
              <a:pathLst>
                <a:path w="387" h="245" extrusionOk="0">
                  <a:moveTo>
                    <a:pt x="387" y="132"/>
                  </a:moveTo>
                  <a:cubicBezTo>
                    <a:pt x="171" y="140"/>
                    <a:pt x="87" y="0"/>
                    <a:pt x="0" y="132"/>
                  </a:cubicBezTo>
                  <a:cubicBezTo>
                    <a:pt x="2" y="223"/>
                    <a:pt x="340" y="244"/>
                    <a:pt x="387" y="13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35" name="Google Shape;68135;p28"/>
            <p:cNvSpPr/>
            <p:nvPr/>
          </p:nvSpPr>
          <p:spPr>
            <a:xfrm>
              <a:off x="4284913" y="108538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36" name="Google Shape;68136;p28"/>
            <p:cNvSpPr/>
            <p:nvPr/>
          </p:nvSpPr>
          <p:spPr>
            <a:xfrm>
              <a:off x="1524791" y="1085382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7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37" name="Google Shape;68137;p28"/>
            <p:cNvSpPr/>
            <p:nvPr/>
          </p:nvSpPr>
          <p:spPr>
            <a:xfrm>
              <a:off x="7932869" y="1084931"/>
              <a:ext cx="20702" cy="3734"/>
            </a:xfrm>
            <a:custGeom>
              <a:avLst/>
              <a:gdLst/>
              <a:ahLst/>
              <a:cxnLst/>
              <a:rect l="l" t="t" r="r" b="b"/>
              <a:pathLst>
                <a:path w="580" h="124" extrusionOk="0">
                  <a:moveTo>
                    <a:pt x="580" y="15"/>
                  </a:moveTo>
                  <a:cubicBezTo>
                    <a:pt x="353" y="29"/>
                    <a:pt x="34" y="1"/>
                    <a:pt x="0" y="107"/>
                  </a:cubicBezTo>
                  <a:cubicBezTo>
                    <a:pt x="229" y="93"/>
                    <a:pt x="549" y="123"/>
                    <a:pt x="580" y="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38" name="Google Shape;68138;p28"/>
            <p:cNvSpPr/>
            <p:nvPr/>
          </p:nvSpPr>
          <p:spPr>
            <a:xfrm>
              <a:off x="4470689" y="1082281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3" y="103"/>
                  </a:moveTo>
                  <a:cubicBezTo>
                    <a:pt x="0" y="154"/>
                    <a:pt x="157" y="206"/>
                    <a:pt x="193" y="103"/>
                  </a:cubicBezTo>
                  <a:cubicBezTo>
                    <a:pt x="196" y="55"/>
                    <a:pt x="41" y="0"/>
                    <a:pt x="3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39" name="Google Shape;68139;p28"/>
            <p:cNvSpPr/>
            <p:nvPr/>
          </p:nvSpPr>
          <p:spPr>
            <a:xfrm>
              <a:off x="630032" y="1078698"/>
              <a:ext cx="13849" cy="7437"/>
            </a:xfrm>
            <a:custGeom>
              <a:avLst/>
              <a:gdLst/>
              <a:ahLst/>
              <a:cxnLst/>
              <a:rect l="l" t="t" r="r" b="b"/>
              <a:pathLst>
                <a:path w="388" h="247" extrusionOk="0">
                  <a:moveTo>
                    <a:pt x="387" y="132"/>
                  </a:moveTo>
                  <a:cubicBezTo>
                    <a:pt x="168" y="143"/>
                    <a:pt x="86" y="0"/>
                    <a:pt x="1" y="132"/>
                  </a:cubicBezTo>
                  <a:cubicBezTo>
                    <a:pt x="2" y="223"/>
                    <a:pt x="336" y="247"/>
                    <a:pt x="387" y="13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40" name="Google Shape;68140;p28"/>
            <p:cNvSpPr/>
            <p:nvPr/>
          </p:nvSpPr>
          <p:spPr>
            <a:xfrm>
              <a:off x="1180579" y="1076892"/>
              <a:ext cx="7031" cy="6142"/>
            </a:xfrm>
            <a:custGeom>
              <a:avLst/>
              <a:gdLst/>
              <a:ahLst/>
              <a:cxnLst/>
              <a:rect l="l" t="t" r="r" b="b"/>
              <a:pathLst>
                <a:path w="197" h="204" extrusionOk="0">
                  <a:moveTo>
                    <a:pt x="197" y="101"/>
                  </a:moveTo>
                  <a:cubicBezTo>
                    <a:pt x="197" y="52"/>
                    <a:pt x="36" y="0"/>
                    <a:pt x="2" y="101"/>
                  </a:cubicBezTo>
                  <a:cubicBezTo>
                    <a:pt x="1" y="152"/>
                    <a:pt x="156" y="204"/>
                    <a:pt x="197" y="10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41" name="Google Shape;68141;p28"/>
            <p:cNvSpPr/>
            <p:nvPr/>
          </p:nvSpPr>
          <p:spPr>
            <a:xfrm>
              <a:off x="3534563" y="1074122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6" y="104"/>
                  </a:moveTo>
                  <a:cubicBezTo>
                    <a:pt x="196" y="53"/>
                    <a:pt x="38" y="1"/>
                    <a:pt x="4" y="104"/>
                  </a:cubicBezTo>
                  <a:cubicBezTo>
                    <a:pt x="0" y="154"/>
                    <a:pt x="162" y="206"/>
                    <a:pt x="196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42" name="Google Shape;68142;p28"/>
            <p:cNvSpPr/>
            <p:nvPr/>
          </p:nvSpPr>
          <p:spPr>
            <a:xfrm>
              <a:off x="7533763" y="1071111"/>
              <a:ext cx="13777" cy="6835"/>
            </a:xfrm>
            <a:custGeom>
              <a:avLst/>
              <a:gdLst/>
              <a:ahLst/>
              <a:cxnLst/>
              <a:rect l="l" t="t" r="r" b="b"/>
              <a:pathLst>
                <a:path w="386" h="227" extrusionOk="0">
                  <a:moveTo>
                    <a:pt x="386" y="111"/>
                  </a:moveTo>
                  <a:cubicBezTo>
                    <a:pt x="342" y="0"/>
                    <a:pt x="171" y="56"/>
                    <a:pt x="1" y="111"/>
                  </a:cubicBezTo>
                  <a:cubicBezTo>
                    <a:pt x="1" y="204"/>
                    <a:pt x="336" y="226"/>
                    <a:pt x="386" y="11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43" name="Google Shape;68143;p28"/>
            <p:cNvSpPr/>
            <p:nvPr/>
          </p:nvSpPr>
          <p:spPr>
            <a:xfrm>
              <a:off x="4222952" y="1071743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44" name="Google Shape;68144;p28"/>
            <p:cNvSpPr/>
            <p:nvPr/>
          </p:nvSpPr>
          <p:spPr>
            <a:xfrm>
              <a:off x="2780823" y="1073700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101" y="118"/>
                  </a:moveTo>
                  <a:cubicBezTo>
                    <a:pt x="154" y="141"/>
                    <a:pt x="392" y="74"/>
                    <a:pt x="294" y="25"/>
                  </a:cubicBezTo>
                  <a:cubicBezTo>
                    <a:pt x="240" y="0"/>
                    <a:pt x="0" y="70"/>
                    <a:pt x="101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45" name="Google Shape;68145;p28"/>
            <p:cNvSpPr/>
            <p:nvPr/>
          </p:nvSpPr>
          <p:spPr>
            <a:xfrm>
              <a:off x="2502248" y="1071382"/>
              <a:ext cx="6853" cy="6203"/>
            </a:xfrm>
            <a:custGeom>
              <a:avLst/>
              <a:gdLst/>
              <a:ahLst/>
              <a:cxnLst/>
              <a:rect l="l" t="t" r="r" b="b"/>
              <a:pathLst>
                <a:path w="192" h="206" extrusionOk="0">
                  <a:moveTo>
                    <a:pt x="1" y="102"/>
                  </a:moveTo>
                  <a:cubicBezTo>
                    <a:pt x="1" y="152"/>
                    <a:pt x="155" y="205"/>
                    <a:pt x="191" y="102"/>
                  </a:cubicBezTo>
                  <a:cubicBezTo>
                    <a:pt x="191" y="53"/>
                    <a:pt x="35" y="0"/>
                    <a:pt x="1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46" name="Google Shape;68146;p28"/>
            <p:cNvSpPr/>
            <p:nvPr/>
          </p:nvSpPr>
          <p:spPr>
            <a:xfrm>
              <a:off x="1868896" y="1071352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7" y="103"/>
                  </a:moveTo>
                  <a:cubicBezTo>
                    <a:pt x="197" y="54"/>
                    <a:pt x="40" y="0"/>
                    <a:pt x="4" y="103"/>
                  </a:cubicBezTo>
                  <a:cubicBezTo>
                    <a:pt x="1" y="153"/>
                    <a:pt x="158" y="206"/>
                    <a:pt x="197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47" name="Google Shape;68147;p28"/>
            <p:cNvSpPr/>
            <p:nvPr/>
          </p:nvSpPr>
          <p:spPr>
            <a:xfrm>
              <a:off x="512999" y="1074453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0"/>
                  </a:moveTo>
                  <a:cubicBezTo>
                    <a:pt x="236" y="20"/>
                    <a:pt x="5" y="3"/>
                    <a:pt x="1" y="93"/>
                  </a:cubicBezTo>
                  <a:cubicBezTo>
                    <a:pt x="150" y="73"/>
                    <a:pt x="379" y="89"/>
                    <a:pt x="3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48" name="Google Shape;68148;p28"/>
            <p:cNvSpPr/>
            <p:nvPr/>
          </p:nvSpPr>
          <p:spPr>
            <a:xfrm>
              <a:off x="6666451" y="1065721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7" y="110"/>
                  </a:moveTo>
                  <a:cubicBezTo>
                    <a:pt x="347" y="0"/>
                    <a:pt x="173" y="53"/>
                    <a:pt x="1" y="110"/>
                  </a:cubicBezTo>
                  <a:cubicBezTo>
                    <a:pt x="2" y="200"/>
                    <a:pt x="336" y="224"/>
                    <a:pt x="387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49" name="Google Shape;68149;p28"/>
            <p:cNvSpPr/>
            <p:nvPr/>
          </p:nvSpPr>
          <p:spPr>
            <a:xfrm>
              <a:off x="6112264" y="1068281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0" y="25"/>
                  </a:moveTo>
                  <a:cubicBezTo>
                    <a:pt x="238" y="0"/>
                    <a:pt x="1" y="69"/>
                    <a:pt x="100" y="115"/>
                  </a:cubicBezTo>
                  <a:cubicBezTo>
                    <a:pt x="153" y="140"/>
                    <a:pt x="392" y="71"/>
                    <a:pt x="290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50" name="Google Shape;68150;p28"/>
            <p:cNvSpPr/>
            <p:nvPr/>
          </p:nvSpPr>
          <p:spPr>
            <a:xfrm>
              <a:off x="4993931" y="1063523"/>
              <a:ext cx="20595" cy="8943"/>
            </a:xfrm>
            <a:custGeom>
              <a:avLst/>
              <a:gdLst/>
              <a:ahLst/>
              <a:cxnLst/>
              <a:rect l="l" t="t" r="r" b="b"/>
              <a:pathLst>
                <a:path w="577" h="297" extrusionOk="0">
                  <a:moveTo>
                    <a:pt x="576" y="0"/>
                  </a:moveTo>
                  <a:lnTo>
                    <a:pt x="192" y="0"/>
                  </a:lnTo>
                  <a:cubicBezTo>
                    <a:pt x="192" y="90"/>
                    <a:pt x="37" y="107"/>
                    <a:pt x="0" y="182"/>
                  </a:cubicBezTo>
                  <a:cubicBezTo>
                    <a:pt x="243" y="186"/>
                    <a:pt x="265" y="297"/>
                    <a:pt x="576" y="27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51" name="Google Shape;68151;p28"/>
            <p:cNvSpPr/>
            <p:nvPr/>
          </p:nvSpPr>
          <p:spPr>
            <a:xfrm>
              <a:off x="2767438" y="1063162"/>
              <a:ext cx="23878" cy="5902"/>
            </a:xfrm>
            <a:custGeom>
              <a:avLst/>
              <a:gdLst/>
              <a:ahLst/>
              <a:cxnLst/>
              <a:rect l="l" t="t" r="r" b="b"/>
              <a:pathLst>
                <a:path w="669" h="196" extrusionOk="0">
                  <a:moveTo>
                    <a:pt x="476" y="195"/>
                  </a:moveTo>
                  <a:cubicBezTo>
                    <a:pt x="472" y="104"/>
                    <a:pt x="632" y="87"/>
                    <a:pt x="669" y="14"/>
                  </a:cubicBezTo>
                  <a:cubicBezTo>
                    <a:pt x="365" y="22"/>
                    <a:pt x="1" y="1"/>
                    <a:pt x="88" y="19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52" name="Google Shape;68152;p28"/>
            <p:cNvSpPr/>
            <p:nvPr/>
          </p:nvSpPr>
          <p:spPr>
            <a:xfrm>
              <a:off x="6883136" y="1062771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3" y="25"/>
                  </a:moveTo>
                  <a:cubicBezTo>
                    <a:pt x="238" y="1"/>
                    <a:pt x="1" y="70"/>
                    <a:pt x="100" y="115"/>
                  </a:cubicBezTo>
                  <a:cubicBezTo>
                    <a:pt x="154" y="143"/>
                    <a:pt x="392" y="72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53" name="Google Shape;68153;p28"/>
            <p:cNvSpPr/>
            <p:nvPr/>
          </p:nvSpPr>
          <p:spPr>
            <a:xfrm>
              <a:off x="4460659" y="1052594"/>
              <a:ext cx="40368" cy="13700"/>
            </a:xfrm>
            <a:custGeom>
              <a:avLst/>
              <a:gdLst/>
              <a:ahLst/>
              <a:cxnLst/>
              <a:rect l="l" t="t" r="r" b="b"/>
              <a:pathLst>
                <a:path w="1131" h="455" extrusionOk="0">
                  <a:moveTo>
                    <a:pt x="284" y="455"/>
                  </a:moveTo>
                  <a:lnTo>
                    <a:pt x="1054" y="455"/>
                  </a:lnTo>
                  <a:cubicBezTo>
                    <a:pt x="1131" y="235"/>
                    <a:pt x="700" y="259"/>
                    <a:pt x="859" y="0"/>
                  </a:cubicBezTo>
                  <a:cubicBezTo>
                    <a:pt x="1" y="40"/>
                    <a:pt x="576" y="192"/>
                    <a:pt x="284" y="45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54" name="Google Shape;68154;p28"/>
            <p:cNvSpPr/>
            <p:nvPr/>
          </p:nvSpPr>
          <p:spPr>
            <a:xfrm>
              <a:off x="2498572" y="106277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5"/>
                  </a:moveTo>
                  <a:cubicBezTo>
                    <a:pt x="242" y="1"/>
                    <a:pt x="1" y="70"/>
                    <a:pt x="104" y="115"/>
                  </a:cubicBezTo>
                  <a:cubicBezTo>
                    <a:pt x="156" y="143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55" name="Google Shape;68155;p28"/>
            <p:cNvSpPr/>
            <p:nvPr/>
          </p:nvSpPr>
          <p:spPr>
            <a:xfrm>
              <a:off x="1865363" y="1062771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103" y="117"/>
                  </a:moveTo>
                  <a:cubicBezTo>
                    <a:pt x="153" y="143"/>
                    <a:pt x="395" y="74"/>
                    <a:pt x="296" y="27"/>
                  </a:cubicBezTo>
                  <a:cubicBezTo>
                    <a:pt x="237" y="1"/>
                    <a:pt x="1" y="70"/>
                    <a:pt x="103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56" name="Google Shape;68156;p28"/>
            <p:cNvSpPr/>
            <p:nvPr/>
          </p:nvSpPr>
          <p:spPr>
            <a:xfrm>
              <a:off x="170750" y="1050185"/>
              <a:ext cx="46293" cy="18759"/>
            </a:xfrm>
            <a:custGeom>
              <a:avLst/>
              <a:gdLst/>
              <a:ahLst/>
              <a:cxnLst/>
              <a:rect l="l" t="t" r="r" b="b"/>
              <a:pathLst>
                <a:path w="1297" h="623" extrusionOk="0">
                  <a:moveTo>
                    <a:pt x="1297" y="353"/>
                  </a:moveTo>
                  <a:cubicBezTo>
                    <a:pt x="926" y="315"/>
                    <a:pt x="1144" y="1"/>
                    <a:pt x="524" y="80"/>
                  </a:cubicBezTo>
                  <a:cubicBezTo>
                    <a:pt x="1" y="224"/>
                    <a:pt x="1001" y="622"/>
                    <a:pt x="1297" y="35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57" name="Google Shape;68157;p28"/>
            <p:cNvSpPr/>
            <p:nvPr/>
          </p:nvSpPr>
          <p:spPr>
            <a:xfrm>
              <a:off x="8576393" y="1057321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0" y="0"/>
                    <a:pt x="1" y="69"/>
                    <a:pt x="101" y="116"/>
                  </a:cubicBezTo>
                  <a:cubicBezTo>
                    <a:pt x="152" y="141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58" name="Google Shape;68158;p28"/>
            <p:cNvSpPr/>
            <p:nvPr/>
          </p:nvSpPr>
          <p:spPr>
            <a:xfrm>
              <a:off x="7086330" y="1058044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4" y="22"/>
                    <a:pt x="4" y="5"/>
                    <a:pt x="0" y="92"/>
                  </a:cubicBezTo>
                  <a:cubicBezTo>
                    <a:pt x="149" y="71"/>
                    <a:pt x="380" y="88"/>
                    <a:pt x="38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59" name="Google Shape;68159;p28"/>
            <p:cNvSpPr/>
            <p:nvPr/>
          </p:nvSpPr>
          <p:spPr>
            <a:xfrm>
              <a:off x="4215171" y="1049854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4" y="182"/>
                  </a:moveTo>
                  <a:lnTo>
                    <a:pt x="604" y="0"/>
                  </a:lnTo>
                  <a:lnTo>
                    <a:pt x="25" y="0"/>
                  </a:lnTo>
                  <a:cubicBezTo>
                    <a:pt x="1" y="163"/>
                    <a:pt x="219" y="213"/>
                    <a:pt x="604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60" name="Google Shape;68160;p28"/>
            <p:cNvSpPr/>
            <p:nvPr/>
          </p:nvSpPr>
          <p:spPr>
            <a:xfrm>
              <a:off x="3049297" y="1051811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3" y="26"/>
                  </a:moveTo>
                  <a:cubicBezTo>
                    <a:pt x="240" y="0"/>
                    <a:pt x="1" y="71"/>
                    <a:pt x="100" y="117"/>
                  </a:cubicBezTo>
                  <a:cubicBezTo>
                    <a:pt x="151" y="143"/>
                    <a:pt x="390" y="75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61" name="Google Shape;68161;p28"/>
            <p:cNvSpPr/>
            <p:nvPr/>
          </p:nvSpPr>
          <p:spPr>
            <a:xfrm>
              <a:off x="1383487" y="105181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6"/>
                  </a:moveTo>
                  <a:cubicBezTo>
                    <a:pt x="241" y="0"/>
                    <a:pt x="1" y="71"/>
                    <a:pt x="101" y="117"/>
                  </a:cubicBezTo>
                  <a:cubicBezTo>
                    <a:pt x="157" y="143"/>
                    <a:pt x="394" y="75"/>
                    <a:pt x="296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62" name="Google Shape;68162;p28"/>
            <p:cNvSpPr/>
            <p:nvPr/>
          </p:nvSpPr>
          <p:spPr>
            <a:xfrm>
              <a:off x="254768" y="105181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1" y="26"/>
                  </a:moveTo>
                  <a:cubicBezTo>
                    <a:pt x="238" y="0"/>
                    <a:pt x="0" y="71"/>
                    <a:pt x="99" y="117"/>
                  </a:cubicBezTo>
                  <a:cubicBezTo>
                    <a:pt x="152" y="143"/>
                    <a:pt x="393" y="75"/>
                    <a:pt x="291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63" name="Google Shape;68163;p28"/>
            <p:cNvSpPr/>
            <p:nvPr/>
          </p:nvSpPr>
          <p:spPr>
            <a:xfrm>
              <a:off x="4529188" y="1049132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0" y="24"/>
                  </a:moveTo>
                  <a:cubicBezTo>
                    <a:pt x="237" y="1"/>
                    <a:pt x="1" y="68"/>
                    <a:pt x="99" y="115"/>
                  </a:cubicBezTo>
                  <a:cubicBezTo>
                    <a:pt x="151" y="140"/>
                    <a:pt x="391" y="72"/>
                    <a:pt x="290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64" name="Google Shape;68164;p28"/>
            <p:cNvSpPr/>
            <p:nvPr/>
          </p:nvSpPr>
          <p:spPr>
            <a:xfrm>
              <a:off x="2144259" y="1043501"/>
              <a:ext cx="27626" cy="9997"/>
            </a:xfrm>
            <a:custGeom>
              <a:avLst/>
              <a:gdLst/>
              <a:ahLst/>
              <a:cxnLst/>
              <a:rect l="l" t="t" r="r" b="b"/>
              <a:pathLst>
                <a:path w="774" h="332" extrusionOk="0">
                  <a:moveTo>
                    <a:pt x="0" y="211"/>
                  </a:moveTo>
                  <a:cubicBezTo>
                    <a:pt x="258" y="329"/>
                    <a:pt x="717" y="331"/>
                    <a:pt x="773" y="122"/>
                  </a:cubicBezTo>
                  <a:cubicBezTo>
                    <a:pt x="516" y="2"/>
                    <a:pt x="54" y="1"/>
                    <a:pt x="0" y="21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65" name="Google Shape;68165;p28"/>
            <p:cNvSpPr/>
            <p:nvPr/>
          </p:nvSpPr>
          <p:spPr>
            <a:xfrm>
              <a:off x="8442263" y="1043863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7" y="110"/>
                  </a:moveTo>
                  <a:cubicBezTo>
                    <a:pt x="347" y="1"/>
                    <a:pt x="173" y="54"/>
                    <a:pt x="1" y="110"/>
                  </a:cubicBezTo>
                  <a:cubicBezTo>
                    <a:pt x="3" y="200"/>
                    <a:pt x="339" y="224"/>
                    <a:pt x="387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66" name="Google Shape;68166;p28"/>
            <p:cNvSpPr/>
            <p:nvPr/>
          </p:nvSpPr>
          <p:spPr>
            <a:xfrm>
              <a:off x="7747093" y="1044013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4" y="105"/>
                  </a:moveTo>
                  <a:cubicBezTo>
                    <a:pt x="194" y="54"/>
                    <a:pt x="36" y="1"/>
                    <a:pt x="1" y="105"/>
                  </a:cubicBezTo>
                  <a:cubicBezTo>
                    <a:pt x="1" y="154"/>
                    <a:pt x="155" y="206"/>
                    <a:pt x="194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67" name="Google Shape;68167;p28"/>
            <p:cNvSpPr/>
            <p:nvPr/>
          </p:nvSpPr>
          <p:spPr>
            <a:xfrm>
              <a:off x="4587758" y="1044344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68" name="Google Shape;68168;p28"/>
            <p:cNvSpPr/>
            <p:nvPr/>
          </p:nvSpPr>
          <p:spPr>
            <a:xfrm>
              <a:off x="1383487" y="104639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6" y="26"/>
                  </a:moveTo>
                  <a:cubicBezTo>
                    <a:pt x="241" y="0"/>
                    <a:pt x="1" y="69"/>
                    <a:pt x="101" y="115"/>
                  </a:cubicBezTo>
                  <a:cubicBezTo>
                    <a:pt x="157" y="141"/>
                    <a:pt x="394" y="72"/>
                    <a:pt x="296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69" name="Google Shape;68169;p28"/>
            <p:cNvSpPr/>
            <p:nvPr/>
          </p:nvSpPr>
          <p:spPr>
            <a:xfrm>
              <a:off x="1352685" y="1044224"/>
              <a:ext cx="23914" cy="5992"/>
            </a:xfrm>
            <a:custGeom>
              <a:avLst/>
              <a:gdLst/>
              <a:ahLst/>
              <a:cxnLst/>
              <a:rect l="l" t="t" r="r" b="b"/>
              <a:pathLst>
                <a:path w="670" h="199" extrusionOk="0">
                  <a:moveTo>
                    <a:pt x="578" y="4"/>
                  </a:moveTo>
                  <a:cubicBezTo>
                    <a:pt x="246" y="0"/>
                    <a:pt x="86" y="75"/>
                    <a:pt x="1" y="187"/>
                  </a:cubicBezTo>
                  <a:cubicBezTo>
                    <a:pt x="304" y="179"/>
                    <a:pt x="669" y="199"/>
                    <a:pt x="578" y="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70" name="Google Shape;68170;p28"/>
            <p:cNvSpPr/>
            <p:nvPr/>
          </p:nvSpPr>
          <p:spPr>
            <a:xfrm>
              <a:off x="172142" y="104639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40" y="0"/>
                    <a:pt x="1" y="69"/>
                    <a:pt x="100" y="115"/>
                  </a:cubicBezTo>
                  <a:cubicBezTo>
                    <a:pt x="152" y="141"/>
                    <a:pt x="394" y="72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71" name="Google Shape;68171;p28"/>
            <p:cNvSpPr/>
            <p:nvPr/>
          </p:nvSpPr>
          <p:spPr>
            <a:xfrm>
              <a:off x="8593739" y="1038172"/>
              <a:ext cx="27555" cy="10117"/>
            </a:xfrm>
            <a:custGeom>
              <a:avLst/>
              <a:gdLst/>
              <a:ahLst/>
              <a:cxnLst/>
              <a:rect l="l" t="t" r="r" b="b"/>
              <a:pathLst>
                <a:path w="772" h="336" extrusionOk="0">
                  <a:moveTo>
                    <a:pt x="772" y="299"/>
                  </a:moveTo>
                  <a:lnTo>
                    <a:pt x="772" y="27"/>
                  </a:lnTo>
                  <a:cubicBezTo>
                    <a:pt x="332" y="0"/>
                    <a:pt x="48" y="47"/>
                    <a:pt x="1" y="208"/>
                  </a:cubicBezTo>
                  <a:cubicBezTo>
                    <a:pt x="260" y="235"/>
                    <a:pt x="367" y="336"/>
                    <a:pt x="772" y="29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72" name="Google Shape;68172;p28"/>
            <p:cNvSpPr/>
            <p:nvPr/>
          </p:nvSpPr>
          <p:spPr>
            <a:xfrm>
              <a:off x="7967347" y="104127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3" y="102"/>
                  </a:moveTo>
                  <a:cubicBezTo>
                    <a:pt x="193" y="53"/>
                    <a:pt x="38" y="1"/>
                    <a:pt x="0" y="102"/>
                  </a:cubicBezTo>
                  <a:cubicBezTo>
                    <a:pt x="0" y="155"/>
                    <a:pt x="156" y="207"/>
                    <a:pt x="193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73" name="Google Shape;68173;p28"/>
            <p:cNvSpPr/>
            <p:nvPr/>
          </p:nvSpPr>
          <p:spPr>
            <a:xfrm>
              <a:off x="7664395" y="1033445"/>
              <a:ext cx="29910" cy="13760"/>
            </a:xfrm>
            <a:custGeom>
              <a:avLst/>
              <a:gdLst/>
              <a:ahLst/>
              <a:cxnLst/>
              <a:rect l="l" t="t" r="r" b="b"/>
              <a:pathLst>
                <a:path w="838" h="457" extrusionOk="0">
                  <a:moveTo>
                    <a:pt x="197" y="456"/>
                  </a:moveTo>
                  <a:lnTo>
                    <a:pt x="582" y="456"/>
                  </a:lnTo>
                  <a:cubicBezTo>
                    <a:pt x="682" y="224"/>
                    <a:pt x="838" y="138"/>
                    <a:pt x="387" y="1"/>
                  </a:cubicBezTo>
                  <a:cubicBezTo>
                    <a:pt x="530" y="249"/>
                    <a:pt x="5" y="184"/>
                    <a:pt x="1" y="365"/>
                  </a:cubicBezTo>
                  <a:cubicBezTo>
                    <a:pt x="121" y="369"/>
                    <a:pt x="232" y="378"/>
                    <a:pt x="197" y="45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74" name="Google Shape;68174;p28"/>
            <p:cNvSpPr/>
            <p:nvPr/>
          </p:nvSpPr>
          <p:spPr>
            <a:xfrm>
              <a:off x="7595581" y="1038564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4"/>
                  </a:moveTo>
                  <a:cubicBezTo>
                    <a:pt x="197" y="53"/>
                    <a:pt x="39" y="0"/>
                    <a:pt x="1" y="104"/>
                  </a:cubicBezTo>
                  <a:cubicBezTo>
                    <a:pt x="4" y="153"/>
                    <a:pt x="160" y="205"/>
                    <a:pt x="195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75" name="Google Shape;68175;p28"/>
            <p:cNvSpPr/>
            <p:nvPr/>
          </p:nvSpPr>
          <p:spPr>
            <a:xfrm>
              <a:off x="4274669" y="1031639"/>
              <a:ext cx="58821" cy="12737"/>
            </a:xfrm>
            <a:custGeom>
              <a:avLst/>
              <a:gdLst/>
              <a:ahLst/>
              <a:cxnLst/>
              <a:rect l="l" t="t" r="r" b="b"/>
              <a:pathLst>
                <a:path w="1648" h="423" extrusionOk="0">
                  <a:moveTo>
                    <a:pt x="673" y="422"/>
                  </a:moveTo>
                  <a:cubicBezTo>
                    <a:pt x="1648" y="59"/>
                    <a:pt x="1" y="1"/>
                    <a:pt x="673" y="42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76" name="Google Shape;68176;p28"/>
            <p:cNvSpPr/>
            <p:nvPr/>
          </p:nvSpPr>
          <p:spPr>
            <a:xfrm>
              <a:off x="4615241" y="1038955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0"/>
                    <a:pt x="6" y="2"/>
                    <a:pt x="1" y="91"/>
                  </a:cubicBezTo>
                  <a:cubicBezTo>
                    <a:pt x="151" y="70"/>
                    <a:pt x="382" y="87"/>
                    <a:pt x="3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77" name="Google Shape;68177;p28"/>
            <p:cNvSpPr/>
            <p:nvPr/>
          </p:nvSpPr>
          <p:spPr>
            <a:xfrm>
              <a:off x="4078435" y="1036215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78" name="Google Shape;68178;p28"/>
            <p:cNvSpPr/>
            <p:nvPr/>
          </p:nvSpPr>
          <p:spPr>
            <a:xfrm>
              <a:off x="3059719" y="1035854"/>
              <a:ext cx="6924" cy="6173"/>
            </a:xfrm>
            <a:custGeom>
              <a:avLst/>
              <a:gdLst/>
              <a:ahLst/>
              <a:cxnLst/>
              <a:rect l="l" t="t" r="r" b="b"/>
              <a:pathLst>
                <a:path w="194" h="205" extrusionOk="0">
                  <a:moveTo>
                    <a:pt x="193" y="104"/>
                  </a:moveTo>
                  <a:cubicBezTo>
                    <a:pt x="193" y="53"/>
                    <a:pt x="37" y="0"/>
                    <a:pt x="0" y="104"/>
                  </a:cubicBezTo>
                  <a:cubicBezTo>
                    <a:pt x="0" y="152"/>
                    <a:pt x="158" y="204"/>
                    <a:pt x="193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79" name="Google Shape;68179;p28"/>
            <p:cNvSpPr/>
            <p:nvPr/>
          </p:nvSpPr>
          <p:spPr>
            <a:xfrm>
              <a:off x="1352649" y="1033114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3"/>
                  </a:moveTo>
                  <a:cubicBezTo>
                    <a:pt x="196" y="52"/>
                    <a:pt x="40" y="0"/>
                    <a:pt x="2" y="103"/>
                  </a:cubicBezTo>
                  <a:cubicBezTo>
                    <a:pt x="1" y="154"/>
                    <a:pt x="157" y="206"/>
                    <a:pt x="194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80" name="Google Shape;68180;p28"/>
            <p:cNvSpPr/>
            <p:nvPr/>
          </p:nvSpPr>
          <p:spPr>
            <a:xfrm>
              <a:off x="8786439" y="1024653"/>
              <a:ext cx="27840" cy="18457"/>
            </a:xfrm>
            <a:custGeom>
              <a:avLst/>
              <a:gdLst/>
              <a:ahLst/>
              <a:cxnLst/>
              <a:rect l="l" t="t" r="r" b="b"/>
              <a:pathLst>
                <a:path w="780" h="613" extrusionOk="0">
                  <a:moveTo>
                    <a:pt x="0" y="293"/>
                  </a:moveTo>
                  <a:cubicBezTo>
                    <a:pt x="780" y="613"/>
                    <a:pt x="455" y="0"/>
                    <a:pt x="0" y="29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81" name="Google Shape;68181;p28"/>
            <p:cNvSpPr/>
            <p:nvPr/>
          </p:nvSpPr>
          <p:spPr>
            <a:xfrm>
              <a:off x="6508158" y="1030344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1" y="104"/>
                  </a:moveTo>
                  <a:cubicBezTo>
                    <a:pt x="193" y="54"/>
                    <a:pt x="38" y="1"/>
                    <a:pt x="0" y="104"/>
                  </a:cubicBezTo>
                  <a:cubicBezTo>
                    <a:pt x="0" y="155"/>
                    <a:pt x="158" y="207"/>
                    <a:pt x="191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82" name="Google Shape;68182;p28"/>
            <p:cNvSpPr/>
            <p:nvPr/>
          </p:nvSpPr>
          <p:spPr>
            <a:xfrm>
              <a:off x="8755352" y="1029952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7"/>
                  </a:moveTo>
                  <a:cubicBezTo>
                    <a:pt x="153" y="140"/>
                    <a:pt x="392" y="74"/>
                    <a:pt x="293" y="27"/>
                  </a:cubicBezTo>
                  <a:cubicBezTo>
                    <a:pt x="241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83" name="Google Shape;68183;p28"/>
            <p:cNvSpPr/>
            <p:nvPr/>
          </p:nvSpPr>
          <p:spPr>
            <a:xfrm>
              <a:off x="2188838" y="1029922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6"/>
                  </a:moveTo>
                  <a:cubicBezTo>
                    <a:pt x="241" y="0"/>
                    <a:pt x="1" y="71"/>
                    <a:pt x="104" y="116"/>
                  </a:cubicBezTo>
                  <a:cubicBezTo>
                    <a:pt x="155" y="141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84" name="Google Shape;68184;p28"/>
            <p:cNvSpPr/>
            <p:nvPr/>
          </p:nvSpPr>
          <p:spPr>
            <a:xfrm>
              <a:off x="1111837" y="1030705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0"/>
                  </a:moveTo>
                  <a:cubicBezTo>
                    <a:pt x="235" y="21"/>
                    <a:pt x="5" y="2"/>
                    <a:pt x="0" y="90"/>
                  </a:cubicBezTo>
                  <a:cubicBezTo>
                    <a:pt x="150" y="72"/>
                    <a:pt x="379" y="90"/>
                    <a:pt x="38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85" name="Google Shape;68185;p28"/>
            <p:cNvSpPr/>
            <p:nvPr/>
          </p:nvSpPr>
          <p:spPr>
            <a:xfrm>
              <a:off x="798462" y="102995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7"/>
                  </a:moveTo>
                  <a:cubicBezTo>
                    <a:pt x="155" y="140"/>
                    <a:pt x="393" y="74"/>
                    <a:pt x="294" y="27"/>
                  </a:cubicBezTo>
                  <a:cubicBezTo>
                    <a:pt x="242" y="1"/>
                    <a:pt x="1" y="70"/>
                    <a:pt x="102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86" name="Google Shape;68186;p28"/>
            <p:cNvSpPr/>
            <p:nvPr/>
          </p:nvSpPr>
          <p:spPr>
            <a:xfrm>
              <a:off x="8889624" y="1022335"/>
              <a:ext cx="23950" cy="6052"/>
            </a:xfrm>
            <a:custGeom>
              <a:avLst/>
              <a:gdLst/>
              <a:ahLst/>
              <a:cxnLst/>
              <a:rect l="l" t="t" r="r" b="b"/>
              <a:pathLst>
                <a:path w="671" h="201" extrusionOk="0">
                  <a:moveTo>
                    <a:pt x="582" y="6"/>
                  </a:moveTo>
                  <a:cubicBezTo>
                    <a:pt x="249" y="0"/>
                    <a:pt x="88" y="76"/>
                    <a:pt x="1" y="187"/>
                  </a:cubicBezTo>
                  <a:cubicBezTo>
                    <a:pt x="305" y="181"/>
                    <a:pt x="670" y="200"/>
                    <a:pt x="582" y="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87" name="Google Shape;68187;p28"/>
            <p:cNvSpPr/>
            <p:nvPr/>
          </p:nvSpPr>
          <p:spPr>
            <a:xfrm>
              <a:off x="8769521" y="1022215"/>
              <a:ext cx="23878" cy="5811"/>
            </a:xfrm>
            <a:custGeom>
              <a:avLst/>
              <a:gdLst/>
              <a:ahLst/>
              <a:cxnLst/>
              <a:rect l="l" t="t" r="r" b="b"/>
              <a:pathLst>
                <a:path w="669" h="193" extrusionOk="0">
                  <a:moveTo>
                    <a:pt x="474" y="192"/>
                  </a:moveTo>
                  <a:cubicBezTo>
                    <a:pt x="474" y="102"/>
                    <a:pt x="630" y="85"/>
                    <a:pt x="669" y="11"/>
                  </a:cubicBezTo>
                  <a:cubicBezTo>
                    <a:pt x="363" y="21"/>
                    <a:pt x="1" y="0"/>
                    <a:pt x="88" y="1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88" name="Google Shape;68188;p28"/>
            <p:cNvSpPr/>
            <p:nvPr/>
          </p:nvSpPr>
          <p:spPr>
            <a:xfrm>
              <a:off x="2894501" y="1017036"/>
              <a:ext cx="13813" cy="10960"/>
            </a:xfrm>
            <a:custGeom>
              <a:avLst/>
              <a:gdLst/>
              <a:ahLst/>
              <a:cxnLst/>
              <a:rect l="l" t="t" r="r" b="b"/>
              <a:pathLst>
                <a:path w="387" h="364" extrusionOk="0">
                  <a:moveTo>
                    <a:pt x="387" y="0"/>
                  </a:moveTo>
                  <a:lnTo>
                    <a:pt x="0" y="0"/>
                  </a:lnTo>
                  <a:lnTo>
                    <a:pt x="0" y="363"/>
                  </a:lnTo>
                  <a:lnTo>
                    <a:pt x="387" y="36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89" name="Google Shape;68189;p28"/>
            <p:cNvSpPr/>
            <p:nvPr/>
          </p:nvSpPr>
          <p:spPr>
            <a:xfrm>
              <a:off x="6738584" y="1021733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4" y="26"/>
                  </a:moveTo>
                  <a:cubicBezTo>
                    <a:pt x="241" y="1"/>
                    <a:pt x="0" y="70"/>
                    <a:pt x="98" y="117"/>
                  </a:cubicBezTo>
                  <a:cubicBezTo>
                    <a:pt x="154" y="143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90" name="Google Shape;68190;p28"/>
            <p:cNvSpPr/>
            <p:nvPr/>
          </p:nvSpPr>
          <p:spPr>
            <a:xfrm>
              <a:off x="8222008" y="1019776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1"/>
                  </a:moveTo>
                  <a:cubicBezTo>
                    <a:pt x="238" y="23"/>
                    <a:pt x="7" y="4"/>
                    <a:pt x="0" y="92"/>
                  </a:cubicBezTo>
                  <a:cubicBezTo>
                    <a:pt x="149" y="71"/>
                    <a:pt x="383" y="89"/>
                    <a:pt x="38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91" name="Google Shape;68191;p28"/>
            <p:cNvSpPr/>
            <p:nvPr/>
          </p:nvSpPr>
          <p:spPr>
            <a:xfrm>
              <a:off x="6521935" y="1019294"/>
              <a:ext cx="20666" cy="3734"/>
            </a:xfrm>
            <a:custGeom>
              <a:avLst/>
              <a:gdLst/>
              <a:ahLst/>
              <a:cxnLst/>
              <a:rect l="l" t="t" r="r" b="b"/>
              <a:pathLst>
                <a:path w="579" h="124" extrusionOk="0">
                  <a:moveTo>
                    <a:pt x="579" y="17"/>
                  </a:moveTo>
                  <a:cubicBezTo>
                    <a:pt x="352" y="30"/>
                    <a:pt x="31" y="1"/>
                    <a:pt x="1" y="108"/>
                  </a:cubicBezTo>
                  <a:cubicBezTo>
                    <a:pt x="226" y="94"/>
                    <a:pt x="547" y="124"/>
                    <a:pt x="579" y="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92" name="Google Shape;68192;p28"/>
            <p:cNvSpPr/>
            <p:nvPr/>
          </p:nvSpPr>
          <p:spPr>
            <a:xfrm>
              <a:off x="8841547" y="1013875"/>
              <a:ext cx="6889" cy="6293"/>
            </a:xfrm>
            <a:custGeom>
              <a:avLst/>
              <a:gdLst/>
              <a:ahLst/>
              <a:cxnLst/>
              <a:rect l="l" t="t" r="r" b="b"/>
              <a:pathLst>
                <a:path w="193" h="209" extrusionOk="0">
                  <a:moveTo>
                    <a:pt x="192" y="105"/>
                  </a:moveTo>
                  <a:cubicBezTo>
                    <a:pt x="192" y="54"/>
                    <a:pt x="38" y="1"/>
                    <a:pt x="1" y="105"/>
                  </a:cubicBezTo>
                  <a:cubicBezTo>
                    <a:pt x="1" y="156"/>
                    <a:pt x="153" y="208"/>
                    <a:pt x="192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93" name="Google Shape;68193;p28"/>
            <p:cNvSpPr/>
            <p:nvPr/>
          </p:nvSpPr>
          <p:spPr>
            <a:xfrm>
              <a:off x="8689143" y="1014266"/>
              <a:ext cx="21523" cy="6474"/>
            </a:xfrm>
            <a:custGeom>
              <a:avLst/>
              <a:gdLst/>
              <a:ahLst/>
              <a:cxnLst/>
              <a:rect l="l" t="t" r="r" b="b"/>
              <a:pathLst>
                <a:path w="603" h="215" extrusionOk="0">
                  <a:moveTo>
                    <a:pt x="603" y="184"/>
                  </a:moveTo>
                  <a:lnTo>
                    <a:pt x="603" y="1"/>
                  </a:lnTo>
                  <a:lnTo>
                    <a:pt x="27" y="1"/>
                  </a:lnTo>
                  <a:cubicBezTo>
                    <a:pt x="1" y="164"/>
                    <a:pt x="219" y="215"/>
                    <a:pt x="603" y="1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94" name="Google Shape;68194;p28"/>
            <p:cNvSpPr/>
            <p:nvPr/>
          </p:nvSpPr>
          <p:spPr>
            <a:xfrm>
              <a:off x="1398585" y="1001199"/>
              <a:ext cx="37120" cy="15868"/>
            </a:xfrm>
            <a:custGeom>
              <a:avLst/>
              <a:gdLst/>
              <a:ahLst/>
              <a:cxnLst/>
              <a:rect l="l" t="t" r="r" b="b"/>
              <a:pathLst>
                <a:path w="1040" h="527" extrusionOk="0">
                  <a:moveTo>
                    <a:pt x="837" y="526"/>
                  </a:moveTo>
                  <a:cubicBezTo>
                    <a:pt x="1040" y="0"/>
                    <a:pt x="1" y="490"/>
                    <a:pt x="837" y="5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95" name="Google Shape;68195;p28"/>
            <p:cNvSpPr/>
            <p:nvPr/>
          </p:nvSpPr>
          <p:spPr>
            <a:xfrm>
              <a:off x="8160190" y="1003397"/>
              <a:ext cx="29946" cy="10990"/>
            </a:xfrm>
            <a:custGeom>
              <a:avLst/>
              <a:gdLst/>
              <a:ahLst/>
              <a:cxnLst/>
              <a:rect l="l" t="t" r="r" b="b"/>
              <a:pathLst>
                <a:path w="839" h="365" extrusionOk="0">
                  <a:moveTo>
                    <a:pt x="576" y="0"/>
                  </a:moveTo>
                  <a:cubicBezTo>
                    <a:pt x="744" y="291"/>
                    <a:pt x="77" y="188"/>
                    <a:pt x="0" y="364"/>
                  </a:cubicBezTo>
                  <a:lnTo>
                    <a:pt x="770" y="364"/>
                  </a:lnTo>
                  <a:cubicBezTo>
                    <a:pt x="736" y="229"/>
                    <a:pt x="838" y="28"/>
                    <a:pt x="57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96" name="Google Shape;68196;p28"/>
            <p:cNvSpPr/>
            <p:nvPr/>
          </p:nvSpPr>
          <p:spPr>
            <a:xfrm>
              <a:off x="6535676" y="1011556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8" y="20"/>
                    <a:pt x="6" y="5"/>
                    <a:pt x="1" y="91"/>
                  </a:cubicBezTo>
                  <a:cubicBezTo>
                    <a:pt x="149" y="71"/>
                    <a:pt x="383" y="89"/>
                    <a:pt x="3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97" name="Google Shape;68197;p28"/>
            <p:cNvSpPr/>
            <p:nvPr/>
          </p:nvSpPr>
          <p:spPr>
            <a:xfrm>
              <a:off x="5072882" y="101086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5" y="24"/>
                  </a:moveTo>
                  <a:cubicBezTo>
                    <a:pt x="242" y="0"/>
                    <a:pt x="1" y="68"/>
                    <a:pt x="101" y="114"/>
                  </a:cubicBezTo>
                  <a:cubicBezTo>
                    <a:pt x="154" y="140"/>
                    <a:pt x="393" y="72"/>
                    <a:pt x="295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98" name="Google Shape;68198;p28"/>
            <p:cNvSpPr/>
            <p:nvPr/>
          </p:nvSpPr>
          <p:spPr>
            <a:xfrm>
              <a:off x="2137299" y="1006107"/>
              <a:ext cx="22700" cy="8190"/>
            </a:xfrm>
            <a:custGeom>
              <a:avLst/>
              <a:gdLst/>
              <a:ahLst/>
              <a:cxnLst/>
              <a:rect l="l" t="t" r="r" b="b"/>
              <a:pathLst>
                <a:path w="636" h="272" extrusionOk="0">
                  <a:moveTo>
                    <a:pt x="2" y="272"/>
                  </a:moveTo>
                  <a:lnTo>
                    <a:pt x="386" y="272"/>
                  </a:lnTo>
                  <a:cubicBezTo>
                    <a:pt x="399" y="156"/>
                    <a:pt x="635" y="146"/>
                    <a:pt x="581" y="0"/>
                  </a:cubicBezTo>
                  <a:lnTo>
                    <a:pt x="1" y="0"/>
                  </a:lnTo>
                  <a:cubicBezTo>
                    <a:pt x="2" y="92"/>
                    <a:pt x="2" y="182"/>
                    <a:pt x="2" y="2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99" name="Google Shape;68199;p28"/>
            <p:cNvSpPr/>
            <p:nvPr/>
          </p:nvSpPr>
          <p:spPr>
            <a:xfrm>
              <a:off x="8748427" y="100809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6"/>
                  </a:moveTo>
                  <a:cubicBezTo>
                    <a:pt x="156" y="141"/>
                    <a:pt x="393" y="73"/>
                    <a:pt x="294" y="24"/>
                  </a:cubicBezTo>
                  <a:cubicBezTo>
                    <a:pt x="240" y="1"/>
                    <a:pt x="0" y="69"/>
                    <a:pt x="102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00" name="Google Shape;68200;p28"/>
            <p:cNvSpPr/>
            <p:nvPr/>
          </p:nvSpPr>
          <p:spPr>
            <a:xfrm>
              <a:off x="6880209" y="999151"/>
              <a:ext cx="20273" cy="13550"/>
            </a:xfrm>
            <a:custGeom>
              <a:avLst/>
              <a:gdLst/>
              <a:ahLst/>
              <a:cxnLst/>
              <a:rect l="l" t="t" r="r" b="b"/>
              <a:pathLst>
                <a:path w="568" h="450" extrusionOk="0">
                  <a:moveTo>
                    <a:pt x="375" y="413"/>
                  </a:moveTo>
                  <a:cubicBezTo>
                    <a:pt x="386" y="358"/>
                    <a:pt x="404" y="306"/>
                    <a:pt x="567" y="321"/>
                  </a:cubicBezTo>
                  <a:lnTo>
                    <a:pt x="567" y="139"/>
                  </a:lnTo>
                  <a:cubicBezTo>
                    <a:pt x="92" y="0"/>
                    <a:pt x="1" y="449"/>
                    <a:pt x="375" y="41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01" name="Google Shape;68201;p28"/>
            <p:cNvSpPr/>
            <p:nvPr/>
          </p:nvSpPr>
          <p:spPr>
            <a:xfrm>
              <a:off x="6081319" y="1005986"/>
              <a:ext cx="23985" cy="6052"/>
            </a:xfrm>
            <a:custGeom>
              <a:avLst/>
              <a:gdLst/>
              <a:ahLst/>
              <a:cxnLst/>
              <a:rect l="l" t="t" r="r" b="b"/>
              <a:pathLst>
                <a:path w="672" h="201" extrusionOk="0">
                  <a:moveTo>
                    <a:pt x="582" y="6"/>
                  </a:moveTo>
                  <a:cubicBezTo>
                    <a:pt x="250" y="0"/>
                    <a:pt x="84" y="76"/>
                    <a:pt x="1" y="187"/>
                  </a:cubicBezTo>
                  <a:cubicBezTo>
                    <a:pt x="306" y="178"/>
                    <a:pt x="672" y="200"/>
                    <a:pt x="582" y="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02" name="Google Shape;68202;p28"/>
            <p:cNvSpPr/>
            <p:nvPr/>
          </p:nvSpPr>
          <p:spPr>
            <a:xfrm>
              <a:off x="7809090" y="997917"/>
              <a:ext cx="33551" cy="17283"/>
            </a:xfrm>
            <a:custGeom>
              <a:avLst/>
              <a:gdLst/>
              <a:ahLst/>
              <a:cxnLst/>
              <a:rect l="l" t="t" r="r" b="b"/>
              <a:pathLst>
                <a:path w="940" h="574" extrusionOk="0">
                  <a:moveTo>
                    <a:pt x="0" y="91"/>
                  </a:moveTo>
                  <a:lnTo>
                    <a:pt x="0" y="274"/>
                  </a:lnTo>
                  <a:cubicBezTo>
                    <a:pt x="354" y="574"/>
                    <a:pt x="940" y="1"/>
                    <a:pt x="0" y="9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03" name="Google Shape;68203;p28"/>
            <p:cNvSpPr/>
            <p:nvPr/>
          </p:nvSpPr>
          <p:spPr>
            <a:xfrm>
              <a:off x="6497700" y="1005384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6"/>
                  </a:moveTo>
                  <a:cubicBezTo>
                    <a:pt x="240" y="1"/>
                    <a:pt x="1" y="70"/>
                    <a:pt x="101" y="117"/>
                  </a:cubicBezTo>
                  <a:cubicBezTo>
                    <a:pt x="153" y="140"/>
                    <a:pt x="392" y="71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04" name="Google Shape;68204;p28"/>
            <p:cNvSpPr/>
            <p:nvPr/>
          </p:nvSpPr>
          <p:spPr>
            <a:xfrm>
              <a:off x="4315893" y="986867"/>
              <a:ext cx="37870" cy="26858"/>
            </a:xfrm>
            <a:custGeom>
              <a:avLst/>
              <a:gdLst/>
              <a:ahLst/>
              <a:cxnLst/>
              <a:rect l="l" t="t" r="r" b="b"/>
              <a:pathLst>
                <a:path w="1061" h="892" extrusionOk="0">
                  <a:moveTo>
                    <a:pt x="1061" y="549"/>
                  </a:moveTo>
                  <a:lnTo>
                    <a:pt x="1061" y="368"/>
                  </a:lnTo>
                  <a:cubicBezTo>
                    <a:pt x="280" y="1"/>
                    <a:pt x="1" y="891"/>
                    <a:pt x="1061" y="54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05" name="Google Shape;68205;p28"/>
            <p:cNvSpPr/>
            <p:nvPr/>
          </p:nvSpPr>
          <p:spPr>
            <a:xfrm>
              <a:off x="9025396" y="995177"/>
              <a:ext cx="22629" cy="8250"/>
            </a:xfrm>
            <a:custGeom>
              <a:avLst/>
              <a:gdLst/>
              <a:ahLst/>
              <a:cxnLst/>
              <a:rect l="l" t="t" r="r" b="b"/>
              <a:pathLst>
                <a:path w="634" h="274" extrusionOk="0">
                  <a:moveTo>
                    <a:pt x="634" y="0"/>
                  </a:moveTo>
                  <a:lnTo>
                    <a:pt x="248" y="0"/>
                  </a:lnTo>
                  <a:cubicBezTo>
                    <a:pt x="235" y="117"/>
                    <a:pt x="0" y="126"/>
                    <a:pt x="54" y="273"/>
                  </a:cubicBezTo>
                  <a:lnTo>
                    <a:pt x="634" y="27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06" name="Google Shape;68206;p28"/>
            <p:cNvSpPr/>
            <p:nvPr/>
          </p:nvSpPr>
          <p:spPr>
            <a:xfrm>
              <a:off x="17418" y="997526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4"/>
                  </a:moveTo>
                  <a:cubicBezTo>
                    <a:pt x="193" y="53"/>
                    <a:pt x="39" y="1"/>
                    <a:pt x="1" y="104"/>
                  </a:cubicBezTo>
                  <a:cubicBezTo>
                    <a:pt x="1" y="155"/>
                    <a:pt x="156" y="206"/>
                    <a:pt x="193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07" name="Google Shape;68207;p28"/>
            <p:cNvSpPr/>
            <p:nvPr/>
          </p:nvSpPr>
          <p:spPr>
            <a:xfrm>
              <a:off x="8669441" y="994816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1" y="104"/>
                  </a:moveTo>
                  <a:cubicBezTo>
                    <a:pt x="194" y="53"/>
                    <a:pt x="37" y="1"/>
                    <a:pt x="1" y="104"/>
                  </a:cubicBezTo>
                  <a:cubicBezTo>
                    <a:pt x="1" y="155"/>
                    <a:pt x="157" y="207"/>
                    <a:pt x="191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08" name="Google Shape;68208;p28"/>
            <p:cNvSpPr/>
            <p:nvPr/>
          </p:nvSpPr>
          <p:spPr>
            <a:xfrm>
              <a:off x="8318769" y="986958"/>
              <a:ext cx="39547" cy="16771"/>
            </a:xfrm>
            <a:custGeom>
              <a:avLst/>
              <a:gdLst/>
              <a:ahLst/>
              <a:cxnLst/>
              <a:rect l="l" t="t" r="r" b="b"/>
              <a:pathLst>
                <a:path w="1108" h="557" extrusionOk="0">
                  <a:moveTo>
                    <a:pt x="955" y="455"/>
                  </a:moveTo>
                  <a:cubicBezTo>
                    <a:pt x="1107" y="143"/>
                    <a:pt x="774" y="57"/>
                    <a:pt x="375" y="1"/>
                  </a:cubicBezTo>
                  <a:cubicBezTo>
                    <a:pt x="0" y="175"/>
                    <a:pt x="173" y="557"/>
                    <a:pt x="955" y="45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09" name="Google Shape;68209;p28"/>
            <p:cNvSpPr/>
            <p:nvPr/>
          </p:nvSpPr>
          <p:spPr>
            <a:xfrm>
              <a:off x="5664759" y="99716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4" y="1"/>
                    <a:pt x="1" y="70"/>
                    <a:pt x="103" y="116"/>
                  </a:cubicBezTo>
                  <a:cubicBezTo>
                    <a:pt x="158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10" name="Google Shape;68210;p28"/>
            <p:cNvSpPr/>
            <p:nvPr/>
          </p:nvSpPr>
          <p:spPr>
            <a:xfrm>
              <a:off x="695313" y="99716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3" y="26"/>
                  </a:moveTo>
                  <a:cubicBezTo>
                    <a:pt x="238" y="1"/>
                    <a:pt x="1" y="70"/>
                    <a:pt x="97" y="116"/>
                  </a:cubicBezTo>
                  <a:cubicBezTo>
                    <a:pt x="153" y="142"/>
                    <a:pt x="391" y="73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11" name="Google Shape;68211;p28"/>
            <p:cNvSpPr/>
            <p:nvPr/>
          </p:nvSpPr>
          <p:spPr>
            <a:xfrm>
              <a:off x="8745108" y="995177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7" y="21"/>
                    <a:pt x="7" y="2"/>
                    <a:pt x="1" y="90"/>
                  </a:cubicBezTo>
                  <a:cubicBezTo>
                    <a:pt x="151" y="71"/>
                    <a:pt x="382" y="88"/>
                    <a:pt x="38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12" name="Google Shape;68212;p28"/>
            <p:cNvSpPr/>
            <p:nvPr/>
          </p:nvSpPr>
          <p:spPr>
            <a:xfrm>
              <a:off x="6404865" y="973409"/>
              <a:ext cx="52754" cy="24540"/>
            </a:xfrm>
            <a:custGeom>
              <a:avLst/>
              <a:gdLst/>
              <a:ahLst/>
              <a:cxnLst/>
              <a:rect l="l" t="t" r="r" b="b"/>
              <a:pathLst>
                <a:path w="1478" h="815" extrusionOk="0">
                  <a:moveTo>
                    <a:pt x="0" y="815"/>
                  </a:moveTo>
                  <a:cubicBezTo>
                    <a:pt x="1478" y="680"/>
                    <a:pt x="33" y="0"/>
                    <a:pt x="0" y="8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13" name="Google Shape;68213;p28"/>
            <p:cNvSpPr/>
            <p:nvPr/>
          </p:nvSpPr>
          <p:spPr>
            <a:xfrm>
              <a:off x="674576" y="994424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2" y="25"/>
                  </a:moveTo>
                  <a:cubicBezTo>
                    <a:pt x="242" y="1"/>
                    <a:pt x="1" y="70"/>
                    <a:pt x="100" y="115"/>
                  </a:cubicBezTo>
                  <a:cubicBezTo>
                    <a:pt x="156" y="143"/>
                    <a:pt x="394" y="72"/>
                    <a:pt x="292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14" name="Google Shape;68214;p28"/>
            <p:cNvSpPr/>
            <p:nvPr/>
          </p:nvSpPr>
          <p:spPr>
            <a:xfrm>
              <a:off x="3218012" y="98665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1"/>
                  </a:moveTo>
                  <a:cubicBezTo>
                    <a:pt x="196" y="52"/>
                    <a:pt x="38" y="0"/>
                    <a:pt x="1" y="101"/>
                  </a:cubicBezTo>
                  <a:cubicBezTo>
                    <a:pt x="1" y="153"/>
                    <a:pt x="160" y="205"/>
                    <a:pt x="194" y="10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15" name="Google Shape;68215;p28"/>
            <p:cNvSpPr/>
            <p:nvPr/>
          </p:nvSpPr>
          <p:spPr>
            <a:xfrm>
              <a:off x="6962443" y="981538"/>
              <a:ext cx="22522" cy="8160"/>
            </a:xfrm>
            <a:custGeom>
              <a:avLst/>
              <a:gdLst/>
              <a:ahLst/>
              <a:cxnLst/>
              <a:rect l="l" t="t" r="r" b="b"/>
              <a:pathLst>
                <a:path w="631" h="271" extrusionOk="0">
                  <a:moveTo>
                    <a:pt x="577" y="0"/>
                  </a:moveTo>
                  <a:lnTo>
                    <a:pt x="0" y="0"/>
                  </a:lnTo>
                  <a:lnTo>
                    <a:pt x="0" y="271"/>
                  </a:lnTo>
                  <a:lnTo>
                    <a:pt x="384" y="271"/>
                  </a:lnTo>
                  <a:cubicBezTo>
                    <a:pt x="396" y="157"/>
                    <a:pt x="631" y="147"/>
                    <a:pt x="57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16" name="Google Shape;68216;p28"/>
            <p:cNvSpPr/>
            <p:nvPr/>
          </p:nvSpPr>
          <p:spPr>
            <a:xfrm>
              <a:off x="6645821" y="981448"/>
              <a:ext cx="20666" cy="8220"/>
            </a:xfrm>
            <a:custGeom>
              <a:avLst/>
              <a:gdLst/>
              <a:ahLst/>
              <a:cxnLst/>
              <a:rect l="l" t="t" r="r" b="b"/>
              <a:pathLst>
                <a:path w="579" h="273" extrusionOk="0">
                  <a:moveTo>
                    <a:pt x="579" y="92"/>
                  </a:moveTo>
                  <a:cubicBezTo>
                    <a:pt x="385" y="92"/>
                    <a:pt x="348" y="18"/>
                    <a:pt x="194" y="1"/>
                  </a:cubicBezTo>
                  <a:cubicBezTo>
                    <a:pt x="194" y="92"/>
                    <a:pt x="38" y="109"/>
                    <a:pt x="0" y="182"/>
                  </a:cubicBezTo>
                  <a:cubicBezTo>
                    <a:pt x="194" y="182"/>
                    <a:pt x="230" y="255"/>
                    <a:pt x="385" y="272"/>
                  </a:cubicBezTo>
                  <a:cubicBezTo>
                    <a:pt x="385" y="184"/>
                    <a:pt x="541" y="168"/>
                    <a:pt x="579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17" name="Google Shape;68217;p28"/>
            <p:cNvSpPr/>
            <p:nvPr/>
          </p:nvSpPr>
          <p:spPr>
            <a:xfrm>
              <a:off x="3613656" y="986175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2" y="27"/>
                  </a:moveTo>
                  <a:cubicBezTo>
                    <a:pt x="238" y="0"/>
                    <a:pt x="0" y="71"/>
                    <a:pt x="102" y="117"/>
                  </a:cubicBezTo>
                  <a:cubicBezTo>
                    <a:pt x="153" y="143"/>
                    <a:pt x="395" y="75"/>
                    <a:pt x="292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18" name="Google Shape;68218;p28"/>
            <p:cNvSpPr/>
            <p:nvPr/>
          </p:nvSpPr>
          <p:spPr>
            <a:xfrm>
              <a:off x="2213180" y="983886"/>
              <a:ext cx="6853" cy="6203"/>
            </a:xfrm>
            <a:custGeom>
              <a:avLst/>
              <a:gdLst/>
              <a:ahLst/>
              <a:cxnLst/>
              <a:rect l="l" t="t" r="r" b="b"/>
              <a:pathLst>
                <a:path w="192" h="206" extrusionOk="0">
                  <a:moveTo>
                    <a:pt x="191" y="103"/>
                  </a:moveTo>
                  <a:cubicBezTo>
                    <a:pt x="192" y="53"/>
                    <a:pt x="35" y="1"/>
                    <a:pt x="0" y="103"/>
                  </a:cubicBezTo>
                  <a:cubicBezTo>
                    <a:pt x="0" y="153"/>
                    <a:pt x="154" y="206"/>
                    <a:pt x="191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19" name="Google Shape;68219;p28"/>
            <p:cNvSpPr/>
            <p:nvPr/>
          </p:nvSpPr>
          <p:spPr>
            <a:xfrm>
              <a:off x="8115218" y="98349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4"/>
                  </a:moveTo>
                  <a:cubicBezTo>
                    <a:pt x="242" y="1"/>
                    <a:pt x="0" y="69"/>
                    <a:pt x="101" y="116"/>
                  </a:cubicBezTo>
                  <a:cubicBezTo>
                    <a:pt x="156" y="142"/>
                    <a:pt x="393" y="72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20" name="Google Shape;68220;p28"/>
            <p:cNvSpPr/>
            <p:nvPr/>
          </p:nvSpPr>
          <p:spPr>
            <a:xfrm>
              <a:off x="275363" y="98349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4"/>
                  </a:moveTo>
                  <a:cubicBezTo>
                    <a:pt x="240" y="1"/>
                    <a:pt x="0" y="69"/>
                    <a:pt x="99" y="116"/>
                  </a:cubicBezTo>
                  <a:cubicBezTo>
                    <a:pt x="154" y="142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21" name="Google Shape;68221;p28"/>
            <p:cNvSpPr/>
            <p:nvPr/>
          </p:nvSpPr>
          <p:spPr>
            <a:xfrm>
              <a:off x="6800509" y="98072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7"/>
                  </a:moveTo>
                  <a:cubicBezTo>
                    <a:pt x="240" y="0"/>
                    <a:pt x="0" y="71"/>
                    <a:pt x="102" y="119"/>
                  </a:cubicBezTo>
                  <a:cubicBezTo>
                    <a:pt x="154" y="142"/>
                    <a:pt x="393" y="74"/>
                    <a:pt x="295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22" name="Google Shape;68222;p28"/>
            <p:cNvSpPr/>
            <p:nvPr/>
          </p:nvSpPr>
          <p:spPr>
            <a:xfrm>
              <a:off x="6539352" y="975667"/>
              <a:ext cx="23843" cy="5902"/>
            </a:xfrm>
            <a:custGeom>
              <a:avLst/>
              <a:gdLst/>
              <a:ahLst/>
              <a:cxnLst/>
              <a:rect l="l" t="t" r="r" b="b"/>
              <a:pathLst>
                <a:path w="668" h="196" extrusionOk="0">
                  <a:moveTo>
                    <a:pt x="476" y="195"/>
                  </a:moveTo>
                  <a:cubicBezTo>
                    <a:pt x="476" y="103"/>
                    <a:pt x="632" y="87"/>
                    <a:pt x="668" y="14"/>
                  </a:cubicBezTo>
                  <a:cubicBezTo>
                    <a:pt x="368" y="22"/>
                    <a:pt x="1" y="1"/>
                    <a:pt x="91" y="19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23" name="Google Shape;68223;p28"/>
            <p:cNvSpPr/>
            <p:nvPr/>
          </p:nvSpPr>
          <p:spPr>
            <a:xfrm>
              <a:off x="6026211" y="972897"/>
              <a:ext cx="7139" cy="6263"/>
            </a:xfrm>
            <a:custGeom>
              <a:avLst/>
              <a:gdLst/>
              <a:ahLst/>
              <a:cxnLst/>
              <a:rect l="l" t="t" r="r" b="b"/>
              <a:pathLst>
                <a:path w="200" h="208" extrusionOk="0">
                  <a:moveTo>
                    <a:pt x="197" y="105"/>
                  </a:moveTo>
                  <a:cubicBezTo>
                    <a:pt x="199" y="54"/>
                    <a:pt x="40" y="0"/>
                    <a:pt x="5" y="105"/>
                  </a:cubicBezTo>
                  <a:cubicBezTo>
                    <a:pt x="1" y="157"/>
                    <a:pt x="157" y="208"/>
                    <a:pt x="197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24" name="Google Shape;68224;p28"/>
            <p:cNvSpPr/>
            <p:nvPr/>
          </p:nvSpPr>
          <p:spPr>
            <a:xfrm>
              <a:off x="5523884" y="970578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25" name="Google Shape;68225;p28"/>
            <p:cNvSpPr/>
            <p:nvPr/>
          </p:nvSpPr>
          <p:spPr>
            <a:xfrm>
              <a:off x="2133837" y="972536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4" y="140"/>
                    <a:pt x="392" y="72"/>
                    <a:pt x="292" y="24"/>
                  </a:cubicBezTo>
                  <a:cubicBezTo>
                    <a:pt x="240" y="1"/>
                    <a:pt x="0" y="71"/>
                    <a:pt x="99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26" name="Google Shape;68226;p28"/>
            <p:cNvSpPr/>
            <p:nvPr/>
          </p:nvSpPr>
          <p:spPr>
            <a:xfrm>
              <a:off x="560255" y="967869"/>
              <a:ext cx="21594" cy="6383"/>
            </a:xfrm>
            <a:custGeom>
              <a:avLst/>
              <a:gdLst/>
              <a:ahLst/>
              <a:cxnLst/>
              <a:rect l="l" t="t" r="r" b="b"/>
              <a:pathLst>
                <a:path w="605" h="212" extrusionOk="0">
                  <a:moveTo>
                    <a:pt x="605" y="182"/>
                  </a:moveTo>
                  <a:lnTo>
                    <a:pt x="605" y="0"/>
                  </a:lnTo>
                  <a:lnTo>
                    <a:pt x="25" y="0"/>
                  </a:lnTo>
                  <a:cubicBezTo>
                    <a:pt x="0" y="162"/>
                    <a:pt x="217" y="212"/>
                    <a:pt x="605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27" name="Google Shape;68227;p28"/>
            <p:cNvSpPr/>
            <p:nvPr/>
          </p:nvSpPr>
          <p:spPr>
            <a:xfrm>
              <a:off x="5224358" y="964346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2" y="26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2" y="142"/>
                    <a:pt x="391" y="71"/>
                    <a:pt x="292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28" name="Google Shape;68228;p28"/>
            <p:cNvSpPr/>
            <p:nvPr/>
          </p:nvSpPr>
          <p:spPr>
            <a:xfrm>
              <a:off x="1976293" y="959800"/>
              <a:ext cx="34158" cy="8822"/>
            </a:xfrm>
            <a:custGeom>
              <a:avLst/>
              <a:gdLst/>
              <a:ahLst/>
              <a:cxnLst/>
              <a:rect l="l" t="t" r="r" b="b"/>
              <a:pathLst>
                <a:path w="957" h="293" extrusionOk="0">
                  <a:moveTo>
                    <a:pt x="78" y="177"/>
                  </a:moveTo>
                  <a:cubicBezTo>
                    <a:pt x="323" y="182"/>
                    <a:pt x="347" y="293"/>
                    <a:pt x="659" y="268"/>
                  </a:cubicBezTo>
                  <a:cubicBezTo>
                    <a:pt x="956" y="45"/>
                    <a:pt x="1" y="1"/>
                    <a:pt x="78" y="17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29" name="Google Shape;68229;p28"/>
            <p:cNvSpPr/>
            <p:nvPr/>
          </p:nvSpPr>
          <p:spPr>
            <a:xfrm>
              <a:off x="4673704" y="96160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4" y="142"/>
                    <a:pt x="391" y="72"/>
                    <a:pt x="292" y="25"/>
                  </a:cubicBezTo>
                  <a:cubicBezTo>
                    <a:pt x="240" y="1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30" name="Google Shape;68230;p28"/>
            <p:cNvSpPr/>
            <p:nvPr/>
          </p:nvSpPr>
          <p:spPr>
            <a:xfrm>
              <a:off x="4050953" y="959047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5" y="110"/>
                  </a:moveTo>
                  <a:cubicBezTo>
                    <a:pt x="345" y="1"/>
                    <a:pt x="171" y="56"/>
                    <a:pt x="0" y="110"/>
                  </a:cubicBezTo>
                  <a:cubicBezTo>
                    <a:pt x="0" y="202"/>
                    <a:pt x="336" y="225"/>
                    <a:pt x="385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31" name="Google Shape;68231;p28"/>
            <p:cNvSpPr/>
            <p:nvPr/>
          </p:nvSpPr>
          <p:spPr>
            <a:xfrm>
              <a:off x="1228799" y="959649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0"/>
                  </a:moveTo>
                  <a:cubicBezTo>
                    <a:pt x="236" y="20"/>
                    <a:pt x="6" y="3"/>
                    <a:pt x="1" y="90"/>
                  </a:cubicBezTo>
                  <a:cubicBezTo>
                    <a:pt x="151" y="71"/>
                    <a:pt x="381" y="89"/>
                    <a:pt x="3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32" name="Google Shape;68232;p28"/>
            <p:cNvSpPr/>
            <p:nvPr/>
          </p:nvSpPr>
          <p:spPr>
            <a:xfrm>
              <a:off x="707377" y="951460"/>
              <a:ext cx="27162" cy="10930"/>
            </a:xfrm>
            <a:custGeom>
              <a:avLst/>
              <a:gdLst/>
              <a:ahLst/>
              <a:cxnLst/>
              <a:rect l="l" t="t" r="r" b="b"/>
              <a:pathLst>
                <a:path w="761" h="363" extrusionOk="0">
                  <a:moveTo>
                    <a:pt x="532" y="362"/>
                  </a:moveTo>
                  <a:cubicBezTo>
                    <a:pt x="648" y="357"/>
                    <a:pt x="760" y="349"/>
                    <a:pt x="722" y="272"/>
                  </a:cubicBezTo>
                  <a:cubicBezTo>
                    <a:pt x="405" y="270"/>
                    <a:pt x="615" y="20"/>
                    <a:pt x="337" y="1"/>
                  </a:cubicBezTo>
                  <a:cubicBezTo>
                    <a:pt x="1" y="185"/>
                    <a:pt x="478" y="178"/>
                    <a:pt x="144" y="36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33" name="Google Shape;68233;p28"/>
            <p:cNvSpPr/>
            <p:nvPr/>
          </p:nvSpPr>
          <p:spPr>
            <a:xfrm>
              <a:off x="4456947" y="953477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8" y="114"/>
                  </a:moveTo>
                  <a:cubicBezTo>
                    <a:pt x="385" y="21"/>
                    <a:pt x="48" y="0"/>
                    <a:pt x="0" y="114"/>
                  </a:cubicBezTo>
                  <a:cubicBezTo>
                    <a:pt x="219" y="105"/>
                    <a:pt x="303" y="247"/>
                    <a:pt x="388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34" name="Google Shape;68234;p28"/>
            <p:cNvSpPr/>
            <p:nvPr/>
          </p:nvSpPr>
          <p:spPr>
            <a:xfrm>
              <a:off x="819806" y="948690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83" y="364"/>
                  </a:moveTo>
                  <a:lnTo>
                    <a:pt x="660" y="364"/>
                  </a:lnTo>
                  <a:cubicBezTo>
                    <a:pt x="716" y="158"/>
                    <a:pt x="614" y="22"/>
                    <a:pt x="274" y="0"/>
                  </a:cubicBezTo>
                  <a:cubicBezTo>
                    <a:pt x="214" y="123"/>
                    <a:pt x="0" y="174"/>
                    <a:pt x="83" y="36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35" name="Google Shape;68235;p28"/>
            <p:cNvSpPr/>
            <p:nvPr/>
          </p:nvSpPr>
          <p:spPr>
            <a:xfrm>
              <a:off x="4564915" y="943601"/>
              <a:ext cx="36621" cy="17976"/>
            </a:xfrm>
            <a:custGeom>
              <a:avLst/>
              <a:gdLst/>
              <a:ahLst/>
              <a:cxnLst/>
              <a:rect l="l" t="t" r="r" b="b"/>
              <a:pathLst>
                <a:path w="1026" h="597" extrusionOk="0">
                  <a:moveTo>
                    <a:pt x="1026" y="169"/>
                  </a:moveTo>
                  <a:cubicBezTo>
                    <a:pt x="411" y="225"/>
                    <a:pt x="429" y="1"/>
                    <a:pt x="64" y="169"/>
                  </a:cubicBezTo>
                  <a:cubicBezTo>
                    <a:pt x="1" y="596"/>
                    <a:pt x="954" y="413"/>
                    <a:pt x="1026" y="16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36" name="Google Shape;68236;p28"/>
            <p:cNvSpPr/>
            <p:nvPr/>
          </p:nvSpPr>
          <p:spPr>
            <a:xfrm>
              <a:off x="1159949" y="951068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4" y="103"/>
                  </a:moveTo>
                  <a:cubicBezTo>
                    <a:pt x="196" y="52"/>
                    <a:pt x="38" y="1"/>
                    <a:pt x="1" y="103"/>
                  </a:cubicBezTo>
                  <a:cubicBezTo>
                    <a:pt x="1" y="154"/>
                    <a:pt x="160" y="207"/>
                    <a:pt x="194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37" name="Google Shape;68237;p28"/>
            <p:cNvSpPr/>
            <p:nvPr/>
          </p:nvSpPr>
          <p:spPr>
            <a:xfrm>
              <a:off x="5771549" y="946010"/>
              <a:ext cx="20737" cy="8190"/>
            </a:xfrm>
            <a:custGeom>
              <a:avLst/>
              <a:gdLst/>
              <a:ahLst/>
              <a:cxnLst/>
              <a:rect l="l" t="t" r="r" b="b"/>
              <a:pathLst>
                <a:path w="581" h="272" extrusionOk="0">
                  <a:moveTo>
                    <a:pt x="580" y="0"/>
                  </a:moveTo>
                  <a:lnTo>
                    <a:pt x="1" y="0"/>
                  </a:lnTo>
                  <a:lnTo>
                    <a:pt x="1" y="272"/>
                  </a:lnTo>
                  <a:lnTo>
                    <a:pt x="580" y="27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38" name="Google Shape;68238;p28"/>
            <p:cNvSpPr/>
            <p:nvPr/>
          </p:nvSpPr>
          <p:spPr>
            <a:xfrm>
              <a:off x="4662532" y="945980"/>
              <a:ext cx="14705" cy="9485"/>
            </a:xfrm>
            <a:custGeom>
              <a:avLst/>
              <a:gdLst/>
              <a:ahLst/>
              <a:cxnLst/>
              <a:rect l="l" t="t" r="r" b="b"/>
              <a:pathLst>
                <a:path w="412" h="315" extrusionOk="0">
                  <a:moveTo>
                    <a:pt x="412" y="272"/>
                  </a:moveTo>
                  <a:lnTo>
                    <a:pt x="412" y="89"/>
                  </a:lnTo>
                  <a:cubicBezTo>
                    <a:pt x="219" y="89"/>
                    <a:pt x="183" y="16"/>
                    <a:pt x="25" y="0"/>
                  </a:cubicBezTo>
                  <a:cubicBezTo>
                    <a:pt x="45" y="144"/>
                    <a:pt x="1" y="315"/>
                    <a:pt x="412" y="2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39" name="Google Shape;68239;p28"/>
            <p:cNvSpPr/>
            <p:nvPr/>
          </p:nvSpPr>
          <p:spPr>
            <a:xfrm>
              <a:off x="805351" y="947967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4"/>
                  </a:moveTo>
                  <a:cubicBezTo>
                    <a:pt x="241" y="1"/>
                    <a:pt x="1" y="69"/>
                    <a:pt x="99" y="117"/>
                  </a:cubicBezTo>
                  <a:cubicBezTo>
                    <a:pt x="156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40" name="Google Shape;68240;p28"/>
            <p:cNvSpPr/>
            <p:nvPr/>
          </p:nvSpPr>
          <p:spPr>
            <a:xfrm>
              <a:off x="8779551" y="942668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8" y="111"/>
                  </a:moveTo>
                  <a:cubicBezTo>
                    <a:pt x="346" y="0"/>
                    <a:pt x="171" y="55"/>
                    <a:pt x="0" y="111"/>
                  </a:cubicBezTo>
                  <a:cubicBezTo>
                    <a:pt x="4" y="200"/>
                    <a:pt x="336" y="224"/>
                    <a:pt x="388" y="11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41" name="Google Shape;68241;p28"/>
            <p:cNvSpPr/>
            <p:nvPr/>
          </p:nvSpPr>
          <p:spPr>
            <a:xfrm>
              <a:off x="8996236" y="939747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38" y="1"/>
                    <a:pt x="0" y="69"/>
                    <a:pt x="100" y="117"/>
                  </a:cubicBezTo>
                  <a:cubicBezTo>
                    <a:pt x="152" y="142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42" name="Google Shape;68242;p28"/>
            <p:cNvSpPr/>
            <p:nvPr/>
          </p:nvSpPr>
          <p:spPr>
            <a:xfrm>
              <a:off x="8913574" y="939747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6" y="26"/>
                  </a:moveTo>
                  <a:cubicBezTo>
                    <a:pt x="242" y="1"/>
                    <a:pt x="1" y="69"/>
                    <a:pt x="104" y="117"/>
                  </a:cubicBezTo>
                  <a:cubicBezTo>
                    <a:pt x="157" y="142"/>
                    <a:pt x="396" y="73"/>
                    <a:pt x="296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43" name="Google Shape;68243;p28"/>
            <p:cNvSpPr/>
            <p:nvPr/>
          </p:nvSpPr>
          <p:spPr>
            <a:xfrm>
              <a:off x="8571146" y="928758"/>
              <a:ext cx="22629" cy="11773"/>
            </a:xfrm>
            <a:custGeom>
              <a:avLst/>
              <a:gdLst/>
              <a:ahLst/>
              <a:cxnLst/>
              <a:rect l="l" t="t" r="r" b="b"/>
              <a:pathLst>
                <a:path w="634" h="391" extrusionOk="0">
                  <a:moveTo>
                    <a:pt x="634" y="391"/>
                  </a:moveTo>
                  <a:lnTo>
                    <a:pt x="634" y="28"/>
                  </a:lnTo>
                  <a:cubicBezTo>
                    <a:pt x="124" y="0"/>
                    <a:pt x="0" y="154"/>
                    <a:pt x="54" y="39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44" name="Google Shape;68244;p28"/>
            <p:cNvSpPr/>
            <p:nvPr/>
          </p:nvSpPr>
          <p:spPr>
            <a:xfrm>
              <a:off x="1713958" y="937007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5"/>
                  </a:moveTo>
                  <a:cubicBezTo>
                    <a:pt x="238" y="0"/>
                    <a:pt x="0" y="70"/>
                    <a:pt x="101" y="117"/>
                  </a:cubicBezTo>
                  <a:cubicBezTo>
                    <a:pt x="152" y="141"/>
                    <a:pt x="393" y="72"/>
                    <a:pt x="291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45" name="Google Shape;68245;p28"/>
            <p:cNvSpPr/>
            <p:nvPr/>
          </p:nvSpPr>
          <p:spPr>
            <a:xfrm>
              <a:off x="1690009" y="924091"/>
              <a:ext cx="22950" cy="13730"/>
            </a:xfrm>
            <a:custGeom>
              <a:avLst/>
              <a:gdLst/>
              <a:ahLst/>
              <a:cxnLst/>
              <a:rect l="l" t="t" r="r" b="b"/>
              <a:pathLst>
                <a:path w="643" h="456" extrusionOk="0">
                  <a:moveTo>
                    <a:pt x="0" y="91"/>
                  </a:moveTo>
                  <a:lnTo>
                    <a:pt x="0" y="456"/>
                  </a:lnTo>
                  <a:lnTo>
                    <a:pt x="580" y="456"/>
                  </a:lnTo>
                  <a:cubicBezTo>
                    <a:pt x="630" y="218"/>
                    <a:pt x="643" y="0"/>
                    <a:pt x="0" y="9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46" name="Google Shape;68246;p28"/>
            <p:cNvSpPr/>
            <p:nvPr/>
          </p:nvSpPr>
          <p:spPr>
            <a:xfrm>
              <a:off x="8063751" y="924091"/>
              <a:ext cx="26841" cy="13068"/>
            </a:xfrm>
            <a:custGeom>
              <a:avLst/>
              <a:gdLst/>
              <a:ahLst/>
              <a:cxnLst/>
              <a:rect l="l" t="t" r="r" b="b"/>
              <a:pathLst>
                <a:path w="752" h="434" extrusionOk="0">
                  <a:moveTo>
                    <a:pt x="191" y="0"/>
                  </a:moveTo>
                  <a:cubicBezTo>
                    <a:pt x="209" y="159"/>
                    <a:pt x="150" y="283"/>
                    <a:pt x="0" y="363"/>
                  </a:cubicBezTo>
                  <a:cubicBezTo>
                    <a:pt x="658" y="433"/>
                    <a:pt x="752" y="17"/>
                    <a:pt x="19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47" name="Google Shape;68247;p28"/>
            <p:cNvSpPr/>
            <p:nvPr/>
          </p:nvSpPr>
          <p:spPr>
            <a:xfrm>
              <a:off x="3851185" y="928878"/>
              <a:ext cx="13849" cy="7407"/>
            </a:xfrm>
            <a:custGeom>
              <a:avLst/>
              <a:gdLst/>
              <a:ahLst/>
              <a:cxnLst/>
              <a:rect l="l" t="t" r="r" b="b"/>
              <a:pathLst>
                <a:path w="388" h="246" extrusionOk="0">
                  <a:moveTo>
                    <a:pt x="388" y="114"/>
                  </a:moveTo>
                  <a:cubicBezTo>
                    <a:pt x="385" y="22"/>
                    <a:pt x="50" y="0"/>
                    <a:pt x="0" y="114"/>
                  </a:cubicBezTo>
                  <a:cubicBezTo>
                    <a:pt x="219" y="103"/>
                    <a:pt x="304" y="246"/>
                    <a:pt x="388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48" name="Google Shape;68248;p28"/>
            <p:cNvSpPr/>
            <p:nvPr/>
          </p:nvSpPr>
          <p:spPr>
            <a:xfrm>
              <a:off x="1486672" y="931558"/>
              <a:ext cx="14206" cy="4306"/>
            </a:xfrm>
            <a:custGeom>
              <a:avLst/>
              <a:gdLst/>
              <a:ahLst/>
              <a:cxnLst/>
              <a:rect l="l" t="t" r="r" b="b"/>
              <a:pathLst>
                <a:path w="398" h="143" extrusionOk="0">
                  <a:moveTo>
                    <a:pt x="296" y="25"/>
                  </a:moveTo>
                  <a:cubicBezTo>
                    <a:pt x="242" y="0"/>
                    <a:pt x="1" y="69"/>
                    <a:pt x="104" y="115"/>
                  </a:cubicBezTo>
                  <a:cubicBezTo>
                    <a:pt x="158" y="142"/>
                    <a:pt x="398" y="72"/>
                    <a:pt x="296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49" name="Google Shape;68249;p28"/>
            <p:cNvSpPr/>
            <p:nvPr/>
          </p:nvSpPr>
          <p:spPr>
            <a:xfrm>
              <a:off x="506003" y="929179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7" y="104"/>
                  </a:moveTo>
                  <a:cubicBezTo>
                    <a:pt x="197" y="53"/>
                    <a:pt x="37" y="1"/>
                    <a:pt x="4" y="104"/>
                  </a:cubicBezTo>
                  <a:cubicBezTo>
                    <a:pt x="1" y="155"/>
                    <a:pt x="160" y="208"/>
                    <a:pt x="197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50" name="Google Shape;68250;p28"/>
            <p:cNvSpPr/>
            <p:nvPr/>
          </p:nvSpPr>
          <p:spPr>
            <a:xfrm>
              <a:off x="217006" y="925988"/>
              <a:ext cx="27626" cy="9906"/>
            </a:xfrm>
            <a:custGeom>
              <a:avLst/>
              <a:gdLst/>
              <a:ahLst/>
              <a:cxnLst/>
              <a:rect l="l" t="t" r="r" b="b"/>
              <a:pathLst>
                <a:path w="774" h="329" extrusionOk="0">
                  <a:moveTo>
                    <a:pt x="774" y="120"/>
                  </a:moveTo>
                  <a:cubicBezTo>
                    <a:pt x="514" y="2"/>
                    <a:pt x="54" y="1"/>
                    <a:pt x="1" y="210"/>
                  </a:cubicBezTo>
                  <a:cubicBezTo>
                    <a:pt x="257" y="327"/>
                    <a:pt x="719" y="329"/>
                    <a:pt x="774" y="12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51" name="Google Shape;68251;p28"/>
            <p:cNvSpPr/>
            <p:nvPr/>
          </p:nvSpPr>
          <p:spPr>
            <a:xfrm>
              <a:off x="4081219" y="915751"/>
              <a:ext cx="37120" cy="16560"/>
            </a:xfrm>
            <a:custGeom>
              <a:avLst/>
              <a:gdLst/>
              <a:ahLst/>
              <a:cxnLst/>
              <a:rect l="l" t="t" r="r" b="b"/>
              <a:pathLst>
                <a:path w="1040" h="550" extrusionOk="0">
                  <a:moveTo>
                    <a:pt x="887" y="550"/>
                  </a:moveTo>
                  <a:cubicBezTo>
                    <a:pt x="1040" y="0"/>
                    <a:pt x="1" y="490"/>
                    <a:pt x="887" y="55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52" name="Google Shape;68252;p28"/>
            <p:cNvSpPr/>
            <p:nvPr/>
          </p:nvSpPr>
          <p:spPr>
            <a:xfrm>
              <a:off x="806207" y="924272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5" y="177"/>
                  </a:moveTo>
                  <a:cubicBezTo>
                    <a:pt x="321" y="182"/>
                    <a:pt x="345" y="293"/>
                    <a:pt x="655" y="267"/>
                  </a:cubicBezTo>
                  <a:cubicBezTo>
                    <a:pt x="954" y="44"/>
                    <a:pt x="0" y="1"/>
                    <a:pt x="75" y="17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53" name="Google Shape;68253;p28"/>
            <p:cNvSpPr/>
            <p:nvPr/>
          </p:nvSpPr>
          <p:spPr>
            <a:xfrm>
              <a:off x="6903837" y="92607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39" y="1"/>
                    <a:pt x="0" y="70"/>
                    <a:pt x="98" y="117"/>
                  </a:cubicBezTo>
                  <a:cubicBezTo>
                    <a:pt x="153" y="142"/>
                    <a:pt x="392" y="71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54" name="Google Shape;68254;p28"/>
            <p:cNvSpPr/>
            <p:nvPr/>
          </p:nvSpPr>
          <p:spPr>
            <a:xfrm>
              <a:off x="5927023" y="918641"/>
              <a:ext cx="25556" cy="10960"/>
            </a:xfrm>
            <a:custGeom>
              <a:avLst/>
              <a:gdLst/>
              <a:ahLst/>
              <a:cxnLst/>
              <a:rect l="l" t="t" r="r" b="b"/>
              <a:pathLst>
                <a:path w="716" h="364" extrusionOk="0">
                  <a:moveTo>
                    <a:pt x="662" y="364"/>
                  </a:moveTo>
                  <a:cubicBezTo>
                    <a:pt x="716" y="158"/>
                    <a:pt x="613" y="22"/>
                    <a:pt x="275" y="1"/>
                  </a:cubicBezTo>
                  <a:cubicBezTo>
                    <a:pt x="215" y="122"/>
                    <a:pt x="1" y="173"/>
                    <a:pt x="84" y="36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55" name="Google Shape;68255;p28"/>
            <p:cNvSpPr/>
            <p:nvPr/>
          </p:nvSpPr>
          <p:spPr>
            <a:xfrm>
              <a:off x="2857632" y="914908"/>
              <a:ext cx="39833" cy="15838"/>
            </a:xfrm>
            <a:custGeom>
              <a:avLst/>
              <a:gdLst/>
              <a:ahLst/>
              <a:cxnLst/>
              <a:rect l="l" t="t" r="r" b="b"/>
              <a:pathLst>
                <a:path w="1116" h="526" extrusionOk="0">
                  <a:moveTo>
                    <a:pt x="650" y="305"/>
                  </a:moveTo>
                  <a:cubicBezTo>
                    <a:pt x="1116" y="1"/>
                    <a:pt x="1" y="526"/>
                    <a:pt x="650" y="3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56" name="Google Shape;68256;p28"/>
            <p:cNvSpPr/>
            <p:nvPr/>
          </p:nvSpPr>
          <p:spPr>
            <a:xfrm>
              <a:off x="2122701" y="915871"/>
              <a:ext cx="14705" cy="9545"/>
            </a:xfrm>
            <a:custGeom>
              <a:avLst/>
              <a:gdLst/>
              <a:ahLst/>
              <a:cxnLst/>
              <a:rect l="l" t="t" r="r" b="b"/>
              <a:pathLst>
                <a:path w="412" h="317" extrusionOk="0">
                  <a:moveTo>
                    <a:pt x="411" y="273"/>
                  </a:moveTo>
                  <a:lnTo>
                    <a:pt x="411" y="93"/>
                  </a:lnTo>
                  <a:cubicBezTo>
                    <a:pt x="219" y="93"/>
                    <a:pt x="182" y="18"/>
                    <a:pt x="26" y="0"/>
                  </a:cubicBezTo>
                  <a:cubicBezTo>
                    <a:pt x="46" y="144"/>
                    <a:pt x="0" y="316"/>
                    <a:pt x="411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57" name="Google Shape;68257;p28"/>
            <p:cNvSpPr/>
            <p:nvPr/>
          </p:nvSpPr>
          <p:spPr>
            <a:xfrm>
              <a:off x="1855155" y="921411"/>
              <a:ext cx="13884" cy="2710"/>
            </a:xfrm>
            <a:custGeom>
              <a:avLst/>
              <a:gdLst/>
              <a:ahLst/>
              <a:cxnLst/>
              <a:rect l="l" t="t" r="r" b="b"/>
              <a:pathLst>
                <a:path w="389" h="90" extrusionOk="0">
                  <a:moveTo>
                    <a:pt x="389" y="0"/>
                  </a:moveTo>
                  <a:cubicBezTo>
                    <a:pt x="238" y="20"/>
                    <a:pt x="6" y="2"/>
                    <a:pt x="1" y="89"/>
                  </a:cubicBezTo>
                  <a:cubicBezTo>
                    <a:pt x="152" y="69"/>
                    <a:pt x="382" y="86"/>
                    <a:pt x="38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58" name="Google Shape;68258;p28"/>
            <p:cNvSpPr/>
            <p:nvPr/>
          </p:nvSpPr>
          <p:spPr>
            <a:xfrm>
              <a:off x="3944056" y="917828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8"/>
                  </a:moveTo>
                  <a:cubicBezTo>
                    <a:pt x="242" y="0"/>
                    <a:pt x="1" y="70"/>
                    <a:pt x="100" y="119"/>
                  </a:cubicBezTo>
                  <a:cubicBezTo>
                    <a:pt x="155" y="143"/>
                    <a:pt x="391" y="74"/>
                    <a:pt x="293" y="2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59" name="Google Shape;68259;p28"/>
            <p:cNvSpPr/>
            <p:nvPr/>
          </p:nvSpPr>
          <p:spPr>
            <a:xfrm>
              <a:off x="750350" y="917828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3" y="28"/>
                  </a:moveTo>
                  <a:cubicBezTo>
                    <a:pt x="239" y="0"/>
                    <a:pt x="0" y="70"/>
                    <a:pt x="99" y="119"/>
                  </a:cubicBezTo>
                  <a:cubicBezTo>
                    <a:pt x="152" y="143"/>
                    <a:pt x="390" y="74"/>
                    <a:pt x="293" y="2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60" name="Google Shape;68260;p28"/>
            <p:cNvSpPr/>
            <p:nvPr/>
          </p:nvSpPr>
          <p:spPr>
            <a:xfrm>
              <a:off x="6928108" y="91316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61" name="Google Shape;68261;p28"/>
            <p:cNvSpPr/>
            <p:nvPr/>
          </p:nvSpPr>
          <p:spPr>
            <a:xfrm>
              <a:off x="3101014" y="91045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62" name="Google Shape;68262;p28"/>
            <p:cNvSpPr/>
            <p:nvPr/>
          </p:nvSpPr>
          <p:spPr>
            <a:xfrm>
              <a:off x="2031473" y="907832"/>
              <a:ext cx="34051" cy="8882"/>
            </a:xfrm>
            <a:custGeom>
              <a:avLst/>
              <a:gdLst/>
              <a:ahLst/>
              <a:cxnLst/>
              <a:rect l="l" t="t" r="r" b="b"/>
              <a:pathLst>
                <a:path w="954" h="295" extrusionOk="0">
                  <a:moveTo>
                    <a:pt x="75" y="177"/>
                  </a:moveTo>
                  <a:cubicBezTo>
                    <a:pt x="321" y="181"/>
                    <a:pt x="341" y="295"/>
                    <a:pt x="654" y="269"/>
                  </a:cubicBezTo>
                  <a:cubicBezTo>
                    <a:pt x="953" y="44"/>
                    <a:pt x="0" y="1"/>
                    <a:pt x="75" y="17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63" name="Google Shape;68263;p28"/>
            <p:cNvSpPr/>
            <p:nvPr/>
          </p:nvSpPr>
          <p:spPr>
            <a:xfrm>
              <a:off x="3083739" y="909699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0" y="25"/>
                  </a:moveTo>
                  <a:cubicBezTo>
                    <a:pt x="237" y="0"/>
                    <a:pt x="1" y="69"/>
                    <a:pt x="98" y="115"/>
                  </a:cubicBezTo>
                  <a:cubicBezTo>
                    <a:pt x="152" y="141"/>
                    <a:pt x="391" y="71"/>
                    <a:pt x="290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64" name="Google Shape;68264;p28"/>
            <p:cNvSpPr/>
            <p:nvPr/>
          </p:nvSpPr>
          <p:spPr>
            <a:xfrm>
              <a:off x="2171849" y="910452"/>
              <a:ext cx="13706" cy="2740"/>
            </a:xfrm>
            <a:custGeom>
              <a:avLst/>
              <a:gdLst/>
              <a:ahLst/>
              <a:cxnLst/>
              <a:rect l="l" t="t" r="r" b="b"/>
              <a:pathLst>
                <a:path w="384" h="91" extrusionOk="0">
                  <a:moveTo>
                    <a:pt x="384" y="0"/>
                  </a:moveTo>
                  <a:cubicBezTo>
                    <a:pt x="235" y="20"/>
                    <a:pt x="3" y="3"/>
                    <a:pt x="0" y="90"/>
                  </a:cubicBezTo>
                  <a:cubicBezTo>
                    <a:pt x="149" y="71"/>
                    <a:pt x="377" y="88"/>
                    <a:pt x="38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65" name="Google Shape;68265;p28"/>
            <p:cNvSpPr/>
            <p:nvPr/>
          </p:nvSpPr>
          <p:spPr>
            <a:xfrm>
              <a:off x="2027225" y="1577536"/>
              <a:ext cx="50683" cy="16440"/>
            </a:xfrm>
            <a:custGeom>
              <a:avLst/>
              <a:gdLst/>
              <a:ahLst/>
              <a:cxnLst/>
              <a:rect l="l" t="t" r="r" b="b"/>
              <a:pathLst>
                <a:path w="1420" h="546" extrusionOk="0">
                  <a:moveTo>
                    <a:pt x="194" y="545"/>
                  </a:moveTo>
                  <a:cubicBezTo>
                    <a:pt x="1419" y="480"/>
                    <a:pt x="207" y="1"/>
                    <a:pt x="0" y="271"/>
                  </a:cubicBezTo>
                  <a:cubicBezTo>
                    <a:pt x="226" y="288"/>
                    <a:pt x="211" y="416"/>
                    <a:pt x="194" y="54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66" name="Google Shape;68266;p28"/>
            <p:cNvSpPr/>
            <p:nvPr/>
          </p:nvSpPr>
          <p:spPr>
            <a:xfrm>
              <a:off x="8717625" y="1287651"/>
              <a:ext cx="34479" cy="10990"/>
            </a:xfrm>
            <a:custGeom>
              <a:avLst/>
              <a:gdLst/>
              <a:ahLst/>
              <a:cxnLst/>
              <a:rect l="l" t="t" r="r" b="b"/>
              <a:pathLst>
                <a:path w="966" h="365" extrusionOk="0">
                  <a:moveTo>
                    <a:pt x="965" y="365"/>
                  </a:moveTo>
                  <a:cubicBezTo>
                    <a:pt x="897" y="123"/>
                    <a:pt x="459" y="58"/>
                    <a:pt x="0" y="1"/>
                  </a:cubicBezTo>
                  <a:cubicBezTo>
                    <a:pt x="79" y="238"/>
                    <a:pt x="601" y="264"/>
                    <a:pt x="965" y="36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67" name="Google Shape;68267;p28"/>
            <p:cNvSpPr/>
            <p:nvPr/>
          </p:nvSpPr>
          <p:spPr>
            <a:xfrm>
              <a:off x="9040779" y="1060814"/>
              <a:ext cx="36799" cy="16290"/>
            </a:xfrm>
            <a:custGeom>
              <a:avLst/>
              <a:gdLst/>
              <a:ahLst/>
              <a:cxnLst/>
              <a:rect l="l" t="t" r="r" b="b"/>
              <a:pathLst>
                <a:path w="1031" h="541" extrusionOk="0">
                  <a:moveTo>
                    <a:pt x="203" y="453"/>
                  </a:moveTo>
                  <a:cubicBezTo>
                    <a:pt x="791" y="541"/>
                    <a:pt x="1030" y="8"/>
                    <a:pt x="781" y="0"/>
                  </a:cubicBezTo>
                  <a:cubicBezTo>
                    <a:pt x="609" y="160"/>
                    <a:pt x="0" y="115"/>
                    <a:pt x="203" y="45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68" name="Google Shape;68268;p28"/>
            <p:cNvSpPr/>
            <p:nvPr/>
          </p:nvSpPr>
          <p:spPr>
            <a:xfrm>
              <a:off x="780616" y="988403"/>
              <a:ext cx="35264" cy="10147"/>
            </a:xfrm>
            <a:custGeom>
              <a:avLst/>
              <a:gdLst/>
              <a:ahLst/>
              <a:cxnLst/>
              <a:rect l="l" t="t" r="r" b="b"/>
              <a:pathLst>
                <a:path w="988" h="337" extrusionOk="0">
                  <a:moveTo>
                    <a:pt x="409" y="317"/>
                  </a:moveTo>
                  <a:cubicBezTo>
                    <a:pt x="487" y="161"/>
                    <a:pt x="658" y="336"/>
                    <a:pt x="987" y="317"/>
                  </a:cubicBezTo>
                  <a:lnTo>
                    <a:pt x="987" y="43"/>
                  </a:lnTo>
                  <a:cubicBezTo>
                    <a:pt x="613" y="1"/>
                    <a:pt x="1" y="289"/>
                    <a:pt x="409" y="3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69" name="Google Shape;68269;p28"/>
            <p:cNvSpPr/>
            <p:nvPr/>
          </p:nvSpPr>
          <p:spPr>
            <a:xfrm>
              <a:off x="754097" y="924814"/>
              <a:ext cx="37656" cy="11080"/>
            </a:xfrm>
            <a:custGeom>
              <a:avLst/>
              <a:gdLst/>
              <a:ahLst/>
              <a:cxnLst/>
              <a:rect l="l" t="t" r="r" b="b"/>
              <a:pathLst>
                <a:path w="1055" h="368" extrusionOk="0">
                  <a:moveTo>
                    <a:pt x="960" y="249"/>
                  </a:moveTo>
                  <a:cubicBezTo>
                    <a:pt x="574" y="248"/>
                    <a:pt x="715" y="1"/>
                    <a:pt x="188" y="67"/>
                  </a:cubicBezTo>
                  <a:cubicBezTo>
                    <a:pt x="1" y="288"/>
                    <a:pt x="1054" y="368"/>
                    <a:pt x="960" y="24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70" name="Google Shape;68270;p28"/>
            <p:cNvSpPr/>
            <p:nvPr/>
          </p:nvSpPr>
          <p:spPr>
            <a:xfrm>
              <a:off x="8724086" y="2513159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6" y="110"/>
                  </a:moveTo>
                  <a:cubicBezTo>
                    <a:pt x="344" y="1"/>
                    <a:pt x="173" y="54"/>
                    <a:pt x="1" y="110"/>
                  </a:cubicBezTo>
                  <a:cubicBezTo>
                    <a:pt x="2" y="202"/>
                    <a:pt x="338" y="224"/>
                    <a:pt x="386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71" name="Google Shape;68271;p28"/>
            <p:cNvSpPr/>
            <p:nvPr/>
          </p:nvSpPr>
          <p:spPr>
            <a:xfrm>
              <a:off x="8121679" y="251571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7"/>
                  </a:moveTo>
                  <a:cubicBezTo>
                    <a:pt x="154" y="140"/>
                    <a:pt x="394" y="72"/>
                    <a:pt x="292" y="25"/>
                  </a:cubicBezTo>
                  <a:cubicBezTo>
                    <a:pt x="242" y="1"/>
                    <a:pt x="1" y="69"/>
                    <a:pt x="100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72" name="Google Shape;68272;p28"/>
            <p:cNvSpPr/>
            <p:nvPr/>
          </p:nvSpPr>
          <p:spPr>
            <a:xfrm>
              <a:off x="3299282" y="2513761"/>
              <a:ext cx="21630" cy="6353"/>
            </a:xfrm>
            <a:custGeom>
              <a:avLst/>
              <a:gdLst/>
              <a:ahLst/>
              <a:cxnLst/>
              <a:rect l="l" t="t" r="r" b="b"/>
              <a:pathLst>
                <a:path w="606" h="211" extrusionOk="0">
                  <a:moveTo>
                    <a:pt x="606" y="0"/>
                  </a:moveTo>
                  <a:lnTo>
                    <a:pt x="26" y="0"/>
                  </a:lnTo>
                  <a:cubicBezTo>
                    <a:pt x="0" y="162"/>
                    <a:pt x="219" y="211"/>
                    <a:pt x="606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73" name="Google Shape;68273;p28"/>
            <p:cNvSpPr/>
            <p:nvPr/>
          </p:nvSpPr>
          <p:spPr>
            <a:xfrm>
              <a:off x="168430" y="2513610"/>
              <a:ext cx="23950" cy="5962"/>
            </a:xfrm>
            <a:custGeom>
              <a:avLst/>
              <a:gdLst/>
              <a:ahLst/>
              <a:cxnLst/>
              <a:rect l="l" t="t" r="r" b="b"/>
              <a:pathLst>
                <a:path w="671" h="198" extrusionOk="0">
                  <a:moveTo>
                    <a:pt x="580" y="5"/>
                  </a:moveTo>
                  <a:cubicBezTo>
                    <a:pt x="247" y="0"/>
                    <a:pt x="84" y="73"/>
                    <a:pt x="0" y="187"/>
                  </a:cubicBezTo>
                  <a:cubicBezTo>
                    <a:pt x="302" y="176"/>
                    <a:pt x="670" y="197"/>
                    <a:pt x="580" y="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74" name="Google Shape;68274;p28"/>
            <p:cNvSpPr/>
            <p:nvPr/>
          </p:nvSpPr>
          <p:spPr>
            <a:xfrm>
              <a:off x="2725286" y="2512978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293" y="26"/>
                  </a:moveTo>
                  <a:cubicBezTo>
                    <a:pt x="242" y="0"/>
                    <a:pt x="0" y="68"/>
                    <a:pt x="103" y="116"/>
                  </a:cubicBezTo>
                  <a:cubicBezTo>
                    <a:pt x="156" y="140"/>
                    <a:pt x="396" y="72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75" name="Google Shape;68275;p28"/>
            <p:cNvSpPr/>
            <p:nvPr/>
          </p:nvSpPr>
          <p:spPr>
            <a:xfrm>
              <a:off x="6944704" y="2510208"/>
              <a:ext cx="14134" cy="4336"/>
            </a:xfrm>
            <a:custGeom>
              <a:avLst/>
              <a:gdLst/>
              <a:ahLst/>
              <a:cxnLst/>
              <a:rect l="l" t="t" r="r" b="b"/>
              <a:pathLst>
                <a:path w="396" h="144" extrusionOk="0">
                  <a:moveTo>
                    <a:pt x="99" y="118"/>
                  </a:moveTo>
                  <a:cubicBezTo>
                    <a:pt x="155" y="143"/>
                    <a:pt x="396" y="74"/>
                    <a:pt x="293" y="26"/>
                  </a:cubicBezTo>
                  <a:cubicBezTo>
                    <a:pt x="239" y="1"/>
                    <a:pt x="0" y="69"/>
                    <a:pt x="99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76" name="Google Shape;68276;p28"/>
            <p:cNvSpPr/>
            <p:nvPr/>
          </p:nvSpPr>
          <p:spPr>
            <a:xfrm>
              <a:off x="5251376" y="2510208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6"/>
                  </a:moveTo>
                  <a:cubicBezTo>
                    <a:pt x="241" y="1"/>
                    <a:pt x="1" y="69"/>
                    <a:pt x="102" y="118"/>
                  </a:cubicBezTo>
                  <a:cubicBezTo>
                    <a:pt x="155" y="141"/>
                    <a:pt x="395" y="74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77" name="Google Shape;68277;p28"/>
            <p:cNvSpPr/>
            <p:nvPr/>
          </p:nvSpPr>
          <p:spPr>
            <a:xfrm>
              <a:off x="1882281" y="2497322"/>
              <a:ext cx="39797" cy="13670"/>
            </a:xfrm>
            <a:custGeom>
              <a:avLst/>
              <a:gdLst/>
              <a:ahLst/>
              <a:cxnLst/>
              <a:rect l="l" t="t" r="r" b="b"/>
              <a:pathLst>
                <a:path w="1115" h="454" extrusionOk="0">
                  <a:moveTo>
                    <a:pt x="579" y="1"/>
                  </a:moveTo>
                  <a:cubicBezTo>
                    <a:pt x="405" y="161"/>
                    <a:pt x="112" y="266"/>
                    <a:pt x="1" y="454"/>
                  </a:cubicBezTo>
                  <a:cubicBezTo>
                    <a:pt x="388" y="447"/>
                    <a:pt x="1114" y="142"/>
                    <a:pt x="57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78" name="Google Shape;68278;p28"/>
            <p:cNvSpPr/>
            <p:nvPr/>
          </p:nvSpPr>
          <p:spPr>
            <a:xfrm>
              <a:off x="1720382" y="2507498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101" y="116"/>
                  </a:moveTo>
                  <a:cubicBezTo>
                    <a:pt x="155" y="142"/>
                    <a:pt x="396" y="73"/>
                    <a:pt x="292" y="26"/>
                  </a:cubicBezTo>
                  <a:cubicBezTo>
                    <a:pt x="241" y="1"/>
                    <a:pt x="1" y="70"/>
                    <a:pt x="101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79" name="Google Shape;68279;p28"/>
            <p:cNvSpPr/>
            <p:nvPr/>
          </p:nvSpPr>
          <p:spPr>
            <a:xfrm>
              <a:off x="1142210" y="2504758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102" y="117"/>
                  </a:moveTo>
                  <a:cubicBezTo>
                    <a:pt x="153" y="141"/>
                    <a:pt x="396" y="72"/>
                    <a:pt x="291" y="27"/>
                  </a:cubicBezTo>
                  <a:cubicBezTo>
                    <a:pt x="240" y="0"/>
                    <a:pt x="0" y="71"/>
                    <a:pt x="102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80" name="Google Shape;68280;p28"/>
            <p:cNvSpPr/>
            <p:nvPr/>
          </p:nvSpPr>
          <p:spPr>
            <a:xfrm>
              <a:off x="2787390" y="2502019"/>
              <a:ext cx="13884" cy="4306"/>
            </a:xfrm>
            <a:custGeom>
              <a:avLst/>
              <a:gdLst/>
              <a:ahLst/>
              <a:cxnLst/>
              <a:rect l="l" t="t" r="r" b="b"/>
              <a:pathLst>
                <a:path w="389" h="143" extrusionOk="0">
                  <a:moveTo>
                    <a:pt x="98" y="118"/>
                  </a:moveTo>
                  <a:cubicBezTo>
                    <a:pt x="150" y="142"/>
                    <a:pt x="388" y="73"/>
                    <a:pt x="291" y="26"/>
                  </a:cubicBezTo>
                  <a:cubicBezTo>
                    <a:pt x="237" y="0"/>
                    <a:pt x="0" y="71"/>
                    <a:pt x="98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81" name="Google Shape;68281;p28"/>
            <p:cNvSpPr/>
            <p:nvPr/>
          </p:nvSpPr>
          <p:spPr>
            <a:xfrm>
              <a:off x="2921663" y="2497322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7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82" name="Google Shape;68282;p28"/>
            <p:cNvSpPr/>
            <p:nvPr/>
          </p:nvSpPr>
          <p:spPr>
            <a:xfrm>
              <a:off x="6610914" y="2494251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5" y="103"/>
                  </a:moveTo>
                  <a:cubicBezTo>
                    <a:pt x="195" y="53"/>
                    <a:pt x="39" y="1"/>
                    <a:pt x="3" y="103"/>
                  </a:cubicBezTo>
                  <a:cubicBezTo>
                    <a:pt x="1" y="154"/>
                    <a:pt x="160" y="206"/>
                    <a:pt x="195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83" name="Google Shape;68283;p28"/>
            <p:cNvSpPr/>
            <p:nvPr/>
          </p:nvSpPr>
          <p:spPr>
            <a:xfrm>
              <a:off x="4277596" y="2494251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3"/>
                  </a:moveTo>
                  <a:cubicBezTo>
                    <a:pt x="193" y="53"/>
                    <a:pt x="39" y="1"/>
                    <a:pt x="1" y="103"/>
                  </a:cubicBezTo>
                  <a:cubicBezTo>
                    <a:pt x="1" y="154"/>
                    <a:pt x="156" y="206"/>
                    <a:pt x="193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84" name="Google Shape;68284;p28"/>
            <p:cNvSpPr/>
            <p:nvPr/>
          </p:nvSpPr>
          <p:spPr>
            <a:xfrm>
              <a:off x="591664" y="249653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3" y="27"/>
                  </a:moveTo>
                  <a:cubicBezTo>
                    <a:pt x="238" y="1"/>
                    <a:pt x="0" y="70"/>
                    <a:pt x="99" y="117"/>
                  </a:cubicBezTo>
                  <a:cubicBezTo>
                    <a:pt x="152" y="142"/>
                    <a:pt x="392" y="72"/>
                    <a:pt x="293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85" name="Google Shape;68285;p28"/>
            <p:cNvSpPr/>
            <p:nvPr/>
          </p:nvSpPr>
          <p:spPr>
            <a:xfrm>
              <a:off x="5530380" y="2489072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8" y="92"/>
                  </a:moveTo>
                  <a:cubicBezTo>
                    <a:pt x="385" y="92"/>
                    <a:pt x="349" y="19"/>
                    <a:pt x="193" y="1"/>
                  </a:cubicBezTo>
                  <a:cubicBezTo>
                    <a:pt x="193" y="92"/>
                    <a:pt x="35" y="109"/>
                    <a:pt x="0" y="182"/>
                  </a:cubicBezTo>
                  <a:cubicBezTo>
                    <a:pt x="193" y="182"/>
                    <a:pt x="230" y="255"/>
                    <a:pt x="386" y="273"/>
                  </a:cubicBezTo>
                  <a:cubicBezTo>
                    <a:pt x="385" y="183"/>
                    <a:pt x="540" y="166"/>
                    <a:pt x="578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86" name="Google Shape;68286;p28"/>
            <p:cNvSpPr/>
            <p:nvPr/>
          </p:nvSpPr>
          <p:spPr>
            <a:xfrm>
              <a:off x="4899633" y="2488680"/>
              <a:ext cx="33480" cy="15838"/>
            </a:xfrm>
            <a:custGeom>
              <a:avLst/>
              <a:gdLst/>
              <a:ahLst/>
              <a:cxnLst/>
              <a:rect l="l" t="t" r="r" b="b"/>
              <a:pathLst>
                <a:path w="938" h="526" extrusionOk="0">
                  <a:moveTo>
                    <a:pt x="893" y="196"/>
                  </a:moveTo>
                  <a:cubicBezTo>
                    <a:pt x="938" y="142"/>
                    <a:pt x="601" y="1"/>
                    <a:pt x="509" y="16"/>
                  </a:cubicBezTo>
                  <a:cubicBezTo>
                    <a:pt x="0" y="89"/>
                    <a:pt x="632" y="525"/>
                    <a:pt x="893" y="19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87" name="Google Shape;68287;p28"/>
            <p:cNvSpPr/>
            <p:nvPr/>
          </p:nvSpPr>
          <p:spPr>
            <a:xfrm>
              <a:off x="471275" y="2480310"/>
              <a:ext cx="40333" cy="14694"/>
            </a:xfrm>
            <a:custGeom>
              <a:avLst/>
              <a:gdLst/>
              <a:ahLst/>
              <a:cxnLst/>
              <a:rect l="l" t="t" r="r" b="b"/>
              <a:pathLst>
                <a:path w="1130" h="488" extrusionOk="0">
                  <a:moveTo>
                    <a:pt x="770" y="383"/>
                  </a:moveTo>
                  <a:cubicBezTo>
                    <a:pt x="1129" y="80"/>
                    <a:pt x="78" y="1"/>
                    <a:pt x="0" y="200"/>
                  </a:cubicBezTo>
                  <a:cubicBezTo>
                    <a:pt x="302" y="242"/>
                    <a:pt x="165" y="487"/>
                    <a:pt x="770" y="38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88" name="Google Shape;68288;p28"/>
            <p:cNvSpPr/>
            <p:nvPr/>
          </p:nvSpPr>
          <p:spPr>
            <a:xfrm>
              <a:off x="877448" y="2469923"/>
              <a:ext cx="50398" cy="17494"/>
            </a:xfrm>
            <a:custGeom>
              <a:avLst/>
              <a:gdLst/>
              <a:ahLst/>
              <a:cxnLst/>
              <a:rect l="l" t="t" r="r" b="b"/>
              <a:pathLst>
                <a:path w="1412" h="581" extrusionOk="0">
                  <a:moveTo>
                    <a:pt x="1157" y="545"/>
                  </a:moveTo>
                  <a:cubicBezTo>
                    <a:pt x="1318" y="441"/>
                    <a:pt x="1411" y="302"/>
                    <a:pt x="1348" y="92"/>
                  </a:cubicBezTo>
                  <a:cubicBezTo>
                    <a:pt x="721" y="146"/>
                    <a:pt x="450" y="32"/>
                    <a:pt x="0" y="1"/>
                  </a:cubicBezTo>
                  <a:cubicBezTo>
                    <a:pt x="226" y="257"/>
                    <a:pt x="311" y="580"/>
                    <a:pt x="1157" y="54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89" name="Google Shape;68289;p28"/>
            <p:cNvSpPr/>
            <p:nvPr/>
          </p:nvSpPr>
          <p:spPr>
            <a:xfrm>
              <a:off x="1244325" y="2467273"/>
              <a:ext cx="72027" cy="13941"/>
            </a:xfrm>
            <a:custGeom>
              <a:avLst/>
              <a:gdLst/>
              <a:ahLst/>
              <a:cxnLst/>
              <a:rect l="l" t="t" r="r" b="b"/>
              <a:pathLst>
                <a:path w="2018" h="463" extrusionOk="0">
                  <a:moveTo>
                    <a:pt x="713" y="454"/>
                  </a:moveTo>
                  <a:cubicBezTo>
                    <a:pt x="657" y="124"/>
                    <a:pt x="2017" y="462"/>
                    <a:pt x="1677" y="0"/>
                  </a:cubicBezTo>
                  <a:cubicBezTo>
                    <a:pt x="1136" y="50"/>
                    <a:pt x="675" y="135"/>
                    <a:pt x="132" y="182"/>
                  </a:cubicBezTo>
                  <a:cubicBezTo>
                    <a:pt x="1" y="424"/>
                    <a:pt x="532" y="357"/>
                    <a:pt x="713" y="45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90" name="Google Shape;68290;p28"/>
            <p:cNvSpPr/>
            <p:nvPr/>
          </p:nvSpPr>
          <p:spPr>
            <a:xfrm>
              <a:off x="6745044" y="247468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99" y="117"/>
                  </a:moveTo>
                  <a:cubicBezTo>
                    <a:pt x="155" y="142"/>
                    <a:pt x="392" y="73"/>
                    <a:pt x="292" y="27"/>
                  </a:cubicBezTo>
                  <a:cubicBezTo>
                    <a:pt x="242" y="1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91" name="Google Shape;68291;p28"/>
            <p:cNvSpPr/>
            <p:nvPr/>
          </p:nvSpPr>
          <p:spPr>
            <a:xfrm>
              <a:off x="6665987" y="2469923"/>
              <a:ext cx="13884" cy="5540"/>
            </a:xfrm>
            <a:custGeom>
              <a:avLst/>
              <a:gdLst/>
              <a:ahLst/>
              <a:cxnLst/>
              <a:rect l="l" t="t" r="r" b="b"/>
              <a:pathLst>
                <a:path w="389" h="184" extrusionOk="0">
                  <a:moveTo>
                    <a:pt x="1" y="184"/>
                  </a:moveTo>
                  <a:lnTo>
                    <a:pt x="388" y="184"/>
                  </a:lnTo>
                  <a:lnTo>
                    <a:pt x="388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92" name="Google Shape;68292;p28"/>
            <p:cNvSpPr/>
            <p:nvPr/>
          </p:nvSpPr>
          <p:spPr>
            <a:xfrm>
              <a:off x="5289353" y="2469381"/>
              <a:ext cx="13813" cy="6745"/>
            </a:xfrm>
            <a:custGeom>
              <a:avLst/>
              <a:gdLst/>
              <a:ahLst/>
              <a:cxnLst/>
              <a:rect l="l" t="t" r="r" b="b"/>
              <a:pathLst>
                <a:path w="387" h="224" extrusionOk="0">
                  <a:moveTo>
                    <a:pt x="387" y="110"/>
                  </a:moveTo>
                  <a:cubicBezTo>
                    <a:pt x="346" y="1"/>
                    <a:pt x="174" y="54"/>
                    <a:pt x="1" y="110"/>
                  </a:cubicBezTo>
                  <a:cubicBezTo>
                    <a:pt x="6" y="203"/>
                    <a:pt x="341" y="224"/>
                    <a:pt x="387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93" name="Google Shape;68293;p28"/>
            <p:cNvSpPr/>
            <p:nvPr/>
          </p:nvSpPr>
          <p:spPr>
            <a:xfrm>
              <a:off x="8061217" y="2459024"/>
              <a:ext cx="44687" cy="16440"/>
            </a:xfrm>
            <a:custGeom>
              <a:avLst/>
              <a:gdLst/>
              <a:ahLst/>
              <a:cxnLst/>
              <a:rect l="l" t="t" r="r" b="b"/>
              <a:pathLst>
                <a:path w="1252" h="546" extrusionOk="0">
                  <a:moveTo>
                    <a:pt x="638" y="0"/>
                  </a:moveTo>
                  <a:cubicBezTo>
                    <a:pt x="615" y="172"/>
                    <a:pt x="1" y="64"/>
                    <a:pt x="59" y="273"/>
                  </a:cubicBezTo>
                  <a:cubicBezTo>
                    <a:pt x="396" y="546"/>
                    <a:pt x="1251" y="144"/>
                    <a:pt x="63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94" name="Google Shape;68294;p28"/>
            <p:cNvSpPr/>
            <p:nvPr/>
          </p:nvSpPr>
          <p:spPr>
            <a:xfrm>
              <a:off x="6738263" y="2466430"/>
              <a:ext cx="13956" cy="4336"/>
            </a:xfrm>
            <a:custGeom>
              <a:avLst/>
              <a:gdLst/>
              <a:ahLst/>
              <a:cxnLst/>
              <a:rect l="l" t="t" r="r" b="b"/>
              <a:pathLst>
                <a:path w="391" h="144" extrusionOk="0">
                  <a:moveTo>
                    <a:pt x="289" y="27"/>
                  </a:moveTo>
                  <a:cubicBezTo>
                    <a:pt x="238" y="1"/>
                    <a:pt x="0" y="71"/>
                    <a:pt x="99" y="117"/>
                  </a:cubicBezTo>
                  <a:cubicBezTo>
                    <a:pt x="150" y="143"/>
                    <a:pt x="390" y="74"/>
                    <a:pt x="289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95" name="Google Shape;68295;p28"/>
            <p:cNvSpPr/>
            <p:nvPr/>
          </p:nvSpPr>
          <p:spPr>
            <a:xfrm>
              <a:off x="9130223" y="2461763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96" name="Google Shape;68296;p28"/>
            <p:cNvSpPr/>
            <p:nvPr/>
          </p:nvSpPr>
          <p:spPr>
            <a:xfrm>
              <a:off x="5896614" y="2451888"/>
              <a:ext cx="22165" cy="16199"/>
            </a:xfrm>
            <a:custGeom>
              <a:avLst/>
              <a:gdLst/>
              <a:ahLst/>
              <a:cxnLst/>
              <a:rect l="l" t="t" r="r" b="b"/>
              <a:pathLst>
                <a:path w="621" h="538" extrusionOk="0">
                  <a:moveTo>
                    <a:pt x="345" y="510"/>
                  </a:moveTo>
                  <a:cubicBezTo>
                    <a:pt x="404" y="387"/>
                    <a:pt x="620" y="335"/>
                    <a:pt x="537" y="146"/>
                  </a:cubicBezTo>
                  <a:cubicBezTo>
                    <a:pt x="0" y="1"/>
                    <a:pt x="4" y="537"/>
                    <a:pt x="345" y="5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97" name="Google Shape;68297;p28"/>
            <p:cNvSpPr/>
            <p:nvPr/>
          </p:nvSpPr>
          <p:spPr>
            <a:xfrm>
              <a:off x="5464814" y="2460981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3" y="26"/>
                  </a:moveTo>
                  <a:cubicBezTo>
                    <a:pt x="239" y="0"/>
                    <a:pt x="0" y="71"/>
                    <a:pt x="101" y="116"/>
                  </a:cubicBezTo>
                  <a:cubicBezTo>
                    <a:pt x="151" y="143"/>
                    <a:pt x="396" y="75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98" name="Google Shape;68298;p28"/>
            <p:cNvSpPr/>
            <p:nvPr/>
          </p:nvSpPr>
          <p:spPr>
            <a:xfrm>
              <a:off x="2591620" y="2451888"/>
              <a:ext cx="47792" cy="17464"/>
            </a:xfrm>
            <a:custGeom>
              <a:avLst/>
              <a:gdLst/>
              <a:ahLst/>
              <a:cxnLst/>
              <a:rect l="l" t="t" r="r" b="b"/>
              <a:pathLst>
                <a:path w="1339" h="580" extrusionOk="0">
                  <a:moveTo>
                    <a:pt x="182" y="328"/>
                  </a:moveTo>
                  <a:cubicBezTo>
                    <a:pt x="479" y="579"/>
                    <a:pt x="1315" y="324"/>
                    <a:pt x="1338" y="146"/>
                  </a:cubicBezTo>
                  <a:cubicBezTo>
                    <a:pt x="943" y="202"/>
                    <a:pt x="0" y="1"/>
                    <a:pt x="182" y="32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99" name="Google Shape;68299;p28"/>
            <p:cNvSpPr/>
            <p:nvPr/>
          </p:nvSpPr>
          <p:spPr>
            <a:xfrm>
              <a:off x="1494988" y="2446830"/>
              <a:ext cx="26484" cy="12225"/>
            </a:xfrm>
            <a:custGeom>
              <a:avLst/>
              <a:gdLst/>
              <a:ahLst/>
              <a:cxnLst/>
              <a:rect l="l" t="t" r="r" b="b"/>
              <a:pathLst>
                <a:path w="742" h="406" extrusionOk="0">
                  <a:moveTo>
                    <a:pt x="438" y="405"/>
                  </a:moveTo>
                  <a:cubicBezTo>
                    <a:pt x="742" y="271"/>
                    <a:pt x="652" y="0"/>
                    <a:pt x="53" y="42"/>
                  </a:cubicBezTo>
                  <a:cubicBezTo>
                    <a:pt x="0" y="251"/>
                    <a:pt x="100" y="384"/>
                    <a:pt x="438" y="4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00" name="Google Shape;68300;p28"/>
            <p:cNvSpPr/>
            <p:nvPr/>
          </p:nvSpPr>
          <p:spPr>
            <a:xfrm>
              <a:off x="8940771" y="2452851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4"/>
                  </a:moveTo>
                  <a:cubicBezTo>
                    <a:pt x="154" y="140"/>
                    <a:pt x="394" y="72"/>
                    <a:pt x="295" y="25"/>
                  </a:cubicBezTo>
                  <a:cubicBezTo>
                    <a:pt x="242" y="0"/>
                    <a:pt x="1" y="68"/>
                    <a:pt x="100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01" name="Google Shape;68301;p28"/>
            <p:cNvSpPr/>
            <p:nvPr/>
          </p:nvSpPr>
          <p:spPr>
            <a:xfrm>
              <a:off x="8995808" y="2450081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6"/>
                  </a:moveTo>
                  <a:cubicBezTo>
                    <a:pt x="239" y="1"/>
                    <a:pt x="1" y="69"/>
                    <a:pt x="100" y="117"/>
                  </a:cubicBezTo>
                  <a:cubicBezTo>
                    <a:pt x="155" y="140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02" name="Google Shape;68302;p28"/>
            <p:cNvSpPr/>
            <p:nvPr/>
          </p:nvSpPr>
          <p:spPr>
            <a:xfrm>
              <a:off x="6961944" y="2440507"/>
              <a:ext cx="26591" cy="15266"/>
            </a:xfrm>
            <a:custGeom>
              <a:avLst/>
              <a:gdLst/>
              <a:ahLst/>
              <a:cxnLst/>
              <a:rect l="l" t="t" r="r" b="b"/>
              <a:pathLst>
                <a:path w="745" h="507" extrusionOk="0">
                  <a:moveTo>
                    <a:pt x="0" y="435"/>
                  </a:moveTo>
                  <a:cubicBezTo>
                    <a:pt x="744" y="507"/>
                    <a:pt x="744" y="0"/>
                    <a:pt x="0" y="7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03" name="Google Shape;68303;p28"/>
            <p:cNvSpPr/>
            <p:nvPr/>
          </p:nvSpPr>
          <p:spPr>
            <a:xfrm>
              <a:off x="2673854" y="2447372"/>
              <a:ext cx="13706" cy="7467"/>
            </a:xfrm>
            <a:custGeom>
              <a:avLst/>
              <a:gdLst/>
              <a:ahLst/>
              <a:cxnLst/>
              <a:rect l="l" t="t" r="r" b="b"/>
              <a:pathLst>
                <a:path w="384" h="248" extrusionOk="0">
                  <a:moveTo>
                    <a:pt x="384" y="116"/>
                  </a:moveTo>
                  <a:cubicBezTo>
                    <a:pt x="383" y="24"/>
                    <a:pt x="47" y="1"/>
                    <a:pt x="0" y="116"/>
                  </a:cubicBezTo>
                  <a:cubicBezTo>
                    <a:pt x="216" y="106"/>
                    <a:pt x="299" y="247"/>
                    <a:pt x="384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04" name="Google Shape;68304;p28"/>
            <p:cNvSpPr/>
            <p:nvPr/>
          </p:nvSpPr>
          <p:spPr>
            <a:xfrm>
              <a:off x="920207" y="2431685"/>
              <a:ext cx="41725" cy="18789"/>
            </a:xfrm>
            <a:custGeom>
              <a:avLst/>
              <a:gdLst/>
              <a:ahLst/>
              <a:cxnLst/>
              <a:rect l="l" t="t" r="r" b="b"/>
              <a:pathLst>
                <a:path w="1169" h="624" extrusionOk="0">
                  <a:moveTo>
                    <a:pt x="727" y="546"/>
                  </a:moveTo>
                  <a:cubicBezTo>
                    <a:pt x="1169" y="340"/>
                    <a:pt x="598" y="147"/>
                    <a:pt x="342" y="1"/>
                  </a:cubicBezTo>
                  <a:cubicBezTo>
                    <a:pt x="46" y="138"/>
                    <a:pt x="0" y="623"/>
                    <a:pt x="727" y="54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05" name="Google Shape;68305;p28"/>
            <p:cNvSpPr/>
            <p:nvPr/>
          </p:nvSpPr>
          <p:spPr>
            <a:xfrm>
              <a:off x="6187502" y="2439122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7"/>
                  </a:moveTo>
                  <a:cubicBezTo>
                    <a:pt x="240" y="1"/>
                    <a:pt x="1" y="70"/>
                    <a:pt x="101" y="117"/>
                  </a:cubicBezTo>
                  <a:cubicBezTo>
                    <a:pt x="152" y="143"/>
                    <a:pt x="394" y="72"/>
                    <a:pt x="296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06" name="Google Shape;68306;p28"/>
            <p:cNvSpPr/>
            <p:nvPr/>
          </p:nvSpPr>
          <p:spPr>
            <a:xfrm>
              <a:off x="6107624" y="2437165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0"/>
                  </a:lnTo>
                  <a:lnTo>
                    <a:pt x="28" y="0"/>
                  </a:lnTo>
                  <a:cubicBezTo>
                    <a:pt x="0" y="163"/>
                    <a:pt x="217" y="213"/>
                    <a:pt x="605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07" name="Google Shape;68307;p28"/>
            <p:cNvSpPr/>
            <p:nvPr/>
          </p:nvSpPr>
          <p:spPr>
            <a:xfrm>
              <a:off x="1442165" y="2427440"/>
              <a:ext cx="20273" cy="13610"/>
            </a:xfrm>
            <a:custGeom>
              <a:avLst/>
              <a:gdLst/>
              <a:ahLst/>
              <a:cxnLst/>
              <a:rect l="l" t="t" r="r" b="b"/>
              <a:pathLst>
                <a:path w="568" h="452" extrusionOk="0">
                  <a:moveTo>
                    <a:pt x="375" y="415"/>
                  </a:moveTo>
                  <a:cubicBezTo>
                    <a:pt x="386" y="360"/>
                    <a:pt x="402" y="305"/>
                    <a:pt x="568" y="323"/>
                  </a:cubicBezTo>
                  <a:lnTo>
                    <a:pt x="568" y="142"/>
                  </a:lnTo>
                  <a:cubicBezTo>
                    <a:pt x="94" y="1"/>
                    <a:pt x="0" y="451"/>
                    <a:pt x="375" y="4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08" name="Google Shape;68308;p28"/>
            <p:cNvSpPr/>
            <p:nvPr/>
          </p:nvSpPr>
          <p:spPr>
            <a:xfrm>
              <a:off x="5299596" y="243367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1" y="0"/>
                    <a:pt x="1" y="69"/>
                    <a:pt x="100" y="116"/>
                  </a:cubicBezTo>
                  <a:cubicBezTo>
                    <a:pt x="156" y="141"/>
                    <a:pt x="394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09" name="Google Shape;68309;p28"/>
            <p:cNvSpPr/>
            <p:nvPr/>
          </p:nvSpPr>
          <p:spPr>
            <a:xfrm>
              <a:off x="138877" y="2428915"/>
              <a:ext cx="22629" cy="8280"/>
            </a:xfrm>
            <a:custGeom>
              <a:avLst/>
              <a:gdLst/>
              <a:ahLst/>
              <a:cxnLst/>
              <a:rect l="l" t="t" r="r" b="b"/>
              <a:pathLst>
                <a:path w="634" h="275" extrusionOk="0">
                  <a:moveTo>
                    <a:pt x="634" y="274"/>
                  </a:moveTo>
                  <a:lnTo>
                    <a:pt x="634" y="0"/>
                  </a:lnTo>
                  <a:lnTo>
                    <a:pt x="248" y="0"/>
                  </a:lnTo>
                  <a:cubicBezTo>
                    <a:pt x="240" y="118"/>
                    <a:pt x="1" y="128"/>
                    <a:pt x="57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10" name="Google Shape;68310;p28"/>
            <p:cNvSpPr/>
            <p:nvPr/>
          </p:nvSpPr>
          <p:spPr>
            <a:xfrm>
              <a:off x="8483130" y="2428644"/>
              <a:ext cx="6996" cy="6173"/>
            </a:xfrm>
            <a:custGeom>
              <a:avLst/>
              <a:gdLst/>
              <a:ahLst/>
              <a:cxnLst/>
              <a:rect l="l" t="t" r="r" b="b"/>
              <a:pathLst>
                <a:path w="196" h="205" extrusionOk="0">
                  <a:moveTo>
                    <a:pt x="194" y="102"/>
                  </a:moveTo>
                  <a:cubicBezTo>
                    <a:pt x="195" y="52"/>
                    <a:pt x="39" y="0"/>
                    <a:pt x="1" y="102"/>
                  </a:cubicBezTo>
                  <a:cubicBezTo>
                    <a:pt x="1" y="151"/>
                    <a:pt x="157" y="205"/>
                    <a:pt x="194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11" name="Google Shape;68311;p28"/>
            <p:cNvSpPr/>
            <p:nvPr/>
          </p:nvSpPr>
          <p:spPr>
            <a:xfrm>
              <a:off x="5337537" y="2423526"/>
              <a:ext cx="22665" cy="13670"/>
            </a:xfrm>
            <a:custGeom>
              <a:avLst/>
              <a:gdLst/>
              <a:ahLst/>
              <a:cxnLst/>
              <a:rect l="l" t="t" r="r" b="b"/>
              <a:pathLst>
                <a:path w="635" h="454" extrusionOk="0">
                  <a:moveTo>
                    <a:pt x="581" y="362"/>
                  </a:moveTo>
                  <a:cubicBezTo>
                    <a:pt x="635" y="154"/>
                    <a:pt x="535" y="21"/>
                    <a:pt x="196" y="0"/>
                  </a:cubicBezTo>
                  <a:cubicBezTo>
                    <a:pt x="240" y="160"/>
                    <a:pt x="0" y="453"/>
                    <a:pt x="581" y="36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12" name="Google Shape;68312;p28"/>
            <p:cNvSpPr/>
            <p:nvPr/>
          </p:nvSpPr>
          <p:spPr>
            <a:xfrm>
              <a:off x="4020400" y="2412566"/>
              <a:ext cx="57322" cy="21860"/>
            </a:xfrm>
            <a:custGeom>
              <a:avLst/>
              <a:gdLst/>
              <a:ahLst/>
              <a:cxnLst/>
              <a:rect l="l" t="t" r="r" b="b"/>
              <a:pathLst>
                <a:path w="1606" h="726" extrusionOk="0">
                  <a:moveTo>
                    <a:pt x="1035" y="726"/>
                  </a:moveTo>
                  <a:cubicBezTo>
                    <a:pt x="1606" y="368"/>
                    <a:pt x="631" y="111"/>
                    <a:pt x="72" y="0"/>
                  </a:cubicBezTo>
                  <a:cubicBezTo>
                    <a:pt x="0" y="430"/>
                    <a:pt x="418" y="625"/>
                    <a:pt x="1035" y="7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13" name="Google Shape;68313;p28"/>
            <p:cNvSpPr/>
            <p:nvPr/>
          </p:nvSpPr>
          <p:spPr>
            <a:xfrm>
              <a:off x="8507222" y="2425483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4"/>
                  </a:moveTo>
                  <a:cubicBezTo>
                    <a:pt x="153" y="140"/>
                    <a:pt x="392" y="70"/>
                    <a:pt x="292" y="24"/>
                  </a:cubicBezTo>
                  <a:cubicBezTo>
                    <a:pt x="237" y="1"/>
                    <a:pt x="1" y="68"/>
                    <a:pt x="100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14" name="Google Shape;68314;p28"/>
            <p:cNvSpPr/>
            <p:nvPr/>
          </p:nvSpPr>
          <p:spPr>
            <a:xfrm>
              <a:off x="632888" y="2425483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4"/>
                  </a:moveTo>
                  <a:cubicBezTo>
                    <a:pt x="154" y="140"/>
                    <a:pt x="395" y="70"/>
                    <a:pt x="295" y="24"/>
                  </a:cubicBezTo>
                  <a:cubicBezTo>
                    <a:pt x="242" y="1"/>
                    <a:pt x="0" y="68"/>
                    <a:pt x="101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15" name="Google Shape;68315;p28"/>
            <p:cNvSpPr/>
            <p:nvPr/>
          </p:nvSpPr>
          <p:spPr>
            <a:xfrm>
              <a:off x="5251376" y="2422683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4" y="28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3"/>
                    <a:pt x="395" y="75"/>
                    <a:pt x="294" y="2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16" name="Google Shape;68316;p28"/>
            <p:cNvSpPr/>
            <p:nvPr/>
          </p:nvSpPr>
          <p:spPr>
            <a:xfrm>
              <a:off x="1710139" y="2414102"/>
              <a:ext cx="34943" cy="15266"/>
            </a:xfrm>
            <a:custGeom>
              <a:avLst/>
              <a:gdLst/>
              <a:ahLst/>
              <a:cxnLst/>
              <a:rect l="l" t="t" r="r" b="b"/>
              <a:pathLst>
                <a:path w="979" h="507" extrusionOk="0">
                  <a:moveTo>
                    <a:pt x="774" y="402"/>
                  </a:moveTo>
                  <a:cubicBezTo>
                    <a:pt x="978" y="172"/>
                    <a:pt x="123" y="0"/>
                    <a:pt x="0" y="219"/>
                  </a:cubicBezTo>
                  <a:cubicBezTo>
                    <a:pt x="306" y="261"/>
                    <a:pt x="167" y="507"/>
                    <a:pt x="774" y="4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17" name="Google Shape;68317;p28"/>
            <p:cNvSpPr/>
            <p:nvPr/>
          </p:nvSpPr>
          <p:spPr>
            <a:xfrm>
              <a:off x="378441" y="2420364"/>
              <a:ext cx="23950" cy="5871"/>
            </a:xfrm>
            <a:custGeom>
              <a:avLst/>
              <a:gdLst/>
              <a:ahLst/>
              <a:cxnLst/>
              <a:rect l="l" t="t" r="r" b="b"/>
              <a:pathLst>
                <a:path w="671" h="195" extrusionOk="0">
                  <a:moveTo>
                    <a:pt x="479" y="194"/>
                  </a:moveTo>
                  <a:cubicBezTo>
                    <a:pt x="479" y="103"/>
                    <a:pt x="634" y="87"/>
                    <a:pt x="671" y="11"/>
                  </a:cubicBezTo>
                  <a:cubicBezTo>
                    <a:pt x="368" y="22"/>
                    <a:pt x="1" y="1"/>
                    <a:pt x="92" y="19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18" name="Google Shape;68318;p28"/>
            <p:cNvSpPr/>
            <p:nvPr/>
          </p:nvSpPr>
          <p:spPr>
            <a:xfrm>
              <a:off x="2618818" y="2420726"/>
              <a:ext cx="13777" cy="2830"/>
            </a:xfrm>
            <a:custGeom>
              <a:avLst/>
              <a:gdLst/>
              <a:ahLst/>
              <a:cxnLst/>
              <a:rect l="l" t="t" r="r" b="b"/>
              <a:pathLst>
                <a:path w="386" h="94" extrusionOk="0">
                  <a:moveTo>
                    <a:pt x="1" y="93"/>
                  </a:moveTo>
                  <a:cubicBezTo>
                    <a:pt x="148" y="71"/>
                    <a:pt x="378" y="89"/>
                    <a:pt x="386" y="1"/>
                  </a:cubicBezTo>
                  <a:cubicBezTo>
                    <a:pt x="237" y="23"/>
                    <a:pt x="3" y="5"/>
                    <a:pt x="1" y="9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19" name="Google Shape;68319;p28"/>
            <p:cNvSpPr/>
            <p:nvPr/>
          </p:nvSpPr>
          <p:spPr>
            <a:xfrm>
              <a:off x="1988821" y="2420033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295" y="25"/>
                  </a:moveTo>
                  <a:cubicBezTo>
                    <a:pt x="240" y="0"/>
                    <a:pt x="1" y="68"/>
                    <a:pt x="101" y="116"/>
                  </a:cubicBezTo>
                  <a:cubicBezTo>
                    <a:pt x="154" y="140"/>
                    <a:pt x="395" y="72"/>
                    <a:pt x="295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20" name="Google Shape;68320;p28"/>
            <p:cNvSpPr/>
            <p:nvPr/>
          </p:nvSpPr>
          <p:spPr>
            <a:xfrm>
              <a:off x="7068591" y="240904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3" y="142"/>
                    <a:pt x="392" y="73"/>
                    <a:pt x="294" y="26"/>
                  </a:cubicBezTo>
                  <a:cubicBezTo>
                    <a:pt x="242" y="1"/>
                    <a:pt x="0" y="70"/>
                    <a:pt x="99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21" name="Google Shape;68321;p28"/>
            <p:cNvSpPr/>
            <p:nvPr/>
          </p:nvSpPr>
          <p:spPr>
            <a:xfrm>
              <a:off x="5557791" y="2401577"/>
              <a:ext cx="33729" cy="17343"/>
            </a:xfrm>
            <a:custGeom>
              <a:avLst/>
              <a:gdLst/>
              <a:ahLst/>
              <a:cxnLst/>
              <a:rect l="l" t="t" r="r" b="b"/>
              <a:pathLst>
                <a:path w="945" h="576" extrusionOk="0">
                  <a:moveTo>
                    <a:pt x="1" y="92"/>
                  </a:moveTo>
                  <a:lnTo>
                    <a:pt x="1" y="274"/>
                  </a:lnTo>
                  <a:cubicBezTo>
                    <a:pt x="359" y="575"/>
                    <a:pt x="945" y="1"/>
                    <a:pt x="1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22" name="Google Shape;68322;p28"/>
            <p:cNvSpPr/>
            <p:nvPr/>
          </p:nvSpPr>
          <p:spPr>
            <a:xfrm>
              <a:off x="4508058" y="2409043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5" y="26"/>
                  </a:moveTo>
                  <a:cubicBezTo>
                    <a:pt x="242" y="1"/>
                    <a:pt x="0" y="70"/>
                    <a:pt x="99" y="117"/>
                  </a:cubicBezTo>
                  <a:cubicBezTo>
                    <a:pt x="155" y="142"/>
                    <a:pt x="396" y="73"/>
                    <a:pt x="295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23" name="Google Shape;68323;p28"/>
            <p:cNvSpPr/>
            <p:nvPr/>
          </p:nvSpPr>
          <p:spPr>
            <a:xfrm>
              <a:off x="2549040" y="2404346"/>
              <a:ext cx="21630" cy="9485"/>
            </a:xfrm>
            <a:custGeom>
              <a:avLst/>
              <a:gdLst/>
              <a:ahLst/>
              <a:cxnLst/>
              <a:rect l="l" t="t" r="r" b="b"/>
              <a:pathLst>
                <a:path w="606" h="315" extrusionOk="0">
                  <a:moveTo>
                    <a:pt x="413" y="273"/>
                  </a:moveTo>
                  <a:cubicBezTo>
                    <a:pt x="406" y="148"/>
                    <a:pt x="504" y="73"/>
                    <a:pt x="606" y="0"/>
                  </a:cubicBezTo>
                  <a:lnTo>
                    <a:pt x="28" y="0"/>
                  </a:lnTo>
                  <a:cubicBezTo>
                    <a:pt x="42" y="144"/>
                    <a:pt x="0" y="315"/>
                    <a:pt x="413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24" name="Google Shape;68324;p28"/>
            <p:cNvSpPr/>
            <p:nvPr/>
          </p:nvSpPr>
          <p:spPr>
            <a:xfrm>
              <a:off x="5299596" y="240633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1" y="1"/>
                    <a:pt x="1" y="70"/>
                    <a:pt x="100" y="117"/>
                  </a:cubicBezTo>
                  <a:cubicBezTo>
                    <a:pt x="156" y="142"/>
                    <a:pt x="394" y="73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25" name="Google Shape;68325;p28"/>
            <p:cNvSpPr/>
            <p:nvPr/>
          </p:nvSpPr>
          <p:spPr>
            <a:xfrm>
              <a:off x="3128140" y="2403684"/>
              <a:ext cx="13813" cy="7407"/>
            </a:xfrm>
            <a:custGeom>
              <a:avLst/>
              <a:gdLst/>
              <a:ahLst/>
              <a:cxnLst/>
              <a:rect l="l" t="t" r="r" b="b"/>
              <a:pathLst>
                <a:path w="387" h="246" extrusionOk="0">
                  <a:moveTo>
                    <a:pt x="387" y="114"/>
                  </a:moveTo>
                  <a:cubicBezTo>
                    <a:pt x="384" y="22"/>
                    <a:pt x="48" y="0"/>
                    <a:pt x="1" y="114"/>
                  </a:cubicBezTo>
                  <a:cubicBezTo>
                    <a:pt x="215" y="105"/>
                    <a:pt x="302" y="246"/>
                    <a:pt x="387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26" name="Google Shape;68326;p28"/>
            <p:cNvSpPr/>
            <p:nvPr/>
          </p:nvSpPr>
          <p:spPr>
            <a:xfrm>
              <a:off x="3045585" y="2404346"/>
              <a:ext cx="13742" cy="5480"/>
            </a:xfrm>
            <a:custGeom>
              <a:avLst/>
              <a:gdLst/>
              <a:ahLst/>
              <a:cxnLst/>
              <a:rect l="l" t="t" r="r" b="b"/>
              <a:pathLst>
                <a:path w="385" h="182" extrusionOk="0">
                  <a:moveTo>
                    <a:pt x="1" y="182"/>
                  </a:moveTo>
                  <a:lnTo>
                    <a:pt x="384" y="182"/>
                  </a:lnTo>
                  <a:lnTo>
                    <a:pt x="384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27" name="Google Shape;68327;p28"/>
            <p:cNvSpPr/>
            <p:nvPr/>
          </p:nvSpPr>
          <p:spPr>
            <a:xfrm>
              <a:off x="2576237" y="2401577"/>
              <a:ext cx="21880" cy="8822"/>
            </a:xfrm>
            <a:custGeom>
              <a:avLst/>
              <a:gdLst/>
              <a:ahLst/>
              <a:cxnLst/>
              <a:rect l="l" t="t" r="r" b="b"/>
              <a:pathLst>
                <a:path w="613" h="293" extrusionOk="0">
                  <a:moveTo>
                    <a:pt x="613" y="274"/>
                  </a:moveTo>
                  <a:lnTo>
                    <a:pt x="613" y="1"/>
                  </a:lnTo>
                  <a:lnTo>
                    <a:pt x="36" y="1"/>
                  </a:lnTo>
                  <a:cubicBezTo>
                    <a:pt x="1" y="201"/>
                    <a:pt x="194" y="292"/>
                    <a:pt x="613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28" name="Google Shape;68328;p28"/>
            <p:cNvSpPr/>
            <p:nvPr/>
          </p:nvSpPr>
          <p:spPr>
            <a:xfrm>
              <a:off x="1957983" y="2401245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3"/>
                  </a:moveTo>
                  <a:cubicBezTo>
                    <a:pt x="195" y="52"/>
                    <a:pt x="39" y="0"/>
                    <a:pt x="3" y="103"/>
                  </a:cubicBezTo>
                  <a:cubicBezTo>
                    <a:pt x="1" y="154"/>
                    <a:pt x="156" y="206"/>
                    <a:pt x="195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29" name="Google Shape;68329;p28"/>
            <p:cNvSpPr/>
            <p:nvPr/>
          </p:nvSpPr>
          <p:spPr>
            <a:xfrm>
              <a:off x="8868638" y="2398867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0" y="182"/>
                  </a:moveTo>
                  <a:lnTo>
                    <a:pt x="386" y="182"/>
                  </a:lnTo>
                  <a:lnTo>
                    <a:pt x="38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30" name="Google Shape;68330;p28"/>
            <p:cNvSpPr/>
            <p:nvPr/>
          </p:nvSpPr>
          <p:spPr>
            <a:xfrm>
              <a:off x="5664402" y="239540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39" y="1"/>
                    <a:pt x="0" y="69"/>
                    <a:pt x="102" y="116"/>
                  </a:cubicBezTo>
                  <a:cubicBezTo>
                    <a:pt x="155" y="141"/>
                    <a:pt x="393" y="73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31" name="Google Shape;68331;p28"/>
            <p:cNvSpPr/>
            <p:nvPr/>
          </p:nvSpPr>
          <p:spPr>
            <a:xfrm>
              <a:off x="2563674" y="2390707"/>
              <a:ext cx="20702" cy="8190"/>
            </a:xfrm>
            <a:custGeom>
              <a:avLst/>
              <a:gdLst/>
              <a:ahLst/>
              <a:cxnLst/>
              <a:rect l="l" t="t" r="r" b="b"/>
              <a:pathLst>
                <a:path w="580" h="272" extrusionOk="0">
                  <a:moveTo>
                    <a:pt x="388" y="272"/>
                  </a:moveTo>
                  <a:cubicBezTo>
                    <a:pt x="388" y="180"/>
                    <a:pt x="544" y="165"/>
                    <a:pt x="580" y="89"/>
                  </a:cubicBezTo>
                  <a:cubicBezTo>
                    <a:pt x="388" y="89"/>
                    <a:pt x="350" y="16"/>
                    <a:pt x="195" y="0"/>
                  </a:cubicBezTo>
                  <a:cubicBezTo>
                    <a:pt x="195" y="92"/>
                    <a:pt x="38" y="107"/>
                    <a:pt x="0" y="183"/>
                  </a:cubicBezTo>
                  <a:cubicBezTo>
                    <a:pt x="196" y="180"/>
                    <a:pt x="232" y="255"/>
                    <a:pt x="388" y="2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32" name="Google Shape;68332;p28"/>
            <p:cNvSpPr/>
            <p:nvPr/>
          </p:nvSpPr>
          <p:spPr>
            <a:xfrm>
              <a:off x="1861579" y="2383933"/>
              <a:ext cx="28982" cy="16952"/>
            </a:xfrm>
            <a:custGeom>
              <a:avLst/>
              <a:gdLst/>
              <a:ahLst/>
              <a:cxnLst/>
              <a:rect l="l" t="t" r="r" b="b"/>
              <a:pathLst>
                <a:path w="812" h="563" extrusionOk="0">
                  <a:moveTo>
                    <a:pt x="772" y="497"/>
                  </a:moveTo>
                  <a:cubicBezTo>
                    <a:pt x="812" y="238"/>
                    <a:pt x="796" y="1"/>
                    <a:pt x="195" y="44"/>
                  </a:cubicBezTo>
                  <a:cubicBezTo>
                    <a:pt x="202" y="169"/>
                    <a:pt x="103" y="245"/>
                    <a:pt x="1" y="317"/>
                  </a:cubicBezTo>
                  <a:cubicBezTo>
                    <a:pt x="385" y="318"/>
                    <a:pt x="248" y="562"/>
                    <a:pt x="772" y="49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33" name="Google Shape;68333;p28"/>
            <p:cNvSpPr/>
            <p:nvPr/>
          </p:nvSpPr>
          <p:spPr>
            <a:xfrm>
              <a:off x="8865068" y="239266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1" y="24"/>
                  </a:moveTo>
                  <a:cubicBezTo>
                    <a:pt x="241" y="1"/>
                    <a:pt x="1" y="69"/>
                    <a:pt x="99" y="115"/>
                  </a:cubicBezTo>
                  <a:cubicBezTo>
                    <a:pt x="156" y="142"/>
                    <a:pt x="392" y="72"/>
                    <a:pt x="291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34" name="Google Shape;68334;p28"/>
            <p:cNvSpPr/>
            <p:nvPr/>
          </p:nvSpPr>
          <p:spPr>
            <a:xfrm>
              <a:off x="8651703" y="239266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5"/>
                  </a:moveTo>
                  <a:cubicBezTo>
                    <a:pt x="153" y="140"/>
                    <a:pt x="393" y="72"/>
                    <a:pt x="293" y="24"/>
                  </a:cubicBezTo>
                  <a:cubicBezTo>
                    <a:pt x="241" y="1"/>
                    <a:pt x="0" y="69"/>
                    <a:pt x="100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35" name="Google Shape;68335;p28"/>
            <p:cNvSpPr/>
            <p:nvPr/>
          </p:nvSpPr>
          <p:spPr>
            <a:xfrm>
              <a:off x="5426980" y="239034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3" y="101"/>
                  </a:moveTo>
                  <a:cubicBezTo>
                    <a:pt x="0" y="152"/>
                    <a:pt x="158" y="206"/>
                    <a:pt x="196" y="101"/>
                  </a:cubicBezTo>
                  <a:cubicBezTo>
                    <a:pt x="196" y="53"/>
                    <a:pt x="40" y="1"/>
                    <a:pt x="3" y="10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36" name="Google Shape;68336;p28"/>
            <p:cNvSpPr/>
            <p:nvPr/>
          </p:nvSpPr>
          <p:spPr>
            <a:xfrm>
              <a:off x="3259236" y="2380952"/>
              <a:ext cx="20309" cy="13580"/>
            </a:xfrm>
            <a:custGeom>
              <a:avLst/>
              <a:gdLst/>
              <a:ahLst/>
              <a:cxnLst/>
              <a:rect l="l" t="t" r="r" b="b"/>
              <a:pathLst>
                <a:path w="569" h="451" extrusionOk="0">
                  <a:moveTo>
                    <a:pt x="377" y="413"/>
                  </a:moveTo>
                  <a:cubicBezTo>
                    <a:pt x="388" y="358"/>
                    <a:pt x="403" y="307"/>
                    <a:pt x="569" y="324"/>
                  </a:cubicBezTo>
                  <a:lnTo>
                    <a:pt x="569" y="143"/>
                  </a:lnTo>
                  <a:cubicBezTo>
                    <a:pt x="96" y="1"/>
                    <a:pt x="1" y="451"/>
                    <a:pt x="377" y="41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37" name="Google Shape;68337;p28"/>
            <p:cNvSpPr/>
            <p:nvPr/>
          </p:nvSpPr>
          <p:spPr>
            <a:xfrm>
              <a:off x="8111471" y="2387937"/>
              <a:ext cx="13813" cy="2710"/>
            </a:xfrm>
            <a:custGeom>
              <a:avLst/>
              <a:gdLst/>
              <a:ahLst/>
              <a:cxnLst/>
              <a:rect l="l" t="t" r="r" b="b"/>
              <a:pathLst>
                <a:path w="387" h="90" extrusionOk="0">
                  <a:moveTo>
                    <a:pt x="386" y="1"/>
                  </a:moveTo>
                  <a:cubicBezTo>
                    <a:pt x="237" y="21"/>
                    <a:pt x="8" y="4"/>
                    <a:pt x="1" y="90"/>
                  </a:cubicBezTo>
                  <a:cubicBezTo>
                    <a:pt x="151" y="73"/>
                    <a:pt x="382" y="88"/>
                    <a:pt x="3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38" name="Google Shape;68338;p28"/>
            <p:cNvSpPr/>
            <p:nvPr/>
          </p:nvSpPr>
          <p:spPr>
            <a:xfrm>
              <a:off x="5544121" y="2382126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3" y="104"/>
                  </a:moveTo>
                  <a:cubicBezTo>
                    <a:pt x="193" y="53"/>
                    <a:pt x="37" y="1"/>
                    <a:pt x="0" y="104"/>
                  </a:cubicBezTo>
                  <a:cubicBezTo>
                    <a:pt x="0" y="155"/>
                    <a:pt x="155" y="207"/>
                    <a:pt x="193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39" name="Google Shape;68339;p28"/>
            <p:cNvSpPr/>
            <p:nvPr/>
          </p:nvSpPr>
          <p:spPr>
            <a:xfrm>
              <a:off x="1507374" y="2379748"/>
              <a:ext cx="23878" cy="10328"/>
            </a:xfrm>
            <a:custGeom>
              <a:avLst/>
              <a:gdLst/>
              <a:ahLst/>
              <a:cxnLst/>
              <a:rect l="l" t="t" r="r" b="b"/>
              <a:pathLst>
                <a:path w="669" h="343" extrusionOk="0">
                  <a:moveTo>
                    <a:pt x="669" y="92"/>
                  </a:moveTo>
                  <a:cubicBezTo>
                    <a:pt x="403" y="94"/>
                    <a:pt x="247" y="48"/>
                    <a:pt x="91" y="0"/>
                  </a:cubicBezTo>
                  <a:cubicBezTo>
                    <a:pt x="1" y="282"/>
                    <a:pt x="610" y="342"/>
                    <a:pt x="669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40" name="Google Shape;68340;p28"/>
            <p:cNvSpPr/>
            <p:nvPr/>
          </p:nvSpPr>
          <p:spPr>
            <a:xfrm>
              <a:off x="4260321" y="2381705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0" y="27"/>
                  </a:moveTo>
                  <a:cubicBezTo>
                    <a:pt x="237" y="0"/>
                    <a:pt x="1" y="71"/>
                    <a:pt x="100" y="118"/>
                  </a:cubicBezTo>
                  <a:cubicBezTo>
                    <a:pt x="152" y="143"/>
                    <a:pt x="390" y="72"/>
                    <a:pt x="290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41" name="Google Shape;68341;p28"/>
            <p:cNvSpPr/>
            <p:nvPr/>
          </p:nvSpPr>
          <p:spPr>
            <a:xfrm>
              <a:off x="1577258" y="2364091"/>
              <a:ext cx="50434" cy="18518"/>
            </a:xfrm>
            <a:custGeom>
              <a:avLst/>
              <a:gdLst/>
              <a:ahLst/>
              <a:cxnLst/>
              <a:rect l="l" t="t" r="r" b="b"/>
              <a:pathLst>
                <a:path w="1413" h="615" extrusionOk="0">
                  <a:moveTo>
                    <a:pt x="62" y="520"/>
                  </a:moveTo>
                  <a:cubicBezTo>
                    <a:pt x="609" y="614"/>
                    <a:pt x="867" y="614"/>
                    <a:pt x="1413" y="520"/>
                  </a:cubicBezTo>
                  <a:cubicBezTo>
                    <a:pt x="1255" y="262"/>
                    <a:pt x="1104" y="1"/>
                    <a:pt x="254" y="66"/>
                  </a:cubicBezTo>
                  <a:cubicBezTo>
                    <a:pt x="92" y="173"/>
                    <a:pt x="1" y="310"/>
                    <a:pt x="62" y="52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42" name="Google Shape;68342;p28"/>
            <p:cNvSpPr/>
            <p:nvPr/>
          </p:nvSpPr>
          <p:spPr>
            <a:xfrm>
              <a:off x="2075017" y="2371167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4"/>
                  </a:moveTo>
                  <a:cubicBezTo>
                    <a:pt x="193" y="53"/>
                    <a:pt x="40" y="1"/>
                    <a:pt x="2" y="104"/>
                  </a:cubicBezTo>
                  <a:cubicBezTo>
                    <a:pt x="1" y="155"/>
                    <a:pt x="155" y="207"/>
                    <a:pt x="193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43" name="Google Shape;68343;p28"/>
            <p:cNvSpPr/>
            <p:nvPr/>
          </p:nvSpPr>
          <p:spPr>
            <a:xfrm>
              <a:off x="4917800" y="2371528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4" y="21"/>
                    <a:pt x="4" y="4"/>
                    <a:pt x="0" y="92"/>
                  </a:cubicBezTo>
                  <a:cubicBezTo>
                    <a:pt x="149" y="71"/>
                    <a:pt x="379" y="90"/>
                    <a:pt x="38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44" name="Google Shape;68344;p28"/>
            <p:cNvSpPr/>
            <p:nvPr/>
          </p:nvSpPr>
          <p:spPr>
            <a:xfrm>
              <a:off x="2171385" y="2368427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3" y="103"/>
                  </a:moveTo>
                  <a:cubicBezTo>
                    <a:pt x="193" y="52"/>
                    <a:pt x="38" y="0"/>
                    <a:pt x="3" y="103"/>
                  </a:cubicBezTo>
                  <a:cubicBezTo>
                    <a:pt x="0" y="154"/>
                    <a:pt x="156" y="208"/>
                    <a:pt x="193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45" name="Google Shape;68345;p28"/>
            <p:cNvSpPr/>
            <p:nvPr/>
          </p:nvSpPr>
          <p:spPr>
            <a:xfrm>
              <a:off x="1761749" y="2370775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100" y="117"/>
                  </a:moveTo>
                  <a:cubicBezTo>
                    <a:pt x="151" y="143"/>
                    <a:pt x="391" y="72"/>
                    <a:pt x="293" y="25"/>
                  </a:cubicBezTo>
                  <a:cubicBezTo>
                    <a:pt x="238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46" name="Google Shape;68346;p28"/>
            <p:cNvSpPr/>
            <p:nvPr/>
          </p:nvSpPr>
          <p:spPr>
            <a:xfrm>
              <a:off x="5082019" y="2363309"/>
              <a:ext cx="21665" cy="6474"/>
            </a:xfrm>
            <a:custGeom>
              <a:avLst/>
              <a:gdLst/>
              <a:ahLst/>
              <a:cxnLst/>
              <a:rect l="l" t="t" r="r" b="b"/>
              <a:pathLst>
                <a:path w="607" h="215" extrusionOk="0">
                  <a:moveTo>
                    <a:pt x="606" y="183"/>
                  </a:moveTo>
                  <a:lnTo>
                    <a:pt x="606" y="1"/>
                  </a:lnTo>
                  <a:lnTo>
                    <a:pt x="27" y="1"/>
                  </a:lnTo>
                  <a:cubicBezTo>
                    <a:pt x="1" y="164"/>
                    <a:pt x="217" y="215"/>
                    <a:pt x="606" y="18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47" name="Google Shape;68347;p28"/>
            <p:cNvSpPr/>
            <p:nvPr/>
          </p:nvSpPr>
          <p:spPr>
            <a:xfrm>
              <a:off x="4029859" y="2366048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50" y="71"/>
                    <a:pt x="381" y="90"/>
                    <a:pt x="385" y="1"/>
                  </a:cubicBezTo>
                  <a:cubicBezTo>
                    <a:pt x="235" y="20"/>
                    <a:pt x="5" y="5"/>
                    <a:pt x="0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48" name="Google Shape;68348;p28"/>
            <p:cNvSpPr/>
            <p:nvPr/>
          </p:nvSpPr>
          <p:spPr>
            <a:xfrm>
              <a:off x="2271036" y="2365356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5"/>
                  </a:moveTo>
                  <a:cubicBezTo>
                    <a:pt x="156" y="140"/>
                    <a:pt x="393" y="72"/>
                    <a:pt x="294" y="24"/>
                  </a:cubicBezTo>
                  <a:cubicBezTo>
                    <a:pt x="239" y="0"/>
                    <a:pt x="0" y="68"/>
                    <a:pt x="102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49" name="Google Shape;68349;p28"/>
            <p:cNvSpPr/>
            <p:nvPr/>
          </p:nvSpPr>
          <p:spPr>
            <a:xfrm>
              <a:off x="8586458" y="2363309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1"/>
                  </a:moveTo>
                  <a:cubicBezTo>
                    <a:pt x="236" y="23"/>
                    <a:pt x="4" y="4"/>
                    <a:pt x="1" y="92"/>
                  </a:cubicBezTo>
                  <a:cubicBezTo>
                    <a:pt x="151" y="72"/>
                    <a:pt x="381" y="89"/>
                    <a:pt x="3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50" name="Google Shape;68350;p28"/>
            <p:cNvSpPr/>
            <p:nvPr/>
          </p:nvSpPr>
          <p:spPr>
            <a:xfrm>
              <a:off x="5592234" y="2354788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3"/>
                  </a:moveTo>
                  <a:cubicBezTo>
                    <a:pt x="196" y="54"/>
                    <a:pt x="40" y="0"/>
                    <a:pt x="3" y="103"/>
                  </a:cubicBezTo>
                  <a:cubicBezTo>
                    <a:pt x="1" y="153"/>
                    <a:pt x="160" y="208"/>
                    <a:pt x="195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51" name="Google Shape;68351;p28"/>
            <p:cNvSpPr/>
            <p:nvPr/>
          </p:nvSpPr>
          <p:spPr>
            <a:xfrm>
              <a:off x="2130089" y="2355179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0"/>
                  </a:moveTo>
                  <a:cubicBezTo>
                    <a:pt x="236" y="20"/>
                    <a:pt x="6" y="2"/>
                    <a:pt x="1" y="90"/>
                  </a:cubicBezTo>
                  <a:cubicBezTo>
                    <a:pt x="149" y="71"/>
                    <a:pt x="381" y="88"/>
                    <a:pt x="38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52" name="Google Shape;68352;p28"/>
            <p:cNvSpPr/>
            <p:nvPr/>
          </p:nvSpPr>
          <p:spPr>
            <a:xfrm>
              <a:off x="1551810" y="2352018"/>
              <a:ext cx="7067" cy="6293"/>
            </a:xfrm>
            <a:custGeom>
              <a:avLst/>
              <a:gdLst/>
              <a:ahLst/>
              <a:cxnLst/>
              <a:rect l="l" t="t" r="r" b="b"/>
              <a:pathLst>
                <a:path w="198" h="209" extrusionOk="0">
                  <a:moveTo>
                    <a:pt x="198" y="105"/>
                  </a:moveTo>
                  <a:cubicBezTo>
                    <a:pt x="198" y="54"/>
                    <a:pt x="40" y="1"/>
                    <a:pt x="5" y="105"/>
                  </a:cubicBezTo>
                  <a:cubicBezTo>
                    <a:pt x="1" y="154"/>
                    <a:pt x="159" y="208"/>
                    <a:pt x="198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53" name="Google Shape;68353;p28"/>
            <p:cNvSpPr/>
            <p:nvPr/>
          </p:nvSpPr>
          <p:spPr>
            <a:xfrm>
              <a:off x="4411726" y="235168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0" y="0"/>
                    <a:pt x="1" y="69"/>
                    <a:pt x="101" y="116"/>
                  </a:cubicBezTo>
                  <a:cubicBezTo>
                    <a:pt x="152" y="141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54" name="Google Shape;68354;p28"/>
            <p:cNvSpPr/>
            <p:nvPr/>
          </p:nvSpPr>
          <p:spPr>
            <a:xfrm>
              <a:off x="2543615" y="2342955"/>
              <a:ext cx="20166" cy="16229"/>
            </a:xfrm>
            <a:custGeom>
              <a:avLst/>
              <a:gdLst/>
              <a:ahLst/>
              <a:cxnLst/>
              <a:rect l="l" t="t" r="r" b="b"/>
              <a:pathLst>
                <a:path w="565" h="539" extrusionOk="0">
                  <a:moveTo>
                    <a:pt x="565" y="134"/>
                  </a:moveTo>
                  <a:cubicBezTo>
                    <a:pt x="1" y="0"/>
                    <a:pt x="1" y="538"/>
                    <a:pt x="565" y="4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55" name="Google Shape;68355;p28"/>
            <p:cNvSpPr/>
            <p:nvPr/>
          </p:nvSpPr>
          <p:spPr>
            <a:xfrm>
              <a:off x="6655601" y="2348917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92" y="27"/>
                  </a:moveTo>
                  <a:cubicBezTo>
                    <a:pt x="237" y="1"/>
                    <a:pt x="1" y="70"/>
                    <a:pt x="98" y="117"/>
                  </a:cubicBezTo>
                  <a:cubicBezTo>
                    <a:pt x="155" y="143"/>
                    <a:pt x="392" y="73"/>
                    <a:pt x="292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56" name="Google Shape;68356;p28"/>
            <p:cNvSpPr/>
            <p:nvPr/>
          </p:nvSpPr>
          <p:spPr>
            <a:xfrm>
              <a:off x="6304536" y="2348917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93" y="27"/>
                  </a:moveTo>
                  <a:cubicBezTo>
                    <a:pt x="241" y="1"/>
                    <a:pt x="1" y="70"/>
                    <a:pt x="103" y="117"/>
                  </a:cubicBezTo>
                  <a:cubicBezTo>
                    <a:pt x="155" y="143"/>
                    <a:pt x="392" y="73"/>
                    <a:pt x="293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57" name="Google Shape;68357;p28"/>
            <p:cNvSpPr/>
            <p:nvPr/>
          </p:nvSpPr>
          <p:spPr>
            <a:xfrm>
              <a:off x="2325966" y="2341450"/>
              <a:ext cx="25663" cy="8280"/>
            </a:xfrm>
            <a:custGeom>
              <a:avLst/>
              <a:gdLst/>
              <a:ahLst/>
              <a:cxnLst/>
              <a:rect l="l" t="t" r="r" b="b"/>
              <a:pathLst>
                <a:path w="719" h="275" extrusionOk="0">
                  <a:moveTo>
                    <a:pt x="105" y="275"/>
                  </a:moveTo>
                  <a:lnTo>
                    <a:pt x="682" y="275"/>
                  </a:lnTo>
                  <a:cubicBezTo>
                    <a:pt x="653" y="168"/>
                    <a:pt x="718" y="15"/>
                    <a:pt x="490" y="1"/>
                  </a:cubicBezTo>
                  <a:cubicBezTo>
                    <a:pt x="474" y="144"/>
                    <a:pt x="0" y="73"/>
                    <a:pt x="105" y="27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58" name="Google Shape;68358;p28"/>
            <p:cNvSpPr/>
            <p:nvPr/>
          </p:nvSpPr>
          <p:spPr>
            <a:xfrm>
              <a:off x="2725286" y="2343467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42" y="0"/>
                    <a:pt x="0" y="70"/>
                    <a:pt x="103" y="117"/>
                  </a:cubicBezTo>
                  <a:cubicBezTo>
                    <a:pt x="156" y="141"/>
                    <a:pt x="396" y="72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59" name="Google Shape;68359;p28"/>
            <p:cNvSpPr/>
            <p:nvPr/>
          </p:nvSpPr>
          <p:spPr>
            <a:xfrm>
              <a:off x="4371822" y="2332658"/>
              <a:ext cx="29625" cy="12375"/>
            </a:xfrm>
            <a:custGeom>
              <a:avLst/>
              <a:gdLst/>
              <a:ahLst/>
              <a:cxnLst/>
              <a:rect l="l" t="t" r="r" b="b"/>
              <a:pathLst>
                <a:path w="830" h="411" extrusionOk="0">
                  <a:moveTo>
                    <a:pt x="829" y="384"/>
                  </a:moveTo>
                  <a:lnTo>
                    <a:pt x="829" y="23"/>
                  </a:lnTo>
                  <a:cubicBezTo>
                    <a:pt x="466" y="0"/>
                    <a:pt x="407" y="123"/>
                    <a:pt x="59" y="111"/>
                  </a:cubicBezTo>
                  <a:cubicBezTo>
                    <a:pt x="0" y="352"/>
                    <a:pt x="329" y="410"/>
                    <a:pt x="829" y="3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60" name="Google Shape;68360;p28"/>
            <p:cNvSpPr/>
            <p:nvPr/>
          </p:nvSpPr>
          <p:spPr>
            <a:xfrm>
              <a:off x="1469362" y="2335007"/>
              <a:ext cx="27519" cy="11201"/>
            </a:xfrm>
            <a:custGeom>
              <a:avLst/>
              <a:gdLst/>
              <a:ahLst/>
              <a:cxnLst/>
              <a:rect l="l" t="t" r="r" b="b"/>
              <a:pathLst>
                <a:path w="771" h="372" extrusionOk="0">
                  <a:moveTo>
                    <a:pt x="771" y="306"/>
                  </a:moveTo>
                  <a:lnTo>
                    <a:pt x="771" y="33"/>
                  </a:lnTo>
                  <a:cubicBezTo>
                    <a:pt x="481" y="50"/>
                    <a:pt x="56" y="1"/>
                    <a:pt x="0" y="125"/>
                  </a:cubicBezTo>
                  <a:cubicBezTo>
                    <a:pt x="382" y="127"/>
                    <a:pt x="244" y="371"/>
                    <a:pt x="771" y="3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61" name="Google Shape;68361;p28"/>
            <p:cNvSpPr/>
            <p:nvPr/>
          </p:nvSpPr>
          <p:spPr>
            <a:xfrm>
              <a:off x="1909763" y="2324529"/>
              <a:ext cx="41403" cy="16952"/>
            </a:xfrm>
            <a:custGeom>
              <a:avLst/>
              <a:gdLst/>
              <a:ahLst/>
              <a:cxnLst/>
              <a:rect l="l" t="t" r="r" b="b"/>
              <a:pathLst>
                <a:path w="1160" h="563" extrusionOk="0">
                  <a:moveTo>
                    <a:pt x="1" y="199"/>
                  </a:moveTo>
                  <a:cubicBezTo>
                    <a:pt x="212" y="404"/>
                    <a:pt x="525" y="558"/>
                    <a:pt x="1160" y="563"/>
                  </a:cubicBezTo>
                  <a:lnTo>
                    <a:pt x="1160" y="110"/>
                  </a:lnTo>
                  <a:cubicBezTo>
                    <a:pt x="820" y="162"/>
                    <a:pt x="26" y="0"/>
                    <a:pt x="1" y="19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62" name="Google Shape;68362;p28"/>
            <p:cNvSpPr/>
            <p:nvPr/>
          </p:nvSpPr>
          <p:spPr>
            <a:xfrm>
              <a:off x="911712" y="2325071"/>
              <a:ext cx="45901" cy="16741"/>
            </a:xfrm>
            <a:custGeom>
              <a:avLst/>
              <a:gdLst/>
              <a:ahLst/>
              <a:cxnLst/>
              <a:rect l="l" t="t" r="r" b="b"/>
              <a:pathLst>
                <a:path w="1286" h="556" extrusionOk="0">
                  <a:moveTo>
                    <a:pt x="965" y="0"/>
                  </a:moveTo>
                  <a:cubicBezTo>
                    <a:pt x="361" y="16"/>
                    <a:pt x="39" y="168"/>
                    <a:pt x="1" y="453"/>
                  </a:cubicBezTo>
                  <a:cubicBezTo>
                    <a:pt x="365" y="434"/>
                    <a:pt x="426" y="555"/>
                    <a:pt x="774" y="545"/>
                  </a:cubicBezTo>
                  <a:cubicBezTo>
                    <a:pt x="901" y="354"/>
                    <a:pt x="1285" y="141"/>
                    <a:pt x="96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63" name="Google Shape;68363;p28"/>
            <p:cNvSpPr/>
            <p:nvPr/>
          </p:nvSpPr>
          <p:spPr>
            <a:xfrm>
              <a:off x="5668043" y="2330581"/>
              <a:ext cx="14919" cy="9184"/>
            </a:xfrm>
            <a:custGeom>
              <a:avLst/>
              <a:gdLst/>
              <a:ahLst/>
              <a:cxnLst/>
              <a:rect l="l" t="t" r="r" b="b"/>
              <a:pathLst>
                <a:path w="418" h="305" extrusionOk="0">
                  <a:moveTo>
                    <a:pt x="383" y="272"/>
                  </a:moveTo>
                  <a:cubicBezTo>
                    <a:pt x="354" y="165"/>
                    <a:pt x="418" y="15"/>
                    <a:pt x="192" y="0"/>
                  </a:cubicBezTo>
                  <a:cubicBezTo>
                    <a:pt x="179" y="55"/>
                    <a:pt x="163" y="107"/>
                    <a:pt x="0" y="92"/>
                  </a:cubicBezTo>
                  <a:cubicBezTo>
                    <a:pt x="21" y="200"/>
                    <a:pt x="56" y="304"/>
                    <a:pt x="383" y="2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64" name="Google Shape;68364;p28"/>
            <p:cNvSpPr/>
            <p:nvPr/>
          </p:nvSpPr>
          <p:spPr>
            <a:xfrm>
              <a:off x="2532550" y="2335278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5" y="24"/>
                  </a:moveTo>
                  <a:cubicBezTo>
                    <a:pt x="243" y="1"/>
                    <a:pt x="0" y="67"/>
                    <a:pt x="102" y="116"/>
                  </a:cubicBezTo>
                  <a:cubicBezTo>
                    <a:pt x="157" y="141"/>
                    <a:pt x="396" y="73"/>
                    <a:pt x="295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65" name="Google Shape;68365;p28"/>
            <p:cNvSpPr/>
            <p:nvPr/>
          </p:nvSpPr>
          <p:spPr>
            <a:xfrm>
              <a:off x="4174411" y="2330189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5"/>
                  </a:moveTo>
                  <a:cubicBezTo>
                    <a:pt x="192" y="52"/>
                    <a:pt x="38" y="0"/>
                    <a:pt x="1" y="105"/>
                  </a:cubicBezTo>
                  <a:cubicBezTo>
                    <a:pt x="1" y="153"/>
                    <a:pt x="156" y="206"/>
                    <a:pt x="192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66" name="Google Shape;68366;p28"/>
            <p:cNvSpPr/>
            <p:nvPr/>
          </p:nvSpPr>
          <p:spPr>
            <a:xfrm>
              <a:off x="2319256" y="232979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4"/>
                  </a:moveTo>
                  <a:cubicBezTo>
                    <a:pt x="241" y="0"/>
                    <a:pt x="0" y="68"/>
                    <a:pt x="102" y="115"/>
                  </a:cubicBezTo>
                  <a:cubicBezTo>
                    <a:pt x="152" y="141"/>
                    <a:pt x="393" y="73"/>
                    <a:pt x="293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67" name="Google Shape;68367;p28"/>
            <p:cNvSpPr/>
            <p:nvPr/>
          </p:nvSpPr>
          <p:spPr>
            <a:xfrm>
              <a:off x="3761349" y="2327811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8" y="20"/>
                    <a:pt x="4" y="3"/>
                    <a:pt x="0" y="92"/>
                  </a:cubicBezTo>
                  <a:cubicBezTo>
                    <a:pt x="153" y="70"/>
                    <a:pt x="380" y="88"/>
                    <a:pt x="38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68" name="Google Shape;68368;p28"/>
            <p:cNvSpPr/>
            <p:nvPr/>
          </p:nvSpPr>
          <p:spPr>
            <a:xfrm>
              <a:off x="4556278" y="2324318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4" y="140"/>
                    <a:pt x="392" y="74"/>
                    <a:pt x="292" y="27"/>
                  </a:cubicBezTo>
                  <a:cubicBezTo>
                    <a:pt x="239" y="1"/>
                    <a:pt x="0" y="69"/>
                    <a:pt x="99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69" name="Google Shape;68369;p28"/>
            <p:cNvSpPr/>
            <p:nvPr/>
          </p:nvSpPr>
          <p:spPr>
            <a:xfrm>
              <a:off x="3468747" y="2324288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6"/>
                  </a:moveTo>
                  <a:cubicBezTo>
                    <a:pt x="238" y="0"/>
                    <a:pt x="1" y="70"/>
                    <a:pt x="100" y="115"/>
                  </a:cubicBezTo>
                  <a:cubicBezTo>
                    <a:pt x="154" y="141"/>
                    <a:pt x="392" y="75"/>
                    <a:pt x="292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70" name="Google Shape;68370;p28"/>
            <p:cNvSpPr/>
            <p:nvPr/>
          </p:nvSpPr>
          <p:spPr>
            <a:xfrm>
              <a:off x="7137476" y="2318808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89" y="27"/>
                  </a:moveTo>
                  <a:cubicBezTo>
                    <a:pt x="238" y="1"/>
                    <a:pt x="1" y="71"/>
                    <a:pt x="100" y="117"/>
                  </a:cubicBezTo>
                  <a:cubicBezTo>
                    <a:pt x="152" y="143"/>
                    <a:pt x="390" y="74"/>
                    <a:pt x="289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71" name="Google Shape;68371;p28"/>
            <p:cNvSpPr/>
            <p:nvPr/>
          </p:nvSpPr>
          <p:spPr>
            <a:xfrm>
              <a:off x="2511956" y="2318808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3" y="27"/>
                  </a:moveTo>
                  <a:cubicBezTo>
                    <a:pt x="239" y="1"/>
                    <a:pt x="0" y="71"/>
                    <a:pt x="101" y="117"/>
                  </a:cubicBezTo>
                  <a:cubicBezTo>
                    <a:pt x="153" y="143"/>
                    <a:pt x="394" y="74"/>
                    <a:pt x="293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72" name="Google Shape;68372;p28"/>
            <p:cNvSpPr/>
            <p:nvPr/>
          </p:nvSpPr>
          <p:spPr>
            <a:xfrm>
              <a:off x="5695419" y="2314111"/>
              <a:ext cx="13920" cy="5510"/>
            </a:xfrm>
            <a:custGeom>
              <a:avLst/>
              <a:gdLst/>
              <a:ahLst/>
              <a:cxnLst/>
              <a:rect l="l" t="t" r="r" b="b"/>
              <a:pathLst>
                <a:path w="390" h="183" extrusionOk="0">
                  <a:moveTo>
                    <a:pt x="1" y="183"/>
                  </a:moveTo>
                  <a:lnTo>
                    <a:pt x="390" y="183"/>
                  </a:lnTo>
                  <a:lnTo>
                    <a:pt x="39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73" name="Google Shape;68373;p28"/>
            <p:cNvSpPr/>
            <p:nvPr/>
          </p:nvSpPr>
          <p:spPr>
            <a:xfrm>
              <a:off x="4542037" y="2303182"/>
              <a:ext cx="26555" cy="12225"/>
            </a:xfrm>
            <a:custGeom>
              <a:avLst/>
              <a:gdLst/>
              <a:ahLst/>
              <a:cxnLst/>
              <a:rect l="l" t="t" r="r" b="b"/>
              <a:pathLst>
                <a:path w="744" h="406" extrusionOk="0">
                  <a:moveTo>
                    <a:pt x="306" y="0"/>
                  </a:moveTo>
                  <a:cubicBezTo>
                    <a:pt x="1" y="136"/>
                    <a:pt x="90" y="405"/>
                    <a:pt x="693" y="363"/>
                  </a:cubicBezTo>
                  <a:cubicBezTo>
                    <a:pt x="744" y="157"/>
                    <a:pt x="646" y="23"/>
                    <a:pt x="30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74" name="Google Shape;68374;p28"/>
            <p:cNvSpPr/>
            <p:nvPr/>
          </p:nvSpPr>
          <p:spPr>
            <a:xfrm>
              <a:off x="3406786" y="2310619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100" y="118"/>
                  </a:moveTo>
                  <a:cubicBezTo>
                    <a:pt x="151" y="144"/>
                    <a:pt x="392" y="73"/>
                    <a:pt x="292" y="26"/>
                  </a:cubicBezTo>
                  <a:cubicBezTo>
                    <a:pt x="242" y="0"/>
                    <a:pt x="1" y="71"/>
                    <a:pt x="100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75" name="Google Shape;68375;p28"/>
            <p:cNvSpPr/>
            <p:nvPr/>
          </p:nvSpPr>
          <p:spPr>
            <a:xfrm>
              <a:off x="7898854" y="2292885"/>
              <a:ext cx="35478" cy="19090"/>
            </a:xfrm>
            <a:custGeom>
              <a:avLst/>
              <a:gdLst/>
              <a:ahLst/>
              <a:cxnLst/>
              <a:rect l="l" t="t" r="r" b="b"/>
              <a:pathLst>
                <a:path w="994" h="634" extrusionOk="0">
                  <a:moveTo>
                    <a:pt x="557" y="615"/>
                  </a:moveTo>
                  <a:cubicBezTo>
                    <a:pt x="507" y="349"/>
                    <a:pt x="994" y="336"/>
                    <a:pt x="944" y="71"/>
                  </a:cubicBezTo>
                  <a:cubicBezTo>
                    <a:pt x="0" y="0"/>
                    <a:pt x="77" y="633"/>
                    <a:pt x="557" y="6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76" name="Google Shape;68376;p28"/>
            <p:cNvSpPr/>
            <p:nvPr/>
          </p:nvSpPr>
          <p:spPr>
            <a:xfrm>
              <a:off x="2732211" y="2307969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99" y="114"/>
                  </a:moveTo>
                  <a:cubicBezTo>
                    <a:pt x="155" y="140"/>
                    <a:pt x="394" y="72"/>
                    <a:pt x="295" y="23"/>
                  </a:cubicBezTo>
                  <a:cubicBezTo>
                    <a:pt x="242" y="1"/>
                    <a:pt x="1" y="67"/>
                    <a:pt x="99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77" name="Google Shape;68377;p28"/>
            <p:cNvSpPr/>
            <p:nvPr/>
          </p:nvSpPr>
          <p:spPr>
            <a:xfrm>
              <a:off x="1926860" y="230790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5"/>
                  </a:moveTo>
                  <a:cubicBezTo>
                    <a:pt x="242" y="0"/>
                    <a:pt x="1" y="69"/>
                    <a:pt x="103" y="116"/>
                  </a:cubicBezTo>
                  <a:cubicBezTo>
                    <a:pt x="157" y="142"/>
                    <a:pt x="395" y="74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78" name="Google Shape;68378;p28"/>
            <p:cNvSpPr/>
            <p:nvPr/>
          </p:nvSpPr>
          <p:spPr>
            <a:xfrm>
              <a:off x="4975336" y="2292252"/>
              <a:ext cx="34086" cy="17193"/>
            </a:xfrm>
            <a:custGeom>
              <a:avLst/>
              <a:gdLst/>
              <a:ahLst/>
              <a:cxnLst/>
              <a:rect l="l" t="t" r="r" b="b"/>
              <a:pathLst>
                <a:path w="955" h="571" extrusionOk="0">
                  <a:moveTo>
                    <a:pt x="700" y="545"/>
                  </a:moveTo>
                  <a:cubicBezTo>
                    <a:pt x="862" y="440"/>
                    <a:pt x="955" y="302"/>
                    <a:pt x="893" y="92"/>
                  </a:cubicBezTo>
                  <a:cubicBezTo>
                    <a:pt x="626" y="94"/>
                    <a:pt x="467" y="47"/>
                    <a:pt x="313" y="0"/>
                  </a:cubicBezTo>
                  <a:cubicBezTo>
                    <a:pt x="1" y="148"/>
                    <a:pt x="83" y="571"/>
                    <a:pt x="700" y="54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79" name="Google Shape;68379;p28"/>
            <p:cNvSpPr/>
            <p:nvPr/>
          </p:nvSpPr>
          <p:spPr>
            <a:xfrm>
              <a:off x="2770829" y="2296468"/>
              <a:ext cx="20095" cy="16259"/>
            </a:xfrm>
            <a:custGeom>
              <a:avLst/>
              <a:gdLst/>
              <a:ahLst/>
              <a:cxnLst/>
              <a:rect l="l" t="t" r="r" b="b"/>
              <a:pathLst>
                <a:path w="563" h="540" extrusionOk="0">
                  <a:moveTo>
                    <a:pt x="562" y="405"/>
                  </a:moveTo>
                  <a:lnTo>
                    <a:pt x="562" y="132"/>
                  </a:lnTo>
                  <a:cubicBezTo>
                    <a:pt x="1" y="0"/>
                    <a:pt x="1" y="539"/>
                    <a:pt x="562" y="4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80" name="Google Shape;68380;p28"/>
            <p:cNvSpPr/>
            <p:nvPr/>
          </p:nvSpPr>
          <p:spPr>
            <a:xfrm>
              <a:off x="6573045" y="2302399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2" y="26"/>
                  </a:moveTo>
                  <a:cubicBezTo>
                    <a:pt x="237" y="0"/>
                    <a:pt x="0" y="71"/>
                    <a:pt x="101" y="118"/>
                  </a:cubicBezTo>
                  <a:cubicBezTo>
                    <a:pt x="151" y="143"/>
                    <a:pt x="389" y="75"/>
                    <a:pt x="292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81" name="Google Shape;68381;p28"/>
            <p:cNvSpPr/>
            <p:nvPr/>
          </p:nvSpPr>
          <p:spPr>
            <a:xfrm>
              <a:off x="2686382" y="2297762"/>
              <a:ext cx="21915" cy="8702"/>
            </a:xfrm>
            <a:custGeom>
              <a:avLst/>
              <a:gdLst/>
              <a:ahLst/>
              <a:cxnLst/>
              <a:rect l="l" t="t" r="r" b="b"/>
              <a:pathLst>
                <a:path w="614" h="289" extrusionOk="0">
                  <a:moveTo>
                    <a:pt x="614" y="272"/>
                  </a:moveTo>
                  <a:lnTo>
                    <a:pt x="614" y="0"/>
                  </a:lnTo>
                  <a:lnTo>
                    <a:pt x="33" y="0"/>
                  </a:lnTo>
                  <a:cubicBezTo>
                    <a:pt x="0" y="199"/>
                    <a:pt x="191" y="289"/>
                    <a:pt x="614" y="2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82" name="Google Shape;68382;p28"/>
            <p:cNvSpPr/>
            <p:nvPr/>
          </p:nvSpPr>
          <p:spPr>
            <a:xfrm>
              <a:off x="1888277" y="2294992"/>
              <a:ext cx="14670" cy="9545"/>
            </a:xfrm>
            <a:custGeom>
              <a:avLst/>
              <a:gdLst/>
              <a:ahLst/>
              <a:cxnLst/>
              <a:rect l="l" t="t" r="r" b="b"/>
              <a:pathLst>
                <a:path w="411" h="317" extrusionOk="0">
                  <a:moveTo>
                    <a:pt x="411" y="272"/>
                  </a:moveTo>
                  <a:lnTo>
                    <a:pt x="411" y="90"/>
                  </a:lnTo>
                  <a:cubicBezTo>
                    <a:pt x="220" y="90"/>
                    <a:pt x="184" y="17"/>
                    <a:pt x="26" y="1"/>
                  </a:cubicBezTo>
                  <a:cubicBezTo>
                    <a:pt x="45" y="144"/>
                    <a:pt x="1" y="317"/>
                    <a:pt x="411" y="2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83" name="Google Shape;68383;p28"/>
            <p:cNvSpPr/>
            <p:nvPr/>
          </p:nvSpPr>
          <p:spPr>
            <a:xfrm>
              <a:off x="1655173" y="2300412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49" y="71"/>
                    <a:pt x="381" y="90"/>
                    <a:pt x="385" y="1"/>
                  </a:cubicBezTo>
                  <a:cubicBezTo>
                    <a:pt x="235" y="23"/>
                    <a:pt x="5" y="5"/>
                    <a:pt x="0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84" name="Google Shape;68384;p28"/>
            <p:cNvSpPr/>
            <p:nvPr/>
          </p:nvSpPr>
          <p:spPr>
            <a:xfrm>
              <a:off x="8435017" y="2294661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2" y="103"/>
                  </a:moveTo>
                  <a:cubicBezTo>
                    <a:pt x="193" y="52"/>
                    <a:pt x="37" y="0"/>
                    <a:pt x="0" y="103"/>
                  </a:cubicBezTo>
                  <a:cubicBezTo>
                    <a:pt x="0" y="153"/>
                    <a:pt x="158" y="205"/>
                    <a:pt x="192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85" name="Google Shape;68385;p28"/>
            <p:cNvSpPr/>
            <p:nvPr/>
          </p:nvSpPr>
          <p:spPr>
            <a:xfrm>
              <a:off x="7502282" y="2296919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8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2" y="142"/>
                    <a:pt x="389" y="74"/>
                    <a:pt x="291" y="2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86" name="Google Shape;68386;p28"/>
            <p:cNvSpPr/>
            <p:nvPr/>
          </p:nvSpPr>
          <p:spPr>
            <a:xfrm>
              <a:off x="2343419" y="2294842"/>
              <a:ext cx="20737" cy="5811"/>
            </a:xfrm>
            <a:custGeom>
              <a:avLst/>
              <a:gdLst/>
              <a:ahLst/>
              <a:cxnLst/>
              <a:rect l="l" t="t" r="r" b="b"/>
              <a:pathLst>
                <a:path w="581" h="193" extrusionOk="0">
                  <a:moveTo>
                    <a:pt x="1" y="186"/>
                  </a:moveTo>
                  <a:cubicBezTo>
                    <a:pt x="334" y="193"/>
                    <a:pt x="497" y="118"/>
                    <a:pt x="580" y="5"/>
                  </a:cubicBezTo>
                  <a:cubicBezTo>
                    <a:pt x="250" y="1"/>
                    <a:pt x="87" y="75"/>
                    <a:pt x="1" y="18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87" name="Google Shape;68387;p28"/>
            <p:cNvSpPr/>
            <p:nvPr/>
          </p:nvSpPr>
          <p:spPr>
            <a:xfrm>
              <a:off x="2708261" y="2289543"/>
              <a:ext cx="20737" cy="8160"/>
            </a:xfrm>
            <a:custGeom>
              <a:avLst/>
              <a:gdLst/>
              <a:ahLst/>
              <a:cxnLst/>
              <a:rect l="l" t="t" r="r" b="b"/>
              <a:pathLst>
                <a:path w="581" h="271" extrusionOk="0">
                  <a:moveTo>
                    <a:pt x="580" y="92"/>
                  </a:moveTo>
                  <a:cubicBezTo>
                    <a:pt x="385" y="92"/>
                    <a:pt x="351" y="19"/>
                    <a:pt x="194" y="0"/>
                  </a:cubicBezTo>
                  <a:cubicBezTo>
                    <a:pt x="194" y="92"/>
                    <a:pt x="37" y="107"/>
                    <a:pt x="1" y="182"/>
                  </a:cubicBezTo>
                  <a:cubicBezTo>
                    <a:pt x="194" y="182"/>
                    <a:pt x="231" y="255"/>
                    <a:pt x="386" y="271"/>
                  </a:cubicBezTo>
                  <a:cubicBezTo>
                    <a:pt x="385" y="182"/>
                    <a:pt x="543" y="165"/>
                    <a:pt x="580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88" name="Google Shape;68388;p28"/>
            <p:cNvSpPr/>
            <p:nvPr/>
          </p:nvSpPr>
          <p:spPr>
            <a:xfrm>
              <a:off x="6184611" y="2282046"/>
              <a:ext cx="26555" cy="15266"/>
            </a:xfrm>
            <a:custGeom>
              <a:avLst/>
              <a:gdLst/>
              <a:ahLst/>
              <a:cxnLst/>
              <a:rect l="l" t="t" r="r" b="b"/>
              <a:pathLst>
                <a:path w="744" h="507" extrusionOk="0">
                  <a:moveTo>
                    <a:pt x="1" y="73"/>
                  </a:moveTo>
                  <a:lnTo>
                    <a:pt x="1" y="437"/>
                  </a:lnTo>
                  <a:cubicBezTo>
                    <a:pt x="744" y="507"/>
                    <a:pt x="744" y="0"/>
                    <a:pt x="1" y="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89" name="Google Shape;68389;p28"/>
            <p:cNvSpPr/>
            <p:nvPr/>
          </p:nvSpPr>
          <p:spPr>
            <a:xfrm>
              <a:off x="5555185" y="2278583"/>
              <a:ext cx="35228" cy="16410"/>
            </a:xfrm>
            <a:custGeom>
              <a:avLst/>
              <a:gdLst/>
              <a:ahLst/>
              <a:cxnLst/>
              <a:rect l="l" t="t" r="r" b="b"/>
              <a:pathLst>
                <a:path w="987" h="545" extrusionOk="0">
                  <a:moveTo>
                    <a:pt x="847" y="0"/>
                  </a:moveTo>
                  <a:lnTo>
                    <a:pt x="75" y="0"/>
                  </a:lnTo>
                  <a:cubicBezTo>
                    <a:pt x="1" y="307"/>
                    <a:pt x="409" y="387"/>
                    <a:pt x="653" y="545"/>
                  </a:cubicBezTo>
                  <a:cubicBezTo>
                    <a:pt x="651" y="332"/>
                    <a:pt x="986" y="278"/>
                    <a:pt x="84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90" name="Google Shape;68390;p28"/>
            <p:cNvSpPr/>
            <p:nvPr/>
          </p:nvSpPr>
          <p:spPr>
            <a:xfrm>
              <a:off x="2959425" y="2286050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3" y="25"/>
                  </a:moveTo>
                  <a:cubicBezTo>
                    <a:pt x="239" y="0"/>
                    <a:pt x="1" y="69"/>
                    <a:pt x="99" y="116"/>
                  </a:cubicBezTo>
                  <a:cubicBezTo>
                    <a:pt x="151" y="141"/>
                    <a:pt x="390" y="72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91" name="Google Shape;68391;p28"/>
            <p:cNvSpPr/>
            <p:nvPr/>
          </p:nvSpPr>
          <p:spPr>
            <a:xfrm>
              <a:off x="7643444" y="2278583"/>
              <a:ext cx="20773" cy="8250"/>
            </a:xfrm>
            <a:custGeom>
              <a:avLst/>
              <a:gdLst/>
              <a:ahLst/>
              <a:cxnLst/>
              <a:rect l="l" t="t" r="r" b="b"/>
              <a:pathLst>
                <a:path w="582" h="274" extrusionOk="0">
                  <a:moveTo>
                    <a:pt x="581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1" y="27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92" name="Google Shape;68392;p28"/>
            <p:cNvSpPr/>
            <p:nvPr/>
          </p:nvSpPr>
          <p:spPr>
            <a:xfrm>
              <a:off x="8324872" y="2278222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5" y="104"/>
                  </a:moveTo>
                  <a:cubicBezTo>
                    <a:pt x="196" y="53"/>
                    <a:pt x="38" y="0"/>
                    <a:pt x="0" y="104"/>
                  </a:cubicBezTo>
                  <a:cubicBezTo>
                    <a:pt x="0" y="155"/>
                    <a:pt x="156" y="208"/>
                    <a:pt x="195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93" name="Google Shape;68393;p28"/>
            <p:cNvSpPr/>
            <p:nvPr/>
          </p:nvSpPr>
          <p:spPr>
            <a:xfrm>
              <a:off x="5134343" y="227509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2" y="116"/>
                  </a:moveTo>
                  <a:cubicBezTo>
                    <a:pt x="155" y="142"/>
                    <a:pt x="394" y="72"/>
                    <a:pt x="296" y="26"/>
                  </a:cubicBezTo>
                  <a:cubicBezTo>
                    <a:pt x="243" y="0"/>
                    <a:pt x="1" y="71"/>
                    <a:pt x="102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94" name="Google Shape;68394;p28"/>
            <p:cNvSpPr/>
            <p:nvPr/>
          </p:nvSpPr>
          <p:spPr>
            <a:xfrm>
              <a:off x="1391232" y="2252630"/>
              <a:ext cx="52290" cy="28063"/>
            </a:xfrm>
            <a:custGeom>
              <a:avLst/>
              <a:gdLst/>
              <a:ahLst/>
              <a:cxnLst/>
              <a:rect l="l" t="t" r="r" b="b"/>
              <a:pathLst>
                <a:path w="1465" h="932" extrusionOk="0">
                  <a:moveTo>
                    <a:pt x="451" y="592"/>
                  </a:moveTo>
                  <a:cubicBezTo>
                    <a:pt x="588" y="703"/>
                    <a:pt x="338" y="931"/>
                    <a:pt x="838" y="864"/>
                  </a:cubicBezTo>
                  <a:cubicBezTo>
                    <a:pt x="1465" y="635"/>
                    <a:pt x="635" y="1"/>
                    <a:pt x="66" y="319"/>
                  </a:cubicBezTo>
                  <a:cubicBezTo>
                    <a:pt x="0" y="498"/>
                    <a:pt x="337" y="495"/>
                    <a:pt x="451" y="5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95" name="Google Shape;68395;p28"/>
            <p:cNvSpPr/>
            <p:nvPr/>
          </p:nvSpPr>
          <p:spPr>
            <a:xfrm>
              <a:off x="7058312" y="2270394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1" y="182"/>
                  </a:moveTo>
                  <a:lnTo>
                    <a:pt x="387" y="182"/>
                  </a:lnTo>
                  <a:lnTo>
                    <a:pt x="387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96" name="Google Shape;68396;p28"/>
            <p:cNvSpPr/>
            <p:nvPr/>
          </p:nvSpPr>
          <p:spPr>
            <a:xfrm>
              <a:off x="2972631" y="2267684"/>
              <a:ext cx="29482" cy="9846"/>
            </a:xfrm>
            <a:custGeom>
              <a:avLst/>
              <a:gdLst/>
              <a:ahLst/>
              <a:cxnLst/>
              <a:rect l="l" t="t" r="r" b="b"/>
              <a:pathLst>
                <a:path w="826" h="327" extrusionOk="0">
                  <a:moveTo>
                    <a:pt x="693" y="272"/>
                  </a:moveTo>
                  <a:cubicBezTo>
                    <a:pt x="825" y="28"/>
                    <a:pt x="295" y="96"/>
                    <a:pt x="114" y="1"/>
                  </a:cubicBezTo>
                  <a:cubicBezTo>
                    <a:pt x="0" y="236"/>
                    <a:pt x="191" y="327"/>
                    <a:pt x="693" y="2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97" name="Google Shape;68397;p28"/>
            <p:cNvSpPr/>
            <p:nvPr/>
          </p:nvSpPr>
          <p:spPr>
            <a:xfrm>
              <a:off x="1665346" y="2272411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100" y="115"/>
                  </a:moveTo>
                  <a:cubicBezTo>
                    <a:pt x="151" y="140"/>
                    <a:pt x="391" y="72"/>
                    <a:pt x="293" y="24"/>
                  </a:cubicBezTo>
                  <a:cubicBezTo>
                    <a:pt x="240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98" name="Google Shape;68398;p28"/>
            <p:cNvSpPr/>
            <p:nvPr/>
          </p:nvSpPr>
          <p:spPr>
            <a:xfrm>
              <a:off x="2873479" y="2267323"/>
              <a:ext cx="6996" cy="6173"/>
            </a:xfrm>
            <a:custGeom>
              <a:avLst/>
              <a:gdLst/>
              <a:ahLst/>
              <a:cxnLst/>
              <a:rect l="l" t="t" r="r" b="b"/>
              <a:pathLst>
                <a:path w="196" h="205" extrusionOk="0">
                  <a:moveTo>
                    <a:pt x="192" y="104"/>
                  </a:moveTo>
                  <a:cubicBezTo>
                    <a:pt x="195" y="53"/>
                    <a:pt x="37" y="1"/>
                    <a:pt x="1" y="104"/>
                  </a:cubicBezTo>
                  <a:cubicBezTo>
                    <a:pt x="1" y="152"/>
                    <a:pt x="155" y="205"/>
                    <a:pt x="192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99" name="Google Shape;68399;p28"/>
            <p:cNvSpPr/>
            <p:nvPr/>
          </p:nvSpPr>
          <p:spPr>
            <a:xfrm>
              <a:off x="1059655" y="2269641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5" y="27"/>
                  </a:moveTo>
                  <a:cubicBezTo>
                    <a:pt x="238" y="1"/>
                    <a:pt x="0" y="70"/>
                    <a:pt x="101" y="116"/>
                  </a:cubicBezTo>
                  <a:cubicBezTo>
                    <a:pt x="152" y="141"/>
                    <a:pt x="393" y="73"/>
                    <a:pt x="295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00" name="Google Shape;68400;p28"/>
            <p:cNvSpPr/>
            <p:nvPr/>
          </p:nvSpPr>
          <p:spPr>
            <a:xfrm>
              <a:off x="715550" y="2269641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8" y="116"/>
                  </a:moveTo>
                  <a:cubicBezTo>
                    <a:pt x="151" y="141"/>
                    <a:pt x="392" y="73"/>
                    <a:pt x="291" y="27"/>
                  </a:cubicBezTo>
                  <a:cubicBezTo>
                    <a:pt x="239" y="1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01" name="Google Shape;68401;p28"/>
            <p:cNvSpPr/>
            <p:nvPr/>
          </p:nvSpPr>
          <p:spPr>
            <a:xfrm>
              <a:off x="546977" y="2261451"/>
              <a:ext cx="28411" cy="11683"/>
            </a:xfrm>
            <a:custGeom>
              <a:avLst/>
              <a:gdLst/>
              <a:ahLst/>
              <a:cxnLst/>
              <a:rect l="l" t="t" r="r" b="b"/>
              <a:pathLst>
                <a:path w="796" h="388" extrusionOk="0">
                  <a:moveTo>
                    <a:pt x="770" y="25"/>
                  </a:moveTo>
                  <a:cubicBezTo>
                    <a:pt x="333" y="0"/>
                    <a:pt x="47" y="46"/>
                    <a:pt x="0" y="208"/>
                  </a:cubicBezTo>
                  <a:cubicBezTo>
                    <a:pt x="277" y="229"/>
                    <a:pt x="325" y="355"/>
                    <a:pt x="580" y="388"/>
                  </a:cubicBezTo>
                  <a:cubicBezTo>
                    <a:pt x="536" y="217"/>
                    <a:pt x="795" y="188"/>
                    <a:pt x="770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02" name="Google Shape;68402;p28"/>
            <p:cNvSpPr/>
            <p:nvPr/>
          </p:nvSpPr>
          <p:spPr>
            <a:xfrm>
              <a:off x="2143902" y="2260157"/>
              <a:ext cx="38798" cy="12586"/>
            </a:xfrm>
            <a:custGeom>
              <a:avLst/>
              <a:gdLst/>
              <a:ahLst/>
              <a:cxnLst/>
              <a:rect l="l" t="t" r="r" b="b"/>
              <a:pathLst>
                <a:path w="1087" h="418" extrusionOk="0">
                  <a:moveTo>
                    <a:pt x="963" y="342"/>
                  </a:moveTo>
                  <a:cubicBezTo>
                    <a:pt x="1086" y="121"/>
                    <a:pt x="44" y="0"/>
                    <a:pt x="0" y="159"/>
                  </a:cubicBezTo>
                  <a:cubicBezTo>
                    <a:pt x="368" y="196"/>
                    <a:pt x="349" y="418"/>
                    <a:pt x="963" y="34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03" name="Google Shape;68403;p28"/>
            <p:cNvSpPr/>
            <p:nvPr/>
          </p:nvSpPr>
          <p:spPr>
            <a:xfrm>
              <a:off x="8717161" y="2264944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7" y="0"/>
                  </a:moveTo>
                  <a:cubicBezTo>
                    <a:pt x="237" y="21"/>
                    <a:pt x="7" y="3"/>
                    <a:pt x="0" y="92"/>
                  </a:cubicBezTo>
                  <a:cubicBezTo>
                    <a:pt x="152" y="69"/>
                    <a:pt x="382" y="88"/>
                    <a:pt x="38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04" name="Google Shape;68404;p28"/>
            <p:cNvSpPr/>
            <p:nvPr/>
          </p:nvSpPr>
          <p:spPr>
            <a:xfrm>
              <a:off x="270687" y="2262174"/>
              <a:ext cx="21665" cy="6413"/>
            </a:xfrm>
            <a:custGeom>
              <a:avLst/>
              <a:gdLst/>
              <a:ahLst/>
              <a:cxnLst/>
              <a:rect l="l" t="t" r="r" b="b"/>
              <a:pathLst>
                <a:path w="607" h="213" extrusionOk="0">
                  <a:moveTo>
                    <a:pt x="606" y="1"/>
                  </a:moveTo>
                  <a:lnTo>
                    <a:pt x="27" y="1"/>
                  </a:lnTo>
                  <a:cubicBezTo>
                    <a:pt x="1" y="164"/>
                    <a:pt x="217" y="212"/>
                    <a:pt x="606" y="1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05" name="Google Shape;68405;p28"/>
            <p:cNvSpPr/>
            <p:nvPr/>
          </p:nvSpPr>
          <p:spPr>
            <a:xfrm>
              <a:off x="5640453" y="2256333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4" y="104"/>
                  </a:moveTo>
                  <a:cubicBezTo>
                    <a:pt x="194" y="53"/>
                    <a:pt x="37" y="0"/>
                    <a:pt x="1" y="104"/>
                  </a:cubicBezTo>
                  <a:cubicBezTo>
                    <a:pt x="1" y="156"/>
                    <a:pt x="156" y="208"/>
                    <a:pt x="194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06" name="Google Shape;68406;p28"/>
            <p:cNvSpPr/>
            <p:nvPr/>
          </p:nvSpPr>
          <p:spPr>
            <a:xfrm>
              <a:off x="4766253" y="2256724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8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07" name="Google Shape;68407;p28"/>
            <p:cNvSpPr/>
            <p:nvPr/>
          </p:nvSpPr>
          <p:spPr>
            <a:xfrm>
              <a:off x="2491184" y="2243206"/>
              <a:ext cx="40404" cy="18548"/>
            </a:xfrm>
            <a:custGeom>
              <a:avLst/>
              <a:gdLst/>
              <a:ahLst/>
              <a:cxnLst/>
              <a:rect l="l" t="t" r="r" b="b"/>
              <a:pathLst>
                <a:path w="1132" h="616" extrusionOk="0">
                  <a:moveTo>
                    <a:pt x="1069" y="449"/>
                  </a:moveTo>
                  <a:cubicBezTo>
                    <a:pt x="1132" y="0"/>
                    <a:pt x="0" y="211"/>
                    <a:pt x="103" y="540"/>
                  </a:cubicBezTo>
                  <a:cubicBezTo>
                    <a:pt x="647" y="615"/>
                    <a:pt x="602" y="412"/>
                    <a:pt x="1069" y="44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08" name="Google Shape;68408;p28"/>
            <p:cNvSpPr/>
            <p:nvPr/>
          </p:nvSpPr>
          <p:spPr>
            <a:xfrm>
              <a:off x="151012" y="2255942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4" y="26"/>
                  </a:moveTo>
                  <a:cubicBezTo>
                    <a:pt x="240" y="0"/>
                    <a:pt x="0" y="71"/>
                    <a:pt x="102" y="117"/>
                  </a:cubicBezTo>
                  <a:cubicBezTo>
                    <a:pt x="156" y="143"/>
                    <a:pt x="396" y="73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09" name="Google Shape;68409;p28"/>
            <p:cNvSpPr/>
            <p:nvPr/>
          </p:nvSpPr>
          <p:spPr>
            <a:xfrm>
              <a:off x="7719075" y="2251275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8" y="0"/>
                  </a:moveTo>
                  <a:lnTo>
                    <a:pt x="0" y="0"/>
                  </a:lnTo>
                  <a:lnTo>
                    <a:pt x="0" y="181"/>
                  </a:lnTo>
                  <a:lnTo>
                    <a:pt x="388" y="18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10" name="Google Shape;68410;p28"/>
            <p:cNvSpPr/>
            <p:nvPr/>
          </p:nvSpPr>
          <p:spPr>
            <a:xfrm>
              <a:off x="5279002" y="2253232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1" y="25"/>
                  </a:moveTo>
                  <a:cubicBezTo>
                    <a:pt x="238" y="0"/>
                    <a:pt x="1" y="69"/>
                    <a:pt x="100" y="116"/>
                  </a:cubicBezTo>
                  <a:cubicBezTo>
                    <a:pt x="152" y="143"/>
                    <a:pt x="390" y="72"/>
                    <a:pt x="291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11" name="Google Shape;68411;p28"/>
            <p:cNvSpPr/>
            <p:nvPr/>
          </p:nvSpPr>
          <p:spPr>
            <a:xfrm>
              <a:off x="4700580" y="2243055"/>
              <a:ext cx="28161" cy="13700"/>
            </a:xfrm>
            <a:custGeom>
              <a:avLst/>
              <a:gdLst/>
              <a:ahLst/>
              <a:cxnLst/>
              <a:rect l="l" t="t" r="r" b="b"/>
              <a:pathLst>
                <a:path w="789" h="455" extrusionOk="0">
                  <a:moveTo>
                    <a:pt x="489" y="454"/>
                  </a:moveTo>
                  <a:cubicBezTo>
                    <a:pt x="754" y="338"/>
                    <a:pt x="788" y="9"/>
                    <a:pt x="297" y="0"/>
                  </a:cubicBezTo>
                  <a:cubicBezTo>
                    <a:pt x="35" y="116"/>
                    <a:pt x="1" y="447"/>
                    <a:pt x="489" y="45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12" name="Google Shape;68412;p28"/>
            <p:cNvSpPr/>
            <p:nvPr/>
          </p:nvSpPr>
          <p:spPr>
            <a:xfrm>
              <a:off x="7268215" y="2242272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98" y="116"/>
                  </a:moveTo>
                  <a:cubicBezTo>
                    <a:pt x="152" y="142"/>
                    <a:pt x="393" y="72"/>
                    <a:pt x="293" y="26"/>
                  </a:cubicBezTo>
                  <a:cubicBezTo>
                    <a:pt x="238" y="0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13" name="Google Shape;68413;p28"/>
            <p:cNvSpPr/>
            <p:nvPr/>
          </p:nvSpPr>
          <p:spPr>
            <a:xfrm>
              <a:off x="3417280" y="2237545"/>
              <a:ext cx="34408" cy="9033"/>
            </a:xfrm>
            <a:custGeom>
              <a:avLst/>
              <a:gdLst/>
              <a:ahLst/>
              <a:cxnLst/>
              <a:rect l="l" t="t" r="r" b="b"/>
              <a:pathLst>
                <a:path w="964" h="300" extrusionOk="0">
                  <a:moveTo>
                    <a:pt x="192" y="273"/>
                  </a:moveTo>
                  <a:cubicBezTo>
                    <a:pt x="631" y="299"/>
                    <a:pt x="918" y="252"/>
                    <a:pt x="964" y="92"/>
                  </a:cubicBezTo>
                  <a:cubicBezTo>
                    <a:pt x="621" y="114"/>
                    <a:pt x="0" y="0"/>
                    <a:pt x="192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14" name="Google Shape;68414;p28"/>
            <p:cNvSpPr/>
            <p:nvPr/>
          </p:nvSpPr>
          <p:spPr>
            <a:xfrm>
              <a:off x="2484473" y="224227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1" y="26"/>
                  </a:moveTo>
                  <a:cubicBezTo>
                    <a:pt x="238" y="0"/>
                    <a:pt x="0" y="69"/>
                    <a:pt x="98" y="116"/>
                  </a:cubicBezTo>
                  <a:cubicBezTo>
                    <a:pt x="153" y="142"/>
                    <a:pt x="392" y="74"/>
                    <a:pt x="291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15" name="Google Shape;68415;p28"/>
            <p:cNvSpPr/>
            <p:nvPr/>
          </p:nvSpPr>
          <p:spPr>
            <a:xfrm>
              <a:off x="1868539" y="2239984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3" y="102"/>
                  </a:moveTo>
                  <a:cubicBezTo>
                    <a:pt x="0" y="152"/>
                    <a:pt x="157" y="205"/>
                    <a:pt x="194" y="102"/>
                  </a:cubicBezTo>
                  <a:cubicBezTo>
                    <a:pt x="194" y="53"/>
                    <a:pt x="38" y="0"/>
                    <a:pt x="3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16" name="Google Shape;68416;p28"/>
            <p:cNvSpPr/>
            <p:nvPr/>
          </p:nvSpPr>
          <p:spPr>
            <a:xfrm>
              <a:off x="6504231" y="2239502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3" y="27"/>
                  </a:moveTo>
                  <a:cubicBezTo>
                    <a:pt x="239" y="1"/>
                    <a:pt x="0" y="70"/>
                    <a:pt x="101" y="118"/>
                  </a:cubicBezTo>
                  <a:cubicBezTo>
                    <a:pt x="153" y="143"/>
                    <a:pt x="391" y="75"/>
                    <a:pt x="293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17" name="Google Shape;68417;p28"/>
            <p:cNvSpPr/>
            <p:nvPr/>
          </p:nvSpPr>
          <p:spPr>
            <a:xfrm>
              <a:off x="5921634" y="2233210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2" y="236"/>
                  </a:moveTo>
                  <a:cubicBezTo>
                    <a:pt x="251" y="142"/>
                    <a:pt x="72" y="1"/>
                    <a:pt x="29" y="144"/>
                  </a:cubicBezTo>
                  <a:cubicBezTo>
                    <a:pt x="0" y="241"/>
                    <a:pt x="180" y="379"/>
                    <a:pt x="222" y="23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18" name="Google Shape;68418;p28"/>
            <p:cNvSpPr/>
            <p:nvPr/>
          </p:nvSpPr>
          <p:spPr>
            <a:xfrm>
              <a:off x="54644" y="2236823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5" y="24"/>
                  </a:moveTo>
                  <a:cubicBezTo>
                    <a:pt x="242" y="1"/>
                    <a:pt x="1" y="69"/>
                    <a:pt x="103" y="116"/>
                  </a:cubicBezTo>
                  <a:cubicBezTo>
                    <a:pt x="157" y="141"/>
                    <a:pt x="395" y="73"/>
                    <a:pt x="295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19" name="Google Shape;68419;p28"/>
            <p:cNvSpPr/>
            <p:nvPr/>
          </p:nvSpPr>
          <p:spPr>
            <a:xfrm>
              <a:off x="4532257" y="2234866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7" y="22"/>
                    <a:pt x="7" y="3"/>
                    <a:pt x="1" y="92"/>
                  </a:cubicBezTo>
                  <a:cubicBezTo>
                    <a:pt x="150" y="70"/>
                    <a:pt x="383" y="88"/>
                    <a:pt x="3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20" name="Google Shape;68420;p28"/>
            <p:cNvSpPr/>
            <p:nvPr/>
          </p:nvSpPr>
          <p:spPr>
            <a:xfrm>
              <a:off x="6700358" y="2226315"/>
              <a:ext cx="6996" cy="6142"/>
            </a:xfrm>
            <a:custGeom>
              <a:avLst/>
              <a:gdLst/>
              <a:ahLst/>
              <a:cxnLst/>
              <a:rect l="l" t="t" r="r" b="b"/>
              <a:pathLst>
                <a:path w="196" h="204" extrusionOk="0">
                  <a:moveTo>
                    <a:pt x="195" y="103"/>
                  </a:moveTo>
                  <a:cubicBezTo>
                    <a:pt x="195" y="52"/>
                    <a:pt x="40" y="0"/>
                    <a:pt x="4" y="103"/>
                  </a:cubicBezTo>
                  <a:cubicBezTo>
                    <a:pt x="1" y="152"/>
                    <a:pt x="160" y="204"/>
                    <a:pt x="195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21" name="Google Shape;68421;p28"/>
            <p:cNvSpPr/>
            <p:nvPr/>
          </p:nvSpPr>
          <p:spPr>
            <a:xfrm>
              <a:off x="4645722" y="2228663"/>
              <a:ext cx="13991" cy="4185"/>
            </a:xfrm>
            <a:custGeom>
              <a:avLst/>
              <a:gdLst/>
              <a:ahLst/>
              <a:cxnLst/>
              <a:rect l="l" t="t" r="r" b="b"/>
              <a:pathLst>
                <a:path w="392" h="139" extrusionOk="0">
                  <a:moveTo>
                    <a:pt x="294" y="25"/>
                  </a:moveTo>
                  <a:cubicBezTo>
                    <a:pt x="240" y="0"/>
                    <a:pt x="0" y="70"/>
                    <a:pt x="102" y="115"/>
                  </a:cubicBezTo>
                  <a:cubicBezTo>
                    <a:pt x="154" y="139"/>
                    <a:pt x="392" y="71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22" name="Google Shape;68422;p28"/>
            <p:cNvSpPr/>
            <p:nvPr/>
          </p:nvSpPr>
          <p:spPr>
            <a:xfrm>
              <a:off x="2680707" y="2223906"/>
              <a:ext cx="15027" cy="9274"/>
            </a:xfrm>
            <a:custGeom>
              <a:avLst/>
              <a:gdLst/>
              <a:ahLst/>
              <a:cxnLst/>
              <a:rect l="l" t="t" r="r" b="b"/>
              <a:pathLst>
                <a:path w="421" h="308" extrusionOk="0">
                  <a:moveTo>
                    <a:pt x="387" y="273"/>
                  </a:moveTo>
                  <a:cubicBezTo>
                    <a:pt x="355" y="165"/>
                    <a:pt x="420" y="15"/>
                    <a:pt x="192" y="0"/>
                  </a:cubicBezTo>
                  <a:cubicBezTo>
                    <a:pt x="183" y="55"/>
                    <a:pt x="165" y="108"/>
                    <a:pt x="0" y="92"/>
                  </a:cubicBezTo>
                  <a:cubicBezTo>
                    <a:pt x="24" y="203"/>
                    <a:pt x="59" y="307"/>
                    <a:pt x="387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23" name="Google Shape;68423;p28"/>
            <p:cNvSpPr/>
            <p:nvPr/>
          </p:nvSpPr>
          <p:spPr>
            <a:xfrm>
              <a:off x="2611822" y="2229416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0"/>
                  </a:moveTo>
                  <a:cubicBezTo>
                    <a:pt x="240" y="20"/>
                    <a:pt x="6" y="3"/>
                    <a:pt x="1" y="90"/>
                  </a:cubicBezTo>
                  <a:cubicBezTo>
                    <a:pt x="152" y="71"/>
                    <a:pt x="383" y="88"/>
                    <a:pt x="3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24" name="Google Shape;68424;p28"/>
            <p:cNvSpPr/>
            <p:nvPr/>
          </p:nvSpPr>
          <p:spPr>
            <a:xfrm>
              <a:off x="2570598" y="2217644"/>
              <a:ext cx="30517" cy="11803"/>
            </a:xfrm>
            <a:custGeom>
              <a:avLst/>
              <a:gdLst/>
              <a:ahLst/>
              <a:cxnLst/>
              <a:rect l="l" t="t" r="r" b="b"/>
              <a:pathLst>
                <a:path w="855" h="392" extrusionOk="0">
                  <a:moveTo>
                    <a:pt x="771" y="27"/>
                  </a:moveTo>
                  <a:cubicBezTo>
                    <a:pt x="333" y="1"/>
                    <a:pt x="48" y="48"/>
                    <a:pt x="1" y="208"/>
                  </a:cubicBezTo>
                  <a:cubicBezTo>
                    <a:pt x="275" y="229"/>
                    <a:pt x="326" y="359"/>
                    <a:pt x="579" y="391"/>
                  </a:cubicBezTo>
                  <a:cubicBezTo>
                    <a:pt x="639" y="269"/>
                    <a:pt x="854" y="216"/>
                    <a:pt x="771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25" name="Google Shape;68425;p28"/>
            <p:cNvSpPr/>
            <p:nvPr/>
          </p:nvSpPr>
          <p:spPr>
            <a:xfrm>
              <a:off x="4074474" y="221770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98" y="115"/>
                  </a:moveTo>
                  <a:cubicBezTo>
                    <a:pt x="152" y="141"/>
                    <a:pt x="391" y="71"/>
                    <a:pt x="293" y="25"/>
                  </a:cubicBezTo>
                  <a:cubicBezTo>
                    <a:pt x="241" y="0"/>
                    <a:pt x="1" y="69"/>
                    <a:pt x="98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26" name="Google Shape;68426;p28"/>
            <p:cNvSpPr/>
            <p:nvPr/>
          </p:nvSpPr>
          <p:spPr>
            <a:xfrm>
              <a:off x="7264896" y="2212344"/>
              <a:ext cx="13777" cy="6835"/>
            </a:xfrm>
            <a:custGeom>
              <a:avLst/>
              <a:gdLst/>
              <a:ahLst/>
              <a:cxnLst/>
              <a:rect l="l" t="t" r="r" b="b"/>
              <a:pathLst>
                <a:path w="386" h="227" extrusionOk="0">
                  <a:moveTo>
                    <a:pt x="386" y="112"/>
                  </a:moveTo>
                  <a:cubicBezTo>
                    <a:pt x="344" y="1"/>
                    <a:pt x="172" y="57"/>
                    <a:pt x="1" y="112"/>
                  </a:cubicBezTo>
                  <a:cubicBezTo>
                    <a:pt x="2" y="203"/>
                    <a:pt x="340" y="227"/>
                    <a:pt x="386" y="11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27" name="Google Shape;68427;p28"/>
            <p:cNvSpPr/>
            <p:nvPr/>
          </p:nvSpPr>
          <p:spPr>
            <a:xfrm>
              <a:off x="5987913" y="221228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3" y="24"/>
                  </a:moveTo>
                  <a:cubicBezTo>
                    <a:pt x="238" y="0"/>
                    <a:pt x="1" y="68"/>
                    <a:pt x="101" y="115"/>
                  </a:cubicBezTo>
                  <a:cubicBezTo>
                    <a:pt x="153" y="140"/>
                    <a:pt x="394" y="69"/>
                    <a:pt x="293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28" name="Google Shape;68428;p28"/>
            <p:cNvSpPr/>
            <p:nvPr/>
          </p:nvSpPr>
          <p:spPr>
            <a:xfrm>
              <a:off x="2952037" y="2204727"/>
              <a:ext cx="26698" cy="12285"/>
            </a:xfrm>
            <a:custGeom>
              <a:avLst/>
              <a:gdLst/>
              <a:ahLst/>
              <a:cxnLst/>
              <a:rect l="l" t="t" r="r" b="b"/>
              <a:pathLst>
                <a:path w="748" h="408" extrusionOk="0">
                  <a:moveTo>
                    <a:pt x="691" y="365"/>
                  </a:moveTo>
                  <a:cubicBezTo>
                    <a:pt x="747" y="157"/>
                    <a:pt x="645" y="24"/>
                    <a:pt x="306" y="0"/>
                  </a:cubicBezTo>
                  <a:cubicBezTo>
                    <a:pt x="0" y="136"/>
                    <a:pt x="89" y="408"/>
                    <a:pt x="691" y="36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29" name="Google Shape;68429;p28"/>
            <p:cNvSpPr/>
            <p:nvPr/>
          </p:nvSpPr>
          <p:spPr>
            <a:xfrm>
              <a:off x="2170992" y="2199277"/>
              <a:ext cx="38584" cy="16440"/>
            </a:xfrm>
            <a:custGeom>
              <a:avLst/>
              <a:gdLst/>
              <a:ahLst/>
              <a:cxnLst/>
              <a:rect l="l" t="t" r="r" b="b"/>
              <a:pathLst>
                <a:path w="1081" h="546" extrusionOk="0">
                  <a:moveTo>
                    <a:pt x="589" y="546"/>
                  </a:moveTo>
                  <a:cubicBezTo>
                    <a:pt x="609" y="402"/>
                    <a:pt x="1080" y="474"/>
                    <a:pt x="973" y="272"/>
                  </a:cubicBezTo>
                  <a:cubicBezTo>
                    <a:pt x="625" y="195"/>
                    <a:pt x="445" y="38"/>
                    <a:pt x="11" y="0"/>
                  </a:cubicBezTo>
                  <a:cubicBezTo>
                    <a:pt x="1" y="278"/>
                    <a:pt x="186" y="465"/>
                    <a:pt x="589" y="54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30" name="Google Shape;68430;p28"/>
            <p:cNvSpPr/>
            <p:nvPr/>
          </p:nvSpPr>
          <p:spPr>
            <a:xfrm>
              <a:off x="6862042" y="2209514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3" y="24"/>
                  </a:moveTo>
                  <a:cubicBezTo>
                    <a:pt x="241" y="1"/>
                    <a:pt x="0" y="69"/>
                    <a:pt x="102" y="116"/>
                  </a:cubicBezTo>
                  <a:cubicBezTo>
                    <a:pt x="154" y="140"/>
                    <a:pt x="395" y="70"/>
                    <a:pt x="293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31" name="Google Shape;68431;p28"/>
            <p:cNvSpPr/>
            <p:nvPr/>
          </p:nvSpPr>
          <p:spPr>
            <a:xfrm>
              <a:off x="8424524" y="220677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5"/>
                  </a:moveTo>
                  <a:cubicBezTo>
                    <a:pt x="153" y="140"/>
                    <a:pt x="393" y="72"/>
                    <a:pt x="292" y="24"/>
                  </a:cubicBezTo>
                  <a:cubicBezTo>
                    <a:pt x="239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32" name="Google Shape;68432;p28"/>
            <p:cNvSpPr/>
            <p:nvPr/>
          </p:nvSpPr>
          <p:spPr>
            <a:xfrm>
              <a:off x="7395742" y="2196086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89" y="470"/>
                  </a:moveTo>
                  <a:lnTo>
                    <a:pt x="578" y="470"/>
                  </a:lnTo>
                  <a:cubicBezTo>
                    <a:pt x="474" y="338"/>
                    <a:pt x="803" y="0"/>
                    <a:pt x="384" y="17"/>
                  </a:cubicBezTo>
                  <a:cubicBezTo>
                    <a:pt x="525" y="264"/>
                    <a:pt x="3" y="200"/>
                    <a:pt x="0" y="379"/>
                  </a:cubicBezTo>
                  <a:cubicBezTo>
                    <a:pt x="116" y="384"/>
                    <a:pt x="227" y="392"/>
                    <a:pt x="189" y="47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33" name="Google Shape;68433;p28"/>
            <p:cNvSpPr/>
            <p:nvPr/>
          </p:nvSpPr>
          <p:spPr>
            <a:xfrm>
              <a:off x="5026803" y="2200482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4" y="233"/>
                  </a:moveTo>
                  <a:cubicBezTo>
                    <a:pt x="250" y="139"/>
                    <a:pt x="74" y="1"/>
                    <a:pt x="28" y="144"/>
                  </a:cubicBezTo>
                  <a:cubicBezTo>
                    <a:pt x="1" y="238"/>
                    <a:pt x="178" y="379"/>
                    <a:pt x="224" y="23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34" name="Google Shape;68434;p28"/>
            <p:cNvSpPr/>
            <p:nvPr/>
          </p:nvSpPr>
          <p:spPr>
            <a:xfrm>
              <a:off x="2388141" y="2201295"/>
              <a:ext cx="13884" cy="4246"/>
            </a:xfrm>
            <a:custGeom>
              <a:avLst/>
              <a:gdLst/>
              <a:ahLst/>
              <a:cxnLst/>
              <a:rect l="l" t="t" r="r" b="b"/>
              <a:pathLst>
                <a:path w="389" h="141" extrusionOk="0">
                  <a:moveTo>
                    <a:pt x="291" y="26"/>
                  </a:moveTo>
                  <a:cubicBezTo>
                    <a:pt x="237" y="1"/>
                    <a:pt x="1" y="69"/>
                    <a:pt x="100" y="117"/>
                  </a:cubicBezTo>
                  <a:cubicBezTo>
                    <a:pt x="151" y="141"/>
                    <a:pt x="389" y="73"/>
                    <a:pt x="291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35" name="Google Shape;68435;p28"/>
            <p:cNvSpPr/>
            <p:nvPr/>
          </p:nvSpPr>
          <p:spPr>
            <a:xfrm>
              <a:off x="2116312" y="2199307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387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36" name="Google Shape;68436;p28"/>
            <p:cNvSpPr/>
            <p:nvPr/>
          </p:nvSpPr>
          <p:spPr>
            <a:xfrm>
              <a:off x="6266809" y="2190727"/>
              <a:ext cx="6960" cy="6263"/>
            </a:xfrm>
            <a:custGeom>
              <a:avLst/>
              <a:gdLst/>
              <a:ahLst/>
              <a:cxnLst/>
              <a:rect l="l" t="t" r="r" b="b"/>
              <a:pathLst>
                <a:path w="195" h="208" extrusionOk="0">
                  <a:moveTo>
                    <a:pt x="194" y="104"/>
                  </a:moveTo>
                  <a:cubicBezTo>
                    <a:pt x="195" y="53"/>
                    <a:pt x="37" y="1"/>
                    <a:pt x="2" y="104"/>
                  </a:cubicBezTo>
                  <a:cubicBezTo>
                    <a:pt x="0" y="155"/>
                    <a:pt x="156" y="207"/>
                    <a:pt x="194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37" name="Google Shape;68437;p28"/>
            <p:cNvSpPr/>
            <p:nvPr/>
          </p:nvSpPr>
          <p:spPr>
            <a:xfrm>
              <a:off x="3268659" y="2179135"/>
              <a:ext cx="52254" cy="22793"/>
            </a:xfrm>
            <a:custGeom>
              <a:avLst/>
              <a:gdLst/>
              <a:ahLst/>
              <a:cxnLst/>
              <a:rect l="l" t="t" r="r" b="b"/>
              <a:pathLst>
                <a:path w="1464" h="757" extrusionOk="0">
                  <a:moveTo>
                    <a:pt x="1464" y="398"/>
                  </a:moveTo>
                  <a:cubicBezTo>
                    <a:pt x="1346" y="272"/>
                    <a:pt x="721" y="384"/>
                    <a:pt x="692" y="215"/>
                  </a:cubicBezTo>
                  <a:cubicBezTo>
                    <a:pt x="670" y="105"/>
                    <a:pt x="636" y="1"/>
                    <a:pt x="306" y="33"/>
                  </a:cubicBezTo>
                  <a:cubicBezTo>
                    <a:pt x="0" y="476"/>
                    <a:pt x="1244" y="757"/>
                    <a:pt x="1464" y="39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38" name="Google Shape;68438;p28"/>
            <p:cNvSpPr/>
            <p:nvPr/>
          </p:nvSpPr>
          <p:spPr>
            <a:xfrm>
              <a:off x="7825722" y="218762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1"/>
                    <a:pt x="0" y="70"/>
                    <a:pt x="99" y="116"/>
                  </a:cubicBezTo>
                  <a:cubicBezTo>
                    <a:pt x="154" y="142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39" name="Google Shape;68439;p28"/>
            <p:cNvSpPr/>
            <p:nvPr/>
          </p:nvSpPr>
          <p:spPr>
            <a:xfrm>
              <a:off x="3334617" y="2185578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1" y="184"/>
                  </a:moveTo>
                  <a:lnTo>
                    <a:pt x="386" y="184"/>
                  </a:lnTo>
                  <a:lnTo>
                    <a:pt x="386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40" name="Google Shape;68440;p28"/>
            <p:cNvSpPr/>
            <p:nvPr/>
          </p:nvSpPr>
          <p:spPr>
            <a:xfrm>
              <a:off x="1896129" y="2188378"/>
              <a:ext cx="13670" cy="2740"/>
            </a:xfrm>
            <a:custGeom>
              <a:avLst/>
              <a:gdLst/>
              <a:ahLst/>
              <a:cxnLst/>
              <a:rect l="l" t="t" r="r" b="b"/>
              <a:pathLst>
                <a:path w="383" h="91" extrusionOk="0">
                  <a:moveTo>
                    <a:pt x="383" y="0"/>
                  </a:moveTo>
                  <a:cubicBezTo>
                    <a:pt x="235" y="20"/>
                    <a:pt x="4" y="2"/>
                    <a:pt x="0" y="91"/>
                  </a:cubicBezTo>
                  <a:cubicBezTo>
                    <a:pt x="148" y="71"/>
                    <a:pt x="379" y="89"/>
                    <a:pt x="38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41" name="Google Shape;68441;p28"/>
            <p:cNvSpPr/>
            <p:nvPr/>
          </p:nvSpPr>
          <p:spPr>
            <a:xfrm>
              <a:off x="6467041" y="2174649"/>
              <a:ext cx="29018" cy="10960"/>
            </a:xfrm>
            <a:custGeom>
              <a:avLst/>
              <a:gdLst/>
              <a:ahLst/>
              <a:cxnLst/>
              <a:rect l="l" t="t" r="r" b="b"/>
              <a:pathLst>
                <a:path w="813" h="364" extrusionOk="0">
                  <a:moveTo>
                    <a:pt x="562" y="364"/>
                  </a:moveTo>
                  <a:cubicBezTo>
                    <a:pt x="813" y="245"/>
                    <a:pt x="681" y="91"/>
                    <a:pt x="370" y="1"/>
                  </a:cubicBezTo>
                  <a:cubicBezTo>
                    <a:pt x="344" y="228"/>
                    <a:pt x="1" y="285"/>
                    <a:pt x="562" y="36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42" name="Google Shape;68442;p28"/>
            <p:cNvSpPr/>
            <p:nvPr/>
          </p:nvSpPr>
          <p:spPr>
            <a:xfrm>
              <a:off x="130454" y="2182115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93" y="26"/>
                  </a:moveTo>
                  <a:cubicBezTo>
                    <a:pt x="241" y="1"/>
                    <a:pt x="1" y="70"/>
                    <a:pt x="99" y="116"/>
                  </a:cubicBezTo>
                  <a:cubicBezTo>
                    <a:pt x="152" y="143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43" name="Google Shape;68443;p28"/>
            <p:cNvSpPr/>
            <p:nvPr/>
          </p:nvSpPr>
          <p:spPr>
            <a:xfrm>
              <a:off x="8390081" y="2179466"/>
              <a:ext cx="14063" cy="4185"/>
            </a:xfrm>
            <a:custGeom>
              <a:avLst/>
              <a:gdLst/>
              <a:ahLst/>
              <a:cxnLst/>
              <a:rect l="l" t="t" r="r" b="b"/>
              <a:pathLst>
                <a:path w="394" h="139" extrusionOk="0">
                  <a:moveTo>
                    <a:pt x="295" y="24"/>
                  </a:moveTo>
                  <a:cubicBezTo>
                    <a:pt x="238" y="0"/>
                    <a:pt x="1" y="68"/>
                    <a:pt x="101" y="115"/>
                  </a:cubicBezTo>
                  <a:cubicBezTo>
                    <a:pt x="154" y="139"/>
                    <a:pt x="394" y="69"/>
                    <a:pt x="295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44" name="Google Shape;68444;p28"/>
            <p:cNvSpPr/>
            <p:nvPr/>
          </p:nvSpPr>
          <p:spPr>
            <a:xfrm>
              <a:off x="4552923" y="2180158"/>
              <a:ext cx="13813" cy="2800"/>
            </a:xfrm>
            <a:custGeom>
              <a:avLst/>
              <a:gdLst/>
              <a:ahLst/>
              <a:cxnLst/>
              <a:rect l="l" t="t" r="r" b="b"/>
              <a:pathLst>
                <a:path w="387" h="93" extrusionOk="0">
                  <a:moveTo>
                    <a:pt x="386" y="1"/>
                  </a:moveTo>
                  <a:cubicBezTo>
                    <a:pt x="236" y="20"/>
                    <a:pt x="7" y="5"/>
                    <a:pt x="0" y="92"/>
                  </a:cubicBezTo>
                  <a:cubicBezTo>
                    <a:pt x="151" y="71"/>
                    <a:pt x="383" y="89"/>
                    <a:pt x="3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45" name="Google Shape;68445;p28"/>
            <p:cNvSpPr/>
            <p:nvPr/>
          </p:nvSpPr>
          <p:spPr>
            <a:xfrm>
              <a:off x="8655200" y="2173986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8" y="114"/>
                  </a:moveTo>
                  <a:cubicBezTo>
                    <a:pt x="384" y="23"/>
                    <a:pt x="49" y="1"/>
                    <a:pt x="0" y="114"/>
                  </a:cubicBezTo>
                  <a:cubicBezTo>
                    <a:pt x="217" y="105"/>
                    <a:pt x="303" y="247"/>
                    <a:pt x="388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46" name="Google Shape;68446;p28"/>
            <p:cNvSpPr/>
            <p:nvPr/>
          </p:nvSpPr>
          <p:spPr>
            <a:xfrm>
              <a:off x="8928636" y="2166489"/>
              <a:ext cx="25556" cy="10960"/>
            </a:xfrm>
            <a:custGeom>
              <a:avLst/>
              <a:gdLst/>
              <a:ahLst/>
              <a:cxnLst/>
              <a:rect l="l" t="t" r="r" b="b"/>
              <a:pathLst>
                <a:path w="716" h="364" extrusionOk="0">
                  <a:moveTo>
                    <a:pt x="440" y="363"/>
                  </a:moveTo>
                  <a:cubicBezTo>
                    <a:pt x="500" y="242"/>
                    <a:pt x="716" y="191"/>
                    <a:pt x="635" y="0"/>
                  </a:cubicBezTo>
                  <a:lnTo>
                    <a:pt x="56" y="0"/>
                  </a:lnTo>
                  <a:cubicBezTo>
                    <a:pt x="0" y="209"/>
                    <a:pt x="102" y="342"/>
                    <a:pt x="440" y="36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47" name="Google Shape;68447;p28"/>
            <p:cNvSpPr/>
            <p:nvPr/>
          </p:nvSpPr>
          <p:spPr>
            <a:xfrm>
              <a:off x="6300966" y="2168446"/>
              <a:ext cx="20987" cy="9003"/>
            </a:xfrm>
            <a:custGeom>
              <a:avLst/>
              <a:gdLst/>
              <a:ahLst/>
              <a:cxnLst/>
              <a:rect l="l" t="t" r="r" b="b"/>
              <a:pathLst>
                <a:path w="588" h="299" extrusionOk="0">
                  <a:moveTo>
                    <a:pt x="393" y="298"/>
                  </a:moveTo>
                  <a:cubicBezTo>
                    <a:pt x="393" y="210"/>
                    <a:pt x="550" y="191"/>
                    <a:pt x="588" y="116"/>
                  </a:cubicBezTo>
                  <a:cubicBezTo>
                    <a:pt x="338" y="112"/>
                    <a:pt x="320" y="1"/>
                    <a:pt x="9" y="27"/>
                  </a:cubicBezTo>
                  <a:cubicBezTo>
                    <a:pt x="0" y="183"/>
                    <a:pt x="154" y="259"/>
                    <a:pt x="393" y="29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48" name="Google Shape;68448;p28"/>
            <p:cNvSpPr/>
            <p:nvPr/>
          </p:nvSpPr>
          <p:spPr>
            <a:xfrm>
              <a:off x="8624220" y="217121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98" y="118"/>
                  </a:moveTo>
                  <a:cubicBezTo>
                    <a:pt x="153" y="141"/>
                    <a:pt x="393" y="73"/>
                    <a:pt x="293" y="26"/>
                  </a:cubicBezTo>
                  <a:cubicBezTo>
                    <a:pt x="238" y="0"/>
                    <a:pt x="0" y="69"/>
                    <a:pt x="98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49" name="Google Shape;68449;p28"/>
            <p:cNvSpPr/>
            <p:nvPr/>
          </p:nvSpPr>
          <p:spPr>
            <a:xfrm>
              <a:off x="5011670" y="2162786"/>
              <a:ext cx="39797" cy="15838"/>
            </a:xfrm>
            <a:custGeom>
              <a:avLst/>
              <a:gdLst/>
              <a:ahLst/>
              <a:cxnLst/>
              <a:rect l="l" t="t" r="r" b="b"/>
              <a:pathLst>
                <a:path w="1115" h="526" extrusionOk="0">
                  <a:moveTo>
                    <a:pt x="648" y="304"/>
                  </a:moveTo>
                  <a:cubicBezTo>
                    <a:pt x="1114" y="1"/>
                    <a:pt x="1" y="525"/>
                    <a:pt x="648" y="3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50" name="Google Shape;68450;p28"/>
            <p:cNvSpPr/>
            <p:nvPr/>
          </p:nvSpPr>
          <p:spPr>
            <a:xfrm>
              <a:off x="2798205" y="2160076"/>
              <a:ext cx="36264" cy="19060"/>
            </a:xfrm>
            <a:custGeom>
              <a:avLst/>
              <a:gdLst/>
              <a:ahLst/>
              <a:cxnLst/>
              <a:rect l="l" t="t" r="r" b="b"/>
              <a:pathLst>
                <a:path w="1016" h="633" extrusionOk="0">
                  <a:moveTo>
                    <a:pt x="757" y="488"/>
                  </a:moveTo>
                  <a:cubicBezTo>
                    <a:pt x="920" y="380"/>
                    <a:pt x="1016" y="242"/>
                    <a:pt x="952" y="33"/>
                  </a:cubicBezTo>
                  <a:cubicBezTo>
                    <a:pt x="661" y="48"/>
                    <a:pt x="242" y="1"/>
                    <a:pt x="178" y="123"/>
                  </a:cubicBezTo>
                  <a:cubicBezTo>
                    <a:pt x="692" y="93"/>
                    <a:pt x="0" y="632"/>
                    <a:pt x="757" y="48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51" name="Google Shape;68451;p28"/>
            <p:cNvSpPr/>
            <p:nvPr/>
          </p:nvSpPr>
          <p:spPr>
            <a:xfrm>
              <a:off x="3948624" y="2155530"/>
              <a:ext cx="37870" cy="18849"/>
            </a:xfrm>
            <a:custGeom>
              <a:avLst/>
              <a:gdLst/>
              <a:ahLst/>
              <a:cxnLst/>
              <a:rect l="l" t="t" r="r" b="b"/>
              <a:pathLst>
                <a:path w="1061" h="626" extrusionOk="0">
                  <a:moveTo>
                    <a:pt x="732" y="545"/>
                  </a:moveTo>
                  <a:cubicBezTo>
                    <a:pt x="1061" y="392"/>
                    <a:pt x="618" y="137"/>
                    <a:pt x="345" y="0"/>
                  </a:cubicBezTo>
                  <a:cubicBezTo>
                    <a:pt x="49" y="140"/>
                    <a:pt x="1" y="625"/>
                    <a:pt x="732" y="54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52" name="Google Shape;68452;p28"/>
            <p:cNvSpPr/>
            <p:nvPr/>
          </p:nvSpPr>
          <p:spPr>
            <a:xfrm>
              <a:off x="2838965" y="2163418"/>
              <a:ext cx="7067" cy="6233"/>
            </a:xfrm>
            <a:custGeom>
              <a:avLst/>
              <a:gdLst/>
              <a:ahLst/>
              <a:cxnLst/>
              <a:rect l="l" t="t" r="r" b="b"/>
              <a:pathLst>
                <a:path w="198" h="207" extrusionOk="0">
                  <a:moveTo>
                    <a:pt x="2" y="104"/>
                  </a:moveTo>
                  <a:cubicBezTo>
                    <a:pt x="0" y="155"/>
                    <a:pt x="158" y="207"/>
                    <a:pt x="196" y="104"/>
                  </a:cubicBezTo>
                  <a:cubicBezTo>
                    <a:pt x="197" y="53"/>
                    <a:pt x="40" y="1"/>
                    <a:pt x="2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53" name="Google Shape;68453;p28"/>
            <p:cNvSpPr/>
            <p:nvPr/>
          </p:nvSpPr>
          <p:spPr>
            <a:xfrm>
              <a:off x="387114" y="2152820"/>
              <a:ext cx="56680" cy="22583"/>
            </a:xfrm>
            <a:custGeom>
              <a:avLst/>
              <a:gdLst/>
              <a:ahLst/>
              <a:cxnLst/>
              <a:rect l="l" t="t" r="r" b="b"/>
              <a:pathLst>
                <a:path w="1588" h="750" extrusionOk="0">
                  <a:moveTo>
                    <a:pt x="1588" y="364"/>
                  </a:moveTo>
                  <a:cubicBezTo>
                    <a:pt x="1046" y="346"/>
                    <a:pt x="1059" y="67"/>
                    <a:pt x="622" y="0"/>
                  </a:cubicBezTo>
                  <a:cubicBezTo>
                    <a:pt x="861" y="294"/>
                    <a:pt x="1" y="69"/>
                    <a:pt x="237" y="364"/>
                  </a:cubicBezTo>
                  <a:cubicBezTo>
                    <a:pt x="960" y="278"/>
                    <a:pt x="1341" y="749"/>
                    <a:pt x="1588" y="36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54" name="Google Shape;68454;p28"/>
            <p:cNvSpPr/>
            <p:nvPr/>
          </p:nvSpPr>
          <p:spPr>
            <a:xfrm>
              <a:off x="3331084" y="216302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6" y="25"/>
                  </a:moveTo>
                  <a:cubicBezTo>
                    <a:pt x="238" y="1"/>
                    <a:pt x="1" y="67"/>
                    <a:pt x="100" y="117"/>
                  </a:cubicBezTo>
                  <a:cubicBezTo>
                    <a:pt x="153" y="142"/>
                    <a:pt x="392" y="72"/>
                    <a:pt x="296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55" name="Google Shape;68455;p28"/>
            <p:cNvSpPr/>
            <p:nvPr/>
          </p:nvSpPr>
          <p:spPr>
            <a:xfrm>
              <a:off x="2150790" y="2160437"/>
              <a:ext cx="13706" cy="6745"/>
            </a:xfrm>
            <a:custGeom>
              <a:avLst/>
              <a:gdLst/>
              <a:ahLst/>
              <a:cxnLst/>
              <a:rect l="l" t="t" r="r" b="b"/>
              <a:pathLst>
                <a:path w="384" h="224" extrusionOk="0">
                  <a:moveTo>
                    <a:pt x="384" y="111"/>
                  </a:moveTo>
                  <a:cubicBezTo>
                    <a:pt x="345" y="0"/>
                    <a:pt x="171" y="55"/>
                    <a:pt x="0" y="111"/>
                  </a:cubicBezTo>
                  <a:cubicBezTo>
                    <a:pt x="2" y="203"/>
                    <a:pt x="338" y="224"/>
                    <a:pt x="384" y="11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56" name="Google Shape;68456;p28"/>
            <p:cNvSpPr/>
            <p:nvPr/>
          </p:nvSpPr>
          <p:spPr>
            <a:xfrm>
              <a:off x="3035091" y="215757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1" y="0"/>
                    <a:pt x="1" y="69"/>
                    <a:pt x="100" y="116"/>
                  </a:cubicBezTo>
                  <a:cubicBezTo>
                    <a:pt x="155" y="141"/>
                    <a:pt x="392" y="71"/>
                    <a:pt x="295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57" name="Google Shape;68457;p28"/>
            <p:cNvSpPr/>
            <p:nvPr/>
          </p:nvSpPr>
          <p:spPr>
            <a:xfrm>
              <a:off x="5681677" y="2155138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2" y="15"/>
                  </a:moveTo>
                  <a:cubicBezTo>
                    <a:pt x="356" y="28"/>
                    <a:pt x="36" y="0"/>
                    <a:pt x="1" y="106"/>
                  </a:cubicBezTo>
                  <a:cubicBezTo>
                    <a:pt x="228" y="92"/>
                    <a:pt x="552" y="120"/>
                    <a:pt x="582" y="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58" name="Google Shape;68458;p28"/>
            <p:cNvSpPr/>
            <p:nvPr/>
          </p:nvSpPr>
          <p:spPr>
            <a:xfrm>
              <a:off x="2949146" y="2152820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9" y="20"/>
                    <a:pt x="7" y="1"/>
                    <a:pt x="0" y="90"/>
                  </a:cubicBezTo>
                  <a:cubicBezTo>
                    <a:pt x="149" y="72"/>
                    <a:pt x="383" y="90"/>
                    <a:pt x="38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59" name="Google Shape;68459;p28"/>
            <p:cNvSpPr/>
            <p:nvPr/>
          </p:nvSpPr>
          <p:spPr>
            <a:xfrm>
              <a:off x="8936595" y="2141830"/>
              <a:ext cx="14670" cy="9545"/>
            </a:xfrm>
            <a:custGeom>
              <a:avLst/>
              <a:gdLst/>
              <a:ahLst/>
              <a:cxnLst/>
              <a:rect l="l" t="t" r="r" b="b"/>
              <a:pathLst>
                <a:path w="411" h="317" extrusionOk="0">
                  <a:moveTo>
                    <a:pt x="410" y="275"/>
                  </a:moveTo>
                  <a:lnTo>
                    <a:pt x="410" y="92"/>
                  </a:lnTo>
                  <a:cubicBezTo>
                    <a:pt x="216" y="92"/>
                    <a:pt x="179" y="19"/>
                    <a:pt x="23" y="1"/>
                  </a:cubicBezTo>
                  <a:cubicBezTo>
                    <a:pt x="42" y="147"/>
                    <a:pt x="1" y="317"/>
                    <a:pt x="410" y="27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60" name="Google Shape;68460;p28"/>
            <p:cNvSpPr/>
            <p:nvPr/>
          </p:nvSpPr>
          <p:spPr>
            <a:xfrm>
              <a:off x="5561146" y="214655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7"/>
                  </a:moveTo>
                  <a:cubicBezTo>
                    <a:pt x="241" y="1"/>
                    <a:pt x="1" y="71"/>
                    <a:pt x="101" y="118"/>
                  </a:cubicBezTo>
                  <a:cubicBezTo>
                    <a:pt x="156" y="143"/>
                    <a:pt x="394" y="75"/>
                    <a:pt x="295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61" name="Google Shape;68461;p28"/>
            <p:cNvSpPr/>
            <p:nvPr/>
          </p:nvSpPr>
          <p:spPr>
            <a:xfrm>
              <a:off x="2160392" y="2141921"/>
              <a:ext cx="29518" cy="9846"/>
            </a:xfrm>
            <a:custGeom>
              <a:avLst/>
              <a:gdLst/>
              <a:ahLst/>
              <a:cxnLst/>
              <a:rect l="l" t="t" r="r" b="b"/>
              <a:pathLst>
                <a:path w="827" h="327" extrusionOk="0">
                  <a:moveTo>
                    <a:pt x="693" y="272"/>
                  </a:moveTo>
                  <a:cubicBezTo>
                    <a:pt x="826" y="29"/>
                    <a:pt x="294" y="98"/>
                    <a:pt x="115" y="1"/>
                  </a:cubicBezTo>
                  <a:cubicBezTo>
                    <a:pt x="0" y="237"/>
                    <a:pt x="193" y="327"/>
                    <a:pt x="693" y="2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62" name="Google Shape;68462;p28"/>
            <p:cNvSpPr/>
            <p:nvPr/>
          </p:nvSpPr>
          <p:spPr>
            <a:xfrm>
              <a:off x="8620758" y="2139181"/>
              <a:ext cx="34515" cy="8943"/>
            </a:xfrm>
            <a:custGeom>
              <a:avLst/>
              <a:gdLst/>
              <a:ahLst/>
              <a:cxnLst/>
              <a:rect l="l" t="t" r="r" b="b"/>
              <a:pathLst>
                <a:path w="967" h="297" extrusionOk="0">
                  <a:moveTo>
                    <a:pt x="195" y="272"/>
                  </a:moveTo>
                  <a:cubicBezTo>
                    <a:pt x="635" y="297"/>
                    <a:pt x="921" y="250"/>
                    <a:pt x="967" y="89"/>
                  </a:cubicBezTo>
                  <a:cubicBezTo>
                    <a:pt x="627" y="111"/>
                    <a:pt x="1" y="0"/>
                    <a:pt x="195" y="2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63" name="Google Shape;68463;p28"/>
            <p:cNvSpPr/>
            <p:nvPr/>
          </p:nvSpPr>
          <p:spPr>
            <a:xfrm>
              <a:off x="2713151" y="2136411"/>
              <a:ext cx="17739" cy="10960"/>
            </a:xfrm>
            <a:custGeom>
              <a:avLst/>
              <a:gdLst/>
              <a:ahLst/>
              <a:cxnLst/>
              <a:rect l="l" t="t" r="r" b="b"/>
              <a:pathLst>
                <a:path w="497" h="364" extrusionOk="0">
                  <a:moveTo>
                    <a:pt x="443" y="364"/>
                  </a:moveTo>
                  <a:cubicBezTo>
                    <a:pt x="497" y="157"/>
                    <a:pt x="394" y="23"/>
                    <a:pt x="57" y="1"/>
                  </a:cubicBezTo>
                  <a:cubicBezTo>
                    <a:pt x="1" y="207"/>
                    <a:pt x="104" y="343"/>
                    <a:pt x="443" y="36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64" name="Google Shape;68464;p28"/>
            <p:cNvSpPr/>
            <p:nvPr/>
          </p:nvSpPr>
          <p:spPr>
            <a:xfrm>
              <a:off x="7054814" y="2141168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4"/>
                  </a:moveTo>
                  <a:cubicBezTo>
                    <a:pt x="154" y="140"/>
                    <a:pt x="393" y="71"/>
                    <a:pt x="293" y="23"/>
                  </a:cubicBezTo>
                  <a:cubicBezTo>
                    <a:pt x="239" y="1"/>
                    <a:pt x="1" y="69"/>
                    <a:pt x="99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65" name="Google Shape;68465;p28"/>
            <p:cNvSpPr/>
            <p:nvPr/>
          </p:nvSpPr>
          <p:spPr>
            <a:xfrm>
              <a:off x="2339779" y="2141138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5" y="24"/>
                  </a:moveTo>
                  <a:cubicBezTo>
                    <a:pt x="242" y="0"/>
                    <a:pt x="1" y="68"/>
                    <a:pt x="103" y="115"/>
                  </a:cubicBezTo>
                  <a:cubicBezTo>
                    <a:pt x="158" y="141"/>
                    <a:pt x="396" y="72"/>
                    <a:pt x="295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66" name="Google Shape;68466;p28"/>
            <p:cNvSpPr/>
            <p:nvPr/>
          </p:nvSpPr>
          <p:spPr>
            <a:xfrm>
              <a:off x="7422297" y="2130961"/>
              <a:ext cx="23521" cy="8250"/>
            </a:xfrm>
            <a:custGeom>
              <a:avLst/>
              <a:gdLst/>
              <a:ahLst/>
              <a:cxnLst/>
              <a:rect l="l" t="t" r="r" b="b"/>
              <a:pathLst>
                <a:path w="659" h="274" extrusionOk="0">
                  <a:moveTo>
                    <a:pt x="411" y="273"/>
                  </a:moveTo>
                  <a:cubicBezTo>
                    <a:pt x="422" y="157"/>
                    <a:pt x="658" y="145"/>
                    <a:pt x="605" y="0"/>
                  </a:cubicBezTo>
                  <a:lnTo>
                    <a:pt x="217" y="0"/>
                  </a:lnTo>
                  <a:cubicBezTo>
                    <a:pt x="0" y="131"/>
                    <a:pt x="9" y="222"/>
                    <a:pt x="411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67" name="Google Shape;68467;p28"/>
            <p:cNvSpPr/>
            <p:nvPr/>
          </p:nvSpPr>
          <p:spPr>
            <a:xfrm>
              <a:off x="2008273" y="2121748"/>
              <a:ext cx="46436" cy="9244"/>
            </a:xfrm>
            <a:custGeom>
              <a:avLst/>
              <a:gdLst/>
              <a:ahLst/>
              <a:cxnLst/>
              <a:rect l="l" t="t" r="r" b="b"/>
              <a:pathLst>
                <a:path w="1301" h="307" extrusionOk="0">
                  <a:moveTo>
                    <a:pt x="713" y="306"/>
                  </a:moveTo>
                  <a:cubicBezTo>
                    <a:pt x="1300" y="1"/>
                    <a:pt x="0" y="31"/>
                    <a:pt x="713" y="3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68" name="Google Shape;68468;p28"/>
            <p:cNvSpPr/>
            <p:nvPr/>
          </p:nvSpPr>
          <p:spPr>
            <a:xfrm>
              <a:off x="8948801" y="2113619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7" y="304"/>
                  </a:moveTo>
                  <a:cubicBezTo>
                    <a:pt x="1114" y="1"/>
                    <a:pt x="0" y="524"/>
                    <a:pt x="647" y="3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69" name="Google Shape;68469;p28"/>
            <p:cNvSpPr/>
            <p:nvPr/>
          </p:nvSpPr>
          <p:spPr>
            <a:xfrm>
              <a:off x="8073459" y="212198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4" y="142"/>
                    <a:pt x="394" y="73"/>
                    <a:pt x="292" y="26"/>
                  </a:cubicBezTo>
                  <a:cubicBezTo>
                    <a:pt x="244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70" name="Google Shape;68470;p28"/>
            <p:cNvSpPr/>
            <p:nvPr/>
          </p:nvSpPr>
          <p:spPr>
            <a:xfrm>
              <a:off x="5069170" y="2120032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1" y="182"/>
                  </a:moveTo>
                  <a:lnTo>
                    <a:pt x="388" y="182"/>
                  </a:lnTo>
                  <a:lnTo>
                    <a:pt x="38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71" name="Google Shape;68471;p28"/>
            <p:cNvSpPr/>
            <p:nvPr/>
          </p:nvSpPr>
          <p:spPr>
            <a:xfrm>
              <a:off x="2928551" y="2119430"/>
              <a:ext cx="13813" cy="6715"/>
            </a:xfrm>
            <a:custGeom>
              <a:avLst/>
              <a:gdLst/>
              <a:ahLst/>
              <a:cxnLst/>
              <a:rect l="l" t="t" r="r" b="b"/>
              <a:pathLst>
                <a:path w="387" h="223" extrusionOk="0">
                  <a:moveTo>
                    <a:pt x="1" y="111"/>
                  </a:moveTo>
                  <a:cubicBezTo>
                    <a:pt x="2" y="202"/>
                    <a:pt x="337" y="223"/>
                    <a:pt x="387" y="111"/>
                  </a:cubicBezTo>
                  <a:cubicBezTo>
                    <a:pt x="344" y="1"/>
                    <a:pt x="172" y="56"/>
                    <a:pt x="1" y="11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72" name="Google Shape;68472;p28"/>
            <p:cNvSpPr/>
            <p:nvPr/>
          </p:nvSpPr>
          <p:spPr>
            <a:xfrm>
              <a:off x="6818570" y="2109614"/>
              <a:ext cx="26412" cy="15326"/>
            </a:xfrm>
            <a:custGeom>
              <a:avLst/>
              <a:gdLst/>
              <a:ahLst/>
              <a:cxnLst/>
              <a:rect l="l" t="t" r="r" b="b"/>
              <a:pathLst>
                <a:path w="740" h="509" extrusionOk="0">
                  <a:moveTo>
                    <a:pt x="739" y="437"/>
                  </a:moveTo>
                  <a:lnTo>
                    <a:pt x="739" y="75"/>
                  </a:lnTo>
                  <a:cubicBezTo>
                    <a:pt x="1" y="1"/>
                    <a:pt x="1" y="508"/>
                    <a:pt x="739" y="43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73" name="Google Shape;68473;p28"/>
            <p:cNvSpPr/>
            <p:nvPr/>
          </p:nvSpPr>
          <p:spPr>
            <a:xfrm>
              <a:off x="2783928" y="2116900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4"/>
                  </a:moveTo>
                  <a:cubicBezTo>
                    <a:pt x="195" y="55"/>
                    <a:pt x="36" y="0"/>
                    <a:pt x="1" y="104"/>
                  </a:cubicBezTo>
                  <a:cubicBezTo>
                    <a:pt x="1" y="154"/>
                    <a:pt x="157" y="206"/>
                    <a:pt x="195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74" name="Google Shape;68474;p28"/>
            <p:cNvSpPr/>
            <p:nvPr/>
          </p:nvSpPr>
          <p:spPr>
            <a:xfrm>
              <a:off x="4181264" y="2114130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2" y="105"/>
                  </a:moveTo>
                  <a:cubicBezTo>
                    <a:pt x="194" y="56"/>
                    <a:pt x="37" y="1"/>
                    <a:pt x="0" y="105"/>
                  </a:cubicBezTo>
                  <a:cubicBezTo>
                    <a:pt x="0" y="155"/>
                    <a:pt x="156" y="208"/>
                    <a:pt x="192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75" name="Google Shape;68475;p28"/>
            <p:cNvSpPr/>
            <p:nvPr/>
          </p:nvSpPr>
          <p:spPr>
            <a:xfrm>
              <a:off x="2715114" y="2109102"/>
              <a:ext cx="22629" cy="11713"/>
            </a:xfrm>
            <a:custGeom>
              <a:avLst/>
              <a:gdLst/>
              <a:ahLst/>
              <a:cxnLst/>
              <a:rect l="l" t="t" r="r" b="b"/>
              <a:pathLst>
                <a:path w="634" h="389" extrusionOk="0">
                  <a:moveTo>
                    <a:pt x="194" y="1"/>
                  </a:moveTo>
                  <a:cubicBezTo>
                    <a:pt x="204" y="126"/>
                    <a:pt x="104" y="199"/>
                    <a:pt x="1" y="272"/>
                  </a:cubicBezTo>
                  <a:cubicBezTo>
                    <a:pt x="246" y="276"/>
                    <a:pt x="267" y="388"/>
                    <a:pt x="578" y="363"/>
                  </a:cubicBezTo>
                  <a:cubicBezTo>
                    <a:pt x="634" y="157"/>
                    <a:pt x="533" y="21"/>
                    <a:pt x="1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76" name="Google Shape;68476;p28"/>
            <p:cNvSpPr/>
            <p:nvPr/>
          </p:nvSpPr>
          <p:spPr>
            <a:xfrm>
              <a:off x="2601507" y="2113829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1" y="24"/>
                  </a:moveTo>
                  <a:cubicBezTo>
                    <a:pt x="239" y="0"/>
                    <a:pt x="0" y="68"/>
                    <a:pt x="99" y="115"/>
                  </a:cubicBezTo>
                  <a:cubicBezTo>
                    <a:pt x="153" y="140"/>
                    <a:pt x="390" y="72"/>
                    <a:pt x="291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77" name="Google Shape;68477;p28"/>
            <p:cNvSpPr/>
            <p:nvPr/>
          </p:nvSpPr>
          <p:spPr>
            <a:xfrm>
              <a:off x="1923648" y="2106393"/>
              <a:ext cx="20630" cy="8160"/>
            </a:xfrm>
            <a:custGeom>
              <a:avLst/>
              <a:gdLst/>
              <a:ahLst/>
              <a:cxnLst/>
              <a:rect l="l" t="t" r="r" b="b"/>
              <a:pathLst>
                <a:path w="578" h="271" extrusionOk="0">
                  <a:moveTo>
                    <a:pt x="1" y="182"/>
                  </a:moveTo>
                  <a:cubicBezTo>
                    <a:pt x="193" y="179"/>
                    <a:pt x="229" y="255"/>
                    <a:pt x="384" y="271"/>
                  </a:cubicBezTo>
                  <a:cubicBezTo>
                    <a:pt x="382" y="179"/>
                    <a:pt x="541" y="164"/>
                    <a:pt x="578" y="91"/>
                  </a:cubicBezTo>
                  <a:cubicBezTo>
                    <a:pt x="382" y="92"/>
                    <a:pt x="347" y="16"/>
                    <a:pt x="191" y="1"/>
                  </a:cubicBezTo>
                  <a:cubicBezTo>
                    <a:pt x="193" y="91"/>
                    <a:pt x="35" y="106"/>
                    <a:pt x="1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78" name="Google Shape;68478;p28"/>
            <p:cNvSpPr/>
            <p:nvPr/>
          </p:nvSpPr>
          <p:spPr>
            <a:xfrm>
              <a:off x="4503882" y="2103653"/>
              <a:ext cx="23521" cy="8220"/>
            </a:xfrm>
            <a:custGeom>
              <a:avLst/>
              <a:gdLst/>
              <a:ahLst/>
              <a:cxnLst/>
              <a:rect l="l" t="t" r="r" b="b"/>
              <a:pathLst>
                <a:path w="659" h="273" extrusionOk="0">
                  <a:moveTo>
                    <a:pt x="412" y="273"/>
                  </a:moveTo>
                  <a:cubicBezTo>
                    <a:pt x="422" y="157"/>
                    <a:pt x="659" y="146"/>
                    <a:pt x="607" y="0"/>
                  </a:cubicBezTo>
                  <a:lnTo>
                    <a:pt x="219" y="0"/>
                  </a:lnTo>
                  <a:cubicBezTo>
                    <a:pt x="1" y="131"/>
                    <a:pt x="10" y="221"/>
                    <a:pt x="412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79" name="Google Shape;68479;p28"/>
            <p:cNvSpPr/>
            <p:nvPr/>
          </p:nvSpPr>
          <p:spPr>
            <a:xfrm>
              <a:off x="2763298" y="2106001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4"/>
                  </a:moveTo>
                  <a:cubicBezTo>
                    <a:pt x="194" y="53"/>
                    <a:pt x="37" y="0"/>
                    <a:pt x="0" y="104"/>
                  </a:cubicBezTo>
                  <a:cubicBezTo>
                    <a:pt x="2" y="153"/>
                    <a:pt x="157" y="205"/>
                    <a:pt x="194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80" name="Google Shape;68480;p28"/>
            <p:cNvSpPr/>
            <p:nvPr/>
          </p:nvSpPr>
          <p:spPr>
            <a:xfrm>
              <a:off x="2605040" y="2106001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4"/>
                  </a:moveTo>
                  <a:cubicBezTo>
                    <a:pt x="192" y="53"/>
                    <a:pt x="35" y="0"/>
                    <a:pt x="0" y="104"/>
                  </a:cubicBezTo>
                  <a:cubicBezTo>
                    <a:pt x="0" y="153"/>
                    <a:pt x="153" y="205"/>
                    <a:pt x="192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81" name="Google Shape;68481;p28"/>
            <p:cNvSpPr/>
            <p:nvPr/>
          </p:nvSpPr>
          <p:spPr>
            <a:xfrm>
              <a:off x="8717161" y="2103653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82" name="Google Shape;68482;p28"/>
            <p:cNvSpPr/>
            <p:nvPr/>
          </p:nvSpPr>
          <p:spPr>
            <a:xfrm>
              <a:off x="2887184" y="2087816"/>
              <a:ext cx="26627" cy="15266"/>
            </a:xfrm>
            <a:custGeom>
              <a:avLst/>
              <a:gdLst/>
              <a:ahLst/>
              <a:cxnLst/>
              <a:rect l="l" t="t" r="r" b="b"/>
              <a:pathLst>
                <a:path w="746" h="507" extrusionOk="0">
                  <a:moveTo>
                    <a:pt x="0" y="72"/>
                  </a:moveTo>
                  <a:lnTo>
                    <a:pt x="0" y="435"/>
                  </a:lnTo>
                  <a:cubicBezTo>
                    <a:pt x="746" y="507"/>
                    <a:pt x="746" y="0"/>
                    <a:pt x="0" y="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83" name="Google Shape;68483;p28"/>
            <p:cNvSpPr/>
            <p:nvPr/>
          </p:nvSpPr>
          <p:spPr>
            <a:xfrm>
              <a:off x="2967491" y="2079536"/>
              <a:ext cx="37120" cy="15928"/>
            </a:xfrm>
            <a:custGeom>
              <a:avLst/>
              <a:gdLst/>
              <a:ahLst/>
              <a:cxnLst/>
              <a:rect l="l" t="t" r="r" b="b"/>
              <a:pathLst>
                <a:path w="1040" h="529" extrusionOk="0">
                  <a:moveTo>
                    <a:pt x="837" y="528"/>
                  </a:moveTo>
                  <a:cubicBezTo>
                    <a:pt x="1040" y="1"/>
                    <a:pt x="1" y="489"/>
                    <a:pt x="837" y="52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84" name="Google Shape;68484;p28"/>
            <p:cNvSpPr/>
            <p:nvPr/>
          </p:nvSpPr>
          <p:spPr>
            <a:xfrm>
              <a:off x="7925623" y="2077187"/>
              <a:ext cx="34443" cy="16320"/>
            </a:xfrm>
            <a:custGeom>
              <a:avLst/>
              <a:gdLst/>
              <a:ahLst/>
              <a:cxnLst/>
              <a:rect l="l" t="t" r="r" b="b"/>
              <a:pathLst>
                <a:path w="965" h="542" extrusionOk="0">
                  <a:moveTo>
                    <a:pt x="1" y="425"/>
                  </a:moveTo>
                  <a:cubicBezTo>
                    <a:pt x="253" y="541"/>
                    <a:pt x="711" y="541"/>
                    <a:pt x="964" y="425"/>
                  </a:cubicBezTo>
                  <a:cubicBezTo>
                    <a:pt x="962" y="1"/>
                    <a:pt x="5" y="1"/>
                    <a:pt x="1" y="4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85" name="Google Shape;68485;p28"/>
            <p:cNvSpPr/>
            <p:nvPr/>
          </p:nvSpPr>
          <p:spPr>
            <a:xfrm>
              <a:off x="7788031" y="2089953"/>
              <a:ext cx="13706" cy="2740"/>
            </a:xfrm>
            <a:custGeom>
              <a:avLst/>
              <a:gdLst/>
              <a:ahLst/>
              <a:cxnLst/>
              <a:rect l="l" t="t" r="r" b="b"/>
              <a:pathLst>
                <a:path w="384" h="91" extrusionOk="0">
                  <a:moveTo>
                    <a:pt x="384" y="1"/>
                  </a:moveTo>
                  <a:cubicBezTo>
                    <a:pt x="234" y="23"/>
                    <a:pt x="4" y="4"/>
                    <a:pt x="0" y="91"/>
                  </a:cubicBezTo>
                  <a:cubicBezTo>
                    <a:pt x="146" y="71"/>
                    <a:pt x="381" y="90"/>
                    <a:pt x="38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86" name="Google Shape;68486;p28"/>
            <p:cNvSpPr/>
            <p:nvPr/>
          </p:nvSpPr>
          <p:spPr>
            <a:xfrm>
              <a:off x="8509863" y="2084534"/>
              <a:ext cx="21523" cy="6353"/>
            </a:xfrm>
            <a:custGeom>
              <a:avLst/>
              <a:gdLst/>
              <a:ahLst/>
              <a:cxnLst/>
              <a:rect l="l" t="t" r="r" b="b"/>
              <a:pathLst>
                <a:path w="603" h="211" extrusionOk="0">
                  <a:moveTo>
                    <a:pt x="603" y="181"/>
                  </a:moveTo>
                  <a:lnTo>
                    <a:pt x="603" y="1"/>
                  </a:lnTo>
                  <a:lnTo>
                    <a:pt x="26" y="1"/>
                  </a:lnTo>
                  <a:cubicBezTo>
                    <a:pt x="1" y="161"/>
                    <a:pt x="215" y="211"/>
                    <a:pt x="603" y="18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87" name="Google Shape;68487;p28"/>
            <p:cNvSpPr/>
            <p:nvPr/>
          </p:nvSpPr>
          <p:spPr>
            <a:xfrm>
              <a:off x="8593311" y="2077729"/>
              <a:ext cx="13777" cy="7497"/>
            </a:xfrm>
            <a:custGeom>
              <a:avLst/>
              <a:gdLst/>
              <a:ahLst/>
              <a:cxnLst/>
              <a:rect l="l" t="t" r="r" b="b"/>
              <a:pathLst>
                <a:path w="386" h="249" extrusionOk="0">
                  <a:moveTo>
                    <a:pt x="386" y="133"/>
                  </a:moveTo>
                  <a:cubicBezTo>
                    <a:pt x="169" y="143"/>
                    <a:pt x="86" y="1"/>
                    <a:pt x="1" y="133"/>
                  </a:cubicBezTo>
                  <a:cubicBezTo>
                    <a:pt x="3" y="227"/>
                    <a:pt x="339" y="249"/>
                    <a:pt x="386" y="13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88" name="Google Shape;68488;p28"/>
            <p:cNvSpPr/>
            <p:nvPr/>
          </p:nvSpPr>
          <p:spPr>
            <a:xfrm>
              <a:off x="3778588" y="2078301"/>
              <a:ext cx="13884" cy="4215"/>
            </a:xfrm>
            <a:custGeom>
              <a:avLst/>
              <a:gdLst/>
              <a:ahLst/>
              <a:cxnLst/>
              <a:rect l="l" t="t" r="r" b="b"/>
              <a:pathLst>
                <a:path w="389" h="140" extrusionOk="0">
                  <a:moveTo>
                    <a:pt x="289" y="25"/>
                  </a:moveTo>
                  <a:cubicBezTo>
                    <a:pt x="238" y="0"/>
                    <a:pt x="0" y="68"/>
                    <a:pt x="98" y="116"/>
                  </a:cubicBezTo>
                  <a:cubicBezTo>
                    <a:pt x="150" y="140"/>
                    <a:pt x="388" y="71"/>
                    <a:pt x="289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89" name="Google Shape;68489;p28"/>
            <p:cNvSpPr/>
            <p:nvPr/>
          </p:nvSpPr>
          <p:spPr>
            <a:xfrm>
              <a:off x="7911846" y="2070834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90" name="Google Shape;68490;p28"/>
            <p:cNvSpPr/>
            <p:nvPr/>
          </p:nvSpPr>
          <p:spPr>
            <a:xfrm>
              <a:off x="8062395" y="2068064"/>
              <a:ext cx="21594" cy="6413"/>
            </a:xfrm>
            <a:custGeom>
              <a:avLst/>
              <a:gdLst/>
              <a:ahLst/>
              <a:cxnLst/>
              <a:rect l="l" t="t" r="r" b="b"/>
              <a:pathLst>
                <a:path w="605" h="213" extrusionOk="0">
                  <a:moveTo>
                    <a:pt x="605" y="182"/>
                  </a:moveTo>
                  <a:lnTo>
                    <a:pt x="605" y="1"/>
                  </a:lnTo>
                  <a:lnTo>
                    <a:pt x="26" y="1"/>
                  </a:lnTo>
                  <a:cubicBezTo>
                    <a:pt x="0" y="163"/>
                    <a:pt x="217" y="212"/>
                    <a:pt x="605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91" name="Google Shape;68491;p28"/>
            <p:cNvSpPr/>
            <p:nvPr/>
          </p:nvSpPr>
          <p:spPr>
            <a:xfrm>
              <a:off x="7760477" y="2062585"/>
              <a:ext cx="20666" cy="8220"/>
            </a:xfrm>
            <a:custGeom>
              <a:avLst/>
              <a:gdLst/>
              <a:ahLst/>
              <a:cxnLst/>
              <a:rect l="l" t="t" r="r" b="b"/>
              <a:pathLst>
                <a:path w="579" h="273" extrusionOk="0">
                  <a:moveTo>
                    <a:pt x="579" y="91"/>
                  </a:moveTo>
                  <a:cubicBezTo>
                    <a:pt x="384" y="91"/>
                    <a:pt x="348" y="18"/>
                    <a:pt x="194" y="0"/>
                  </a:cubicBezTo>
                  <a:cubicBezTo>
                    <a:pt x="195" y="91"/>
                    <a:pt x="37" y="107"/>
                    <a:pt x="1" y="182"/>
                  </a:cubicBezTo>
                  <a:cubicBezTo>
                    <a:pt x="195" y="182"/>
                    <a:pt x="229" y="255"/>
                    <a:pt x="390" y="273"/>
                  </a:cubicBezTo>
                  <a:cubicBezTo>
                    <a:pt x="384" y="183"/>
                    <a:pt x="541" y="165"/>
                    <a:pt x="579" y="9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92" name="Google Shape;68492;p28"/>
            <p:cNvSpPr/>
            <p:nvPr/>
          </p:nvSpPr>
          <p:spPr>
            <a:xfrm>
              <a:off x="7626205" y="2067342"/>
              <a:ext cx="13920" cy="4246"/>
            </a:xfrm>
            <a:custGeom>
              <a:avLst/>
              <a:gdLst/>
              <a:ahLst/>
              <a:cxnLst/>
              <a:rect l="l" t="t" r="r" b="b"/>
              <a:pathLst>
                <a:path w="390" h="141" extrusionOk="0">
                  <a:moveTo>
                    <a:pt x="290" y="25"/>
                  </a:moveTo>
                  <a:cubicBezTo>
                    <a:pt x="238" y="0"/>
                    <a:pt x="1" y="69"/>
                    <a:pt x="98" y="116"/>
                  </a:cubicBezTo>
                  <a:cubicBezTo>
                    <a:pt x="151" y="141"/>
                    <a:pt x="390" y="72"/>
                    <a:pt x="290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93" name="Google Shape;68493;p28"/>
            <p:cNvSpPr/>
            <p:nvPr/>
          </p:nvSpPr>
          <p:spPr>
            <a:xfrm>
              <a:off x="6758536" y="2055931"/>
              <a:ext cx="31481" cy="13911"/>
            </a:xfrm>
            <a:custGeom>
              <a:avLst/>
              <a:gdLst/>
              <a:ahLst/>
              <a:cxnLst/>
              <a:rect l="l" t="t" r="r" b="b"/>
              <a:pathLst>
                <a:path w="882" h="462" extrusionOk="0">
                  <a:moveTo>
                    <a:pt x="688" y="404"/>
                  </a:moveTo>
                  <a:cubicBezTo>
                    <a:pt x="701" y="404"/>
                    <a:pt x="675" y="320"/>
                    <a:pt x="688" y="312"/>
                  </a:cubicBezTo>
                  <a:cubicBezTo>
                    <a:pt x="706" y="301"/>
                    <a:pt x="869" y="124"/>
                    <a:pt x="881" y="131"/>
                  </a:cubicBezTo>
                  <a:cubicBezTo>
                    <a:pt x="671" y="0"/>
                    <a:pt x="0" y="461"/>
                    <a:pt x="688" y="4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94" name="Google Shape;68494;p28"/>
            <p:cNvSpPr/>
            <p:nvPr/>
          </p:nvSpPr>
          <p:spPr>
            <a:xfrm>
              <a:off x="7571382" y="2054094"/>
              <a:ext cx="23914" cy="5811"/>
            </a:xfrm>
            <a:custGeom>
              <a:avLst/>
              <a:gdLst/>
              <a:ahLst/>
              <a:cxnLst/>
              <a:rect l="l" t="t" r="r" b="b"/>
              <a:pathLst>
                <a:path w="670" h="193" extrusionOk="0">
                  <a:moveTo>
                    <a:pt x="475" y="192"/>
                  </a:moveTo>
                  <a:cubicBezTo>
                    <a:pt x="475" y="101"/>
                    <a:pt x="633" y="85"/>
                    <a:pt x="670" y="11"/>
                  </a:cubicBezTo>
                  <a:cubicBezTo>
                    <a:pt x="366" y="20"/>
                    <a:pt x="0" y="0"/>
                    <a:pt x="90" y="1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95" name="Google Shape;68495;p28"/>
            <p:cNvSpPr/>
            <p:nvPr/>
          </p:nvSpPr>
          <p:spPr>
            <a:xfrm>
              <a:off x="2694484" y="2054094"/>
              <a:ext cx="7031" cy="6142"/>
            </a:xfrm>
            <a:custGeom>
              <a:avLst/>
              <a:gdLst/>
              <a:ahLst/>
              <a:cxnLst/>
              <a:rect l="l" t="t" r="r" b="b"/>
              <a:pathLst>
                <a:path w="197" h="204" extrusionOk="0">
                  <a:moveTo>
                    <a:pt x="192" y="102"/>
                  </a:moveTo>
                  <a:cubicBezTo>
                    <a:pt x="196" y="52"/>
                    <a:pt x="40" y="0"/>
                    <a:pt x="1" y="102"/>
                  </a:cubicBezTo>
                  <a:cubicBezTo>
                    <a:pt x="1" y="152"/>
                    <a:pt x="158" y="204"/>
                    <a:pt x="192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96" name="Google Shape;68496;p28"/>
            <p:cNvSpPr/>
            <p:nvPr/>
          </p:nvSpPr>
          <p:spPr>
            <a:xfrm>
              <a:off x="8779158" y="2031814"/>
              <a:ext cx="56216" cy="27912"/>
            </a:xfrm>
            <a:custGeom>
              <a:avLst/>
              <a:gdLst/>
              <a:ahLst/>
              <a:cxnLst/>
              <a:rect l="l" t="t" r="r" b="b"/>
              <a:pathLst>
                <a:path w="1575" h="927" extrusionOk="0">
                  <a:moveTo>
                    <a:pt x="1352" y="25"/>
                  </a:moveTo>
                  <a:cubicBezTo>
                    <a:pt x="338" y="0"/>
                    <a:pt x="143" y="363"/>
                    <a:pt x="1" y="751"/>
                  </a:cubicBezTo>
                  <a:cubicBezTo>
                    <a:pt x="818" y="927"/>
                    <a:pt x="1575" y="604"/>
                    <a:pt x="1352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97" name="Google Shape;68497;p28"/>
            <p:cNvSpPr/>
            <p:nvPr/>
          </p:nvSpPr>
          <p:spPr>
            <a:xfrm>
              <a:off x="7918699" y="2054395"/>
              <a:ext cx="13884" cy="2770"/>
            </a:xfrm>
            <a:custGeom>
              <a:avLst/>
              <a:gdLst/>
              <a:ahLst/>
              <a:cxnLst/>
              <a:rect l="l" t="t" r="r" b="b"/>
              <a:pathLst>
                <a:path w="389" h="92" extrusionOk="0">
                  <a:moveTo>
                    <a:pt x="388" y="1"/>
                  </a:moveTo>
                  <a:cubicBezTo>
                    <a:pt x="238" y="23"/>
                    <a:pt x="7" y="4"/>
                    <a:pt x="1" y="92"/>
                  </a:cubicBezTo>
                  <a:cubicBezTo>
                    <a:pt x="153" y="71"/>
                    <a:pt x="383" y="89"/>
                    <a:pt x="38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98" name="Google Shape;68498;p28"/>
            <p:cNvSpPr/>
            <p:nvPr/>
          </p:nvSpPr>
          <p:spPr>
            <a:xfrm>
              <a:off x="2804629" y="2032536"/>
              <a:ext cx="51147" cy="19150"/>
            </a:xfrm>
            <a:custGeom>
              <a:avLst/>
              <a:gdLst/>
              <a:ahLst/>
              <a:cxnLst/>
              <a:rect l="l" t="t" r="r" b="b"/>
              <a:pathLst>
                <a:path w="1433" h="636" extrusionOk="0">
                  <a:moveTo>
                    <a:pt x="964" y="635"/>
                  </a:moveTo>
                  <a:cubicBezTo>
                    <a:pt x="1432" y="404"/>
                    <a:pt x="884" y="139"/>
                    <a:pt x="577" y="1"/>
                  </a:cubicBezTo>
                  <a:cubicBezTo>
                    <a:pt x="545" y="107"/>
                    <a:pt x="274" y="100"/>
                    <a:pt x="0" y="92"/>
                  </a:cubicBezTo>
                  <a:cubicBezTo>
                    <a:pt x="106" y="374"/>
                    <a:pt x="460" y="541"/>
                    <a:pt x="964" y="63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99" name="Google Shape;68499;p28"/>
            <p:cNvSpPr/>
            <p:nvPr/>
          </p:nvSpPr>
          <p:spPr>
            <a:xfrm>
              <a:off x="2053494" y="2043496"/>
              <a:ext cx="23486" cy="8190"/>
            </a:xfrm>
            <a:custGeom>
              <a:avLst/>
              <a:gdLst/>
              <a:ahLst/>
              <a:cxnLst/>
              <a:rect l="l" t="t" r="r" b="b"/>
              <a:pathLst>
                <a:path w="658" h="272" extrusionOk="0">
                  <a:moveTo>
                    <a:pt x="411" y="271"/>
                  </a:moveTo>
                  <a:cubicBezTo>
                    <a:pt x="421" y="156"/>
                    <a:pt x="657" y="146"/>
                    <a:pt x="604" y="1"/>
                  </a:cubicBezTo>
                  <a:lnTo>
                    <a:pt x="219" y="1"/>
                  </a:lnTo>
                  <a:cubicBezTo>
                    <a:pt x="1" y="130"/>
                    <a:pt x="10" y="222"/>
                    <a:pt x="411" y="27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00" name="Google Shape;68500;p28"/>
            <p:cNvSpPr/>
            <p:nvPr/>
          </p:nvSpPr>
          <p:spPr>
            <a:xfrm>
              <a:off x="5588700" y="2037263"/>
              <a:ext cx="14063" cy="4185"/>
            </a:xfrm>
            <a:custGeom>
              <a:avLst/>
              <a:gdLst/>
              <a:ahLst/>
              <a:cxnLst/>
              <a:rect l="l" t="t" r="r" b="b"/>
              <a:pathLst>
                <a:path w="394" h="139" extrusionOk="0">
                  <a:moveTo>
                    <a:pt x="100" y="115"/>
                  </a:moveTo>
                  <a:cubicBezTo>
                    <a:pt x="153" y="139"/>
                    <a:pt x="393" y="71"/>
                    <a:pt x="293" y="24"/>
                  </a:cubicBezTo>
                  <a:cubicBezTo>
                    <a:pt x="240" y="0"/>
                    <a:pt x="0" y="70"/>
                    <a:pt x="100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01" name="Google Shape;68501;p28"/>
            <p:cNvSpPr/>
            <p:nvPr/>
          </p:nvSpPr>
          <p:spPr>
            <a:xfrm>
              <a:off x="1658564" y="2037263"/>
              <a:ext cx="13884" cy="4185"/>
            </a:xfrm>
            <a:custGeom>
              <a:avLst/>
              <a:gdLst/>
              <a:ahLst/>
              <a:cxnLst/>
              <a:rect l="l" t="t" r="r" b="b"/>
              <a:pathLst>
                <a:path w="389" h="139" extrusionOk="0">
                  <a:moveTo>
                    <a:pt x="97" y="115"/>
                  </a:moveTo>
                  <a:cubicBezTo>
                    <a:pt x="152" y="139"/>
                    <a:pt x="388" y="71"/>
                    <a:pt x="290" y="24"/>
                  </a:cubicBezTo>
                  <a:cubicBezTo>
                    <a:pt x="238" y="0"/>
                    <a:pt x="0" y="70"/>
                    <a:pt x="97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02" name="Google Shape;68502;p28"/>
            <p:cNvSpPr/>
            <p:nvPr/>
          </p:nvSpPr>
          <p:spPr>
            <a:xfrm>
              <a:off x="7825722" y="2029044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1"/>
                    <a:pt x="0" y="70"/>
                    <a:pt x="99" y="117"/>
                  </a:cubicBezTo>
                  <a:cubicBezTo>
                    <a:pt x="154" y="142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03" name="Google Shape;68503;p28"/>
            <p:cNvSpPr/>
            <p:nvPr/>
          </p:nvSpPr>
          <p:spPr>
            <a:xfrm>
              <a:off x="4288982" y="2020583"/>
              <a:ext cx="39726" cy="15898"/>
            </a:xfrm>
            <a:custGeom>
              <a:avLst/>
              <a:gdLst/>
              <a:ahLst/>
              <a:cxnLst/>
              <a:rect l="l" t="t" r="r" b="b"/>
              <a:pathLst>
                <a:path w="1113" h="528" extrusionOk="0">
                  <a:moveTo>
                    <a:pt x="648" y="306"/>
                  </a:moveTo>
                  <a:cubicBezTo>
                    <a:pt x="1112" y="1"/>
                    <a:pt x="0" y="527"/>
                    <a:pt x="648" y="3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04" name="Google Shape;68504;p28"/>
            <p:cNvSpPr/>
            <p:nvPr/>
          </p:nvSpPr>
          <p:spPr>
            <a:xfrm>
              <a:off x="998337" y="2017602"/>
              <a:ext cx="31802" cy="16109"/>
            </a:xfrm>
            <a:custGeom>
              <a:avLst/>
              <a:gdLst/>
              <a:ahLst/>
              <a:cxnLst/>
              <a:rect l="l" t="t" r="r" b="b"/>
              <a:pathLst>
                <a:path w="891" h="535" extrusionOk="0">
                  <a:moveTo>
                    <a:pt x="853" y="497"/>
                  </a:moveTo>
                  <a:cubicBezTo>
                    <a:pt x="891" y="236"/>
                    <a:pt x="878" y="1"/>
                    <a:pt x="275" y="44"/>
                  </a:cubicBezTo>
                  <a:cubicBezTo>
                    <a:pt x="216" y="165"/>
                    <a:pt x="0" y="216"/>
                    <a:pt x="83" y="407"/>
                  </a:cubicBezTo>
                  <a:cubicBezTo>
                    <a:pt x="342" y="433"/>
                    <a:pt x="452" y="535"/>
                    <a:pt x="853" y="49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05" name="Google Shape;68505;p28"/>
            <p:cNvSpPr/>
            <p:nvPr/>
          </p:nvSpPr>
          <p:spPr>
            <a:xfrm>
              <a:off x="925561" y="2016157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0" y="181"/>
                  </a:moveTo>
                  <a:lnTo>
                    <a:pt x="386" y="181"/>
                  </a:lnTo>
                  <a:lnTo>
                    <a:pt x="38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06" name="Google Shape;68506;p28"/>
            <p:cNvSpPr/>
            <p:nvPr/>
          </p:nvSpPr>
          <p:spPr>
            <a:xfrm>
              <a:off x="8421205" y="2007938"/>
              <a:ext cx="22558" cy="11713"/>
            </a:xfrm>
            <a:custGeom>
              <a:avLst/>
              <a:gdLst/>
              <a:ahLst/>
              <a:cxnLst/>
              <a:rect l="l" t="t" r="r" b="b"/>
              <a:pathLst>
                <a:path w="632" h="389" extrusionOk="0">
                  <a:moveTo>
                    <a:pt x="193" y="1"/>
                  </a:moveTo>
                  <a:cubicBezTo>
                    <a:pt x="202" y="126"/>
                    <a:pt x="103" y="199"/>
                    <a:pt x="1" y="273"/>
                  </a:cubicBezTo>
                  <a:cubicBezTo>
                    <a:pt x="248" y="277"/>
                    <a:pt x="268" y="388"/>
                    <a:pt x="578" y="365"/>
                  </a:cubicBezTo>
                  <a:cubicBezTo>
                    <a:pt x="631" y="157"/>
                    <a:pt x="533" y="22"/>
                    <a:pt x="1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07" name="Google Shape;68507;p28"/>
            <p:cNvSpPr/>
            <p:nvPr/>
          </p:nvSpPr>
          <p:spPr>
            <a:xfrm>
              <a:off x="7240340" y="2007938"/>
              <a:ext cx="31409" cy="13429"/>
            </a:xfrm>
            <a:custGeom>
              <a:avLst/>
              <a:gdLst/>
              <a:ahLst/>
              <a:cxnLst/>
              <a:rect l="l" t="t" r="r" b="b"/>
              <a:pathLst>
                <a:path w="880" h="446" extrusionOk="0">
                  <a:moveTo>
                    <a:pt x="879" y="182"/>
                  </a:moveTo>
                  <a:cubicBezTo>
                    <a:pt x="625" y="182"/>
                    <a:pt x="704" y="23"/>
                    <a:pt x="494" y="1"/>
                  </a:cubicBezTo>
                  <a:cubicBezTo>
                    <a:pt x="477" y="144"/>
                    <a:pt x="1" y="72"/>
                    <a:pt x="108" y="273"/>
                  </a:cubicBezTo>
                  <a:cubicBezTo>
                    <a:pt x="593" y="283"/>
                    <a:pt x="712" y="446"/>
                    <a:pt x="879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08" name="Google Shape;68508;p28"/>
            <p:cNvSpPr/>
            <p:nvPr/>
          </p:nvSpPr>
          <p:spPr>
            <a:xfrm>
              <a:off x="3802680" y="201305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3" y="103"/>
                  </a:moveTo>
                  <a:cubicBezTo>
                    <a:pt x="196" y="53"/>
                    <a:pt x="38" y="0"/>
                    <a:pt x="2" y="103"/>
                  </a:cubicBezTo>
                  <a:cubicBezTo>
                    <a:pt x="0" y="152"/>
                    <a:pt x="157" y="205"/>
                    <a:pt x="193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09" name="Google Shape;68509;p28"/>
            <p:cNvSpPr/>
            <p:nvPr/>
          </p:nvSpPr>
          <p:spPr>
            <a:xfrm>
              <a:off x="3385835" y="2001223"/>
              <a:ext cx="31374" cy="13911"/>
            </a:xfrm>
            <a:custGeom>
              <a:avLst/>
              <a:gdLst/>
              <a:ahLst/>
              <a:cxnLst/>
              <a:rect l="l" t="t" r="r" b="b"/>
              <a:pathLst>
                <a:path w="879" h="462" extrusionOk="0">
                  <a:moveTo>
                    <a:pt x="687" y="314"/>
                  </a:moveTo>
                  <a:cubicBezTo>
                    <a:pt x="705" y="302"/>
                    <a:pt x="871" y="126"/>
                    <a:pt x="879" y="131"/>
                  </a:cubicBezTo>
                  <a:cubicBezTo>
                    <a:pt x="670" y="0"/>
                    <a:pt x="0" y="461"/>
                    <a:pt x="687" y="405"/>
                  </a:cubicBezTo>
                  <a:cubicBezTo>
                    <a:pt x="699" y="402"/>
                    <a:pt x="677" y="320"/>
                    <a:pt x="687" y="3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10" name="Google Shape;68510;p28"/>
            <p:cNvSpPr/>
            <p:nvPr/>
          </p:nvSpPr>
          <p:spPr>
            <a:xfrm>
              <a:off x="4883286" y="2002488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11" name="Google Shape;68511;p28"/>
            <p:cNvSpPr/>
            <p:nvPr/>
          </p:nvSpPr>
          <p:spPr>
            <a:xfrm>
              <a:off x="3947161" y="1999387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5" y="103"/>
                  </a:moveTo>
                  <a:cubicBezTo>
                    <a:pt x="195" y="52"/>
                    <a:pt x="39" y="0"/>
                    <a:pt x="3" y="103"/>
                  </a:cubicBezTo>
                  <a:cubicBezTo>
                    <a:pt x="0" y="153"/>
                    <a:pt x="159" y="206"/>
                    <a:pt x="195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12" name="Google Shape;68512;p28"/>
            <p:cNvSpPr/>
            <p:nvPr/>
          </p:nvSpPr>
          <p:spPr>
            <a:xfrm>
              <a:off x="2439823" y="2002488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7" y="21"/>
                    <a:pt x="4" y="2"/>
                    <a:pt x="1" y="90"/>
                  </a:cubicBezTo>
                  <a:cubicBezTo>
                    <a:pt x="151" y="71"/>
                    <a:pt x="380" y="89"/>
                    <a:pt x="38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13" name="Google Shape;68513;p28"/>
            <p:cNvSpPr/>
            <p:nvPr/>
          </p:nvSpPr>
          <p:spPr>
            <a:xfrm>
              <a:off x="5519886" y="199899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5"/>
                  </a:moveTo>
                  <a:cubicBezTo>
                    <a:pt x="238" y="0"/>
                    <a:pt x="0" y="69"/>
                    <a:pt x="100" y="116"/>
                  </a:cubicBezTo>
                  <a:cubicBezTo>
                    <a:pt x="154" y="141"/>
                    <a:pt x="393" y="72"/>
                    <a:pt x="291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14" name="Google Shape;68514;p28"/>
            <p:cNvSpPr/>
            <p:nvPr/>
          </p:nvSpPr>
          <p:spPr>
            <a:xfrm>
              <a:off x="6741796" y="1996978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5" y="21"/>
                    <a:pt x="6" y="2"/>
                    <a:pt x="0" y="92"/>
                  </a:cubicBezTo>
                  <a:cubicBezTo>
                    <a:pt x="149" y="71"/>
                    <a:pt x="378" y="89"/>
                    <a:pt x="38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15" name="Google Shape;68515;p28"/>
            <p:cNvSpPr/>
            <p:nvPr/>
          </p:nvSpPr>
          <p:spPr>
            <a:xfrm>
              <a:off x="2543115" y="1996557"/>
              <a:ext cx="20666" cy="3643"/>
            </a:xfrm>
            <a:custGeom>
              <a:avLst/>
              <a:gdLst/>
              <a:ahLst/>
              <a:cxnLst/>
              <a:rect l="l" t="t" r="r" b="b"/>
              <a:pathLst>
                <a:path w="579" h="121" extrusionOk="0">
                  <a:moveTo>
                    <a:pt x="579" y="14"/>
                  </a:moveTo>
                  <a:cubicBezTo>
                    <a:pt x="352" y="29"/>
                    <a:pt x="32" y="0"/>
                    <a:pt x="0" y="106"/>
                  </a:cubicBezTo>
                  <a:cubicBezTo>
                    <a:pt x="226" y="91"/>
                    <a:pt x="546" y="120"/>
                    <a:pt x="579" y="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16" name="Google Shape;68516;p28"/>
            <p:cNvSpPr/>
            <p:nvPr/>
          </p:nvSpPr>
          <p:spPr>
            <a:xfrm>
              <a:off x="2456919" y="1996225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5"/>
                  </a:moveTo>
                  <a:cubicBezTo>
                    <a:pt x="239" y="1"/>
                    <a:pt x="1" y="70"/>
                    <a:pt x="100" y="117"/>
                  </a:cubicBezTo>
                  <a:cubicBezTo>
                    <a:pt x="155" y="142"/>
                    <a:pt x="392" y="72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17" name="Google Shape;68517;p28"/>
            <p:cNvSpPr/>
            <p:nvPr/>
          </p:nvSpPr>
          <p:spPr>
            <a:xfrm>
              <a:off x="1455478" y="1993877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5" y="103"/>
                  </a:moveTo>
                  <a:cubicBezTo>
                    <a:pt x="196" y="53"/>
                    <a:pt x="40" y="0"/>
                    <a:pt x="2" y="103"/>
                  </a:cubicBezTo>
                  <a:cubicBezTo>
                    <a:pt x="0" y="154"/>
                    <a:pt x="158" y="207"/>
                    <a:pt x="195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18" name="Google Shape;68518;p28"/>
            <p:cNvSpPr/>
            <p:nvPr/>
          </p:nvSpPr>
          <p:spPr>
            <a:xfrm>
              <a:off x="5530380" y="1988759"/>
              <a:ext cx="14991" cy="9274"/>
            </a:xfrm>
            <a:custGeom>
              <a:avLst/>
              <a:gdLst/>
              <a:ahLst/>
              <a:cxnLst/>
              <a:rect l="l" t="t" r="r" b="b"/>
              <a:pathLst>
                <a:path w="420" h="308" extrusionOk="0">
                  <a:moveTo>
                    <a:pt x="385" y="273"/>
                  </a:moveTo>
                  <a:cubicBezTo>
                    <a:pt x="355" y="166"/>
                    <a:pt x="419" y="16"/>
                    <a:pt x="193" y="1"/>
                  </a:cubicBezTo>
                  <a:cubicBezTo>
                    <a:pt x="180" y="57"/>
                    <a:pt x="165" y="109"/>
                    <a:pt x="0" y="92"/>
                  </a:cubicBezTo>
                  <a:cubicBezTo>
                    <a:pt x="21" y="203"/>
                    <a:pt x="56" y="307"/>
                    <a:pt x="385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19" name="Google Shape;68519;p28"/>
            <p:cNvSpPr/>
            <p:nvPr/>
          </p:nvSpPr>
          <p:spPr>
            <a:xfrm>
              <a:off x="5328257" y="1985115"/>
              <a:ext cx="39833" cy="15778"/>
            </a:xfrm>
            <a:custGeom>
              <a:avLst/>
              <a:gdLst/>
              <a:ahLst/>
              <a:cxnLst/>
              <a:rect l="l" t="t" r="r" b="b"/>
              <a:pathLst>
                <a:path w="1116" h="524" extrusionOk="0">
                  <a:moveTo>
                    <a:pt x="648" y="304"/>
                  </a:moveTo>
                  <a:cubicBezTo>
                    <a:pt x="1115" y="0"/>
                    <a:pt x="0" y="524"/>
                    <a:pt x="648" y="3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20" name="Google Shape;68520;p28"/>
            <p:cNvSpPr/>
            <p:nvPr/>
          </p:nvSpPr>
          <p:spPr>
            <a:xfrm>
              <a:off x="7797989" y="1980599"/>
              <a:ext cx="28161" cy="13700"/>
            </a:xfrm>
            <a:custGeom>
              <a:avLst/>
              <a:gdLst/>
              <a:ahLst/>
              <a:cxnLst/>
              <a:rect l="l" t="t" r="r" b="b"/>
              <a:pathLst>
                <a:path w="789" h="455" extrusionOk="0">
                  <a:moveTo>
                    <a:pt x="491" y="454"/>
                  </a:moveTo>
                  <a:cubicBezTo>
                    <a:pt x="752" y="340"/>
                    <a:pt x="789" y="9"/>
                    <a:pt x="299" y="0"/>
                  </a:cubicBezTo>
                  <a:cubicBezTo>
                    <a:pt x="38" y="115"/>
                    <a:pt x="0" y="445"/>
                    <a:pt x="491" y="45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21" name="Google Shape;68521;p28"/>
            <p:cNvSpPr/>
            <p:nvPr/>
          </p:nvSpPr>
          <p:spPr>
            <a:xfrm>
              <a:off x="6872464" y="1988759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1" y="92"/>
                  </a:moveTo>
                  <a:cubicBezTo>
                    <a:pt x="151" y="72"/>
                    <a:pt x="383" y="89"/>
                    <a:pt x="386" y="1"/>
                  </a:cubicBezTo>
                  <a:cubicBezTo>
                    <a:pt x="240" y="23"/>
                    <a:pt x="7" y="3"/>
                    <a:pt x="1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22" name="Google Shape;68522;p28"/>
            <p:cNvSpPr/>
            <p:nvPr/>
          </p:nvSpPr>
          <p:spPr>
            <a:xfrm>
              <a:off x="5857567" y="1985687"/>
              <a:ext cx="23807" cy="5871"/>
            </a:xfrm>
            <a:custGeom>
              <a:avLst/>
              <a:gdLst/>
              <a:ahLst/>
              <a:cxnLst/>
              <a:rect l="l" t="t" r="r" b="b"/>
              <a:pathLst>
                <a:path w="667" h="195" extrusionOk="0">
                  <a:moveTo>
                    <a:pt x="87" y="194"/>
                  </a:moveTo>
                  <a:lnTo>
                    <a:pt x="473" y="194"/>
                  </a:lnTo>
                  <a:cubicBezTo>
                    <a:pt x="473" y="103"/>
                    <a:pt x="631" y="87"/>
                    <a:pt x="666" y="14"/>
                  </a:cubicBezTo>
                  <a:cubicBezTo>
                    <a:pt x="365" y="22"/>
                    <a:pt x="0" y="1"/>
                    <a:pt x="87" y="19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23" name="Google Shape;68523;p28"/>
            <p:cNvSpPr/>
            <p:nvPr/>
          </p:nvSpPr>
          <p:spPr>
            <a:xfrm>
              <a:off x="8259699" y="1982948"/>
              <a:ext cx="23985" cy="5841"/>
            </a:xfrm>
            <a:custGeom>
              <a:avLst/>
              <a:gdLst/>
              <a:ahLst/>
              <a:cxnLst/>
              <a:rect l="l" t="t" r="r" b="b"/>
              <a:pathLst>
                <a:path w="672" h="194" extrusionOk="0">
                  <a:moveTo>
                    <a:pt x="477" y="194"/>
                  </a:moveTo>
                  <a:cubicBezTo>
                    <a:pt x="475" y="102"/>
                    <a:pt x="633" y="87"/>
                    <a:pt x="671" y="11"/>
                  </a:cubicBezTo>
                  <a:cubicBezTo>
                    <a:pt x="366" y="20"/>
                    <a:pt x="0" y="0"/>
                    <a:pt x="90" y="19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24" name="Google Shape;68524;p28"/>
            <p:cNvSpPr/>
            <p:nvPr/>
          </p:nvSpPr>
          <p:spPr>
            <a:xfrm>
              <a:off x="8305777" y="1970754"/>
              <a:ext cx="21987" cy="16199"/>
            </a:xfrm>
            <a:custGeom>
              <a:avLst/>
              <a:gdLst/>
              <a:ahLst/>
              <a:cxnLst/>
              <a:rect l="l" t="t" r="r" b="b"/>
              <a:pathLst>
                <a:path w="616" h="538" extrusionOk="0">
                  <a:moveTo>
                    <a:pt x="342" y="510"/>
                  </a:moveTo>
                  <a:cubicBezTo>
                    <a:pt x="404" y="387"/>
                    <a:pt x="615" y="336"/>
                    <a:pt x="535" y="146"/>
                  </a:cubicBezTo>
                  <a:cubicBezTo>
                    <a:pt x="0" y="1"/>
                    <a:pt x="3" y="537"/>
                    <a:pt x="342" y="5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25" name="Google Shape;68525;p28"/>
            <p:cNvSpPr/>
            <p:nvPr/>
          </p:nvSpPr>
          <p:spPr>
            <a:xfrm>
              <a:off x="8214727" y="1980599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26" name="Google Shape;68526;p28"/>
            <p:cNvSpPr/>
            <p:nvPr/>
          </p:nvSpPr>
          <p:spPr>
            <a:xfrm>
              <a:off x="8617260" y="1979846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5"/>
                  </a:moveTo>
                  <a:cubicBezTo>
                    <a:pt x="240" y="0"/>
                    <a:pt x="1" y="68"/>
                    <a:pt x="100" y="117"/>
                  </a:cubicBezTo>
                  <a:cubicBezTo>
                    <a:pt x="155" y="140"/>
                    <a:pt x="392" y="72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27" name="Google Shape;68527;p28"/>
            <p:cNvSpPr/>
            <p:nvPr/>
          </p:nvSpPr>
          <p:spPr>
            <a:xfrm>
              <a:off x="6383879" y="1974969"/>
              <a:ext cx="23843" cy="6052"/>
            </a:xfrm>
            <a:custGeom>
              <a:avLst/>
              <a:gdLst/>
              <a:ahLst/>
              <a:cxnLst/>
              <a:rect l="l" t="t" r="r" b="b"/>
              <a:pathLst>
                <a:path w="668" h="201" extrusionOk="0">
                  <a:moveTo>
                    <a:pt x="578" y="6"/>
                  </a:moveTo>
                  <a:cubicBezTo>
                    <a:pt x="246" y="0"/>
                    <a:pt x="83" y="76"/>
                    <a:pt x="1" y="187"/>
                  </a:cubicBezTo>
                  <a:cubicBezTo>
                    <a:pt x="304" y="178"/>
                    <a:pt x="668" y="200"/>
                    <a:pt x="578" y="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28" name="Google Shape;68528;p28"/>
            <p:cNvSpPr/>
            <p:nvPr/>
          </p:nvSpPr>
          <p:spPr>
            <a:xfrm>
              <a:off x="5753846" y="1977076"/>
              <a:ext cx="14170" cy="4336"/>
            </a:xfrm>
            <a:custGeom>
              <a:avLst/>
              <a:gdLst/>
              <a:ahLst/>
              <a:cxnLst/>
              <a:rect l="l" t="t" r="r" b="b"/>
              <a:pathLst>
                <a:path w="397" h="144" extrusionOk="0">
                  <a:moveTo>
                    <a:pt x="294" y="26"/>
                  </a:moveTo>
                  <a:cubicBezTo>
                    <a:pt x="241" y="1"/>
                    <a:pt x="1" y="69"/>
                    <a:pt x="100" y="117"/>
                  </a:cubicBezTo>
                  <a:cubicBezTo>
                    <a:pt x="156" y="143"/>
                    <a:pt x="396" y="74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29" name="Google Shape;68529;p28"/>
            <p:cNvSpPr/>
            <p:nvPr/>
          </p:nvSpPr>
          <p:spPr>
            <a:xfrm>
              <a:off x="3819705" y="1977076"/>
              <a:ext cx="14134" cy="4336"/>
            </a:xfrm>
            <a:custGeom>
              <a:avLst/>
              <a:gdLst/>
              <a:ahLst/>
              <a:cxnLst/>
              <a:rect l="l" t="t" r="r" b="b"/>
              <a:pathLst>
                <a:path w="396" h="144" extrusionOk="0">
                  <a:moveTo>
                    <a:pt x="297" y="26"/>
                  </a:moveTo>
                  <a:cubicBezTo>
                    <a:pt x="242" y="1"/>
                    <a:pt x="1" y="69"/>
                    <a:pt x="101" y="117"/>
                  </a:cubicBezTo>
                  <a:cubicBezTo>
                    <a:pt x="155" y="143"/>
                    <a:pt x="395" y="74"/>
                    <a:pt x="297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30" name="Google Shape;68530;p28"/>
            <p:cNvSpPr/>
            <p:nvPr/>
          </p:nvSpPr>
          <p:spPr>
            <a:xfrm>
              <a:off x="8097729" y="1971838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6" y="0"/>
                    <a:pt x="172" y="54"/>
                    <a:pt x="1" y="110"/>
                  </a:cubicBezTo>
                  <a:cubicBezTo>
                    <a:pt x="2" y="201"/>
                    <a:pt x="339" y="223"/>
                    <a:pt x="386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31" name="Google Shape;68531;p28"/>
            <p:cNvSpPr/>
            <p:nvPr/>
          </p:nvSpPr>
          <p:spPr>
            <a:xfrm>
              <a:off x="6873606" y="1964943"/>
              <a:ext cx="65210" cy="12917"/>
            </a:xfrm>
            <a:custGeom>
              <a:avLst/>
              <a:gdLst/>
              <a:ahLst/>
              <a:cxnLst/>
              <a:rect l="l" t="t" r="r" b="b"/>
              <a:pathLst>
                <a:path w="1827" h="429" extrusionOk="0">
                  <a:moveTo>
                    <a:pt x="1128" y="429"/>
                  </a:moveTo>
                  <a:cubicBezTo>
                    <a:pt x="1826" y="1"/>
                    <a:pt x="0" y="309"/>
                    <a:pt x="1128" y="42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32" name="Google Shape;68532;p28"/>
            <p:cNvSpPr/>
            <p:nvPr/>
          </p:nvSpPr>
          <p:spPr>
            <a:xfrm>
              <a:off x="8156086" y="1968917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39" y="0"/>
                    <a:pt x="0" y="70"/>
                    <a:pt x="101" y="117"/>
                  </a:cubicBezTo>
                  <a:cubicBezTo>
                    <a:pt x="154" y="141"/>
                    <a:pt x="396" y="71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33" name="Google Shape;68533;p28"/>
            <p:cNvSpPr/>
            <p:nvPr/>
          </p:nvSpPr>
          <p:spPr>
            <a:xfrm>
              <a:off x="5186167" y="1964160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34" name="Google Shape;68534;p28"/>
            <p:cNvSpPr/>
            <p:nvPr/>
          </p:nvSpPr>
          <p:spPr>
            <a:xfrm>
              <a:off x="102935" y="1966117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0" y="27"/>
                  </a:moveTo>
                  <a:cubicBezTo>
                    <a:pt x="238" y="1"/>
                    <a:pt x="0" y="70"/>
                    <a:pt x="99" y="117"/>
                  </a:cubicBezTo>
                  <a:cubicBezTo>
                    <a:pt x="153" y="143"/>
                    <a:pt x="392" y="74"/>
                    <a:pt x="290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35" name="Google Shape;68535;p28"/>
            <p:cNvSpPr/>
            <p:nvPr/>
          </p:nvSpPr>
          <p:spPr>
            <a:xfrm>
              <a:off x="1198996" y="1953261"/>
              <a:ext cx="24414" cy="11351"/>
            </a:xfrm>
            <a:custGeom>
              <a:avLst/>
              <a:gdLst/>
              <a:ahLst/>
              <a:cxnLst/>
              <a:rect l="l" t="t" r="r" b="b"/>
              <a:pathLst>
                <a:path w="684" h="377" extrusionOk="0">
                  <a:moveTo>
                    <a:pt x="631" y="363"/>
                  </a:moveTo>
                  <a:cubicBezTo>
                    <a:pt x="683" y="155"/>
                    <a:pt x="585" y="22"/>
                    <a:pt x="246" y="1"/>
                  </a:cubicBezTo>
                  <a:cubicBezTo>
                    <a:pt x="1" y="107"/>
                    <a:pt x="92" y="377"/>
                    <a:pt x="631" y="36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36" name="Google Shape;68536;p28"/>
            <p:cNvSpPr/>
            <p:nvPr/>
          </p:nvSpPr>
          <p:spPr>
            <a:xfrm>
              <a:off x="5433976" y="1944108"/>
              <a:ext cx="27555" cy="17343"/>
            </a:xfrm>
            <a:custGeom>
              <a:avLst/>
              <a:gdLst/>
              <a:ahLst/>
              <a:cxnLst/>
              <a:rect l="l" t="t" r="r" b="b"/>
              <a:pathLst>
                <a:path w="772" h="576" extrusionOk="0">
                  <a:moveTo>
                    <a:pt x="772" y="575"/>
                  </a:moveTo>
                  <a:lnTo>
                    <a:pt x="772" y="31"/>
                  </a:lnTo>
                  <a:cubicBezTo>
                    <a:pt x="62" y="1"/>
                    <a:pt x="188" y="361"/>
                    <a:pt x="0" y="57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37" name="Google Shape;68537;p28"/>
            <p:cNvSpPr/>
            <p:nvPr/>
          </p:nvSpPr>
          <p:spPr>
            <a:xfrm>
              <a:off x="4054950" y="1949527"/>
              <a:ext cx="39690" cy="15838"/>
            </a:xfrm>
            <a:custGeom>
              <a:avLst/>
              <a:gdLst/>
              <a:ahLst/>
              <a:cxnLst/>
              <a:rect l="l" t="t" r="r" b="b"/>
              <a:pathLst>
                <a:path w="1112" h="526" extrusionOk="0">
                  <a:moveTo>
                    <a:pt x="645" y="305"/>
                  </a:moveTo>
                  <a:cubicBezTo>
                    <a:pt x="1111" y="1"/>
                    <a:pt x="1" y="526"/>
                    <a:pt x="645" y="3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38" name="Google Shape;68538;p28"/>
            <p:cNvSpPr/>
            <p:nvPr/>
          </p:nvSpPr>
          <p:spPr>
            <a:xfrm>
              <a:off x="907572" y="1945011"/>
              <a:ext cx="43973" cy="19030"/>
            </a:xfrm>
            <a:custGeom>
              <a:avLst/>
              <a:gdLst/>
              <a:ahLst/>
              <a:cxnLst/>
              <a:rect l="l" t="t" r="r" b="b"/>
              <a:pathLst>
                <a:path w="1232" h="632" extrusionOk="0">
                  <a:moveTo>
                    <a:pt x="696" y="545"/>
                  </a:moveTo>
                  <a:cubicBezTo>
                    <a:pt x="567" y="207"/>
                    <a:pt x="1232" y="14"/>
                    <a:pt x="313" y="1"/>
                  </a:cubicBezTo>
                  <a:cubicBezTo>
                    <a:pt x="429" y="190"/>
                    <a:pt x="1" y="631"/>
                    <a:pt x="696" y="54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39" name="Google Shape;68539;p28"/>
            <p:cNvSpPr/>
            <p:nvPr/>
          </p:nvSpPr>
          <p:spPr>
            <a:xfrm>
              <a:off x="3158942" y="1955248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1" y="115"/>
                  </a:moveTo>
                  <a:cubicBezTo>
                    <a:pt x="154" y="140"/>
                    <a:pt x="393" y="72"/>
                    <a:pt x="294" y="24"/>
                  </a:cubicBezTo>
                  <a:cubicBezTo>
                    <a:pt x="243" y="0"/>
                    <a:pt x="0" y="68"/>
                    <a:pt x="101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40" name="Google Shape;68540;p28"/>
            <p:cNvSpPr/>
            <p:nvPr/>
          </p:nvSpPr>
          <p:spPr>
            <a:xfrm>
              <a:off x="763663" y="1955248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4"/>
                  </a:moveTo>
                  <a:cubicBezTo>
                    <a:pt x="241" y="0"/>
                    <a:pt x="0" y="68"/>
                    <a:pt x="101" y="115"/>
                  </a:cubicBezTo>
                  <a:cubicBezTo>
                    <a:pt x="153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41" name="Google Shape;68541;p28"/>
            <p:cNvSpPr/>
            <p:nvPr/>
          </p:nvSpPr>
          <p:spPr>
            <a:xfrm>
              <a:off x="4026254" y="194976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6"/>
                  </a:moveTo>
                  <a:cubicBezTo>
                    <a:pt x="241" y="1"/>
                    <a:pt x="1" y="69"/>
                    <a:pt x="101" y="117"/>
                  </a:cubicBezTo>
                  <a:cubicBezTo>
                    <a:pt x="153" y="140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42" name="Google Shape;68542;p28"/>
            <p:cNvSpPr/>
            <p:nvPr/>
          </p:nvSpPr>
          <p:spPr>
            <a:xfrm>
              <a:off x="364378" y="1949768"/>
              <a:ext cx="14170" cy="4246"/>
            </a:xfrm>
            <a:custGeom>
              <a:avLst/>
              <a:gdLst/>
              <a:ahLst/>
              <a:cxnLst/>
              <a:rect l="l" t="t" r="r" b="b"/>
              <a:pathLst>
                <a:path w="397" h="141" extrusionOk="0">
                  <a:moveTo>
                    <a:pt x="297" y="26"/>
                  </a:moveTo>
                  <a:cubicBezTo>
                    <a:pt x="242" y="1"/>
                    <a:pt x="1" y="69"/>
                    <a:pt x="104" y="117"/>
                  </a:cubicBezTo>
                  <a:cubicBezTo>
                    <a:pt x="156" y="140"/>
                    <a:pt x="396" y="73"/>
                    <a:pt x="297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43" name="Google Shape;68543;p28"/>
            <p:cNvSpPr/>
            <p:nvPr/>
          </p:nvSpPr>
          <p:spPr>
            <a:xfrm>
              <a:off x="6084317" y="1947028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0" y="117"/>
                  </a:moveTo>
                  <a:cubicBezTo>
                    <a:pt x="155" y="143"/>
                    <a:pt x="393" y="72"/>
                    <a:pt x="294" y="26"/>
                  </a:cubicBezTo>
                  <a:cubicBezTo>
                    <a:pt x="239" y="0"/>
                    <a:pt x="0" y="68"/>
                    <a:pt x="100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44" name="Google Shape;68544;p28"/>
            <p:cNvSpPr/>
            <p:nvPr/>
          </p:nvSpPr>
          <p:spPr>
            <a:xfrm>
              <a:off x="3416031" y="1938778"/>
              <a:ext cx="35657" cy="11773"/>
            </a:xfrm>
            <a:custGeom>
              <a:avLst/>
              <a:gdLst/>
              <a:ahLst/>
              <a:cxnLst/>
              <a:rect l="l" t="t" r="r" b="b"/>
              <a:pathLst>
                <a:path w="999" h="391" extrusionOk="0">
                  <a:moveTo>
                    <a:pt x="35" y="118"/>
                  </a:moveTo>
                  <a:cubicBezTo>
                    <a:pt x="64" y="223"/>
                    <a:pt x="0" y="375"/>
                    <a:pt x="227" y="391"/>
                  </a:cubicBezTo>
                  <a:cubicBezTo>
                    <a:pt x="246" y="157"/>
                    <a:pt x="979" y="261"/>
                    <a:pt x="999" y="28"/>
                  </a:cubicBezTo>
                  <a:cubicBezTo>
                    <a:pt x="392" y="129"/>
                    <a:pt x="487" y="0"/>
                    <a:pt x="35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45" name="Google Shape;68545;p28"/>
            <p:cNvSpPr/>
            <p:nvPr/>
          </p:nvSpPr>
          <p:spPr>
            <a:xfrm>
              <a:off x="690387" y="1939591"/>
              <a:ext cx="31624" cy="10960"/>
            </a:xfrm>
            <a:custGeom>
              <a:avLst/>
              <a:gdLst/>
              <a:ahLst/>
              <a:cxnLst/>
              <a:rect l="l" t="t" r="r" b="b"/>
              <a:pathLst>
                <a:path w="886" h="364" extrusionOk="0">
                  <a:moveTo>
                    <a:pt x="611" y="364"/>
                  </a:moveTo>
                  <a:cubicBezTo>
                    <a:pt x="670" y="241"/>
                    <a:pt x="885" y="190"/>
                    <a:pt x="804" y="1"/>
                  </a:cubicBezTo>
                  <a:lnTo>
                    <a:pt x="34" y="1"/>
                  </a:lnTo>
                  <a:cubicBezTo>
                    <a:pt x="0" y="228"/>
                    <a:pt x="328" y="285"/>
                    <a:pt x="611" y="36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46" name="Google Shape;68546;p28"/>
            <p:cNvSpPr/>
            <p:nvPr/>
          </p:nvSpPr>
          <p:spPr>
            <a:xfrm>
              <a:off x="2253976" y="1938628"/>
              <a:ext cx="32659" cy="9214"/>
            </a:xfrm>
            <a:custGeom>
              <a:avLst/>
              <a:gdLst/>
              <a:ahLst/>
              <a:cxnLst/>
              <a:rect l="l" t="t" r="r" b="b"/>
              <a:pathLst>
                <a:path w="915" h="306" extrusionOk="0">
                  <a:moveTo>
                    <a:pt x="387" y="305"/>
                  </a:moveTo>
                  <a:cubicBezTo>
                    <a:pt x="914" y="158"/>
                    <a:pt x="104" y="0"/>
                    <a:pt x="1" y="214"/>
                  </a:cubicBezTo>
                  <a:cubicBezTo>
                    <a:pt x="192" y="214"/>
                    <a:pt x="229" y="287"/>
                    <a:pt x="387" y="3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47" name="Google Shape;68547;p28"/>
            <p:cNvSpPr/>
            <p:nvPr/>
          </p:nvSpPr>
          <p:spPr>
            <a:xfrm>
              <a:off x="1545064" y="1945071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1" y="91"/>
                  </a:moveTo>
                  <a:cubicBezTo>
                    <a:pt x="151" y="71"/>
                    <a:pt x="380" y="88"/>
                    <a:pt x="387" y="0"/>
                  </a:cubicBezTo>
                  <a:cubicBezTo>
                    <a:pt x="236" y="20"/>
                    <a:pt x="4" y="1"/>
                    <a:pt x="1" y="9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48" name="Google Shape;68548;p28"/>
            <p:cNvSpPr/>
            <p:nvPr/>
          </p:nvSpPr>
          <p:spPr>
            <a:xfrm>
              <a:off x="311911" y="1937996"/>
              <a:ext cx="8959" cy="11382"/>
            </a:xfrm>
            <a:custGeom>
              <a:avLst/>
              <a:gdLst/>
              <a:ahLst/>
              <a:cxnLst/>
              <a:rect l="l" t="t" r="r" b="b"/>
              <a:pathLst>
                <a:path w="251" h="378" extrusionOk="0">
                  <a:moveTo>
                    <a:pt x="28" y="144"/>
                  </a:moveTo>
                  <a:cubicBezTo>
                    <a:pt x="1" y="238"/>
                    <a:pt x="178" y="377"/>
                    <a:pt x="221" y="234"/>
                  </a:cubicBezTo>
                  <a:cubicBezTo>
                    <a:pt x="250" y="139"/>
                    <a:pt x="73" y="0"/>
                    <a:pt x="28" y="14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49" name="Google Shape;68549;p28"/>
            <p:cNvSpPr/>
            <p:nvPr/>
          </p:nvSpPr>
          <p:spPr>
            <a:xfrm>
              <a:off x="3303601" y="1941518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89" y="27"/>
                  </a:moveTo>
                  <a:cubicBezTo>
                    <a:pt x="238" y="1"/>
                    <a:pt x="0" y="71"/>
                    <a:pt x="100" y="117"/>
                  </a:cubicBezTo>
                  <a:cubicBezTo>
                    <a:pt x="152" y="143"/>
                    <a:pt x="393" y="74"/>
                    <a:pt x="289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50" name="Google Shape;68550;p28"/>
            <p:cNvSpPr/>
            <p:nvPr/>
          </p:nvSpPr>
          <p:spPr>
            <a:xfrm>
              <a:off x="7591762" y="193880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1" y="142"/>
                    <a:pt x="391" y="72"/>
                    <a:pt x="291" y="25"/>
                  </a:cubicBezTo>
                  <a:cubicBezTo>
                    <a:pt x="239" y="1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51" name="Google Shape;68551;p28"/>
            <p:cNvSpPr/>
            <p:nvPr/>
          </p:nvSpPr>
          <p:spPr>
            <a:xfrm>
              <a:off x="5413917" y="1933268"/>
              <a:ext cx="31552" cy="9665"/>
            </a:xfrm>
            <a:custGeom>
              <a:avLst/>
              <a:gdLst/>
              <a:ahLst/>
              <a:cxnLst/>
              <a:rect l="l" t="t" r="r" b="b"/>
              <a:pathLst>
                <a:path w="884" h="321" extrusionOk="0">
                  <a:moveTo>
                    <a:pt x="754" y="211"/>
                  </a:moveTo>
                  <a:cubicBezTo>
                    <a:pt x="883" y="1"/>
                    <a:pt x="1" y="15"/>
                    <a:pt x="176" y="211"/>
                  </a:cubicBezTo>
                  <a:cubicBezTo>
                    <a:pt x="242" y="284"/>
                    <a:pt x="688" y="320"/>
                    <a:pt x="754" y="21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52" name="Google Shape;68552;p28"/>
            <p:cNvSpPr/>
            <p:nvPr/>
          </p:nvSpPr>
          <p:spPr>
            <a:xfrm>
              <a:off x="5343212" y="1925802"/>
              <a:ext cx="24342" cy="16530"/>
            </a:xfrm>
            <a:custGeom>
              <a:avLst/>
              <a:gdLst/>
              <a:ahLst/>
              <a:cxnLst/>
              <a:rect l="l" t="t" r="r" b="b"/>
              <a:pathLst>
                <a:path w="682" h="549" extrusionOk="0">
                  <a:moveTo>
                    <a:pt x="422" y="549"/>
                  </a:moveTo>
                  <a:cubicBezTo>
                    <a:pt x="337" y="378"/>
                    <a:pt x="682" y="1"/>
                    <a:pt x="37" y="93"/>
                  </a:cubicBezTo>
                  <a:cubicBezTo>
                    <a:pt x="6" y="320"/>
                    <a:pt x="0" y="536"/>
                    <a:pt x="422" y="54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53" name="Google Shape;68553;p28"/>
            <p:cNvSpPr/>
            <p:nvPr/>
          </p:nvSpPr>
          <p:spPr>
            <a:xfrm>
              <a:off x="7729318" y="1933359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101" y="116"/>
                  </a:moveTo>
                  <a:cubicBezTo>
                    <a:pt x="154" y="142"/>
                    <a:pt x="392" y="72"/>
                    <a:pt x="294" y="25"/>
                  </a:cubicBezTo>
                  <a:cubicBezTo>
                    <a:pt x="240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54" name="Google Shape;68554;p28"/>
            <p:cNvSpPr/>
            <p:nvPr/>
          </p:nvSpPr>
          <p:spPr>
            <a:xfrm>
              <a:off x="8754888" y="1927909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5"/>
                  </a:moveTo>
                  <a:cubicBezTo>
                    <a:pt x="153" y="141"/>
                    <a:pt x="395" y="70"/>
                    <a:pt x="293" y="23"/>
                  </a:cubicBezTo>
                  <a:cubicBezTo>
                    <a:pt x="241" y="1"/>
                    <a:pt x="1" y="68"/>
                    <a:pt x="101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55" name="Google Shape;68555;p28"/>
            <p:cNvSpPr/>
            <p:nvPr/>
          </p:nvSpPr>
          <p:spPr>
            <a:xfrm>
              <a:off x="7164959" y="1925109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6"/>
                  </a:moveTo>
                  <a:cubicBezTo>
                    <a:pt x="240" y="0"/>
                    <a:pt x="1" y="70"/>
                    <a:pt x="101" y="116"/>
                  </a:cubicBezTo>
                  <a:cubicBezTo>
                    <a:pt x="153" y="142"/>
                    <a:pt x="394" y="74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56" name="Google Shape;68556;p28"/>
            <p:cNvSpPr/>
            <p:nvPr/>
          </p:nvSpPr>
          <p:spPr>
            <a:xfrm>
              <a:off x="1603456" y="192510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0" y="26"/>
                  </a:moveTo>
                  <a:cubicBezTo>
                    <a:pt x="238" y="0"/>
                    <a:pt x="0" y="70"/>
                    <a:pt x="97" y="116"/>
                  </a:cubicBezTo>
                  <a:cubicBezTo>
                    <a:pt x="154" y="142"/>
                    <a:pt x="394" y="74"/>
                    <a:pt x="290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57" name="Google Shape;68557;p28"/>
            <p:cNvSpPr/>
            <p:nvPr/>
          </p:nvSpPr>
          <p:spPr>
            <a:xfrm>
              <a:off x="4484038" y="1916920"/>
              <a:ext cx="27590" cy="9394"/>
            </a:xfrm>
            <a:custGeom>
              <a:avLst/>
              <a:gdLst/>
              <a:ahLst/>
              <a:cxnLst/>
              <a:rect l="l" t="t" r="r" b="b"/>
              <a:pathLst>
                <a:path w="773" h="312" extrusionOk="0">
                  <a:moveTo>
                    <a:pt x="772" y="27"/>
                  </a:moveTo>
                  <a:cubicBezTo>
                    <a:pt x="334" y="0"/>
                    <a:pt x="50" y="47"/>
                    <a:pt x="1" y="209"/>
                  </a:cubicBezTo>
                  <a:cubicBezTo>
                    <a:pt x="368" y="187"/>
                    <a:pt x="426" y="311"/>
                    <a:pt x="772" y="29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58" name="Google Shape;68558;p28"/>
            <p:cNvSpPr/>
            <p:nvPr/>
          </p:nvSpPr>
          <p:spPr>
            <a:xfrm>
              <a:off x="4036747" y="1920111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3"/>
                  </a:moveTo>
                  <a:cubicBezTo>
                    <a:pt x="192" y="52"/>
                    <a:pt x="38" y="0"/>
                    <a:pt x="2" y="103"/>
                  </a:cubicBezTo>
                  <a:cubicBezTo>
                    <a:pt x="0" y="152"/>
                    <a:pt x="153" y="205"/>
                    <a:pt x="192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59" name="Google Shape;68559;p28"/>
            <p:cNvSpPr/>
            <p:nvPr/>
          </p:nvSpPr>
          <p:spPr>
            <a:xfrm>
              <a:off x="1651569" y="192242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41" y="0"/>
                    <a:pt x="1" y="69"/>
                    <a:pt x="101" y="115"/>
                  </a:cubicBezTo>
                  <a:cubicBezTo>
                    <a:pt x="156" y="141"/>
                    <a:pt x="393" y="73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60" name="Google Shape;68560;p28"/>
            <p:cNvSpPr/>
            <p:nvPr/>
          </p:nvSpPr>
          <p:spPr>
            <a:xfrm>
              <a:off x="581384" y="1914210"/>
              <a:ext cx="29696" cy="11893"/>
            </a:xfrm>
            <a:custGeom>
              <a:avLst/>
              <a:gdLst/>
              <a:ahLst/>
              <a:cxnLst/>
              <a:rect l="l" t="t" r="r" b="b"/>
              <a:pathLst>
                <a:path w="832" h="395" extrusionOk="0">
                  <a:moveTo>
                    <a:pt x="1" y="388"/>
                  </a:moveTo>
                  <a:cubicBezTo>
                    <a:pt x="336" y="395"/>
                    <a:pt x="601" y="369"/>
                    <a:pt x="771" y="299"/>
                  </a:cubicBezTo>
                  <a:cubicBezTo>
                    <a:pt x="831" y="59"/>
                    <a:pt x="504" y="0"/>
                    <a:pt x="1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61" name="Google Shape;68561;p28"/>
            <p:cNvSpPr/>
            <p:nvPr/>
          </p:nvSpPr>
          <p:spPr>
            <a:xfrm>
              <a:off x="8985707" y="1917341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4"/>
                  </a:moveTo>
                  <a:cubicBezTo>
                    <a:pt x="192" y="54"/>
                    <a:pt x="34" y="1"/>
                    <a:pt x="0" y="104"/>
                  </a:cubicBezTo>
                  <a:cubicBezTo>
                    <a:pt x="0" y="154"/>
                    <a:pt x="154" y="206"/>
                    <a:pt x="192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62" name="Google Shape;68562;p28"/>
            <p:cNvSpPr/>
            <p:nvPr/>
          </p:nvSpPr>
          <p:spPr>
            <a:xfrm>
              <a:off x="3396578" y="1912253"/>
              <a:ext cx="41332" cy="13730"/>
            </a:xfrm>
            <a:custGeom>
              <a:avLst/>
              <a:gdLst/>
              <a:ahLst/>
              <a:cxnLst/>
              <a:rect l="l" t="t" r="r" b="b"/>
              <a:pathLst>
                <a:path w="1158" h="456" extrusionOk="0">
                  <a:moveTo>
                    <a:pt x="1157" y="0"/>
                  </a:moveTo>
                  <a:lnTo>
                    <a:pt x="193" y="0"/>
                  </a:lnTo>
                  <a:cubicBezTo>
                    <a:pt x="210" y="157"/>
                    <a:pt x="151" y="282"/>
                    <a:pt x="1" y="364"/>
                  </a:cubicBezTo>
                  <a:cubicBezTo>
                    <a:pt x="839" y="456"/>
                    <a:pt x="861" y="163"/>
                    <a:pt x="115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63" name="Google Shape;68563;p28"/>
            <p:cNvSpPr/>
            <p:nvPr/>
          </p:nvSpPr>
          <p:spPr>
            <a:xfrm>
              <a:off x="2032865" y="1917702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3" y="183"/>
                  </a:moveTo>
                  <a:lnTo>
                    <a:pt x="603" y="1"/>
                  </a:lnTo>
                  <a:lnTo>
                    <a:pt x="24" y="1"/>
                  </a:lnTo>
                  <a:cubicBezTo>
                    <a:pt x="0" y="164"/>
                    <a:pt x="217" y="212"/>
                    <a:pt x="603" y="18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64" name="Google Shape;68564;p28"/>
            <p:cNvSpPr/>
            <p:nvPr/>
          </p:nvSpPr>
          <p:spPr>
            <a:xfrm>
              <a:off x="1958911" y="1906773"/>
              <a:ext cx="45258" cy="14573"/>
            </a:xfrm>
            <a:custGeom>
              <a:avLst/>
              <a:gdLst/>
              <a:ahLst/>
              <a:cxnLst/>
              <a:rect l="l" t="t" r="r" b="b"/>
              <a:pathLst>
                <a:path w="1268" h="484" extrusionOk="0">
                  <a:moveTo>
                    <a:pt x="362" y="455"/>
                  </a:moveTo>
                  <a:cubicBezTo>
                    <a:pt x="1267" y="484"/>
                    <a:pt x="878" y="35"/>
                    <a:pt x="362" y="1"/>
                  </a:cubicBezTo>
                  <a:cubicBezTo>
                    <a:pt x="1" y="174"/>
                    <a:pt x="476" y="165"/>
                    <a:pt x="362" y="45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65" name="Google Shape;68565;p28"/>
            <p:cNvSpPr/>
            <p:nvPr/>
          </p:nvSpPr>
          <p:spPr>
            <a:xfrm>
              <a:off x="4619774" y="1909543"/>
              <a:ext cx="22665" cy="8220"/>
            </a:xfrm>
            <a:custGeom>
              <a:avLst/>
              <a:gdLst/>
              <a:ahLst/>
              <a:cxnLst/>
              <a:rect l="l" t="t" r="r" b="b"/>
              <a:pathLst>
                <a:path w="635" h="273" extrusionOk="0">
                  <a:moveTo>
                    <a:pt x="635" y="0"/>
                  </a:moveTo>
                  <a:lnTo>
                    <a:pt x="248" y="0"/>
                  </a:lnTo>
                  <a:cubicBezTo>
                    <a:pt x="236" y="116"/>
                    <a:pt x="0" y="125"/>
                    <a:pt x="56" y="273"/>
                  </a:cubicBezTo>
                  <a:lnTo>
                    <a:pt x="635" y="27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66" name="Google Shape;68566;p28"/>
            <p:cNvSpPr/>
            <p:nvPr/>
          </p:nvSpPr>
          <p:spPr>
            <a:xfrm>
              <a:off x="1868646" y="1914963"/>
              <a:ext cx="13670" cy="2770"/>
            </a:xfrm>
            <a:custGeom>
              <a:avLst/>
              <a:gdLst/>
              <a:ahLst/>
              <a:cxnLst/>
              <a:rect l="l" t="t" r="r" b="b"/>
              <a:pathLst>
                <a:path w="383" h="92" extrusionOk="0">
                  <a:moveTo>
                    <a:pt x="383" y="0"/>
                  </a:moveTo>
                  <a:cubicBezTo>
                    <a:pt x="232" y="21"/>
                    <a:pt x="3" y="3"/>
                    <a:pt x="0" y="92"/>
                  </a:cubicBezTo>
                  <a:cubicBezTo>
                    <a:pt x="148" y="72"/>
                    <a:pt x="379" y="88"/>
                    <a:pt x="38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67" name="Google Shape;68567;p28"/>
            <p:cNvSpPr/>
            <p:nvPr/>
          </p:nvSpPr>
          <p:spPr>
            <a:xfrm>
              <a:off x="1111765" y="1902498"/>
              <a:ext cx="20309" cy="13549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4" y="414"/>
                  </a:moveTo>
                  <a:cubicBezTo>
                    <a:pt x="386" y="358"/>
                    <a:pt x="403" y="307"/>
                    <a:pt x="569" y="324"/>
                  </a:cubicBezTo>
                  <a:lnTo>
                    <a:pt x="569" y="141"/>
                  </a:lnTo>
                  <a:cubicBezTo>
                    <a:pt x="94" y="0"/>
                    <a:pt x="1" y="449"/>
                    <a:pt x="374" y="4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68" name="Google Shape;68568;p28"/>
            <p:cNvSpPr/>
            <p:nvPr/>
          </p:nvSpPr>
          <p:spPr>
            <a:xfrm>
              <a:off x="7047854" y="1908790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4" y="25"/>
                  </a:moveTo>
                  <a:cubicBezTo>
                    <a:pt x="242" y="0"/>
                    <a:pt x="0" y="69"/>
                    <a:pt x="102" y="116"/>
                  </a:cubicBezTo>
                  <a:cubicBezTo>
                    <a:pt x="157" y="140"/>
                    <a:pt x="394" y="71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69" name="Google Shape;68569;p28"/>
            <p:cNvSpPr/>
            <p:nvPr/>
          </p:nvSpPr>
          <p:spPr>
            <a:xfrm>
              <a:off x="6949309" y="1899306"/>
              <a:ext cx="65246" cy="12977"/>
            </a:xfrm>
            <a:custGeom>
              <a:avLst/>
              <a:gdLst/>
              <a:ahLst/>
              <a:cxnLst/>
              <a:rect l="l" t="t" r="r" b="b"/>
              <a:pathLst>
                <a:path w="1828" h="431" extrusionOk="0">
                  <a:moveTo>
                    <a:pt x="1128" y="430"/>
                  </a:moveTo>
                  <a:cubicBezTo>
                    <a:pt x="1828" y="1"/>
                    <a:pt x="0" y="309"/>
                    <a:pt x="1128" y="43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70" name="Google Shape;68570;p28"/>
            <p:cNvSpPr/>
            <p:nvPr/>
          </p:nvSpPr>
          <p:spPr>
            <a:xfrm>
              <a:off x="5853105" y="1904033"/>
              <a:ext cx="23307" cy="8250"/>
            </a:xfrm>
            <a:custGeom>
              <a:avLst/>
              <a:gdLst/>
              <a:ahLst/>
              <a:cxnLst/>
              <a:rect l="l" t="t" r="r" b="b"/>
              <a:pathLst>
                <a:path w="653" h="274" extrusionOk="0">
                  <a:moveTo>
                    <a:pt x="405" y="273"/>
                  </a:moveTo>
                  <a:cubicBezTo>
                    <a:pt x="417" y="156"/>
                    <a:pt x="653" y="148"/>
                    <a:pt x="598" y="0"/>
                  </a:cubicBezTo>
                  <a:lnTo>
                    <a:pt x="212" y="0"/>
                  </a:lnTo>
                  <a:cubicBezTo>
                    <a:pt x="0" y="131"/>
                    <a:pt x="8" y="221"/>
                    <a:pt x="405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71" name="Google Shape;68571;p28"/>
            <p:cNvSpPr/>
            <p:nvPr/>
          </p:nvSpPr>
          <p:spPr>
            <a:xfrm>
              <a:off x="175318" y="1903040"/>
              <a:ext cx="32659" cy="9274"/>
            </a:xfrm>
            <a:custGeom>
              <a:avLst/>
              <a:gdLst/>
              <a:ahLst/>
              <a:cxnLst/>
              <a:rect l="l" t="t" r="r" b="b"/>
              <a:pathLst>
                <a:path w="915" h="308" extrusionOk="0">
                  <a:moveTo>
                    <a:pt x="1" y="216"/>
                  </a:moveTo>
                  <a:cubicBezTo>
                    <a:pt x="193" y="216"/>
                    <a:pt x="230" y="289"/>
                    <a:pt x="387" y="307"/>
                  </a:cubicBezTo>
                  <a:cubicBezTo>
                    <a:pt x="914" y="159"/>
                    <a:pt x="102" y="1"/>
                    <a:pt x="1" y="2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72" name="Google Shape;68572;p28"/>
            <p:cNvSpPr/>
            <p:nvPr/>
          </p:nvSpPr>
          <p:spPr>
            <a:xfrm>
              <a:off x="7226920" y="190602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1" y="26"/>
                  </a:moveTo>
                  <a:cubicBezTo>
                    <a:pt x="237" y="1"/>
                    <a:pt x="1" y="70"/>
                    <a:pt x="100" y="117"/>
                  </a:cubicBezTo>
                  <a:cubicBezTo>
                    <a:pt x="152" y="142"/>
                    <a:pt x="392" y="73"/>
                    <a:pt x="291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73" name="Google Shape;68573;p28"/>
            <p:cNvSpPr/>
            <p:nvPr/>
          </p:nvSpPr>
          <p:spPr>
            <a:xfrm>
              <a:off x="5967248" y="1906020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4" y="26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2"/>
                    <a:pt x="396" y="73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74" name="Google Shape;68574;p28"/>
            <p:cNvSpPr/>
            <p:nvPr/>
          </p:nvSpPr>
          <p:spPr>
            <a:xfrm>
              <a:off x="2546363" y="190602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0" y="1"/>
                    <a:pt x="1" y="70"/>
                    <a:pt x="103" y="117"/>
                  </a:cubicBezTo>
                  <a:cubicBezTo>
                    <a:pt x="155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75" name="Google Shape;68575;p28"/>
            <p:cNvSpPr/>
            <p:nvPr/>
          </p:nvSpPr>
          <p:spPr>
            <a:xfrm>
              <a:off x="7069697" y="1894820"/>
              <a:ext cx="39761" cy="15868"/>
            </a:xfrm>
            <a:custGeom>
              <a:avLst/>
              <a:gdLst/>
              <a:ahLst/>
              <a:cxnLst/>
              <a:rect l="l" t="t" r="r" b="b"/>
              <a:pathLst>
                <a:path w="1114" h="527" extrusionOk="0">
                  <a:moveTo>
                    <a:pt x="646" y="306"/>
                  </a:moveTo>
                  <a:cubicBezTo>
                    <a:pt x="1114" y="1"/>
                    <a:pt x="0" y="527"/>
                    <a:pt x="646" y="3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76" name="Google Shape;68576;p28"/>
            <p:cNvSpPr/>
            <p:nvPr/>
          </p:nvSpPr>
          <p:spPr>
            <a:xfrm>
              <a:off x="4903952" y="1900601"/>
              <a:ext cx="13884" cy="7437"/>
            </a:xfrm>
            <a:custGeom>
              <a:avLst/>
              <a:gdLst/>
              <a:ahLst/>
              <a:cxnLst/>
              <a:rect l="l" t="t" r="r" b="b"/>
              <a:pathLst>
                <a:path w="389" h="247" extrusionOk="0">
                  <a:moveTo>
                    <a:pt x="388" y="114"/>
                  </a:moveTo>
                  <a:cubicBezTo>
                    <a:pt x="385" y="23"/>
                    <a:pt x="48" y="1"/>
                    <a:pt x="1" y="114"/>
                  </a:cubicBezTo>
                  <a:cubicBezTo>
                    <a:pt x="219" y="105"/>
                    <a:pt x="301" y="246"/>
                    <a:pt x="388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77" name="Google Shape;68577;p28"/>
            <p:cNvSpPr/>
            <p:nvPr/>
          </p:nvSpPr>
          <p:spPr>
            <a:xfrm>
              <a:off x="4645722" y="1903250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100" y="118"/>
                  </a:moveTo>
                  <a:cubicBezTo>
                    <a:pt x="154" y="143"/>
                    <a:pt x="391" y="73"/>
                    <a:pt x="293" y="28"/>
                  </a:cubicBezTo>
                  <a:cubicBezTo>
                    <a:pt x="240" y="0"/>
                    <a:pt x="0" y="71"/>
                    <a:pt x="100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78" name="Google Shape;68578;p28"/>
            <p:cNvSpPr/>
            <p:nvPr/>
          </p:nvSpPr>
          <p:spPr>
            <a:xfrm>
              <a:off x="251021" y="1904033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0"/>
                  </a:moveTo>
                  <a:cubicBezTo>
                    <a:pt x="236" y="20"/>
                    <a:pt x="3" y="2"/>
                    <a:pt x="1" y="90"/>
                  </a:cubicBezTo>
                  <a:cubicBezTo>
                    <a:pt x="151" y="71"/>
                    <a:pt x="381" y="89"/>
                    <a:pt x="38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79" name="Google Shape;68579;p28"/>
            <p:cNvSpPr/>
            <p:nvPr/>
          </p:nvSpPr>
          <p:spPr>
            <a:xfrm>
              <a:off x="7353555" y="1895813"/>
              <a:ext cx="23486" cy="8250"/>
            </a:xfrm>
            <a:custGeom>
              <a:avLst/>
              <a:gdLst/>
              <a:ahLst/>
              <a:cxnLst/>
              <a:rect l="l" t="t" r="r" b="b"/>
              <a:pathLst>
                <a:path w="658" h="274" extrusionOk="0">
                  <a:moveTo>
                    <a:pt x="409" y="273"/>
                  </a:moveTo>
                  <a:cubicBezTo>
                    <a:pt x="418" y="156"/>
                    <a:pt x="657" y="147"/>
                    <a:pt x="601" y="1"/>
                  </a:cubicBezTo>
                  <a:lnTo>
                    <a:pt x="214" y="1"/>
                  </a:lnTo>
                  <a:cubicBezTo>
                    <a:pt x="1" y="131"/>
                    <a:pt x="6" y="222"/>
                    <a:pt x="409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80" name="Google Shape;68580;p28"/>
            <p:cNvSpPr/>
            <p:nvPr/>
          </p:nvSpPr>
          <p:spPr>
            <a:xfrm>
              <a:off x="2202258" y="1900541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5"/>
                  </a:moveTo>
                  <a:cubicBezTo>
                    <a:pt x="238" y="0"/>
                    <a:pt x="1" y="69"/>
                    <a:pt x="99" y="116"/>
                  </a:cubicBezTo>
                  <a:cubicBezTo>
                    <a:pt x="153" y="141"/>
                    <a:pt x="392" y="75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81" name="Google Shape;68581;p28"/>
            <p:cNvSpPr/>
            <p:nvPr/>
          </p:nvSpPr>
          <p:spPr>
            <a:xfrm>
              <a:off x="1865006" y="1897771"/>
              <a:ext cx="13956" cy="4336"/>
            </a:xfrm>
            <a:custGeom>
              <a:avLst/>
              <a:gdLst/>
              <a:ahLst/>
              <a:cxnLst/>
              <a:rect l="l" t="t" r="r" b="b"/>
              <a:pathLst>
                <a:path w="391" h="144" extrusionOk="0">
                  <a:moveTo>
                    <a:pt x="293" y="27"/>
                  </a:moveTo>
                  <a:cubicBezTo>
                    <a:pt x="238" y="1"/>
                    <a:pt x="0" y="71"/>
                    <a:pt x="102" y="117"/>
                  </a:cubicBezTo>
                  <a:cubicBezTo>
                    <a:pt x="152" y="143"/>
                    <a:pt x="391" y="73"/>
                    <a:pt x="293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82" name="Google Shape;68582;p28"/>
            <p:cNvSpPr/>
            <p:nvPr/>
          </p:nvSpPr>
          <p:spPr>
            <a:xfrm>
              <a:off x="1510586" y="1894609"/>
              <a:ext cx="13813" cy="7407"/>
            </a:xfrm>
            <a:custGeom>
              <a:avLst/>
              <a:gdLst/>
              <a:ahLst/>
              <a:cxnLst/>
              <a:rect l="l" t="t" r="r" b="b"/>
              <a:pathLst>
                <a:path w="387" h="246" extrusionOk="0">
                  <a:moveTo>
                    <a:pt x="387" y="132"/>
                  </a:moveTo>
                  <a:cubicBezTo>
                    <a:pt x="172" y="141"/>
                    <a:pt x="87" y="0"/>
                    <a:pt x="1" y="132"/>
                  </a:cubicBezTo>
                  <a:cubicBezTo>
                    <a:pt x="3" y="223"/>
                    <a:pt x="340" y="245"/>
                    <a:pt x="387" y="13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83" name="Google Shape;68583;p28"/>
            <p:cNvSpPr/>
            <p:nvPr/>
          </p:nvSpPr>
          <p:spPr>
            <a:xfrm>
              <a:off x="4339557" y="1893074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7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84" name="Google Shape;68584;p28"/>
            <p:cNvSpPr/>
            <p:nvPr/>
          </p:nvSpPr>
          <p:spPr>
            <a:xfrm>
              <a:off x="1579435" y="1893074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389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9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85" name="Google Shape;68585;p28"/>
            <p:cNvSpPr/>
            <p:nvPr/>
          </p:nvSpPr>
          <p:spPr>
            <a:xfrm>
              <a:off x="7987549" y="1892622"/>
              <a:ext cx="20773" cy="3734"/>
            </a:xfrm>
            <a:custGeom>
              <a:avLst/>
              <a:gdLst/>
              <a:ahLst/>
              <a:cxnLst/>
              <a:rect l="l" t="t" r="r" b="b"/>
              <a:pathLst>
                <a:path w="582" h="124" extrusionOk="0">
                  <a:moveTo>
                    <a:pt x="582" y="15"/>
                  </a:moveTo>
                  <a:cubicBezTo>
                    <a:pt x="353" y="31"/>
                    <a:pt x="35" y="1"/>
                    <a:pt x="1" y="107"/>
                  </a:cubicBezTo>
                  <a:cubicBezTo>
                    <a:pt x="229" y="92"/>
                    <a:pt x="548" y="123"/>
                    <a:pt x="582" y="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86" name="Google Shape;68586;p28"/>
            <p:cNvSpPr/>
            <p:nvPr/>
          </p:nvSpPr>
          <p:spPr>
            <a:xfrm>
              <a:off x="4525333" y="1890003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4" y="102"/>
                  </a:moveTo>
                  <a:cubicBezTo>
                    <a:pt x="0" y="153"/>
                    <a:pt x="157" y="205"/>
                    <a:pt x="194" y="102"/>
                  </a:cubicBezTo>
                  <a:cubicBezTo>
                    <a:pt x="196" y="54"/>
                    <a:pt x="39" y="0"/>
                    <a:pt x="4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87" name="Google Shape;68587;p28"/>
            <p:cNvSpPr/>
            <p:nvPr/>
          </p:nvSpPr>
          <p:spPr>
            <a:xfrm>
              <a:off x="684641" y="1886390"/>
              <a:ext cx="13813" cy="7437"/>
            </a:xfrm>
            <a:custGeom>
              <a:avLst/>
              <a:gdLst/>
              <a:ahLst/>
              <a:cxnLst/>
              <a:rect l="l" t="t" r="r" b="b"/>
              <a:pathLst>
                <a:path w="387" h="247" extrusionOk="0">
                  <a:moveTo>
                    <a:pt x="387" y="133"/>
                  </a:moveTo>
                  <a:cubicBezTo>
                    <a:pt x="169" y="143"/>
                    <a:pt x="85" y="0"/>
                    <a:pt x="1" y="133"/>
                  </a:cubicBezTo>
                  <a:cubicBezTo>
                    <a:pt x="2" y="225"/>
                    <a:pt x="339" y="247"/>
                    <a:pt x="387" y="13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88" name="Google Shape;68588;p28"/>
            <p:cNvSpPr/>
            <p:nvPr/>
          </p:nvSpPr>
          <p:spPr>
            <a:xfrm>
              <a:off x="1235259" y="1884583"/>
              <a:ext cx="6996" cy="6142"/>
            </a:xfrm>
            <a:custGeom>
              <a:avLst/>
              <a:gdLst/>
              <a:ahLst/>
              <a:cxnLst/>
              <a:rect l="l" t="t" r="r" b="b"/>
              <a:pathLst>
                <a:path w="196" h="204" extrusionOk="0">
                  <a:moveTo>
                    <a:pt x="196" y="102"/>
                  </a:moveTo>
                  <a:cubicBezTo>
                    <a:pt x="196" y="52"/>
                    <a:pt x="35" y="0"/>
                    <a:pt x="0" y="102"/>
                  </a:cubicBezTo>
                  <a:cubicBezTo>
                    <a:pt x="1" y="152"/>
                    <a:pt x="157" y="204"/>
                    <a:pt x="196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89" name="Google Shape;68589;p28"/>
            <p:cNvSpPr/>
            <p:nvPr/>
          </p:nvSpPr>
          <p:spPr>
            <a:xfrm>
              <a:off x="3589243" y="1881813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6" y="104"/>
                  </a:moveTo>
                  <a:cubicBezTo>
                    <a:pt x="196" y="53"/>
                    <a:pt x="38" y="1"/>
                    <a:pt x="3" y="104"/>
                  </a:cubicBezTo>
                  <a:cubicBezTo>
                    <a:pt x="0" y="155"/>
                    <a:pt x="160" y="207"/>
                    <a:pt x="196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90" name="Google Shape;68590;p28"/>
            <p:cNvSpPr/>
            <p:nvPr/>
          </p:nvSpPr>
          <p:spPr>
            <a:xfrm>
              <a:off x="7588335" y="1878832"/>
              <a:ext cx="13813" cy="6805"/>
            </a:xfrm>
            <a:custGeom>
              <a:avLst/>
              <a:gdLst/>
              <a:ahLst/>
              <a:cxnLst/>
              <a:rect l="l" t="t" r="r" b="b"/>
              <a:pathLst>
                <a:path w="387" h="226" extrusionOk="0">
                  <a:moveTo>
                    <a:pt x="387" y="112"/>
                  </a:moveTo>
                  <a:cubicBezTo>
                    <a:pt x="345" y="1"/>
                    <a:pt x="170" y="55"/>
                    <a:pt x="0" y="112"/>
                  </a:cubicBezTo>
                  <a:cubicBezTo>
                    <a:pt x="0" y="203"/>
                    <a:pt x="340" y="225"/>
                    <a:pt x="387" y="11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91" name="Google Shape;68591;p28"/>
            <p:cNvSpPr/>
            <p:nvPr/>
          </p:nvSpPr>
          <p:spPr>
            <a:xfrm>
              <a:off x="4277596" y="1879434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92" name="Google Shape;68592;p28"/>
            <p:cNvSpPr/>
            <p:nvPr/>
          </p:nvSpPr>
          <p:spPr>
            <a:xfrm>
              <a:off x="2835503" y="188139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8"/>
                  </a:moveTo>
                  <a:cubicBezTo>
                    <a:pt x="153" y="143"/>
                    <a:pt x="391" y="75"/>
                    <a:pt x="293" y="27"/>
                  </a:cubicBezTo>
                  <a:cubicBezTo>
                    <a:pt x="240" y="0"/>
                    <a:pt x="1" y="71"/>
                    <a:pt x="99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93" name="Google Shape;68593;p28"/>
            <p:cNvSpPr/>
            <p:nvPr/>
          </p:nvSpPr>
          <p:spPr>
            <a:xfrm>
              <a:off x="2556856" y="187907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" y="104"/>
                  </a:moveTo>
                  <a:cubicBezTo>
                    <a:pt x="1" y="152"/>
                    <a:pt x="155" y="207"/>
                    <a:pt x="191" y="104"/>
                  </a:cubicBezTo>
                  <a:cubicBezTo>
                    <a:pt x="194" y="53"/>
                    <a:pt x="34" y="0"/>
                    <a:pt x="1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94" name="Google Shape;68594;p28"/>
            <p:cNvSpPr/>
            <p:nvPr/>
          </p:nvSpPr>
          <p:spPr>
            <a:xfrm>
              <a:off x="1923505" y="1879073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7" y="104"/>
                  </a:moveTo>
                  <a:cubicBezTo>
                    <a:pt x="197" y="53"/>
                    <a:pt x="39" y="0"/>
                    <a:pt x="5" y="104"/>
                  </a:cubicBezTo>
                  <a:cubicBezTo>
                    <a:pt x="1" y="152"/>
                    <a:pt x="160" y="207"/>
                    <a:pt x="197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95" name="Google Shape;68595;p28"/>
            <p:cNvSpPr/>
            <p:nvPr/>
          </p:nvSpPr>
          <p:spPr>
            <a:xfrm>
              <a:off x="567643" y="1882174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1"/>
                  </a:moveTo>
                  <a:cubicBezTo>
                    <a:pt x="236" y="20"/>
                    <a:pt x="3" y="2"/>
                    <a:pt x="1" y="92"/>
                  </a:cubicBezTo>
                  <a:cubicBezTo>
                    <a:pt x="150" y="71"/>
                    <a:pt x="381" y="88"/>
                    <a:pt x="3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96" name="Google Shape;68596;p28"/>
            <p:cNvSpPr/>
            <p:nvPr/>
          </p:nvSpPr>
          <p:spPr>
            <a:xfrm>
              <a:off x="6721095" y="1873383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6" y="110"/>
                  </a:moveTo>
                  <a:cubicBezTo>
                    <a:pt x="345" y="0"/>
                    <a:pt x="173" y="52"/>
                    <a:pt x="1" y="110"/>
                  </a:cubicBezTo>
                  <a:cubicBezTo>
                    <a:pt x="3" y="203"/>
                    <a:pt x="339" y="226"/>
                    <a:pt x="386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97" name="Google Shape;68597;p28"/>
            <p:cNvSpPr/>
            <p:nvPr/>
          </p:nvSpPr>
          <p:spPr>
            <a:xfrm>
              <a:off x="6166908" y="1875942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2" y="25"/>
                  </a:moveTo>
                  <a:cubicBezTo>
                    <a:pt x="238" y="0"/>
                    <a:pt x="1" y="69"/>
                    <a:pt x="99" y="115"/>
                  </a:cubicBezTo>
                  <a:cubicBezTo>
                    <a:pt x="154" y="142"/>
                    <a:pt x="392" y="73"/>
                    <a:pt x="292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98" name="Google Shape;68598;p28"/>
            <p:cNvSpPr/>
            <p:nvPr/>
          </p:nvSpPr>
          <p:spPr>
            <a:xfrm>
              <a:off x="5048540" y="1871215"/>
              <a:ext cx="20666" cy="8973"/>
            </a:xfrm>
            <a:custGeom>
              <a:avLst/>
              <a:gdLst/>
              <a:ahLst/>
              <a:cxnLst/>
              <a:rect l="l" t="t" r="r" b="b"/>
              <a:pathLst>
                <a:path w="579" h="298" extrusionOk="0">
                  <a:moveTo>
                    <a:pt x="579" y="0"/>
                  </a:moveTo>
                  <a:lnTo>
                    <a:pt x="193" y="0"/>
                  </a:lnTo>
                  <a:cubicBezTo>
                    <a:pt x="193" y="90"/>
                    <a:pt x="38" y="109"/>
                    <a:pt x="0" y="182"/>
                  </a:cubicBezTo>
                  <a:cubicBezTo>
                    <a:pt x="246" y="188"/>
                    <a:pt x="267" y="298"/>
                    <a:pt x="579" y="2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99" name="Google Shape;68599;p28"/>
            <p:cNvSpPr/>
            <p:nvPr/>
          </p:nvSpPr>
          <p:spPr>
            <a:xfrm>
              <a:off x="2822083" y="1870854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5" y="194"/>
                  </a:moveTo>
                  <a:cubicBezTo>
                    <a:pt x="473" y="102"/>
                    <a:pt x="631" y="85"/>
                    <a:pt x="669" y="12"/>
                  </a:cubicBezTo>
                  <a:cubicBezTo>
                    <a:pt x="364" y="20"/>
                    <a:pt x="1" y="1"/>
                    <a:pt x="88" y="19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00" name="Google Shape;68600;p28"/>
            <p:cNvSpPr/>
            <p:nvPr/>
          </p:nvSpPr>
          <p:spPr>
            <a:xfrm>
              <a:off x="6937852" y="1870462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5"/>
                  </a:moveTo>
                  <a:cubicBezTo>
                    <a:pt x="238" y="1"/>
                    <a:pt x="0" y="68"/>
                    <a:pt x="99" y="115"/>
                  </a:cubicBezTo>
                  <a:cubicBezTo>
                    <a:pt x="152" y="142"/>
                    <a:pt x="389" y="72"/>
                    <a:pt x="291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01" name="Google Shape;68601;p28"/>
            <p:cNvSpPr/>
            <p:nvPr/>
          </p:nvSpPr>
          <p:spPr>
            <a:xfrm>
              <a:off x="4515304" y="1860316"/>
              <a:ext cx="40440" cy="13670"/>
            </a:xfrm>
            <a:custGeom>
              <a:avLst/>
              <a:gdLst/>
              <a:ahLst/>
              <a:cxnLst/>
              <a:rect l="l" t="t" r="r" b="b"/>
              <a:pathLst>
                <a:path w="1133" h="454" extrusionOk="0">
                  <a:moveTo>
                    <a:pt x="285" y="454"/>
                  </a:moveTo>
                  <a:lnTo>
                    <a:pt x="1054" y="454"/>
                  </a:lnTo>
                  <a:cubicBezTo>
                    <a:pt x="1132" y="237"/>
                    <a:pt x="699" y="258"/>
                    <a:pt x="860" y="1"/>
                  </a:cubicBezTo>
                  <a:cubicBezTo>
                    <a:pt x="1" y="40"/>
                    <a:pt x="575" y="191"/>
                    <a:pt x="285" y="45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02" name="Google Shape;68602;p28"/>
            <p:cNvSpPr/>
            <p:nvPr/>
          </p:nvSpPr>
          <p:spPr>
            <a:xfrm>
              <a:off x="2553287" y="1870462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2" y="1"/>
                    <a:pt x="0" y="68"/>
                    <a:pt x="102" y="115"/>
                  </a:cubicBezTo>
                  <a:cubicBezTo>
                    <a:pt x="154" y="142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03" name="Google Shape;68603;p28"/>
            <p:cNvSpPr/>
            <p:nvPr/>
          </p:nvSpPr>
          <p:spPr>
            <a:xfrm>
              <a:off x="1920007" y="1870462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103" y="117"/>
                  </a:moveTo>
                  <a:cubicBezTo>
                    <a:pt x="154" y="143"/>
                    <a:pt x="395" y="72"/>
                    <a:pt x="295" y="27"/>
                  </a:cubicBezTo>
                  <a:cubicBezTo>
                    <a:pt x="238" y="1"/>
                    <a:pt x="1" y="70"/>
                    <a:pt x="103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04" name="Google Shape;68604;p28"/>
            <p:cNvSpPr/>
            <p:nvPr/>
          </p:nvSpPr>
          <p:spPr>
            <a:xfrm>
              <a:off x="225465" y="1857877"/>
              <a:ext cx="46257" cy="18789"/>
            </a:xfrm>
            <a:custGeom>
              <a:avLst/>
              <a:gdLst/>
              <a:ahLst/>
              <a:cxnLst/>
              <a:rect l="l" t="t" r="r" b="b"/>
              <a:pathLst>
                <a:path w="1296" h="624" extrusionOk="0">
                  <a:moveTo>
                    <a:pt x="1295" y="353"/>
                  </a:moveTo>
                  <a:cubicBezTo>
                    <a:pt x="924" y="317"/>
                    <a:pt x="1144" y="1"/>
                    <a:pt x="524" y="82"/>
                  </a:cubicBezTo>
                  <a:cubicBezTo>
                    <a:pt x="0" y="223"/>
                    <a:pt x="999" y="624"/>
                    <a:pt x="1295" y="35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05" name="Google Shape;68605;p28"/>
            <p:cNvSpPr/>
            <p:nvPr/>
          </p:nvSpPr>
          <p:spPr>
            <a:xfrm>
              <a:off x="8631001" y="1865043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40" y="0"/>
                    <a:pt x="1" y="68"/>
                    <a:pt x="100" y="115"/>
                  </a:cubicBezTo>
                  <a:cubicBezTo>
                    <a:pt x="155" y="140"/>
                    <a:pt x="394" y="72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06" name="Google Shape;68606;p28"/>
            <p:cNvSpPr/>
            <p:nvPr/>
          </p:nvSpPr>
          <p:spPr>
            <a:xfrm>
              <a:off x="7141010" y="1865735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5" y="1"/>
                  </a:moveTo>
                  <a:cubicBezTo>
                    <a:pt x="233" y="23"/>
                    <a:pt x="3" y="5"/>
                    <a:pt x="1" y="92"/>
                  </a:cubicBezTo>
                  <a:cubicBezTo>
                    <a:pt x="150" y="71"/>
                    <a:pt x="379" y="90"/>
                    <a:pt x="38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07" name="Google Shape;68607;p28"/>
            <p:cNvSpPr/>
            <p:nvPr/>
          </p:nvSpPr>
          <p:spPr>
            <a:xfrm>
              <a:off x="4269886" y="1857576"/>
              <a:ext cx="21487" cy="6383"/>
            </a:xfrm>
            <a:custGeom>
              <a:avLst/>
              <a:gdLst/>
              <a:ahLst/>
              <a:cxnLst/>
              <a:rect l="l" t="t" r="r" b="b"/>
              <a:pathLst>
                <a:path w="602" h="212" extrusionOk="0">
                  <a:moveTo>
                    <a:pt x="602" y="181"/>
                  </a:moveTo>
                  <a:lnTo>
                    <a:pt x="602" y="0"/>
                  </a:lnTo>
                  <a:lnTo>
                    <a:pt x="22" y="0"/>
                  </a:lnTo>
                  <a:cubicBezTo>
                    <a:pt x="0" y="164"/>
                    <a:pt x="217" y="212"/>
                    <a:pt x="602" y="18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08" name="Google Shape;68608;p28"/>
            <p:cNvSpPr/>
            <p:nvPr/>
          </p:nvSpPr>
          <p:spPr>
            <a:xfrm>
              <a:off x="3103977" y="1859533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7"/>
                  </a:moveTo>
                  <a:cubicBezTo>
                    <a:pt x="238" y="1"/>
                    <a:pt x="0" y="70"/>
                    <a:pt x="99" y="116"/>
                  </a:cubicBezTo>
                  <a:cubicBezTo>
                    <a:pt x="152" y="142"/>
                    <a:pt x="389" y="74"/>
                    <a:pt x="291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09" name="Google Shape;68609;p28"/>
            <p:cNvSpPr/>
            <p:nvPr/>
          </p:nvSpPr>
          <p:spPr>
            <a:xfrm>
              <a:off x="1438203" y="185953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7"/>
                  </a:moveTo>
                  <a:cubicBezTo>
                    <a:pt x="242" y="1"/>
                    <a:pt x="0" y="70"/>
                    <a:pt x="101" y="116"/>
                  </a:cubicBezTo>
                  <a:cubicBezTo>
                    <a:pt x="157" y="142"/>
                    <a:pt x="393" y="74"/>
                    <a:pt x="295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10" name="Google Shape;68610;p28"/>
            <p:cNvSpPr/>
            <p:nvPr/>
          </p:nvSpPr>
          <p:spPr>
            <a:xfrm>
              <a:off x="309377" y="185953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7"/>
                  </a:moveTo>
                  <a:cubicBezTo>
                    <a:pt x="240" y="1"/>
                    <a:pt x="0" y="70"/>
                    <a:pt x="99" y="116"/>
                  </a:cubicBezTo>
                  <a:cubicBezTo>
                    <a:pt x="154" y="142"/>
                    <a:pt x="394" y="74"/>
                    <a:pt x="292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11" name="Google Shape;68611;p28"/>
            <p:cNvSpPr/>
            <p:nvPr/>
          </p:nvSpPr>
          <p:spPr>
            <a:xfrm>
              <a:off x="4583796" y="1856823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2" y="25"/>
                  </a:moveTo>
                  <a:cubicBezTo>
                    <a:pt x="238" y="1"/>
                    <a:pt x="1" y="69"/>
                    <a:pt x="98" y="117"/>
                  </a:cubicBezTo>
                  <a:cubicBezTo>
                    <a:pt x="153" y="140"/>
                    <a:pt x="392" y="72"/>
                    <a:pt x="292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12" name="Google Shape;68612;p28"/>
            <p:cNvSpPr/>
            <p:nvPr/>
          </p:nvSpPr>
          <p:spPr>
            <a:xfrm>
              <a:off x="2198939" y="1851193"/>
              <a:ext cx="27626" cy="9997"/>
            </a:xfrm>
            <a:custGeom>
              <a:avLst/>
              <a:gdLst/>
              <a:ahLst/>
              <a:cxnLst/>
              <a:rect l="l" t="t" r="r" b="b"/>
              <a:pathLst>
                <a:path w="774" h="332" extrusionOk="0">
                  <a:moveTo>
                    <a:pt x="1" y="212"/>
                  </a:moveTo>
                  <a:cubicBezTo>
                    <a:pt x="258" y="330"/>
                    <a:pt x="716" y="331"/>
                    <a:pt x="774" y="122"/>
                  </a:cubicBezTo>
                  <a:cubicBezTo>
                    <a:pt x="517" y="4"/>
                    <a:pt x="54" y="1"/>
                    <a:pt x="1" y="21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13" name="Google Shape;68613;p28"/>
            <p:cNvSpPr/>
            <p:nvPr/>
          </p:nvSpPr>
          <p:spPr>
            <a:xfrm>
              <a:off x="8497014" y="1851554"/>
              <a:ext cx="13777" cy="6715"/>
            </a:xfrm>
            <a:custGeom>
              <a:avLst/>
              <a:gdLst/>
              <a:ahLst/>
              <a:cxnLst/>
              <a:rect l="l" t="t" r="r" b="b"/>
              <a:pathLst>
                <a:path w="386" h="223" extrusionOk="0">
                  <a:moveTo>
                    <a:pt x="386" y="110"/>
                  </a:moveTo>
                  <a:cubicBezTo>
                    <a:pt x="345" y="1"/>
                    <a:pt x="170" y="54"/>
                    <a:pt x="1" y="110"/>
                  </a:cubicBezTo>
                  <a:cubicBezTo>
                    <a:pt x="1" y="202"/>
                    <a:pt x="335" y="223"/>
                    <a:pt x="386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14" name="Google Shape;68614;p28"/>
            <p:cNvSpPr/>
            <p:nvPr/>
          </p:nvSpPr>
          <p:spPr>
            <a:xfrm>
              <a:off x="7801701" y="1851704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5"/>
                  </a:moveTo>
                  <a:cubicBezTo>
                    <a:pt x="195" y="54"/>
                    <a:pt x="37" y="1"/>
                    <a:pt x="1" y="105"/>
                  </a:cubicBezTo>
                  <a:cubicBezTo>
                    <a:pt x="1" y="154"/>
                    <a:pt x="157" y="208"/>
                    <a:pt x="195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15" name="Google Shape;68615;p28"/>
            <p:cNvSpPr/>
            <p:nvPr/>
          </p:nvSpPr>
          <p:spPr>
            <a:xfrm>
              <a:off x="4642438" y="1852096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1" y="1"/>
                  </a:lnTo>
                  <a:lnTo>
                    <a:pt x="1" y="184"/>
                  </a:lnTo>
                  <a:lnTo>
                    <a:pt x="386" y="184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16" name="Google Shape;68616;p28"/>
            <p:cNvSpPr/>
            <p:nvPr/>
          </p:nvSpPr>
          <p:spPr>
            <a:xfrm>
              <a:off x="1438203" y="185408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6"/>
                  </a:moveTo>
                  <a:cubicBezTo>
                    <a:pt x="242" y="0"/>
                    <a:pt x="0" y="71"/>
                    <a:pt x="101" y="116"/>
                  </a:cubicBezTo>
                  <a:cubicBezTo>
                    <a:pt x="157" y="143"/>
                    <a:pt x="393" y="72"/>
                    <a:pt x="295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17" name="Google Shape;68617;p28"/>
            <p:cNvSpPr/>
            <p:nvPr/>
          </p:nvSpPr>
          <p:spPr>
            <a:xfrm>
              <a:off x="1407258" y="1851945"/>
              <a:ext cx="23985" cy="6052"/>
            </a:xfrm>
            <a:custGeom>
              <a:avLst/>
              <a:gdLst/>
              <a:ahLst/>
              <a:cxnLst/>
              <a:rect l="l" t="t" r="r" b="b"/>
              <a:pathLst>
                <a:path w="672" h="201" extrusionOk="0">
                  <a:moveTo>
                    <a:pt x="580" y="6"/>
                  </a:moveTo>
                  <a:cubicBezTo>
                    <a:pt x="248" y="1"/>
                    <a:pt x="87" y="76"/>
                    <a:pt x="0" y="189"/>
                  </a:cubicBezTo>
                  <a:cubicBezTo>
                    <a:pt x="307" y="178"/>
                    <a:pt x="671" y="200"/>
                    <a:pt x="580" y="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18" name="Google Shape;68618;p28"/>
            <p:cNvSpPr/>
            <p:nvPr/>
          </p:nvSpPr>
          <p:spPr>
            <a:xfrm>
              <a:off x="226857" y="1854083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38" y="0"/>
                    <a:pt x="0" y="71"/>
                    <a:pt x="100" y="116"/>
                  </a:cubicBezTo>
                  <a:cubicBezTo>
                    <a:pt x="150" y="143"/>
                    <a:pt x="392" y="72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19" name="Google Shape;68619;p28"/>
            <p:cNvSpPr/>
            <p:nvPr/>
          </p:nvSpPr>
          <p:spPr>
            <a:xfrm>
              <a:off x="8648419" y="1845863"/>
              <a:ext cx="27555" cy="10177"/>
            </a:xfrm>
            <a:custGeom>
              <a:avLst/>
              <a:gdLst/>
              <a:ahLst/>
              <a:cxnLst/>
              <a:rect l="l" t="t" r="r" b="b"/>
              <a:pathLst>
                <a:path w="772" h="338" extrusionOk="0">
                  <a:moveTo>
                    <a:pt x="771" y="299"/>
                  </a:moveTo>
                  <a:lnTo>
                    <a:pt x="771" y="27"/>
                  </a:lnTo>
                  <a:cubicBezTo>
                    <a:pt x="330" y="0"/>
                    <a:pt x="47" y="47"/>
                    <a:pt x="1" y="208"/>
                  </a:cubicBezTo>
                  <a:cubicBezTo>
                    <a:pt x="258" y="235"/>
                    <a:pt x="366" y="337"/>
                    <a:pt x="771" y="29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20" name="Google Shape;68620;p28"/>
            <p:cNvSpPr/>
            <p:nvPr/>
          </p:nvSpPr>
          <p:spPr>
            <a:xfrm>
              <a:off x="8022027" y="1848995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193" y="104"/>
                  </a:moveTo>
                  <a:cubicBezTo>
                    <a:pt x="193" y="53"/>
                    <a:pt x="39" y="1"/>
                    <a:pt x="1" y="104"/>
                  </a:cubicBezTo>
                  <a:cubicBezTo>
                    <a:pt x="1" y="155"/>
                    <a:pt x="156" y="207"/>
                    <a:pt x="193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21" name="Google Shape;68621;p28"/>
            <p:cNvSpPr/>
            <p:nvPr/>
          </p:nvSpPr>
          <p:spPr>
            <a:xfrm>
              <a:off x="7719075" y="1841136"/>
              <a:ext cx="29946" cy="13760"/>
            </a:xfrm>
            <a:custGeom>
              <a:avLst/>
              <a:gdLst/>
              <a:ahLst/>
              <a:cxnLst/>
              <a:rect l="l" t="t" r="r" b="b"/>
              <a:pathLst>
                <a:path w="839" h="457" extrusionOk="0">
                  <a:moveTo>
                    <a:pt x="196" y="456"/>
                  </a:moveTo>
                  <a:lnTo>
                    <a:pt x="581" y="456"/>
                  </a:lnTo>
                  <a:cubicBezTo>
                    <a:pt x="683" y="223"/>
                    <a:pt x="838" y="138"/>
                    <a:pt x="388" y="1"/>
                  </a:cubicBezTo>
                  <a:cubicBezTo>
                    <a:pt x="529" y="249"/>
                    <a:pt x="5" y="184"/>
                    <a:pt x="0" y="365"/>
                  </a:cubicBezTo>
                  <a:cubicBezTo>
                    <a:pt x="120" y="370"/>
                    <a:pt x="231" y="378"/>
                    <a:pt x="196" y="45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22" name="Google Shape;68622;p28"/>
            <p:cNvSpPr/>
            <p:nvPr/>
          </p:nvSpPr>
          <p:spPr>
            <a:xfrm>
              <a:off x="7650297" y="1846255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5" y="104"/>
                  </a:moveTo>
                  <a:cubicBezTo>
                    <a:pt x="196" y="53"/>
                    <a:pt x="40" y="0"/>
                    <a:pt x="0" y="104"/>
                  </a:cubicBezTo>
                  <a:cubicBezTo>
                    <a:pt x="0" y="155"/>
                    <a:pt x="157" y="207"/>
                    <a:pt x="195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23" name="Google Shape;68623;p28"/>
            <p:cNvSpPr/>
            <p:nvPr/>
          </p:nvSpPr>
          <p:spPr>
            <a:xfrm>
              <a:off x="4329313" y="1839300"/>
              <a:ext cx="58857" cy="12827"/>
            </a:xfrm>
            <a:custGeom>
              <a:avLst/>
              <a:gdLst/>
              <a:ahLst/>
              <a:cxnLst/>
              <a:rect l="l" t="t" r="r" b="b"/>
              <a:pathLst>
                <a:path w="1649" h="426" extrusionOk="0">
                  <a:moveTo>
                    <a:pt x="674" y="426"/>
                  </a:moveTo>
                  <a:cubicBezTo>
                    <a:pt x="1648" y="60"/>
                    <a:pt x="1" y="0"/>
                    <a:pt x="674" y="4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24" name="Google Shape;68624;p28"/>
            <p:cNvSpPr/>
            <p:nvPr/>
          </p:nvSpPr>
          <p:spPr>
            <a:xfrm>
              <a:off x="4669956" y="1846646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1"/>
                  </a:moveTo>
                  <a:cubicBezTo>
                    <a:pt x="235" y="20"/>
                    <a:pt x="5" y="2"/>
                    <a:pt x="0" y="92"/>
                  </a:cubicBezTo>
                  <a:cubicBezTo>
                    <a:pt x="149" y="71"/>
                    <a:pt x="379" y="89"/>
                    <a:pt x="38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25" name="Google Shape;68625;p28"/>
            <p:cNvSpPr/>
            <p:nvPr/>
          </p:nvSpPr>
          <p:spPr>
            <a:xfrm>
              <a:off x="4133115" y="1843906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26" name="Google Shape;68626;p28"/>
            <p:cNvSpPr/>
            <p:nvPr/>
          </p:nvSpPr>
          <p:spPr>
            <a:xfrm>
              <a:off x="3114292" y="1843545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7" y="104"/>
                  </a:moveTo>
                  <a:cubicBezTo>
                    <a:pt x="197" y="53"/>
                    <a:pt x="40" y="0"/>
                    <a:pt x="2" y="104"/>
                  </a:cubicBezTo>
                  <a:cubicBezTo>
                    <a:pt x="1" y="153"/>
                    <a:pt x="159" y="205"/>
                    <a:pt x="197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27" name="Google Shape;68627;p28"/>
            <p:cNvSpPr/>
            <p:nvPr/>
          </p:nvSpPr>
          <p:spPr>
            <a:xfrm>
              <a:off x="1407294" y="1840805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4" y="103"/>
                  </a:moveTo>
                  <a:cubicBezTo>
                    <a:pt x="195" y="52"/>
                    <a:pt x="39" y="0"/>
                    <a:pt x="1" y="103"/>
                  </a:cubicBezTo>
                  <a:cubicBezTo>
                    <a:pt x="1" y="154"/>
                    <a:pt x="157" y="206"/>
                    <a:pt x="194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28" name="Google Shape;68628;p28"/>
            <p:cNvSpPr/>
            <p:nvPr/>
          </p:nvSpPr>
          <p:spPr>
            <a:xfrm>
              <a:off x="8841083" y="1832345"/>
              <a:ext cx="27804" cy="18457"/>
            </a:xfrm>
            <a:custGeom>
              <a:avLst/>
              <a:gdLst/>
              <a:ahLst/>
              <a:cxnLst/>
              <a:rect l="l" t="t" r="r" b="b"/>
              <a:pathLst>
                <a:path w="779" h="613" extrusionOk="0">
                  <a:moveTo>
                    <a:pt x="1" y="293"/>
                  </a:moveTo>
                  <a:cubicBezTo>
                    <a:pt x="779" y="613"/>
                    <a:pt x="456" y="0"/>
                    <a:pt x="1" y="29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29" name="Google Shape;68629;p28"/>
            <p:cNvSpPr/>
            <p:nvPr/>
          </p:nvSpPr>
          <p:spPr>
            <a:xfrm>
              <a:off x="6562802" y="1838035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2" y="104"/>
                  </a:moveTo>
                  <a:cubicBezTo>
                    <a:pt x="193" y="56"/>
                    <a:pt x="39" y="1"/>
                    <a:pt x="2" y="104"/>
                  </a:cubicBezTo>
                  <a:cubicBezTo>
                    <a:pt x="0" y="155"/>
                    <a:pt x="157" y="207"/>
                    <a:pt x="192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30" name="Google Shape;68630;p28"/>
            <p:cNvSpPr/>
            <p:nvPr/>
          </p:nvSpPr>
          <p:spPr>
            <a:xfrm>
              <a:off x="8810067" y="1837644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3" y="142"/>
                    <a:pt x="392" y="72"/>
                    <a:pt x="291" y="27"/>
                  </a:cubicBezTo>
                  <a:cubicBezTo>
                    <a:pt x="238" y="1"/>
                    <a:pt x="0" y="70"/>
                    <a:pt x="99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31" name="Google Shape;68631;p28"/>
            <p:cNvSpPr/>
            <p:nvPr/>
          </p:nvSpPr>
          <p:spPr>
            <a:xfrm>
              <a:off x="2243482" y="1837614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5" y="26"/>
                  </a:moveTo>
                  <a:cubicBezTo>
                    <a:pt x="240" y="0"/>
                    <a:pt x="1" y="71"/>
                    <a:pt x="104" y="116"/>
                  </a:cubicBezTo>
                  <a:cubicBezTo>
                    <a:pt x="156" y="143"/>
                    <a:pt x="395" y="73"/>
                    <a:pt x="295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32" name="Google Shape;68632;p28"/>
            <p:cNvSpPr/>
            <p:nvPr/>
          </p:nvSpPr>
          <p:spPr>
            <a:xfrm>
              <a:off x="1166516" y="1838397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0"/>
                  </a:moveTo>
                  <a:cubicBezTo>
                    <a:pt x="236" y="21"/>
                    <a:pt x="5" y="2"/>
                    <a:pt x="1" y="90"/>
                  </a:cubicBezTo>
                  <a:cubicBezTo>
                    <a:pt x="151" y="72"/>
                    <a:pt x="379" y="90"/>
                    <a:pt x="3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33" name="Google Shape;68633;p28"/>
            <p:cNvSpPr/>
            <p:nvPr/>
          </p:nvSpPr>
          <p:spPr>
            <a:xfrm>
              <a:off x="853106" y="183764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2" y="117"/>
                  </a:moveTo>
                  <a:cubicBezTo>
                    <a:pt x="155" y="142"/>
                    <a:pt x="392" y="72"/>
                    <a:pt x="292" y="27"/>
                  </a:cubicBezTo>
                  <a:cubicBezTo>
                    <a:pt x="242" y="1"/>
                    <a:pt x="1" y="70"/>
                    <a:pt x="102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34" name="Google Shape;68634;p28"/>
            <p:cNvSpPr/>
            <p:nvPr/>
          </p:nvSpPr>
          <p:spPr>
            <a:xfrm>
              <a:off x="8944269" y="1830117"/>
              <a:ext cx="23914" cy="5962"/>
            </a:xfrm>
            <a:custGeom>
              <a:avLst/>
              <a:gdLst/>
              <a:ahLst/>
              <a:cxnLst/>
              <a:rect l="l" t="t" r="r" b="b"/>
              <a:pathLst>
                <a:path w="670" h="198" extrusionOk="0">
                  <a:moveTo>
                    <a:pt x="582" y="5"/>
                  </a:moveTo>
                  <a:cubicBezTo>
                    <a:pt x="249" y="0"/>
                    <a:pt x="87" y="74"/>
                    <a:pt x="1" y="185"/>
                  </a:cubicBezTo>
                  <a:cubicBezTo>
                    <a:pt x="304" y="178"/>
                    <a:pt x="669" y="197"/>
                    <a:pt x="582" y="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35" name="Google Shape;68635;p28"/>
            <p:cNvSpPr/>
            <p:nvPr/>
          </p:nvSpPr>
          <p:spPr>
            <a:xfrm>
              <a:off x="8824166" y="1829906"/>
              <a:ext cx="23914" cy="5811"/>
            </a:xfrm>
            <a:custGeom>
              <a:avLst/>
              <a:gdLst/>
              <a:ahLst/>
              <a:cxnLst/>
              <a:rect l="l" t="t" r="r" b="b"/>
              <a:pathLst>
                <a:path w="670" h="193" extrusionOk="0">
                  <a:moveTo>
                    <a:pt x="475" y="192"/>
                  </a:moveTo>
                  <a:cubicBezTo>
                    <a:pt x="475" y="101"/>
                    <a:pt x="633" y="85"/>
                    <a:pt x="669" y="11"/>
                  </a:cubicBezTo>
                  <a:cubicBezTo>
                    <a:pt x="365" y="21"/>
                    <a:pt x="1" y="0"/>
                    <a:pt x="91" y="1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36" name="Google Shape;68636;p28"/>
            <p:cNvSpPr/>
            <p:nvPr/>
          </p:nvSpPr>
          <p:spPr>
            <a:xfrm>
              <a:off x="2949146" y="1824787"/>
              <a:ext cx="13813" cy="10930"/>
            </a:xfrm>
            <a:custGeom>
              <a:avLst/>
              <a:gdLst/>
              <a:ahLst/>
              <a:cxnLst/>
              <a:rect l="l" t="t" r="r" b="b"/>
              <a:pathLst>
                <a:path w="387" h="363" extrusionOk="0">
                  <a:moveTo>
                    <a:pt x="387" y="1"/>
                  </a:moveTo>
                  <a:lnTo>
                    <a:pt x="0" y="1"/>
                  </a:lnTo>
                  <a:lnTo>
                    <a:pt x="0" y="362"/>
                  </a:lnTo>
                  <a:lnTo>
                    <a:pt x="387" y="36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37" name="Google Shape;68637;p28"/>
            <p:cNvSpPr/>
            <p:nvPr/>
          </p:nvSpPr>
          <p:spPr>
            <a:xfrm>
              <a:off x="6793264" y="1829515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5"/>
                  </a:moveTo>
                  <a:cubicBezTo>
                    <a:pt x="240" y="0"/>
                    <a:pt x="1" y="68"/>
                    <a:pt x="97" y="117"/>
                  </a:cubicBezTo>
                  <a:cubicBezTo>
                    <a:pt x="155" y="140"/>
                    <a:pt x="392" y="71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38" name="Google Shape;68638;p28"/>
            <p:cNvSpPr/>
            <p:nvPr/>
          </p:nvSpPr>
          <p:spPr>
            <a:xfrm>
              <a:off x="8276688" y="1827497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7" y="22"/>
                    <a:pt x="7" y="3"/>
                    <a:pt x="1" y="92"/>
                  </a:cubicBezTo>
                  <a:cubicBezTo>
                    <a:pt x="150" y="70"/>
                    <a:pt x="383" y="88"/>
                    <a:pt x="3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39" name="Google Shape;68639;p28"/>
            <p:cNvSpPr/>
            <p:nvPr/>
          </p:nvSpPr>
          <p:spPr>
            <a:xfrm>
              <a:off x="6576615" y="1826985"/>
              <a:ext cx="20595" cy="3734"/>
            </a:xfrm>
            <a:custGeom>
              <a:avLst/>
              <a:gdLst/>
              <a:ahLst/>
              <a:cxnLst/>
              <a:rect l="l" t="t" r="r" b="b"/>
              <a:pathLst>
                <a:path w="577" h="124" extrusionOk="0">
                  <a:moveTo>
                    <a:pt x="577" y="18"/>
                  </a:moveTo>
                  <a:cubicBezTo>
                    <a:pt x="351" y="31"/>
                    <a:pt x="28" y="1"/>
                    <a:pt x="1" y="109"/>
                  </a:cubicBezTo>
                  <a:cubicBezTo>
                    <a:pt x="227" y="94"/>
                    <a:pt x="547" y="124"/>
                    <a:pt x="577" y="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40" name="Google Shape;68640;p28"/>
            <p:cNvSpPr/>
            <p:nvPr/>
          </p:nvSpPr>
          <p:spPr>
            <a:xfrm>
              <a:off x="8896156" y="1821656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5"/>
                  </a:moveTo>
                  <a:cubicBezTo>
                    <a:pt x="194" y="54"/>
                    <a:pt x="38" y="0"/>
                    <a:pt x="0" y="105"/>
                  </a:cubicBezTo>
                  <a:cubicBezTo>
                    <a:pt x="0" y="153"/>
                    <a:pt x="156" y="205"/>
                    <a:pt x="194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41" name="Google Shape;68641;p28"/>
            <p:cNvSpPr/>
            <p:nvPr/>
          </p:nvSpPr>
          <p:spPr>
            <a:xfrm>
              <a:off x="8743823" y="1822017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3" y="183"/>
                  </a:moveTo>
                  <a:lnTo>
                    <a:pt x="603" y="0"/>
                  </a:lnTo>
                  <a:lnTo>
                    <a:pt x="26" y="0"/>
                  </a:lnTo>
                  <a:cubicBezTo>
                    <a:pt x="0" y="163"/>
                    <a:pt x="219" y="213"/>
                    <a:pt x="603" y="18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42" name="Google Shape;68642;p28"/>
            <p:cNvSpPr/>
            <p:nvPr/>
          </p:nvSpPr>
          <p:spPr>
            <a:xfrm>
              <a:off x="1453300" y="1808890"/>
              <a:ext cx="37049" cy="15928"/>
            </a:xfrm>
            <a:custGeom>
              <a:avLst/>
              <a:gdLst/>
              <a:ahLst/>
              <a:cxnLst/>
              <a:rect l="l" t="t" r="r" b="b"/>
              <a:pathLst>
                <a:path w="1038" h="529" extrusionOk="0">
                  <a:moveTo>
                    <a:pt x="835" y="529"/>
                  </a:moveTo>
                  <a:cubicBezTo>
                    <a:pt x="1038" y="0"/>
                    <a:pt x="0" y="490"/>
                    <a:pt x="835" y="52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43" name="Google Shape;68643;p28"/>
            <p:cNvSpPr/>
            <p:nvPr/>
          </p:nvSpPr>
          <p:spPr>
            <a:xfrm>
              <a:off x="8214763" y="1811088"/>
              <a:ext cx="30017" cy="10960"/>
            </a:xfrm>
            <a:custGeom>
              <a:avLst/>
              <a:gdLst/>
              <a:ahLst/>
              <a:cxnLst/>
              <a:rect l="l" t="t" r="r" b="b"/>
              <a:pathLst>
                <a:path w="841" h="364" extrusionOk="0">
                  <a:moveTo>
                    <a:pt x="578" y="0"/>
                  </a:moveTo>
                  <a:cubicBezTo>
                    <a:pt x="748" y="293"/>
                    <a:pt x="79" y="188"/>
                    <a:pt x="1" y="363"/>
                  </a:cubicBezTo>
                  <a:lnTo>
                    <a:pt x="771" y="363"/>
                  </a:lnTo>
                  <a:cubicBezTo>
                    <a:pt x="738" y="227"/>
                    <a:pt x="840" y="28"/>
                    <a:pt x="5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44" name="Google Shape;68644;p28"/>
            <p:cNvSpPr/>
            <p:nvPr/>
          </p:nvSpPr>
          <p:spPr>
            <a:xfrm>
              <a:off x="6590249" y="1819308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8" y="0"/>
                  </a:moveTo>
                  <a:cubicBezTo>
                    <a:pt x="239" y="20"/>
                    <a:pt x="8" y="3"/>
                    <a:pt x="0" y="90"/>
                  </a:cubicBezTo>
                  <a:cubicBezTo>
                    <a:pt x="153" y="71"/>
                    <a:pt x="384" y="87"/>
                    <a:pt x="38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45" name="Google Shape;68645;p28"/>
            <p:cNvSpPr/>
            <p:nvPr/>
          </p:nvSpPr>
          <p:spPr>
            <a:xfrm>
              <a:off x="5127490" y="181855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5"/>
                  </a:moveTo>
                  <a:cubicBezTo>
                    <a:pt x="241" y="0"/>
                    <a:pt x="1" y="69"/>
                    <a:pt x="103" y="115"/>
                  </a:cubicBezTo>
                  <a:cubicBezTo>
                    <a:pt x="156" y="141"/>
                    <a:pt x="395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46" name="Google Shape;68646;p28"/>
            <p:cNvSpPr/>
            <p:nvPr/>
          </p:nvSpPr>
          <p:spPr>
            <a:xfrm>
              <a:off x="2191979" y="1813798"/>
              <a:ext cx="22665" cy="8250"/>
            </a:xfrm>
            <a:custGeom>
              <a:avLst/>
              <a:gdLst/>
              <a:ahLst/>
              <a:cxnLst/>
              <a:rect l="l" t="t" r="r" b="b"/>
              <a:pathLst>
                <a:path w="635" h="274" extrusionOk="0">
                  <a:moveTo>
                    <a:pt x="1" y="273"/>
                  </a:moveTo>
                  <a:lnTo>
                    <a:pt x="385" y="273"/>
                  </a:lnTo>
                  <a:cubicBezTo>
                    <a:pt x="400" y="157"/>
                    <a:pt x="635" y="146"/>
                    <a:pt x="578" y="0"/>
                  </a:cubicBezTo>
                  <a:lnTo>
                    <a:pt x="0" y="0"/>
                  </a:lnTo>
                  <a:cubicBezTo>
                    <a:pt x="1" y="92"/>
                    <a:pt x="1" y="183"/>
                    <a:pt x="1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47" name="Google Shape;68647;p28"/>
            <p:cNvSpPr/>
            <p:nvPr/>
          </p:nvSpPr>
          <p:spPr>
            <a:xfrm>
              <a:off x="8803072" y="181578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2" y="117"/>
                  </a:moveTo>
                  <a:cubicBezTo>
                    <a:pt x="157" y="142"/>
                    <a:pt x="395" y="73"/>
                    <a:pt x="295" y="26"/>
                  </a:cubicBezTo>
                  <a:cubicBezTo>
                    <a:pt x="242" y="1"/>
                    <a:pt x="0" y="70"/>
                    <a:pt x="102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48" name="Google Shape;68648;p28"/>
            <p:cNvSpPr/>
            <p:nvPr/>
          </p:nvSpPr>
          <p:spPr>
            <a:xfrm>
              <a:off x="6934854" y="1806783"/>
              <a:ext cx="20309" cy="13610"/>
            </a:xfrm>
            <a:custGeom>
              <a:avLst/>
              <a:gdLst/>
              <a:ahLst/>
              <a:cxnLst/>
              <a:rect l="l" t="t" r="r" b="b"/>
              <a:pathLst>
                <a:path w="569" h="452" extrusionOk="0">
                  <a:moveTo>
                    <a:pt x="375" y="416"/>
                  </a:moveTo>
                  <a:cubicBezTo>
                    <a:pt x="387" y="360"/>
                    <a:pt x="405" y="308"/>
                    <a:pt x="569" y="325"/>
                  </a:cubicBezTo>
                  <a:lnTo>
                    <a:pt x="569" y="143"/>
                  </a:lnTo>
                  <a:cubicBezTo>
                    <a:pt x="95" y="1"/>
                    <a:pt x="1" y="451"/>
                    <a:pt x="375" y="4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49" name="Google Shape;68649;p28"/>
            <p:cNvSpPr/>
            <p:nvPr/>
          </p:nvSpPr>
          <p:spPr>
            <a:xfrm>
              <a:off x="6136034" y="1813677"/>
              <a:ext cx="23950" cy="6052"/>
            </a:xfrm>
            <a:custGeom>
              <a:avLst/>
              <a:gdLst/>
              <a:ahLst/>
              <a:cxnLst/>
              <a:rect l="l" t="t" r="r" b="b"/>
              <a:pathLst>
                <a:path w="671" h="201" extrusionOk="0">
                  <a:moveTo>
                    <a:pt x="579" y="6"/>
                  </a:moveTo>
                  <a:cubicBezTo>
                    <a:pt x="248" y="0"/>
                    <a:pt x="83" y="76"/>
                    <a:pt x="0" y="187"/>
                  </a:cubicBezTo>
                  <a:cubicBezTo>
                    <a:pt x="303" y="179"/>
                    <a:pt x="670" y="200"/>
                    <a:pt x="579" y="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50" name="Google Shape;68650;p28"/>
            <p:cNvSpPr/>
            <p:nvPr/>
          </p:nvSpPr>
          <p:spPr>
            <a:xfrm>
              <a:off x="7863662" y="1805608"/>
              <a:ext cx="33587" cy="17283"/>
            </a:xfrm>
            <a:custGeom>
              <a:avLst/>
              <a:gdLst/>
              <a:ahLst/>
              <a:cxnLst/>
              <a:rect l="l" t="t" r="r" b="b"/>
              <a:pathLst>
                <a:path w="941" h="574" extrusionOk="0">
                  <a:moveTo>
                    <a:pt x="1" y="91"/>
                  </a:moveTo>
                  <a:lnTo>
                    <a:pt x="1" y="274"/>
                  </a:lnTo>
                  <a:cubicBezTo>
                    <a:pt x="357" y="574"/>
                    <a:pt x="941" y="1"/>
                    <a:pt x="1" y="9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51" name="Google Shape;68651;p28"/>
            <p:cNvSpPr/>
            <p:nvPr/>
          </p:nvSpPr>
          <p:spPr>
            <a:xfrm>
              <a:off x="6552344" y="181307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3" y="26"/>
                  </a:moveTo>
                  <a:cubicBezTo>
                    <a:pt x="238" y="1"/>
                    <a:pt x="1" y="70"/>
                    <a:pt x="100" y="116"/>
                  </a:cubicBezTo>
                  <a:cubicBezTo>
                    <a:pt x="154" y="140"/>
                    <a:pt x="394" y="71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52" name="Google Shape;68652;p28"/>
            <p:cNvSpPr/>
            <p:nvPr/>
          </p:nvSpPr>
          <p:spPr>
            <a:xfrm>
              <a:off x="4370609" y="1794559"/>
              <a:ext cx="37763" cy="26888"/>
            </a:xfrm>
            <a:custGeom>
              <a:avLst/>
              <a:gdLst/>
              <a:ahLst/>
              <a:cxnLst/>
              <a:rect l="l" t="t" r="r" b="b"/>
              <a:pathLst>
                <a:path w="1058" h="893" extrusionOk="0">
                  <a:moveTo>
                    <a:pt x="1058" y="549"/>
                  </a:moveTo>
                  <a:lnTo>
                    <a:pt x="1058" y="368"/>
                  </a:lnTo>
                  <a:cubicBezTo>
                    <a:pt x="280" y="1"/>
                    <a:pt x="0" y="893"/>
                    <a:pt x="1058" y="54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53" name="Google Shape;68653;p28"/>
            <p:cNvSpPr/>
            <p:nvPr/>
          </p:nvSpPr>
          <p:spPr>
            <a:xfrm>
              <a:off x="9080076" y="1802868"/>
              <a:ext cx="22700" cy="8250"/>
            </a:xfrm>
            <a:custGeom>
              <a:avLst/>
              <a:gdLst/>
              <a:ahLst/>
              <a:cxnLst/>
              <a:rect l="l" t="t" r="r" b="b"/>
              <a:pathLst>
                <a:path w="636" h="274" extrusionOk="0">
                  <a:moveTo>
                    <a:pt x="634" y="0"/>
                  </a:moveTo>
                  <a:lnTo>
                    <a:pt x="249" y="0"/>
                  </a:lnTo>
                  <a:cubicBezTo>
                    <a:pt x="236" y="117"/>
                    <a:pt x="1" y="127"/>
                    <a:pt x="54" y="273"/>
                  </a:cubicBezTo>
                  <a:lnTo>
                    <a:pt x="635" y="273"/>
                  </a:lnTo>
                  <a:cubicBezTo>
                    <a:pt x="634" y="182"/>
                    <a:pt x="634" y="92"/>
                    <a:pt x="63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54" name="Google Shape;68654;p28"/>
            <p:cNvSpPr/>
            <p:nvPr/>
          </p:nvSpPr>
          <p:spPr>
            <a:xfrm>
              <a:off x="72026" y="1805217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4"/>
                  </a:moveTo>
                  <a:cubicBezTo>
                    <a:pt x="194" y="53"/>
                    <a:pt x="39" y="1"/>
                    <a:pt x="1" y="104"/>
                  </a:cubicBezTo>
                  <a:cubicBezTo>
                    <a:pt x="1" y="155"/>
                    <a:pt x="157" y="207"/>
                    <a:pt x="194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55" name="Google Shape;68655;p28"/>
            <p:cNvSpPr/>
            <p:nvPr/>
          </p:nvSpPr>
          <p:spPr>
            <a:xfrm>
              <a:off x="8724086" y="1802537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3" y="103"/>
                  </a:moveTo>
                  <a:cubicBezTo>
                    <a:pt x="194" y="53"/>
                    <a:pt x="37" y="1"/>
                    <a:pt x="1" y="103"/>
                  </a:cubicBezTo>
                  <a:cubicBezTo>
                    <a:pt x="1" y="154"/>
                    <a:pt x="159" y="206"/>
                    <a:pt x="193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56" name="Google Shape;68656;p28"/>
            <p:cNvSpPr/>
            <p:nvPr/>
          </p:nvSpPr>
          <p:spPr>
            <a:xfrm>
              <a:off x="8373378" y="1794679"/>
              <a:ext cx="39583" cy="16771"/>
            </a:xfrm>
            <a:custGeom>
              <a:avLst/>
              <a:gdLst/>
              <a:ahLst/>
              <a:cxnLst/>
              <a:rect l="l" t="t" r="r" b="b"/>
              <a:pathLst>
                <a:path w="1109" h="557" extrusionOk="0">
                  <a:moveTo>
                    <a:pt x="954" y="454"/>
                  </a:moveTo>
                  <a:cubicBezTo>
                    <a:pt x="1109" y="141"/>
                    <a:pt x="776" y="56"/>
                    <a:pt x="378" y="1"/>
                  </a:cubicBezTo>
                  <a:cubicBezTo>
                    <a:pt x="0" y="175"/>
                    <a:pt x="175" y="557"/>
                    <a:pt x="954" y="45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57" name="Google Shape;68657;p28"/>
            <p:cNvSpPr/>
            <p:nvPr/>
          </p:nvSpPr>
          <p:spPr>
            <a:xfrm>
              <a:off x="5719368" y="1804916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4"/>
                  </a:moveTo>
                  <a:cubicBezTo>
                    <a:pt x="242" y="0"/>
                    <a:pt x="1" y="68"/>
                    <a:pt x="104" y="114"/>
                  </a:cubicBezTo>
                  <a:cubicBezTo>
                    <a:pt x="157" y="140"/>
                    <a:pt x="396" y="69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58" name="Google Shape;68658;p28"/>
            <p:cNvSpPr/>
            <p:nvPr/>
          </p:nvSpPr>
          <p:spPr>
            <a:xfrm>
              <a:off x="749886" y="1804916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4"/>
                  </a:moveTo>
                  <a:cubicBezTo>
                    <a:pt x="240" y="0"/>
                    <a:pt x="0" y="68"/>
                    <a:pt x="98" y="114"/>
                  </a:cubicBezTo>
                  <a:cubicBezTo>
                    <a:pt x="155" y="140"/>
                    <a:pt x="393" y="69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59" name="Google Shape;68659;p28"/>
            <p:cNvSpPr/>
            <p:nvPr/>
          </p:nvSpPr>
          <p:spPr>
            <a:xfrm>
              <a:off x="8799859" y="1802868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5" y="23"/>
                    <a:pt x="3" y="3"/>
                    <a:pt x="0" y="92"/>
                  </a:cubicBezTo>
                  <a:cubicBezTo>
                    <a:pt x="149" y="71"/>
                    <a:pt x="379" y="89"/>
                    <a:pt x="38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60" name="Google Shape;68660;p28"/>
            <p:cNvSpPr/>
            <p:nvPr/>
          </p:nvSpPr>
          <p:spPr>
            <a:xfrm>
              <a:off x="6459581" y="1781130"/>
              <a:ext cx="52754" cy="24510"/>
            </a:xfrm>
            <a:custGeom>
              <a:avLst/>
              <a:gdLst/>
              <a:ahLst/>
              <a:cxnLst/>
              <a:rect l="l" t="t" r="r" b="b"/>
              <a:pathLst>
                <a:path w="1478" h="814" extrusionOk="0">
                  <a:moveTo>
                    <a:pt x="1" y="814"/>
                  </a:moveTo>
                  <a:cubicBezTo>
                    <a:pt x="1477" y="681"/>
                    <a:pt x="31" y="1"/>
                    <a:pt x="1" y="8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61" name="Google Shape;68661;p28"/>
            <p:cNvSpPr/>
            <p:nvPr/>
          </p:nvSpPr>
          <p:spPr>
            <a:xfrm>
              <a:off x="729291" y="1802146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1" y="24"/>
                  </a:moveTo>
                  <a:cubicBezTo>
                    <a:pt x="242" y="1"/>
                    <a:pt x="0" y="69"/>
                    <a:pt x="99" y="116"/>
                  </a:cubicBezTo>
                  <a:cubicBezTo>
                    <a:pt x="153" y="141"/>
                    <a:pt x="392" y="73"/>
                    <a:pt x="291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62" name="Google Shape;68662;p28"/>
            <p:cNvSpPr/>
            <p:nvPr/>
          </p:nvSpPr>
          <p:spPr>
            <a:xfrm>
              <a:off x="3272656" y="1794348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1"/>
                  </a:moveTo>
                  <a:cubicBezTo>
                    <a:pt x="197" y="52"/>
                    <a:pt x="40" y="0"/>
                    <a:pt x="2" y="101"/>
                  </a:cubicBezTo>
                  <a:cubicBezTo>
                    <a:pt x="1" y="153"/>
                    <a:pt x="159" y="205"/>
                    <a:pt x="195" y="10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63" name="Google Shape;68663;p28"/>
            <p:cNvSpPr/>
            <p:nvPr/>
          </p:nvSpPr>
          <p:spPr>
            <a:xfrm>
              <a:off x="7017123" y="1789229"/>
              <a:ext cx="22558" cy="8160"/>
            </a:xfrm>
            <a:custGeom>
              <a:avLst/>
              <a:gdLst/>
              <a:ahLst/>
              <a:cxnLst/>
              <a:rect l="l" t="t" r="r" b="b"/>
              <a:pathLst>
                <a:path w="632" h="271" extrusionOk="0">
                  <a:moveTo>
                    <a:pt x="577" y="0"/>
                  </a:moveTo>
                  <a:lnTo>
                    <a:pt x="1" y="0"/>
                  </a:lnTo>
                  <a:lnTo>
                    <a:pt x="1" y="271"/>
                  </a:lnTo>
                  <a:lnTo>
                    <a:pt x="386" y="271"/>
                  </a:lnTo>
                  <a:cubicBezTo>
                    <a:pt x="396" y="156"/>
                    <a:pt x="631" y="147"/>
                    <a:pt x="57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64" name="Google Shape;68664;p28"/>
            <p:cNvSpPr/>
            <p:nvPr/>
          </p:nvSpPr>
          <p:spPr>
            <a:xfrm>
              <a:off x="6700465" y="1789199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579" y="92"/>
                  </a:moveTo>
                  <a:cubicBezTo>
                    <a:pt x="386" y="93"/>
                    <a:pt x="349" y="17"/>
                    <a:pt x="192" y="0"/>
                  </a:cubicBezTo>
                  <a:cubicBezTo>
                    <a:pt x="192" y="92"/>
                    <a:pt x="37" y="107"/>
                    <a:pt x="1" y="183"/>
                  </a:cubicBezTo>
                  <a:cubicBezTo>
                    <a:pt x="192" y="183"/>
                    <a:pt x="230" y="256"/>
                    <a:pt x="386" y="272"/>
                  </a:cubicBezTo>
                  <a:cubicBezTo>
                    <a:pt x="386" y="183"/>
                    <a:pt x="542" y="166"/>
                    <a:pt x="579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65" name="Google Shape;68665;p28"/>
            <p:cNvSpPr/>
            <p:nvPr/>
          </p:nvSpPr>
          <p:spPr>
            <a:xfrm>
              <a:off x="3668300" y="1793866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3" y="28"/>
                  </a:moveTo>
                  <a:cubicBezTo>
                    <a:pt x="240" y="0"/>
                    <a:pt x="1" y="71"/>
                    <a:pt x="102" y="117"/>
                  </a:cubicBezTo>
                  <a:cubicBezTo>
                    <a:pt x="153" y="143"/>
                    <a:pt x="395" y="75"/>
                    <a:pt x="293" y="2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66" name="Google Shape;68666;p28"/>
            <p:cNvSpPr/>
            <p:nvPr/>
          </p:nvSpPr>
          <p:spPr>
            <a:xfrm>
              <a:off x="2267753" y="1791578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4" y="104"/>
                  </a:moveTo>
                  <a:cubicBezTo>
                    <a:pt x="195" y="53"/>
                    <a:pt x="39" y="1"/>
                    <a:pt x="2" y="104"/>
                  </a:cubicBezTo>
                  <a:cubicBezTo>
                    <a:pt x="1" y="153"/>
                    <a:pt x="156" y="206"/>
                    <a:pt x="194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67" name="Google Shape;68667;p28"/>
            <p:cNvSpPr/>
            <p:nvPr/>
          </p:nvSpPr>
          <p:spPr>
            <a:xfrm>
              <a:off x="8169898" y="1791186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5" y="26"/>
                  </a:moveTo>
                  <a:cubicBezTo>
                    <a:pt x="240" y="1"/>
                    <a:pt x="1" y="69"/>
                    <a:pt x="101" y="117"/>
                  </a:cubicBezTo>
                  <a:cubicBezTo>
                    <a:pt x="154" y="143"/>
                    <a:pt x="392" y="73"/>
                    <a:pt x="295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68" name="Google Shape;68668;p28"/>
            <p:cNvSpPr/>
            <p:nvPr/>
          </p:nvSpPr>
          <p:spPr>
            <a:xfrm>
              <a:off x="330042" y="1791186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4" y="26"/>
                  </a:moveTo>
                  <a:cubicBezTo>
                    <a:pt x="241" y="1"/>
                    <a:pt x="1" y="69"/>
                    <a:pt x="100" y="117"/>
                  </a:cubicBezTo>
                  <a:cubicBezTo>
                    <a:pt x="153" y="143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69" name="Google Shape;68669;p28"/>
            <p:cNvSpPr/>
            <p:nvPr/>
          </p:nvSpPr>
          <p:spPr>
            <a:xfrm>
              <a:off x="6855189" y="1788446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4" y="26"/>
                  </a:moveTo>
                  <a:cubicBezTo>
                    <a:pt x="241" y="0"/>
                    <a:pt x="1" y="71"/>
                    <a:pt x="101" y="118"/>
                  </a:cubicBezTo>
                  <a:cubicBezTo>
                    <a:pt x="153" y="143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70" name="Google Shape;68670;p28"/>
            <p:cNvSpPr/>
            <p:nvPr/>
          </p:nvSpPr>
          <p:spPr>
            <a:xfrm>
              <a:off x="6593925" y="1783418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7" y="193"/>
                  </a:moveTo>
                  <a:cubicBezTo>
                    <a:pt x="477" y="102"/>
                    <a:pt x="633" y="85"/>
                    <a:pt x="670" y="12"/>
                  </a:cubicBezTo>
                  <a:cubicBezTo>
                    <a:pt x="370" y="20"/>
                    <a:pt x="0" y="0"/>
                    <a:pt x="92" y="19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71" name="Google Shape;68671;p28"/>
            <p:cNvSpPr/>
            <p:nvPr/>
          </p:nvSpPr>
          <p:spPr>
            <a:xfrm>
              <a:off x="6080926" y="1780618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4"/>
                  </a:moveTo>
                  <a:cubicBezTo>
                    <a:pt x="196" y="54"/>
                    <a:pt x="39" y="1"/>
                    <a:pt x="4" y="104"/>
                  </a:cubicBezTo>
                  <a:cubicBezTo>
                    <a:pt x="0" y="156"/>
                    <a:pt x="157" y="208"/>
                    <a:pt x="195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72" name="Google Shape;68672;p28"/>
            <p:cNvSpPr/>
            <p:nvPr/>
          </p:nvSpPr>
          <p:spPr>
            <a:xfrm>
              <a:off x="5578492" y="1778270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73" name="Google Shape;68673;p28"/>
            <p:cNvSpPr/>
            <p:nvPr/>
          </p:nvSpPr>
          <p:spPr>
            <a:xfrm>
              <a:off x="2188517" y="1780257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98" y="116"/>
                  </a:moveTo>
                  <a:cubicBezTo>
                    <a:pt x="152" y="141"/>
                    <a:pt x="391" y="71"/>
                    <a:pt x="290" y="24"/>
                  </a:cubicBezTo>
                  <a:cubicBezTo>
                    <a:pt x="238" y="1"/>
                    <a:pt x="1" y="69"/>
                    <a:pt x="98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74" name="Google Shape;68674;p28"/>
            <p:cNvSpPr/>
            <p:nvPr/>
          </p:nvSpPr>
          <p:spPr>
            <a:xfrm>
              <a:off x="614899" y="1775560"/>
              <a:ext cx="21594" cy="6413"/>
            </a:xfrm>
            <a:custGeom>
              <a:avLst/>
              <a:gdLst/>
              <a:ahLst/>
              <a:cxnLst/>
              <a:rect l="l" t="t" r="r" b="b"/>
              <a:pathLst>
                <a:path w="605" h="213" extrusionOk="0">
                  <a:moveTo>
                    <a:pt x="605" y="182"/>
                  </a:moveTo>
                  <a:lnTo>
                    <a:pt x="605" y="0"/>
                  </a:lnTo>
                  <a:lnTo>
                    <a:pt x="27" y="0"/>
                  </a:lnTo>
                  <a:cubicBezTo>
                    <a:pt x="0" y="163"/>
                    <a:pt x="217" y="213"/>
                    <a:pt x="605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75" name="Google Shape;68675;p28"/>
            <p:cNvSpPr/>
            <p:nvPr/>
          </p:nvSpPr>
          <p:spPr>
            <a:xfrm>
              <a:off x="5279002" y="1772098"/>
              <a:ext cx="13920" cy="4215"/>
            </a:xfrm>
            <a:custGeom>
              <a:avLst/>
              <a:gdLst/>
              <a:ahLst/>
              <a:cxnLst/>
              <a:rect l="l" t="t" r="r" b="b"/>
              <a:pathLst>
                <a:path w="390" h="140" extrusionOk="0">
                  <a:moveTo>
                    <a:pt x="291" y="24"/>
                  </a:moveTo>
                  <a:cubicBezTo>
                    <a:pt x="238" y="0"/>
                    <a:pt x="1" y="68"/>
                    <a:pt x="100" y="115"/>
                  </a:cubicBezTo>
                  <a:cubicBezTo>
                    <a:pt x="152" y="140"/>
                    <a:pt x="390" y="70"/>
                    <a:pt x="291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76" name="Google Shape;68676;p28"/>
            <p:cNvSpPr/>
            <p:nvPr/>
          </p:nvSpPr>
          <p:spPr>
            <a:xfrm>
              <a:off x="2031009" y="1767491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6" y="177"/>
                  </a:moveTo>
                  <a:cubicBezTo>
                    <a:pt x="323" y="182"/>
                    <a:pt x="346" y="293"/>
                    <a:pt x="655" y="268"/>
                  </a:cubicBezTo>
                  <a:cubicBezTo>
                    <a:pt x="954" y="45"/>
                    <a:pt x="0" y="1"/>
                    <a:pt x="76" y="17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77" name="Google Shape;68677;p28"/>
            <p:cNvSpPr/>
            <p:nvPr/>
          </p:nvSpPr>
          <p:spPr>
            <a:xfrm>
              <a:off x="4728348" y="176932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1" y="116"/>
                  </a:moveTo>
                  <a:cubicBezTo>
                    <a:pt x="154" y="141"/>
                    <a:pt x="394" y="73"/>
                    <a:pt x="293" y="24"/>
                  </a:cubicBezTo>
                  <a:cubicBezTo>
                    <a:pt x="241" y="1"/>
                    <a:pt x="1" y="69"/>
                    <a:pt x="101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78" name="Google Shape;68678;p28"/>
            <p:cNvSpPr/>
            <p:nvPr/>
          </p:nvSpPr>
          <p:spPr>
            <a:xfrm>
              <a:off x="4105561" y="1766798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08"/>
                  </a:moveTo>
                  <a:cubicBezTo>
                    <a:pt x="346" y="0"/>
                    <a:pt x="174" y="54"/>
                    <a:pt x="0" y="108"/>
                  </a:cubicBezTo>
                  <a:cubicBezTo>
                    <a:pt x="3" y="200"/>
                    <a:pt x="338" y="223"/>
                    <a:pt x="385" y="10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79" name="Google Shape;68679;p28"/>
            <p:cNvSpPr/>
            <p:nvPr/>
          </p:nvSpPr>
          <p:spPr>
            <a:xfrm>
              <a:off x="1283479" y="1767371"/>
              <a:ext cx="13777" cy="2710"/>
            </a:xfrm>
            <a:custGeom>
              <a:avLst/>
              <a:gdLst/>
              <a:ahLst/>
              <a:cxnLst/>
              <a:rect l="l" t="t" r="r" b="b"/>
              <a:pathLst>
                <a:path w="386" h="90" extrusionOk="0">
                  <a:moveTo>
                    <a:pt x="385" y="1"/>
                  </a:moveTo>
                  <a:cubicBezTo>
                    <a:pt x="235" y="20"/>
                    <a:pt x="4" y="2"/>
                    <a:pt x="0" y="89"/>
                  </a:cubicBezTo>
                  <a:cubicBezTo>
                    <a:pt x="151" y="70"/>
                    <a:pt x="380" y="88"/>
                    <a:pt x="38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80" name="Google Shape;68680;p28"/>
            <p:cNvSpPr/>
            <p:nvPr/>
          </p:nvSpPr>
          <p:spPr>
            <a:xfrm>
              <a:off x="762021" y="1759151"/>
              <a:ext cx="27198" cy="10930"/>
            </a:xfrm>
            <a:custGeom>
              <a:avLst/>
              <a:gdLst/>
              <a:ahLst/>
              <a:cxnLst/>
              <a:rect l="l" t="t" r="r" b="b"/>
              <a:pathLst>
                <a:path w="762" h="363" extrusionOk="0">
                  <a:moveTo>
                    <a:pt x="533" y="362"/>
                  </a:moveTo>
                  <a:cubicBezTo>
                    <a:pt x="650" y="359"/>
                    <a:pt x="762" y="349"/>
                    <a:pt x="724" y="274"/>
                  </a:cubicBezTo>
                  <a:cubicBezTo>
                    <a:pt x="408" y="270"/>
                    <a:pt x="618" y="20"/>
                    <a:pt x="339" y="1"/>
                  </a:cubicBezTo>
                  <a:cubicBezTo>
                    <a:pt x="1" y="186"/>
                    <a:pt x="480" y="178"/>
                    <a:pt x="144" y="36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81" name="Google Shape;68681;p28"/>
            <p:cNvSpPr/>
            <p:nvPr/>
          </p:nvSpPr>
          <p:spPr>
            <a:xfrm>
              <a:off x="4511592" y="1761168"/>
              <a:ext cx="13920" cy="7467"/>
            </a:xfrm>
            <a:custGeom>
              <a:avLst/>
              <a:gdLst/>
              <a:ahLst/>
              <a:cxnLst/>
              <a:rect l="l" t="t" r="r" b="b"/>
              <a:pathLst>
                <a:path w="390" h="248" extrusionOk="0">
                  <a:moveTo>
                    <a:pt x="389" y="115"/>
                  </a:moveTo>
                  <a:cubicBezTo>
                    <a:pt x="384" y="21"/>
                    <a:pt x="50" y="0"/>
                    <a:pt x="0" y="115"/>
                  </a:cubicBezTo>
                  <a:cubicBezTo>
                    <a:pt x="220" y="105"/>
                    <a:pt x="303" y="247"/>
                    <a:pt x="389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82" name="Google Shape;68682;p28"/>
            <p:cNvSpPr/>
            <p:nvPr/>
          </p:nvSpPr>
          <p:spPr>
            <a:xfrm>
              <a:off x="874486" y="1756411"/>
              <a:ext cx="25592" cy="10990"/>
            </a:xfrm>
            <a:custGeom>
              <a:avLst/>
              <a:gdLst/>
              <a:ahLst/>
              <a:cxnLst/>
              <a:rect l="l" t="t" r="r" b="b"/>
              <a:pathLst>
                <a:path w="717" h="365" extrusionOk="0">
                  <a:moveTo>
                    <a:pt x="83" y="365"/>
                  </a:moveTo>
                  <a:lnTo>
                    <a:pt x="660" y="365"/>
                  </a:lnTo>
                  <a:cubicBezTo>
                    <a:pt x="716" y="157"/>
                    <a:pt x="614" y="21"/>
                    <a:pt x="275" y="0"/>
                  </a:cubicBezTo>
                  <a:cubicBezTo>
                    <a:pt x="215" y="123"/>
                    <a:pt x="1" y="173"/>
                    <a:pt x="83" y="36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83" name="Google Shape;68683;p28"/>
            <p:cNvSpPr/>
            <p:nvPr/>
          </p:nvSpPr>
          <p:spPr>
            <a:xfrm>
              <a:off x="4619595" y="1751293"/>
              <a:ext cx="36621" cy="17976"/>
            </a:xfrm>
            <a:custGeom>
              <a:avLst/>
              <a:gdLst/>
              <a:ahLst/>
              <a:cxnLst/>
              <a:rect l="l" t="t" r="r" b="b"/>
              <a:pathLst>
                <a:path w="1026" h="597" extrusionOk="0">
                  <a:moveTo>
                    <a:pt x="1026" y="170"/>
                  </a:moveTo>
                  <a:cubicBezTo>
                    <a:pt x="411" y="225"/>
                    <a:pt x="429" y="1"/>
                    <a:pt x="61" y="170"/>
                  </a:cubicBezTo>
                  <a:cubicBezTo>
                    <a:pt x="0" y="596"/>
                    <a:pt x="953" y="413"/>
                    <a:pt x="1026" y="17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84" name="Google Shape;68684;p28"/>
            <p:cNvSpPr/>
            <p:nvPr/>
          </p:nvSpPr>
          <p:spPr>
            <a:xfrm>
              <a:off x="1214593" y="1758759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4"/>
                  </a:moveTo>
                  <a:cubicBezTo>
                    <a:pt x="197" y="54"/>
                    <a:pt x="39" y="1"/>
                    <a:pt x="1" y="104"/>
                  </a:cubicBezTo>
                  <a:cubicBezTo>
                    <a:pt x="1" y="154"/>
                    <a:pt x="159" y="206"/>
                    <a:pt x="194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85" name="Google Shape;68685;p28"/>
            <p:cNvSpPr/>
            <p:nvPr/>
          </p:nvSpPr>
          <p:spPr>
            <a:xfrm>
              <a:off x="5826301" y="1753671"/>
              <a:ext cx="20737" cy="8220"/>
            </a:xfrm>
            <a:custGeom>
              <a:avLst/>
              <a:gdLst/>
              <a:ahLst/>
              <a:cxnLst/>
              <a:rect l="l" t="t" r="r" b="b"/>
              <a:pathLst>
                <a:path w="581" h="273" extrusionOk="0">
                  <a:moveTo>
                    <a:pt x="580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0" y="27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86" name="Google Shape;68686;p28"/>
            <p:cNvSpPr/>
            <p:nvPr/>
          </p:nvSpPr>
          <p:spPr>
            <a:xfrm>
              <a:off x="4717177" y="1753671"/>
              <a:ext cx="14812" cy="9485"/>
            </a:xfrm>
            <a:custGeom>
              <a:avLst/>
              <a:gdLst/>
              <a:ahLst/>
              <a:cxnLst/>
              <a:rect l="l" t="t" r="r" b="b"/>
              <a:pathLst>
                <a:path w="415" h="315" extrusionOk="0">
                  <a:moveTo>
                    <a:pt x="414" y="273"/>
                  </a:moveTo>
                  <a:lnTo>
                    <a:pt x="414" y="90"/>
                  </a:lnTo>
                  <a:cubicBezTo>
                    <a:pt x="219" y="90"/>
                    <a:pt x="185" y="16"/>
                    <a:pt x="27" y="0"/>
                  </a:cubicBezTo>
                  <a:cubicBezTo>
                    <a:pt x="46" y="144"/>
                    <a:pt x="1" y="315"/>
                    <a:pt x="414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87" name="Google Shape;68687;p28"/>
            <p:cNvSpPr/>
            <p:nvPr/>
          </p:nvSpPr>
          <p:spPr>
            <a:xfrm>
              <a:off x="860066" y="175565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1"/>
                    <a:pt x="0" y="70"/>
                    <a:pt x="98" y="117"/>
                  </a:cubicBezTo>
                  <a:cubicBezTo>
                    <a:pt x="154" y="142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88" name="Google Shape;68688;p28"/>
            <p:cNvSpPr/>
            <p:nvPr/>
          </p:nvSpPr>
          <p:spPr>
            <a:xfrm>
              <a:off x="8834195" y="1750359"/>
              <a:ext cx="13884" cy="6745"/>
            </a:xfrm>
            <a:custGeom>
              <a:avLst/>
              <a:gdLst/>
              <a:ahLst/>
              <a:cxnLst/>
              <a:rect l="l" t="t" r="r" b="b"/>
              <a:pathLst>
                <a:path w="389" h="224" extrusionOk="0">
                  <a:moveTo>
                    <a:pt x="388" y="110"/>
                  </a:moveTo>
                  <a:cubicBezTo>
                    <a:pt x="346" y="0"/>
                    <a:pt x="173" y="54"/>
                    <a:pt x="0" y="110"/>
                  </a:cubicBezTo>
                  <a:cubicBezTo>
                    <a:pt x="6" y="201"/>
                    <a:pt x="337" y="224"/>
                    <a:pt x="388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89" name="Google Shape;68689;p28"/>
            <p:cNvSpPr/>
            <p:nvPr/>
          </p:nvSpPr>
          <p:spPr>
            <a:xfrm>
              <a:off x="9050916" y="174743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2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2" y="142"/>
                    <a:pt x="394" y="73"/>
                    <a:pt x="292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90" name="Google Shape;68690;p28"/>
            <p:cNvSpPr/>
            <p:nvPr/>
          </p:nvSpPr>
          <p:spPr>
            <a:xfrm>
              <a:off x="8968289" y="174743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2" y="1"/>
                    <a:pt x="0" y="70"/>
                    <a:pt x="103" y="117"/>
                  </a:cubicBezTo>
                  <a:cubicBezTo>
                    <a:pt x="155" y="142"/>
                    <a:pt x="393" y="73"/>
                    <a:pt x="295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91" name="Google Shape;68691;p28"/>
            <p:cNvSpPr/>
            <p:nvPr/>
          </p:nvSpPr>
          <p:spPr>
            <a:xfrm>
              <a:off x="8625790" y="1736449"/>
              <a:ext cx="22665" cy="11773"/>
            </a:xfrm>
            <a:custGeom>
              <a:avLst/>
              <a:gdLst/>
              <a:ahLst/>
              <a:cxnLst/>
              <a:rect l="l" t="t" r="r" b="b"/>
              <a:pathLst>
                <a:path w="635" h="391" extrusionOk="0">
                  <a:moveTo>
                    <a:pt x="635" y="391"/>
                  </a:moveTo>
                  <a:lnTo>
                    <a:pt x="635" y="29"/>
                  </a:lnTo>
                  <a:cubicBezTo>
                    <a:pt x="125" y="0"/>
                    <a:pt x="1" y="154"/>
                    <a:pt x="54" y="39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92" name="Google Shape;68692;p28"/>
            <p:cNvSpPr/>
            <p:nvPr/>
          </p:nvSpPr>
          <p:spPr>
            <a:xfrm>
              <a:off x="1768602" y="174469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5"/>
                  </a:moveTo>
                  <a:cubicBezTo>
                    <a:pt x="239" y="0"/>
                    <a:pt x="1" y="70"/>
                    <a:pt x="100" y="117"/>
                  </a:cubicBezTo>
                  <a:cubicBezTo>
                    <a:pt x="153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93" name="Google Shape;68693;p28"/>
            <p:cNvSpPr/>
            <p:nvPr/>
          </p:nvSpPr>
          <p:spPr>
            <a:xfrm>
              <a:off x="1744689" y="1731812"/>
              <a:ext cx="22986" cy="13700"/>
            </a:xfrm>
            <a:custGeom>
              <a:avLst/>
              <a:gdLst/>
              <a:ahLst/>
              <a:cxnLst/>
              <a:rect l="l" t="t" r="r" b="b"/>
              <a:pathLst>
                <a:path w="644" h="455" extrusionOk="0">
                  <a:moveTo>
                    <a:pt x="1" y="92"/>
                  </a:moveTo>
                  <a:lnTo>
                    <a:pt x="1" y="455"/>
                  </a:lnTo>
                  <a:lnTo>
                    <a:pt x="578" y="455"/>
                  </a:lnTo>
                  <a:cubicBezTo>
                    <a:pt x="629" y="217"/>
                    <a:pt x="643" y="0"/>
                    <a:pt x="1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94" name="Google Shape;68694;p28"/>
            <p:cNvSpPr/>
            <p:nvPr/>
          </p:nvSpPr>
          <p:spPr>
            <a:xfrm>
              <a:off x="8118324" y="1731812"/>
              <a:ext cx="26948" cy="13038"/>
            </a:xfrm>
            <a:custGeom>
              <a:avLst/>
              <a:gdLst/>
              <a:ahLst/>
              <a:cxnLst/>
              <a:rect l="l" t="t" r="r" b="b"/>
              <a:pathLst>
                <a:path w="755" h="433" extrusionOk="0">
                  <a:moveTo>
                    <a:pt x="194" y="0"/>
                  </a:moveTo>
                  <a:cubicBezTo>
                    <a:pt x="212" y="158"/>
                    <a:pt x="154" y="282"/>
                    <a:pt x="1" y="362"/>
                  </a:cubicBezTo>
                  <a:cubicBezTo>
                    <a:pt x="660" y="432"/>
                    <a:pt x="754" y="16"/>
                    <a:pt x="19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95" name="Google Shape;68695;p28"/>
            <p:cNvSpPr/>
            <p:nvPr/>
          </p:nvSpPr>
          <p:spPr>
            <a:xfrm>
              <a:off x="3905901" y="1736600"/>
              <a:ext cx="13777" cy="7407"/>
            </a:xfrm>
            <a:custGeom>
              <a:avLst/>
              <a:gdLst/>
              <a:ahLst/>
              <a:cxnLst/>
              <a:rect l="l" t="t" r="r" b="b"/>
              <a:pathLst>
                <a:path w="386" h="246" extrusionOk="0">
                  <a:moveTo>
                    <a:pt x="386" y="113"/>
                  </a:moveTo>
                  <a:cubicBezTo>
                    <a:pt x="383" y="21"/>
                    <a:pt x="49" y="1"/>
                    <a:pt x="1" y="113"/>
                  </a:cubicBezTo>
                  <a:cubicBezTo>
                    <a:pt x="216" y="104"/>
                    <a:pt x="304" y="246"/>
                    <a:pt x="386" y="11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96" name="Google Shape;68696;p28"/>
            <p:cNvSpPr/>
            <p:nvPr/>
          </p:nvSpPr>
          <p:spPr>
            <a:xfrm>
              <a:off x="1541388" y="173927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5" y="24"/>
                  </a:moveTo>
                  <a:cubicBezTo>
                    <a:pt x="242" y="0"/>
                    <a:pt x="0" y="68"/>
                    <a:pt x="102" y="115"/>
                  </a:cubicBezTo>
                  <a:cubicBezTo>
                    <a:pt x="157" y="141"/>
                    <a:pt x="395" y="72"/>
                    <a:pt x="295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97" name="Google Shape;68697;p28"/>
            <p:cNvSpPr/>
            <p:nvPr/>
          </p:nvSpPr>
          <p:spPr>
            <a:xfrm>
              <a:off x="560719" y="1736931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5" y="102"/>
                  </a:moveTo>
                  <a:cubicBezTo>
                    <a:pt x="195" y="54"/>
                    <a:pt x="34" y="0"/>
                    <a:pt x="0" y="102"/>
                  </a:cubicBezTo>
                  <a:cubicBezTo>
                    <a:pt x="0" y="153"/>
                    <a:pt x="158" y="206"/>
                    <a:pt x="195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98" name="Google Shape;68698;p28"/>
            <p:cNvSpPr/>
            <p:nvPr/>
          </p:nvSpPr>
          <p:spPr>
            <a:xfrm>
              <a:off x="271615" y="1733649"/>
              <a:ext cx="27662" cy="9966"/>
            </a:xfrm>
            <a:custGeom>
              <a:avLst/>
              <a:gdLst/>
              <a:ahLst/>
              <a:cxnLst/>
              <a:rect l="l" t="t" r="r" b="b"/>
              <a:pathLst>
                <a:path w="775" h="331" extrusionOk="0">
                  <a:moveTo>
                    <a:pt x="775" y="122"/>
                  </a:moveTo>
                  <a:cubicBezTo>
                    <a:pt x="515" y="2"/>
                    <a:pt x="54" y="1"/>
                    <a:pt x="1" y="211"/>
                  </a:cubicBezTo>
                  <a:cubicBezTo>
                    <a:pt x="257" y="328"/>
                    <a:pt x="719" y="331"/>
                    <a:pt x="775" y="12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99" name="Google Shape;68699;p28"/>
            <p:cNvSpPr/>
            <p:nvPr/>
          </p:nvSpPr>
          <p:spPr>
            <a:xfrm>
              <a:off x="4135935" y="1723442"/>
              <a:ext cx="37120" cy="16560"/>
            </a:xfrm>
            <a:custGeom>
              <a:avLst/>
              <a:gdLst/>
              <a:ahLst/>
              <a:cxnLst/>
              <a:rect l="l" t="t" r="r" b="b"/>
              <a:pathLst>
                <a:path w="1040" h="550" extrusionOk="0">
                  <a:moveTo>
                    <a:pt x="884" y="550"/>
                  </a:moveTo>
                  <a:cubicBezTo>
                    <a:pt x="1039" y="0"/>
                    <a:pt x="0" y="490"/>
                    <a:pt x="884" y="55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00" name="Google Shape;68700;p28"/>
            <p:cNvSpPr/>
            <p:nvPr/>
          </p:nvSpPr>
          <p:spPr>
            <a:xfrm>
              <a:off x="860887" y="1731993"/>
              <a:ext cx="34086" cy="8792"/>
            </a:xfrm>
            <a:custGeom>
              <a:avLst/>
              <a:gdLst/>
              <a:ahLst/>
              <a:cxnLst/>
              <a:rect l="l" t="t" r="r" b="b"/>
              <a:pathLst>
                <a:path w="955" h="292" extrusionOk="0">
                  <a:moveTo>
                    <a:pt x="75" y="177"/>
                  </a:moveTo>
                  <a:cubicBezTo>
                    <a:pt x="322" y="181"/>
                    <a:pt x="344" y="292"/>
                    <a:pt x="656" y="266"/>
                  </a:cubicBezTo>
                  <a:cubicBezTo>
                    <a:pt x="955" y="44"/>
                    <a:pt x="1" y="1"/>
                    <a:pt x="75" y="17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01" name="Google Shape;68701;p28"/>
            <p:cNvSpPr/>
            <p:nvPr/>
          </p:nvSpPr>
          <p:spPr>
            <a:xfrm>
              <a:off x="6958482" y="1733800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3" y="26"/>
                  </a:moveTo>
                  <a:cubicBezTo>
                    <a:pt x="239" y="1"/>
                    <a:pt x="1" y="69"/>
                    <a:pt x="97" y="117"/>
                  </a:cubicBezTo>
                  <a:cubicBezTo>
                    <a:pt x="153" y="141"/>
                    <a:pt x="391" y="71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02" name="Google Shape;68702;p28"/>
            <p:cNvSpPr/>
            <p:nvPr/>
          </p:nvSpPr>
          <p:spPr>
            <a:xfrm>
              <a:off x="5981739" y="1726333"/>
              <a:ext cx="25556" cy="11020"/>
            </a:xfrm>
            <a:custGeom>
              <a:avLst/>
              <a:gdLst/>
              <a:ahLst/>
              <a:cxnLst/>
              <a:rect l="l" t="t" r="r" b="b"/>
              <a:pathLst>
                <a:path w="716" h="366" extrusionOk="0">
                  <a:moveTo>
                    <a:pt x="662" y="365"/>
                  </a:moveTo>
                  <a:cubicBezTo>
                    <a:pt x="715" y="158"/>
                    <a:pt x="612" y="22"/>
                    <a:pt x="277" y="1"/>
                  </a:cubicBezTo>
                  <a:cubicBezTo>
                    <a:pt x="214" y="124"/>
                    <a:pt x="0" y="173"/>
                    <a:pt x="84" y="36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03" name="Google Shape;68703;p28"/>
            <p:cNvSpPr/>
            <p:nvPr/>
          </p:nvSpPr>
          <p:spPr>
            <a:xfrm>
              <a:off x="2912347" y="1722599"/>
              <a:ext cx="39726" cy="15808"/>
            </a:xfrm>
            <a:custGeom>
              <a:avLst/>
              <a:gdLst/>
              <a:ahLst/>
              <a:cxnLst/>
              <a:rect l="l" t="t" r="r" b="b"/>
              <a:pathLst>
                <a:path w="1113" h="525" extrusionOk="0">
                  <a:moveTo>
                    <a:pt x="648" y="306"/>
                  </a:moveTo>
                  <a:cubicBezTo>
                    <a:pt x="1112" y="1"/>
                    <a:pt x="0" y="524"/>
                    <a:pt x="648" y="3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04" name="Google Shape;68704;p28"/>
            <p:cNvSpPr/>
            <p:nvPr/>
          </p:nvSpPr>
          <p:spPr>
            <a:xfrm>
              <a:off x="2177345" y="1723593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1" y="273"/>
                  </a:moveTo>
                  <a:lnTo>
                    <a:pt x="411" y="92"/>
                  </a:lnTo>
                  <a:cubicBezTo>
                    <a:pt x="218" y="92"/>
                    <a:pt x="182" y="18"/>
                    <a:pt x="26" y="1"/>
                  </a:cubicBezTo>
                  <a:cubicBezTo>
                    <a:pt x="46" y="144"/>
                    <a:pt x="0" y="315"/>
                    <a:pt x="411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05" name="Google Shape;68705;p28"/>
            <p:cNvSpPr/>
            <p:nvPr/>
          </p:nvSpPr>
          <p:spPr>
            <a:xfrm>
              <a:off x="1909763" y="1729103"/>
              <a:ext cx="13920" cy="2740"/>
            </a:xfrm>
            <a:custGeom>
              <a:avLst/>
              <a:gdLst/>
              <a:ahLst/>
              <a:cxnLst/>
              <a:rect l="l" t="t" r="r" b="b"/>
              <a:pathLst>
                <a:path w="390" h="91" extrusionOk="0">
                  <a:moveTo>
                    <a:pt x="390" y="0"/>
                  </a:moveTo>
                  <a:cubicBezTo>
                    <a:pt x="240" y="20"/>
                    <a:pt x="6" y="2"/>
                    <a:pt x="1" y="90"/>
                  </a:cubicBezTo>
                  <a:cubicBezTo>
                    <a:pt x="153" y="71"/>
                    <a:pt x="384" y="88"/>
                    <a:pt x="3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06" name="Google Shape;68706;p28"/>
            <p:cNvSpPr/>
            <p:nvPr/>
          </p:nvSpPr>
          <p:spPr>
            <a:xfrm>
              <a:off x="3998736" y="1725550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1" y="27"/>
                  </a:moveTo>
                  <a:cubicBezTo>
                    <a:pt x="242" y="1"/>
                    <a:pt x="0" y="69"/>
                    <a:pt x="99" y="118"/>
                  </a:cubicBezTo>
                  <a:cubicBezTo>
                    <a:pt x="153" y="143"/>
                    <a:pt x="392" y="73"/>
                    <a:pt x="291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07" name="Google Shape;68707;p28"/>
            <p:cNvSpPr/>
            <p:nvPr/>
          </p:nvSpPr>
          <p:spPr>
            <a:xfrm>
              <a:off x="804994" y="1725550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1" y="27"/>
                  </a:moveTo>
                  <a:cubicBezTo>
                    <a:pt x="238" y="1"/>
                    <a:pt x="0" y="69"/>
                    <a:pt x="99" y="118"/>
                  </a:cubicBezTo>
                  <a:cubicBezTo>
                    <a:pt x="153" y="143"/>
                    <a:pt x="392" y="73"/>
                    <a:pt x="291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08" name="Google Shape;68708;p28"/>
            <p:cNvSpPr/>
            <p:nvPr/>
          </p:nvSpPr>
          <p:spPr>
            <a:xfrm>
              <a:off x="6982645" y="1720853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7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09" name="Google Shape;68709;p28"/>
            <p:cNvSpPr/>
            <p:nvPr/>
          </p:nvSpPr>
          <p:spPr>
            <a:xfrm>
              <a:off x="3155694" y="1718143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10" name="Google Shape;68710;p28"/>
            <p:cNvSpPr/>
            <p:nvPr/>
          </p:nvSpPr>
          <p:spPr>
            <a:xfrm>
              <a:off x="2086081" y="1715524"/>
              <a:ext cx="34086" cy="8852"/>
            </a:xfrm>
            <a:custGeom>
              <a:avLst/>
              <a:gdLst/>
              <a:ahLst/>
              <a:cxnLst/>
              <a:rect l="l" t="t" r="r" b="b"/>
              <a:pathLst>
                <a:path w="955" h="294" extrusionOk="0">
                  <a:moveTo>
                    <a:pt x="76" y="177"/>
                  </a:moveTo>
                  <a:cubicBezTo>
                    <a:pt x="321" y="182"/>
                    <a:pt x="341" y="293"/>
                    <a:pt x="654" y="269"/>
                  </a:cubicBezTo>
                  <a:cubicBezTo>
                    <a:pt x="954" y="45"/>
                    <a:pt x="0" y="1"/>
                    <a:pt x="76" y="17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11" name="Google Shape;68711;p28"/>
            <p:cNvSpPr/>
            <p:nvPr/>
          </p:nvSpPr>
          <p:spPr>
            <a:xfrm>
              <a:off x="3138455" y="1717330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90" y="27"/>
                  </a:moveTo>
                  <a:cubicBezTo>
                    <a:pt x="236" y="1"/>
                    <a:pt x="0" y="71"/>
                    <a:pt x="98" y="117"/>
                  </a:cubicBezTo>
                  <a:cubicBezTo>
                    <a:pt x="151" y="143"/>
                    <a:pt x="389" y="73"/>
                    <a:pt x="290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12" name="Google Shape;68712;p28"/>
            <p:cNvSpPr/>
            <p:nvPr/>
          </p:nvSpPr>
          <p:spPr>
            <a:xfrm>
              <a:off x="2226528" y="1718143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4" y="0"/>
                  </a:moveTo>
                  <a:cubicBezTo>
                    <a:pt x="236" y="20"/>
                    <a:pt x="2" y="1"/>
                    <a:pt x="1" y="90"/>
                  </a:cubicBezTo>
                  <a:cubicBezTo>
                    <a:pt x="148" y="71"/>
                    <a:pt x="377" y="89"/>
                    <a:pt x="38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13" name="Google Shape;68713;p28"/>
            <p:cNvSpPr/>
            <p:nvPr/>
          </p:nvSpPr>
          <p:spPr>
            <a:xfrm>
              <a:off x="2081869" y="2385228"/>
              <a:ext cx="50648" cy="16440"/>
            </a:xfrm>
            <a:custGeom>
              <a:avLst/>
              <a:gdLst/>
              <a:ahLst/>
              <a:cxnLst/>
              <a:rect l="l" t="t" r="r" b="b"/>
              <a:pathLst>
                <a:path w="1419" h="546" extrusionOk="0">
                  <a:moveTo>
                    <a:pt x="194" y="545"/>
                  </a:moveTo>
                  <a:cubicBezTo>
                    <a:pt x="1418" y="479"/>
                    <a:pt x="207" y="1"/>
                    <a:pt x="1" y="271"/>
                  </a:cubicBezTo>
                  <a:cubicBezTo>
                    <a:pt x="228" y="288"/>
                    <a:pt x="209" y="417"/>
                    <a:pt x="194" y="54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14" name="Google Shape;68714;p28"/>
            <p:cNvSpPr/>
            <p:nvPr/>
          </p:nvSpPr>
          <p:spPr>
            <a:xfrm>
              <a:off x="8772305" y="2095403"/>
              <a:ext cx="34443" cy="10990"/>
            </a:xfrm>
            <a:custGeom>
              <a:avLst/>
              <a:gdLst/>
              <a:ahLst/>
              <a:cxnLst/>
              <a:rect l="l" t="t" r="r" b="b"/>
              <a:pathLst>
                <a:path w="965" h="365" extrusionOk="0">
                  <a:moveTo>
                    <a:pt x="964" y="364"/>
                  </a:moveTo>
                  <a:cubicBezTo>
                    <a:pt x="898" y="123"/>
                    <a:pt x="459" y="57"/>
                    <a:pt x="1" y="0"/>
                  </a:cubicBezTo>
                  <a:cubicBezTo>
                    <a:pt x="79" y="236"/>
                    <a:pt x="601" y="262"/>
                    <a:pt x="964" y="36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15" name="Google Shape;68715;p28"/>
            <p:cNvSpPr/>
            <p:nvPr/>
          </p:nvSpPr>
          <p:spPr>
            <a:xfrm>
              <a:off x="9095424" y="1868505"/>
              <a:ext cx="36728" cy="16290"/>
            </a:xfrm>
            <a:custGeom>
              <a:avLst/>
              <a:gdLst/>
              <a:ahLst/>
              <a:cxnLst/>
              <a:rect l="l" t="t" r="r" b="b"/>
              <a:pathLst>
                <a:path w="1029" h="541" extrusionOk="0">
                  <a:moveTo>
                    <a:pt x="204" y="455"/>
                  </a:moveTo>
                  <a:cubicBezTo>
                    <a:pt x="793" y="541"/>
                    <a:pt x="1029" y="9"/>
                    <a:pt x="780" y="0"/>
                  </a:cubicBezTo>
                  <a:cubicBezTo>
                    <a:pt x="610" y="161"/>
                    <a:pt x="0" y="116"/>
                    <a:pt x="204" y="45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16" name="Google Shape;68716;p28"/>
            <p:cNvSpPr/>
            <p:nvPr/>
          </p:nvSpPr>
          <p:spPr>
            <a:xfrm>
              <a:off x="835332" y="1796094"/>
              <a:ext cx="35193" cy="10147"/>
            </a:xfrm>
            <a:custGeom>
              <a:avLst/>
              <a:gdLst/>
              <a:ahLst/>
              <a:cxnLst/>
              <a:rect l="l" t="t" r="r" b="b"/>
              <a:pathLst>
                <a:path w="986" h="337" extrusionOk="0">
                  <a:moveTo>
                    <a:pt x="406" y="317"/>
                  </a:moveTo>
                  <a:cubicBezTo>
                    <a:pt x="484" y="163"/>
                    <a:pt x="655" y="336"/>
                    <a:pt x="986" y="317"/>
                  </a:cubicBezTo>
                  <a:lnTo>
                    <a:pt x="986" y="43"/>
                  </a:lnTo>
                  <a:cubicBezTo>
                    <a:pt x="612" y="1"/>
                    <a:pt x="0" y="289"/>
                    <a:pt x="406" y="3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17" name="Google Shape;68717;p28"/>
            <p:cNvSpPr/>
            <p:nvPr/>
          </p:nvSpPr>
          <p:spPr>
            <a:xfrm>
              <a:off x="808813" y="1732505"/>
              <a:ext cx="37549" cy="11111"/>
            </a:xfrm>
            <a:custGeom>
              <a:avLst/>
              <a:gdLst/>
              <a:ahLst/>
              <a:cxnLst/>
              <a:rect l="l" t="t" r="r" b="b"/>
              <a:pathLst>
                <a:path w="1052" h="369" extrusionOk="0">
                  <a:moveTo>
                    <a:pt x="960" y="249"/>
                  </a:moveTo>
                  <a:cubicBezTo>
                    <a:pt x="573" y="249"/>
                    <a:pt x="713" y="1"/>
                    <a:pt x="187" y="69"/>
                  </a:cubicBezTo>
                  <a:cubicBezTo>
                    <a:pt x="0" y="291"/>
                    <a:pt x="1051" y="369"/>
                    <a:pt x="960" y="24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18" name="Google Shape;68718;p28"/>
            <p:cNvSpPr/>
            <p:nvPr/>
          </p:nvSpPr>
          <p:spPr>
            <a:xfrm>
              <a:off x="8669406" y="3421051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10"/>
                  </a:moveTo>
                  <a:cubicBezTo>
                    <a:pt x="345" y="0"/>
                    <a:pt x="171" y="54"/>
                    <a:pt x="0" y="110"/>
                  </a:cubicBezTo>
                  <a:cubicBezTo>
                    <a:pt x="3" y="199"/>
                    <a:pt x="338" y="223"/>
                    <a:pt x="385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19" name="Google Shape;68719;p28"/>
            <p:cNvSpPr/>
            <p:nvPr/>
          </p:nvSpPr>
          <p:spPr>
            <a:xfrm>
              <a:off x="8066999" y="3423580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5"/>
                  </a:moveTo>
                  <a:cubicBezTo>
                    <a:pt x="156" y="139"/>
                    <a:pt x="393" y="71"/>
                    <a:pt x="294" y="23"/>
                  </a:cubicBezTo>
                  <a:cubicBezTo>
                    <a:pt x="242" y="1"/>
                    <a:pt x="0" y="68"/>
                    <a:pt x="100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20" name="Google Shape;68720;p28"/>
            <p:cNvSpPr/>
            <p:nvPr/>
          </p:nvSpPr>
          <p:spPr>
            <a:xfrm>
              <a:off x="3244567" y="3421593"/>
              <a:ext cx="21665" cy="6383"/>
            </a:xfrm>
            <a:custGeom>
              <a:avLst/>
              <a:gdLst/>
              <a:ahLst/>
              <a:cxnLst/>
              <a:rect l="l" t="t" r="r" b="b"/>
              <a:pathLst>
                <a:path w="607" h="212" extrusionOk="0">
                  <a:moveTo>
                    <a:pt x="606" y="0"/>
                  </a:moveTo>
                  <a:lnTo>
                    <a:pt x="29" y="0"/>
                  </a:lnTo>
                  <a:cubicBezTo>
                    <a:pt x="1" y="161"/>
                    <a:pt x="221" y="212"/>
                    <a:pt x="606" y="18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21" name="Google Shape;68721;p28"/>
            <p:cNvSpPr/>
            <p:nvPr/>
          </p:nvSpPr>
          <p:spPr>
            <a:xfrm>
              <a:off x="113821" y="3421443"/>
              <a:ext cx="23843" cy="5992"/>
            </a:xfrm>
            <a:custGeom>
              <a:avLst/>
              <a:gdLst/>
              <a:ahLst/>
              <a:cxnLst/>
              <a:rect l="l" t="t" r="r" b="b"/>
              <a:pathLst>
                <a:path w="668" h="199" extrusionOk="0">
                  <a:moveTo>
                    <a:pt x="579" y="5"/>
                  </a:moveTo>
                  <a:cubicBezTo>
                    <a:pt x="246" y="0"/>
                    <a:pt x="83" y="73"/>
                    <a:pt x="1" y="186"/>
                  </a:cubicBezTo>
                  <a:cubicBezTo>
                    <a:pt x="302" y="178"/>
                    <a:pt x="668" y="199"/>
                    <a:pt x="579" y="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22" name="Google Shape;68722;p28"/>
            <p:cNvSpPr/>
            <p:nvPr/>
          </p:nvSpPr>
          <p:spPr>
            <a:xfrm>
              <a:off x="2670678" y="3420810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6"/>
                  </a:moveTo>
                  <a:cubicBezTo>
                    <a:pt x="242" y="0"/>
                    <a:pt x="0" y="68"/>
                    <a:pt x="102" y="118"/>
                  </a:cubicBezTo>
                  <a:cubicBezTo>
                    <a:pt x="155" y="141"/>
                    <a:pt x="395" y="73"/>
                    <a:pt x="292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23" name="Google Shape;68723;p28"/>
            <p:cNvSpPr/>
            <p:nvPr/>
          </p:nvSpPr>
          <p:spPr>
            <a:xfrm>
              <a:off x="6889989" y="3418101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101" y="116"/>
                  </a:moveTo>
                  <a:cubicBezTo>
                    <a:pt x="155" y="140"/>
                    <a:pt x="396" y="72"/>
                    <a:pt x="293" y="25"/>
                  </a:cubicBezTo>
                  <a:cubicBezTo>
                    <a:pt x="240" y="0"/>
                    <a:pt x="1" y="68"/>
                    <a:pt x="101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24" name="Google Shape;68724;p28"/>
            <p:cNvSpPr/>
            <p:nvPr/>
          </p:nvSpPr>
          <p:spPr>
            <a:xfrm>
              <a:off x="5196732" y="3418101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4" y="25"/>
                  </a:moveTo>
                  <a:cubicBezTo>
                    <a:pt x="241" y="0"/>
                    <a:pt x="1" y="68"/>
                    <a:pt x="102" y="116"/>
                  </a:cubicBezTo>
                  <a:cubicBezTo>
                    <a:pt x="155" y="140"/>
                    <a:pt x="395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25" name="Google Shape;68725;p28"/>
            <p:cNvSpPr/>
            <p:nvPr/>
          </p:nvSpPr>
          <p:spPr>
            <a:xfrm>
              <a:off x="1827636" y="3405154"/>
              <a:ext cx="39761" cy="13730"/>
            </a:xfrm>
            <a:custGeom>
              <a:avLst/>
              <a:gdLst/>
              <a:ahLst/>
              <a:cxnLst/>
              <a:rect l="l" t="t" r="r" b="b"/>
              <a:pathLst>
                <a:path w="1114" h="456" extrusionOk="0">
                  <a:moveTo>
                    <a:pt x="577" y="1"/>
                  </a:moveTo>
                  <a:cubicBezTo>
                    <a:pt x="405" y="161"/>
                    <a:pt x="113" y="266"/>
                    <a:pt x="0" y="455"/>
                  </a:cubicBezTo>
                  <a:cubicBezTo>
                    <a:pt x="388" y="449"/>
                    <a:pt x="1114" y="142"/>
                    <a:pt x="57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26" name="Google Shape;68726;p28"/>
            <p:cNvSpPr/>
            <p:nvPr/>
          </p:nvSpPr>
          <p:spPr>
            <a:xfrm>
              <a:off x="1665738" y="3415331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101" y="117"/>
                  </a:moveTo>
                  <a:cubicBezTo>
                    <a:pt x="154" y="141"/>
                    <a:pt x="396" y="73"/>
                    <a:pt x="291" y="24"/>
                  </a:cubicBezTo>
                  <a:cubicBezTo>
                    <a:pt x="239" y="1"/>
                    <a:pt x="0" y="69"/>
                    <a:pt x="101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27" name="Google Shape;68727;p28"/>
            <p:cNvSpPr/>
            <p:nvPr/>
          </p:nvSpPr>
          <p:spPr>
            <a:xfrm>
              <a:off x="1087602" y="3412621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1" y="142"/>
                    <a:pt x="393" y="74"/>
                    <a:pt x="290" y="27"/>
                  </a:cubicBezTo>
                  <a:cubicBezTo>
                    <a:pt x="241" y="1"/>
                    <a:pt x="0" y="70"/>
                    <a:pt x="100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28" name="Google Shape;68728;p28"/>
            <p:cNvSpPr/>
            <p:nvPr/>
          </p:nvSpPr>
          <p:spPr>
            <a:xfrm>
              <a:off x="2732675" y="3409881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100" y="117"/>
                  </a:moveTo>
                  <a:cubicBezTo>
                    <a:pt x="152" y="140"/>
                    <a:pt x="391" y="72"/>
                    <a:pt x="295" y="25"/>
                  </a:cubicBezTo>
                  <a:cubicBezTo>
                    <a:pt x="237" y="0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29" name="Google Shape;68729;p28"/>
            <p:cNvSpPr/>
            <p:nvPr/>
          </p:nvSpPr>
          <p:spPr>
            <a:xfrm>
              <a:off x="2867019" y="3405154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7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30" name="Google Shape;68730;p28"/>
            <p:cNvSpPr/>
            <p:nvPr/>
          </p:nvSpPr>
          <p:spPr>
            <a:xfrm>
              <a:off x="6556306" y="340205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4"/>
                  </a:moveTo>
                  <a:cubicBezTo>
                    <a:pt x="193" y="53"/>
                    <a:pt x="36" y="1"/>
                    <a:pt x="1" y="104"/>
                  </a:cubicBezTo>
                  <a:cubicBezTo>
                    <a:pt x="1" y="155"/>
                    <a:pt x="157" y="207"/>
                    <a:pt x="193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31" name="Google Shape;68731;p28"/>
            <p:cNvSpPr/>
            <p:nvPr/>
          </p:nvSpPr>
          <p:spPr>
            <a:xfrm>
              <a:off x="4222952" y="340205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4"/>
                  </a:moveTo>
                  <a:cubicBezTo>
                    <a:pt x="194" y="53"/>
                    <a:pt x="37" y="1"/>
                    <a:pt x="1" y="104"/>
                  </a:cubicBezTo>
                  <a:cubicBezTo>
                    <a:pt x="1" y="155"/>
                    <a:pt x="155" y="207"/>
                    <a:pt x="194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32" name="Google Shape;68732;p28"/>
            <p:cNvSpPr/>
            <p:nvPr/>
          </p:nvSpPr>
          <p:spPr>
            <a:xfrm>
              <a:off x="536948" y="340437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7"/>
                  </a:moveTo>
                  <a:cubicBezTo>
                    <a:pt x="237" y="1"/>
                    <a:pt x="1" y="70"/>
                    <a:pt x="100" y="117"/>
                  </a:cubicBezTo>
                  <a:cubicBezTo>
                    <a:pt x="152" y="143"/>
                    <a:pt x="394" y="74"/>
                    <a:pt x="293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33" name="Google Shape;68733;p28"/>
            <p:cNvSpPr/>
            <p:nvPr/>
          </p:nvSpPr>
          <p:spPr>
            <a:xfrm>
              <a:off x="5475664" y="3396934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92"/>
                  </a:moveTo>
                  <a:cubicBezTo>
                    <a:pt x="387" y="92"/>
                    <a:pt x="349" y="18"/>
                    <a:pt x="195" y="1"/>
                  </a:cubicBezTo>
                  <a:cubicBezTo>
                    <a:pt x="195" y="92"/>
                    <a:pt x="36" y="109"/>
                    <a:pt x="1" y="182"/>
                  </a:cubicBezTo>
                  <a:cubicBezTo>
                    <a:pt x="195" y="182"/>
                    <a:pt x="230" y="256"/>
                    <a:pt x="388" y="274"/>
                  </a:cubicBezTo>
                  <a:cubicBezTo>
                    <a:pt x="387" y="182"/>
                    <a:pt x="542" y="167"/>
                    <a:pt x="580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34" name="Google Shape;68734;p28"/>
            <p:cNvSpPr/>
            <p:nvPr/>
          </p:nvSpPr>
          <p:spPr>
            <a:xfrm>
              <a:off x="4844918" y="3396513"/>
              <a:ext cx="33551" cy="15868"/>
            </a:xfrm>
            <a:custGeom>
              <a:avLst/>
              <a:gdLst/>
              <a:ahLst/>
              <a:cxnLst/>
              <a:rect l="l" t="t" r="r" b="b"/>
              <a:pathLst>
                <a:path w="940" h="527" extrusionOk="0">
                  <a:moveTo>
                    <a:pt x="895" y="196"/>
                  </a:moveTo>
                  <a:cubicBezTo>
                    <a:pt x="939" y="142"/>
                    <a:pt x="604" y="1"/>
                    <a:pt x="510" y="15"/>
                  </a:cubicBezTo>
                  <a:cubicBezTo>
                    <a:pt x="1" y="89"/>
                    <a:pt x="633" y="527"/>
                    <a:pt x="895" y="19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35" name="Google Shape;68735;p28"/>
            <p:cNvSpPr/>
            <p:nvPr/>
          </p:nvSpPr>
          <p:spPr>
            <a:xfrm>
              <a:off x="416667" y="3388173"/>
              <a:ext cx="40333" cy="14694"/>
            </a:xfrm>
            <a:custGeom>
              <a:avLst/>
              <a:gdLst/>
              <a:ahLst/>
              <a:cxnLst/>
              <a:rect l="l" t="t" r="r" b="b"/>
              <a:pathLst>
                <a:path w="1130" h="488" extrusionOk="0">
                  <a:moveTo>
                    <a:pt x="770" y="383"/>
                  </a:moveTo>
                  <a:cubicBezTo>
                    <a:pt x="1129" y="80"/>
                    <a:pt x="79" y="1"/>
                    <a:pt x="0" y="201"/>
                  </a:cubicBezTo>
                  <a:cubicBezTo>
                    <a:pt x="302" y="240"/>
                    <a:pt x="165" y="488"/>
                    <a:pt x="770" y="38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36" name="Google Shape;68736;p28"/>
            <p:cNvSpPr/>
            <p:nvPr/>
          </p:nvSpPr>
          <p:spPr>
            <a:xfrm>
              <a:off x="822733" y="3377815"/>
              <a:ext cx="50398" cy="17464"/>
            </a:xfrm>
            <a:custGeom>
              <a:avLst/>
              <a:gdLst/>
              <a:ahLst/>
              <a:cxnLst/>
              <a:rect l="l" t="t" r="r" b="b"/>
              <a:pathLst>
                <a:path w="1412" h="580" extrusionOk="0">
                  <a:moveTo>
                    <a:pt x="1157" y="545"/>
                  </a:moveTo>
                  <a:cubicBezTo>
                    <a:pt x="1320" y="440"/>
                    <a:pt x="1412" y="300"/>
                    <a:pt x="1350" y="92"/>
                  </a:cubicBezTo>
                  <a:cubicBezTo>
                    <a:pt x="721" y="144"/>
                    <a:pt x="451" y="30"/>
                    <a:pt x="1" y="0"/>
                  </a:cubicBezTo>
                  <a:cubicBezTo>
                    <a:pt x="229" y="256"/>
                    <a:pt x="314" y="580"/>
                    <a:pt x="1157" y="54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37" name="Google Shape;68737;p28"/>
            <p:cNvSpPr/>
            <p:nvPr/>
          </p:nvSpPr>
          <p:spPr>
            <a:xfrm>
              <a:off x="1189645" y="3375106"/>
              <a:ext cx="71992" cy="13941"/>
            </a:xfrm>
            <a:custGeom>
              <a:avLst/>
              <a:gdLst/>
              <a:ahLst/>
              <a:cxnLst/>
              <a:rect l="l" t="t" r="r" b="b"/>
              <a:pathLst>
                <a:path w="2017" h="463" extrusionOk="0">
                  <a:moveTo>
                    <a:pt x="713" y="454"/>
                  </a:moveTo>
                  <a:cubicBezTo>
                    <a:pt x="658" y="124"/>
                    <a:pt x="2017" y="462"/>
                    <a:pt x="1677" y="0"/>
                  </a:cubicBezTo>
                  <a:cubicBezTo>
                    <a:pt x="1136" y="47"/>
                    <a:pt x="675" y="132"/>
                    <a:pt x="133" y="182"/>
                  </a:cubicBezTo>
                  <a:cubicBezTo>
                    <a:pt x="0" y="426"/>
                    <a:pt x="531" y="358"/>
                    <a:pt x="713" y="45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38" name="Google Shape;68738;p28"/>
            <p:cNvSpPr/>
            <p:nvPr/>
          </p:nvSpPr>
          <p:spPr>
            <a:xfrm>
              <a:off x="6690364" y="3382512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7"/>
                  </a:moveTo>
                  <a:cubicBezTo>
                    <a:pt x="156" y="141"/>
                    <a:pt x="395" y="73"/>
                    <a:pt x="293" y="26"/>
                  </a:cubicBezTo>
                  <a:cubicBezTo>
                    <a:pt x="244" y="1"/>
                    <a:pt x="0" y="70"/>
                    <a:pt x="101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39" name="Google Shape;68739;p28"/>
            <p:cNvSpPr/>
            <p:nvPr/>
          </p:nvSpPr>
          <p:spPr>
            <a:xfrm>
              <a:off x="6611343" y="3377815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0" y="183"/>
                  </a:moveTo>
                  <a:lnTo>
                    <a:pt x="387" y="183"/>
                  </a:lnTo>
                  <a:lnTo>
                    <a:pt x="38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40" name="Google Shape;68740;p28"/>
            <p:cNvSpPr/>
            <p:nvPr/>
          </p:nvSpPr>
          <p:spPr>
            <a:xfrm>
              <a:off x="5234673" y="3377243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5" y="111"/>
                  </a:moveTo>
                  <a:cubicBezTo>
                    <a:pt x="346" y="1"/>
                    <a:pt x="174" y="55"/>
                    <a:pt x="0" y="111"/>
                  </a:cubicBezTo>
                  <a:cubicBezTo>
                    <a:pt x="5" y="202"/>
                    <a:pt x="341" y="224"/>
                    <a:pt x="385" y="11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41" name="Google Shape;68741;p28"/>
            <p:cNvSpPr/>
            <p:nvPr/>
          </p:nvSpPr>
          <p:spPr>
            <a:xfrm>
              <a:off x="8006537" y="3366886"/>
              <a:ext cx="44687" cy="16440"/>
            </a:xfrm>
            <a:custGeom>
              <a:avLst/>
              <a:gdLst/>
              <a:ahLst/>
              <a:cxnLst/>
              <a:rect l="l" t="t" r="r" b="b"/>
              <a:pathLst>
                <a:path w="1252" h="546" extrusionOk="0">
                  <a:moveTo>
                    <a:pt x="638" y="0"/>
                  </a:moveTo>
                  <a:cubicBezTo>
                    <a:pt x="616" y="173"/>
                    <a:pt x="0" y="64"/>
                    <a:pt x="59" y="273"/>
                  </a:cubicBezTo>
                  <a:cubicBezTo>
                    <a:pt x="397" y="546"/>
                    <a:pt x="1252" y="143"/>
                    <a:pt x="63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42" name="Google Shape;68742;p28"/>
            <p:cNvSpPr/>
            <p:nvPr/>
          </p:nvSpPr>
          <p:spPr>
            <a:xfrm>
              <a:off x="6683547" y="3374323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2" y="26"/>
                  </a:moveTo>
                  <a:cubicBezTo>
                    <a:pt x="242" y="0"/>
                    <a:pt x="1" y="69"/>
                    <a:pt x="103" y="116"/>
                  </a:cubicBezTo>
                  <a:cubicBezTo>
                    <a:pt x="152" y="142"/>
                    <a:pt x="392" y="73"/>
                    <a:pt x="292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43" name="Google Shape;68743;p28"/>
            <p:cNvSpPr/>
            <p:nvPr/>
          </p:nvSpPr>
          <p:spPr>
            <a:xfrm>
              <a:off x="9075543" y="3369626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5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44" name="Google Shape;68744;p28"/>
            <p:cNvSpPr/>
            <p:nvPr/>
          </p:nvSpPr>
          <p:spPr>
            <a:xfrm>
              <a:off x="5841969" y="3359780"/>
              <a:ext cx="22165" cy="16169"/>
            </a:xfrm>
            <a:custGeom>
              <a:avLst/>
              <a:gdLst/>
              <a:ahLst/>
              <a:cxnLst/>
              <a:rect l="l" t="t" r="r" b="b"/>
              <a:pathLst>
                <a:path w="621" h="537" extrusionOk="0">
                  <a:moveTo>
                    <a:pt x="343" y="509"/>
                  </a:moveTo>
                  <a:cubicBezTo>
                    <a:pt x="403" y="385"/>
                    <a:pt x="620" y="334"/>
                    <a:pt x="538" y="144"/>
                  </a:cubicBezTo>
                  <a:cubicBezTo>
                    <a:pt x="0" y="0"/>
                    <a:pt x="4" y="537"/>
                    <a:pt x="343" y="50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45" name="Google Shape;68745;p28"/>
            <p:cNvSpPr/>
            <p:nvPr/>
          </p:nvSpPr>
          <p:spPr>
            <a:xfrm>
              <a:off x="5410169" y="3368843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1" y="27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0" y="143"/>
                    <a:pt x="394" y="72"/>
                    <a:pt x="291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46" name="Google Shape;68746;p28"/>
            <p:cNvSpPr/>
            <p:nvPr/>
          </p:nvSpPr>
          <p:spPr>
            <a:xfrm>
              <a:off x="2537012" y="3359780"/>
              <a:ext cx="47757" cy="17404"/>
            </a:xfrm>
            <a:custGeom>
              <a:avLst/>
              <a:gdLst/>
              <a:ahLst/>
              <a:cxnLst/>
              <a:rect l="l" t="t" r="r" b="b"/>
              <a:pathLst>
                <a:path w="1338" h="578" extrusionOk="0">
                  <a:moveTo>
                    <a:pt x="182" y="328"/>
                  </a:moveTo>
                  <a:cubicBezTo>
                    <a:pt x="478" y="577"/>
                    <a:pt x="1314" y="324"/>
                    <a:pt x="1337" y="145"/>
                  </a:cubicBezTo>
                  <a:cubicBezTo>
                    <a:pt x="940" y="201"/>
                    <a:pt x="0" y="0"/>
                    <a:pt x="182" y="32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47" name="Google Shape;68747;p28"/>
            <p:cNvSpPr/>
            <p:nvPr/>
          </p:nvSpPr>
          <p:spPr>
            <a:xfrm>
              <a:off x="1440273" y="3354662"/>
              <a:ext cx="26591" cy="12255"/>
            </a:xfrm>
            <a:custGeom>
              <a:avLst/>
              <a:gdLst/>
              <a:ahLst/>
              <a:cxnLst/>
              <a:rect l="l" t="t" r="r" b="b"/>
              <a:pathLst>
                <a:path w="745" h="407" extrusionOk="0">
                  <a:moveTo>
                    <a:pt x="439" y="406"/>
                  </a:moveTo>
                  <a:cubicBezTo>
                    <a:pt x="745" y="272"/>
                    <a:pt x="655" y="0"/>
                    <a:pt x="54" y="43"/>
                  </a:cubicBezTo>
                  <a:cubicBezTo>
                    <a:pt x="1" y="250"/>
                    <a:pt x="100" y="384"/>
                    <a:pt x="439" y="4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48" name="Google Shape;68748;p28"/>
            <p:cNvSpPr/>
            <p:nvPr/>
          </p:nvSpPr>
          <p:spPr>
            <a:xfrm>
              <a:off x="8886091" y="3360684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100" y="115"/>
                  </a:moveTo>
                  <a:cubicBezTo>
                    <a:pt x="155" y="141"/>
                    <a:pt x="396" y="73"/>
                    <a:pt x="293" y="26"/>
                  </a:cubicBezTo>
                  <a:cubicBezTo>
                    <a:pt x="242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49" name="Google Shape;68749;p28"/>
            <p:cNvSpPr/>
            <p:nvPr/>
          </p:nvSpPr>
          <p:spPr>
            <a:xfrm>
              <a:off x="8941270" y="3357974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2" y="25"/>
                  </a:moveTo>
                  <a:cubicBezTo>
                    <a:pt x="236" y="0"/>
                    <a:pt x="0" y="68"/>
                    <a:pt x="98" y="116"/>
                  </a:cubicBezTo>
                  <a:cubicBezTo>
                    <a:pt x="151" y="140"/>
                    <a:pt x="390" y="72"/>
                    <a:pt x="292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50" name="Google Shape;68750;p28"/>
            <p:cNvSpPr/>
            <p:nvPr/>
          </p:nvSpPr>
          <p:spPr>
            <a:xfrm>
              <a:off x="6907335" y="3348339"/>
              <a:ext cx="26591" cy="15236"/>
            </a:xfrm>
            <a:custGeom>
              <a:avLst/>
              <a:gdLst/>
              <a:ahLst/>
              <a:cxnLst/>
              <a:rect l="l" t="t" r="r" b="b"/>
              <a:pathLst>
                <a:path w="745" h="506" extrusionOk="0">
                  <a:moveTo>
                    <a:pt x="0" y="434"/>
                  </a:moveTo>
                  <a:cubicBezTo>
                    <a:pt x="744" y="505"/>
                    <a:pt x="744" y="0"/>
                    <a:pt x="0" y="7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51" name="Google Shape;68751;p28"/>
            <p:cNvSpPr/>
            <p:nvPr/>
          </p:nvSpPr>
          <p:spPr>
            <a:xfrm>
              <a:off x="2619139" y="3355234"/>
              <a:ext cx="13777" cy="7467"/>
            </a:xfrm>
            <a:custGeom>
              <a:avLst/>
              <a:gdLst/>
              <a:ahLst/>
              <a:cxnLst/>
              <a:rect l="l" t="t" r="r" b="b"/>
              <a:pathLst>
                <a:path w="386" h="248" extrusionOk="0">
                  <a:moveTo>
                    <a:pt x="386" y="116"/>
                  </a:moveTo>
                  <a:cubicBezTo>
                    <a:pt x="385" y="24"/>
                    <a:pt x="50" y="1"/>
                    <a:pt x="1" y="116"/>
                  </a:cubicBezTo>
                  <a:cubicBezTo>
                    <a:pt x="217" y="105"/>
                    <a:pt x="300" y="248"/>
                    <a:pt x="386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52" name="Google Shape;68752;p28"/>
            <p:cNvSpPr/>
            <p:nvPr/>
          </p:nvSpPr>
          <p:spPr>
            <a:xfrm>
              <a:off x="865599" y="3339517"/>
              <a:ext cx="41653" cy="18819"/>
            </a:xfrm>
            <a:custGeom>
              <a:avLst/>
              <a:gdLst/>
              <a:ahLst/>
              <a:cxnLst/>
              <a:rect l="l" t="t" r="r" b="b"/>
              <a:pathLst>
                <a:path w="1167" h="625" extrusionOk="0">
                  <a:moveTo>
                    <a:pt x="725" y="546"/>
                  </a:moveTo>
                  <a:cubicBezTo>
                    <a:pt x="1166" y="340"/>
                    <a:pt x="596" y="146"/>
                    <a:pt x="340" y="1"/>
                  </a:cubicBezTo>
                  <a:cubicBezTo>
                    <a:pt x="45" y="138"/>
                    <a:pt x="1" y="625"/>
                    <a:pt x="725" y="54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53" name="Google Shape;68753;p28"/>
            <p:cNvSpPr/>
            <p:nvPr/>
          </p:nvSpPr>
          <p:spPr>
            <a:xfrm>
              <a:off x="6132858" y="3347044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6" y="25"/>
                  </a:moveTo>
                  <a:cubicBezTo>
                    <a:pt x="241" y="0"/>
                    <a:pt x="1" y="69"/>
                    <a:pt x="102" y="115"/>
                  </a:cubicBezTo>
                  <a:cubicBezTo>
                    <a:pt x="155" y="141"/>
                    <a:pt x="396" y="71"/>
                    <a:pt x="296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54" name="Google Shape;68754;p28"/>
            <p:cNvSpPr/>
            <p:nvPr/>
          </p:nvSpPr>
          <p:spPr>
            <a:xfrm>
              <a:off x="6052908" y="3345027"/>
              <a:ext cx="21665" cy="6444"/>
            </a:xfrm>
            <a:custGeom>
              <a:avLst/>
              <a:gdLst/>
              <a:ahLst/>
              <a:cxnLst/>
              <a:rect l="l" t="t" r="r" b="b"/>
              <a:pathLst>
                <a:path w="607" h="214" extrusionOk="0">
                  <a:moveTo>
                    <a:pt x="606" y="182"/>
                  </a:moveTo>
                  <a:lnTo>
                    <a:pt x="606" y="1"/>
                  </a:lnTo>
                  <a:lnTo>
                    <a:pt x="27" y="1"/>
                  </a:lnTo>
                  <a:cubicBezTo>
                    <a:pt x="1" y="162"/>
                    <a:pt x="217" y="213"/>
                    <a:pt x="606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55" name="Google Shape;68755;p28"/>
            <p:cNvSpPr/>
            <p:nvPr/>
          </p:nvSpPr>
          <p:spPr>
            <a:xfrm>
              <a:off x="1387485" y="3335242"/>
              <a:ext cx="20238" cy="13670"/>
            </a:xfrm>
            <a:custGeom>
              <a:avLst/>
              <a:gdLst/>
              <a:ahLst/>
              <a:cxnLst/>
              <a:rect l="l" t="t" r="r" b="b"/>
              <a:pathLst>
                <a:path w="567" h="454" extrusionOk="0">
                  <a:moveTo>
                    <a:pt x="376" y="417"/>
                  </a:moveTo>
                  <a:cubicBezTo>
                    <a:pt x="386" y="362"/>
                    <a:pt x="403" y="309"/>
                    <a:pt x="566" y="326"/>
                  </a:cubicBezTo>
                  <a:lnTo>
                    <a:pt x="566" y="144"/>
                  </a:lnTo>
                  <a:cubicBezTo>
                    <a:pt x="95" y="1"/>
                    <a:pt x="1" y="454"/>
                    <a:pt x="376" y="4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56" name="Google Shape;68756;p28"/>
            <p:cNvSpPr/>
            <p:nvPr/>
          </p:nvSpPr>
          <p:spPr>
            <a:xfrm>
              <a:off x="5244988" y="334153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5"/>
                  </a:moveTo>
                  <a:cubicBezTo>
                    <a:pt x="240" y="0"/>
                    <a:pt x="1" y="70"/>
                    <a:pt x="96" y="117"/>
                  </a:cubicBezTo>
                  <a:cubicBezTo>
                    <a:pt x="154" y="141"/>
                    <a:pt x="394" y="71"/>
                    <a:pt x="295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57" name="Google Shape;68757;p28"/>
            <p:cNvSpPr/>
            <p:nvPr/>
          </p:nvSpPr>
          <p:spPr>
            <a:xfrm>
              <a:off x="84304" y="3336777"/>
              <a:ext cx="22629" cy="8280"/>
            </a:xfrm>
            <a:custGeom>
              <a:avLst/>
              <a:gdLst/>
              <a:ahLst/>
              <a:cxnLst/>
              <a:rect l="l" t="t" r="r" b="b"/>
              <a:pathLst>
                <a:path w="634" h="275" extrusionOk="0">
                  <a:moveTo>
                    <a:pt x="633" y="275"/>
                  </a:moveTo>
                  <a:lnTo>
                    <a:pt x="633" y="0"/>
                  </a:lnTo>
                  <a:lnTo>
                    <a:pt x="247" y="0"/>
                  </a:lnTo>
                  <a:cubicBezTo>
                    <a:pt x="236" y="118"/>
                    <a:pt x="0" y="128"/>
                    <a:pt x="55" y="27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58" name="Google Shape;68758;p28"/>
            <p:cNvSpPr/>
            <p:nvPr/>
          </p:nvSpPr>
          <p:spPr>
            <a:xfrm>
              <a:off x="8428486" y="3336506"/>
              <a:ext cx="6924" cy="6142"/>
            </a:xfrm>
            <a:custGeom>
              <a:avLst/>
              <a:gdLst/>
              <a:ahLst/>
              <a:cxnLst/>
              <a:rect l="l" t="t" r="r" b="b"/>
              <a:pathLst>
                <a:path w="194" h="204" extrusionOk="0">
                  <a:moveTo>
                    <a:pt x="192" y="102"/>
                  </a:moveTo>
                  <a:cubicBezTo>
                    <a:pt x="194" y="53"/>
                    <a:pt x="37" y="0"/>
                    <a:pt x="0" y="102"/>
                  </a:cubicBezTo>
                  <a:cubicBezTo>
                    <a:pt x="0" y="152"/>
                    <a:pt x="157" y="204"/>
                    <a:pt x="192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59" name="Google Shape;68759;p28"/>
            <p:cNvSpPr/>
            <p:nvPr/>
          </p:nvSpPr>
          <p:spPr>
            <a:xfrm>
              <a:off x="5282892" y="3331388"/>
              <a:ext cx="22629" cy="13670"/>
            </a:xfrm>
            <a:custGeom>
              <a:avLst/>
              <a:gdLst/>
              <a:ahLst/>
              <a:cxnLst/>
              <a:rect l="l" t="t" r="r" b="b"/>
              <a:pathLst>
                <a:path w="634" h="454" extrusionOk="0">
                  <a:moveTo>
                    <a:pt x="580" y="362"/>
                  </a:moveTo>
                  <a:cubicBezTo>
                    <a:pt x="633" y="155"/>
                    <a:pt x="534" y="22"/>
                    <a:pt x="195" y="1"/>
                  </a:cubicBezTo>
                  <a:cubicBezTo>
                    <a:pt x="239" y="160"/>
                    <a:pt x="0" y="454"/>
                    <a:pt x="580" y="36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60" name="Google Shape;68760;p28"/>
            <p:cNvSpPr/>
            <p:nvPr/>
          </p:nvSpPr>
          <p:spPr>
            <a:xfrm>
              <a:off x="3965685" y="3320429"/>
              <a:ext cx="57358" cy="21890"/>
            </a:xfrm>
            <a:custGeom>
              <a:avLst/>
              <a:gdLst/>
              <a:ahLst/>
              <a:cxnLst/>
              <a:rect l="l" t="t" r="r" b="b"/>
              <a:pathLst>
                <a:path w="1607" h="727" extrusionOk="0">
                  <a:moveTo>
                    <a:pt x="1037" y="726"/>
                  </a:moveTo>
                  <a:cubicBezTo>
                    <a:pt x="1606" y="369"/>
                    <a:pt x="632" y="111"/>
                    <a:pt x="72" y="0"/>
                  </a:cubicBezTo>
                  <a:cubicBezTo>
                    <a:pt x="1" y="427"/>
                    <a:pt x="418" y="623"/>
                    <a:pt x="1037" y="7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61" name="Google Shape;68761;p28"/>
            <p:cNvSpPr/>
            <p:nvPr/>
          </p:nvSpPr>
          <p:spPr>
            <a:xfrm>
              <a:off x="8452542" y="3333345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4"/>
                  </a:moveTo>
                  <a:cubicBezTo>
                    <a:pt x="153" y="141"/>
                    <a:pt x="393" y="70"/>
                    <a:pt x="292" y="24"/>
                  </a:cubicBezTo>
                  <a:cubicBezTo>
                    <a:pt x="238" y="1"/>
                    <a:pt x="0" y="69"/>
                    <a:pt x="99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62" name="Google Shape;68762;p28"/>
            <p:cNvSpPr/>
            <p:nvPr/>
          </p:nvSpPr>
          <p:spPr>
            <a:xfrm>
              <a:off x="578244" y="3333345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4"/>
                  </a:moveTo>
                  <a:cubicBezTo>
                    <a:pt x="154" y="141"/>
                    <a:pt x="394" y="70"/>
                    <a:pt x="294" y="24"/>
                  </a:cubicBezTo>
                  <a:cubicBezTo>
                    <a:pt x="240" y="1"/>
                    <a:pt x="0" y="69"/>
                    <a:pt x="101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63" name="Google Shape;68763;p28"/>
            <p:cNvSpPr/>
            <p:nvPr/>
          </p:nvSpPr>
          <p:spPr>
            <a:xfrm>
              <a:off x="5196732" y="333057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8"/>
                  </a:moveTo>
                  <a:cubicBezTo>
                    <a:pt x="241" y="0"/>
                    <a:pt x="1" y="71"/>
                    <a:pt x="102" y="116"/>
                  </a:cubicBezTo>
                  <a:cubicBezTo>
                    <a:pt x="155" y="141"/>
                    <a:pt x="395" y="73"/>
                    <a:pt x="294" y="2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64" name="Google Shape;68764;p28"/>
            <p:cNvSpPr/>
            <p:nvPr/>
          </p:nvSpPr>
          <p:spPr>
            <a:xfrm>
              <a:off x="1655495" y="3321934"/>
              <a:ext cx="34872" cy="15296"/>
            </a:xfrm>
            <a:custGeom>
              <a:avLst/>
              <a:gdLst/>
              <a:ahLst/>
              <a:cxnLst/>
              <a:rect l="l" t="t" r="r" b="b"/>
              <a:pathLst>
                <a:path w="977" h="508" extrusionOk="0">
                  <a:moveTo>
                    <a:pt x="773" y="403"/>
                  </a:moveTo>
                  <a:cubicBezTo>
                    <a:pt x="977" y="174"/>
                    <a:pt x="122" y="0"/>
                    <a:pt x="0" y="222"/>
                  </a:cubicBezTo>
                  <a:cubicBezTo>
                    <a:pt x="307" y="260"/>
                    <a:pt x="166" y="508"/>
                    <a:pt x="773" y="4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65" name="Google Shape;68765;p28"/>
            <p:cNvSpPr/>
            <p:nvPr/>
          </p:nvSpPr>
          <p:spPr>
            <a:xfrm>
              <a:off x="323796" y="3328257"/>
              <a:ext cx="23985" cy="5841"/>
            </a:xfrm>
            <a:custGeom>
              <a:avLst/>
              <a:gdLst/>
              <a:ahLst/>
              <a:cxnLst/>
              <a:rect l="l" t="t" r="r" b="b"/>
              <a:pathLst>
                <a:path w="672" h="194" extrusionOk="0">
                  <a:moveTo>
                    <a:pt x="479" y="193"/>
                  </a:moveTo>
                  <a:cubicBezTo>
                    <a:pt x="479" y="102"/>
                    <a:pt x="634" y="86"/>
                    <a:pt x="672" y="12"/>
                  </a:cubicBezTo>
                  <a:cubicBezTo>
                    <a:pt x="368" y="22"/>
                    <a:pt x="1" y="0"/>
                    <a:pt x="92" y="19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66" name="Google Shape;68766;p28"/>
            <p:cNvSpPr/>
            <p:nvPr/>
          </p:nvSpPr>
          <p:spPr>
            <a:xfrm>
              <a:off x="2564138" y="3328588"/>
              <a:ext cx="13777" cy="2830"/>
            </a:xfrm>
            <a:custGeom>
              <a:avLst/>
              <a:gdLst/>
              <a:ahLst/>
              <a:cxnLst/>
              <a:rect l="l" t="t" r="r" b="b"/>
              <a:pathLst>
                <a:path w="386" h="94" extrusionOk="0">
                  <a:moveTo>
                    <a:pt x="0" y="94"/>
                  </a:moveTo>
                  <a:cubicBezTo>
                    <a:pt x="149" y="71"/>
                    <a:pt x="379" y="90"/>
                    <a:pt x="385" y="1"/>
                  </a:cubicBezTo>
                  <a:cubicBezTo>
                    <a:pt x="238" y="23"/>
                    <a:pt x="5" y="4"/>
                    <a:pt x="0" y="9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67" name="Google Shape;68767;p28"/>
            <p:cNvSpPr/>
            <p:nvPr/>
          </p:nvSpPr>
          <p:spPr>
            <a:xfrm>
              <a:off x="1934177" y="3327865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4" y="24"/>
                  </a:moveTo>
                  <a:cubicBezTo>
                    <a:pt x="240" y="0"/>
                    <a:pt x="1" y="68"/>
                    <a:pt x="103" y="115"/>
                  </a:cubicBezTo>
                  <a:cubicBezTo>
                    <a:pt x="155" y="141"/>
                    <a:pt x="396" y="72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68" name="Google Shape;68768;p28"/>
            <p:cNvSpPr/>
            <p:nvPr/>
          </p:nvSpPr>
          <p:spPr>
            <a:xfrm>
              <a:off x="7013875" y="331693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6"/>
                  </a:moveTo>
                  <a:cubicBezTo>
                    <a:pt x="157" y="141"/>
                    <a:pt x="393" y="72"/>
                    <a:pt x="296" y="25"/>
                  </a:cubicBezTo>
                  <a:cubicBezTo>
                    <a:pt x="242" y="0"/>
                    <a:pt x="1" y="69"/>
                    <a:pt x="102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69" name="Google Shape;68769;p28"/>
            <p:cNvSpPr/>
            <p:nvPr/>
          </p:nvSpPr>
          <p:spPr>
            <a:xfrm>
              <a:off x="5503218" y="3309469"/>
              <a:ext cx="33622" cy="17313"/>
            </a:xfrm>
            <a:custGeom>
              <a:avLst/>
              <a:gdLst/>
              <a:ahLst/>
              <a:cxnLst/>
              <a:rect l="l" t="t" r="r" b="b"/>
              <a:pathLst>
                <a:path w="942" h="575" extrusionOk="0">
                  <a:moveTo>
                    <a:pt x="0" y="90"/>
                  </a:moveTo>
                  <a:lnTo>
                    <a:pt x="0" y="273"/>
                  </a:lnTo>
                  <a:cubicBezTo>
                    <a:pt x="355" y="575"/>
                    <a:pt x="941" y="0"/>
                    <a:pt x="0" y="9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70" name="Google Shape;68770;p28"/>
            <p:cNvSpPr/>
            <p:nvPr/>
          </p:nvSpPr>
          <p:spPr>
            <a:xfrm>
              <a:off x="4453450" y="331693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39" y="0"/>
                    <a:pt x="0" y="69"/>
                    <a:pt x="98" y="116"/>
                  </a:cubicBezTo>
                  <a:cubicBezTo>
                    <a:pt x="154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71" name="Google Shape;68771;p28"/>
            <p:cNvSpPr/>
            <p:nvPr/>
          </p:nvSpPr>
          <p:spPr>
            <a:xfrm>
              <a:off x="2494396" y="3312209"/>
              <a:ext cx="21594" cy="9515"/>
            </a:xfrm>
            <a:custGeom>
              <a:avLst/>
              <a:gdLst/>
              <a:ahLst/>
              <a:cxnLst/>
              <a:rect l="l" t="t" r="r" b="b"/>
              <a:pathLst>
                <a:path w="605" h="316" extrusionOk="0">
                  <a:moveTo>
                    <a:pt x="411" y="273"/>
                  </a:moveTo>
                  <a:cubicBezTo>
                    <a:pt x="405" y="148"/>
                    <a:pt x="503" y="74"/>
                    <a:pt x="604" y="1"/>
                  </a:cubicBezTo>
                  <a:lnTo>
                    <a:pt x="26" y="1"/>
                  </a:lnTo>
                  <a:cubicBezTo>
                    <a:pt x="42" y="144"/>
                    <a:pt x="0" y="315"/>
                    <a:pt x="411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72" name="Google Shape;68772;p28"/>
            <p:cNvSpPr/>
            <p:nvPr/>
          </p:nvSpPr>
          <p:spPr>
            <a:xfrm>
              <a:off x="5244988" y="331416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0" y="1"/>
                    <a:pt x="1" y="70"/>
                    <a:pt x="96" y="117"/>
                  </a:cubicBezTo>
                  <a:cubicBezTo>
                    <a:pt x="154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73" name="Google Shape;68773;p28"/>
            <p:cNvSpPr/>
            <p:nvPr/>
          </p:nvSpPr>
          <p:spPr>
            <a:xfrm>
              <a:off x="3073496" y="3311456"/>
              <a:ext cx="13777" cy="7497"/>
            </a:xfrm>
            <a:custGeom>
              <a:avLst/>
              <a:gdLst/>
              <a:ahLst/>
              <a:cxnLst/>
              <a:rect l="l" t="t" r="r" b="b"/>
              <a:pathLst>
                <a:path w="386" h="249" extrusionOk="0">
                  <a:moveTo>
                    <a:pt x="385" y="116"/>
                  </a:moveTo>
                  <a:cubicBezTo>
                    <a:pt x="384" y="24"/>
                    <a:pt x="46" y="1"/>
                    <a:pt x="0" y="116"/>
                  </a:cubicBezTo>
                  <a:cubicBezTo>
                    <a:pt x="216" y="105"/>
                    <a:pt x="302" y="249"/>
                    <a:pt x="385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74" name="Google Shape;68774;p28"/>
            <p:cNvSpPr/>
            <p:nvPr/>
          </p:nvSpPr>
          <p:spPr>
            <a:xfrm>
              <a:off x="2990905" y="3312179"/>
              <a:ext cx="13706" cy="5540"/>
            </a:xfrm>
            <a:custGeom>
              <a:avLst/>
              <a:gdLst/>
              <a:ahLst/>
              <a:cxnLst/>
              <a:rect l="l" t="t" r="r" b="b"/>
              <a:pathLst>
                <a:path w="384" h="184" extrusionOk="0">
                  <a:moveTo>
                    <a:pt x="0" y="183"/>
                  </a:moveTo>
                  <a:lnTo>
                    <a:pt x="384" y="183"/>
                  </a:lnTo>
                  <a:lnTo>
                    <a:pt x="38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75" name="Google Shape;68775;p28"/>
            <p:cNvSpPr/>
            <p:nvPr/>
          </p:nvSpPr>
          <p:spPr>
            <a:xfrm>
              <a:off x="2521593" y="3309469"/>
              <a:ext cx="21915" cy="8702"/>
            </a:xfrm>
            <a:custGeom>
              <a:avLst/>
              <a:gdLst/>
              <a:ahLst/>
              <a:cxnLst/>
              <a:rect l="l" t="t" r="r" b="b"/>
              <a:pathLst>
                <a:path w="614" h="289" extrusionOk="0">
                  <a:moveTo>
                    <a:pt x="614" y="273"/>
                  </a:moveTo>
                  <a:lnTo>
                    <a:pt x="614" y="0"/>
                  </a:lnTo>
                  <a:lnTo>
                    <a:pt x="34" y="0"/>
                  </a:lnTo>
                  <a:cubicBezTo>
                    <a:pt x="0" y="197"/>
                    <a:pt x="192" y="289"/>
                    <a:pt x="614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76" name="Google Shape;68776;p28"/>
            <p:cNvSpPr/>
            <p:nvPr/>
          </p:nvSpPr>
          <p:spPr>
            <a:xfrm>
              <a:off x="1903339" y="3309078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4" y="103"/>
                  </a:moveTo>
                  <a:cubicBezTo>
                    <a:pt x="194" y="52"/>
                    <a:pt x="37" y="0"/>
                    <a:pt x="2" y="103"/>
                  </a:cubicBezTo>
                  <a:cubicBezTo>
                    <a:pt x="1" y="156"/>
                    <a:pt x="157" y="208"/>
                    <a:pt x="194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77" name="Google Shape;68777;p28"/>
            <p:cNvSpPr/>
            <p:nvPr/>
          </p:nvSpPr>
          <p:spPr>
            <a:xfrm>
              <a:off x="8813922" y="3306699"/>
              <a:ext cx="13920" cy="5510"/>
            </a:xfrm>
            <a:custGeom>
              <a:avLst/>
              <a:gdLst/>
              <a:ahLst/>
              <a:cxnLst/>
              <a:rect l="l" t="t" r="r" b="b"/>
              <a:pathLst>
                <a:path w="390" h="183" extrusionOk="0">
                  <a:moveTo>
                    <a:pt x="1" y="182"/>
                  </a:moveTo>
                  <a:lnTo>
                    <a:pt x="390" y="182"/>
                  </a:lnTo>
                  <a:lnTo>
                    <a:pt x="390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78" name="Google Shape;68778;p28"/>
            <p:cNvSpPr/>
            <p:nvPr/>
          </p:nvSpPr>
          <p:spPr>
            <a:xfrm>
              <a:off x="5609794" y="3303206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7"/>
                  </a:moveTo>
                  <a:cubicBezTo>
                    <a:pt x="240" y="1"/>
                    <a:pt x="1" y="71"/>
                    <a:pt x="101" y="118"/>
                  </a:cubicBezTo>
                  <a:cubicBezTo>
                    <a:pt x="153" y="143"/>
                    <a:pt x="394" y="75"/>
                    <a:pt x="294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79" name="Google Shape;68779;p28"/>
            <p:cNvSpPr/>
            <p:nvPr/>
          </p:nvSpPr>
          <p:spPr>
            <a:xfrm>
              <a:off x="2509065" y="3298540"/>
              <a:ext cx="20630" cy="8250"/>
            </a:xfrm>
            <a:custGeom>
              <a:avLst/>
              <a:gdLst/>
              <a:ahLst/>
              <a:cxnLst/>
              <a:rect l="l" t="t" r="r" b="b"/>
              <a:pathLst>
                <a:path w="578" h="274" extrusionOk="0">
                  <a:moveTo>
                    <a:pt x="385" y="273"/>
                  </a:moveTo>
                  <a:cubicBezTo>
                    <a:pt x="385" y="182"/>
                    <a:pt x="542" y="166"/>
                    <a:pt x="577" y="90"/>
                  </a:cubicBezTo>
                  <a:cubicBezTo>
                    <a:pt x="385" y="90"/>
                    <a:pt x="347" y="19"/>
                    <a:pt x="195" y="0"/>
                  </a:cubicBezTo>
                  <a:cubicBezTo>
                    <a:pt x="195" y="92"/>
                    <a:pt x="38" y="109"/>
                    <a:pt x="0" y="183"/>
                  </a:cubicBezTo>
                  <a:cubicBezTo>
                    <a:pt x="195" y="182"/>
                    <a:pt x="230" y="256"/>
                    <a:pt x="385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80" name="Google Shape;68780;p28"/>
            <p:cNvSpPr/>
            <p:nvPr/>
          </p:nvSpPr>
          <p:spPr>
            <a:xfrm>
              <a:off x="1807007" y="3291825"/>
              <a:ext cx="28911" cy="16922"/>
            </a:xfrm>
            <a:custGeom>
              <a:avLst/>
              <a:gdLst/>
              <a:ahLst/>
              <a:cxnLst/>
              <a:rect l="l" t="t" r="r" b="b"/>
              <a:pathLst>
                <a:path w="810" h="562" extrusionOk="0">
                  <a:moveTo>
                    <a:pt x="770" y="496"/>
                  </a:moveTo>
                  <a:cubicBezTo>
                    <a:pt x="809" y="238"/>
                    <a:pt x="796" y="0"/>
                    <a:pt x="195" y="43"/>
                  </a:cubicBezTo>
                  <a:cubicBezTo>
                    <a:pt x="201" y="169"/>
                    <a:pt x="102" y="242"/>
                    <a:pt x="0" y="316"/>
                  </a:cubicBezTo>
                  <a:cubicBezTo>
                    <a:pt x="384" y="316"/>
                    <a:pt x="247" y="561"/>
                    <a:pt x="770" y="49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81" name="Google Shape;68781;p28"/>
            <p:cNvSpPr/>
            <p:nvPr/>
          </p:nvSpPr>
          <p:spPr>
            <a:xfrm>
              <a:off x="8810531" y="3300527"/>
              <a:ext cx="13849" cy="4246"/>
            </a:xfrm>
            <a:custGeom>
              <a:avLst/>
              <a:gdLst/>
              <a:ahLst/>
              <a:cxnLst/>
              <a:rect l="l" t="t" r="r" b="b"/>
              <a:pathLst>
                <a:path w="388" h="141" extrusionOk="0">
                  <a:moveTo>
                    <a:pt x="289" y="24"/>
                  </a:moveTo>
                  <a:cubicBezTo>
                    <a:pt x="239" y="1"/>
                    <a:pt x="0" y="69"/>
                    <a:pt x="96" y="116"/>
                  </a:cubicBezTo>
                  <a:cubicBezTo>
                    <a:pt x="152" y="141"/>
                    <a:pt x="388" y="73"/>
                    <a:pt x="289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82" name="Google Shape;68782;p28"/>
            <p:cNvSpPr/>
            <p:nvPr/>
          </p:nvSpPr>
          <p:spPr>
            <a:xfrm>
              <a:off x="8597058" y="3300527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8" y="116"/>
                  </a:moveTo>
                  <a:cubicBezTo>
                    <a:pt x="153" y="141"/>
                    <a:pt x="392" y="73"/>
                    <a:pt x="291" y="24"/>
                  </a:cubicBezTo>
                  <a:cubicBezTo>
                    <a:pt x="239" y="1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83" name="Google Shape;68783;p28"/>
            <p:cNvSpPr/>
            <p:nvPr/>
          </p:nvSpPr>
          <p:spPr>
            <a:xfrm>
              <a:off x="5372336" y="3298148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3" y="103"/>
                  </a:moveTo>
                  <a:cubicBezTo>
                    <a:pt x="0" y="156"/>
                    <a:pt x="157" y="208"/>
                    <a:pt x="195" y="103"/>
                  </a:cubicBezTo>
                  <a:cubicBezTo>
                    <a:pt x="196" y="54"/>
                    <a:pt x="38" y="0"/>
                    <a:pt x="3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84" name="Google Shape;68784;p28"/>
            <p:cNvSpPr/>
            <p:nvPr/>
          </p:nvSpPr>
          <p:spPr>
            <a:xfrm>
              <a:off x="3204628" y="3288815"/>
              <a:ext cx="20309" cy="13550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6" y="413"/>
                  </a:moveTo>
                  <a:cubicBezTo>
                    <a:pt x="387" y="359"/>
                    <a:pt x="402" y="308"/>
                    <a:pt x="569" y="325"/>
                  </a:cubicBezTo>
                  <a:lnTo>
                    <a:pt x="569" y="143"/>
                  </a:lnTo>
                  <a:cubicBezTo>
                    <a:pt x="95" y="1"/>
                    <a:pt x="1" y="450"/>
                    <a:pt x="376" y="41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85" name="Google Shape;68785;p28"/>
            <p:cNvSpPr/>
            <p:nvPr/>
          </p:nvSpPr>
          <p:spPr>
            <a:xfrm>
              <a:off x="8056827" y="3295830"/>
              <a:ext cx="13742" cy="2710"/>
            </a:xfrm>
            <a:custGeom>
              <a:avLst/>
              <a:gdLst/>
              <a:ahLst/>
              <a:cxnLst/>
              <a:rect l="l" t="t" r="r" b="b"/>
              <a:pathLst>
                <a:path w="385" h="90" extrusionOk="0">
                  <a:moveTo>
                    <a:pt x="385" y="0"/>
                  </a:moveTo>
                  <a:cubicBezTo>
                    <a:pt x="236" y="20"/>
                    <a:pt x="6" y="2"/>
                    <a:pt x="1" y="89"/>
                  </a:cubicBezTo>
                  <a:cubicBezTo>
                    <a:pt x="151" y="70"/>
                    <a:pt x="382" y="88"/>
                    <a:pt x="38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86" name="Google Shape;68786;p28"/>
            <p:cNvSpPr/>
            <p:nvPr/>
          </p:nvSpPr>
          <p:spPr>
            <a:xfrm>
              <a:off x="5489441" y="3289959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4" y="104"/>
                  </a:moveTo>
                  <a:cubicBezTo>
                    <a:pt x="194" y="54"/>
                    <a:pt x="37" y="1"/>
                    <a:pt x="1" y="104"/>
                  </a:cubicBezTo>
                  <a:cubicBezTo>
                    <a:pt x="1" y="154"/>
                    <a:pt x="156" y="206"/>
                    <a:pt x="194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87" name="Google Shape;68787;p28"/>
            <p:cNvSpPr/>
            <p:nvPr/>
          </p:nvSpPr>
          <p:spPr>
            <a:xfrm>
              <a:off x="1452729" y="3287610"/>
              <a:ext cx="23914" cy="10298"/>
            </a:xfrm>
            <a:custGeom>
              <a:avLst/>
              <a:gdLst/>
              <a:ahLst/>
              <a:cxnLst/>
              <a:rect l="l" t="t" r="r" b="b"/>
              <a:pathLst>
                <a:path w="670" h="342" extrusionOk="0">
                  <a:moveTo>
                    <a:pt x="670" y="92"/>
                  </a:moveTo>
                  <a:cubicBezTo>
                    <a:pt x="404" y="94"/>
                    <a:pt x="247" y="49"/>
                    <a:pt x="90" y="1"/>
                  </a:cubicBezTo>
                  <a:cubicBezTo>
                    <a:pt x="0" y="282"/>
                    <a:pt x="610" y="341"/>
                    <a:pt x="670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88" name="Google Shape;68788;p28"/>
            <p:cNvSpPr/>
            <p:nvPr/>
          </p:nvSpPr>
          <p:spPr>
            <a:xfrm>
              <a:off x="4205677" y="3289567"/>
              <a:ext cx="13956" cy="4336"/>
            </a:xfrm>
            <a:custGeom>
              <a:avLst/>
              <a:gdLst/>
              <a:ahLst/>
              <a:cxnLst/>
              <a:rect l="l" t="t" r="r" b="b"/>
              <a:pathLst>
                <a:path w="391" h="144" extrusionOk="0">
                  <a:moveTo>
                    <a:pt x="291" y="27"/>
                  </a:moveTo>
                  <a:cubicBezTo>
                    <a:pt x="237" y="1"/>
                    <a:pt x="0" y="71"/>
                    <a:pt x="98" y="117"/>
                  </a:cubicBezTo>
                  <a:cubicBezTo>
                    <a:pt x="152" y="143"/>
                    <a:pt x="391" y="73"/>
                    <a:pt x="291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89" name="Google Shape;68789;p28"/>
            <p:cNvSpPr/>
            <p:nvPr/>
          </p:nvSpPr>
          <p:spPr>
            <a:xfrm>
              <a:off x="1522614" y="3271954"/>
              <a:ext cx="50434" cy="18518"/>
            </a:xfrm>
            <a:custGeom>
              <a:avLst/>
              <a:gdLst/>
              <a:ahLst/>
              <a:cxnLst/>
              <a:rect l="l" t="t" r="r" b="b"/>
              <a:pathLst>
                <a:path w="1413" h="615" extrusionOk="0">
                  <a:moveTo>
                    <a:pt x="62" y="521"/>
                  </a:moveTo>
                  <a:cubicBezTo>
                    <a:pt x="607" y="614"/>
                    <a:pt x="865" y="614"/>
                    <a:pt x="1413" y="521"/>
                  </a:cubicBezTo>
                  <a:cubicBezTo>
                    <a:pt x="1253" y="262"/>
                    <a:pt x="1102" y="1"/>
                    <a:pt x="252" y="66"/>
                  </a:cubicBezTo>
                  <a:cubicBezTo>
                    <a:pt x="90" y="171"/>
                    <a:pt x="0" y="310"/>
                    <a:pt x="62" y="52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90" name="Google Shape;68790;p28"/>
            <p:cNvSpPr/>
            <p:nvPr/>
          </p:nvSpPr>
          <p:spPr>
            <a:xfrm>
              <a:off x="2020337" y="3279029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4"/>
                  </a:moveTo>
                  <a:cubicBezTo>
                    <a:pt x="192" y="53"/>
                    <a:pt x="39" y="1"/>
                    <a:pt x="2" y="104"/>
                  </a:cubicBezTo>
                  <a:cubicBezTo>
                    <a:pt x="0" y="154"/>
                    <a:pt x="157" y="206"/>
                    <a:pt x="192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91" name="Google Shape;68791;p28"/>
            <p:cNvSpPr/>
            <p:nvPr/>
          </p:nvSpPr>
          <p:spPr>
            <a:xfrm>
              <a:off x="4863121" y="3279391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5" y="22"/>
                    <a:pt x="5" y="5"/>
                    <a:pt x="0" y="92"/>
                  </a:cubicBezTo>
                  <a:cubicBezTo>
                    <a:pt x="149" y="71"/>
                    <a:pt x="379" y="89"/>
                    <a:pt x="38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92" name="Google Shape;68792;p28"/>
            <p:cNvSpPr/>
            <p:nvPr/>
          </p:nvSpPr>
          <p:spPr>
            <a:xfrm>
              <a:off x="2116740" y="3276289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3" y="104"/>
                  </a:moveTo>
                  <a:cubicBezTo>
                    <a:pt x="193" y="53"/>
                    <a:pt x="37" y="1"/>
                    <a:pt x="1" y="104"/>
                  </a:cubicBezTo>
                  <a:cubicBezTo>
                    <a:pt x="0" y="155"/>
                    <a:pt x="154" y="208"/>
                    <a:pt x="193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93" name="Google Shape;68793;p28"/>
            <p:cNvSpPr/>
            <p:nvPr/>
          </p:nvSpPr>
          <p:spPr>
            <a:xfrm>
              <a:off x="1707105" y="3278638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1" y="117"/>
                  </a:moveTo>
                  <a:cubicBezTo>
                    <a:pt x="151" y="142"/>
                    <a:pt x="391" y="73"/>
                    <a:pt x="293" y="26"/>
                  </a:cubicBezTo>
                  <a:cubicBezTo>
                    <a:pt x="239" y="1"/>
                    <a:pt x="1" y="70"/>
                    <a:pt x="101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94" name="Google Shape;68794;p28"/>
            <p:cNvSpPr/>
            <p:nvPr/>
          </p:nvSpPr>
          <p:spPr>
            <a:xfrm>
              <a:off x="5027339" y="3271171"/>
              <a:ext cx="21630" cy="6474"/>
            </a:xfrm>
            <a:custGeom>
              <a:avLst/>
              <a:gdLst/>
              <a:ahLst/>
              <a:cxnLst/>
              <a:rect l="l" t="t" r="r" b="b"/>
              <a:pathLst>
                <a:path w="606" h="215" extrusionOk="0">
                  <a:moveTo>
                    <a:pt x="606" y="182"/>
                  </a:moveTo>
                  <a:lnTo>
                    <a:pt x="606" y="1"/>
                  </a:lnTo>
                  <a:lnTo>
                    <a:pt x="26" y="1"/>
                  </a:lnTo>
                  <a:cubicBezTo>
                    <a:pt x="0" y="164"/>
                    <a:pt x="218" y="215"/>
                    <a:pt x="606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95" name="Google Shape;68795;p28"/>
            <p:cNvSpPr/>
            <p:nvPr/>
          </p:nvSpPr>
          <p:spPr>
            <a:xfrm>
              <a:off x="3975179" y="3273941"/>
              <a:ext cx="13706" cy="2740"/>
            </a:xfrm>
            <a:custGeom>
              <a:avLst/>
              <a:gdLst/>
              <a:ahLst/>
              <a:cxnLst/>
              <a:rect l="l" t="t" r="r" b="b"/>
              <a:pathLst>
                <a:path w="384" h="91" extrusionOk="0">
                  <a:moveTo>
                    <a:pt x="1" y="90"/>
                  </a:moveTo>
                  <a:cubicBezTo>
                    <a:pt x="151" y="71"/>
                    <a:pt x="379" y="89"/>
                    <a:pt x="383" y="0"/>
                  </a:cubicBezTo>
                  <a:cubicBezTo>
                    <a:pt x="236" y="20"/>
                    <a:pt x="7" y="4"/>
                    <a:pt x="1" y="9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96" name="Google Shape;68796;p28"/>
            <p:cNvSpPr/>
            <p:nvPr/>
          </p:nvSpPr>
          <p:spPr>
            <a:xfrm>
              <a:off x="2216428" y="3273218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100" y="114"/>
                  </a:moveTo>
                  <a:cubicBezTo>
                    <a:pt x="153" y="139"/>
                    <a:pt x="392" y="70"/>
                    <a:pt x="292" y="24"/>
                  </a:cubicBezTo>
                  <a:cubicBezTo>
                    <a:pt x="238" y="1"/>
                    <a:pt x="0" y="67"/>
                    <a:pt x="100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97" name="Google Shape;68797;p28"/>
            <p:cNvSpPr/>
            <p:nvPr/>
          </p:nvSpPr>
          <p:spPr>
            <a:xfrm>
              <a:off x="8531814" y="3271171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6" y="22"/>
                    <a:pt x="5" y="5"/>
                    <a:pt x="1" y="92"/>
                  </a:cubicBezTo>
                  <a:cubicBezTo>
                    <a:pt x="150" y="71"/>
                    <a:pt x="379" y="90"/>
                    <a:pt x="3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98" name="Google Shape;68798;p28"/>
            <p:cNvSpPr/>
            <p:nvPr/>
          </p:nvSpPr>
          <p:spPr>
            <a:xfrm>
              <a:off x="5537625" y="3262650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3" y="102"/>
                  </a:moveTo>
                  <a:cubicBezTo>
                    <a:pt x="195" y="54"/>
                    <a:pt x="39" y="1"/>
                    <a:pt x="1" y="102"/>
                  </a:cubicBezTo>
                  <a:cubicBezTo>
                    <a:pt x="1" y="153"/>
                    <a:pt x="156" y="206"/>
                    <a:pt x="193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99" name="Google Shape;68799;p28"/>
            <p:cNvSpPr/>
            <p:nvPr/>
          </p:nvSpPr>
          <p:spPr>
            <a:xfrm>
              <a:off x="2075409" y="3263012"/>
              <a:ext cx="13849" cy="2710"/>
            </a:xfrm>
            <a:custGeom>
              <a:avLst/>
              <a:gdLst/>
              <a:ahLst/>
              <a:cxnLst/>
              <a:rect l="l" t="t" r="r" b="b"/>
              <a:pathLst>
                <a:path w="388" h="90" extrusionOk="0">
                  <a:moveTo>
                    <a:pt x="388" y="0"/>
                  </a:moveTo>
                  <a:cubicBezTo>
                    <a:pt x="235" y="20"/>
                    <a:pt x="5" y="2"/>
                    <a:pt x="0" y="89"/>
                  </a:cubicBezTo>
                  <a:cubicBezTo>
                    <a:pt x="149" y="72"/>
                    <a:pt x="383" y="89"/>
                    <a:pt x="38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00" name="Google Shape;68800;p28"/>
            <p:cNvSpPr/>
            <p:nvPr/>
          </p:nvSpPr>
          <p:spPr>
            <a:xfrm>
              <a:off x="1497166" y="3259850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6" y="105"/>
                  </a:moveTo>
                  <a:cubicBezTo>
                    <a:pt x="196" y="54"/>
                    <a:pt x="39" y="1"/>
                    <a:pt x="3" y="105"/>
                  </a:cubicBezTo>
                  <a:cubicBezTo>
                    <a:pt x="1" y="154"/>
                    <a:pt x="159" y="207"/>
                    <a:pt x="196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01" name="Google Shape;68801;p28"/>
            <p:cNvSpPr/>
            <p:nvPr/>
          </p:nvSpPr>
          <p:spPr>
            <a:xfrm>
              <a:off x="4357046" y="3259519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4" y="25"/>
                  </a:moveTo>
                  <a:cubicBezTo>
                    <a:pt x="241" y="0"/>
                    <a:pt x="0" y="68"/>
                    <a:pt x="101" y="116"/>
                  </a:cubicBezTo>
                  <a:cubicBezTo>
                    <a:pt x="153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02" name="Google Shape;68802;p28"/>
            <p:cNvSpPr/>
            <p:nvPr/>
          </p:nvSpPr>
          <p:spPr>
            <a:xfrm>
              <a:off x="2488971" y="3250757"/>
              <a:ext cx="20131" cy="16290"/>
            </a:xfrm>
            <a:custGeom>
              <a:avLst/>
              <a:gdLst/>
              <a:ahLst/>
              <a:cxnLst/>
              <a:rect l="l" t="t" r="r" b="b"/>
              <a:pathLst>
                <a:path w="564" h="541" extrusionOk="0">
                  <a:moveTo>
                    <a:pt x="563" y="135"/>
                  </a:moveTo>
                  <a:cubicBezTo>
                    <a:pt x="1" y="0"/>
                    <a:pt x="1" y="541"/>
                    <a:pt x="563" y="40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03" name="Google Shape;68803;p28"/>
            <p:cNvSpPr/>
            <p:nvPr/>
          </p:nvSpPr>
          <p:spPr>
            <a:xfrm>
              <a:off x="6600921" y="3256749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2" y="27"/>
                  </a:moveTo>
                  <a:cubicBezTo>
                    <a:pt x="239" y="1"/>
                    <a:pt x="0" y="69"/>
                    <a:pt x="98" y="117"/>
                  </a:cubicBezTo>
                  <a:cubicBezTo>
                    <a:pt x="154" y="143"/>
                    <a:pt x="392" y="74"/>
                    <a:pt x="292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04" name="Google Shape;68804;p28"/>
            <p:cNvSpPr/>
            <p:nvPr/>
          </p:nvSpPr>
          <p:spPr>
            <a:xfrm>
              <a:off x="6249856" y="3256749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3" y="27"/>
                  </a:moveTo>
                  <a:cubicBezTo>
                    <a:pt x="241" y="1"/>
                    <a:pt x="0" y="69"/>
                    <a:pt x="102" y="117"/>
                  </a:cubicBezTo>
                  <a:cubicBezTo>
                    <a:pt x="156" y="143"/>
                    <a:pt x="395" y="74"/>
                    <a:pt x="293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05" name="Google Shape;68805;p28"/>
            <p:cNvSpPr/>
            <p:nvPr/>
          </p:nvSpPr>
          <p:spPr>
            <a:xfrm>
              <a:off x="2271250" y="3249342"/>
              <a:ext cx="25734" cy="8220"/>
            </a:xfrm>
            <a:custGeom>
              <a:avLst/>
              <a:gdLst/>
              <a:ahLst/>
              <a:cxnLst/>
              <a:rect l="l" t="t" r="r" b="b"/>
              <a:pathLst>
                <a:path w="721" h="273" extrusionOk="0">
                  <a:moveTo>
                    <a:pt x="105" y="273"/>
                  </a:moveTo>
                  <a:lnTo>
                    <a:pt x="685" y="273"/>
                  </a:lnTo>
                  <a:cubicBezTo>
                    <a:pt x="655" y="165"/>
                    <a:pt x="720" y="13"/>
                    <a:pt x="492" y="0"/>
                  </a:cubicBezTo>
                  <a:cubicBezTo>
                    <a:pt x="477" y="142"/>
                    <a:pt x="1" y="71"/>
                    <a:pt x="105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06" name="Google Shape;68806;p28"/>
            <p:cNvSpPr/>
            <p:nvPr/>
          </p:nvSpPr>
          <p:spPr>
            <a:xfrm>
              <a:off x="2670678" y="325132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5"/>
                  </a:moveTo>
                  <a:cubicBezTo>
                    <a:pt x="242" y="1"/>
                    <a:pt x="0" y="70"/>
                    <a:pt x="102" y="117"/>
                  </a:cubicBezTo>
                  <a:cubicBezTo>
                    <a:pt x="155" y="142"/>
                    <a:pt x="395" y="72"/>
                    <a:pt x="292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07" name="Google Shape;68807;p28"/>
            <p:cNvSpPr/>
            <p:nvPr/>
          </p:nvSpPr>
          <p:spPr>
            <a:xfrm>
              <a:off x="4317214" y="3240520"/>
              <a:ext cx="29625" cy="12345"/>
            </a:xfrm>
            <a:custGeom>
              <a:avLst/>
              <a:gdLst/>
              <a:ahLst/>
              <a:cxnLst/>
              <a:rect l="l" t="t" r="r" b="b"/>
              <a:pathLst>
                <a:path w="830" h="410" extrusionOk="0">
                  <a:moveTo>
                    <a:pt x="829" y="384"/>
                  </a:moveTo>
                  <a:lnTo>
                    <a:pt x="829" y="22"/>
                  </a:lnTo>
                  <a:cubicBezTo>
                    <a:pt x="465" y="1"/>
                    <a:pt x="405" y="123"/>
                    <a:pt x="59" y="112"/>
                  </a:cubicBezTo>
                  <a:cubicBezTo>
                    <a:pt x="0" y="351"/>
                    <a:pt x="327" y="409"/>
                    <a:pt x="829" y="3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08" name="Google Shape;68808;p28"/>
            <p:cNvSpPr/>
            <p:nvPr/>
          </p:nvSpPr>
          <p:spPr>
            <a:xfrm>
              <a:off x="1414718" y="3242899"/>
              <a:ext cx="27519" cy="11171"/>
            </a:xfrm>
            <a:custGeom>
              <a:avLst/>
              <a:gdLst/>
              <a:ahLst/>
              <a:cxnLst/>
              <a:rect l="l" t="t" r="r" b="b"/>
              <a:pathLst>
                <a:path w="771" h="371" extrusionOk="0">
                  <a:moveTo>
                    <a:pt x="770" y="305"/>
                  </a:moveTo>
                  <a:lnTo>
                    <a:pt x="770" y="33"/>
                  </a:lnTo>
                  <a:cubicBezTo>
                    <a:pt x="483" y="50"/>
                    <a:pt x="58" y="0"/>
                    <a:pt x="0" y="124"/>
                  </a:cubicBezTo>
                  <a:cubicBezTo>
                    <a:pt x="383" y="124"/>
                    <a:pt x="243" y="371"/>
                    <a:pt x="770" y="3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09" name="Google Shape;68809;p28"/>
            <p:cNvSpPr/>
            <p:nvPr/>
          </p:nvSpPr>
          <p:spPr>
            <a:xfrm>
              <a:off x="1855119" y="3232391"/>
              <a:ext cx="41332" cy="16982"/>
            </a:xfrm>
            <a:custGeom>
              <a:avLst/>
              <a:gdLst/>
              <a:ahLst/>
              <a:cxnLst/>
              <a:rect l="l" t="t" r="r" b="b"/>
              <a:pathLst>
                <a:path w="1158" h="564" extrusionOk="0">
                  <a:moveTo>
                    <a:pt x="1" y="199"/>
                  </a:moveTo>
                  <a:cubicBezTo>
                    <a:pt x="211" y="404"/>
                    <a:pt x="524" y="560"/>
                    <a:pt x="1157" y="563"/>
                  </a:cubicBezTo>
                  <a:lnTo>
                    <a:pt x="1157" y="110"/>
                  </a:lnTo>
                  <a:cubicBezTo>
                    <a:pt x="819" y="161"/>
                    <a:pt x="27" y="1"/>
                    <a:pt x="1" y="19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10" name="Google Shape;68810;p28"/>
            <p:cNvSpPr/>
            <p:nvPr/>
          </p:nvSpPr>
          <p:spPr>
            <a:xfrm>
              <a:off x="857033" y="3232933"/>
              <a:ext cx="45865" cy="16771"/>
            </a:xfrm>
            <a:custGeom>
              <a:avLst/>
              <a:gdLst/>
              <a:ahLst/>
              <a:cxnLst/>
              <a:rect l="l" t="t" r="r" b="b"/>
              <a:pathLst>
                <a:path w="1285" h="557" extrusionOk="0">
                  <a:moveTo>
                    <a:pt x="965" y="1"/>
                  </a:moveTo>
                  <a:cubicBezTo>
                    <a:pt x="361" y="18"/>
                    <a:pt x="38" y="168"/>
                    <a:pt x="0" y="454"/>
                  </a:cubicBezTo>
                  <a:cubicBezTo>
                    <a:pt x="365" y="434"/>
                    <a:pt x="426" y="557"/>
                    <a:pt x="776" y="545"/>
                  </a:cubicBezTo>
                  <a:cubicBezTo>
                    <a:pt x="901" y="355"/>
                    <a:pt x="1285" y="140"/>
                    <a:pt x="96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11" name="Google Shape;68811;p28"/>
            <p:cNvSpPr/>
            <p:nvPr/>
          </p:nvSpPr>
          <p:spPr>
            <a:xfrm>
              <a:off x="5613399" y="3238353"/>
              <a:ext cx="14919" cy="9244"/>
            </a:xfrm>
            <a:custGeom>
              <a:avLst/>
              <a:gdLst/>
              <a:ahLst/>
              <a:cxnLst/>
              <a:rect l="l" t="t" r="r" b="b"/>
              <a:pathLst>
                <a:path w="418" h="307" extrusionOk="0">
                  <a:moveTo>
                    <a:pt x="383" y="274"/>
                  </a:moveTo>
                  <a:cubicBezTo>
                    <a:pt x="357" y="165"/>
                    <a:pt x="418" y="17"/>
                    <a:pt x="193" y="1"/>
                  </a:cubicBezTo>
                  <a:cubicBezTo>
                    <a:pt x="180" y="57"/>
                    <a:pt x="163" y="109"/>
                    <a:pt x="0" y="94"/>
                  </a:cubicBezTo>
                  <a:cubicBezTo>
                    <a:pt x="21" y="203"/>
                    <a:pt x="56" y="306"/>
                    <a:pt x="383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12" name="Google Shape;68812;p28"/>
            <p:cNvSpPr/>
            <p:nvPr/>
          </p:nvSpPr>
          <p:spPr>
            <a:xfrm>
              <a:off x="2477942" y="324311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2"/>
                    <a:pt x="393" y="71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13" name="Google Shape;68813;p28"/>
            <p:cNvSpPr/>
            <p:nvPr/>
          </p:nvSpPr>
          <p:spPr>
            <a:xfrm>
              <a:off x="4119731" y="3237961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3" y="105"/>
                  </a:moveTo>
                  <a:cubicBezTo>
                    <a:pt x="193" y="53"/>
                    <a:pt x="38" y="1"/>
                    <a:pt x="0" y="105"/>
                  </a:cubicBezTo>
                  <a:cubicBezTo>
                    <a:pt x="0" y="156"/>
                    <a:pt x="157" y="208"/>
                    <a:pt x="193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14" name="Google Shape;68814;p28"/>
            <p:cNvSpPr/>
            <p:nvPr/>
          </p:nvSpPr>
          <p:spPr>
            <a:xfrm>
              <a:off x="2264540" y="3237660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3" y="24"/>
                  </a:moveTo>
                  <a:cubicBezTo>
                    <a:pt x="241" y="0"/>
                    <a:pt x="1" y="68"/>
                    <a:pt x="104" y="118"/>
                  </a:cubicBezTo>
                  <a:cubicBezTo>
                    <a:pt x="155" y="140"/>
                    <a:pt x="395" y="72"/>
                    <a:pt x="293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15" name="Google Shape;68815;p28"/>
            <p:cNvSpPr/>
            <p:nvPr/>
          </p:nvSpPr>
          <p:spPr>
            <a:xfrm>
              <a:off x="3706633" y="3235613"/>
              <a:ext cx="13849" cy="2770"/>
            </a:xfrm>
            <a:custGeom>
              <a:avLst/>
              <a:gdLst/>
              <a:ahLst/>
              <a:cxnLst/>
              <a:rect l="l" t="t" r="r" b="b"/>
              <a:pathLst>
                <a:path w="388" h="92" extrusionOk="0">
                  <a:moveTo>
                    <a:pt x="387" y="1"/>
                  </a:moveTo>
                  <a:cubicBezTo>
                    <a:pt x="241" y="20"/>
                    <a:pt x="7" y="4"/>
                    <a:pt x="1" y="92"/>
                  </a:cubicBezTo>
                  <a:cubicBezTo>
                    <a:pt x="154" y="72"/>
                    <a:pt x="382" y="91"/>
                    <a:pt x="3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16" name="Google Shape;68816;p28"/>
            <p:cNvSpPr/>
            <p:nvPr/>
          </p:nvSpPr>
          <p:spPr>
            <a:xfrm>
              <a:off x="4501669" y="3232180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9" y="115"/>
                  </a:moveTo>
                  <a:cubicBezTo>
                    <a:pt x="153" y="139"/>
                    <a:pt x="392" y="73"/>
                    <a:pt x="291" y="26"/>
                  </a:cubicBezTo>
                  <a:cubicBezTo>
                    <a:pt x="238" y="1"/>
                    <a:pt x="0" y="69"/>
                    <a:pt x="99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17" name="Google Shape;68817;p28"/>
            <p:cNvSpPr/>
            <p:nvPr/>
          </p:nvSpPr>
          <p:spPr>
            <a:xfrm>
              <a:off x="3414103" y="3232180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6"/>
                  </a:moveTo>
                  <a:cubicBezTo>
                    <a:pt x="241" y="1"/>
                    <a:pt x="1" y="69"/>
                    <a:pt x="100" y="115"/>
                  </a:cubicBezTo>
                  <a:cubicBezTo>
                    <a:pt x="152" y="141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18" name="Google Shape;68818;p28"/>
            <p:cNvSpPr/>
            <p:nvPr/>
          </p:nvSpPr>
          <p:spPr>
            <a:xfrm>
              <a:off x="7082796" y="3226701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6"/>
                  </a:moveTo>
                  <a:cubicBezTo>
                    <a:pt x="238" y="0"/>
                    <a:pt x="0" y="71"/>
                    <a:pt x="99" y="118"/>
                  </a:cubicBezTo>
                  <a:cubicBezTo>
                    <a:pt x="153" y="143"/>
                    <a:pt x="392" y="73"/>
                    <a:pt x="290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19" name="Google Shape;68819;p28"/>
            <p:cNvSpPr/>
            <p:nvPr/>
          </p:nvSpPr>
          <p:spPr>
            <a:xfrm>
              <a:off x="2457348" y="3226701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38" y="0"/>
                    <a:pt x="0" y="71"/>
                    <a:pt x="100" y="118"/>
                  </a:cubicBezTo>
                  <a:cubicBezTo>
                    <a:pt x="152" y="143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20" name="Google Shape;68820;p28"/>
            <p:cNvSpPr/>
            <p:nvPr/>
          </p:nvSpPr>
          <p:spPr>
            <a:xfrm>
              <a:off x="5640810" y="3221974"/>
              <a:ext cx="13884" cy="5540"/>
            </a:xfrm>
            <a:custGeom>
              <a:avLst/>
              <a:gdLst/>
              <a:ahLst/>
              <a:cxnLst/>
              <a:rect l="l" t="t" r="r" b="b"/>
              <a:pathLst>
                <a:path w="389" h="184" extrusionOk="0">
                  <a:moveTo>
                    <a:pt x="1" y="183"/>
                  </a:moveTo>
                  <a:lnTo>
                    <a:pt x="389" y="183"/>
                  </a:lnTo>
                  <a:lnTo>
                    <a:pt x="389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21" name="Google Shape;68821;p28"/>
            <p:cNvSpPr/>
            <p:nvPr/>
          </p:nvSpPr>
          <p:spPr>
            <a:xfrm>
              <a:off x="4487357" y="3211044"/>
              <a:ext cx="26591" cy="12225"/>
            </a:xfrm>
            <a:custGeom>
              <a:avLst/>
              <a:gdLst/>
              <a:ahLst/>
              <a:cxnLst/>
              <a:rect l="l" t="t" r="r" b="b"/>
              <a:pathLst>
                <a:path w="745" h="406" extrusionOk="0">
                  <a:moveTo>
                    <a:pt x="306" y="1"/>
                  </a:moveTo>
                  <a:cubicBezTo>
                    <a:pt x="0" y="136"/>
                    <a:pt x="89" y="405"/>
                    <a:pt x="692" y="364"/>
                  </a:cubicBezTo>
                  <a:cubicBezTo>
                    <a:pt x="745" y="156"/>
                    <a:pt x="647" y="22"/>
                    <a:pt x="30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22" name="Google Shape;68822;p28"/>
            <p:cNvSpPr/>
            <p:nvPr/>
          </p:nvSpPr>
          <p:spPr>
            <a:xfrm>
              <a:off x="3352142" y="3218481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100" y="117"/>
                  </a:moveTo>
                  <a:cubicBezTo>
                    <a:pt x="151" y="143"/>
                    <a:pt x="392" y="72"/>
                    <a:pt x="293" y="27"/>
                  </a:cubicBezTo>
                  <a:cubicBezTo>
                    <a:pt x="242" y="0"/>
                    <a:pt x="1" y="71"/>
                    <a:pt x="100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23" name="Google Shape;68823;p28"/>
            <p:cNvSpPr/>
            <p:nvPr/>
          </p:nvSpPr>
          <p:spPr>
            <a:xfrm>
              <a:off x="7844246" y="3200717"/>
              <a:ext cx="35478" cy="19120"/>
            </a:xfrm>
            <a:custGeom>
              <a:avLst/>
              <a:gdLst/>
              <a:ahLst/>
              <a:cxnLst/>
              <a:rect l="l" t="t" r="r" b="b"/>
              <a:pathLst>
                <a:path w="994" h="635" extrusionOk="0">
                  <a:moveTo>
                    <a:pt x="558" y="617"/>
                  </a:moveTo>
                  <a:cubicBezTo>
                    <a:pt x="506" y="350"/>
                    <a:pt x="994" y="337"/>
                    <a:pt x="943" y="72"/>
                  </a:cubicBezTo>
                  <a:cubicBezTo>
                    <a:pt x="1" y="0"/>
                    <a:pt x="75" y="635"/>
                    <a:pt x="558" y="6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24" name="Google Shape;68824;p28"/>
            <p:cNvSpPr/>
            <p:nvPr/>
          </p:nvSpPr>
          <p:spPr>
            <a:xfrm>
              <a:off x="2677566" y="3215832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99" y="115"/>
                  </a:moveTo>
                  <a:cubicBezTo>
                    <a:pt x="156" y="139"/>
                    <a:pt x="395" y="70"/>
                    <a:pt x="294" y="23"/>
                  </a:cubicBezTo>
                  <a:cubicBezTo>
                    <a:pt x="242" y="1"/>
                    <a:pt x="1" y="66"/>
                    <a:pt x="99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25" name="Google Shape;68825;p28"/>
            <p:cNvSpPr/>
            <p:nvPr/>
          </p:nvSpPr>
          <p:spPr>
            <a:xfrm>
              <a:off x="1872216" y="3215832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3"/>
                  </a:moveTo>
                  <a:cubicBezTo>
                    <a:pt x="242" y="1"/>
                    <a:pt x="1" y="68"/>
                    <a:pt x="104" y="115"/>
                  </a:cubicBezTo>
                  <a:cubicBezTo>
                    <a:pt x="157" y="139"/>
                    <a:pt x="396" y="70"/>
                    <a:pt x="294" y="2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26" name="Google Shape;68826;p28"/>
            <p:cNvSpPr/>
            <p:nvPr/>
          </p:nvSpPr>
          <p:spPr>
            <a:xfrm>
              <a:off x="4920656" y="3200115"/>
              <a:ext cx="34229" cy="17223"/>
            </a:xfrm>
            <a:custGeom>
              <a:avLst/>
              <a:gdLst/>
              <a:ahLst/>
              <a:cxnLst/>
              <a:rect l="l" t="t" r="r" b="b"/>
              <a:pathLst>
                <a:path w="959" h="572" extrusionOk="0">
                  <a:moveTo>
                    <a:pt x="704" y="545"/>
                  </a:moveTo>
                  <a:cubicBezTo>
                    <a:pt x="863" y="441"/>
                    <a:pt x="958" y="302"/>
                    <a:pt x="894" y="92"/>
                  </a:cubicBezTo>
                  <a:cubicBezTo>
                    <a:pt x="627" y="95"/>
                    <a:pt x="469" y="48"/>
                    <a:pt x="313" y="1"/>
                  </a:cubicBezTo>
                  <a:cubicBezTo>
                    <a:pt x="0" y="147"/>
                    <a:pt x="82" y="571"/>
                    <a:pt x="704" y="54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27" name="Google Shape;68827;p28"/>
            <p:cNvSpPr/>
            <p:nvPr/>
          </p:nvSpPr>
          <p:spPr>
            <a:xfrm>
              <a:off x="2716149" y="3204300"/>
              <a:ext cx="20131" cy="16259"/>
            </a:xfrm>
            <a:custGeom>
              <a:avLst/>
              <a:gdLst/>
              <a:ahLst/>
              <a:cxnLst/>
              <a:rect l="l" t="t" r="r" b="b"/>
              <a:pathLst>
                <a:path w="564" h="540" extrusionOk="0">
                  <a:moveTo>
                    <a:pt x="563" y="406"/>
                  </a:moveTo>
                  <a:lnTo>
                    <a:pt x="563" y="133"/>
                  </a:lnTo>
                  <a:cubicBezTo>
                    <a:pt x="0" y="0"/>
                    <a:pt x="0" y="539"/>
                    <a:pt x="563" y="4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28" name="Google Shape;68828;p28"/>
            <p:cNvSpPr/>
            <p:nvPr/>
          </p:nvSpPr>
          <p:spPr>
            <a:xfrm>
              <a:off x="6518365" y="3210261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4" y="27"/>
                  </a:moveTo>
                  <a:cubicBezTo>
                    <a:pt x="236" y="1"/>
                    <a:pt x="0" y="71"/>
                    <a:pt x="101" y="118"/>
                  </a:cubicBezTo>
                  <a:cubicBezTo>
                    <a:pt x="151" y="143"/>
                    <a:pt x="392" y="72"/>
                    <a:pt x="294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29" name="Google Shape;68829;p28"/>
            <p:cNvSpPr/>
            <p:nvPr/>
          </p:nvSpPr>
          <p:spPr>
            <a:xfrm>
              <a:off x="2631667" y="3205534"/>
              <a:ext cx="21951" cy="8762"/>
            </a:xfrm>
            <a:custGeom>
              <a:avLst/>
              <a:gdLst/>
              <a:ahLst/>
              <a:cxnLst/>
              <a:rect l="l" t="t" r="r" b="b"/>
              <a:pathLst>
                <a:path w="615" h="291" extrusionOk="0">
                  <a:moveTo>
                    <a:pt x="614" y="274"/>
                  </a:moveTo>
                  <a:lnTo>
                    <a:pt x="614" y="1"/>
                  </a:lnTo>
                  <a:lnTo>
                    <a:pt x="34" y="1"/>
                  </a:lnTo>
                  <a:cubicBezTo>
                    <a:pt x="1" y="201"/>
                    <a:pt x="194" y="291"/>
                    <a:pt x="614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30" name="Google Shape;68830;p28"/>
            <p:cNvSpPr/>
            <p:nvPr/>
          </p:nvSpPr>
          <p:spPr>
            <a:xfrm>
              <a:off x="1833597" y="3202915"/>
              <a:ext cx="14670" cy="9455"/>
            </a:xfrm>
            <a:custGeom>
              <a:avLst/>
              <a:gdLst/>
              <a:ahLst/>
              <a:cxnLst/>
              <a:rect l="l" t="t" r="r" b="b"/>
              <a:pathLst>
                <a:path w="411" h="314" extrusionOk="0">
                  <a:moveTo>
                    <a:pt x="410" y="271"/>
                  </a:moveTo>
                  <a:lnTo>
                    <a:pt x="410" y="91"/>
                  </a:lnTo>
                  <a:cubicBezTo>
                    <a:pt x="220" y="91"/>
                    <a:pt x="182" y="16"/>
                    <a:pt x="25" y="1"/>
                  </a:cubicBezTo>
                  <a:cubicBezTo>
                    <a:pt x="45" y="140"/>
                    <a:pt x="0" y="314"/>
                    <a:pt x="410" y="27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31" name="Google Shape;68831;p28"/>
            <p:cNvSpPr/>
            <p:nvPr/>
          </p:nvSpPr>
          <p:spPr>
            <a:xfrm>
              <a:off x="1600565" y="3208304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0" y="92"/>
                  </a:moveTo>
                  <a:cubicBezTo>
                    <a:pt x="149" y="71"/>
                    <a:pt x="380" y="89"/>
                    <a:pt x="385" y="0"/>
                  </a:cubicBezTo>
                  <a:cubicBezTo>
                    <a:pt x="235" y="23"/>
                    <a:pt x="5" y="4"/>
                    <a:pt x="0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32" name="Google Shape;68832;p28"/>
            <p:cNvSpPr/>
            <p:nvPr/>
          </p:nvSpPr>
          <p:spPr>
            <a:xfrm>
              <a:off x="8380302" y="3202493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3" y="102"/>
                  </a:moveTo>
                  <a:cubicBezTo>
                    <a:pt x="195" y="51"/>
                    <a:pt x="39" y="0"/>
                    <a:pt x="1" y="102"/>
                  </a:cubicBezTo>
                  <a:cubicBezTo>
                    <a:pt x="1" y="153"/>
                    <a:pt x="159" y="205"/>
                    <a:pt x="193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33" name="Google Shape;68833;p28"/>
            <p:cNvSpPr/>
            <p:nvPr/>
          </p:nvSpPr>
          <p:spPr>
            <a:xfrm>
              <a:off x="7447531" y="3204752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4" y="27"/>
                  </a:moveTo>
                  <a:cubicBezTo>
                    <a:pt x="240" y="1"/>
                    <a:pt x="1" y="71"/>
                    <a:pt x="100" y="118"/>
                  </a:cubicBezTo>
                  <a:cubicBezTo>
                    <a:pt x="153" y="143"/>
                    <a:pt x="394" y="75"/>
                    <a:pt x="294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34" name="Google Shape;68834;p28"/>
            <p:cNvSpPr/>
            <p:nvPr/>
          </p:nvSpPr>
          <p:spPr>
            <a:xfrm>
              <a:off x="2288775" y="3202704"/>
              <a:ext cx="20737" cy="5781"/>
            </a:xfrm>
            <a:custGeom>
              <a:avLst/>
              <a:gdLst/>
              <a:ahLst/>
              <a:cxnLst/>
              <a:rect l="l" t="t" r="r" b="b"/>
              <a:pathLst>
                <a:path w="581" h="192" extrusionOk="0">
                  <a:moveTo>
                    <a:pt x="1" y="186"/>
                  </a:moveTo>
                  <a:cubicBezTo>
                    <a:pt x="333" y="192"/>
                    <a:pt x="497" y="118"/>
                    <a:pt x="580" y="5"/>
                  </a:cubicBezTo>
                  <a:cubicBezTo>
                    <a:pt x="249" y="1"/>
                    <a:pt x="85" y="75"/>
                    <a:pt x="1" y="18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35" name="Google Shape;68835;p28"/>
            <p:cNvSpPr/>
            <p:nvPr/>
          </p:nvSpPr>
          <p:spPr>
            <a:xfrm>
              <a:off x="2653688" y="3197375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578" y="92"/>
                  </a:moveTo>
                  <a:cubicBezTo>
                    <a:pt x="382" y="93"/>
                    <a:pt x="349" y="17"/>
                    <a:pt x="192" y="0"/>
                  </a:cubicBezTo>
                  <a:cubicBezTo>
                    <a:pt x="192" y="92"/>
                    <a:pt x="35" y="107"/>
                    <a:pt x="0" y="183"/>
                  </a:cubicBezTo>
                  <a:cubicBezTo>
                    <a:pt x="192" y="181"/>
                    <a:pt x="230" y="256"/>
                    <a:pt x="385" y="272"/>
                  </a:cubicBezTo>
                  <a:cubicBezTo>
                    <a:pt x="382" y="182"/>
                    <a:pt x="542" y="165"/>
                    <a:pt x="578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36" name="Google Shape;68836;p28"/>
            <p:cNvSpPr/>
            <p:nvPr/>
          </p:nvSpPr>
          <p:spPr>
            <a:xfrm>
              <a:off x="6129967" y="3189908"/>
              <a:ext cx="26520" cy="15266"/>
            </a:xfrm>
            <a:custGeom>
              <a:avLst/>
              <a:gdLst/>
              <a:ahLst/>
              <a:cxnLst/>
              <a:rect l="l" t="t" r="r" b="b"/>
              <a:pathLst>
                <a:path w="743" h="507" extrusionOk="0">
                  <a:moveTo>
                    <a:pt x="1" y="74"/>
                  </a:moveTo>
                  <a:lnTo>
                    <a:pt x="1" y="435"/>
                  </a:lnTo>
                  <a:cubicBezTo>
                    <a:pt x="742" y="507"/>
                    <a:pt x="742" y="0"/>
                    <a:pt x="1" y="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37" name="Google Shape;68837;p28"/>
            <p:cNvSpPr/>
            <p:nvPr/>
          </p:nvSpPr>
          <p:spPr>
            <a:xfrm>
              <a:off x="5500577" y="3186446"/>
              <a:ext cx="35086" cy="16410"/>
            </a:xfrm>
            <a:custGeom>
              <a:avLst/>
              <a:gdLst/>
              <a:ahLst/>
              <a:cxnLst/>
              <a:rect l="l" t="t" r="r" b="b"/>
              <a:pathLst>
                <a:path w="983" h="545" extrusionOk="0">
                  <a:moveTo>
                    <a:pt x="844" y="1"/>
                  </a:moveTo>
                  <a:lnTo>
                    <a:pt x="74" y="1"/>
                  </a:lnTo>
                  <a:cubicBezTo>
                    <a:pt x="1" y="307"/>
                    <a:pt x="408" y="387"/>
                    <a:pt x="654" y="545"/>
                  </a:cubicBezTo>
                  <a:cubicBezTo>
                    <a:pt x="647" y="332"/>
                    <a:pt x="983" y="279"/>
                    <a:pt x="84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38" name="Google Shape;68838;p28"/>
            <p:cNvSpPr/>
            <p:nvPr/>
          </p:nvSpPr>
          <p:spPr>
            <a:xfrm>
              <a:off x="2904781" y="3193913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2" y="25"/>
                  </a:moveTo>
                  <a:cubicBezTo>
                    <a:pt x="237" y="1"/>
                    <a:pt x="1" y="67"/>
                    <a:pt x="99" y="115"/>
                  </a:cubicBezTo>
                  <a:cubicBezTo>
                    <a:pt x="152" y="142"/>
                    <a:pt x="390" y="72"/>
                    <a:pt x="292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39" name="Google Shape;68839;p28"/>
            <p:cNvSpPr/>
            <p:nvPr/>
          </p:nvSpPr>
          <p:spPr>
            <a:xfrm>
              <a:off x="7588799" y="3186446"/>
              <a:ext cx="20773" cy="8250"/>
            </a:xfrm>
            <a:custGeom>
              <a:avLst/>
              <a:gdLst/>
              <a:ahLst/>
              <a:cxnLst/>
              <a:rect l="l" t="t" r="r" b="b"/>
              <a:pathLst>
                <a:path w="582" h="274" extrusionOk="0">
                  <a:moveTo>
                    <a:pt x="581" y="1"/>
                  </a:moveTo>
                  <a:lnTo>
                    <a:pt x="0" y="1"/>
                  </a:lnTo>
                  <a:lnTo>
                    <a:pt x="0" y="273"/>
                  </a:lnTo>
                  <a:lnTo>
                    <a:pt x="581" y="27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40" name="Google Shape;68840;p28"/>
            <p:cNvSpPr/>
            <p:nvPr/>
          </p:nvSpPr>
          <p:spPr>
            <a:xfrm>
              <a:off x="8270157" y="3186054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5" y="104"/>
                  </a:moveTo>
                  <a:cubicBezTo>
                    <a:pt x="197" y="53"/>
                    <a:pt x="39" y="1"/>
                    <a:pt x="1" y="104"/>
                  </a:cubicBezTo>
                  <a:cubicBezTo>
                    <a:pt x="1" y="156"/>
                    <a:pt x="158" y="208"/>
                    <a:pt x="195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41" name="Google Shape;68841;p28"/>
            <p:cNvSpPr/>
            <p:nvPr/>
          </p:nvSpPr>
          <p:spPr>
            <a:xfrm>
              <a:off x="5079699" y="318295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4" y="117"/>
                  </a:moveTo>
                  <a:cubicBezTo>
                    <a:pt x="157" y="141"/>
                    <a:pt x="393" y="72"/>
                    <a:pt x="296" y="26"/>
                  </a:cubicBezTo>
                  <a:cubicBezTo>
                    <a:pt x="242" y="0"/>
                    <a:pt x="1" y="70"/>
                    <a:pt x="104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42" name="Google Shape;68842;p28"/>
            <p:cNvSpPr/>
            <p:nvPr/>
          </p:nvSpPr>
          <p:spPr>
            <a:xfrm>
              <a:off x="1336624" y="3160462"/>
              <a:ext cx="52218" cy="28032"/>
            </a:xfrm>
            <a:custGeom>
              <a:avLst/>
              <a:gdLst/>
              <a:ahLst/>
              <a:cxnLst/>
              <a:rect l="l" t="t" r="r" b="b"/>
              <a:pathLst>
                <a:path w="1463" h="931" extrusionOk="0">
                  <a:moveTo>
                    <a:pt x="450" y="591"/>
                  </a:moveTo>
                  <a:cubicBezTo>
                    <a:pt x="587" y="702"/>
                    <a:pt x="336" y="930"/>
                    <a:pt x="836" y="864"/>
                  </a:cubicBezTo>
                  <a:cubicBezTo>
                    <a:pt x="1462" y="635"/>
                    <a:pt x="634" y="1"/>
                    <a:pt x="63" y="319"/>
                  </a:cubicBezTo>
                  <a:cubicBezTo>
                    <a:pt x="0" y="499"/>
                    <a:pt x="336" y="497"/>
                    <a:pt x="450" y="59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43" name="Google Shape;68843;p28"/>
            <p:cNvSpPr/>
            <p:nvPr/>
          </p:nvSpPr>
          <p:spPr>
            <a:xfrm>
              <a:off x="7003667" y="3178286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1" y="181"/>
                  </a:moveTo>
                  <a:lnTo>
                    <a:pt x="388" y="181"/>
                  </a:lnTo>
                  <a:lnTo>
                    <a:pt x="38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44" name="Google Shape;68844;p28"/>
            <p:cNvSpPr/>
            <p:nvPr/>
          </p:nvSpPr>
          <p:spPr>
            <a:xfrm>
              <a:off x="2917987" y="3175516"/>
              <a:ext cx="29482" cy="9906"/>
            </a:xfrm>
            <a:custGeom>
              <a:avLst/>
              <a:gdLst/>
              <a:ahLst/>
              <a:cxnLst/>
              <a:rect l="l" t="t" r="r" b="b"/>
              <a:pathLst>
                <a:path w="826" h="329" extrusionOk="0">
                  <a:moveTo>
                    <a:pt x="692" y="273"/>
                  </a:moveTo>
                  <a:cubicBezTo>
                    <a:pt x="825" y="29"/>
                    <a:pt x="294" y="97"/>
                    <a:pt x="115" y="1"/>
                  </a:cubicBezTo>
                  <a:cubicBezTo>
                    <a:pt x="0" y="237"/>
                    <a:pt x="192" y="328"/>
                    <a:pt x="692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45" name="Google Shape;68845;p28"/>
            <p:cNvSpPr/>
            <p:nvPr/>
          </p:nvSpPr>
          <p:spPr>
            <a:xfrm>
              <a:off x="1610666" y="3180213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102" y="117"/>
                  </a:moveTo>
                  <a:cubicBezTo>
                    <a:pt x="153" y="142"/>
                    <a:pt x="392" y="73"/>
                    <a:pt x="294" y="26"/>
                  </a:cubicBezTo>
                  <a:cubicBezTo>
                    <a:pt x="239" y="0"/>
                    <a:pt x="0" y="71"/>
                    <a:pt x="102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46" name="Google Shape;68846;p28"/>
            <p:cNvSpPr/>
            <p:nvPr/>
          </p:nvSpPr>
          <p:spPr>
            <a:xfrm>
              <a:off x="2818835" y="3175155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1" y="103"/>
                  </a:moveTo>
                  <a:cubicBezTo>
                    <a:pt x="194" y="53"/>
                    <a:pt x="36" y="1"/>
                    <a:pt x="0" y="103"/>
                  </a:cubicBezTo>
                  <a:cubicBezTo>
                    <a:pt x="0" y="154"/>
                    <a:pt x="154" y="206"/>
                    <a:pt x="191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47" name="Google Shape;68847;p28"/>
            <p:cNvSpPr/>
            <p:nvPr/>
          </p:nvSpPr>
          <p:spPr>
            <a:xfrm>
              <a:off x="1004940" y="317744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7"/>
                  </a:moveTo>
                  <a:cubicBezTo>
                    <a:pt x="240" y="1"/>
                    <a:pt x="1" y="71"/>
                    <a:pt x="101" y="117"/>
                  </a:cubicBezTo>
                  <a:cubicBezTo>
                    <a:pt x="152" y="143"/>
                    <a:pt x="394" y="75"/>
                    <a:pt x="296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48" name="Google Shape;68848;p28"/>
            <p:cNvSpPr/>
            <p:nvPr/>
          </p:nvSpPr>
          <p:spPr>
            <a:xfrm>
              <a:off x="660834" y="3177533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5"/>
                  </a:moveTo>
                  <a:cubicBezTo>
                    <a:pt x="156" y="140"/>
                    <a:pt x="393" y="71"/>
                    <a:pt x="294" y="25"/>
                  </a:cubicBezTo>
                  <a:cubicBezTo>
                    <a:pt x="242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49" name="Google Shape;68849;p28"/>
            <p:cNvSpPr/>
            <p:nvPr/>
          </p:nvSpPr>
          <p:spPr>
            <a:xfrm>
              <a:off x="492262" y="3169314"/>
              <a:ext cx="28483" cy="11713"/>
            </a:xfrm>
            <a:custGeom>
              <a:avLst/>
              <a:gdLst/>
              <a:ahLst/>
              <a:cxnLst/>
              <a:rect l="l" t="t" r="r" b="b"/>
              <a:pathLst>
                <a:path w="798" h="389" extrusionOk="0">
                  <a:moveTo>
                    <a:pt x="771" y="25"/>
                  </a:moveTo>
                  <a:cubicBezTo>
                    <a:pt x="336" y="0"/>
                    <a:pt x="49" y="46"/>
                    <a:pt x="1" y="208"/>
                  </a:cubicBezTo>
                  <a:cubicBezTo>
                    <a:pt x="279" y="229"/>
                    <a:pt x="326" y="358"/>
                    <a:pt x="580" y="388"/>
                  </a:cubicBezTo>
                  <a:cubicBezTo>
                    <a:pt x="539" y="217"/>
                    <a:pt x="797" y="188"/>
                    <a:pt x="771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50" name="Google Shape;68850;p28"/>
            <p:cNvSpPr/>
            <p:nvPr/>
          </p:nvSpPr>
          <p:spPr>
            <a:xfrm>
              <a:off x="2089293" y="3167989"/>
              <a:ext cx="38726" cy="12646"/>
            </a:xfrm>
            <a:custGeom>
              <a:avLst/>
              <a:gdLst/>
              <a:ahLst/>
              <a:cxnLst/>
              <a:rect l="l" t="t" r="r" b="b"/>
              <a:pathLst>
                <a:path w="1085" h="420" extrusionOk="0">
                  <a:moveTo>
                    <a:pt x="962" y="341"/>
                  </a:moveTo>
                  <a:cubicBezTo>
                    <a:pt x="1085" y="121"/>
                    <a:pt x="42" y="0"/>
                    <a:pt x="0" y="158"/>
                  </a:cubicBezTo>
                  <a:cubicBezTo>
                    <a:pt x="366" y="197"/>
                    <a:pt x="347" y="419"/>
                    <a:pt x="962" y="34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51" name="Google Shape;68851;p28"/>
            <p:cNvSpPr/>
            <p:nvPr/>
          </p:nvSpPr>
          <p:spPr>
            <a:xfrm>
              <a:off x="8662517" y="3172716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8" y="22"/>
                    <a:pt x="5" y="5"/>
                    <a:pt x="0" y="92"/>
                  </a:cubicBezTo>
                  <a:cubicBezTo>
                    <a:pt x="150" y="73"/>
                    <a:pt x="381" y="91"/>
                    <a:pt x="38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52" name="Google Shape;68852;p28"/>
            <p:cNvSpPr/>
            <p:nvPr/>
          </p:nvSpPr>
          <p:spPr>
            <a:xfrm>
              <a:off x="216150" y="3170067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3" y="0"/>
                  </a:moveTo>
                  <a:lnTo>
                    <a:pt x="25" y="0"/>
                  </a:lnTo>
                  <a:cubicBezTo>
                    <a:pt x="0" y="163"/>
                    <a:pt x="216" y="213"/>
                    <a:pt x="603" y="18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53" name="Google Shape;68853;p28"/>
            <p:cNvSpPr/>
            <p:nvPr/>
          </p:nvSpPr>
          <p:spPr>
            <a:xfrm>
              <a:off x="5585845" y="3164195"/>
              <a:ext cx="6853" cy="6233"/>
            </a:xfrm>
            <a:custGeom>
              <a:avLst/>
              <a:gdLst/>
              <a:ahLst/>
              <a:cxnLst/>
              <a:rect l="l" t="t" r="r" b="b"/>
              <a:pathLst>
                <a:path w="192" h="207" extrusionOk="0">
                  <a:moveTo>
                    <a:pt x="191" y="104"/>
                  </a:moveTo>
                  <a:cubicBezTo>
                    <a:pt x="191" y="53"/>
                    <a:pt x="36" y="1"/>
                    <a:pt x="1" y="104"/>
                  </a:cubicBezTo>
                  <a:cubicBezTo>
                    <a:pt x="1" y="153"/>
                    <a:pt x="156" y="207"/>
                    <a:pt x="191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54" name="Google Shape;68854;p28"/>
            <p:cNvSpPr/>
            <p:nvPr/>
          </p:nvSpPr>
          <p:spPr>
            <a:xfrm>
              <a:off x="4711609" y="3164587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55" name="Google Shape;68855;p28"/>
            <p:cNvSpPr/>
            <p:nvPr/>
          </p:nvSpPr>
          <p:spPr>
            <a:xfrm>
              <a:off x="2436575" y="3151068"/>
              <a:ext cx="40404" cy="18518"/>
            </a:xfrm>
            <a:custGeom>
              <a:avLst/>
              <a:gdLst/>
              <a:ahLst/>
              <a:cxnLst/>
              <a:rect l="l" t="t" r="r" b="b"/>
              <a:pathLst>
                <a:path w="1132" h="615" extrusionOk="0">
                  <a:moveTo>
                    <a:pt x="1068" y="450"/>
                  </a:moveTo>
                  <a:cubicBezTo>
                    <a:pt x="1132" y="1"/>
                    <a:pt x="0" y="211"/>
                    <a:pt x="102" y="540"/>
                  </a:cubicBezTo>
                  <a:cubicBezTo>
                    <a:pt x="648" y="614"/>
                    <a:pt x="601" y="412"/>
                    <a:pt x="1068" y="45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56" name="Google Shape;68856;p28"/>
            <p:cNvSpPr/>
            <p:nvPr/>
          </p:nvSpPr>
          <p:spPr>
            <a:xfrm>
              <a:off x="96404" y="3163804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7"/>
                  </a:moveTo>
                  <a:cubicBezTo>
                    <a:pt x="239" y="1"/>
                    <a:pt x="0" y="71"/>
                    <a:pt x="101" y="117"/>
                  </a:cubicBezTo>
                  <a:cubicBezTo>
                    <a:pt x="154" y="143"/>
                    <a:pt x="393" y="72"/>
                    <a:pt x="294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57" name="Google Shape;68857;p28"/>
            <p:cNvSpPr/>
            <p:nvPr/>
          </p:nvSpPr>
          <p:spPr>
            <a:xfrm>
              <a:off x="7664466" y="3159107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1"/>
                  </a:lnTo>
                  <a:lnTo>
                    <a:pt x="387" y="18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58" name="Google Shape;68858;p28"/>
            <p:cNvSpPr/>
            <p:nvPr/>
          </p:nvSpPr>
          <p:spPr>
            <a:xfrm>
              <a:off x="5224358" y="316109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2" y="25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2" y="142"/>
                    <a:pt x="391" y="72"/>
                    <a:pt x="292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59" name="Google Shape;68859;p28"/>
            <p:cNvSpPr/>
            <p:nvPr/>
          </p:nvSpPr>
          <p:spPr>
            <a:xfrm>
              <a:off x="4645900" y="3150918"/>
              <a:ext cx="28268" cy="13700"/>
            </a:xfrm>
            <a:custGeom>
              <a:avLst/>
              <a:gdLst/>
              <a:ahLst/>
              <a:cxnLst/>
              <a:rect l="l" t="t" r="r" b="b"/>
              <a:pathLst>
                <a:path w="792" h="455" extrusionOk="0">
                  <a:moveTo>
                    <a:pt x="493" y="455"/>
                  </a:moveTo>
                  <a:cubicBezTo>
                    <a:pt x="758" y="339"/>
                    <a:pt x="792" y="10"/>
                    <a:pt x="301" y="1"/>
                  </a:cubicBezTo>
                  <a:cubicBezTo>
                    <a:pt x="36" y="115"/>
                    <a:pt x="1" y="444"/>
                    <a:pt x="493" y="45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60" name="Google Shape;68860;p28"/>
            <p:cNvSpPr/>
            <p:nvPr/>
          </p:nvSpPr>
          <p:spPr>
            <a:xfrm>
              <a:off x="7213500" y="3150105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100" y="118"/>
                  </a:moveTo>
                  <a:cubicBezTo>
                    <a:pt x="155" y="144"/>
                    <a:pt x="394" y="73"/>
                    <a:pt x="295" y="28"/>
                  </a:cubicBezTo>
                  <a:cubicBezTo>
                    <a:pt x="240" y="0"/>
                    <a:pt x="1" y="71"/>
                    <a:pt x="100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61" name="Google Shape;68861;p28"/>
            <p:cNvSpPr/>
            <p:nvPr/>
          </p:nvSpPr>
          <p:spPr>
            <a:xfrm>
              <a:off x="3362600" y="3145408"/>
              <a:ext cx="34443" cy="9033"/>
            </a:xfrm>
            <a:custGeom>
              <a:avLst/>
              <a:gdLst/>
              <a:ahLst/>
              <a:cxnLst/>
              <a:rect l="l" t="t" r="r" b="b"/>
              <a:pathLst>
                <a:path w="965" h="300" extrusionOk="0">
                  <a:moveTo>
                    <a:pt x="192" y="274"/>
                  </a:moveTo>
                  <a:cubicBezTo>
                    <a:pt x="632" y="300"/>
                    <a:pt x="919" y="253"/>
                    <a:pt x="965" y="92"/>
                  </a:cubicBezTo>
                  <a:cubicBezTo>
                    <a:pt x="621" y="112"/>
                    <a:pt x="0" y="1"/>
                    <a:pt x="192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62" name="Google Shape;68862;p28"/>
            <p:cNvSpPr/>
            <p:nvPr/>
          </p:nvSpPr>
          <p:spPr>
            <a:xfrm>
              <a:off x="2429865" y="3150135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7"/>
                  </a:moveTo>
                  <a:cubicBezTo>
                    <a:pt x="236" y="0"/>
                    <a:pt x="0" y="70"/>
                    <a:pt x="98" y="117"/>
                  </a:cubicBezTo>
                  <a:cubicBezTo>
                    <a:pt x="150" y="143"/>
                    <a:pt x="392" y="72"/>
                    <a:pt x="290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63" name="Google Shape;68863;p28"/>
            <p:cNvSpPr/>
            <p:nvPr/>
          </p:nvSpPr>
          <p:spPr>
            <a:xfrm>
              <a:off x="1813895" y="3147786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2" y="105"/>
                  </a:moveTo>
                  <a:cubicBezTo>
                    <a:pt x="0" y="155"/>
                    <a:pt x="157" y="208"/>
                    <a:pt x="192" y="105"/>
                  </a:cubicBezTo>
                  <a:cubicBezTo>
                    <a:pt x="192" y="52"/>
                    <a:pt x="37" y="0"/>
                    <a:pt x="2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64" name="Google Shape;68864;p28"/>
            <p:cNvSpPr/>
            <p:nvPr/>
          </p:nvSpPr>
          <p:spPr>
            <a:xfrm>
              <a:off x="6449480" y="3147395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5"/>
                  </a:moveTo>
                  <a:cubicBezTo>
                    <a:pt x="241" y="0"/>
                    <a:pt x="1" y="68"/>
                    <a:pt x="103" y="116"/>
                  </a:cubicBezTo>
                  <a:cubicBezTo>
                    <a:pt x="155" y="142"/>
                    <a:pt x="395" y="74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65" name="Google Shape;68865;p28"/>
            <p:cNvSpPr/>
            <p:nvPr/>
          </p:nvSpPr>
          <p:spPr>
            <a:xfrm>
              <a:off x="5866989" y="3141042"/>
              <a:ext cx="8959" cy="11472"/>
            </a:xfrm>
            <a:custGeom>
              <a:avLst/>
              <a:gdLst/>
              <a:ahLst/>
              <a:cxnLst/>
              <a:rect l="l" t="t" r="r" b="b"/>
              <a:pathLst>
                <a:path w="251" h="381" extrusionOk="0">
                  <a:moveTo>
                    <a:pt x="223" y="236"/>
                  </a:moveTo>
                  <a:cubicBezTo>
                    <a:pt x="251" y="142"/>
                    <a:pt x="72" y="1"/>
                    <a:pt x="29" y="146"/>
                  </a:cubicBezTo>
                  <a:cubicBezTo>
                    <a:pt x="0" y="241"/>
                    <a:pt x="179" y="381"/>
                    <a:pt x="223" y="23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66" name="Google Shape;68866;p28"/>
            <p:cNvSpPr/>
            <p:nvPr/>
          </p:nvSpPr>
          <p:spPr>
            <a:xfrm>
              <a:off x="0" y="3144715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4"/>
                  </a:moveTo>
                  <a:cubicBezTo>
                    <a:pt x="242" y="0"/>
                    <a:pt x="1" y="68"/>
                    <a:pt x="102" y="114"/>
                  </a:cubicBezTo>
                  <a:cubicBezTo>
                    <a:pt x="157" y="140"/>
                    <a:pt x="396" y="71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67" name="Google Shape;68867;p28"/>
            <p:cNvSpPr/>
            <p:nvPr/>
          </p:nvSpPr>
          <p:spPr>
            <a:xfrm>
              <a:off x="4477577" y="3142668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8" y="21"/>
                    <a:pt x="7" y="4"/>
                    <a:pt x="0" y="92"/>
                  </a:cubicBezTo>
                  <a:cubicBezTo>
                    <a:pt x="150" y="71"/>
                    <a:pt x="383" y="89"/>
                    <a:pt x="38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68" name="Google Shape;68868;p28"/>
            <p:cNvSpPr/>
            <p:nvPr/>
          </p:nvSpPr>
          <p:spPr>
            <a:xfrm>
              <a:off x="6645785" y="3134147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5" y="103"/>
                  </a:moveTo>
                  <a:cubicBezTo>
                    <a:pt x="195" y="52"/>
                    <a:pt x="39" y="0"/>
                    <a:pt x="1" y="103"/>
                  </a:cubicBezTo>
                  <a:cubicBezTo>
                    <a:pt x="0" y="153"/>
                    <a:pt x="157" y="205"/>
                    <a:pt x="195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69" name="Google Shape;68869;p28"/>
            <p:cNvSpPr/>
            <p:nvPr/>
          </p:nvSpPr>
          <p:spPr>
            <a:xfrm>
              <a:off x="4591006" y="3136496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5" y="25"/>
                  </a:moveTo>
                  <a:cubicBezTo>
                    <a:pt x="241" y="0"/>
                    <a:pt x="1" y="68"/>
                    <a:pt x="103" y="114"/>
                  </a:cubicBezTo>
                  <a:cubicBezTo>
                    <a:pt x="156" y="140"/>
                    <a:pt x="395" y="72"/>
                    <a:pt x="295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70" name="Google Shape;68870;p28"/>
            <p:cNvSpPr/>
            <p:nvPr/>
          </p:nvSpPr>
          <p:spPr>
            <a:xfrm>
              <a:off x="2626027" y="3131769"/>
              <a:ext cx="15134" cy="9184"/>
            </a:xfrm>
            <a:custGeom>
              <a:avLst/>
              <a:gdLst/>
              <a:ahLst/>
              <a:cxnLst/>
              <a:rect l="l" t="t" r="r" b="b"/>
              <a:pathLst>
                <a:path w="424" h="305" extrusionOk="0">
                  <a:moveTo>
                    <a:pt x="387" y="272"/>
                  </a:moveTo>
                  <a:cubicBezTo>
                    <a:pt x="357" y="165"/>
                    <a:pt x="424" y="15"/>
                    <a:pt x="194" y="1"/>
                  </a:cubicBezTo>
                  <a:cubicBezTo>
                    <a:pt x="184" y="56"/>
                    <a:pt x="165" y="108"/>
                    <a:pt x="1" y="92"/>
                  </a:cubicBezTo>
                  <a:cubicBezTo>
                    <a:pt x="24" y="202"/>
                    <a:pt x="58" y="305"/>
                    <a:pt x="387" y="2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71" name="Google Shape;68871;p28"/>
            <p:cNvSpPr/>
            <p:nvPr/>
          </p:nvSpPr>
          <p:spPr>
            <a:xfrm>
              <a:off x="2557178" y="3137248"/>
              <a:ext cx="13849" cy="2710"/>
            </a:xfrm>
            <a:custGeom>
              <a:avLst/>
              <a:gdLst/>
              <a:ahLst/>
              <a:cxnLst/>
              <a:rect l="l" t="t" r="r" b="b"/>
              <a:pathLst>
                <a:path w="388" h="90" extrusionOk="0">
                  <a:moveTo>
                    <a:pt x="387" y="0"/>
                  </a:moveTo>
                  <a:cubicBezTo>
                    <a:pt x="238" y="20"/>
                    <a:pt x="6" y="3"/>
                    <a:pt x="1" y="89"/>
                  </a:cubicBezTo>
                  <a:cubicBezTo>
                    <a:pt x="152" y="69"/>
                    <a:pt x="383" y="88"/>
                    <a:pt x="38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72" name="Google Shape;68872;p28"/>
            <p:cNvSpPr/>
            <p:nvPr/>
          </p:nvSpPr>
          <p:spPr>
            <a:xfrm>
              <a:off x="2515989" y="3125536"/>
              <a:ext cx="30410" cy="11743"/>
            </a:xfrm>
            <a:custGeom>
              <a:avLst/>
              <a:gdLst/>
              <a:ahLst/>
              <a:cxnLst/>
              <a:rect l="l" t="t" r="r" b="b"/>
              <a:pathLst>
                <a:path w="852" h="390" extrusionOk="0">
                  <a:moveTo>
                    <a:pt x="771" y="25"/>
                  </a:moveTo>
                  <a:cubicBezTo>
                    <a:pt x="334" y="0"/>
                    <a:pt x="48" y="46"/>
                    <a:pt x="1" y="207"/>
                  </a:cubicBezTo>
                  <a:cubicBezTo>
                    <a:pt x="275" y="229"/>
                    <a:pt x="324" y="357"/>
                    <a:pt x="578" y="389"/>
                  </a:cubicBezTo>
                  <a:cubicBezTo>
                    <a:pt x="638" y="267"/>
                    <a:pt x="852" y="216"/>
                    <a:pt x="771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73" name="Google Shape;68873;p28"/>
            <p:cNvSpPr/>
            <p:nvPr/>
          </p:nvSpPr>
          <p:spPr>
            <a:xfrm>
              <a:off x="4019794" y="312553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6"/>
                  </a:moveTo>
                  <a:cubicBezTo>
                    <a:pt x="154" y="141"/>
                    <a:pt x="392" y="72"/>
                    <a:pt x="293" y="25"/>
                  </a:cubicBezTo>
                  <a:cubicBezTo>
                    <a:pt x="240" y="0"/>
                    <a:pt x="0" y="69"/>
                    <a:pt x="99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74" name="Google Shape;68874;p28"/>
            <p:cNvSpPr/>
            <p:nvPr/>
          </p:nvSpPr>
          <p:spPr>
            <a:xfrm>
              <a:off x="7210252" y="3120267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6" y="110"/>
                  </a:moveTo>
                  <a:cubicBezTo>
                    <a:pt x="345" y="0"/>
                    <a:pt x="170" y="55"/>
                    <a:pt x="1" y="110"/>
                  </a:cubicBezTo>
                  <a:cubicBezTo>
                    <a:pt x="1" y="201"/>
                    <a:pt x="339" y="225"/>
                    <a:pt x="386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75" name="Google Shape;68875;p28"/>
            <p:cNvSpPr/>
            <p:nvPr/>
          </p:nvSpPr>
          <p:spPr>
            <a:xfrm>
              <a:off x="5933233" y="312005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39" y="1"/>
                    <a:pt x="0" y="70"/>
                    <a:pt x="102" y="117"/>
                  </a:cubicBezTo>
                  <a:cubicBezTo>
                    <a:pt x="153" y="142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76" name="Google Shape;68876;p28"/>
            <p:cNvSpPr/>
            <p:nvPr/>
          </p:nvSpPr>
          <p:spPr>
            <a:xfrm>
              <a:off x="2897428" y="3112589"/>
              <a:ext cx="26591" cy="12315"/>
            </a:xfrm>
            <a:custGeom>
              <a:avLst/>
              <a:gdLst/>
              <a:ahLst/>
              <a:cxnLst/>
              <a:rect l="l" t="t" r="r" b="b"/>
              <a:pathLst>
                <a:path w="745" h="409" extrusionOk="0">
                  <a:moveTo>
                    <a:pt x="690" y="365"/>
                  </a:moveTo>
                  <a:cubicBezTo>
                    <a:pt x="745" y="157"/>
                    <a:pt x="644" y="24"/>
                    <a:pt x="305" y="1"/>
                  </a:cubicBezTo>
                  <a:cubicBezTo>
                    <a:pt x="1" y="137"/>
                    <a:pt x="89" y="408"/>
                    <a:pt x="690" y="36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77" name="Google Shape;68877;p28"/>
            <p:cNvSpPr/>
            <p:nvPr/>
          </p:nvSpPr>
          <p:spPr>
            <a:xfrm>
              <a:off x="2116348" y="3107140"/>
              <a:ext cx="38619" cy="16470"/>
            </a:xfrm>
            <a:custGeom>
              <a:avLst/>
              <a:gdLst/>
              <a:ahLst/>
              <a:cxnLst/>
              <a:rect l="l" t="t" r="r" b="b"/>
              <a:pathLst>
                <a:path w="1082" h="547" extrusionOk="0">
                  <a:moveTo>
                    <a:pt x="589" y="546"/>
                  </a:moveTo>
                  <a:cubicBezTo>
                    <a:pt x="608" y="402"/>
                    <a:pt x="1081" y="474"/>
                    <a:pt x="973" y="273"/>
                  </a:cubicBezTo>
                  <a:cubicBezTo>
                    <a:pt x="626" y="196"/>
                    <a:pt x="444" y="41"/>
                    <a:pt x="12" y="0"/>
                  </a:cubicBezTo>
                  <a:cubicBezTo>
                    <a:pt x="1" y="278"/>
                    <a:pt x="185" y="462"/>
                    <a:pt x="589" y="54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78" name="Google Shape;68878;p28"/>
            <p:cNvSpPr/>
            <p:nvPr/>
          </p:nvSpPr>
          <p:spPr>
            <a:xfrm>
              <a:off x="6807469" y="311734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2" y="26"/>
                  </a:moveTo>
                  <a:cubicBezTo>
                    <a:pt x="237" y="1"/>
                    <a:pt x="1" y="70"/>
                    <a:pt x="100" y="117"/>
                  </a:cubicBezTo>
                  <a:cubicBezTo>
                    <a:pt x="152" y="142"/>
                    <a:pt x="391" y="71"/>
                    <a:pt x="292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79" name="Google Shape;68879;p28"/>
            <p:cNvSpPr/>
            <p:nvPr/>
          </p:nvSpPr>
          <p:spPr>
            <a:xfrm>
              <a:off x="8369880" y="311457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0" y="118"/>
                  </a:moveTo>
                  <a:cubicBezTo>
                    <a:pt x="156" y="142"/>
                    <a:pt x="393" y="73"/>
                    <a:pt x="293" y="26"/>
                  </a:cubicBezTo>
                  <a:cubicBezTo>
                    <a:pt x="241" y="0"/>
                    <a:pt x="0" y="71"/>
                    <a:pt x="100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80" name="Google Shape;68880;p28"/>
            <p:cNvSpPr/>
            <p:nvPr/>
          </p:nvSpPr>
          <p:spPr>
            <a:xfrm>
              <a:off x="7341062" y="3103948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90" y="471"/>
                  </a:moveTo>
                  <a:lnTo>
                    <a:pt x="578" y="471"/>
                  </a:lnTo>
                  <a:cubicBezTo>
                    <a:pt x="472" y="339"/>
                    <a:pt x="802" y="1"/>
                    <a:pt x="383" y="18"/>
                  </a:cubicBezTo>
                  <a:cubicBezTo>
                    <a:pt x="524" y="266"/>
                    <a:pt x="2" y="200"/>
                    <a:pt x="1" y="379"/>
                  </a:cubicBezTo>
                  <a:cubicBezTo>
                    <a:pt x="118" y="384"/>
                    <a:pt x="227" y="392"/>
                    <a:pt x="190" y="47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81" name="Google Shape;68881;p28"/>
            <p:cNvSpPr/>
            <p:nvPr/>
          </p:nvSpPr>
          <p:spPr>
            <a:xfrm>
              <a:off x="4972123" y="3108344"/>
              <a:ext cx="9030" cy="11351"/>
            </a:xfrm>
            <a:custGeom>
              <a:avLst/>
              <a:gdLst/>
              <a:ahLst/>
              <a:cxnLst/>
              <a:rect l="l" t="t" r="r" b="b"/>
              <a:pathLst>
                <a:path w="253" h="377" extrusionOk="0">
                  <a:moveTo>
                    <a:pt x="224" y="233"/>
                  </a:moveTo>
                  <a:cubicBezTo>
                    <a:pt x="252" y="139"/>
                    <a:pt x="74" y="1"/>
                    <a:pt x="31" y="144"/>
                  </a:cubicBezTo>
                  <a:cubicBezTo>
                    <a:pt x="0" y="238"/>
                    <a:pt x="181" y="377"/>
                    <a:pt x="224" y="23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82" name="Google Shape;68882;p28"/>
            <p:cNvSpPr/>
            <p:nvPr/>
          </p:nvSpPr>
          <p:spPr>
            <a:xfrm>
              <a:off x="2333461" y="3109187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2" y="25"/>
                  </a:moveTo>
                  <a:cubicBezTo>
                    <a:pt x="237" y="0"/>
                    <a:pt x="0" y="68"/>
                    <a:pt x="100" y="116"/>
                  </a:cubicBezTo>
                  <a:cubicBezTo>
                    <a:pt x="152" y="140"/>
                    <a:pt x="391" y="71"/>
                    <a:pt x="292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83" name="Google Shape;68883;p28"/>
            <p:cNvSpPr/>
            <p:nvPr/>
          </p:nvSpPr>
          <p:spPr>
            <a:xfrm>
              <a:off x="2061668" y="3107170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5" y="1"/>
                  </a:moveTo>
                  <a:lnTo>
                    <a:pt x="0" y="1"/>
                  </a:lnTo>
                  <a:lnTo>
                    <a:pt x="0" y="183"/>
                  </a:lnTo>
                  <a:lnTo>
                    <a:pt x="385" y="18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84" name="Google Shape;68884;p28"/>
            <p:cNvSpPr/>
            <p:nvPr/>
          </p:nvSpPr>
          <p:spPr>
            <a:xfrm>
              <a:off x="6212129" y="3098619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3" y="103"/>
                  </a:moveTo>
                  <a:cubicBezTo>
                    <a:pt x="195" y="52"/>
                    <a:pt x="37" y="0"/>
                    <a:pt x="3" y="103"/>
                  </a:cubicBezTo>
                  <a:cubicBezTo>
                    <a:pt x="0" y="152"/>
                    <a:pt x="157" y="206"/>
                    <a:pt x="193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85" name="Google Shape;68885;p28"/>
            <p:cNvSpPr/>
            <p:nvPr/>
          </p:nvSpPr>
          <p:spPr>
            <a:xfrm>
              <a:off x="3214015" y="3087057"/>
              <a:ext cx="52218" cy="22703"/>
            </a:xfrm>
            <a:custGeom>
              <a:avLst/>
              <a:gdLst/>
              <a:ahLst/>
              <a:cxnLst/>
              <a:rect l="l" t="t" r="r" b="b"/>
              <a:pathLst>
                <a:path w="1463" h="754" extrusionOk="0">
                  <a:moveTo>
                    <a:pt x="1462" y="396"/>
                  </a:moveTo>
                  <a:cubicBezTo>
                    <a:pt x="1345" y="272"/>
                    <a:pt x="720" y="383"/>
                    <a:pt x="691" y="214"/>
                  </a:cubicBezTo>
                  <a:cubicBezTo>
                    <a:pt x="670" y="105"/>
                    <a:pt x="635" y="0"/>
                    <a:pt x="306" y="33"/>
                  </a:cubicBezTo>
                  <a:cubicBezTo>
                    <a:pt x="0" y="474"/>
                    <a:pt x="1246" y="754"/>
                    <a:pt x="1462" y="39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86" name="Google Shape;68886;p28"/>
            <p:cNvSpPr/>
            <p:nvPr/>
          </p:nvSpPr>
          <p:spPr>
            <a:xfrm>
              <a:off x="7770971" y="3095458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6"/>
                  </a:moveTo>
                  <a:cubicBezTo>
                    <a:pt x="240" y="1"/>
                    <a:pt x="0" y="70"/>
                    <a:pt x="102" y="116"/>
                  </a:cubicBezTo>
                  <a:cubicBezTo>
                    <a:pt x="156" y="143"/>
                    <a:pt x="393" y="74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87" name="Google Shape;68887;p28"/>
            <p:cNvSpPr/>
            <p:nvPr/>
          </p:nvSpPr>
          <p:spPr>
            <a:xfrm>
              <a:off x="3279973" y="3093501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1" y="182"/>
                  </a:moveTo>
                  <a:lnTo>
                    <a:pt x="386" y="182"/>
                  </a:lnTo>
                  <a:lnTo>
                    <a:pt x="386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88" name="Google Shape;68888;p28"/>
            <p:cNvSpPr/>
            <p:nvPr/>
          </p:nvSpPr>
          <p:spPr>
            <a:xfrm>
              <a:off x="1841414" y="3096210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5" y="1"/>
                  </a:moveTo>
                  <a:cubicBezTo>
                    <a:pt x="236" y="20"/>
                    <a:pt x="6" y="3"/>
                    <a:pt x="1" y="91"/>
                  </a:cubicBezTo>
                  <a:cubicBezTo>
                    <a:pt x="150" y="72"/>
                    <a:pt x="379" y="91"/>
                    <a:pt x="38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89" name="Google Shape;68889;p28"/>
            <p:cNvSpPr/>
            <p:nvPr/>
          </p:nvSpPr>
          <p:spPr>
            <a:xfrm>
              <a:off x="6412361" y="3082601"/>
              <a:ext cx="29018" cy="10900"/>
            </a:xfrm>
            <a:custGeom>
              <a:avLst/>
              <a:gdLst/>
              <a:ahLst/>
              <a:cxnLst/>
              <a:rect l="l" t="t" r="r" b="b"/>
              <a:pathLst>
                <a:path w="813" h="362" extrusionOk="0">
                  <a:moveTo>
                    <a:pt x="563" y="361"/>
                  </a:moveTo>
                  <a:cubicBezTo>
                    <a:pt x="812" y="242"/>
                    <a:pt x="682" y="88"/>
                    <a:pt x="371" y="1"/>
                  </a:cubicBezTo>
                  <a:cubicBezTo>
                    <a:pt x="346" y="225"/>
                    <a:pt x="0" y="283"/>
                    <a:pt x="563" y="36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90" name="Google Shape;68890;p28"/>
            <p:cNvSpPr/>
            <p:nvPr/>
          </p:nvSpPr>
          <p:spPr>
            <a:xfrm>
              <a:off x="75774" y="3090008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5"/>
                  </a:moveTo>
                  <a:cubicBezTo>
                    <a:pt x="240" y="0"/>
                    <a:pt x="0" y="69"/>
                    <a:pt x="98" y="115"/>
                  </a:cubicBezTo>
                  <a:cubicBezTo>
                    <a:pt x="153" y="141"/>
                    <a:pt x="394" y="72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91" name="Google Shape;68891;p28"/>
            <p:cNvSpPr/>
            <p:nvPr/>
          </p:nvSpPr>
          <p:spPr>
            <a:xfrm>
              <a:off x="8335437" y="3087238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4" y="26"/>
                  </a:moveTo>
                  <a:cubicBezTo>
                    <a:pt x="240" y="1"/>
                    <a:pt x="1" y="70"/>
                    <a:pt x="103" y="117"/>
                  </a:cubicBezTo>
                  <a:cubicBezTo>
                    <a:pt x="153" y="142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92" name="Google Shape;68892;p28"/>
            <p:cNvSpPr/>
            <p:nvPr/>
          </p:nvSpPr>
          <p:spPr>
            <a:xfrm>
              <a:off x="4498243" y="3087991"/>
              <a:ext cx="13849" cy="2800"/>
            </a:xfrm>
            <a:custGeom>
              <a:avLst/>
              <a:gdLst/>
              <a:ahLst/>
              <a:cxnLst/>
              <a:rect l="l" t="t" r="r" b="b"/>
              <a:pathLst>
                <a:path w="388" h="93" extrusionOk="0">
                  <a:moveTo>
                    <a:pt x="387" y="1"/>
                  </a:moveTo>
                  <a:cubicBezTo>
                    <a:pt x="237" y="22"/>
                    <a:pt x="7" y="5"/>
                    <a:pt x="1" y="92"/>
                  </a:cubicBezTo>
                  <a:cubicBezTo>
                    <a:pt x="151" y="72"/>
                    <a:pt x="383" y="91"/>
                    <a:pt x="3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93" name="Google Shape;68893;p28"/>
            <p:cNvSpPr/>
            <p:nvPr/>
          </p:nvSpPr>
          <p:spPr>
            <a:xfrm>
              <a:off x="8600556" y="3081879"/>
              <a:ext cx="13849" cy="7437"/>
            </a:xfrm>
            <a:custGeom>
              <a:avLst/>
              <a:gdLst/>
              <a:ahLst/>
              <a:cxnLst/>
              <a:rect l="l" t="t" r="r" b="b"/>
              <a:pathLst>
                <a:path w="388" h="247" extrusionOk="0">
                  <a:moveTo>
                    <a:pt x="388" y="114"/>
                  </a:moveTo>
                  <a:cubicBezTo>
                    <a:pt x="384" y="22"/>
                    <a:pt x="50" y="0"/>
                    <a:pt x="0" y="114"/>
                  </a:cubicBezTo>
                  <a:cubicBezTo>
                    <a:pt x="215" y="104"/>
                    <a:pt x="303" y="247"/>
                    <a:pt x="388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94" name="Google Shape;68894;p28"/>
            <p:cNvSpPr/>
            <p:nvPr/>
          </p:nvSpPr>
          <p:spPr>
            <a:xfrm>
              <a:off x="8873991" y="3074352"/>
              <a:ext cx="25556" cy="10960"/>
            </a:xfrm>
            <a:custGeom>
              <a:avLst/>
              <a:gdLst/>
              <a:ahLst/>
              <a:cxnLst/>
              <a:rect l="l" t="t" r="r" b="b"/>
              <a:pathLst>
                <a:path w="716" h="364" extrusionOk="0">
                  <a:moveTo>
                    <a:pt x="439" y="364"/>
                  </a:moveTo>
                  <a:cubicBezTo>
                    <a:pt x="500" y="240"/>
                    <a:pt x="715" y="191"/>
                    <a:pt x="632" y="1"/>
                  </a:cubicBezTo>
                  <a:lnTo>
                    <a:pt x="54" y="1"/>
                  </a:lnTo>
                  <a:cubicBezTo>
                    <a:pt x="0" y="207"/>
                    <a:pt x="102" y="341"/>
                    <a:pt x="439" y="36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95" name="Google Shape;68895;p28"/>
            <p:cNvSpPr/>
            <p:nvPr/>
          </p:nvSpPr>
          <p:spPr>
            <a:xfrm>
              <a:off x="6246251" y="3076278"/>
              <a:ext cx="21023" cy="9033"/>
            </a:xfrm>
            <a:custGeom>
              <a:avLst/>
              <a:gdLst/>
              <a:ahLst/>
              <a:cxnLst/>
              <a:rect l="l" t="t" r="r" b="b"/>
              <a:pathLst>
                <a:path w="589" h="300" extrusionOk="0">
                  <a:moveTo>
                    <a:pt x="394" y="300"/>
                  </a:moveTo>
                  <a:cubicBezTo>
                    <a:pt x="394" y="208"/>
                    <a:pt x="549" y="193"/>
                    <a:pt x="588" y="117"/>
                  </a:cubicBezTo>
                  <a:cubicBezTo>
                    <a:pt x="339" y="113"/>
                    <a:pt x="321" y="1"/>
                    <a:pt x="9" y="25"/>
                  </a:cubicBezTo>
                  <a:cubicBezTo>
                    <a:pt x="1" y="185"/>
                    <a:pt x="157" y="259"/>
                    <a:pt x="394" y="30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96" name="Google Shape;68896;p28"/>
            <p:cNvSpPr/>
            <p:nvPr/>
          </p:nvSpPr>
          <p:spPr>
            <a:xfrm>
              <a:off x="8569504" y="307904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99" y="119"/>
                  </a:moveTo>
                  <a:cubicBezTo>
                    <a:pt x="155" y="141"/>
                    <a:pt x="394" y="74"/>
                    <a:pt x="293" y="27"/>
                  </a:cubicBezTo>
                  <a:cubicBezTo>
                    <a:pt x="240" y="0"/>
                    <a:pt x="1" y="69"/>
                    <a:pt x="99" y="11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97" name="Google Shape;68897;p28"/>
            <p:cNvSpPr/>
            <p:nvPr/>
          </p:nvSpPr>
          <p:spPr>
            <a:xfrm>
              <a:off x="4956990" y="3070678"/>
              <a:ext cx="39761" cy="15778"/>
            </a:xfrm>
            <a:custGeom>
              <a:avLst/>
              <a:gdLst/>
              <a:ahLst/>
              <a:cxnLst/>
              <a:rect l="l" t="t" r="r" b="b"/>
              <a:pathLst>
                <a:path w="1114" h="524" extrusionOk="0">
                  <a:moveTo>
                    <a:pt x="648" y="303"/>
                  </a:moveTo>
                  <a:cubicBezTo>
                    <a:pt x="1114" y="0"/>
                    <a:pt x="0" y="523"/>
                    <a:pt x="648" y="3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98" name="Google Shape;68898;p28"/>
            <p:cNvSpPr/>
            <p:nvPr/>
          </p:nvSpPr>
          <p:spPr>
            <a:xfrm>
              <a:off x="2743489" y="3067908"/>
              <a:ext cx="36335" cy="19030"/>
            </a:xfrm>
            <a:custGeom>
              <a:avLst/>
              <a:gdLst/>
              <a:ahLst/>
              <a:cxnLst/>
              <a:rect l="l" t="t" r="r" b="b"/>
              <a:pathLst>
                <a:path w="1018" h="632" extrusionOk="0">
                  <a:moveTo>
                    <a:pt x="760" y="489"/>
                  </a:moveTo>
                  <a:cubicBezTo>
                    <a:pt x="924" y="382"/>
                    <a:pt x="1018" y="243"/>
                    <a:pt x="954" y="33"/>
                  </a:cubicBezTo>
                  <a:cubicBezTo>
                    <a:pt x="664" y="48"/>
                    <a:pt x="245" y="1"/>
                    <a:pt x="181" y="125"/>
                  </a:cubicBezTo>
                  <a:cubicBezTo>
                    <a:pt x="695" y="95"/>
                    <a:pt x="1" y="631"/>
                    <a:pt x="760" y="48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99" name="Google Shape;68899;p28"/>
            <p:cNvSpPr/>
            <p:nvPr/>
          </p:nvSpPr>
          <p:spPr>
            <a:xfrm>
              <a:off x="3893980" y="3063392"/>
              <a:ext cx="37905" cy="18849"/>
            </a:xfrm>
            <a:custGeom>
              <a:avLst/>
              <a:gdLst/>
              <a:ahLst/>
              <a:cxnLst/>
              <a:rect l="l" t="t" r="r" b="b"/>
              <a:pathLst>
                <a:path w="1062" h="626" extrusionOk="0">
                  <a:moveTo>
                    <a:pt x="732" y="545"/>
                  </a:moveTo>
                  <a:cubicBezTo>
                    <a:pt x="1062" y="392"/>
                    <a:pt x="619" y="138"/>
                    <a:pt x="347" y="1"/>
                  </a:cubicBezTo>
                  <a:cubicBezTo>
                    <a:pt x="48" y="140"/>
                    <a:pt x="1" y="626"/>
                    <a:pt x="732" y="54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00" name="Google Shape;68900;p28"/>
            <p:cNvSpPr/>
            <p:nvPr/>
          </p:nvSpPr>
          <p:spPr>
            <a:xfrm>
              <a:off x="2784249" y="3071250"/>
              <a:ext cx="7067" cy="6203"/>
            </a:xfrm>
            <a:custGeom>
              <a:avLst/>
              <a:gdLst/>
              <a:ahLst/>
              <a:cxnLst/>
              <a:rect l="l" t="t" r="r" b="b"/>
              <a:pathLst>
                <a:path w="198" h="206" extrusionOk="0">
                  <a:moveTo>
                    <a:pt x="5" y="104"/>
                  </a:moveTo>
                  <a:cubicBezTo>
                    <a:pt x="1" y="153"/>
                    <a:pt x="161" y="206"/>
                    <a:pt x="198" y="104"/>
                  </a:cubicBezTo>
                  <a:cubicBezTo>
                    <a:pt x="198" y="53"/>
                    <a:pt x="40" y="1"/>
                    <a:pt x="5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01" name="Google Shape;68901;p28"/>
            <p:cNvSpPr/>
            <p:nvPr/>
          </p:nvSpPr>
          <p:spPr>
            <a:xfrm>
              <a:off x="332362" y="3060682"/>
              <a:ext cx="56751" cy="22552"/>
            </a:xfrm>
            <a:custGeom>
              <a:avLst/>
              <a:gdLst/>
              <a:ahLst/>
              <a:cxnLst/>
              <a:rect l="l" t="t" r="r" b="b"/>
              <a:pathLst>
                <a:path w="1590" h="749" extrusionOk="0">
                  <a:moveTo>
                    <a:pt x="1590" y="365"/>
                  </a:moveTo>
                  <a:cubicBezTo>
                    <a:pt x="1048" y="346"/>
                    <a:pt x="1061" y="67"/>
                    <a:pt x="624" y="0"/>
                  </a:cubicBezTo>
                  <a:cubicBezTo>
                    <a:pt x="861" y="294"/>
                    <a:pt x="1" y="70"/>
                    <a:pt x="239" y="365"/>
                  </a:cubicBezTo>
                  <a:cubicBezTo>
                    <a:pt x="962" y="279"/>
                    <a:pt x="1345" y="748"/>
                    <a:pt x="1590" y="36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02" name="Google Shape;68902;p28"/>
            <p:cNvSpPr/>
            <p:nvPr/>
          </p:nvSpPr>
          <p:spPr>
            <a:xfrm>
              <a:off x="3276404" y="3070889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5" y="26"/>
                  </a:moveTo>
                  <a:cubicBezTo>
                    <a:pt x="238" y="1"/>
                    <a:pt x="0" y="67"/>
                    <a:pt x="99" y="117"/>
                  </a:cubicBezTo>
                  <a:cubicBezTo>
                    <a:pt x="153" y="141"/>
                    <a:pt x="392" y="73"/>
                    <a:pt x="295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03" name="Google Shape;68903;p28"/>
            <p:cNvSpPr/>
            <p:nvPr/>
          </p:nvSpPr>
          <p:spPr>
            <a:xfrm>
              <a:off x="2096075" y="3068360"/>
              <a:ext cx="13742" cy="6684"/>
            </a:xfrm>
            <a:custGeom>
              <a:avLst/>
              <a:gdLst/>
              <a:ahLst/>
              <a:cxnLst/>
              <a:rect l="l" t="t" r="r" b="b"/>
              <a:pathLst>
                <a:path w="385" h="222" extrusionOk="0">
                  <a:moveTo>
                    <a:pt x="385" y="110"/>
                  </a:moveTo>
                  <a:cubicBezTo>
                    <a:pt x="345" y="0"/>
                    <a:pt x="172" y="54"/>
                    <a:pt x="1" y="110"/>
                  </a:cubicBezTo>
                  <a:cubicBezTo>
                    <a:pt x="2" y="201"/>
                    <a:pt x="339" y="222"/>
                    <a:pt x="385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04" name="Google Shape;68904;p28"/>
            <p:cNvSpPr/>
            <p:nvPr/>
          </p:nvSpPr>
          <p:spPr>
            <a:xfrm>
              <a:off x="2980412" y="306540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1" y="0"/>
                    <a:pt x="0" y="69"/>
                    <a:pt x="101" y="116"/>
                  </a:cubicBezTo>
                  <a:cubicBezTo>
                    <a:pt x="154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05" name="Google Shape;68905;p28"/>
            <p:cNvSpPr/>
            <p:nvPr/>
          </p:nvSpPr>
          <p:spPr>
            <a:xfrm>
              <a:off x="5627033" y="3062971"/>
              <a:ext cx="20773" cy="3673"/>
            </a:xfrm>
            <a:custGeom>
              <a:avLst/>
              <a:gdLst/>
              <a:ahLst/>
              <a:cxnLst/>
              <a:rect l="l" t="t" r="r" b="b"/>
              <a:pathLst>
                <a:path w="582" h="122" extrusionOk="0">
                  <a:moveTo>
                    <a:pt x="581" y="15"/>
                  </a:moveTo>
                  <a:cubicBezTo>
                    <a:pt x="354" y="28"/>
                    <a:pt x="35" y="0"/>
                    <a:pt x="1" y="106"/>
                  </a:cubicBezTo>
                  <a:cubicBezTo>
                    <a:pt x="229" y="93"/>
                    <a:pt x="550" y="122"/>
                    <a:pt x="581" y="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06" name="Google Shape;68906;p28"/>
            <p:cNvSpPr/>
            <p:nvPr/>
          </p:nvSpPr>
          <p:spPr>
            <a:xfrm>
              <a:off x="2894501" y="3060682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7" y="0"/>
                  </a:moveTo>
                  <a:cubicBezTo>
                    <a:pt x="238" y="20"/>
                    <a:pt x="8" y="4"/>
                    <a:pt x="0" y="92"/>
                  </a:cubicBezTo>
                  <a:cubicBezTo>
                    <a:pt x="149" y="71"/>
                    <a:pt x="381" y="88"/>
                    <a:pt x="38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07" name="Google Shape;68907;p28"/>
            <p:cNvSpPr/>
            <p:nvPr/>
          </p:nvSpPr>
          <p:spPr>
            <a:xfrm>
              <a:off x="8881915" y="3049663"/>
              <a:ext cx="14634" cy="9605"/>
            </a:xfrm>
            <a:custGeom>
              <a:avLst/>
              <a:gdLst/>
              <a:ahLst/>
              <a:cxnLst/>
              <a:rect l="l" t="t" r="r" b="b"/>
              <a:pathLst>
                <a:path w="410" h="319" extrusionOk="0">
                  <a:moveTo>
                    <a:pt x="410" y="275"/>
                  </a:moveTo>
                  <a:lnTo>
                    <a:pt x="410" y="92"/>
                  </a:lnTo>
                  <a:cubicBezTo>
                    <a:pt x="217" y="92"/>
                    <a:pt x="181" y="19"/>
                    <a:pt x="25" y="1"/>
                  </a:cubicBezTo>
                  <a:cubicBezTo>
                    <a:pt x="44" y="146"/>
                    <a:pt x="0" y="318"/>
                    <a:pt x="410" y="27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08" name="Google Shape;68908;p28"/>
            <p:cNvSpPr/>
            <p:nvPr/>
          </p:nvSpPr>
          <p:spPr>
            <a:xfrm>
              <a:off x="5506609" y="3054420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91" y="27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2" y="143"/>
                    <a:pt x="389" y="75"/>
                    <a:pt x="291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09" name="Google Shape;68909;p28"/>
            <p:cNvSpPr/>
            <p:nvPr/>
          </p:nvSpPr>
          <p:spPr>
            <a:xfrm>
              <a:off x="2105676" y="3049723"/>
              <a:ext cx="29518" cy="9846"/>
            </a:xfrm>
            <a:custGeom>
              <a:avLst/>
              <a:gdLst/>
              <a:ahLst/>
              <a:cxnLst/>
              <a:rect l="l" t="t" r="r" b="b"/>
              <a:pathLst>
                <a:path w="827" h="327" extrusionOk="0">
                  <a:moveTo>
                    <a:pt x="695" y="273"/>
                  </a:moveTo>
                  <a:cubicBezTo>
                    <a:pt x="827" y="28"/>
                    <a:pt x="294" y="98"/>
                    <a:pt x="116" y="0"/>
                  </a:cubicBezTo>
                  <a:cubicBezTo>
                    <a:pt x="1" y="238"/>
                    <a:pt x="195" y="327"/>
                    <a:pt x="695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10" name="Google Shape;68910;p28"/>
            <p:cNvSpPr/>
            <p:nvPr/>
          </p:nvSpPr>
          <p:spPr>
            <a:xfrm>
              <a:off x="8566149" y="3047043"/>
              <a:ext cx="34443" cy="8943"/>
            </a:xfrm>
            <a:custGeom>
              <a:avLst/>
              <a:gdLst/>
              <a:ahLst/>
              <a:cxnLst/>
              <a:rect l="l" t="t" r="r" b="b"/>
              <a:pathLst>
                <a:path w="965" h="297" extrusionOk="0">
                  <a:moveTo>
                    <a:pt x="193" y="272"/>
                  </a:moveTo>
                  <a:cubicBezTo>
                    <a:pt x="634" y="297"/>
                    <a:pt x="918" y="250"/>
                    <a:pt x="964" y="89"/>
                  </a:cubicBezTo>
                  <a:cubicBezTo>
                    <a:pt x="625" y="109"/>
                    <a:pt x="1" y="1"/>
                    <a:pt x="193" y="2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11" name="Google Shape;68911;p28"/>
            <p:cNvSpPr/>
            <p:nvPr/>
          </p:nvSpPr>
          <p:spPr>
            <a:xfrm>
              <a:off x="2658507" y="3044303"/>
              <a:ext cx="17703" cy="10960"/>
            </a:xfrm>
            <a:custGeom>
              <a:avLst/>
              <a:gdLst/>
              <a:ahLst/>
              <a:cxnLst/>
              <a:rect l="l" t="t" r="r" b="b"/>
              <a:pathLst>
                <a:path w="496" h="364" extrusionOk="0">
                  <a:moveTo>
                    <a:pt x="443" y="363"/>
                  </a:moveTo>
                  <a:cubicBezTo>
                    <a:pt x="496" y="155"/>
                    <a:pt x="395" y="22"/>
                    <a:pt x="57" y="0"/>
                  </a:cubicBezTo>
                  <a:cubicBezTo>
                    <a:pt x="1" y="205"/>
                    <a:pt x="103" y="341"/>
                    <a:pt x="443" y="36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12" name="Google Shape;68912;p28"/>
            <p:cNvSpPr/>
            <p:nvPr/>
          </p:nvSpPr>
          <p:spPr>
            <a:xfrm>
              <a:off x="7000170" y="304900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99" y="116"/>
                  </a:moveTo>
                  <a:cubicBezTo>
                    <a:pt x="155" y="142"/>
                    <a:pt x="392" y="73"/>
                    <a:pt x="293" y="24"/>
                  </a:cubicBezTo>
                  <a:cubicBezTo>
                    <a:pt x="238" y="1"/>
                    <a:pt x="1" y="69"/>
                    <a:pt x="99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13" name="Google Shape;68913;p28"/>
            <p:cNvSpPr/>
            <p:nvPr/>
          </p:nvSpPr>
          <p:spPr>
            <a:xfrm>
              <a:off x="2285206" y="3049060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4" y="22"/>
                  </a:moveTo>
                  <a:cubicBezTo>
                    <a:pt x="242" y="0"/>
                    <a:pt x="0" y="68"/>
                    <a:pt x="101" y="114"/>
                  </a:cubicBezTo>
                  <a:cubicBezTo>
                    <a:pt x="155" y="140"/>
                    <a:pt x="393" y="71"/>
                    <a:pt x="294" y="2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14" name="Google Shape;68914;p28"/>
            <p:cNvSpPr/>
            <p:nvPr/>
          </p:nvSpPr>
          <p:spPr>
            <a:xfrm>
              <a:off x="7367689" y="3038823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10" y="274"/>
                  </a:moveTo>
                  <a:cubicBezTo>
                    <a:pt x="421" y="157"/>
                    <a:pt x="656" y="146"/>
                    <a:pt x="602" y="1"/>
                  </a:cubicBezTo>
                  <a:lnTo>
                    <a:pt x="217" y="1"/>
                  </a:lnTo>
                  <a:cubicBezTo>
                    <a:pt x="0" y="131"/>
                    <a:pt x="7" y="221"/>
                    <a:pt x="410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15" name="Google Shape;68915;p28"/>
            <p:cNvSpPr/>
            <p:nvPr/>
          </p:nvSpPr>
          <p:spPr>
            <a:xfrm>
              <a:off x="1953664" y="3029580"/>
              <a:ext cx="46400" cy="9274"/>
            </a:xfrm>
            <a:custGeom>
              <a:avLst/>
              <a:gdLst/>
              <a:ahLst/>
              <a:cxnLst/>
              <a:rect l="l" t="t" r="r" b="b"/>
              <a:pathLst>
                <a:path w="1300" h="308" extrusionOk="0">
                  <a:moveTo>
                    <a:pt x="712" y="308"/>
                  </a:moveTo>
                  <a:cubicBezTo>
                    <a:pt x="1299" y="1"/>
                    <a:pt x="0" y="32"/>
                    <a:pt x="712" y="30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16" name="Google Shape;68916;p28"/>
            <p:cNvSpPr/>
            <p:nvPr/>
          </p:nvSpPr>
          <p:spPr>
            <a:xfrm>
              <a:off x="8894157" y="3021421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48" y="306"/>
                  </a:moveTo>
                  <a:cubicBezTo>
                    <a:pt x="1114" y="0"/>
                    <a:pt x="0" y="525"/>
                    <a:pt x="648" y="3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17" name="Google Shape;68917;p28"/>
            <p:cNvSpPr/>
            <p:nvPr/>
          </p:nvSpPr>
          <p:spPr>
            <a:xfrm>
              <a:off x="8018815" y="3029881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2" y="115"/>
                  </a:moveTo>
                  <a:cubicBezTo>
                    <a:pt x="157" y="140"/>
                    <a:pt x="394" y="71"/>
                    <a:pt x="294" y="24"/>
                  </a:cubicBezTo>
                  <a:cubicBezTo>
                    <a:pt x="242" y="0"/>
                    <a:pt x="1" y="67"/>
                    <a:pt x="102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18" name="Google Shape;68918;p28"/>
            <p:cNvSpPr/>
            <p:nvPr/>
          </p:nvSpPr>
          <p:spPr>
            <a:xfrm>
              <a:off x="5014490" y="3027864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0" y="182"/>
                  </a:moveTo>
                  <a:lnTo>
                    <a:pt x="388" y="182"/>
                  </a:lnTo>
                  <a:lnTo>
                    <a:pt x="388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19" name="Google Shape;68919;p28"/>
            <p:cNvSpPr/>
            <p:nvPr/>
          </p:nvSpPr>
          <p:spPr>
            <a:xfrm>
              <a:off x="2873907" y="3027262"/>
              <a:ext cx="13813" cy="6835"/>
            </a:xfrm>
            <a:custGeom>
              <a:avLst/>
              <a:gdLst/>
              <a:ahLst/>
              <a:cxnLst/>
              <a:rect l="l" t="t" r="r" b="b"/>
              <a:pathLst>
                <a:path w="387" h="227" extrusionOk="0">
                  <a:moveTo>
                    <a:pt x="0" y="112"/>
                  </a:moveTo>
                  <a:cubicBezTo>
                    <a:pt x="2" y="203"/>
                    <a:pt x="338" y="227"/>
                    <a:pt x="387" y="112"/>
                  </a:cubicBezTo>
                  <a:cubicBezTo>
                    <a:pt x="344" y="1"/>
                    <a:pt x="171" y="56"/>
                    <a:pt x="0" y="11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20" name="Google Shape;68920;p28"/>
            <p:cNvSpPr/>
            <p:nvPr/>
          </p:nvSpPr>
          <p:spPr>
            <a:xfrm>
              <a:off x="6763890" y="3017477"/>
              <a:ext cx="26448" cy="15296"/>
            </a:xfrm>
            <a:custGeom>
              <a:avLst/>
              <a:gdLst/>
              <a:ahLst/>
              <a:cxnLst/>
              <a:rect l="l" t="t" r="r" b="b"/>
              <a:pathLst>
                <a:path w="741" h="508" extrusionOk="0">
                  <a:moveTo>
                    <a:pt x="740" y="437"/>
                  </a:moveTo>
                  <a:lnTo>
                    <a:pt x="740" y="75"/>
                  </a:lnTo>
                  <a:cubicBezTo>
                    <a:pt x="0" y="1"/>
                    <a:pt x="0" y="507"/>
                    <a:pt x="740" y="43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21" name="Google Shape;68921;p28"/>
            <p:cNvSpPr/>
            <p:nvPr/>
          </p:nvSpPr>
          <p:spPr>
            <a:xfrm>
              <a:off x="2729284" y="3024763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4"/>
                  </a:moveTo>
                  <a:cubicBezTo>
                    <a:pt x="195" y="53"/>
                    <a:pt x="37" y="0"/>
                    <a:pt x="1" y="104"/>
                  </a:cubicBezTo>
                  <a:cubicBezTo>
                    <a:pt x="1" y="154"/>
                    <a:pt x="157" y="207"/>
                    <a:pt x="195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22" name="Google Shape;68922;p28"/>
            <p:cNvSpPr/>
            <p:nvPr/>
          </p:nvSpPr>
          <p:spPr>
            <a:xfrm>
              <a:off x="4126619" y="3022023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2" y="104"/>
                  </a:moveTo>
                  <a:cubicBezTo>
                    <a:pt x="193" y="55"/>
                    <a:pt x="37" y="0"/>
                    <a:pt x="2" y="104"/>
                  </a:cubicBezTo>
                  <a:cubicBezTo>
                    <a:pt x="0" y="154"/>
                    <a:pt x="154" y="208"/>
                    <a:pt x="192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23" name="Google Shape;68923;p28"/>
            <p:cNvSpPr/>
            <p:nvPr/>
          </p:nvSpPr>
          <p:spPr>
            <a:xfrm>
              <a:off x="2660506" y="3016904"/>
              <a:ext cx="22629" cy="11743"/>
            </a:xfrm>
            <a:custGeom>
              <a:avLst/>
              <a:gdLst/>
              <a:ahLst/>
              <a:cxnLst/>
              <a:rect l="l" t="t" r="r" b="b"/>
              <a:pathLst>
                <a:path w="634" h="390" extrusionOk="0">
                  <a:moveTo>
                    <a:pt x="194" y="0"/>
                  </a:moveTo>
                  <a:cubicBezTo>
                    <a:pt x="203" y="127"/>
                    <a:pt x="104" y="201"/>
                    <a:pt x="1" y="273"/>
                  </a:cubicBezTo>
                  <a:cubicBezTo>
                    <a:pt x="246" y="277"/>
                    <a:pt x="267" y="389"/>
                    <a:pt x="577" y="363"/>
                  </a:cubicBezTo>
                  <a:cubicBezTo>
                    <a:pt x="634" y="157"/>
                    <a:pt x="531" y="24"/>
                    <a:pt x="19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24" name="Google Shape;68924;p28"/>
            <p:cNvSpPr/>
            <p:nvPr/>
          </p:nvSpPr>
          <p:spPr>
            <a:xfrm>
              <a:off x="2546791" y="302169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2" y="24"/>
                  </a:moveTo>
                  <a:cubicBezTo>
                    <a:pt x="241" y="1"/>
                    <a:pt x="1" y="68"/>
                    <a:pt x="100" y="115"/>
                  </a:cubicBezTo>
                  <a:cubicBezTo>
                    <a:pt x="153" y="140"/>
                    <a:pt x="393" y="72"/>
                    <a:pt x="292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25" name="Google Shape;68925;p28"/>
            <p:cNvSpPr/>
            <p:nvPr/>
          </p:nvSpPr>
          <p:spPr>
            <a:xfrm>
              <a:off x="1869003" y="3014255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1" y="182"/>
                  </a:moveTo>
                  <a:cubicBezTo>
                    <a:pt x="194" y="180"/>
                    <a:pt x="228" y="254"/>
                    <a:pt x="384" y="271"/>
                  </a:cubicBezTo>
                  <a:cubicBezTo>
                    <a:pt x="383" y="180"/>
                    <a:pt x="541" y="164"/>
                    <a:pt x="579" y="91"/>
                  </a:cubicBezTo>
                  <a:cubicBezTo>
                    <a:pt x="383" y="91"/>
                    <a:pt x="346" y="17"/>
                    <a:pt x="192" y="1"/>
                  </a:cubicBezTo>
                  <a:cubicBezTo>
                    <a:pt x="194" y="91"/>
                    <a:pt x="36" y="107"/>
                    <a:pt x="1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26" name="Google Shape;68926;p28"/>
            <p:cNvSpPr/>
            <p:nvPr/>
          </p:nvSpPr>
          <p:spPr>
            <a:xfrm>
              <a:off x="4449238" y="3011515"/>
              <a:ext cx="23486" cy="8250"/>
            </a:xfrm>
            <a:custGeom>
              <a:avLst/>
              <a:gdLst/>
              <a:ahLst/>
              <a:cxnLst/>
              <a:rect l="l" t="t" r="r" b="b"/>
              <a:pathLst>
                <a:path w="658" h="274" extrusionOk="0">
                  <a:moveTo>
                    <a:pt x="412" y="273"/>
                  </a:moveTo>
                  <a:cubicBezTo>
                    <a:pt x="422" y="155"/>
                    <a:pt x="657" y="145"/>
                    <a:pt x="604" y="0"/>
                  </a:cubicBezTo>
                  <a:lnTo>
                    <a:pt x="216" y="0"/>
                  </a:lnTo>
                  <a:cubicBezTo>
                    <a:pt x="1" y="131"/>
                    <a:pt x="10" y="220"/>
                    <a:pt x="412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27" name="Google Shape;68927;p28"/>
            <p:cNvSpPr/>
            <p:nvPr/>
          </p:nvSpPr>
          <p:spPr>
            <a:xfrm>
              <a:off x="2708690" y="301383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2"/>
                  </a:moveTo>
                  <a:cubicBezTo>
                    <a:pt x="193" y="51"/>
                    <a:pt x="36" y="1"/>
                    <a:pt x="1" y="102"/>
                  </a:cubicBezTo>
                  <a:cubicBezTo>
                    <a:pt x="1" y="153"/>
                    <a:pt x="156" y="207"/>
                    <a:pt x="193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28" name="Google Shape;68928;p28"/>
            <p:cNvSpPr/>
            <p:nvPr/>
          </p:nvSpPr>
          <p:spPr>
            <a:xfrm>
              <a:off x="2550325" y="301383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2"/>
                  </a:moveTo>
                  <a:cubicBezTo>
                    <a:pt x="193" y="51"/>
                    <a:pt x="36" y="1"/>
                    <a:pt x="1" y="102"/>
                  </a:cubicBezTo>
                  <a:cubicBezTo>
                    <a:pt x="1" y="153"/>
                    <a:pt x="156" y="207"/>
                    <a:pt x="193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29" name="Google Shape;68929;p28"/>
            <p:cNvSpPr/>
            <p:nvPr/>
          </p:nvSpPr>
          <p:spPr>
            <a:xfrm>
              <a:off x="8662517" y="3011485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385" y="0"/>
                  </a:moveTo>
                  <a:lnTo>
                    <a:pt x="0" y="0"/>
                  </a:lnTo>
                  <a:lnTo>
                    <a:pt x="0" y="180"/>
                  </a:lnTo>
                  <a:lnTo>
                    <a:pt x="385" y="18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30" name="Google Shape;68930;p28"/>
            <p:cNvSpPr/>
            <p:nvPr/>
          </p:nvSpPr>
          <p:spPr>
            <a:xfrm>
              <a:off x="2832576" y="2995678"/>
              <a:ext cx="26591" cy="15236"/>
            </a:xfrm>
            <a:custGeom>
              <a:avLst/>
              <a:gdLst/>
              <a:ahLst/>
              <a:cxnLst/>
              <a:rect l="l" t="t" r="r" b="b"/>
              <a:pathLst>
                <a:path w="745" h="506" extrusionOk="0">
                  <a:moveTo>
                    <a:pt x="1" y="71"/>
                  </a:moveTo>
                  <a:lnTo>
                    <a:pt x="1" y="434"/>
                  </a:lnTo>
                  <a:cubicBezTo>
                    <a:pt x="745" y="506"/>
                    <a:pt x="745" y="0"/>
                    <a:pt x="1" y="7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31" name="Google Shape;68931;p28"/>
            <p:cNvSpPr/>
            <p:nvPr/>
          </p:nvSpPr>
          <p:spPr>
            <a:xfrm>
              <a:off x="2912847" y="2987428"/>
              <a:ext cx="37156" cy="15868"/>
            </a:xfrm>
            <a:custGeom>
              <a:avLst/>
              <a:gdLst/>
              <a:ahLst/>
              <a:cxnLst/>
              <a:rect l="l" t="t" r="r" b="b"/>
              <a:pathLst>
                <a:path w="1041" h="527" extrusionOk="0">
                  <a:moveTo>
                    <a:pt x="836" y="526"/>
                  </a:moveTo>
                  <a:cubicBezTo>
                    <a:pt x="1041" y="0"/>
                    <a:pt x="1" y="489"/>
                    <a:pt x="836" y="5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32" name="Google Shape;68932;p28"/>
            <p:cNvSpPr/>
            <p:nvPr/>
          </p:nvSpPr>
          <p:spPr>
            <a:xfrm>
              <a:off x="7871051" y="2985080"/>
              <a:ext cx="34372" cy="16259"/>
            </a:xfrm>
            <a:custGeom>
              <a:avLst/>
              <a:gdLst/>
              <a:ahLst/>
              <a:cxnLst/>
              <a:rect l="l" t="t" r="r" b="b"/>
              <a:pathLst>
                <a:path w="963" h="540" extrusionOk="0">
                  <a:moveTo>
                    <a:pt x="0" y="423"/>
                  </a:moveTo>
                  <a:cubicBezTo>
                    <a:pt x="251" y="539"/>
                    <a:pt x="709" y="539"/>
                    <a:pt x="962" y="423"/>
                  </a:cubicBezTo>
                  <a:cubicBezTo>
                    <a:pt x="960" y="0"/>
                    <a:pt x="3" y="0"/>
                    <a:pt x="0" y="42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33" name="Google Shape;68933;p28"/>
            <p:cNvSpPr/>
            <p:nvPr/>
          </p:nvSpPr>
          <p:spPr>
            <a:xfrm>
              <a:off x="7733351" y="2997786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2"/>
                    <a:pt x="5" y="2"/>
                    <a:pt x="1" y="91"/>
                  </a:cubicBezTo>
                  <a:cubicBezTo>
                    <a:pt x="148" y="73"/>
                    <a:pt x="381" y="88"/>
                    <a:pt x="3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34" name="Google Shape;68934;p28"/>
            <p:cNvSpPr/>
            <p:nvPr/>
          </p:nvSpPr>
          <p:spPr>
            <a:xfrm>
              <a:off x="8455183" y="2992336"/>
              <a:ext cx="21558" cy="6444"/>
            </a:xfrm>
            <a:custGeom>
              <a:avLst/>
              <a:gdLst/>
              <a:ahLst/>
              <a:cxnLst/>
              <a:rect l="l" t="t" r="r" b="b"/>
              <a:pathLst>
                <a:path w="604" h="214" extrusionOk="0">
                  <a:moveTo>
                    <a:pt x="604" y="182"/>
                  </a:moveTo>
                  <a:lnTo>
                    <a:pt x="604" y="0"/>
                  </a:lnTo>
                  <a:lnTo>
                    <a:pt x="25" y="0"/>
                  </a:lnTo>
                  <a:cubicBezTo>
                    <a:pt x="0" y="164"/>
                    <a:pt x="215" y="213"/>
                    <a:pt x="604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35" name="Google Shape;68935;p28"/>
            <p:cNvSpPr/>
            <p:nvPr/>
          </p:nvSpPr>
          <p:spPr>
            <a:xfrm>
              <a:off x="8538666" y="2985622"/>
              <a:ext cx="13813" cy="7437"/>
            </a:xfrm>
            <a:custGeom>
              <a:avLst/>
              <a:gdLst/>
              <a:ahLst/>
              <a:cxnLst/>
              <a:rect l="l" t="t" r="r" b="b"/>
              <a:pathLst>
                <a:path w="387" h="247" extrusionOk="0">
                  <a:moveTo>
                    <a:pt x="387" y="132"/>
                  </a:moveTo>
                  <a:cubicBezTo>
                    <a:pt x="170" y="143"/>
                    <a:pt x="88" y="0"/>
                    <a:pt x="2" y="132"/>
                  </a:cubicBezTo>
                  <a:cubicBezTo>
                    <a:pt x="1" y="223"/>
                    <a:pt x="337" y="247"/>
                    <a:pt x="387" y="13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36" name="Google Shape;68936;p28"/>
            <p:cNvSpPr/>
            <p:nvPr/>
          </p:nvSpPr>
          <p:spPr>
            <a:xfrm>
              <a:off x="3723873" y="2986134"/>
              <a:ext cx="13884" cy="4276"/>
            </a:xfrm>
            <a:custGeom>
              <a:avLst/>
              <a:gdLst/>
              <a:ahLst/>
              <a:cxnLst/>
              <a:rect l="l" t="t" r="r" b="b"/>
              <a:pathLst>
                <a:path w="389" h="142" extrusionOk="0">
                  <a:moveTo>
                    <a:pt x="289" y="24"/>
                  </a:moveTo>
                  <a:cubicBezTo>
                    <a:pt x="238" y="0"/>
                    <a:pt x="1" y="68"/>
                    <a:pt x="99" y="115"/>
                  </a:cubicBezTo>
                  <a:cubicBezTo>
                    <a:pt x="151" y="141"/>
                    <a:pt x="389" y="72"/>
                    <a:pt x="289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37" name="Google Shape;68937;p28"/>
            <p:cNvSpPr/>
            <p:nvPr/>
          </p:nvSpPr>
          <p:spPr>
            <a:xfrm>
              <a:off x="7857202" y="2978697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38" name="Google Shape;68938;p28"/>
            <p:cNvSpPr/>
            <p:nvPr/>
          </p:nvSpPr>
          <p:spPr>
            <a:xfrm>
              <a:off x="8007786" y="2975957"/>
              <a:ext cx="21558" cy="6383"/>
            </a:xfrm>
            <a:custGeom>
              <a:avLst/>
              <a:gdLst/>
              <a:ahLst/>
              <a:cxnLst/>
              <a:rect l="l" t="t" r="r" b="b"/>
              <a:pathLst>
                <a:path w="604" h="212" extrusionOk="0">
                  <a:moveTo>
                    <a:pt x="603" y="182"/>
                  </a:moveTo>
                  <a:lnTo>
                    <a:pt x="603" y="0"/>
                  </a:lnTo>
                  <a:lnTo>
                    <a:pt x="24" y="0"/>
                  </a:lnTo>
                  <a:cubicBezTo>
                    <a:pt x="0" y="161"/>
                    <a:pt x="217" y="212"/>
                    <a:pt x="603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39" name="Google Shape;68939;p28"/>
            <p:cNvSpPr/>
            <p:nvPr/>
          </p:nvSpPr>
          <p:spPr>
            <a:xfrm>
              <a:off x="7705797" y="2970447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8" y="92"/>
                  </a:moveTo>
                  <a:cubicBezTo>
                    <a:pt x="384" y="92"/>
                    <a:pt x="350" y="17"/>
                    <a:pt x="193" y="0"/>
                  </a:cubicBezTo>
                  <a:cubicBezTo>
                    <a:pt x="195" y="92"/>
                    <a:pt x="37" y="110"/>
                    <a:pt x="0" y="181"/>
                  </a:cubicBezTo>
                  <a:cubicBezTo>
                    <a:pt x="195" y="181"/>
                    <a:pt x="229" y="255"/>
                    <a:pt x="388" y="273"/>
                  </a:cubicBezTo>
                  <a:cubicBezTo>
                    <a:pt x="383" y="181"/>
                    <a:pt x="542" y="165"/>
                    <a:pt x="578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40" name="Google Shape;68940;p28"/>
            <p:cNvSpPr/>
            <p:nvPr/>
          </p:nvSpPr>
          <p:spPr>
            <a:xfrm>
              <a:off x="7571525" y="297517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4"/>
                  </a:moveTo>
                  <a:cubicBezTo>
                    <a:pt x="238" y="0"/>
                    <a:pt x="0" y="68"/>
                    <a:pt x="99" y="116"/>
                  </a:cubicBezTo>
                  <a:cubicBezTo>
                    <a:pt x="152" y="142"/>
                    <a:pt x="392" y="73"/>
                    <a:pt x="290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41" name="Google Shape;68941;p28"/>
            <p:cNvSpPr/>
            <p:nvPr/>
          </p:nvSpPr>
          <p:spPr>
            <a:xfrm>
              <a:off x="6703856" y="2963763"/>
              <a:ext cx="31481" cy="13941"/>
            </a:xfrm>
            <a:custGeom>
              <a:avLst/>
              <a:gdLst/>
              <a:ahLst/>
              <a:cxnLst/>
              <a:rect l="l" t="t" r="r" b="b"/>
              <a:pathLst>
                <a:path w="882" h="463" extrusionOk="0">
                  <a:moveTo>
                    <a:pt x="690" y="403"/>
                  </a:moveTo>
                  <a:cubicBezTo>
                    <a:pt x="703" y="403"/>
                    <a:pt x="678" y="320"/>
                    <a:pt x="690" y="314"/>
                  </a:cubicBezTo>
                  <a:cubicBezTo>
                    <a:pt x="710" y="302"/>
                    <a:pt x="872" y="126"/>
                    <a:pt x="882" y="131"/>
                  </a:cubicBezTo>
                  <a:cubicBezTo>
                    <a:pt x="672" y="1"/>
                    <a:pt x="1" y="463"/>
                    <a:pt x="690" y="4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42" name="Google Shape;68942;p28"/>
            <p:cNvSpPr/>
            <p:nvPr/>
          </p:nvSpPr>
          <p:spPr>
            <a:xfrm>
              <a:off x="7516773" y="2961956"/>
              <a:ext cx="23878" cy="5811"/>
            </a:xfrm>
            <a:custGeom>
              <a:avLst/>
              <a:gdLst/>
              <a:ahLst/>
              <a:cxnLst/>
              <a:rect l="l" t="t" r="r" b="b"/>
              <a:pathLst>
                <a:path w="669" h="193" extrusionOk="0">
                  <a:moveTo>
                    <a:pt x="477" y="192"/>
                  </a:moveTo>
                  <a:cubicBezTo>
                    <a:pt x="476" y="101"/>
                    <a:pt x="633" y="85"/>
                    <a:pt x="669" y="11"/>
                  </a:cubicBezTo>
                  <a:cubicBezTo>
                    <a:pt x="366" y="21"/>
                    <a:pt x="0" y="0"/>
                    <a:pt x="92" y="1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43" name="Google Shape;68943;p28"/>
            <p:cNvSpPr/>
            <p:nvPr/>
          </p:nvSpPr>
          <p:spPr>
            <a:xfrm>
              <a:off x="2639840" y="2961866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2" y="104"/>
                  </a:moveTo>
                  <a:cubicBezTo>
                    <a:pt x="196" y="53"/>
                    <a:pt x="38" y="1"/>
                    <a:pt x="0" y="104"/>
                  </a:cubicBezTo>
                  <a:cubicBezTo>
                    <a:pt x="0" y="155"/>
                    <a:pt x="160" y="207"/>
                    <a:pt x="192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44" name="Google Shape;68944;p28"/>
            <p:cNvSpPr/>
            <p:nvPr/>
          </p:nvSpPr>
          <p:spPr>
            <a:xfrm>
              <a:off x="8724478" y="2939646"/>
              <a:ext cx="56251" cy="27972"/>
            </a:xfrm>
            <a:custGeom>
              <a:avLst/>
              <a:gdLst/>
              <a:ahLst/>
              <a:cxnLst/>
              <a:rect l="l" t="t" r="r" b="b"/>
              <a:pathLst>
                <a:path w="1576" h="929" extrusionOk="0">
                  <a:moveTo>
                    <a:pt x="1350" y="25"/>
                  </a:moveTo>
                  <a:cubicBezTo>
                    <a:pt x="337" y="0"/>
                    <a:pt x="143" y="364"/>
                    <a:pt x="0" y="751"/>
                  </a:cubicBezTo>
                  <a:cubicBezTo>
                    <a:pt x="819" y="928"/>
                    <a:pt x="1576" y="606"/>
                    <a:pt x="1350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45" name="Google Shape;68945;p28"/>
            <p:cNvSpPr/>
            <p:nvPr/>
          </p:nvSpPr>
          <p:spPr>
            <a:xfrm>
              <a:off x="7864126" y="2962227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6" y="1"/>
                  </a:moveTo>
                  <a:cubicBezTo>
                    <a:pt x="236" y="21"/>
                    <a:pt x="6" y="5"/>
                    <a:pt x="1" y="92"/>
                  </a:cubicBezTo>
                  <a:cubicBezTo>
                    <a:pt x="150" y="72"/>
                    <a:pt x="379" y="89"/>
                    <a:pt x="3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46" name="Google Shape;68946;p28"/>
            <p:cNvSpPr/>
            <p:nvPr/>
          </p:nvSpPr>
          <p:spPr>
            <a:xfrm>
              <a:off x="2749985" y="2940369"/>
              <a:ext cx="51183" cy="19180"/>
            </a:xfrm>
            <a:custGeom>
              <a:avLst/>
              <a:gdLst/>
              <a:ahLst/>
              <a:cxnLst/>
              <a:rect l="l" t="t" r="r" b="b"/>
              <a:pathLst>
                <a:path w="1434" h="637" extrusionOk="0">
                  <a:moveTo>
                    <a:pt x="965" y="637"/>
                  </a:moveTo>
                  <a:cubicBezTo>
                    <a:pt x="1433" y="405"/>
                    <a:pt x="885" y="141"/>
                    <a:pt x="578" y="1"/>
                  </a:cubicBezTo>
                  <a:cubicBezTo>
                    <a:pt x="546" y="107"/>
                    <a:pt x="274" y="100"/>
                    <a:pt x="0" y="92"/>
                  </a:cubicBezTo>
                  <a:cubicBezTo>
                    <a:pt x="106" y="375"/>
                    <a:pt x="461" y="543"/>
                    <a:pt x="965" y="63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47" name="Google Shape;68947;p28"/>
            <p:cNvSpPr/>
            <p:nvPr/>
          </p:nvSpPr>
          <p:spPr>
            <a:xfrm>
              <a:off x="1998886" y="2951298"/>
              <a:ext cx="23450" cy="8250"/>
            </a:xfrm>
            <a:custGeom>
              <a:avLst/>
              <a:gdLst/>
              <a:ahLst/>
              <a:cxnLst/>
              <a:rect l="l" t="t" r="r" b="b"/>
              <a:pathLst>
                <a:path w="657" h="274" extrusionOk="0">
                  <a:moveTo>
                    <a:pt x="411" y="274"/>
                  </a:moveTo>
                  <a:cubicBezTo>
                    <a:pt x="420" y="159"/>
                    <a:pt x="656" y="148"/>
                    <a:pt x="603" y="1"/>
                  </a:cubicBezTo>
                  <a:lnTo>
                    <a:pt x="218" y="1"/>
                  </a:lnTo>
                  <a:cubicBezTo>
                    <a:pt x="1" y="131"/>
                    <a:pt x="9" y="224"/>
                    <a:pt x="411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48" name="Google Shape;68948;p28"/>
            <p:cNvSpPr/>
            <p:nvPr/>
          </p:nvSpPr>
          <p:spPr>
            <a:xfrm>
              <a:off x="5533984" y="2945096"/>
              <a:ext cx="14206" cy="4246"/>
            </a:xfrm>
            <a:custGeom>
              <a:avLst/>
              <a:gdLst/>
              <a:ahLst/>
              <a:cxnLst/>
              <a:rect l="l" t="t" r="r" b="b"/>
              <a:pathLst>
                <a:path w="398" h="141" extrusionOk="0">
                  <a:moveTo>
                    <a:pt x="103" y="117"/>
                  </a:moveTo>
                  <a:cubicBezTo>
                    <a:pt x="156" y="140"/>
                    <a:pt x="398" y="72"/>
                    <a:pt x="295" y="25"/>
                  </a:cubicBezTo>
                  <a:cubicBezTo>
                    <a:pt x="242" y="0"/>
                    <a:pt x="1" y="68"/>
                    <a:pt x="103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49" name="Google Shape;68949;p28"/>
            <p:cNvSpPr/>
            <p:nvPr/>
          </p:nvSpPr>
          <p:spPr>
            <a:xfrm>
              <a:off x="1603849" y="2945096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5" y="140"/>
                    <a:pt x="391" y="72"/>
                    <a:pt x="293" y="25"/>
                  </a:cubicBezTo>
                  <a:cubicBezTo>
                    <a:pt x="240" y="0"/>
                    <a:pt x="1" y="68"/>
                    <a:pt x="99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50" name="Google Shape;68950;p28"/>
            <p:cNvSpPr/>
            <p:nvPr/>
          </p:nvSpPr>
          <p:spPr>
            <a:xfrm>
              <a:off x="7770971" y="293690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6" y="142"/>
                    <a:pt x="393" y="71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51" name="Google Shape;68951;p28"/>
            <p:cNvSpPr/>
            <p:nvPr/>
          </p:nvSpPr>
          <p:spPr>
            <a:xfrm>
              <a:off x="4234266" y="2928476"/>
              <a:ext cx="39761" cy="15868"/>
            </a:xfrm>
            <a:custGeom>
              <a:avLst/>
              <a:gdLst/>
              <a:ahLst/>
              <a:cxnLst/>
              <a:rect l="l" t="t" r="r" b="b"/>
              <a:pathLst>
                <a:path w="1114" h="527" extrusionOk="0">
                  <a:moveTo>
                    <a:pt x="650" y="306"/>
                  </a:moveTo>
                  <a:cubicBezTo>
                    <a:pt x="1113" y="0"/>
                    <a:pt x="1" y="526"/>
                    <a:pt x="650" y="3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52" name="Google Shape;68952;p28"/>
            <p:cNvSpPr/>
            <p:nvPr/>
          </p:nvSpPr>
          <p:spPr>
            <a:xfrm>
              <a:off x="943728" y="2925435"/>
              <a:ext cx="31802" cy="16139"/>
            </a:xfrm>
            <a:custGeom>
              <a:avLst/>
              <a:gdLst/>
              <a:ahLst/>
              <a:cxnLst/>
              <a:rect l="l" t="t" r="r" b="b"/>
              <a:pathLst>
                <a:path w="891" h="536" extrusionOk="0">
                  <a:moveTo>
                    <a:pt x="853" y="497"/>
                  </a:moveTo>
                  <a:cubicBezTo>
                    <a:pt x="891" y="236"/>
                    <a:pt x="878" y="1"/>
                    <a:pt x="273" y="43"/>
                  </a:cubicBezTo>
                  <a:cubicBezTo>
                    <a:pt x="216" y="165"/>
                    <a:pt x="1" y="216"/>
                    <a:pt x="81" y="407"/>
                  </a:cubicBezTo>
                  <a:cubicBezTo>
                    <a:pt x="340" y="434"/>
                    <a:pt x="451" y="536"/>
                    <a:pt x="853" y="49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53" name="Google Shape;68953;p28"/>
            <p:cNvSpPr/>
            <p:nvPr/>
          </p:nvSpPr>
          <p:spPr>
            <a:xfrm>
              <a:off x="870952" y="2923990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1" y="182"/>
                  </a:moveTo>
                  <a:lnTo>
                    <a:pt x="386" y="182"/>
                  </a:lnTo>
                  <a:lnTo>
                    <a:pt x="386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54" name="Google Shape;68954;p28"/>
            <p:cNvSpPr/>
            <p:nvPr/>
          </p:nvSpPr>
          <p:spPr>
            <a:xfrm>
              <a:off x="8366560" y="2915770"/>
              <a:ext cx="22593" cy="11713"/>
            </a:xfrm>
            <a:custGeom>
              <a:avLst/>
              <a:gdLst/>
              <a:ahLst/>
              <a:cxnLst/>
              <a:rect l="l" t="t" r="r" b="b"/>
              <a:pathLst>
                <a:path w="633" h="389" extrusionOk="0">
                  <a:moveTo>
                    <a:pt x="193" y="1"/>
                  </a:moveTo>
                  <a:cubicBezTo>
                    <a:pt x="203" y="125"/>
                    <a:pt x="104" y="199"/>
                    <a:pt x="1" y="272"/>
                  </a:cubicBezTo>
                  <a:cubicBezTo>
                    <a:pt x="249" y="277"/>
                    <a:pt x="270" y="388"/>
                    <a:pt x="578" y="364"/>
                  </a:cubicBezTo>
                  <a:cubicBezTo>
                    <a:pt x="632" y="159"/>
                    <a:pt x="532" y="23"/>
                    <a:pt x="1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55" name="Google Shape;68955;p28"/>
            <p:cNvSpPr/>
            <p:nvPr/>
          </p:nvSpPr>
          <p:spPr>
            <a:xfrm>
              <a:off x="7185731" y="2915770"/>
              <a:ext cx="31374" cy="13489"/>
            </a:xfrm>
            <a:custGeom>
              <a:avLst/>
              <a:gdLst/>
              <a:ahLst/>
              <a:cxnLst/>
              <a:rect l="l" t="t" r="r" b="b"/>
              <a:pathLst>
                <a:path w="879" h="448" extrusionOk="0">
                  <a:moveTo>
                    <a:pt x="878" y="181"/>
                  </a:moveTo>
                  <a:cubicBezTo>
                    <a:pt x="624" y="181"/>
                    <a:pt x="706" y="23"/>
                    <a:pt x="493" y="1"/>
                  </a:cubicBezTo>
                  <a:cubicBezTo>
                    <a:pt x="477" y="143"/>
                    <a:pt x="1" y="71"/>
                    <a:pt x="107" y="272"/>
                  </a:cubicBezTo>
                  <a:cubicBezTo>
                    <a:pt x="594" y="284"/>
                    <a:pt x="712" y="447"/>
                    <a:pt x="878" y="18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56" name="Google Shape;68956;p28"/>
            <p:cNvSpPr/>
            <p:nvPr/>
          </p:nvSpPr>
          <p:spPr>
            <a:xfrm>
              <a:off x="3747965" y="2920888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2"/>
                  </a:moveTo>
                  <a:cubicBezTo>
                    <a:pt x="197" y="53"/>
                    <a:pt x="39" y="0"/>
                    <a:pt x="5" y="102"/>
                  </a:cubicBezTo>
                  <a:cubicBezTo>
                    <a:pt x="1" y="153"/>
                    <a:pt x="160" y="207"/>
                    <a:pt x="194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57" name="Google Shape;68957;p28"/>
            <p:cNvSpPr/>
            <p:nvPr/>
          </p:nvSpPr>
          <p:spPr>
            <a:xfrm>
              <a:off x="3331191" y="2909086"/>
              <a:ext cx="31445" cy="13911"/>
            </a:xfrm>
            <a:custGeom>
              <a:avLst/>
              <a:gdLst/>
              <a:ahLst/>
              <a:cxnLst/>
              <a:rect l="l" t="t" r="r" b="b"/>
              <a:pathLst>
                <a:path w="881" h="462" extrusionOk="0">
                  <a:moveTo>
                    <a:pt x="687" y="314"/>
                  </a:moveTo>
                  <a:cubicBezTo>
                    <a:pt x="705" y="302"/>
                    <a:pt x="872" y="126"/>
                    <a:pt x="880" y="131"/>
                  </a:cubicBezTo>
                  <a:cubicBezTo>
                    <a:pt x="671" y="1"/>
                    <a:pt x="0" y="462"/>
                    <a:pt x="687" y="403"/>
                  </a:cubicBezTo>
                  <a:cubicBezTo>
                    <a:pt x="697" y="403"/>
                    <a:pt x="676" y="321"/>
                    <a:pt x="687" y="3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58" name="Google Shape;68958;p28"/>
            <p:cNvSpPr/>
            <p:nvPr/>
          </p:nvSpPr>
          <p:spPr>
            <a:xfrm>
              <a:off x="4828642" y="2910320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59" name="Google Shape;68959;p28"/>
            <p:cNvSpPr/>
            <p:nvPr/>
          </p:nvSpPr>
          <p:spPr>
            <a:xfrm>
              <a:off x="3892552" y="2907219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3"/>
                  </a:moveTo>
                  <a:cubicBezTo>
                    <a:pt x="192" y="52"/>
                    <a:pt x="38" y="0"/>
                    <a:pt x="0" y="103"/>
                  </a:cubicBezTo>
                  <a:cubicBezTo>
                    <a:pt x="0" y="154"/>
                    <a:pt x="158" y="206"/>
                    <a:pt x="192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60" name="Google Shape;68960;p28"/>
            <p:cNvSpPr/>
            <p:nvPr/>
          </p:nvSpPr>
          <p:spPr>
            <a:xfrm>
              <a:off x="2385179" y="2910320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7" y="21"/>
                    <a:pt x="6" y="2"/>
                    <a:pt x="0" y="90"/>
                  </a:cubicBezTo>
                  <a:cubicBezTo>
                    <a:pt x="149" y="71"/>
                    <a:pt x="379" y="88"/>
                    <a:pt x="38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61" name="Google Shape;68961;p28"/>
            <p:cNvSpPr/>
            <p:nvPr/>
          </p:nvSpPr>
          <p:spPr>
            <a:xfrm>
              <a:off x="5465171" y="2906828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38" y="0"/>
                    <a:pt x="1" y="69"/>
                    <a:pt x="101" y="116"/>
                  </a:cubicBezTo>
                  <a:cubicBezTo>
                    <a:pt x="156" y="141"/>
                    <a:pt x="395" y="73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62" name="Google Shape;68962;p28"/>
            <p:cNvSpPr/>
            <p:nvPr/>
          </p:nvSpPr>
          <p:spPr>
            <a:xfrm>
              <a:off x="6687081" y="2904841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5" y="1"/>
                  </a:moveTo>
                  <a:cubicBezTo>
                    <a:pt x="236" y="22"/>
                    <a:pt x="6" y="2"/>
                    <a:pt x="1" y="92"/>
                  </a:cubicBezTo>
                  <a:cubicBezTo>
                    <a:pt x="151" y="71"/>
                    <a:pt x="379" y="90"/>
                    <a:pt x="38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63" name="Google Shape;68963;p28"/>
            <p:cNvSpPr/>
            <p:nvPr/>
          </p:nvSpPr>
          <p:spPr>
            <a:xfrm>
              <a:off x="2488400" y="2904419"/>
              <a:ext cx="20702" cy="3643"/>
            </a:xfrm>
            <a:custGeom>
              <a:avLst/>
              <a:gdLst/>
              <a:ahLst/>
              <a:cxnLst/>
              <a:rect l="l" t="t" r="r" b="b"/>
              <a:pathLst>
                <a:path w="580" h="121" extrusionOk="0">
                  <a:moveTo>
                    <a:pt x="579" y="15"/>
                  </a:moveTo>
                  <a:cubicBezTo>
                    <a:pt x="352" y="29"/>
                    <a:pt x="32" y="0"/>
                    <a:pt x="1" y="106"/>
                  </a:cubicBezTo>
                  <a:cubicBezTo>
                    <a:pt x="227" y="92"/>
                    <a:pt x="547" y="121"/>
                    <a:pt x="579" y="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64" name="Google Shape;68964;p28"/>
            <p:cNvSpPr/>
            <p:nvPr/>
          </p:nvSpPr>
          <p:spPr>
            <a:xfrm>
              <a:off x="2402311" y="2904118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2" y="25"/>
                  </a:moveTo>
                  <a:cubicBezTo>
                    <a:pt x="238" y="0"/>
                    <a:pt x="1" y="69"/>
                    <a:pt x="100" y="116"/>
                  </a:cubicBezTo>
                  <a:cubicBezTo>
                    <a:pt x="152" y="141"/>
                    <a:pt x="391" y="70"/>
                    <a:pt x="292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65" name="Google Shape;68965;p28"/>
            <p:cNvSpPr/>
            <p:nvPr/>
          </p:nvSpPr>
          <p:spPr>
            <a:xfrm>
              <a:off x="1400762" y="2901739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5" y="104"/>
                  </a:moveTo>
                  <a:cubicBezTo>
                    <a:pt x="197" y="53"/>
                    <a:pt x="40" y="1"/>
                    <a:pt x="5" y="104"/>
                  </a:cubicBezTo>
                  <a:cubicBezTo>
                    <a:pt x="1" y="155"/>
                    <a:pt x="160" y="207"/>
                    <a:pt x="195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66" name="Google Shape;68966;p28"/>
            <p:cNvSpPr/>
            <p:nvPr/>
          </p:nvSpPr>
          <p:spPr>
            <a:xfrm>
              <a:off x="5475664" y="2896621"/>
              <a:ext cx="14991" cy="9244"/>
            </a:xfrm>
            <a:custGeom>
              <a:avLst/>
              <a:gdLst/>
              <a:ahLst/>
              <a:cxnLst/>
              <a:rect l="l" t="t" r="r" b="b"/>
              <a:pathLst>
                <a:path w="420" h="307" extrusionOk="0">
                  <a:moveTo>
                    <a:pt x="387" y="274"/>
                  </a:moveTo>
                  <a:cubicBezTo>
                    <a:pt x="358" y="167"/>
                    <a:pt x="420" y="17"/>
                    <a:pt x="195" y="1"/>
                  </a:cubicBezTo>
                  <a:cubicBezTo>
                    <a:pt x="182" y="57"/>
                    <a:pt x="165" y="109"/>
                    <a:pt x="1" y="92"/>
                  </a:cubicBezTo>
                  <a:cubicBezTo>
                    <a:pt x="23" y="203"/>
                    <a:pt x="61" y="306"/>
                    <a:pt x="387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67" name="Google Shape;68967;p28"/>
            <p:cNvSpPr/>
            <p:nvPr/>
          </p:nvSpPr>
          <p:spPr>
            <a:xfrm>
              <a:off x="5273612" y="2892887"/>
              <a:ext cx="39761" cy="15898"/>
            </a:xfrm>
            <a:custGeom>
              <a:avLst/>
              <a:gdLst/>
              <a:ahLst/>
              <a:cxnLst/>
              <a:rect l="l" t="t" r="r" b="b"/>
              <a:pathLst>
                <a:path w="1114" h="528" extrusionOk="0">
                  <a:moveTo>
                    <a:pt x="648" y="306"/>
                  </a:moveTo>
                  <a:cubicBezTo>
                    <a:pt x="1114" y="1"/>
                    <a:pt x="0" y="527"/>
                    <a:pt x="648" y="3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68" name="Google Shape;68968;p28"/>
            <p:cNvSpPr/>
            <p:nvPr/>
          </p:nvSpPr>
          <p:spPr>
            <a:xfrm>
              <a:off x="7743274" y="2888371"/>
              <a:ext cx="28233" cy="13760"/>
            </a:xfrm>
            <a:custGeom>
              <a:avLst/>
              <a:gdLst/>
              <a:ahLst/>
              <a:cxnLst/>
              <a:rect l="l" t="t" r="r" b="b"/>
              <a:pathLst>
                <a:path w="791" h="457" extrusionOk="0">
                  <a:moveTo>
                    <a:pt x="494" y="456"/>
                  </a:moveTo>
                  <a:cubicBezTo>
                    <a:pt x="755" y="340"/>
                    <a:pt x="791" y="11"/>
                    <a:pt x="301" y="1"/>
                  </a:cubicBezTo>
                  <a:cubicBezTo>
                    <a:pt x="39" y="118"/>
                    <a:pt x="1" y="449"/>
                    <a:pt x="494" y="45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69" name="Google Shape;68969;p28"/>
            <p:cNvSpPr/>
            <p:nvPr/>
          </p:nvSpPr>
          <p:spPr>
            <a:xfrm>
              <a:off x="6817891" y="2896621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50" y="73"/>
                    <a:pt x="382" y="90"/>
                    <a:pt x="385" y="1"/>
                  </a:cubicBezTo>
                  <a:cubicBezTo>
                    <a:pt x="236" y="21"/>
                    <a:pt x="8" y="4"/>
                    <a:pt x="0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70" name="Google Shape;68970;p28"/>
            <p:cNvSpPr/>
            <p:nvPr/>
          </p:nvSpPr>
          <p:spPr>
            <a:xfrm>
              <a:off x="5802922" y="2893490"/>
              <a:ext cx="23843" cy="5932"/>
            </a:xfrm>
            <a:custGeom>
              <a:avLst/>
              <a:gdLst/>
              <a:ahLst/>
              <a:cxnLst/>
              <a:rect l="l" t="t" r="r" b="b"/>
              <a:pathLst>
                <a:path w="668" h="197" extrusionOk="0">
                  <a:moveTo>
                    <a:pt x="88" y="196"/>
                  </a:moveTo>
                  <a:lnTo>
                    <a:pt x="473" y="196"/>
                  </a:lnTo>
                  <a:cubicBezTo>
                    <a:pt x="473" y="105"/>
                    <a:pt x="631" y="88"/>
                    <a:pt x="667" y="16"/>
                  </a:cubicBezTo>
                  <a:cubicBezTo>
                    <a:pt x="363" y="23"/>
                    <a:pt x="0" y="1"/>
                    <a:pt x="88" y="19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71" name="Google Shape;68971;p28"/>
            <p:cNvSpPr/>
            <p:nvPr/>
          </p:nvSpPr>
          <p:spPr>
            <a:xfrm>
              <a:off x="8204983" y="2890810"/>
              <a:ext cx="23985" cy="5841"/>
            </a:xfrm>
            <a:custGeom>
              <a:avLst/>
              <a:gdLst/>
              <a:ahLst/>
              <a:cxnLst/>
              <a:rect l="l" t="t" r="r" b="b"/>
              <a:pathLst>
                <a:path w="672" h="194" extrusionOk="0">
                  <a:moveTo>
                    <a:pt x="477" y="194"/>
                  </a:moveTo>
                  <a:cubicBezTo>
                    <a:pt x="476" y="103"/>
                    <a:pt x="634" y="87"/>
                    <a:pt x="672" y="11"/>
                  </a:cubicBezTo>
                  <a:cubicBezTo>
                    <a:pt x="366" y="20"/>
                    <a:pt x="1" y="1"/>
                    <a:pt x="91" y="19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72" name="Google Shape;68972;p28"/>
            <p:cNvSpPr/>
            <p:nvPr/>
          </p:nvSpPr>
          <p:spPr>
            <a:xfrm>
              <a:off x="8251062" y="2878556"/>
              <a:ext cx="21987" cy="16259"/>
            </a:xfrm>
            <a:custGeom>
              <a:avLst/>
              <a:gdLst/>
              <a:ahLst/>
              <a:cxnLst/>
              <a:rect l="l" t="t" r="r" b="b"/>
              <a:pathLst>
                <a:path w="616" h="540" extrusionOk="0">
                  <a:moveTo>
                    <a:pt x="344" y="510"/>
                  </a:moveTo>
                  <a:cubicBezTo>
                    <a:pt x="404" y="388"/>
                    <a:pt x="616" y="337"/>
                    <a:pt x="536" y="147"/>
                  </a:cubicBezTo>
                  <a:cubicBezTo>
                    <a:pt x="1" y="1"/>
                    <a:pt x="6" y="540"/>
                    <a:pt x="344" y="5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73" name="Google Shape;68973;p28"/>
            <p:cNvSpPr/>
            <p:nvPr/>
          </p:nvSpPr>
          <p:spPr>
            <a:xfrm>
              <a:off x="8160119" y="2888461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74" name="Google Shape;68974;p28"/>
            <p:cNvSpPr/>
            <p:nvPr/>
          </p:nvSpPr>
          <p:spPr>
            <a:xfrm>
              <a:off x="8562580" y="2887709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3" y="25"/>
                  </a:moveTo>
                  <a:cubicBezTo>
                    <a:pt x="239" y="1"/>
                    <a:pt x="0" y="69"/>
                    <a:pt x="101" y="117"/>
                  </a:cubicBezTo>
                  <a:cubicBezTo>
                    <a:pt x="154" y="140"/>
                    <a:pt x="394" y="71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75" name="Google Shape;68975;p28"/>
            <p:cNvSpPr/>
            <p:nvPr/>
          </p:nvSpPr>
          <p:spPr>
            <a:xfrm>
              <a:off x="6329234" y="2882801"/>
              <a:ext cx="23807" cy="6082"/>
            </a:xfrm>
            <a:custGeom>
              <a:avLst/>
              <a:gdLst/>
              <a:ahLst/>
              <a:cxnLst/>
              <a:rect l="l" t="t" r="r" b="b"/>
              <a:pathLst>
                <a:path w="667" h="202" extrusionOk="0">
                  <a:moveTo>
                    <a:pt x="576" y="7"/>
                  </a:moveTo>
                  <a:cubicBezTo>
                    <a:pt x="246" y="1"/>
                    <a:pt x="84" y="78"/>
                    <a:pt x="1" y="188"/>
                  </a:cubicBezTo>
                  <a:cubicBezTo>
                    <a:pt x="302" y="179"/>
                    <a:pt x="666" y="202"/>
                    <a:pt x="576" y="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76" name="Google Shape;68976;p28"/>
            <p:cNvSpPr/>
            <p:nvPr/>
          </p:nvSpPr>
          <p:spPr>
            <a:xfrm>
              <a:off x="5699238" y="2884939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5" y="26"/>
                  </a:moveTo>
                  <a:cubicBezTo>
                    <a:pt x="242" y="0"/>
                    <a:pt x="1" y="69"/>
                    <a:pt x="101" y="117"/>
                  </a:cubicBezTo>
                  <a:cubicBezTo>
                    <a:pt x="154" y="144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77" name="Google Shape;68977;p28"/>
            <p:cNvSpPr/>
            <p:nvPr/>
          </p:nvSpPr>
          <p:spPr>
            <a:xfrm>
              <a:off x="3765061" y="2884939"/>
              <a:ext cx="14134" cy="4336"/>
            </a:xfrm>
            <a:custGeom>
              <a:avLst/>
              <a:gdLst/>
              <a:ahLst/>
              <a:cxnLst/>
              <a:rect l="l" t="t" r="r" b="b"/>
              <a:pathLst>
                <a:path w="396" h="144" extrusionOk="0">
                  <a:moveTo>
                    <a:pt x="296" y="26"/>
                  </a:moveTo>
                  <a:cubicBezTo>
                    <a:pt x="242" y="0"/>
                    <a:pt x="1" y="69"/>
                    <a:pt x="100" y="117"/>
                  </a:cubicBezTo>
                  <a:cubicBezTo>
                    <a:pt x="154" y="144"/>
                    <a:pt x="395" y="73"/>
                    <a:pt x="296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78" name="Google Shape;68978;p28"/>
            <p:cNvSpPr/>
            <p:nvPr/>
          </p:nvSpPr>
          <p:spPr>
            <a:xfrm>
              <a:off x="8043050" y="2879700"/>
              <a:ext cx="13813" cy="6745"/>
            </a:xfrm>
            <a:custGeom>
              <a:avLst/>
              <a:gdLst/>
              <a:ahLst/>
              <a:cxnLst/>
              <a:rect l="l" t="t" r="r" b="b"/>
              <a:pathLst>
                <a:path w="387" h="224" extrusionOk="0">
                  <a:moveTo>
                    <a:pt x="387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2" y="201"/>
                    <a:pt x="339" y="224"/>
                    <a:pt x="387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79" name="Google Shape;68979;p28"/>
            <p:cNvSpPr/>
            <p:nvPr/>
          </p:nvSpPr>
          <p:spPr>
            <a:xfrm>
              <a:off x="6818891" y="2872805"/>
              <a:ext cx="65282" cy="12947"/>
            </a:xfrm>
            <a:custGeom>
              <a:avLst/>
              <a:gdLst/>
              <a:ahLst/>
              <a:cxnLst/>
              <a:rect l="l" t="t" r="r" b="b"/>
              <a:pathLst>
                <a:path w="1829" h="430" extrusionOk="0">
                  <a:moveTo>
                    <a:pt x="1129" y="429"/>
                  </a:moveTo>
                  <a:cubicBezTo>
                    <a:pt x="1828" y="1"/>
                    <a:pt x="1" y="308"/>
                    <a:pt x="1129" y="42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80" name="Google Shape;68980;p28"/>
            <p:cNvSpPr/>
            <p:nvPr/>
          </p:nvSpPr>
          <p:spPr>
            <a:xfrm>
              <a:off x="8101477" y="287674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5"/>
                  </a:moveTo>
                  <a:cubicBezTo>
                    <a:pt x="238" y="0"/>
                    <a:pt x="0" y="70"/>
                    <a:pt x="98" y="117"/>
                  </a:cubicBezTo>
                  <a:cubicBezTo>
                    <a:pt x="153" y="141"/>
                    <a:pt x="393" y="72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81" name="Google Shape;68981;p28"/>
            <p:cNvSpPr/>
            <p:nvPr/>
          </p:nvSpPr>
          <p:spPr>
            <a:xfrm>
              <a:off x="5131452" y="287202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82" name="Google Shape;68982;p28"/>
            <p:cNvSpPr/>
            <p:nvPr/>
          </p:nvSpPr>
          <p:spPr>
            <a:xfrm>
              <a:off x="48255" y="2874009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2" y="26"/>
                  </a:moveTo>
                  <a:cubicBezTo>
                    <a:pt x="240" y="0"/>
                    <a:pt x="1" y="71"/>
                    <a:pt x="102" y="116"/>
                  </a:cubicBezTo>
                  <a:cubicBezTo>
                    <a:pt x="154" y="142"/>
                    <a:pt x="391" y="72"/>
                    <a:pt x="292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83" name="Google Shape;68983;p28"/>
            <p:cNvSpPr/>
            <p:nvPr/>
          </p:nvSpPr>
          <p:spPr>
            <a:xfrm>
              <a:off x="1144388" y="2861153"/>
              <a:ext cx="24378" cy="11351"/>
            </a:xfrm>
            <a:custGeom>
              <a:avLst/>
              <a:gdLst/>
              <a:ahLst/>
              <a:cxnLst/>
              <a:rect l="l" t="t" r="r" b="b"/>
              <a:pathLst>
                <a:path w="683" h="377" extrusionOk="0">
                  <a:moveTo>
                    <a:pt x="630" y="362"/>
                  </a:moveTo>
                  <a:cubicBezTo>
                    <a:pt x="682" y="154"/>
                    <a:pt x="584" y="21"/>
                    <a:pt x="245" y="0"/>
                  </a:cubicBezTo>
                  <a:cubicBezTo>
                    <a:pt x="1" y="106"/>
                    <a:pt x="89" y="376"/>
                    <a:pt x="630" y="36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84" name="Google Shape;68984;p28"/>
            <p:cNvSpPr/>
            <p:nvPr/>
          </p:nvSpPr>
          <p:spPr>
            <a:xfrm>
              <a:off x="5379332" y="2852000"/>
              <a:ext cx="27590" cy="17313"/>
            </a:xfrm>
            <a:custGeom>
              <a:avLst/>
              <a:gdLst/>
              <a:ahLst/>
              <a:cxnLst/>
              <a:rect l="l" t="t" r="r" b="b"/>
              <a:pathLst>
                <a:path w="773" h="575" extrusionOk="0">
                  <a:moveTo>
                    <a:pt x="773" y="574"/>
                  </a:moveTo>
                  <a:lnTo>
                    <a:pt x="773" y="30"/>
                  </a:lnTo>
                  <a:cubicBezTo>
                    <a:pt x="63" y="0"/>
                    <a:pt x="188" y="360"/>
                    <a:pt x="0" y="5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85" name="Google Shape;68985;p28"/>
            <p:cNvSpPr/>
            <p:nvPr/>
          </p:nvSpPr>
          <p:spPr>
            <a:xfrm>
              <a:off x="4000270" y="2857420"/>
              <a:ext cx="39761" cy="15778"/>
            </a:xfrm>
            <a:custGeom>
              <a:avLst/>
              <a:gdLst/>
              <a:ahLst/>
              <a:cxnLst/>
              <a:rect l="l" t="t" r="r" b="b"/>
              <a:pathLst>
                <a:path w="1114" h="524" extrusionOk="0">
                  <a:moveTo>
                    <a:pt x="646" y="304"/>
                  </a:moveTo>
                  <a:cubicBezTo>
                    <a:pt x="1114" y="0"/>
                    <a:pt x="0" y="524"/>
                    <a:pt x="646" y="3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86" name="Google Shape;68986;p28"/>
            <p:cNvSpPr/>
            <p:nvPr/>
          </p:nvSpPr>
          <p:spPr>
            <a:xfrm>
              <a:off x="852892" y="2852903"/>
              <a:ext cx="43973" cy="18999"/>
            </a:xfrm>
            <a:custGeom>
              <a:avLst/>
              <a:gdLst/>
              <a:ahLst/>
              <a:cxnLst/>
              <a:rect l="l" t="t" r="r" b="b"/>
              <a:pathLst>
                <a:path w="1232" h="631" extrusionOk="0">
                  <a:moveTo>
                    <a:pt x="696" y="544"/>
                  </a:moveTo>
                  <a:cubicBezTo>
                    <a:pt x="567" y="206"/>
                    <a:pt x="1231" y="13"/>
                    <a:pt x="312" y="0"/>
                  </a:cubicBezTo>
                  <a:cubicBezTo>
                    <a:pt x="430" y="187"/>
                    <a:pt x="0" y="631"/>
                    <a:pt x="696" y="54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87" name="Google Shape;68987;p28"/>
            <p:cNvSpPr/>
            <p:nvPr/>
          </p:nvSpPr>
          <p:spPr>
            <a:xfrm>
              <a:off x="3104298" y="286311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5"/>
                  </a:moveTo>
                  <a:cubicBezTo>
                    <a:pt x="156" y="140"/>
                    <a:pt x="393" y="72"/>
                    <a:pt x="294" y="24"/>
                  </a:cubicBezTo>
                  <a:cubicBezTo>
                    <a:pt x="242" y="1"/>
                    <a:pt x="0" y="68"/>
                    <a:pt x="102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88" name="Google Shape;68988;p28"/>
            <p:cNvSpPr/>
            <p:nvPr/>
          </p:nvSpPr>
          <p:spPr>
            <a:xfrm>
              <a:off x="709018" y="2863110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4" y="24"/>
                  </a:moveTo>
                  <a:cubicBezTo>
                    <a:pt x="239" y="1"/>
                    <a:pt x="0" y="68"/>
                    <a:pt x="99" y="115"/>
                  </a:cubicBezTo>
                  <a:cubicBezTo>
                    <a:pt x="152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89" name="Google Shape;68989;p28"/>
            <p:cNvSpPr/>
            <p:nvPr/>
          </p:nvSpPr>
          <p:spPr>
            <a:xfrm>
              <a:off x="3971574" y="2857660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5"/>
                  </a:moveTo>
                  <a:cubicBezTo>
                    <a:pt x="240" y="0"/>
                    <a:pt x="0" y="68"/>
                    <a:pt x="102" y="116"/>
                  </a:cubicBezTo>
                  <a:cubicBezTo>
                    <a:pt x="154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90" name="Google Shape;68990;p28"/>
            <p:cNvSpPr/>
            <p:nvPr/>
          </p:nvSpPr>
          <p:spPr>
            <a:xfrm>
              <a:off x="309769" y="2857660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5" y="25"/>
                  </a:moveTo>
                  <a:cubicBezTo>
                    <a:pt x="241" y="0"/>
                    <a:pt x="1" y="68"/>
                    <a:pt x="101" y="116"/>
                  </a:cubicBezTo>
                  <a:cubicBezTo>
                    <a:pt x="154" y="140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91" name="Google Shape;68991;p28"/>
            <p:cNvSpPr/>
            <p:nvPr/>
          </p:nvSpPr>
          <p:spPr>
            <a:xfrm>
              <a:off x="6029637" y="2854890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7"/>
                  </a:moveTo>
                  <a:cubicBezTo>
                    <a:pt x="153" y="140"/>
                    <a:pt x="394" y="73"/>
                    <a:pt x="294" y="26"/>
                  </a:cubicBezTo>
                  <a:cubicBezTo>
                    <a:pt x="242" y="1"/>
                    <a:pt x="0" y="69"/>
                    <a:pt x="101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92" name="Google Shape;68992;p28"/>
            <p:cNvSpPr/>
            <p:nvPr/>
          </p:nvSpPr>
          <p:spPr>
            <a:xfrm>
              <a:off x="3361386" y="2846641"/>
              <a:ext cx="35657" cy="11773"/>
            </a:xfrm>
            <a:custGeom>
              <a:avLst/>
              <a:gdLst/>
              <a:ahLst/>
              <a:cxnLst/>
              <a:rect l="l" t="t" r="r" b="b"/>
              <a:pathLst>
                <a:path w="999" h="391" extrusionOk="0">
                  <a:moveTo>
                    <a:pt x="34" y="118"/>
                  </a:moveTo>
                  <a:cubicBezTo>
                    <a:pt x="63" y="225"/>
                    <a:pt x="0" y="375"/>
                    <a:pt x="226" y="391"/>
                  </a:cubicBezTo>
                  <a:cubicBezTo>
                    <a:pt x="245" y="157"/>
                    <a:pt x="979" y="262"/>
                    <a:pt x="999" y="28"/>
                  </a:cubicBezTo>
                  <a:cubicBezTo>
                    <a:pt x="393" y="130"/>
                    <a:pt x="487" y="1"/>
                    <a:pt x="34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93" name="Google Shape;68993;p28"/>
            <p:cNvSpPr/>
            <p:nvPr/>
          </p:nvSpPr>
          <p:spPr>
            <a:xfrm>
              <a:off x="635672" y="2847484"/>
              <a:ext cx="31659" cy="10930"/>
            </a:xfrm>
            <a:custGeom>
              <a:avLst/>
              <a:gdLst/>
              <a:ahLst/>
              <a:cxnLst/>
              <a:rect l="l" t="t" r="r" b="b"/>
              <a:pathLst>
                <a:path w="887" h="363" extrusionOk="0">
                  <a:moveTo>
                    <a:pt x="613" y="363"/>
                  </a:moveTo>
                  <a:cubicBezTo>
                    <a:pt x="672" y="240"/>
                    <a:pt x="887" y="189"/>
                    <a:pt x="803" y="0"/>
                  </a:cubicBezTo>
                  <a:lnTo>
                    <a:pt x="33" y="0"/>
                  </a:lnTo>
                  <a:cubicBezTo>
                    <a:pt x="1" y="226"/>
                    <a:pt x="328" y="285"/>
                    <a:pt x="613" y="36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94" name="Google Shape;68994;p28"/>
            <p:cNvSpPr/>
            <p:nvPr/>
          </p:nvSpPr>
          <p:spPr>
            <a:xfrm>
              <a:off x="2199331" y="2846460"/>
              <a:ext cx="32587" cy="9214"/>
            </a:xfrm>
            <a:custGeom>
              <a:avLst/>
              <a:gdLst/>
              <a:ahLst/>
              <a:cxnLst/>
              <a:rect l="l" t="t" r="r" b="b"/>
              <a:pathLst>
                <a:path w="913" h="306" extrusionOk="0">
                  <a:moveTo>
                    <a:pt x="388" y="306"/>
                  </a:moveTo>
                  <a:cubicBezTo>
                    <a:pt x="913" y="158"/>
                    <a:pt x="104" y="0"/>
                    <a:pt x="0" y="214"/>
                  </a:cubicBezTo>
                  <a:cubicBezTo>
                    <a:pt x="194" y="214"/>
                    <a:pt x="228" y="287"/>
                    <a:pt x="388" y="3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95" name="Google Shape;68995;p28"/>
            <p:cNvSpPr/>
            <p:nvPr/>
          </p:nvSpPr>
          <p:spPr>
            <a:xfrm>
              <a:off x="1490384" y="2852903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0" y="92"/>
                  </a:moveTo>
                  <a:cubicBezTo>
                    <a:pt x="150" y="72"/>
                    <a:pt x="380" y="89"/>
                    <a:pt x="386" y="0"/>
                  </a:cubicBezTo>
                  <a:cubicBezTo>
                    <a:pt x="236" y="21"/>
                    <a:pt x="7" y="3"/>
                    <a:pt x="0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96" name="Google Shape;68996;p28"/>
            <p:cNvSpPr/>
            <p:nvPr/>
          </p:nvSpPr>
          <p:spPr>
            <a:xfrm>
              <a:off x="257267" y="2845828"/>
              <a:ext cx="8995" cy="11472"/>
            </a:xfrm>
            <a:custGeom>
              <a:avLst/>
              <a:gdLst/>
              <a:ahLst/>
              <a:cxnLst/>
              <a:rect l="l" t="t" r="r" b="b"/>
              <a:pathLst>
                <a:path w="252" h="381" extrusionOk="0">
                  <a:moveTo>
                    <a:pt x="29" y="145"/>
                  </a:moveTo>
                  <a:cubicBezTo>
                    <a:pt x="1" y="239"/>
                    <a:pt x="180" y="380"/>
                    <a:pt x="221" y="235"/>
                  </a:cubicBezTo>
                  <a:cubicBezTo>
                    <a:pt x="251" y="140"/>
                    <a:pt x="71" y="0"/>
                    <a:pt x="29" y="14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97" name="Google Shape;68997;p28"/>
            <p:cNvSpPr/>
            <p:nvPr/>
          </p:nvSpPr>
          <p:spPr>
            <a:xfrm>
              <a:off x="3248921" y="2849381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88" y="27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3" y="143"/>
                    <a:pt x="393" y="74"/>
                    <a:pt x="288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98" name="Google Shape;68998;p28"/>
            <p:cNvSpPr/>
            <p:nvPr/>
          </p:nvSpPr>
          <p:spPr>
            <a:xfrm>
              <a:off x="7537118" y="2846671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0" y="142"/>
                    <a:pt x="391" y="73"/>
                    <a:pt x="292" y="26"/>
                  </a:cubicBezTo>
                  <a:cubicBezTo>
                    <a:pt x="238" y="1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99" name="Google Shape;68999;p28"/>
            <p:cNvSpPr/>
            <p:nvPr/>
          </p:nvSpPr>
          <p:spPr>
            <a:xfrm>
              <a:off x="5359273" y="2841131"/>
              <a:ext cx="31481" cy="9635"/>
            </a:xfrm>
            <a:custGeom>
              <a:avLst/>
              <a:gdLst/>
              <a:ahLst/>
              <a:cxnLst/>
              <a:rect l="l" t="t" r="r" b="b"/>
              <a:pathLst>
                <a:path w="882" h="320" extrusionOk="0">
                  <a:moveTo>
                    <a:pt x="755" y="211"/>
                  </a:moveTo>
                  <a:cubicBezTo>
                    <a:pt x="882" y="1"/>
                    <a:pt x="1" y="14"/>
                    <a:pt x="174" y="211"/>
                  </a:cubicBezTo>
                  <a:cubicBezTo>
                    <a:pt x="240" y="283"/>
                    <a:pt x="689" y="319"/>
                    <a:pt x="755" y="21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00" name="Google Shape;69000;p28"/>
            <p:cNvSpPr/>
            <p:nvPr/>
          </p:nvSpPr>
          <p:spPr>
            <a:xfrm>
              <a:off x="5288603" y="2833664"/>
              <a:ext cx="24307" cy="16560"/>
            </a:xfrm>
            <a:custGeom>
              <a:avLst/>
              <a:gdLst/>
              <a:ahLst/>
              <a:cxnLst/>
              <a:rect l="l" t="t" r="r" b="b"/>
              <a:pathLst>
                <a:path w="681" h="550" extrusionOk="0">
                  <a:moveTo>
                    <a:pt x="420" y="549"/>
                  </a:moveTo>
                  <a:cubicBezTo>
                    <a:pt x="335" y="378"/>
                    <a:pt x="681" y="1"/>
                    <a:pt x="35" y="94"/>
                  </a:cubicBezTo>
                  <a:cubicBezTo>
                    <a:pt x="5" y="319"/>
                    <a:pt x="1" y="536"/>
                    <a:pt x="420" y="54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01" name="Google Shape;69001;p28"/>
            <p:cNvSpPr/>
            <p:nvPr/>
          </p:nvSpPr>
          <p:spPr>
            <a:xfrm>
              <a:off x="7674674" y="284119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1" y="116"/>
                  </a:moveTo>
                  <a:cubicBezTo>
                    <a:pt x="154" y="142"/>
                    <a:pt x="393" y="72"/>
                    <a:pt x="295" y="25"/>
                  </a:cubicBezTo>
                  <a:cubicBezTo>
                    <a:pt x="239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02" name="Google Shape;69002;p28"/>
            <p:cNvSpPr/>
            <p:nvPr/>
          </p:nvSpPr>
          <p:spPr>
            <a:xfrm>
              <a:off x="8700243" y="2835711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101" y="117"/>
                  </a:moveTo>
                  <a:cubicBezTo>
                    <a:pt x="153" y="143"/>
                    <a:pt x="396" y="73"/>
                    <a:pt x="293" y="26"/>
                  </a:cubicBezTo>
                  <a:cubicBezTo>
                    <a:pt x="241" y="1"/>
                    <a:pt x="1" y="70"/>
                    <a:pt x="101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03" name="Google Shape;69003;p28"/>
            <p:cNvSpPr/>
            <p:nvPr/>
          </p:nvSpPr>
          <p:spPr>
            <a:xfrm>
              <a:off x="7110279" y="283297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6"/>
                  </a:moveTo>
                  <a:cubicBezTo>
                    <a:pt x="240" y="0"/>
                    <a:pt x="0" y="71"/>
                    <a:pt x="101" y="117"/>
                  </a:cubicBezTo>
                  <a:cubicBezTo>
                    <a:pt x="152" y="143"/>
                    <a:pt x="393" y="75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04" name="Google Shape;69004;p28"/>
            <p:cNvSpPr/>
            <p:nvPr/>
          </p:nvSpPr>
          <p:spPr>
            <a:xfrm>
              <a:off x="1548776" y="283297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1" y="26"/>
                  </a:moveTo>
                  <a:cubicBezTo>
                    <a:pt x="239" y="0"/>
                    <a:pt x="1" y="71"/>
                    <a:pt x="99" y="117"/>
                  </a:cubicBezTo>
                  <a:cubicBezTo>
                    <a:pt x="154" y="143"/>
                    <a:pt x="394" y="75"/>
                    <a:pt x="291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05" name="Google Shape;69005;p28"/>
            <p:cNvSpPr/>
            <p:nvPr/>
          </p:nvSpPr>
          <p:spPr>
            <a:xfrm>
              <a:off x="4429358" y="2824782"/>
              <a:ext cx="27626" cy="9364"/>
            </a:xfrm>
            <a:custGeom>
              <a:avLst/>
              <a:gdLst/>
              <a:ahLst/>
              <a:cxnLst/>
              <a:rect l="l" t="t" r="r" b="b"/>
              <a:pathLst>
                <a:path w="774" h="311" extrusionOk="0">
                  <a:moveTo>
                    <a:pt x="773" y="27"/>
                  </a:moveTo>
                  <a:cubicBezTo>
                    <a:pt x="333" y="1"/>
                    <a:pt x="49" y="48"/>
                    <a:pt x="0" y="207"/>
                  </a:cubicBezTo>
                  <a:cubicBezTo>
                    <a:pt x="368" y="186"/>
                    <a:pt x="427" y="310"/>
                    <a:pt x="773" y="29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06" name="Google Shape;69006;p28"/>
            <p:cNvSpPr/>
            <p:nvPr/>
          </p:nvSpPr>
          <p:spPr>
            <a:xfrm>
              <a:off x="3982032" y="282794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2"/>
                  </a:moveTo>
                  <a:cubicBezTo>
                    <a:pt x="194" y="51"/>
                    <a:pt x="40" y="0"/>
                    <a:pt x="2" y="102"/>
                  </a:cubicBezTo>
                  <a:cubicBezTo>
                    <a:pt x="1" y="153"/>
                    <a:pt x="155" y="207"/>
                    <a:pt x="194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07" name="Google Shape;69007;p28"/>
            <p:cNvSpPr/>
            <p:nvPr/>
          </p:nvSpPr>
          <p:spPr>
            <a:xfrm>
              <a:off x="1596924" y="2830201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3" y="27"/>
                  </a:moveTo>
                  <a:cubicBezTo>
                    <a:pt x="241" y="1"/>
                    <a:pt x="0" y="71"/>
                    <a:pt x="102" y="118"/>
                  </a:cubicBezTo>
                  <a:cubicBezTo>
                    <a:pt x="154" y="143"/>
                    <a:pt x="392" y="75"/>
                    <a:pt x="293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08" name="Google Shape;69008;p28"/>
            <p:cNvSpPr/>
            <p:nvPr/>
          </p:nvSpPr>
          <p:spPr>
            <a:xfrm>
              <a:off x="526740" y="2822042"/>
              <a:ext cx="29732" cy="11924"/>
            </a:xfrm>
            <a:custGeom>
              <a:avLst/>
              <a:gdLst/>
              <a:ahLst/>
              <a:cxnLst/>
              <a:rect l="l" t="t" r="r" b="b"/>
              <a:pathLst>
                <a:path w="833" h="396" extrusionOk="0">
                  <a:moveTo>
                    <a:pt x="1" y="389"/>
                  </a:moveTo>
                  <a:cubicBezTo>
                    <a:pt x="338" y="396"/>
                    <a:pt x="601" y="369"/>
                    <a:pt x="771" y="298"/>
                  </a:cubicBezTo>
                  <a:cubicBezTo>
                    <a:pt x="832" y="59"/>
                    <a:pt x="503" y="0"/>
                    <a:pt x="1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09" name="Google Shape;69009;p28"/>
            <p:cNvSpPr/>
            <p:nvPr/>
          </p:nvSpPr>
          <p:spPr>
            <a:xfrm>
              <a:off x="8930991" y="2825234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3"/>
                  </a:moveTo>
                  <a:cubicBezTo>
                    <a:pt x="193" y="52"/>
                    <a:pt x="36" y="0"/>
                    <a:pt x="1" y="103"/>
                  </a:cubicBezTo>
                  <a:cubicBezTo>
                    <a:pt x="1" y="153"/>
                    <a:pt x="158" y="205"/>
                    <a:pt x="193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10" name="Google Shape;69010;p28"/>
            <p:cNvSpPr/>
            <p:nvPr/>
          </p:nvSpPr>
          <p:spPr>
            <a:xfrm>
              <a:off x="3341934" y="2820115"/>
              <a:ext cx="41368" cy="13760"/>
            </a:xfrm>
            <a:custGeom>
              <a:avLst/>
              <a:gdLst/>
              <a:ahLst/>
              <a:cxnLst/>
              <a:rect l="l" t="t" r="r" b="b"/>
              <a:pathLst>
                <a:path w="1159" h="457" extrusionOk="0">
                  <a:moveTo>
                    <a:pt x="1159" y="0"/>
                  </a:moveTo>
                  <a:lnTo>
                    <a:pt x="194" y="0"/>
                  </a:lnTo>
                  <a:cubicBezTo>
                    <a:pt x="210" y="157"/>
                    <a:pt x="151" y="282"/>
                    <a:pt x="1" y="362"/>
                  </a:cubicBezTo>
                  <a:cubicBezTo>
                    <a:pt x="839" y="456"/>
                    <a:pt x="860" y="164"/>
                    <a:pt x="115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11" name="Google Shape;69011;p28"/>
            <p:cNvSpPr/>
            <p:nvPr/>
          </p:nvSpPr>
          <p:spPr>
            <a:xfrm>
              <a:off x="1978220" y="2825535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1"/>
                  </a:lnTo>
                  <a:lnTo>
                    <a:pt x="24" y="1"/>
                  </a:lnTo>
                  <a:cubicBezTo>
                    <a:pt x="0" y="165"/>
                    <a:pt x="216" y="213"/>
                    <a:pt x="605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12" name="Google Shape;69012;p28"/>
            <p:cNvSpPr/>
            <p:nvPr/>
          </p:nvSpPr>
          <p:spPr>
            <a:xfrm>
              <a:off x="1904267" y="2814665"/>
              <a:ext cx="45222" cy="14573"/>
            </a:xfrm>
            <a:custGeom>
              <a:avLst/>
              <a:gdLst/>
              <a:ahLst/>
              <a:cxnLst/>
              <a:rect l="l" t="t" r="r" b="b"/>
              <a:pathLst>
                <a:path w="1267" h="484" extrusionOk="0">
                  <a:moveTo>
                    <a:pt x="361" y="454"/>
                  </a:moveTo>
                  <a:cubicBezTo>
                    <a:pt x="1267" y="483"/>
                    <a:pt x="877" y="34"/>
                    <a:pt x="361" y="0"/>
                  </a:cubicBezTo>
                  <a:cubicBezTo>
                    <a:pt x="1" y="174"/>
                    <a:pt x="475" y="163"/>
                    <a:pt x="361" y="45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13" name="Google Shape;69013;p28"/>
            <p:cNvSpPr/>
            <p:nvPr/>
          </p:nvSpPr>
          <p:spPr>
            <a:xfrm>
              <a:off x="4565129" y="2817375"/>
              <a:ext cx="22665" cy="8220"/>
            </a:xfrm>
            <a:custGeom>
              <a:avLst/>
              <a:gdLst/>
              <a:ahLst/>
              <a:cxnLst/>
              <a:rect l="l" t="t" r="r" b="b"/>
              <a:pathLst>
                <a:path w="635" h="273" extrusionOk="0">
                  <a:moveTo>
                    <a:pt x="634" y="0"/>
                  </a:moveTo>
                  <a:lnTo>
                    <a:pt x="248" y="0"/>
                  </a:lnTo>
                  <a:cubicBezTo>
                    <a:pt x="239" y="116"/>
                    <a:pt x="0" y="125"/>
                    <a:pt x="58" y="273"/>
                  </a:cubicBezTo>
                  <a:lnTo>
                    <a:pt x="634" y="27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14" name="Google Shape;69014;p28"/>
            <p:cNvSpPr/>
            <p:nvPr/>
          </p:nvSpPr>
          <p:spPr>
            <a:xfrm>
              <a:off x="1813931" y="2822825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1"/>
                  </a:moveTo>
                  <a:cubicBezTo>
                    <a:pt x="234" y="21"/>
                    <a:pt x="3" y="3"/>
                    <a:pt x="1" y="92"/>
                  </a:cubicBezTo>
                  <a:cubicBezTo>
                    <a:pt x="149" y="70"/>
                    <a:pt x="379" y="88"/>
                    <a:pt x="38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15" name="Google Shape;69015;p28"/>
            <p:cNvSpPr/>
            <p:nvPr/>
          </p:nvSpPr>
          <p:spPr>
            <a:xfrm>
              <a:off x="1057121" y="2810360"/>
              <a:ext cx="20309" cy="13549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4" y="415"/>
                  </a:moveTo>
                  <a:cubicBezTo>
                    <a:pt x="386" y="358"/>
                    <a:pt x="404" y="306"/>
                    <a:pt x="569" y="324"/>
                  </a:cubicBezTo>
                  <a:lnTo>
                    <a:pt x="569" y="142"/>
                  </a:lnTo>
                  <a:cubicBezTo>
                    <a:pt x="93" y="1"/>
                    <a:pt x="1" y="450"/>
                    <a:pt x="374" y="4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16" name="Google Shape;69016;p28"/>
            <p:cNvSpPr/>
            <p:nvPr/>
          </p:nvSpPr>
          <p:spPr>
            <a:xfrm>
              <a:off x="6993281" y="2816623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5"/>
                  </a:moveTo>
                  <a:cubicBezTo>
                    <a:pt x="239" y="0"/>
                    <a:pt x="1" y="70"/>
                    <a:pt x="101" y="116"/>
                  </a:cubicBezTo>
                  <a:cubicBezTo>
                    <a:pt x="153" y="141"/>
                    <a:pt x="392" y="72"/>
                    <a:pt x="292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17" name="Google Shape;69017;p28"/>
            <p:cNvSpPr/>
            <p:nvPr/>
          </p:nvSpPr>
          <p:spPr>
            <a:xfrm>
              <a:off x="6894593" y="2807199"/>
              <a:ext cx="65282" cy="12947"/>
            </a:xfrm>
            <a:custGeom>
              <a:avLst/>
              <a:gdLst/>
              <a:ahLst/>
              <a:cxnLst/>
              <a:rect l="l" t="t" r="r" b="b"/>
              <a:pathLst>
                <a:path w="1829" h="430" extrusionOk="0">
                  <a:moveTo>
                    <a:pt x="1130" y="429"/>
                  </a:moveTo>
                  <a:cubicBezTo>
                    <a:pt x="1828" y="0"/>
                    <a:pt x="1" y="307"/>
                    <a:pt x="1130" y="42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18" name="Google Shape;69018;p28"/>
            <p:cNvSpPr/>
            <p:nvPr/>
          </p:nvSpPr>
          <p:spPr>
            <a:xfrm>
              <a:off x="5798390" y="2811896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07" y="273"/>
                  </a:moveTo>
                  <a:cubicBezTo>
                    <a:pt x="418" y="157"/>
                    <a:pt x="656" y="148"/>
                    <a:pt x="600" y="1"/>
                  </a:cubicBezTo>
                  <a:lnTo>
                    <a:pt x="215" y="1"/>
                  </a:lnTo>
                  <a:cubicBezTo>
                    <a:pt x="1" y="131"/>
                    <a:pt x="10" y="221"/>
                    <a:pt x="407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19" name="Google Shape;69019;p28"/>
            <p:cNvSpPr/>
            <p:nvPr/>
          </p:nvSpPr>
          <p:spPr>
            <a:xfrm>
              <a:off x="120638" y="2810932"/>
              <a:ext cx="32623" cy="9214"/>
            </a:xfrm>
            <a:custGeom>
              <a:avLst/>
              <a:gdLst/>
              <a:ahLst/>
              <a:cxnLst/>
              <a:rect l="l" t="t" r="r" b="b"/>
              <a:pathLst>
                <a:path w="914" h="306" extrusionOk="0">
                  <a:moveTo>
                    <a:pt x="0" y="214"/>
                  </a:moveTo>
                  <a:cubicBezTo>
                    <a:pt x="192" y="214"/>
                    <a:pt x="230" y="287"/>
                    <a:pt x="388" y="305"/>
                  </a:cubicBezTo>
                  <a:cubicBezTo>
                    <a:pt x="914" y="158"/>
                    <a:pt x="103" y="0"/>
                    <a:pt x="0" y="2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20" name="Google Shape;69020;p28"/>
            <p:cNvSpPr/>
            <p:nvPr/>
          </p:nvSpPr>
          <p:spPr>
            <a:xfrm>
              <a:off x="7172240" y="281385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6"/>
                  </a:moveTo>
                  <a:cubicBezTo>
                    <a:pt x="238" y="1"/>
                    <a:pt x="0" y="70"/>
                    <a:pt x="100" y="117"/>
                  </a:cubicBezTo>
                  <a:cubicBezTo>
                    <a:pt x="153" y="142"/>
                    <a:pt x="395" y="73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21" name="Google Shape;69021;p28"/>
            <p:cNvSpPr/>
            <p:nvPr/>
          </p:nvSpPr>
          <p:spPr>
            <a:xfrm>
              <a:off x="5912675" y="2813853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2" y="142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22" name="Google Shape;69022;p28"/>
            <p:cNvSpPr/>
            <p:nvPr/>
          </p:nvSpPr>
          <p:spPr>
            <a:xfrm>
              <a:off x="2491755" y="281385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39" y="1"/>
                    <a:pt x="1" y="70"/>
                    <a:pt x="101" y="117"/>
                  </a:cubicBezTo>
                  <a:cubicBezTo>
                    <a:pt x="154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23" name="Google Shape;69023;p28"/>
            <p:cNvSpPr/>
            <p:nvPr/>
          </p:nvSpPr>
          <p:spPr>
            <a:xfrm>
              <a:off x="7014982" y="2802712"/>
              <a:ext cx="39869" cy="15868"/>
            </a:xfrm>
            <a:custGeom>
              <a:avLst/>
              <a:gdLst/>
              <a:ahLst/>
              <a:cxnLst/>
              <a:rect l="l" t="t" r="r" b="b"/>
              <a:pathLst>
                <a:path w="1117" h="527" extrusionOk="0">
                  <a:moveTo>
                    <a:pt x="648" y="306"/>
                  </a:moveTo>
                  <a:cubicBezTo>
                    <a:pt x="1117" y="0"/>
                    <a:pt x="1" y="526"/>
                    <a:pt x="648" y="3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24" name="Google Shape;69024;p28"/>
            <p:cNvSpPr/>
            <p:nvPr/>
          </p:nvSpPr>
          <p:spPr>
            <a:xfrm>
              <a:off x="4849272" y="2808493"/>
              <a:ext cx="13849" cy="7407"/>
            </a:xfrm>
            <a:custGeom>
              <a:avLst/>
              <a:gdLst/>
              <a:ahLst/>
              <a:cxnLst/>
              <a:rect l="l" t="t" r="r" b="b"/>
              <a:pathLst>
                <a:path w="388" h="246" extrusionOk="0">
                  <a:moveTo>
                    <a:pt x="388" y="114"/>
                  </a:moveTo>
                  <a:cubicBezTo>
                    <a:pt x="387" y="22"/>
                    <a:pt x="47" y="0"/>
                    <a:pt x="0" y="114"/>
                  </a:cubicBezTo>
                  <a:cubicBezTo>
                    <a:pt x="221" y="102"/>
                    <a:pt x="301" y="246"/>
                    <a:pt x="388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25" name="Google Shape;69025;p28"/>
            <p:cNvSpPr/>
            <p:nvPr/>
          </p:nvSpPr>
          <p:spPr>
            <a:xfrm>
              <a:off x="4591113" y="2811113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100" y="117"/>
                  </a:moveTo>
                  <a:cubicBezTo>
                    <a:pt x="153" y="142"/>
                    <a:pt x="389" y="72"/>
                    <a:pt x="292" y="27"/>
                  </a:cubicBezTo>
                  <a:cubicBezTo>
                    <a:pt x="238" y="1"/>
                    <a:pt x="0" y="71"/>
                    <a:pt x="100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26" name="Google Shape;69026;p28"/>
            <p:cNvSpPr/>
            <p:nvPr/>
          </p:nvSpPr>
          <p:spPr>
            <a:xfrm>
              <a:off x="196377" y="2811896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1"/>
                  </a:moveTo>
                  <a:cubicBezTo>
                    <a:pt x="236" y="20"/>
                    <a:pt x="5" y="2"/>
                    <a:pt x="1" y="91"/>
                  </a:cubicBezTo>
                  <a:cubicBezTo>
                    <a:pt x="149" y="71"/>
                    <a:pt x="381" y="89"/>
                    <a:pt x="3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27" name="Google Shape;69027;p28"/>
            <p:cNvSpPr/>
            <p:nvPr/>
          </p:nvSpPr>
          <p:spPr>
            <a:xfrm>
              <a:off x="7298910" y="2803676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09" y="274"/>
                  </a:moveTo>
                  <a:cubicBezTo>
                    <a:pt x="418" y="156"/>
                    <a:pt x="656" y="147"/>
                    <a:pt x="602" y="1"/>
                  </a:cubicBezTo>
                  <a:lnTo>
                    <a:pt x="213" y="1"/>
                  </a:lnTo>
                  <a:cubicBezTo>
                    <a:pt x="1" y="131"/>
                    <a:pt x="8" y="221"/>
                    <a:pt x="409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28" name="Google Shape;69028;p28"/>
            <p:cNvSpPr/>
            <p:nvPr/>
          </p:nvSpPr>
          <p:spPr>
            <a:xfrm>
              <a:off x="2147578" y="280840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3" y="25"/>
                  </a:moveTo>
                  <a:cubicBezTo>
                    <a:pt x="239" y="1"/>
                    <a:pt x="0" y="70"/>
                    <a:pt x="98" y="117"/>
                  </a:cubicBezTo>
                  <a:cubicBezTo>
                    <a:pt x="154" y="141"/>
                    <a:pt x="392" y="72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29" name="Google Shape;69029;p28"/>
            <p:cNvSpPr/>
            <p:nvPr/>
          </p:nvSpPr>
          <p:spPr>
            <a:xfrm>
              <a:off x="1810290" y="2805663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40" y="0"/>
                    <a:pt x="1" y="71"/>
                    <a:pt x="103" y="116"/>
                  </a:cubicBezTo>
                  <a:cubicBezTo>
                    <a:pt x="155" y="142"/>
                    <a:pt x="391" y="72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30" name="Google Shape;69030;p28"/>
            <p:cNvSpPr/>
            <p:nvPr/>
          </p:nvSpPr>
          <p:spPr>
            <a:xfrm>
              <a:off x="1455942" y="2802472"/>
              <a:ext cx="13813" cy="7407"/>
            </a:xfrm>
            <a:custGeom>
              <a:avLst/>
              <a:gdLst/>
              <a:ahLst/>
              <a:cxnLst/>
              <a:rect l="l" t="t" r="r" b="b"/>
              <a:pathLst>
                <a:path w="387" h="246" extrusionOk="0">
                  <a:moveTo>
                    <a:pt x="387" y="132"/>
                  </a:moveTo>
                  <a:cubicBezTo>
                    <a:pt x="171" y="141"/>
                    <a:pt x="87" y="0"/>
                    <a:pt x="0" y="132"/>
                  </a:cubicBezTo>
                  <a:cubicBezTo>
                    <a:pt x="2" y="224"/>
                    <a:pt x="340" y="246"/>
                    <a:pt x="387" y="13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31" name="Google Shape;69031;p28"/>
            <p:cNvSpPr/>
            <p:nvPr/>
          </p:nvSpPr>
          <p:spPr>
            <a:xfrm>
              <a:off x="4284913" y="2800936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32" name="Google Shape;69032;p28"/>
            <p:cNvSpPr/>
            <p:nvPr/>
          </p:nvSpPr>
          <p:spPr>
            <a:xfrm>
              <a:off x="1524791" y="2800936"/>
              <a:ext cx="13849" cy="5540"/>
            </a:xfrm>
            <a:custGeom>
              <a:avLst/>
              <a:gdLst/>
              <a:ahLst/>
              <a:cxnLst/>
              <a:rect l="l" t="t" r="r" b="b"/>
              <a:pathLst>
                <a:path w="388" h="184" extrusionOk="0">
                  <a:moveTo>
                    <a:pt x="387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33" name="Google Shape;69033;p28"/>
            <p:cNvSpPr/>
            <p:nvPr/>
          </p:nvSpPr>
          <p:spPr>
            <a:xfrm>
              <a:off x="7932869" y="2800514"/>
              <a:ext cx="20702" cy="3673"/>
            </a:xfrm>
            <a:custGeom>
              <a:avLst/>
              <a:gdLst/>
              <a:ahLst/>
              <a:cxnLst/>
              <a:rect l="l" t="t" r="r" b="b"/>
              <a:pathLst>
                <a:path w="580" h="122" extrusionOk="0">
                  <a:moveTo>
                    <a:pt x="580" y="14"/>
                  </a:moveTo>
                  <a:cubicBezTo>
                    <a:pt x="353" y="30"/>
                    <a:pt x="34" y="0"/>
                    <a:pt x="0" y="106"/>
                  </a:cubicBezTo>
                  <a:cubicBezTo>
                    <a:pt x="229" y="92"/>
                    <a:pt x="549" y="122"/>
                    <a:pt x="580" y="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34" name="Google Shape;69034;p28"/>
            <p:cNvSpPr/>
            <p:nvPr/>
          </p:nvSpPr>
          <p:spPr>
            <a:xfrm>
              <a:off x="4470689" y="2797865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3" y="102"/>
                  </a:moveTo>
                  <a:cubicBezTo>
                    <a:pt x="0" y="153"/>
                    <a:pt x="157" y="206"/>
                    <a:pt x="193" y="102"/>
                  </a:cubicBezTo>
                  <a:cubicBezTo>
                    <a:pt x="196" y="53"/>
                    <a:pt x="41" y="1"/>
                    <a:pt x="3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35" name="Google Shape;69035;p28"/>
            <p:cNvSpPr/>
            <p:nvPr/>
          </p:nvSpPr>
          <p:spPr>
            <a:xfrm>
              <a:off x="630032" y="2794252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7" y="134"/>
                  </a:moveTo>
                  <a:cubicBezTo>
                    <a:pt x="168" y="143"/>
                    <a:pt x="86" y="1"/>
                    <a:pt x="1" y="134"/>
                  </a:cubicBezTo>
                  <a:cubicBezTo>
                    <a:pt x="2" y="222"/>
                    <a:pt x="336" y="247"/>
                    <a:pt x="387" y="13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36" name="Google Shape;69036;p28"/>
            <p:cNvSpPr/>
            <p:nvPr/>
          </p:nvSpPr>
          <p:spPr>
            <a:xfrm>
              <a:off x="1180579" y="2792415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7" y="101"/>
                  </a:moveTo>
                  <a:cubicBezTo>
                    <a:pt x="197" y="52"/>
                    <a:pt x="36" y="0"/>
                    <a:pt x="2" y="101"/>
                  </a:cubicBezTo>
                  <a:cubicBezTo>
                    <a:pt x="1" y="153"/>
                    <a:pt x="156" y="205"/>
                    <a:pt x="197" y="10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37" name="Google Shape;69037;p28"/>
            <p:cNvSpPr/>
            <p:nvPr/>
          </p:nvSpPr>
          <p:spPr>
            <a:xfrm>
              <a:off x="3534563" y="2789645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6" y="104"/>
                  </a:moveTo>
                  <a:cubicBezTo>
                    <a:pt x="196" y="53"/>
                    <a:pt x="38" y="1"/>
                    <a:pt x="4" y="104"/>
                  </a:cubicBezTo>
                  <a:cubicBezTo>
                    <a:pt x="0" y="154"/>
                    <a:pt x="162" y="208"/>
                    <a:pt x="196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38" name="Google Shape;69038;p28"/>
            <p:cNvSpPr/>
            <p:nvPr/>
          </p:nvSpPr>
          <p:spPr>
            <a:xfrm>
              <a:off x="7533763" y="2786695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6" y="112"/>
                  </a:moveTo>
                  <a:cubicBezTo>
                    <a:pt x="342" y="1"/>
                    <a:pt x="171" y="56"/>
                    <a:pt x="1" y="112"/>
                  </a:cubicBezTo>
                  <a:cubicBezTo>
                    <a:pt x="1" y="203"/>
                    <a:pt x="336" y="225"/>
                    <a:pt x="386" y="11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39" name="Google Shape;69039;p28"/>
            <p:cNvSpPr/>
            <p:nvPr/>
          </p:nvSpPr>
          <p:spPr>
            <a:xfrm>
              <a:off x="4222952" y="2787297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40" name="Google Shape;69040;p28"/>
            <p:cNvSpPr/>
            <p:nvPr/>
          </p:nvSpPr>
          <p:spPr>
            <a:xfrm>
              <a:off x="2780823" y="2789254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101" y="117"/>
                  </a:moveTo>
                  <a:cubicBezTo>
                    <a:pt x="154" y="140"/>
                    <a:pt x="392" y="73"/>
                    <a:pt x="294" y="27"/>
                  </a:cubicBezTo>
                  <a:cubicBezTo>
                    <a:pt x="240" y="1"/>
                    <a:pt x="0" y="71"/>
                    <a:pt x="101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41" name="Google Shape;69041;p28"/>
            <p:cNvSpPr/>
            <p:nvPr/>
          </p:nvSpPr>
          <p:spPr>
            <a:xfrm>
              <a:off x="2502248" y="2786905"/>
              <a:ext cx="6853" cy="6293"/>
            </a:xfrm>
            <a:custGeom>
              <a:avLst/>
              <a:gdLst/>
              <a:ahLst/>
              <a:cxnLst/>
              <a:rect l="l" t="t" r="r" b="b"/>
              <a:pathLst>
                <a:path w="192" h="209" extrusionOk="0">
                  <a:moveTo>
                    <a:pt x="1" y="105"/>
                  </a:moveTo>
                  <a:cubicBezTo>
                    <a:pt x="1" y="153"/>
                    <a:pt x="155" y="208"/>
                    <a:pt x="191" y="105"/>
                  </a:cubicBezTo>
                  <a:cubicBezTo>
                    <a:pt x="191" y="54"/>
                    <a:pt x="35" y="0"/>
                    <a:pt x="1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42" name="Google Shape;69042;p28"/>
            <p:cNvSpPr/>
            <p:nvPr/>
          </p:nvSpPr>
          <p:spPr>
            <a:xfrm>
              <a:off x="1868896" y="2786936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7" y="104"/>
                  </a:moveTo>
                  <a:cubicBezTo>
                    <a:pt x="197" y="53"/>
                    <a:pt x="40" y="1"/>
                    <a:pt x="4" y="104"/>
                  </a:cubicBezTo>
                  <a:cubicBezTo>
                    <a:pt x="1" y="152"/>
                    <a:pt x="158" y="207"/>
                    <a:pt x="197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43" name="Google Shape;69043;p28"/>
            <p:cNvSpPr/>
            <p:nvPr/>
          </p:nvSpPr>
          <p:spPr>
            <a:xfrm>
              <a:off x="512999" y="2790037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0"/>
                    <a:pt x="5" y="2"/>
                    <a:pt x="1" y="91"/>
                  </a:cubicBezTo>
                  <a:cubicBezTo>
                    <a:pt x="150" y="71"/>
                    <a:pt x="379" y="87"/>
                    <a:pt x="3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44" name="Google Shape;69044;p28"/>
            <p:cNvSpPr/>
            <p:nvPr/>
          </p:nvSpPr>
          <p:spPr>
            <a:xfrm>
              <a:off x="6666451" y="2781245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7" y="110"/>
                  </a:moveTo>
                  <a:cubicBezTo>
                    <a:pt x="347" y="1"/>
                    <a:pt x="173" y="53"/>
                    <a:pt x="1" y="110"/>
                  </a:cubicBezTo>
                  <a:cubicBezTo>
                    <a:pt x="2" y="202"/>
                    <a:pt x="336" y="224"/>
                    <a:pt x="387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45" name="Google Shape;69045;p28"/>
            <p:cNvSpPr/>
            <p:nvPr/>
          </p:nvSpPr>
          <p:spPr>
            <a:xfrm>
              <a:off x="6112264" y="278380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0" y="25"/>
                  </a:moveTo>
                  <a:cubicBezTo>
                    <a:pt x="238" y="0"/>
                    <a:pt x="1" y="70"/>
                    <a:pt x="100" y="117"/>
                  </a:cubicBezTo>
                  <a:cubicBezTo>
                    <a:pt x="153" y="141"/>
                    <a:pt x="392" y="72"/>
                    <a:pt x="290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46" name="Google Shape;69046;p28"/>
            <p:cNvSpPr/>
            <p:nvPr/>
          </p:nvSpPr>
          <p:spPr>
            <a:xfrm>
              <a:off x="4993931" y="2779077"/>
              <a:ext cx="20595" cy="9003"/>
            </a:xfrm>
            <a:custGeom>
              <a:avLst/>
              <a:gdLst/>
              <a:ahLst/>
              <a:cxnLst/>
              <a:rect l="l" t="t" r="r" b="b"/>
              <a:pathLst>
                <a:path w="577" h="299" extrusionOk="0">
                  <a:moveTo>
                    <a:pt x="576" y="1"/>
                  </a:moveTo>
                  <a:lnTo>
                    <a:pt x="192" y="1"/>
                  </a:lnTo>
                  <a:cubicBezTo>
                    <a:pt x="192" y="91"/>
                    <a:pt x="37" y="109"/>
                    <a:pt x="0" y="182"/>
                  </a:cubicBezTo>
                  <a:cubicBezTo>
                    <a:pt x="243" y="189"/>
                    <a:pt x="265" y="298"/>
                    <a:pt x="576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47" name="Google Shape;69047;p28"/>
            <p:cNvSpPr/>
            <p:nvPr/>
          </p:nvSpPr>
          <p:spPr>
            <a:xfrm>
              <a:off x="2767438" y="2778716"/>
              <a:ext cx="23878" cy="5871"/>
            </a:xfrm>
            <a:custGeom>
              <a:avLst/>
              <a:gdLst/>
              <a:ahLst/>
              <a:cxnLst/>
              <a:rect l="l" t="t" r="r" b="b"/>
              <a:pathLst>
                <a:path w="669" h="195" extrusionOk="0">
                  <a:moveTo>
                    <a:pt x="476" y="194"/>
                  </a:moveTo>
                  <a:cubicBezTo>
                    <a:pt x="472" y="103"/>
                    <a:pt x="632" y="86"/>
                    <a:pt x="669" y="13"/>
                  </a:cubicBezTo>
                  <a:cubicBezTo>
                    <a:pt x="365" y="21"/>
                    <a:pt x="1" y="1"/>
                    <a:pt x="88" y="19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48" name="Google Shape;69048;p28"/>
            <p:cNvSpPr/>
            <p:nvPr/>
          </p:nvSpPr>
          <p:spPr>
            <a:xfrm>
              <a:off x="6883136" y="2778325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38" y="1"/>
                    <a:pt x="1" y="70"/>
                    <a:pt x="100" y="116"/>
                  </a:cubicBezTo>
                  <a:cubicBezTo>
                    <a:pt x="154" y="142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49" name="Google Shape;69049;p28"/>
            <p:cNvSpPr/>
            <p:nvPr/>
          </p:nvSpPr>
          <p:spPr>
            <a:xfrm>
              <a:off x="4460659" y="2768118"/>
              <a:ext cx="40368" cy="13700"/>
            </a:xfrm>
            <a:custGeom>
              <a:avLst/>
              <a:gdLst/>
              <a:ahLst/>
              <a:cxnLst/>
              <a:rect l="l" t="t" r="r" b="b"/>
              <a:pathLst>
                <a:path w="1131" h="455" extrusionOk="0">
                  <a:moveTo>
                    <a:pt x="284" y="455"/>
                  </a:moveTo>
                  <a:lnTo>
                    <a:pt x="1054" y="455"/>
                  </a:lnTo>
                  <a:cubicBezTo>
                    <a:pt x="1131" y="238"/>
                    <a:pt x="700" y="259"/>
                    <a:pt x="859" y="1"/>
                  </a:cubicBezTo>
                  <a:cubicBezTo>
                    <a:pt x="1" y="40"/>
                    <a:pt x="576" y="194"/>
                    <a:pt x="284" y="45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50" name="Google Shape;69050;p28"/>
            <p:cNvSpPr/>
            <p:nvPr/>
          </p:nvSpPr>
          <p:spPr>
            <a:xfrm>
              <a:off x="2498572" y="277832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2" y="1"/>
                    <a:pt x="1" y="70"/>
                    <a:pt x="104" y="116"/>
                  </a:cubicBezTo>
                  <a:cubicBezTo>
                    <a:pt x="156" y="142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51" name="Google Shape;69051;p28"/>
            <p:cNvSpPr/>
            <p:nvPr/>
          </p:nvSpPr>
          <p:spPr>
            <a:xfrm>
              <a:off x="1865363" y="277832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3" y="116"/>
                  </a:moveTo>
                  <a:cubicBezTo>
                    <a:pt x="153" y="142"/>
                    <a:pt x="395" y="73"/>
                    <a:pt x="296" y="26"/>
                  </a:cubicBezTo>
                  <a:cubicBezTo>
                    <a:pt x="237" y="1"/>
                    <a:pt x="1" y="70"/>
                    <a:pt x="103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52" name="Google Shape;69052;p28"/>
            <p:cNvSpPr/>
            <p:nvPr/>
          </p:nvSpPr>
          <p:spPr>
            <a:xfrm>
              <a:off x="170750" y="2765709"/>
              <a:ext cx="46293" cy="18759"/>
            </a:xfrm>
            <a:custGeom>
              <a:avLst/>
              <a:gdLst/>
              <a:ahLst/>
              <a:cxnLst/>
              <a:rect l="l" t="t" r="r" b="b"/>
              <a:pathLst>
                <a:path w="1297" h="623" extrusionOk="0">
                  <a:moveTo>
                    <a:pt x="1297" y="353"/>
                  </a:moveTo>
                  <a:cubicBezTo>
                    <a:pt x="926" y="315"/>
                    <a:pt x="1144" y="1"/>
                    <a:pt x="524" y="81"/>
                  </a:cubicBezTo>
                  <a:cubicBezTo>
                    <a:pt x="1" y="224"/>
                    <a:pt x="1001" y="622"/>
                    <a:pt x="1297" y="35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53" name="Google Shape;69053;p28"/>
            <p:cNvSpPr/>
            <p:nvPr/>
          </p:nvSpPr>
          <p:spPr>
            <a:xfrm>
              <a:off x="8576393" y="2772845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0" y="0"/>
                    <a:pt x="1" y="69"/>
                    <a:pt x="101" y="116"/>
                  </a:cubicBezTo>
                  <a:cubicBezTo>
                    <a:pt x="152" y="141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54" name="Google Shape;69054;p28"/>
            <p:cNvSpPr/>
            <p:nvPr/>
          </p:nvSpPr>
          <p:spPr>
            <a:xfrm>
              <a:off x="7086330" y="2773567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4" y="22"/>
                    <a:pt x="4" y="5"/>
                    <a:pt x="0" y="92"/>
                  </a:cubicBezTo>
                  <a:cubicBezTo>
                    <a:pt x="149" y="73"/>
                    <a:pt x="380" y="90"/>
                    <a:pt x="38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55" name="Google Shape;69055;p28"/>
            <p:cNvSpPr/>
            <p:nvPr/>
          </p:nvSpPr>
          <p:spPr>
            <a:xfrm>
              <a:off x="4215171" y="2765438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4" y="181"/>
                  </a:moveTo>
                  <a:lnTo>
                    <a:pt x="604" y="1"/>
                  </a:lnTo>
                  <a:lnTo>
                    <a:pt x="25" y="1"/>
                  </a:lnTo>
                  <a:cubicBezTo>
                    <a:pt x="1" y="164"/>
                    <a:pt x="219" y="212"/>
                    <a:pt x="604" y="18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56" name="Google Shape;69056;p28"/>
            <p:cNvSpPr/>
            <p:nvPr/>
          </p:nvSpPr>
          <p:spPr>
            <a:xfrm>
              <a:off x="3049297" y="2767335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3" y="27"/>
                  </a:moveTo>
                  <a:cubicBezTo>
                    <a:pt x="240" y="0"/>
                    <a:pt x="1" y="71"/>
                    <a:pt x="100" y="118"/>
                  </a:cubicBezTo>
                  <a:cubicBezTo>
                    <a:pt x="151" y="143"/>
                    <a:pt x="390" y="76"/>
                    <a:pt x="293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57" name="Google Shape;69057;p28"/>
            <p:cNvSpPr/>
            <p:nvPr/>
          </p:nvSpPr>
          <p:spPr>
            <a:xfrm>
              <a:off x="1383487" y="276733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7"/>
                  </a:moveTo>
                  <a:cubicBezTo>
                    <a:pt x="241" y="0"/>
                    <a:pt x="1" y="71"/>
                    <a:pt x="101" y="118"/>
                  </a:cubicBezTo>
                  <a:cubicBezTo>
                    <a:pt x="157" y="143"/>
                    <a:pt x="394" y="76"/>
                    <a:pt x="296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58" name="Google Shape;69058;p28"/>
            <p:cNvSpPr/>
            <p:nvPr/>
          </p:nvSpPr>
          <p:spPr>
            <a:xfrm>
              <a:off x="254768" y="276733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1" y="27"/>
                  </a:moveTo>
                  <a:cubicBezTo>
                    <a:pt x="238" y="0"/>
                    <a:pt x="0" y="71"/>
                    <a:pt x="99" y="118"/>
                  </a:cubicBezTo>
                  <a:cubicBezTo>
                    <a:pt x="152" y="143"/>
                    <a:pt x="393" y="76"/>
                    <a:pt x="291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59" name="Google Shape;69059;p28"/>
            <p:cNvSpPr/>
            <p:nvPr/>
          </p:nvSpPr>
          <p:spPr>
            <a:xfrm>
              <a:off x="4529188" y="2764685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0" y="26"/>
                  </a:moveTo>
                  <a:cubicBezTo>
                    <a:pt x="237" y="1"/>
                    <a:pt x="1" y="69"/>
                    <a:pt x="99" y="117"/>
                  </a:cubicBezTo>
                  <a:cubicBezTo>
                    <a:pt x="151" y="141"/>
                    <a:pt x="391" y="71"/>
                    <a:pt x="290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60" name="Google Shape;69060;p28"/>
            <p:cNvSpPr/>
            <p:nvPr/>
          </p:nvSpPr>
          <p:spPr>
            <a:xfrm>
              <a:off x="2144259" y="2759085"/>
              <a:ext cx="27626" cy="9997"/>
            </a:xfrm>
            <a:custGeom>
              <a:avLst/>
              <a:gdLst/>
              <a:ahLst/>
              <a:cxnLst/>
              <a:rect l="l" t="t" r="r" b="b"/>
              <a:pathLst>
                <a:path w="774" h="332" extrusionOk="0">
                  <a:moveTo>
                    <a:pt x="0" y="212"/>
                  </a:moveTo>
                  <a:cubicBezTo>
                    <a:pt x="258" y="329"/>
                    <a:pt x="717" y="332"/>
                    <a:pt x="773" y="122"/>
                  </a:cubicBezTo>
                  <a:cubicBezTo>
                    <a:pt x="516" y="3"/>
                    <a:pt x="54" y="0"/>
                    <a:pt x="0" y="21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61" name="Google Shape;69061;p28"/>
            <p:cNvSpPr/>
            <p:nvPr/>
          </p:nvSpPr>
          <p:spPr>
            <a:xfrm>
              <a:off x="8442263" y="2759386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7" y="110"/>
                  </a:moveTo>
                  <a:cubicBezTo>
                    <a:pt x="347" y="1"/>
                    <a:pt x="173" y="54"/>
                    <a:pt x="1" y="110"/>
                  </a:cubicBezTo>
                  <a:cubicBezTo>
                    <a:pt x="3" y="202"/>
                    <a:pt x="339" y="224"/>
                    <a:pt x="387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62" name="Google Shape;69062;p28"/>
            <p:cNvSpPr/>
            <p:nvPr/>
          </p:nvSpPr>
          <p:spPr>
            <a:xfrm>
              <a:off x="7747093" y="2759537"/>
              <a:ext cx="6960" cy="6263"/>
            </a:xfrm>
            <a:custGeom>
              <a:avLst/>
              <a:gdLst/>
              <a:ahLst/>
              <a:cxnLst/>
              <a:rect l="l" t="t" r="r" b="b"/>
              <a:pathLst>
                <a:path w="195" h="208" extrusionOk="0">
                  <a:moveTo>
                    <a:pt x="194" y="105"/>
                  </a:moveTo>
                  <a:cubicBezTo>
                    <a:pt x="194" y="54"/>
                    <a:pt x="36" y="1"/>
                    <a:pt x="1" y="105"/>
                  </a:cubicBezTo>
                  <a:cubicBezTo>
                    <a:pt x="1" y="155"/>
                    <a:pt x="155" y="207"/>
                    <a:pt x="194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63" name="Google Shape;69063;p28"/>
            <p:cNvSpPr/>
            <p:nvPr/>
          </p:nvSpPr>
          <p:spPr>
            <a:xfrm>
              <a:off x="4587758" y="2759958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386" y="0"/>
                  </a:moveTo>
                  <a:lnTo>
                    <a:pt x="0" y="0"/>
                  </a:lnTo>
                  <a:lnTo>
                    <a:pt x="0" y="180"/>
                  </a:lnTo>
                  <a:lnTo>
                    <a:pt x="386" y="18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64" name="Google Shape;69064;p28"/>
            <p:cNvSpPr/>
            <p:nvPr/>
          </p:nvSpPr>
          <p:spPr>
            <a:xfrm>
              <a:off x="1383487" y="276191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6" y="26"/>
                  </a:moveTo>
                  <a:cubicBezTo>
                    <a:pt x="241" y="0"/>
                    <a:pt x="1" y="69"/>
                    <a:pt x="101" y="115"/>
                  </a:cubicBezTo>
                  <a:cubicBezTo>
                    <a:pt x="157" y="141"/>
                    <a:pt x="394" y="73"/>
                    <a:pt x="296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65" name="Google Shape;69065;p28"/>
            <p:cNvSpPr/>
            <p:nvPr/>
          </p:nvSpPr>
          <p:spPr>
            <a:xfrm>
              <a:off x="1352685" y="2759778"/>
              <a:ext cx="23914" cy="6022"/>
            </a:xfrm>
            <a:custGeom>
              <a:avLst/>
              <a:gdLst/>
              <a:ahLst/>
              <a:cxnLst/>
              <a:rect l="l" t="t" r="r" b="b"/>
              <a:pathLst>
                <a:path w="670" h="200" extrusionOk="0">
                  <a:moveTo>
                    <a:pt x="578" y="6"/>
                  </a:moveTo>
                  <a:cubicBezTo>
                    <a:pt x="246" y="1"/>
                    <a:pt x="86" y="75"/>
                    <a:pt x="1" y="186"/>
                  </a:cubicBezTo>
                  <a:cubicBezTo>
                    <a:pt x="304" y="178"/>
                    <a:pt x="669" y="199"/>
                    <a:pt x="578" y="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66" name="Google Shape;69066;p28"/>
            <p:cNvSpPr/>
            <p:nvPr/>
          </p:nvSpPr>
          <p:spPr>
            <a:xfrm>
              <a:off x="172142" y="276191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40" y="0"/>
                    <a:pt x="1" y="69"/>
                    <a:pt x="100" y="115"/>
                  </a:cubicBezTo>
                  <a:cubicBezTo>
                    <a:pt x="152" y="141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67" name="Google Shape;69067;p28"/>
            <p:cNvSpPr/>
            <p:nvPr/>
          </p:nvSpPr>
          <p:spPr>
            <a:xfrm>
              <a:off x="8593739" y="2753696"/>
              <a:ext cx="27555" cy="10207"/>
            </a:xfrm>
            <a:custGeom>
              <a:avLst/>
              <a:gdLst/>
              <a:ahLst/>
              <a:cxnLst/>
              <a:rect l="l" t="t" r="r" b="b"/>
              <a:pathLst>
                <a:path w="772" h="339" extrusionOk="0">
                  <a:moveTo>
                    <a:pt x="772" y="299"/>
                  </a:moveTo>
                  <a:lnTo>
                    <a:pt x="772" y="27"/>
                  </a:lnTo>
                  <a:cubicBezTo>
                    <a:pt x="332" y="0"/>
                    <a:pt x="48" y="47"/>
                    <a:pt x="1" y="208"/>
                  </a:cubicBezTo>
                  <a:cubicBezTo>
                    <a:pt x="260" y="237"/>
                    <a:pt x="367" y="339"/>
                    <a:pt x="772" y="29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68" name="Google Shape;69068;p28"/>
            <p:cNvSpPr/>
            <p:nvPr/>
          </p:nvSpPr>
          <p:spPr>
            <a:xfrm>
              <a:off x="7967347" y="2756827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3" y="104"/>
                  </a:moveTo>
                  <a:cubicBezTo>
                    <a:pt x="193" y="53"/>
                    <a:pt x="38" y="1"/>
                    <a:pt x="0" y="104"/>
                  </a:cubicBezTo>
                  <a:cubicBezTo>
                    <a:pt x="0" y="156"/>
                    <a:pt x="156" y="208"/>
                    <a:pt x="193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69" name="Google Shape;69069;p28"/>
            <p:cNvSpPr/>
            <p:nvPr/>
          </p:nvSpPr>
          <p:spPr>
            <a:xfrm>
              <a:off x="7664395" y="2748969"/>
              <a:ext cx="29910" cy="13760"/>
            </a:xfrm>
            <a:custGeom>
              <a:avLst/>
              <a:gdLst/>
              <a:ahLst/>
              <a:cxnLst/>
              <a:rect l="l" t="t" r="r" b="b"/>
              <a:pathLst>
                <a:path w="838" h="457" extrusionOk="0">
                  <a:moveTo>
                    <a:pt x="197" y="456"/>
                  </a:moveTo>
                  <a:lnTo>
                    <a:pt x="582" y="456"/>
                  </a:lnTo>
                  <a:cubicBezTo>
                    <a:pt x="682" y="224"/>
                    <a:pt x="838" y="138"/>
                    <a:pt x="387" y="1"/>
                  </a:cubicBezTo>
                  <a:cubicBezTo>
                    <a:pt x="530" y="249"/>
                    <a:pt x="5" y="184"/>
                    <a:pt x="1" y="365"/>
                  </a:cubicBezTo>
                  <a:cubicBezTo>
                    <a:pt x="121" y="372"/>
                    <a:pt x="232" y="379"/>
                    <a:pt x="197" y="45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70" name="Google Shape;69070;p28"/>
            <p:cNvSpPr/>
            <p:nvPr/>
          </p:nvSpPr>
          <p:spPr>
            <a:xfrm>
              <a:off x="7595581" y="2754117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4"/>
                  </a:moveTo>
                  <a:cubicBezTo>
                    <a:pt x="197" y="53"/>
                    <a:pt x="39" y="1"/>
                    <a:pt x="1" y="104"/>
                  </a:cubicBezTo>
                  <a:cubicBezTo>
                    <a:pt x="4" y="152"/>
                    <a:pt x="160" y="207"/>
                    <a:pt x="195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71" name="Google Shape;69071;p28"/>
            <p:cNvSpPr/>
            <p:nvPr/>
          </p:nvSpPr>
          <p:spPr>
            <a:xfrm>
              <a:off x="4274669" y="2747162"/>
              <a:ext cx="58821" cy="12827"/>
            </a:xfrm>
            <a:custGeom>
              <a:avLst/>
              <a:gdLst/>
              <a:ahLst/>
              <a:cxnLst/>
              <a:rect l="l" t="t" r="r" b="b"/>
              <a:pathLst>
                <a:path w="1648" h="426" extrusionOk="0">
                  <a:moveTo>
                    <a:pt x="673" y="425"/>
                  </a:moveTo>
                  <a:cubicBezTo>
                    <a:pt x="1648" y="60"/>
                    <a:pt x="1" y="1"/>
                    <a:pt x="673" y="4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72" name="Google Shape;69072;p28"/>
            <p:cNvSpPr/>
            <p:nvPr/>
          </p:nvSpPr>
          <p:spPr>
            <a:xfrm>
              <a:off x="4615241" y="2754479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0"/>
                    <a:pt x="6" y="2"/>
                    <a:pt x="1" y="91"/>
                  </a:cubicBezTo>
                  <a:cubicBezTo>
                    <a:pt x="151" y="71"/>
                    <a:pt x="382" y="88"/>
                    <a:pt x="3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73" name="Google Shape;69073;p28"/>
            <p:cNvSpPr/>
            <p:nvPr/>
          </p:nvSpPr>
          <p:spPr>
            <a:xfrm>
              <a:off x="4078435" y="2751739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74" name="Google Shape;69074;p28"/>
            <p:cNvSpPr/>
            <p:nvPr/>
          </p:nvSpPr>
          <p:spPr>
            <a:xfrm>
              <a:off x="3059719" y="2751377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3" y="104"/>
                  </a:moveTo>
                  <a:cubicBezTo>
                    <a:pt x="193" y="53"/>
                    <a:pt x="37" y="0"/>
                    <a:pt x="0" y="104"/>
                  </a:cubicBezTo>
                  <a:cubicBezTo>
                    <a:pt x="0" y="154"/>
                    <a:pt x="158" y="207"/>
                    <a:pt x="193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75" name="Google Shape;69075;p28"/>
            <p:cNvSpPr/>
            <p:nvPr/>
          </p:nvSpPr>
          <p:spPr>
            <a:xfrm>
              <a:off x="1352649" y="2748638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4" y="103"/>
                  </a:moveTo>
                  <a:cubicBezTo>
                    <a:pt x="196" y="52"/>
                    <a:pt x="40" y="0"/>
                    <a:pt x="2" y="103"/>
                  </a:cubicBezTo>
                  <a:cubicBezTo>
                    <a:pt x="1" y="154"/>
                    <a:pt x="157" y="208"/>
                    <a:pt x="194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76" name="Google Shape;69076;p28"/>
            <p:cNvSpPr/>
            <p:nvPr/>
          </p:nvSpPr>
          <p:spPr>
            <a:xfrm>
              <a:off x="8786439" y="2740207"/>
              <a:ext cx="27840" cy="18427"/>
            </a:xfrm>
            <a:custGeom>
              <a:avLst/>
              <a:gdLst/>
              <a:ahLst/>
              <a:cxnLst/>
              <a:rect l="l" t="t" r="r" b="b"/>
              <a:pathLst>
                <a:path w="780" h="612" extrusionOk="0">
                  <a:moveTo>
                    <a:pt x="0" y="292"/>
                  </a:moveTo>
                  <a:cubicBezTo>
                    <a:pt x="780" y="612"/>
                    <a:pt x="455" y="1"/>
                    <a:pt x="0" y="2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77" name="Google Shape;69077;p28"/>
            <p:cNvSpPr/>
            <p:nvPr/>
          </p:nvSpPr>
          <p:spPr>
            <a:xfrm>
              <a:off x="6508158" y="2745868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1" y="104"/>
                  </a:moveTo>
                  <a:cubicBezTo>
                    <a:pt x="193" y="54"/>
                    <a:pt x="38" y="1"/>
                    <a:pt x="0" y="104"/>
                  </a:cubicBezTo>
                  <a:cubicBezTo>
                    <a:pt x="0" y="155"/>
                    <a:pt x="158" y="208"/>
                    <a:pt x="191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78" name="Google Shape;69078;p28"/>
            <p:cNvSpPr/>
            <p:nvPr/>
          </p:nvSpPr>
          <p:spPr>
            <a:xfrm>
              <a:off x="8755352" y="2745476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0" y="117"/>
                  </a:moveTo>
                  <a:cubicBezTo>
                    <a:pt x="153" y="142"/>
                    <a:pt x="392" y="74"/>
                    <a:pt x="293" y="27"/>
                  </a:cubicBezTo>
                  <a:cubicBezTo>
                    <a:pt x="241" y="1"/>
                    <a:pt x="1" y="71"/>
                    <a:pt x="100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79" name="Google Shape;69079;p28"/>
            <p:cNvSpPr/>
            <p:nvPr/>
          </p:nvSpPr>
          <p:spPr>
            <a:xfrm>
              <a:off x="2188838" y="2745476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7"/>
                  </a:moveTo>
                  <a:cubicBezTo>
                    <a:pt x="241" y="1"/>
                    <a:pt x="1" y="71"/>
                    <a:pt x="104" y="117"/>
                  </a:cubicBezTo>
                  <a:cubicBezTo>
                    <a:pt x="155" y="143"/>
                    <a:pt x="395" y="74"/>
                    <a:pt x="294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80" name="Google Shape;69080;p28"/>
            <p:cNvSpPr/>
            <p:nvPr/>
          </p:nvSpPr>
          <p:spPr>
            <a:xfrm>
              <a:off x="1111837" y="2746259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1"/>
                  </a:moveTo>
                  <a:cubicBezTo>
                    <a:pt x="235" y="22"/>
                    <a:pt x="5" y="2"/>
                    <a:pt x="0" y="91"/>
                  </a:cubicBezTo>
                  <a:cubicBezTo>
                    <a:pt x="150" y="71"/>
                    <a:pt x="379" y="90"/>
                    <a:pt x="38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81" name="Google Shape;69081;p28"/>
            <p:cNvSpPr/>
            <p:nvPr/>
          </p:nvSpPr>
          <p:spPr>
            <a:xfrm>
              <a:off x="798462" y="274547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7"/>
                  </a:moveTo>
                  <a:cubicBezTo>
                    <a:pt x="155" y="142"/>
                    <a:pt x="393" y="74"/>
                    <a:pt x="294" y="27"/>
                  </a:cubicBezTo>
                  <a:cubicBezTo>
                    <a:pt x="242" y="1"/>
                    <a:pt x="1" y="71"/>
                    <a:pt x="102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82" name="Google Shape;69082;p28"/>
            <p:cNvSpPr/>
            <p:nvPr/>
          </p:nvSpPr>
          <p:spPr>
            <a:xfrm>
              <a:off x="8889624" y="2737949"/>
              <a:ext cx="23950" cy="5992"/>
            </a:xfrm>
            <a:custGeom>
              <a:avLst/>
              <a:gdLst/>
              <a:ahLst/>
              <a:cxnLst/>
              <a:rect l="l" t="t" r="r" b="b"/>
              <a:pathLst>
                <a:path w="671" h="199" extrusionOk="0">
                  <a:moveTo>
                    <a:pt x="582" y="4"/>
                  </a:moveTo>
                  <a:cubicBezTo>
                    <a:pt x="249" y="0"/>
                    <a:pt x="88" y="73"/>
                    <a:pt x="1" y="185"/>
                  </a:cubicBezTo>
                  <a:cubicBezTo>
                    <a:pt x="305" y="178"/>
                    <a:pt x="670" y="198"/>
                    <a:pt x="582" y="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83" name="Google Shape;69083;p28"/>
            <p:cNvSpPr/>
            <p:nvPr/>
          </p:nvSpPr>
          <p:spPr>
            <a:xfrm>
              <a:off x="8769521" y="2737738"/>
              <a:ext cx="23878" cy="5811"/>
            </a:xfrm>
            <a:custGeom>
              <a:avLst/>
              <a:gdLst/>
              <a:ahLst/>
              <a:cxnLst/>
              <a:rect l="l" t="t" r="r" b="b"/>
              <a:pathLst>
                <a:path w="669" h="193" extrusionOk="0">
                  <a:moveTo>
                    <a:pt x="474" y="192"/>
                  </a:moveTo>
                  <a:cubicBezTo>
                    <a:pt x="474" y="101"/>
                    <a:pt x="630" y="85"/>
                    <a:pt x="669" y="11"/>
                  </a:cubicBezTo>
                  <a:cubicBezTo>
                    <a:pt x="363" y="21"/>
                    <a:pt x="1" y="1"/>
                    <a:pt x="88" y="1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84" name="Google Shape;69084;p28"/>
            <p:cNvSpPr/>
            <p:nvPr/>
          </p:nvSpPr>
          <p:spPr>
            <a:xfrm>
              <a:off x="2894501" y="2732620"/>
              <a:ext cx="13813" cy="10930"/>
            </a:xfrm>
            <a:custGeom>
              <a:avLst/>
              <a:gdLst/>
              <a:ahLst/>
              <a:cxnLst/>
              <a:rect l="l" t="t" r="r" b="b"/>
              <a:pathLst>
                <a:path w="387" h="363" extrusionOk="0">
                  <a:moveTo>
                    <a:pt x="387" y="1"/>
                  </a:moveTo>
                  <a:lnTo>
                    <a:pt x="0" y="1"/>
                  </a:lnTo>
                  <a:lnTo>
                    <a:pt x="0" y="362"/>
                  </a:lnTo>
                  <a:lnTo>
                    <a:pt x="387" y="36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85" name="Google Shape;69085;p28"/>
            <p:cNvSpPr/>
            <p:nvPr/>
          </p:nvSpPr>
          <p:spPr>
            <a:xfrm>
              <a:off x="6738584" y="2737347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4"/>
                  </a:moveTo>
                  <a:cubicBezTo>
                    <a:pt x="241" y="0"/>
                    <a:pt x="0" y="68"/>
                    <a:pt x="98" y="115"/>
                  </a:cubicBezTo>
                  <a:cubicBezTo>
                    <a:pt x="154" y="140"/>
                    <a:pt x="395" y="72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86" name="Google Shape;69086;p28"/>
            <p:cNvSpPr/>
            <p:nvPr/>
          </p:nvSpPr>
          <p:spPr>
            <a:xfrm>
              <a:off x="8222008" y="2735299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1"/>
                  </a:moveTo>
                  <a:cubicBezTo>
                    <a:pt x="238" y="23"/>
                    <a:pt x="7" y="4"/>
                    <a:pt x="0" y="92"/>
                  </a:cubicBezTo>
                  <a:cubicBezTo>
                    <a:pt x="149" y="71"/>
                    <a:pt x="383" y="91"/>
                    <a:pt x="38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87" name="Google Shape;69087;p28"/>
            <p:cNvSpPr/>
            <p:nvPr/>
          </p:nvSpPr>
          <p:spPr>
            <a:xfrm>
              <a:off x="6521935" y="2734818"/>
              <a:ext cx="20666" cy="3764"/>
            </a:xfrm>
            <a:custGeom>
              <a:avLst/>
              <a:gdLst/>
              <a:ahLst/>
              <a:cxnLst/>
              <a:rect l="l" t="t" r="r" b="b"/>
              <a:pathLst>
                <a:path w="579" h="125" extrusionOk="0">
                  <a:moveTo>
                    <a:pt x="579" y="17"/>
                  </a:moveTo>
                  <a:cubicBezTo>
                    <a:pt x="352" y="32"/>
                    <a:pt x="31" y="1"/>
                    <a:pt x="1" y="108"/>
                  </a:cubicBezTo>
                  <a:cubicBezTo>
                    <a:pt x="226" y="94"/>
                    <a:pt x="547" y="125"/>
                    <a:pt x="579" y="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88" name="Google Shape;69088;p28"/>
            <p:cNvSpPr/>
            <p:nvPr/>
          </p:nvSpPr>
          <p:spPr>
            <a:xfrm>
              <a:off x="8841547" y="2729519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4"/>
                  </a:moveTo>
                  <a:cubicBezTo>
                    <a:pt x="192" y="53"/>
                    <a:pt x="38" y="1"/>
                    <a:pt x="1" y="104"/>
                  </a:cubicBezTo>
                  <a:cubicBezTo>
                    <a:pt x="1" y="153"/>
                    <a:pt x="153" y="206"/>
                    <a:pt x="192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89" name="Google Shape;69089;p28"/>
            <p:cNvSpPr/>
            <p:nvPr/>
          </p:nvSpPr>
          <p:spPr>
            <a:xfrm>
              <a:off x="8689143" y="2729880"/>
              <a:ext cx="21523" cy="6444"/>
            </a:xfrm>
            <a:custGeom>
              <a:avLst/>
              <a:gdLst/>
              <a:ahLst/>
              <a:cxnLst/>
              <a:rect l="l" t="t" r="r" b="b"/>
              <a:pathLst>
                <a:path w="603" h="214" extrusionOk="0">
                  <a:moveTo>
                    <a:pt x="603" y="181"/>
                  </a:moveTo>
                  <a:lnTo>
                    <a:pt x="603" y="0"/>
                  </a:lnTo>
                  <a:lnTo>
                    <a:pt x="27" y="0"/>
                  </a:lnTo>
                  <a:cubicBezTo>
                    <a:pt x="1" y="164"/>
                    <a:pt x="219" y="213"/>
                    <a:pt x="603" y="18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90" name="Google Shape;69090;p28"/>
            <p:cNvSpPr/>
            <p:nvPr/>
          </p:nvSpPr>
          <p:spPr>
            <a:xfrm>
              <a:off x="1398585" y="2716753"/>
              <a:ext cx="37120" cy="15898"/>
            </a:xfrm>
            <a:custGeom>
              <a:avLst/>
              <a:gdLst/>
              <a:ahLst/>
              <a:cxnLst/>
              <a:rect l="l" t="t" r="r" b="b"/>
              <a:pathLst>
                <a:path w="1040" h="528" extrusionOk="0">
                  <a:moveTo>
                    <a:pt x="837" y="528"/>
                  </a:moveTo>
                  <a:cubicBezTo>
                    <a:pt x="1040" y="0"/>
                    <a:pt x="1" y="490"/>
                    <a:pt x="837" y="52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91" name="Google Shape;69091;p28"/>
            <p:cNvSpPr/>
            <p:nvPr/>
          </p:nvSpPr>
          <p:spPr>
            <a:xfrm>
              <a:off x="8160190" y="2718950"/>
              <a:ext cx="29946" cy="10990"/>
            </a:xfrm>
            <a:custGeom>
              <a:avLst/>
              <a:gdLst/>
              <a:ahLst/>
              <a:cxnLst/>
              <a:rect l="l" t="t" r="r" b="b"/>
              <a:pathLst>
                <a:path w="839" h="365" extrusionOk="0">
                  <a:moveTo>
                    <a:pt x="576" y="1"/>
                  </a:moveTo>
                  <a:cubicBezTo>
                    <a:pt x="744" y="292"/>
                    <a:pt x="77" y="189"/>
                    <a:pt x="0" y="365"/>
                  </a:cubicBezTo>
                  <a:lnTo>
                    <a:pt x="770" y="365"/>
                  </a:lnTo>
                  <a:cubicBezTo>
                    <a:pt x="736" y="228"/>
                    <a:pt x="838" y="28"/>
                    <a:pt x="57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92" name="Google Shape;69092;p28"/>
            <p:cNvSpPr/>
            <p:nvPr/>
          </p:nvSpPr>
          <p:spPr>
            <a:xfrm>
              <a:off x="6535676" y="2727170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8" y="20"/>
                    <a:pt x="6" y="3"/>
                    <a:pt x="1" y="92"/>
                  </a:cubicBezTo>
                  <a:cubicBezTo>
                    <a:pt x="149" y="71"/>
                    <a:pt x="383" y="88"/>
                    <a:pt x="3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93" name="Google Shape;69093;p28"/>
            <p:cNvSpPr/>
            <p:nvPr/>
          </p:nvSpPr>
          <p:spPr>
            <a:xfrm>
              <a:off x="5072882" y="272641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2" y="1"/>
                    <a:pt x="1" y="70"/>
                    <a:pt x="101" y="117"/>
                  </a:cubicBezTo>
                  <a:cubicBezTo>
                    <a:pt x="154" y="142"/>
                    <a:pt x="393" y="71"/>
                    <a:pt x="295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94" name="Google Shape;69094;p28"/>
            <p:cNvSpPr/>
            <p:nvPr/>
          </p:nvSpPr>
          <p:spPr>
            <a:xfrm>
              <a:off x="2137299" y="2721660"/>
              <a:ext cx="22700" cy="8250"/>
            </a:xfrm>
            <a:custGeom>
              <a:avLst/>
              <a:gdLst/>
              <a:ahLst/>
              <a:cxnLst/>
              <a:rect l="l" t="t" r="r" b="b"/>
              <a:pathLst>
                <a:path w="636" h="274" extrusionOk="0">
                  <a:moveTo>
                    <a:pt x="2" y="273"/>
                  </a:moveTo>
                  <a:lnTo>
                    <a:pt x="386" y="273"/>
                  </a:lnTo>
                  <a:cubicBezTo>
                    <a:pt x="399" y="157"/>
                    <a:pt x="635" y="147"/>
                    <a:pt x="581" y="1"/>
                  </a:cubicBezTo>
                  <a:lnTo>
                    <a:pt x="1" y="1"/>
                  </a:lnTo>
                  <a:cubicBezTo>
                    <a:pt x="2" y="92"/>
                    <a:pt x="2" y="183"/>
                    <a:pt x="2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95" name="Google Shape;69095;p28"/>
            <p:cNvSpPr/>
            <p:nvPr/>
          </p:nvSpPr>
          <p:spPr>
            <a:xfrm>
              <a:off x="8748427" y="272367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6"/>
                  </a:moveTo>
                  <a:cubicBezTo>
                    <a:pt x="156" y="141"/>
                    <a:pt x="393" y="72"/>
                    <a:pt x="294" y="25"/>
                  </a:cubicBezTo>
                  <a:cubicBezTo>
                    <a:pt x="240" y="0"/>
                    <a:pt x="0" y="69"/>
                    <a:pt x="102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96" name="Google Shape;69096;p28"/>
            <p:cNvSpPr/>
            <p:nvPr/>
          </p:nvSpPr>
          <p:spPr>
            <a:xfrm>
              <a:off x="6880209" y="2714675"/>
              <a:ext cx="20273" cy="13549"/>
            </a:xfrm>
            <a:custGeom>
              <a:avLst/>
              <a:gdLst/>
              <a:ahLst/>
              <a:cxnLst/>
              <a:rect l="l" t="t" r="r" b="b"/>
              <a:pathLst>
                <a:path w="568" h="450" extrusionOk="0">
                  <a:moveTo>
                    <a:pt x="375" y="415"/>
                  </a:moveTo>
                  <a:cubicBezTo>
                    <a:pt x="386" y="359"/>
                    <a:pt x="404" y="307"/>
                    <a:pt x="567" y="324"/>
                  </a:cubicBezTo>
                  <a:lnTo>
                    <a:pt x="567" y="143"/>
                  </a:lnTo>
                  <a:cubicBezTo>
                    <a:pt x="92" y="0"/>
                    <a:pt x="1" y="449"/>
                    <a:pt x="375" y="4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97" name="Google Shape;69097;p28"/>
            <p:cNvSpPr/>
            <p:nvPr/>
          </p:nvSpPr>
          <p:spPr>
            <a:xfrm>
              <a:off x="6081319" y="2721510"/>
              <a:ext cx="23985" cy="6052"/>
            </a:xfrm>
            <a:custGeom>
              <a:avLst/>
              <a:gdLst/>
              <a:ahLst/>
              <a:cxnLst/>
              <a:rect l="l" t="t" r="r" b="b"/>
              <a:pathLst>
                <a:path w="672" h="201" extrusionOk="0">
                  <a:moveTo>
                    <a:pt x="582" y="6"/>
                  </a:moveTo>
                  <a:cubicBezTo>
                    <a:pt x="250" y="0"/>
                    <a:pt x="84" y="76"/>
                    <a:pt x="1" y="187"/>
                  </a:cubicBezTo>
                  <a:cubicBezTo>
                    <a:pt x="306" y="178"/>
                    <a:pt x="672" y="200"/>
                    <a:pt x="582" y="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98" name="Google Shape;69098;p28"/>
            <p:cNvSpPr/>
            <p:nvPr/>
          </p:nvSpPr>
          <p:spPr>
            <a:xfrm>
              <a:off x="7809090" y="2713441"/>
              <a:ext cx="33551" cy="17343"/>
            </a:xfrm>
            <a:custGeom>
              <a:avLst/>
              <a:gdLst/>
              <a:ahLst/>
              <a:cxnLst/>
              <a:rect l="l" t="t" r="r" b="b"/>
              <a:pathLst>
                <a:path w="940" h="576" extrusionOk="0">
                  <a:moveTo>
                    <a:pt x="0" y="91"/>
                  </a:moveTo>
                  <a:lnTo>
                    <a:pt x="0" y="274"/>
                  </a:lnTo>
                  <a:cubicBezTo>
                    <a:pt x="354" y="575"/>
                    <a:pt x="940" y="1"/>
                    <a:pt x="0" y="9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99" name="Google Shape;69099;p28"/>
            <p:cNvSpPr/>
            <p:nvPr/>
          </p:nvSpPr>
          <p:spPr>
            <a:xfrm>
              <a:off x="6497700" y="2720908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0" y="1"/>
                    <a:pt x="1" y="70"/>
                    <a:pt x="101" y="117"/>
                  </a:cubicBezTo>
                  <a:cubicBezTo>
                    <a:pt x="153" y="142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00" name="Google Shape;69100;p28"/>
            <p:cNvSpPr/>
            <p:nvPr/>
          </p:nvSpPr>
          <p:spPr>
            <a:xfrm>
              <a:off x="4315893" y="2702451"/>
              <a:ext cx="37870" cy="26858"/>
            </a:xfrm>
            <a:custGeom>
              <a:avLst/>
              <a:gdLst/>
              <a:ahLst/>
              <a:cxnLst/>
              <a:rect l="l" t="t" r="r" b="b"/>
              <a:pathLst>
                <a:path w="1061" h="892" extrusionOk="0">
                  <a:moveTo>
                    <a:pt x="1061" y="549"/>
                  </a:moveTo>
                  <a:lnTo>
                    <a:pt x="1061" y="367"/>
                  </a:lnTo>
                  <a:cubicBezTo>
                    <a:pt x="280" y="0"/>
                    <a:pt x="1" y="892"/>
                    <a:pt x="1061" y="54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01" name="Google Shape;69101;p28"/>
            <p:cNvSpPr/>
            <p:nvPr/>
          </p:nvSpPr>
          <p:spPr>
            <a:xfrm>
              <a:off x="9025396" y="2710731"/>
              <a:ext cx="22629" cy="8250"/>
            </a:xfrm>
            <a:custGeom>
              <a:avLst/>
              <a:gdLst/>
              <a:ahLst/>
              <a:cxnLst/>
              <a:rect l="l" t="t" r="r" b="b"/>
              <a:pathLst>
                <a:path w="634" h="274" extrusionOk="0">
                  <a:moveTo>
                    <a:pt x="634" y="1"/>
                  </a:moveTo>
                  <a:lnTo>
                    <a:pt x="248" y="1"/>
                  </a:lnTo>
                  <a:cubicBezTo>
                    <a:pt x="235" y="117"/>
                    <a:pt x="0" y="127"/>
                    <a:pt x="54" y="274"/>
                  </a:cubicBezTo>
                  <a:lnTo>
                    <a:pt x="634" y="274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02" name="Google Shape;69102;p28"/>
            <p:cNvSpPr/>
            <p:nvPr/>
          </p:nvSpPr>
          <p:spPr>
            <a:xfrm>
              <a:off x="17418" y="2713049"/>
              <a:ext cx="6889" cy="6293"/>
            </a:xfrm>
            <a:custGeom>
              <a:avLst/>
              <a:gdLst/>
              <a:ahLst/>
              <a:cxnLst/>
              <a:rect l="l" t="t" r="r" b="b"/>
              <a:pathLst>
                <a:path w="193" h="209" extrusionOk="0">
                  <a:moveTo>
                    <a:pt x="193" y="104"/>
                  </a:moveTo>
                  <a:cubicBezTo>
                    <a:pt x="193" y="53"/>
                    <a:pt x="39" y="1"/>
                    <a:pt x="1" y="104"/>
                  </a:cubicBezTo>
                  <a:cubicBezTo>
                    <a:pt x="1" y="156"/>
                    <a:pt x="156" y="208"/>
                    <a:pt x="193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03" name="Google Shape;69103;p28"/>
            <p:cNvSpPr/>
            <p:nvPr/>
          </p:nvSpPr>
          <p:spPr>
            <a:xfrm>
              <a:off x="8669441" y="2710339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1" y="104"/>
                  </a:moveTo>
                  <a:cubicBezTo>
                    <a:pt x="194" y="52"/>
                    <a:pt x="37" y="1"/>
                    <a:pt x="1" y="104"/>
                  </a:cubicBezTo>
                  <a:cubicBezTo>
                    <a:pt x="1" y="155"/>
                    <a:pt x="157" y="208"/>
                    <a:pt x="191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04" name="Google Shape;69104;p28"/>
            <p:cNvSpPr/>
            <p:nvPr/>
          </p:nvSpPr>
          <p:spPr>
            <a:xfrm>
              <a:off x="8318769" y="2702481"/>
              <a:ext cx="39547" cy="16862"/>
            </a:xfrm>
            <a:custGeom>
              <a:avLst/>
              <a:gdLst/>
              <a:ahLst/>
              <a:cxnLst/>
              <a:rect l="l" t="t" r="r" b="b"/>
              <a:pathLst>
                <a:path w="1108" h="560" extrusionOk="0">
                  <a:moveTo>
                    <a:pt x="955" y="455"/>
                  </a:moveTo>
                  <a:cubicBezTo>
                    <a:pt x="1107" y="143"/>
                    <a:pt x="774" y="57"/>
                    <a:pt x="375" y="1"/>
                  </a:cubicBezTo>
                  <a:cubicBezTo>
                    <a:pt x="0" y="177"/>
                    <a:pt x="173" y="559"/>
                    <a:pt x="955" y="45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05" name="Google Shape;69105;p28"/>
            <p:cNvSpPr/>
            <p:nvPr/>
          </p:nvSpPr>
          <p:spPr>
            <a:xfrm>
              <a:off x="5664759" y="271271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5" y="25"/>
                  </a:moveTo>
                  <a:cubicBezTo>
                    <a:pt x="244" y="0"/>
                    <a:pt x="1" y="68"/>
                    <a:pt x="103" y="115"/>
                  </a:cubicBezTo>
                  <a:cubicBezTo>
                    <a:pt x="158" y="141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06" name="Google Shape;69106;p28"/>
            <p:cNvSpPr/>
            <p:nvPr/>
          </p:nvSpPr>
          <p:spPr>
            <a:xfrm>
              <a:off x="695313" y="2712718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3" y="25"/>
                  </a:moveTo>
                  <a:cubicBezTo>
                    <a:pt x="238" y="0"/>
                    <a:pt x="1" y="68"/>
                    <a:pt x="97" y="115"/>
                  </a:cubicBezTo>
                  <a:cubicBezTo>
                    <a:pt x="153" y="141"/>
                    <a:pt x="391" y="72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07" name="Google Shape;69107;p28"/>
            <p:cNvSpPr/>
            <p:nvPr/>
          </p:nvSpPr>
          <p:spPr>
            <a:xfrm>
              <a:off x="8745108" y="2710731"/>
              <a:ext cx="13813" cy="2800"/>
            </a:xfrm>
            <a:custGeom>
              <a:avLst/>
              <a:gdLst/>
              <a:ahLst/>
              <a:cxnLst/>
              <a:rect l="l" t="t" r="r" b="b"/>
              <a:pathLst>
                <a:path w="387" h="93" extrusionOk="0">
                  <a:moveTo>
                    <a:pt x="387" y="1"/>
                  </a:moveTo>
                  <a:cubicBezTo>
                    <a:pt x="237" y="23"/>
                    <a:pt x="7" y="5"/>
                    <a:pt x="1" y="92"/>
                  </a:cubicBezTo>
                  <a:cubicBezTo>
                    <a:pt x="151" y="71"/>
                    <a:pt x="382" y="90"/>
                    <a:pt x="3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08" name="Google Shape;69108;p28"/>
            <p:cNvSpPr/>
            <p:nvPr/>
          </p:nvSpPr>
          <p:spPr>
            <a:xfrm>
              <a:off x="6404865" y="2688993"/>
              <a:ext cx="52754" cy="24479"/>
            </a:xfrm>
            <a:custGeom>
              <a:avLst/>
              <a:gdLst/>
              <a:ahLst/>
              <a:cxnLst/>
              <a:rect l="l" t="t" r="r" b="b"/>
              <a:pathLst>
                <a:path w="1478" h="813" extrusionOk="0">
                  <a:moveTo>
                    <a:pt x="0" y="813"/>
                  </a:moveTo>
                  <a:cubicBezTo>
                    <a:pt x="1478" y="681"/>
                    <a:pt x="33" y="1"/>
                    <a:pt x="0" y="81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09" name="Google Shape;69109;p28"/>
            <p:cNvSpPr/>
            <p:nvPr/>
          </p:nvSpPr>
          <p:spPr>
            <a:xfrm>
              <a:off x="674576" y="2710038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2" y="24"/>
                  </a:moveTo>
                  <a:cubicBezTo>
                    <a:pt x="242" y="0"/>
                    <a:pt x="1" y="68"/>
                    <a:pt x="100" y="115"/>
                  </a:cubicBezTo>
                  <a:cubicBezTo>
                    <a:pt x="156" y="140"/>
                    <a:pt x="394" y="69"/>
                    <a:pt x="292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10" name="Google Shape;69110;p28"/>
            <p:cNvSpPr/>
            <p:nvPr/>
          </p:nvSpPr>
          <p:spPr>
            <a:xfrm>
              <a:off x="3218012" y="2702180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2"/>
                  </a:moveTo>
                  <a:cubicBezTo>
                    <a:pt x="196" y="54"/>
                    <a:pt x="38" y="0"/>
                    <a:pt x="1" y="102"/>
                  </a:cubicBezTo>
                  <a:cubicBezTo>
                    <a:pt x="1" y="153"/>
                    <a:pt x="160" y="206"/>
                    <a:pt x="194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11" name="Google Shape;69111;p28"/>
            <p:cNvSpPr/>
            <p:nvPr/>
          </p:nvSpPr>
          <p:spPr>
            <a:xfrm>
              <a:off x="6962443" y="2697062"/>
              <a:ext cx="22522" cy="8160"/>
            </a:xfrm>
            <a:custGeom>
              <a:avLst/>
              <a:gdLst/>
              <a:ahLst/>
              <a:cxnLst/>
              <a:rect l="l" t="t" r="r" b="b"/>
              <a:pathLst>
                <a:path w="631" h="271" extrusionOk="0">
                  <a:moveTo>
                    <a:pt x="577" y="0"/>
                  </a:moveTo>
                  <a:lnTo>
                    <a:pt x="0" y="0"/>
                  </a:lnTo>
                  <a:lnTo>
                    <a:pt x="0" y="271"/>
                  </a:lnTo>
                  <a:lnTo>
                    <a:pt x="384" y="271"/>
                  </a:lnTo>
                  <a:cubicBezTo>
                    <a:pt x="396" y="157"/>
                    <a:pt x="631" y="147"/>
                    <a:pt x="57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12" name="Google Shape;69112;p28"/>
            <p:cNvSpPr/>
            <p:nvPr/>
          </p:nvSpPr>
          <p:spPr>
            <a:xfrm>
              <a:off x="6645821" y="2697062"/>
              <a:ext cx="20666" cy="8160"/>
            </a:xfrm>
            <a:custGeom>
              <a:avLst/>
              <a:gdLst/>
              <a:ahLst/>
              <a:cxnLst/>
              <a:rect l="l" t="t" r="r" b="b"/>
              <a:pathLst>
                <a:path w="579" h="271" extrusionOk="0">
                  <a:moveTo>
                    <a:pt x="579" y="92"/>
                  </a:moveTo>
                  <a:cubicBezTo>
                    <a:pt x="385" y="92"/>
                    <a:pt x="348" y="16"/>
                    <a:pt x="194" y="0"/>
                  </a:cubicBezTo>
                  <a:cubicBezTo>
                    <a:pt x="194" y="92"/>
                    <a:pt x="38" y="108"/>
                    <a:pt x="0" y="181"/>
                  </a:cubicBezTo>
                  <a:cubicBezTo>
                    <a:pt x="194" y="181"/>
                    <a:pt x="230" y="255"/>
                    <a:pt x="385" y="271"/>
                  </a:cubicBezTo>
                  <a:cubicBezTo>
                    <a:pt x="385" y="183"/>
                    <a:pt x="541" y="165"/>
                    <a:pt x="579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13" name="Google Shape;69113;p28"/>
            <p:cNvSpPr/>
            <p:nvPr/>
          </p:nvSpPr>
          <p:spPr>
            <a:xfrm>
              <a:off x="3613656" y="2701728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2" y="28"/>
                  </a:moveTo>
                  <a:cubicBezTo>
                    <a:pt x="238" y="1"/>
                    <a:pt x="0" y="71"/>
                    <a:pt x="102" y="117"/>
                  </a:cubicBezTo>
                  <a:cubicBezTo>
                    <a:pt x="153" y="143"/>
                    <a:pt x="395" y="75"/>
                    <a:pt x="292" y="2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14" name="Google Shape;69114;p28"/>
            <p:cNvSpPr/>
            <p:nvPr/>
          </p:nvSpPr>
          <p:spPr>
            <a:xfrm>
              <a:off x="2213180" y="2699470"/>
              <a:ext cx="6853" cy="6203"/>
            </a:xfrm>
            <a:custGeom>
              <a:avLst/>
              <a:gdLst/>
              <a:ahLst/>
              <a:cxnLst/>
              <a:rect l="l" t="t" r="r" b="b"/>
              <a:pathLst>
                <a:path w="192" h="206" extrusionOk="0">
                  <a:moveTo>
                    <a:pt x="191" y="103"/>
                  </a:moveTo>
                  <a:cubicBezTo>
                    <a:pt x="192" y="52"/>
                    <a:pt x="35" y="0"/>
                    <a:pt x="0" y="103"/>
                  </a:cubicBezTo>
                  <a:cubicBezTo>
                    <a:pt x="0" y="153"/>
                    <a:pt x="154" y="205"/>
                    <a:pt x="191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15" name="Google Shape;69115;p28"/>
            <p:cNvSpPr/>
            <p:nvPr/>
          </p:nvSpPr>
          <p:spPr>
            <a:xfrm>
              <a:off x="8115218" y="2699079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4" y="25"/>
                  </a:moveTo>
                  <a:cubicBezTo>
                    <a:pt x="242" y="0"/>
                    <a:pt x="0" y="67"/>
                    <a:pt x="101" y="116"/>
                  </a:cubicBezTo>
                  <a:cubicBezTo>
                    <a:pt x="156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16" name="Google Shape;69116;p28"/>
            <p:cNvSpPr/>
            <p:nvPr/>
          </p:nvSpPr>
          <p:spPr>
            <a:xfrm>
              <a:off x="275363" y="2699079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5"/>
                  </a:moveTo>
                  <a:cubicBezTo>
                    <a:pt x="240" y="0"/>
                    <a:pt x="0" y="67"/>
                    <a:pt x="99" y="116"/>
                  </a:cubicBezTo>
                  <a:cubicBezTo>
                    <a:pt x="154" y="140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17" name="Google Shape;69117;p28"/>
            <p:cNvSpPr/>
            <p:nvPr/>
          </p:nvSpPr>
          <p:spPr>
            <a:xfrm>
              <a:off x="6800509" y="269627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0" y="0"/>
                    <a:pt x="0" y="70"/>
                    <a:pt x="102" y="118"/>
                  </a:cubicBezTo>
                  <a:cubicBezTo>
                    <a:pt x="154" y="141"/>
                    <a:pt x="393" y="73"/>
                    <a:pt x="295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18" name="Google Shape;69118;p28"/>
            <p:cNvSpPr/>
            <p:nvPr/>
          </p:nvSpPr>
          <p:spPr>
            <a:xfrm>
              <a:off x="6539352" y="2691190"/>
              <a:ext cx="23843" cy="5902"/>
            </a:xfrm>
            <a:custGeom>
              <a:avLst/>
              <a:gdLst/>
              <a:ahLst/>
              <a:cxnLst/>
              <a:rect l="l" t="t" r="r" b="b"/>
              <a:pathLst>
                <a:path w="668" h="196" extrusionOk="0">
                  <a:moveTo>
                    <a:pt x="476" y="195"/>
                  </a:moveTo>
                  <a:cubicBezTo>
                    <a:pt x="476" y="104"/>
                    <a:pt x="632" y="87"/>
                    <a:pt x="668" y="13"/>
                  </a:cubicBezTo>
                  <a:cubicBezTo>
                    <a:pt x="368" y="21"/>
                    <a:pt x="1" y="1"/>
                    <a:pt x="91" y="19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19" name="Google Shape;69119;p28"/>
            <p:cNvSpPr/>
            <p:nvPr/>
          </p:nvSpPr>
          <p:spPr>
            <a:xfrm>
              <a:off x="6026211" y="2688481"/>
              <a:ext cx="7139" cy="6263"/>
            </a:xfrm>
            <a:custGeom>
              <a:avLst/>
              <a:gdLst/>
              <a:ahLst/>
              <a:cxnLst/>
              <a:rect l="l" t="t" r="r" b="b"/>
              <a:pathLst>
                <a:path w="200" h="208" extrusionOk="0">
                  <a:moveTo>
                    <a:pt x="197" y="104"/>
                  </a:moveTo>
                  <a:cubicBezTo>
                    <a:pt x="199" y="53"/>
                    <a:pt x="40" y="1"/>
                    <a:pt x="5" y="104"/>
                  </a:cubicBezTo>
                  <a:cubicBezTo>
                    <a:pt x="1" y="155"/>
                    <a:pt x="157" y="207"/>
                    <a:pt x="197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20" name="Google Shape;69120;p28"/>
            <p:cNvSpPr/>
            <p:nvPr/>
          </p:nvSpPr>
          <p:spPr>
            <a:xfrm>
              <a:off x="5523884" y="268613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21" name="Google Shape;69121;p28"/>
            <p:cNvSpPr/>
            <p:nvPr/>
          </p:nvSpPr>
          <p:spPr>
            <a:xfrm>
              <a:off x="2133837" y="268808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4" y="142"/>
                    <a:pt x="392" y="73"/>
                    <a:pt x="292" y="27"/>
                  </a:cubicBezTo>
                  <a:cubicBezTo>
                    <a:pt x="240" y="1"/>
                    <a:pt x="0" y="70"/>
                    <a:pt x="99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22" name="Google Shape;69122;p28"/>
            <p:cNvSpPr/>
            <p:nvPr/>
          </p:nvSpPr>
          <p:spPr>
            <a:xfrm>
              <a:off x="560255" y="2683422"/>
              <a:ext cx="21594" cy="6383"/>
            </a:xfrm>
            <a:custGeom>
              <a:avLst/>
              <a:gdLst/>
              <a:ahLst/>
              <a:cxnLst/>
              <a:rect l="l" t="t" r="r" b="b"/>
              <a:pathLst>
                <a:path w="605" h="212" extrusionOk="0">
                  <a:moveTo>
                    <a:pt x="605" y="182"/>
                  </a:moveTo>
                  <a:lnTo>
                    <a:pt x="605" y="1"/>
                  </a:lnTo>
                  <a:lnTo>
                    <a:pt x="25" y="1"/>
                  </a:lnTo>
                  <a:cubicBezTo>
                    <a:pt x="0" y="162"/>
                    <a:pt x="217" y="212"/>
                    <a:pt x="605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23" name="Google Shape;69123;p28"/>
            <p:cNvSpPr/>
            <p:nvPr/>
          </p:nvSpPr>
          <p:spPr>
            <a:xfrm>
              <a:off x="5224358" y="2679900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2" y="25"/>
                  </a:moveTo>
                  <a:cubicBezTo>
                    <a:pt x="238" y="0"/>
                    <a:pt x="1" y="69"/>
                    <a:pt x="100" y="116"/>
                  </a:cubicBezTo>
                  <a:cubicBezTo>
                    <a:pt x="152" y="142"/>
                    <a:pt x="391" y="72"/>
                    <a:pt x="292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24" name="Google Shape;69124;p28"/>
            <p:cNvSpPr/>
            <p:nvPr/>
          </p:nvSpPr>
          <p:spPr>
            <a:xfrm>
              <a:off x="1976293" y="2675353"/>
              <a:ext cx="34158" cy="8822"/>
            </a:xfrm>
            <a:custGeom>
              <a:avLst/>
              <a:gdLst/>
              <a:ahLst/>
              <a:cxnLst/>
              <a:rect l="l" t="t" r="r" b="b"/>
              <a:pathLst>
                <a:path w="957" h="293" extrusionOk="0">
                  <a:moveTo>
                    <a:pt x="78" y="176"/>
                  </a:moveTo>
                  <a:cubicBezTo>
                    <a:pt x="323" y="181"/>
                    <a:pt x="347" y="292"/>
                    <a:pt x="659" y="267"/>
                  </a:cubicBezTo>
                  <a:cubicBezTo>
                    <a:pt x="956" y="45"/>
                    <a:pt x="1" y="1"/>
                    <a:pt x="78" y="17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25" name="Google Shape;69125;p28"/>
            <p:cNvSpPr/>
            <p:nvPr/>
          </p:nvSpPr>
          <p:spPr>
            <a:xfrm>
              <a:off x="4673704" y="2677130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4" y="142"/>
                    <a:pt x="391" y="72"/>
                    <a:pt x="292" y="25"/>
                  </a:cubicBezTo>
                  <a:cubicBezTo>
                    <a:pt x="240" y="1"/>
                    <a:pt x="1" y="71"/>
                    <a:pt x="99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26" name="Google Shape;69126;p28"/>
            <p:cNvSpPr/>
            <p:nvPr/>
          </p:nvSpPr>
          <p:spPr>
            <a:xfrm>
              <a:off x="4050953" y="2674661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09"/>
                  </a:moveTo>
                  <a:cubicBezTo>
                    <a:pt x="345" y="0"/>
                    <a:pt x="171" y="54"/>
                    <a:pt x="0" y="109"/>
                  </a:cubicBezTo>
                  <a:cubicBezTo>
                    <a:pt x="0" y="200"/>
                    <a:pt x="336" y="224"/>
                    <a:pt x="385" y="10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27" name="Google Shape;69127;p28"/>
            <p:cNvSpPr/>
            <p:nvPr/>
          </p:nvSpPr>
          <p:spPr>
            <a:xfrm>
              <a:off x="1228799" y="2675173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0"/>
                  </a:moveTo>
                  <a:cubicBezTo>
                    <a:pt x="236" y="20"/>
                    <a:pt x="6" y="3"/>
                    <a:pt x="1" y="90"/>
                  </a:cubicBezTo>
                  <a:cubicBezTo>
                    <a:pt x="151" y="72"/>
                    <a:pt x="381" y="89"/>
                    <a:pt x="3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28" name="Google Shape;69128;p28"/>
            <p:cNvSpPr/>
            <p:nvPr/>
          </p:nvSpPr>
          <p:spPr>
            <a:xfrm>
              <a:off x="707377" y="2667043"/>
              <a:ext cx="27162" cy="10990"/>
            </a:xfrm>
            <a:custGeom>
              <a:avLst/>
              <a:gdLst/>
              <a:ahLst/>
              <a:cxnLst/>
              <a:rect l="l" t="t" r="r" b="b"/>
              <a:pathLst>
                <a:path w="761" h="365" extrusionOk="0">
                  <a:moveTo>
                    <a:pt x="532" y="362"/>
                  </a:moveTo>
                  <a:cubicBezTo>
                    <a:pt x="648" y="358"/>
                    <a:pt x="760" y="349"/>
                    <a:pt x="722" y="273"/>
                  </a:cubicBezTo>
                  <a:cubicBezTo>
                    <a:pt x="405" y="269"/>
                    <a:pt x="615" y="20"/>
                    <a:pt x="337" y="0"/>
                  </a:cubicBezTo>
                  <a:cubicBezTo>
                    <a:pt x="1" y="186"/>
                    <a:pt x="478" y="178"/>
                    <a:pt x="144" y="364"/>
                  </a:cubicBezTo>
                  <a:cubicBezTo>
                    <a:pt x="275" y="362"/>
                    <a:pt x="405" y="362"/>
                    <a:pt x="532" y="36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29" name="Google Shape;69129;p28"/>
            <p:cNvSpPr/>
            <p:nvPr/>
          </p:nvSpPr>
          <p:spPr>
            <a:xfrm>
              <a:off x="4456947" y="2669031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8" y="116"/>
                  </a:moveTo>
                  <a:cubicBezTo>
                    <a:pt x="385" y="22"/>
                    <a:pt x="48" y="1"/>
                    <a:pt x="0" y="116"/>
                  </a:cubicBezTo>
                  <a:cubicBezTo>
                    <a:pt x="219" y="105"/>
                    <a:pt x="303" y="247"/>
                    <a:pt x="388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30" name="Google Shape;69130;p28"/>
            <p:cNvSpPr/>
            <p:nvPr/>
          </p:nvSpPr>
          <p:spPr>
            <a:xfrm>
              <a:off x="819806" y="2664243"/>
              <a:ext cx="25556" cy="10960"/>
            </a:xfrm>
            <a:custGeom>
              <a:avLst/>
              <a:gdLst/>
              <a:ahLst/>
              <a:cxnLst/>
              <a:rect l="l" t="t" r="r" b="b"/>
              <a:pathLst>
                <a:path w="716" h="364" extrusionOk="0">
                  <a:moveTo>
                    <a:pt x="83" y="363"/>
                  </a:moveTo>
                  <a:lnTo>
                    <a:pt x="660" y="363"/>
                  </a:lnTo>
                  <a:cubicBezTo>
                    <a:pt x="716" y="157"/>
                    <a:pt x="614" y="21"/>
                    <a:pt x="274" y="1"/>
                  </a:cubicBezTo>
                  <a:cubicBezTo>
                    <a:pt x="214" y="125"/>
                    <a:pt x="0" y="173"/>
                    <a:pt x="83" y="36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31" name="Google Shape;69131;p28"/>
            <p:cNvSpPr/>
            <p:nvPr/>
          </p:nvSpPr>
          <p:spPr>
            <a:xfrm>
              <a:off x="4564915" y="2659125"/>
              <a:ext cx="36621" cy="18006"/>
            </a:xfrm>
            <a:custGeom>
              <a:avLst/>
              <a:gdLst/>
              <a:ahLst/>
              <a:cxnLst/>
              <a:rect l="l" t="t" r="r" b="b"/>
              <a:pathLst>
                <a:path w="1026" h="598" extrusionOk="0">
                  <a:moveTo>
                    <a:pt x="1026" y="171"/>
                  </a:moveTo>
                  <a:cubicBezTo>
                    <a:pt x="411" y="224"/>
                    <a:pt x="429" y="1"/>
                    <a:pt x="64" y="171"/>
                  </a:cubicBezTo>
                  <a:cubicBezTo>
                    <a:pt x="1" y="597"/>
                    <a:pt x="954" y="413"/>
                    <a:pt x="1026" y="17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32" name="Google Shape;69132;p28"/>
            <p:cNvSpPr/>
            <p:nvPr/>
          </p:nvSpPr>
          <p:spPr>
            <a:xfrm>
              <a:off x="1159949" y="2666652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3"/>
                  </a:moveTo>
                  <a:cubicBezTo>
                    <a:pt x="196" y="52"/>
                    <a:pt x="38" y="0"/>
                    <a:pt x="1" y="103"/>
                  </a:cubicBezTo>
                  <a:cubicBezTo>
                    <a:pt x="1" y="152"/>
                    <a:pt x="160" y="205"/>
                    <a:pt x="194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33" name="Google Shape;69133;p28"/>
            <p:cNvSpPr/>
            <p:nvPr/>
          </p:nvSpPr>
          <p:spPr>
            <a:xfrm>
              <a:off x="5771549" y="2661534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0" y="27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34" name="Google Shape;69134;p28"/>
            <p:cNvSpPr/>
            <p:nvPr/>
          </p:nvSpPr>
          <p:spPr>
            <a:xfrm>
              <a:off x="4662532" y="2661534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2" y="273"/>
                  </a:moveTo>
                  <a:lnTo>
                    <a:pt x="412" y="91"/>
                  </a:lnTo>
                  <a:cubicBezTo>
                    <a:pt x="219" y="92"/>
                    <a:pt x="183" y="16"/>
                    <a:pt x="25" y="0"/>
                  </a:cubicBezTo>
                  <a:cubicBezTo>
                    <a:pt x="45" y="144"/>
                    <a:pt x="1" y="315"/>
                    <a:pt x="412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35" name="Google Shape;69135;p28"/>
            <p:cNvSpPr/>
            <p:nvPr/>
          </p:nvSpPr>
          <p:spPr>
            <a:xfrm>
              <a:off x="805351" y="2663491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4" y="26"/>
                  </a:moveTo>
                  <a:cubicBezTo>
                    <a:pt x="241" y="1"/>
                    <a:pt x="1" y="69"/>
                    <a:pt x="99" y="117"/>
                  </a:cubicBezTo>
                  <a:cubicBezTo>
                    <a:pt x="156" y="143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36" name="Google Shape;69136;p28"/>
            <p:cNvSpPr/>
            <p:nvPr/>
          </p:nvSpPr>
          <p:spPr>
            <a:xfrm>
              <a:off x="8779551" y="2658191"/>
              <a:ext cx="13849" cy="6805"/>
            </a:xfrm>
            <a:custGeom>
              <a:avLst/>
              <a:gdLst/>
              <a:ahLst/>
              <a:cxnLst/>
              <a:rect l="l" t="t" r="r" b="b"/>
              <a:pathLst>
                <a:path w="388" h="226" extrusionOk="0">
                  <a:moveTo>
                    <a:pt x="388" y="111"/>
                  </a:moveTo>
                  <a:cubicBezTo>
                    <a:pt x="346" y="1"/>
                    <a:pt x="171" y="55"/>
                    <a:pt x="0" y="111"/>
                  </a:cubicBezTo>
                  <a:cubicBezTo>
                    <a:pt x="4" y="203"/>
                    <a:pt x="336" y="225"/>
                    <a:pt x="388" y="11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37" name="Google Shape;69137;p28"/>
            <p:cNvSpPr/>
            <p:nvPr/>
          </p:nvSpPr>
          <p:spPr>
            <a:xfrm>
              <a:off x="8996236" y="2655331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38" y="0"/>
                    <a:pt x="0" y="68"/>
                    <a:pt x="100" y="116"/>
                  </a:cubicBezTo>
                  <a:cubicBezTo>
                    <a:pt x="152" y="141"/>
                    <a:pt x="393" y="71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38" name="Google Shape;69138;p28"/>
            <p:cNvSpPr/>
            <p:nvPr/>
          </p:nvSpPr>
          <p:spPr>
            <a:xfrm>
              <a:off x="8913574" y="2655331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6" y="25"/>
                  </a:moveTo>
                  <a:cubicBezTo>
                    <a:pt x="242" y="0"/>
                    <a:pt x="1" y="68"/>
                    <a:pt x="104" y="116"/>
                  </a:cubicBezTo>
                  <a:cubicBezTo>
                    <a:pt x="157" y="141"/>
                    <a:pt x="396" y="71"/>
                    <a:pt x="296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39" name="Google Shape;69139;p28"/>
            <p:cNvSpPr/>
            <p:nvPr/>
          </p:nvSpPr>
          <p:spPr>
            <a:xfrm>
              <a:off x="8571146" y="2644281"/>
              <a:ext cx="22629" cy="11803"/>
            </a:xfrm>
            <a:custGeom>
              <a:avLst/>
              <a:gdLst/>
              <a:ahLst/>
              <a:cxnLst/>
              <a:rect l="l" t="t" r="r" b="b"/>
              <a:pathLst>
                <a:path w="634" h="392" extrusionOk="0">
                  <a:moveTo>
                    <a:pt x="634" y="392"/>
                  </a:moveTo>
                  <a:lnTo>
                    <a:pt x="634" y="28"/>
                  </a:lnTo>
                  <a:cubicBezTo>
                    <a:pt x="124" y="0"/>
                    <a:pt x="0" y="154"/>
                    <a:pt x="54" y="3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40" name="Google Shape;69140;p28"/>
            <p:cNvSpPr/>
            <p:nvPr/>
          </p:nvSpPr>
          <p:spPr>
            <a:xfrm>
              <a:off x="1713958" y="2652561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6"/>
                  </a:moveTo>
                  <a:cubicBezTo>
                    <a:pt x="238" y="1"/>
                    <a:pt x="0" y="70"/>
                    <a:pt x="101" y="117"/>
                  </a:cubicBezTo>
                  <a:cubicBezTo>
                    <a:pt x="152" y="142"/>
                    <a:pt x="393" y="73"/>
                    <a:pt x="291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41" name="Google Shape;69141;p28"/>
            <p:cNvSpPr/>
            <p:nvPr/>
          </p:nvSpPr>
          <p:spPr>
            <a:xfrm>
              <a:off x="1690009" y="2639675"/>
              <a:ext cx="22950" cy="13670"/>
            </a:xfrm>
            <a:custGeom>
              <a:avLst/>
              <a:gdLst/>
              <a:ahLst/>
              <a:cxnLst/>
              <a:rect l="l" t="t" r="r" b="b"/>
              <a:pathLst>
                <a:path w="643" h="454" extrusionOk="0">
                  <a:moveTo>
                    <a:pt x="0" y="89"/>
                  </a:moveTo>
                  <a:lnTo>
                    <a:pt x="0" y="454"/>
                  </a:lnTo>
                  <a:lnTo>
                    <a:pt x="580" y="454"/>
                  </a:lnTo>
                  <a:cubicBezTo>
                    <a:pt x="630" y="217"/>
                    <a:pt x="643" y="1"/>
                    <a:pt x="0" y="8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42" name="Google Shape;69142;p28"/>
            <p:cNvSpPr/>
            <p:nvPr/>
          </p:nvSpPr>
          <p:spPr>
            <a:xfrm>
              <a:off x="8063751" y="2639675"/>
              <a:ext cx="26841" cy="13008"/>
            </a:xfrm>
            <a:custGeom>
              <a:avLst/>
              <a:gdLst/>
              <a:ahLst/>
              <a:cxnLst/>
              <a:rect l="l" t="t" r="r" b="b"/>
              <a:pathLst>
                <a:path w="752" h="432" extrusionOk="0">
                  <a:moveTo>
                    <a:pt x="191" y="1"/>
                  </a:moveTo>
                  <a:cubicBezTo>
                    <a:pt x="209" y="159"/>
                    <a:pt x="150" y="283"/>
                    <a:pt x="0" y="362"/>
                  </a:cubicBezTo>
                  <a:cubicBezTo>
                    <a:pt x="658" y="431"/>
                    <a:pt x="752" y="16"/>
                    <a:pt x="1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43" name="Google Shape;69143;p28"/>
            <p:cNvSpPr/>
            <p:nvPr/>
          </p:nvSpPr>
          <p:spPr>
            <a:xfrm>
              <a:off x="3851185" y="2644462"/>
              <a:ext cx="13849" cy="7437"/>
            </a:xfrm>
            <a:custGeom>
              <a:avLst/>
              <a:gdLst/>
              <a:ahLst/>
              <a:cxnLst/>
              <a:rect l="l" t="t" r="r" b="b"/>
              <a:pathLst>
                <a:path w="388" h="247" extrusionOk="0">
                  <a:moveTo>
                    <a:pt x="388" y="113"/>
                  </a:moveTo>
                  <a:cubicBezTo>
                    <a:pt x="385" y="22"/>
                    <a:pt x="50" y="1"/>
                    <a:pt x="0" y="113"/>
                  </a:cubicBezTo>
                  <a:cubicBezTo>
                    <a:pt x="219" y="104"/>
                    <a:pt x="304" y="246"/>
                    <a:pt x="388" y="11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44" name="Google Shape;69144;p28"/>
            <p:cNvSpPr/>
            <p:nvPr/>
          </p:nvSpPr>
          <p:spPr>
            <a:xfrm>
              <a:off x="1486672" y="2647142"/>
              <a:ext cx="14206" cy="4246"/>
            </a:xfrm>
            <a:custGeom>
              <a:avLst/>
              <a:gdLst/>
              <a:ahLst/>
              <a:cxnLst/>
              <a:rect l="l" t="t" r="r" b="b"/>
              <a:pathLst>
                <a:path w="398" h="141" extrusionOk="0">
                  <a:moveTo>
                    <a:pt x="296" y="24"/>
                  </a:moveTo>
                  <a:cubicBezTo>
                    <a:pt x="242" y="1"/>
                    <a:pt x="1" y="69"/>
                    <a:pt x="104" y="114"/>
                  </a:cubicBezTo>
                  <a:cubicBezTo>
                    <a:pt x="158" y="140"/>
                    <a:pt x="398" y="72"/>
                    <a:pt x="296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45" name="Google Shape;69145;p28"/>
            <p:cNvSpPr/>
            <p:nvPr/>
          </p:nvSpPr>
          <p:spPr>
            <a:xfrm>
              <a:off x="506003" y="2644793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7" y="102"/>
                  </a:moveTo>
                  <a:cubicBezTo>
                    <a:pt x="197" y="53"/>
                    <a:pt x="37" y="0"/>
                    <a:pt x="4" y="102"/>
                  </a:cubicBezTo>
                  <a:cubicBezTo>
                    <a:pt x="1" y="153"/>
                    <a:pt x="160" y="205"/>
                    <a:pt x="197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46" name="Google Shape;69146;p28"/>
            <p:cNvSpPr/>
            <p:nvPr/>
          </p:nvSpPr>
          <p:spPr>
            <a:xfrm>
              <a:off x="217006" y="2641541"/>
              <a:ext cx="27626" cy="9966"/>
            </a:xfrm>
            <a:custGeom>
              <a:avLst/>
              <a:gdLst/>
              <a:ahLst/>
              <a:cxnLst/>
              <a:rect l="l" t="t" r="r" b="b"/>
              <a:pathLst>
                <a:path w="774" h="331" extrusionOk="0">
                  <a:moveTo>
                    <a:pt x="774" y="119"/>
                  </a:moveTo>
                  <a:cubicBezTo>
                    <a:pt x="514" y="1"/>
                    <a:pt x="54" y="0"/>
                    <a:pt x="1" y="210"/>
                  </a:cubicBezTo>
                  <a:cubicBezTo>
                    <a:pt x="257" y="328"/>
                    <a:pt x="719" y="330"/>
                    <a:pt x="774" y="11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47" name="Google Shape;69147;p28"/>
            <p:cNvSpPr/>
            <p:nvPr/>
          </p:nvSpPr>
          <p:spPr>
            <a:xfrm>
              <a:off x="4081219" y="2631274"/>
              <a:ext cx="37120" cy="16621"/>
            </a:xfrm>
            <a:custGeom>
              <a:avLst/>
              <a:gdLst/>
              <a:ahLst/>
              <a:cxnLst/>
              <a:rect l="l" t="t" r="r" b="b"/>
              <a:pathLst>
                <a:path w="1040" h="552" extrusionOk="0">
                  <a:moveTo>
                    <a:pt x="887" y="551"/>
                  </a:moveTo>
                  <a:cubicBezTo>
                    <a:pt x="1040" y="0"/>
                    <a:pt x="1" y="490"/>
                    <a:pt x="887" y="55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48" name="Google Shape;69148;p28"/>
            <p:cNvSpPr/>
            <p:nvPr/>
          </p:nvSpPr>
          <p:spPr>
            <a:xfrm>
              <a:off x="806207" y="2639795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5" y="177"/>
                  </a:moveTo>
                  <a:cubicBezTo>
                    <a:pt x="321" y="182"/>
                    <a:pt x="345" y="293"/>
                    <a:pt x="655" y="268"/>
                  </a:cubicBezTo>
                  <a:cubicBezTo>
                    <a:pt x="954" y="45"/>
                    <a:pt x="0" y="1"/>
                    <a:pt x="75" y="17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49" name="Google Shape;69149;p28"/>
            <p:cNvSpPr/>
            <p:nvPr/>
          </p:nvSpPr>
          <p:spPr>
            <a:xfrm>
              <a:off x="6903837" y="2641632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4"/>
                  </a:moveTo>
                  <a:cubicBezTo>
                    <a:pt x="239" y="1"/>
                    <a:pt x="0" y="69"/>
                    <a:pt x="98" y="116"/>
                  </a:cubicBezTo>
                  <a:cubicBezTo>
                    <a:pt x="153" y="142"/>
                    <a:pt x="392" y="73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50" name="Google Shape;69150;p28"/>
            <p:cNvSpPr/>
            <p:nvPr/>
          </p:nvSpPr>
          <p:spPr>
            <a:xfrm>
              <a:off x="5927023" y="2634225"/>
              <a:ext cx="25556" cy="10900"/>
            </a:xfrm>
            <a:custGeom>
              <a:avLst/>
              <a:gdLst/>
              <a:ahLst/>
              <a:cxnLst/>
              <a:rect l="l" t="t" r="r" b="b"/>
              <a:pathLst>
                <a:path w="716" h="362" extrusionOk="0">
                  <a:moveTo>
                    <a:pt x="662" y="362"/>
                  </a:moveTo>
                  <a:cubicBezTo>
                    <a:pt x="716" y="156"/>
                    <a:pt x="613" y="20"/>
                    <a:pt x="275" y="0"/>
                  </a:cubicBezTo>
                  <a:cubicBezTo>
                    <a:pt x="215" y="123"/>
                    <a:pt x="1" y="173"/>
                    <a:pt x="84" y="36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51" name="Google Shape;69151;p28"/>
            <p:cNvSpPr/>
            <p:nvPr/>
          </p:nvSpPr>
          <p:spPr>
            <a:xfrm>
              <a:off x="2857632" y="2630492"/>
              <a:ext cx="39833" cy="15778"/>
            </a:xfrm>
            <a:custGeom>
              <a:avLst/>
              <a:gdLst/>
              <a:ahLst/>
              <a:cxnLst/>
              <a:rect l="l" t="t" r="r" b="b"/>
              <a:pathLst>
                <a:path w="1116" h="524" extrusionOk="0">
                  <a:moveTo>
                    <a:pt x="650" y="306"/>
                  </a:moveTo>
                  <a:cubicBezTo>
                    <a:pt x="1116" y="0"/>
                    <a:pt x="1" y="524"/>
                    <a:pt x="650" y="3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52" name="Google Shape;69152;p28"/>
            <p:cNvSpPr/>
            <p:nvPr/>
          </p:nvSpPr>
          <p:spPr>
            <a:xfrm>
              <a:off x="2122701" y="2631455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1" y="274"/>
                  </a:moveTo>
                  <a:lnTo>
                    <a:pt x="411" y="92"/>
                  </a:lnTo>
                  <a:cubicBezTo>
                    <a:pt x="219" y="92"/>
                    <a:pt x="182" y="18"/>
                    <a:pt x="26" y="1"/>
                  </a:cubicBezTo>
                  <a:cubicBezTo>
                    <a:pt x="46" y="143"/>
                    <a:pt x="0" y="315"/>
                    <a:pt x="411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53" name="Google Shape;69153;p28"/>
            <p:cNvSpPr/>
            <p:nvPr/>
          </p:nvSpPr>
          <p:spPr>
            <a:xfrm>
              <a:off x="1855155" y="2636965"/>
              <a:ext cx="13884" cy="2740"/>
            </a:xfrm>
            <a:custGeom>
              <a:avLst/>
              <a:gdLst/>
              <a:ahLst/>
              <a:cxnLst/>
              <a:rect l="l" t="t" r="r" b="b"/>
              <a:pathLst>
                <a:path w="389" h="91" extrusionOk="0">
                  <a:moveTo>
                    <a:pt x="389" y="1"/>
                  </a:moveTo>
                  <a:cubicBezTo>
                    <a:pt x="238" y="20"/>
                    <a:pt x="6" y="2"/>
                    <a:pt x="1" y="91"/>
                  </a:cubicBezTo>
                  <a:cubicBezTo>
                    <a:pt x="152" y="71"/>
                    <a:pt x="382" y="87"/>
                    <a:pt x="38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54" name="Google Shape;69154;p28"/>
            <p:cNvSpPr/>
            <p:nvPr/>
          </p:nvSpPr>
          <p:spPr>
            <a:xfrm>
              <a:off x="3944056" y="263344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42" y="0"/>
                    <a:pt x="1" y="68"/>
                    <a:pt x="100" y="118"/>
                  </a:cubicBezTo>
                  <a:cubicBezTo>
                    <a:pt x="155" y="142"/>
                    <a:pt x="391" y="72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55" name="Google Shape;69155;p28"/>
            <p:cNvSpPr/>
            <p:nvPr/>
          </p:nvSpPr>
          <p:spPr>
            <a:xfrm>
              <a:off x="750350" y="2633442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3" y="26"/>
                  </a:moveTo>
                  <a:cubicBezTo>
                    <a:pt x="239" y="0"/>
                    <a:pt x="0" y="68"/>
                    <a:pt x="99" y="118"/>
                  </a:cubicBezTo>
                  <a:cubicBezTo>
                    <a:pt x="152" y="142"/>
                    <a:pt x="390" y="72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56" name="Google Shape;69156;p28"/>
            <p:cNvSpPr/>
            <p:nvPr/>
          </p:nvSpPr>
          <p:spPr>
            <a:xfrm>
              <a:off x="6928108" y="2628715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57" name="Google Shape;69157;p28"/>
            <p:cNvSpPr/>
            <p:nvPr/>
          </p:nvSpPr>
          <p:spPr>
            <a:xfrm>
              <a:off x="3101014" y="2625975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58" name="Google Shape;69158;p28"/>
            <p:cNvSpPr/>
            <p:nvPr/>
          </p:nvSpPr>
          <p:spPr>
            <a:xfrm>
              <a:off x="2031473" y="2623416"/>
              <a:ext cx="34051" cy="8852"/>
            </a:xfrm>
            <a:custGeom>
              <a:avLst/>
              <a:gdLst/>
              <a:ahLst/>
              <a:cxnLst/>
              <a:rect l="l" t="t" r="r" b="b"/>
              <a:pathLst>
                <a:path w="954" h="294" extrusionOk="0">
                  <a:moveTo>
                    <a:pt x="75" y="176"/>
                  </a:moveTo>
                  <a:cubicBezTo>
                    <a:pt x="321" y="182"/>
                    <a:pt x="341" y="294"/>
                    <a:pt x="654" y="268"/>
                  </a:cubicBezTo>
                  <a:cubicBezTo>
                    <a:pt x="953" y="45"/>
                    <a:pt x="0" y="0"/>
                    <a:pt x="75" y="17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59" name="Google Shape;69159;p28"/>
            <p:cNvSpPr/>
            <p:nvPr/>
          </p:nvSpPr>
          <p:spPr>
            <a:xfrm>
              <a:off x="3083739" y="2625223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0" y="25"/>
                  </a:moveTo>
                  <a:cubicBezTo>
                    <a:pt x="237" y="0"/>
                    <a:pt x="1" y="70"/>
                    <a:pt x="98" y="115"/>
                  </a:cubicBezTo>
                  <a:cubicBezTo>
                    <a:pt x="152" y="143"/>
                    <a:pt x="391" y="72"/>
                    <a:pt x="290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60" name="Google Shape;69160;p28"/>
            <p:cNvSpPr/>
            <p:nvPr/>
          </p:nvSpPr>
          <p:spPr>
            <a:xfrm>
              <a:off x="2171849" y="2625975"/>
              <a:ext cx="13706" cy="2740"/>
            </a:xfrm>
            <a:custGeom>
              <a:avLst/>
              <a:gdLst/>
              <a:ahLst/>
              <a:cxnLst/>
              <a:rect l="l" t="t" r="r" b="b"/>
              <a:pathLst>
                <a:path w="384" h="91" extrusionOk="0">
                  <a:moveTo>
                    <a:pt x="384" y="0"/>
                  </a:moveTo>
                  <a:cubicBezTo>
                    <a:pt x="235" y="20"/>
                    <a:pt x="3" y="3"/>
                    <a:pt x="0" y="90"/>
                  </a:cubicBezTo>
                  <a:cubicBezTo>
                    <a:pt x="149" y="72"/>
                    <a:pt x="377" y="88"/>
                    <a:pt x="38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61" name="Google Shape;69161;p28"/>
            <p:cNvSpPr/>
            <p:nvPr/>
          </p:nvSpPr>
          <p:spPr>
            <a:xfrm>
              <a:off x="2027225" y="3293060"/>
              <a:ext cx="50683" cy="16440"/>
            </a:xfrm>
            <a:custGeom>
              <a:avLst/>
              <a:gdLst/>
              <a:ahLst/>
              <a:cxnLst/>
              <a:rect l="l" t="t" r="r" b="b"/>
              <a:pathLst>
                <a:path w="1420" h="546" extrusionOk="0">
                  <a:moveTo>
                    <a:pt x="194" y="545"/>
                  </a:moveTo>
                  <a:cubicBezTo>
                    <a:pt x="1419" y="480"/>
                    <a:pt x="207" y="1"/>
                    <a:pt x="0" y="272"/>
                  </a:cubicBezTo>
                  <a:cubicBezTo>
                    <a:pt x="226" y="289"/>
                    <a:pt x="211" y="419"/>
                    <a:pt x="194" y="54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62" name="Google Shape;69162;p28"/>
            <p:cNvSpPr/>
            <p:nvPr/>
          </p:nvSpPr>
          <p:spPr>
            <a:xfrm>
              <a:off x="8717625" y="3003265"/>
              <a:ext cx="34479" cy="10960"/>
            </a:xfrm>
            <a:custGeom>
              <a:avLst/>
              <a:gdLst/>
              <a:ahLst/>
              <a:cxnLst/>
              <a:rect l="l" t="t" r="r" b="b"/>
              <a:pathLst>
                <a:path w="966" h="364" extrusionOk="0">
                  <a:moveTo>
                    <a:pt x="965" y="363"/>
                  </a:moveTo>
                  <a:cubicBezTo>
                    <a:pt x="897" y="123"/>
                    <a:pt x="459" y="58"/>
                    <a:pt x="0" y="0"/>
                  </a:cubicBezTo>
                  <a:cubicBezTo>
                    <a:pt x="79" y="237"/>
                    <a:pt x="601" y="263"/>
                    <a:pt x="965" y="36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63" name="Google Shape;69163;p28"/>
            <p:cNvSpPr/>
            <p:nvPr/>
          </p:nvSpPr>
          <p:spPr>
            <a:xfrm>
              <a:off x="9040779" y="2776367"/>
              <a:ext cx="36799" cy="16320"/>
            </a:xfrm>
            <a:custGeom>
              <a:avLst/>
              <a:gdLst/>
              <a:ahLst/>
              <a:cxnLst/>
              <a:rect l="l" t="t" r="r" b="b"/>
              <a:pathLst>
                <a:path w="1031" h="542" extrusionOk="0">
                  <a:moveTo>
                    <a:pt x="203" y="455"/>
                  </a:moveTo>
                  <a:cubicBezTo>
                    <a:pt x="791" y="541"/>
                    <a:pt x="1030" y="10"/>
                    <a:pt x="781" y="1"/>
                  </a:cubicBezTo>
                  <a:cubicBezTo>
                    <a:pt x="609" y="161"/>
                    <a:pt x="0" y="116"/>
                    <a:pt x="203" y="45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64" name="Google Shape;69164;p28"/>
            <p:cNvSpPr/>
            <p:nvPr/>
          </p:nvSpPr>
          <p:spPr>
            <a:xfrm>
              <a:off x="780616" y="2703987"/>
              <a:ext cx="35264" cy="10087"/>
            </a:xfrm>
            <a:custGeom>
              <a:avLst/>
              <a:gdLst/>
              <a:ahLst/>
              <a:cxnLst/>
              <a:rect l="l" t="t" r="r" b="b"/>
              <a:pathLst>
                <a:path w="988" h="335" extrusionOk="0">
                  <a:moveTo>
                    <a:pt x="409" y="315"/>
                  </a:moveTo>
                  <a:cubicBezTo>
                    <a:pt x="487" y="159"/>
                    <a:pt x="658" y="334"/>
                    <a:pt x="987" y="315"/>
                  </a:cubicBezTo>
                  <a:lnTo>
                    <a:pt x="987" y="41"/>
                  </a:lnTo>
                  <a:cubicBezTo>
                    <a:pt x="613" y="0"/>
                    <a:pt x="1" y="287"/>
                    <a:pt x="409" y="3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65" name="Google Shape;69165;p28"/>
            <p:cNvSpPr/>
            <p:nvPr/>
          </p:nvSpPr>
          <p:spPr>
            <a:xfrm>
              <a:off x="754097" y="2640397"/>
              <a:ext cx="37656" cy="11111"/>
            </a:xfrm>
            <a:custGeom>
              <a:avLst/>
              <a:gdLst/>
              <a:ahLst/>
              <a:cxnLst/>
              <a:rect l="l" t="t" r="r" b="b"/>
              <a:pathLst>
                <a:path w="1055" h="369" extrusionOk="0">
                  <a:moveTo>
                    <a:pt x="960" y="248"/>
                  </a:moveTo>
                  <a:cubicBezTo>
                    <a:pt x="574" y="247"/>
                    <a:pt x="715" y="0"/>
                    <a:pt x="188" y="68"/>
                  </a:cubicBezTo>
                  <a:cubicBezTo>
                    <a:pt x="1" y="287"/>
                    <a:pt x="1054" y="368"/>
                    <a:pt x="960" y="24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66" name="Google Shape;69166;p28"/>
            <p:cNvSpPr/>
            <p:nvPr/>
          </p:nvSpPr>
          <p:spPr>
            <a:xfrm>
              <a:off x="8724086" y="4228682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6" y="110"/>
                  </a:moveTo>
                  <a:cubicBezTo>
                    <a:pt x="344" y="1"/>
                    <a:pt x="173" y="54"/>
                    <a:pt x="1" y="110"/>
                  </a:cubicBezTo>
                  <a:cubicBezTo>
                    <a:pt x="2" y="203"/>
                    <a:pt x="338" y="225"/>
                    <a:pt x="386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67" name="Google Shape;69167;p28"/>
            <p:cNvSpPr/>
            <p:nvPr/>
          </p:nvSpPr>
          <p:spPr>
            <a:xfrm>
              <a:off x="8121679" y="423130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6"/>
                  </a:moveTo>
                  <a:cubicBezTo>
                    <a:pt x="154" y="141"/>
                    <a:pt x="394" y="72"/>
                    <a:pt x="292" y="25"/>
                  </a:cubicBezTo>
                  <a:cubicBezTo>
                    <a:pt x="242" y="0"/>
                    <a:pt x="1" y="67"/>
                    <a:pt x="100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68" name="Google Shape;69168;p28"/>
            <p:cNvSpPr/>
            <p:nvPr/>
          </p:nvSpPr>
          <p:spPr>
            <a:xfrm>
              <a:off x="3299282" y="4229315"/>
              <a:ext cx="21630" cy="6353"/>
            </a:xfrm>
            <a:custGeom>
              <a:avLst/>
              <a:gdLst/>
              <a:ahLst/>
              <a:cxnLst/>
              <a:rect l="l" t="t" r="r" b="b"/>
              <a:pathLst>
                <a:path w="606" h="211" extrusionOk="0">
                  <a:moveTo>
                    <a:pt x="606" y="1"/>
                  </a:moveTo>
                  <a:lnTo>
                    <a:pt x="26" y="1"/>
                  </a:lnTo>
                  <a:cubicBezTo>
                    <a:pt x="0" y="163"/>
                    <a:pt x="219" y="211"/>
                    <a:pt x="606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69" name="Google Shape;69169;p28"/>
            <p:cNvSpPr/>
            <p:nvPr/>
          </p:nvSpPr>
          <p:spPr>
            <a:xfrm>
              <a:off x="168430" y="4229134"/>
              <a:ext cx="23950" cy="6022"/>
            </a:xfrm>
            <a:custGeom>
              <a:avLst/>
              <a:gdLst/>
              <a:ahLst/>
              <a:cxnLst/>
              <a:rect l="l" t="t" r="r" b="b"/>
              <a:pathLst>
                <a:path w="671" h="200" extrusionOk="0">
                  <a:moveTo>
                    <a:pt x="580" y="7"/>
                  </a:moveTo>
                  <a:cubicBezTo>
                    <a:pt x="247" y="0"/>
                    <a:pt x="84" y="76"/>
                    <a:pt x="0" y="188"/>
                  </a:cubicBezTo>
                  <a:cubicBezTo>
                    <a:pt x="302" y="178"/>
                    <a:pt x="670" y="200"/>
                    <a:pt x="580" y="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70" name="Google Shape;69170;p28"/>
            <p:cNvSpPr/>
            <p:nvPr/>
          </p:nvSpPr>
          <p:spPr>
            <a:xfrm>
              <a:off x="2725286" y="4228532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7"/>
                  </a:moveTo>
                  <a:cubicBezTo>
                    <a:pt x="242" y="1"/>
                    <a:pt x="0" y="70"/>
                    <a:pt x="103" y="117"/>
                  </a:cubicBezTo>
                  <a:cubicBezTo>
                    <a:pt x="156" y="142"/>
                    <a:pt x="396" y="71"/>
                    <a:pt x="293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71" name="Google Shape;69171;p28"/>
            <p:cNvSpPr/>
            <p:nvPr/>
          </p:nvSpPr>
          <p:spPr>
            <a:xfrm>
              <a:off x="6944704" y="4225792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99" y="118"/>
                  </a:moveTo>
                  <a:cubicBezTo>
                    <a:pt x="155" y="141"/>
                    <a:pt x="396" y="73"/>
                    <a:pt x="293" y="25"/>
                  </a:cubicBezTo>
                  <a:cubicBezTo>
                    <a:pt x="239" y="0"/>
                    <a:pt x="0" y="69"/>
                    <a:pt x="99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72" name="Google Shape;69172;p28"/>
            <p:cNvSpPr/>
            <p:nvPr/>
          </p:nvSpPr>
          <p:spPr>
            <a:xfrm>
              <a:off x="5251376" y="4225792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5"/>
                  </a:moveTo>
                  <a:cubicBezTo>
                    <a:pt x="241" y="0"/>
                    <a:pt x="1" y="69"/>
                    <a:pt x="102" y="118"/>
                  </a:cubicBezTo>
                  <a:cubicBezTo>
                    <a:pt x="155" y="141"/>
                    <a:pt x="395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73" name="Google Shape;69173;p28"/>
            <p:cNvSpPr/>
            <p:nvPr/>
          </p:nvSpPr>
          <p:spPr>
            <a:xfrm>
              <a:off x="1882281" y="4212845"/>
              <a:ext cx="39797" cy="13670"/>
            </a:xfrm>
            <a:custGeom>
              <a:avLst/>
              <a:gdLst/>
              <a:ahLst/>
              <a:cxnLst/>
              <a:rect l="l" t="t" r="r" b="b"/>
              <a:pathLst>
                <a:path w="1115" h="454" extrusionOk="0">
                  <a:moveTo>
                    <a:pt x="579" y="1"/>
                  </a:moveTo>
                  <a:cubicBezTo>
                    <a:pt x="405" y="161"/>
                    <a:pt x="112" y="266"/>
                    <a:pt x="1" y="454"/>
                  </a:cubicBezTo>
                  <a:cubicBezTo>
                    <a:pt x="388" y="449"/>
                    <a:pt x="1114" y="142"/>
                    <a:pt x="57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74" name="Google Shape;69174;p28"/>
            <p:cNvSpPr/>
            <p:nvPr/>
          </p:nvSpPr>
          <p:spPr>
            <a:xfrm>
              <a:off x="1720382" y="4223022"/>
              <a:ext cx="14170" cy="4336"/>
            </a:xfrm>
            <a:custGeom>
              <a:avLst/>
              <a:gdLst/>
              <a:ahLst/>
              <a:cxnLst/>
              <a:rect l="l" t="t" r="r" b="b"/>
              <a:pathLst>
                <a:path w="397" h="144" extrusionOk="0">
                  <a:moveTo>
                    <a:pt x="101" y="117"/>
                  </a:moveTo>
                  <a:cubicBezTo>
                    <a:pt x="155" y="143"/>
                    <a:pt x="396" y="74"/>
                    <a:pt x="292" y="27"/>
                  </a:cubicBezTo>
                  <a:cubicBezTo>
                    <a:pt x="241" y="1"/>
                    <a:pt x="1" y="70"/>
                    <a:pt x="101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75" name="Google Shape;69175;p28"/>
            <p:cNvSpPr/>
            <p:nvPr/>
          </p:nvSpPr>
          <p:spPr>
            <a:xfrm>
              <a:off x="1142210" y="4220312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102" y="117"/>
                  </a:moveTo>
                  <a:cubicBezTo>
                    <a:pt x="153" y="142"/>
                    <a:pt x="396" y="73"/>
                    <a:pt x="291" y="27"/>
                  </a:cubicBezTo>
                  <a:cubicBezTo>
                    <a:pt x="240" y="1"/>
                    <a:pt x="0" y="70"/>
                    <a:pt x="102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76" name="Google Shape;69176;p28"/>
            <p:cNvSpPr/>
            <p:nvPr/>
          </p:nvSpPr>
          <p:spPr>
            <a:xfrm>
              <a:off x="2787390" y="4217572"/>
              <a:ext cx="13884" cy="4276"/>
            </a:xfrm>
            <a:custGeom>
              <a:avLst/>
              <a:gdLst/>
              <a:ahLst/>
              <a:cxnLst/>
              <a:rect l="l" t="t" r="r" b="b"/>
              <a:pathLst>
                <a:path w="389" h="142" extrusionOk="0">
                  <a:moveTo>
                    <a:pt x="98" y="117"/>
                  </a:moveTo>
                  <a:cubicBezTo>
                    <a:pt x="150" y="141"/>
                    <a:pt x="388" y="72"/>
                    <a:pt x="291" y="25"/>
                  </a:cubicBezTo>
                  <a:cubicBezTo>
                    <a:pt x="237" y="0"/>
                    <a:pt x="0" y="70"/>
                    <a:pt x="98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77" name="Google Shape;69177;p28"/>
            <p:cNvSpPr/>
            <p:nvPr/>
          </p:nvSpPr>
          <p:spPr>
            <a:xfrm>
              <a:off x="2921663" y="4212845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7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78" name="Google Shape;69178;p28"/>
            <p:cNvSpPr/>
            <p:nvPr/>
          </p:nvSpPr>
          <p:spPr>
            <a:xfrm>
              <a:off x="6610914" y="4209774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5" y="103"/>
                  </a:moveTo>
                  <a:cubicBezTo>
                    <a:pt x="195" y="53"/>
                    <a:pt x="39" y="1"/>
                    <a:pt x="3" y="103"/>
                  </a:cubicBezTo>
                  <a:cubicBezTo>
                    <a:pt x="1" y="154"/>
                    <a:pt x="160" y="206"/>
                    <a:pt x="195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79" name="Google Shape;69179;p28"/>
            <p:cNvSpPr/>
            <p:nvPr/>
          </p:nvSpPr>
          <p:spPr>
            <a:xfrm>
              <a:off x="4277596" y="4209774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3"/>
                  </a:moveTo>
                  <a:cubicBezTo>
                    <a:pt x="193" y="53"/>
                    <a:pt x="39" y="1"/>
                    <a:pt x="1" y="103"/>
                  </a:cubicBezTo>
                  <a:cubicBezTo>
                    <a:pt x="1" y="154"/>
                    <a:pt x="156" y="206"/>
                    <a:pt x="193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80" name="Google Shape;69180;p28"/>
            <p:cNvSpPr/>
            <p:nvPr/>
          </p:nvSpPr>
          <p:spPr>
            <a:xfrm>
              <a:off x="591664" y="421206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7"/>
                  </a:moveTo>
                  <a:cubicBezTo>
                    <a:pt x="238" y="1"/>
                    <a:pt x="0" y="70"/>
                    <a:pt x="99" y="117"/>
                  </a:cubicBezTo>
                  <a:cubicBezTo>
                    <a:pt x="152" y="143"/>
                    <a:pt x="392" y="75"/>
                    <a:pt x="293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81" name="Google Shape;69181;p28"/>
            <p:cNvSpPr/>
            <p:nvPr/>
          </p:nvSpPr>
          <p:spPr>
            <a:xfrm>
              <a:off x="5530380" y="4204686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578" y="92"/>
                  </a:moveTo>
                  <a:cubicBezTo>
                    <a:pt x="385" y="92"/>
                    <a:pt x="349" y="17"/>
                    <a:pt x="193" y="0"/>
                  </a:cubicBezTo>
                  <a:cubicBezTo>
                    <a:pt x="193" y="92"/>
                    <a:pt x="35" y="107"/>
                    <a:pt x="0" y="180"/>
                  </a:cubicBezTo>
                  <a:cubicBezTo>
                    <a:pt x="193" y="180"/>
                    <a:pt x="230" y="255"/>
                    <a:pt x="386" y="272"/>
                  </a:cubicBezTo>
                  <a:cubicBezTo>
                    <a:pt x="385" y="183"/>
                    <a:pt x="540" y="165"/>
                    <a:pt x="578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82" name="Google Shape;69182;p28"/>
            <p:cNvSpPr/>
            <p:nvPr/>
          </p:nvSpPr>
          <p:spPr>
            <a:xfrm>
              <a:off x="4899633" y="4204294"/>
              <a:ext cx="33480" cy="15778"/>
            </a:xfrm>
            <a:custGeom>
              <a:avLst/>
              <a:gdLst/>
              <a:ahLst/>
              <a:cxnLst/>
              <a:rect l="l" t="t" r="r" b="b"/>
              <a:pathLst>
                <a:path w="938" h="524" extrusionOk="0">
                  <a:moveTo>
                    <a:pt x="893" y="196"/>
                  </a:moveTo>
                  <a:cubicBezTo>
                    <a:pt x="938" y="139"/>
                    <a:pt x="601" y="0"/>
                    <a:pt x="509" y="15"/>
                  </a:cubicBezTo>
                  <a:cubicBezTo>
                    <a:pt x="0" y="86"/>
                    <a:pt x="632" y="524"/>
                    <a:pt x="893" y="19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83" name="Google Shape;69183;p28"/>
            <p:cNvSpPr/>
            <p:nvPr/>
          </p:nvSpPr>
          <p:spPr>
            <a:xfrm>
              <a:off x="471275" y="4195864"/>
              <a:ext cx="40333" cy="14754"/>
            </a:xfrm>
            <a:custGeom>
              <a:avLst/>
              <a:gdLst/>
              <a:ahLst/>
              <a:cxnLst/>
              <a:rect l="l" t="t" r="r" b="b"/>
              <a:pathLst>
                <a:path w="1130" h="490" extrusionOk="0">
                  <a:moveTo>
                    <a:pt x="770" y="385"/>
                  </a:moveTo>
                  <a:cubicBezTo>
                    <a:pt x="1129" y="81"/>
                    <a:pt x="78" y="1"/>
                    <a:pt x="0" y="202"/>
                  </a:cubicBezTo>
                  <a:cubicBezTo>
                    <a:pt x="302" y="242"/>
                    <a:pt x="165" y="489"/>
                    <a:pt x="770" y="38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84" name="Google Shape;69184;p28"/>
            <p:cNvSpPr/>
            <p:nvPr/>
          </p:nvSpPr>
          <p:spPr>
            <a:xfrm>
              <a:off x="877448" y="4185507"/>
              <a:ext cx="50398" cy="17464"/>
            </a:xfrm>
            <a:custGeom>
              <a:avLst/>
              <a:gdLst/>
              <a:ahLst/>
              <a:cxnLst/>
              <a:rect l="l" t="t" r="r" b="b"/>
              <a:pathLst>
                <a:path w="1412" h="580" extrusionOk="0">
                  <a:moveTo>
                    <a:pt x="1157" y="546"/>
                  </a:moveTo>
                  <a:cubicBezTo>
                    <a:pt x="1318" y="441"/>
                    <a:pt x="1411" y="302"/>
                    <a:pt x="1348" y="92"/>
                  </a:cubicBezTo>
                  <a:cubicBezTo>
                    <a:pt x="721" y="144"/>
                    <a:pt x="450" y="32"/>
                    <a:pt x="0" y="0"/>
                  </a:cubicBezTo>
                  <a:cubicBezTo>
                    <a:pt x="226" y="256"/>
                    <a:pt x="311" y="580"/>
                    <a:pt x="1157" y="54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85" name="Google Shape;69185;p28"/>
            <p:cNvSpPr/>
            <p:nvPr/>
          </p:nvSpPr>
          <p:spPr>
            <a:xfrm>
              <a:off x="1244325" y="4182797"/>
              <a:ext cx="72027" cy="13941"/>
            </a:xfrm>
            <a:custGeom>
              <a:avLst/>
              <a:gdLst/>
              <a:ahLst/>
              <a:cxnLst/>
              <a:rect l="l" t="t" r="r" b="b"/>
              <a:pathLst>
                <a:path w="2018" h="463" extrusionOk="0">
                  <a:moveTo>
                    <a:pt x="713" y="454"/>
                  </a:moveTo>
                  <a:cubicBezTo>
                    <a:pt x="657" y="124"/>
                    <a:pt x="2017" y="462"/>
                    <a:pt x="1677" y="0"/>
                  </a:cubicBezTo>
                  <a:cubicBezTo>
                    <a:pt x="1136" y="50"/>
                    <a:pt x="675" y="135"/>
                    <a:pt x="132" y="182"/>
                  </a:cubicBezTo>
                  <a:cubicBezTo>
                    <a:pt x="1" y="427"/>
                    <a:pt x="532" y="358"/>
                    <a:pt x="713" y="45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86" name="Google Shape;69186;p28"/>
            <p:cNvSpPr/>
            <p:nvPr/>
          </p:nvSpPr>
          <p:spPr>
            <a:xfrm>
              <a:off x="6745044" y="419020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99" y="117"/>
                  </a:moveTo>
                  <a:cubicBezTo>
                    <a:pt x="155" y="142"/>
                    <a:pt x="392" y="73"/>
                    <a:pt x="292" y="27"/>
                  </a:cubicBezTo>
                  <a:cubicBezTo>
                    <a:pt x="242" y="1"/>
                    <a:pt x="1" y="71"/>
                    <a:pt x="99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87" name="Google Shape;69187;p28"/>
            <p:cNvSpPr/>
            <p:nvPr/>
          </p:nvSpPr>
          <p:spPr>
            <a:xfrm>
              <a:off x="6665987" y="4185507"/>
              <a:ext cx="13884" cy="5540"/>
            </a:xfrm>
            <a:custGeom>
              <a:avLst/>
              <a:gdLst/>
              <a:ahLst/>
              <a:cxnLst/>
              <a:rect l="l" t="t" r="r" b="b"/>
              <a:pathLst>
                <a:path w="389" h="184" extrusionOk="0">
                  <a:moveTo>
                    <a:pt x="1" y="183"/>
                  </a:moveTo>
                  <a:lnTo>
                    <a:pt x="388" y="183"/>
                  </a:lnTo>
                  <a:lnTo>
                    <a:pt x="38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88" name="Google Shape;69188;p28"/>
            <p:cNvSpPr/>
            <p:nvPr/>
          </p:nvSpPr>
          <p:spPr>
            <a:xfrm>
              <a:off x="5289353" y="4184965"/>
              <a:ext cx="13813" cy="6775"/>
            </a:xfrm>
            <a:custGeom>
              <a:avLst/>
              <a:gdLst/>
              <a:ahLst/>
              <a:cxnLst/>
              <a:rect l="l" t="t" r="r" b="b"/>
              <a:pathLst>
                <a:path w="387" h="225" extrusionOk="0">
                  <a:moveTo>
                    <a:pt x="387" y="110"/>
                  </a:moveTo>
                  <a:cubicBezTo>
                    <a:pt x="346" y="0"/>
                    <a:pt x="174" y="55"/>
                    <a:pt x="1" y="110"/>
                  </a:cubicBezTo>
                  <a:cubicBezTo>
                    <a:pt x="6" y="201"/>
                    <a:pt x="341" y="225"/>
                    <a:pt x="387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89" name="Google Shape;69189;p28"/>
            <p:cNvSpPr/>
            <p:nvPr/>
          </p:nvSpPr>
          <p:spPr>
            <a:xfrm>
              <a:off x="8061217" y="4174607"/>
              <a:ext cx="44687" cy="16440"/>
            </a:xfrm>
            <a:custGeom>
              <a:avLst/>
              <a:gdLst/>
              <a:ahLst/>
              <a:cxnLst/>
              <a:rect l="l" t="t" r="r" b="b"/>
              <a:pathLst>
                <a:path w="1252" h="546" extrusionOk="0">
                  <a:moveTo>
                    <a:pt x="638" y="1"/>
                  </a:moveTo>
                  <a:cubicBezTo>
                    <a:pt x="615" y="172"/>
                    <a:pt x="1" y="63"/>
                    <a:pt x="59" y="272"/>
                  </a:cubicBezTo>
                  <a:cubicBezTo>
                    <a:pt x="396" y="545"/>
                    <a:pt x="1251" y="142"/>
                    <a:pt x="63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90" name="Google Shape;69190;p28"/>
            <p:cNvSpPr/>
            <p:nvPr/>
          </p:nvSpPr>
          <p:spPr>
            <a:xfrm>
              <a:off x="6738263" y="4182074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89" y="24"/>
                  </a:moveTo>
                  <a:cubicBezTo>
                    <a:pt x="238" y="1"/>
                    <a:pt x="0" y="69"/>
                    <a:pt x="99" y="114"/>
                  </a:cubicBezTo>
                  <a:cubicBezTo>
                    <a:pt x="150" y="140"/>
                    <a:pt x="390" y="73"/>
                    <a:pt x="289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91" name="Google Shape;69191;p28"/>
            <p:cNvSpPr/>
            <p:nvPr/>
          </p:nvSpPr>
          <p:spPr>
            <a:xfrm>
              <a:off x="9130223" y="4177377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386" y="0"/>
                  </a:moveTo>
                  <a:lnTo>
                    <a:pt x="0" y="0"/>
                  </a:lnTo>
                  <a:lnTo>
                    <a:pt x="0" y="180"/>
                  </a:lnTo>
                  <a:lnTo>
                    <a:pt x="386" y="18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92" name="Google Shape;69192;p28"/>
            <p:cNvSpPr/>
            <p:nvPr/>
          </p:nvSpPr>
          <p:spPr>
            <a:xfrm>
              <a:off x="5896614" y="4167472"/>
              <a:ext cx="22165" cy="16199"/>
            </a:xfrm>
            <a:custGeom>
              <a:avLst/>
              <a:gdLst/>
              <a:ahLst/>
              <a:cxnLst/>
              <a:rect l="l" t="t" r="r" b="b"/>
              <a:pathLst>
                <a:path w="621" h="538" extrusionOk="0">
                  <a:moveTo>
                    <a:pt x="345" y="509"/>
                  </a:moveTo>
                  <a:cubicBezTo>
                    <a:pt x="404" y="388"/>
                    <a:pt x="620" y="336"/>
                    <a:pt x="537" y="146"/>
                  </a:cubicBezTo>
                  <a:cubicBezTo>
                    <a:pt x="0" y="0"/>
                    <a:pt x="4" y="538"/>
                    <a:pt x="345" y="50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93" name="Google Shape;69193;p28"/>
            <p:cNvSpPr/>
            <p:nvPr/>
          </p:nvSpPr>
          <p:spPr>
            <a:xfrm>
              <a:off x="5464814" y="4176564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7"/>
                  </a:moveTo>
                  <a:cubicBezTo>
                    <a:pt x="239" y="1"/>
                    <a:pt x="0" y="70"/>
                    <a:pt x="101" y="118"/>
                  </a:cubicBezTo>
                  <a:cubicBezTo>
                    <a:pt x="151" y="142"/>
                    <a:pt x="396" y="73"/>
                    <a:pt x="293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94" name="Google Shape;69194;p28"/>
            <p:cNvSpPr/>
            <p:nvPr/>
          </p:nvSpPr>
          <p:spPr>
            <a:xfrm>
              <a:off x="2591620" y="4167472"/>
              <a:ext cx="47792" cy="17434"/>
            </a:xfrm>
            <a:custGeom>
              <a:avLst/>
              <a:gdLst/>
              <a:ahLst/>
              <a:cxnLst/>
              <a:rect l="l" t="t" r="r" b="b"/>
              <a:pathLst>
                <a:path w="1339" h="579" extrusionOk="0">
                  <a:moveTo>
                    <a:pt x="182" y="329"/>
                  </a:moveTo>
                  <a:cubicBezTo>
                    <a:pt x="479" y="578"/>
                    <a:pt x="1315" y="324"/>
                    <a:pt x="1338" y="146"/>
                  </a:cubicBezTo>
                  <a:cubicBezTo>
                    <a:pt x="943" y="201"/>
                    <a:pt x="0" y="0"/>
                    <a:pt x="182" y="32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95" name="Google Shape;69195;p28"/>
            <p:cNvSpPr/>
            <p:nvPr/>
          </p:nvSpPr>
          <p:spPr>
            <a:xfrm>
              <a:off x="1494988" y="4162444"/>
              <a:ext cx="26484" cy="12195"/>
            </a:xfrm>
            <a:custGeom>
              <a:avLst/>
              <a:gdLst/>
              <a:ahLst/>
              <a:cxnLst/>
              <a:rect l="l" t="t" r="r" b="b"/>
              <a:pathLst>
                <a:path w="742" h="405" extrusionOk="0">
                  <a:moveTo>
                    <a:pt x="438" y="405"/>
                  </a:moveTo>
                  <a:cubicBezTo>
                    <a:pt x="742" y="269"/>
                    <a:pt x="652" y="0"/>
                    <a:pt x="53" y="41"/>
                  </a:cubicBezTo>
                  <a:cubicBezTo>
                    <a:pt x="0" y="248"/>
                    <a:pt x="100" y="381"/>
                    <a:pt x="438" y="4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96" name="Google Shape;69196;p28"/>
            <p:cNvSpPr/>
            <p:nvPr/>
          </p:nvSpPr>
          <p:spPr>
            <a:xfrm>
              <a:off x="8940771" y="416840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5"/>
                  </a:moveTo>
                  <a:cubicBezTo>
                    <a:pt x="154" y="141"/>
                    <a:pt x="394" y="72"/>
                    <a:pt x="295" y="25"/>
                  </a:cubicBezTo>
                  <a:cubicBezTo>
                    <a:pt x="242" y="0"/>
                    <a:pt x="1" y="67"/>
                    <a:pt x="100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97" name="Google Shape;69197;p28"/>
            <p:cNvSpPr/>
            <p:nvPr/>
          </p:nvSpPr>
          <p:spPr>
            <a:xfrm>
              <a:off x="8995808" y="416566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39" y="0"/>
                    <a:pt x="1" y="69"/>
                    <a:pt x="100" y="116"/>
                  </a:cubicBezTo>
                  <a:cubicBezTo>
                    <a:pt x="155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98" name="Google Shape;69198;p28"/>
            <p:cNvSpPr/>
            <p:nvPr/>
          </p:nvSpPr>
          <p:spPr>
            <a:xfrm>
              <a:off x="6961944" y="4156030"/>
              <a:ext cx="26591" cy="15326"/>
            </a:xfrm>
            <a:custGeom>
              <a:avLst/>
              <a:gdLst/>
              <a:ahLst/>
              <a:cxnLst/>
              <a:rect l="l" t="t" r="r" b="b"/>
              <a:pathLst>
                <a:path w="745" h="509" extrusionOk="0">
                  <a:moveTo>
                    <a:pt x="0" y="436"/>
                  </a:moveTo>
                  <a:cubicBezTo>
                    <a:pt x="744" y="508"/>
                    <a:pt x="744" y="0"/>
                    <a:pt x="0" y="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99" name="Google Shape;69199;p28"/>
            <p:cNvSpPr/>
            <p:nvPr/>
          </p:nvSpPr>
          <p:spPr>
            <a:xfrm>
              <a:off x="2673854" y="4162955"/>
              <a:ext cx="13706" cy="7437"/>
            </a:xfrm>
            <a:custGeom>
              <a:avLst/>
              <a:gdLst/>
              <a:ahLst/>
              <a:cxnLst/>
              <a:rect l="l" t="t" r="r" b="b"/>
              <a:pathLst>
                <a:path w="384" h="247" extrusionOk="0">
                  <a:moveTo>
                    <a:pt x="384" y="115"/>
                  </a:moveTo>
                  <a:cubicBezTo>
                    <a:pt x="383" y="24"/>
                    <a:pt x="47" y="0"/>
                    <a:pt x="0" y="115"/>
                  </a:cubicBezTo>
                  <a:cubicBezTo>
                    <a:pt x="216" y="104"/>
                    <a:pt x="299" y="247"/>
                    <a:pt x="384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00" name="Google Shape;69200;p28"/>
            <p:cNvSpPr/>
            <p:nvPr/>
          </p:nvSpPr>
          <p:spPr>
            <a:xfrm>
              <a:off x="920207" y="4147209"/>
              <a:ext cx="41725" cy="18819"/>
            </a:xfrm>
            <a:custGeom>
              <a:avLst/>
              <a:gdLst/>
              <a:ahLst/>
              <a:cxnLst/>
              <a:rect l="l" t="t" r="r" b="b"/>
              <a:pathLst>
                <a:path w="1169" h="625" extrusionOk="0">
                  <a:moveTo>
                    <a:pt x="727" y="547"/>
                  </a:moveTo>
                  <a:cubicBezTo>
                    <a:pt x="1169" y="340"/>
                    <a:pt x="598" y="147"/>
                    <a:pt x="342" y="1"/>
                  </a:cubicBezTo>
                  <a:cubicBezTo>
                    <a:pt x="46" y="141"/>
                    <a:pt x="0" y="625"/>
                    <a:pt x="727" y="54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01" name="Google Shape;69201;p28"/>
            <p:cNvSpPr/>
            <p:nvPr/>
          </p:nvSpPr>
          <p:spPr>
            <a:xfrm>
              <a:off x="6187502" y="4154676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6" y="27"/>
                  </a:moveTo>
                  <a:cubicBezTo>
                    <a:pt x="240" y="1"/>
                    <a:pt x="1" y="70"/>
                    <a:pt x="101" y="117"/>
                  </a:cubicBezTo>
                  <a:cubicBezTo>
                    <a:pt x="152" y="143"/>
                    <a:pt x="394" y="73"/>
                    <a:pt x="296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02" name="Google Shape;69202;p28"/>
            <p:cNvSpPr/>
            <p:nvPr/>
          </p:nvSpPr>
          <p:spPr>
            <a:xfrm>
              <a:off x="6107624" y="4152719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1"/>
                  </a:lnTo>
                  <a:lnTo>
                    <a:pt x="28" y="1"/>
                  </a:lnTo>
                  <a:cubicBezTo>
                    <a:pt x="0" y="162"/>
                    <a:pt x="217" y="213"/>
                    <a:pt x="605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03" name="Google Shape;69203;p28"/>
            <p:cNvSpPr/>
            <p:nvPr/>
          </p:nvSpPr>
          <p:spPr>
            <a:xfrm>
              <a:off x="1442165" y="4143024"/>
              <a:ext cx="20273" cy="13580"/>
            </a:xfrm>
            <a:custGeom>
              <a:avLst/>
              <a:gdLst/>
              <a:ahLst/>
              <a:cxnLst/>
              <a:rect l="l" t="t" r="r" b="b"/>
              <a:pathLst>
                <a:path w="568" h="451" extrusionOk="0">
                  <a:moveTo>
                    <a:pt x="375" y="414"/>
                  </a:moveTo>
                  <a:cubicBezTo>
                    <a:pt x="386" y="359"/>
                    <a:pt x="402" y="306"/>
                    <a:pt x="568" y="323"/>
                  </a:cubicBezTo>
                  <a:lnTo>
                    <a:pt x="568" y="142"/>
                  </a:lnTo>
                  <a:cubicBezTo>
                    <a:pt x="94" y="0"/>
                    <a:pt x="0" y="451"/>
                    <a:pt x="375" y="4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04" name="Google Shape;69204;p28"/>
            <p:cNvSpPr/>
            <p:nvPr/>
          </p:nvSpPr>
          <p:spPr>
            <a:xfrm>
              <a:off x="5299596" y="4149196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6"/>
                  </a:moveTo>
                  <a:cubicBezTo>
                    <a:pt x="241" y="0"/>
                    <a:pt x="1" y="71"/>
                    <a:pt x="100" y="116"/>
                  </a:cubicBezTo>
                  <a:cubicBezTo>
                    <a:pt x="156" y="142"/>
                    <a:pt x="394" y="75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05" name="Google Shape;69205;p28"/>
            <p:cNvSpPr/>
            <p:nvPr/>
          </p:nvSpPr>
          <p:spPr>
            <a:xfrm>
              <a:off x="138877" y="4144499"/>
              <a:ext cx="22629" cy="8250"/>
            </a:xfrm>
            <a:custGeom>
              <a:avLst/>
              <a:gdLst/>
              <a:ahLst/>
              <a:cxnLst/>
              <a:rect l="l" t="t" r="r" b="b"/>
              <a:pathLst>
                <a:path w="634" h="274" extrusionOk="0">
                  <a:moveTo>
                    <a:pt x="634" y="274"/>
                  </a:moveTo>
                  <a:lnTo>
                    <a:pt x="634" y="1"/>
                  </a:lnTo>
                  <a:lnTo>
                    <a:pt x="248" y="1"/>
                  </a:lnTo>
                  <a:cubicBezTo>
                    <a:pt x="240" y="120"/>
                    <a:pt x="1" y="129"/>
                    <a:pt x="57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06" name="Google Shape;69206;p28"/>
            <p:cNvSpPr/>
            <p:nvPr/>
          </p:nvSpPr>
          <p:spPr>
            <a:xfrm>
              <a:off x="8483130" y="4144168"/>
              <a:ext cx="6996" cy="6173"/>
            </a:xfrm>
            <a:custGeom>
              <a:avLst/>
              <a:gdLst/>
              <a:ahLst/>
              <a:cxnLst/>
              <a:rect l="l" t="t" r="r" b="b"/>
              <a:pathLst>
                <a:path w="196" h="205" extrusionOk="0">
                  <a:moveTo>
                    <a:pt x="194" y="102"/>
                  </a:moveTo>
                  <a:cubicBezTo>
                    <a:pt x="195" y="52"/>
                    <a:pt x="39" y="0"/>
                    <a:pt x="1" y="102"/>
                  </a:cubicBezTo>
                  <a:cubicBezTo>
                    <a:pt x="1" y="153"/>
                    <a:pt x="157" y="205"/>
                    <a:pt x="194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07" name="Google Shape;69207;p28"/>
            <p:cNvSpPr/>
            <p:nvPr/>
          </p:nvSpPr>
          <p:spPr>
            <a:xfrm>
              <a:off x="5337537" y="4139049"/>
              <a:ext cx="22665" cy="13700"/>
            </a:xfrm>
            <a:custGeom>
              <a:avLst/>
              <a:gdLst/>
              <a:ahLst/>
              <a:cxnLst/>
              <a:rect l="l" t="t" r="r" b="b"/>
              <a:pathLst>
                <a:path w="635" h="455" extrusionOk="0">
                  <a:moveTo>
                    <a:pt x="581" y="363"/>
                  </a:moveTo>
                  <a:cubicBezTo>
                    <a:pt x="635" y="157"/>
                    <a:pt x="535" y="21"/>
                    <a:pt x="196" y="0"/>
                  </a:cubicBezTo>
                  <a:cubicBezTo>
                    <a:pt x="240" y="161"/>
                    <a:pt x="0" y="455"/>
                    <a:pt x="581" y="36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08" name="Google Shape;69208;p28"/>
            <p:cNvSpPr/>
            <p:nvPr/>
          </p:nvSpPr>
          <p:spPr>
            <a:xfrm>
              <a:off x="4020400" y="4128120"/>
              <a:ext cx="57322" cy="21890"/>
            </a:xfrm>
            <a:custGeom>
              <a:avLst/>
              <a:gdLst/>
              <a:ahLst/>
              <a:cxnLst/>
              <a:rect l="l" t="t" r="r" b="b"/>
              <a:pathLst>
                <a:path w="1606" h="727" extrusionOk="0">
                  <a:moveTo>
                    <a:pt x="1035" y="726"/>
                  </a:moveTo>
                  <a:cubicBezTo>
                    <a:pt x="1606" y="370"/>
                    <a:pt x="631" y="111"/>
                    <a:pt x="72" y="0"/>
                  </a:cubicBezTo>
                  <a:cubicBezTo>
                    <a:pt x="0" y="429"/>
                    <a:pt x="418" y="624"/>
                    <a:pt x="1035" y="7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09" name="Google Shape;69209;p28"/>
            <p:cNvSpPr/>
            <p:nvPr/>
          </p:nvSpPr>
          <p:spPr>
            <a:xfrm>
              <a:off x="8507222" y="4141036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5"/>
                  </a:moveTo>
                  <a:cubicBezTo>
                    <a:pt x="153" y="141"/>
                    <a:pt x="392" y="71"/>
                    <a:pt x="292" y="26"/>
                  </a:cubicBezTo>
                  <a:cubicBezTo>
                    <a:pt x="237" y="1"/>
                    <a:pt x="1" y="69"/>
                    <a:pt x="100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10" name="Google Shape;69210;p28"/>
            <p:cNvSpPr/>
            <p:nvPr/>
          </p:nvSpPr>
          <p:spPr>
            <a:xfrm>
              <a:off x="632888" y="4141036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5"/>
                  </a:moveTo>
                  <a:cubicBezTo>
                    <a:pt x="154" y="141"/>
                    <a:pt x="395" y="71"/>
                    <a:pt x="295" y="26"/>
                  </a:cubicBezTo>
                  <a:cubicBezTo>
                    <a:pt x="242" y="1"/>
                    <a:pt x="0" y="69"/>
                    <a:pt x="101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11" name="Google Shape;69211;p28"/>
            <p:cNvSpPr/>
            <p:nvPr/>
          </p:nvSpPr>
          <p:spPr>
            <a:xfrm>
              <a:off x="5251376" y="4138297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7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0"/>
                    <a:pt x="395" y="72"/>
                    <a:pt x="294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12" name="Google Shape;69212;p28"/>
            <p:cNvSpPr/>
            <p:nvPr/>
          </p:nvSpPr>
          <p:spPr>
            <a:xfrm>
              <a:off x="1710139" y="4129655"/>
              <a:ext cx="34943" cy="15236"/>
            </a:xfrm>
            <a:custGeom>
              <a:avLst/>
              <a:gdLst/>
              <a:ahLst/>
              <a:cxnLst/>
              <a:rect l="l" t="t" r="r" b="b"/>
              <a:pathLst>
                <a:path w="979" h="506" extrusionOk="0">
                  <a:moveTo>
                    <a:pt x="774" y="404"/>
                  </a:moveTo>
                  <a:cubicBezTo>
                    <a:pt x="978" y="173"/>
                    <a:pt x="123" y="0"/>
                    <a:pt x="0" y="221"/>
                  </a:cubicBezTo>
                  <a:cubicBezTo>
                    <a:pt x="306" y="261"/>
                    <a:pt x="167" y="506"/>
                    <a:pt x="774" y="4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13" name="Google Shape;69213;p28"/>
            <p:cNvSpPr/>
            <p:nvPr/>
          </p:nvSpPr>
          <p:spPr>
            <a:xfrm>
              <a:off x="378441" y="4135948"/>
              <a:ext cx="23950" cy="5871"/>
            </a:xfrm>
            <a:custGeom>
              <a:avLst/>
              <a:gdLst/>
              <a:ahLst/>
              <a:cxnLst/>
              <a:rect l="l" t="t" r="r" b="b"/>
              <a:pathLst>
                <a:path w="671" h="195" extrusionOk="0">
                  <a:moveTo>
                    <a:pt x="479" y="195"/>
                  </a:moveTo>
                  <a:cubicBezTo>
                    <a:pt x="479" y="103"/>
                    <a:pt x="634" y="86"/>
                    <a:pt x="671" y="12"/>
                  </a:cubicBezTo>
                  <a:cubicBezTo>
                    <a:pt x="368" y="21"/>
                    <a:pt x="1" y="0"/>
                    <a:pt x="92" y="19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14" name="Google Shape;69214;p28"/>
            <p:cNvSpPr/>
            <p:nvPr/>
          </p:nvSpPr>
          <p:spPr>
            <a:xfrm>
              <a:off x="2618818" y="4136339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1" y="92"/>
                  </a:moveTo>
                  <a:cubicBezTo>
                    <a:pt x="148" y="71"/>
                    <a:pt x="378" y="88"/>
                    <a:pt x="386" y="0"/>
                  </a:cubicBezTo>
                  <a:cubicBezTo>
                    <a:pt x="237" y="21"/>
                    <a:pt x="3" y="2"/>
                    <a:pt x="1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15" name="Google Shape;69215;p28"/>
            <p:cNvSpPr/>
            <p:nvPr/>
          </p:nvSpPr>
          <p:spPr>
            <a:xfrm>
              <a:off x="1988821" y="4135557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5" y="25"/>
                  </a:moveTo>
                  <a:cubicBezTo>
                    <a:pt x="240" y="0"/>
                    <a:pt x="1" y="68"/>
                    <a:pt x="101" y="116"/>
                  </a:cubicBezTo>
                  <a:cubicBezTo>
                    <a:pt x="154" y="142"/>
                    <a:pt x="395" y="72"/>
                    <a:pt x="295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16" name="Google Shape;69216;p28"/>
            <p:cNvSpPr/>
            <p:nvPr/>
          </p:nvSpPr>
          <p:spPr>
            <a:xfrm>
              <a:off x="7068591" y="4124597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7"/>
                  </a:moveTo>
                  <a:cubicBezTo>
                    <a:pt x="153" y="142"/>
                    <a:pt x="392" y="73"/>
                    <a:pt x="294" y="26"/>
                  </a:cubicBezTo>
                  <a:cubicBezTo>
                    <a:pt x="242" y="0"/>
                    <a:pt x="0" y="70"/>
                    <a:pt x="99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17" name="Google Shape;69217;p28"/>
            <p:cNvSpPr/>
            <p:nvPr/>
          </p:nvSpPr>
          <p:spPr>
            <a:xfrm>
              <a:off x="5557791" y="4117160"/>
              <a:ext cx="33729" cy="17313"/>
            </a:xfrm>
            <a:custGeom>
              <a:avLst/>
              <a:gdLst/>
              <a:ahLst/>
              <a:cxnLst/>
              <a:rect l="l" t="t" r="r" b="b"/>
              <a:pathLst>
                <a:path w="945" h="575" extrusionOk="0">
                  <a:moveTo>
                    <a:pt x="1" y="92"/>
                  </a:moveTo>
                  <a:lnTo>
                    <a:pt x="1" y="273"/>
                  </a:lnTo>
                  <a:cubicBezTo>
                    <a:pt x="359" y="575"/>
                    <a:pt x="945" y="0"/>
                    <a:pt x="1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18" name="Google Shape;69218;p28"/>
            <p:cNvSpPr/>
            <p:nvPr/>
          </p:nvSpPr>
          <p:spPr>
            <a:xfrm>
              <a:off x="4508058" y="4124627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5" y="25"/>
                  </a:moveTo>
                  <a:cubicBezTo>
                    <a:pt x="242" y="0"/>
                    <a:pt x="0" y="69"/>
                    <a:pt x="99" y="116"/>
                  </a:cubicBezTo>
                  <a:cubicBezTo>
                    <a:pt x="155" y="141"/>
                    <a:pt x="396" y="72"/>
                    <a:pt x="295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19" name="Google Shape;69219;p28"/>
            <p:cNvSpPr/>
            <p:nvPr/>
          </p:nvSpPr>
          <p:spPr>
            <a:xfrm>
              <a:off x="2549040" y="4119900"/>
              <a:ext cx="21630" cy="9545"/>
            </a:xfrm>
            <a:custGeom>
              <a:avLst/>
              <a:gdLst/>
              <a:ahLst/>
              <a:cxnLst/>
              <a:rect l="l" t="t" r="r" b="b"/>
              <a:pathLst>
                <a:path w="606" h="317" extrusionOk="0">
                  <a:moveTo>
                    <a:pt x="413" y="273"/>
                  </a:moveTo>
                  <a:cubicBezTo>
                    <a:pt x="406" y="148"/>
                    <a:pt x="504" y="75"/>
                    <a:pt x="606" y="1"/>
                  </a:cubicBezTo>
                  <a:lnTo>
                    <a:pt x="28" y="1"/>
                  </a:lnTo>
                  <a:cubicBezTo>
                    <a:pt x="42" y="144"/>
                    <a:pt x="0" y="317"/>
                    <a:pt x="413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20" name="Google Shape;69220;p28"/>
            <p:cNvSpPr/>
            <p:nvPr/>
          </p:nvSpPr>
          <p:spPr>
            <a:xfrm>
              <a:off x="5299596" y="4121857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4" y="26"/>
                  </a:moveTo>
                  <a:cubicBezTo>
                    <a:pt x="241" y="1"/>
                    <a:pt x="1" y="70"/>
                    <a:pt x="100" y="117"/>
                  </a:cubicBezTo>
                  <a:cubicBezTo>
                    <a:pt x="156" y="143"/>
                    <a:pt x="394" y="73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21" name="Google Shape;69221;p28"/>
            <p:cNvSpPr/>
            <p:nvPr/>
          </p:nvSpPr>
          <p:spPr>
            <a:xfrm>
              <a:off x="3128140" y="4119208"/>
              <a:ext cx="13813" cy="7497"/>
            </a:xfrm>
            <a:custGeom>
              <a:avLst/>
              <a:gdLst/>
              <a:ahLst/>
              <a:cxnLst/>
              <a:rect l="l" t="t" r="r" b="b"/>
              <a:pathLst>
                <a:path w="387" h="249" extrusionOk="0">
                  <a:moveTo>
                    <a:pt x="387" y="114"/>
                  </a:moveTo>
                  <a:cubicBezTo>
                    <a:pt x="384" y="22"/>
                    <a:pt x="48" y="0"/>
                    <a:pt x="1" y="114"/>
                  </a:cubicBezTo>
                  <a:cubicBezTo>
                    <a:pt x="215" y="105"/>
                    <a:pt x="302" y="248"/>
                    <a:pt x="387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22" name="Google Shape;69222;p28"/>
            <p:cNvSpPr/>
            <p:nvPr/>
          </p:nvSpPr>
          <p:spPr>
            <a:xfrm>
              <a:off x="3045585" y="4119900"/>
              <a:ext cx="13742" cy="5510"/>
            </a:xfrm>
            <a:custGeom>
              <a:avLst/>
              <a:gdLst/>
              <a:ahLst/>
              <a:cxnLst/>
              <a:rect l="l" t="t" r="r" b="b"/>
              <a:pathLst>
                <a:path w="385" h="183" extrusionOk="0">
                  <a:moveTo>
                    <a:pt x="1" y="182"/>
                  </a:moveTo>
                  <a:lnTo>
                    <a:pt x="384" y="182"/>
                  </a:lnTo>
                  <a:lnTo>
                    <a:pt x="384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23" name="Google Shape;69223;p28"/>
            <p:cNvSpPr/>
            <p:nvPr/>
          </p:nvSpPr>
          <p:spPr>
            <a:xfrm>
              <a:off x="2576237" y="4117160"/>
              <a:ext cx="21880" cy="8762"/>
            </a:xfrm>
            <a:custGeom>
              <a:avLst/>
              <a:gdLst/>
              <a:ahLst/>
              <a:cxnLst/>
              <a:rect l="l" t="t" r="r" b="b"/>
              <a:pathLst>
                <a:path w="613" h="291" extrusionOk="0">
                  <a:moveTo>
                    <a:pt x="613" y="273"/>
                  </a:moveTo>
                  <a:lnTo>
                    <a:pt x="613" y="0"/>
                  </a:lnTo>
                  <a:lnTo>
                    <a:pt x="36" y="0"/>
                  </a:lnTo>
                  <a:cubicBezTo>
                    <a:pt x="1" y="199"/>
                    <a:pt x="194" y="290"/>
                    <a:pt x="613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24" name="Google Shape;69224;p28"/>
            <p:cNvSpPr/>
            <p:nvPr/>
          </p:nvSpPr>
          <p:spPr>
            <a:xfrm>
              <a:off x="1957983" y="4116829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5" y="103"/>
                  </a:moveTo>
                  <a:cubicBezTo>
                    <a:pt x="195" y="53"/>
                    <a:pt x="39" y="1"/>
                    <a:pt x="3" y="103"/>
                  </a:cubicBezTo>
                  <a:cubicBezTo>
                    <a:pt x="1" y="154"/>
                    <a:pt x="156" y="206"/>
                    <a:pt x="195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25" name="Google Shape;69225;p28"/>
            <p:cNvSpPr/>
            <p:nvPr/>
          </p:nvSpPr>
          <p:spPr>
            <a:xfrm>
              <a:off x="8868638" y="4114481"/>
              <a:ext cx="13813" cy="5450"/>
            </a:xfrm>
            <a:custGeom>
              <a:avLst/>
              <a:gdLst/>
              <a:ahLst/>
              <a:cxnLst/>
              <a:rect l="l" t="t" r="r" b="b"/>
              <a:pathLst>
                <a:path w="387" h="181" extrusionOk="0">
                  <a:moveTo>
                    <a:pt x="0" y="181"/>
                  </a:moveTo>
                  <a:lnTo>
                    <a:pt x="386" y="181"/>
                  </a:lnTo>
                  <a:lnTo>
                    <a:pt x="38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26" name="Google Shape;69226;p28"/>
            <p:cNvSpPr/>
            <p:nvPr/>
          </p:nvSpPr>
          <p:spPr>
            <a:xfrm>
              <a:off x="5664402" y="411095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39" y="0"/>
                    <a:pt x="0" y="69"/>
                    <a:pt x="102" y="118"/>
                  </a:cubicBezTo>
                  <a:cubicBezTo>
                    <a:pt x="155" y="141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27" name="Google Shape;69227;p28"/>
            <p:cNvSpPr/>
            <p:nvPr/>
          </p:nvSpPr>
          <p:spPr>
            <a:xfrm>
              <a:off x="2563674" y="4106141"/>
              <a:ext cx="20702" cy="8280"/>
            </a:xfrm>
            <a:custGeom>
              <a:avLst/>
              <a:gdLst/>
              <a:ahLst/>
              <a:cxnLst/>
              <a:rect l="l" t="t" r="r" b="b"/>
              <a:pathLst>
                <a:path w="580" h="275" extrusionOk="0">
                  <a:moveTo>
                    <a:pt x="388" y="275"/>
                  </a:moveTo>
                  <a:cubicBezTo>
                    <a:pt x="388" y="184"/>
                    <a:pt x="544" y="169"/>
                    <a:pt x="580" y="92"/>
                  </a:cubicBezTo>
                  <a:cubicBezTo>
                    <a:pt x="388" y="95"/>
                    <a:pt x="350" y="19"/>
                    <a:pt x="195" y="1"/>
                  </a:cubicBezTo>
                  <a:cubicBezTo>
                    <a:pt x="195" y="92"/>
                    <a:pt x="38" y="109"/>
                    <a:pt x="0" y="184"/>
                  </a:cubicBezTo>
                  <a:cubicBezTo>
                    <a:pt x="196" y="186"/>
                    <a:pt x="232" y="259"/>
                    <a:pt x="388" y="27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28" name="Google Shape;69228;p28"/>
            <p:cNvSpPr/>
            <p:nvPr/>
          </p:nvSpPr>
          <p:spPr>
            <a:xfrm>
              <a:off x="1861579" y="4099457"/>
              <a:ext cx="28982" cy="17012"/>
            </a:xfrm>
            <a:custGeom>
              <a:avLst/>
              <a:gdLst/>
              <a:ahLst/>
              <a:cxnLst/>
              <a:rect l="l" t="t" r="r" b="b"/>
              <a:pathLst>
                <a:path w="812" h="565" extrusionOk="0">
                  <a:moveTo>
                    <a:pt x="772" y="497"/>
                  </a:moveTo>
                  <a:cubicBezTo>
                    <a:pt x="812" y="238"/>
                    <a:pt x="796" y="1"/>
                    <a:pt x="195" y="44"/>
                  </a:cubicBezTo>
                  <a:cubicBezTo>
                    <a:pt x="202" y="169"/>
                    <a:pt x="103" y="242"/>
                    <a:pt x="1" y="317"/>
                  </a:cubicBezTo>
                  <a:cubicBezTo>
                    <a:pt x="385" y="318"/>
                    <a:pt x="248" y="565"/>
                    <a:pt x="772" y="49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29" name="Google Shape;69229;p28"/>
            <p:cNvSpPr/>
            <p:nvPr/>
          </p:nvSpPr>
          <p:spPr>
            <a:xfrm>
              <a:off x="8865068" y="4108218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1" y="26"/>
                  </a:moveTo>
                  <a:cubicBezTo>
                    <a:pt x="241" y="1"/>
                    <a:pt x="1" y="69"/>
                    <a:pt x="99" y="117"/>
                  </a:cubicBezTo>
                  <a:cubicBezTo>
                    <a:pt x="156" y="141"/>
                    <a:pt x="392" y="73"/>
                    <a:pt x="291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30" name="Google Shape;69230;p28"/>
            <p:cNvSpPr/>
            <p:nvPr/>
          </p:nvSpPr>
          <p:spPr>
            <a:xfrm>
              <a:off x="8651703" y="410821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7"/>
                  </a:moveTo>
                  <a:cubicBezTo>
                    <a:pt x="153" y="141"/>
                    <a:pt x="393" y="73"/>
                    <a:pt x="293" y="26"/>
                  </a:cubicBezTo>
                  <a:cubicBezTo>
                    <a:pt x="241" y="1"/>
                    <a:pt x="0" y="69"/>
                    <a:pt x="100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31" name="Google Shape;69231;p28"/>
            <p:cNvSpPr/>
            <p:nvPr/>
          </p:nvSpPr>
          <p:spPr>
            <a:xfrm>
              <a:off x="5426980" y="4105870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3" y="104"/>
                  </a:moveTo>
                  <a:cubicBezTo>
                    <a:pt x="0" y="153"/>
                    <a:pt x="158" y="208"/>
                    <a:pt x="196" y="104"/>
                  </a:cubicBezTo>
                  <a:cubicBezTo>
                    <a:pt x="196" y="53"/>
                    <a:pt x="40" y="1"/>
                    <a:pt x="3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32" name="Google Shape;69232;p28"/>
            <p:cNvSpPr/>
            <p:nvPr/>
          </p:nvSpPr>
          <p:spPr>
            <a:xfrm>
              <a:off x="3259236" y="4096506"/>
              <a:ext cx="20309" cy="13580"/>
            </a:xfrm>
            <a:custGeom>
              <a:avLst/>
              <a:gdLst/>
              <a:ahLst/>
              <a:cxnLst/>
              <a:rect l="l" t="t" r="r" b="b"/>
              <a:pathLst>
                <a:path w="569" h="451" extrusionOk="0">
                  <a:moveTo>
                    <a:pt x="377" y="415"/>
                  </a:moveTo>
                  <a:cubicBezTo>
                    <a:pt x="388" y="359"/>
                    <a:pt x="403" y="308"/>
                    <a:pt x="569" y="323"/>
                  </a:cubicBezTo>
                  <a:lnTo>
                    <a:pt x="569" y="142"/>
                  </a:lnTo>
                  <a:cubicBezTo>
                    <a:pt x="96" y="1"/>
                    <a:pt x="1" y="450"/>
                    <a:pt x="377" y="4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33" name="Google Shape;69233;p28"/>
            <p:cNvSpPr/>
            <p:nvPr/>
          </p:nvSpPr>
          <p:spPr>
            <a:xfrm>
              <a:off x="8111471" y="4103521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6" y="0"/>
                  </a:moveTo>
                  <a:cubicBezTo>
                    <a:pt x="237" y="20"/>
                    <a:pt x="8" y="3"/>
                    <a:pt x="1" y="90"/>
                  </a:cubicBezTo>
                  <a:cubicBezTo>
                    <a:pt x="151" y="71"/>
                    <a:pt x="382" y="88"/>
                    <a:pt x="3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34" name="Google Shape;69234;p28"/>
            <p:cNvSpPr/>
            <p:nvPr/>
          </p:nvSpPr>
          <p:spPr>
            <a:xfrm>
              <a:off x="5544121" y="4097650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3" y="104"/>
                  </a:moveTo>
                  <a:cubicBezTo>
                    <a:pt x="193" y="53"/>
                    <a:pt x="37" y="1"/>
                    <a:pt x="0" y="104"/>
                  </a:cubicBezTo>
                  <a:cubicBezTo>
                    <a:pt x="0" y="155"/>
                    <a:pt x="155" y="207"/>
                    <a:pt x="193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35" name="Google Shape;69235;p28"/>
            <p:cNvSpPr/>
            <p:nvPr/>
          </p:nvSpPr>
          <p:spPr>
            <a:xfrm>
              <a:off x="1507374" y="4095302"/>
              <a:ext cx="23878" cy="10298"/>
            </a:xfrm>
            <a:custGeom>
              <a:avLst/>
              <a:gdLst/>
              <a:ahLst/>
              <a:cxnLst/>
              <a:rect l="l" t="t" r="r" b="b"/>
              <a:pathLst>
                <a:path w="669" h="342" extrusionOk="0">
                  <a:moveTo>
                    <a:pt x="669" y="92"/>
                  </a:moveTo>
                  <a:cubicBezTo>
                    <a:pt x="403" y="96"/>
                    <a:pt x="247" y="50"/>
                    <a:pt x="91" y="1"/>
                  </a:cubicBezTo>
                  <a:cubicBezTo>
                    <a:pt x="1" y="282"/>
                    <a:pt x="610" y="341"/>
                    <a:pt x="669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36" name="Google Shape;69236;p28"/>
            <p:cNvSpPr/>
            <p:nvPr/>
          </p:nvSpPr>
          <p:spPr>
            <a:xfrm>
              <a:off x="4260321" y="4097319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0" y="25"/>
                  </a:moveTo>
                  <a:cubicBezTo>
                    <a:pt x="237" y="0"/>
                    <a:pt x="1" y="69"/>
                    <a:pt x="100" y="116"/>
                  </a:cubicBezTo>
                  <a:cubicBezTo>
                    <a:pt x="152" y="141"/>
                    <a:pt x="390" y="71"/>
                    <a:pt x="290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37" name="Google Shape;69237;p28"/>
            <p:cNvSpPr/>
            <p:nvPr/>
          </p:nvSpPr>
          <p:spPr>
            <a:xfrm>
              <a:off x="1577258" y="4079705"/>
              <a:ext cx="50434" cy="18488"/>
            </a:xfrm>
            <a:custGeom>
              <a:avLst/>
              <a:gdLst/>
              <a:ahLst/>
              <a:cxnLst/>
              <a:rect l="l" t="t" r="r" b="b"/>
              <a:pathLst>
                <a:path w="1413" h="614" extrusionOk="0">
                  <a:moveTo>
                    <a:pt x="62" y="519"/>
                  </a:moveTo>
                  <a:cubicBezTo>
                    <a:pt x="609" y="614"/>
                    <a:pt x="867" y="614"/>
                    <a:pt x="1413" y="519"/>
                  </a:cubicBezTo>
                  <a:cubicBezTo>
                    <a:pt x="1255" y="261"/>
                    <a:pt x="1104" y="0"/>
                    <a:pt x="254" y="66"/>
                  </a:cubicBezTo>
                  <a:cubicBezTo>
                    <a:pt x="92" y="170"/>
                    <a:pt x="1" y="308"/>
                    <a:pt x="62" y="51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38" name="Google Shape;69238;p28"/>
            <p:cNvSpPr/>
            <p:nvPr/>
          </p:nvSpPr>
          <p:spPr>
            <a:xfrm>
              <a:off x="2075017" y="4086781"/>
              <a:ext cx="6889" cy="6142"/>
            </a:xfrm>
            <a:custGeom>
              <a:avLst/>
              <a:gdLst/>
              <a:ahLst/>
              <a:cxnLst/>
              <a:rect l="l" t="t" r="r" b="b"/>
              <a:pathLst>
                <a:path w="193" h="204" extrusionOk="0">
                  <a:moveTo>
                    <a:pt x="193" y="102"/>
                  </a:moveTo>
                  <a:cubicBezTo>
                    <a:pt x="193" y="52"/>
                    <a:pt x="40" y="0"/>
                    <a:pt x="2" y="102"/>
                  </a:cubicBezTo>
                  <a:cubicBezTo>
                    <a:pt x="1" y="152"/>
                    <a:pt x="155" y="204"/>
                    <a:pt x="193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39" name="Google Shape;69239;p28"/>
            <p:cNvSpPr/>
            <p:nvPr/>
          </p:nvSpPr>
          <p:spPr>
            <a:xfrm>
              <a:off x="4917800" y="4087082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4" y="23"/>
                    <a:pt x="4" y="3"/>
                    <a:pt x="0" y="92"/>
                  </a:cubicBezTo>
                  <a:cubicBezTo>
                    <a:pt x="149" y="71"/>
                    <a:pt x="379" y="89"/>
                    <a:pt x="38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40" name="Google Shape;69240;p28"/>
            <p:cNvSpPr/>
            <p:nvPr/>
          </p:nvSpPr>
          <p:spPr>
            <a:xfrm>
              <a:off x="2171385" y="4084011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3" y="103"/>
                  </a:moveTo>
                  <a:cubicBezTo>
                    <a:pt x="193" y="53"/>
                    <a:pt x="38" y="1"/>
                    <a:pt x="3" y="103"/>
                  </a:cubicBezTo>
                  <a:cubicBezTo>
                    <a:pt x="0" y="154"/>
                    <a:pt x="156" y="207"/>
                    <a:pt x="193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41" name="Google Shape;69241;p28"/>
            <p:cNvSpPr/>
            <p:nvPr/>
          </p:nvSpPr>
          <p:spPr>
            <a:xfrm>
              <a:off x="1761749" y="4086389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0" y="115"/>
                  </a:moveTo>
                  <a:cubicBezTo>
                    <a:pt x="151" y="141"/>
                    <a:pt x="391" y="71"/>
                    <a:pt x="293" y="24"/>
                  </a:cubicBezTo>
                  <a:cubicBezTo>
                    <a:pt x="238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42" name="Google Shape;69242;p28"/>
            <p:cNvSpPr/>
            <p:nvPr/>
          </p:nvSpPr>
          <p:spPr>
            <a:xfrm>
              <a:off x="5082019" y="4078923"/>
              <a:ext cx="21665" cy="6413"/>
            </a:xfrm>
            <a:custGeom>
              <a:avLst/>
              <a:gdLst/>
              <a:ahLst/>
              <a:cxnLst/>
              <a:rect l="l" t="t" r="r" b="b"/>
              <a:pathLst>
                <a:path w="607" h="213" extrusionOk="0">
                  <a:moveTo>
                    <a:pt x="606" y="180"/>
                  </a:moveTo>
                  <a:lnTo>
                    <a:pt x="606" y="0"/>
                  </a:lnTo>
                  <a:lnTo>
                    <a:pt x="27" y="0"/>
                  </a:lnTo>
                  <a:cubicBezTo>
                    <a:pt x="1" y="163"/>
                    <a:pt x="217" y="213"/>
                    <a:pt x="606" y="18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43" name="Google Shape;69243;p28"/>
            <p:cNvSpPr/>
            <p:nvPr/>
          </p:nvSpPr>
          <p:spPr>
            <a:xfrm>
              <a:off x="4029859" y="4081572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50" y="71"/>
                    <a:pt x="381" y="90"/>
                    <a:pt x="385" y="1"/>
                  </a:cubicBezTo>
                  <a:cubicBezTo>
                    <a:pt x="235" y="23"/>
                    <a:pt x="5" y="6"/>
                    <a:pt x="0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44" name="Google Shape;69244;p28"/>
            <p:cNvSpPr/>
            <p:nvPr/>
          </p:nvSpPr>
          <p:spPr>
            <a:xfrm>
              <a:off x="2271036" y="408088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5"/>
                  </a:moveTo>
                  <a:cubicBezTo>
                    <a:pt x="156" y="140"/>
                    <a:pt x="393" y="72"/>
                    <a:pt x="294" y="24"/>
                  </a:cubicBezTo>
                  <a:cubicBezTo>
                    <a:pt x="239" y="0"/>
                    <a:pt x="0" y="68"/>
                    <a:pt x="102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45" name="Google Shape;69245;p28"/>
            <p:cNvSpPr/>
            <p:nvPr/>
          </p:nvSpPr>
          <p:spPr>
            <a:xfrm>
              <a:off x="8586458" y="4078923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6" y="20"/>
                    <a:pt x="4" y="2"/>
                    <a:pt x="1" y="92"/>
                  </a:cubicBezTo>
                  <a:cubicBezTo>
                    <a:pt x="151" y="69"/>
                    <a:pt x="381" y="88"/>
                    <a:pt x="3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46" name="Google Shape;69246;p28"/>
            <p:cNvSpPr/>
            <p:nvPr/>
          </p:nvSpPr>
          <p:spPr>
            <a:xfrm>
              <a:off x="5592234" y="4070311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3"/>
                  </a:moveTo>
                  <a:cubicBezTo>
                    <a:pt x="196" y="54"/>
                    <a:pt x="40" y="0"/>
                    <a:pt x="3" y="103"/>
                  </a:cubicBezTo>
                  <a:cubicBezTo>
                    <a:pt x="1" y="156"/>
                    <a:pt x="160" y="208"/>
                    <a:pt x="195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47" name="Google Shape;69247;p28"/>
            <p:cNvSpPr/>
            <p:nvPr/>
          </p:nvSpPr>
          <p:spPr>
            <a:xfrm>
              <a:off x="2130089" y="4070703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0"/>
                  </a:moveTo>
                  <a:cubicBezTo>
                    <a:pt x="236" y="20"/>
                    <a:pt x="6" y="2"/>
                    <a:pt x="1" y="90"/>
                  </a:cubicBezTo>
                  <a:cubicBezTo>
                    <a:pt x="149" y="72"/>
                    <a:pt x="381" y="90"/>
                    <a:pt x="38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48" name="Google Shape;69248;p28"/>
            <p:cNvSpPr/>
            <p:nvPr/>
          </p:nvSpPr>
          <p:spPr>
            <a:xfrm>
              <a:off x="1551810" y="4067542"/>
              <a:ext cx="7067" cy="6293"/>
            </a:xfrm>
            <a:custGeom>
              <a:avLst/>
              <a:gdLst/>
              <a:ahLst/>
              <a:cxnLst/>
              <a:rect l="l" t="t" r="r" b="b"/>
              <a:pathLst>
                <a:path w="198" h="209" extrusionOk="0">
                  <a:moveTo>
                    <a:pt x="198" y="105"/>
                  </a:moveTo>
                  <a:cubicBezTo>
                    <a:pt x="198" y="54"/>
                    <a:pt x="40" y="1"/>
                    <a:pt x="5" y="105"/>
                  </a:cubicBezTo>
                  <a:cubicBezTo>
                    <a:pt x="1" y="154"/>
                    <a:pt x="159" y="209"/>
                    <a:pt x="198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49" name="Google Shape;69249;p28"/>
            <p:cNvSpPr/>
            <p:nvPr/>
          </p:nvSpPr>
          <p:spPr>
            <a:xfrm>
              <a:off x="4411726" y="406721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0" y="0"/>
                    <a:pt x="1" y="69"/>
                    <a:pt x="101" y="116"/>
                  </a:cubicBezTo>
                  <a:cubicBezTo>
                    <a:pt x="152" y="141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50" name="Google Shape;69250;p28"/>
            <p:cNvSpPr/>
            <p:nvPr/>
          </p:nvSpPr>
          <p:spPr>
            <a:xfrm>
              <a:off x="2543615" y="4058479"/>
              <a:ext cx="20166" cy="16229"/>
            </a:xfrm>
            <a:custGeom>
              <a:avLst/>
              <a:gdLst/>
              <a:ahLst/>
              <a:cxnLst/>
              <a:rect l="l" t="t" r="r" b="b"/>
              <a:pathLst>
                <a:path w="565" h="539" extrusionOk="0">
                  <a:moveTo>
                    <a:pt x="565" y="134"/>
                  </a:moveTo>
                  <a:cubicBezTo>
                    <a:pt x="1" y="0"/>
                    <a:pt x="1" y="538"/>
                    <a:pt x="565" y="4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51" name="Google Shape;69251;p28"/>
            <p:cNvSpPr/>
            <p:nvPr/>
          </p:nvSpPr>
          <p:spPr>
            <a:xfrm>
              <a:off x="6655601" y="4064440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92" y="27"/>
                  </a:moveTo>
                  <a:cubicBezTo>
                    <a:pt x="237" y="1"/>
                    <a:pt x="1" y="70"/>
                    <a:pt x="98" y="117"/>
                  </a:cubicBezTo>
                  <a:cubicBezTo>
                    <a:pt x="155" y="143"/>
                    <a:pt x="392" y="74"/>
                    <a:pt x="292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52" name="Google Shape;69252;p28"/>
            <p:cNvSpPr/>
            <p:nvPr/>
          </p:nvSpPr>
          <p:spPr>
            <a:xfrm>
              <a:off x="6304536" y="4064440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93" y="27"/>
                  </a:moveTo>
                  <a:cubicBezTo>
                    <a:pt x="241" y="1"/>
                    <a:pt x="1" y="70"/>
                    <a:pt x="103" y="117"/>
                  </a:cubicBezTo>
                  <a:cubicBezTo>
                    <a:pt x="155" y="143"/>
                    <a:pt x="392" y="74"/>
                    <a:pt x="293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53" name="Google Shape;69253;p28"/>
            <p:cNvSpPr/>
            <p:nvPr/>
          </p:nvSpPr>
          <p:spPr>
            <a:xfrm>
              <a:off x="2325966" y="4056973"/>
              <a:ext cx="25663" cy="8280"/>
            </a:xfrm>
            <a:custGeom>
              <a:avLst/>
              <a:gdLst/>
              <a:ahLst/>
              <a:cxnLst/>
              <a:rect l="l" t="t" r="r" b="b"/>
              <a:pathLst>
                <a:path w="719" h="275" extrusionOk="0">
                  <a:moveTo>
                    <a:pt x="105" y="275"/>
                  </a:moveTo>
                  <a:lnTo>
                    <a:pt x="682" y="275"/>
                  </a:lnTo>
                  <a:cubicBezTo>
                    <a:pt x="653" y="168"/>
                    <a:pt x="718" y="15"/>
                    <a:pt x="490" y="1"/>
                  </a:cubicBezTo>
                  <a:cubicBezTo>
                    <a:pt x="474" y="146"/>
                    <a:pt x="0" y="73"/>
                    <a:pt x="105" y="27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54" name="Google Shape;69254;p28"/>
            <p:cNvSpPr/>
            <p:nvPr/>
          </p:nvSpPr>
          <p:spPr>
            <a:xfrm>
              <a:off x="2725286" y="4059081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293" y="24"/>
                  </a:moveTo>
                  <a:cubicBezTo>
                    <a:pt x="242" y="0"/>
                    <a:pt x="0" y="68"/>
                    <a:pt x="103" y="115"/>
                  </a:cubicBezTo>
                  <a:cubicBezTo>
                    <a:pt x="156" y="140"/>
                    <a:pt x="396" y="72"/>
                    <a:pt x="293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55" name="Google Shape;69255;p28"/>
            <p:cNvSpPr/>
            <p:nvPr/>
          </p:nvSpPr>
          <p:spPr>
            <a:xfrm>
              <a:off x="4371822" y="4048272"/>
              <a:ext cx="29625" cy="12285"/>
            </a:xfrm>
            <a:custGeom>
              <a:avLst/>
              <a:gdLst/>
              <a:ahLst/>
              <a:cxnLst/>
              <a:rect l="l" t="t" r="r" b="b"/>
              <a:pathLst>
                <a:path w="830" h="408" extrusionOk="0">
                  <a:moveTo>
                    <a:pt x="829" y="383"/>
                  </a:moveTo>
                  <a:lnTo>
                    <a:pt x="829" y="21"/>
                  </a:lnTo>
                  <a:cubicBezTo>
                    <a:pt x="466" y="0"/>
                    <a:pt x="407" y="121"/>
                    <a:pt x="59" y="111"/>
                  </a:cubicBezTo>
                  <a:cubicBezTo>
                    <a:pt x="0" y="349"/>
                    <a:pt x="329" y="407"/>
                    <a:pt x="829" y="38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56" name="Google Shape;69256;p28"/>
            <p:cNvSpPr/>
            <p:nvPr/>
          </p:nvSpPr>
          <p:spPr>
            <a:xfrm>
              <a:off x="1469362" y="4050621"/>
              <a:ext cx="27519" cy="11141"/>
            </a:xfrm>
            <a:custGeom>
              <a:avLst/>
              <a:gdLst/>
              <a:ahLst/>
              <a:cxnLst/>
              <a:rect l="l" t="t" r="r" b="b"/>
              <a:pathLst>
                <a:path w="771" h="370" extrusionOk="0">
                  <a:moveTo>
                    <a:pt x="771" y="305"/>
                  </a:moveTo>
                  <a:lnTo>
                    <a:pt x="771" y="33"/>
                  </a:lnTo>
                  <a:cubicBezTo>
                    <a:pt x="481" y="49"/>
                    <a:pt x="56" y="0"/>
                    <a:pt x="0" y="124"/>
                  </a:cubicBezTo>
                  <a:cubicBezTo>
                    <a:pt x="382" y="124"/>
                    <a:pt x="244" y="370"/>
                    <a:pt x="771" y="3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57" name="Google Shape;69257;p28"/>
            <p:cNvSpPr/>
            <p:nvPr/>
          </p:nvSpPr>
          <p:spPr>
            <a:xfrm>
              <a:off x="1909763" y="4040083"/>
              <a:ext cx="41403" cy="16982"/>
            </a:xfrm>
            <a:custGeom>
              <a:avLst/>
              <a:gdLst/>
              <a:ahLst/>
              <a:cxnLst/>
              <a:rect l="l" t="t" r="r" b="b"/>
              <a:pathLst>
                <a:path w="1160" h="564" extrusionOk="0">
                  <a:moveTo>
                    <a:pt x="1" y="200"/>
                  </a:moveTo>
                  <a:cubicBezTo>
                    <a:pt x="212" y="404"/>
                    <a:pt x="525" y="561"/>
                    <a:pt x="1160" y="563"/>
                  </a:cubicBezTo>
                  <a:lnTo>
                    <a:pt x="1160" y="110"/>
                  </a:lnTo>
                  <a:cubicBezTo>
                    <a:pt x="820" y="162"/>
                    <a:pt x="26" y="1"/>
                    <a:pt x="1" y="20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58" name="Google Shape;69258;p28"/>
            <p:cNvSpPr/>
            <p:nvPr/>
          </p:nvSpPr>
          <p:spPr>
            <a:xfrm>
              <a:off x="911712" y="4040624"/>
              <a:ext cx="45901" cy="16741"/>
            </a:xfrm>
            <a:custGeom>
              <a:avLst/>
              <a:gdLst/>
              <a:ahLst/>
              <a:cxnLst/>
              <a:rect l="l" t="t" r="r" b="b"/>
              <a:pathLst>
                <a:path w="1286" h="556" extrusionOk="0">
                  <a:moveTo>
                    <a:pt x="965" y="1"/>
                  </a:moveTo>
                  <a:cubicBezTo>
                    <a:pt x="361" y="16"/>
                    <a:pt x="39" y="170"/>
                    <a:pt x="1" y="454"/>
                  </a:cubicBezTo>
                  <a:cubicBezTo>
                    <a:pt x="365" y="433"/>
                    <a:pt x="426" y="556"/>
                    <a:pt x="774" y="544"/>
                  </a:cubicBezTo>
                  <a:cubicBezTo>
                    <a:pt x="901" y="355"/>
                    <a:pt x="1285" y="140"/>
                    <a:pt x="96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59" name="Google Shape;69259;p28"/>
            <p:cNvSpPr/>
            <p:nvPr/>
          </p:nvSpPr>
          <p:spPr>
            <a:xfrm>
              <a:off x="5668043" y="4046104"/>
              <a:ext cx="14919" cy="9244"/>
            </a:xfrm>
            <a:custGeom>
              <a:avLst/>
              <a:gdLst/>
              <a:ahLst/>
              <a:cxnLst/>
              <a:rect l="l" t="t" r="r" b="b"/>
              <a:pathLst>
                <a:path w="418" h="307" extrusionOk="0">
                  <a:moveTo>
                    <a:pt x="383" y="272"/>
                  </a:moveTo>
                  <a:cubicBezTo>
                    <a:pt x="354" y="165"/>
                    <a:pt x="418" y="15"/>
                    <a:pt x="192" y="0"/>
                  </a:cubicBezTo>
                  <a:cubicBezTo>
                    <a:pt x="179" y="55"/>
                    <a:pt x="163" y="107"/>
                    <a:pt x="0" y="93"/>
                  </a:cubicBezTo>
                  <a:cubicBezTo>
                    <a:pt x="21" y="203"/>
                    <a:pt x="56" y="307"/>
                    <a:pt x="383" y="2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60" name="Google Shape;69260;p28"/>
            <p:cNvSpPr/>
            <p:nvPr/>
          </p:nvSpPr>
          <p:spPr>
            <a:xfrm>
              <a:off x="2532550" y="4050801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5" y="24"/>
                  </a:moveTo>
                  <a:cubicBezTo>
                    <a:pt x="243" y="1"/>
                    <a:pt x="0" y="69"/>
                    <a:pt x="102" y="116"/>
                  </a:cubicBezTo>
                  <a:cubicBezTo>
                    <a:pt x="157" y="142"/>
                    <a:pt x="396" y="73"/>
                    <a:pt x="295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61" name="Google Shape;69261;p28"/>
            <p:cNvSpPr/>
            <p:nvPr/>
          </p:nvSpPr>
          <p:spPr>
            <a:xfrm>
              <a:off x="4174411" y="404571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5"/>
                  </a:moveTo>
                  <a:cubicBezTo>
                    <a:pt x="192" y="51"/>
                    <a:pt x="38" y="0"/>
                    <a:pt x="1" y="105"/>
                  </a:cubicBezTo>
                  <a:cubicBezTo>
                    <a:pt x="1" y="153"/>
                    <a:pt x="156" y="206"/>
                    <a:pt x="192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62" name="Google Shape;69262;p28"/>
            <p:cNvSpPr/>
            <p:nvPr/>
          </p:nvSpPr>
          <p:spPr>
            <a:xfrm>
              <a:off x="2319256" y="4045352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5"/>
                  </a:moveTo>
                  <a:cubicBezTo>
                    <a:pt x="241" y="0"/>
                    <a:pt x="0" y="68"/>
                    <a:pt x="102" y="118"/>
                  </a:cubicBezTo>
                  <a:cubicBezTo>
                    <a:pt x="152" y="143"/>
                    <a:pt x="393" y="72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63" name="Google Shape;69263;p28"/>
            <p:cNvSpPr/>
            <p:nvPr/>
          </p:nvSpPr>
          <p:spPr>
            <a:xfrm>
              <a:off x="3761349" y="4043394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0"/>
                  </a:moveTo>
                  <a:cubicBezTo>
                    <a:pt x="238" y="20"/>
                    <a:pt x="4" y="3"/>
                    <a:pt x="0" y="90"/>
                  </a:cubicBezTo>
                  <a:cubicBezTo>
                    <a:pt x="153" y="71"/>
                    <a:pt x="380" y="88"/>
                    <a:pt x="38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64" name="Google Shape;69264;p28"/>
            <p:cNvSpPr/>
            <p:nvPr/>
          </p:nvSpPr>
          <p:spPr>
            <a:xfrm>
              <a:off x="4556278" y="403984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8"/>
                  </a:moveTo>
                  <a:cubicBezTo>
                    <a:pt x="154" y="143"/>
                    <a:pt x="392" y="75"/>
                    <a:pt x="292" y="27"/>
                  </a:cubicBezTo>
                  <a:cubicBezTo>
                    <a:pt x="239" y="1"/>
                    <a:pt x="0" y="70"/>
                    <a:pt x="99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65" name="Google Shape;69265;p28"/>
            <p:cNvSpPr/>
            <p:nvPr/>
          </p:nvSpPr>
          <p:spPr>
            <a:xfrm>
              <a:off x="3468747" y="4039842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2" y="27"/>
                  </a:moveTo>
                  <a:cubicBezTo>
                    <a:pt x="238" y="1"/>
                    <a:pt x="1" y="71"/>
                    <a:pt x="100" y="118"/>
                  </a:cubicBezTo>
                  <a:cubicBezTo>
                    <a:pt x="154" y="143"/>
                    <a:pt x="392" y="74"/>
                    <a:pt x="292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66" name="Google Shape;69266;p28"/>
            <p:cNvSpPr/>
            <p:nvPr/>
          </p:nvSpPr>
          <p:spPr>
            <a:xfrm>
              <a:off x="7137476" y="4034392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89" y="25"/>
                  </a:moveTo>
                  <a:cubicBezTo>
                    <a:pt x="238" y="0"/>
                    <a:pt x="1" y="69"/>
                    <a:pt x="100" y="116"/>
                  </a:cubicBezTo>
                  <a:cubicBezTo>
                    <a:pt x="152" y="143"/>
                    <a:pt x="390" y="73"/>
                    <a:pt x="289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67" name="Google Shape;69267;p28"/>
            <p:cNvSpPr/>
            <p:nvPr/>
          </p:nvSpPr>
          <p:spPr>
            <a:xfrm>
              <a:off x="2511956" y="4034392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3" y="25"/>
                  </a:moveTo>
                  <a:cubicBezTo>
                    <a:pt x="239" y="0"/>
                    <a:pt x="0" y="69"/>
                    <a:pt x="101" y="116"/>
                  </a:cubicBezTo>
                  <a:cubicBezTo>
                    <a:pt x="153" y="143"/>
                    <a:pt x="394" y="73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68" name="Google Shape;69268;p28"/>
            <p:cNvSpPr/>
            <p:nvPr/>
          </p:nvSpPr>
          <p:spPr>
            <a:xfrm>
              <a:off x="5695419" y="4029665"/>
              <a:ext cx="13920" cy="5510"/>
            </a:xfrm>
            <a:custGeom>
              <a:avLst/>
              <a:gdLst/>
              <a:ahLst/>
              <a:cxnLst/>
              <a:rect l="l" t="t" r="r" b="b"/>
              <a:pathLst>
                <a:path w="390" h="183" extrusionOk="0">
                  <a:moveTo>
                    <a:pt x="1" y="182"/>
                  </a:moveTo>
                  <a:lnTo>
                    <a:pt x="390" y="182"/>
                  </a:lnTo>
                  <a:lnTo>
                    <a:pt x="390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69" name="Google Shape;69269;p28"/>
            <p:cNvSpPr/>
            <p:nvPr/>
          </p:nvSpPr>
          <p:spPr>
            <a:xfrm>
              <a:off x="4542037" y="4018796"/>
              <a:ext cx="26555" cy="12195"/>
            </a:xfrm>
            <a:custGeom>
              <a:avLst/>
              <a:gdLst/>
              <a:ahLst/>
              <a:cxnLst/>
              <a:rect l="l" t="t" r="r" b="b"/>
              <a:pathLst>
                <a:path w="744" h="405" extrusionOk="0">
                  <a:moveTo>
                    <a:pt x="306" y="0"/>
                  </a:moveTo>
                  <a:cubicBezTo>
                    <a:pt x="1" y="134"/>
                    <a:pt x="90" y="405"/>
                    <a:pt x="693" y="362"/>
                  </a:cubicBezTo>
                  <a:cubicBezTo>
                    <a:pt x="744" y="154"/>
                    <a:pt x="646" y="21"/>
                    <a:pt x="30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70" name="Google Shape;69270;p28"/>
            <p:cNvSpPr/>
            <p:nvPr/>
          </p:nvSpPr>
          <p:spPr>
            <a:xfrm>
              <a:off x="3406786" y="4026172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100" y="117"/>
                  </a:moveTo>
                  <a:cubicBezTo>
                    <a:pt x="151" y="143"/>
                    <a:pt x="392" y="72"/>
                    <a:pt x="292" y="25"/>
                  </a:cubicBezTo>
                  <a:cubicBezTo>
                    <a:pt x="242" y="0"/>
                    <a:pt x="1" y="71"/>
                    <a:pt x="100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71" name="Google Shape;69271;p28"/>
            <p:cNvSpPr/>
            <p:nvPr/>
          </p:nvSpPr>
          <p:spPr>
            <a:xfrm>
              <a:off x="7898854" y="4008408"/>
              <a:ext cx="35478" cy="19120"/>
            </a:xfrm>
            <a:custGeom>
              <a:avLst/>
              <a:gdLst/>
              <a:ahLst/>
              <a:cxnLst/>
              <a:rect l="l" t="t" r="r" b="b"/>
              <a:pathLst>
                <a:path w="994" h="635" extrusionOk="0">
                  <a:moveTo>
                    <a:pt x="557" y="617"/>
                  </a:moveTo>
                  <a:cubicBezTo>
                    <a:pt x="507" y="353"/>
                    <a:pt x="994" y="337"/>
                    <a:pt x="944" y="72"/>
                  </a:cubicBezTo>
                  <a:cubicBezTo>
                    <a:pt x="0" y="0"/>
                    <a:pt x="77" y="635"/>
                    <a:pt x="557" y="6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72" name="Google Shape;69272;p28"/>
            <p:cNvSpPr/>
            <p:nvPr/>
          </p:nvSpPr>
          <p:spPr>
            <a:xfrm>
              <a:off x="2732211" y="402349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99" y="116"/>
                  </a:moveTo>
                  <a:cubicBezTo>
                    <a:pt x="155" y="142"/>
                    <a:pt x="394" y="71"/>
                    <a:pt x="295" y="24"/>
                  </a:cubicBezTo>
                  <a:cubicBezTo>
                    <a:pt x="242" y="1"/>
                    <a:pt x="1" y="69"/>
                    <a:pt x="99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73" name="Google Shape;69273;p28"/>
            <p:cNvSpPr/>
            <p:nvPr/>
          </p:nvSpPr>
          <p:spPr>
            <a:xfrm>
              <a:off x="1926860" y="4023493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4"/>
                  </a:moveTo>
                  <a:cubicBezTo>
                    <a:pt x="242" y="1"/>
                    <a:pt x="1" y="69"/>
                    <a:pt x="103" y="116"/>
                  </a:cubicBezTo>
                  <a:cubicBezTo>
                    <a:pt x="157" y="140"/>
                    <a:pt x="395" y="72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74" name="Google Shape;69274;p28"/>
            <p:cNvSpPr/>
            <p:nvPr/>
          </p:nvSpPr>
          <p:spPr>
            <a:xfrm>
              <a:off x="4975336" y="4007806"/>
              <a:ext cx="34086" cy="17223"/>
            </a:xfrm>
            <a:custGeom>
              <a:avLst/>
              <a:gdLst/>
              <a:ahLst/>
              <a:cxnLst/>
              <a:rect l="l" t="t" r="r" b="b"/>
              <a:pathLst>
                <a:path w="955" h="572" extrusionOk="0">
                  <a:moveTo>
                    <a:pt x="700" y="545"/>
                  </a:moveTo>
                  <a:cubicBezTo>
                    <a:pt x="862" y="441"/>
                    <a:pt x="955" y="302"/>
                    <a:pt x="893" y="92"/>
                  </a:cubicBezTo>
                  <a:cubicBezTo>
                    <a:pt x="626" y="95"/>
                    <a:pt x="467" y="48"/>
                    <a:pt x="313" y="1"/>
                  </a:cubicBezTo>
                  <a:cubicBezTo>
                    <a:pt x="1" y="147"/>
                    <a:pt x="83" y="571"/>
                    <a:pt x="700" y="54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75" name="Google Shape;69275;p28"/>
            <p:cNvSpPr/>
            <p:nvPr/>
          </p:nvSpPr>
          <p:spPr>
            <a:xfrm>
              <a:off x="2770829" y="4012021"/>
              <a:ext cx="20095" cy="16259"/>
            </a:xfrm>
            <a:custGeom>
              <a:avLst/>
              <a:gdLst/>
              <a:ahLst/>
              <a:cxnLst/>
              <a:rect l="l" t="t" r="r" b="b"/>
              <a:pathLst>
                <a:path w="563" h="540" extrusionOk="0">
                  <a:moveTo>
                    <a:pt x="562" y="405"/>
                  </a:moveTo>
                  <a:lnTo>
                    <a:pt x="562" y="134"/>
                  </a:lnTo>
                  <a:cubicBezTo>
                    <a:pt x="1" y="1"/>
                    <a:pt x="1" y="540"/>
                    <a:pt x="562" y="4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76" name="Google Shape;69276;p28"/>
            <p:cNvSpPr/>
            <p:nvPr/>
          </p:nvSpPr>
          <p:spPr>
            <a:xfrm>
              <a:off x="6573045" y="4017983"/>
              <a:ext cx="13920" cy="4246"/>
            </a:xfrm>
            <a:custGeom>
              <a:avLst/>
              <a:gdLst/>
              <a:ahLst/>
              <a:cxnLst/>
              <a:rect l="l" t="t" r="r" b="b"/>
              <a:pathLst>
                <a:path w="390" h="141" extrusionOk="0">
                  <a:moveTo>
                    <a:pt x="292" y="27"/>
                  </a:moveTo>
                  <a:cubicBezTo>
                    <a:pt x="237" y="1"/>
                    <a:pt x="0" y="70"/>
                    <a:pt x="101" y="116"/>
                  </a:cubicBezTo>
                  <a:cubicBezTo>
                    <a:pt x="151" y="141"/>
                    <a:pt x="389" y="73"/>
                    <a:pt x="292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77" name="Google Shape;69277;p28"/>
            <p:cNvSpPr/>
            <p:nvPr/>
          </p:nvSpPr>
          <p:spPr>
            <a:xfrm>
              <a:off x="2686382" y="4013286"/>
              <a:ext cx="21915" cy="8762"/>
            </a:xfrm>
            <a:custGeom>
              <a:avLst/>
              <a:gdLst/>
              <a:ahLst/>
              <a:cxnLst/>
              <a:rect l="l" t="t" r="r" b="b"/>
              <a:pathLst>
                <a:path w="614" h="291" extrusionOk="0">
                  <a:moveTo>
                    <a:pt x="614" y="272"/>
                  </a:moveTo>
                  <a:lnTo>
                    <a:pt x="614" y="0"/>
                  </a:lnTo>
                  <a:lnTo>
                    <a:pt x="33" y="0"/>
                  </a:lnTo>
                  <a:cubicBezTo>
                    <a:pt x="0" y="199"/>
                    <a:pt x="191" y="290"/>
                    <a:pt x="614" y="2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78" name="Google Shape;69278;p28"/>
            <p:cNvSpPr/>
            <p:nvPr/>
          </p:nvSpPr>
          <p:spPr>
            <a:xfrm>
              <a:off x="1888277" y="4010486"/>
              <a:ext cx="14670" cy="9575"/>
            </a:xfrm>
            <a:custGeom>
              <a:avLst/>
              <a:gdLst/>
              <a:ahLst/>
              <a:cxnLst/>
              <a:rect l="l" t="t" r="r" b="b"/>
              <a:pathLst>
                <a:path w="411" h="318" extrusionOk="0">
                  <a:moveTo>
                    <a:pt x="411" y="276"/>
                  </a:moveTo>
                  <a:lnTo>
                    <a:pt x="411" y="93"/>
                  </a:lnTo>
                  <a:cubicBezTo>
                    <a:pt x="220" y="93"/>
                    <a:pt x="184" y="19"/>
                    <a:pt x="26" y="1"/>
                  </a:cubicBezTo>
                  <a:cubicBezTo>
                    <a:pt x="45" y="146"/>
                    <a:pt x="1" y="318"/>
                    <a:pt x="411" y="27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79" name="Google Shape;69279;p28"/>
            <p:cNvSpPr/>
            <p:nvPr/>
          </p:nvSpPr>
          <p:spPr>
            <a:xfrm>
              <a:off x="1655173" y="4016026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49" y="70"/>
                    <a:pt x="381" y="88"/>
                    <a:pt x="385" y="1"/>
                  </a:cubicBezTo>
                  <a:cubicBezTo>
                    <a:pt x="235" y="22"/>
                    <a:pt x="5" y="2"/>
                    <a:pt x="0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80" name="Google Shape;69280;p28"/>
            <p:cNvSpPr/>
            <p:nvPr/>
          </p:nvSpPr>
          <p:spPr>
            <a:xfrm>
              <a:off x="8435017" y="4010185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2" y="103"/>
                  </a:moveTo>
                  <a:cubicBezTo>
                    <a:pt x="193" y="52"/>
                    <a:pt x="37" y="0"/>
                    <a:pt x="0" y="103"/>
                  </a:cubicBezTo>
                  <a:cubicBezTo>
                    <a:pt x="0" y="153"/>
                    <a:pt x="158" y="205"/>
                    <a:pt x="192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81" name="Google Shape;69281;p28"/>
            <p:cNvSpPr/>
            <p:nvPr/>
          </p:nvSpPr>
          <p:spPr>
            <a:xfrm>
              <a:off x="7502282" y="4012443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91" y="28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2" y="143"/>
                    <a:pt x="389" y="75"/>
                    <a:pt x="291" y="2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82" name="Google Shape;69282;p28"/>
            <p:cNvSpPr/>
            <p:nvPr/>
          </p:nvSpPr>
          <p:spPr>
            <a:xfrm>
              <a:off x="2343419" y="4010396"/>
              <a:ext cx="20737" cy="5871"/>
            </a:xfrm>
            <a:custGeom>
              <a:avLst/>
              <a:gdLst/>
              <a:ahLst/>
              <a:cxnLst/>
              <a:rect l="l" t="t" r="r" b="b"/>
              <a:pathLst>
                <a:path w="581" h="195" extrusionOk="0">
                  <a:moveTo>
                    <a:pt x="1" y="188"/>
                  </a:moveTo>
                  <a:cubicBezTo>
                    <a:pt x="334" y="194"/>
                    <a:pt x="497" y="118"/>
                    <a:pt x="580" y="6"/>
                  </a:cubicBezTo>
                  <a:cubicBezTo>
                    <a:pt x="250" y="1"/>
                    <a:pt x="87" y="77"/>
                    <a:pt x="1" y="18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83" name="Google Shape;69283;p28"/>
            <p:cNvSpPr/>
            <p:nvPr/>
          </p:nvSpPr>
          <p:spPr>
            <a:xfrm>
              <a:off x="2708261" y="4005066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92"/>
                  </a:moveTo>
                  <a:cubicBezTo>
                    <a:pt x="385" y="92"/>
                    <a:pt x="351" y="17"/>
                    <a:pt x="194" y="0"/>
                  </a:cubicBezTo>
                  <a:cubicBezTo>
                    <a:pt x="194" y="92"/>
                    <a:pt x="37" y="108"/>
                    <a:pt x="1" y="181"/>
                  </a:cubicBezTo>
                  <a:cubicBezTo>
                    <a:pt x="194" y="181"/>
                    <a:pt x="231" y="255"/>
                    <a:pt x="386" y="273"/>
                  </a:cubicBezTo>
                  <a:cubicBezTo>
                    <a:pt x="385" y="183"/>
                    <a:pt x="543" y="165"/>
                    <a:pt x="580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84" name="Google Shape;69284;p28"/>
            <p:cNvSpPr/>
            <p:nvPr/>
          </p:nvSpPr>
          <p:spPr>
            <a:xfrm>
              <a:off x="6184611" y="3997599"/>
              <a:ext cx="26555" cy="15326"/>
            </a:xfrm>
            <a:custGeom>
              <a:avLst/>
              <a:gdLst/>
              <a:ahLst/>
              <a:cxnLst/>
              <a:rect l="l" t="t" r="r" b="b"/>
              <a:pathLst>
                <a:path w="744" h="509" extrusionOk="0">
                  <a:moveTo>
                    <a:pt x="1" y="74"/>
                  </a:moveTo>
                  <a:lnTo>
                    <a:pt x="1" y="438"/>
                  </a:lnTo>
                  <a:cubicBezTo>
                    <a:pt x="744" y="508"/>
                    <a:pt x="744" y="0"/>
                    <a:pt x="1" y="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85" name="Google Shape;69285;p28"/>
            <p:cNvSpPr/>
            <p:nvPr/>
          </p:nvSpPr>
          <p:spPr>
            <a:xfrm>
              <a:off x="5555185" y="3994137"/>
              <a:ext cx="35228" cy="16470"/>
            </a:xfrm>
            <a:custGeom>
              <a:avLst/>
              <a:gdLst/>
              <a:ahLst/>
              <a:cxnLst/>
              <a:rect l="l" t="t" r="r" b="b"/>
              <a:pathLst>
                <a:path w="987" h="547" extrusionOk="0">
                  <a:moveTo>
                    <a:pt x="847" y="1"/>
                  </a:moveTo>
                  <a:lnTo>
                    <a:pt x="75" y="1"/>
                  </a:lnTo>
                  <a:cubicBezTo>
                    <a:pt x="1" y="307"/>
                    <a:pt x="409" y="390"/>
                    <a:pt x="653" y="546"/>
                  </a:cubicBezTo>
                  <a:cubicBezTo>
                    <a:pt x="651" y="332"/>
                    <a:pt x="986" y="279"/>
                    <a:pt x="84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86" name="Google Shape;69286;p28"/>
            <p:cNvSpPr/>
            <p:nvPr/>
          </p:nvSpPr>
          <p:spPr>
            <a:xfrm>
              <a:off x="2959425" y="4001604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3" y="25"/>
                  </a:moveTo>
                  <a:cubicBezTo>
                    <a:pt x="239" y="1"/>
                    <a:pt x="1" y="70"/>
                    <a:pt x="99" y="117"/>
                  </a:cubicBezTo>
                  <a:cubicBezTo>
                    <a:pt x="151" y="142"/>
                    <a:pt x="390" y="72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87" name="Google Shape;69287;p28"/>
            <p:cNvSpPr/>
            <p:nvPr/>
          </p:nvSpPr>
          <p:spPr>
            <a:xfrm>
              <a:off x="7643444" y="3994137"/>
              <a:ext cx="20773" cy="8250"/>
            </a:xfrm>
            <a:custGeom>
              <a:avLst/>
              <a:gdLst/>
              <a:ahLst/>
              <a:cxnLst/>
              <a:rect l="l" t="t" r="r" b="b"/>
              <a:pathLst>
                <a:path w="582" h="274" extrusionOk="0">
                  <a:moveTo>
                    <a:pt x="581" y="1"/>
                  </a:moveTo>
                  <a:lnTo>
                    <a:pt x="1" y="1"/>
                  </a:lnTo>
                  <a:lnTo>
                    <a:pt x="1" y="273"/>
                  </a:lnTo>
                  <a:lnTo>
                    <a:pt x="581" y="27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88" name="Google Shape;69288;p28"/>
            <p:cNvSpPr/>
            <p:nvPr/>
          </p:nvSpPr>
          <p:spPr>
            <a:xfrm>
              <a:off x="8324872" y="399383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2"/>
                  </a:moveTo>
                  <a:cubicBezTo>
                    <a:pt x="196" y="52"/>
                    <a:pt x="38" y="0"/>
                    <a:pt x="0" y="102"/>
                  </a:cubicBezTo>
                  <a:cubicBezTo>
                    <a:pt x="0" y="152"/>
                    <a:pt x="156" y="205"/>
                    <a:pt x="195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89" name="Google Shape;69289;p28"/>
            <p:cNvSpPr/>
            <p:nvPr/>
          </p:nvSpPr>
          <p:spPr>
            <a:xfrm>
              <a:off x="5134343" y="399067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6"/>
                  </a:moveTo>
                  <a:cubicBezTo>
                    <a:pt x="155" y="142"/>
                    <a:pt x="394" y="74"/>
                    <a:pt x="296" y="27"/>
                  </a:cubicBezTo>
                  <a:cubicBezTo>
                    <a:pt x="243" y="1"/>
                    <a:pt x="1" y="69"/>
                    <a:pt x="102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90" name="Google Shape;69290;p28"/>
            <p:cNvSpPr/>
            <p:nvPr/>
          </p:nvSpPr>
          <p:spPr>
            <a:xfrm>
              <a:off x="1391232" y="3968153"/>
              <a:ext cx="52290" cy="28032"/>
            </a:xfrm>
            <a:custGeom>
              <a:avLst/>
              <a:gdLst/>
              <a:ahLst/>
              <a:cxnLst/>
              <a:rect l="l" t="t" r="r" b="b"/>
              <a:pathLst>
                <a:path w="1465" h="931" extrusionOk="0">
                  <a:moveTo>
                    <a:pt x="451" y="591"/>
                  </a:moveTo>
                  <a:cubicBezTo>
                    <a:pt x="588" y="702"/>
                    <a:pt x="338" y="930"/>
                    <a:pt x="838" y="864"/>
                  </a:cubicBezTo>
                  <a:cubicBezTo>
                    <a:pt x="1465" y="635"/>
                    <a:pt x="635" y="1"/>
                    <a:pt x="66" y="319"/>
                  </a:cubicBezTo>
                  <a:cubicBezTo>
                    <a:pt x="0" y="501"/>
                    <a:pt x="337" y="495"/>
                    <a:pt x="451" y="59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91" name="Google Shape;69291;p28"/>
            <p:cNvSpPr/>
            <p:nvPr/>
          </p:nvSpPr>
          <p:spPr>
            <a:xfrm>
              <a:off x="7058312" y="3985917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1" y="182"/>
                  </a:moveTo>
                  <a:lnTo>
                    <a:pt x="387" y="182"/>
                  </a:lnTo>
                  <a:lnTo>
                    <a:pt x="387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92" name="Google Shape;69292;p28"/>
            <p:cNvSpPr/>
            <p:nvPr/>
          </p:nvSpPr>
          <p:spPr>
            <a:xfrm>
              <a:off x="2972631" y="3983177"/>
              <a:ext cx="29482" cy="9936"/>
            </a:xfrm>
            <a:custGeom>
              <a:avLst/>
              <a:gdLst/>
              <a:ahLst/>
              <a:cxnLst/>
              <a:rect l="l" t="t" r="r" b="b"/>
              <a:pathLst>
                <a:path w="826" h="330" extrusionOk="0">
                  <a:moveTo>
                    <a:pt x="693" y="273"/>
                  </a:moveTo>
                  <a:cubicBezTo>
                    <a:pt x="825" y="29"/>
                    <a:pt x="295" y="97"/>
                    <a:pt x="114" y="0"/>
                  </a:cubicBezTo>
                  <a:cubicBezTo>
                    <a:pt x="0" y="238"/>
                    <a:pt x="191" y="329"/>
                    <a:pt x="693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93" name="Google Shape;69293;p28"/>
            <p:cNvSpPr/>
            <p:nvPr/>
          </p:nvSpPr>
          <p:spPr>
            <a:xfrm>
              <a:off x="1665346" y="3987904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100" y="116"/>
                  </a:moveTo>
                  <a:cubicBezTo>
                    <a:pt x="151" y="141"/>
                    <a:pt x="391" y="72"/>
                    <a:pt x="293" y="25"/>
                  </a:cubicBezTo>
                  <a:cubicBezTo>
                    <a:pt x="240" y="0"/>
                    <a:pt x="1" y="71"/>
                    <a:pt x="100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94" name="Google Shape;69294;p28"/>
            <p:cNvSpPr/>
            <p:nvPr/>
          </p:nvSpPr>
          <p:spPr>
            <a:xfrm>
              <a:off x="2873479" y="3982846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2" y="103"/>
                  </a:moveTo>
                  <a:cubicBezTo>
                    <a:pt x="195" y="53"/>
                    <a:pt x="37" y="1"/>
                    <a:pt x="1" y="103"/>
                  </a:cubicBezTo>
                  <a:cubicBezTo>
                    <a:pt x="1" y="154"/>
                    <a:pt x="155" y="206"/>
                    <a:pt x="192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95" name="Google Shape;69295;p28"/>
            <p:cNvSpPr/>
            <p:nvPr/>
          </p:nvSpPr>
          <p:spPr>
            <a:xfrm>
              <a:off x="1059655" y="3985134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7"/>
                  </a:moveTo>
                  <a:cubicBezTo>
                    <a:pt x="238" y="1"/>
                    <a:pt x="0" y="71"/>
                    <a:pt x="101" y="119"/>
                  </a:cubicBezTo>
                  <a:cubicBezTo>
                    <a:pt x="152" y="143"/>
                    <a:pt x="393" y="75"/>
                    <a:pt x="295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96" name="Google Shape;69296;p28"/>
            <p:cNvSpPr/>
            <p:nvPr/>
          </p:nvSpPr>
          <p:spPr>
            <a:xfrm>
              <a:off x="715550" y="398516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8" y="118"/>
                  </a:moveTo>
                  <a:cubicBezTo>
                    <a:pt x="151" y="142"/>
                    <a:pt x="392" y="74"/>
                    <a:pt x="291" y="26"/>
                  </a:cubicBezTo>
                  <a:cubicBezTo>
                    <a:pt x="239" y="1"/>
                    <a:pt x="0" y="70"/>
                    <a:pt x="98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97" name="Google Shape;69297;p28"/>
            <p:cNvSpPr/>
            <p:nvPr/>
          </p:nvSpPr>
          <p:spPr>
            <a:xfrm>
              <a:off x="546977" y="3977005"/>
              <a:ext cx="28411" cy="11743"/>
            </a:xfrm>
            <a:custGeom>
              <a:avLst/>
              <a:gdLst/>
              <a:ahLst/>
              <a:cxnLst/>
              <a:rect l="l" t="t" r="r" b="b"/>
              <a:pathLst>
                <a:path w="796" h="390" extrusionOk="0">
                  <a:moveTo>
                    <a:pt x="770" y="25"/>
                  </a:moveTo>
                  <a:cubicBezTo>
                    <a:pt x="333" y="0"/>
                    <a:pt x="47" y="46"/>
                    <a:pt x="0" y="208"/>
                  </a:cubicBezTo>
                  <a:cubicBezTo>
                    <a:pt x="277" y="229"/>
                    <a:pt x="325" y="357"/>
                    <a:pt x="580" y="389"/>
                  </a:cubicBezTo>
                  <a:cubicBezTo>
                    <a:pt x="536" y="217"/>
                    <a:pt x="795" y="188"/>
                    <a:pt x="770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98" name="Google Shape;69298;p28"/>
            <p:cNvSpPr/>
            <p:nvPr/>
          </p:nvSpPr>
          <p:spPr>
            <a:xfrm>
              <a:off x="2143902" y="3975680"/>
              <a:ext cx="38798" cy="12676"/>
            </a:xfrm>
            <a:custGeom>
              <a:avLst/>
              <a:gdLst/>
              <a:ahLst/>
              <a:cxnLst/>
              <a:rect l="l" t="t" r="r" b="b"/>
              <a:pathLst>
                <a:path w="1087" h="421" extrusionOk="0">
                  <a:moveTo>
                    <a:pt x="963" y="341"/>
                  </a:moveTo>
                  <a:cubicBezTo>
                    <a:pt x="1086" y="121"/>
                    <a:pt x="44" y="0"/>
                    <a:pt x="0" y="161"/>
                  </a:cubicBezTo>
                  <a:cubicBezTo>
                    <a:pt x="368" y="198"/>
                    <a:pt x="349" y="420"/>
                    <a:pt x="963" y="34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99" name="Google Shape;69299;p28"/>
            <p:cNvSpPr/>
            <p:nvPr/>
          </p:nvSpPr>
          <p:spPr>
            <a:xfrm>
              <a:off x="8717161" y="3980498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7" y="1"/>
                  </a:moveTo>
                  <a:cubicBezTo>
                    <a:pt x="237" y="22"/>
                    <a:pt x="7" y="3"/>
                    <a:pt x="0" y="92"/>
                  </a:cubicBezTo>
                  <a:cubicBezTo>
                    <a:pt x="152" y="71"/>
                    <a:pt x="382" y="88"/>
                    <a:pt x="3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00" name="Google Shape;69300;p28"/>
            <p:cNvSpPr/>
            <p:nvPr/>
          </p:nvSpPr>
          <p:spPr>
            <a:xfrm>
              <a:off x="270687" y="3977758"/>
              <a:ext cx="21665" cy="6383"/>
            </a:xfrm>
            <a:custGeom>
              <a:avLst/>
              <a:gdLst/>
              <a:ahLst/>
              <a:cxnLst/>
              <a:rect l="l" t="t" r="r" b="b"/>
              <a:pathLst>
                <a:path w="607" h="212" extrusionOk="0">
                  <a:moveTo>
                    <a:pt x="606" y="0"/>
                  </a:moveTo>
                  <a:lnTo>
                    <a:pt x="27" y="0"/>
                  </a:lnTo>
                  <a:cubicBezTo>
                    <a:pt x="1" y="163"/>
                    <a:pt x="217" y="212"/>
                    <a:pt x="606" y="18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01" name="Google Shape;69301;p28"/>
            <p:cNvSpPr/>
            <p:nvPr/>
          </p:nvSpPr>
          <p:spPr>
            <a:xfrm>
              <a:off x="5640453" y="3971887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4" y="104"/>
                  </a:moveTo>
                  <a:cubicBezTo>
                    <a:pt x="194" y="53"/>
                    <a:pt x="37" y="1"/>
                    <a:pt x="1" y="104"/>
                  </a:cubicBezTo>
                  <a:cubicBezTo>
                    <a:pt x="1" y="155"/>
                    <a:pt x="156" y="208"/>
                    <a:pt x="194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02" name="Google Shape;69302;p28"/>
            <p:cNvSpPr/>
            <p:nvPr/>
          </p:nvSpPr>
          <p:spPr>
            <a:xfrm>
              <a:off x="4766253" y="3972278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03" name="Google Shape;69303;p28"/>
            <p:cNvSpPr/>
            <p:nvPr/>
          </p:nvSpPr>
          <p:spPr>
            <a:xfrm>
              <a:off x="2491184" y="3958759"/>
              <a:ext cx="40404" cy="18578"/>
            </a:xfrm>
            <a:custGeom>
              <a:avLst/>
              <a:gdLst/>
              <a:ahLst/>
              <a:cxnLst/>
              <a:rect l="l" t="t" r="r" b="b"/>
              <a:pathLst>
                <a:path w="1132" h="617" extrusionOk="0">
                  <a:moveTo>
                    <a:pt x="1069" y="450"/>
                  </a:moveTo>
                  <a:cubicBezTo>
                    <a:pt x="1132" y="1"/>
                    <a:pt x="0" y="212"/>
                    <a:pt x="103" y="540"/>
                  </a:cubicBezTo>
                  <a:cubicBezTo>
                    <a:pt x="647" y="617"/>
                    <a:pt x="602" y="412"/>
                    <a:pt x="1069" y="45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04" name="Google Shape;69304;p28"/>
            <p:cNvSpPr/>
            <p:nvPr/>
          </p:nvSpPr>
          <p:spPr>
            <a:xfrm>
              <a:off x="151012" y="3971495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4" y="27"/>
                  </a:moveTo>
                  <a:cubicBezTo>
                    <a:pt x="240" y="1"/>
                    <a:pt x="0" y="71"/>
                    <a:pt x="102" y="117"/>
                  </a:cubicBezTo>
                  <a:cubicBezTo>
                    <a:pt x="156" y="143"/>
                    <a:pt x="396" y="73"/>
                    <a:pt x="294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05" name="Google Shape;69305;p28"/>
            <p:cNvSpPr/>
            <p:nvPr/>
          </p:nvSpPr>
          <p:spPr>
            <a:xfrm>
              <a:off x="7719075" y="3966798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8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06" name="Google Shape;69306;p28"/>
            <p:cNvSpPr/>
            <p:nvPr/>
          </p:nvSpPr>
          <p:spPr>
            <a:xfrm>
              <a:off x="5279002" y="396878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5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2" y="142"/>
                    <a:pt x="390" y="72"/>
                    <a:pt x="291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07" name="Google Shape;69307;p28"/>
            <p:cNvSpPr/>
            <p:nvPr/>
          </p:nvSpPr>
          <p:spPr>
            <a:xfrm>
              <a:off x="4700580" y="3958639"/>
              <a:ext cx="28161" cy="13670"/>
            </a:xfrm>
            <a:custGeom>
              <a:avLst/>
              <a:gdLst/>
              <a:ahLst/>
              <a:cxnLst/>
              <a:rect l="l" t="t" r="r" b="b"/>
              <a:pathLst>
                <a:path w="789" h="454" extrusionOk="0">
                  <a:moveTo>
                    <a:pt x="489" y="454"/>
                  </a:moveTo>
                  <a:cubicBezTo>
                    <a:pt x="754" y="338"/>
                    <a:pt x="788" y="9"/>
                    <a:pt x="297" y="1"/>
                  </a:cubicBezTo>
                  <a:cubicBezTo>
                    <a:pt x="35" y="114"/>
                    <a:pt x="1" y="445"/>
                    <a:pt x="489" y="45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08" name="Google Shape;69308;p28"/>
            <p:cNvSpPr/>
            <p:nvPr/>
          </p:nvSpPr>
          <p:spPr>
            <a:xfrm>
              <a:off x="7268215" y="3957796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98" y="118"/>
                  </a:moveTo>
                  <a:cubicBezTo>
                    <a:pt x="152" y="144"/>
                    <a:pt x="393" y="75"/>
                    <a:pt x="293" y="29"/>
                  </a:cubicBezTo>
                  <a:cubicBezTo>
                    <a:pt x="238" y="0"/>
                    <a:pt x="0" y="71"/>
                    <a:pt x="98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09" name="Google Shape;69309;p28"/>
            <p:cNvSpPr/>
            <p:nvPr/>
          </p:nvSpPr>
          <p:spPr>
            <a:xfrm>
              <a:off x="3417280" y="3953069"/>
              <a:ext cx="34408" cy="9063"/>
            </a:xfrm>
            <a:custGeom>
              <a:avLst/>
              <a:gdLst/>
              <a:ahLst/>
              <a:cxnLst/>
              <a:rect l="l" t="t" r="r" b="b"/>
              <a:pathLst>
                <a:path w="964" h="301" extrusionOk="0">
                  <a:moveTo>
                    <a:pt x="192" y="275"/>
                  </a:moveTo>
                  <a:cubicBezTo>
                    <a:pt x="631" y="301"/>
                    <a:pt x="918" y="254"/>
                    <a:pt x="964" y="94"/>
                  </a:cubicBezTo>
                  <a:cubicBezTo>
                    <a:pt x="621" y="113"/>
                    <a:pt x="0" y="1"/>
                    <a:pt x="192" y="27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10" name="Google Shape;69310;p28"/>
            <p:cNvSpPr/>
            <p:nvPr/>
          </p:nvSpPr>
          <p:spPr>
            <a:xfrm>
              <a:off x="2484473" y="395785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1" y="27"/>
                  </a:moveTo>
                  <a:cubicBezTo>
                    <a:pt x="238" y="1"/>
                    <a:pt x="0" y="69"/>
                    <a:pt x="98" y="116"/>
                  </a:cubicBezTo>
                  <a:cubicBezTo>
                    <a:pt x="153" y="142"/>
                    <a:pt x="392" y="73"/>
                    <a:pt x="291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11" name="Google Shape;69311;p28"/>
            <p:cNvSpPr/>
            <p:nvPr/>
          </p:nvSpPr>
          <p:spPr>
            <a:xfrm>
              <a:off x="1868539" y="3955478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3" y="106"/>
                  </a:moveTo>
                  <a:cubicBezTo>
                    <a:pt x="0" y="154"/>
                    <a:pt x="157" y="208"/>
                    <a:pt x="194" y="106"/>
                  </a:cubicBezTo>
                  <a:cubicBezTo>
                    <a:pt x="194" y="54"/>
                    <a:pt x="38" y="0"/>
                    <a:pt x="3" y="1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12" name="Google Shape;69312;p28"/>
            <p:cNvSpPr/>
            <p:nvPr/>
          </p:nvSpPr>
          <p:spPr>
            <a:xfrm>
              <a:off x="6504231" y="3955116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3" y="26"/>
                  </a:moveTo>
                  <a:cubicBezTo>
                    <a:pt x="239" y="0"/>
                    <a:pt x="0" y="68"/>
                    <a:pt x="101" y="118"/>
                  </a:cubicBezTo>
                  <a:cubicBezTo>
                    <a:pt x="153" y="141"/>
                    <a:pt x="391" y="73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13" name="Google Shape;69313;p28"/>
            <p:cNvSpPr/>
            <p:nvPr/>
          </p:nvSpPr>
          <p:spPr>
            <a:xfrm>
              <a:off x="5921634" y="3948824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2" y="235"/>
                  </a:moveTo>
                  <a:cubicBezTo>
                    <a:pt x="251" y="139"/>
                    <a:pt x="72" y="1"/>
                    <a:pt x="29" y="144"/>
                  </a:cubicBezTo>
                  <a:cubicBezTo>
                    <a:pt x="0" y="238"/>
                    <a:pt x="180" y="379"/>
                    <a:pt x="222" y="23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14" name="Google Shape;69314;p28"/>
            <p:cNvSpPr/>
            <p:nvPr/>
          </p:nvSpPr>
          <p:spPr>
            <a:xfrm>
              <a:off x="54644" y="3952407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295" y="25"/>
                  </a:moveTo>
                  <a:cubicBezTo>
                    <a:pt x="242" y="0"/>
                    <a:pt x="1" y="68"/>
                    <a:pt x="103" y="116"/>
                  </a:cubicBezTo>
                  <a:cubicBezTo>
                    <a:pt x="157" y="140"/>
                    <a:pt x="395" y="72"/>
                    <a:pt x="295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15" name="Google Shape;69315;p28"/>
            <p:cNvSpPr/>
            <p:nvPr/>
          </p:nvSpPr>
          <p:spPr>
            <a:xfrm>
              <a:off x="4532257" y="3950389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7" y="20"/>
                    <a:pt x="7" y="3"/>
                    <a:pt x="1" y="92"/>
                  </a:cubicBezTo>
                  <a:cubicBezTo>
                    <a:pt x="150" y="70"/>
                    <a:pt x="383" y="90"/>
                    <a:pt x="3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16" name="Google Shape;69316;p28"/>
            <p:cNvSpPr/>
            <p:nvPr/>
          </p:nvSpPr>
          <p:spPr>
            <a:xfrm>
              <a:off x="6700358" y="3941838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3"/>
                  </a:moveTo>
                  <a:cubicBezTo>
                    <a:pt x="195" y="52"/>
                    <a:pt x="40" y="0"/>
                    <a:pt x="4" y="103"/>
                  </a:cubicBezTo>
                  <a:cubicBezTo>
                    <a:pt x="1" y="154"/>
                    <a:pt x="160" y="206"/>
                    <a:pt x="195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17" name="Google Shape;69317;p28"/>
            <p:cNvSpPr/>
            <p:nvPr/>
          </p:nvSpPr>
          <p:spPr>
            <a:xfrm>
              <a:off x="4645722" y="394418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18" name="Google Shape;69318;p28"/>
            <p:cNvSpPr/>
            <p:nvPr/>
          </p:nvSpPr>
          <p:spPr>
            <a:xfrm>
              <a:off x="2680707" y="3939460"/>
              <a:ext cx="15027" cy="9244"/>
            </a:xfrm>
            <a:custGeom>
              <a:avLst/>
              <a:gdLst/>
              <a:ahLst/>
              <a:cxnLst/>
              <a:rect l="l" t="t" r="r" b="b"/>
              <a:pathLst>
                <a:path w="421" h="307" extrusionOk="0">
                  <a:moveTo>
                    <a:pt x="387" y="274"/>
                  </a:moveTo>
                  <a:cubicBezTo>
                    <a:pt x="355" y="165"/>
                    <a:pt x="420" y="15"/>
                    <a:pt x="192" y="1"/>
                  </a:cubicBezTo>
                  <a:cubicBezTo>
                    <a:pt x="183" y="56"/>
                    <a:pt x="165" y="107"/>
                    <a:pt x="0" y="92"/>
                  </a:cubicBezTo>
                  <a:cubicBezTo>
                    <a:pt x="24" y="202"/>
                    <a:pt x="59" y="306"/>
                    <a:pt x="387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19" name="Google Shape;69319;p28"/>
            <p:cNvSpPr/>
            <p:nvPr/>
          </p:nvSpPr>
          <p:spPr>
            <a:xfrm>
              <a:off x="2611822" y="3944940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40" y="20"/>
                    <a:pt x="6" y="3"/>
                    <a:pt x="1" y="92"/>
                  </a:cubicBezTo>
                  <a:cubicBezTo>
                    <a:pt x="152" y="71"/>
                    <a:pt x="383" y="88"/>
                    <a:pt x="3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20" name="Google Shape;69320;p28"/>
            <p:cNvSpPr/>
            <p:nvPr/>
          </p:nvSpPr>
          <p:spPr>
            <a:xfrm>
              <a:off x="2570598" y="3933227"/>
              <a:ext cx="30517" cy="11743"/>
            </a:xfrm>
            <a:custGeom>
              <a:avLst/>
              <a:gdLst/>
              <a:ahLst/>
              <a:cxnLst/>
              <a:rect l="l" t="t" r="r" b="b"/>
              <a:pathLst>
                <a:path w="855" h="390" extrusionOk="0">
                  <a:moveTo>
                    <a:pt x="771" y="25"/>
                  </a:moveTo>
                  <a:cubicBezTo>
                    <a:pt x="333" y="0"/>
                    <a:pt x="48" y="46"/>
                    <a:pt x="1" y="208"/>
                  </a:cubicBezTo>
                  <a:cubicBezTo>
                    <a:pt x="275" y="229"/>
                    <a:pt x="326" y="358"/>
                    <a:pt x="579" y="389"/>
                  </a:cubicBezTo>
                  <a:cubicBezTo>
                    <a:pt x="639" y="267"/>
                    <a:pt x="854" y="216"/>
                    <a:pt x="771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21" name="Google Shape;69321;p28"/>
            <p:cNvSpPr/>
            <p:nvPr/>
          </p:nvSpPr>
          <p:spPr>
            <a:xfrm>
              <a:off x="4074474" y="3933227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98" y="116"/>
                  </a:moveTo>
                  <a:cubicBezTo>
                    <a:pt x="152" y="143"/>
                    <a:pt x="391" y="72"/>
                    <a:pt x="293" y="25"/>
                  </a:cubicBezTo>
                  <a:cubicBezTo>
                    <a:pt x="241" y="0"/>
                    <a:pt x="1" y="69"/>
                    <a:pt x="98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22" name="Google Shape;69322;p28"/>
            <p:cNvSpPr/>
            <p:nvPr/>
          </p:nvSpPr>
          <p:spPr>
            <a:xfrm>
              <a:off x="7264896" y="3927928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6" y="111"/>
                  </a:moveTo>
                  <a:cubicBezTo>
                    <a:pt x="344" y="0"/>
                    <a:pt x="172" y="56"/>
                    <a:pt x="1" y="111"/>
                  </a:cubicBezTo>
                  <a:cubicBezTo>
                    <a:pt x="2" y="202"/>
                    <a:pt x="340" y="226"/>
                    <a:pt x="386" y="11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23" name="Google Shape;69323;p28"/>
            <p:cNvSpPr/>
            <p:nvPr/>
          </p:nvSpPr>
          <p:spPr>
            <a:xfrm>
              <a:off x="5987913" y="3927808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3" y="24"/>
                  </a:moveTo>
                  <a:cubicBezTo>
                    <a:pt x="238" y="0"/>
                    <a:pt x="1" y="68"/>
                    <a:pt x="101" y="115"/>
                  </a:cubicBezTo>
                  <a:cubicBezTo>
                    <a:pt x="153" y="140"/>
                    <a:pt x="394" y="71"/>
                    <a:pt x="293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24" name="Google Shape;69324;p28"/>
            <p:cNvSpPr/>
            <p:nvPr/>
          </p:nvSpPr>
          <p:spPr>
            <a:xfrm>
              <a:off x="2952037" y="3920341"/>
              <a:ext cx="26698" cy="12255"/>
            </a:xfrm>
            <a:custGeom>
              <a:avLst/>
              <a:gdLst/>
              <a:ahLst/>
              <a:cxnLst/>
              <a:rect l="l" t="t" r="r" b="b"/>
              <a:pathLst>
                <a:path w="748" h="407" extrusionOk="0">
                  <a:moveTo>
                    <a:pt x="691" y="363"/>
                  </a:moveTo>
                  <a:cubicBezTo>
                    <a:pt x="747" y="155"/>
                    <a:pt x="645" y="22"/>
                    <a:pt x="306" y="0"/>
                  </a:cubicBezTo>
                  <a:cubicBezTo>
                    <a:pt x="0" y="135"/>
                    <a:pt x="89" y="406"/>
                    <a:pt x="691" y="36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25" name="Google Shape;69325;p28"/>
            <p:cNvSpPr/>
            <p:nvPr/>
          </p:nvSpPr>
          <p:spPr>
            <a:xfrm>
              <a:off x="2170992" y="3914861"/>
              <a:ext cx="38584" cy="16440"/>
            </a:xfrm>
            <a:custGeom>
              <a:avLst/>
              <a:gdLst/>
              <a:ahLst/>
              <a:cxnLst/>
              <a:rect l="l" t="t" r="r" b="b"/>
              <a:pathLst>
                <a:path w="1081" h="546" extrusionOk="0">
                  <a:moveTo>
                    <a:pt x="589" y="545"/>
                  </a:moveTo>
                  <a:cubicBezTo>
                    <a:pt x="609" y="401"/>
                    <a:pt x="1080" y="473"/>
                    <a:pt x="973" y="271"/>
                  </a:cubicBezTo>
                  <a:cubicBezTo>
                    <a:pt x="625" y="195"/>
                    <a:pt x="445" y="39"/>
                    <a:pt x="11" y="1"/>
                  </a:cubicBezTo>
                  <a:cubicBezTo>
                    <a:pt x="1" y="277"/>
                    <a:pt x="186" y="463"/>
                    <a:pt x="589" y="54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26" name="Google Shape;69326;p28"/>
            <p:cNvSpPr/>
            <p:nvPr/>
          </p:nvSpPr>
          <p:spPr>
            <a:xfrm>
              <a:off x="6862042" y="3925098"/>
              <a:ext cx="14099" cy="4185"/>
            </a:xfrm>
            <a:custGeom>
              <a:avLst/>
              <a:gdLst/>
              <a:ahLst/>
              <a:cxnLst/>
              <a:rect l="l" t="t" r="r" b="b"/>
              <a:pathLst>
                <a:path w="395" h="139" extrusionOk="0">
                  <a:moveTo>
                    <a:pt x="293" y="25"/>
                  </a:moveTo>
                  <a:cubicBezTo>
                    <a:pt x="241" y="0"/>
                    <a:pt x="0" y="68"/>
                    <a:pt x="102" y="116"/>
                  </a:cubicBezTo>
                  <a:cubicBezTo>
                    <a:pt x="154" y="138"/>
                    <a:pt x="395" y="71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27" name="Google Shape;69327;p28"/>
            <p:cNvSpPr/>
            <p:nvPr/>
          </p:nvSpPr>
          <p:spPr>
            <a:xfrm>
              <a:off x="8424524" y="392232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7"/>
                  </a:moveTo>
                  <a:cubicBezTo>
                    <a:pt x="153" y="140"/>
                    <a:pt x="393" y="73"/>
                    <a:pt x="292" y="24"/>
                  </a:cubicBezTo>
                  <a:cubicBezTo>
                    <a:pt x="239" y="1"/>
                    <a:pt x="1" y="67"/>
                    <a:pt x="100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28" name="Google Shape;69328;p28"/>
            <p:cNvSpPr/>
            <p:nvPr/>
          </p:nvSpPr>
          <p:spPr>
            <a:xfrm>
              <a:off x="7395742" y="3911670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89" y="471"/>
                  </a:moveTo>
                  <a:lnTo>
                    <a:pt x="578" y="471"/>
                  </a:lnTo>
                  <a:cubicBezTo>
                    <a:pt x="474" y="338"/>
                    <a:pt x="803" y="1"/>
                    <a:pt x="384" y="17"/>
                  </a:cubicBezTo>
                  <a:cubicBezTo>
                    <a:pt x="525" y="265"/>
                    <a:pt x="3" y="199"/>
                    <a:pt x="0" y="380"/>
                  </a:cubicBezTo>
                  <a:cubicBezTo>
                    <a:pt x="116" y="383"/>
                    <a:pt x="227" y="393"/>
                    <a:pt x="189" y="47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29" name="Google Shape;69329;p28"/>
            <p:cNvSpPr/>
            <p:nvPr/>
          </p:nvSpPr>
          <p:spPr>
            <a:xfrm>
              <a:off x="5026803" y="3916005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4" y="233"/>
                  </a:moveTo>
                  <a:cubicBezTo>
                    <a:pt x="250" y="139"/>
                    <a:pt x="74" y="1"/>
                    <a:pt x="28" y="144"/>
                  </a:cubicBezTo>
                  <a:cubicBezTo>
                    <a:pt x="1" y="239"/>
                    <a:pt x="178" y="379"/>
                    <a:pt x="224" y="23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30" name="Google Shape;69330;p28"/>
            <p:cNvSpPr/>
            <p:nvPr/>
          </p:nvSpPr>
          <p:spPr>
            <a:xfrm>
              <a:off x="2388141" y="3916878"/>
              <a:ext cx="13884" cy="4215"/>
            </a:xfrm>
            <a:custGeom>
              <a:avLst/>
              <a:gdLst/>
              <a:ahLst/>
              <a:cxnLst/>
              <a:rect l="l" t="t" r="r" b="b"/>
              <a:pathLst>
                <a:path w="389" h="140" extrusionOk="0">
                  <a:moveTo>
                    <a:pt x="291" y="25"/>
                  </a:moveTo>
                  <a:cubicBezTo>
                    <a:pt x="237" y="0"/>
                    <a:pt x="1" y="69"/>
                    <a:pt x="100" y="116"/>
                  </a:cubicBezTo>
                  <a:cubicBezTo>
                    <a:pt x="151" y="140"/>
                    <a:pt x="389" y="71"/>
                    <a:pt x="291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31" name="Google Shape;69331;p28"/>
            <p:cNvSpPr/>
            <p:nvPr/>
          </p:nvSpPr>
          <p:spPr>
            <a:xfrm>
              <a:off x="2116312" y="3914861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7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32" name="Google Shape;69332;p28"/>
            <p:cNvSpPr/>
            <p:nvPr/>
          </p:nvSpPr>
          <p:spPr>
            <a:xfrm>
              <a:off x="6266809" y="3906310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4" y="103"/>
                  </a:moveTo>
                  <a:cubicBezTo>
                    <a:pt x="195" y="52"/>
                    <a:pt x="37" y="0"/>
                    <a:pt x="2" y="103"/>
                  </a:cubicBezTo>
                  <a:cubicBezTo>
                    <a:pt x="0" y="154"/>
                    <a:pt x="156" y="205"/>
                    <a:pt x="194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33" name="Google Shape;69333;p28"/>
            <p:cNvSpPr/>
            <p:nvPr/>
          </p:nvSpPr>
          <p:spPr>
            <a:xfrm>
              <a:off x="3268659" y="3894719"/>
              <a:ext cx="52254" cy="22733"/>
            </a:xfrm>
            <a:custGeom>
              <a:avLst/>
              <a:gdLst/>
              <a:ahLst/>
              <a:cxnLst/>
              <a:rect l="l" t="t" r="r" b="b"/>
              <a:pathLst>
                <a:path w="1464" h="755" extrusionOk="0">
                  <a:moveTo>
                    <a:pt x="1464" y="397"/>
                  </a:moveTo>
                  <a:cubicBezTo>
                    <a:pt x="1346" y="272"/>
                    <a:pt x="721" y="384"/>
                    <a:pt x="692" y="214"/>
                  </a:cubicBezTo>
                  <a:cubicBezTo>
                    <a:pt x="670" y="105"/>
                    <a:pt x="636" y="0"/>
                    <a:pt x="306" y="33"/>
                  </a:cubicBezTo>
                  <a:cubicBezTo>
                    <a:pt x="0" y="475"/>
                    <a:pt x="1244" y="755"/>
                    <a:pt x="1464" y="39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34" name="Google Shape;69334;p28"/>
            <p:cNvSpPr/>
            <p:nvPr/>
          </p:nvSpPr>
          <p:spPr>
            <a:xfrm>
              <a:off x="7825722" y="390314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6"/>
                  </a:moveTo>
                  <a:cubicBezTo>
                    <a:pt x="240" y="1"/>
                    <a:pt x="0" y="70"/>
                    <a:pt x="99" y="116"/>
                  </a:cubicBezTo>
                  <a:cubicBezTo>
                    <a:pt x="154" y="142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35" name="Google Shape;69335;p28"/>
            <p:cNvSpPr/>
            <p:nvPr/>
          </p:nvSpPr>
          <p:spPr>
            <a:xfrm>
              <a:off x="3334617" y="390116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1" y="183"/>
                  </a:moveTo>
                  <a:lnTo>
                    <a:pt x="386" y="183"/>
                  </a:lnTo>
                  <a:lnTo>
                    <a:pt x="386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36" name="Google Shape;69336;p28"/>
            <p:cNvSpPr/>
            <p:nvPr/>
          </p:nvSpPr>
          <p:spPr>
            <a:xfrm>
              <a:off x="1896129" y="3903902"/>
              <a:ext cx="13670" cy="2740"/>
            </a:xfrm>
            <a:custGeom>
              <a:avLst/>
              <a:gdLst/>
              <a:ahLst/>
              <a:cxnLst/>
              <a:rect l="l" t="t" r="r" b="b"/>
              <a:pathLst>
                <a:path w="383" h="91" extrusionOk="0">
                  <a:moveTo>
                    <a:pt x="383" y="1"/>
                  </a:moveTo>
                  <a:cubicBezTo>
                    <a:pt x="235" y="20"/>
                    <a:pt x="4" y="4"/>
                    <a:pt x="0" y="91"/>
                  </a:cubicBezTo>
                  <a:cubicBezTo>
                    <a:pt x="148" y="72"/>
                    <a:pt x="379" y="89"/>
                    <a:pt x="38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37" name="Google Shape;69337;p28"/>
            <p:cNvSpPr/>
            <p:nvPr/>
          </p:nvSpPr>
          <p:spPr>
            <a:xfrm>
              <a:off x="6467041" y="3890263"/>
              <a:ext cx="29018" cy="10930"/>
            </a:xfrm>
            <a:custGeom>
              <a:avLst/>
              <a:gdLst/>
              <a:ahLst/>
              <a:cxnLst/>
              <a:rect l="l" t="t" r="r" b="b"/>
              <a:pathLst>
                <a:path w="813" h="363" extrusionOk="0">
                  <a:moveTo>
                    <a:pt x="562" y="362"/>
                  </a:moveTo>
                  <a:cubicBezTo>
                    <a:pt x="813" y="243"/>
                    <a:pt x="681" y="88"/>
                    <a:pt x="370" y="1"/>
                  </a:cubicBezTo>
                  <a:cubicBezTo>
                    <a:pt x="344" y="226"/>
                    <a:pt x="1" y="284"/>
                    <a:pt x="562" y="36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38" name="Google Shape;69338;p28"/>
            <p:cNvSpPr/>
            <p:nvPr/>
          </p:nvSpPr>
          <p:spPr>
            <a:xfrm>
              <a:off x="130454" y="3897729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4"/>
                  </a:moveTo>
                  <a:cubicBezTo>
                    <a:pt x="241" y="1"/>
                    <a:pt x="1" y="68"/>
                    <a:pt x="99" y="114"/>
                  </a:cubicBezTo>
                  <a:cubicBezTo>
                    <a:pt x="152" y="140"/>
                    <a:pt x="392" y="70"/>
                    <a:pt x="293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39" name="Google Shape;69339;p28"/>
            <p:cNvSpPr/>
            <p:nvPr/>
          </p:nvSpPr>
          <p:spPr>
            <a:xfrm>
              <a:off x="8390081" y="3894990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5" y="24"/>
                  </a:moveTo>
                  <a:cubicBezTo>
                    <a:pt x="238" y="0"/>
                    <a:pt x="1" y="68"/>
                    <a:pt x="101" y="115"/>
                  </a:cubicBezTo>
                  <a:cubicBezTo>
                    <a:pt x="154" y="140"/>
                    <a:pt x="394" y="72"/>
                    <a:pt x="295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40" name="Google Shape;69340;p28"/>
            <p:cNvSpPr/>
            <p:nvPr/>
          </p:nvSpPr>
          <p:spPr>
            <a:xfrm>
              <a:off x="4552923" y="3895682"/>
              <a:ext cx="13813" cy="2800"/>
            </a:xfrm>
            <a:custGeom>
              <a:avLst/>
              <a:gdLst/>
              <a:ahLst/>
              <a:cxnLst/>
              <a:rect l="l" t="t" r="r" b="b"/>
              <a:pathLst>
                <a:path w="387" h="93" extrusionOk="0">
                  <a:moveTo>
                    <a:pt x="386" y="1"/>
                  </a:moveTo>
                  <a:cubicBezTo>
                    <a:pt x="236" y="23"/>
                    <a:pt x="7" y="5"/>
                    <a:pt x="0" y="92"/>
                  </a:cubicBezTo>
                  <a:cubicBezTo>
                    <a:pt x="151" y="73"/>
                    <a:pt x="383" y="91"/>
                    <a:pt x="3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41" name="Google Shape;69341;p28"/>
            <p:cNvSpPr/>
            <p:nvPr/>
          </p:nvSpPr>
          <p:spPr>
            <a:xfrm>
              <a:off x="8655200" y="3889570"/>
              <a:ext cx="13849" cy="7437"/>
            </a:xfrm>
            <a:custGeom>
              <a:avLst/>
              <a:gdLst/>
              <a:ahLst/>
              <a:cxnLst/>
              <a:rect l="l" t="t" r="r" b="b"/>
              <a:pathLst>
                <a:path w="388" h="247" extrusionOk="0">
                  <a:moveTo>
                    <a:pt x="388" y="115"/>
                  </a:moveTo>
                  <a:cubicBezTo>
                    <a:pt x="384" y="24"/>
                    <a:pt x="49" y="0"/>
                    <a:pt x="0" y="115"/>
                  </a:cubicBezTo>
                  <a:cubicBezTo>
                    <a:pt x="217" y="105"/>
                    <a:pt x="303" y="247"/>
                    <a:pt x="388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42" name="Google Shape;69342;p28"/>
            <p:cNvSpPr/>
            <p:nvPr/>
          </p:nvSpPr>
          <p:spPr>
            <a:xfrm>
              <a:off x="8928636" y="3882043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440" y="365"/>
                  </a:moveTo>
                  <a:cubicBezTo>
                    <a:pt x="500" y="241"/>
                    <a:pt x="716" y="191"/>
                    <a:pt x="635" y="1"/>
                  </a:cubicBezTo>
                  <a:lnTo>
                    <a:pt x="56" y="1"/>
                  </a:lnTo>
                  <a:cubicBezTo>
                    <a:pt x="0" y="208"/>
                    <a:pt x="102" y="341"/>
                    <a:pt x="440" y="36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43" name="Google Shape;69343;p28"/>
            <p:cNvSpPr/>
            <p:nvPr/>
          </p:nvSpPr>
          <p:spPr>
            <a:xfrm>
              <a:off x="6300966" y="3884030"/>
              <a:ext cx="20987" cy="9003"/>
            </a:xfrm>
            <a:custGeom>
              <a:avLst/>
              <a:gdLst/>
              <a:ahLst/>
              <a:cxnLst/>
              <a:rect l="l" t="t" r="r" b="b"/>
              <a:pathLst>
                <a:path w="588" h="299" extrusionOk="0">
                  <a:moveTo>
                    <a:pt x="393" y="299"/>
                  </a:moveTo>
                  <a:cubicBezTo>
                    <a:pt x="393" y="208"/>
                    <a:pt x="550" y="189"/>
                    <a:pt x="588" y="116"/>
                  </a:cubicBezTo>
                  <a:cubicBezTo>
                    <a:pt x="338" y="111"/>
                    <a:pt x="320" y="0"/>
                    <a:pt x="9" y="26"/>
                  </a:cubicBezTo>
                  <a:cubicBezTo>
                    <a:pt x="0" y="183"/>
                    <a:pt x="154" y="260"/>
                    <a:pt x="393" y="29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44" name="Google Shape;69344;p28"/>
            <p:cNvSpPr/>
            <p:nvPr/>
          </p:nvSpPr>
          <p:spPr>
            <a:xfrm>
              <a:off x="8624220" y="388677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98" y="117"/>
                  </a:moveTo>
                  <a:cubicBezTo>
                    <a:pt x="153" y="140"/>
                    <a:pt x="393" y="72"/>
                    <a:pt x="293" y="25"/>
                  </a:cubicBezTo>
                  <a:cubicBezTo>
                    <a:pt x="238" y="0"/>
                    <a:pt x="0" y="68"/>
                    <a:pt x="98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45" name="Google Shape;69345;p28"/>
            <p:cNvSpPr/>
            <p:nvPr/>
          </p:nvSpPr>
          <p:spPr>
            <a:xfrm>
              <a:off x="5011670" y="3878370"/>
              <a:ext cx="39797" cy="15778"/>
            </a:xfrm>
            <a:custGeom>
              <a:avLst/>
              <a:gdLst/>
              <a:ahLst/>
              <a:cxnLst/>
              <a:rect l="l" t="t" r="r" b="b"/>
              <a:pathLst>
                <a:path w="1115" h="524" extrusionOk="0">
                  <a:moveTo>
                    <a:pt x="648" y="304"/>
                  </a:moveTo>
                  <a:cubicBezTo>
                    <a:pt x="1114" y="0"/>
                    <a:pt x="1" y="523"/>
                    <a:pt x="648" y="3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46" name="Google Shape;69346;p28"/>
            <p:cNvSpPr/>
            <p:nvPr/>
          </p:nvSpPr>
          <p:spPr>
            <a:xfrm>
              <a:off x="2798205" y="3875600"/>
              <a:ext cx="36264" cy="19090"/>
            </a:xfrm>
            <a:custGeom>
              <a:avLst/>
              <a:gdLst/>
              <a:ahLst/>
              <a:cxnLst/>
              <a:rect l="l" t="t" r="r" b="b"/>
              <a:pathLst>
                <a:path w="1016" h="634" extrusionOk="0">
                  <a:moveTo>
                    <a:pt x="757" y="488"/>
                  </a:moveTo>
                  <a:cubicBezTo>
                    <a:pt x="920" y="383"/>
                    <a:pt x="1016" y="242"/>
                    <a:pt x="952" y="33"/>
                  </a:cubicBezTo>
                  <a:cubicBezTo>
                    <a:pt x="661" y="48"/>
                    <a:pt x="242" y="1"/>
                    <a:pt x="178" y="125"/>
                  </a:cubicBezTo>
                  <a:cubicBezTo>
                    <a:pt x="692" y="96"/>
                    <a:pt x="0" y="634"/>
                    <a:pt x="757" y="48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47" name="Google Shape;69347;p28"/>
            <p:cNvSpPr/>
            <p:nvPr/>
          </p:nvSpPr>
          <p:spPr>
            <a:xfrm>
              <a:off x="3948624" y="3871083"/>
              <a:ext cx="37870" cy="18819"/>
            </a:xfrm>
            <a:custGeom>
              <a:avLst/>
              <a:gdLst/>
              <a:ahLst/>
              <a:cxnLst/>
              <a:rect l="l" t="t" r="r" b="b"/>
              <a:pathLst>
                <a:path w="1061" h="625" extrusionOk="0">
                  <a:moveTo>
                    <a:pt x="732" y="546"/>
                  </a:moveTo>
                  <a:cubicBezTo>
                    <a:pt x="1061" y="392"/>
                    <a:pt x="618" y="138"/>
                    <a:pt x="345" y="1"/>
                  </a:cubicBezTo>
                  <a:cubicBezTo>
                    <a:pt x="49" y="139"/>
                    <a:pt x="1" y="625"/>
                    <a:pt x="732" y="54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48" name="Google Shape;69348;p28"/>
            <p:cNvSpPr/>
            <p:nvPr/>
          </p:nvSpPr>
          <p:spPr>
            <a:xfrm>
              <a:off x="2838965" y="3878942"/>
              <a:ext cx="7067" cy="6203"/>
            </a:xfrm>
            <a:custGeom>
              <a:avLst/>
              <a:gdLst/>
              <a:ahLst/>
              <a:cxnLst/>
              <a:rect l="l" t="t" r="r" b="b"/>
              <a:pathLst>
                <a:path w="198" h="206" extrusionOk="0">
                  <a:moveTo>
                    <a:pt x="2" y="104"/>
                  </a:moveTo>
                  <a:cubicBezTo>
                    <a:pt x="0" y="155"/>
                    <a:pt x="158" y="206"/>
                    <a:pt x="196" y="104"/>
                  </a:cubicBezTo>
                  <a:cubicBezTo>
                    <a:pt x="197" y="53"/>
                    <a:pt x="40" y="1"/>
                    <a:pt x="2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49" name="Google Shape;69349;p28"/>
            <p:cNvSpPr/>
            <p:nvPr/>
          </p:nvSpPr>
          <p:spPr>
            <a:xfrm>
              <a:off x="387114" y="3868374"/>
              <a:ext cx="56680" cy="22552"/>
            </a:xfrm>
            <a:custGeom>
              <a:avLst/>
              <a:gdLst/>
              <a:ahLst/>
              <a:cxnLst/>
              <a:rect l="l" t="t" r="r" b="b"/>
              <a:pathLst>
                <a:path w="1588" h="749" extrusionOk="0">
                  <a:moveTo>
                    <a:pt x="1588" y="365"/>
                  </a:moveTo>
                  <a:cubicBezTo>
                    <a:pt x="1046" y="346"/>
                    <a:pt x="1059" y="67"/>
                    <a:pt x="622" y="1"/>
                  </a:cubicBezTo>
                  <a:cubicBezTo>
                    <a:pt x="861" y="294"/>
                    <a:pt x="1" y="70"/>
                    <a:pt x="237" y="365"/>
                  </a:cubicBezTo>
                  <a:cubicBezTo>
                    <a:pt x="960" y="279"/>
                    <a:pt x="1341" y="748"/>
                    <a:pt x="1588" y="36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50" name="Google Shape;69350;p28"/>
            <p:cNvSpPr/>
            <p:nvPr/>
          </p:nvSpPr>
          <p:spPr>
            <a:xfrm>
              <a:off x="3331084" y="387858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6" y="26"/>
                  </a:moveTo>
                  <a:cubicBezTo>
                    <a:pt x="238" y="1"/>
                    <a:pt x="1" y="69"/>
                    <a:pt x="100" y="117"/>
                  </a:cubicBezTo>
                  <a:cubicBezTo>
                    <a:pt x="153" y="142"/>
                    <a:pt x="392" y="71"/>
                    <a:pt x="296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51" name="Google Shape;69351;p28"/>
            <p:cNvSpPr/>
            <p:nvPr/>
          </p:nvSpPr>
          <p:spPr>
            <a:xfrm>
              <a:off x="2150790" y="3875991"/>
              <a:ext cx="13706" cy="6745"/>
            </a:xfrm>
            <a:custGeom>
              <a:avLst/>
              <a:gdLst/>
              <a:ahLst/>
              <a:cxnLst/>
              <a:rect l="l" t="t" r="r" b="b"/>
              <a:pathLst>
                <a:path w="384" h="224" extrusionOk="0">
                  <a:moveTo>
                    <a:pt x="384" y="112"/>
                  </a:moveTo>
                  <a:cubicBezTo>
                    <a:pt x="345" y="1"/>
                    <a:pt x="171" y="57"/>
                    <a:pt x="0" y="112"/>
                  </a:cubicBezTo>
                  <a:cubicBezTo>
                    <a:pt x="2" y="202"/>
                    <a:pt x="338" y="224"/>
                    <a:pt x="384" y="11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52" name="Google Shape;69352;p28"/>
            <p:cNvSpPr/>
            <p:nvPr/>
          </p:nvSpPr>
          <p:spPr>
            <a:xfrm>
              <a:off x="3035091" y="3873101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5" y="25"/>
                  </a:moveTo>
                  <a:cubicBezTo>
                    <a:pt x="241" y="0"/>
                    <a:pt x="1" y="69"/>
                    <a:pt x="100" y="116"/>
                  </a:cubicBezTo>
                  <a:cubicBezTo>
                    <a:pt x="155" y="142"/>
                    <a:pt x="392" y="72"/>
                    <a:pt x="295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53" name="Google Shape;69353;p28"/>
            <p:cNvSpPr/>
            <p:nvPr/>
          </p:nvSpPr>
          <p:spPr>
            <a:xfrm>
              <a:off x="5681677" y="3870662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2" y="15"/>
                  </a:moveTo>
                  <a:cubicBezTo>
                    <a:pt x="356" y="28"/>
                    <a:pt x="36" y="0"/>
                    <a:pt x="1" y="106"/>
                  </a:cubicBezTo>
                  <a:cubicBezTo>
                    <a:pt x="228" y="92"/>
                    <a:pt x="552" y="120"/>
                    <a:pt x="582" y="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54" name="Google Shape;69354;p28"/>
            <p:cNvSpPr/>
            <p:nvPr/>
          </p:nvSpPr>
          <p:spPr>
            <a:xfrm>
              <a:off x="2949146" y="3868374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1"/>
                  </a:moveTo>
                  <a:cubicBezTo>
                    <a:pt x="239" y="20"/>
                    <a:pt x="7" y="3"/>
                    <a:pt x="0" y="91"/>
                  </a:cubicBezTo>
                  <a:cubicBezTo>
                    <a:pt x="149" y="71"/>
                    <a:pt x="383" y="89"/>
                    <a:pt x="3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55" name="Google Shape;69355;p28"/>
            <p:cNvSpPr/>
            <p:nvPr/>
          </p:nvSpPr>
          <p:spPr>
            <a:xfrm>
              <a:off x="8936595" y="3857384"/>
              <a:ext cx="14670" cy="9575"/>
            </a:xfrm>
            <a:custGeom>
              <a:avLst/>
              <a:gdLst/>
              <a:ahLst/>
              <a:cxnLst/>
              <a:rect l="l" t="t" r="r" b="b"/>
              <a:pathLst>
                <a:path w="411" h="318" extrusionOk="0">
                  <a:moveTo>
                    <a:pt x="410" y="274"/>
                  </a:moveTo>
                  <a:lnTo>
                    <a:pt x="410" y="91"/>
                  </a:lnTo>
                  <a:cubicBezTo>
                    <a:pt x="216" y="91"/>
                    <a:pt x="179" y="18"/>
                    <a:pt x="23" y="0"/>
                  </a:cubicBezTo>
                  <a:cubicBezTo>
                    <a:pt x="42" y="146"/>
                    <a:pt x="1" y="317"/>
                    <a:pt x="410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56" name="Google Shape;69356;p28"/>
            <p:cNvSpPr/>
            <p:nvPr/>
          </p:nvSpPr>
          <p:spPr>
            <a:xfrm>
              <a:off x="5561146" y="3862201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5" y="25"/>
                  </a:moveTo>
                  <a:cubicBezTo>
                    <a:pt x="241" y="1"/>
                    <a:pt x="1" y="68"/>
                    <a:pt x="101" y="117"/>
                  </a:cubicBezTo>
                  <a:cubicBezTo>
                    <a:pt x="156" y="140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57" name="Google Shape;69357;p28"/>
            <p:cNvSpPr/>
            <p:nvPr/>
          </p:nvSpPr>
          <p:spPr>
            <a:xfrm>
              <a:off x="2160392" y="3857384"/>
              <a:ext cx="29518" cy="9906"/>
            </a:xfrm>
            <a:custGeom>
              <a:avLst/>
              <a:gdLst/>
              <a:ahLst/>
              <a:cxnLst/>
              <a:rect l="l" t="t" r="r" b="b"/>
              <a:pathLst>
                <a:path w="827" h="329" extrusionOk="0">
                  <a:moveTo>
                    <a:pt x="693" y="274"/>
                  </a:moveTo>
                  <a:cubicBezTo>
                    <a:pt x="826" y="31"/>
                    <a:pt x="294" y="99"/>
                    <a:pt x="115" y="0"/>
                  </a:cubicBezTo>
                  <a:cubicBezTo>
                    <a:pt x="0" y="239"/>
                    <a:pt x="193" y="329"/>
                    <a:pt x="693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58" name="Google Shape;69358;p28"/>
            <p:cNvSpPr/>
            <p:nvPr/>
          </p:nvSpPr>
          <p:spPr>
            <a:xfrm>
              <a:off x="8620758" y="3854734"/>
              <a:ext cx="34515" cy="8943"/>
            </a:xfrm>
            <a:custGeom>
              <a:avLst/>
              <a:gdLst/>
              <a:ahLst/>
              <a:cxnLst/>
              <a:rect l="l" t="t" r="r" b="b"/>
              <a:pathLst>
                <a:path w="967" h="297" extrusionOk="0">
                  <a:moveTo>
                    <a:pt x="195" y="273"/>
                  </a:moveTo>
                  <a:cubicBezTo>
                    <a:pt x="635" y="297"/>
                    <a:pt x="921" y="250"/>
                    <a:pt x="967" y="89"/>
                  </a:cubicBezTo>
                  <a:cubicBezTo>
                    <a:pt x="627" y="110"/>
                    <a:pt x="1" y="1"/>
                    <a:pt x="195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59" name="Google Shape;69359;p28"/>
            <p:cNvSpPr/>
            <p:nvPr/>
          </p:nvSpPr>
          <p:spPr>
            <a:xfrm>
              <a:off x="2713151" y="3851995"/>
              <a:ext cx="17739" cy="10990"/>
            </a:xfrm>
            <a:custGeom>
              <a:avLst/>
              <a:gdLst/>
              <a:ahLst/>
              <a:cxnLst/>
              <a:rect l="l" t="t" r="r" b="b"/>
              <a:pathLst>
                <a:path w="497" h="365" extrusionOk="0">
                  <a:moveTo>
                    <a:pt x="443" y="364"/>
                  </a:moveTo>
                  <a:cubicBezTo>
                    <a:pt x="497" y="157"/>
                    <a:pt x="394" y="22"/>
                    <a:pt x="57" y="0"/>
                  </a:cubicBezTo>
                  <a:cubicBezTo>
                    <a:pt x="1" y="205"/>
                    <a:pt x="104" y="341"/>
                    <a:pt x="443" y="36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60" name="Google Shape;69360;p28"/>
            <p:cNvSpPr/>
            <p:nvPr/>
          </p:nvSpPr>
          <p:spPr>
            <a:xfrm>
              <a:off x="7054814" y="3856691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4"/>
                  </a:moveTo>
                  <a:cubicBezTo>
                    <a:pt x="154" y="140"/>
                    <a:pt x="393" y="73"/>
                    <a:pt x="293" y="23"/>
                  </a:cubicBezTo>
                  <a:cubicBezTo>
                    <a:pt x="239" y="1"/>
                    <a:pt x="1" y="69"/>
                    <a:pt x="99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61" name="Google Shape;69361;p28"/>
            <p:cNvSpPr/>
            <p:nvPr/>
          </p:nvSpPr>
          <p:spPr>
            <a:xfrm>
              <a:off x="2339779" y="3856752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5" y="24"/>
                  </a:moveTo>
                  <a:cubicBezTo>
                    <a:pt x="242" y="0"/>
                    <a:pt x="1" y="69"/>
                    <a:pt x="103" y="115"/>
                  </a:cubicBezTo>
                  <a:cubicBezTo>
                    <a:pt x="158" y="141"/>
                    <a:pt x="396" y="71"/>
                    <a:pt x="295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62" name="Google Shape;69362;p28"/>
            <p:cNvSpPr/>
            <p:nvPr/>
          </p:nvSpPr>
          <p:spPr>
            <a:xfrm>
              <a:off x="7422297" y="3846515"/>
              <a:ext cx="23521" cy="8250"/>
            </a:xfrm>
            <a:custGeom>
              <a:avLst/>
              <a:gdLst/>
              <a:ahLst/>
              <a:cxnLst/>
              <a:rect l="l" t="t" r="r" b="b"/>
              <a:pathLst>
                <a:path w="659" h="274" extrusionOk="0">
                  <a:moveTo>
                    <a:pt x="411" y="274"/>
                  </a:moveTo>
                  <a:cubicBezTo>
                    <a:pt x="422" y="157"/>
                    <a:pt x="658" y="146"/>
                    <a:pt x="605" y="1"/>
                  </a:cubicBezTo>
                  <a:lnTo>
                    <a:pt x="217" y="1"/>
                  </a:lnTo>
                  <a:cubicBezTo>
                    <a:pt x="0" y="131"/>
                    <a:pt x="9" y="221"/>
                    <a:pt x="411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63" name="Google Shape;69363;p28"/>
            <p:cNvSpPr/>
            <p:nvPr/>
          </p:nvSpPr>
          <p:spPr>
            <a:xfrm>
              <a:off x="2008273" y="3837271"/>
              <a:ext cx="46436" cy="9274"/>
            </a:xfrm>
            <a:custGeom>
              <a:avLst/>
              <a:gdLst/>
              <a:ahLst/>
              <a:cxnLst/>
              <a:rect l="l" t="t" r="r" b="b"/>
              <a:pathLst>
                <a:path w="1301" h="308" extrusionOk="0">
                  <a:moveTo>
                    <a:pt x="713" y="308"/>
                  </a:moveTo>
                  <a:cubicBezTo>
                    <a:pt x="1300" y="1"/>
                    <a:pt x="0" y="32"/>
                    <a:pt x="713" y="30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64" name="Google Shape;69364;p28"/>
            <p:cNvSpPr/>
            <p:nvPr/>
          </p:nvSpPr>
          <p:spPr>
            <a:xfrm>
              <a:off x="8948801" y="3829142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7" y="305"/>
                  </a:moveTo>
                  <a:cubicBezTo>
                    <a:pt x="1114" y="1"/>
                    <a:pt x="0" y="524"/>
                    <a:pt x="647" y="3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65" name="Google Shape;69365;p28"/>
            <p:cNvSpPr/>
            <p:nvPr/>
          </p:nvSpPr>
          <p:spPr>
            <a:xfrm>
              <a:off x="8073459" y="3837573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5"/>
                  </a:moveTo>
                  <a:cubicBezTo>
                    <a:pt x="154" y="140"/>
                    <a:pt x="394" y="71"/>
                    <a:pt x="292" y="24"/>
                  </a:cubicBezTo>
                  <a:cubicBezTo>
                    <a:pt x="244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66" name="Google Shape;69366;p28"/>
            <p:cNvSpPr/>
            <p:nvPr/>
          </p:nvSpPr>
          <p:spPr>
            <a:xfrm>
              <a:off x="5069170" y="3835555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1" y="182"/>
                  </a:moveTo>
                  <a:lnTo>
                    <a:pt x="388" y="182"/>
                  </a:lnTo>
                  <a:lnTo>
                    <a:pt x="388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67" name="Google Shape;69367;p28"/>
            <p:cNvSpPr/>
            <p:nvPr/>
          </p:nvSpPr>
          <p:spPr>
            <a:xfrm>
              <a:off x="2928551" y="3834953"/>
              <a:ext cx="13813" cy="6775"/>
            </a:xfrm>
            <a:custGeom>
              <a:avLst/>
              <a:gdLst/>
              <a:ahLst/>
              <a:cxnLst/>
              <a:rect l="l" t="t" r="r" b="b"/>
              <a:pathLst>
                <a:path w="387" h="225" extrusionOk="0">
                  <a:moveTo>
                    <a:pt x="1" y="112"/>
                  </a:moveTo>
                  <a:cubicBezTo>
                    <a:pt x="2" y="203"/>
                    <a:pt x="337" y="224"/>
                    <a:pt x="387" y="112"/>
                  </a:cubicBezTo>
                  <a:cubicBezTo>
                    <a:pt x="344" y="1"/>
                    <a:pt x="172" y="57"/>
                    <a:pt x="1" y="11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68" name="Google Shape;69368;p28"/>
            <p:cNvSpPr/>
            <p:nvPr/>
          </p:nvSpPr>
          <p:spPr>
            <a:xfrm>
              <a:off x="6818570" y="3825228"/>
              <a:ext cx="26412" cy="15236"/>
            </a:xfrm>
            <a:custGeom>
              <a:avLst/>
              <a:gdLst/>
              <a:ahLst/>
              <a:cxnLst/>
              <a:rect l="l" t="t" r="r" b="b"/>
              <a:pathLst>
                <a:path w="740" h="506" extrusionOk="0">
                  <a:moveTo>
                    <a:pt x="739" y="435"/>
                  </a:moveTo>
                  <a:lnTo>
                    <a:pt x="739" y="73"/>
                  </a:lnTo>
                  <a:cubicBezTo>
                    <a:pt x="1" y="0"/>
                    <a:pt x="1" y="505"/>
                    <a:pt x="739" y="43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69" name="Google Shape;69369;p28"/>
            <p:cNvSpPr/>
            <p:nvPr/>
          </p:nvSpPr>
          <p:spPr>
            <a:xfrm>
              <a:off x="2783928" y="3832424"/>
              <a:ext cx="6996" cy="6263"/>
            </a:xfrm>
            <a:custGeom>
              <a:avLst/>
              <a:gdLst/>
              <a:ahLst/>
              <a:cxnLst/>
              <a:rect l="l" t="t" r="r" b="b"/>
              <a:pathLst>
                <a:path w="196" h="208" extrusionOk="0">
                  <a:moveTo>
                    <a:pt x="195" y="105"/>
                  </a:moveTo>
                  <a:cubicBezTo>
                    <a:pt x="195" y="55"/>
                    <a:pt x="36" y="0"/>
                    <a:pt x="1" y="105"/>
                  </a:cubicBezTo>
                  <a:cubicBezTo>
                    <a:pt x="1" y="155"/>
                    <a:pt x="157" y="208"/>
                    <a:pt x="195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70" name="Google Shape;69370;p28"/>
            <p:cNvSpPr/>
            <p:nvPr/>
          </p:nvSpPr>
          <p:spPr>
            <a:xfrm>
              <a:off x="4181264" y="3829744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2" y="105"/>
                  </a:moveTo>
                  <a:cubicBezTo>
                    <a:pt x="194" y="54"/>
                    <a:pt x="37" y="0"/>
                    <a:pt x="0" y="105"/>
                  </a:cubicBezTo>
                  <a:cubicBezTo>
                    <a:pt x="0" y="153"/>
                    <a:pt x="156" y="207"/>
                    <a:pt x="192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71" name="Google Shape;69371;p28"/>
            <p:cNvSpPr/>
            <p:nvPr/>
          </p:nvSpPr>
          <p:spPr>
            <a:xfrm>
              <a:off x="2715114" y="3824626"/>
              <a:ext cx="22629" cy="11713"/>
            </a:xfrm>
            <a:custGeom>
              <a:avLst/>
              <a:gdLst/>
              <a:ahLst/>
              <a:cxnLst/>
              <a:rect l="l" t="t" r="r" b="b"/>
              <a:pathLst>
                <a:path w="634" h="389" extrusionOk="0">
                  <a:moveTo>
                    <a:pt x="194" y="1"/>
                  </a:moveTo>
                  <a:cubicBezTo>
                    <a:pt x="204" y="125"/>
                    <a:pt x="104" y="199"/>
                    <a:pt x="1" y="272"/>
                  </a:cubicBezTo>
                  <a:cubicBezTo>
                    <a:pt x="246" y="276"/>
                    <a:pt x="267" y="388"/>
                    <a:pt x="578" y="362"/>
                  </a:cubicBezTo>
                  <a:cubicBezTo>
                    <a:pt x="634" y="157"/>
                    <a:pt x="533" y="23"/>
                    <a:pt x="1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72" name="Google Shape;69372;p28"/>
            <p:cNvSpPr/>
            <p:nvPr/>
          </p:nvSpPr>
          <p:spPr>
            <a:xfrm>
              <a:off x="2601507" y="3829383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1" y="25"/>
                  </a:moveTo>
                  <a:cubicBezTo>
                    <a:pt x="239" y="1"/>
                    <a:pt x="0" y="68"/>
                    <a:pt x="99" y="117"/>
                  </a:cubicBezTo>
                  <a:cubicBezTo>
                    <a:pt x="153" y="140"/>
                    <a:pt x="390" y="72"/>
                    <a:pt x="291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73" name="Google Shape;69373;p28"/>
            <p:cNvSpPr/>
            <p:nvPr/>
          </p:nvSpPr>
          <p:spPr>
            <a:xfrm>
              <a:off x="1923648" y="3821826"/>
              <a:ext cx="20630" cy="8250"/>
            </a:xfrm>
            <a:custGeom>
              <a:avLst/>
              <a:gdLst/>
              <a:ahLst/>
              <a:cxnLst/>
              <a:rect l="l" t="t" r="r" b="b"/>
              <a:pathLst>
                <a:path w="578" h="274" extrusionOk="0">
                  <a:moveTo>
                    <a:pt x="1" y="185"/>
                  </a:moveTo>
                  <a:cubicBezTo>
                    <a:pt x="193" y="182"/>
                    <a:pt x="229" y="257"/>
                    <a:pt x="384" y="274"/>
                  </a:cubicBezTo>
                  <a:cubicBezTo>
                    <a:pt x="382" y="182"/>
                    <a:pt x="541" y="167"/>
                    <a:pt x="578" y="94"/>
                  </a:cubicBezTo>
                  <a:cubicBezTo>
                    <a:pt x="382" y="94"/>
                    <a:pt x="347" y="18"/>
                    <a:pt x="191" y="1"/>
                  </a:cubicBezTo>
                  <a:cubicBezTo>
                    <a:pt x="193" y="95"/>
                    <a:pt x="35" y="111"/>
                    <a:pt x="1" y="18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74" name="Google Shape;69374;p28"/>
            <p:cNvSpPr/>
            <p:nvPr/>
          </p:nvSpPr>
          <p:spPr>
            <a:xfrm>
              <a:off x="4503882" y="3819176"/>
              <a:ext cx="23521" cy="8250"/>
            </a:xfrm>
            <a:custGeom>
              <a:avLst/>
              <a:gdLst/>
              <a:ahLst/>
              <a:cxnLst/>
              <a:rect l="l" t="t" r="r" b="b"/>
              <a:pathLst>
                <a:path w="659" h="274" extrusionOk="0">
                  <a:moveTo>
                    <a:pt x="412" y="273"/>
                  </a:moveTo>
                  <a:cubicBezTo>
                    <a:pt x="422" y="157"/>
                    <a:pt x="659" y="146"/>
                    <a:pt x="607" y="0"/>
                  </a:cubicBezTo>
                  <a:lnTo>
                    <a:pt x="219" y="0"/>
                  </a:lnTo>
                  <a:cubicBezTo>
                    <a:pt x="1" y="132"/>
                    <a:pt x="10" y="222"/>
                    <a:pt x="412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75" name="Google Shape;69375;p28"/>
            <p:cNvSpPr/>
            <p:nvPr/>
          </p:nvSpPr>
          <p:spPr>
            <a:xfrm>
              <a:off x="2763298" y="3821525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4"/>
                  </a:moveTo>
                  <a:cubicBezTo>
                    <a:pt x="194" y="53"/>
                    <a:pt x="37" y="1"/>
                    <a:pt x="0" y="104"/>
                  </a:cubicBezTo>
                  <a:cubicBezTo>
                    <a:pt x="2" y="153"/>
                    <a:pt x="157" y="207"/>
                    <a:pt x="194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76" name="Google Shape;69376;p28"/>
            <p:cNvSpPr/>
            <p:nvPr/>
          </p:nvSpPr>
          <p:spPr>
            <a:xfrm>
              <a:off x="2605040" y="3821525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4"/>
                  </a:moveTo>
                  <a:cubicBezTo>
                    <a:pt x="192" y="53"/>
                    <a:pt x="35" y="1"/>
                    <a:pt x="0" y="104"/>
                  </a:cubicBezTo>
                  <a:cubicBezTo>
                    <a:pt x="0" y="153"/>
                    <a:pt x="153" y="207"/>
                    <a:pt x="192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77" name="Google Shape;69377;p28"/>
            <p:cNvSpPr/>
            <p:nvPr/>
          </p:nvSpPr>
          <p:spPr>
            <a:xfrm>
              <a:off x="8717161" y="3819176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78" name="Google Shape;69378;p28"/>
            <p:cNvSpPr/>
            <p:nvPr/>
          </p:nvSpPr>
          <p:spPr>
            <a:xfrm>
              <a:off x="2887184" y="3803339"/>
              <a:ext cx="26627" cy="15266"/>
            </a:xfrm>
            <a:custGeom>
              <a:avLst/>
              <a:gdLst/>
              <a:ahLst/>
              <a:cxnLst/>
              <a:rect l="l" t="t" r="r" b="b"/>
              <a:pathLst>
                <a:path w="746" h="507" extrusionOk="0">
                  <a:moveTo>
                    <a:pt x="0" y="72"/>
                  </a:moveTo>
                  <a:lnTo>
                    <a:pt x="0" y="435"/>
                  </a:lnTo>
                  <a:cubicBezTo>
                    <a:pt x="746" y="507"/>
                    <a:pt x="746" y="0"/>
                    <a:pt x="0" y="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79" name="Google Shape;69379;p28"/>
            <p:cNvSpPr/>
            <p:nvPr/>
          </p:nvSpPr>
          <p:spPr>
            <a:xfrm>
              <a:off x="2967491" y="3795150"/>
              <a:ext cx="37120" cy="15838"/>
            </a:xfrm>
            <a:custGeom>
              <a:avLst/>
              <a:gdLst/>
              <a:ahLst/>
              <a:cxnLst/>
              <a:rect l="l" t="t" r="r" b="b"/>
              <a:pathLst>
                <a:path w="1040" h="526" extrusionOk="0">
                  <a:moveTo>
                    <a:pt x="837" y="525"/>
                  </a:moveTo>
                  <a:cubicBezTo>
                    <a:pt x="1040" y="1"/>
                    <a:pt x="1" y="488"/>
                    <a:pt x="837" y="5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80" name="Google Shape;69380;p28"/>
            <p:cNvSpPr/>
            <p:nvPr/>
          </p:nvSpPr>
          <p:spPr>
            <a:xfrm>
              <a:off x="7925623" y="3792801"/>
              <a:ext cx="34443" cy="16229"/>
            </a:xfrm>
            <a:custGeom>
              <a:avLst/>
              <a:gdLst/>
              <a:ahLst/>
              <a:cxnLst/>
              <a:rect l="l" t="t" r="r" b="b"/>
              <a:pathLst>
                <a:path w="965" h="539" extrusionOk="0">
                  <a:moveTo>
                    <a:pt x="1" y="422"/>
                  </a:moveTo>
                  <a:cubicBezTo>
                    <a:pt x="253" y="538"/>
                    <a:pt x="711" y="538"/>
                    <a:pt x="964" y="422"/>
                  </a:cubicBezTo>
                  <a:cubicBezTo>
                    <a:pt x="962" y="0"/>
                    <a:pt x="5" y="0"/>
                    <a:pt x="1" y="42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81" name="Google Shape;69381;p28"/>
            <p:cNvSpPr/>
            <p:nvPr/>
          </p:nvSpPr>
          <p:spPr>
            <a:xfrm>
              <a:off x="7788031" y="3805477"/>
              <a:ext cx="13706" cy="2770"/>
            </a:xfrm>
            <a:custGeom>
              <a:avLst/>
              <a:gdLst/>
              <a:ahLst/>
              <a:cxnLst/>
              <a:rect l="l" t="t" r="r" b="b"/>
              <a:pathLst>
                <a:path w="384" h="92" extrusionOk="0">
                  <a:moveTo>
                    <a:pt x="384" y="1"/>
                  </a:moveTo>
                  <a:cubicBezTo>
                    <a:pt x="234" y="22"/>
                    <a:pt x="4" y="4"/>
                    <a:pt x="0" y="91"/>
                  </a:cubicBezTo>
                  <a:cubicBezTo>
                    <a:pt x="146" y="71"/>
                    <a:pt x="381" y="90"/>
                    <a:pt x="38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82" name="Google Shape;69382;p28"/>
            <p:cNvSpPr/>
            <p:nvPr/>
          </p:nvSpPr>
          <p:spPr>
            <a:xfrm>
              <a:off x="8509863" y="3800057"/>
              <a:ext cx="21523" cy="6413"/>
            </a:xfrm>
            <a:custGeom>
              <a:avLst/>
              <a:gdLst/>
              <a:ahLst/>
              <a:cxnLst/>
              <a:rect l="l" t="t" r="r" b="b"/>
              <a:pathLst>
                <a:path w="603" h="213" extrusionOk="0">
                  <a:moveTo>
                    <a:pt x="603" y="181"/>
                  </a:moveTo>
                  <a:lnTo>
                    <a:pt x="603" y="1"/>
                  </a:lnTo>
                  <a:lnTo>
                    <a:pt x="26" y="1"/>
                  </a:lnTo>
                  <a:cubicBezTo>
                    <a:pt x="1" y="164"/>
                    <a:pt x="215" y="212"/>
                    <a:pt x="603" y="18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83" name="Google Shape;69383;p28"/>
            <p:cNvSpPr/>
            <p:nvPr/>
          </p:nvSpPr>
          <p:spPr>
            <a:xfrm>
              <a:off x="8593311" y="3793313"/>
              <a:ext cx="13777" cy="7437"/>
            </a:xfrm>
            <a:custGeom>
              <a:avLst/>
              <a:gdLst/>
              <a:ahLst/>
              <a:cxnLst/>
              <a:rect l="l" t="t" r="r" b="b"/>
              <a:pathLst>
                <a:path w="386" h="247" extrusionOk="0">
                  <a:moveTo>
                    <a:pt x="386" y="132"/>
                  </a:moveTo>
                  <a:cubicBezTo>
                    <a:pt x="169" y="143"/>
                    <a:pt x="86" y="0"/>
                    <a:pt x="1" y="132"/>
                  </a:cubicBezTo>
                  <a:cubicBezTo>
                    <a:pt x="3" y="225"/>
                    <a:pt x="339" y="247"/>
                    <a:pt x="386" y="13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84" name="Google Shape;69384;p28"/>
            <p:cNvSpPr/>
            <p:nvPr/>
          </p:nvSpPr>
          <p:spPr>
            <a:xfrm>
              <a:off x="3778588" y="3793855"/>
              <a:ext cx="13884" cy="4276"/>
            </a:xfrm>
            <a:custGeom>
              <a:avLst/>
              <a:gdLst/>
              <a:ahLst/>
              <a:cxnLst/>
              <a:rect l="l" t="t" r="r" b="b"/>
              <a:pathLst>
                <a:path w="389" h="142" extrusionOk="0">
                  <a:moveTo>
                    <a:pt x="289" y="25"/>
                  </a:moveTo>
                  <a:cubicBezTo>
                    <a:pt x="238" y="1"/>
                    <a:pt x="0" y="70"/>
                    <a:pt x="98" y="114"/>
                  </a:cubicBezTo>
                  <a:cubicBezTo>
                    <a:pt x="150" y="142"/>
                    <a:pt x="388" y="71"/>
                    <a:pt x="289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85" name="Google Shape;69385;p28"/>
            <p:cNvSpPr/>
            <p:nvPr/>
          </p:nvSpPr>
          <p:spPr>
            <a:xfrm>
              <a:off x="7911846" y="3786388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86" name="Google Shape;69386;p28"/>
            <p:cNvSpPr/>
            <p:nvPr/>
          </p:nvSpPr>
          <p:spPr>
            <a:xfrm>
              <a:off x="8062395" y="3783648"/>
              <a:ext cx="21594" cy="6413"/>
            </a:xfrm>
            <a:custGeom>
              <a:avLst/>
              <a:gdLst/>
              <a:ahLst/>
              <a:cxnLst/>
              <a:rect l="l" t="t" r="r" b="b"/>
              <a:pathLst>
                <a:path w="605" h="213" extrusionOk="0">
                  <a:moveTo>
                    <a:pt x="605" y="182"/>
                  </a:moveTo>
                  <a:lnTo>
                    <a:pt x="605" y="0"/>
                  </a:lnTo>
                  <a:lnTo>
                    <a:pt x="26" y="0"/>
                  </a:lnTo>
                  <a:cubicBezTo>
                    <a:pt x="0" y="162"/>
                    <a:pt x="217" y="213"/>
                    <a:pt x="605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87" name="Google Shape;69387;p28"/>
            <p:cNvSpPr/>
            <p:nvPr/>
          </p:nvSpPr>
          <p:spPr>
            <a:xfrm>
              <a:off x="7760477" y="3778168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9" y="91"/>
                  </a:moveTo>
                  <a:cubicBezTo>
                    <a:pt x="384" y="92"/>
                    <a:pt x="348" y="19"/>
                    <a:pt x="194" y="1"/>
                  </a:cubicBezTo>
                  <a:cubicBezTo>
                    <a:pt x="195" y="92"/>
                    <a:pt x="37" y="109"/>
                    <a:pt x="1" y="182"/>
                  </a:cubicBezTo>
                  <a:cubicBezTo>
                    <a:pt x="195" y="182"/>
                    <a:pt x="229" y="255"/>
                    <a:pt x="390" y="274"/>
                  </a:cubicBezTo>
                  <a:cubicBezTo>
                    <a:pt x="384" y="182"/>
                    <a:pt x="541" y="164"/>
                    <a:pt x="579" y="9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88" name="Google Shape;69388;p28"/>
            <p:cNvSpPr/>
            <p:nvPr/>
          </p:nvSpPr>
          <p:spPr>
            <a:xfrm>
              <a:off x="7626205" y="3782895"/>
              <a:ext cx="13920" cy="4246"/>
            </a:xfrm>
            <a:custGeom>
              <a:avLst/>
              <a:gdLst/>
              <a:ahLst/>
              <a:cxnLst/>
              <a:rect l="l" t="t" r="r" b="b"/>
              <a:pathLst>
                <a:path w="390" h="141" extrusionOk="0">
                  <a:moveTo>
                    <a:pt x="290" y="25"/>
                  </a:moveTo>
                  <a:cubicBezTo>
                    <a:pt x="238" y="0"/>
                    <a:pt x="1" y="70"/>
                    <a:pt x="98" y="117"/>
                  </a:cubicBezTo>
                  <a:cubicBezTo>
                    <a:pt x="151" y="140"/>
                    <a:pt x="390" y="72"/>
                    <a:pt x="290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89" name="Google Shape;69389;p28"/>
            <p:cNvSpPr/>
            <p:nvPr/>
          </p:nvSpPr>
          <p:spPr>
            <a:xfrm>
              <a:off x="6758536" y="3771484"/>
              <a:ext cx="31481" cy="13911"/>
            </a:xfrm>
            <a:custGeom>
              <a:avLst/>
              <a:gdLst/>
              <a:ahLst/>
              <a:cxnLst/>
              <a:rect l="l" t="t" r="r" b="b"/>
              <a:pathLst>
                <a:path w="882" h="462" extrusionOk="0">
                  <a:moveTo>
                    <a:pt x="688" y="404"/>
                  </a:moveTo>
                  <a:cubicBezTo>
                    <a:pt x="701" y="403"/>
                    <a:pt x="675" y="319"/>
                    <a:pt x="688" y="313"/>
                  </a:cubicBezTo>
                  <a:cubicBezTo>
                    <a:pt x="706" y="302"/>
                    <a:pt x="869" y="125"/>
                    <a:pt x="881" y="131"/>
                  </a:cubicBezTo>
                  <a:cubicBezTo>
                    <a:pt x="671" y="1"/>
                    <a:pt x="0" y="462"/>
                    <a:pt x="688" y="4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90" name="Google Shape;69390;p28"/>
            <p:cNvSpPr/>
            <p:nvPr/>
          </p:nvSpPr>
          <p:spPr>
            <a:xfrm>
              <a:off x="7571382" y="3769618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5" y="193"/>
                  </a:moveTo>
                  <a:cubicBezTo>
                    <a:pt x="475" y="102"/>
                    <a:pt x="633" y="86"/>
                    <a:pt x="670" y="12"/>
                  </a:cubicBezTo>
                  <a:cubicBezTo>
                    <a:pt x="366" y="21"/>
                    <a:pt x="0" y="0"/>
                    <a:pt x="90" y="19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91" name="Google Shape;69391;p28"/>
            <p:cNvSpPr/>
            <p:nvPr/>
          </p:nvSpPr>
          <p:spPr>
            <a:xfrm>
              <a:off x="2694484" y="3769618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2" y="102"/>
                  </a:moveTo>
                  <a:cubicBezTo>
                    <a:pt x="196" y="50"/>
                    <a:pt x="40" y="0"/>
                    <a:pt x="1" y="102"/>
                  </a:cubicBezTo>
                  <a:cubicBezTo>
                    <a:pt x="1" y="153"/>
                    <a:pt x="158" y="205"/>
                    <a:pt x="192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92" name="Google Shape;69392;p28"/>
            <p:cNvSpPr/>
            <p:nvPr/>
          </p:nvSpPr>
          <p:spPr>
            <a:xfrm>
              <a:off x="8779158" y="3747398"/>
              <a:ext cx="56216" cy="27942"/>
            </a:xfrm>
            <a:custGeom>
              <a:avLst/>
              <a:gdLst/>
              <a:ahLst/>
              <a:cxnLst/>
              <a:rect l="l" t="t" r="r" b="b"/>
              <a:pathLst>
                <a:path w="1575" h="928" extrusionOk="0">
                  <a:moveTo>
                    <a:pt x="1352" y="24"/>
                  </a:moveTo>
                  <a:cubicBezTo>
                    <a:pt x="338" y="1"/>
                    <a:pt x="143" y="362"/>
                    <a:pt x="1" y="751"/>
                  </a:cubicBezTo>
                  <a:cubicBezTo>
                    <a:pt x="818" y="927"/>
                    <a:pt x="1575" y="604"/>
                    <a:pt x="1352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93" name="Google Shape;69393;p28"/>
            <p:cNvSpPr/>
            <p:nvPr/>
          </p:nvSpPr>
          <p:spPr>
            <a:xfrm>
              <a:off x="7918699" y="3770009"/>
              <a:ext cx="13884" cy="2770"/>
            </a:xfrm>
            <a:custGeom>
              <a:avLst/>
              <a:gdLst/>
              <a:ahLst/>
              <a:cxnLst/>
              <a:rect l="l" t="t" r="r" b="b"/>
              <a:pathLst>
                <a:path w="389" h="92" extrusionOk="0">
                  <a:moveTo>
                    <a:pt x="388" y="0"/>
                  </a:moveTo>
                  <a:cubicBezTo>
                    <a:pt x="238" y="21"/>
                    <a:pt x="7" y="3"/>
                    <a:pt x="1" y="92"/>
                  </a:cubicBezTo>
                  <a:cubicBezTo>
                    <a:pt x="153" y="69"/>
                    <a:pt x="383" y="86"/>
                    <a:pt x="38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94" name="Google Shape;69394;p28"/>
            <p:cNvSpPr/>
            <p:nvPr/>
          </p:nvSpPr>
          <p:spPr>
            <a:xfrm>
              <a:off x="2804629" y="3748120"/>
              <a:ext cx="51147" cy="19150"/>
            </a:xfrm>
            <a:custGeom>
              <a:avLst/>
              <a:gdLst/>
              <a:ahLst/>
              <a:cxnLst/>
              <a:rect l="l" t="t" r="r" b="b"/>
              <a:pathLst>
                <a:path w="1433" h="636" extrusionOk="0">
                  <a:moveTo>
                    <a:pt x="964" y="636"/>
                  </a:moveTo>
                  <a:cubicBezTo>
                    <a:pt x="1432" y="404"/>
                    <a:pt x="884" y="140"/>
                    <a:pt x="577" y="0"/>
                  </a:cubicBezTo>
                  <a:cubicBezTo>
                    <a:pt x="545" y="105"/>
                    <a:pt x="274" y="98"/>
                    <a:pt x="0" y="90"/>
                  </a:cubicBezTo>
                  <a:cubicBezTo>
                    <a:pt x="106" y="375"/>
                    <a:pt x="460" y="541"/>
                    <a:pt x="964" y="63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95" name="Google Shape;69395;p28"/>
            <p:cNvSpPr/>
            <p:nvPr/>
          </p:nvSpPr>
          <p:spPr>
            <a:xfrm>
              <a:off x="2053494" y="3759080"/>
              <a:ext cx="23486" cy="8190"/>
            </a:xfrm>
            <a:custGeom>
              <a:avLst/>
              <a:gdLst/>
              <a:ahLst/>
              <a:cxnLst/>
              <a:rect l="l" t="t" r="r" b="b"/>
              <a:pathLst>
                <a:path w="658" h="272" extrusionOk="0">
                  <a:moveTo>
                    <a:pt x="411" y="272"/>
                  </a:moveTo>
                  <a:cubicBezTo>
                    <a:pt x="421" y="156"/>
                    <a:pt x="657" y="145"/>
                    <a:pt x="604" y="0"/>
                  </a:cubicBezTo>
                  <a:lnTo>
                    <a:pt x="219" y="0"/>
                  </a:lnTo>
                  <a:cubicBezTo>
                    <a:pt x="1" y="130"/>
                    <a:pt x="10" y="221"/>
                    <a:pt x="411" y="2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96" name="Google Shape;69396;p28"/>
            <p:cNvSpPr/>
            <p:nvPr/>
          </p:nvSpPr>
          <p:spPr>
            <a:xfrm>
              <a:off x="5588700" y="3752817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6"/>
                  </a:moveTo>
                  <a:cubicBezTo>
                    <a:pt x="153" y="139"/>
                    <a:pt x="393" y="71"/>
                    <a:pt x="293" y="26"/>
                  </a:cubicBezTo>
                  <a:cubicBezTo>
                    <a:pt x="240" y="1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97" name="Google Shape;69397;p28"/>
            <p:cNvSpPr/>
            <p:nvPr/>
          </p:nvSpPr>
          <p:spPr>
            <a:xfrm>
              <a:off x="1658564" y="3752817"/>
              <a:ext cx="13884" cy="4215"/>
            </a:xfrm>
            <a:custGeom>
              <a:avLst/>
              <a:gdLst/>
              <a:ahLst/>
              <a:cxnLst/>
              <a:rect l="l" t="t" r="r" b="b"/>
              <a:pathLst>
                <a:path w="389" h="140" extrusionOk="0">
                  <a:moveTo>
                    <a:pt x="97" y="116"/>
                  </a:moveTo>
                  <a:cubicBezTo>
                    <a:pt x="152" y="139"/>
                    <a:pt x="388" y="71"/>
                    <a:pt x="290" y="26"/>
                  </a:cubicBezTo>
                  <a:cubicBezTo>
                    <a:pt x="238" y="1"/>
                    <a:pt x="0" y="69"/>
                    <a:pt x="97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98" name="Google Shape;69398;p28"/>
            <p:cNvSpPr/>
            <p:nvPr/>
          </p:nvSpPr>
          <p:spPr>
            <a:xfrm>
              <a:off x="7825722" y="3744658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4"/>
                  </a:moveTo>
                  <a:cubicBezTo>
                    <a:pt x="240" y="0"/>
                    <a:pt x="0" y="68"/>
                    <a:pt x="99" y="115"/>
                  </a:cubicBezTo>
                  <a:cubicBezTo>
                    <a:pt x="154" y="140"/>
                    <a:pt x="392" y="69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99" name="Google Shape;69399;p28"/>
            <p:cNvSpPr/>
            <p:nvPr/>
          </p:nvSpPr>
          <p:spPr>
            <a:xfrm>
              <a:off x="4288982" y="3736197"/>
              <a:ext cx="39726" cy="15808"/>
            </a:xfrm>
            <a:custGeom>
              <a:avLst/>
              <a:gdLst/>
              <a:ahLst/>
              <a:cxnLst/>
              <a:rect l="l" t="t" r="r" b="b"/>
              <a:pathLst>
                <a:path w="1113" h="525" extrusionOk="0">
                  <a:moveTo>
                    <a:pt x="648" y="305"/>
                  </a:moveTo>
                  <a:cubicBezTo>
                    <a:pt x="1112" y="1"/>
                    <a:pt x="0" y="524"/>
                    <a:pt x="648" y="3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00" name="Google Shape;69400;p28"/>
            <p:cNvSpPr/>
            <p:nvPr/>
          </p:nvSpPr>
          <p:spPr>
            <a:xfrm>
              <a:off x="998337" y="3733186"/>
              <a:ext cx="31802" cy="16109"/>
            </a:xfrm>
            <a:custGeom>
              <a:avLst/>
              <a:gdLst/>
              <a:ahLst/>
              <a:cxnLst/>
              <a:rect l="l" t="t" r="r" b="b"/>
              <a:pathLst>
                <a:path w="891" h="535" extrusionOk="0">
                  <a:moveTo>
                    <a:pt x="853" y="496"/>
                  </a:moveTo>
                  <a:cubicBezTo>
                    <a:pt x="891" y="235"/>
                    <a:pt x="878" y="0"/>
                    <a:pt x="275" y="43"/>
                  </a:cubicBezTo>
                  <a:cubicBezTo>
                    <a:pt x="216" y="166"/>
                    <a:pt x="0" y="216"/>
                    <a:pt x="83" y="407"/>
                  </a:cubicBezTo>
                  <a:cubicBezTo>
                    <a:pt x="342" y="432"/>
                    <a:pt x="452" y="534"/>
                    <a:pt x="853" y="49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01" name="Google Shape;69401;p28"/>
            <p:cNvSpPr/>
            <p:nvPr/>
          </p:nvSpPr>
          <p:spPr>
            <a:xfrm>
              <a:off x="925561" y="3731711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0" y="182"/>
                  </a:moveTo>
                  <a:lnTo>
                    <a:pt x="386" y="182"/>
                  </a:lnTo>
                  <a:lnTo>
                    <a:pt x="38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02" name="Google Shape;69402;p28"/>
            <p:cNvSpPr/>
            <p:nvPr/>
          </p:nvSpPr>
          <p:spPr>
            <a:xfrm>
              <a:off x="8421205" y="3723461"/>
              <a:ext cx="22558" cy="11773"/>
            </a:xfrm>
            <a:custGeom>
              <a:avLst/>
              <a:gdLst/>
              <a:ahLst/>
              <a:cxnLst/>
              <a:rect l="l" t="t" r="r" b="b"/>
              <a:pathLst>
                <a:path w="632" h="391" extrusionOk="0">
                  <a:moveTo>
                    <a:pt x="193" y="1"/>
                  </a:moveTo>
                  <a:cubicBezTo>
                    <a:pt x="202" y="126"/>
                    <a:pt x="103" y="199"/>
                    <a:pt x="1" y="274"/>
                  </a:cubicBezTo>
                  <a:cubicBezTo>
                    <a:pt x="248" y="277"/>
                    <a:pt x="268" y="391"/>
                    <a:pt x="578" y="365"/>
                  </a:cubicBezTo>
                  <a:cubicBezTo>
                    <a:pt x="631" y="159"/>
                    <a:pt x="533" y="23"/>
                    <a:pt x="1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03" name="Google Shape;69403;p28"/>
            <p:cNvSpPr/>
            <p:nvPr/>
          </p:nvSpPr>
          <p:spPr>
            <a:xfrm>
              <a:off x="7240340" y="3723521"/>
              <a:ext cx="31409" cy="13429"/>
            </a:xfrm>
            <a:custGeom>
              <a:avLst/>
              <a:gdLst/>
              <a:ahLst/>
              <a:cxnLst/>
              <a:rect l="l" t="t" r="r" b="b"/>
              <a:pathLst>
                <a:path w="880" h="446" extrusionOk="0">
                  <a:moveTo>
                    <a:pt x="879" y="181"/>
                  </a:moveTo>
                  <a:cubicBezTo>
                    <a:pt x="625" y="181"/>
                    <a:pt x="704" y="24"/>
                    <a:pt x="494" y="0"/>
                  </a:cubicBezTo>
                  <a:cubicBezTo>
                    <a:pt x="477" y="144"/>
                    <a:pt x="1" y="72"/>
                    <a:pt x="108" y="273"/>
                  </a:cubicBezTo>
                  <a:cubicBezTo>
                    <a:pt x="593" y="282"/>
                    <a:pt x="712" y="445"/>
                    <a:pt x="879" y="18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04" name="Google Shape;69404;p28"/>
            <p:cNvSpPr/>
            <p:nvPr/>
          </p:nvSpPr>
          <p:spPr>
            <a:xfrm>
              <a:off x="3802680" y="3728580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3" y="104"/>
                  </a:moveTo>
                  <a:cubicBezTo>
                    <a:pt x="196" y="53"/>
                    <a:pt x="38" y="0"/>
                    <a:pt x="2" y="104"/>
                  </a:cubicBezTo>
                  <a:cubicBezTo>
                    <a:pt x="0" y="153"/>
                    <a:pt x="157" y="208"/>
                    <a:pt x="193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05" name="Google Shape;69405;p28"/>
            <p:cNvSpPr/>
            <p:nvPr/>
          </p:nvSpPr>
          <p:spPr>
            <a:xfrm>
              <a:off x="3385835" y="3716777"/>
              <a:ext cx="31374" cy="13911"/>
            </a:xfrm>
            <a:custGeom>
              <a:avLst/>
              <a:gdLst/>
              <a:ahLst/>
              <a:cxnLst/>
              <a:rect l="l" t="t" r="r" b="b"/>
              <a:pathLst>
                <a:path w="879" h="462" extrusionOk="0">
                  <a:moveTo>
                    <a:pt x="687" y="314"/>
                  </a:moveTo>
                  <a:cubicBezTo>
                    <a:pt x="705" y="302"/>
                    <a:pt x="871" y="126"/>
                    <a:pt x="879" y="131"/>
                  </a:cubicBezTo>
                  <a:cubicBezTo>
                    <a:pt x="670" y="1"/>
                    <a:pt x="0" y="462"/>
                    <a:pt x="687" y="404"/>
                  </a:cubicBezTo>
                  <a:cubicBezTo>
                    <a:pt x="699" y="404"/>
                    <a:pt x="677" y="321"/>
                    <a:pt x="687" y="3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06" name="Google Shape;69406;p28"/>
            <p:cNvSpPr/>
            <p:nvPr/>
          </p:nvSpPr>
          <p:spPr>
            <a:xfrm>
              <a:off x="4883286" y="3718012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07" name="Google Shape;69407;p28"/>
            <p:cNvSpPr/>
            <p:nvPr/>
          </p:nvSpPr>
          <p:spPr>
            <a:xfrm>
              <a:off x="3947161" y="3714910"/>
              <a:ext cx="6960" cy="6263"/>
            </a:xfrm>
            <a:custGeom>
              <a:avLst/>
              <a:gdLst/>
              <a:ahLst/>
              <a:cxnLst/>
              <a:rect l="l" t="t" r="r" b="b"/>
              <a:pathLst>
                <a:path w="195" h="208" extrusionOk="0">
                  <a:moveTo>
                    <a:pt x="195" y="103"/>
                  </a:moveTo>
                  <a:cubicBezTo>
                    <a:pt x="195" y="52"/>
                    <a:pt x="39" y="0"/>
                    <a:pt x="3" y="103"/>
                  </a:cubicBezTo>
                  <a:cubicBezTo>
                    <a:pt x="0" y="154"/>
                    <a:pt x="159" y="208"/>
                    <a:pt x="195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08" name="Google Shape;69408;p28"/>
            <p:cNvSpPr/>
            <p:nvPr/>
          </p:nvSpPr>
          <p:spPr>
            <a:xfrm>
              <a:off x="2439823" y="3718012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7" y="21"/>
                    <a:pt x="4" y="2"/>
                    <a:pt x="1" y="90"/>
                  </a:cubicBezTo>
                  <a:cubicBezTo>
                    <a:pt x="151" y="71"/>
                    <a:pt x="380" y="88"/>
                    <a:pt x="38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09" name="Google Shape;69409;p28"/>
            <p:cNvSpPr/>
            <p:nvPr/>
          </p:nvSpPr>
          <p:spPr>
            <a:xfrm>
              <a:off x="5519886" y="3714579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1" y="24"/>
                  </a:moveTo>
                  <a:cubicBezTo>
                    <a:pt x="238" y="1"/>
                    <a:pt x="0" y="69"/>
                    <a:pt x="100" y="116"/>
                  </a:cubicBezTo>
                  <a:cubicBezTo>
                    <a:pt x="154" y="139"/>
                    <a:pt x="393" y="70"/>
                    <a:pt x="291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10" name="Google Shape;69410;p28"/>
            <p:cNvSpPr/>
            <p:nvPr/>
          </p:nvSpPr>
          <p:spPr>
            <a:xfrm>
              <a:off x="6741796" y="3712532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5" y="22"/>
                    <a:pt x="6" y="5"/>
                    <a:pt x="0" y="92"/>
                  </a:cubicBezTo>
                  <a:cubicBezTo>
                    <a:pt x="149" y="71"/>
                    <a:pt x="378" y="90"/>
                    <a:pt x="38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11" name="Google Shape;69411;p28"/>
            <p:cNvSpPr/>
            <p:nvPr/>
          </p:nvSpPr>
          <p:spPr>
            <a:xfrm>
              <a:off x="2543115" y="3712110"/>
              <a:ext cx="20666" cy="3643"/>
            </a:xfrm>
            <a:custGeom>
              <a:avLst/>
              <a:gdLst/>
              <a:ahLst/>
              <a:cxnLst/>
              <a:rect l="l" t="t" r="r" b="b"/>
              <a:pathLst>
                <a:path w="579" h="121" extrusionOk="0">
                  <a:moveTo>
                    <a:pt x="579" y="15"/>
                  </a:moveTo>
                  <a:cubicBezTo>
                    <a:pt x="352" y="29"/>
                    <a:pt x="32" y="0"/>
                    <a:pt x="0" y="106"/>
                  </a:cubicBezTo>
                  <a:cubicBezTo>
                    <a:pt x="226" y="92"/>
                    <a:pt x="546" y="121"/>
                    <a:pt x="579" y="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12" name="Google Shape;69412;p28"/>
            <p:cNvSpPr/>
            <p:nvPr/>
          </p:nvSpPr>
          <p:spPr>
            <a:xfrm>
              <a:off x="2456919" y="3711809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5"/>
                  </a:moveTo>
                  <a:cubicBezTo>
                    <a:pt x="239" y="0"/>
                    <a:pt x="1" y="69"/>
                    <a:pt x="100" y="116"/>
                  </a:cubicBezTo>
                  <a:cubicBezTo>
                    <a:pt x="155" y="141"/>
                    <a:pt x="392" y="73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13" name="Google Shape;69413;p28"/>
            <p:cNvSpPr/>
            <p:nvPr/>
          </p:nvSpPr>
          <p:spPr>
            <a:xfrm>
              <a:off x="1455478" y="3709491"/>
              <a:ext cx="7031" cy="6173"/>
            </a:xfrm>
            <a:custGeom>
              <a:avLst/>
              <a:gdLst/>
              <a:ahLst/>
              <a:cxnLst/>
              <a:rect l="l" t="t" r="r" b="b"/>
              <a:pathLst>
                <a:path w="197" h="205" extrusionOk="0">
                  <a:moveTo>
                    <a:pt x="195" y="102"/>
                  </a:moveTo>
                  <a:cubicBezTo>
                    <a:pt x="196" y="51"/>
                    <a:pt x="40" y="0"/>
                    <a:pt x="2" y="102"/>
                  </a:cubicBezTo>
                  <a:cubicBezTo>
                    <a:pt x="0" y="153"/>
                    <a:pt x="158" y="205"/>
                    <a:pt x="195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14" name="Google Shape;69414;p28"/>
            <p:cNvSpPr/>
            <p:nvPr/>
          </p:nvSpPr>
          <p:spPr>
            <a:xfrm>
              <a:off x="5530380" y="3704403"/>
              <a:ext cx="14991" cy="9153"/>
            </a:xfrm>
            <a:custGeom>
              <a:avLst/>
              <a:gdLst/>
              <a:ahLst/>
              <a:cxnLst/>
              <a:rect l="l" t="t" r="r" b="b"/>
              <a:pathLst>
                <a:path w="420" h="304" extrusionOk="0">
                  <a:moveTo>
                    <a:pt x="385" y="271"/>
                  </a:moveTo>
                  <a:cubicBezTo>
                    <a:pt x="355" y="164"/>
                    <a:pt x="419" y="14"/>
                    <a:pt x="193" y="1"/>
                  </a:cubicBezTo>
                  <a:cubicBezTo>
                    <a:pt x="180" y="55"/>
                    <a:pt x="165" y="108"/>
                    <a:pt x="0" y="92"/>
                  </a:cubicBezTo>
                  <a:cubicBezTo>
                    <a:pt x="21" y="199"/>
                    <a:pt x="56" y="303"/>
                    <a:pt x="385" y="27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15" name="Google Shape;69415;p28"/>
            <p:cNvSpPr/>
            <p:nvPr/>
          </p:nvSpPr>
          <p:spPr>
            <a:xfrm>
              <a:off x="5328257" y="3700639"/>
              <a:ext cx="39833" cy="15838"/>
            </a:xfrm>
            <a:custGeom>
              <a:avLst/>
              <a:gdLst/>
              <a:ahLst/>
              <a:cxnLst/>
              <a:rect l="l" t="t" r="r" b="b"/>
              <a:pathLst>
                <a:path w="1116" h="526" extrusionOk="0">
                  <a:moveTo>
                    <a:pt x="648" y="304"/>
                  </a:moveTo>
                  <a:cubicBezTo>
                    <a:pt x="1115" y="0"/>
                    <a:pt x="0" y="525"/>
                    <a:pt x="648" y="3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16" name="Google Shape;69416;p28"/>
            <p:cNvSpPr/>
            <p:nvPr/>
          </p:nvSpPr>
          <p:spPr>
            <a:xfrm>
              <a:off x="7797989" y="3696123"/>
              <a:ext cx="28161" cy="13700"/>
            </a:xfrm>
            <a:custGeom>
              <a:avLst/>
              <a:gdLst/>
              <a:ahLst/>
              <a:cxnLst/>
              <a:rect l="l" t="t" r="r" b="b"/>
              <a:pathLst>
                <a:path w="789" h="455" extrusionOk="0">
                  <a:moveTo>
                    <a:pt x="491" y="454"/>
                  </a:moveTo>
                  <a:cubicBezTo>
                    <a:pt x="752" y="340"/>
                    <a:pt x="789" y="9"/>
                    <a:pt x="299" y="0"/>
                  </a:cubicBezTo>
                  <a:cubicBezTo>
                    <a:pt x="38" y="118"/>
                    <a:pt x="0" y="447"/>
                    <a:pt x="491" y="45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17" name="Google Shape;69417;p28"/>
            <p:cNvSpPr/>
            <p:nvPr/>
          </p:nvSpPr>
          <p:spPr>
            <a:xfrm>
              <a:off x="6872464" y="3704372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1" y="92"/>
                  </a:moveTo>
                  <a:cubicBezTo>
                    <a:pt x="151" y="72"/>
                    <a:pt x="383" y="88"/>
                    <a:pt x="386" y="0"/>
                  </a:cubicBezTo>
                  <a:cubicBezTo>
                    <a:pt x="240" y="19"/>
                    <a:pt x="7" y="2"/>
                    <a:pt x="1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18" name="Google Shape;69418;p28"/>
            <p:cNvSpPr/>
            <p:nvPr/>
          </p:nvSpPr>
          <p:spPr>
            <a:xfrm>
              <a:off x="5857567" y="3701271"/>
              <a:ext cx="23807" cy="5871"/>
            </a:xfrm>
            <a:custGeom>
              <a:avLst/>
              <a:gdLst/>
              <a:ahLst/>
              <a:cxnLst/>
              <a:rect l="l" t="t" r="r" b="b"/>
              <a:pathLst>
                <a:path w="667" h="195" extrusionOk="0">
                  <a:moveTo>
                    <a:pt x="87" y="195"/>
                  </a:moveTo>
                  <a:lnTo>
                    <a:pt x="473" y="195"/>
                  </a:lnTo>
                  <a:cubicBezTo>
                    <a:pt x="473" y="103"/>
                    <a:pt x="631" y="86"/>
                    <a:pt x="666" y="13"/>
                  </a:cubicBezTo>
                  <a:cubicBezTo>
                    <a:pt x="365" y="20"/>
                    <a:pt x="0" y="0"/>
                    <a:pt x="87" y="19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19" name="Google Shape;69419;p28"/>
            <p:cNvSpPr/>
            <p:nvPr/>
          </p:nvSpPr>
          <p:spPr>
            <a:xfrm>
              <a:off x="8259699" y="3698501"/>
              <a:ext cx="23985" cy="5902"/>
            </a:xfrm>
            <a:custGeom>
              <a:avLst/>
              <a:gdLst/>
              <a:ahLst/>
              <a:cxnLst/>
              <a:rect l="l" t="t" r="r" b="b"/>
              <a:pathLst>
                <a:path w="672" h="196" extrusionOk="0">
                  <a:moveTo>
                    <a:pt x="477" y="195"/>
                  </a:moveTo>
                  <a:cubicBezTo>
                    <a:pt x="475" y="104"/>
                    <a:pt x="633" y="87"/>
                    <a:pt x="671" y="13"/>
                  </a:cubicBezTo>
                  <a:cubicBezTo>
                    <a:pt x="366" y="22"/>
                    <a:pt x="0" y="1"/>
                    <a:pt x="90" y="19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20" name="Google Shape;69420;p28"/>
            <p:cNvSpPr/>
            <p:nvPr/>
          </p:nvSpPr>
          <p:spPr>
            <a:xfrm>
              <a:off x="8305777" y="3686247"/>
              <a:ext cx="21987" cy="16259"/>
            </a:xfrm>
            <a:custGeom>
              <a:avLst/>
              <a:gdLst/>
              <a:ahLst/>
              <a:cxnLst/>
              <a:rect l="l" t="t" r="r" b="b"/>
              <a:pathLst>
                <a:path w="616" h="540" extrusionOk="0">
                  <a:moveTo>
                    <a:pt x="342" y="511"/>
                  </a:moveTo>
                  <a:cubicBezTo>
                    <a:pt x="404" y="388"/>
                    <a:pt x="615" y="337"/>
                    <a:pt x="535" y="147"/>
                  </a:cubicBezTo>
                  <a:cubicBezTo>
                    <a:pt x="0" y="1"/>
                    <a:pt x="3" y="540"/>
                    <a:pt x="342" y="51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21" name="Google Shape;69421;p28"/>
            <p:cNvSpPr/>
            <p:nvPr/>
          </p:nvSpPr>
          <p:spPr>
            <a:xfrm>
              <a:off x="8214727" y="3696153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22" name="Google Shape;69422;p28"/>
            <p:cNvSpPr/>
            <p:nvPr/>
          </p:nvSpPr>
          <p:spPr>
            <a:xfrm>
              <a:off x="8617260" y="369540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5" y="142"/>
                    <a:pt x="392" y="71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23" name="Google Shape;69423;p28"/>
            <p:cNvSpPr/>
            <p:nvPr/>
          </p:nvSpPr>
          <p:spPr>
            <a:xfrm>
              <a:off x="6383879" y="3690523"/>
              <a:ext cx="23843" cy="6022"/>
            </a:xfrm>
            <a:custGeom>
              <a:avLst/>
              <a:gdLst/>
              <a:ahLst/>
              <a:cxnLst/>
              <a:rect l="l" t="t" r="r" b="b"/>
              <a:pathLst>
                <a:path w="668" h="200" extrusionOk="0">
                  <a:moveTo>
                    <a:pt x="578" y="6"/>
                  </a:moveTo>
                  <a:cubicBezTo>
                    <a:pt x="246" y="1"/>
                    <a:pt x="83" y="77"/>
                    <a:pt x="1" y="188"/>
                  </a:cubicBezTo>
                  <a:cubicBezTo>
                    <a:pt x="304" y="180"/>
                    <a:pt x="668" y="199"/>
                    <a:pt x="578" y="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24" name="Google Shape;69424;p28"/>
            <p:cNvSpPr/>
            <p:nvPr/>
          </p:nvSpPr>
          <p:spPr>
            <a:xfrm>
              <a:off x="5753846" y="3692660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294" y="25"/>
                  </a:moveTo>
                  <a:cubicBezTo>
                    <a:pt x="241" y="0"/>
                    <a:pt x="1" y="70"/>
                    <a:pt x="100" y="117"/>
                  </a:cubicBezTo>
                  <a:cubicBezTo>
                    <a:pt x="156" y="143"/>
                    <a:pt x="396" y="73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25" name="Google Shape;69425;p28"/>
            <p:cNvSpPr/>
            <p:nvPr/>
          </p:nvSpPr>
          <p:spPr>
            <a:xfrm>
              <a:off x="3819705" y="3692660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7" y="25"/>
                  </a:moveTo>
                  <a:cubicBezTo>
                    <a:pt x="242" y="0"/>
                    <a:pt x="1" y="70"/>
                    <a:pt x="101" y="117"/>
                  </a:cubicBezTo>
                  <a:cubicBezTo>
                    <a:pt x="155" y="143"/>
                    <a:pt x="395" y="73"/>
                    <a:pt x="297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26" name="Google Shape;69426;p28"/>
            <p:cNvSpPr/>
            <p:nvPr/>
          </p:nvSpPr>
          <p:spPr>
            <a:xfrm>
              <a:off x="8097729" y="3687391"/>
              <a:ext cx="13777" cy="6715"/>
            </a:xfrm>
            <a:custGeom>
              <a:avLst/>
              <a:gdLst/>
              <a:ahLst/>
              <a:cxnLst/>
              <a:rect l="l" t="t" r="r" b="b"/>
              <a:pathLst>
                <a:path w="386" h="223" extrusionOk="0">
                  <a:moveTo>
                    <a:pt x="386" y="110"/>
                  </a:moveTo>
                  <a:cubicBezTo>
                    <a:pt x="346" y="0"/>
                    <a:pt x="172" y="55"/>
                    <a:pt x="1" y="110"/>
                  </a:cubicBezTo>
                  <a:cubicBezTo>
                    <a:pt x="2" y="201"/>
                    <a:pt x="339" y="222"/>
                    <a:pt x="386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27" name="Google Shape;69427;p28"/>
            <p:cNvSpPr/>
            <p:nvPr/>
          </p:nvSpPr>
          <p:spPr>
            <a:xfrm>
              <a:off x="6873606" y="3680496"/>
              <a:ext cx="65210" cy="12947"/>
            </a:xfrm>
            <a:custGeom>
              <a:avLst/>
              <a:gdLst/>
              <a:ahLst/>
              <a:cxnLst/>
              <a:rect l="l" t="t" r="r" b="b"/>
              <a:pathLst>
                <a:path w="1827" h="430" extrusionOk="0">
                  <a:moveTo>
                    <a:pt x="1128" y="429"/>
                  </a:moveTo>
                  <a:cubicBezTo>
                    <a:pt x="1826" y="1"/>
                    <a:pt x="0" y="308"/>
                    <a:pt x="1128" y="42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28" name="Google Shape;69428;p28"/>
            <p:cNvSpPr/>
            <p:nvPr/>
          </p:nvSpPr>
          <p:spPr>
            <a:xfrm>
              <a:off x="8156086" y="3684441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39" y="1"/>
                    <a:pt x="0" y="70"/>
                    <a:pt x="101" y="117"/>
                  </a:cubicBezTo>
                  <a:cubicBezTo>
                    <a:pt x="154" y="141"/>
                    <a:pt x="396" y="72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29" name="Google Shape;69429;p28"/>
            <p:cNvSpPr/>
            <p:nvPr/>
          </p:nvSpPr>
          <p:spPr>
            <a:xfrm>
              <a:off x="5186167" y="3679714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5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30" name="Google Shape;69430;p28"/>
            <p:cNvSpPr/>
            <p:nvPr/>
          </p:nvSpPr>
          <p:spPr>
            <a:xfrm>
              <a:off x="102935" y="3681701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0" y="26"/>
                  </a:moveTo>
                  <a:cubicBezTo>
                    <a:pt x="238" y="0"/>
                    <a:pt x="0" y="69"/>
                    <a:pt x="99" y="116"/>
                  </a:cubicBezTo>
                  <a:cubicBezTo>
                    <a:pt x="153" y="141"/>
                    <a:pt x="392" y="75"/>
                    <a:pt x="290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31" name="Google Shape;69431;p28"/>
            <p:cNvSpPr/>
            <p:nvPr/>
          </p:nvSpPr>
          <p:spPr>
            <a:xfrm>
              <a:off x="1198996" y="3668844"/>
              <a:ext cx="24414" cy="11291"/>
            </a:xfrm>
            <a:custGeom>
              <a:avLst/>
              <a:gdLst/>
              <a:ahLst/>
              <a:cxnLst/>
              <a:rect l="l" t="t" r="r" b="b"/>
              <a:pathLst>
                <a:path w="684" h="375" extrusionOk="0">
                  <a:moveTo>
                    <a:pt x="631" y="362"/>
                  </a:moveTo>
                  <a:cubicBezTo>
                    <a:pt x="683" y="154"/>
                    <a:pt x="585" y="21"/>
                    <a:pt x="246" y="0"/>
                  </a:cubicBezTo>
                  <a:cubicBezTo>
                    <a:pt x="1" y="106"/>
                    <a:pt x="92" y="375"/>
                    <a:pt x="631" y="36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32" name="Google Shape;69432;p28"/>
            <p:cNvSpPr/>
            <p:nvPr/>
          </p:nvSpPr>
          <p:spPr>
            <a:xfrm>
              <a:off x="5433976" y="3659691"/>
              <a:ext cx="27555" cy="17313"/>
            </a:xfrm>
            <a:custGeom>
              <a:avLst/>
              <a:gdLst/>
              <a:ahLst/>
              <a:cxnLst/>
              <a:rect l="l" t="t" r="r" b="b"/>
              <a:pathLst>
                <a:path w="772" h="575" extrusionOk="0">
                  <a:moveTo>
                    <a:pt x="772" y="575"/>
                  </a:moveTo>
                  <a:lnTo>
                    <a:pt x="772" y="30"/>
                  </a:lnTo>
                  <a:cubicBezTo>
                    <a:pt x="62" y="0"/>
                    <a:pt x="188" y="360"/>
                    <a:pt x="0" y="57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33" name="Google Shape;69433;p28"/>
            <p:cNvSpPr/>
            <p:nvPr/>
          </p:nvSpPr>
          <p:spPr>
            <a:xfrm>
              <a:off x="4054950" y="3665111"/>
              <a:ext cx="39690" cy="15778"/>
            </a:xfrm>
            <a:custGeom>
              <a:avLst/>
              <a:gdLst/>
              <a:ahLst/>
              <a:cxnLst/>
              <a:rect l="l" t="t" r="r" b="b"/>
              <a:pathLst>
                <a:path w="1112" h="524" extrusionOk="0">
                  <a:moveTo>
                    <a:pt x="645" y="306"/>
                  </a:moveTo>
                  <a:cubicBezTo>
                    <a:pt x="1111" y="0"/>
                    <a:pt x="1" y="524"/>
                    <a:pt x="645" y="3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34" name="Google Shape;69434;p28"/>
            <p:cNvSpPr/>
            <p:nvPr/>
          </p:nvSpPr>
          <p:spPr>
            <a:xfrm>
              <a:off x="907572" y="3660595"/>
              <a:ext cx="43973" cy="19030"/>
            </a:xfrm>
            <a:custGeom>
              <a:avLst/>
              <a:gdLst/>
              <a:ahLst/>
              <a:cxnLst/>
              <a:rect l="l" t="t" r="r" b="b"/>
              <a:pathLst>
                <a:path w="1232" h="632" extrusionOk="0">
                  <a:moveTo>
                    <a:pt x="696" y="545"/>
                  </a:moveTo>
                  <a:cubicBezTo>
                    <a:pt x="567" y="206"/>
                    <a:pt x="1232" y="13"/>
                    <a:pt x="313" y="0"/>
                  </a:cubicBezTo>
                  <a:cubicBezTo>
                    <a:pt x="429" y="188"/>
                    <a:pt x="1" y="632"/>
                    <a:pt x="696" y="54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35" name="Google Shape;69435;p28"/>
            <p:cNvSpPr/>
            <p:nvPr/>
          </p:nvSpPr>
          <p:spPr>
            <a:xfrm>
              <a:off x="3158942" y="3670801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1" y="117"/>
                  </a:moveTo>
                  <a:cubicBezTo>
                    <a:pt x="154" y="140"/>
                    <a:pt x="393" y="72"/>
                    <a:pt x="294" y="24"/>
                  </a:cubicBezTo>
                  <a:cubicBezTo>
                    <a:pt x="243" y="1"/>
                    <a:pt x="0" y="67"/>
                    <a:pt x="101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36" name="Google Shape;69436;p28"/>
            <p:cNvSpPr/>
            <p:nvPr/>
          </p:nvSpPr>
          <p:spPr>
            <a:xfrm>
              <a:off x="763663" y="3670801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4"/>
                  </a:moveTo>
                  <a:cubicBezTo>
                    <a:pt x="241" y="1"/>
                    <a:pt x="0" y="68"/>
                    <a:pt x="101" y="117"/>
                  </a:cubicBezTo>
                  <a:cubicBezTo>
                    <a:pt x="153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37" name="Google Shape;69437;p28"/>
            <p:cNvSpPr/>
            <p:nvPr/>
          </p:nvSpPr>
          <p:spPr>
            <a:xfrm>
              <a:off x="4026254" y="3665352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4" y="25"/>
                  </a:moveTo>
                  <a:cubicBezTo>
                    <a:pt x="241" y="0"/>
                    <a:pt x="1" y="69"/>
                    <a:pt x="101" y="116"/>
                  </a:cubicBezTo>
                  <a:cubicBezTo>
                    <a:pt x="153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38" name="Google Shape;69438;p28"/>
            <p:cNvSpPr/>
            <p:nvPr/>
          </p:nvSpPr>
          <p:spPr>
            <a:xfrm>
              <a:off x="364378" y="3665352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7" y="25"/>
                  </a:moveTo>
                  <a:cubicBezTo>
                    <a:pt x="242" y="0"/>
                    <a:pt x="1" y="69"/>
                    <a:pt x="104" y="116"/>
                  </a:cubicBezTo>
                  <a:cubicBezTo>
                    <a:pt x="156" y="140"/>
                    <a:pt x="396" y="72"/>
                    <a:pt x="297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39" name="Google Shape;69439;p28"/>
            <p:cNvSpPr/>
            <p:nvPr/>
          </p:nvSpPr>
          <p:spPr>
            <a:xfrm>
              <a:off x="6084317" y="3662582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100" y="117"/>
                  </a:moveTo>
                  <a:cubicBezTo>
                    <a:pt x="155" y="143"/>
                    <a:pt x="393" y="73"/>
                    <a:pt x="294" y="27"/>
                  </a:cubicBezTo>
                  <a:cubicBezTo>
                    <a:pt x="239" y="1"/>
                    <a:pt x="0" y="69"/>
                    <a:pt x="100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40" name="Google Shape;69440;p28"/>
            <p:cNvSpPr/>
            <p:nvPr/>
          </p:nvSpPr>
          <p:spPr>
            <a:xfrm>
              <a:off x="3416031" y="3654332"/>
              <a:ext cx="35657" cy="11773"/>
            </a:xfrm>
            <a:custGeom>
              <a:avLst/>
              <a:gdLst/>
              <a:ahLst/>
              <a:cxnLst/>
              <a:rect l="l" t="t" r="r" b="b"/>
              <a:pathLst>
                <a:path w="999" h="391" extrusionOk="0">
                  <a:moveTo>
                    <a:pt x="35" y="118"/>
                  </a:moveTo>
                  <a:cubicBezTo>
                    <a:pt x="64" y="224"/>
                    <a:pt x="0" y="375"/>
                    <a:pt x="227" y="391"/>
                  </a:cubicBezTo>
                  <a:cubicBezTo>
                    <a:pt x="246" y="157"/>
                    <a:pt x="979" y="262"/>
                    <a:pt x="999" y="28"/>
                  </a:cubicBezTo>
                  <a:cubicBezTo>
                    <a:pt x="392" y="130"/>
                    <a:pt x="487" y="1"/>
                    <a:pt x="35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41" name="Google Shape;69441;p28"/>
            <p:cNvSpPr/>
            <p:nvPr/>
          </p:nvSpPr>
          <p:spPr>
            <a:xfrm>
              <a:off x="690387" y="3655175"/>
              <a:ext cx="31624" cy="10930"/>
            </a:xfrm>
            <a:custGeom>
              <a:avLst/>
              <a:gdLst/>
              <a:ahLst/>
              <a:cxnLst/>
              <a:rect l="l" t="t" r="r" b="b"/>
              <a:pathLst>
                <a:path w="886" h="363" extrusionOk="0">
                  <a:moveTo>
                    <a:pt x="611" y="363"/>
                  </a:moveTo>
                  <a:cubicBezTo>
                    <a:pt x="670" y="240"/>
                    <a:pt x="885" y="189"/>
                    <a:pt x="804" y="0"/>
                  </a:cubicBezTo>
                  <a:lnTo>
                    <a:pt x="34" y="0"/>
                  </a:lnTo>
                  <a:cubicBezTo>
                    <a:pt x="0" y="226"/>
                    <a:pt x="328" y="285"/>
                    <a:pt x="611" y="36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42" name="Google Shape;69442;p28"/>
            <p:cNvSpPr/>
            <p:nvPr/>
          </p:nvSpPr>
          <p:spPr>
            <a:xfrm>
              <a:off x="2253976" y="3654151"/>
              <a:ext cx="32659" cy="9214"/>
            </a:xfrm>
            <a:custGeom>
              <a:avLst/>
              <a:gdLst/>
              <a:ahLst/>
              <a:cxnLst/>
              <a:rect l="l" t="t" r="r" b="b"/>
              <a:pathLst>
                <a:path w="915" h="306" extrusionOk="0">
                  <a:moveTo>
                    <a:pt x="387" y="306"/>
                  </a:moveTo>
                  <a:cubicBezTo>
                    <a:pt x="914" y="158"/>
                    <a:pt x="104" y="0"/>
                    <a:pt x="1" y="214"/>
                  </a:cubicBezTo>
                  <a:cubicBezTo>
                    <a:pt x="192" y="214"/>
                    <a:pt x="229" y="287"/>
                    <a:pt x="387" y="3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43" name="Google Shape;69443;p28"/>
            <p:cNvSpPr/>
            <p:nvPr/>
          </p:nvSpPr>
          <p:spPr>
            <a:xfrm>
              <a:off x="1545064" y="3660595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1" y="92"/>
                  </a:moveTo>
                  <a:cubicBezTo>
                    <a:pt x="151" y="71"/>
                    <a:pt x="380" y="88"/>
                    <a:pt x="387" y="0"/>
                  </a:cubicBezTo>
                  <a:cubicBezTo>
                    <a:pt x="236" y="21"/>
                    <a:pt x="4" y="3"/>
                    <a:pt x="1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44" name="Google Shape;69444;p28"/>
            <p:cNvSpPr/>
            <p:nvPr/>
          </p:nvSpPr>
          <p:spPr>
            <a:xfrm>
              <a:off x="311911" y="3653549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8" y="144"/>
                  </a:moveTo>
                  <a:cubicBezTo>
                    <a:pt x="1" y="238"/>
                    <a:pt x="178" y="379"/>
                    <a:pt x="221" y="234"/>
                  </a:cubicBezTo>
                  <a:cubicBezTo>
                    <a:pt x="250" y="139"/>
                    <a:pt x="73" y="1"/>
                    <a:pt x="28" y="14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45" name="Google Shape;69445;p28"/>
            <p:cNvSpPr/>
            <p:nvPr/>
          </p:nvSpPr>
          <p:spPr>
            <a:xfrm>
              <a:off x="3303601" y="3657072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89" y="27"/>
                  </a:moveTo>
                  <a:cubicBezTo>
                    <a:pt x="238" y="1"/>
                    <a:pt x="0" y="71"/>
                    <a:pt x="100" y="117"/>
                  </a:cubicBezTo>
                  <a:cubicBezTo>
                    <a:pt x="152" y="143"/>
                    <a:pt x="393" y="74"/>
                    <a:pt x="289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46" name="Google Shape;69446;p28"/>
            <p:cNvSpPr/>
            <p:nvPr/>
          </p:nvSpPr>
          <p:spPr>
            <a:xfrm>
              <a:off x="7591762" y="365433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8"/>
                  </a:moveTo>
                  <a:cubicBezTo>
                    <a:pt x="151" y="143"/>
                    <a:pt x="391" y="74"/>
                    <a:pt x="291" y="27"/>
                  </a:cubicBezTo>
                  <a:cubicBezTo>
                    <a:pt x="239" y="1"/>
                    <a:pt x="1" y="70"/>
                    <a:pt x="99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47" name="Google Shape;69447;p28"/>
            <p:cNvSpPr/>
            <p:nvPr/>
          </p:nvSpPr>
          <p:spPr>
            <a:xfrm>
              <a:off x="5413917" y="3648792"/>
              <a:ext cx="31552" cy="9665"/>
            </a:xfrm>
            <a:custGeom>
              <a:avLst/>
              <a:gdLst/>
              <a:ahLst/>
              <a:cxnLst/>
              <a:rect l="l" t="t" r="r" b="b"/>
              <a:pathLst>
                <a:path w="884" h="321" extrusionOk="0">
                  <a:moveTo>
                    <a:pt x="754" y="211"/>
                  </a:moveTo>
                  <a:cubicBezTo>
                    <a:pt x="883" y="1"/>
                    <a:pt x="1" y="15"/>
                    <a:pt x="176" y="211"/>
                  </a:cubicBezTo>
                  <a:cubicBezTo>
                    <a:pt x="242" y="284"/>
                    <a:pt x="688" y="320"/>
                    <a:pt x="754" y="21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48" name="Google Shape;69448;p28"/>
            <p:cNvSpPr/>
            <p:nvPr/>
          </p:nvSpPr>
          <p:spPr>
            <a:xfrm>
              <a:off x="5343212" y="3641355"/>
              <a:ext cx="24342" cy="16561"/>
            </a:xfrm>
            <a:custGeom>
              <a:avLst/>
              <a:gdLst/>
              <a:ahLst/>
              <a:cxnLst/>
              <a:rect l="l" t="t" r="r" b="b"/>
              <a:pathLst>
                <a:path w="682" h="550" extrusionOk="0">
                  <a:moveTo>
                    <a:pt x="422" y="549"/>
                  </a:moveTo>
                  <a:cubicBezTo>
                    <a:pt x="337" y="378"/>
                    <a:pt x="682" y="1"/>
                    <a:pt x="37" y="94"/>
                  </a:cubicBezTo>
                  <a:cubicBezTo>
                    <a:pt x="6" y="321"/>
                    <a:pt x="0" y="535"/>
                    <a:pt x="422" y="54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49" name="Google Shape;69449;p28"/>
            <p:cNvSpPr/>
            <p:nvPr/>
          </p:nvSpPr>
          <p:spPr>
            <a:xfrm>
              <a:off x="7729318" y="364888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101" y="116"/>
                  </a:moveTo>
                  <a:cubicBezTo>
                    <a:pt x="154" y="142"/>
                    <a:pt x="392" y="72"/>
                    <a:pt x="294" y="25"/>
                  </a:cubicBezTo>
                  <a:cubicBezTo>
                    <a:pt x="240" y="0"/>
                    <a:pt x="0" y="71"/>
                    <a:pt x="101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50" name="Google Shape;69450;p28"/>
            <p:cNvSpPr/>
            <p:nvPr/>
          </p:nvSpPr>
          <p:spPr>
            <a:xfrm>
              <a:off x="8754888" y="364346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1" y="115"/>
                  </a:moveTo>
                  <a:cubicBezTo>
                    <a:pt x="153" y="141"/>
                    <a:pt x="395" y="72"/>
                    <a:pt x="293" y="24"/>
                  </a:cubicBezTo>
                  <a:cubicBezTo>
                    <a:pt x="241" y="0"/>
                    <a:pt x="1" y="68"/>
                    <a:pt x="101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51" name="Google Shape;69451;p28"/>
            <p:cNvSpPr/>
            <p:nvPr/>
          </p:nvSpPr>
          <p:spPr>
            <a:xfrm>
              <a:off x="7164959" y="364069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7"/>
                  </a:moveTo>
                  <a:cubicBezTo>
                    <a:pt x="240" y="1"/>
                    <a:pt x="1" y="70"/>
                    <a:pt x="101" y="116"/>
                  </a:cubicBezTo>
                  <a:cubicBezTo>
                    <a:pt x="153" y="142"/>
                    <a:pt x="394" y="74"/>
                    <a:pt x="294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52" name="Google Shape;69452;p28"/>
            <p:cNvSpPr/>
            <p:nvPr/>
          </p:nvSpPr>
          <p:spPr>
            <a:xfrm>
              <a:off x="1603456" y="364069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0" y="27"/>
                  </a:moveTo>
                  <a:cubicBezTo>
                    <a:pt x="238" y="1"/>
                    <a:pt x="0" y="70"/>
                    <a:pt x="97" y="116"/>
                  </a:cubicBezTo>
                  <a:cubicBezTo>
                    <a:pt x="154" y="142"/>
                    <a:pt x="394" y="74"/>
                    <a:pt x="290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53" name="Google Shape;69453;p28"/>
            <p:cNvSpPr/>
            <p:nvPr/>
          </p:nvSpPr>
          <p:spPr>
            <a:xfrm>
              <a:off x="4484038" y="3632473"/>
              <a:ext cx="27590" cy="9364"/>
            </a:xfrm>
            <a:custGeom>
              <a:avLst/>
              <a:gdLst/>
              <a:ahLst/>
              <a:cxnLst/>
              <a:rect l="l" t="t" r="r" b="b"/>
              <a:pathLst>
                <a:path w="773" h="311" extrusionOk="0">
                  <a:moveTo>
                    <a:pt x="772" y="27"/>
                  </a:moveTo>
                  <a:cubicBezTo>
                    <a:pt x="334" y="1"/>
                    <a:pt x="50" y="48"/>
                    <a:pt x="1" y="208"/>
                  </a:cubicBezTo>
                  <a:cubicBezTo>
                    <a:pt x="368" y="186"/>
                    <a:pt x="426" y="310"/>
                    <a:pt x="772" y="30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54" name="Google Shape;69454;p28"/>
            <p:cNvSpPr/>
            <p:nvPr/>
          </p:nvSpPr>
          <p:spPr>
            <a:xfrm>
              <a:off x="4036747" y="3635635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192" y="103"/>
                  </a:moveTo>
                  <a:cubicBezTo>
                    <a:pt x="192" y="52"/>
                    <a:pt x="38" y="0"/>
                    <a:pt x="2" y="103"/>
                  </a:cubicBezTo>
                  <a:cubicBezTo>
                    <a:pt x="0" y="153"/>
                    <a:pt x="153" y="208"/>
                    <a:pt x="192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55" name="Google Shape;69455;p28"/>
            <p:cNvSpPr/>
            <p:nvPr/>
          </p:nvSpPr>
          <p:spPr>
            <a:xfrm>
              <a:off x="1651569" y="363795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41" y="0"/>
                    <a:pt x="1" y="69"/>
                    <a:pt x="101" y="118"/>
                  </a:cubicBezTo>
                  <a:cubicBezTo>
                    <a:pt x="156" y="141"/>
                    <a:pt x="393" y="73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56" name="Google Shape;69456;p28"/>
            <p:cNvSpPr/>
            <p:nvPr/>
          </p:nvSpPr>
          <p:spPr>
            <a:xfrm>
              <a:off x="581384" y="3629733"/>
              <a:ext cx="29696" cy="11984"/>
            </a:xfrm>
            <a:custGeom>
              <a:avLst/>
              <a:gdLst/>
              <a:ahLst/>
              <a:cxnLst/>
              <a:rect l="l" t="t" r="r" b="b"/>
              <a:pathLst>
                <a:path w="832" h="398" extrusionOk="0">
                  <a:moveTo>
                    <a:pt x="1" y="391"/>
                  </a:moveTo>
                  <a:cubicBezTo>
                    <a:pt x="336" y="397"/>
                    <a:pt x="601" y="371"/>
                    <a:pt x="771" y="299"/>
                  </a:cubicBezTo>
                  <a:cubicBezTo>
                    <a:pt x="831" y="59"/>
                    <a:pt x="504" y="0"/>
                    <a:pt x="1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57" name="Google Shape;69457;p28"/>
            <p:cNvSpPr/>
            <p:nvPr/>
          </p:nvSpPr>
          <p:spPr>
            <a:xfrm>
              <a:off x="8985707" y="3632865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192" y="104"/>
                  </a:moveTo>
                  <a:cubicBezTo>
                    <a:pt x="192" y="53"/>
                    <a:pt x="34" y="1"/>
                    <a:pt x="0" y="104"/>
                  </a:cubicBezTo>
                  <a:cubicBezTo>
                    <a:pt x="0" y="154"/>
                    <a:pt x="154" y="207"/>
                    <a:pt x="192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58" name="Google Shape;69458;p28"/>
            <p:cNvSpPr/>
            <p:nvPr/>
          </p:nvSpPr>
          <p:spPr>
            <a:xfrm>
              <a:off x="3396578" y="3627806"/>
              <a:ext cx="41332" cy="13760"/>
            </a:xfrm>
            <a:custGeom>
              <a:avLst/>
              <a:gdLst/>
              <a:ahLst/>
              <a:cxnLst/>
              <a:rect l="l" t="t" r="r" b="b"/>
              <a:pathLst>
                <a:path w="1158" h="457" extrusionOk="0">
                  <a:moveTo>
                    <a:pt x="1157" y="1"/>
                  </a:moveTo>
                  <a:lnTo>
                    <a:pt x="193" y="1"/>
                  </a:lnTo>
                  <a:cubicBezTo>
                    <a:pt x="210" y="157"/>
                    <a:pt x="151" y="282"/>
                    <a:pt x="1" y="365"/>
                  </a:cubicBezTo>
                  <a:cubicBezTo>
                    <a:pt x="839" y="456"/>
                    <a:pt x="861" y="162"/>
                    <a:pt x="115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59" name="Google Shape;69459;p28"/>
            <p:cNvSpPr/>
            <p:nvPr/>
          </p:nvSpPr>
          <p:spPr>
            <a:xfrm>
              <a:off x="2032865" y="3633256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3" y="182"/>
                  </a:moveTo>
                  <a:lnTo>
                    <a:pt x="603" y="1"/>
                  </a:lnTo>
                  <a:lnTo>
                    <a:pt x="24" y="1"/>
                  </a:lnTo>
                  <a:cubicBezTo>
                    <a:pt x="0" y="164"/>
                    <a:pt x="217" y="212"/>
                    <a:pt x="603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60" name="Google Shape;69460;p28"/>
            <p:cNvSpPr/>
            <p:nvPr/>
          </p:nvSpPr>
          <p:spPr>
            <a:xfrm>
              <a:off x="1958911" y="3622297"/>
              <a:ext cx="45258" cy="14573"/>
            </a:xfrm>
            <a:custGeom>
              <a:avLst/>
              <a:gdLst/>
              <a:ahLst/>
              <a:cxnLst/>
              <a:rect l="l" t="t" r="r" b="b"/>
              <a:pathLst>
                <a:path w="1268" h="484" extrusionOk="0">
                  <a:moveTo>
                    <a:pt x="362" y="455"/>
                  </a:moveTo>
                  <a:cubicBezTo>
                    <a:pt x="1267" y="484"/>
                    <a:pt x="878" y="35"/>
                    <a:pt x="362" y="1"/>
                  </a:cubicBezTo>
                  <a:cubicBezTo>
                    <a:pt x="1" y="174"/>
                    <a:pt x="476" y="167"/>
                    <a:pt x="362" y="45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61" name="Google Shape;69461;p28"/>
            <p:cNvSpPr/>
            <p:nvPr/>
          </p:nvSpPr>
          <p:spPr>
            <a:xfrm>
              <a:off x="4619774" y="3625067"/>
              <a:ext cx="22665" cy="8220"/>
            </a:xfrm>
            <a:custGeom>
              <a:avLst/>
              <a:gdLst/>
              <a:ahLst/>
              <a:cxnLst/>
              <a:rect l="l" t="t" r="r" b="b"/>
              <a:pathLst>
                <a:path w="635" h="273" extrusionOk="0">
                  <a:moveTo>
                    <a:pt x="635" y="0"/>
                  </a:moveTo>
                  <a:lnTo>
                    <a:pt x="248" y="0"/>
                  </a:lnTo>
                  <a:cubicBezTo>
                    <a:pt x="236" y="116"/>
                    <a:pt x="0" y="125"/>
                    <a:pt x="56" y="273"/>
                  </a:cubicBezTo>
                  <a:lnTo>
                    <a:pt x="635" y="27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62" name="Google Shape;69462;p28"/>
            <p:cNvSpPr/>
            <p:nvPr/>
          </p:nvSpPr>
          <p:spPr>
            <a:xfrm>
              <a:off x="1868646" y="3630516"/>
              <a:ext cx="13670" cy="2770"/>
            </a:xfrm>
            <a:custGeom>
              <a:avLst/>
              <a:gdLst/>
              <a:ahLst/>
              <a:cxnLst/>
              <a:rect l="l" t="t" r="r" b="b"/>
              <a:pathLst>
                <a:path w="383" h="92" extrusionOk="0">
                  <a:moveTo>
                    <a:pt x="383" y="1"/>
                  </a:moveTo>
                  <a:cubicBezTo>
                    <a:pt x="232" y="21"/>
                    <a:pt x="3" y="3"/>
                    <a:pt x="0" y="92"/>
                  </a:cubicBezTo>
                  <a:cubicBezTo>
                    <a:pt x="148" y="71"/>
                    <a:pt x="379" y="88"/>
                    <a:pt x="38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63" name="Google Shape;69463;p28"/>
            <p:cNvSpPr/>
            <p:nvPr/>
          </p:nvSpPr>
          <p:spPr>
            <a:xfrm>
              <a:off x="1111765" y="3618112"/>
              <a:ext cx="20309" cy="13489"/>
            </a:xfrm>
            <a:custGeom>
              <a:avLst/>
              <a:gdLst/>
              <a:ahLst/>
              <a:cxnLst/>
              <a:rect l="l" t="t" r="r" b="b"/>
              <a:pathLst>
                <a:path w="569" h="448" extrusionOk="0">
                  <a:moveTo>
                    <a:pt x="374" y="413"/>
                  </a:moveTo>
                  <a:cubicBezTo>
                    <a:pt x="386" y="356"/>
                    <a:pt x="403" y="306"/>
                    <a:pt x="569" y="323"/>
                  </a:cubicBezTo>
                  <a:lnTo>
                    <a:pt x="569" y="140"/>
                  </a:lnTo>
                  <a:cubicBezTo>
                    <a:pt x="94" y="0"/>
                    <a:pt x="1" y="448"/>
                    <a:pt x="374" y="41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64" name="Google Shape;69464;p28"/>
            <p:cNvSpPr/>
            <p:nvPr/>
          </p:nvSpPr>
          <p:spPr>
            <a:xfrm>
              <a:off x="7047854" y="3624314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5"/>
                  </a:moveTo>
                  <a:cubicBezTo>
                    <a:pt x="242" y="0"/>
                    <a:pt x="0" y="70"/>
                    <a:pt x="102" y="117"/>
                  </a:cubicBezTo>
                  <a:cubicBezTo>
                    <a:pt x="157" y="141"/>
                    <a:pt x="394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65" name="Google Shape;69465;p28"/>
            <p:cNvSpPr/>
            <p:nvPr/>
          </p:nvSpPr>
          <p:spPr>
            <a:xfrm>
              <a:off x="6949309" y="3614890"/>
              <a:ext cx="65246" cy="12947"/>
            </a:xfrm>
            <a:custGeom>
              <a:avLst/>
              <a:gdLst/>
              <a:ahLst/>
              <a:cxnLst/>
              <a:rect l="l" t="t" r="r" b="b"/>
              <a:pathLst>
                <a:path w="1828" h="430" extrusionOk="0">
                  <a:moveTo>
                    <a:pt x="1128" y="430"/>
                  </a:moveTo>
                  <a:cubicBezTo>
                    <a:pt x="1828" y="0"/>
                    <a:pt x="0" y="307"/>
                    <a:pt x="1128" y="43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66" name="Google Shape;69466;p28"/>
            <p:cNvSpPr/>
            <p:nvPr/>
          </p:nvSpPr>
          <p:spPr>
            <a:xfrm>
              <a:off x="5853105" y="3619587"/>
              <a:ext cx="23307" cy="8250"/>
            </a:xfrm>
            <a:custGeom>
              <a:avLst/>
              <a:gdLst/>
              <a:ahLst/>
              <a:cxnLst/>
              <a:rect l="l" t="t" r="r" b="b"/>
              <a:pathLst>
                <a:path w="653" h="274" extrusionOk="0">
                  <a:moveTo>
                    <a:pt x="405" y="274"/>
                  </a:moveTo>
                  <a:cubicBezTo>
                    <a:pt x="417" y="156"/>
                    <a:pt x="653" y="148"/>
                    <a:pt x="598" y="1"/>
                  </a:cubicBezTo>
                  <a:lnTo>
                    <a:pt x="212" y="1"/>
                  </a:lnTo>
                  <a:cubicBezTo>
                    <a:pt x="0" y="130"/>
                    <a:pt x="8" y="221"/>
                    <a:pt x="405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67" name="Google Shape;69467;p28"/>
            <p:cNvSpPr/>
            <p:nvPr/>
          </p:nvSpPr>
          <p:spPr>
            <a:xfrm>
              <a:off x="175318" y="3618623"/>
              <a:ext cx="32659" cy="9214"/>
            </a:xfrm>
            <a:custGeom>
              <a:avLst/>
              <a:gdLst/>
              <a:ahLst/>
              <a:cxnLst/>
              <a:rect l="l" t="t" r="r" b="b"/>
              <a:pathLst>
                <a:path w="915" h="306" extrusionOk="0">
                  <a:moveTo>
                    <a:pt x="1" y="214"/>
                  </a:moveTo>
                  <a:cubicBezTo>
                    <a:pt x="193" y="214"/>
                    <a:pt x="230" y="287"/>
                    <a:pt x="387" y="306"/>
                  </a:cubicBezTo>
                  <a:cubicBezTo>
                    <a:pt x="914" y="158"/>
                    <a:pt x="102" y="0"/>
                    <a:pt x="1" y="2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68" name="Google Shape;69468;p28"/>
            <p:cNvSpPr/>
            <p:nvPr/>
          </p:nvSpPr>
          <p:spPr>
            <a:xfrm>
              <a:off x="7226920" y="362154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1" y="26"/>
                  </a:moveTo>
                  <a:cubicBezTo>
                    <a:pt x="237" y="1"/>
                    <a:pt x="1" y="70"/>
                    <a:pt x="100" y="117"/>
                  </a:cubicBezTo>
                  <a:cubicBezTo>
                    <a:pt x="152" y="142"/>
                    <a:pt x="392" y="73"/>
                    <a:pt x="291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69" name="Google Shape;69469;p28"/>
            <p:cNvSpPr/>
            <p:nvPr/>
          </p:nvSpPr>
          <p:spPr>
            <a:xfrm>
              <a:off x="5967248" y="3621544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4" y="26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2"/>
                    <a:pt x="396" y="73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70" name="Google Shape;69470;p28"/>
            <p:cNvSpPr/>
            <p:nvPr/>
          </p:nvSpPr>
          <p:spPr>
            <a:xfrm>
              <a:off x="2546363" y="362154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0" y="1"/>
                    <a:pt x="1" y="70"/>
                    <a:pt x="103" y="117"/>
                  </a:cubicBezTo>
                  <a:cubicBezTo>
                    <a:pt x="155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71" name="Google Shape;69471;p28"/>
            <p:cNvSpPr/>
            <p:nvPr/>
          </p:nvSpPr>
          <p:spPr>
            <a:xfrm>
              <a:off x="7069697" y="3610434"/>
              <a:ext cx="39761" cy="15778"/>
            </a:xfrm>
            <a:custGeom>
              <a:avLst/>
              <a:gdLst/>
              <a:ahLst/>
              <a:cxnLst/>
              <a:rect l="l" t="t" r="r" b="b"/>
              <a:pathLst>
                <a:path w="1114" h="524" extrusionOk="0">
                  <a:moveTo>
                    <a:pt x="646" y="305"/>
                  </a:moveTo>
                  <a:cubicBezTo>
                    <a:pt x="1114" y="1"/>
                    <a:pt x="0" y="524"/>
                    <a:pt x="646" y="3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72" name="Google Shape;69472;p28"/>
            <p:cNvSpPr/>
            <p:nvPr/>
          </p:nvSpPr>
          <p:spPr>
            <a:xfrm>
              <a:off x="4903952" y="3616185"/>
              <a:ext cx="13884" cy="7437"/>
            </a:xfrm>
            <a:custGeom>
              <a:avLst/>
              <a:gdLst/>
              <a:ahLst/>
              <a:cxnLst/>
              <a:rect l="l" t="t" r="r" b="b"/>
              <a:pathLst>
                <a:path w="389" h="247" extrusionOk="0">
                  <a:moveTo>
                    <a:pt x="388" y="114"/>
                  </a:moveTo>
                  <a:cubicBezTo>
                    <a:pt x="385" y="22"/>
                    <a:pt x="48" y="0"/>
                    <a:pt x="1" y="114"/>
                  </a:cubicBezTo>
                  <a:cubicBezTo>
                    <a:pt x="219" y="105"/>
                    <a:pt x="301" y="247"/>
                    <a:pt x="388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73" name="Google Shape;69473;p28"/>
            <p:cNvSpPr/>
            <p:nvPr/>
          </p:nvSpPr>
          <p:spPr>
            <a:xfrm>
              <a:off x="4645722" y="361880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0" y="117"/>
                  </a:moveTo>
                  <a:cubicBezTo>
                    <a:pt x="154" y="142"/>
                    <a:pt x="391" y="72"/>
                    <a:pt x="293" y="25"/>
                  </a:cubicBezTo>
                  <a:cubicBezTo>
                    <a:pt x="240" y="1"/>
                    <a:pt x="0" y="71"/>
                    <a:pt x="100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74" name="Google Shape;69474;p28"/>
            <p:cNvSpPr/>
            <p:nvPr/>
          </p:nvSpPr>
          <p:spPr>
            <a:xfrm>
              <a:off x="251021" y="3619587"/>
              <a:ext cx="13849" cy="2800"/>
            </a:xfrm>
            <a:custGeom>
              <a:avLst/>
              <a:gdLst/>
              <a:ahLst/>
              <a:cxnLst/>
              <a:rect l="l" t="t" r="r" b="b"/>
              <a:pathLst>
                <a:path w="388" h="93" extrusionOk="0">
                  <a:moveTo>
                    <a:pt x="387" y="1"/>
                  </a:moveTo>
                  <a:cubicBezTo>
                    <a:pt x="236" y="20"/>
                    <a:pt x="3" y="3"/>
                    <a:pt x="1" y="92"/>
                  </a:cubicBezTo>
                  <a:cubicBezTo>
                    <a:pt x="151" y="71"/>
                    <a:pt x="381" y="89"/>
                    <a:pt x="3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75" name="Google Shape;69475;p28"/>
            <p:cNvSpPr/>
            <p:nvPr/>
          </p:nvSpPr>
          <p:spPr>
            <a:xfrm>
              <a:off x="7353555" y="3611427"/>
              <a:ext cx="23486" cy="8190"/>
            </a:xfrm>
            <a:custGeom>
              <a:avLst/>
              <a:gdLst/>
              <a:ahLst/>
              <a:cxnLst/>
              <a:rect l="l" t="t" r="r" b="b"/>
              <a:pathLst>
                <a:path w="658" h="272" extrusionOk="0">
                  <a:moveTo>
                    <a:pt x="409" y="272"/>
                  </a:moveTo>
                  <a:cubicBezTo>
                    <a:pt x="418" y="154"/>
                    <a:pt x="657" y="145"/>
                    <a:pt x="601" y="0"/>
                  </a:cubicBezTo>
                  <a:lnTo>
                    <a:pt x="214" y="0"/>
                  </a:lnTo>
                  <a:cubicBezTo>
                    <a:pt x="1" y="131"/>
                    <a:pt x="6" y="219"/>
                    <a:pt x="409" y="2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76" name="Google Shape;69476;p28"/>
            <p:cNvSpPr/>
            <p:nvPr/>
          </p:nvSpPr>
          <p:spPr>
            <a:xfrm>
              <a:off x="2202258" y="3616124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4"/>
                  </a:moveTo>
                  <a:cubicBezTo>
                    <a:pt x="238" y="1"/>
                    <a:pt x="1" y="69"/>
                    <a:pt x="99" y="116"/>
                  </a:cubicBezTo>
                  <a:cubicBezTo>
                    <a:pt x="153" y="141"/>
                    <a:pt x="392" y="73"/>
                    <a:pt x="293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77" name="Google Shape;69477;p28"/>
            <p:cNvSpPr/>
            <p:nvPr/>
          </p:nvSpPr>
          <p:spPr>
            <a:xfrm>
              <a:off x="1865006" y="361338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3" y="27"/>
                  </a:moveTo>
                  <a:cubicBezTo>
                    <a:pt x="238" y="0"/>
                    <a:pt x="0" y="70"/>
                    <a:pt x="102" y="115"/>
                  </a:cubicBezTo>
                  <a:cubicBezTo>
                    <a:pt x="152" y="141"/>
                    <a:pt x="391" y="71"/>
                    <a:pt x="293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78" name="Google Shape;69478;p28"/>
            <p:cNvSpPr/>
            <p:nvPr/>
          </p:nvSpPr>
          <p:spPr>
            <a:xfrm>
              <a:off x="1510586" y="3610163"/>
              <a:ext cx="13813" cy="7407"/>
            </a:xfrm>
            <a:custGeom>
              <a:avLst/>
              <a:gdLst/>
              <a:ahLst/>
              <a:cxnLst/>
              <a:rect l="l" t="t" r="r" b="b"/>
              <a:pathLst>
                <a:path w="387" h="246" extrusionOk="0">
                  <a:moveTo>
                    <a:pt x="387" y="134"/>
                  </a:moveTo>
                  <a:cubicBezTo>
                    <a:pt x="172" y="143"/>
                    <a:pt x="87" y="0"/>
                    <a:pt x="1" y="134"/>
                  </a:cubicBezTo>
                  <a:cubicBezTo>
                    <a:pt x="3" y="225"/>
                    <a:pt x="340" y="246"/>
                    <a:pt x="387" y="13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79" name="Google Shape;69479;p28"/>
            <p:cNvSpPr/>
            <p:nvPr/>
          </p:nvSpPr>
          <p:spPr>
            <a:xfrm>
              <a:off x="4339557" y="3608627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7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80" name="Google Shape;69480;p28"/>
            <p:cNvSpPr/>
            <p:nvPr/>
          </p:nvSpPr>
          <p:spPr>
            <a:xfrm>
              <a:off x="1579435" y="3608627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389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9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81" name="Google Shape;69481;p28"/>
            <p:cNvSpPr/>
            <p:nvPr/>
          </p:nvSpPr>
          <p:spPr>
            <a:xfrm>
              <a:off x="7987549" y="3608206"/>
              <a:ext cx="20773" cy="3673"/>
            </a:xfrm>
            <a:custGeom>
              <a:avLst/>
              <a:gdLst/>
              <a:ahLst/>
              <a:cxnLst/>
              <a:rect l="l" t="t" r="r" b="b"/>
              <a:pathLst>
                <a:path w="582" h="122" extrusionOk="0">
                  <a:moveTo>
                    <a:pt x="582" y="15"/>
                  </a:moveTo>
                  <a:cubicBezTo>
                    <a:pt x="353" y="30"/>
                    <a:pt x="35" y="0"/>
                    <a:pt x="1" y="107"/>
                  </a:cubicBezTo>
                  <a:cubicBezTo>
                    <a:pt x="229" y="92"/>
                    <a:pt x="548" y="122"/>
                    <a:pt x="582" y="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82" name="Google Shape;69482;p28"/>
            <p:cNvSpPr/>
            <p:nvPr/>
          </p:nvSpPr>
          <p:spPr>
            <a:xfrm>
              <a:off x="4525333" y="360555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4" y="103"/>
                  </a:moveTo>
                  <a:cubicBezTo>
                    <a:pt x="0" y="153"/>
                    <a:pt x="157" y="206"/>
                    <a:pt x="194" y="103"/>
                  </a:cubicBezTo>
                  <a:cubicBezTo>
                    <a:pt x="196" y="54"/>
                    <a:pt x="39" y="1"/>
                    <a:pt x="4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83" name="Google Shape;69483;p28"/>
            <p:cNvSpPr/>
            <p:nvPr/>
          </p:nvSpPr>
          <p:spPr>
            <a:xfrm>
              <a:off x="684641" y="3601913"/>
              <a:ext cx="13813" cy="7437"/>
            </a:xfrm>
            <a:custGeom>
              <a:avLst/>
              <a:gdLst/>
              <a:ahLst/>
              <a:cxnLst/>
              <a:rect l="l" t="t" r="r" b="b"/>
              <a:pathLst>
                <a:path w="387" h="247" extrusionOk="0">
                  <a:moveTo>
                    <a:pt x="387" y="133"/>
                  </a:moveTo>
                  <a:cubicBezTo>
                    <a:pt x="169" y="143"/>
                    <a:pt x="85" y="0"/>
                    <a:pt x="1" y="133"/>
                  </a:cubicBezTo>
                  <a:cubicBezTo>
                    <a:pt x="2" y="224"/>
                    <a:pt x="339" y="247"/>
                    <a:pt x="387" y="13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84" name="Google Shape;69484;p28"/>
            <p:cNvSpPr/>
            <p:nvPr/>
          </p:nvSpPr>
          <p:spPr>
            <a:xfrm>
              <a:off x="1235259" y="3600107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6" y="102"/>
                  </a:moveTo>
                  <a:cubicBezTo>
                    <a:pt x="196" y="52"/>
                    <a:pt x="35" y="0"/>
                    <a:pt x="0" y="102"/>
                  </a:cubicBezTo>
                  <a:cubicBezTo>
                    <a:pt x="1" y="153"/>
                    <a:pt x="157" y="207"/>
                    <a:pt x="196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85" name="Google Shape;69485;p28"/>
            <p:cNvSpPr/>
            <p:nvPr/>
          </p:nvSpPr>
          <p:spPr>
            <a:xfrm>
              <a:off x="3589243" y="3597337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6" y="104"/>
                  </a:moveTo>
                  <a:cubicBezTo>
                    <a:pt x="196" y="53"/>
                    <a:pt x="38" y="1"/>
                    <a:pt x="3" y="104"/>
                  </a:cubicBezTo>
                  <a:cubicBezTo>
                    <a:pt x="0" y="155"/>
                    <a:pt x="160" y="208"/>
                    <a:pt x="196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86" name="Google Shape;69486;p28"/>
            <p:cNvSpPr/>
            <p:nvPr/>
          </p:nvSpPr>
          <p:spPr>
            <a:xfrm>
              <a:off x="7588335" y="3594386"/>
              <a:ext cx="13813" cy="6835"/>
            </a:xfrm>
            <a:custGeom>
              <a:avLst/>
              <a:gdLst/>
              <a:ahLst/>
              <a:cxnLst/>
              <a:rect l="l" t="t" r="r" b="b"/>
              <a:pathLst>
                <a:path w="387" h="227" extrusionOk="0">
                  <a:moveTo>
                    <a:pt x="387" y="112"/>
                  </a:moveTo>
                  <a:cubicBezTo>
                    <a:pt x="345" y="1"/>
                    <a:pt x="170" y="57"/>
                    <a:pt x="0" y="112"/>
                  </a:cubicBezTo>
                  <a:cubicBezTo>
                    <a:pt x="0" y="203"/>
                    <a:pt x="340" y="227"/>
                    <a:pt x="387" y="11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87" name="Google Shape;69487;p28"/>
            <p:cNvSpPr/>
            <p:nvPr/>
          </p:nvSpPr>
          <p:spPr>
            <a:xfrm>
              <a:off x="4277596" y="3594988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88" name="Google Shape;69488;p28"/>
            <p:cNvSpPr/>
            <p:nvPr/>
          </p:nvSpPr>
          <p:spPr>
            <a:xfrm>
              <a:off x="2835503" y="359694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3" y="142"/>
                    <a:pt x="391" y="73"/>
                    <a:pt x="293" y="27"/>
                  </a:cubicBezTo>
                  <a:cubicBezTo>
                    <a:pt x="240" y="1"/>
                    <a:pt x="1" y="71"/>
                    <a:pt x="99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89" name="Google Shape;69489;p28"/>
            <p:cNvSpPr/>
            <p:nvPr/>
          </p:nvSpPr>
          <p:spPr>
            <a:xfrm>
              <a:off x="2556856" y="3594597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" y="105"/>
                  </a:moveTo>
                  <a:cubicBezTo>
                    <a:pt x="1" y="156"/>
                    <a:pt x="155" y="208"/>
                    <a:pt x="191" y="105"/>
                  </a:cubicBezTo>
                  <a:cubicBezTo>
                    <a:pt x="194" y="54"/>
                    <a:pt x="34" y="1"/>
                    <a:pt x="1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90" name="Google Shape;69490;p28"/>
            <p:cNvSpPr/>
            <p:nvPr/>
          </p:nvSpPr>
          <p:spPr>
            <a:xfrm>
              <a:off x="1923505" y="3594627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7" y="104"/>
                  </a:moveTo>
                  <a:cubicBezTo>
                    <a:pt x="197" y="53"/>
                    <a:pt x="39" y="1"/>
                    <a:pt x="5" y="104"/>
                  </a:cubicBezTo>
                  <a:cubicBezTo>
                    <a:pt x="1" y="154"/>
                    <a:pt x="160" y="207"/>
                    <a:pt x="197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91" name="Google Shape;69491;p28"/>
            <p:cNvSpPr/>
            <p:nvPr/>
          </p:nvSpPr>
          <p:spPr>
            <a:xfrm>
              <a:off x="567643" y="3597728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2"/>
                    <a:pt x="3" y="2"/>
                    <a:pt x="1" y="91"/>
                  </a:cubicBezTo>
                  <a:cubicBezTo>
                    <a:pt x="150" y="71"/>
                    <a:pt x="381" y="90"/>
                    <a:pt x="3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92" name="Google Shape;69492;p28"/>
            <p:cNvSpPr/>
            <p:nvPr/>
          </p:nvSpPr>
          <p:spPr>
            <a:xfrm>
              <a:off x="6721095" y="3588936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6" y="110"/>
                  </a:moveTo>
                  <a:cubicBezTo>
                    <a:pt x="345" y="1"/>
                    <a:pt x="173" y="53"/>
                    <a:pt x="1" y="110"/>
                  </a:cubicBezTo>
                  <a:cubicBezTo>
                    <a:pt x="3" y="202"/>
                    <a:pt x="339" y="225"/>
                    <a:pt x="386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93" name="Google Shape;69493;p28"/>
            <p:cNvSpPr/>
            <p:nvPr/>
          </p:nvSpPr>
          <p:spPr>
            <a:xfrm>
              <a:off x="6166908" y="3591496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5"/>
                  </a:moveTo>
                  <a:cubicBezTo>
                    <a:pt x="238" y="0"/>
                    <a:pt x="1" y="70"/>
                    <a:pt x="99" y="117"/>
                  </a:cubicBezTo>
                  <a:cubicBezTo>
                    <a:pt x="154" y="141"/>
                    <a:pt x="392" y="72"/>
                    <a:pt x="292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94" name="Google Shape;69494;p28"/>
            <p:cNvSpPr/>
            <p:nvPr/>
          </p:nvSpPr>
          <p:spPr>
            <a:xfrm>
              <a:off x="5048540" y="3586769"/>
              <a:ext cx="20666" cy="9003"/>
            </a:xfrm>
            <a:custGeom>
              <a:avLst/>
              <a:gdLst/>
              <a:ahLst/>
              <a:cxnLst/>
              <a:rect l="l" t="t" r="r" b="b"/>
              <a:pathLst>
                <a:path w="579" h="299" extrusionOk="0">
                  <a:moveTo>
                    <a:pt x="579" y="1"/>
                  </a:moveTo>
                  <a:lnTo>
                    <a:pt x="193" y="1"/>
                  </a:lnTo>
                  <a:cubicBezTo>
                    <a:pt x="193" y="91"/>
                    <a:pt x="38" y="109"/>
                    <a:pt x="0" y="182"/>
                  </a:cubicBezTo>
                  <a:cubicBezTo>
                    <a:pt x="246" y="189"/>
                    <a:pt x="267" y="298"/>
                    <a:pt x="579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95" name="Google Shape;69495;p28"/>
            <p:cNvSpPr/>
            <p:nvPr/>
          </p:nvSpPr>
          <p:spPr>
            <a:xfrm>
              <a:off x="2822083" y="3586377"/>
              <a:ext cx="23914" cy="5902"/>
            </a:xfrm>
            <a:custGeom>
              <a:avLst/>
              <a:gdLst/>
              <a:ahLst/>
              <a:cxnLst/>
              <a:rect l="l" t="t" r="r" b="b"/>
              <a:pathLst>
                <a:path w="670" h="196" extrusionOk="0">
                  <a:moveTo>
                    <a:pt x="475" y="195"/>
                  </a:moveTo>
                  <a:cubicBezTo>
                    <a:pt x="473" y="104"/>
                    <a:pt x="631" y="87"/>
                    <a:pt x="669" y="14"/>
                  </a:cubicBezTo>
                  <a:cubicBezTo>
                    <a:pt x="364" y="22"/>
                    <a:pt x="1" y="1"/>
                    <a:pt x="88" y="19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96" name="Google Shape;69496;p28"/>
            <p:cNvSpPr/>
            <p:nvPr/>
          </p:nvSpPr>
          <p:spPr>
            <a:xfrm>
              <a:off x="6937852" y="358601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6"/>
                  </a:moveTo>
                  <a:cubicBezTo>
                    <a:pt x="238" y="1"/>
                    <a:pt x="0" y="70"/>
                    <a:pt x="99" y="116"/>
                  </a:cubicBezTo>
                  <a:cubicBezTo>
                    <a:pt x="152" y="142"/>
                    <a:pt x="389" y="74"/>
                    <a:pt x="291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97" name="Google Shape;69497;p28"/>
            <p:cNvSpPr/>
            <p:nvPr/>
          </p:nvSpPr>
          <p:spPr>
            <a:xfrm>
              <a:off x="4515304" y="3575839"/>
              <a:ext cx="40440" cy="13670"/>
            </a:xfrm>
            <a:custGeom>
              <a:avLst/>
              <a:gdLst/>
              <a:ahLst/>
              <a:cxnLst/>
              <a:rect l="l" t="t" r="r" b="b"/>
              <a:pathLst>
                <a:path w="1133" h="454" extrusionOk="0">
                  <a:moveTo>
                    <a:pt x="285" y="454"/>
                  </a:moveTo>
                  <a:lnTo>
                    <a:pt x="1054" y="454"/>
                  </a:lnTo>
                  <a:cubicBezTo>
                    <a:pt x="1132" y="237"/>
                    <a:pt x="699" y="258"/>
                    <a:pt x="860" y="1"/>
                  </a:cubicBezTo>
                  <a:cubicBezTo>
                    <a:pt x="1" y="41"/>
                    <a:pt x="575" y="193"/>
                    <a:pt x="285" y="45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98" name="Google Shape;69498;p28"/>
            <p:cNvSpPr/>
            <p:nvPr/>
          </p:nvSpPr>
          <p:spPr>
            <a:xfrm>
              <a:off x="2553287" y="358601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6"/>
                  </a:moveTo>
                  <a:cubicBezTo>
                    <a:pt x="242" y="1"/>
                    <a:pt x="0" y="70"/>
                    <a:pt x="102" y="116"/>
                  </a:cubicBezTo>
                  <a:cubicBezTo>
                    <a:pt x="154" y="142"/>
                    <a:pt x="392" y="74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99" name="Google Shape;69499;p28"/>
            <p:cNvSpPr/>
            <p:nvPr/>
          </p:nvSpPr>
          <p:spPr>
            <a:xfrm>
              <a:off x="1920007" y="3586016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103" y="116"/>
                  </a:moveTo>
                  <a:cubicBezTo>
                    <a:pt x="154" y="142"/>
                    <a:pt x="395" y="71"/>
                    <a:pt x="295" y="26"/>
                  </a:cubicBezTo>
                  <a:cubicBezTo>
                    <a:pt x="238" y="1"/>
                    <a:pt x="1" y="70"/>
                    <a:pt x="103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00" name="Google Shape;69500;p28"/>
            <p:cNvSpPr/>
            <p:nvPr/>
          </p:nvSpPr>
          <p:spPr>
            <a:xfrm>
              <a:off x="225465" y="3573400"/>
              <a:ext cx="46257" cy="18789"/>
            </a:xfrm>
            <a:custGeom>
              <a:avLst/>
              <a:gdLst/>
              <a:ahLst/>
              <a:cxnLst/>
              <a:rect l="l" t="t" r="r" b="b"/>
              <a:pathLst>
                <a:path w="1296" h="624" extrusionOk="0">
                  <a:moveTo>
                    <a:pt x="1295" y="355"/>
                  </a:moveTo>
                  <a:cubicBezTo>
                    <a:pt x="924" y="318"/>
                    <a:pt x="1144" y="1"/>
                    <a:pt x="524" y="83"/>
                  </a:cubicBezTo>
                  <a:cubicBezTo>
                    <a:pt x="0" y="224"/>
                    <a:pt x="999" y="624"/>
                    <a:pt x="1295" y="35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01" name="Google Shape;69501;p28"/>
            <p:cNvSpPr/>
            <p:nvPr/>
          </p:nvSpPr>
          <p:spPr>
            <a:xfrm>
              <a:off x="8631001" y="3580566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40" y="1"/>
                    <a:pt x="1" y="68"/>
                    <a:pt x="100" y="115"/>
                  </a:cubicBezTo>
                  <a:cubicBezTo>
                    <a:pt x="155" y="140"/>
                    <a:pt x="394" y="74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02" name="Google Shape;69502;p28"/>
            <p:cNvSpPr/>
            <p:nvPr/>
          </p:nvSpPr>
          <p:spPr>
            <a:xfrm>
              <a:off x="7141010" y="3581259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5" y="1"/>
                  </a:moveTo>
                  <a:cubicBezTo>
                    <a:pt x="233" y="23"/>
                    <a:pt x="3" y="4"/>
                    <a:pt x="1" y="92"/>
                  </a:cubicBezTo>
                  <a:cubicBezTo>
                    <a:pt x="150" y="71"/>
                    <a:pt x="379" y="90"/>
                    <a:pt x="38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03" name="Google Shape;69503;p28"/>
            <p:cNvSpPr/>
            <p:nvPr/>
          </p:nvSpPr>
          <p:spPr>
            <a:xfrm>
              <a:off x="4269886" y="3573129"/>
              <a:ext cx="21487" cy="6413"/>
            </a:xfrm>
            <a:custGeom>
              <a:avLst/>
              <a:gdLst/>
              <a:ahLst/>
              <a:cxnLst/>
              <a:rect l="l" t="t" r="r" b="b"/>
              <a:pathLst>
                <a:path w="602" h="213" extrusionOk="0">
                  <a:moveTo>
                    <a:pt x="602" y="182"/>
                  </a:moveTo>
                  <a:lnTo>
                    <a:pt x="602" y="1"/>
                  </a:lnTo>
                  <a:lnTo>
                    <a:pt x="22" y="1"/>
                  </a:lnTo>
                  <a:cubicBezTo>
                    <a:pt x="0" y="164"/>
                    <a:pt x="217" y="212"/>
                    <a:pt x="602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04" name="Google Shape;69504;p28"/>
            <p:cNvSpPr/>
            <p:nvPr/>
          </p:nvSpPr>
          <p:spPr>
            <a:xfrm>
              <a:off x="3103977" y="357505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7"/>
                  </a:moveTo>
                  <a:cubicBezTo>
                    <a:pt x="238" y="1"/>
                    <a:pt x="0" y="69"/>
                    <a:pt x="99" y="118"/>
                  </a:cubicBezTo>
                  <a:cubicBezTo>
                    <a:pt x="152" y="142"/>
                    <a:pt x="389" y="75"/>
                    <a:pt x="291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05" name="Google Shape;69505;p28"/>
            <p:cNvSpPr/>
            <p:nvPr/>
          </p:nvSpPr>
          <p:spPr>
            <a:xfrm>
              <a:off x="1438203" y="357505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7"/>
                  </a:moveTo>
                  <a:cubicBezTo>
                    <a:pt x="242" y="1"/>
                    <a:pt x="0" y="69"/>
                    <a:pt x="101" y="118"/>
                  </a:cubicBezTo>
                  <a:cubicBezTo>
                    <a:pt x="157" y="142"/>
                    <a:pt x="393" y="75"/>
                    <a:pt x="295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06" name="Google Shape;69506;p28"/>
            <p:cNvSpPr/>
            <p:nvPr/>
          </p:nvSpPr>
          <p:spPr>
            <a:xfrm>
              <a:off x="309377" y="3575056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7"/>
                  </a:moveTo>
                  <a:cubicBezTo>
                    <a:pt x="240" y="1"/>
                    <a:pt x="0" y="69"/>
                    <a:pt x="99" y="118"/>
                  </a:cubicBezTo>
                  <a:cubicBezTo>
                    <a:pt x="154" y="142"/>
                    <a:pt x="394" y="75"/>
                    <a:pt x="292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07" name="Google Shape;69507;p28"/>
            <p:cNvSpPr/>
            <p:nvPr/>
          </p:nvSpPr>
          <p:spPr>
            <a:xfrm>
              <a:off x="4583796" y="357237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6"/>
                  </a:moveTo>
                  <a:cubicBezTo>
                    <a:pt x="238" y="1"/>
                    <a:pt x="1" y="70"/>
                    <a:pt x="98" y="116"/>
                  </a:cubicBezTo>
                  <a:cubicBezTo>
                    <a:pt x="153" y="142"/>
                    <a:pt x="392" y="71"/>
                    <a:pt x="292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08" name="Google Shape;69508;p28"/>
            <p:cNvSpPr/>
            <p:nvPr/>
          </p:nvSpPr>
          <p:spPr>
            <a:xfrm>
              <a:off x="2198939" y="3566746"/>
              <a:ext cx="27626" cy="9997"/>
            </a:xfrm>
            <a:custGeom>
              <a:avLst/>
              <a:gdLst/>
              <a:ahLst/>
              <a:cxnLst/>
              <a:rect l="l" t="t" r="r" b="b"/>
              <a:pathLst>
                <a:path w="774" h="332" extrusionOk="0">
                  <a:moveTo>
                    <a:pt x="1" y="213"/>
                  </a:moveTo>
                  <a:cubicBezTo>
                    <a:pt x="258" y="330"/>
                    <a:pt x="716" y="332"/>
                    <a:pt x="774" y="121"/>
                  </a:cubicBezTo>
                  <a:cubicBezTo>
                    <a:pt x="517" y="4"/>
                    <a:pt x="54" y="0"/>
                    <a:pt x="1" y="21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09" name="Google Shape;69509;p28"/>
            <p:cNvSpPr/>
            <p:nvPr/>
          </p:nvSpPr>
          <p:spPr>
            <a:xfrm>
              <a:off x="8497014" y="3567078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5" y="1"/>
                    <a:pt x="170" y="54"/>
                    <a:pt x="1" y="110"/>
                  </a:cubicBezTo>
                  <a:cubicBezTo>
                    <a:pt x="1" y="202"/>
                    <a:pt x="335" y="224"/>
                    <a:pt x="386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10" name="Google Shape;69510;p28"/>
            <p:cNvSpPr/>
            <p:nvPr/>
          </p:nvSpPr>
          <p:spPr>
            <a:xfrm>
              <a:off x="7801701" y="3567228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5"/>
                  </a:moveTo>
                  <a:cubicBezTo>
                    <a:pt x="195" y="55"/>
                    <a:pt x="37" y="1"/>
                    <a:pt x="1" y="105"/>
                  </a:cubicBezTo>
                  <a:cubicBezTo>
                    <a:pt x="1" y="156"/>
                    <a:pt x="157" y="209"/>
                    <a:pt x="195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11" name="Google Shape;69511;p28"/>
            <p:cNvSpPr/>
            <p:nvPr/>
          </p:nvSpPr>
          <p:spPr>
            <a:xfrm>
              <a:off x="4642438" y="3567650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12" name="Google Shape;69512;p28"/>
            <p:cNvSpPr/>
            <p:nvPr/>
          </p:nvSpPr>
          <p:spPr>
            <a:xfrm>
              <a:off x="1438203" y="356960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6"/>
                  </a:moveTo>
                  <a:cubicBezTo>
                    <a:pt x="242" y="0"/>
                    <a:pt x="0" y="71"/>
                    <a:pt x="101" y="118"/>
                  </a:cubicBezTo>
                  <a:cubicBezTo>
                    <a:pt x="157" y="143"/>
                    <a:pt x="393" y="73"/>
                    <a:pt x="295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13" name="Google Shape;69513;p28"/>
            <p:cNvSpPr/>
            <p:nvPr/>
          </p:nvSpPr>
          <p:spPr>
            <a:xfrm>
              <a:off x="1407258" y="3567469"/>
              <a:ext cx="23985" cy="6052"/>
            </a:xfrm>
            <a:custGeom>
              <a:avLst/>
              <a:gdLst/>
              <a:ahLst/>
              <a:cxnLst/>
              <a:rect l="l" t="t" r="r" b="b"/>
              <a:pathLst>
                <a:path w="672" h="201" extrusionOk="0">
                  <a:moveTo>
                    <a:pt x="580" y="6"/>
                  </a:moveTo>
                  <a:cubicBezTo>
                    <a:pt x="248" y="1"/>
                    <a:pt x="87" y="75"/>
                    <a:pt x="0" y="189"/>
                  </a:cubicBezTo>
                  <a:cubicBezTo>
                    <a:pt x="307" y="178"/>
                    <a:pt x="671" y="201"/>
                    <a:pt x="580" y="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14" name="Google Shape;69514;p28"/>
            <p:cNvSpPr/>
            <p:nvPr/>
          </p:nvSpPr>
          <p:spPr>
            <a:xfrm>
              <a:off x="226857" y="3569607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38" y="0"/>
                    <a:pt x="0" y="71"/>
                    <a:pt x="100" y="118"/>
                  </a:cubicBezTo>
                  <a:cubicBezTo>
                    <a:pt x="150" y="143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15" name="Google Shape;69515;p28"/>
            <p:cNvSpPr/>
            <p:nvPr/>
          </p:nvSpPr>
          <p:spPr>
            <a:xfrm>
              <a:off x="8648419" y="3561387"/>
              <a:ext cx="27555" cy="10207"/>
            </a:xfrm>
            <a:custGeom>
              <a:avLst/>
              <a:gdLst/>
              <a:ahLst/>
              <a:cxnLst/>
              <a:rect l="l" t="t" r="r" b="b"/>
              <a:pathLst>
                <a:path w="772" h="339" extrusionOk="0">
                  <a:moveTo>
                    <a:pt x="771" y="299"/>
                  </a:moveTo>
                  <a:lnTo>
                    <a:pt x="771" y="27"/>
                  </a:lnTo>
                  <a:cubicBezTo>
                    <a:pt x="330" y="0"/>
                    <a:pt x="47" y="47"/>
                    <a:pt x="1" y="208"/>
                  </a:cubicBezTo>
                  <a:cubicBezTo>
                    <a:pt x="258" y="237"/>
                    <a:pt x="366" y="339"/>
                    <a:pt x="771" y="29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16" name="Google Shape;69516;p28"/>
            <p:cNvSpPr/>
            <p:nvPr/>
          </p:nvSpPr>
          <p:spPr>
            <a:xfrm>
              <a:off x="8022027" y="3564518"/>
              <a:ext cx="6889" cy="6293"/>
            </a:xfrm>
            <a:custGeom>
              <a:avLst/>
              <a:gdLst/>
              <a:ahLst/>
              <a:cxnLst/>
              <a:rect l="l" t="t" r="r" b="b"/>
              <a:pathLst>
                <a:path w="193" h="209" extrusionOk="0">
                  <a:moveTo>
                    <a:pt x="193" y="104"/>
                  </a:moveTo>
                  <a:cubicBezTo>
                    <a:pt x="193" y="53"/>
                    <a:pt x="39" y="1"/>
                    <a:pt x="1" y="104"/>
                  </a:cubicBezTo>
                  <a:cubicBezTo>
                    <a:pt x="1" y="155"/>
                    <a:pt x="156" y="208"/>
                    <a:pt x="193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17" name="Google Shape;69517;p28"/>
            <p:cNvSpPr/>
            <p:nvPr/>
          </p:nvSpPr>
          <p:spPr>
            <a:xfrm>
              <a:off x="7719075" y="3556660"/>
              <a:ext cx="29946" cy="13760"/>
            </a:xfrm>
            <a:custGeom>
              <a:avLst/>
              <a:gdLst/>
              <a:ahLst/>
              <a:cxnLst/>
              <a:rect l="l" t="t" r="r" b="b"/>
              <a:pathLst>
                <a:path w="839" h="457" extrusionOk="0">
                  <a:moveTo>
                    <a:pt x="196" y="456"/>
                  </a:moveTo>
                  <a:lnTo>
                    <a:pt x="581" y="456"/>
                  </a:lnTo>
                  <a:cubicBezTo>
                    <a:pt x="683" y="223"/>
                    <a:pt x="838" y="138"/>
                    <a:pt x="388" y="1"/>
                  </a:cubicBezTo>
                  <a:cubicBezTo>
                    <a:pt x="529" y="249"/>
                    <a:pt x="5" y="184"/>
                    <a:pt x="0" y="365"/>
                  </a:cubicBezTo>
                  <a:cubicBezTo>
                    <a:pt x="120" y="370"/>
                    <a:pt x="231" y="379"/>
                    <a:pt x="196" y="45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18" name="Google Shape;69518;p28"/>
            <p:cNvSpPr/>
            <p:nvPr/>
          </p:nvSpPr>
          <p:spPr>
            <a:xfrm>
              <a:off x="7650297" y="3561809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4"/>
                  </a:moveTo>
                  <a:cubicBezTo>
                    <a:pt x="196" y="53"/>
                    <a:pt x="40" y="1"/>
                    <a:pt x="0" y="104"/>
                  </a:cubicBezTo>
                  <a:cubicBezTo>
                    <a:pt x="0" y="155"/>
                    <a:pt x="157" y="207"/>
                    <a:pt x="195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19" name="Google Shape;69519;p28"/>
            <p:cNvSpPr/>
            <p:nvPr/>
          </p:nvSpPr>
          <p:spPr>
            <a:xfrm>
              <a:off x="4329313" y="3554854"/>
              <a:ext cx="58857" cy="12827"/>
            </a:xfrm>
            <a:custGeom>
              <a:avLst/>
              <a:gdLst/>
              <a:ahLst/>
              <a:cxnLst/>
              <a:rect l="l" t="t" r="r" b="b"/>
              <a:pathLst>
                <a:path w="1649" h="426" extrusionOk="0">
                  <a:moveTo>
                    <a:pt x="674" y="425"/>
                  </a:moveTo>
                  <a:cubicBezTo>
                    <a:pt x="1648" y="60"/>
                    <a:pt x="1" y="1"/>
                    <a:pt x="674" y="4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20" name="Google Shape;69520;p28"/>
            <p:cNvSpPr/>
            <p:nvPr/>
          </p:nvSpPr>
          <p:spPr>
            <a:xfrm>
              <a:off x="4669956" y="3562170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1"/>
                  </a:moveTo>
                  <a:cubicBezTo>
                    <a:pt x="235" y="20"/>
                    <a:pt x="5" y="2"/>
                    <a:pt x="0" y="91"/>
                  </a:cubicBezTo>
                  <a:cubicBezTo>
                    <a:pt x="149" y="71"/>
                    <a:pt x="379" y="89"/>
                    <a:pt x="38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21" name="Google Shape;69521;p28"/>
            <p:cNvSpPr/>
            <p:nvPr/>
          </p:nvSpPr>
          <p:spPr>
            <a:xfrm>
              <a:off x="4133115" y="3559430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22" name="Google Shape;69522;p28"/>
            <p:cNvSpPr/>
            <p:nvPr/>
          </p:nvSpPr>
          <p:spPr>
            <a:xfrm>
              <a:off x="3114292" y="3559069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7" y="104"/>
                  </a:moveTo>
                  <a:cubicBezTo>
                    <a:pt x="197" y="53"/>
                    <a:pt x="40" y="0"/>
                    <a:pt x="2" y="104"/>
                  </a:cubicBezTo>
                  <a:cubicBezTo>
                    <a:pt x="1" y="155"/>
                    <a:pt x="159" y="205"/>
                    <a:pt x="197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23" name="Google Shape;69523;p28"/>
            <p:cNvSpPr/>
            <p:nvPr/>
          </p:nvSpPr>
          <p:spPr>
            <a:xfrm>
              <a:off x="1407294" y="3556329"/>
              <a:ext cx="6996" cy="6263"/>
            </a:xfrm>
            <a:custGeom>
              <a:avLst/>
              <a:gdLst/>
              <a:ahLst/>
              <a:cxnLst/>
              <a:rect l="l" t="t" r="r" b="b"/>
              <a:pathLst>
                <a:path w="196" h="208" extrusionOk="0">
                  <a:moveTo>
                    <a:pt x="194" y="103"/>
                  </a:moveTo>
                  <a:cubicBezTo>
                    <a:pt x="195" y="52"/>
                    <a:pt x="39" y="0"/>
                    <a:pt x="1" y="103"/>
                  </a:cubicBezTo>
                  <a:cubicBezTo>
                    <a:pt x="1" y="154"/>
                    <a:pt x="157" y="208"/>
                    <a:pt x="194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24" name="Google Shape;69524;p28"/>
            <p:cNvSpPr/>
            <p:nvPr/>
          </p:nvSpPr>
          <p:spPr>
            <a:xfrm>
              <a:off x="8841083" y="3547959"/>
              <a:ext cx="27804" cy="18367"/>
            </a:xfrm>
            <a:custGeom>
              <a:avLst/>
              <a:gdLst/>
              <a:ahLst/>
              <a:cxnLst/>
              <a:rect l="l" t="t" r="r" b="b"/>
              <a:pathLst>
                <a:path w="779" h="610" extrusionOk="0">
                  <a:moveTo>
                    <a:pt x="1" y="291"/>
                  </a:moveTo>
                  <a:cubicBezTo>
                    <a:pt x="779" y="610"/>
                    <a:pt x="456" y="0"/>
                    <a:pt x="1" y="29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25" name="Google Shape;69525;p28"/>
            <p:cNvSpPr/>
            <p:nvPr/>
          </p:nvSpPr>
          <p:spPr>
            <a:xfrm>
              <a:off x="6562802" y="3553649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2" y="102"/>
                  </a:moveTo>
                  <a:cubicBezTo>
                    <a:pt x="193" y="54"/>
                    <a:pt x="39" y="0"/>
                    <a:pt x="2" y="102"/>
                  </a:cubicBezTo>
                  <a:cubicBezTo>
                    <a:pt x="0" y="152"/>
                    <a:pt x="157" y="205"/>
                    <a:pt x="192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26" name="Google Shape;69526;p28"/>
            <p:cNvSpPr/>
            <p:nvPr/>
          </p:nvSpPr>
          <p:spPr>
            <a:xfrm>
              <a:off x="8810067" y="3553258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9" y="115"/>
                  </a:moveTo>
                  <a:cubicBezTo>
                    <a:pt x="153" y="140"/>
                    <a:pt x="392" y="72"/>
                    <a:pt x="291" y="24"/>
                  </a:cubicBezTo>
                  <a:cubicBezTo>
                    <a:pt x="238" y="0"/>
                    <a:pt x="0" y="68"/>
                    <a:pt x="99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27" name="Google Shape;69527;p28"/>
            <p:cNvSpPr/>
            <p:nvPr/>
          </p:nvSpPr>
          <p:spPr>
            <a:xfrm>
              <a:off x="2243482" y="3553258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295" y="24"/>
                  </a:moveTo>
                  <a:cubicBezTo>
                    <a:pt x="240" y="0"/>
                    <a:pt x="1" y="68"/>
                    <a:pt x="104" y="115"/>
                  </a:cubicBezTo>
                  <a:cubicBezTo>
                    <a:pt x="156" y="140"/>
                    <a:pt x="395" y="72"/>
                    <a:pt x="295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28" name="Google Shape;69528;p28"/>
            <p:cNvSpPr/>
            <p:nvPr/>
          </p:nvSpPr>
          <p:spPr>
            <a:xfrm>
              <a:off x="1166516" y="3553950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6" y="22"/>
                    <a:pt x="5" y="5"/>
                    <a:pt x="1" y="92"/>
                  </a:cubicBezTo>
                  <a:cubicBezTo>
                    <a:pt x="151" y="71"/>
                    <a:pt x="379" y="90"/>
                    <a:pt x="3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29" name="Google Shape;69529;p28"/>
            <p:cNvSpPr/>
            <p:nvPr/>
          </p:nvSpPr>
          <p:spPr>
            <a:xfrm>
              <a:off x="853106" y="3553258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102" y="115"/>
                  </a:moveTo>
                  <a:cubicBezTo>
                    <a:pt x="155" y="140"/>
                    <a:pt x="392" y="72"/>
                    <a:pt x="292" y="24"/>
                  </a:cubicBezTo>
                  <a:cubicBezTo>
                    <a:pt x="242" y="0"/>
                    <a:pt x="1" y="68"/>
                    <a:pt x="102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30" name="Google Shape;69530;p28"/>
            <p:cNvSpPr/>
            <p:nvPr/>
          </p:nvSpPr>
          <p:spPr>
            <a:xfrm>
              <a:off x="8944269" y="3545640"/>
              <a:ext cx="23914" cy="5992"/>
            </a:xfrm>
            <a:custGeom>
              <a:avLst/>
              <a:gdLst/>
              <a:ahLst/>
              <a:cxnLst/>
              <a:rect l="l" t="t" r="r" b="b"/>
              <a:pathLst>
                <a:path w="670" h="199" extrusionOk="0">
                  <a:moveTo>
                    <a:pt x="582" y="4"/>
                  </a:moveTo>
                  <a:cubicBezTo>
                    <a:pt x="249" y="0"/>
                    <a:pt x="87" y="74"/>
                    <a:pt x="1" y="185"/>
                  </a:cubicBezTo>
                  <a:cubicBezTo>
                    <a:pt x="304" y="178"/>
                    <a:pt x="669" y="198"/>
                    <a:pt x="582" y="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31" name="Google Shape;69531;p28"/>
            <p:cNvSpPr/>
            <p:nvPr/>
          </p:nvSpPr>
          <p:spPr>
            <a:xfrm>
              <a:off x="8824166" y="3545430"/>
              <a:ext cx="23914" cy="5811"/>
            </a:xfrm>
            <a:custGeom>
              <a:avLst/>
              <a:gdLst/>
              <a:ahLst/>
              <a:cxnLst/>
              <a:rect l="l" t="t" r="r" b="b"/>
              <a:pathLst>
                <a:path w="670" h="193" extrusionOk="0">
                  <a:moveTo>
                    <a:pt x="475" y="192"/>
                  </a:moveTo>
                  <a:cubicBezTo>
                    <a:pt x="475" y="104"/>
                    <a:pt x="633" y="85"/>
                    <a:pt x="669" y="11"/>
                  </a:cubicBezTo>
                  <a:cubicBezTo>
                    <a:pt x="365" y="21"/>
                    <a:pt x="1" y="1"/>
                    <a:pt x="91" y="1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32" name="Google Shape;69532;p28"/>
            <p:cNvSpPr/>
            <p:nvPr/>
          </p:nvSpPr>
          <p:spPr>
            <a:xfrm>
              <a:off x="2949146" y="3540311"/>
              <a:ext cx="13813" cy="10930"/>
            </a:xfrm>
            <a:custGeom>
              <a:avLst/>
              <a:gdLst/>
              <a:ahLst/>
              <a:cxnLst/>
              <a:rect l="l" t="t" r="r" b="b"/>
              <a:pathLst>
                <a:path w="387" h="363" extrusionOk="0">
                  <a:moveTo>
                    <a:pt x="387" y="1"/>
                  </a:moveTo>
                  <a:lnTo>
                    <a:pt x="0" y="1"/>
                  </a:lnTo>
                  <a:lnTo>
                    <a:pt x="0" y="362"/>
                  </a:lnTo>
                  <a:lnTo>
                    <a:pt x="387" y="36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33" name="Google Shape;69533;p28"/>
            <p:cNvSpPr/>
            <p:nvPr/>
          </p:nvSpPr>
          <p:spPr>
            <a:xfrm>
              <a:off x="6793264" y="3545038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4"/>
                  </a:moveTo>
                  <a:cubicBezTo>
                    <a:pt x="240" y="0"/>
                    <a:pt x="1" y="68"/>
                    <a:pt x="97" y="117"/>
                  </a:cubicBezTo>
                  <a:cubicBezTo>
                    <a:pt x="155" y="140"/>
                    <a:pt x="392" y="72"/>
                    <a:pt x="293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34" name="Google Shape;69534;p28"/>
            <p:cNvSpPr/>
            <p:nvPr/>
          </p:nvSpPr>
          <p:spPr>
            <a:xfrm>
              <a:off x="8276688" y="3543081"/>
              <a:ext cx="13777" cy="2680"/>
            </a:xfrm>
            <a:custGeom>
              <a:avLst/>
              <a:gdLst/>
              <a:ahLst/>
              <a:cxnLst/>
              <a:rect l="l" t="t" r="r" b="b"/>
              <a:pathLst>
                <a:path w="386" h="89" extrusionOk="0">
                  <a:moveTo>
                    <a:pt x="386" y="0"/>
                  </a:moveTo>
                  <a:cubicBezTo>
                    <a:pt x="237" y="21"/>
                    <a:pt x="7" y="2"/>
                    <a:pt x="1" y="89"/>
                  </a:cubicBezTo>
                  <a:cubicBezTo>
                    <a:pt x="150" y="68"/>
                    <a:pt x="383" y="88"/>
                    <a:pt x="3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35" name="Google Shape;69535;p28"/>
            <p:cNvSpPr/>
            <p:nvPr/>
          </p:nvSpPr>
          <p:spPr>
            <a:xfrm>
              <a:off x="6576615" y="3542569"/>
              <a:ext cx="20595" cy="3704"/>
            </a:xfrm>
            <a:custGeom>
              <a:avLst/>
              <a:gdLst/>
              <a:ahLst/>
              <a:cxnLst/>
              <a:rect l="l" t="t" r="r" b="b"/>
              <a:pathLst>
                <a:path w="577" h="123" extrusionOk="0">
                  <a:moveTo>
                    <a:pt x="577" y="17"/>
                  </a:moveTo>
                  <a:cubicBezTo>
                    <a:pt x="351" y="30"/>
                    <a:pt x="28" y="0"/>
                    <a:pt x="1" y="106"/>
                  </a:cubicBezTo>
                  <a:cubicBezTo>
                    <a:pt x="227" y="92"/>
                    <a:pt x="547" y="123"/>
                    <a:pt x="577" y="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36" name="Google Shape;69536;p28"/>
            <p:cNvSpPr/>
            <p:nvPr/>
          </p:nvSpPr>
          <p:spPr>
            <a:xfrm>
              <a:off x="8896156" y="3537210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4"/>
                  </a:moveTo>
                  <a:cubicBezTo>
                    <a:pt x="194" y="53"/>
                    <a:pt x="38" y="1"/>
                    <a:pt x="0" y="104"/>
                  </a:cubicBezTo>
                  <a:cubicBezTo>
                    <a:pt x="0" y="153"/>
                    <a:pt x="156" y="207"/>
                    <a:pt x="194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37" name="Google Shape;69537;p28"/>
            <p:cNvSpPr/>
            <p:nvPr/>
          </p:nvSpPr>
          <p:spPr>
            <a:xfrm>
              <a:off x="8743823" y="3537571"/>
              <a:ext cx="21558" cy="6474"/>
            </a:xfrm>
            <a:custGeom>
              <a:avLst/>
              <a:gdLst/>
              <a:ahLst/>
              <a:cxnLst/>
              <a:rect l="l" t="t" r="r" b="b"/>
              <a:pathLst>
                <a:path w="604" h="215" extrusionOk="0">
                  <a:moveTo>
                    <a:pt x="603" y="183"/>
                  </a:moveTo>
                  <a:lnTo>
                    <a:pt x="603" y="0"/>
                  </a:lnTo>
                  <a:lnTo>
                    <a:pt x="26" y="0"/>
                  </a:lnTo>
                  <a:cubicBezTo>
                    <a:pt x="0" y="164"/>
                    <a:pt x="219" y="215"/>
                    <a:pt x="603" y="18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38" name="Google Shape;69538;p28"/>
            <p:cNvSpPr/>
            <p:nvPr/>
          </p:nvSpPr>
          <p:spPr>
            <a:xfrm>
              <a:off x="1453300" y="3524444"/>
              <a:ext cx="37049" cy="15898"/>
            </a:xfrm>
            <a:custGeom>
              <a:avLst/>
              <a:gdLst/>
              <a:ahLst/>
              <a:cxnLst/>
              <a:rect l="l" t="t" r="r" b="b"/>
              <a:pathLst>
                <a:path w="1038" h="528" extrusionOk="0">
                  <a:moveTo>
                    <a:pt x="835" y="528"/>
                  </a:moveTo>
                  <a:cubicBezTo>
                    <a:pt x="1038" y="0"/>
                    <a:pt x="0" y="490"/>
                    <a:pt x="835" y="52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39" name="Google Shape;69539;p28"/>
            <p:cNvSpPr/>
            <p:nvPr/>
          </p:nvSpPr>
          <p:spPr>
            <a:xfrm>
              <a:off x="8214763" y="3526612"/>
              <a:ext cx="30017" cy="10990"/>
            </a:xfrm>
            <a:custGeom>
              <a:avLst/>
              <a:gdLst/>
              <a:ahLst/>
              <a:cxnLst/>
              <a:rect l="l" t="t" r="r" b="b"/>
              <a:pathLst>
                <a:path w="841" h="365" extrusionOk="0">
                  <a:moveTo>
                    <a:pt x="578" y="0"/>
                  </a:moveTo>
                  <a:cubicBezTo>
                    <a:pt x="748" y="293"/>
                    <a:pt x="79" y="188"/>
                    <a:pt x="1" y="364"/>
                  </a:cubicBezTo>
                  <a:lnTo>
                    <a:pt x="771" y="364"/>
                  </a:lnTo>
                  <a:cubicBezTo>
                    <a:pt x="738" y="229"/>
                    <a:pt x="840" y="30"/>
                    <a:pt x="5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40" name="Google Shape;69540;p28"/>
            <p:cNvSpPr/>
            <p:nvPr/>
          </p:nvSpPr>
          <p:spPr>
            <a:xfrm>
              <a:off x="6590249" y="3534831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8" y="0"/>
                  </a:moveTo>
                  <a:cubicBezTo>
                    <a:pt x="239" y="20"/>
                    <a:pt x="8" y="3"/>
                    <a:pt x="0" y="90"/>
                  </a:cubicBezTo>
                  <a:cubicBezTo>
                    <a:pt x="153" y="72"/>
                    <a:pt x="384" y="90"/>
                    <a:pt x="38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41" name="Google Shape;69541;p28"/>
            <p:cNvSpPr/>
            <p:nvPr/>
          </p:nvSpPr>
          <p:spPr>
            <a:xfrm>
              <a:off x="5127490" y="353407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5"/>
                  </a:moveTo>
                  <a:cubicBezTo>
                    <a:pt x="241" y="0"/>
                    <a:pt x="1" y="69"/>
                    <a:pt x="103" y="115"/>
                  </a:cubicBezTo>
                  <a:cubicBezTo>
                    <a:pt x="156" y="143"/>
                    <a:pt x="395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42" name="Google Shape;69542;p28"/>
            <p:cNvSpPr/>
            <p:nvPr/>
          </p:nvSpPr>
          <p:spPr>
            <a:xfrm>
              <a:off x="2191979" y="3529352"/>
              <a:ext cx="22665" cy="8250"/>
            </a:xfrm>
            <a:custGeom>
              <a:avLst/>
              <a:gdLst/>
              <a:ahLst/>
              <a:cxnLst/>
              <a:rect l="l" t="t" r="r" b="b"/>
              <a:pathLst>
                <a:path w="635" h="274" extrusionOk="0">
                  <a:moveTo>
                    <a:pt x="1" y="273"/>
                  </a:moveTo>
                  <a:lnTo>
                    <a:pt x="385" y="273"/>
                  </a:lnTo>
                  <a:cubicBezTo>
                    <a:pt x="400" y="157"/>
                    <a:pt x="635" y="148"/>
                    <a:pt x="578" y="1"/>
                  </a:cubicBezTo>
                  <a:lnTo>
                    <a:pt x="0" y="1"/>
                  </a:lnTo>
                  <a:cubicBezTo>
                    <a:pt x="1" y="92"/>
                    <a:pt x="1" y="182"/>
                    <a:pt x="1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43" name="Google Shape;69543;p28"/>
            <p:cNvSpPr/>
            <p:nvPr/>
          </p:nvSpPr>
          <p:spPr>
            <a:xfrm>
              <a:off x="8803072" y="353130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2" y="117"/>
                  </a:moveTo>
                  <a:cubicBezTo>
                    <a:pt x="157" y="142"/>
                    <a:pt x="395" y="73"/>
                    <a:pt x="295" y="26"/>
                  </a:cubicBezTo>
                  <a:cubicBezTo>
                    <a:pt x="242" y="1"/>
                    <a:pt x="0" y="71"/>
                    <a:pt x="102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44" name="Google Shape;69544;p28"/>
            <p:cNvSpPr/>
            <p:nvPr/>
          </p:nvSpPr>
          <p:spPr>
            <a:xfrm>
              <a:off x="6934854" y="3522397"/>
              <a:ext cx="20309" cy="13519"/>
            </a:xfrm>
            <a:custGeom>
              <a:avLst/>
              <a:gdLst/>
              <a:ahLst/>
              <a:cxnLst/>
              <a:rect l="l" t="t" r="r" b="b"/>
              <a:pathLst>
                <a:path w="569" h="449" extrusionOk="0">
                  <a:moveTo>
                    <a:pt x="375" y="413"/>
                  </a:moveTo>
                  <a:cubicBezTo>
                    <a:pt x="387" y="357"/>
                    <a:pt x="405" y="305"/>
                    <a:pt x="569" y="322"/>
                  </a:cubicBezTo>
                  <a:lnTo>
                    <a:pt x="569" y="139"/>
                  </a:lnTo>
                  <a:cubicBezTo>
                    <a:pt x="95" y="1"/>
                    <a:pt x="1" y="448"/>
                    <a:pt x="375" y="41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45" name="Google Shape;69545;p28"/>
            <p:cNvSpPr/>
            <p:nvPr/>
          </p:nvSpPr>
          <p:spPr>
            <a:xfrm>
              <a:off x="6136034" y="3529201"/>
              <a:ext cx="23950" cy="6052"/>
            </a:xfrm>
            <a:custGeom>
              <a:avLst/>
              <a:gdLst/>
              <a:ahLst/>
              <a:cxnLst/>
              <a:rect l="l" t="t" r="r" b="b"/>
              <a:pathLst>
                <a:path w="671" h="201" extrusionOk="0">
                  <a:moveTo>
                    <a:pt x="579" y="6"/>
                  </a:moveTo>
                  <a:cubicBezTo>
                    <a:pt x="248" y="0"/>
                    <a:pt x="83" y="76"/>
                    <a:pt x="0" y="187"/>
                  </a:cubicBezTo>
                  <a:cubicBezTo>
                    <a:pt x="303" y="179"/>
                    <a:pt x="670" y="200"/>
                    <a:pt x="579" y="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46" name="Google Shape;69546;p28"/>
            <p:cNvSpPr/>
            <p:nvPr/>
          </p:nvSpPr>
          <p:spPr>
            <a:xfrm>
              <a:off x="7863662" y="3521132"/>
              <a:ext cx="33587" cy="17343"/>
            </a:xfrm>
            <a:custGeom>
              <a:avLst/>
              <a:gdLst/>
              <a:ahLst/>
              <a:cxnLst/>
              <a:rect l="l" t="t" r="r" b="b"/>
              <a:pathLst>
                <a:path w="941" h="576" extrusionOk="0">
                  <a:moveTo>
                    <a:pt x="1" y="92"/>
                  </a:moveTo>
                  <a:lnTo>
                    <a:pt x="1" y="274"/>
                  </a:lnTo>
                  <a:cubicBezTo>
                    <a:pt x="357" y="575"/>
                    <a:pt x="941" y="1"/>
                    <a:pt x="1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47" name="Google Shape;69547;p28"/>
            <p:cNvSpPr/>
            <p:nvPr/>
          </p:nvSpPr>
          <p:spPr>
            <a:xfrm>
              <a:off x="6552344" y="352859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4" y="142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48" name="Google Shape;69548;p28"/>
            <p:cNvSpPr/>
            <p:nvPr/>
          </p:nvSpPr>
          <p:spPr>
            <a:xfrm>
              <a:off x="4370609" y="3510142"/>
              <a:ext cx="37763" cy="26858"/>
            </a:xfrm>
            <a:custGeom>
              <a:avLst/>
              <a:gdLst/>
              <a:ahLst/>
              <a:cxnLst/>
              <a:rect l="l" t="t" r="r" b="b"/>
              <a:pathLst>
                <a:path w="1058" h="892" extrusionOk="0">
                  <a:moveTo>
                    <a:pt x="1058" y="547"/>
                  </a:moveTo>
                  <a:lnTo>
                    <a:pt x="1058" y="366"/>
                  </a:lnTo>
                  <a:cubicBezTo>
                    <a:pt x="280" y="0"/>
                    <a:pt x="0" y="892"/>
                    <a:pt x="1058" y="54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49" name="Google Shape;69549;p28"/>
            <p:cNvSpPr/>
            <p:nvPr/>
          </p:nvSpPr>
          <p:spPr>
            <a:xfrm>
              <a:off x="9080076" y="3518482"/>
              <a:ext cx="22700" cy="8190"/>
            </a:xfrm>
            <a:custGeom>
              <a:avLst/>
              <a:gdLst/>
              <a:ahLst/>
              <a:cxnLst/>
              <a:rect l="l" t="t" r="r" b="b"/>
              <a:pathLst>
                <a:path w="636" h="272" extrusionOk="0">
                  <a:moveTo>
                    <a:pt x="634" y="0"/>
                  </a:moveTo>
                  <a:lnTo>
                    <a:pt x="249" y="0"/>
                  </a:lnTo>
                  <a:cubicBezTo>
                    <a:pt x="236" y="115"/>
                    <a:pt x="1" y="125"/>
                    <a:pt x="54" y="272"/>
                  </a:cubicBezTo>
                  <a:lnTo>
                    <a:pt x="635" y="272"/>
                  </a:lnTo>
                  <a:cubicBezTo>
                    <a:pt x="634" y="180"/>
                    <a:pt x="634" y="89"/>
                    <a:pt x="63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50" name="Google Shape;69550;p28"/>
            <p:cNvSpPr/>
            <p:nvPr/>
          </p:nvSpPr>
          <p:spPr>
            <a:xfrm>
              <a:off x="72026" y="3520831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2"/>
                  </a:moveTo>
                  <a:cubicBezTo>
                    <a:pt x="194" y="51"/>
                    <a:pt x="39" y="0"/>
                    <a:pt x="1" y="102"/>
                  </a:cubicBezTo>
                  <a:cubicBezTo>
                    <a:pt x="1" y="153"/>
                    <a:pt x="157" y="205"/>
                    <a:pt x="194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51" name="Google Shape;69551;p28"/>
            <p:cNvSpPr/>
            <p:nvPr/>
          </p:nvSpPr>
          <p:spPr>
            <a:xfrm>
              <a:off x="8724086" y="3518091"/>
              <a:ext cx="6960" cy="6173"/>
            </a:xfrm>
            <a:custGeom>
              <a:avLst/>
              <a:gdLst/>
              <a:ahLst/>
              <a:cxnLst/>
              <a:rect l="l" t="t" r="r" b="b"/>
              <a:pathLst>
                <a:path w="195" h="205" extrusionOk="0">
                  <a:moveTo>
                    <a:pt x="193" y="102"/>
                  </a:moveTo>
                  <a:cubicBezTo>
                    <a:pt x="194" y="52"/>
                    <a:pt x="37" y="0"/>
                    <a:pt x="1" y="102"/>
                  </a:cubicBezTo>
                  <a:cubicBezTo>
                    <a:pt x="1" y="153"/>
                    <a:pt x="159" y="205"/>
                    <a:pt x="193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52" name="Google Shape;69552;p28"/>
            <p:cNvSpPr/>
            <p:nvPr/>
          </p:nvSpPr>
          <p:spPr>
            <a:xfrm>
              <a:off x="8373378" y="3510263"/>
              <a:ext cx="39583" cy="16771"/>
            </a:xfrm>
            <a:custGeom>
              <a:avLst/>
              <a:gdLst/>
              <a:ahLst/>
              <a:cxnLst/>
              <a:rect l="l" t="t" r="r" b="b"/>
              <a:pathLst>
                <a:path w="1109" h="557" extrusionOk="0">
                  <a:moveTo>
                    <a:pt x="954" y="453"/>
                  </a:moveTo>
                  <a:cubicBezTo>
                    <a:pt x="1109" y="140"/>
                    <a:pt x="776" y="55"/>
                    <a:pt x="378" y="0"/>
                  </a:cubicBezTo>
                  <a:cubicBezTo>
                    <a:pt x="0" y="173"/>
                    <a:pt x="175" y="556"/>
                    <a:pt x="954" y="45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53" name="Google Shape;69553;p28"/>
            <p:cNvSpPr/>
            <p:nvPr/>
          </p:nvSpPr>
          <p:spPr>
            <a:xfrm>
              <a:off x="5719368" y="3520439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4"/>
                  </a:moveTo>
                  <a:cubicBezTo>
                    <a:pt x="242" y="0"/>
                    <a:pt x="1" y="68"/>
                    <a:pt x="104" y="115"/>
                  </a:cubicBezTo>
                  <a:cubicBezTo>
                    <a:pt x="157" y="140"/>
                    <a:pt x="396" y="72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54" name="Google Shape;69554;p28"/>
            <p:cNvSpPr/>
            <p:nvPr/>
          </p:nvSpPr>
          <p:spPr>
            <a:xfrm>
              <a:off x="749886" y="3520439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4"/>
                  </a:moveTo>
                  <a:cubicBezTo>
                    <a:pt x="240" y="0"/>
                    <a:pt x="0" y="68"/>
                    <a:pt x="98" y="115"/>
                  </a:cubicBezTo>
                  <a:cubicBezTo>
                    <a:pt x="155" y="140"/>
                    <a:pt x="393" y="72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55" name="Google Shape;69555;p28"/>
            <p:cNvSpPr/>
            <p:nvPr/>
          </p:nvSpPr>
          <p:spPr>
            <a:xfrm>
              <a:off x="8799859" y="3518482"/>
              <a:ext cx="13777" cy="2680"/>
            </a:xfrm>
            <a:custGeom>
              <a:avLst/>
              <a:gdLst/>
              <a:ahLst/>
              <a:cxnLst/>
              <a:rect l="l" t="t" r="r" b="b"/>
              <a:pathLst>
                <a:path w="386" h="89" extrusionOk="0">
                  <a:moveTo>
                    <a:pt x="385" y="0"/>
                  </a:moveTo>
                  <a:cubicBezTo>
                    <a:pt x="235" y="21"/>
                    <a:pt x="3" y="1"/>
                    <a:pt x="0" y="89"/>
                  </a:cubicBezTo>
                  <a:cubicBezTo>
                    <a:pt x="149" y="69"/>
                    <a:pt x="379" y="88"/>
                    <a:pt x="38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56" name="Google Shape;69556;p28"/>
            <p:cNvSpPr/>
            <p:nvPr/>
          </p:nvSpPr>
          <p:spPr>
            <a:xfrm>
              <a:off x="6459581" y="3496684"/>
              <a:ext cx="52754" cy="24479"/>
            </a:xfrm>
            <a:custGeom>
              <a:avLst/>
              <a:gdLst/>
              <a:ahLst/>
              <a:cxnLst/>
              <a:rect l="l" t="t" r="r" b="b"/>
              <a:pathLst>
                <a:path w="1478" h="813" extrusionOk="0">
                  <a:moveTo>
                    <a:pt x="1" y="813"/>
                  </a:moveTo>
                  <a:cubicBezTo>
                    <a:pt x="1477" y="681"/>
                    <a:pt x="31" y="1"/>
                    <a:pt x="1" y="81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57" name="Google Shape;69557;p28"/>
            <p:cNvSpPr/>
            <p:nvPr/>
          </p:nvSpPr>
          <p:spPr>
            <a:xfrm>
              <a:off x="729291" y="3517730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1" y="25"/>
                  </a:moveTo>
                  <a:cubicBezTo>
                    <a:pt x="242" y="0"/>
                    <a:pt x="0" y="68"/>
                    <a:pt x="99" y="114"/>
                  </a:cubicBezTo>
                  <a:cubicBezTo>
                    <a:pt x="153" y="140"/>
                    <a:pt x="392" y="71"/>
                    <a:pt x="291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58" name="Google Shape;69558;p28"/>
            <p:cNvSpPr/>
            <p:nvPr/>
          </p:nvSpPr>
          <p:spPr>
            <a:xfrm>
              <a:off x="3272656" y="3509901"/>
              <a:ext cx="7031" cy="6173"/>
            </a:xfrm>
            <a:custGeom>
              <a:avLst/>
              <a:gdLst/>
              <a:ahLst/>
              <a:cxnLst/>
              <a:rect l="l" t="t" r="r" b="b"/>
              <a:pathLst>
                <a:path w="197" h="205" extrusionOk="0">
                  <a:moveTo>
                    <a:pt x="195" y="102"/>
                  </a:moveTo>
                  <a:cubicBezTo>
                    <a:pt x="197" y="53"/>
                    <a:pt x="40" y="1"/>
                    <a:pt x="2" y="102"/>
                  </a:cubicBezTo>
                  <a:cubicBezTo>
                    <a:pt x="1" y="155"/>
                    <a:pt x="159" y="204"/>
                    <a:pt x="195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59" name="Google Shape;69559;p28"/>
            <p:cNvSpPr/>
            <p:nvPr/>
          </p:nvSpPr>
          <p:spPr>
            <a:xfrm>
              <a:off x="7017123" y="3504753"/>
              <a:ext cx="22558" cy="8250"/>
            </a:xfrm>
            <a:custGeom>
              <a:avLst/>
              <a:gdLst/>
              <a:ahLst/>
              <a:cxnLst/>
              <a:rect l="l" t="t" r="r" b="b"/>
              <a:pathLst>
                <a:path w="632" h="274" extrusionOk="0">
                  <a:moveTo>
                    <a:pt x="577" y="1"/>
                  </a:moveTo>
                  <a:lnTo>
                    <a:pt x="1" y="1"/>
                  </a:lnTo>
                  <a:lnTo>
                    <a:pt x="1" y="273"/>
                  </a:lnTo>
                  <a:lnTo>
                    <a:pt x="386" y="273"/>
                  </a:lnTo>
                  <a:cubicBezTo>
                    <a:pt x="396" y="157"/>
                    <a:pt x="631" y="147"/>
                    <a:pt x="57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60" name="Google Shape;69560;p28"/>
            <p:cNvSpPr/>
            <p:nvPr/>
          </p:nvSpPr>
          <p:spPr>
            <a:xfrm>
              <a:off x="6700465" y="3504753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9" y="92"/>
                  </a:moveTo>
                  <a:cubicBezTo>
                    <a:pt x="386" y="93"/>
                    <a:pt x="349" y="19"/>
                    <a:pt x="192" y="1"/>
                  </a:cubicBezTo>
                  <a:cubicBezTo>
                    <a:pt x="192" y="92"/>
                    <a:pt x="37" y="108"/>
                    <a:pt x="1" y="183"/>
                  </a:cubicBezTo>
                  <a:cubicBezTo>
                    <a:pt x="192" y="183"/>
                    <a:pt x="230" y="256"/>
                    <a:pt x="386" y="273"/>
                  </a:cubicBezTo>
                  <a:cubicBezTo>
                    <a:pt x="386" y="183"/>
                    <a:pt x="542" y="165"/>
                    <a:pt x="579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61" name="Google Shape;69561;p28"/>
            <p:cNvSpPr/>
            <p:nvPr/>
          </p:nvSpPr>
          <p:spPr>
            <a:xfrm>
              <a:off x="3668300" y="3509480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3" y="26"/>
                  </a:moveTo>
                  <a:cubicBezTo>
                    <a:pt x="240" y="0"/>
                    <a:pt x="1" y="71"/>
                    <a:pt x="102" y="116"/>
                  </a:cubicBezTo>
                  <a:cubicBezTo>
                    <a:pt x="153" y="140"/>
                    <a:pt x="395" y="72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62" name="Google Shape;69562;p28"/>
            <p:cNvSpPr/>
            <p:nvPr/>
          </p:nvSpPr>
          <p:spPr>
            <a:xfrm>
              <a:off x="2267753" y="3507162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4" y="103"/>
                  </a:moveTo>
                  <a:cubicBezTo>
                    <a:pt x="195" y="52"/>
                    <a:pt x="39" y="0"/>
                    <a:pt x="2" y="103"/>
                  </a:cubicBezTo>
                  <a:cubicBezTo>
                    <a:pt x="1" y="154"/>
                    <a:pt x="156" y="205"/>
                    <a:pt x="194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63" name="Google Shape;69563;p28"/>
            <p:cNvSpPr/>
            <p:nvPr/>
          </p:nvSpPr>
          <p:spPr>
            <a:xfrm>
              <a:off x="8169898" y="350677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0" y="0"/>
                    <a:pt x="1" y="69"/>
                    <a:pt x="101" y="116"/>
                  </a:cubicBezTo>
                  <a:cubicBezTo>
                    <a:pt x="154" y="141"/>
                    <a:pt x="392" y="72"/>
                    <a:pt x="295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64" name="Google Shape;69564;p28"/>
            <p:cNvSpPr/>
            <p:nvPr/>
          </p:nvSpPr>
          <p:spPr>
            <a:xfrm>
              <a:off x="330042" y="350677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4" y="25"/>
                  </a:moveTo>
                  <a:cubicBezTo>
                    <a:pt x="241" y="0"/>
                    <a:pt x="1" y="69"/>
                    <a:pt x="100" y="116"/>
                  </a:cubicBezTo>
                  <a:cubicBezTo>
                    <a:pt x="153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65" name="Google Shape;69565;p28"/>
            <p:cNvSpPr/>
            <p:nvPr/>
          </p:nvSpPr>
          <p:spPr>
            <a:xfrm>
              <a:off x="6855189" y="350400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4" y="26"/>
                  </a:moveTo>
                  <a:cubicBezTo>
                    <a:pt x="241" y="1"/>
                    <a:pt x="1" y="70"/>
                    <a:pt x="101" y="117"/>
                  </a:cubicBezTo>
                  <a:cubicBezTo>
                    <a:pt x="153" y="142"/>
                    <a:pt x="392" y="72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66" name="Google Shape;69566;p28"/>
            <p:cNvSpPr/>
            <p:nvPr/>
          </p:nvSpPr>
          <p:spPr>
            <a:xfrm>
              <a:off x="6593925" y="3498912"/>
              <a:ext cx="23914" cy="5871"/>
            </a:xfrm>
            <a:custGeom>
              <a:avLst/>
              <a:gdLst/>
              <a:ahLst/>
              <a:cxnLst/>
              <a:rect l="l" t="t" r="r" b="b"/>
              <a:pathLst>
                <a:path w="670" h="195" extrusionOk="0">
                  <a:moveTo>
                    <a:pt x="477" y="195"/>
                  </a:moveTo>
                  <a:cubicBezTo>
                    <a:pt x="477" y="103"/>
                    <a:pt x="633" y="86"/>
                    <a:pt x="670" y="13"/>
                  </a:cubicBezTo>
                  <a:cubicBezTo>
                    <a:pt x="370" y="21"/>
                    <a:pt x="0" y="0"/>
                    <a:pt x="92" y="19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67" name="Google Shape;69567;p28"/>
            <p:cNvSpPr/>
            <p:nvPr/>
          </p:nvSpPr>
          <p:spPr>
            <a:xfrm>
              <a:off x="6080926" y="3496172"/>
              <a:ext cx="6996" cy="6263"/>
            </a:xfrm>
            <a:custGeom>
              <a:avLst/>
              <a:gdLst/>
              <a:ahLst/>
              <a:cxnLst/>
              <a:rect l="l" t="t" r="r" b="b"/>
              <a:pathLst>
                <a:path w="196" h="208" extrusionOk="0">
                  <a:moveTo>
                    <a:pt x="195" y="104"/>
                  </a:moveTo>
                  <a:cubicBezTo>
                    <a:pt x="196" y="53"/>
                    <a:pt x="39" y="1"/>
                    <a:pt x="4" y="104"/>
                  </a:cubicBezTo>
                  <a:cubicBezTo>
                    <a:pt x="0" y="155"/>
                    <a:pt x="157" y="207"/>
                    <a:pt x="195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68" name="Google Shape;69568;p28"/>
            <p:cNvSpPr/>
            <p:nvPr/>
          </p:nvSpPr>
          <p:spPr>
            <a:xfrm>
              <a:off x="5578492" y="3493824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69" name="Google Shape;69569;p28"/>
            <p:cNvSpPr/>
            <p:nvPr/>
          </p:nvSpPr>
          <p:spPr>
            <a:xfrm>
              <a:off x="2188517" y="3495781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98" y="117"/>
                  </a:moveTo>
                  <a:cubicBezTo>
                    <a:pt x="152" y="142"/>
                    <a:pt x="391" y="73"/>
                    <a:pt x="290" y="26"/>
                  </a:cubicBezTo>
                  <a:cubicBezTo>
                    <a:pt x="238" y="1"/>
                    <a:pt x="1" y="70"/>
                    <a:pt x="98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70" name="Google Shape;69570;p28"/>
            <p:cNvSpPr/>
            <p:nvPr/>
          </p:nvSpPr>
          <p:spPr>
            <a:xfrm>
              <a:off x="614899" y="3491084"/>
              <a:ext cx="21594" cy="6474"/>
            </a:xfrm>
            <a:custGeom>
              <a:avLst/>
              <a:gdLst/>
              <a:ahLst/>
              <a:cxnLst/>
              <a:rect l="l" t="t" r="r" b="b"/>
              <a:pathLst>
                <a:path w="605" h="215" extrusionOk="0">
                  <a:moveTo>
                    <a:pt x="605" y="182"/>
                  </a:moveTo>
                  <a:lnTo>
                    <a:pt x="605" y="0"/>
                  </a:lnTo>
                  <a:lnTo>
                    <a:pt x="27" y="0"/>
                  </a:lnTo>
                  <a:cubicBezTo>
                    <a:pt x="0" y="163"/>
                    <a:pt x="217" y="214"/>
                    <a:pt x="605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71" name="Google Shape;69571;p28"/>
            <p:cNvSpPr/>
            <p:nvPr/>
          </p:nvSpPr>
          <p:spPr>
            <a:xfrm>
              <a:off x="5279002" y="3487651"/>
              <a:ext cx="13920" cy="4246"/>
            </a:xfrm>
            <a:custGeom>
              <a:avLst/>
              <a:gdLst/>
              <a:ahLst/>
              <a:cxnLst/>
              <a:rect l="l" t="t" r="r" b="b"/>
              <a:pathLst>
                <a:path w="390" h="141" extrusionOk="0">
                  <a:moveTo>
                    <a:pt x="291" y="25"/>
                  </a:moveTo>
                  <a:cubicBezTo>
                    <a:pt x="238" y="1"/>
                    <a:pt x="1" y="69"/>
                    <a:pt x="100" y="117"/>
                  </a:cubicBezTo>
                  <a:cubicBezTo>
                    <a:pt x="152" y="140"/>
                    <a:pt x="390" y="70"/>
                    <a:pt x="291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72" name="Google Shape;69572;p28"/>
            <p:cNvSpPr/>
            <p:nvPr/>
          </p:nvSpPr>
          <p:spPr>
            <a:xfrm>
              <a:off x="2031009" y="3483105"/>
              <a:ext cx="34086" cy="8792"/>
            </a:xfrm>
            <a:custGeom>
              <a:avLst/>
              <a:gdLst/>
              <a:ahLst/>
              <a:cxnLst/>
              <a:rect l="l" t="t" r="r" b="b"/>
              <a:pathLst>
                <a:path w="955" h="292" extrusionOk="0">
                  <a:moveTo>
                    <a:pt x="76" y="176"/>
                  </a:moveTo>
                  <a:cubicBezTo>
                    <a:pt x="323" y="180"/>
                    <a:pt x="346" y="291"/>
                    <a:pt x="655" y="268"/>
                  </a:cubicBezTo>
                  <a:cubicBezTo>
                    <a:pt x="954" y="43"/>
                    <a:pt x="0" y="0"/>
                    <a:pt x="76" y="17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73" name="Google Shape;69573;p28"/>
            <p:cNvSpPr/>
            <p:nvPr/>
          </p:nvSpPr>
          <p:spPr>
            <a:xfrm>
              <a:off x="4728348" y="348482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1" y="119"/>
                  </a:moveTo>
                  <a:cubicBezTo>
                    <a:pt x="154" y="143"/>
                    <a:pt x="394" y="75"/>
                    <a:pt x="293" y="28"/>
                  </a:cubicBezTo>
                  <a:cubicBezTo>
                    <a:pt x="241" y="1"/>
                    <a:pt x="1" y="71"/>
                    <a:pt x="101" y="11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74" name="Google Shape;69574;p28"/>
            <p:cNvSpPr/>
            <p:nvPr/>
          </p:nvSpPr>
          <p:spPr>
            <a:xfrm>
              <a:off x="4105561" y="3482352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3" y="201"/>
                    <a:pt x="338" y="224"/>
                    <a:pt x="385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75" name="Google Shape;69575;p28"/>
            <p:cNvSpPr/>
            <p:nvPr/>
          </p:nvSpPr>
          <p:spPr>
            <a:xfrm>
              <a:off x="1283479" y="3482864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0"/>
                  </a:moveTo>
                  <a:cubicBezTo>
                    <a:pt x="235" y="21"/>
                    <a:pt x="4" y="3"/>
                    <a:pt x="0" y="90"/>
                  </a:cubicBezTo>
                  <a:cubicBezTo>
                    <a:pt x="151" y="74"/>
                    <a:pt x="380" y="89"/>
                    <a:pt x="38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76" name="Google Shape;69576;p28"/>
            <p:cNvSpPr/>
            <p:nvPr/>
          </p:nvSpPr>
          <p:spPr>
            <a:xfrm>
              <a:off x="762021" y="3474735"/>
              <a:ext cx="27198" cy="10960"/>
            </a:xfrm>
            <a:custGeom>
              <a:avLst/>
              <a:gdLst/>
              <a:ahLst/>
              <a:cxnLst/>
              <a:rect l="l" t="t" r="r" b="b"/>
              <a:pathLst>
                <a:path w="762" h="364" extrusionOk="0">
                  <a:moveTo>
                    <a:pt x="533" y="363"/>
                  </a:moveTo>
                  <a:cubicBezTo>
                    <a:pt x="650" y="358"/>
                    <a:pt x="762" y="350"/>
                    <a:pt x="724" y="273"/>
                  </a:cubicBezTo>
                  <a:cubicBezTo>
                    <a:pt x="408" y="269"/>
                    <a:pt x="618" y="20"/>
                    <a:pt x="339" y="0"/>
                  </a:cubicBezTo>
                  <a:cubicBezTo>
                    <a:pt x="1" y="186"/>
                    <a:pt x="480" y="178"/>
                    <a:pt x="144" y="36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77" name="Google Shape;69577;p28"/>
            <p:cNvSpPr/>
            <p:nvPr/>
          </p:nvSpPr>
          <p:spPr>
            <a:xfrm>
              <a:off x="4511592" y="3476722"/>
              <a:ext cx="13920" cy="7437"/>
            </a:xfrm>
            <a:custGeom>
              <a:avLst/>
              <a:gdLst/>
              <a:ahLst/>
              <a:cxnLst/>
              <a:rect l="l" t="t" r="r" b="b"/>
              <a:pathLst>
                <a:path w="390" h="247" extrusionOk="0">
                  <a:moveTo>
                    <a:pt x="389" y="116"/>
                  </a:moveTo>
                  <a:cubicBezTo>
                    <a:pt x="384" y="22"/>
                    <a:pt x="50" y="1"/>
                    <a:pt x="0" y="116"/>
                  </a:cubicBezTo>
                  <a:cubicBezTo>
                    <a:pt x="220" y="105"/>
                    <a:pt x="303" y="246"/>
                    <a:pt x="389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78" name="Google Shape;69578;p28"/>
            <p:cNvSpPr/>
            <p:nvPr/>
          </p:nvSpPr>
          <p:spPr>
            <a:xfrm>
              <a:off x="874486" y="3471935"/>
              <a:ext cx="25592" cy="10960"/>
            </a:xfrm>
            <a:custGeom>
              <a:avLst/>
              <a:gdLst/>
              <a:ahLst/>
              <a:cxnLst/>
              <a:rect l="l" t="t" r="r" b="b"/>
              <a:pathLst>
                <a:path w="717" h="364" extrusionOk="0">
                  <a:moveTo>
                    <a:pt x="83" y="363"/>
                  </a:moveTo>
                  <a:lnTo>
                    <a:pt x="660" y="363"/>
                  </a:lnTo>
                  <a:cubicBezTo>
                    <a:pt x="716" y="157"/>
                    <a:pt x="614" y="21"/>
                    <a:pt x="275" y="1"/>
                  </a:cubicBezTo>
                  <a:cubicBezTo>
                    <a:pt x="215" y="125"/>
                    <a:pt x="1" y="173"/>
                    <a:pt x="83" y="36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79" name="Google Shape;69579;p28"/>
            <p:cNvSpPr/>
            <p:nvPr/>
          </p:nvSpPr>
          <p:spPr>
            <a:xfrm>
              <a:off x="4619595" y="3466816"/>
              <a:ext cx="36621" cy="18006"/>
            </a:xfrm>
            <a:custGeom>
              <a:avLst/>
              <a:gdLst/>
              <a:ahLst/>
              <a:cxnLst/>
              <a:rect l="l" t="t" r="r" b="b"/>
              <a:pathLst>
                <a:path w="1026" h="598" extrusionOk="0">
                  <a:moveTo>
                    <a:pt x="1026" y="171"/>
                  </a:moveTo>
                  <a:cubicBezTo>
                    <a:pt x="411" y="224"/>
                    <a:pt x="429" y="1"/>
                    <a:pt x="61" y="171"/>
                  </a:cubicBezTo>
                  <a:cubicBezTo>
                    <a:pt x="0" y="597"/>
                    <a:pt x="953" y="413"/>
                    <a:pt x="1026" y="17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80" name="Google Shape;69580;p28"/>
            <p:cNvSpPr/>
            <p:nvPr/>
          </p:nvSpPr>
          <p:spPr>
            <a:xfrm>
              <a:off x="1214593" y="3474343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3"/>
                  </a:moveTo>
                  <a:cubicBezTo>
                    <a:pt x="197" y="54"/>
                    <a:pt x="39" y="0"/>
                    <a:pt x="1" y="103"/>
                  </a:cubicBezTo>
                  <a:cubicBezTo>
                    <a:pt x="1" y="152"/>
                    <a:pt x="159" y="206"/>
                    <a:pt x="194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81" name="Google Shape;69581;p28"/>
            <p:cNvSpPr/>
            <p:nvPr/>
          </p:nvSpPr>
          <p:spPr>
            <a:xfrm>
              <a:off x="5826301" y="3469225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0" y="27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82" name="Google Shape;69582;p28"/>
            <p:cNvSpPr/>
            <p:nvPr/>
          </p:nvSpPr>
          <p:spPr>
            <a:xfrm>
              <a:off x="4717177" y="3469255"/>
              <a:ext cx="14812" cy="9485"/>
            </a:xfrm>
            <a:custGeom>
              <a:avLst/>
              <a:gdLst/>
              <a:ahLst/>
              <a:cxnLst/>
              <a:rect l="l" t="t" r="r" b="b"/>
              <a:pathLst>
                <a:path w="415" h="315" extrusionOk="0">
                  <a:moveTo>
                    <a:pt x="414" y="272"/>
                  </a:moveTo>
                  <a:lnTo>
                    <a:pt x="414" y="91"/>
                  </a:lnTo>
                  <a:cubicBezTo>
                    <a:pt x="219" y="91"/>
                    <a:pt x="185" y="18"/>
                    <a:pt x="27" y="1"/>
                  </a:cubicBezTo>
                  <a:cubicBezTo>
                    <a:pt x="46" y="143"/>
                    <a:pt x="1" y="314"/>
                    <a:pt x="414" y="2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83" name="Google Shape;69583;p28"/>
            <p:cNvSpPr/>
            <p:nvPr/>
          </p:nvSpPr>
          <p:spPr>
            <a:xfrm>
              <a:off x="860066" y="3471182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4" y="26"/>
                  </a:moveTo>
                  <a:cubicBezTo>
                    <a:pt x="240" y="1"/>
                    <a:pt x="0" y="70"/>
                    <a:pt x="98" y="117"/>
                  </a:cubicBezTo>
                  <a:cubicBezTo>
                    <a:pt x="154" y="143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84" name="Google Shape;69584;p28"/>
            <p:cNvSpPr/>
            <p:nvPr/>
          </p:nvSpPr>
          <p:spPr>
            <a:xfrm>
              <a:off x="8834195" y="3465883"/>
              <a:ext cx="13884" cy="6835"/>
            </a:xfrm>
            <a:custGeom>
              <a:avLst/>
              <a:gdLst/>
              <a:ahLst/>
              <a:cxnLst/>
              <a:rect l="l" t="t" r="r" b="b"/>
              <a:pathLst>
                <a:path w="389" h="227" extrusionOk="0">
                  <a:moveTo>
                    <a:pt x="388" y="111"/>
                  </a:moveTo>
                  <a:cubicBezTo>
                    <a:pt x="346" y="1"/>
                    <a:pt x="173" y="57"/>
                    <a:pt x="0" y="111"/>
                  </a:cubicBezTo>
                  <a:cubicBezTo>
                    <a:pt x="6" y="203"/>
                    <a:pt x="337" y="226"/>
                    <a:pt x="388" y="11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85" name="Google Shape;69585;p28"/>
            <p:cNvSpPr/>
            <p:nvPr/>
          </p:nvSpPr>
          <p:spPr>
            <a:xfrm>
              <a:off x="9050916" y="3462962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2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2" y="143"/>
                    <a:pt x="394" y="73"/>
                    <a:pt x="292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86" name="Google Shape;69586;p28"/>
            <p:cNvSpPr/>
            <p:nvPr/>
          </p:nvSpPr>
          <p:spPr>
            <a:xfrm>
              <a:off x="8968289" y="3462962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5" y="26"/>
                  </a:moveTo>
                  <a:cubicBezTo>
                    <a:pt x="242" y="1"/>
                    <a:pt x="0" y="70"/>
                    <a:pt x="103" y="117"/>
                  </a:cubicBezTo>
                  <a:cubicBezTo>
                    <a:pt x="155" y="143"/>
                    <a:pt x="393" y="73"/>
                    <a:pt x="295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87" name="Google Shape;69587;p28"/>
            <p:cNvSpPr/>
            <p:nvPr/>
          </p:nvSpPr>
          <p:spPr>
            <a:xfrm>
              <a:off x="8625790" y="3451973"/>
              <a:ext cx="22665" cy="11773"/>
            </a:xfrm>
            <a:custGeom>
              <a:avLst/>
              <a:gdLst/>
              <a:ahLst/>
              <a:cxnLst/>
              <a:rect l="l" t="t" r="r" b="b"/>
              <a:pathLst>
                <a:path w="635" h="391" extrusionOk="0">
                  <a:moveTo>
                    <a:pt x="635" y="391"/>
                  </a:moveTo>
                  <a:lnTo>
                    <a:pt x="635" y="28"/>
                  </a:lnTo>
                  <a:cubicBezTo>
                    <a:pt x="125" y="0"/>
                    <a:pt x="1" y="154"/>
                    <a:pt x="54" y="39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88" name="Google Shape;69588;p28"/>
            <p:cNvSpPr/>
            <p:nvPr/>
          </p:nvSpPr>
          <p:spPr>
            <a:xfrm>
              <a:off x="1768602" y="346025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6"/>
                  </a:moveTo>
                  <a:cubicBezTo>
                    <a:pt x="239" y="1"/>
                    <a:pt x="1" y="70"/>
                    <a:pt x="100" y="117"/>
                  </a:cubicBezTo>
                  <a:cubicBezTo>
                    <a:pt x="153" y="142"/>
                    <a:pt x="395" y="74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89" name="Google Shape;69589;p28"/>
            <p:cNvSpPr/>
            <p:nvPr/>
          </p:nvSpPr>
          <p:spPr>
            <a:xfrm>
              <a:off x="1744689" y="3447366"/>
              <a:ext cx="22986" cy="13670"/>
            </a:xfrm>
            <a:custGeom>
              <a:avLst/>
              <a:gdLst/>
              <a:ahLst/>
              <a:cxnLst/>
              <a:rect l="l" t="t" r="r" b="b"/>
              <a:pathLst>
                <a:path w="644" h="454" extrusionOk="0">
                  <a:moveTo>
                    <a:pt x="1" y="91"/>
                  </a:moveTo>
                  <a:lnTo>
                    <a:pt x="1" y="454"/>
                  </a:lnTo>
                  <a:lnTo>
                    <a:pt x="578" y="454"/>
                  </a:lnTo>
                  <a:cubicBezTo>
                    <a:pt x="629" y="217"/>
                    <a:pt x="643" y="1"/>
                    <a:pt x="1" y="9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90" name="Google Shape;69590;p28"/>
            <p:cNvSpPr/>
            <p:nvPr/>
          </p:nvSpPr>
          <p:spPr>
            <a:xfrm>
              <a:off x="8118324" y="3447366"/>
              <a:ext cx="26948" cy="13038"/>
            </a:xfrm>
            <a:custGeom>
              <a:avLst/>
              <a:gdLst/>
              <a:ahLst/>
              <a:cxnLst/>
              <a:rect l="l" t="t" r="r" b="b"/>
              <a:pathLst>
                <a:path w="755" h="433" extrusionOk="0">
                  <a:moveTo>
                    <a:pt x="194" y="1"/>
                  </a:moveTo>
                  <a:cubicBezTo>
                    <a:pt x="212" y="159"/>
                    <a:pt x="154" y="283"/>
                    <a:pt x="1" y="362"/>
                  </a:cubicBezTo>
                  <a:cubicBezTo>
                    <a:pt x="660" y="433"/>
                    <a:pt x="754" y="16"/>
                    <a:pt x="1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91" name="Google Shape;69591;p28"/>
            <p:cNvSpPr/>
            <p:nvPr/>
          </p:nvSpPr>
          <p:spPr>
            <a:xfrm>
              <a:off x="3905901" y="3452123"/>
              <a:ext cx="13777" cy="7467"/>
            </a:xfrm>
            <a:custGeom>
              <a:avLst/>
              <a:gdLst/>
              <a:ahLst/>
              <a:cxnLst/>
              <a:rect l="l" t="t" r="r" b="b"/>
              <a:pathLst>
                <a:path w="386" h="248" extrusionOk="0">
                  <a:moveTo>
                    <a:pt x="386" y="113"/>
                  </a:moveTo>
                  <a:cubicBezTo>
                    <a:pt x="383" y="22"/>
                    <a:pt x="49" y="1"/>
                    <a:pt x="1" y="113"/>
                  </a:cubicBezTo>
                  <a:cubicBezTo>
                    <a:pt x="216" y="105"/>
                    <a:pt x="304" y="247"/>
                    <a:pt x="386" y="11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92" name="Google Shape;69592;p28"/>
            <p:cNvSpPr/>
            <p:nvPr/>
          </p:nvSpPr>
          <p:spPr>
            <a:xfrm>
              <a:off x="1541388" y="345480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5" y="24"/>
                  </a:moveTo>
                  <a:cubicBezTo>
                    <a:pt x="242" y="0"/>
                    <a:pt x="0" y="68"/>
                    <a:pt x="102" y="115"/>
                  </a:cubicBezTo>
                  <a:cubicBezTo>
                    <a:pt x="157" y="141"/>
                    <a:pt x="395" y="72"/>
                    <a:pt x="295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93" name="Google Shape;69593;p28"/>
            <p:cNvSpPr/>
            <p:nvPr/>
          </p:nvSpPr>
          <p:spPr>
            <a:xfrm>
              <a:off x="560719" y="3452454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5" y="102"/>
                  </a:moveTo>
                  <a:cubicBezTo>
                    <a:pt x="195" y="54"/>
                    <a:pt x="34" y="0"/>
                    <a:pt x="0" y="102"/>
                  </a:cubicBezTo>
                  <a:cubicBezTo>
                    <a:pt x="0" y="154"/>
                    <a:pt x="158" y="206"/>
                    <a:pt x="195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94" name="Google Shape;69594;p28"/>
            <p:cNvSpPr/>
            <p:nvPr/>
          </p:nvSpPr>
          <p:spPr>
            <a:xfrm>
              <a:off x="271615" y="3449233"/>
              <a:ext cx="27662" cy="9966"/>
            </a:xfrm>
            <a:custGeom>
              <a:avLst/>
              <a:gdLst/>
              <a:ahLst/>
              <a:cxnLst/>
              <a:rect l="l" t="t" r="r" b="b"/>
              <a:pathLst>
                <a:path w="775" h="331" extrusionOk="0">
                  <a:moveTo>
                    <a:pt x="775" y="120"/>
                  </a:moveTo>
                  <a:cubicBezTo>
                    <a:pt x="515" y="0"/>
                    <a:pt x="54" y="0"/>
                    <a:pt x="1" y="209"/>
                  </a:cubicBezTo>
                  <a:cubicBezTo>
                    <a:pt x="257" y="329"/>
                    <a:pt x="719" y="330"/>
                    <a:pt x="775" y="12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95" name="Google Shape;69595;p28"/>
            <p:cNvSpPr/>
            <p:nvPr/>
          </p:nvSpPr>
          <p:spPr>
            <a:xfrm>
              <a:off x="4135935" y="3438966"/>
              <a:ext cx="37120" cy="16561"/>
            </a:xfrm>
            <a:custGeom>
              <a:avLst/>
              <a:gdLst/>
              <a:ahLst/>
              <a:cxnLst/>
              <a:rect l="l" t="t" r="r" b="b"/>
              <a:pathLst>
                <a:path w="1040" h="550" extrusionOk="0">
                  <a:moveTo>
                    <a:pt x="884" y="550"/>
                  </a:moveTo>
                  <a:cubicBezTo>
                    <a:pt x="1039" y="0"/>
                    <a:pt x="0" y="490"/>
                    <a:pt x="884" y="55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96" name="Google Shape;69596;p28"/>
            <p:cNvSpPr/>
            <p:nvPr/>
          </p:nvSpPr>
          <p:spPr>
            <a:xfrm>
              <a:off x="860887" y="3447487"/>
              <a:ext cx="34086" cy="8852"/>
            </a:xfrm>
            <a:custGeom>
              <a:avLst/>
              <a:gdLst/>
              <a:ahLst/>
              <a:cxnLst/>
              <a:rect l="l" t="t" r="r" b="b"/>
              <a:pathLst>
                <a:path w="955" h="294" extrusionOk="0">
                  <a:moveTo>
                    <a:pt x="75" y="178"/>
                  </a:moveTo>
                  <a:cubicBezTo>
                    <a:pt x="322" y="182"/>
                    <a:pt x="344" y="293"/>
                    <a:pt x="656" y="267"/>
                  </a:cubicBezTo>
                  <a:cubicBezTo>
                    <a:pt x="955" y="45"/>
                    <a:pt x="1" y="1"/>
                    <a:pt x="75" y="17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97" name="Google Shape;69597;p28"/>
            <p:cNvSpPr/>
            <p:nvPr/>
          </p:nvSpPr>
          <p:spPr>
            <a:xfrm>
              <a:off x="6958482" y="3449323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3" y="26"/>
                  </a:moveTo>
                  <a:cubicBezTo>
                    <a:pt x="239" y="1"/>
                    <a:pt x="1" y="69"/>
                    <a:pt x="97" y="117"/>
                  </a:cubicBezTo>
                  <a:cubicBezTo>
                    <a:pt x="153" y="141"/>
                    <a:pt x="391" y="73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98" name="Google Shape;69598;p28"/>
            <p:cNvSpPr/>
            <p:nvPr/>
          </p:nvSpPr>
          <p:spPr>
            <a:xfrm>
              <a:off x="5981739" y="3441856"/>
              <a:ext cx="25556" cy="11020"/>
            </a:xfrm>
            <a:custGeom>
              <a:avLst/>
              <a:gdLst/>
              <a:ahLst/>
              <a:cxnLst/>
              <a:rect l="l" t="t" r="r" b="b"/>
              <a:pathLst>
                <a:path w="716" h="366" extrusionOk="0">
                  <a:moveTo>
                    <a:pt x="662" y="365"/>
                  </a:moveTo>
                  <a:cubicBezTo>
                    <a:pt x="715" y="158"/>
                    <a:pt x="612" y="22"/>
                    <a:pt x="277" y="1"/>
                  </a:cubicBezTo>
                  <a:cubicBezTo>
                    <a:pt x="214" y="124"/>
                    <a:pt x="0" y="176"/>
                    <a:pt x="84" y="36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99" name="Google Shape;69599;p28"/>
            <p:cNvSpPr/>
            <p:nvPr/>
          </p:nvSpPr>
          <p:spPr>
            <a:xfrm>
              <a:off x="2912347" y="3438183"/>
              <a:ext cx="39726" cy="15778"/>
            </a:xfrm>
            <a:custGeom>
              <a:avLst/>
              <a:gdLst/>
              <a:ahLst/>
              <a:cxnLst/>
              <a:rect l="l" t="t" r="r" b="b"/>
              <a:pathLst>
                <a:path w="1113" h="524" extrusionOk="0">
                  <a:moveTo>
                    <a:pt x="648" y="306"/>
                  </a:moveTo>
                  <a:cubicBezTo>
                    <a:pt x="1112" y="0"/>
                    <a:pt x="0" y="524"/>
                    <a:pt x="648" y="3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00" name="Google Shape;69600;p28"/>
            <p:cNvSpPr/>
            <p:nvPr/>
          </p:nvSpPr>
          <p:spPr>
            <a:xfrm>
              <a:off x="2177345" y="3439146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1" y="274"/>
                  </a:moveTo>
                  <a:lnTo>
                    <a:pt x="411" y="92"/>
                  </a:lnTo>
                  <a:cubicBezTo>
                    <a:pt x="218" y="92"/>
                    <a:pt x="182" y="19"/>
                    <a:pt x="26" y="1"/>
                  </a:cubicBezTo>
                  <a:cubicBezTo>
                    <a:pt x="46" y="143"/>
                    <a:pt x="0" y="315"/>
                    <a:pt x="411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01" name="Google Shape;69601;p28"/>
            <p:cNvSpPr/>
            <p:nvPr/>
          </p:nvSpPr>
          <p:spPr>
            <a:xfrm>
              <a:off x="1909763" y="3444626"/>
              <a:ext cx="13920" cy="2770"/>
            </a:xfrm>
            <a:custGeom>
              <a:avLst/>
              <a:gdLst/>
              <a:ahLst/>
              <a:cxnLst/>
              <a:rect l="l" t="t" r="r" b="b"/>
              <a:pathLst>
                <a:path w="390" h="92" extrusionOk="0">
                  <a:moveTo>
                    <a:pt x="390" y="0"/>
                  </a:moveTo>
                  <a:cubicBezTo>
                    <a:pt x="240" y="20"/>
                    <a:pt x="6" y="2"/>
                    <a:pt x="1" y="92"/>
                  </a:cubicBezTo>
                  <a:cubicBezTo>
                    <a:pt x="153" y="72"/>
                    <a:pt x="384" y="88"/>
                    <a:pt x="3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02" name="Google Shape;69602;p28"/>
            <p:cNvSpPr/>
            <p:nvPr/>
          </p:nvSpPr>
          <p:spPr>
            <a:xfrm>
              <a:off x="3998736" y="344113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1" y="26"/>
                  </a:moveTo>
                  <a:cubicBezTo>
                    <a:pt x="242" y="0"/>
                    <a:pt x="0" y="69"/>
                    <a:pt x="99" y="118"/>
                  </a:cubicBezTo>
                  <a:cubicBezTo>
                    <a:pt x="153" y="142"/>
                    <a:pt x="392" y="72"/>
                    <a:pt x="291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03" name="Google Shape;69603;p28"/>
            <p:cNvSpPr/>
            <p:nvPr/>
          </p:nvSpPr>
          <p:spPr>
            <a:xfrm>
              <a:off x="804994" y="344113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1" y="26"/>
                  </a:moveTo>
                  <a:cubicBezTo>
                    <a:pt x="238" y="0"/>
                    <a:pt x="0" y="69"/>
                    <a:pt x="99" y="118"/>
                  </a:cubicBezTo>
                  <a:cubicBezTo>
                    <a:pt x="153" y="142"/>
                    <a:pt x="392" y="72"/>
                    <a:pt x="291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04" name="Google Shape;69604;p28"/>
            <p:cNvSpPr/>
            <p:nvPr/>
          </p:nvSpPr>
          <p:spPr>
            <a:xfrm>
              <a:off x="6982645" y="3436407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7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05" name="Google Shape;69605;p28"/>
            <p:cNvSpPr/>
            <p:nvPr/>
          </p:nvSpPr>
          <p:spPr>
            <a:xfrm>
              <a:off x="3155694" y="3433697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06" name="Google Shape;69606;p28"/>
            <p:cNvSpPr/>
            <p:nvPr/>
          </p:nvSpPr>
          <p:spPr>
            <a:xfrm>
              <a:off x="2086081" y="3431107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6" y="177"/>
                  </a:moveTo>
                  <a:cubicBezTo>
                    <a:pt x="321" y="182"/>
                    <a:pt x="341" y="293"/>
                    <a:pt x="654" y="268"/>
                  </a:cubicBezTo>
                  <a:cubicBezTo>
                    <a:pt x="954" y="45"/>
                    <a:pt x="0" y="0"/>
                    <a:pt x="76" y="17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07" name="Google Shape;69607;p28"/>
            <p:cNvSpPr/>
            <p:nvPr/>
          </p:nvSpPr>
          <p:spPr>
            <a:xfrm>
              <a:off x="3138455" y="3432914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0" y="26"/>
                  </a:moveTo>
                  <a:cubicBezTo>
                    <a:pt x="236" y="0"/>
                    <a:pt x="0" y="71"/>
                    <a:pt x="98" y="118"/>
                  </a:cubicBezTo>
                  <a:cubicBezTo>
                    <a:pt x="151" y="143"/>
                    <a:pt x="389" y="72"/>
                    <a:pt x="290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08" name="Google Shape;69608;p28"/>
            <p:cNvSpPr/>
            <p:nvPr/>
          </p:nvSpPr>
          <p:spPr>
            <a:xfrm>
              <a:off x="2226528" y="3433697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6" y="20"/>
                    <a:pt x="2" y="3"/>
                    <a:pt x="1" y="92"/>
                  </a:cubicBezTo>
                  <a:cubicBezTo>
                    <a:pt x="148" y="71"/>
                    <a:pt x="377" y="88"/>
                    <a:pt x="38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09" name="Google Shape;69609;p28"/>
            <p:cNvSpPr/>
            <p:nvPr/>
          </p:nvSpPr>
          <p:spPr>
            <a:xfrm>
              <a:off x="2081869" y="4100751"/>
              <a:ext cx="50648" cy="16440"/>
            </a:xfrm>
            <a:custGeom>
              <a:avLst/>
              <a:gdLst/>
              <a:ahLst/>
              <a:cxnLst/>
              <a:rect l="l" t="t" r="r" b="b"/>
              <a:pathLst>
                <a:path w="1419" h="546" extrusionOk="0">
                  <a:moveTo>
                    <a:pt x="194" y="545"/>
                  </a:moveTo>
                  <a:cubicBezTo>
                    <a:pt x="1418" y="479"/>
                    <a:pt x="207" y="1"/>
                    <a:pt x="1" y="274"/>
                  </a:cubicBezTo>
                  <a:cubicBezTo>
                    <a:pt x="228" y="289"/>
                    <a:pt x="209" y="419"/>
                    <a:pt x="194" y="54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10" name="Google Shape;69610;p28"/>
            <p:cNvSpPr/>
            <p:nvPr/>
          </p:nvSpPr>
          <p:spPr>
            <a:xfrm>
              <a:off x="8772305" y="3810957"/>
              <a:ext cx="34443" cy="10990"/>
            </a:xfrm>
            <a:custGeom>
              <a:avLst/>
              <a:gdLst/>
              <a:ahLst/>
              <a:cxnLst/>
              <a:rect l="l" t="t" r="r" b="b"/>
              <a:pathLst>
                <a:path w="965" h="365" extrusionOk="0">
                  <a:moveTo>
                    <a:pt x="964" y="365"/>
                  </a:moveTo>
                  <a:cubicBezTo>
                    <a:pt x="898" y="123"/>
                    <a:pt x="459" y="59"/>
                    <a:pt x="1" y="0"/>
                  </a:cubicBezTo>
                  <a:cubicBezTo>
                    <a:pt x="79" y="237"/>
                    <a:pt x="601" y="263"/>
                    <a:pt x="964" y="36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11" name="Google Shape;69611;p28"/>
            <p:cNvSpPr/>
            <p:nvPr/>
          </p:nvSpPr>
          <p:spPr>
            <a:xfrm>
              <a:off x="9095424" y="3584089"/>
              <a:ext cx="36728" cy="16290"/>
            </a:xfrm>
            <a:custGeom>
              <a:avLst/>
              <a:gdLst/>
              <a:ahLst/>
              <a:cxnLst/>
              <a:rect l="l" t="t" r="r" b="b"/>
              <a:pathLst>
                <a:path w="1029" h="541" extrusionOk="0">
                  <a:moveTo>
                    <a:pt x="204" y="454"/>
                  </a:moveTo>
                  <a:cubicBezTo>
                    <a:pt x="793" y="540"/>
                    <a:pt x="1029" y="9"/>
                    <a:pt x="780" y="1"/>
                  </a:cubicBezTo>
                  <a:cubicBezTo>
                    <a:pt x="610" y="160"/>
                    <a:pt x="0" y="115"/>
                    <a:pt x="204" y="45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12" name="Google Shape;69612;p28"/>
            <p:cNvSpPr/>
            <p:nvPr/>
          </p:nvSpPr>
          <p:spPr>
            <a:xfrm>
              <a:off x="835332" y="3511678"/>
              <a:ext cx="35193" cy="10087"/>
            </a:xfrm>
            <a:custGeom>
              <a:avLst/>
              <a:gdLst/>
              <a:ahLst/>
              <a:cxnLst/>
              <a:rect l="l" t="t" r="r" b="b"/>
              <a:pathLst>
                <a:path w="986" h="335" extrusionOk="0">
                  <a:moveTo>
                    <a:pt x="406" y="315"/>
                  </a:moveTo>
                  <a:cubicBezTo>
                    <a:pt x="484" y="161"/>
                    <a:pt x="655" y="334"/>
                    <a:pt x="986" y="315"/>
                  </a:cubicBezTo>
                  <a:lnTo>
                    <a:pt x="986" y="43"/>
                  </a:lnTo>
                  <a:cubicBezTo>
                    <a:pt x="612" y="0"/>
                    <a:pt x="0" y="287"/>
                    <a:pt x="406" y="3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13" name="Google Shape;69613;p28"/>
            <p:cNvSpPr/>
            <p:nvPr/>
          </p:nvSpPr>
          <p:spPr>
            <a:xfrm>
              <a:off x="808813" y="3448028"/>
              <a:ext cx="37549" cy="11171"/>
            </a:xfrm>
            <a:custGeom>
              <a:avLst/>
              <a:gdLst/>
              <a:ahLst/>
              <a:cxnLst/>
              <a:rect l="l" t="t" r="r" b="b"/>
              <a:pathLst>
                <a:path w="1052" h="371" extrusionOk="0">
                  <a:moveTo>
                    <a:pt x="960" y="249"/>
                  </a:moveTo>
                  <a:cubicBezTo>
                    <a:pt x="573" y="249"/>
                    <a:pt x="713" y="1"/>
                    <a:pt x="187" y="69"/>
                  </a:cubicBezTo>
                  <a:cubicBezTo>
                    <a:pt x="0" y="291"/>
                    <a:pt x="1051" y="370"/>
                    <a:pt x="960" y="24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14" name="Google Shape;69614;p28"/>
            <p:cNvSpPr/>
            <p:nvPr/>
          </p:nvSpPr>
          <p:spPr>
            <a:xfrm>
              <a:off x="8669406" y="5136575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10"/>
                  </a:moveTo>
                  <a:cubicBezTo>
                    <a:pt x="345" y="0"/>
                    <a:pt x="171" y="54"/>
                    <a:pt x="0" y="110"/>
                  </a:cubicBezTo>
                  <a:cubicBezTo>
                    <a:pt x="3" y="201"/>
                    <a:pt x="338" y="223"/>
                    <a:pt x="385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15" name="Google Shape;69615;p28"/>
            <p:cNvSpPr/>
            <p:nvPr/>
          </p:nvSpPr>
          <p:spPr>
            <a:xfrm>
              <a:off x="8066999" y="513913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6"/>
                  </a:moveTo>
                  <a:cubicBezTo>
                    <a:pt x="156" y="140"/>
                    <a:pt x="393" y="72"/>
                    <a:pt x="294" y="25"/>
                  </a:cubicBezTo>
                  <a:cubicBezTo>
                    <a:pt x="242" y="0"/>
                    <a:pt x="0" y="68"/>
                    <a:pt x="100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16" name="Google Shape;69616;p28"/>
            <p:cNvSpPr/>
            <p:nvPr/>
          </p:nvSpPr>
          <p:spPr>
            <a:xfrm>
              <a:off x="3244567" y="5137147"/>
              <a:ext cx="21665" cy="6353"/>
            </a:xfrm>
            <a:custGeom>
              <a:avLst/>
              <a:gdLst/>
              <a:ahLst/>
              <a:cxnLst/>
              <a:rect l="l" t="t" r="r" b="b"/>
              <a:pathLst>
                <a:path w="607" h="211" extrusionOk="0">
                  <a:moveTo>
                    <a:pt x="606" y="1"/>
                  </a:moveTo>
                  <a:lnTo>
                    <a:pt x="29" y="1"/>
                  </a:lnTo>
                  <a:cubicBezTo>
                    <a:pt x="1" y="163"/>
                    <a:pt x="221" y="211"/>
                    <a:pt x="606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17" name="Google Shape;69617;p28"/>
            <p:cNvSpPr/>
            <p:nvPr/>
          </p:nvSpPr>
          <p:spPr>
            <a:xfrm>
              <a:off x="113821" y="5136996"/>
              <a:ext cx="23843" cy="5962"/>
            </a:xfrm>
            <a:custGeom>
              <a:avLst/>
              <a:gdLst/>
              <a:ahLst/>
              <a:cxnLst/>
              <a:rect l="l" t="t" r="r" b="b"/>
              <a:pathLst>
                <a:path w="668" h="198" extrusionOk="0">
                  <a:moveTo>
                    <a:pt x="579" y="6"/>
                  </a:moveTo>
                  <a:cubicBezTo>
                    <a:pt x="246" y="1"/>
                    <a:pt x="83" y="74"/>
                    <a:pt x="1" y="187"/>
                  </a:cubicBezTo>
                  <a:cubicBezTo>
                    <a:pt x="302" y="178"/>
                    <a:pt x="668" y="198"/>
                    <a:pt x="579" y="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18" name="Google Shape;69618;p28"/>
            <p:cNvSpPr/>
            <p:nvPr/>
          </p:nvSpPr>
          <p:spPr>
            <a:xfrm>
              <a:off x="2670678" y="5136364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2" y="27"/>
                  </a:moveTo>
                  <a:cubicBezTo>
                    <a:pt x="242" y="1"/>
                    <a:pt x="0" y="69"/>
                    <a:pt x="102" y="117"/>
                  </a:cubicBezTo>
                  <a:cubicBezTo>
                    <a:pt x="155" y="140"/>
                    <a:pt x="395" y="72"/>
                    <a:pt x="292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19" name="Google Shape;69619;p28"/>
            <p:cNvSpPr/>
            <p:nvPr/>
          </p:nvSpPr>
          <p:spPr>
            <a:xfrm>
              <a:off x="6889989" y="5133624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101" y="118"/>
                  </a:moveTo>
                  <a:cubicBezTo>
                    <a:pt x="155" y="143"/>
                    <a:pt x="396" y="73"/>
                    <a:pt x="293" y="25"/>
                  </a:cubicBezTo>
                  <a:cubicBezTo>
                    <a:pt x="240" y="0"/>
                    <a:pt x="1" y="71"/>
                    <a:pt x="101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20" name="Google Shape;69620;p28"/>
            <p:cNvSpPr/>
            <p:nvPr/>
          </p:nvSpPr>
          <p:spPr>
            <a:xfrm>
              <a:off x="5196732" y="5133624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5"/>
                  </a:moveTo>
                  <a:cubicBezTo>
                    <a:pt x="241" y="0"/>
                    <a:pt x="1" y="68"/>
                    <a:pt x="102" y="118"/>
                  </a:cubicBezTo>
                  <a:cubicBezTo>
                    <a:pt x="155" y="143"/>
                    <a:pt x="395" y="73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21" name="Google Shape;69621;p28"/>
            <p:cNvSpPr/>
            <p:nvPr/>
          </p:nvSpPr>
          <p:spPr>
            <a:xfrm>
              <a:off x="1827636" y="5120738"/>
              <a:ext cx="39761" cy="13700"/>
            </a:xfrm>
            <a:custGeom>
              <a:avLst/>
              <a:gdLst/>
              <a:ahLst/>
              <a:cxnLst/>
              <a:rect l="l" t="t" r="r" b="b"/>
              <a:pathLst>
                <a:path w="1114" h="455" extrusionOk="0">
                  <a:moveTo>
                    <a:pt x="577" y="0"/>
                  </a:moveTo>
                  <a:cubicBezTo>
                    <a:pt x="405" y="161"/>
                    <a:pt x="113" y="265"/>
                    <a:pt x="0" y="454"/>
                  </a:cubicBezTo>
                  <a:cubicBezTo>
                    <a:pt x="388" y="447"/>
                    <a:pt x="1114" y="141"/>
                    <a:pt x="57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22" name="Google Shape;69622;p28"/>
            <p:cNvSpPr/>
            <p:nvPr/>
          </p:nvSpPr>
          <p:spPr>
            <a:xfrm>
              <a:off x="1665738" y="5130914"/>
              <a:ext cx="14134" cy="4185"/>
            </a:xfrm>
            <a:custGeom>
              <a:avLst/>
              <a:gdLst/>
              <a:ahLst/>
              <a:cxnLst/>
              <a:rect l="l" t="t" r="r" b="b"/>
              <a:pathLst>
                <a:path w="396" h="139" extrusionOk="0">
                  <a:moveTo>
                    <a:pt x="101" y="115"/>
                  </a:moveTo>
                  <a:cubicBezTo>
                    <a:pt x="154" y="139"/>
                    <a:pt x="396" y="72"/>
                    <a:pt x="291" y="25"/>
                  </a:cubicBezTo>
                  <a:cubicBezTo>
                    <a:pt x="239" y="0"/>
                    <a:pt x="0" y="69"/>
                    <a:pt x="101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23" name="Google Shape;69623;p28"/>
            <p:cNvSpPr/>
            <p:nvPr/>
          </p:nvSpPr>
          <p:spPr>
            <a:xfrm>
              <a:off x="1087602" y="512814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1" y="142"/>
                    <a:pt x="393" y="73"/>
                    <a:pt x="290" y="27"/>
                  </a:cubicBezTo>
                  <a:cubicBezTo>
                    <a:pt x="241" y="1"/>
                    <a:pt x="0" y="71"/>
                    <a:pt x="100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24" name="Google Shape;69624;p28"/>
            <p:cNvSpPr/>
            <p:nvPr/>
          </p:nvSpPr>
          <p:spPr>
            <a:xfrm>
              <a:off x="2732675" y="512543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100" y="117"/>
                  </a:moveTo>
                  <a:cubicBezTo>
                    <a:pt x="152" y="142"/>
                    <a:pt x="391" y="73"/>
                    <a:pt x="295" y="26"/>
                  </a:cubicBezTo>
                  <a:cubicBezTo>
                    <a:pt x="237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25" name="Google Shape;69625;p28"/>
            <p:cNvSpPr/>
            <p:nvPr/>
          </p:nvSpPr>
          <p:spPr>
            <a:xfrm>
              <a:off x="2867019" y="5120738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26" name="Google Shape;69626;p28"/>
            <p:cNvSpPr/>
            <p:nvPr/>
          </p:nvSpPr>
          <p:spPr>
            <a:xfrm>
              <a:off x="6556306" y="5117667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2"/>
                  </a:moveTo>
                  <a:cubicBezTo>
                    <a:pt x="193" y="53"/>
                    <a:pt x="36" y="0"/>
                    <a:pt x="1" y="102"/>
                  </a:cubicBezTo>
                  <a:cubicBezTo>
                    <a:pt x="1" y="153"/>
                    <a:pt x="157" y="205"/>
                    <a:pt x="193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27" name="Google Shape;69627;p28"/>
            <p:cNvSpPr/>
            <p:nvPr/>
          </p:nvSpPr>
          <p:spPr>
            <a:xfrm>
              <a:off x="4222952" y="5117667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2"/>
                  </a:moveTo>
                  <a:cubicBezTo>
                    <a:pt x="194" y="53"/>
                    <a:pt x="37" y="0"/>
                    <a:pt x="1" y="102"/>
                  </a:cubicBezTo>
                  <a:cubicBezTo>
                    <a:pt x="1" y="153"/>
                    <a:pt x="155" y="205"/>
                    <a:pt x="194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28" name="Google Shape;69628;p28"/>
            <p:cNvSpPr/>
            <p:nvPr/>
          </p:nvSpPr>
          <p:spPr>
            <a:xfrm>
              <a:off x="536948" y="512001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3" y="24"/>
                  </a:moveTo>
                  <a:cubicBezTo>
                    <a:pt x="237" y="1"/>
                    <a:pt x="1" y="67"/>
                    <a:pt x="100" y="114"/>
                  </a:cubicBezTo>
                  <a:cubicBezTo>
                    <a:pt x="152" y="140"/>
                    <a:pt x="394" y="72"/>
                    <a:pt x="293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29" name="Google Shape;69629;p28"/>
            <p:cNvSpPr/>
            <p:nvPr/>
          </p:nvSpPr>
          <p:spPr>
            <a:xfrm>
              <a:off x="5475664" y="5112488"/>
              <a:ext cx="20737" cy="8220"/>
            </a:xfrm>
            <a:custGeom>
              <a:avLst/>
              <a:gdLst/>
              <a:ahLst/>
              <a:cxnLst/>
              <a:rect l="l" t="t" r="r" b="b"/>
              <a:pathLst>
                <a:path w="581" h="273" extrusionOk="0">
                  <a:moveTo>
                    <a:pt x="580" y="91"/>
                  </a:moveTo>
                  <a:cubicBezTo>
                    <a:pt x="387" y="91"/>
                    <a:pt x="349" y="18"/>
                    <a:pt x="195" y="0"/>
                  </a:cubicBezTo>
                  <a:cubicBezTo>
                    <a:pt x="195" y="91"/>
                    <a:pt x="36" y="108"/>
                    <a:pt x="1" y="181"/>
                  </a:cubicBezTo>
                  <a:cubicBezTo>
                    <a:pt x="195" y="181"/>
                    <a:pt x="230" y="255"/>
                    <a:pt x="388" y="273"/>
                  </a:cubicBezTo>
                  <a:cubicBezTo>
                    <a:pt x="387" y="183"/>
                    <a:pt x="542" y="166"/>
                    <a:pt x="580" y="9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30" name="Google Shape;69630;p28"/>
            <p:cNvSpPr/>
            <p:nvPr/>
          </p:nvSpPr>
          <p:spPr>
            <a:xfrm>
              <a:off x="4844918" y="5112067"/>
              <a:ext cx="33551" cy="15838"/>
            </a:xfrm>
            <a:custGeom>
              <a:avLst/>
              <a:gdLst/>
              <a:ahLst/>
              <a:cxnLst/>
              <a:rect l="l" t="t" r="r" b="b"/>
              <a:pathLst>
                <a:path w="940" h="526" extrusionOk="0">
                  <a:moveTo>
                    <a:pt x="895" y="197"/>
                  </a:moveTo>
                  <a:cubicBezTo>
                    <a:pt x="939" y="142"/>
                    <a:pt x="604" y="1"/>
                    <a:pt x="510" y="17"/>
                  </a:cubicBezTo>
                  <a:cubicBezTo>
                    <a:pt x="1" y="90"/>
                    <a:pt x="633" y="526"/>
                    <a:pt x="895" y="19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31" name="Google Shape;69631;p28"/>
            <p:cNvSpPr/>
            <p:nvPr/>
          </p:nvSpPr>
          <p:spPr>
            <a:xfrm>
              <a:off x="416667" y="5103696"/>
              <a:ext cx="40333" cy="14694"/>
            </a:xfrm>
            <a:custGeom>
              <a:avLst/>
              <a:gdLst/>
              <a:ahLst/>
              <a:cxnLst/>
              <a:rect l="l" t="t" r="r" b="b"/>
              <a:pathLst>
                <a:path w="1130" h="488" extrusionOk="0">
                  <a:moveTo>
                    <a:pt x="770" y="383"/>
                  </a:moveTo>
                  <a:cubicBezTo>
                    <a:pt x="1129" y="81"/>
                    <a:pt x="79" y="1"/>
                    <a:pt x="0" y="201"/>
                  </a:cubicBezTo>
                  <a:cubicBezTo>
                    <a:pt x="302" y="242"/>
                    <a:pt x="165" y="488"/>
                    <a:pt x="770" y="38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32" name="Google Shape;69632;p28"/>
            <p:cNvSpPr/>
            <p:nvPr/>
          </p:nvSpPr>
          <p:spPr>
            <a:xfrm>
              <a:off x="822733" y="5093369"/>
              <a:ext cx="50398" cy="17494"/>
            </a:xfrm>
            <a:custGeom>
              <a:avLst/>
              <a:gdLst/>
              <a:ahLst/>
              <a:cxnLst/>
              <a:rect l="l" t="t" r="r" b="b"/>
              <a:pathLst>
                <a:path w="1412" h="581" extrusionOk="0">
                  <a:moveTo>
                    <a:pt x="1157" y="546"/>
                  </a:moveTo>
                  <a:cubicBezTo>
                    <a:pt x="1320" y="442"/>
                    <a:pt x="1412" y="302"/>
                    <a:pt x="1350" y="92"/>
                  </a:cubicBezTo>
                  <a:cubicBezTo>
                    <a:pt x="721" y="146"/>
                    <a:pt x="451" y="32"/>
                    <a:pt x="1" y="1"/>
                  </a:cubicBezTo>
                  <a:cubicBezTo>
                    <a:pt x="229" y="255"/>
                    <a:pt x="314" y="580"/>
                    <a:pt x="1157" y="54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33" name="Google Shape;69633;p28"/>
            <p:cNvSpPr/>
            <p:nvPr/>
          </p:nvSpPr>
          <p:spPr>
            <a:xfrm>
              <a:off x="1189645" y="5090659"/>
              <a:ext cx="71992" cy="13941"/>
            </a:xfrm>
            <a:custGeom>
              <a:avLst/>
              <a:gdLst/>
              <a:ahLst/>
              <a:cxnLst/>
              <a:rect l="l" t="t" r="r" b="b"/>
              <a:pathLst>
                <a:path w="2017" h="463" extrusionOk="0">
                  <a:moveTo>
                    <a:pt x="713" y="455"/>
                  </a:moveTo>
                  <a:cubicBezTo>
                    <a:pt x="658" y="125"/>
                    <a:pt x="2017" y="463"/>
                    <a:pt x="1677" y="1"/>
                  </a:cubicBezTo>
                  <a:cubicBezTo>
                    <a:pt x="1136" y="49"/>
                    <a:pt x="675" y="134"/>
                    <a:pt x="133" y="182"/>
                  </a:cubicBezTo>
                  <a:cubicBezTo>
                    <a:pt x="0" y="425"/>
                    <a:pt x="531" y="357"/>
                    <a:pt x="713" y="45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34" name="Google Shape;69634;p28"/>
            <p:cNvSpPr/>
            <p:nvPr/>
          </p:nvSpPr>
          <p:spPr>
            <a:xfrm>
              <a:off x="6690364" y="5098096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1" y="116"/>
                  </a:moveTo>
                  <a:cubicBezTo>
                    <a:pt x="156" y="141"/>
                    <a:pt x="395" y="72"/>
                    <a:pt x="293" y="25"/>
                  </a:cubicBezTo>
                  <a:cubicBezTo>
                    <a:pt x="244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35" name="Google Shape;69635;p28"/>
            <p:cNvSpPr/>
            <p:nvPr/>
          </p:nvSpPr>
          <p:spPr>
            <a:xfrm>
              <a:off x="6611343" y="5093339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0" y="183"/>
                  </a:moveTo>
                  <a:lnTo>
                    <a:pt x="387" y="183"/>
                  </a:lnTo>
                  <a:lnTo>
                    <a:pt x="38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36" name="Google Shape;69636;p28"/>
            <p:cNvSpPr/>
            <p:nvPr/>
          </p:nvSpPr>
          <p:spPr>
            <a:xfrm>
              <a:off x="5234673" y="5092797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5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5" y="202"/>
                    <a:pt x="341" y="226"/>
                    <a:pt x="385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37" name="Google Shape;69637;p28"/>
            <p:cNvSpPr/>
            <p:nvPr/>
          </p:nvSpPr>
          <p:spPr>
            <a:xfrm>
              <a:off x="8006537" y="5082500"/>
              <a:ext cx="44687" cy="16380"/>
            </a:xfrm>
            <a:custGeom>
              <a:avLst/>
              <a:gdLst/>
              <a:ahLst/>
              <a:cxnLst/>
              <a:rect l="l" t="t" r="r" b="b"/>
              <a:pathLst>
                <a:path w="1252" h="544" extrusionOk="0">
                  <a:moveTo>
                    <a:pt x="638" y="0"/>
                  </a:moveTo>
                  <a:cubicBezTo>
                    <a:pt x="616" y="171"/>
                    <a:pt x="0" y="63"/>
                    <a:pt x="59" y="272"/>
                  </a:cubicBezTo>
                  <a:cubicBezTo>
                    <a:pt x="397" y="543"/>
                    <a:pt x="1252" y="141"/>
                    <a:pt x="63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38" name="Google Shape;69638;p28"/>
            <p:cNvSpPr/>
            <p:nvPr/>
          </p:nvSpPr>
          <p:spPr>
            <a:xfrm>
              <a:off x="6683547" y="508987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7"/>
                  </a:moveTo>
                  <a:cubicBezTo>
                    <a:pt x="242" y="0"/>
                    <a:pt x="1" y="70"/>
                    <a:pt x="103" y="117"/>
                  </a:cubicBezTo>
                  <a:cubicBezTo>
                    <a:pt x="152" y="141"/>
                    <a:pt x="392" y="72"/>
                    <a:pt x="292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39" name="Google Shape;69639;p28"/>
            <p:cNvSpPr/>
            <p:nvPr/>
          </p:nvSpPr>
          <p:spPr>
            <a:xfrm>
              <a:off x="9075543" y="5085149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5" y="1"/>
                  </a:moveTo>
                  <a:lnTo>
                    <a:pt x="0" y="1"/>
                  </a:lnTo>
                  <a:lnTo>
                    <a:pt x="0" y="184"/>
                  </a:lnTo>
                  <a:lnTo>
                    <a:pt x="385" y="184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40" name="Google Shape;69640;p28"/>
            <p:cNvSpPr/>
            <p:nvPr/>
          </p:nvSpPr>
          <p:spPr>
            <a:xfrm>
              <a:off x="5841969" y="5075334"/>
              <a:ext cx="22165" cy="16229"/>
            </a:xfrm>
            <a:custGeom>
              <a:avLst/>
              <a:gdLst/>
              <a:ahLst/>
              <a:cxnLst/>
              <a:rect l="l" t="t" r="r" b="b"/>
              <a:pathLst>
                <a:path w="621" h="539" extrusionOk="0">
                  <a:moveTo>
                    <a:pt x="343" y="510"/>
                  </a:moveTo>
                  <a:cubicBezTo>
                    <a:pt x="403" y="386"/>
                    <a:pt x="620" y="336"/>
                    <a:pt x="538" y="144"/>
                  </a:cubicBezTo>
                  <a:cubicBezTo>
                    <a:pt x="0" y="0"/>
                    <a:pt x="4" y="538"/>
                    <a:pt x="343" y="5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41" name="Google Shape;69641;p28"/>
            <p:cNvSpPr/>
            <p:nvPr/>
          </p:nvSpPr>
          <p:spPr>
            <a:xfrm>
              <a:off x="5410169" y="5084457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1" y="24"/>
                  </a:moveTo>
                  <a:cubicBezTo>
                    <a:pt x="238" y="0"/>
                    <a:pt x="0" y="68"/>
                    <a:pt x="98" y="115"/>
                  </a:cubicBezTo>
                  <a:cubicBezTo>
                    <a:pt x="150" y="140"/>
                    <a:pt x="394" y="72"/>
                    <a:pt x="291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42" name="Google Shape;69642;p28"/>
            <p:cNvSpPr/>
            <p:nvPr/>
          </p:nvSpPr>
          <p:spPr>
            <a:xfrm>
              <a:off x="2537012" y="5075304"/>
              <a:ext cx="47757" cy="17404"/>
            </a:xfrm>
            <a:custGeom>
              <a:avLst/>
              <a:gdLst/>
              <a:ahLst/>
              <a:cxnLst/>
              <a:rect l="l" t="t" r="r" b="b"/>
              <a:pathLst>
                <a:path w="1338" h="578" extrusionOk="0">
                  <a:moveTo>
                    <a:pt x="182" y="328"/>
                  </a:moveTo>
                  <a:cubicBezTo>
                    <a:pt x="478" y="577"/>
                    <a:pt x="1314" y="324"/>
                    <a:pt x="1337" y="145"/>
                  </a:cubicBezTo>
                  <a:cubicBezTo>
                    <a:pt x="940" y="202"/>
                    <a:pt x="0" y="0"/>
                    <a:pt x="182" y="32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43" name="Google Shape;69643;p28"/>
            <p:cNvSpPr/>
            <p:nvPr/>
          </p:nvSpPr>
          <p:spPr>
            <a:xfrm>
              <a:off x="1440273" y="5070216"/>
              <a:ext cx="26591" cy="12315"/>
            </a:xfrm>
            <a:custGeom>
              <a:avLst/>
              <a:gdLst/>
              <a:ahLst/>
              <a:cxnLst/>
              <a:rect l="l" t="t" r="r" b="b"/>
              <a:pathLst>
                <a:path w="745" h="409" extrusionOk="0">
                  <a:moveTo>
                    <a:pt x="439" y="408"/>
                  </a:moveTo>
                  <a:cubicBezTo>
                    <a:pt x="745" y="272"/>
                    <a:pt x="655" y="1"/>
                    <a:pt x="54" y="44"/>
                  </a:cubicBezTo>
                  <a:cubicBezTo>
                    <a:pt x="1" y="251"/>
                    <a:pt x="100" y="385"/>
                    <a:pt x="439" y="40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44" name="Google Shape;69644;p28"/>
            <p:cNvSpPr/>
            <p:nvPr/>
          </p:nvSpPr>
          <p:spPr>
            <a:xfrm>
              <a:off x="8886091" y="5076237"/>
              <a:ext cx="14170" cy="4246"/>
            </a:xfrm>
            <a:custGeom>
              <a:avLst/>
              <a:gdLst/>
              <a:ahLst/>
              <a:cxnLst/>
              <a:rect l="l" t="t" r="r" b="b"/>
              <a:pathLst>
                <a:path w="397" h="141" extrusionOk="0">
                  <a:moveTo>
                    <a:pt x="100" y="114"/>
                  </a:moveTo>
                  <a:cubicBezTo>
                    <a:pt x="155" y="140"/>
                    <a:pt x="396" y="72"/>
                    <a:pt x="293" y="25"/>
                  </a:cubicBezTo>
                  <a:cubicBezTo>
                    <a:pt x="242" y="0"/>
                    <a:pt x="1" y="68"/>
                    <a:pt x="100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45" name="Google Shape;69645;p28"/>
            <p:cNvSpPr/>
            <p:nvPr/>
          </p:nvSpPr>
          <p:spPr>
            <a:xfrm>
              <a:off x="8941270" y="5073497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2" y="25"/>
                  </a:moveTo>
                  <a:cubicBezTo>
                    <a:pt x="236" y="0"/>
                    <a:pt x="0" y="68"/>
                    <a:pt x="98" y="116"/>
                  </a:cubicBezTo>
                  <a:cubicBezTo>
                    <a:pt x="151" y="140"/>
                    <a:pt x="390" y="73"/>
                    <a:pt x="292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46" name="Google Shape;69646;p28"/>
            <p:cNvSpPr/>
            <p:nvPr/>
          </p:nvSpPr>
          <p:spPr>
            <a:xfrm>
              <a:off x="6907335" y="5063863"/>
              <a:ext cx="26591" cy="15326"/>
            </a:xfrm>
            <a:custGeom>
              <a:avLst/>
              <a:gdLst/>
              <a:ahLst/>
              <a:cxnLst/>
              <a:rect l="l" t="t" r="r" b="b"/>
              <a:pathLst>
                <a:path w="745" h="509" extrusionOk="0">
                  <a:moveTo>
                    <a:pt x="0" y="436"/>
                  </a:moveTo>
                  <a:cubicBezTo>
                    <a:pt x="744" y="508"/>
                    <a:pt x="744" y="0"/>
                    <a:pt x="0" y="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47" name="Google Shape;69647;p28"/>
            <p:cNvSpPr/>
            <p:nvPr/>
          </p:nvSpPr>
          <p:spPr>
            <a:xfrm>
              <a:off x="2619139" y="5070788"/>
              <a:ext cx="13777" cy="7497"/>
            </a:xfrm>
            <a:custGeom>
              <a:avLst/>
              <a:gdLst/>
              <a:ahLst/>
              <a:cxnLst/>
              <a:rect l="l" t="t" r="r" b="b"/>
              <a:pathLst>
                <a:path w="386" h="249" extrusionOk="0">
                  <a:moveTo>
                    <a:pt x="386" y="115"/>
                  </a:moveTo>
                  <a:cubicBezTo>
                    <a:pt x="385" y="24"/>
                    <a:pt x="50" y="0"/>
                    <a:pt x="1" y="115"/>
                  </a:cubicBezTo>
                  <a:cubicBezTo>
                    <a:pt x="217" y="106"/>
                    <a:pt x="300" y="248"/>
                    <a:pt x="386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48" name="Google Shape;69648;p28"/>
            <p:cNvSpPr/>
            <p:nvPr/>
          </p:nvSpPr>
          <p:spPr>
            <a:xfrm>
              <a:off x="865599" y="5055101"/>
              <a:ext cx="41653" cy="18819"/>
            </a:xfrm>
            <a:custGeom>
              <a:avLst/>
              <a:gdLst/>
              <a:ahLst/>
              <a:cxnLst/>
              <a:rect l="l" t="t" r="r" b="b"/>
              <a:pathLst>
                <a:path w="1167" h="625" extrusionOk="0">
                  <a:moveTo>
                    <a:pt x="725" y="546"/>
                  </a:moveTo>
                  <a:cubicBezTo>
                    <a:pt x="1166" y="340"/>
                    <a:pt x="596" y="146"/>
                    <a:pt x="340" y="0"/>
                  </a:cubicBezTo>
                  <a:cubicBezTo>
                    <a:pt x="45" y="137"/>
                    <a:pt x="1" y="624"/>
                    <a:pt x="725" y="54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49" name="Google Shape;69649;p28"/>
            <p:cNvSpPr/>
            <p:nvPr/>
          </p:nvSpPr>
          <p:spPr>
            <a:xfrm>
              <a:off x="6132858" y="5062508"/>
              <a:ext cx="14170" cy="4336"/>
            </a:xfrm>
            <a:custGeom>
              <a:avLst/>
              <a:gdLst/>
              <a:ahLst/>
              <a:cxnLst/>
              <a:rect l="l" t="t" r="r" b="b"/>
              <a:pathLst>
                <a:path w="397" h="144" extrusionOk="0">
                  <a:moveTo>
                    <a:pt x="296" y="27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3"/>
                    <a:pt x="396" y="73"/>
                    <a:pt x="296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50" name="Google Shape;69650;p28"/>
            <p:cNvSpPr/>
            <p:nvPr/>
          </p:nvSpPr>
          <p:spPr>
            <a:xfrm>
              <a:off x="6052908" y="5060551"/>
              <a:ext cx="21665" cy="6444"/>
            </a:xfrm>
            <a:custGeom>
              <a:avLst/>
              <a:gdLst/>
              <a:ahLst/>
              <a:cxnLst/>
              <a:rect l="l" t="t" r="r" b="b"/>
              <a:pathLst>
                <a:path w="607" h="214" extrusionOk="0">
                  <a:moveTo>
                    <a:pt x="606" y="182"/>
                  </a:moveTo>
                  <a:lnTo>
                    <a:pt x="606" y="1"/>
                  </a:lnTo>
                  <a:lnTo>
                    <a:pt x="27" y="1"/>
                  </a:lnTo>
                  <a:cubicBezTo>
                    <a:pt x="1" y="164"/>
                    <a:pt x="217" y="213"/>
                    <a:pt x="606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51" name="Google Shape;69651;p28"/>
            <p:cNvSpPr/>
            <p:nvPr/>
          </p:nvSpPr>
          <p:spPr>
            <a:xfrm>
              <a:off x="1387485" y="5050856"/>
              <a:ext cx="20238" cy="13580"/>
            </a:xfrm>
            <a:custGeom>
              <a:avLst/>
              <a:gdLst/>
              <a:ahLst/>
              <a:cxnLst/>
              <a:rect l="l" t="t" r="r" b="b"/>
              <a:pathLst>
                <a:path w="567" h="451" extrusionOk="0">
                  <a:moveTo>
                    <a:pt x="376" y="414"/>
                  </a:moveTo>
                  <a:cubicBezTo>
                    <a:pt x="386" y="359"/>
                    <a:pt x="403" y="304"/>
                    <a:pt x="566" y="323"/>
                  </a:cubicBezTo>
                  <a:lnTo>
                    <a:pt x="566" y="141"/>
                  </a:lnTo>
                  <a:cubicBezTo>
                    <a:pt x="95" y="0"/>
                    <a:pt x="1" y="451"/>
                    <a:pt x="376" y="4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52" name="Google Shape;69652;p28"/>
            <p:cNvSpPr/>
            <p:nvPr/>
          </p:nvSpPr>
          <p:spPr>
            <a:xfrm>
              <a:off x="5244988" y="5057149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5" y="24"/>
                  </a:moveTo>
                  <a:cubicBezTo>
                    <a:pt x="240" y="0"/>
                    <a:pt x="1" y="68"/>
                    <a:pt x="96" y="115"/>
                  </a:cubicBezTo>
                  <a:cubicBezTo>
                    <a:pt x="154" y="140"/>
                    <a:pt x="394" y="69"/>
                    <a:pt x="295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53" name="Google Shape;69653;p28"/>
            <p:cNvSpPr/>
            <p:nvPr/>
          </p:nvSpPr>
          <p:spPr>
            <a:xfrm>
              <a:off x="84304" y="5052301"/>
              <a:ext cx="22629" cy="8280"/>
            </a:xfrm>
            <a:custGeom>
              <a:avLst/>
              <a:gdLst/>
              <a:ahLst/>
              <a:cxnLst/>
              <a:rect l="l" t="t" r="r" b="b"/>
              <a:pathLst>
                <a:path w="634" h="275" extrusionOk="0">
                  <a:moveTo>
                    <a:pt x="633" y="275"/>
                  </a:moveTo>
                  <a:lnTo>
                    <a:pt x="633" y="1"/>
                  </a:lnTo>
                  <a:lnTo>
                    <a:pt x="247" y="1"/>
                  </a:lnTo>
                  <a:cubicBezTo>
                    <a:pt x="236" y="118"/>
                    <a:pt x="0" y="128"/>
                    <a:pt x="55" y="27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54" name="Google Shape;69654;p28"/>
            <p:cNvSpPr/>
            <p:nvPr/>
          </p:nvSpPr>
          <p:spPr>
            <a:xfrm>
              <a:off x="8428486" y="5052030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2" y="102"/>
                  </a:moveTo>
                  <a:cubicBezTo>
                    <a:pt x="194" y="50"/>
                    <a:pt x="37" y="0"/>
                    <a:pt x="0" y="102"/>
                  </a:cubicBezTo>
                  <a:cubicBezTo>
                    <a:pt x="0" y="152"/>
                    <a:pt x="157" y="205"/>
                    <a:pt x="192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55" name="Google Shape;69655;p28"/>
            <p:cNvSpPr/>
            <p:nvPr/>
          </p:nvSpPr>
          <p:spPr>
            <a:xfrm>
              <a:off x="5282892" y="5046972"/>
              <a:ext cx="22629" cy="13640"/>
            </a:xfrm>
            <a:custGeom>
              <a:avLst/>
              <a:gdLst/>
              <a:ahLst/>
              <a:cxnLst/>
              <a:rect l="l" t="t" r="r" b="b"/>
              <a:pathLst>
                <a:path w="634" h="453" extrusionOk="0">
                  <a:moveTo>
                    <a:pt x="580" y="362"/>
                  </a:moveTo>
                  <a:cubicBezTo>
                    <a:pt x="633" y="155"/>
                    <a:pt x="534" y="21"/>
                    <a:pt x="195" y="0"/>
                  </a:cubicBezTo>
                  <a:cubicBezTo>
                    <a:pt x="239" y="159"/>
                    <a:pt x="0" y="453"/>
                    <a:pt x="580" y="36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56" name="Google Shape;69656;p28"/>
            <p:cNvSpPr/>
            <p:nvPr/>
          </p:nvSpPr>
          <p:spPr>
            <a:xfrm>
              <a:off x="3965685" y="5035982"/>
              <a:ext cx="57358" cy="21890"/>
            </a:xfrm>
            <a:custGeom>
              <a:avLst/>
              <a:gdLst/>
              <a:ahLst/>
              <a:cxnLst/>
              <a:rect l="l" t="t" r="r" b="b"/>
              <a:pathLst>
                <a:path w="1607" h="727" extrusionOk="0">
                  <a:moveTo>
                    <a:pt x="1037" y="727"/>
                  </a:moveTo>
                  <a:cubicBezTo>
                    <a:pt x="1606" y="370"/>
                    <a:pt x="632" y="112"/>
                    <a:pt x="72" y="1"/>
                  </a:cubicBezTo>
                  <a:cubicBezTo>
                    <a:pt x="1" y="429"/>
                    <a:pt x="418" y="625"/>
                    <a:pt x="1037" y="7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57" name="Google Shape;69657;p28"/>
            <p:cNvSpPr/>
            <p:nvPr/>
          </p:nvSpPr>
          <p:spPr>
            <a:xfrm>
              <a:off x="8452542" y="5048869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99" y="116"/>
                  </a:moveTo>
                  <a:cubicBezTo>
                    <a:pt x="153" y="142"/>
                    <a:pt x="393" y="73"/>
                    <a:pt x="292" y="27"/>
                  </a:cubicBezTo>
                  <a:cubicBezTo>
                    <a:pt x="238" y="1"/>
                    <a:pt x="0" y="69"/>
                    <a:pt x="99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58" name="Google Shape;69658;p28"/>
            <p:cNvSpPr/>
            <p:nvPr/>
          </p:nvSpPr>
          <p:spPr>
            <a:xfrm>
              <a:off x="578244" y="504886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1" y="116"/>
                  </a:moveTo>
                  <a:cubicBezTo>
                    <a:pt x="154" y="142"/>
                    <a:pt x="394" y="73"/>
                    <a:pt x="294" y="27"/>
                  </a:cubicBezTo>
                  <a:cubicBezTo>
                    <a:pt x="240" y="1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59" name="Google Shape;69659;p28"/>
            <p:cNvSpPr/>
            <p:nvPr/>
          </p:nvSpPr>
          <p:spPr>
            <a:xfrm>
              <a:off x="5196732" y="504612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7"/>
                  </a:moveTo>
                  <a:cubicBezTo>
                    <a:pt x="241" y="1"/>
                    <a:pt x="1" y="70"/>
                    <a:pt x="102" y="115"/>
                  </a:cubicBezTo>
                  <a:cubicBezTo>
                    <a:pt x="155" y="142"/>
                    <a:pt x="395" y="74"/>
                    <a:pt x="294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60" name="Google Shape;69660;p28"/>
            <p:cNvSpPr/>
            <p:nvPr/>
          </p:nvSpPr>
          <p:spPr>
            <a:xfrm>
              <a:off x="1655495" y="5037518"/>
              <a:ext cx="34872" cy="15236"/>
            </a:xfrm>
            <a:custGeom>
              <a:avLst/>
              <a:gdLst/>
              <a:ahLst/>
              <a:cxnLst/>
              <a:rect l="l" t="t" r="r" b="b"/>
              <a:pathLst>
                <a:path w="977" h="506" extrusionOk="0">
                  <a:moveTo>
                    <a:pt x="773" y="404"/>
                  </a:moveTo>
                  <a:cubicBezTo>
                    <a:pt x="977" y="173"/>
                    <a:pt x="122" y="1"/>
                    <a:pt x="0" y="221"/>
                  </a:cubicBezTo>
                  <a:cubicBezTo>
                    <a:pt x="307" y="260"/>
                    <a:pt x="166" y="506"/>
                    <a:pt x="773" y="4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61" name="Google Shape;69661;p28"/>
            <p:cNvSpPr/>
            <p:nvPr/>
          </p:nvSpPr>
          <p:spPr>
            <a:xfrm>
              <a:off x="323796" y="5043810"/>
              <a:ext cx="23985" cy="5902"/>
            </a:xfrm>
            <a:custGeom>
              <a:avLst/>
              <a:gdLst/>
              <a:ahLst/>
              <a:cxnLst/>
              <a:rect l="l" t="t" r="r" b="b"/>
              <a:pathLst>
                <a:path w="672" h="196" extrusionOk="0">
                  <a:moveTo>
                    <a:pt x="479" y="195"/>
                  </a:moveTo>
                  <a:cubicBezTo>
                    <a:pt x="479" y="104"/>
                    <a:pt x="634" y="87"/>
                    <a:pt x="672" y="12"/>
                  </a:cubicBezTo>
                  <a:cubicBezTo>
                    <a:pt x="368" y="21"/>
                    <a:pt x="1" y="1"/>
                    <a:pt x="92" y="19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62" name="Google Shape;69662;p28"/>
            <p:cNvSpPr/>
            <p:nvPr/>
          </p:nvSpPr>
          <p:spPr>
            <a:xfrm>
              <a:off x="2564138" y="5044172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0" y="92"/>
                  </a:moveTo>
                  <a:cubicBezTo>
                    <a:pt x="149" y="70"/>
                    <a:pt x="379" y="88"/>
                    <a:pt x="385" y="0"/>
                  </a:cubicBezTo>
                  <a:cubicBezTo>
                    <a:pt x="238" y="21"/>
                    <a:pt x="5" y="3"/>
                    <a:pt x="0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63" name="Google Shape;69663;p28"/>
            <p:cNvSpPr/>
            <p:nvPr/>
          </p:nvSpPr>
          <p:spPr>
            <a:xfrm>
              <a:off x="1934177" y="5043419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294" y="25"/>
                  </a:moveTo>
                  <a:cubicBezTo>
                    <a:pt x="240" y="1"/>
                    <a:pt x="1" y="68"/>
                    <a:pt x="103" y="117"/>
                  </a:cubicBezTo>
                  <a:cubicBezTo>
                    <a:pt x="155" y="143"/>
                    <a:pt x="396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64" name="Google Shape;69664;p28"/>
            <p:cNvSpPr/>
            <p:nvPr/>
          </p:nvSpPr>
          <p:spPr>
            <a:xfrm>
              <a:off x="7013875" y="503246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7"/>
                  </a:moveTo>
                  <a:cubicBezTo>
                    <a:pt x="157" y="141"/>
                    <a:pt x="393" y="72"/>
                    <a:pt x="296" y="25"/>
                  </a:cubicBezTo>
                  <a:cubicBezTo>
                    <a:pt x="242" y="0"/>
                    <a:pt x="1" y="71"/>
                    <a:pt x="102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65" name="Google Shape;69665;p28"/>
            <p:cNvSpPr/>
            <p:nvPr/>
          </p:nvSpPr>
          <p:spPr>
            <a:xfrm>
              <a:off x="5503218" y="5025023"/>
              <a:ext cx="33622" cy="17283"/>
            </a:xfrm>
            <a:custGeom>
              <a:avLst/>
              <a:gdLst/>
              <a:ahLst/>
              <a:cxnLst/>
              <a:rect l="l" t="t" r="r" b="b"/>
              <a:pathLst>
                <a:path w="942" h="574" extrusionOk="0">
                  <a:moveTo>
                    <a:pt x="0" y="91"/>
                  </a:moveTo>
                  <a:lnTo>
                    <a:pt x="0" y="272"/>
                  </a:lnTo>
                  <a:cubicBezTo>
                    <a:pt x="355" y="574"/>
                    <a:pt x="941" y="1"/>
                    <a:pt x="0" y="9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66" name="Google Shape;69666;p28"/>
            <p:cNvSpPr/>
            <p:nvPr/>
          </p:nvSpPr>
          <p:spPr>
            <a:xfrm>
              <a:off x="4453450" y="503249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39" y="1"/>
                    <a:pt x="0" y="70"/>
                    <a:pt x="98" y="117"/>
                  </a:cubicBezTo>
                  <a:cubicBezTo>
                    <a:pt x="154" y="142"/>
                    <a:pt x="393" y="71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67" name="Google Shape;69667;p28"/>
            <p:cNvSpPr/>
            <p:nvPr/>
          </p:nvSpPr>
          <p:spPr>
            <a:xfrm>
              <a:off x="2494396" y="5027733"/>
              <a:ext cx="21594" cy="9515"/>
            </a:xfrm>
            <a:custGeom>
              <a:avLst/>
              <a:gdLst/>
              <a:ahLst/>
              <a:cxnLst/>
              <a:rect l="l" t="t" r="r" b="b"/>
              <a:pathLst>
                <a:path w="605" h="316" extrusionOk="0">
                  <a:moveTo>
                    <a:pt x="411" y="274"/>
                  </a:moveTo>
                  <a:cubicBezTo>
                    <a:pt x="405" y="148"/>
                    <a:pt x="503" y="74"/>
                    <a:pt x="604" y="1"/>
                  </a:cubicBezTo>
                  <a:lnTo>
                    <a:pt x="26" y="1"/>
                  </a:lnTo>
                  <a:cubicBezTo>
                    <a:pt x="42" y="144"/>
                    <a:pt x="0" y="315"/>
                    <a:pt x="411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68" name="Google Shape;69668;p28"/>
            <p:cNvSpPr/>
            <p:nvPr/>
          </p:nvSpPr>
          <p:spPr>
            <a:xfrm>
              <a:off x="5244988" y="5029690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5" y="26"/>
                  </a:moveTo>
                  <a:cubicBezTo>
                    <a:pt x="240" y="1"/>
                    <a:pt x="1" y="70"/>
                    <a:pt x="96" y="117"/>
                  </a:cubicBezTo>
                  <a:cubicBezTo>
                    <a:pt x="154" y="143"/>
                    <a:pt x="394" y="74"/>
                    <a:pt x="295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69" name="Google Shape;69669;p28"/>
            <p:cNvSpPr/>
            <p:nvPr/>
          </p:nvSpPr>
          <p:spPr>
            <a:xfrm>
              <a:off x="3073496" y="5026980"/>
              <a:ext cx="13777" cy="7497"/>
            </a:xfrm>
            <a:custGeom>
              <a:avLst/>
              <a:gdLst/>
              <a:ahLst/>
              <a:cxnLst/>
              <a:rect l="l" t="t" r="r" b="b"/>
              <a:pathLst>
                <a:path w="386" h="249" extrusionOk="0">
                  <a:moveTo>
                    <a:pt x="385" y="116"/>
                  </a:moveTo>
                  <a:cubicBezTo>
                    <a:pt x="384" y="24"/>
                    <a:pt x="46" y="1"/>
                    <a:pt x="0" y="116"/>
                  </a:cubicBezTo>
                  <a:cubicBezTo>
                    <a:pt x="216" y="108"/>
                    <a:pt x="302" y="249"/>
                    <a:pt x="385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70" name="Google Shape;69670;p28"/>
            <p:cNvSpPr/>
            <p:nvPr/>
          </p:nvSpPr>
          <p:spPr>
            <a:xfrm>
              <a:off x="2990905" y="5027793"/>
              <a:ext cx="13706" cy="5480"/>
            </a:xfrm>
            <a:custGeom>
              <a:avLst/>
              <a:gdLst/>
              <a:ahLst/>
              <a:cxnLst/>
              <a:rect l="l" t="t" r="r" b="b"/>
              <a:pathLst>
                <a:path w="384" h="182" extrusionOk="0">
                  <a:moveTo>
                    <a:pt x="0" y="181"/>
                  </a:moveTo>
                  <a:lnTo>
                    <a:pt x="384" y="181"/>
                  </a:lnTo>
                  <a:lnTo>
                    <a:pt x="38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71" name="Google Shape;69671;p28"/>
            <p:cNvSpPr/>
            <p:nvPr/>
          </p:nvSpPr>
          <p:spPr>
            <a:xfrm>
              <a:off x="2521593" y="5025023"/>
              <a:ext cx="21915" cy="8762"/>
            </a:xfrm>
            <a:custGeom>
              <a:avLst/>
              <a:gdLst/>
              <a:ahLst/>
              <a:cxnLst/>
              <a:rect l="l" t="t" r="r" b="b"/>
              <a:pathLst>
                <a:path w="614" h="291" extrusionOk="0">
                  <a:moveTo>
                    <a:pt x="614" y="273"/>
                  </a:moveTo>
                  <a:lnTo>
                    <a:pt x="614" y="1"/>
                  </a:lnTo>
                  <a:lnTo>
                    <a:pt x="34" y="1"/>
                  </a:lnTo>
                  <a:cubicBezTo>
                    <a:pt x="0" y="199"/>
                    <a:pt x="192" y="290"/>
                    <a:pt x="614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72" name="Google Shape;69672;p28"/>
            <p:cNvSpPr/>
            <p:nvPr/>
          </p:nvSpPr>
          <p:spPr>
            <a:xfrm>
              <a:off x="1903339" y="5024631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4" y="104"/>
                  </a:moveTo>
                  <a:cubicBezTo>
                    <a:pt x="194" y="53"/>
                    <a:pt x="37" y="1"/>
                    <a:pt x="2" y="104"/>
                  </a:cubicBezTo>
                  <a:cubicBezTo>
                    <a:pt x="1" y="155"/>
                    <a:pt x="157" y="208"/>
                    <a:pt x="194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73" name="Google Shape;69673;p28"/>
            <p:cNvSpPr/>
            <p:nvPr/>
          </p:nvSpPr>
          <p:spPr>
            <a:xfrm>
              <a:off x="8813922" y="5022283"/>
              <a:ext cx="13920" cy="5480"/>
            </a:xfrm>
            <a:custGeom>
              <a:avLst/>
              <a:gdLst/>
              <a:ahLst/>
              <a:cxnLst/>
              <a:rect l="l" t="t" r="r" b="b"/>
              <a:pathLst>
                <a:path w="390" h="182" extrusionOk="0">
                  <a:moveTo>
                    <a:pt x="1" y="182"/>
                  </a:moveTo>
                  <a:lnTo>
                    <a:pt x="390" y="182"/>
                  </a:lnTo>
                  <a:lnTo>
                    <a:pt x="39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74" name="Google Shape;69674;p28"/>
            <p:cNvSpPr/>
            <p:nvPr/>
          </p:nvSpPr>
          <p:spPr>
            <a:xfrm>
              <a:off x="5609794" y="501882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4"/>
                  </a:moveTo>
                  <a:cubicBezTo>
                    <a:pt x="240" y="0"/>
                    <a:pt x="1" y="68"/>
                    <a:pt x="101" y="115"/>
                  </a:cubicBezTo>
                  <a:cubicBezTo>
                    <a:pt x="153" y="141"/>
                    <a:pt x="394" y="72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75" name="Google Shape;69675;p28"/>
            <p:cNvSpPr/>
            <p:nvPr/>
          </p:nvSpPr>
          <p:spPr>
            <a:xfrm>
              <a:off x="2509065" y="5014063"/>
              <a:ext cx="20630" cy="8250"/>
            </a:xfrm>
            <a:custGeom>
              <a:avLst/>
              <a:gdLst/>
              <a:ahLst/>
              <a:cxnLst/>
              <a:rect l="l" t="t" r="r" b="b"/>
              <a:pathLst>
                <a:path w="578" h="274" extrusionOk="0">
                  <a:moveTo>
                    <a:pt x="385" y="273"/>
                  </a:moveTo>
                  <a:cubicBezTo>
                    <a:pt x="385" y="182"/>
                    <a:pt x="542" y="166"/>
                    <a:pt x="577" y="91"/>
                  </a:cubicBezTo>
                  <a:cubicBezTo>
                    <a:pt x="385" y="93"/>
                    <a:pt x="347" y="17"/>
                    <a:pt x="195" y="0"/>
                  </a:cubicBezTo>
                  <a:cubicBezTo>
                    <a:pt x="195" y="93"/>
                    <a:pt x="38" y="109"/>
                    <a:pt x="0" y="182"/>
                  </a:cubicBezTo>
                  <a:cubicBezTo>
                    <a:pt x="195" y="182"/>
                    <a:pt x="230" y="258"/>
                    <a:pt x="385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76" name="Google Shape;69676;p28"/>
            <p:cNvSpPr/>
            <p:nvPr/>
          </p:nvSpPr>
          <p:spPr>
            <a:xfrm>
              <a:off x="1807007" y="5007349"/>
              <a:ext cx="28911" cy="16922"/>
            </a:xfrm>
            <a:custGeom>
              <a:avLst/>
              <a:gdLst/>
              <a:ahLst/>
              <a:cxnLst/>
              <a:rect l="l" t="t" r="r" b="b"/>
              <a:pathLst>
                <a:path w="810" h="562" extrusionOk="0">
                  <a:moveTo>
                    <a:pt x="770" y="496"/>
                  </a:moveTo>
                  <a:cubicBezTo>
                    <a:pt x="809" y="238"/>
                    <a:pt x="796" y="0"/>
                    <a:pt x="195" y="42"/>
                  </a:cubicBezTo>
                  <a:cubicBezTo>
                    <a:pt x="201" y="167"/>
                    <a:pt x="102" y="242"/>
                    <a:pt x="0" y="314"/>
                  </a:cubicBezTo>
                  <a:cubicBezTo>
                    <a:pt x="384" y="317"/>
                    <a:pt x="247" y="562"/>
                    <a:pt x="770" y="49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77" name="Google Shape;69677;p28"/>
            <p:cNvSpPr/>
            <p:nvPr/>
          </p:nvSpPr>
          <p:spPr>
            <a:xfrm>
              <a:off x="8810531" y="5016081"/>
              <a:ext cx="13849" cy="4246"/>
            </a:xfrm>
            <a:custGeom>
              <a:avLst/>
              <a:gdLst/>
              <a:ahLst/>
              <a:cxnLst/>
              <a:rect l="l" t="t" r="r" b="b"/>
              <a:pathLst>
                <a:path w="388" h="141" extrusionOk="0">
                  <a:moveTo>
                    <a:pt x="289" y="24"/>
                  </a:moveTo>
                  <a:cubicBezTo>
                    <a:pt x="239" y="0"/>
                    <a:pt x="0" y="68"/>
                    <a:pt x="96" y="115"/>
                  </a:cubicBezTo>
                  <a:cubicBezTo>
                    <a:pt x="152" y="141"/>
                    <a:pt x="388" y="72"/>
                    <a:pt x="289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78" name="Google Shape;69678;p28"/>
            <p:cNvSpPr/>
            <p:nvPr/>
          </p:nvSpPr>
          <p:spPr>
            <a:xfrm>
              <a:off x="8597058" y="5016081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8" y="115"/>
                  </a:moveTo>
                  <a:cubicBezTo>
                    <a:pt x="153" y="140"/>
                    <a:pt x="392" y="72"/>
                    <a:pt x="291" y="24"/>
                  </a:cubicBezTo>
                  <a:cubicBezTo>
                    <a:pt x="239" y="0"/>
                    <a:pt x="0" y="69"/>
                    <a:pt x="98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79" name="Google Shape;69679;p28"/>
            <p:cNvSpPr/>
            <p:nvPr/>
          </p:nvSpPr>
          <p:spPr>
            <a:xfrm>
              <a:off x="5372336" y="5013732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3" y="102"/>
                  </a:moveTo>
                  <a:cubicBezTo>
                    <a:pt x="0" y="154"/>
                    <a:pt x="157" y="206"/>
                    <a:pt x="195" y="102"/>
                  </a:cubicBezTo>
                  <a:cubicBezTo>
                    <a:pt x="196" y="53"/>
                    <a:pt x="38" y="1"/>
                    <a:pt x="3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80" name="Google Shape;69680;p28"/>
            <p:cNvSpPr/>
            <p:nvPr/>
          </p:nvSpPr>
          <p:spPr>
            <a:xfrm>
              <a:off x="3204628" y="5004368"/>
              <a:ext cx="20309" cy="13580"/>
            </a:xfrm>
            <a:custGeom>
              <a:avLst/>
              <a:gdLst/>
              <a:ahLst/>
              <a:cxnLst/>
              <a:rect l="l" t="t" r="r" b="b"/>
              <a:pathLst>
                <a:path w="569" h="451" extrusionOk="0">
                  <a:moveTo>
                    <a:pt x="376" y="413"/>
                  </a:moveTo>
                  <a:cubicBezTo>
                    <a:pt x="387" y="358"/>
                    <a:pt x="402" y="307"/>
                    <a:pt x="569" y="324"/>
                  </a:cubicBezTo>
                  <a:lnTo>
                    <a:pt x="569" y="142"/>
                  </a:lnTo>
                  <a:cubicBezTo>
                    <a:pt x="95" y="0"/>
                    <a:pt x="1" y="450"/>
                    <a:pt x="376" y="41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81" name="Google Shape;69681;p28"/>
            <p:cNvSpPr/>
            <p:nvPr/>
          </p:nvSpPr>
          <p:spPr>
            <a:xfrm>
              <a:off x="8056827" y="5011384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5" y="1"/>
                  </a:moveTo>
                  <a:cubicBezTo>
                    <a:pt x="236" y="22"/>
                    <a:pt x="6" y="3"/>
                    <a:pt x="1" y="91"/>
                  </a:cubicBezTo>
                  <a:cubicBezTo>
                    <a:pt x="151" y="71"/>
                    <a:pt x="382" y="87"/>
                    <a:pt x="38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82" name="Google Shape;69682;p28"/>
            <p:cNvSpPr/>
            <p:nvPr/>
          </p:nvSpPr>
          <p:spPr>
            <a:xfrm>
              <a:off x="5489441" y="5005543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4" y="103"/>
                  </a:moveTo>
                  <a:cubicBezTo>
                    <a:pt x="194" y="54"/>
                    <a:pt x="37" y="0"/>
                    <a:pt x="1" y="103"/>
                  </a:cubicBezTo>
                  <a:cubicBezTo>
                    <a:pt x="1" y="154"/>
                    <a:pt x="156" y="206"/>
                    <a:pt x="194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83" name="Google Shape;69683;p28"/>
            <p:cNvSpPr/>
            <p:nvPr/>
          </p:nvSpPr>
          <p:spPr>
            <a:xfrm>
              <a:off x="1452729" y="5003134"/>
              <a:ext cx="23914" cy="10328"/>
            </a:xfrm>
            <a:custGeom>
              <a:avLst/>
              <a:gdLst/>
              <a:ahLst/>
              <a:cxnLst/>
              <a:rect l="l" t="t" r="r" b="b"/>
              <a:pathLst>
                <a:path w="670" h="343" extrusionOk="0">
                  <a:moveTo>
                    <a:pt x="670" y="92"/>
                  </a:moveTo>
                  <a:cubicBezTo>
                    <a:pt x="404" y="95"/>
                    <a:pt x="247" y="49"/>
                    <a:pt x="90" y="1"/>
                  </a:cubicBezTo>
                  <a:cubicBezTo>
                    <a:pt x="0" y="283"/>
                    <a:pt x="610" y="343"/>
                    <a:pt x="670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84" name="Google Shape;69684;p28"/>
            <p:cNvSpPr/>
            <p:nvPr/>
          </p:nvSpPr>
          <p:spPr>
            <a:xfrm>
              <a:off x="4205677" y="5005091"/>
              <a:ext cx="13956" cy="4336"/>
            </a:xfrm>
            <a:custGeom>
              <a:avLst/>
              <a:gdLst/>
              <a:ahLst/>
              <a:cxnLst/>
              <a:rect l="l" t="t" r="r" b="b"/>
              <a:pathLst>
                <a:path w="391" h="144" extrusionOk="0">
                  <a:moveTo>
                    <a:pt x="291" y="27"/>
                  </a:moveTo>
                  <a:cubicBezTo>
                    <a:pt x="237" y="1"/>
                    <a:pt x="0" y="71"/>
                    <a:pt x="98" y="117"/>
                  </a:cubicBezTo>
                  <a:cubicBezTo>
                    <a:pt x="152" y="143"/>
                    <a:pt x="391" y="74"/>
                    <a:pt x="291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85" name="Google Shape;69685;p28"/>
            <p:cNvSpPr/>
            <p:nvPr/>
          </p:nvSpPr>
          <p:spPr>
            <a:xfrm>
              <a:off x="1522614" y="4987447"/>
              <a:ext cx="50434" cy="18548"/>
            </a:xfrm>
            <a:custGeom>
              <a:avLst/>
              <a:gdLst/>
              <a:ahLst/>
              <a:cxnLst/>
              <a:rect l="l" t="t" r="r" b="b"/>
              <a:pathLst>
                <a:path w="1413" h="616" extrusionOk="0">
                  <a:moveTo>
                    <a:pt x="62" y="522"/>
                  </a:moveTo>
                  <a:cubicBezTo>
                    <a:pt x="607" y="616"/>
                    <a:pt x="865" y="616"/>
                    <a:pt x="1413" y="522"/>
                  </a:cubicBezTo>
                  <a:cubicBezTo>
                    <a:pt x="1253" y="263"/>
                    <a:pt x="1102" y="1"/>
                    <a:pt x="252" y="67"/>
                  </a:cubicBezTo>
                  <a:cubicBezTo>
                    <a:pt x="90" y="174"/>
                    <a:pt x="0" y="311"/>
                    <a:pt x="62" y="52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86" name="Google Shape;69686;p28"/>
            <p:cNvSpPr/>
            <p:nvPr/>
          </p:nvSpPr>
          <p:spPr>
            <a:xfrm>
              <a:off x="2020337" y="4994643"/>
              <a:ext cx="6889" cy="6173"/>
            </a:xfrm>
            <a:custGeom>
              <a:avLst/>
              <a:gdLst/>
              <a:ahLst/>
              <a:cxnLst/>
              <a:rect l="l" t="t" r="r" b="b"/>
              <a:pathLst>
                <a:path w="193" h="205" extrusionOk="0">
                  <a:moveTo>
                    <a:pt x="192" y="102"/>
                  </a:moveTo>
                  <a:cubicBezTo>
                    <a:pt x="192" y="50"/>
                    <a:pt x="39" y="1"/>
                    <a:pt x="2" y="102"/>
                  </a:cubicBezTo>
                  <a:cubicBezTo>
                    <a:pt x="0" y="152"/>
                    <a:pt x="157" y="204"/>
                    <a:pt x="192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87" name="Google Shape;69687;p28"/>
            <p:cNvSpPr/>
            <p:nvPr/>
          </p:nvSpPr>
          <p:spPr>
            <a:xfrm>
              <a:off x="4863121" y="4994914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5" y="22"/>
                    <a:pt x="5" y="5"/>
                    <a:pt x="0" y="92"/>
                  </a:cubicBezTo>
                  <a:cubicBezTo>
                    <a:pt x="149" y="73"/>
                    <a:pt x="379" y="91"/>
                    <a:pt x="38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88" name="Google Shape;69688;p28"/>
            <p:cNvSpPr/>
            <p:nvPr/>
          </p:nvSpPr>
          <p:spPr>
            <a:xfrm>
              <a:off x="2116740" y="4991813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3" y="104"/>
                  </a:moveTo>
                  <a:cubicBezTo>
                    <a:pt x="193" y="55"/>
                    <a:pt x="37" y="1"/>
                    <a:pt x="1" y="104"/>
                  </a:cubicBezTo>
                  <a:cubicBezTo>
                    <a:pt x="0" y="155"/>
                    <a:pt x="154" y="208"/>
                    <a:pt x="193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89" name="Google Shape;69689;p28"/>
            <p:cNvSpPr/>
            <p:nvPr/>
          </p:nvSpPr>
          <p:spPr>
            <a:xfrm>
              <a:off x="1707105" y="4994252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1" y="115"/>
                  </a:moveTo>
                  <a:cubicBezTo>
                    <a:pt x="151" y="142"/>
                    <a:pt x="391" y="71"/>
                    <a:pt x="293" y="24"/>
                  </a:cubicBezTo>
                  <a:cubicBezTo>
                    <a:pt x="239" y="1"/>
                    <a:pt x="1" y="67"/>
                    <a:pt x="101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90" name="Google Shape;69690;p28"/>
            <p:cNvSpPr/>
            <p:nvPr/>
          </p:nvSpPr>
          <p:spPr>
            <a:xfrm>
              <a:off x="5027339" y="4986785"/>
              <a:ext cx="21630" cy="6383"/>
            </a:xfrm>
            <a:custGeom>
              <a:avLst/>
              <a:gdLst/>
              <a:ahLst/>
              <a:cxnLst/>
              <a:rect l="l" t="t" r="r" b="b"/>
              <a:pathLst>
                <a:path w="606" h="212" extrusionOk="0">
                  <a:moveTo>
                    <a:pt x="606" y="181"/>
                  </a:moveTo>
                  <a:lnTo>
                    <a:pt x="606" y="1"/>
                  </a:lnTo>
                  <a:lnTo>
                    <a:pt x="26" y="1"/>
                  </a:lnTo>
                  <a:cubicBezTo>
                    <a:pt x="0" y="164"/>
                    <a:pt x="218" y="212"/>
                    <a:pt x="606" y="18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91" name="Google Shape;69691;p28"/>
            <p:cNvSpPr/>
            <p:nvPr/>
          </p:nvSpPr>
          <p:spPr>
            <a:xfrm>
              <a:off x="3975179" y="4989525"/>
              <a:ext cx="13706" cy="2710"/>
            </a:xfrm>
            <a:custGeom>
              <a:avLst/>
              <a:gdLst/>
              <a:ahLst/>
              <a:cxnLst/>
              <a:rect l="l" t="t" r="r" b="b"/>
              <a:pathLst>
                <a:path w="384" h="90" extrusionOk="0">
                  <a:moveTo>
                    <a:pt x="1" y="90"/>
                  </a:moveTo>
                  <a:cubicBezTo>
                    <a:pt x="151" y="70"/>
                    <a:pt x="379" y="87"/>
                    <a:pt x="383" y="1"/>
                  </a:cubicBezTo>
                  <a:cubicBezTo>
                    <a:pt x="236" y="20"/>
                    <a:pt x="7" y="2"/>
                    <a:pt x="1" y="9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92" name="Google Shape;69692;p28"/>
            <p:cNvSpPr/>
            <p:nvPr/>
          </p:nvSpPr>
          <p:spPr>
            <a:xfrm>
              <a:off x="2216428" y="4988742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6"/>
                  </a:moveTo>
                  <a:cubicBezTo>
                    <a:pt x="153" y="140"/>
                    <a:pt x="392" y="73"/>
                    <a:pt x="292" y="27"/>
                  </a:cubicBezTo>
                  <a:cubicBezTo>
                    <a:pt x="238" y="1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93" name="Google Shape;69693;p28"/>
            <p:cNvSpPr/>
            <p:nvPr/>
          </p:nvSpPr>
          <p:spPr>
            <a:xfrm>
              <a:off x="8531814" y="4986695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6" y="23"/>
                    <a:pt x="5" y="5"/>
                    <a:pt x="1" y="92"/>
                  </a:cubicBezTo>
                  <a:cubicBezTo>
                    <a:pt x="150" y="73"/>
                    <a:pt x="379" y="91"/>
                    <a:pt x="3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94" name="Google Shape;69694;p28"/>
            <p:cNvSpPr/>
            <p:nvPr/>
          </p:nvSpPr>
          <p:spPr>
            <a:xfrm>
              <a:off x="5537625" y="4978174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3" y="104"/>
                  </a:moveTo>
                  <a:cubicBezTo>
                    <a:pt x="195" y="54"/>
                    <a:pt x="39" y="1"/>
                    <a:pt x="1" y="104"/>
                  </a:cubicBezTo>
                  <a:cubicBezTo>
                    <a:pt x="1" y="156"/>
                    <a:pt x="156" y="208"/>
                    <a:pt x="193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95" name="Google Shape;69695;p28"/>
            <p:cNvSpPr/>
            <p:nvPr/>
          </p:nvSpPr>
          <p:spPr>
            <a:xfrm>
              <a:off x="2075409" y="4978565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8" y="1"/>
                  </a:moveTo>
                  <a:cubicBezTo>
                    <a:pt x="235" y="20"/>
                    <a:pt x="5" y="2"/>
                    <a:pt x="0" y="91"/>
                  </a:cubicBezTo>
                  <a:cubicBezTo>
                    <a:pt x="149" y="71"/>
                    <a:pt x="383" y="88"/>
                    <a:pt x="38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96" name="Google Shape;69696;p28"/>
            <p:cNvSpPr/>
            <p:nvPr/>
          </p:nvSpPr>
          <p:spPr>
            <a:xfrm>
              <a:off x="1497166" y="4975434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6" y="105"/>
                  </a:moveTo>
                  <a:cubicBezTo>
                    <a:pt x="196" y="54"/>
                    <a:pt x="39" y="0"/>
                    <a:pt x="3" y="105"/>
                  </a:cubicBezTo>
                  <a:cubicBezTo>
                    <a:pt x="1" y="153"/>
                    <a:pt x="159" y="208"/>
                    <a:pt x="196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97" name="Google Shape;69697;p28"/>
            <p:cNvSpPr/>
            <p:nvPr/>
          </p:nvSpPr>
          <p:spPr>
            <a:xfrm>
              <a:off x="4357046" y="497507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1" y="1"/>
                    <a:pt x="0" y="70"/>
                    <a:pt x="101" y="117"/>
                  </a:cubicBezTo>
                  <a:cubicBezTo>
                    <a:pt x="153" y="142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98" name="Google Shape;69698;p28"/>
            <p:cNvSpPr/>
            <p:nvPr/>
          </p:nvSpPr>
          <p:spPr>
            <a:xfrm>
              <a:off x="2488971" y="4966341"/>
              <a:ext cx="20131" cy="16259"/>
            </a:xfrm>
            <a:custGeom>
              <a:avLst/>
              <a:gdLst/>
              <a:ahLst/>
              <a:cxnLst/>
              <a:rect l="l" t="t" r="r" b="b"/>
              <a:pathLst>
                <a:path w="564" h="540" extrusionOk="0">
                  <a:moveTo>
                    <a:pt x="563" y="134"/>
                  </a:moveTo>
                  <a:cubicBezTo>
                    <a:pt x="1" y="1"/>
                    <a:pt x="1" y="540"/>
                    <a:pt x="563" y="40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99" name="Google Shape;69699;p28"/>
            <p:cNvSpPr/>
            <p:nvPr/>
          </p:nvSpPr>
          <p:spPr>
            <a:xfrm>
              <a:off x="6600921" y="4972333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2" y="26"/>
                  </a:moveTo>
                  <a:cubicBezTo>
                    <a:pt x="239" y="0"/>
                    <a:pt x="0" y="69"/>
                    <a:pt x="98" y="116"/>
                  </a:cubicBezTo>
                  <a:cubicBezTo>
                    <a:pt x="154" y="142"/>
                    <a:pt x="392" y="72"/>
                    <a:pt x="292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00" name="Google Shape;69700;p28"/>
            <p:cNvSpPr/>
            <p:nvPr/>
          </p:nvSpPr>
          <p:spPr>
            <a:xfrm>
              <a:off x="6249856" y="4972333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3" y="26"/>
                  </a:moveTo>
                  <a:cubicBezTo>
                    <a:pt x="241" y="0"/>
                    <a:pt x="0" y="69"/>
                    <a:pt x="102" y="116"/>
                  </a:cubicBezTo>
                  <a:cubicBezTo>
                    <a:pt x="156" y="142"/>
                    <a:pt x="395" y="72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01" name="Google Shape;69701;p28"/>
            <p:cNvSpPr/>
            <p:nvPr/>
          </p:nvSpPr>
          <p:spPr>
            <a:xfrm>
              <a:off x="2271250" y="4964896"/>
              <a:ext cx="25734" cy="8250"/>
            </a:xfrm>
            <a:custGeom>
              <a:avLst/>
              <a:gdLst/>
              <a:ahLst/>
              <a:cxnLst/>
              <a:rect l="l" t="t" r="r" b="b"/>
              <a:pathLst>
                <a:path w="721" h="274" extrusionOk="0">
                  <a:moveTo>
                    <a:pt x="105" y="273"/>
                  </a:moveTo>
                  <a:lnTo>
                    <a:pt x="685" y="273"/>
                  </a:lnTo>
                  <a:cubicBezTo>
                    <a:pt x="655" y="166"/>
                    <a:pt x="720" y="16"/>
                    <a:pt x="492" y="0"/>
                  </a:cubicBezTo>
                  <a:cubicBezTo>
                    <a:pt x="477" y="143"/>
                    <a:pt x="1" y="71"/>
                    <a:pt x="105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02" name="Google Shape;69702;p28"/>
            <p:cNvSpPr/>
            <p:nvPr/>
          </p:nvSpPr>
          <p:spPr>
            <a:xfrm>
              <a:off x="2670678" y="496685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6"/>
                  </a:moveTo>
                  <a:cubicBezTo>
                    <a:pt x="242" y="1"/>
                    <a:pt x="0" y="70"/>
                    <a:pt x="102" y="116"/>
                  </a:cubicBezTo>
                  <a:cubicBezTo>
                    <a:pt x="155" y="142"/>
                    <a:pt x="395" y="73"/>
                    <a:pt x="292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03" name="Google Shape;69703;p28"/>
            <p:cNvSpPr/>
            <p:nvPr/>
          </p:nvSpPr>
          <p:spPr>
            <a:xfrm>
              <a:off x="4317214" y="4956044"/>
              <a:ext cx="29625" cy="12375"/>
            </a:xfrm>
            <a:custGeom>
              <a:avLst/>
              <a:gdLst/>
              <a:ahLst/>
              <a:cxnLst/>
              <a:rect l="l" t="t" r="r" b="b"/>
              <a:pathLst>
                <a:path w="830" h="411" extrusionOk="0">
                  <a:moveTo>
                    <a:pt x="829" y="385"/>
                  </a:moveTo>
                  <a:lnTo>
                    <a:pt x="829" y="23"/>
                  </a:lnTo>
                  <a:cubicBezTo>
                    <a:pt x="465" y="1"/>
                    <a:pt x="405" y="123"/>
                    <a:pt x="59" y="112"/>
                  </a:cubicBezTo>
                  <a:cubicBezTo>
                    <a:pt x="0" y="352"/>
                    <a:pt x="327" y="411"/>
                    <a:pt x="829" y="38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04" name="Google Shape;69704;p28"/>
            <p:cNvSpPr/>
            <p:nvPr/>
          </p:nvSpPr>
          <p:spPr>
            <a:xfrm>
              <a:off x="1414718" y="4958362"/>
              <a:ext cx="27519" cy="11291"/>
            </a:xfrm>
            <a:custGeom>
              <a:avLst/>
              <a:gdLst/>
              <a:ahLst/>
              <a:cxnLst/>
              <a:rect l="l" t="t" r="r" b="b"/>
              <a:pathLst>
                <a:path w="771" h="375" extrusionOk="0">
                  <a:moveTo>
                    <a:pt x="770" y="308"/>
                  </a:moveTo>
                  <a:lnTo>
                    <a:pt x="770" y="33"/>
                  </a:lnTo>
                  <a:cubicBezTo>
                    <a:pt x="483" y="50"/>
                    <a:pt x="58" y="1"/>
                    <a:pt x="0" y="125"/>
                  </a:cubicBezTo>
                  <a:cubicBezTo>
                    <a:pt x="383" y="129"/>
                    <a:pt x="243" y="374"/>
                    <a:pt x="770" y="30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05" name="Google Shape;69705;p28"/>
            <p:cNvSpPr/>
            <p:nvPr/>
          </p:nvSpPr>
          <p:spPr>
            <a:xfrm>
              <a:off x="1855119" y="4947915"/>
              <a:ext cx="41332" cy="16982"/>
            </a:xfrm>
            <a:custGeom>
              <a:avLst/>
              <a:gdLst/>
              <a:ahLst/>
              <a:cxnLst/>
              <a:rect l="l" t="t" r="r" b="b"/>
              <a:pathLst>
                <a:path w="1158" h="564" extrusionOk="0">
                  <a:moveTo>
                    <a:pt x="1" y="199"/>
                  </a:moveTo>
                  <a:cubicBezTo>
                    <a:pt x="211" y="404"/>
                    <a:pt x="524" y="561"/>
                    <a:pt x="1157" y="563"/>
                  </a:cubicBezTo>
                  <a:lnTo>
                    <a:pt x="1157" y="110"/>
                  </a:lnTo>
                  <a:cubicBezTo>
                    <a:pt x="819" y="164"/>
                    <a:pt x="27" y="1"/>
                    <a:pt x="1" y="19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06" name="Google Shape;69706;p28"/>
            <p:cNvSpPr/>
            <p:nvPr/>
          </p:nvSpPr>
          <p:spPr>
            <a:xfrm>
              <a:off x="857033" y="4948457"/>
              <a:ext cx="45865" cy="16741"/>
            </a:xfrm>
            <a:custGeom>
              <a:avLst/>
              <a:gdLst/>
              <a:ahLst/>
              <a:cxnLst/>
              <a:rect l="l" t="t" r="r" b="b"/>
              <a:pathLst>
                <a:path w="1285" h="556" extrusionOk="0">
                  <a:moveTo>
                    <a:pt x="965" y="1"/>
                  </a:moveTo>
                  <a:cubicBezTo>
                    <a:pt x="361" y="18"/>
                    <a:pt x="38" y="171"/>
                    <a:pt x="0" y="454"/>
                  </a:cubicBezTo>
                  <a:cubicBezTo>
                    <a:pt x="365" y="433"/>
                    <a:pt x="426" y="556"/>
                    <a:pt x="776" y="545"/>
                  </a:cubicBezTo>
                  <a:cubicBezTo>
                    <a:pt x="901" y="355"/>
                    <a:pt x="1285" y="142"/>
                    <a:pt x="96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07" name="Google Shape;69707;p28"/>
            <p:cNvSpPr/>
            <p:nvPr/>
          </p:nvSpPr>
          <p:spPr>
            <a:xfrm>
              <a:off x="5613399" y="4953967"/>
              <a:ext cx="14919" cy="9184"/>
            </a:xfrm>
            <a:custGeom>
              <a:avLst/>
              <a:gdLst/>
              <a:ahLst/>
              <a:cxnLst/>
              <a:rect l="l" t="t" r="r" b="b"/>
              <a:pathLst>
                <a:path w="418" h="305" extrusionOk="0">
                  <a:moveTo>
                    <a:pt x="383" y="272"/>
                  </a:moveTo>
                  <a:cubicBezTo>
                    <a:pt x="357" y="165"/>
                    <a:pt x="418" y="15"/>
                    <a:pt x="193" y="1"/>
                  </a:cubicBezTo>
                  <a:cubicBezTo>
                    <a:pt x="180" y="57"/>
                    <a:pt x="163" y="108"/>
                    <a:pt x="0" y="93"/>
                  </a:cubicBezTo>
                  <a:cubicBezTo>
                    <a:pt x="21" y="200"/>
                    <a:pt x="56" y="305"/>
                    <a:pt x="383" y="2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08" name="Google Shape;69708;p28"/>
            <p:cNvSpPr/>
            <p:nvPr/>
          </p:nvSpPr>
          <p:spPr>
            <a:xfrm>
              <a:off x="2477942" y="495869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4"/>
                  </a:moveTo>
                  <a:cubicBezTo>
                    <a:pt x="240" y="0"/>
                    <a:pt x="0" y="68"/>
                    <a:pt x="102" y="115"/>
                  </a:cubicBezTo>
                  <a:cubicBezTo>
                    <a:pt x="154" y="141"/>
                    <a:pt x="393" y="72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09" name="Google Shape;69709;p28"/>
            <p:cNvSpPr/>
            <p:nvPr/>
          </p:nvSpPr>
          <p:spPr>
            <a:xfrm>
              <a:off x="4119731" y="4953575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3" y="105"/>
                  </a:moveTo>
                  <a:cubicBezTo>
                    <a:pt x="193" y="51"/>
                    <a:pt x="38" y="1"/>
                    <a:pt x="0" y="105"/>
                  </a:cubicBezTo>
                  <a:cubicBezTo>
                    <a:pt x="0" y="153"/>
                    <a:pt x="157" y="207"/>
                    <a:pt x="193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10" name="Google Shape;69710;p28"/>
            <p:cNvSpPr/>
            <p:nvPr/>
          </p:nvSpPr>
          <p:spPr>
            <a:xfrm>
              <a:off x="2264540" y="4953184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4"/>
                  </a:moveTo>
                  <a:cubicBezTo>
                    <a:pt x="241" y="0"/>
                    <a:pt x="1" y="68"/>
                    <a:pt x="104" y="118"/>
                  </a:cubicBezTo>
                  <a:cubicBezTo>
                    <a:pt x="155" y="141"/>
                    <a:pt x="395" y="74"/>
                    <a:pt x="293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11" name="Google Shape;69711;p28"/>
            <p:cNvSpPr/>
            <p:nvPr/>
          </p:nvSpPr>
          <p:spPr>
            <a:xfrm>
              <a:off x="3706633" y="4951227"/>
              <a:ext cx="13849" cy="2680"/>
            </a:xfrm>
            <a:custGeom>
              <a:avLst/>
              <a:gdLst/>
              <a:ahLst/>
              <a:cxnLst/>
              <a:rect l="l" t="t" r="r" b="b"/>
              <a:pathLst>
                <a:path w="388" h="89" extrusionOk="0">
                  <a:moveTo>
                    <a:pt x="387" y="0"/>
                  </a:moveTo>
                  <a:cubicBezTo>
                    <a:pt x="241" y="21"/>
                    <a:pt x="7" y="3"/>
                    <a:pt x="1" y="89"/>
                  </a:cubicBezTo>
                  <a:cubicBezTo>
                    <a:pt x="154" y="69"/>
                    <a:pt x="382" y="89"/>
                    <a:pt x="38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12" name="Google Shape;69712;p28"/>
            <p:cNvSpPr/>
            <p:nvPr/>
          </p:nvSpPr>
          <p:spPr>
            <a:xfrm>
              <a:off x="4501669" y="4947734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9" y="116"/>
                  </a:moveTo>
                  <a:cubicBezTo>
                    <a:pt x="153" y="140"/>
                    <a:pt x="392" y="73"/>
                    <a:pt x="291" y="25"/>
                  </a:cubicBezTo>
                  <a:cubicBezTo>
                    <a:pt x="238" y="0"/>
                    <a:pt x="0" y="68"/>
                    <a:pt x="99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13" name="Google Shape;69713;p28"/>
            <p:cNvSpPr/>
            <p:nvPr/>
          </p:nvSpPr>
          <p:spPr>
            <a:xfrm>
              <a:off x="3414103" y="494773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3" y="25"/>
                  </a:moveTo>
                  <a:cubicBezTo>
                    <a:pt x="241" y="0"/>
                    <a:pt x="1" y="68"/>
                    <a:pt x="100" y="116"/>
                  </a:cubicBezTo>
                  <a:cubicBezTo>
                    <a:pt x="152" y="140"/>
                    <a:pt x="392" y="73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14" name="Google Shape;69714;p28"/>
            <p:cNvSpPr/>
            <p:nvPr/>
          </p:nvSpPr>
          <p:spPr>
            <a:xfrm>
              <a:off x="7082796" y="494222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6"/>
                  </a:moveTo>
                  <a:cubicBezTo>
                    <a:pt x="238" y="0"/>
                    <a:pt x="0" y="71"/>
                    <a:pt x="99" y="116"/>
                  </a:cubicBezTo>
                  <a:cubicBezTo>
                    <a:pt x="153" y="143"/>
                    <a:pt x="392" y="73"/>
                    <a:pt x="290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15" name="Google Shape;69715;p28"/>
            <p:cNvSpPr/>
            <p:nvPr/>
          </p:nvSpPr>
          <p:spPr>
            <a:xfrm>
              <a:off x="2457348" y="494222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38" y="0"/>
                    <a:pt x="0" y="71"/>
                    <a:pt x="100" y="116"/>
                  </a:cubicBezTo>
                  <a:cubicBezTo>
                    <a:pt x="152" y="143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16" name="Google Shape;69716;p28"/>
            <p:cNvSpPr/>
            <p:nvPr/>
          </p:nvSpPr>
          <p:spPr>
            <a:xfrm>
              <a:off x="5640810" y="4937497"/>
              <a:ext cx="13884" cy="5540"/>
            </a:xfrm>
            <a:custGeom>
              <a:avLst/>
              <a:gdLst/>
              <a:ahLst/>
              <a:cxnLst/>
              <a:rect l="l" t="t" r="r" b="b"/>
              <a:pathLst>
                <a:path w="389" h="184" extrusionOk="0">
                  <a:moveTo>
                    <a:pt x="1" y="183"/>
                  </a:moveTo>
                  <a:lnTo>
                    <a:pt x="389" y="183"/>
                  </a:lnTo>
                  <a:lnTo>
                    <a:pt x="389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17" name="Google Shape;69717;p28"/>
            <p:cNvSpPr/>
            <p:nvPr/>
          </p:nvSpPr>
          <p:spPr>
            <a:xfrm>
              <a:off x="4487357" y="4926658"/>
              <a:ext cx="26591" cy="12255"/>
            </a:xfrm>
            <a:custGeom>
              <a:avLst/>
              <a:gdLst/>
              <a:ahLst/>
              <a:cxnLst/>
              <a:rect l="l" t="t" r="r" b="b"/>
              <a:pathLst>
                <a:path w="745" h="407" extrusionOk="0">
                  <a:moveTo>
                    <a:pt x="306" y="0"/>
                  </a:moveTo>
                  <a:cubicBezTo>
                    <a:pt x="0" y="135"/>
                    <a:pt x="89" y="406"/>
                    <a:pt x="692" y="362"/>
                  </a:cubicBezTo>
                  <a:cubicBezTo>
                    <a:pt x="745" y="154"/>
                    <a:pt x="647" y="21"/>
                    <a:pt x="30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18" name="Google Shape;69718;p28"/>
            <p:cNvSpPr/>
            <p:nvPr/>
          </p:nvSpPr>
          <p:spPr>
            <a:xfrm>
              <a:off x="3352142" y="4934035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100" y="117"/>
                  </a:moveTo>
                  <a:cubicBezTo>
                    <a:pt x="151" y="143"/>
                    <a:pt x="392" y="73"/>
                    <a:pt x="293" y="26"/>
                  </a:cubicBezTo>
                  <a:cubicBezTo>
                    <a:pt x="242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19" name="Google Shape;69719;p28"/>
            <p:cNvSpPr/>
            <p:nvPr/>
          </p:nvSpPr>
          <p:spPr>
            <a:xfrm>
              <a:off x="7844246" y="4916271"/>
              <a:ext cx="35478" cy="19090"/>
            </a:xfrm>
            <a:custGeom>
              <a:avLst/>
              <a:gdLst/>
              <a:ahLst/>
              <a:cxnLst/>
              <a:rect l="l" t="t" r="r" b="b"/>
              <a:pathLst>
                <a:path w="994" h="634" extrusionOk="0">
                  <a:moveTo>
                    <a:pt x="558" y="616"/>
                  </a:moveTo>
                  <a:cubicBezTo>
                    <a:pt x="506" y="349"/>
                    <a:pt x="994" y="336"/>
                    <a:pt x="943" y="71"/>
                  </a:cubicBezTo>
                  <a:cubicBezTo>
                    <a:pt x="1" y="1"/>
                    <a:pt x="75" y="634"/>
                    <a:pt x="558" y="6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20" name="Google Shape;69720;p28"/>
            <p:cNvSpPr/>
            <p:nvPr/>
          </p:nvSpPr>
          <p:spPr>
            <a:xfrm>
              <a:off x="2677566" y="4931385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99" y="114"/>
                  </a:moveTo>
                  <a:cubicBezTo>
                    <a:pt x="156" y="140"/>
                    <a:pt x="395" y="69"/>
                    <a:pt x="294" y="22"/>
                  </a:cubicBezTo>
                  <a:cubicBezTo>
                    <a:pt x="242" y="0"/>
                    <a:pt x="1" y="67"/>
                    <a:pt x="99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21" name="Google Shape;69721;p28"/>
            <p:cNvSpPr/>
            <p:nvPr/>
          </p:nvSpPr>
          <p:spPr>
            <a:xfrm>
              <a:off x="1872216" y="4931385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4"/>
                  </a:moveTo>
                  <a:cubicBezTo>
                    <a:pt x="242" y="0"/>
                    <a:pt x="1" y="68"/>
                    <a:pt x="104" y="115"/>
                  </a:cubicBezTo>
                  <a:cubicBezTo>
                    <a:pt x="157" y="140"/>
                    <a:pt x="396" y="72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22" name="Google Shape;69722;p28"/>
            <p:cNvSpPr/>
            <p:nvPr/>
          </p:nvSpPr>
          <p:spPr>
            <a:xfrm>
              <a:off x="4920656" y="4915699"/>
              <a:ext cx="34229" cy="17193"/>
            </a:xfrm>
            <a:custGeom>
              <a:avLst/>
              <a:gdLst/>
              <a:ahLst/>
              <a:cxnLst/>
              <a:rect l="l" t="t" r="r" b="b"/>
              <a:pathLst>
                <a:path w="959" h="571" extrusionOk="0">
                  <a:moveTo>
                    <a:pt x="704" y="545"/>
                  </a:moveTo>
                  <a:cubicBezTo>
                    <a:pt x="863" y="440"/>
                    <a:pt x="958" y="302"/>
                    <a:pt x="894" y="92"/>
                  </a:cubicBezTo>
                  <a:cubicBezTo>
                    <a:pt x="627" y="94"/>
                    <a:pt x="469" y="47"/>
                    <a:pt x="313" y="0"/>
                  </a:cubicBezTo>
                  <a:cubicBezTo>
                    <a:pt x="0" y="146"/>
                    <a:pt x="82" y="571"/>
                    <a:pt x="704" y="54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23" name="Google Shape;69723;p28"/>
            <p:cNvSpPr/>
            <p:nvPr/>
          </p:nvSpPr>
          <p:spPr>
            <a:xfrm>
              <a:off x="2716149" y="4919854"/>
              <a:ext cx="20131" cy="16259"/>
            </a:xfrm>
            <a:custGeom>
              <a:avLst/>
              <a:gdLst/>
              <a:ahLst/>
              <a:cxnLst/>
              <a:rect l="l" t="t" r="r" b="b"/>
              <a:pathLst>
                <a:path w="564" h="540" extrusionOk="0">
                  <a:moveTo>
                    <a:pt x="563" y="407"/>
                  </a:moveTo>
                  <a:lnTo>
                    <a:pt x="563" y="135"/>
                  </a:lnTo>
                  <a:cubicBezTo>
                    <a:pt x="0" y="1"/>
                    <a:pt x="0" y="540"/>
                    <a:pt x="563" y="40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24" name="Google Shape;69724;p28"/>
            <p:cNvSpPr/>
            <p:nvPr/>
          </p:nvSpPr>
          <p:spPr>
            <a:xfrm>
              <a:off x="6518365" y="4925875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6"/>
                  </a:moveTo>
                  <a:cubicBezTo>
                    <a:pt x="236" y="0"/>
                    <a:pt x="0" y="69"/>
                    <a:pt x="101" y="115"/>
                  </a:cubicBezTo>
                  <a:cubicBezTo>
                    <a:pt x="151" y="140"/>
                    <a:pt x="392" y="72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25" name="Google Shape;69725;p28"/>
            <p:cNvSpPr/>
            <p:nvPr/>
          </p:nvSpPr>
          <p:spPr>
            <a:xfrm>
              <a:off x="2631667" y="4921148"/>
              <a:ext cx="21951" cy="8732"/>
            </a:xfrm>
            <a:custGeom>
              <a:avLst/>
              <a:gdLst/>
              <a:ahLst/>
              <a:cxnLst/>
              <a:rect l="l" t="t" r="r" b="b"/>
              <a:pathLst>
                <a:path w="615" h="290" extrusionOk="0">
                  <a:moveTo>
                    <a:pt x="614" y="272"/>
                  </a:moveTo>
                  <a:lnTo>
                    <a:pt x="614" y="1"/>
                  </a:lnTo>
                  <a:lnTo>
                    <a:pt x="34" y="1"/>
                  </a:lnTo>
                  <a:cubicBezTo>
                    <a:pt x="1" y="199"/>
                    <a:pt x="194" y="289"/>
                    <a:pt x="614" y="2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26" name="Google Shape;69726;p28"/>
            <p:cNvSpPr/>
            <p:nvPr/>
          </p:nvSpPr>
          <p:spPr>
            <a:xfrm>
              <a:off x="1833597" y="4918439"/>
              <a:ext cx="14670" cy="9515"/>
            </a:xfrm>
            <a:custGeom>
              <a:avLst/>
              <a:gdLst/>
              <a:ahLst/>
              <a:cxnLst/>
              <a:rect l="l" t="t" r="r" b="b"/>
              <a:pathLst>
                <a:path w="411" h="316" extrusionOk="0">
                  <a:moveTo>
                    <a:pt x="410" y="273"/>
                  </a:moveTo>
                  <a:lnTo>
                    <a:pt x="410" y="91"/>
                  </a:lnTo>
                  <a:cubicBezTo>
                    <a:pt x="220" y="91"/>
                    <a:pt x="182" y="16"/>
                    <a:pt x="25" y="1"/>
                  </a:cubicBezTo>
                  <a:cubicBezTo>
                    <a:pt x="45" y="143"/>
                    <a:pt x="0" y="315"/>
                    <a:pt x="410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27" name="Google Shape;69727;p28"/>
            <p:cNvSpPr/>
            <p:nvPr/>
          </p:nvSpPr>
          <p:spPr>
            <a:xfrm>
              <a:off x="1600565" y="4923888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49" y="70"/>
                    <a:pt x="380" y="88"/>
                    <a:pt x="385" y="1"/>
                  </a:cubicBezTo>
                  <a:cubicBezTo>
                    <a:pt x="235" y="21"/>
                    <a:pt x="5" y="2"/>
                    <a:pt x="0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28" name="Google Shape;69728;p28"/>
            <p:cNvSpPr/>
            <p:nvPr/>
          </p:nvSpPr>
          <p:spPr>
            <a:xfrm>
              <a:off x="8380302" y="4918047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3" y="104"/>
                  </a:moveTo>
                  <a:cubicBezTo>
                    <a:pt x="195" y="53"/>
                    <a:pt x="39" y="0"/>
                    <a:pt x="1" y="104"/>
                  </a:cubicBezTo>
                  <a:cubicBezTo>
                    <a:pt x="1" y="153"/>
                    <a:pt x="159" y="205"/>
                    <a:pt x="193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29" name="Google Shape;69729;p28"/>
            <p:cNvSpPr/>
            <p:nvPr/>
          </p:nvSpPr>
          <p:spPr>
            <a:xfrm>
              <a:off x="7447531" y="492036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7"/>
                  </a:moveTo>
                  <a:cubicBezTo>
                    <a:pt x="240" y="1"/>
                    <a:pt x="1" y="70"/>
                    <a:pt x="100" y="115"/>
                  </a:cubicBezTo>
                  <a:cubicBezTo>
                    <a:pt x="153" y="141"/>
                    <a:pt x="394" y="74"/>
                    <a:pt x="294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30" name="Google Shape;69730;p28"/>
            <p:cNvSpPr/>
            <p:nvPr/>
          </p:nvSpPr>
          <p:spPr>
            <a:xfrm>
              <a:off x="2288775" y="4918258"/>
              <a:ext cx="20737" cy="5781"/>
            </a:xfrm>
            <a:custGeom>
              <a:avLst/>
              <a:gdLst/>
              <a:ahLst/>
              <a:cxnLst/>
              <a:rect l="l" t="t" r="r" b="b"/>
              <a:pathLst>
                <a:path w="581" h="192" extrusionOk="0">
                  <a:moveTo>
                    <a:pt x="1" y="185"/>
                  </a:moveTo>
                  <a:cubicBezTo>
                    <a:pt x="333" y="192"/>
                    <a:pt x="497" y="118"/>
                    <a:pt x="580" y="5"/>
                  </a:cubicBezTo>
                  <a:cubicBezTo>
                    <a:pt x="249" y="0"/>
                    <a:pt x="85" y="74"/>
                    <a:pt x="1" y="18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31" name="Google Shape;69731;p28"/>
            <p:cNvSpPr/>
            <p:nvPr/>
          </p:nvSpPr>
          <p:spPr>
            <a:xfrm>
              <a:off x="2653688" y="4912929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8" y="92"/>
                  </a:moveTo>
                  <a:cubicBezTo>
                    <a:pt x="382" y="93"/>
                    <a:pt x="349" y="19"/>
                    <a:pt x="192" y="1"/>
                  </a:cubicBezTo>
                  <a:cubicBezTo>
                    <a:pt x="192" y="92"/>
                    <a:pt x="35" y="108"/>
                    <a:pt x="0" y="184"/>
                  </a:cubicBezTo>
                  <a:cubicBezTo>
                    <a:pt x="192" y="182"/>
                    <a:pt x="230" y="257"/>
                    <a:pt x="385" y="274"/>
                  </a:cubicBezTo>
                  <a:cubicBezTo>
                    <a:pt x="382" y="182"/>
                    <a:pt x="542" y="165"/>
                    <a:pt x="578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32" name="Google Shape;69732;p28"/>
            <p:cNvSpPr/>
            <p:nvPr/>
          </p:nvSpPr>
          <p:spPr>
            <a:xfrm>
              <a:off x="6129967" y="4905462"/>
              <a:ext cx="26520" cy="15236"/>
            </a:xfrm>
            <a:custGeom>
              <a:avLst/>
              <a:gdLst/>
              <a:ahLst/>
              <a:cxnLst/>
              <a:rect l="l" t="t" r="r" b="b"/>
              <a:pathLst>
                <a:path w="743" h="506" extrusionOk="0">
                  <a:moveTo>
                    <a:pt x="1" y="73"/>
                  </a:moveTo>
                  <a:lnTo>
                    <a:pt x="1" y="437"/>
                  </a:lnTo>
                  <a:cubicBezTo>
                    <a:pt x="742" y="506"/>
                    <a:pt x="742" y="1"/>
                    <a:pt x="1" y="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33" name="Google Shape;69733;p28"/>
            <p:cNvSpPr/>
            <p:nvPr/>
          </p:nvSpPr>
          <p:spPr>
            <a:xfrm>
              <a:off x="5500577" y="4901999"/>
              <a:ext cx="35086" cy="16470"/>
            </a:xfrm>
            <a:custGeom>
              <a:avLst/>
              <a:gdLst/>
              <a:ahLst/>
              <a:cxnLst/>
              <a:rect l="l" t="t" r="r" b="b"/>
              <a:pathLst>
                <a:path w="983" h="547" extrusionOk="0">
                  <a:moveTo>
                    <a:pt x="844" y="1"/>
                  </a:moveTo>
                  <a:lnTo>
                    <a:pt x="74" y="1"/>
                  </a:lnTo>
                  <a:cubicBezTo>
                    <a:pt x="1" y="308"/>
                    <a:pt x="408" y="389"/>
                    <a:pt x="654" y="547"/>
                  </a:cubicBezTo>
                  <a:cubicBezTo>
                    <a:pt x="647" y="331"/>
                    <a:pt x="983" y="279"/>
                    <a:pt x="84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34" name="Google Shape;69734;p28"/>
            <p:cNvSpPr/>
            <p:nvPr/>
          </p:nvSpPr>
          <p:spPr>
            <a:xfrm>
              <a:off x="2904781" y="490946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2" y="26"/>
                  </a:moveTo>
                  <a:cubicBezTo>
                    <a:pt x="237" y="1"/>
                    <a:pt x="1" y="70"/>
                    <a:pt x="99" y="116"/>
                  </a:cubicBezTo>
                  <a:cubicBezTo>
                    <a:pt x="152" y="142"/>
                    <a:pt x="390" y="71"/>
                    <a:pt x="292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35" name="Google Shape;69735;p28"/>
            <p:cNvSpPr/>
            <p:nvPr/>
          </p:nvSpPr>
          <p:spPr>
            <a:xfrm>
              <a:off x="7588799" y="4901999"/>
              <a:ext cx="20773" cy="8250"/>
            </a:xfrm>
            <a:custGeom>
              <a:avLst/>
              <a:gdLst/>
              <a:ahLst/>
              <a:cxnLst/>
              <a:rect l="l" t="t" r="r" b="b"/>
              <a:pathLst>
                <a:path w="582" h="274" extrusionOk="0">
                  <a:moveTo>
                    <a:pt x="581" y="1"/>
                  </a:moveTo>
                  <a:lnTo>
                    <a:pt x="0" y="1"/>
                  </a:lnTo>
                  <a:lnTo>
                    <a:pt x="0" y="274"/>
                  </a:lnTo>
                  <a:lnTo>
                    <a:pt x="581" y="274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36" name="Google Shape;69736;p28"/>
            <p:cNvSpPr/>
            <p:nvPr/>
          </p:nvSpPr>
          <p:spPr>
            <a:xfrm>
              <a:off x="8270157" y="4901578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5" y="105"/>
                  </a:moveTo>
                  <a:cubicBezTo>
                    <a:pt x="197" y="54"/>
                    <a:pt x="39" y="1"/>
                    <a:pt x="1" y="105"/>
                  </a:cubicBezTo>
                  <a:cubicBezTo>
                    <a:pt x="1" y="156"/>
                    <a:pt x="158" y="208"/>
                    <a:pt x="195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37" name="Google Shape;69737;p28"/>
            <p:cNvSpPr/>
            <p:nvPr/>
          </p:nvSpPr>
          <p:spPr>
            <a:xfrm>
              <a:off x="5079699" y="489847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4" y="118"/>
                  </a:moveTo>
                  <a:cubicBezTo>
                    <a:pt x="157" y="143"/>
                    <a:pt x="393" y="75"/>
                    <a:pt x="296" y="27"/>
                  </a:cubicBezTo>
                  <a:cubicBezTo>
                    <a:pt x="242" y="0"/>
                    <a:pt x="1" y="70"/>
                    <a:pt x="104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38" name="Google Shape;69738;p28"/>
            <p:cNvSpPr/>
            <p:nvPr/>
          </p:nvSpPr>
          <p:spPr>
            <a:xfrm>
              <a:off x="1336624" y="4876046"/>
              <a:ext cx="52218" cy="28002"/>
            </a:xfrm>
            <a:custGeom>
              <a:avLst/>
              <a:gdLst/>
              <a:ahLst/>
              <a:cxnLst/>
              <a:rect l="l" t="t" r="r" b="b"/>
              <a:pathLst>
                <a:path w="1463" h="930" extrusionOk="0">
                  <a:moveTo>
                    <a:pt x="450" y="591"/>
                  </a:moveTo>
                  <a:cubicBezTo>
                    <a:pt x="587" y="701"/>
                    <a:pt x="336" y="929"/>
                    <a:pt x="836" y="863"/>
                  </a:cubicBezTo>
                  <a:cubicBezTo>
                    <a:pt x="1462" y="634"/>
                    <a:pt x="634" y="0"/>
                    <a:pt x="63" y="317"/>
                  </a:cubicBezTo>
                  <a:cubicBezTo>
                    <a:pt x="0" y="497"/>
                    <a:pt x="336" y="495"/>
                    <a:pt x="450" y="59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39" name="Google Shape;69739;p28"/>
            <p:cNvSpPr/>
            <p:nvPr/>
          </p:nvSpPr>
          <p:spPr>
            <a:xfrm>
              <a:off x="7003667" y="4893840"/>
              <a:ext cx="13884" cy="5450"/>
            </a:xfrm>
            <a:custGeom>
              <a:avLst/>
              <a:gdLst/>
              <a:ahLst/>
              <a:cxnLst/>
              <a:rect l="l" t="t" r="r" b="b"/>
              <a:pathLst>
                <a:path w="389" h="181" extrusionOk="0">
                  <a:moveTo>
                    <a:pt x="1" y="181"/>
                  </a:moveTo>
                  <a:lnTo>
                    <a:pt x="388" y="181"/>
                  </a:lnTo>
                  <a:lnTo>
                    <a:pt x="38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40" name="Google Shape;69740;p28"/>
            <p:cNvSpPr/>
            <p:nvPr/>
          </p:nvSpPr>
          <p:spPr>
            <a:xfrm>
              <a:off x="2917987" y="4891100"/>
              <a:ext cx="29482" cy="9846"/>
            </a:xfrm>
            <a:custGeom>
              <a:avLst/>
              <a:gdLst/>
              <a:ahLst/>
              <a:cxnLst/>
              <a:rect l="l" t="t" r="r" b="b"/>
              <a:pathLst>
                <a:path w="826" h="327" extrusionOk="0">
                  <a:moveTo>
                    <a:pt x="692" y="272"/>
                  </a:moveTo>
                  <a:cubicBezTo>
                    <a:pt x="825" y="27"/>
                    <a:pt x="294" y="95"/>
                    <a:pt x="115" y="0"/>
                  </a:cubicBezTo>
                  <a:cubicBezTo>
                    <a:pt x="0" y="235"/>
                    <a:pt x="192" y="326"/>
                    <a:pt x="692" y="2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41" name="Google Shape;69741;p28"/>
            <p:cNvSpPr/>
            <p:nvPr/>
          </p:nvSpPr>
          <p:spPr>
            <a:xfrm>
              <a:off x="1610666" y="489579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2" y="116"/>
                  </a:moveTo>
                  <a:cubicBezTo>
                    <a:pt x="153" y="142"/>
                    <a:pt x="392" y="72"/>
                    <a:pt x="294" y="24"/>
                  </a:cubicBezTo>
                  <a:cubicBezTo>
                    <a:pt x="239" y="1"/>
                    <a:pt x="0" y="69"/>
                    <a:pt x="102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42" name="Google Shape;69742;p28"/>
            <p:cNvSpPr/>
            <p:nvPr/>
          </p:nvSpPr>
          <p:spPr>
            <a:xfrm>
              <a:off x="2818835" y="4890739"/>
              <a:ext cx="6924" cy="6142"/>
            </a:xfrm>
            <a:custGeom>
              <a:avLst/>
              <a:gdLst/>
              <a:ahLst/>
              <a:cxnLst/>
              <a:rect l="l" t="t" r="r" b="b"/>
              <a:pathLst>
                <a:path w="194" h="204" extrusionOk="0">
                  <a:moveTo>
                    <a:pt x="191" y="103"/>
                  </a:moveTo>
                  <a:cubicBezTo>
                    <a:pt x="194" y="53"/>
                    <a:pt x="36" y="0"/>
                    <a:pt x="0" y="103"/>
                  </a:cubicBezTo>
                  <a:cubicBezTo>
                    <a:pt x="0" y="153"/>
                    <a:pt x="154" y="204"/>
                    <a:pt x="191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43" name="Google Shape;69743;p28"/>
            <p:cNvSpPr/>
            <p:nvPr/>
          </p:nvSpPr>
          <p:spPr>
            <a:xfrm>
              <a:off x="1004940" y="4893057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6" y="26"/>
                  </a:moveTo>
                  <a:cubicBezTo>
                    <a:pt x="240" y="0"/>
                    <a:pt x="1" y="69"/>
                    <a:pt x="101" y="115"/>
                  </a:cubicBezTo>
                  <a:cubicBezTo>
                    <a:pt x="152" y="141"/>
                    <a:pt x="394" y="73"/>
                    <a:pt x="296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44" name="Google Shape;69744;p28"/>
            <p:cNvSpPr/>
            <p:nvPr/>
          </p:nvSpPr>
          <p:spPr>
            <a:xfrm>
              <a:off x="660834" y="4893057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5"/>
                  </a:moveTo>
                  <a:cubicBezTo>
                    <a:pt x="156" y="140"/>
                    <a:pt x="393" y="71"/>
                    <a:pt x="294" y="26"/>
                  </a:cubicBezTo>
                  <a:cubicBezTo>
                    <a:pt x="242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45" name="Google Shape;69745;p28"/>
            <p:cNvSpPr/>
            <p:nvPr/>
          </p:nvSpPr>
          <p:spPr>
            <a:xfrm>
              <a:off x="492262" y="4884837"/>
              <a:ext cx="28483" cy="11713"/>
            </a:xfrm>
            <a:custGeom>
              <a:avLst/>
              <a:gdLst/>
              <a:ahLst/>
              <a:cxnLst/>
              <a:rect l="l" t="t" r="r" b="b"/>
              <a:pathLst>
                <a:path w="798" h="389" extrusionOk="0">
                  <a:moveTo>
                    <a:pt x="771" y="25"/>
                  </a:moveTo>
                  <a:cubicBezTo>
                    <a:pt x="336" y="0"/>
                    <a:pt x="49" y="47"/>
                    <a:pt x="1" y="208"/>
                  </a:cubicBezTo>
                  <a:cubicBezTo>
                    <a:pt x="279" y="229"/>
                    <a:pt x="326" y="358"/>
                    <a:pt x="580" y="388"/>
                  </a:cubicBezTo>
                  <a:cubicBezTo>
                    <a:pt x="539" y="218"/>
                    <a:pt x="797" y="188"/>
                    <a:pt x="771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46" name="Google Shape;69746;p28"/>
            <p:cNvSpPr/>
            <p:nvPr/>
          </p:nvSpPr>
          <p:spPr>
            <a:xfrm>
              <a:off x="2089293" y="4883543"/>
              <a:ext cx="38726" cy="12616"/>
            </a:xfrm>
            <a:custGeom>
              <a:avLst/>
              <a:gdLst/>
              <a:ahLst/>
              <a:cxnLst/>
              <a:rect l="l" t="t" r="r" b="b"/>
              <a:pathLst>
                <a:path w="1085" h="419" extrusionOk="0">
                  <a:moveTo>
                    <a:pt x="962" y="342"/>
                  </a:moveTo>
                  <a:cubicBezTo>
                    <a:pt x="1085" y="122"/>
                    <a:pt x="42" y="0"/>
                    <a:pt x="0" y="158"/>
                  </a:cubicBezTo>
                  <a:cubicBezTo>
                    <a:pt x="366" y="199"/>
                    <a:pt x="347" y="418"/>
                    <a:pt x="962" y="34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47" name="Google Shape;69747;p28"/>
            <p:cNvSpPr/>
            <p:nvPr/>
          </p:nvSpPr>
          <p:spPr>
            <a:xfrm>
              <a:off x="8662517" y="4888330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8" y="22"/>
                    <a:pt x="5" y="3"/>
                    <a:pt x="0" y="92"/>
                  </a:cubicBezTo>
                  <a:cubicBezTo>
                    <a:pt x="150" y="72"/>
                    <a:pt x="381" y="88"/>
                    <a:pt x="38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48" name="Google Shape;69748;p28"/>
            <p:cNvSpPr/>
            <p:nvPr/>
          </p:nvSpPr>
          <p:spPr>
            <a:xfrm>
              <a:off x="216150" y="4885590"/>
              <a:ext cx="21558" cy="6444"/>
            </a:xfrm>
            <a:custGeom>
              <a:avLst/>
              <a:gdLst/>
              <a:ahLst/>
              <a:cxnLst/>
              <a:rect l="l" t="t" r="r" b="b"/>
              <a:pathLst>
                <a:path w="604" h="214" extrusionOk="0">
                  <a:moveTo>
                    <a:pt x="603" y="0"/>
                  </a:moveTo>
                  <a:lnTo>
                    <a:pt x="25" y="0"/>
                  </a:lnTo>
                  <a:cubicBezTo>
                    <a:pt x="0" y="163"/>
                    <a:pt x="216" y="213"/>
                    <a:pt x="603" y="18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49" name="Google Shape;69749;p28"/>
            <p:cNvSpPr/>
            <p:nvPr/>
          </p:nvSpPr>
          <p:spPr>
            <a:xfrm>
              <a:off x="5585845" y="4879779"/>
              <a:ext cx="6853" cy="6233"/>
            </a:xfrm>
            <a:custGeom>
              <a:avLst/>
              <a:gdLst/>
              <a:ahLst/>
              <a:cxnLst/>
              <a:rect l="l" t="t" r="r" b="b"/>
              <a:pathLst>
                <a:path w="192" h="207" extrusionOk="0">
                  <a:moveTo>
                    <a:pt x="191" y="103"/>
                  </a:moveTo>
                  <a:cubicBezTo>
                    <a:pt x="191" y="52"/>
                    <a:pt x="36" y="0"/>
                    <a:pt x="1" y="103"/>
                  </a:cubicBezTo>
                  <a:cubicBezTo>
                    <a:pt x="1" y="154"/>
                    <a:pt x="156" y="206"/>
                    <a:pt x="191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50" name="Google Shape;69750;p28"/>
            <p:cNvSpPr/>
            <p:nvPr/>
          </p:nvSpPr>
          <p:spPr>
            <a:xfrm>
              <a:off x="4711609" y="4880110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51" name="Google Shape;69751;p28"/>
            <p:cNvSpPr/>
            <p:nvPr/>
          </p:nvSpPr>
          <p:spPr>
            <a:xfrm>
              <a:off x="2436575" y="4866592"/>
              <a:ext cx="40404" cy="18548"/>
            </a:xfrm>
            <a:custGeom>
              <a:avLst/>
              <a:gdLst/>
              <a:ahLst/>
              <a:cxnLst/>
              <a:rect l="l" t="t" r="r" b="b"/>
              <a:pathLst>
                <a:path w="1132" h="616" extrusionOk="0">
                  <a:moveTo>
                    <a:pt x="1068" y="450"/>
                  </a:moveTo>
                  <a:cubicBezTo>
                    <a:pt x="1132" y="1"/>
                    <a:pt x="0" y="214"/>
                    <a:pt x="102" y="540"/>
                  </a:cubicBezTo>
                  <a:cubicBezTo>
                    <a:pt x="648" y="616"/>
                    <a:pt x="601" y="412"/>
                    <a:pt x="1068" y="45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52" name="Google Shape;69752;p28"/>
            <p:cNvSpPr/>
            <p:nvPr/>
          </p:nvSpPr>
          <p:spPr>
            <a:xfrm>
              <a:off x="96404" y="4879328"/>
              <a:ext cx="14063" cy="4366"/>
            </a:xfrm>
            <a:custGeom>
              <a:avLst/>
              <a:gdLst/>
              <a:ahLst/>
              <a:cxnLst/>
              <a:rect l="l" t="t" r="r" b="b"/>
              <a:pathLst>
                <a:path w="394" h="145" extrusionOk="0">
                  <a:moveTo>
                    <a:pt x="294" y="27"/>
                  </a:moveTo>
                  <a:cubicBezTo>
                    <a:pt x="239" y="1"/>
                    <a:pt x="0" y="71"/>
                    <a:pt x="101" y="117"/>
                  </a:cubicBezTo>
                  <a:cubicBezTo>
                    <a:pt x="154" y="144"/>
                    <a:pt x="393" y="74"/>
                    <a:pt x="294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53" name="Google Shape;69753;p28"/>
            <p:cNvSpPr/>
            <p:nvPr/>
          </p:nvSpPr>
          <p:spPr>
            <a:xfrm>
              <a:off x="7664466" y="4874661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387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54" name="Google Shape;69754;p28"/>
            <p:cNvSpPr/>
            <p:nvPr/>
          </p:nvSpPr>
          <p:spPr>
            <a:xfrm>
              <a:off x="5224358" y="4876648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2" y="26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2" y="142"/>
                    <a:pt x="391" y="71"/>
                    <a:pt x="292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55" name="Google Shape;69755;p28"/>
            <p:cNvSpPr/>
            <p:nvPr/>
          </p:nvSpPr>
          <p:spPr>
            <a:xfrm>
              <a:off x="4645900" y="4866441"/>
              <a:ext cx="28268" cy="13700"/>
            </a:xfrm>
            <a:custGeom>
              <a:avLst/>
              <a:gdLst/>
              <a:ahLst/>
              <a:cxnLst/>
              <a:rect l="l" t="t" r="r" b="b"/>
              <a:pathLst>
                <a:path w="792" h="455" extrusionOk="0">
                  <a:moveTo>
                    <a:pt x="493" y="455"/>
                  </a:moveTo>
                  <a:cubicBezTo>
                    <a:pt x="758" y="339"/>
                    <a:pt x="792" y="10"/>
                    <a:pt x="301" y="1"/>
                  </a:cubicBezTo>
                  <a:cubicBezTo>
                    <a:pt x="36" y="117"/>
                    <a:pt x="1" y="447"/>
                    <a:pt x="493" y="45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56" name="Google Shape;69756;p28"/>
            <p:cNvSpPr/>
            <p:nvPr/>
          </p:nvSpPr>
          <p:spPr>
            <a:xfrm>
              <a:off x="7213500" y="4865658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0" y="117"/>
                  </a:moveTo>
                  <a:cubicBezTo>
                    <a:pt x="155" y="143"/>
                    <a:pt x="394" y="72"/>
                    <a:pt x="295" y="27"/>
                  </a:cubicBezTo>
                  <a:cubicBezTo>
                    <a:pt x="240" y="0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57" name="Google Shape;69757;p28"/>
            <p:cNvSpPr/>
            <p:nvPr/>
          </p:nvSpPr>
          <p:spPr>
            <a:xfrm>
              <a:off x="3362600" y="4860931"/>
              <a:ext cx="34443" cy="9033"/>
            </a:xfrm>
            <a:custGeom>
              <a:avLst/>
              <a:gdLst/>
              <a:ahLst/>
              <a:cxnLst/>
              <a:rect l="l" t="t" r="r" b="b"/>
              <a:pathLst>
                <a:path w="965" h="300" extrusionOk="0">
                  <a:moveTo>
                    <a:pt x="192" y="274"/>
                  </a:moveTo>
                  <a:cubicBezTo>
                    <a:pt x="632" y="300"/>
                    <a:pt x="919" y="253"/>
                    <a:pt x="965" y="92"/>
                  </a:cubicBezTo>
                  <a:cubicBezTo>
                    <a:pt x="621" y="114"/>
                    <a:pt x="0" y="1"/>
                    <a:pt x="192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58" name="Google Shape;69758;p28"/>
            <p:cNvSpPr/>
            <p:nvPr/>
          </p:nvSpPr>
          <p:spPr>
            <a:xfrm>
              <a:off x="2429865" y="4865658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7"/>
                  </a:moveTo>
                  <a:cubicBezTo>
                    <a:pt x="236" y="0"/>
                    <a:pt x="0" y="70"/>
                    <a:pt x="98" y="117"/>
                  </a:cubicBezTo>
                  <a:cubicBezTo>
                    <a:pt x="150" y="143"/>
                    <a:pt x="392" y="75"/>
                    <a:pt x="290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59" name="Google Shape;69759;p28"/>
            <p:cNvSpPr/>
            <p:nvPr/>
          </p:nvSpPr>
          <p:spPr>
            <a:xfrm>
              <a:off x="1813895" y="4863370"/>
              <a:ext cx="6889" cy="6173"/>
            </a:xfrm>
            <a:custGeom>
              <a:avLst/>
              <a:gdLst/>
              <a:ahLst/>
              <a:cxnLst/>
              <a:rect l="l" t="t" r="r" b="b"/>
              <a:pathLst>
                <a:path w="193" h="205" extrusionOk="0">
                  <a:moveTo>
                    <a:pt x="2" y="103"/>
                  </a:moveTo>
                  <a:cubicBezTo>
                    <a:pt x="0" y="153"/>
                    <a:pt x="157" y="204"/>
                    <a:pt x="192" y="103"/>
                  </a:cubicBezTo>
                  <a:cubicBezTo>
                    <a:pt x="192" y="53"/>
                    <a:pt x="37" y="1"/>
                    <a:pt x="2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60" name="Google Shape;69760;p28"/>
            <p:cNvSpPr/>
            <p:nvPr/>
          </p:nvSpPr>
          <p:spPr>
            <a:xfrm>
              <a:off x="6449480" y="4862918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6"/>
                  </a:moveTo>
                  <a:cubicBezTo>
                    <a:pt x="241" y="0"/>
                    <a:pt x="1" y="69"/>
                    <a:pt x="103" y="118"/>
                  </a:cubicBezTo>
                  <a:cubicBezTo>
                    <a:pt x="155" y="142"/>
                    <a:pt x="395" y="75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61" name="Google Shape;69761;p28"/>
            <p:cNvSpPr/>
            <p:nvPr/>
          </p:nvSpPr>
          <p:spPr>
            <a:xfrm>
              <a:off x="5866989" y="4856626"/>
              <a:ext cx="8959" cy="11502"/>
            </a:xfrm>
            <a:custGeom>
              <a:avLst/>
              <a:gdLst/>
              <a:ahLst/>
              <a:cxnLst/>
              <a:rect l="l" t="t" r="r" b="b"/>
              <a:pathLst>
                <a:path w="251" h="382" extrusionOk="0">
                  <a:moveTo>
                    <a:pt x="223" y="235"/>
                  </a:moveTo>
                  <a:cubicBezTo>
                    <a:pt x="251" y="141"/>
                    <a:pt x="72" y="0"/>
                    <a:pt x="29" y="144"/>
                  </a:cubicBezTo>
                  <a:cubicBezTo>
                    <a:pt x="0" y="240"/>
                    <a:pt x="179" y="381"/>
                    <a:pt x="223" y="23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62" name="Google Shape;69762;p28"/>
            <p:cNvSpPr/>
            <p:nvPr/>
          </p:nvSpPr>
          <p:spPr>
            <a:xfrm>
              <a:off x="0" y="4860269"/>
              <a:ext cx="14170" cy="4246"/>
            </a:xfrm>
            <a:custGeom>
              <a:avLst/>
              <a:gdLst/>
              <a:ahLst/>
              <a:cxnLst/>
              <a:rect l="l" t="t" r="r" b="b"/>
              <a:pathLst>
                <a:path w="397" h="141" extrusionOk="0">
                  <a:moveTo>
                    <a:pt x="294" y="25"/>
                  </a:moveTo>
                  <a:cubicBezTo>
                    <a:pt x="242" y="1"/>
                    <a:pt x="1" y="69"/>
                    <a:pt x="102" y="117"/>
                  </a:cubicBezTo>
                  <a:cubicBezTo>
                    <a:pt x="157" y="140"/>
                    <a:pt x="396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63" name="Google Shape;69763;p28"/>
            <p:cNvSpPr/>
            <p:nvPr/>
          </p:nvSpPr>
          <p:spPr>
            <a:xfrm>
              <a:off x="4477577" y="4858282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8" y="21"/>
                    <a:pt x="7" y="3"/>
                    <a:pt x="0" y="91"/>
                  </a:cubicBezTo>
                  <a:cubicBezTo>
                    <a:pt x="150" y="69"/>
                    <a:pt x="383" y="88"/>
                    <a:pt x="38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64" name="Google Shape;69764;p28"/>
            <p:cNvSpPr/>
            <p:nvPr/>
          </p:nvSpPr>
          <p:spPr>
            <a:xfrm>
              <a:off x="6645785" y="4849701"/>
              <a:ext cx="6960" cy="6173"/>
            </a:xfrm>
            <a:custGeom>
              <a:avLst/>
              <a:gdLst/>
              <a:ahLst/>
              <a:cxnLst/>
              <a:rect l="l" t="t" r="r" b="b"/>
              <a:pathLst>
                <a:path w="195" h="205" extrusionOk="0">
                  <a:moveTo>
                    <a:pt x="195" y="104"/>
                  </a:moveTo>
                  <a:cubicBezTo>
                    <a:pt x="195" y="53"/>
                    <a:pt x="39" y="1"/>
                    <a:pt x="1" y="104"/>
                  </a:cubicBezTo>
                  <a:cubicBezTo>
                    <a:pt x="0" y="152"/>
                    <a:pt x="157" y="204"/>
                    <a:pt x="195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65" name="Google Shape;69765;p28"/>
            <p:cNvSpPr/>
            <p:nvPr/>
          </p:nvSpPr>
          <p:spPr>
            <a:xfrm>
              <a:off x="4591006" y="4852019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5" y="27"/>
                  </a:moveTo>
                  <a:cubicBezTo>
                    <a:pt x="241" y="1"/>
                    <a:pt x="1" y="71"/>
                    <a:pt x="103" y="117"/>
                  </a:cubicBezTo>
                  <a:cubicBezTo>
                    <a:pt x="156" y="143"/>
                    <a:pt x="395" y="74"/>
                    <a:pt x="295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66" name="Google Shape;69766;p28"/>
            <p:cNvSpPr/>
            <p:nvPr/>
          </p:nvSpPr>
          <p:spPr>
            <a:xfrm>
              <a:off x="2626027" y="4847292"/>
              <a:ext cx="15134" cy="9274"/>
            </a:xfrm>
            <a:custGeom>
              <a:avLst/>
              <a:gdLst/>
              <a:ahLst/>
              <a:cxnLst/>
              <a:rect l="l" t="t" r="r" b="b"/>
              <a:pathLst>
                <a:path w="424" h="308" extrusionOk="0">
                  <a:moveTo>
                    <a:pt x="387" y="274"/>
                  </a:moveTo>
                  <a:cubicBezTo>
                    <a:pt x="357" y="165"/>
                    <a:pt x="424" y="15"/>
                    <a:pt x="194" y="1"/>
                  </a:cubicBezTo>
                  <a:cubicBezTo>
                    <a:pt x="184" y="56"/>
                    <a:pt x="165" y="108"/>
                    <a:pt x="1" y="92"/>
                  </a:cubicBezTo>
                  <a:cubicBezTo>
                    <a:pt x="24" y="203"/>
                    <a:pt x="58" y="308"/>
                    <a:pt x="387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67" name="Google Shape;69767;p28"/>
            <p:cNvSpPr/>
            <p:nvPr/>
          </p:nvSpPr>
          <p:spPr>
            <a:xfrm>
              <a:off x="2557178" y="4852802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1"/>
                  </a:moveTo>
                  <a:cubicBezTo>
                    <a:pt x="238" y="20"/>
                    <a:pt x="6" y="2"/>
                    <a:pt x="1" y="91"/>
                  </a:cubicBezTo>
                  <a:cubicBezTo>
                    <a:pt x="152" y="71"/>
                    <a:pt x="383" y="88"/>
                    <a:pt x="3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68" name="Google Shape;69768;p28"/>
            <p:cNvSpPr/>
            <p:nvPr/>
          </p:nvSpPr>
          <p:spPr>
            <a:xfrm>
              <a:off x="2515989" y="4841060"/>
              <a:ext cx="30410" cy="11773"/>
            </a:xfrm>
            <a:custGeom>
              <a:avLst/>
              <a:gdLst/>
              <a:ahLst/>
              <a:cxnLst/>
              <a:rect l="l" t="t" r="r" b="b"/>
              <a:pathLst>
                <a:path w="852" h="391" extrusionOk="0">
                  <a:moveTo>
                    <a:pt x="771" y="26"/>
                  </a:moveTo>
                  <a:cubicBezTo>
                    <a:pt x="334" y="0"/>
                    <a:pt x="48" y="47"/>
                    <a:pt x="1" y="208"/>
                  </a:cubicBezTo>
                  <a:cubicBezTo>
                    <a:pt x="275" y="229"/>
                    <a:pt x="324" y="358"/>
                    <a:pt x="578" y="391"/>
                  </a:cubicBezTo>
                  <a:cubicBezTo>
                    <a:pt x="638" y="268"/>
                    <a:pt x="852" y="216"/>
                    <a:pt x="771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69" name="Google Shape;69769;p28"/>
            <p:cNvSpPr/>
            <p:nvPr/>
          </p:nvSpPr>
          <p:spPr>
            <a:xfrm>
              <a:off x="4019794" y="4841090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6"/>
                  </a:moveTo>
                  <a:cubicBezTo>
                    <a:pt x="154" y="140"/>
                    <a:pt x="392" y="71"/>
                    <a:pt x="293" y="25"/>
                  </a:cubicBezTo>
                  <a:cubicBezTo>
                    <a:pt x="240" y="1"/>
                    <a:pt x="0" y="70"/>
                    <a:pt x="99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70" name="Google Shape;69770;p28"/>
            <p:cNvSpPr/>
            <p:nvPr/>
          </p:nvSpPr>
          <p:spPr>
            <a:xfrm>
              <a:off x="7210252" y="4835791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6" y="110"/>
                  </a:moveTo>
                  <a:cubicBezTo>
                    <a:pt x="345" y="0"/>
                    <a:pt x="170" y="55"/>
                    <a:pt x="1" y="110"/>
                  </a:cubicBezTo>
                  <a:cubicBezTo>
                    <a:pt x="1" y="203"/>
                    <a:pt x="339" y="225"/>
                    <a:pt x="386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71" name="Google Shape;69771;p28"/>
            <p:cNvSpPr/>
            <p:nvPr/>
          </p:nvSpPr>
          <p:spPr>
            <a:xfrm>
              <a:off x="5933233" y="483567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39" y="1"/>
                    <a:pt x="0" y="68"/>
                    <a:pt x="102" y="115"/>
                  </a:cubicBezTo>
                  <a:cubicBezTo>
                    <a:pt x="153" y="140"/>
                    <a:pt x="393" y="70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72" name="Google Shape;69772;p28"/>
            <p:cNvSpPr/>
            <p:nvPr/>
          </p:nvSpPr>
          <p:spPr>
            <a:xfrm>
              <a:off x="2897428" y="4828113"/>
              <a:ext cx="26591" cy="12345"/>
            </a:xfrm>
            <a:custGeom>
              <a:avLst/>
              <a:gdLst/>
              <a:ahLst/>
              <a:cxnLst/>
              <a:rect l="l" t="t" r="r" b="b"/>
              <a:pathLst>
                <a:path w="745" h="410" extrusionOk="0">
                  <a:moveTo>
                    <a:pt x="690" y="365"/>
                  </a:moveTo>
                  <a:cubicBezTo>
                    <a:pt x="745" y="158"/>
                    <a:pt x="644" y="24"/>
                    <a:pt x="305" y="1"/>
                  </a:cubicBezTo>
                  <a:cubicBezTo>
                    <a:pt x="1" y="138"/>
                    <a:pt x="89" y="409"/>
                    <a:pt x="690" y="36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73" name="Google Shape;69773;p28"/>
            <p:cNvSpPr/>
            <p:nvPr/>
          </p:nvSpPr>
          <p:spPr>
            <a:xfrm>
              <a:off x="2116348" y="4822663"/>
              <a:ext cx="38619" cy="16470"/>
            </a:xfrm>
            <a:custGeom>
              <a:avLst/>
              <a:gdLst/>
              <a:ahLst/>
              <a:cxnLst/>
              <a:rect l="l" t="t" r="r" b="b"/>
              <a:pathLst>
                <a:path w="1082" h="547" extrusionOk="0">
                  <a:moveTo>
                    <a:pt x="589" y="546"/>
                  </a:moveTo>
                  <a:cubicBezTo>
                    <a:pt x="608" y="402"/>
                    <a:pt x="1081" y="476"/>
                    <a:pt x="973" y="273"/>
                  </a:cubicBezTo>
                  <a:cubicBezTo>
                    <a:pt x="626" y="196"/>
                    <a:pt x="444" y="41"/>
                    <a:pt x="12" y="0"/>
                  </a:cubicBezTo>
                  <a:cubicBezTo>
                    <a:pt x="1" y="278"/>
                    <a:pt x="185" y="465"/>
                    <a:pt x="589" y="54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74" name="Google Shape;69774;p28"/>
            <p:cNvSpPr/>
            <p:nvPr/>
          </p:nvSpPr>
          <p:spPr>
            <a:xfrm>
              <a:off x="6807469" y="4832930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2" y="24"/>
                  </a:moveTo>
                  <a:cubicBezTo>
                    <a:pt x="237" y="0"/>
                    <a:pt x="1" y="68"/>
                    <a:pt x="100" y="115"/>
                  </a:cubicBezTo>
                  <a:cubicBezTo>
                    <a:pt x="152" y="140"/>
                    <a:pt x="391" y="72"/>
                    <a:pt x="292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75" name="Google Shape;69775;p28"/>
            <p:cNvSpPr/>
            <p:nvPr/>
          </p:nvSpPr>
          <p:spPr>
            <a:xfrm>
              <a:off x="8369880" y="483016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6"/>
                  </a:moveTo>
                  <a:cubicBezTo>
                    <a:pt x="156" y="140"/>
                    <a:pt x="393" y="71"/>
                    <a:pt x="293" y="24"/>
                  </a:cubicBezTo>
                  <a:cubicBezTo>
                    <a:pt x="241" y="1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76" name="Google Shape;69776;p28"/>
            <p:cNvSpPr/>
            <p:nvPr/>
          </p:nvSpPr>
          <p:spPr>
            <a:xfrm>
              <a:off x="7341062" y="4819472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90" y="471"/>
                  </a:moveTo>
                  <a:lnTo>
                    <a:pt x="578" y="471"/>
                  </a:lnTo>
                  <a:cubicBezTo>
                    <a:pt x="472" y="339"/>
                    <a:pt x="802" y="1"/>
                    <a:pt x="383" y="18"/>
                  </a:cubicBezTo>
                  <a:cubicBezTo>
                    <a:pt x="524" y="266"/>
                    <a:pt x="2" y="200"/>
                    <a:pt x="1" y="382"/>
                  </a:cubicBezTo>
                  <a:cubicBezTo>
                    <a:pt x="118" y="384"/>
                    <a:pt x="227" y="392"/>
                    <a:pt x="190" y="47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77" name="Google Shape;69777;p28"/>
            <p:cNvSpPr/>
            <p:nvPr/>
          </p:nvSpPr>
          <p:spPr>
            <a:xfrm>
              <a:off x="4972123" y="4823868"/>
              <a:ext cx="9030" cy="11442"/>
            </a:xfrm>
            <a:custGeom>
              <a:avLst/>
              <a:gdLst/>
              <a:ahLst/>
              <a:cxnLst/>
              <a:rect l="l" t="t" r="r" b="b"/>
              <a:pathLst>
                <a:path w="253" h="380" extrusionOk="0">
                  <a:moveTo>
                    <a:pt x="224" y="233"/>
                  </a:moveTo>
                  <a:cubicBezTo>
                    <a:pt x="252" y="139"/>
                    <a:pt x="74" y="1"/>
                    <a:pt x="31" y="144"/>
                  </a:cubicBezTo>
                  <a:cubicBezTo>
                    <a:pt x="0" y="238"/>
                    <a:pt x="181" y="379"/>
                    <a:pt x="224" y="23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78" name="Google Shape;69778;p28"/>
            <p:cNvSpPr/>
            <p:nvPr/>
          </p:nvSpPr>
          <p:spPr>
            <a:xfrm>
              <a:off x="2333461" y="4824711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2" y="25"/>
                  </a:moveTo>
                  <a:cubicBezTo>
                    <a:pt x="237" y="0"/>
                    <a:pt x="0" y="68"/>
                    <a:pt x="100" y="116"/>
                  </a:cubicBezTo>
                  <a:cubicBezTo>
                    <a:pt x="152" y="140"/>
                    <a:pt x="391" y="72"/>
                    <a:pt x="292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79" name="Google Shape;69779;p28"/>
            <p:cNvSpPr/>
            <p:nvPr/>
          </p:nvSpPr>
          <p:spPr>
            <a:xfrm>
              <a:off x="2061668" y="4822693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385" y="1"/>
                  </a:moveTo>
                  <a:lnTo>
                    <a:pt x="0" y="1"/>
                  </a:lnTo>
                  <a:lnTo>
                    <a:pt x="0" y="181"/>
                  </a:lnTo>
                  <a:lnTo>
                    <a:pt x="385" y="18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80" name="Google Shape;69780;p28"/>
            <p:cNvSpPr/>
            <p:nvPr/>
          </p:nvSpPr>
          <p:spPr>
            <a:xfrm>
              <a:off x="6212129" y="4814143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3" y="103"/>
                  </a:moveTo>
                  <a:cubicBezTo>
                    <a:pt x="195" y="52"/>
                    <a:pt x="37" y="0"/>
                    <a:pt x="3" y="103"/>
                  </a:cubicBezTo>
                  <a:cubicBezTo>
                    <a:pt x="0" y="154"/>
                    <a:pt x="157" y="206"/>
                    <a:pt x="193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81" name="Google Shape;69781;p28"/>
            <p:cNvSpPr/>
            <p:nvPr/>
          </p:nvSpPr>
          <p:spPr>
            <a:xfrm>
              <a:off x="3214015" y="4802551"/>
              <a:ext cx="52218" cy="22763"/>
            </a:xfrm>
            <a:custGeom>
              <a:avLst/>
              <a:gdLst/>
              <a:ahLst/>
              <a:cxnLst/>
              <a:rect l="l" t="t" r="r" b="b"/>
              <a:pathLst>
                <a:path w="1463" h="756" extrusionOk="0">
                  <a:moveTo>
                    <a:pt x="1462" y="397"/>
                  </a:moveTo>
                  <a:cubicBezTo>
                    <a:pt x="1345" y="273"/>
                    <a:pt x="720" y="384"/>
                    <a:pt x="691" y="214"/>
                  </a:cubicBezTo>
                  <a:cubicBezTo>
                    <a:pt x="670" y="105"/>
                    <a:pt x="635" y="0"/>
                    <a:pt x="306" y="33"/>
                  </a:cubicBezTo>
                  <a:cubicBezTo>
                    <a:pt x="0" y="477"/>
                    <a:pt x="1246" y="756"/>
                    <a:pt x="1462" y="39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82" name="Google Shape;69782;p28"/>
            <p:cNvSpPr/>
            <p:nvPr/>
          </p:nvSpPr>
          <p:spPr>
            <a:xfrm>
              <a:off x="7770971" y="4811041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0" y="0"/>
                    <a:pt x="0" y="69"/>
                    <a:pt x="102" y="115"/>
                  </a:cubicBezTo>
                  <a:cubicBezTo>
                    <a:pt x="156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83" name="Google Shape;69783;p28"/>
            <p:cNvSpPr/>
            <p:nvPr/>
          </p:nvSpPr>
          <p:spPr>
            <a:xfrm>
              <a:off x="3279973" y="4808994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1" y="183"/>
                  </a:moveTo>
                  <a:lnTo>
                    <a:pt x="386" y="183"/>
                  </a:lnTo>
                  <a:lnTo>
                    <a:pt x="386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84" name="Google Shape;69784;p28"/>
            <p:cNvSpPr/>
            <p:nvPr/>
          </p:nvSpPr>
          <p:spPr>
            <a:xfrm>
              <a:off x="1841414" y="4811764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5" y="1"/>
                  </a:moveTo>
                  <a:cubicBezTo>
                    <a:pt x="236" y="20"/>
                    <a:pt x="6" y="5"/>
                    <a:pt x="1" y="91"/>
                  </a:cubicBezTo>
                  <a:cubicBezTo>
                    <a:pt x="150" y="73"/>
                    <a:pt x="379" y="90"/>
                    <a:pt x="38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85" name="Google Shape;69785;p28"/>
            <p:cNvSpPr/>
            <p:nvPr/>
          </p:nvSpPr>
          <p:spPr>
            <a:xfrm>
              <a:off x="6412361" y="4798185"/>
              <a:ext cx="29018" cy="10870"/>
            </a:xfrm>
            <a:custGeom>
              <a:avLst/>
              <a:gdLst/>
              <a:ahLst/>
              <a:cxnLst/>
              <a:rect l="l" t="t" r="r" b="b"/>
              <a:pathLst>
                <a:path w="813" h="361" extrusionOk="0">
                  <a:moveTo>
                    <a:pt x="563" y="360"/>
                  </a:moveTo>
                  <a:cubicBezTo>
                    <a:pt x="812" y="242"/>
                    <a:pt x="682" y="88"/>
                    <a:pt x="371" y="0"/>
                  </a:cubicBezTo>
                  <a:cubicBezTo>
                    <a:pt x="346" y="225"/>
                    <a:pt x="0" y="282"/>
                    <a:pt x="563" y="36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86" name="Google Shape;69786;p28"/>
            <p:cNvSpPr/>
            <p:nvPr/>
          </p:nvSpPr>
          <p:spPr>
            <a:xfrm>
              <a:off x="75774" y="4805592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3" y="24"/>
                  </a:moveTo>
                  <a:cubicBezTo>
                    <a:pt x="240" y="1"/>
                    <a:pt x="0" y="69"/>
                    <a:pt x="98" y="114"/>
                  </a:cubicBezTo>
                  <a:cubicBezTo>
                    <a:pt x="153" y="141"/>
                    <a:pt x="394" y="70"/>
                    <a:pt x="293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87" name="Google Shape;69787;p28"/>
            <p:cNvSpPr/>
            <p:nvPr/>
          </p:nvSpPr>
          <p:spPr>
            <a:xfrm>
              <a:off x="8335437" y="4802852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4"/>
                  </a:moveTo>
                  <a:cubicBezTo>
                    <a:pt x="240" y="1"/>
                    <a:pt x="1" y="68"/>
                    <a:pt x="103" y="115"/>
                  </a:cubicBezTo>
                  <a:cubicBezTo>
                    <a:pt x="153" y="140"/>
                    <a:pt x="392" y="70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88" name="Google Shape;69788;p28"/>
            <p:cNvSpPr/>
            <p:nvPr/>
          </p:nvSpPr>
          <p:spPr>
            <a:xfrm>
              <a:off x="4498243" y="4803575"/>
              <a:ext cx="13849" cy="2770"/>
            </a:xfrm>
            <a:custGeom>
              <a:avLst/>
              <a:gdLst/>
              <a:ahLst/>
              <a:cxnLst/>
              <a:rect l="l" t="t" r="r" b="b"/>
              <a:pathLst>
                <a:path w="388" h="92" extrusionOk="0">
                  <a:moveTo>
                    <a:pt x="387" y="0"/>
                  </a:moveTo>
                  <a:cubicBezTo>
                    <a:pt x="237" y="22"/>
                    <a:pt x="7" y="4"/>
                    <a:pt x="1" y="91"/>
                  </a:cubicBezTo>
                  <a:cubicBezTo>
                    <a:pt x="151" y="71"/>
                    <a:pt x="383" y="89"/>
                    <a:pt x="38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89" name="Google Shape;69789;p28"/>
            <p:cNvSpPr/>
            <p:nvPr/>
          </p:nvSpPr>
          <p:spPr>
            <a:xfrm>
              <a:off x="8600556" y="4797432"/>
              <a:ext cx="13849" cy="7407"/>
            </a:xfrm>
            <a:custGeom>
              <a:avLst/>
              <a:gdLst/>
              <a:ahLst/>
              <a:cxnLst/>
              <a:rect l="l" t="t" r="r" b="b"/>
              <a:pathLst>
                <a:path w="388" h="246" extrusionOk="0">
                  <a:moveTo>
                    <a:pt x="388" y="115"/>
                  </a:moveTo>
                  <a:cubicBezTo>
                    <a:pt x="384" y="24"/>
                    <a:pt x="50" y="0"/>
                    <a:pt x="0" y="115"/>
                  </a:cubicBezTo>
                  <a:cubicBezTo>
                    <a:pt x="215" y="105"/>
                    <a:pt x="303" y="246"/>
                    <a:pt x="388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90" name="Google Shape;69790;p28"/>
            <p:cNvSpPr/>
            <p:nvPr/>
          </p:nvSpPr>
          <p:spPr>
            <a:xfrm>
              <a:off x="8873991" y="4789935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439" y="364"/>
                  </a:moveTo>
                  <a:cubicBezTo>
                    <a:pt x="500" y="242"/>
                    <a:pt x="715" y="191"/>
                    <a:pt x="632" y="0"/>
                  </a:cubicBezTo>
                  <a:lnTo>
                    <a:pt x="54" y="0"/>
                  </a:lnTo>
                  <a:cubicBezTo>
                    <a:pt x="0" y="208"/>
                    <a:pt x="102" y="341"/>
                    <a:pt x="439" y="36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91" name="Google Shape;69791;p28"/>
            <p:cNvSpPr/>
            <p:nvPr/>
          </p:nvSpPr>
          <p:spPr>
            <a:xfrm>
              <a:off x="6246251" y="4791892"/>
              <a:ext cx="21023" cy="9033"/>
            </a:xfrm>
            <a:custGeom>
              <a:avLst/>
              <a:gdLst/>
              <a:ahLst/>
              <a:cxnLst/>
              <a:rect l="l" t="t" r="r" b="b"/>
              <a:pathLst>
                <a:path w="589" h="300" extrusionOk="0">
                  <a:moveTo>
                    <a:pt x="394" y="299"/>
                  </a:moveTo>
                  <a:cubicBezTo>
                    <a:pt x="394" y="208"/>
                    <a:pt x="549" y="191"/>
                    <a:pt x="588" y="117"/>
                  </a:cubicBezTo>
                  <a:cubicBezTo>
                    <a:pt x="339" y="113"/>
                    <a:pt x="321" y="0"/>
                    <a:pt x="9" y="26"/>
                  </a:cubicBezTo>
                  <a:cubicBezTo>
                    <a:pt x="1" y="182"/>
                    <a:pt x="157" y="258"/>
                    <a:pt x="394" y="29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92" name="Google Shape;69792;p28"/>
            <p:cNvSpPr/>
            <p:nvPr/>
          </p:nvSpPr>
          <p:spPr>
            <a:xfrm>
              <a:off x="8569504" y="479460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99" y="118"/>
                  </a:moveTo>
                  <a:cubicBezTo>
                    <a:pt x="155" y="141"/>
                    <a:pt x="394" y="74"/>
                    <a:pt x="293" y="27"/>
                  </a:cubicBezTo>
                  <a:cubicBezTo>
                    <a:pt x="240" y="0"/>
                    <a:pt x="1" y="70"/>
                    <a:pt x="99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93" name="Google Shape;69793;p28"/>
            <p:cNvSpPr/>
            <p:nvPr/>
          </p:nvSpPr>
          <p:spPr>
            <a:xfrm>
              <a:off x="4956990" y="4786202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8" y="306"/>
                  </a:moveTo>
                  <a:cubicBezTo>
                    <a:pt x="1114" y="0"/>
                    <a:pt x="0" y="525"/>
                    <a:pt x="648" y="3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94" name="Google Shape;69794;p28"/>
            <p:cNvSpPr/>
            <p:nvPr/>
          </p:nvSpPr>
          <p:spPr>
            <a:xfrm>
              <a:off x="2743489" y="4783432"/>
              <a:ext cx="36335" cy="19090"/>
            </a:xfrm>
            <a:custGeom>
              <a:avLst/>
              <a:gdLst/>
              <a:ahLst/>
              <a:cxnLst/>
              <a:rect l="l" t="t" r="r" b="b"/>
              <a:pathLst>
                <a:path w="1018" h="634" extrusionOk="0">
                  <a:moveTo>
                    <a:pt x="760" y="489"/>
                  </a:moveTo>
                  <a:cubicBezTo>
                    <a:pt x="924" y="382"/>
                    <a:pt x="1018" y="244"/>
                    <a:pt x="954" y="33"/>
                  </a:cubicBezTo>
                  <a:cubicBezTo>
                    <a:pt x="664" y="48"/>
                    <a:pt x="245" y="1"/>
                    <a:pt x="181" y="125"/>
                  </a:cubicBezTo>
                  <a:cubicBezTo>
                    <a:pt x="695" y="95"/>
                    <a:pt x="1" y="634"/>
                    <a:pt x="760" y="48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95" name="Google Shape;69795;p28"/>
            <p:cNvSpPr/>
            <p:nvPr/>
          </p:nvSpPr>
          <p:spPr>
            <a:xfrm>
              <a:off x="3893980" y="4778946"/>
              <a:ext cx="37905" cy="18819"/>
            </a:xfrm>
            <a:custGeom>
              <a:avLst/>
              <a:gdLst/>
              <a:ahLst/>
              <a:cxnLst/>
              <a:rect l="l" t="t" r="r" b="b"/>
              <a:pathLst>
                <a:path w="1062" h="625" extrusionOk="0">
                  <a:moveTo>
                    <a:pt x="732" y="547"/>
                  </a:moveTo>
                  <a:cubicBezTo>
                    <a:pt x="1062" y="393"/>
                    <a:pt x="619" y="138"/>
                    <a:pt x="347" y="1"/>
                  </a:cubicBezTo>
                  <a:cubicBezTo>
                    <a:pt x="48" y="139"/>
                    <a:pt x="1" y="625"/>
                    <a:pt x="732" y="54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96" name="Google Shape;69796;p28"/>
            <p:cNvSpPr/>
            <p:nvPr/>
          </p:nvSpPr>
          <p:spPr>
            <a:xfrm>
              <a:off x="2784249" y="4786804"/>
              <a:ext cx="7067" cy="6203"/>
            </a:xfrm>
            <a:custGeom>
              <a:avLst/>
              <a:gdLst/>
              <a:ahLst/>
              <a:cxnLst/>
              <a:rect l="l" t="t" r="r" b="b"/>
              <a:pathLst>
                <a:path w="198" h="206" extrusionOk="0">
                  <a:moveTo>
                    <a:pt x="5" y="104"/>
                  </a:moveTo>
                  <a:cubicBezTo>
                    <a:pt x="1" y="155"/>
                    <a:pt x="161" y="206"/>
                    <a:pt x="198" y="104"/>
                  </a:cubicBezTo>
                  <a:cubicBezTo>
                    <a:pt x="198" y="53"/>
                    <a:pt x="40" y="1"/>
                    <a:pt x="5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97" name="Google Shape;69797;p28"/>
            <p:cNvSpPr/>
            <p:nvPr/>
          </p:nvSpPr>
          <p:spPr>
            <a:xfrm>
              <a:off x="332362" y="4776206"/>
              <a:ext cx="56751" cy="22582"/>
            </a:xfrm>
            <a:custGeom>
              <a:avLst/>
              <a:gdLst/>
              <a:ahLst/>
              <a:cxnLst/>
              <a:rect l="l" t="t" r="r" b="b"/>
              <a:pathLst>
                <a:path w="1590" h="750" extrusionOk="0">
                  <a:moveTo>
                    <a:pt x="1590" y="365"/>
                  </a:moveTo>
                  <a:cubicBezTo>
                    <a:pt x="1048" y="348"/>
                    <a:pt x="1061" y="67"/>
                    <a:pt x="624" y="1"/>
                  </a:cubicBezTo>
                  <a:cubicBezTo>
                    <a:pt x="861" y="294"/>
                    <a:pt x="1" y="70"/>
                    <a:pt x="239" y="365"/>
                  </a:cubicBezTo>
                  <a:cubicBezTo>
                    <a:pt x="962" y="280"/>
                    <a:pt x="1345" y="750"/>
                    <a:pt x="1590" y="36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98" name="Google Shape;69798;p28"/>
            <p:cNvSpPr/>
            <p:nvPr/>
          </p:nvSpPr>
          <p:spPr>
            <a:xfrm>
              <a:off x="3276404" y="4786413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5" y="26"/>
                  </a:moveTo>
                  <a:cubicBezTo>
                    <a:pt x="238" y="1"/>
                    <a:pt x="0" y="67"/>
                    <a:pt x="99" y="117"/>
                  </a:cubicBezTo>
                  <a:cubicBezTo>
                    <a:pt x="153" y="143"/>
                    <a:pt x="392" y="73"/>
                    <a:pt x="295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99" name="Google Shape;69799;p28"/>
            <p:cNvSpPr/>
            <p:nvPr/>
          </p:nvSpPr>
          <p:spPr>
            <a:xfrm>
              <a:off x="2096075" y="4783884"/>
              <a:ext cx="13742" cy="6684"/>
            </a:xfrm>
            <a:custGeom>
              <a:avLst/>
              <a:gdLst/>
              <a:ahLst/>
              <a:cxnLst/>
              <a:rect l="l" t="t" r="r" b="b"/>
              <a:pathLst>
                <a:path w="385" h="222" extrusionOk="0">
                  <a:moveTo>
                    <a:pt x="385" y="110"/>
                  </a:moveTo>
                  <a:cubicBezTo>
                    <a:pt x="345" y="0"/>
                    <a:pt x="172" y="54"/>
                    <a:pt x="1" y="110"/>
                  </a:cubicBezTo>
                  <a:cubicBezTo>
                    <a:pt x="2" y="201"/>
                    <a:pt x="339" y="222"/>
                    <a:pt x="385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00" name="Google Shape;69800;p28"/>
            <p:cNvSpPr/>
            <p:nvPr/>
          </p:nvSpPr>
          <p:spPr>
            <a:xfrm>
              <a:off x="2980412" y="478096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1" y="0"/>
                    <a:pt x="0" y="70"/>
                    <a:pt x="101" y="117"/>
                  </a:cubicBezTo>
                  <a:cubicBezTo>
                    <a:pt x="154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01" name="Google Shape;69801;p28"/>
            <p:cNvSpPr/>
            <p:nvPr/>
          </p:nvSpPr>
          <p:spPr>
            <a:xfrm>
              <a:off x="5627033" y="4778524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1" y="15"/>
                  </a:moveTo>
                  <a:cubicBezTo>
                    <a:pt x="354" y="29"/>
                    <a:pt x="35" y="1"/>
                    <a:pt x="1" y="106"/>
                  </a:cubicBezTo>
                  <a:cubicBezTo>
                    <a:pt x="229" y="92"/>
                    <a:pt x="550" y="121"/>
                    <a:pt x="581" y="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02" name="Google Shape;69802;p28"/>
            <p:cNvSpPr/>
            <p:nvPr/>
          </p:nvSpPr>
          <p:spPr>
            <a:xfrm>
              <a:off x="2894501" y="4776236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1"/>
                  </a:moveTo>
                  <a:cubicBezTo>
                    <a:pt x="238" y="20"/>
                    <a:pt x="8" y="3"/>
                    <a:pt x="0" y="91"/>
                  </a:cubicBezTo>
                  <a:cubicBezTo>
                    <a:pt x="149" y="71"/>
                    <a:pt x="381" y="90"/>
                    <a:pt x="3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03" name="Google Shape;69803;p28"/>
            <p:cNvSpPr/>
            <p:nvPr/>
          </p:nvSpPr>
          <p:spPr>
            <a:xfrm>
              <a:off x="8881915" y="4765307"/>
              <a:ext cx="14634" cy="9515"/>
            </a:xfrm>
            <a:custGeom>
              <a:avLst/>
              <a:gdLst/>
              <a:ahLst/>
              <a:cxnLst/>
              <a:rect l="l" t="t" r="r" b="b"/>
              <a:pathLst>
                <a:path w="410" h="316" extrusionOk="0">
                  <a:moveTo>
                    <a:pt x="410" y="272"/>
                  </a:moveTo>
                  <a:lnTo>
                    <a:pt x="410" y="92"/>
                  </a:lnTo>
                  <a:cubicBezTo>
                    <a:pt x="217" y="92"/>
                    <a:pt x="181" y="18"/>
                    <a:pt x="25" y="1"/>
                  </a:cubicBezTo>
                  <a:cubicBezTo>
                    <a:pt x="44" y="145"/>
                    <a:pt x="0" y="316"/>
                    <a:pt x="410" y="2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04" name="Google Shape;69804;p28"/>
            <p:cNvSpPr/>
            <p:nvPr/>
          </p:nvSpPr>
          <p:spPr>
            <a:xfrm>
              <a:off x="5506609" y="4769943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91" y="27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2" y="143"/>
                    <a:pt x="389" y="75"/>
                    <a:pt x="291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05" name="Google Shape;69805;p28"/>
            <p:cNvSpPr/>
            <p:nvPr/>
          </p:nvSpPr>
          <p:spPr>
            <a:xfrm>
              <a:off x="2105676" y="4765307"/>
              <a:ext cx="29518" cy="9876"/>
            </a:xfrm>
            <a:custGeom>
              <a:avLst/>
              <a:gdLst/>
              <a:ahLst/>
              <a:cxnLst/>
              <a:rect l="l" t="t" r="r" b="b"/>
              <a:pathLst>
                <a:path w="827" h="328" extrusionOk="0">
                  <a:moveTo>
                    <a:pt x="695" y="272"/>
                  </a:moveTo>
                  <a:cubicBezTo>
                    <a:pt x="827" y="30"/>
                    <a:pt x="294" y="99"/>
                    <a:pt x="116" y="1"/>
                  </a:cubicBezTo>
                  <a:cubicBezTo>
                    <a:pt x="1" y="237"/>
                    <a:pt x="195" y="327"/>
                    <a:pt x="695" y="2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06" name="Google Shape;69806;p28"/>
            <p:cNvSpPr/>
            <p:nvPr/>
          </p:nvSpPr>
          <p:spPr>
            <a:xfrm>
              <a:off x="8566149" y="4762597"/>
              <a:ext cx="34443" cy="8913"/>
            </a:xfrm>
            <a:custGeom>
              <a:avLst/>
              <a:gdLst/>
              <a:ahLst/>
              <a:cxnLst/>
              <a:rect l="l" t="t" r="r" b="b"/>
              <a:pathLst>
                <a:path w="965" h="296" extrusionOk="0">
                  <a:moveTo>
                    <a:pt x="193" y="271"/>
                  </a:moveTo>
                  <a:cubicBezTo>
                    <a:pt x="634" y="296"/>
                    <a:pt x="918" y="249"/>
                    <a:pt x="964" y="88"/>
                  </a:cubicBezTo>
                  <a:cubicBezTo>
                    <a:pt x="625" y="111"/>
                    <a:pt x="1" y="1"/>
                    <a:pt x="193" y="27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07" name="Google Shape;69807;p28"/>
            <p:cNvSpPr/>
            <p:nvPr/>
          </p:nvSpPr>
          <p:spPr>
            <a:xfrm>
              <a:off x="2658507" y="4759827"/>
              <a:ext cx="17703" cy="10960"/>
            </a:xfrm>
            <a:custGeom>
              <a:avLst/>
              <a:gdLst/>
              <a:ahLst/>
              <a:cxnLst/>
              <a:rect l="l" t="t" r="r" b="b"/>
              <a:pathLst>
                <a:path w="496" h="364" extrusionOk="0">
                  <a:moveTo>
                    <a:pt x="443" y="363"/>
                  </a:moveTo>
                  <a:cubicBezTo>
                    <a:pt x="496" y="156"/>
                    <a:pt x="395" y="22"/>
                    <a:pt x="57" y="0"/>
                  </a:cubicBezTo>
                  <a:cubicBezTo>
                    <a:pt x="1" y="206"/>
                    <a:pt x="103" y="342"/>
                    <a:pt x="443" y="36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08" name="Google Shape;69808;p28"/>
            <p:cNvSpPr/>
            <p:nvPr/>
          </p:nvSpPr>
          <p:spPr>
            <a:xfrm>
              <a:off x="7000170" y="476458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99" y="114"/>
                  </a:moveTo>
                  <a:cubicBezTo>
                    <a:pt x="155" y="140"/>
                    <a:pt x="392" y="71"/>
                    <a:pt x="293" y="22"/>
                  </a:cubicBezTo>
                  <a:cubicBezTo>
                    <a:pt x="238" y="0"/>
                    <a:pt x="1" y="68"/>
                    <a:pt x="99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09" name="Google Shape;69809;p28"/>
            <p:cNvSpPr/>
            <p:nvPr/>
          </p:nvSpPr>
          <p:spPr>
            <a:xfrm>
              <a:off x="2285206" y="476452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4"/>
                  </a:moveTo>
                  <a:cubicBezTo>
                    <a:pt x="242" y="1"/>
                    <a:pt x="0" y="70"/>
                    <a:pt x="101" y="116"/>
                  </a:cubicBezTo>
                  <a:cubicBezTo>
                    <a:pt x="155" y="142"/>
                    <a:pt x="393" y="74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10" name="Google Shape;69810;p28"/>
            <p:cNvSpPr/>
            <p:nvPr/>
          </p:nvSpPr>
          <p:spPr>
            <a:xfrm>
              <a:off x="7367689" y="4754407"/>
              <a:ext cx="23414" cy="8220"/>
            </a:xfrm>
            <a:custGeom>
              <a:avLst/>
              <a:gdLst/>
              <a:ahLst/>
              <a:cxnLst/>
              <a:rect l="l" t="t" r="r" b="b"/>
              <a:pathLst>
                <a:path w="656" h="273" extrusionOk="0">
                  <a:moveTo>
                    <a:pt x="410" y="273"/>
                  </a:moveTo>
                  <a:cubicBezTo>
                    <a:pt x="421" y="157"/>
                    <a:pt x="656" y="145"/>
                    <a:pt x="602" y="0"/>
                  </a:cubicBezTo>
                  <a:lnTo>
                    <a:pt x="217" y="0"/>
                  </a:lnTo>
                  <a:cubicBezTo>
                    <a:pt x="0" y="129"/>
                    <a:pt x="7" y="221"/>
                    <a:pt x="410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11" name="Google Shape;69811;p28"/>
            <p:cNvSpPr/>
            <p:nvPr/>
          </p:nvSpPr>
          <p:spPr>
            <a:xfrm>
              <a:off x="1953664" y="4745164"/>
              <a:ext cx="46400" cy="9214"/>
            </a:xfrm>
            <a:custGeom>
              <a:avLst/>
              <a:gdLst/>
              <a:ahLst/>
              <a:cxnLst/>
              <a:rect l="l" t="t" r="r" b="b"/>
              <a:pathLst>
                <a:path w="1300" h="306" extrusionOk="0">
                  <a:moveTo>
                    <a:pt x="712" y="306"/>
                  </a:moveTo>
                  <a:cubicBezTo>
                    <a:pt x="1299" y="0"/>
                    <a:pt x="0" y="30"/>
                    <a:pt x="712" y="3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12" name="Google Shape;69812;p28"/>
            <p:cNvSpPr/>
            <p:nvPr/>
          </p:nvSpPr>
          <p:spPr>
            <a:xfrm>
              <a:off x="8894157" y="4737035"/>
              <a:ext cx="39761" cy="15778"/>
            </a:xfrm>
            <a:custGeom>
              <a:avLst/>
              <a:gdLst/>
              <a:ahLst/>
              <a:cxnLst/>
              <a:rect l="l" t="t" r="r" b="b"/>
              <a:pathLst>
                <a:path w="1114" h="524" extrusionOk="0">
                  <a:moveTo>
                    <a:pt x="648" y="303"/>
                  </a:moveTo>
                  <a:cubicBezTo>
                    <a:pt x="1114" y="0"/>
                    <a:pt x="0" y="524"/>
                    <a:pt x="648" y="3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13" name="Google Shape;69813;p28"/>
            <p:cNvSpPr/>
            <p:nvPr/>
          </p:nvSpPr>
          <p:spPr>
            <a:xfrm>
              <a:off x="8018815" y="4745465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2" y="114"/>
                  </a:moveTo>
                  <a:cubicBezTo>
                    <a:pt x="157" y="139"/>
                    <a:pt x="394" y="70"/>
                    <a:pt x="294" y="23"/>
                  </a:cubicBezTo>
                  <a:cubicBezTo>
                    <a:pt x="242" y="1"/>
                    <a:pt x="1" y="67"/>
                    <a:pt x="102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14" name="Google Shape;69814;p28"/>
            <p:cNvSpPr/>
            <p:nvPr/>
          </p:nvSpPr>
          <p:spPr>
            <a:xfrm>
              <a:off x="5014490" y="4743418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0" y="182"/>
                  </a:moveTo>
                  <a:lnTo>
                    <a:pt x="388" y="182"/>
                  </a:lnTo>
                  <a:lnTo>
                    <a:pt x="388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15" name="Google Shape;69815;p28"/>
            <p:cNvSpPr/>
            <p:nvPr/>
          </p:nvSpPr>
          <p:spPr>
            <a:xfrm>
              <a:off x="2873907" y="4742846"/>
              <a:ext cx="13813" cy="6775"/>
            </a:xfrm>
            <a:custGeom>
              <a:avLst/>
              <a:gdLst/>
              <a:ahLst/>
              <a:cxnLst/>
              <a:rect l="l" t="t" r="r" b="b"/>
              <a:pathLst>
                <a:path w="387" h="225" extrusionOk="0">
                  <a:moveTo>
                    <a:pt x="0" y="110"/>
                  </a:moveTo>
                  <a:cubicBezTo>
                    <a:pt x="2" y="201"/>
                    <a:pt x="338" y="225"/>
                    <a:pt x="387" y="110"/>
                  </a:cubicBezTo>
                  <a:cubicBezTo>
                    <a:pt x="344" y="0"/>
                    <a:pt x="171" y="56"/>
                    <a:pt x="0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16" name="Google Shape;69816;p28"/>
            <p:cNvSpPr/>
            <p:nvPr/>
          </p:nvSpPr>
          <p:spPr>
            <a:xfrm>
              <a:off x="6763890" y="4733000"/>
              <a:ext cx="26448" cy="15326"/>
            </a:xfrm>
            <a:custGeom>
              <a:avLst/>
              <a:gdLst/>
              <a:ahLst/>
              <a:cxnLst/>
              <a:rect l="l" t="t" r="r" b="b"/>
              <a:pathLst>
                <a:path w="741" h="509" extrusionOk="0">
                  <a:moveTo>
                    <a:pt x="740" y="437"/>
                  </a:moveTo>
                  <a:lnTo>
                    <a:pt x="740" y="75"/>
                  </a:lnTo>
                  <a:cubicBezTo>
                    <a:pt x="0" y="1"/>
                    <a:pt x="0" y="509"/>
                    <a:pt x="740" y="43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17" name="Google Shape;69817;p28"/>
            <p:cNvSpPr/>
            <p:nvPr/>
          </p:nvSpPr>
          <p:spPr>
            <a:xfrm>
              <a:off x="2729284" y="4740286"/>
              <a:ext cx="6996" cy="6263"/>
            </a:xfrm>
            <a:custGeom>
              <a:avLst/>
              <a:gdLst/>
              <a:ahLst/>
              <a:cxnLst/>
              <a:rect l="l" t="t" r="r" b="b"/>
              <a:pathLst>
                <a:path w="196" h="208" extrusionOk="0">
                  <a:moveTo>
                    <a:pt x="195" y="105"/>
                  </a:moveTo>
                  <a:cubicBezTo>
                    <a:pt x="195" y="55"/>
                    <a:pt x="37" y="0"/>
                    <a:pt x="1" y="105"/>
                  </a:cubicBezTo>
                  <a:cubicBezTo>
                    <a:pt x="1" y="156"/>
                    <a:pt x="157" y="208"/>
                    <a:pt x="195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18" name="Google Shape;69818;p28"/>
            <p:cNvSpPr/>
            <p:nvPr/>
          </p:nvSpPr>
          <p:spPr>
            <a:xfrm>
              <a:off x="4126619" y="4737547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2" y="105"/>
                  </a:moveTo>
                  <a:cubicBezTo>
                    <a:pt x="193" y="55"/>
                    <a:pt x="37" y="0"/>
                    <a:pt x="2" y="105"/>
                  </a:cubicBezTo>
                  <a:cubicBezTo>
                    <a:pt x="0" y="155"/>
                    <a:pt x="154" y="208"/>
                    <a:pt x="192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19" name="Google Shape;69819;p28"/>
            <p:cNvSpPr/>
            <p:nvPr/>
          </p:nvSpPr>
          <p:spPr>
            <a:xfrm>
              <a:off x="2660506" y="4732488"/>
              <a:ext cx="22629" cy="11713"/>
            </a:xfrm>
            <a:custGeom>
              <a:avLst/>
              <a:gdLst/>
              <a:ahLst/>
              <a:cxnLst/>
              <a:rect l="l" t="t" r="r" b="b"/>
              <a:pathLst>
                <a:path w="634" h="389" extrusionOk="0">
                  <a:moveTo>
                    <a:pt x="194" y="1"/>
                  </a:moveTo>
                  <a:cubicBezTo>
                    <a:pt x="203" y="126"/>
                    <a:pt x="104" y="201"/>
                    <a:pt x="1" y="273"/>
                  </a:cubicBezTo>
                  <a:cubicBezTo>
                    <a:pt x="246" y="276"/>
                    <a:pt x="267" y="389"/>
                    <a:pt x="577" y="364"/>
                  </a:cubicBezTo>
                  <a:cubicBezTo>
                    <a:pt x="634" y="158"/>
                    <a:pt x="531" y="23"/>
                    <a:pt x="1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20" name="Google Shape;69820;p28"/>
            <p:cNvSpPr/>
            <p:nvPr/>
          </p:nvSpPr>
          <p:spPr>
            <a:xfrm>
              <a:off x="2546791" y="473721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2" y="24"/>
                  </a:moveTo>
                  <a:cubicBezTo>
                    <a:pt x="241" y="1"/>
                    <a:pt x="1" y="69"/>
                    <a:pt x="100" y="116"/>
                  </a:cubicBezTo>
                  <a:cubicBezTo>
                    <a:pt x="153" y="140"/>
                    <a:pt x="393" y="72"/>
                    <a:pt x="292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21" name="Google Shape;69821;p28"/>
            <p:cNvSpPr/>
            <p:nvPr/>
          </p:nvSpPr>
          <p:spPr>
            <a:xfrm>
              <a:off x="1869003" y="4729748"/>
              <a:ext cx="20666" cy="8220"/>
            </a:xfrm>
            <a:custGeom>
              <a:avLst/>
              <a:gdLst/>
              <a:ahLst/>
              <a:cxnLst/>
              <a:rect l="l" t="t" r="r" b="b"/>
              <a:pathLst>
                <a:path w="579" h="273" extrusionOk="0">
                  <a:moveTo>
                    <a:pt x="1" y="183"/>
                  </a:moveTo>
                  <a:cubicBezTo>
                    <a:pt x="194" y="181"/>
                    <a:pt x="228" y="256"/>
                    <a:pt x="384" y="272"/>
                  </a:cubicBezTo>
                  <a:cubicBezTo>
                    <a:pt x="383" y="181"/>
                    <a:pt x="541" y="165"/>
                    <a:pt x="579" y="92"/>
                  </a:cubicBezTo>
                  <a:cubicBezTo>
                    <a:pt x="383" y="92"/>
                    <a:pt x="346" y="18"/>
                    <a:pt x="192" y="1"/>
                  </a:cubicBezTo>
                  <a:cubicBezTo>
                    <a:pt x="194" y="92"/>
                    <a:pt x="36" y="108"/>
                    <a:pt x="1" y="18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22" name="Google Shape;69822;p28"/>
            <p:cNvSpPr/>
            <p:nvPr/>
          </p:nvSpPr>
          <p:spPr>
            <a:xfrm>
              <a:off x="4449238" y="4727039"/>
              <a:ext cx="23486" cy="8250"/>
            </a:xfrm>
            <a:custGeom>
              <a:avLst/>
              <a:gdLst/>
              <a:ahLst/>
              <a:cxnLst/>
              <a:rect l="l" t="t" r="r" b="b"/>
              <a:pathLst>
                <a:path w="658" h="274" extrusionOk="0">
                  <a:moveTo>
                    <a:pt x="412" y="273"/>
                  </a:moveTo>
                  <a:cubicBezTo>
                    <a:pt x="422" y="157"/>
                    <a:pt x="657" y="147"/>
                    <a:pt x="604" y="1"/>
                  </a:cubicBezTo>
                  <a:lnTo>
                    <a:pt x="216" y="1"/>
                  </a:lnTo>
                  <a:cubicBezTo>
                    <a:pt x="1" y="131"/>
                    <a:pt x="10" y="221"/>
                    <a:pt x="412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23" name="Google Shape;69823;p28"/>
            <p:cNvSpPr/>
            <p:nvPr/>
          </p:nvSpPr>
          <p:spPr>
            <a:xfrm>
              <a:off x="2708690" y="4729387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4"/>
                  </a:moveTo>
                  <a:cubicBezTo>
                    <a:pt x="193" y="53"/>
                    <a:pt x="36" y="1"/>
                    <a:pt x="1" y="104"/>
                  </a:cubicBezTo>
                  <a:cubicBezTo>
                    <a:pt x="1" y="154"/>
                    <a:pt x="156" y="206"/>
                    <a:pt x="193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24" name="Google Shape;69824;p28"/>
            <p:cNvSpPr/>
            <p:nvPr/>
          </p:nvSpPr>
          <p:spPr>
            <a:xfrm>
              <a:off x="2550325" y="4729387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4"/>
                  </a:moveTo>
                  <a:cubicBezTo>
                    <a:pt x="193" y="53"/>
                    <a:pt x="36" y="1"/>
                    <a:pt x="1" y="104"/>
                  </a:cubicBezTo>
                  <a:cubicBezTo>
                    <a:pt x="1" y="154"/>
                    <a:pt x="156" y="206"/>
                    <a:pt x="193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25" name="Google Shape;69825;p28"/>
            <p:cNvSpPr/>
            <p:nvPr/>
          </p:nvSpPr>
          <p:spPr>
            <a:xfrm>
              <a:off x="8662517" y="4727039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26" name="Google Shape;69826;p28"/>
            <p:cNvSpPr/>
            <p:nvPr/>
          </p:nvSpPr>
          <p:spPr>
            <a:xfrm>
              <a:off x="2832576" y="4711202"/>
              <a:ext cx="26591" cy="15266"/>
            </a:xfrm>
            <a:custGeom>
              <a:avLst/>
              <a:gdLst/>
              <a:ahLst/>
              <a:cxnLst/>
              <a:rect l="l" t="t" r="r" b="b"/>
              <a:pathLst>
                <a:path w="745" h="507" extrusionOk="0">
                  <a:moveTo>
                    <a:pt x="1" y="72"/>
                  </a:moveTo>
                  <a:lnTo>
                    <a:pt x="1" y="435"/>
                  </a:lnTo>
                  <a:cubicBezTo>
                    <a:pt x="745" y="507"/>
                    <a:pt x="745" y="0"/>
                    <a:pt x="1" y="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27" name="Google Shape;69827;p28"/>
            <p:cNvSpPr/>
            <p:nvPr/>
          </p:nvSpPr>
          <p:spPr>
            <a:xfrm>
              <a:off x="2912847" y="4703012"/>
              <a:ext cx="37156" cy="15838"/>
            </a:xfrm>
            <a:custGeom>
              <a:avLst/>
              <a:gdLst/>
              <a:ahLst/>
              <a:cxnLst/>
              <a:rect l="l" t="t" r="r" b="b"/>
              <a:pathLst>
                <a:path w="1041" h="526" extrusionOk="0">
                  <a:moveTo>
                    <a:pt x="836" y="526"/>
                  </a:moveTo>
                  <a:cubicBezTo>
                    <a:pt x="1041" y="1"/>
                    <a:pt x="1" y="488"/>
                    <a:pt x="836" y="5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28" name="Google Shape;69828;p28"/>
            <p:cNvSpPr/>
            <p:nvPr/>
          </p:nvSpPr>
          <p:spPr>
            <a:xfrm>
              <a:off x="7871051" y="4700603"/>
              <a:ext cx="34372" cy="16290"/>
            </a:xfrm>
            <a:custGeom>
              <a:avLst/>
              <a:gdLst/>
              <a:ahLst/>
              <a:cxnLst/>
              <a:rect l="l" t="t" r="r" b="b"/>
              <a:pathLst>
                <a:path w="963" h="541" extrusionOk="0">
                  <a:moveTo>
                    <a:pt x="0" y="424"/>
                  </a:moveTo>
                  <a:cubicBezTo>
                    <a:pt x="251" y="540"/>
                    <a:pt x="709" y="540"/>
                    <a:pt x="962" y="424"/>
                  </a:cubicBezTo>
                  <a:cubicBezTo>
                    <a:pt x="960" y="0"/>
                    <a:pt x="3" y="0"/>
                    <a:pt x="0" y="4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29" name="Google Shape;69829;p28"/>
            <p:cNvSpPr/>
            <p:nvPr/>
          </p:nvSpPr>
          <p:spPr>
            <a:xfrm>
              <a:off x="7733351" y="4713369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0"/>
                  </a:moveTo>
                  <a:cubicBezTo>
                    <a:pt x="236" y="22"/>
                    <a:pt x="5" y="3"/>
                    <a:pt x="1" y="90"/>
                  </a:cubicBezTo>
                  <a:cubicBezTo>
                    <a:pt x="148" y="71"/>
                    <a:pt x="381" y="89"/>
                    <a:pt x="3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30" name="Google Shape;69830;p28"/>
            <p:cNvSpPr/>
            <p:nvPr/>
          </p:nvSpPr>
          <p:spPr>
            <a:xfrm>
              <a:off x="8455183" y="4707950"/>
              <a:ext cx="21558" cy="6353"/>
            </a:xfrm>
            <a:custGeom>
              <a:avLst/>
              <a:gdLst/>
              <a:ahLst/>
              <a:cxnLst/>
              <a:rect l="l" t="t" r="r" b="b"/>
              <a:pathLst>
                <a:path w="604" h="211" extrusionOk="0">
                  <a:moveTo>
                    <a:pt x="604" y="180"/>
                  </a:moveTo>
                  <a:lnTo>
                    <a:pt x="604" y="0"/>
                  </a:lnTo>
                  <a:lnTo>
                    <a:pt x="25" y="0"/>
                  </a:lnTo>
                  <a:cubicBezTo>
                    <a:pt x="0" y="161"/>
                    <a:pt x="215" y="210"/>
                    <a:pt x="604" y="18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31" name="Google Shape;69831;p28"/>
            <p:cNvSpPr/>
            <p:nvPr/>
          </p:nvSpPr>
          <p:spPr>
            <a:xfrm>
              <a:off x="8538666" y="4701175"/>
              <a:ext cx="13813" cy="7467"/>
            </a:xfrm>
            <a:custGeom>
              <a:avLst/>
              <a:gdLst/>
              <a:ahLst/>
              <a:cxnLst/>
              <a:rect l="l" t="t" r="r" b="b"/>
              <a:pathLst>
                <a:path w="387" h="248" extrusionOk="0">
                  <a:moveTo>
                    <a:pt x="387" y="134"/>
                  </a:moveTo>
                  <a:cubicBezTo>
                    <a:pt x="170" y="143"/>
                    <a:pt x="88" y="1"/>
                    <a:pt x="2" y="134"/>
                  </a:cubicBezTo>
                  <a:cubicBezTo>
                    <a:pt x="1" y="225"/>
                    <a:pt x="337" y="247"/>
                    <a:pt x="387" y="13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32" name="Google Shape;69832;p28"/>
            <p:cNvSpPr/>
            <p:nvPr/>
          </p:nvSpPr>
          <p:spPr>
            <a:xfrm>
              <a:off x="3723873" y="4701687"/>
              <a:ext cx="13884" cy="4246"/>
            </a:xfrm>
            <a:custGeom>
              <a:avLst/>
              <a:gdLst/>
              <a:ahLst/>
              <a:cxnLst/>
              <a:rect l="l" t="t" r="r" b="b"/>
              <a:pathLst>
                <a:path w="389" h="141" extrusionOk="0">
                  <a:moveTo>
                    <a:pt x="289" y="25"/>
                  </a:moveTo>
                  <a:cubicBezTo>
                    <a:pt x="238" y="1"/>
                    <a:pt x="1" y="68"/>
                    <a:pt x="99" y="117"/>
                  </a:cubicBezTo>
                  <a:cubicBezTo>
                    <a:pt x="151" y="140"/>
                    <a:pt x="389" y="72"/>
                    <a:pt x="289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33" name="Google Shape;69833;p28"/>
            <p:cNvSpPr/>
            <p:nvPr/>
          </p:nvSpPr>
          <p:spPr>
            <a:xfrm>
              <a:off x="7857202" y="4694220"/>
              <a:ext cx="13884" cy="5510"/>
            </a:xfrm>
            <a:custGeom>
              <a:avLst/>
              <a:gdLst/>
              <a:ahLst/>
              <a:cxnLst/>
              <a:rect l="l" t="t" r="r" b="b"/>
              <a:pathLst>
                <a:path w="389" h="183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34" name="Google Shape;69834;p28"/>
            <p:cNvSpPr/>
            <p:nvPr/>
          </p:nvSpPr>
          <p:spPr>
            <a:xfrm>
              <a:off x="8007786" y="4691481"/>
              <a:ext cx="21558" cy="6383"/>
            </a:xfrm>
            <a:custGeom>
              <a:avLst/>
              <a:gdLst/>
              <a:ahLst/>
              <a:cxnLst/>
              <a:rect l="l" t="t" r="r" b="b"/>
              <a:pathLst>
                <a:path w="604" h="212" extrusionOk="0">
                  <a:moveTo>
                    <a:pt x="603" y="182"/>
                  </a:moveTo>
                  <a:lnTo>
                    <a:pt x="603" y="0"/>
                  </a:lnTo>
                  <a:lnTo>
                    <a:pt x="24" y="0"/>
                  </a:lnTo>
                  <a:cubicBezTo>
                    <a:pt x="0" y="163"/>
                    <a:pt x="217" y="212"/>
                    <a:pt x="603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35" name="Google Shape;69835;p28"/>
            <p:cNvSpPr/>
            <p:nvPr/>
          </p:nvSpPr>
          <p:spPr>
            <a:xfrm>
              <a:off x="7705797" y="4686061"/>
              <a:ext cx="20666" cy="8220"/>
            </a:xfrm>
            <a:custGeom>
              <a:avLst/>
              <a:gdLst/>
              <a:ahLst/>
              <a:cxnLst/>
              <a:rect l="l" t="t" r="r" b="b"/>
              <a:pathLst>
                <a:path w="579" h="273" extrusionOk="0">
                  <a:moveTo>
                    <a:pt x="578" y="90"/>
                  </a:moveTo>
                  <a:cubicBezTo>
                    <a:pt x="384" y="90"/>
                    <a:pt x="350" y="18"/>
                    <a:pt x="193" y="0"/>
                  </a:cubicBezTo>
                  <a:cubicBezTo>
                    <a:pt x="195" y="91"/>
                    <a:pt x="37" y="108"/>
                    <a:pt x="0" y="182"/>
                  </a:cubicBezTo>
                  <a:cubicBezTo>
                    <a:pt x="195" y="182"/>
                    <a:pt x="229" y="255"/>
                    <a:pt x="388" y="273"/>
                  </a:cubicBezTo>
                  <a:cubicBezTo>
                    <a:pt x="383" y="180"/>
                    <a:pt x="542" y="162"/>
                    <a:pt x="578" y="9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36" name="Google Shape;69836;p28"/>
            <p:cNvSpPr/>
            <p:nvPr/>
          </p:nvSpPr>
          <p:spPr>
            <a:xfrm>
              <a:off x="7571525" y="469072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0" y="25"/>
                  </a:moveTo>
                  <a:cubicBezTo>
                    <a:pt x="238" y="0"/>
                    <a:pt x="0" y="70"/>
                    <a:pt x="99" y="117"/>
                  </a:cubicBezTo>
                  <a:cubicBezTo>
                    <a:pt x="152" y="141"/>
                    <a:pt x="392" y="72"/>
                    <a:pt x="290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37" name="Google Shape;69837;p28"/>
            <p:cNvSpPr/>
            <p:nvPr/>
          </p:nvSpPr>
          <p:spPr>
            <a:xfrm>
              <a:off x="6703856" y="4679317"/>
              <a:ext cx="31481" cy="13911"/>
            </a:xfrm>
            <a:custGeom>
              <a:avLst/>
              <a:gdLst/>
              <a:ahLst/>
              <a:cxnLst/>
              <a:rect l="l" t="t" r="r" b="b"/>
              <a:pathLst>
                <a:path w="882" h="462" extrusionOk="0">
                  <a:moveTo>
                    <a:pt x="690" y="404"/>
                  </a:moveTo>
                  <a:cubicBezTo>
                    <a:pt x="703" y="404"/>
                    <a:pt x="678" y="321"/>
                    <a:pt x="690" y="313"/>
                  </a:cubicBezTo>
                  <a:cubicBezTo>
                    <a:pt x="710" y="302"/>
                    <a:pt x="872" y="125"/>
                    <a:pt x="882" y="130"/>
                  </a:cubicBezTo>
                  <a:cubicBezTo>
                    <a:pt x="672" y="1"/>
                    <a:pt x="1" y="462"/>
                    <a:pt x="690" y="4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38" name="Google Shape;69838;p28"/>
            <p:cNvSpPr/>
            <p:nvPr/>
          </p:nvSpPr>
          <p:spPr>
            <a:xfrm>
              <a:off x="7516773" y="4677480"/>
              <a:ext cx="23878" cy="5811"/>
            </a:xfrm>
            <a:custGeom>
              <a:avLst/>
              <a:gdLst/>
              <a:ahLst/>
              <a:cxnLst/>
              <a:rect l="l" t="t" r="r" b="b"/>
              <a:pathLst>
                <a:path w="669" h="193" extrusionOk="0">
                  <a:moveTo>
                    <a:pt x="477" y="192"/>
                  </a:moveTo>
                  <a:cubicBezTo>
                    <a:pt x="476" y="102"/>
                    <a:pt x="633" y="85"/>
                    <a:pt x="669" y="11"/>
                  </a:cubicBezTo>
                  <a:cubicBezTo>
                    <a:pt x="366" y="20"/>
                    <a:pt x="0" y="1"/>
                    <a:pt x="92" y="1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39" name="Google Shape;69839;p28"/>
            <p:cNvSpPr/>
            <p:nvPr/>
          </p:nvSpPr>
          <p:spPr>
            <a:xfrm>
              <a:off x="2639840" y="4677480"/>
              <a:ext cx="7031" cy="6173"/>
            </a:xfrm>
            <a:custGeom>
              <a:avLst/>
              <a:gdLst/>
              <a:ahLst/>
              <a:cxnLst/>
              <a:rect l="l" t="t" r="r" b="b"/>
              <a:pathLst>
                <a:path w="197" h="205" extrusionOk="0">
                  <a:moveTo>
                    <a:pt x="192" y="102"/>
                  </a:moveTo>
                  <a:cubicBezTo>
                    <a:pt x="196" y="53"/>
                    <a:pt x="38" y="1"/>
                    <a:pt x="0" y="102"/>
                  </a:cubicBezTo>
                  <a:cubicBezTo>
                    <a:pt x="0" y="152"/>
                    <a:pt x="160" y="204"/>
                    <a:pt x="192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40" name="Google Shape;69840;p28"/>
            <p:cNvSpPr/>
            <p:nvPr/>
          </p:nvSpPr>
          <p:spPr>
            <a:xfrm>
              <a:off x="8724478" y="4655200"/>
              <a:ext cx="56251" cy="27942"/>
            </a:xfrm>
            <a:custGeom>
              <a:avLst/>
              <a:gdLst/>
              <a:ahLst/>
              <a:cxnLst/>
              <a:rect l="l" t="t" r="r" b="b"/>
              <a:pathLst>
                <a:path w="1576" h="928" extrusionOk="0">
                  <a:moveTo>
                    <a:pt x="1350" y="25"/>
                  </a:moveTo>
                  <a:cubicBezTo>
                    <a:pt x="337" y="0"/>
                    <a:pt x="143" y="365"/>
                    <a:pt x="0" y="751"/>
                  </a:cubicBezTo>
                  <a:cubicBezTo>
                    <a:pt x="819" y="927"/>
                    <a:pt x="1576" y="606"/>
                    <a:pt x="1350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41" name="Google Shape;69841;p28"/>
            <p:cNvSpPr/>
            <p:nvPr/>
          </p:nvSpPr>
          <p:spPr>
            <a:xfrm>
              <a:off x="7864126" y="4677781"/>
              <a:ext cx="13813" cy="2800"/>
            </a:xfrm>
            <a:custGeom>
              <a:avLst/>
              <a:gdLst/>
              <a:ahLst/>
              <a:cxnLst/>
              <a:rect l="l" t="t" r="r" b="b"/>
              <a:pathLst>
                <a:path w="387" h="93" extrusionOk="0">
                  <a:moveTo>
                    <a:pt x="386" y="1"/>
                  </a:moveTo>
                  <a:cubicBezTo>
                    <a:pt x="236" y="23"/>
                    <a:pt x="6" y="5"/>
                    <a:pt x="1" y="92"/>
                  </a:cubicBezTo>
                  <a:cubicBezTo>
                    <a:pt x="150" y="71"/>
                    <a:pt x="379" y="90"/>
                    <a:pt x="3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42" name="Google Shape;69842;p28"/>
            <p:cNvSpPr/>
            <p:nvPr/>
          </p:nvSpPr>
          <p:spPr>
            <a:xfrm>
              <a:off x="2749985" y="4655952"/>
              <a:ext cx="51183" cy="19120"/>
            </a:xfrm>
            <a:custGeom>
              <a:avLst/>
              <a:gdLst/>
              <a:ahLst/>
              <a:cxnLst/>
              <a:rect l="l" t="t" r="r" b="b"/>
              <a:pathLst>
                <a:path w="1434" h="635" extrusionOk="0">
                  <a:moveTo>
                    <a:pt x="965" y="635"/>
                  </a:moveTo>
                  <a:cubicBezTo>
                    <a:pt x="1433" y="404"/>
                    <a:pt x="885" y="139"/>
                    <a:pt x="578" y="0"/>
                  </a:cubicBezTo>
                  <a:cubicBezTo>
                    <a:pt x="546" y="106"/>
                    <a:pt x="274" y="99"/>
                    <a:pt x="0" y="90"/>
                  </a:cubicBezTo>
                  <a:cubicBezTo>
                    <a:pt x="106" y="374"/>
                    <a:pt x="461" y="542"/>
                    <a:pt x="965" y="63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43" name="Google Shape;69843;p28"/>
            <p:cNvSpPr/>
            <p:nvPr/>
          </p:nvSpPr>
          <p:spPr>
            <a:xfrm>
              <a:off x="1998886" y="4666882"/>
              <a:ext cx="23450" cy="8190"/>
            </a:xfrm>
            <a:custGeom>
              <a:avLst/>
              <a:gdLst/>
              <a:ahLst/>
              <a:cxnLst/>
              <a:rect l="l" t="t" r="r" b="b"/>
              <a:pathLst>
                <a:path w="657" h="272" extrusionOk="0">
                  <a:moveTo>
                    <a:pt x="411" y="272"/>
                  </a:moveTo>
                  <a:cubicBezTo>
                    <a:pt x="420" y="157"/>
                    <a:pt x="656" y="146"/>
                    <a:pt x="603" y="0"/>
                  </a:cubicBezTo>
                  <a:lnTo>
                    <a:pt x="218" y="0"/>
                  </a:lnTo>
                  <a:cubicBezTo>
                    <a:pt x="1" y="131"/>
                    <a:pt x="9" y="223"/>
                    <a:pt x="411" y="2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44" name="Google Shape;69844;p28"/>
            <p:cNvSpPr/>
            <p:nvPr/>
          </p:nvSpPr>
          <p:spPr>
            <a:xfrm>
              <a:off x="5533984" y="4660649"/>
              <a:ext cx="14206" cy="4276"/>
            </a:xfrm>
            <a:custGeom>
              <a:avLst/>
              <a:gdLst/>
              <a:ahLst/>
              <a:cxnLst/>
              <a:rect l="l" t="t" r="r" b="b"/>
              <a:pathLst>
                <a:path w="398" h="142" extrusionOk="0">
                  <a:moveTo>
                    <a:pt x="103" y="117"/>
                  </a:moveTo>
                  <a:cubicBezTo>
                    <a:pt x="156" y="142"/>
                    <a:pt x="398" y="73"/>
                    <a:pt x="295" y="26"/>
                  </a:cubicBezTo>
                  <a:cubicBezTo>
                    <a:pt x="242" y="1"/>
                    <a:pt x="1" y="70"/>
                    <a:pt x="103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45" name="Google Shape;69845;p28"/>
            <p:cNvSpPr/>
            <p:nvPr/>
          </p:nvSpPr>
          <p:spPr>
            <a:xfrm>
              <a:off x="1603849" y="466064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5" y="142"/>
                    <a:pt x="391" y="73"/>
                    <a:pt x="293" y="26"/>
                  </a:cubicBezTo>
                  <a:cubicBezTo>
                    <a:pt x="240" y="1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46" name="Google Shape;69846;p28"/>
            <p:cNvSpPr/>
            <p:nvPr/>
          </p:nvSpPr>
          <p:spPr>
            <a:xfrm>
              <a:off x="7770971" y="465246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5"/>
                  </a:moveTo>
                  <a:cubicBezTo>
                    <a:pt x="240" y="0"/>
                    <a:pt x="0" y="69"/>
                    <a:pt x="102" y="116"/>
                  </a:cubicBezTo>
                  <a:cubicBezTo>
                    <a:pt x="156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47" name="Google Shape;69847;p28"/>
            <p:cNvSpPr/>
            <p:nvPr/>
          </p:nvSpPr>
          <p:spPr>
            <a:xfrm>
              <a:off x="4234266" y="4644060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50" y="304"/>
                  </a:moveTo>
                  <a:cubicBezTo>
                    <a:pt x="1113" y="1"/>
                    <a:pt x="1" y="524"/>
                    <a:pt x="650" y="3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48" name="Google Shape;69848;p28"/>
            <p:cNvSpPr/>
            <p:nvPr/>
          </p:nvSpPr>
          <p:spPr>
            <a:xfrm>
              <a:off x="943728" y="4641019"/>
              <a:ext cx="31802" cy="16139"/>
            </a:xfrm>
            <a:custGeom>
              <a:avLst/>
              <a:gdLst/>
              <a:ahLst/>
              <a:cxnLst/>
              <a:rect l="l" t="t" r="r" b="b"/>
              <a:pathLst>
                <a:path w="891" h="536" extrusionOk="0">
                  <a:moveTo>
                    <a:pt x="853" y="496"/>
                  </a:moveTo>
                  <a:cubicBezTo>
                    <a:pt x="891" y="235"/>
                    <a:pt x="878" y="0"/>
                    <a:pt x="273" y="43"/>
                  </a:cubicBezTo>
                  <a:cubicBezTo>
                    <a:pt x="216" y="165"/>
                    <a:pt x="1" y="216"/>
                    <a:pt x="81" y="406"/>
                  </a:cubicBezTo>
                  <a:cubicBezTo>
                    <a:pt x="340" y="435"/>
                    <a:pt x="451" y="535"/>
                    <a:pt x="853" y="49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49" name="Google Shape;69849;p28"/>
            <p:cNvSpPr/>
            <p:nvPr/>
          </p:nvSpPr>
          <p:spPr>
            <a:xfrm>
              <a:off x="870952" y="4639543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1" y="181"/>
                  </a:moveTo>
                  <a:lnTo>
                    <a:pt x="386" y="181"/>
                  </a:lnTo>
                  <a:lnTo>
                    <a:pt x="386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50" name="Google Shape;69850;p28"/>
            <p:cNvSpPr/>
            <p:nvPr/>
          </p:nvSpPr>
          <p:spPr>
            <a:xfrm>
              <a:off x="8366560" y="4631354"/>
              <a:ext cx="22593" cy="11773"/>
            </a:xfrm>
            <a:custGeom>
              <a:avLst/>
              <a:gdLst/>
              <a:ahLst/>
              <a:cxnLst/>
              <a:rect l="l" t="t" r="r" b="b"/>
              <a:pathLst>
                <a:path w="633" h="391" extrusionOk="0">
                  <a:moveTo>
                    <a:pt x="193" y="0"/>
                  </a:moveTo>
                  <a:cubicBezTo>
                    <a:pt x="203" y="124"/>
                    <a:pt x="104" y="198"/>
                    <a:pt x="1" y="273"/>
                  </a:cubicBezTo>
                  <a:cubicBezTo>
                    <a:pt x="249" y="277"/>
                    <a:pt x="270" y="390"/>
                    <a:pt x="578" y="364"/>
                  </a:cubicBezTo>
                  <a:cubicBezTo>
                    <a:pt x="632" y="157"/>
                    <a:pt x="532" y="21"/>
                    <a:pt x="1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51" name="Google Shape;69851;p28"/>
            <p:cNvSpPr/>
            <p:nvPr/>
          </p:nvSpPr>
          <p:spPr>
            <a:xfrm>
              <a:off x="7185731" y="4631354"/>
              <a:ext cx="31374" cy="13429"/>
            </a:xfrm>
            <a:custGeom>
              <a:avLst/>
              <a:gdLst/>
              <a:ahLst/>
              <a:cxnLst/>
              <a:rect l="l" t="t" r="r" b="b"/>
              <a:pathLst>
                <a:path w="879" h="446" extrusionOk="0">
                  <a:moveTo>
                    <a:pt x="878" y="181"/>
                  </a:moveTo>
                  <a:cubicBezTo>
                    <a:pt x="624" y="181"/>
                    <a:pt x="706" y="22"/>
                    <a:pt x="493" y="0"/>
                  </a:cubicBezTo>
                  <a:cubicBezTo>
                    <a:pt x="477" y="144"/>
                    <a:pt x="1" y="72"/>
                    <a:pt x="107" y="273"/>
                  </a:cubicBezTo>
                  <a:cubicBezTo>
                    <a:pt x="594" y="283"/>
                    <a:pt x="712" y="445"/>
                    <a:pt x="878" y="18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52" name="Google Shape;69852;p28"/>
            <p:cNvSpPr/>
            <p:nvPr/>
          </p:nvSpPr>
          <p:spPr>
            <a:xfrm>
              <a:off x="3747965" y="4636442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4"/>
                  </a:moveTo>
                  <a:cubicBezTo>
                    <a:pt x="197" y="53"/>
                    <a:pt x="39" y="1"/>
                    <a:pt x="5" y="104"/>
                  </a:cubicBezTo>
                  <a:cubicBezTo>
                    <a:pt x="1" y="152"/>
                    <a:pt x="160" y="206"/>
                    <a:pt x="194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53" name="Google Shape;69853;p28"/>
            <p:cNvSpPr/>
            <p:nvPr/>
          </p:nvSpPr>
          <p:spPr>
            <a:xfrm>
              <a:off x="3331191" y="4624609"/>
              <a:ext cx="31445" cy="13911"/>
            </a:xfrm>
            <a:custGeom>
              <a:avLst/>
              <a:gdLst/>
              <a:ahLst/>
              <a:cxnLst/>
              <a:rect l="l" t="t" r="r" b="b"/>
              <a:pathLst>
                <a:path w="881" h="462" extrusionOk="0">
                  <a:moveTo>
                    <a:pt x="687" y="314"/>
                  </a:moveTo>
                  <a:cubicBezTo>
                    <a:pt x="705" y="304"/>
                    <a:pt x="872" y="126"/>
                    <a:pt x="880" y="131"/>
                  </a:cubicBezTo>
                  <a:cubicBezTo>
                    <a:pt x="671" y="1"/>
                    <a:pt x="0" y="462"/>
                    <a:pt x="687" y="403"/>
                  </a:cubicBezTo>
                  <a:cubicBezTo>
                    <a:pt x="697" y="405"/>
                    <a:pt x="676" y="322"/>
                    <a:pt x="687" y="3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54" name="Google Shape;69854;p28"/>
            <p:cNvSpPr/>
            <p:nvPr/>
          </p:nvSpPr>
          <p:spPr>
            <a:xfrm>
              <a:off x="4828642" y="4625874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5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55" name="Google Shape;69855;p28"/>
            <p:cNvSpPr/>
            <p:nvPr/>
          </p:nvSpPr>
          <p:spPr>
            <a:xfrm>
              <a:off x="3892552" y="462277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4"/>
                  </a:moveTo>
                  <a:cubicBezTo>
                    <a:pt x="192" y="53"/>
                    <a:pt x="38" y="0"/>
                    <a:pt x="0" y="104"/>
                  </a:cubicBezTo>
                  <a:cubicBezTo>
                    <a:pt x="0" y="153"/>
                    <a:pt x="158" y="207"/>
                    <a:pt x="192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56" name="Google Shape;69856;p28"/>
            <p:cNvSpPr/>
            <p:nvPr/>
          </p:nvSpPr>
          <p:spPr>
            <a:xfrm>
              <a:off x="2385179" y="4625874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1"/>
                  </a:moveTo>
                  <a:cubicBezTo>
                    <a:pt x="237" y="21"/>
                    <a:pt x="6" y="2"/>
                    <a:pt x="0" y="91"/>
                  </a:cubicBezTo>
                  <a:cubicBezTo>
                    <a:pt x="149" y="71"/>
                    <a:pt x="379" y="89"/>
                    <a:pt x="3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57" name="Google Shape;69857;p28"/>
            <p:cNvSpPr/>
            <p:nvPr/>
          </p:nvSpPr>
          <p:spPr>
            <a:xfrm>
              <a:off x="5465171" y="4622381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38" y="0"/>
                    <a:pt x="1" y="70"/>
                    <a:pt x="101" y="117"/>
                  </a:cubicBezTo>
                  <a:cubicBezTo>
                    <a:pt x="156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58" name="Google Shape;69858;p28"/>
            <p:cNvSpPr/>
            <p:nvPr/>
          </p:nvSpPr>
          <p:spPr>
            <a:xfrm>
              <a:off x="6687081" y="4620424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5" y="0"/>
                  </a:moveTo>
                  <a:cubicBezTo>
                    <a:pt x="236" y="21"/>
                    <a:pt x="6" y="3"/>
                    <a:pt x="1" y="92"/>
                  </a:cubicBezTo>
                  <a:cubicBezTo>
                    <a:pt x="151" y="69"/>
                    <a:pt x="379" y="89"/>
                    <a:pt x="38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59" name="Google Shape;69859;p28"/>
            <p:cNvSpPr/>
            <p:nvPr/>
          </p:nvSpPr>
          <p:spPr>
            <a:xfrm>
              <a:off x="2488400" y="4619973"/>
              <a:ext cx="20702" cy="3704"/>
            </a:xfrm>
            <a:custGeom>
              <a:avLst/>
              <a:gdLst/>
              <a:ahLst/>
              <a:cxnLst/>
              <a:rect l="l" t="t" r="r" b="b"/>
              <a:pathLst>
                <a:path w="580" h="123" extrusionOk="0">
                  <a:moveTo>
                    <a:pt x="579" y="15"/>
                  </a:moveTo>
                  <a:cubicBezTo>
                    <a:pt x="352" y="31"/>
                    <a:pt x="32" y="1"/>
                    <a:pt x="1" y="107"/>
                  </a:cubicBezTo>
                  <a:cubicBezTo>
                    <a:pt x="227" y="91"/>
                    <a:pt x="547" y="122"/>
                    <a:pt x="579" y="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60" name="Google Shape;69860;p28"/>
            <p:cNvSpPr/>
            <p:nvPr/>
          </p:nvSpPr>
          <p:spPr>
            <a:xfrm>
              <a:off x="2402311" y="4619642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2" y="26"/>
                  </a:moveTo>
                  <a:cubicBezTo>
                    <a:pt x="238" y="0"/>
                    <a:pt x="1" y="71"/>
                    <a:pt x="100" y="118"/>
                  </a:cubicBezTo>
                  <a:cubicBezTo>
                    <a:pt x="152" y="141"/>
                    <a:pt x="391" y="72"/>
                    <a:pt x="292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61" name="Google Shape;69861;p28"/>
            <p:cNvSpPr/>
            <p:nvPr/>
          </p:nvSpPr>
          <p:spPr>
            <a:xfrm>
              <a:off x="1400762" y="4617353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2"/>
                  </a:moveTo>
                  <a:cubicBezTo>
                    <a:pt x="197" y="53"/>
                    <a:pt x="40" y="0"/>
                    <a:pt x="5" y="102"/>
                  </a:cubicBezTo>
                  <a:cubicBezTo>
                    <a:pt x="1" y="152"/>
                    <a:pt x="160" y="205"/>
                    <a:pt x="195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62" name="Google Shape;69862;p28"/>
            <p:cNvSpPr/>
            <p:nvPr/>
          </p:nvSpPr>
          <p:spPr>
            <a:xfrm>
              <a:off x="5475664" y="4612205"/>
              <a:ext cx="14991" cy="9214"/>
            </a:xfrm>
            <a:custGeom>
              <a:avLst/>
              <a:gdLst/>
              <a:ahLst/>
              <a:cxnLst/>
              <a:rect l="l" t="t" r="r" b="b"/>
              <a:pathLst>
                <a:path w="420" h="306" extrusionOk="0">
                  <a:moveTo>
                    <a:pt x="387" y="273"/>
                  </a:moveTo>
                  <a:cubicBezTo>
                    <a:pt x="358" y="166"/>
                    <a:pt x="420" y="16"/>
                    <a:pt x="195" y="0"/>
                  </a:cubicBezTo>
                  <a:cubicBezTo>
                    <a:pt x="182" y="56"/>
                    <a:pt x="165" y="109"/>
                    <a:pt x="1" y="93"/>
                  </a:cubicBezTo>
                  <a:cubicBezTo>
                    <a:pt x="23" y="201"/>
                    <a:pt x="61" y="306"/>
                    <a:pt x="387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63" name="Google Shape;69863;p28"/>
            <p:cNvSpPr/>
            <p:nvPr/>
          </p:nvSpPr>
          <p:spPr>
            <a:xfrm>
              <a:off x="5273612" y="4608501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8" y="305"/>
                  </a:moveTo>
                  <a:cubicBezTo>
                    <a:pt x="1114" y="1"/>
                    <a:pt x="0" y="524"/>
                    <a:pt x="648" y="3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64" name="Google Shape;69864;p28"/>
            <p:cNvSpPr/>
            <p:nvPr/>
          </p:nvSpPr>
          <p:spPr>
            <a:xfrm>
              <a:off x="7743274" y="4603985"/>
              <a:ext cx="28233" cy="13700"/>
            </a:xfrm>
            <a:custGeom>
              <a:avLst/>
              <a:gdLst/>
              <a:ahLst/>
              <a:cxnLst/>
              <a:rect l="l" t="t" r="r" b="b"/>
              <a:pathLst>
                <a:path w="791" h="455" extrusionOk="0">
                  <a:moveTo>
                    <a:pt x="494" y="455"/>
                  </a:moveTo>
                  <a:cubicBezTo>
                    <a:pt x="755" y="340"/>
                    <a:pt x="791" y="10"/>
                    <a:pt x="301" y="1"/>
                  </a:cubicBezTo>
                  <a:cubicBezTo>
                    <a:pt x="39" y="115"/>
                    <a:pt x="1" y="446"/>
                    <a:pt x="494" y="45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65" name="Google Shape;69865;p28"/>
            <p:cNvSpPr/>
            <p:nvPr/>
          </p:nvSpPr>
          <p:spPr>
            <a:xfrm>
              <a:off x="6817891" y="4612175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0" y="91"/>
                  </a:moveTo>
                  <a:cubicBezTo>
                    <a:pt x="150" y="72"/>
                    <a:pt x="382" y="89"/>
                    <a:pt x="385" y="0"/>
                  </a:cubicBezTo>
                  <a:cubicBezTo>
                    <a:pt x="236" y="22"/>
                    <a:pt x="8" y="4"/>
                    <a:pt x="0" y="9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66" name="Google Shape;69866;p28"/>
            <p:cNvSpPr/>
            <p:nvPr/>
          </p:nvSpPr>
          <p:spPr>
            <a:xfrm>
              <a:off x="5802922" y="4609104"/>
              <a:ext cx="23843" cy="5841"/>
            </a:xfrm>
            <a:custGeom>
              <a:avLst/>
              <a:gdLst/>
              <a:ahLst/>
              <a:cxnLst/>
              <a:rect l="l" t="t" r="r" b="b"/>
              <a:pathLst>
                <a:path w="668" h="194" extrusionOk="0">
                  <a:moveTo>
                    <a:pt x="88" y="193"/>
                  </a:moveTo>
                  <a:lnTo>
                    <a:pt x="473" y="193"/>
                  </a:lnTo>
                  <a:cubicBezTo>
                    <a:pt x="473" y="102"/>
                    <a:pt x="631" y="86"/>
                    <a:pt x="667" y="13"/>
                  </a:cubicBezTo>
                  <a:cubicBezTo>
                    <a:pt x="363" y="21"/>
                    <a:pt x="0" y="0"/>
                    <a:pt x="88" y="19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67" name="Google Shape;69867;p28"/>
            <p:cNvSpPr/>
            <p:nvPr/>
          </p:nvSpPr>
          <p:spPr>
            <a:xfrm>
              <a:off x="8204983" y="4606394"/>
              <a:ext cx="23985" cy="5871"/>
            </a:xfrm>
            <a:custGeom>
              <a:avLst/>
              <a:gdLst/>
              <a:ahLst/>
              <a:cxnLst/>
              <a:rect l="l" t="t" r="r" b="b"/>
              <a:pathLst>
                <a:path w="672" h="195" extrusionOk="0">
                  <a:moveTo>
                    <a:pt x="477" y="195"/>
                  </a:moveTo>
                  <a:cubicBezTo>
                    <a:pt x="476" y="103"/>
                    <a:pt x="634" y="86"/>
                    <a:pt x="672" y="13"/>
                  </a:cubicBezTo>
                  <a:cubicBezTo>
                    <a:pt x="366" y="21"/>
                    <a:pt x="1" y="0"/>
                    <a:pt x="91" y="19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68" name="Google Shape;69868;p28"/>
            <p:cNvSpPr/>
            <p:nvPr/>
          </p:nvSpPr>
          <p:spPr>
            <a:xfrm>
              <a:off x="8251062" y="4594170"/>
              <a:ext cx="21987" cy="16199"/>
            </a:xfrm>
            <a:custGeom>
              <a:avLst/>
              <a:gdLst/>
              <a:ahLst/>
              <a:cxnLst/>
              <a:rect l="l" t="t" r="r" b="b"/>
              <a:pathLst>
                <a:path w="616" h="538" extrusionOk="0">
                  <a:moveTo>
                    <a:pt x="344" y="509"/>
                  </a:moveTo>
                  <a:cubicBezTo>
                    <a:pt x="404" y="387"/>
                    <a:pt x="616" y="334"/>
                    <a:pt x="536" y="145"/>
                  </a:cubicBezTo>
                  <a:cubicBezTo>
                    <a:pt x="1" y="0"/>
                    <a:pt x="6" y="538"/>
                    <a:pt x="344" y="50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69" name="Google Shape;69869;p28"/>
            <p:cNvSpPr/>
            <p:nvPr/>
          </p:nvSpPr>
          <p:spPr>
            <a:xfrm>
              <a:off x="8160119" y="4603985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1" y="1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70" name="Google Shape;69870;p28"/>
            <p:cNvSpPr/>
            <p:nvPr/>
          </p:nvSpPr>
          <p:spPr>
            <a:xfrm>
              <a:off x="8562580" y="4603232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3" y="26"/>
                  </a:moveTo>
                  <a:cubicBezTo>
                    <a:pt x="239" y="1"/>
                    <a:pt x="0" y="69"/>
                    <a:pt x="101" y="117"/>
                  </a:cubicBezTo>
                  <a:cubicBezTo>
                    <a:pt x="154" y="140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71" name="Google Shape;69871;p28"/>
            <p:cNvSpPr/>
            <p:nvPr/>
          </p:nvSpPr>
          <p:spPr>
            <a:xfrm>
              <a:off x="6329234" y="4598355"/>
              <a:ext cx="23807" cy="6052"/>
            </a:xfrm>
            <a:custGeom>
              <a:avLst/>
              <a:gdLst/>
              <a:ahLst/>
              <a:cxnLst/>
              <a:rect l="l" t="t" r="r" b="b"/>
              <a:pathLst>
                <a:path w="667" h="201" extrusionOk="0">
                  <a:moveTo>
                    <a:pt x="576" y="6"/>
                  </a:moveTo>
                  <a:cubicBezTo>
                    <a:pt x="246" y="1"/>
                    <a:pt x="84" y="77"/>
                    <a:pt x="1" y="188"/>
                  </a:cubicBezTo>
                  <a:cubicBezTo>
                    <a:pt x="302" y="178"/>
                    <a:pt x="666" y="201"/>
                    <a:pt x="576" y="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72" name="Google Shape;69872;p28"/>
            <p:cNvSpPr/>
            <p:nvPr/>
          </p:nvSpPr>
          <p:spPr>
            <a:xfrm>
              <a:off x="5699238" y="460049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5"/>
                  </a:moveTo>
                  <a:cubicBezTo>
                    <a:pt x="242" y="0"/>
                    <a:pt x="1" y="68"/>
                    <a:pt x="101" y="117"/>
                  </a:cubicBezTo>
                  <a:cubicBezTo>
                    <a:pt x="154" y="143"/>
                    <a:pt x="394" y="73"/>
                    <a:pt x="295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73" name="Google Shape;69873;p28"/>
            <p:cNvSpPr/>
            <p:nvPr/>
          </p:nvSpPr>
          <p:spPr>
            <a:xfrm>
              <a:off x="3765061" y="4600493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6" y="25"/>
                  </a:moveTo>
                  <a:cubicBezTo>
                    <a:pt x="242" y="0"/>
                    <a:pt x="1" y="68"/>
                    <a:pt x="100" y="117"/>
                  </a:cubicBezTo>
                  <a:cubicBezTo>
                    <a:pt x="154" y="143"/>
                    <a:pt x="395" y="73"/>
                    <a:pt x="296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74" name="Google Shape;69874;p28"/>
            <p:cNvSpPr/>
            <p:nvPr/>
          </p:nvSpPr>
          <p:spPr>
            <a:xfrm>
              <a:off x="8043050" y="4595224"/>
              <a:ext cx="13813" cy="6745"/>
            </a:xfrm>
            <a:custGeom>
              <a:avLst/>
              <a:gdLst/>
              <a:ahLst/>
              <a:cxnLst/>
              <a:rect l="l" t="t" r="r" b="b"/>
              <a:pathLst>
                <a:path w="387" h="224" extrusionOk="0">
                  <a:moveTo>
                    <a:pt x="387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2" y="201"/>
                    <a:pt x="339" y="224"/>
                    <a:pt x="387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75" name="Google Shape;69875;p28"/>
            <p:cNvSpPr/>
            <p:nvPr/>
          </p:nvSpPr>
          <p:spPr>
            <a:xfrm>
              <a:off x="6818891" y="4588359"/>
              <a:ext cx="65282" cy="12917"/>
            </a:xfrm>
            <a:custGeom>
              <a:avLst/>
              <a:gdLst/>
              <a:ahLst/>
              <a:cxnLst/>
              <a:rect l="l" t="t" r="r" b="b"/>
              <a:pathLst>
                <a:path w="1829" h="429" extrusionOk="0">
                  <a:moveTo>
                    <a:pt x="1129" y="428"/>
                  </a:moveTo>
                  <a:cubicBezTo>
                    <a:pt x="1828" y="0"/>
                    <a:pt x="1" y="308"/>
                    <a:pt x="1129" y="42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76" name="Google Shape;69876;p28"/>
            <p:cNvSpPr/>
            <p:nvPr/>
          </p:nvSpPr>
          <p:spPr>
            <a:xfrm>
              <a:off x="8101477" y="459230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38" y="1"/>
                    <a:pt x="0" y="70"/>
                    <a:pt x="98" y="117"/>
                  </a:cubicBezTo>
                  <a:cubicBezTo>
                    <a:pt x="153" y="142"/>
                    <a:pt x="393" y="73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77" name="Google Shape;69877;p28"/>
            <p:cNvSpPr/>
            <p:nvPr/>
          </p:nvSpPr>
          <p:spPr>
            <a:xfrm>
              <a:off x="5131452" y="4587606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78" name="Google Shape;69878;p28"/>
            <p:cNvSpPr/>
            <p:nvPr/>
          </p:nvSpPr>
          <p:spPr>
            <a:xfrm>
              <a:off x="48255" y="4589533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2" y="26"/>
                  </a:moveTo>
                  <a:cubicBezTo>
                    <a:pt x="240" y="0"/>
                    <a:pt x="1" y="71"/>
                    <a:pt x="102" y="116"/>
                  </a:cubicBezTo>
                  <a:cubicBezTo>
                    <a:pt x="154" y="142"/>
                    <a:pt x="391" y="73"/>
                    <a:pt x="292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79" name="Google Shape;69879;p28"/>
            <p:cNvSpPr/>
            <p:nvPr/>
          </p:nvSpPr>
          <p:spPr>
            <a:xfrm>
              <a:off x="1144388" y="4576707"/>
              <a:ext cx="24378" cy="11321"/>
            </a:xfrm>
            <a:custGeom>
              <a:avLst/>
              <a:gdLst/>
              <a:ahLst/>
              <a:cxnLst/>
              <a:rect l="l" t="t" r="r" b="b"/>
              <a:pathLst>
                <a:path w="683" h="376" extrusionOk="0">
                  <a:moveTo>
                    <a:pt x="630" y="362"/>
                  </a:moveTo>
                  <a:cubicBezTo>
                    <a:pt x="682" y="156"/>
                    <a:pt x="584" y="22"/>
                    <a:pt x="245" y="1"/>
                  </a:cubicBezTo>
                  <a:cubicBezTo>
                    <a:pt x="1" y="105"/>
                    <a:pt x="89" y="375"/>
                    <a:pt x="630" y="36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80" name="Google Shape;69880;p28"/>
            <p:cNvSpPr/>
            <p:nvPr/>
          </p:nvSpPr>
          <p:spPr>
            <a:xfrm>
              <a:off x="5379332" y="4567644"/>
              <a:ext cx="27590" cy="17223"/>
            </a:xfrm>
            <a:custGeom>
              <a:avLst/>
              <a:gdLst/>
              <a:ahLst/>
              <a:cxnLst/>
              <a:rect l="l" t="t" r="r" b="b"/>
              <a:pathLst>
                <a:path w="773" h="572" extrusionOk="0">
                  <a:moveTo>
                    <a:pt x="773" y="572"/>
                  </a:moveTo>
                  <a:lnTo>
                    <a:pt x="773" y="29"/>
                  </a:lnTo>
                  <a:cubicBezTo>
                    <a:pt x="63" y="0"/>
                    <a:pt x="188" y="360"/>
                    <a:pt x="0" y="5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81" name="Google Shape;69881;p28"/>
            <p:cNvSpPr/>
            <p:nvPr/>
          </p:nvSpPr>
          <p:spPr>
            <a:xfrm>
              <a:off x="4000270" y="4572973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6" y="303"/>
                  </a:moveTo>
                  <a:cubicBezTo>
                    <a:pt x="1114" y="1"/>
                    <a:pt x="0" y="524"/>
                    <a:pt x="646" y="3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82" name="Google Shape;69882;p28"/>
            <p:cNvSpPr/>
            <p:nvPr/>
          </p:nvSpPr>
          <p:spPr>
            <a:xfrm>
              <a:off x="852892" y="4568487"/>
              <a:ext cx="43973" cy="19030"/>
            </a:xfrm>
            <a:custGeom>
              <a:avLst/>
              <a:gdLst/>
              <a:ahLst/>
              <a:cxnLst/>
              <a:rect l="l" t="t" r="r" b="b"/>
              <a:pathLst>
                <a:path w="1232" h="632" extrusionOk="0">
                  <a:moveTo>
                    <a:pt x="696" y="544"/>
                  </a:moveTo>
                  <a:cubicBezTo>
                    <a:pt x="567" y="207"/>
                    <a:pt x="1231" y="13"/>
                    <a:pt x="312" y="1"/>
                  </a:cubicBezTo>
                  <a:cubicBezTo>
                    <a:pt x="430" y="187"/>
                    <a:pt x="0" y="631"/>
                    <a:pt x="696" y="54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83" name="Google Shape;69883;p28"/>
            <p:cNvSpPr/>
            <p:nvPr/>
          </p:nvSpPr>
          <p:spPr>
            <a:xfrm>
              <a:off x="3104298" y="457863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5"/>
                  </a:moveTo>
                  <a:cubicBezTo>
                    <a:pt x="156" y="140"/>
                    <a:pt x="393" y="71"/>
                    <a:pt x="294" y="24"/>
                  </a:cubicBezTo>
                  <a:cubicBezTo>
                    <a:pt x="242" y="1"/>
                    <a:pt x="0" y="68"/>
                    <a:pt x="102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84" name="Google Shape;69884;p28"/>
            <p:cNvSpPr/>
            <p:nvPr/>
          </p:nvSpPr>
          <p:spPr>
            <a:xfrm>
              <a:off x="709018" y="4578664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4" y="26"/>
                  </a:moveTo>
                  <a:cubicBezTo>
                    <a:pt x="239" y="1"/>
                    <a:pt x="0" y="67"/>
                    <a:pt x="99" y="117"/>
                  </a:cubicBezTo>
                  <a:cubicBezTo>
                    <a:pt x="152" y="141"/>
                    <a:pt x="392" y="71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85" name="Google Shape;69885;p28"/>
            <p:cNvSpPr/>
            <p:nvPr/>
          </p:nvSpPr>
          <p:spPr>
            <a:xfrm>
              <a:off x="3971574" y="457318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5"/>
                  </a:moveTo>
                  <a:cubicBezTo>
                    <a:pt x="240" y="0"/>
                    <a:pt x="0" y="68"/>
                    <a:pt x="102" y="116"/>
                  </a:cubicBezTo>
                  <a:cubicBezTo>
                    <a:pt x="154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86" name="Google Shape;69886;p28"/>
            <p:cNvSpPr/>
            <p:nvPr/>
          </p:nvSpPr>
          <p:spPr>
            <a:xfrm>
              <a:off x="309769" y="457318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5" y="25"/>
                  </a:moveTo>
                  <a:cubicBezTo>
                    <a:pt x="241" y="0"/>
                    <a:pt x="1" y="68"/>
                    <a:pt x="101" y="116"/>
                  </a:cubicBezTo>
                  <a:cubicBezTo>
                    <a:pt x="154" y="140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87" name="Google Shape;69887;p28"/>
            <p:cNvSpPr/>
            <p:nvPr/>
          </p:nvSpPr>
          <p:spPr>
            <a:xfrm>
              <a:off x="6029637" y="4570414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101" y="117"/>
                  </a:moveTo>
                  <a:cubicBezTo>
                    <a:pt x="153" y="143"/>
                    <a:pt x="394" y="73"/>
                    <a:pt x="294" y="27"/>
                  </a:cubicBezTo>
                  <a:cubicBezTo>
                    <a:pt x="242" y="1"/>
                    <a:pt x="0" y="71"/>
                    <a:pt x="101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88" name="Google Shape;69888;p28"/>
            <p:cNvSpPr/>
            <p:nvPr/>
          </p:nvSpPr>
          <p:spPr>
            <a:xfrm>
              <a:off x="3361386" y="4562194"/>
              <a:ext cx="35657" cy="11743"/>
            </a:xfrm>
            <a:custGeom>
              <a:avLst/>
              <a:gdLst/>
              <a:ahLst/>
              <a:cxnLst/>
              <a:rect l="l" t="t" r="r" b="b"/>
              <a:pathLst>
                <a:path w="999" h="390" extrusionOk="0">
                  <a:moveTo>
                    <a:pt x="34" y="118"/>
                  </a:moveTo>
                  <a:cubicBezTo>
                    <a:pt x="63" y="224"/>
                    <a:pt x="0" y="377"/>
                    <a:pt x="226" y="390"/>
                  </a:cubicBezTo>
                  <a:cubicBezTo>
                    <a:pt x="245" y="158"/>
                    <a:pt x="979" y="261"/>
                    <a:pt x="999" y="27"/>
                  </a:cubicBezTo>
                  <a:cubicBezTo>
                    <a:pt x="393" y="130"/>
                    <a:pt x="487" y="1"/>
                    <a:pt x="34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89" name="Google Shape;69889;p28"/>
            <p:cNvSpPr/>
            <p:nvPr/>
          </p:nvSpPr>
          <p:spPr>
            <a:xfrm>
              <a:off x="635672" y="4563007"/>
              <a:ext cx="31659" cy="10930"/>
            </a:xfrm>
            <a:custGeom>
              <a:avLst/>
              <a:gdLst/>
              <a:ahLst/>
              <a:cxnLst/>
              <a:rect l="l" t="t" r="r" b="b"/>
              <a:pathLst>
                <a:path w="887" h="363" extrusionOk="0">
                  <a:moveTo>
                    <a:pt x="613" y="363"/>
                  </a:moveTo>
                  <a:cubicBezTo>
                    <a:pt x="672" y="240"/>
                    <a:pt x="887" y="189"/>
                    <a:pt x="803" y="0"/>
                  </a:cubicBezTo>
                  <a:lnTo>
                    <a:pt x="33" y="0"/>
                  </a:lnTo>
                  <a:cubicBezTo>
                    <a:pt x="1" y="227"/>
                    <a:pt x="328" y="285"/>
                    <a:pt x="613" y="36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90" name="Google Shape;69890;p28"/>
            <p:cNvSpPr/>
            <p:nvPr/>
          </p:nvSpPr>
          <p:spPr>
            <a:xfrm>
              <a:off x="2199331" y="4562014"/>
              <a:ext cx="32587" cy="9214"/>
            </a:xfrm>
            <a:custGeom>
              <a:avLst/>
              <a:gdLst/>
              <a:ahLst/>
              <a:cxnLst/>
              <a:rect l="l" t="t" r="r" b="b"/>
              <a:pathLst>
                <a:path w="913" h="306" extrusionOk="0">
                  <a:moveTo>
                    <a:pt x="388" y="306"/>
                  </a:moveTo>
                  <a:cubicBezTo>
                    <a:pt x="913" y="158"/>
                    <a:pt x="104" y="0"/>
                    <a:pt x="0" y="215"/>
                  </a:cubicBezTo>
                  <a:cubicBezTo>
                    <a:pt x="194" y="215"/>
                    <a:pt x="228" y="288"/>
                    <a:pt x="388" y="3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91" name="Google Shape;69891;p28"/>
            <p:cNvSpPr/>
            <p:nvPr/>
          </p:nvSpPr>
          <p:spPr>
            <a:xfrm>
              <a:off x="1490384" y="4568457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0" y="92"/>
                  </a:moveTo>
                  <a:cubicBezTo>
                    <a:pt x="150" y="71"/>
                    <a:pt x="380" y="88"/>
                    <a:pt x="386" y="1"/>
                  </a:cubicBezTo>
                  <a:cubicBezTo>
                    <a:pt x="236" y="20"/>
                    <a:pt x="7" y="2"/>
                    <a:pt x="0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92" name="Google Shape;69892;p28"/>
            <p:cNvSpPr/>
            <p:nvPr/>
          </p:nvSpPr>
          <p:spPr>
            <a:xfrm>
              <a:off x="257267" y="4561382"/>
              <a:ext cx="8995" cy="11442"/>
            </a:xfrm>
            <a:custGeom>
              <a:avLst/>
              <a:gdLst/>
              <a:ahLst/>
              <a:cxnLst/>
              <a:rect l="l" t="t" r="r" b="b"/>
              <a:pathLst>
                <a:path w="252" h="380" extrusionOk="0">
                  <a:moveTo>
                    <a:pt x="29" y="145"/>
                  </a:moveTo>
                  <a:cubicBezTo>
                    <a:pt x="1" y="241"/>
                    <a:pt x="180" y="379"/>
                    <a:pt x="221" y="236"/>
                  </a:cubicBezTo>
                  <a:cubicBezTo>
                    <a:pt x="251" y="139"/>
                    <a:pt x="71" y="1"/>
                    <a:pt x="29" y="14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93" name="Google Shape;69893;p28"/>
            <p:cNvSpPr/>
            <p:nvPr/>
          </p:nvSpPr>
          <p:spPr>
            <a:xfrm>
              <a:off x="3248921" y="456496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88" y="26"/>
                  </a:moveTo>
                  <a:cubicBezTo>
                    <a:pt x="238" y="0"/>
                    <a:pt x="0" y="70"/>
                    <a:pt x="98" y="117"/>
                  </a:cubicBezTo>
                  <a:cubicBezTo>
                    <a:pt x="153" y="141"/>
                    <a:pt x="393" y="72"/>
                    <a:pt x="288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94" name="Google Shape;69894;p28"/>
            <p:cNvSpPr/>
            <p:nvPr/>
          </p:nvSpPr>
          <p:spPr>
            <a:xfrm>
              <a:off x="7537118" y="4562194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99" y="118"/>
                  </a:moveTo>
                  <a:cubicBezTo>
                    <a:pt x="150" y="143"/>
                    <a:pt x="391" y="74"/>
                    <a:pt x="292" y="27"/>
                  </a:cubicBezTo>
                  <a:cubicBezTo>
                    <a:pt x="238" y="1"/>
                    <a:pt x="1" y="70"/>
                    <a:pt x="99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95" name="Google Shape;69895;p28"/>
            <p:cNvSpPr/>
            <p:nvPr/>
          </p:nvSpPr>
          <p:spPr>
            <a:xfrm>
              <a:off x="5359273" y="4556655"/>
              <a:ext cx="31481" cy="9665"/>
            </a:xfrm>
            <a:custGeom>
              <a:avLst/>
              <a:gdLst/>
              <a:ahLst/>
              <a:cxnLst/>
              <a:rect l="l" t="t" r="r" b="b"/>
              <a:pathLst>
                <a:path w="882" h="321" extrusionOk="0">
                  <a:moveTo>
                    <a:pt x="755" y="211"/>
                  </a:moveTo>
                  <a:cubicBezTo>
                    <a:pt x="882" y="1"/>
                    <a:pt x="1" y="15"/>
                    <a:pt x="174" y="211"/>
                  </a:cubicBezTo>
                  <a:cubicBezTo>
                    <a:pt x="240" y="284"/>
                    <a:pt x="689" y="321"/>
                    <a:pt x="755" y="21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96" name="Google Shape;69896;p28"/>
            <p:cNvSpPr/>
            <p:nvPr/>
          </p:nvSpPr>
          <p:spPr>
            <a:xfrm>
              <a:off x="5288603" y="4549248"/>
              <a:ext cx="24307" cy="16530"/>
            </a:xfrm>
            <a:custGeom>
              <a:avLst/>
              <a:gdLst/>
              <a:ahLst/>
              <a:cxnLst/>
              <a:rect l="l" t="t" r="r" b="b"/>
              <a:pathLst>
                <a:path w="681" h="549" extrusionOk="0">
                  <a:moveTo>
                    <a:pt x="420" y="548"/>
                  </a:moveTo>
                  <a:cubicBezTo>
                    <a:pt x="335" y="377"/>
                    <a:pt x="681" y="0"/>
                    <a:pt x="35" y="93"/>
                  </a:cubicBezTo>
                  <a:cubicBezTo>
                    <a:pt x="5" y="319"/>
                    <a:pt x="1" y="534"/>
                    <a:pt x="420" y="54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97" name="Google Shape;69897;p28"/>
            <p:cNvSpPr/>
            <p:nvPr/>
          </p:nvSpPr>
          <p:spPr>
            <a:xfrm>
              <a:off x="7674674" y="455674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1" y="117"/>
                  </a:moveTo>
                  <a:cubicBezTo>
                    <a:pt x="154" y="143"/>
                    <a:pt x="393" y="72"/>
                    <a:pt x="295" y="25"/>
                  </a:cubicBezTo>
                  <a:cubicBezTo>
                    <a:pt x="239" y="1"/>
                    <a:pt x="0" y="70"/>
                    <a:pt x="101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98" name="Google Shape;69898;p28"/>
            <p:cNvSpPr/>
            <p:nvPr/>
          </p:nvSpPr>
          <p:spPr>
            <a:xfrm>
              <a:off x="8700243" y="4551325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101" y="115"/>
                  </a:moveTo>
                  <a:cubicBezTo>
                    <a:pt x="153" y="141"/>
                    <a:pt x="396" y="72"/>
                    <a:pt x="293" y="24"/>
                  </a:cubicBezTo>
                  <a:cubicBezTo>
                    <a:pt x="241" y="0"/>
                    <a:pt x="1" y="68"/>
                    <a:pt x="101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99" name="Google Shape;69899;p28"/>
            <p:cNvSpPr/>
            <p:nvPr/>
          </p:nvSpPr>
          <p:spPr>
            <a:xfrm>
              <a:off x="7110279" y="454858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6"/>
                  </a:moveTo>
                  <a:cubicBezTo>
                    <a:pt x="240" y="0"/>
                    <a:pt x="0" y="69"/>
                    <a:pt x="101" y="115"/>
                  </a:cubicBezTo>
                  <a:cubicBezTo>
                    <a:pt x="152" y="141"/>
                    <a:pt x="393" y="72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00" name="Google Shape;69900;p28"/>
            <p:cNvSpPr/>
            <p:nvPr/>
          </p:nvSpPr>
          <p:spPr>
            <a:xfrm>
              <a:off x="1548776" y="454858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1" y="26"/>
                  </a:moveTo>
                  <a:cubicBezTo>
                    <a:pt x="239" y="0"/>
                    <a:pt x="1" y="69"/>
                    <a:pt x="99" y="115"/>
                  </a:cubicBezTo>
                  <a:cubicBezTo>
                    <a:pt x="154" y="141"/>
                    <a:pt x="394" y="72"/>
                    <a:pt x="291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01" name="Google Shape;69901;p28"/>
            <p:cNvSpPr/>
            <p:nvPr/>
          </p:nvSpPr>
          <p:spPr>
            <a:xfrm>
              <a:off x="4429358" y="4540366"/>
              <a:ext cx="27626" cy="9334"/>
            </a:xfrm>
            <a:custGeom>
              <a:avLst/>
              <a:gdLst/>
              <a:ahLst/>
              <a:cxnLst/>
              <a:rect l="l" t="t" r="r" b="b"/>
              <a:pathLst>
                <a:path w="774" h="310" extrusionOk="0">
                  <a:moveTo>
                    <a:pt x="773" y="26"/>
                  </a:moveTo>
                  <a:cubicBezTo>
                    <a:pt x="333" y="0"/>
                    <a:pt x="49" y="47"/>
                    <a:pt x="0" y="208"/>
                  </a:cubicBezTo>
                  <a:cubicBezTo>
                    <a:pt x="368" y="186"/>
                    <a:pt x="427" y="310"/>
                    <a:pt x="773" y="29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02" name="Google Shape;69902;p28"/>
            <p:cNvSpPr/>
            <p:nvPr/>
          </p:nvSpPr>
          <p:spPr>
            <a:xfrm>
              <a:off x="3982032" y="4543497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4"/>
                  </a:moveTo>
                  <a:cubicBezTo>
                    <a:pt x="194" y="53"/>
                    <a:pt x="40" y="1"/>
                    <a:pt x="2" y="104"/>
                  </a:cubicBezTo>
                  <a:cubicBezTo>
                    <a:pt x="1" y="153"/>
                    <a:pt x="155" y="206"/>
                    <a:pt x="194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03" name="Google Shape;69903;p28"/>
            <p:cNvSpPr/>
            <p:nvPr/>
          </p:nvSpPr>
          <p:spPr>
            <a:xfrm>
              <a:off x="1596924" y="454581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3" y="27"/>
                  </a:moveTo>
                  <a:cubicBezTo>
                    <a:pt x="241" y="1"/>
                    <a:pt x="0" y="70"/>
                    <a:pt x="102" y="118"/>
                  </a:cubicBezTo>
                  <a:cubicBezTo>
                    <a:pt x="154" y="142"/>
                    <a:pt x="392" y="74"/>
                    <a:pt x="293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04" name="Google Shape;69904;p28"/>
            <p:cNvSpPr/>
            <p:nvPr/>
          </p:nvSpPr>
          <p:spPr>
            <a:xfrm>
              <a:off x="526740" y="4537596"/>
              <a:ext cx="29732" cy="11984"/>
            </a:xfrm>
            <a:custGeom>
              <a:avLst/>
              <a:gdLst/>
              <a:ahLst/>
              <a:cxnLst/>
              <a:rect l="l" t="t" r="r" b="b"/>
              <a:pathLst>
                <a:path w="833" h="398" extrusionOk="0">
                  <a:moveTo>
                    <a:pt x="1" y="391"/>
                  </a:moveTo>
                  <a:cubicBezTo>
                    <a:pt x="338" y="398"/>
                    <a:pt x="601" y="372"/>
                    <a:pt x="771" y="300"/>
                  </a:cubicBezTo>
                  <a:cubicBezTo>
                    <a:pt x="832" y="60"/>
                    <a:pt x="503" y="1"/>
                    <a:pt x="1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05" name="Google Shape;69905;p28"/>
            <p:cNvSpPr/>
            <p:nvPr/>
          </p:nvSpPr>
          <p:spPr>
            <a:xfrm>
              <a:off x="8930991" y="4540757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3"/>
                  </a:moveTo>
                  <a:cubicBezTo>
                    <a:pt x="193" y="52"/>
                    <a:pt x="36" y="0"/>
                    <a:pt x="1" y="103"/>
                  </a:cubicBezTo>
                  <a:cubicBezTo>
                    <a:pt x="1" y="153"/>
                    <a:pt x="158" y="205"/>
                    <a:pt x="193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06" name="Google Shape;69906;p28"/>
            <p:cNvSpPr/>
            <p:nvPr/>
          </p:nvSpPr>
          <p:spPr>
            <a:xfrm>
              <a:off x="3341934" y="4535669"/>
              <a:ext cx="41368" cy="13730"/>
            </a:xfrm>
            <a:custGeom>
              <a:avLst/>
              <a:gdLst/>
              <a:ahLst/>
              <a:cxnLst/>
              <a:rect l="l" t="t" r="r" b="b"/>
              <a:pathLst>
                <a:path w="1159" h="456" extrusionOk="0">
                  <a:moveTo>
                    <a:pt x="1159" y="1"/>
                  </a:moveTo>
                  <a:lnTo>
                    <a:pt x="194" y="1"/>
                  </a:lnTo>
                  <a:cubicBezTo>
                    <a:pt x="210" y="159"/>
                    <a:pt x="151" y="283"/>
                    <a:pt x="1" y="365"/>
                  </a:cubicBezTo>
                  <a:cubicBezTo>
                    <a:pt x="839" y="455"/>
                    <a:pt x="860" y="163"/>
                    <a:pt x="115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07" name="Google Shape;69907;p28"/>
            <p:cNvSpPr/>
            <p:nvPr/>
          </p:nvSpPr>
          <p:spPr>
            <a:xfrm>
              <a:off x="1978220" y="4541149"/>
              <a:ext cx="21594" cy="6383"/>
            </a:xfrm>
            <a:custGeom>
              <a:avLst/>
              <a:gdLst/>
              <a:ahLst/>
              <a:cxnLst/>
              <a:rect l="l" t="t" r="r" b="b"/>
              <a:pathLst>
                <a:path w="605" h="212" extrusionOk="0">
                  <a:moveTo>
                    <a:pt x="605" y="182"/>
                  </a:moveTo>
                  <a:lnTo>
                    <a:pt x="605" y="0"/>
                  </a:lnTo>
                  <a:lnTo>
                    <a:pt x="24" y="0"/>
                  </a:lnTo>
                  <a:cubicBezTo>
                    <a:pt x="0" y="163"/>
                    <a:pt x="216" y="212"/>
                    <a:pt x="605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08" name="Google Shape;69908;p28"/>
            <p:cNvSpPr/>
            <p:nvPr/>
          </p:nvSpPr>
          <p:spPr>
            <a:xfrm>
              <a:off x="1904267" y="4530189"/>
              <a:ext cx="45222" cy="14573"/>
            </a:xfrm>
            <a:custGeom>
              <a:avLst/>
              <a:gdLst/>
              <a:ahLst/>
              <a:cxnLst/>
              <a:rect l="l" t="t" r="r" b="b"/>
              <a:pathLst>
                <a:path w="1267" h="484" extrusionOk="0">
                  <a:moveTo>
                    <a:pt x="361" y="454"/>
                  </a:moveTo>
                  <a:cubicBezTo>
                    <a:pt x="1267" y="483"/>
                    <a:pt x="877" y="34"/>
                    <a:pt x="361" y="0"/>
                  </a:cubicBezTo>
                  <a:cubicBezTo>
                    <a:pt x="1" y="174"/>
                    <a:pt x="475" y="165"/>
                    <a:pt x="361" y="45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09" name="Google Shape;69909;p28"/>
            <p:cNvSpPr/>
            <p:nvPr/>
          </p:nvSpPr>
          <p:spPr>
            <a:xfrm>
              <a:off x="4565129" y="4532929"/>
              <a:ext cx="22665" cy="8250"/>
            </a:xfrm>
            <a:custGeom>
              <a:avLst/>
              <a:gdLst/>
              <a:ahLst/>
              <a:cxnLst/>
              <a:rect l="l" t="t" r="r" b="b"/>
              <a:pathLst>
                <a:path w="635" h="274" extrusionOk="0">
                  <a:moveTo>
                    <a:pt x="634" y="0"/>
                  </a:moveTo>
                  <a:lnTo>
                    <a:pt x="248" y="0"/>
                  </a:lnTo>
                  <a:cubicBezTo>
                    <a:pt x="239" y="117"/>
                    <a:pt x="0" y="126"/>
                    <a:pt x="58" y="273"/>
                  </a:cubicBezTo>
                  <a:lnTo>
                    <a:pt x="634" y="27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10" name="Google Shape;69910;p28"/>
            <p:cNvSpPr/>
            <p:nvPr/>
          </p:nvSpPr>
          <p:spPr>
            <a:xfrm>
              <a:off x="1813931" y="4538379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4" y="22"/>
                    <a:pt x="3" y="4"/>
                    <a:pt x="1" y="92"/>
                  </a:cubicBezTo>
                  <a:cubicBezTo>
                    <a:pt x="149" y="71"/>
                    <a:pt x="379" y="88"/>
                    <a:pt x="38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11" name="Google Shape;69911;p28"/>
            <p:cNvSpPr/>
            <p:nvPr/>
          </p:nvSpPr>
          <p:spPr>
            <a:xfrm>
              <a:off x="1057121" y="4525884"/>
              <a:ext cx="20309" cy="13610"/>
            </a:xfrm>
            <a:custGeom>
              <a:avLst/>
              <a:gdLst/>
              <a:ahLst/>
              <a:cxnLst/>
              <a:rect l="l" t="t" r="r" b="b"/>
              <a:pathLst>
                <a:path w="569" h="452" extrusionOk="0">
                  <a:moveTo>
                    <a:pt x="374" y="416"/>
                  </a:moveTo>
                  <a:cubicBezTo>
                    <a:pt x="386" y="360"/>
                    <a:pt x="404" y="308"/>
                    <a:pt x="569" y="326"/>
                  </a:cubicBezTo>
                  <a:lnTo>
                    <a:pt x="569" y="143"/>
                  </a:lnTo>
                  <a:cubicBezTo>
                    <a:pt x="93" y="1"/>
                    <a:pt x="1" y="451"/>
                    <a:pt x="374" y="4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12" name="Google Shape;69912;p28"/>
            <p:cNvSpPr/>
            <p:nvPr/>
          </p:nvSpPr>
          <p:spPr>
            <a:xfrm>
              <a:off x="6993281" y="4532176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2" y="25"/>
                  </a:moveTo>
                  <a:cubicBezTo>
                    <a:pt x="239" y="1"/>
                    <a:pt x="1" y="70"/>
                    <a:pt x="101" y="117"/>
                  </a:cubicBezTo>
                  <a:cubicBezTo>
                    <a:pt x="153" y="140"/>
                    <a:pt x="392" y="71"/>
                    <a:pt x="292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13" name="Google Shape;69913;p28"/>
            <p:cNvSpPr/>
            <p:nvPr/>
          </p:nvSpPr>
          <p:spPr>
            <a:xfrm>
              <a:off x="6894593" y="4522752"/>
              <a:ext cx="65282" cy="12947"/>
            </a:xfrm>
            <a:custGeom>
              <a:avLst/>
              <a:gdLst/>
              <a:ahLst/>
              <a:cxnLst/>
              <a:rect l="l" t="t" r="r" b="b"/>
              <a:pathLst>
                <a:path w="1829" h="430" extrusionOk="0">
                  <a:moveTo>
                    <a:pt x="1130" y="430"/>
                  </a:moveTo>
                  <a:cubicBezTo>
                    <a:pt x="1828" y="0"/>
                    <a:pt x="1" y="307"/>
                    <a:pt x="1130" y="43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14" name="Google Shape;69914;p28"/>
            <p:cNvSpPr/>
            <p:nvPr/>
          </p:nvSpPr>
          <p:spPr>
            <a:xfrm>
              <a:off x="5798390" y="4527479"/>
              <a:ext cx="23414" cy="8220"/>
            </a:xfrm>
            <a:custGeom>
              <a:avLst/>
              <a:gdLst/>
              <a:ahLst/>
              <a:cxnLst/>
              <a:rect l="l" t="t" r="r" b="b"/>
              <a:pathLst>
                <a:path w="656" h="273" extrusionOk="0">
                  <a:moveTo>
                    <a:pt x="407" y="273"/>
                  </a:moveTo>
                  <a:cubicBezTo>
                    <a:pt x="418" y="155"/>
                    <a:pt x="656" y="148"/>
                    <a:pt x="600" y="0"/>
                  </a:cubicBezTo>
                  <a:lnTo>
                    <a:pt x="215" y="0"/>
                  </a:lnTo>
                  <a:cubicBezTo>
                    <a:pt x="1" y="129"/>
                    <a:pt x="10" y="221"/>
                    <a:pt x="407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15" name="Google Shape;69915;p28"/>
            <p:cNvSpPr/>
            <p:nvPr/>
          </p:nvSpPr>
          <p:spPr>
            <a:xfrm>
              <a:off x="120638" y="4526456"/>
              <a:ext cx="32623" cy="9244"/>
            </a:xfrm>
            <a:custGeom>
              <a:avLst/>
              <a:gdLst/>
              <a:ahLst/>
              <a:cxnLst/>
              <a:rect l="l" t="t" r="r" b="b"/>
              <a:pathLst>
                <a:path w="914" h="307" extrusionOk="0">
                  <a:moveTo>
                    <a:pt x="0" y="215"/>
                  </a:moveTo>
                  <a:cubicBezTo>
                    <a:pt x="192" y="215"/>
                    <a:pt x="230" y="289"/>
                    <a:pt x="388" y="307"/>
                  </a:cubicBezTo>
                  <a:cubicBezTo>
                    <a:pt x="914" y="161"/>
                    <a:pt x="103" y="0"/>
                    <a:pt x="0" y="2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16" name="Google Shape;69916;p28"/>
            <p:cNvSpPr/>
            <p:nvPr/>
          </p:nvSpPr>
          <p:spPr>
            <a:xfrm>
              <a:off x="7172240" y="4529436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5"/>
                  </a:moveTo>
                  <a:cubicBezTo>
                    <a:pt x="238" y="0"/>
                    <a:pt x="0" y="69"/>
                    <a:pt x="100" y="116"/>
                  </a:cubicBezTo>
                  <a:cubicBezTo>
                    <a:pt x="153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17" name="Google Shape;69917;p28"/>
            <p:cNvSpPr/>
            <p:nvPr/>
          </p:nvSpPr>
          <p:spPr>
            <a:xfrm>
              <a:off x="5912675" y="4529436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5"/>
                  </a:moveTo>
                  <a:cubicBezTo>
                    <a:pt x="240" y="0"/>
                    <a:pt x="1" y="69"/>
                    <a:pt x="100" y="116"/>
                  </a:cubicBezTo>
                  <a:cubicBezTo>
                    <a:pt x="152" y="141"/>
                    <a:pt x="392" y="72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18" name="Google Shape;69918;p28"/>
            <p:cNvSpPr/>
            <p:nvPr/>
          </p:nvSpPr>
          <p:spPr>
            <a:xfrm>
              <a:off x="2491755" y="452943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5"/>
                  </a:moveTo>
                  <a:cubicBezTo>
                    <a:pt x="239" y="0"/>
                    <a:pt x="1" y="69"/>
                    <a:pt x="101" y="116"/>
                  </a:cubicBezTo>
                  <a:cubicBezTo>
                    <a:pt x="154" y="141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19" name="Google Shape;69919;p28"/>
            <p:cNvSpPr/>
            <p:nvPr/>
          </p:nvSpPr>
          <p:spPr>
            <a:xfrm>
              <a:off x="7014982" y="4518236"/>
              <a:ext cx="39869" cy="15868"/>
            </a:xfrm>
            <a:custGeom>
              <a:avLst/>
              <a:gdLst/>
              <a:ahLst/>
              <a:cxnLst/>
              <a:rect l="l" t="t" r="r" b="b"/>
              <a:pathLst>
                <a:path w="1117" h="527" extrusionOk="0">
                  <a:moveTo>
                    <a:pt x="648" y="306"/>
                  </a:moveTo>
                  <a:cubicBezTo>
                    <a:pt x="1117" y="0"/>
                    <a:pt x="1" y="526"/>
                    <a:pt x="648" y="3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20" name="Google Shape;69920;p28"/>
            <p:cNvSpPr/>
            <p:nvPr/>
          </p:nvSpPr>
          <p:spPr>
            <a:xfrm>
              <a:off x="4849272" y="4524017"/>
              <a:ext cx="13849" cy="7407"/>
            </a:xfrm>
            <a:custGeom>
              <a:avLst/>
              <a:gdLst/>
              <a:ahLst/>
              <a:cxnLst/>
              <a:rect l="l" t="t" r="r" b="b"/>
              <a:pathLst>
                <a:path w="388" h="246" extrusionOk="0">
                  <a:moveTo>
                    <a:pt x="388" y="114"/>
                  </a:moveTo>
                  <a:cubicBezTo>
                    <a:pt x="387" y="22"/>
                    <a:pt x="47" y="0"/>
                    <a:pt x="0" y="114"/>
                  </a:cubicBezTo>
                  <a:cubicBezTo>
                    <a:pt x="221" y="105"/>
                    <a:pt x="301" y="246"/>
                    <a:pt x="388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21" name="Google Shape;69921;p28"/>
            <p:cNvSpPr/>
            <p:nvPr/>
          </p:nvSpPr>
          <p:spPr>
            <a:xfrm>
              <a:off x="4591113" y="452666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100" y="117"/>
                  </a:moveTo>
                  <a:cubicBezTo>
                    <a:pt x="153" y="142"/>
                    <a:pt x="389" y="73"/>
                    <a:pt x="292" y="26"/>
                  </a:cubicBezTo>
                  <a:cubicBezTo>
                    <a:pt x="238" y="1"/>
                    <a:pt x="0" y="70"/>
                    <a:pt x="100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22" name="Google Shape;69922;p28"/>
            <p:cNvSpPr/>
            <p:nvPr/>
          </p:nvSpPr>
          <p:spPr>
            <a:xfrm>
              <a:off x="196377" y="4527419"/>
              <a:ext cx="13849" cy="2800"/>
            </a:xfrm>
            <a:custGeom>
              <a:avLst/>
              <a:gdLst/>
              <a:ahLst/>
              <a:cxnLst/>
              <a:rect l="l" t="t" r="r" b="b"/>
              <a:pathLst>
                <a:path w="388" h="93" extrusionOk="0">
                  <a:moveTo>
                    <a:pt x="387" y="1"/>
                  </a:moveTo>
                  <a:cubicBezTo>
                    <a:pt x="236" y="20"/>
                    <a:pt x="5" y="2"/>
                    <a:pt x="1" y="92"/>
                  </a:cubicBezTo>
                  <a:cubicBezTo>
                    <a:pt x="149" y="73"/>
                    <a:pt x="381" y="89"/>
                    <a:pt x="3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23" name="Google Shape;69923;p28"/>
            <p:cNvSpPr/>
            <p:nvPr/>
          </p:nvSpPr>
          <p:spPr>
            <a:xfrm>
              <a:off x="7298910" y="4519200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09" y="274"/>
                  </a:moveTo>
                  <a:cubicBezTo>
                    <a:pt x="418" y="158"/>
                    <a:pt x="656" y="147"/>
                    <a:pt x="602" y="1"/>
                  </a:cubicBezTo>
                  <a:lnTo>
                    <a:pt x="213" y="1"/>
                  </a:lnTo>
                  <a:cubicBezTo>
                    <a:pt x="1" y="131"/>
                    <a:pt x="8" y="223"/>
                    <a:pt x="409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24" name="Google Shape;69924;p28"/>
            <p:cNvSpPr/>
            <p:nvPr/>
          </p:nvSpPr>
          <p:spPr>
            <a:xfrm>
              <a:off x="2147578" y="4523927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5"/>
                  </a:moveTo>
                  <a:cubicBezTo>
                    <a:pt x="239" y="1"/>
                    <a:pt x="0" y="70"/>
                    <a:pt x="98" y="117"/>
                  </a:cubicBezTo>
                  <a:cubicBezTo>
                    <a:pt x="154" y="143"/>
                    <a:pt x="392" y="75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25" name="Google Shape;69925;p28"/>
            <p:cNvSpPr/>
            <p:nvPr/>
          </p:nvSpPr>
          <p:spPr>
            <a:xfrm>
              <a:off x="1810290" y="4521187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3" y="26"/>
                  </a:moveTo>
                  <a:cubicBezTo>
                    <a:pt x="240" y="0"/>
                    <a:pt x="1" y="71"/>
                    <a:pt x="103" y="116"/>
                  </a:cubicBezTo>
                  <a:cubicBezTo>
                    <a:pt x="155" y="144"/>
                    <a:pt x="391" y="75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26" name="Google Shape;69926;p28"/>
            <p:cNvSpPr/>
            <p:nvPr/>
          </p:nvSpPr>
          <p:spPr>
            <a:xfrm>
              <a:off x="1455942" y="4517995"/>
              <a:ext cx="13813" cy="7467"/>
            </a:xfrm>
            <a:custGeom>
              <a:avLst/>
              <a:gdLst/>
              <a:ahLst/>
              <a:cxnLst/>
              <a:rect l="l" t="t" r="r" b="b"/>
              <a:pathLst>
                <a:path w="387" h="248" extrusionOk="0">
                  <a:moveTo>
                    <a:pt x="387" y="132"/>
                  </a:moveTo>
                  <a:cubicBezTo>
                    <a:pt x="171" y="141"/>
                    <a:pt x="87" y="0"/>
                    <a:pt x="0" y="132"/>
                  </a:cubicBezTo>
                  <a:cubicBezTo>
                    <a:pt x="2" y="224"/>
                    <a:pt x="340" y="247"/>
                    <a:pt x="387" y="13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27" name="Google Shape;69927;p28"/>
            <p:cNvSpPr/>
            <p:nvPr/>
          </p:nvSpPr>
          <p:spPr>
            <a:xfrm>
              <a:off x="4284913" y="4516550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28" name="Google Shape;69928;p28"/>
            <p:cNvSpPr/>
            <p:nvPr/>
          </p:nvSpPr>
          <p:spPr>
            <a:xfrm>
              <a:off x="1524791" y="4516550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7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29" name="Google Shape;69929;p28"/>
            <p:cNvSpPr/>
            <p:nvPr/>
          </p:nvSpPr>
          <p:spPr>
            <a:xfrm>
              <a:off x="7932869" y="4516068"/>
              <a:ext cx="20702" cy="3673"/>
            </a:xfrm>
            <a:custGeom>
              <a:avLst/>
              <a:gdLst/>
              <a:ahLst/>
              <a:cxnLst/>
              <a:rect l="l" t="t" r="r" b="b"/>
              <a:pathLst>
                <a:path w="580" h="122" extrusionOk="0">
                  <a:moveTo>
                    <a:pt x="580" y="16"/>
                  </a:moveTo>
                  <a:cubicBezTo>
                    <a:pt x="353" y="31"/>
                    <a:pt x="34" y="0"/>
                    <a:pt x="0" y="108"/>
                  </a:cubicBezTo>
                  <a:cubicBezTo>
                    <a:pt x="229" y="92"/>
                    <a:pt x="549" y="122"/>
                    <a:pt x="580" y="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30" name="Google Shape;69930;p28"/>
            <p:cNvSpPr/>
            <p:nvPr/>
          </p:nvSpPr>
          <p:spPr>
            <a:xfrm>
              <a:off x="4470689" y="4513389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3" y="105"/>
                  </a:moveTo>
                  <a:cubicBezTo>
                    <a:pt x="0" y="155"/>
                    <a:pt x="157" y="207"/>
                    <a:pt x="193" y="105"/>
                  </a:cubicBezTo>
                  <a:cubicBezTo>
                    <a:pt x="196" y="54"/>
                    <a:pt x="41" y="1"/>
                    <a:pt x="3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31" name="Google Shape;69931;p28"/>
            <p:cNvSpPr/>
            <p:nvPr/>
          </p:nvSpPr>
          <p:spPr>
            <a:xfrm>
              <a:off x="630032" y="4509776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7" y="134"/>
                  </a:moveTo>
                  <a:cubicBezTo>
                    <a:pt x="168" y="143"/>
                    <a:pt x="86" y="1"/>
                    <a:pt x="1" y="134"/>
                  </a:cubicBezTo>
                  <a:cubicBezTo>
                    <a:pt x="2" y="225"/>
                    <a:pt x="336" y="247"/>
                    <a:pt x="387" y="13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32" name="Google Shape;69932;p28"/>
            <p:cNvSpPr/>
            <p:nvPr/>
          </p:nvSpPr>
          <p:spPr>
            <a:xfrm>
              <a:off x="1180579" y="4507969"/>
              <a:ext cx="7031" cy="6173"/>
            </a:xfrm>
            <a:custGeom>
              <a:avLst/>
              <a:gdLst/>
              <a:ahLst/>
              <a:cxnLst/>
              <a:rect l="l" t="t" r="r" b="b"/>
              <a:pathLst>
                <a:path w="197" h="205" extrusionOk="0">
                  <a:moveTo>
                    <a:pt x="197" y="102"/>
                  </a:moveTo>
                  <a:cubicBezTo>
                    <a:pt x="197" y="53"/>
                    <a:pt x="36" y="1"/>
                    <a:pt x="2" y="102"/>
                  </a:cubicBezTo>
                  <a:cubicBezTo>
                    <a:pt x="1" y="152"/>
                    <a:pt x="156" y="204"/>
                    <a:pt x="197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33" name="Google Shape;69933;p28"/>
            <p:cNvSpPr/>
            <p:nvPr/>
          </p:nvSpPr>
          <p:spPr>
            <a:xfrm>
              <a:off x="3534563" y="4505229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6" y="103"/>
                  </a:moveTo>
                  <a:cubicBezTo>
                    <a:pt x="196" y="52"/>
                    <a:pt x="38" y="0"/>
                    <a:pt x="4" y="103"/>
                  </a:cubicBezTo>
                  <a:cubicBezTo>
                    <a:pt x="0" y="154"/>
                    <a:pt x="162" y="206"/>
                    <a:pt x="196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34" name="Google Shape;69934;p28"/>
            <p:cNvSpPr/>
            <p:nvPr/>
          </p:nvSpPr>
          <p:spPr>
            <a:xfrm>
              <a:off x="7533763" y="4502248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6" y="111"/>
                  </a:moveTo>
                  <a:cubicBezTo>
                    <a:pt x="342" y="0"/>
                    <a:pt x="171" y="54"/>
                    <a:pt x="1" y="111"/>
                  </a:cubicBezTo>
                  <a:cubicBezTo>
                    <a:pt x="1" y="202"/>
                    <a:pt x="336" y="225"/>
                    <a:pt x="386" y="11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35" name="Google Shape;69935;p28"/>
            <p:cNvSpPr/>
            <p:nvPr/>
          </p:nvSpPr>
          <p:spPr>
            <a:xfrm>
              <a:off x="4222952" y="4502820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1" y="1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36" name="Google Shape;69936;p28"/>
            <p:cNvSpPr/>
            <p:nvPr/>
          </p:nvSpPr>
          <p:spPr>
            <a:xfrm>
              <a:off x="2780823" y="450483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101" y="116"/>
                  </a:moveTo>
                  <a:cubicBezTo>
                    <a:pt x="154" y="141"/>
                    <a:pt x="392" y="72"/>
                    <a:pt x="294" y="26"/>
                  </a:cubicBezTo>
                  <a:cubicBezTo>
                    <a:pt x="240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37" name="Google Shape;69937;p28"/>
            <p:cNvSpPr/>
            <p:nvPr/>
          </p:nvSpPr>
          <p:spPr>
            <a:xfrm>
              <a:off x="2502248" y="4502459"/>
              <a:ext cx="6853" cy="6263"/>
            </a:xfrm>
            <a:custGeom>
              <a:avLst/>
              <a:gdLst/>
              <a:ahLst/>
              <a:cxnLst/>
              <a:rect l="l" t="t" r="r" b="b"/>
              <a:pathLst>
                <a:path w="192" h="208" extrusionOk="0">
                  <a:moveTo>
                    <a:pt x="1" y="104"/>
                  </a:moveTo>
                  <a:cubicBezTo>
                    <a:pt x="1" y="152"/>
                    <a:pt x="155" y="207"/>
                    <a:pt x="191" y="104"/>
                  </a:cubicBezTo>
                  <a:cubicBezTo>
                    <a:pt x="191" y="53"/>
                    <a:pt x="35" y="1"/>
                    <a:pt x="1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38" name="Google Shape;69938;p28"/>
            <p:cNvSpPr/>
            <p:nvPr/>
          </p:nvSpPr>
          <p:spPr>
            <a:xfrm>
              <a:off x="1868896" y="4502429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7" y="105"/>
                  </a:moveTo>
                  <a:cubicBezTo>
                    <a:pt x="197" y="54"/>
                    <a:pt x="40" y="1"/>
                    <a:pt x="4" y="105"/>
                  </a:cubicBezTo>
                  <a:cubicBezTo>
                    <a:pt x="1" y="156"/>
                    <a:pt x="158" y="208"/>
                    <a:pt x="197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39" name="Google Shape;69939;p28"/>
            <p:cNvSpPr/>
            <p:nvPr/>
          </p:nvSpPr>
          <p:spPr>
            <a:xfrm>
              <a:off x="512999" y="4505560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1"/>
                  </a:moveTo>
                  <a:cubicBezTo>
                    <a:pt x="236" y="21"/>
                    <a:pt x="5" y="2"/>
                    <a:pt x="1" y="91"/>
                  </a:cubicBezTo>
                  <a:cubicBezTo>
                    <a:pt x="150" y="73"/>
                    <a:pt x="379" y="88"/>
                    <a:pt x="3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40" name="Google Shape;69940;p28"/>
            <p:cNvSpPr/>
            <p:nvPr/>
          </p:nvSpPr>
          <p:spPr>
            <a:xfrm>
              <a:off x="6666451" y="4496799"/>
              <a:ext cx="13849" cy="6805"/>
            </a:xfrm>
            <a:custGeom>
              <a:avLst/>
              <a:gdLst/>
              <a:ahLst/>
              <a:cxnLst/>
              <a:rect l="l" t="t" r="r" b="b"/>
              <a:pathLst>
                <a:path w="388" h="226" extrusionOk="0">
                  <a:moveTo>
                    <a:pt x="387" y="111"/>
                  </a:moveTo>
                  <a:cubicBezTo>
                    <a:pt x="347" y="1"/>
                    <a:pt x="173" y="53"/>
                    <a:pt x="1" y="111"/>
                  </a:cubicBezTo>
                  <a:cubicBezTo>
                    <a:pt x="2" y="202"/>
                    <a:pt x="336" y="225"/>
                    <a:pt x="387" y="11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41" name="Google Shape;69941;p28"/>
            <p:cNvSpPr/>
            <p:nvPr/>
          </p:nvSpPr>
          <p:spPr>
            <a:xfrm>
              <a:off x="6112264" y="4499358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0" y="26"/>
                  </a:moveTo>
                  <a:cubicBezTo>
                    <a:pt x="238" y="1"/>
                    <a:pt x="1" y="70"/>
                    <a:pt x="100" y="116"/>
                  </a:cubicBezTo>
                  <a:cubicBezTo>
                    <a:pt x="153" y="142"/>
                    <a:pt x="392" y="73"/>
                    <a:pt x="290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42" name="Google Shape;69942;p28"/>
            <p:cNvSpPr/>
            <p:nvPr/>
          </p:nvSpPr>
          <p:spPr>
            <a:xfrm>
              <a:off x="4993931" y="4494661"/>
              <a:ext cx="20595" cy="8973"/>
            </a:xfrm>
            <a:custGeom>
              <a:avLst/>
              <a:gdLst/>
              <a:ahLst/>
              <a:cxnLst/>
              <a:rect l="l" t="t" r="r" b="b"/>
              <a:pathLst>
                <a:path w="577" h="298" extrusionOk="0">
                  <a:moveTo>
                    <a:pt x="576" y="0"/>
                  </a:moveTo>
                  <a:lnTo>
                    <a:pt x="192" y="0"/>
                  </a:lnTo>
                  <a:cubicBezTo>
                    <a:pt x="192" y="90"/>
                    <a:pt x="37" y="108"/>
                    <a:pt x="0" y="182"/>
                  </a:cubicBezTo>
                  <a:cubicBezTo>
                    <a:pt x="243" y="187"/>
                    <a:pt x="265" y="298"/>
                    <a:pt x="576" y="2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43" name="Google Shape;69943;p28"/>
            <p:cNvSpPr/>
            <p:nvPr/>
          </p:nvSpPr>
          <p:spPr>
            <a:xfrm>
              <a:off x="2767438" y="4494270"/>
              <a:ext cx="23878" cy="5871"/>
            </a:xfrm>
            <a:custGeom>
              <a:avLst/>
              <a:gdLst/>
              <a:ahLst/>
              <a:cxnLst/>
              <a:rect l="l" t="t" r="r" b="b"/>
              <a:pathLst>
                <a:path w="669" h="195" extrusionOk="0">
                  <a:moveTo>
                    <a:pt x="476" y="195"/>
                  </a:moveTo>
                  <a:cubicBezTo>
                    <a:pt x="472" y="103"/>
                    <a:pt x="632" y="87"/>
                    <a:pt x="669" y="13"/>
                  </a:cubicBezTo>
                  <a:cubicBezTo>
                    <a:pt x="365" y="22"/>
                    <a:pt x="1" y="0"/>
                    <a:pt x="88" y="19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44" name="Google Shape;69944;p28"/>
            <p:cNvSpPr/>
            <p:nvPr/>
          </p:nvSpPr>
          <p:spPr>
            <a:xfrm>
              <a:off x="6883136" y="4493938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4"/>
                  </a:moveTo>
                  <a:cubicBezTo>
                    <a:pt x="238" y="1"/>
                    <a:pt x="1" y="68"/>
                    <a:pt x="100" y="114"/>
                  </a:cubicBezTo>
                  <a:cubicBezTo>
                    <a:pt x="154" y="140"/>
                    <a:pt x="392" y="70"/>
                    <a:pt x="293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45" name="Google Shape;69945;p28"/>
            <p:cNvSpPr/>
            <p:nvPr/>
          </p:nvSpPr>
          <p:spPr>
            <a:xfrm>
              <a:off x="4460659" y="4483732"/>
              <a:ext cx="40368" cy="13670"/>
            </a:xfrm>
            <a:custGeom>
              <a:avLst/>
              <a:gdLst/>
              <a:ahLst/>
              <a:cxnLst/>
              <a:rect l="l" t="t" r="r" b="b"/>
              <a:pathLst>
                <a:path w="1131" h="454" extrusionOk="0">
                  <a:moveTo>
                    <a:pt x="284" y="453"/>
                  </a:moveTo>
                  <a:lnTo>
                    <a:pt x="1054" y="453"/>
                  </a:lnTo>
                  <a:cubicBezTo>
                    <a:pt x="1131" y="235"/>
                    <a:pt x="700" y="256"/>
                    <a:pt x="859" y="0"/>
                  </a:cubicBezTo>
                  <a:cubicBezTo>
                    <a:pt x="1" y="39"/>
                    <a:pt x="576" y="191"/>
                    <a:pt x="284" y="45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46" name="Google Shape;69946;p28"/>
            <p:cNvSpPr/>
            <p:nvPr/>
          </p:nvSpPr>
          <p:spPr>
            <a:xfrm>
              <a:off x="2498572" y="449393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42" y="1"/>
                    <a:pt x="1" y="68"/>
                    <a:pt x="104" y="114"/>
                  </a:cubicBezTo>
                  <a:cubicBezTo>
                    <a:pt x="156" y="140"/>
                    <a:pt x="393" y="70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47" name="Google Shape;69947;p28"/>
            <p:cNvSpPr/>
            <p:nvPr/>
          </p:nvSpPr>
          <p:spPr>
            <a:xfrm>
              <a:off x="1865363" y="4493938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3" y="114"/>
                  </a:moveTo>
                  <a:cubicBezTo>
                    <a:pt x="153" y="140"/>
                    <a:pt x="395" y="70"/>
                    <a:pt x="296" y="24"/>
                  </a:cubicBezTo>
                  <a:cubicBezTo>
                    <a:pt x="237" y="1"/>
                    <a:pt x="1" y="67"/>
                    <a:pt x="103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48" name="Google Shape;69948;p28"/>
            <p:cNvSpPr/>
            <p:nvPr/>
          </p:nvSpPr>
          <p:spPr>
            <a:xfrm>
              <a:off x="170750" y="4481293"/>
              <a:ext cx="46293" cy="18759"/>
            </a:xfrm>
            <a:custGeom>
              <a:avLst/>
              <a:gdLst/>
              <a:ahLst/>
              <a:cxnLst/>
              <a:rect l="l" t="t" r="r" b="b"/>
              <a:pathLst>
                <a:path w="1297" h="623" extrusionOk="0">
                  <a:moveTo>
                    <a:pt x="1297" y="353"/>
                  </a:moveTo>
                  <a:cubicBezTo>
                    <a:pt x="926" y="316"/>
                    <a:pt x="1144" y="0"/>
                    <a:pt x="524" y="81"/>
                  </a:cubicBezTo>
                  <a:cubicBezTo>
                    <a:pt x="1" y="225"/>
                    <a:pt x="1001" y="623"/>
                    <a:pt x="1297" y="35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49" name="Google Shape;69949;p28"/>
            <p:cNvSpPr/>
            <p:nvPr/>
          </p:nvSpPr>
          <p:spPr>
            <a:xfrm>
              <a:off x="8576393" y="4488429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5" y="24"/>
                  </a:moveTo>
                  <a:cubicBezTo>
                    <a:pt x="240" y="1"/>
                    <a:pt x="1" y="69"/>
                    <a:pt x="101" y="116"/>
                  </a:cubicBezTo>
                  <a:cubicBezTo>
                    <a:pt x="152" y="141"/>
                    <a:pt x="393" y="73"/>
                    <a:pt x="295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50" name="Google Shape;69950;p28"/>
            <p:cNvSpPr/>
            <p:nvPr/>
          </p:nvSpPr>
          <p:spPr>
            <a:xfrm>
              <a:off x="7086330" y="4489151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4" y="23"/>
                    <a:pt x="4" y="4"/>
                    <a:pt x="0" y="92"/>
                  </a:cubicBezTo>
                  <a:cubicBezTo>
                    <a:pt x="149" y="71"/>
                    <a:pt x="380" y="89"/>
                    <a:pt x="38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51" name="Google Shape;69951;p28"/>
            <p:cNvSpPr/>
            <p:nvPr/>
          </p:nvSpPr>
          <p:spPr>
            <a:xfrm>
              <a:off x="4215171" y="4481022"/>
              <a:ext cx="21558" cy="6353"/>
            </a:xfrm>
            <a:custGeom>
              <a:avLst/>
              <a:gdLst/>
              <a:ahLst/>
              <a:cxnLst/>
              <a:rect l="l" t="t" r="r" b="b"/>
              <a:pathLst>
                <a:path w="604" h="211" extrusionOk="0">
                  <a:moveTo>
                    <a:pt x="604" y="182"/>
                  </a:moveTo>
                  <a:lnTo>
                    <a:pt x="604" y="0"/>
                  </a:lnTo>
                  <a:lnTo>
                    <a:pt x="25" y="0"/>
                  </a:lnTo>
                  <a:cubicBezTo>
                    <a:pt x="1" y="162"/>
                    <a:pt x="219" y="210"/>
                    <a:pt x="604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52" name="Google Shape;69952;p28"/>
            <p:cNvSpPr/>
            <p:nvPr/>
          </p:nvSpPr>
          <p:spPr>
            <a:xfrm>
              <a:off x="3049297" y="4482949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3" y="26"/>
                  </a:moveTo>
                  <a:cubicBezTo>
                    <a:pt x="240" y="0"/>
                    <a:pt x="1" y="69"/>
                    <a:pt x="100" y="118"/>
                  </a:cubicBezTo>
                  <a:cubicBezTo>
                    <a:pt x="151" y="141"/>
                    <a:pt x="390" y="73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53" name="Google Shape;69953;p28"/>
            <p:cNvSpPr/>
            <p:nvPr/>
          </p:nvSpPr>
          <p:spPr>
            <a:xfrm>
              <a:off x="1383487" y="448294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6" y="26"/>
                  </a:moveTo>
                  <a:cubicBezTo>
                    <a:pt x="241" y="0"/>
                    <a:pt x="1" y="69"/>
                    <a:pt x="101" y="118"/>
                  </a:cubicBezTo>
                  <a:cubicBezTo>
                    <a:pt x="157" y="141"/>
                    <a:pt x="394" y="73"/>
                    <a:pt x="296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54" name="Google Shape;69954;p28"/>
            <p:cNvSpPr/>
            <p:nvPr/>
          </p:nvSpPr>
          <p:spPr>
            <a:xfrm>
              <a:off x="254768" y="448294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6"/>
                  </a:moveTo>
                  <a:cubicBezTo>
                    <a:pt x="238" y="0"/>
                    <a:pt x="0" y="69"/>
                    <a:pt x="99" y="118"/>
                  </a:cubicBezTo>
                  <a:cubicBezTo>
                    <a:pt x="152" y="141"/>
                    <a:pt x="393" y="73"/>
                    <a:pt x="291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55" name="Google Shape;69955;p28"/>
            <p:cNvSpPr/>
            <p:nvPr/>
          </p:nvSpPr>
          <p:spPr>
            <a:xfrm>
              <a:off x="4529188" y="4480239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0" y="25"/>
                  </a:moveTo>
                  <a:cubicBezTo>
                    <a:pt x="237" y="0"/>
                    <a:pt x="1" y="68"/>
                    <a:pt x="99" y="116"/>
                  </a:cubicBezTo>
                  <a:cubicBezTo>
                    <a:pt x="151" y="140"/>
                    <a:pt x="391" y="72"/>
                    <a:pt x="290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56" name="Google Shape;69956;p28"/>
            <p:cNvSpPr/>
            <p:nvPr/>
          </p:nvSpPr>
          <p:spPr>
            <a:xfrm>
              <a:off x="2144259" y="4474609"/>
              <a:ext cx="27626" cy="9966"/>
            </a:xfrm>
            <a:custGeom>
              <a:avLst/>
              <a:gdLst/>
              <a:ahLst/>
              <a:cxnLst/>
              <a:rect l="l" t="t" r="r" b="b"/>
              <a:pathLst>
                <a:path w="774" h="331" extrusionOk="0">
                  <a:moveTo>
                    <a:pt x="0" y="212"/>
                  </a:moveTo>
                  <a:cubicBezTo>
                    <a:pt x="258" y="329"/>
                    <a:pt x="717" y="331"/>
                    <a:pt x="773" y="120"/>
                  </a:cubicBezTo>
                  <a:cubicBezTo>
                    <a:pt x="516" y="3"/>
                    <a:pt x="54" y="0"/>
                    <a:pt x="0" y="21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57" name="Google Shape;69957;p28"/>
            <p:cNvSpPr/>
            <p:nvPr/>
          </p:nvSpPr>
          <p:spPr>
            <a:xfrm>
              <a:off x="8442263" y="4474970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7" y="110"/>
                  </a:moveTo>
                  <a:cubicBezTo>
                    <a:pt x="347" y="0"/>
                    <a:pt x="173" y="54"/>
                    <a:pt x="1" y="110"/>
                  </a:cubicBezTo>
                  <a:cubicBezTo>
                    <a:pt x="3" y="201"/>
                    <a:pt x="339" y="223"/>
                    <a:pt x="387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58" name="Google Shape;69958;p28"/>
            <p:cNvSpPr/>
            <p:nvPr/>
          </p:nvSpPr>
          <p:spPr>
            <a:xfrm>
              <a:off x="7747093" y="4475121"/>
              <a:ext cx="6960" cy="6263"/>
            </a:xfrm>
            <a:custGeom>
              <a:avLst/>
              <a:gdLst/>
              <a:ahLst/>
              <a:cxnLst/>
              <a:rect l="l" t="t" r="r" b="b"/>
              <a:pathLst>
                <a:path w="195" h="208" extrusionOk="0">
                  <a:moveTo>
                    <a:pt x="194" y="105"/>
                  </a:moveTo>
                  <a:cubicBezTo>
                    <a:pt x="194" y="54"/>
                    <a:pt x="36" y="0"/>
                    <a:pt x="1" y="105"/>
                  </a:cubicBezTo>
                  <a:cubicBezTo>
                    <a:pt x="1" y="153"/>
                    <a:pt x="155" y="208"/>
                    <a:pt x="194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59" name="Google Shape;69959;p28"/>
            <p:cNvSpPr/>
            <p:nvPr/>
          </p:nvSpPr>
          <p:spPr>
            <a:xfrm>
              <a:off x="4587758" y="4475512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60" name="Google Shape;69960;p28"/>
            <p:cNvSpPr/>
            <p:nvPr/>
          </p:nvSpPr>
          <p:spPr>
            <a:xfrm>
              <a:off x="1383487" y="4477469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7"/>
                  </a:moveTo>
                  <a:cubicBezTo>
                    <a:pt x="241" y="1"/>
                    <a:pt x="1" y="71"/>
                    <a:pt x="101" y="118"/>
                  </a:cubicBezTo>
                  <a:cubicBezTo>
                    <a:pt x="157" y="143"/>
                    <a:pt x="394" y="72"/>
                    <a:pt x="296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61" name="Google Shape;69961;p28"/>
            <p:cNvSpPr/>
            <p:nvPr/>
          </p:nvSpPr>
          <p:spPr>
            <a:xfrm>
              <a:off x="1352685" y="4475362"/>
              <a:ext cx="23914" cy="6022"/>
            </a:xfrm>
            <a:custGeom>
              <a:avLst/>
              <a:gdLst/>
              <a:ahLst/>
              <a:cxnLst/>
              <a:rect l="l" t="t" r="r" b="b"/>
              <a:pathLst>
                <a:path w="670" h="200" extrusionOk="0">
                  <a:moveTo>
                    <a:pt x="578" y="5"/>
                  </a:moveTo>
                  <a:cubicBezTo>
                    <a:pt x="246" y="0"/>
                    <a:pt x="86" y="75"/>
                    <a:pt x="1" y="188"/>
                  </a:cubicBezTo>
                  <a:cubicBezTo>
                    <a:pt x="304" y="178"/>
                    <a:pt x="669" y="200"/>
                    <a:pt x="578" y="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62" name="Google Shape;69962;p28"/>
            <p:cNvSpPr/>
            <p:nvPr/>
          </p:nvSpPr>
          <p:spPr>
            <a:xfrm>
              <a:off x="172142" y="4477469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7"/>
                  </a:moveTo>
                  <a:cubicBezTo>
                    <a:pt x="240" y="1"/>
                    <a:pt x="1" y="71"/>
                    <a:pt x="100" y="118"/>
                  </a:cubicBezTo>
                  <a:cubicBezTo>
                    <a:pt x="152" y="143"/>
                    <a:pt x="394" y="72"/>
                    <a:pt x="293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63" name="Google Shape;69963;p28"/>
            <p:cNvSpPr/>
            <p:nvPr/>
          </p:nvSpPr>
          <p:spPr>
            <a:xfrm>
              <a:off x="8593739" y="4469249"/>
              <a:ext cx="27555" cy="10177"/>
            </a:xfrm>
            <a:custGeom>
              <a:avLst/>
              <a:gdLst/>
              <a:ahLst/>
              <a:cxnLst/>
              <a:rect l="l" t="t" r="r" b="b"/>
              <a:pathLst>
                <a:path w="772" h="338" extrusionOk="0">
                  <a:moveTo>
                    <a:pt x="772" y="300"/>
                  </a:moveTo>
                  <a:lnTo>
                    <a:pt x="772" y="27"/>
                  </a:lnTo>
                  <a:cubicBezTo>
                    <a:pt x="332" y="1"/>
                    <a:pt x="48" y="48"/>
                    <a:pt x="1" y="208"/>
                  </a:cubicBezTo>
                  <a:cubicBezTo>
                    <a:pt x="260" y="237"/>
                    <a:pt x="367" y="338"/>
                    <a:pt x="772" y="30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64" name="Google Shape;69964;p28"/>
            <p:cNvSpPr/>
            <p:nvPr/>
          </p:nvSpPr>
          <p:spPr>
            <a:xfrm>
              <a:off x="7967347" y="4472411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3" y="103"/>
                  </a:moveTo>
                  <a:cubicBezTo>
                    <a:pt x="193" y="52"/>
                    <a:pt x="38" y="0"/>
                    <a:pt x="0" y="103"/>
                  </a:cubicBezTo>
                  <a:cubicBezTo>
                    <a:pt x="0" y="154"/>
                    <a:pt x="156" y="207"/>
                    <a:pt x="193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65" name="Google Shape;69965;p28"/>
            <p:cNvSpPr/>
            <p:nvPr/>
          </p:nvSpPr>
          <p:spPr>
            <a:xfrm>
              <a:off x="7664395" y="4464553"/>
              <a:ext cx="29910" cy="13730"/>
            </a:xfrm>
            <a:custGeom>
              <a:avLst/>
              <a:gdLst/>
              <a:ahLst/>
              <a:cxnLst/>
              <a:rect l="l" t="t" r="r" b="b"/>
              <a:pathLst>
                <a:path w="838" h="456" extrusionOk="0">
                  <a:moveTo>
                    <a:pt x="197" y="456"/>
                  </a:moveTo>
                  <a:lnTo>
                    <a:pt x="582" y="456"/>
                  </a:lnTo>
                  <a:cubicBezTo>
                    <a:pt x="682" y="223"/>
                    <a:pt x="838" y="137"/>
                    <a:pt x="387" y="0"/>
                  </a:cubicBezTo>
                  <a:cubicBezTo>
                    <a:pt x="530" y="248"/>
                    <a:pt x="5" y="183"/>
                    <a:pt x="1" y="364"/>
                  </a:cubicBezTo>
                  <a:cubicBezTo>
                    <a:pt x="121" y="370"/>
                    <a:pt x="232" y="377"/>
                    <a:pt x="197" y="45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66" name="Google Shape;69966;p28"/>
            <p:cNvSpPr/>
            <p:nvPr/>
          </p:nvSpPr>
          <p:spPr>
            <a:xfrm>
              <a:off x="7595581" y="4469641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4"/>
                  </a:moveTo>
                  <a:cubicBezTo>
                    <a:pt x="197" y="53"/>
                    <a:pt x="39" y="1"/>
                    <a:pt x="1" y="104"/>
                  </a:cubicBezTo>
                  <a:cubicBezTo>
                    <a:pt x="4" y="155"/>
                    <a:pt x="160" y="207"/>
                    <a:pt x="195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67" name="Google Shape;69967;p28"/>
            <p:cNvSpPr/>
            <p:nvPr/>
          </p:nvSpPr>
          <p:spPr>
            <a:xfrm>
              <a:off x="4274669" y="4462746"/>
              <a:ext cx="58821" cy="12797"/>
            </a:xfrm>
            <a:custGeom>
              <a:avLst/>
              <a:gdLst/>
              <a:ahLst/>
              <a:cxnLst/>
              <a:rect l="l" t="t" r="r" b="b"/>
              <a:pathLst>
                <a:path w="1648" h="425" extrusionOk="0">
                  <a:moveTo>
                    <a:pt x="673" y="424"/>
                  </a:moveTo>
                  <a:cubicBezTo>
                    <a:pt x="1648" y="59"/>
                    <a:pt x="1" y="0"/>
                    <a:pt x="673" y="4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68" name="Google Shape;69968;p28"/>
            <p:cNvSpPr/>
            <p:nvPr/>
          </p:nvSpPr>
          <p:spPr>
            <a:xfrm>
              <a:off x="4615241" y="4470032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6" y="21"/>
                    <a:pt x="6" y="2"/>
                    <a:pt x="1" y="92"/>
                  </a:cubicBezTo>
                  <a:cubicBezTo>
                    <a:pt x="151" y="71"/>
                    <a:pt x="382" y="90"/>
                    <a:pt x="3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69" name="Google Shape;69969;p28"/>
            <p:cNvSpPr/>
            <p:nvPr/>
          </p:nvSpPr>
          <p:spPr>
            <a:xfrm>
              <a:off x="4078435" y="4467292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70" name="Google Shape;69970;p28"/>
            <p:cNvSpPr/>
            <p:nvPr/>
          </p:nvSpPr>
          <p:spPr>
            <a:xfrm>
              <a:off x="3059719" y="4466931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3" y="104"/>
                  </a:moveTo>
                  <a:cubicBezTo>
                    <a:pt x="193" y="53"/>
                    <a:pt x="37" y="1"/>
                    <a:pt x="0" y="104"/>
                  </a:cubicBezTo>
                  <a:cubicBezTo>
                    <a:pt x="0" y="154"/>
                    <a:pt x="158" y="206"/>
                    <a:pt x="193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71" name="Google Shape;69971;p28"/>
            <p:cNvSpPr/>
            <p:nvPr/>
          </p:nvSpPr>
          <p:spPr>
            <a:xfrm>
              <a:off x="1352649" y="4464191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4" y="104"/>
                  </a:moveTo>
                  <a:cubicBezTo>
                    <a:pt x="196" y="53"/>
                    <a:pt x="40" y="0"/>
                    <a:pt x="2" y="104"/>
                  </a:cubicBezTo>
                  <a:cubicBezTo>
                    <a:pt x="1" y="154"/>
                    <a:pt x="157" y="208"/>
                    <a:pt x="194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72" name="Google Shape;69972;p28"/>
            <p:cNvSpPr/>
            <p:nvPr/>
          </p:nvSpPr>
          <p:spPr>
            <a:xfrm>
              <a:off x="8786439" y="4455731"/>
              <a:ext cx="27840" cy="18457"/>
            </a:xfrm>
            <a:custGeom>
              <a:avLst/>
              <a:gdLst/>
              <a:ahLst/>
              <a:cxnLst/>
              <a:rect l="l" t="t" r="r" b="b"/>
              <a:pathLst>
                <a:path w="780" h="613" extrusionOk="0">
                  <a:moveTo>
                    <a:pt x="0" y="293"/>
                  </a:moveTo>
                  <a:cubicBezTo>
                    <a:pt x="780" y="613"/>
                    <a:pt x="455" y="1"/>
                    <a:pt x="0" y="29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73" name="Google Shape;69973;p28"/>
            <p:cNvSpPr/>
            <p:nvPr/>
          </p:nvSpPr>
          <p:spPr>
            <a:xfrm>
              <a:off x="6508158" y="4461451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1" y="103"/>
                  </a:moveTo>
                  <a:cubicBezTo>
                    <a:pt x="193" y="52"/>
                    <a:pt x="38" y="0"/>
                    <a:pt x="0" y="103"/>
                  </a:cubicBezTo>
                  <a:cubicBezTo>
                    <a:pt x="0" y="154"/>
                    <a:pt x="158" y="206"/>
                    <a:pt x="191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74" name="Google Shape;69974;p28"/>
            <p:cNvSpPr/>
            <p:nvPr/>
          </p:nvSpPr>
          <p:spPr>
            <a:xfrm>
              <a:off x="8755352" y="4461060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6"/>
                  </a:moveTo>
                  <a:cubicBezTo>
                    <a:pt x="153" y="141"/>
                    <a:pt x="392" y="72"/>
                    <a:pt x="293" y="26"/>
                  </a:cubicBezTo>
                  <a:cubicBezTo>
                    <a:pt x="241" y="0"/>
                    <a:pt x="1" y="71"/>
                    <a:pt x="100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75" name="Google Shape;69975;p28"/>
            <p:cNvSpPr/>
            <p:nvPr/>
          </p:nvSpPr>
          <p:spPr>
            <a:xfrm>
              <a:off x="2188838" y="4461060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6"/>
                  </a:moveTo>
                  <a:cubicBezTo>
                    <a:pt x="241" y="0"/>
                    <a:pt x="1" y="71"/>
                    <a:pt x="104" y="116"/>
                  </a:cubicBezTo>
                  <a:cubicBezTo>
                    <a:pt x="155" y="141"/>
                    <a:pt x="395" y="72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76" name="Google Shape;69976;p28"/>
            <p:cNvSpPr/>
            <p:nvPr/>
          </p:nvSpPr>
          <p:spPr>
            <a:xfrm>
              <a:off x="1111837" y="4461843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0"/>
                  </a:moveTo>
                  <a:cubicBezTo>
                    <a:pt x="235" y="20"/>
                    <a:pt x="5" y="3"/>
                    <a:pt x="0" y="90"/>
                  </a:cubicBezTo>
                  <a:cubicBezTo>
                    <a:pt x="150" y="71"/>
                    <a:pt x="379" y="89"/>
                    <a:pt x="38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77" name="Google Shape;69977;p28"/>
            <p:cNvSpPr/>
            <p:nvPr/>
          </p:nvSpPr>
          <p:spPr>
            <a:xfrm>
              <a:off x="798462" y="446106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6"/>
                  </a:moveTo>
                  <a:cubicBezTo>
                    <a:pt x="155" y="141"/>
                    <a:pt x="393" y="72"/>
                    <a:pt x="294" y="26"/>
                  </a:cubicBezTo>
                  <a:cubicBezTo>
                    <a:pt x="242" y="0"/>
                    <a:pt x="1" y="71"/>
                    <a:pt x="102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78" name="Google Shape;69978;p28"/>
            <p:cNvSpPr/>
            <p:nvPr/>
          </p:nvSpPr>
          <p:spPr>
            <a:xfrm>
              <a:off x="8889624" y="4453503"/>
              <a:ext cx="23950" cy="5962"/>
            </a:xfrm>
            <a:custGeom>
              <a:avLst/>
              <a:gdLst/>
              <a:ahLst/>
              <a:cxnLst/>
              <a:rect l="l" t="t" r="r" b="b"/>
              <a:pathLst>
                <a:path w="671" h="198" extrusionOk="0">
                  <a:moveTo>
                    <a:pt x="582" y="6"/>
                  </a:moveTo>
                  <a:cubicBezTo>
                    <a:pt x="249" y="0"/>
                    <a:pt x="88" y="75"/>
                    <a:pt x="1" y="186"/>
                  </a:cubicBezTo>
                  <a:cubicBezTo>
                    <a:pt x="305" y="178"/>
                    <a:pt x="670" y="197"/>
                    <a:pt x="582" y="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79" name="Google Shape;69979;p28"/>
            <p:cNvSpPr/>
            <p:nvPr/>
          </p:nvSpPr>
          <p:spPr>
            <a:xfrm>
              <a:off x="8769521" y="4453292"/>
              <a:ext cx="23878" cy="5811"/>
            </a:xfrm>
            <a:custGeom>
              <a:avLst/>
              <a:gdLst/>
              <a:ahLst/>
              <a:cxnLst/>
              <a:rect l="l" t="t" r="r" b="b"/>
              <a:pathLst>
                <a:path w="669" h="193" extrusionOk="0">
                  <a:moveTo>
                    <a:pt x="474" y="193"/>
                  </a:moveTo>
                  <a:cubicBezTo>
                    <a:pt x="474" y="101"/>
                    <a:pt x="630" y="86"/>
                    <a:pt x="669" y="13"/>
                  </a:cubicBezTo>
                  <a:cubicBezTo>
                    <a:pt x="363" y="22"/>
                    <a:pt x="1" y="1"/>
                    <a:pt x="88" y="19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80" name="Google Shape;69980;p28"/>
            <p:cNvSpPr/>
            <p:nvPr/>
          </p:nvSpPr>
          <p:spPr>
            <a:xfrm>
              <a:off x="2894501" y="4448204"/>
              <a:ext cx="13813" cy="10900"/>
            </a:xfrm>
            <a:custGeom>
              <a:avLst/>
              <a:gdLst/>
              <a:ahLst/>
              <a:cxnLst/>
              <a:rect l="l" t="t" r="r" b="b"/>
              <a:pathLst>
                <a:path w="387" h="362" extrusionOk="0">
                  <a:moveTo>
                    <a:pt x="387" y="0"/>
                  </a:moveTo>
                  <a:lnTo>
                    <a:pt x="0" y="0"/>
                  </a:lnTo>
                  <a:lnTo>
                    <a:pt x="0" y="362"/>
                  </a:lnTo>
                  <a:lnTo>
                    <a:pt x="387" y="36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81" name="Google Shape;69981;p28"/>
            <p:cNvSpPr/>
            <p:nvPr/>
          </p:nvSpPr>
          <p:spPr>
            <a:xfrm>
              <a:off x="6738584" y="4452901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6"/>
                  </a:moveTo>
                  <a:cubicBezTo>
                    <a:pt x="241" y="1"/>
                    <a:pt x="0" y="69"/>
                    <a:pt x="98" y="117"/>
                  </a:cubicBezTo>
                  <a:cubicBezTo>
                    <a:pt x="154" y="140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82" name="Google Shape;69982;p28"/>
            <p:cNvSpPr/>
            <p:nvPr/>
          </p:nvSpPr>
          <p:spPr>
            <a:xfrm>
              <a:off x="8222008" y="4450913"/>
              <a:ext cx="13777" cy="2680"/>
            </a:xfrm>
            <a:custGeom>
              <a:avLst/>
              <a:gdLst/>
              <a:ahLst/>
              <a:cxnLst/>
              <a:rect l="l" t="t" r="r" b="b"/>
              <a:pathLst>
                <a:path w="386" h="89" extrusionOk="0">
                  <a:moveTo>
                    <a:pt x="385" y="0"/>
                  </a:moveTo>
                  <a:cubicBezTo>
                    <a:pt x="238" y="21"/>
                    <a:pt x="7" y="3"/>
                    <a:pt x="0" y="89"/>
                  </a:cubicBezTo>
                  <a:cubicBezTo>
                    <a:pt x="149" y="69"/>
                    <a:pt x="383" y="89"/>
                    <a:pt x="38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83" name="Google Shape;69983;p28"/>
            <p:cNvSpPr/>
            <p:nvPr/>
          </p:nvSpPr>
          <p:spPr>
            <a:xfrm>
              <a:off x="6521935" y="4450402"/>
              <a:ext cx="20666" cy="3704"/>
            </a:xfrm>
            <a:custGeom>
              <a:avLst/>
              <a:gdLst/>
              <a:ahLst/>
              <a:cxnLst/>
              <a:rect l="l" t="t" r="r" b="b"/>
              <a:pathLst>
                <a:path w="579" h="123" extrusionOk="0">
                  <a:moveTo>
                    <a:pt x="579" y="17"/>
                  </a:moveTo>
                  <a:cubicBezTo>
                    <a:pt x="352" y="30"/>
                    <a:pt x="31" y="0"/>
                    <a:pt x="1" y="106"/>
                  </a:cubicBezTo>
                  <a:cubicBezTo>
                    <a:pt x="226" y="93"/>
                    <a:pt x="547" y="123"/>
                    <a:pt x="579" y="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84" name="Google Shape;69984;p28"/>
            <p:cNvSpPr/>
            <p:nvPr/>
          </p:nvSpPr>
          <p:spPr>
            <a:xfrm>
              <a:off x="8841547" y="4445042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5"/>
                  </a:moveTo>
                  <a:cubicBezTo>
                    <a:pt x="192" y="54"/>
                    <a:pt x="38" y="1"/>
                    <a:pt x="1" y="105"/>
                  </a:cubicBezTo>
                  <a:cubicBezTo>
                    <a:pt x="1" y="153"/>
                    <a:pt x="153" y="206"/>
                    <a:pt x="192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85" name="Google Shape;69985;p28"/>
            <p:cNvSpPr/>
            <p:nvPr/>
          </p:nvSpPr>
          <p:spPr>
            <a:xfrm>
              <a:off x="8689143" y="4445404"/>
              <a:ext cx="21523" cy="6504"/>
            </a:xfrm>
            <a:custGeom>
              <a:avLst/>
              <a:gdLst/>
              <a:ahLst/>
              <a:cxnLst/>
              <a:rect l="l" t="t" r="r" b="b"/>
              <a:pathLst>
                <a:path w="603" h="216" extrusionOk="0">
                  <a:moveTo>
                    <a:pt x="603" y="183"/>
                  </a:moveTo>
                  <a:lnTo>
                    <a:pt x="603" y="0"/>
                  </a:lnTo>
                  <a:lnTo>
                    <a:pt x="27" y="0"/>
                  </a:lnTo>
                  <a:cubicBezTo>
                    <a:pt x="1" y="164"/>
                    <a:pt x="219" y="216"/>
                    <a:pt x="603" y="18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86" name="Google Shape;69986;p28"/>
            <p:cNvSpPr/>
            <p:nvPr/>
          </p:nvSpPr>
          <p:spPr>
            <a:xfrm>
              <a:off x="1398585" y="4432306"/>
              <a:ext cx="37120" cy="15928"/>
            </a:xfrm>
            <a:custGeom>
              <a:avLst/>
              <a:gdLst/>
              <a:ahLst/>
              <a:cxnLst/>
              <a:rect l="l" t="t" r="r" b="b"/>
              <a:pathLst>
                <a:path w="1040" h="529" extrusionOk="0">
                  <a:moveTo>
                    <a:pt x="837" y="528"/>
                  </a:moveTo>
                  <a:cubicBezTo>
                    <a:pt x="1040" y="1"/>
                    <a:pt x="1" y="489"/>
                    <a:pt x="837" y="52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87" name="Google Shape;69987;p28"/>
            <p:cNvSpPr/>
            <p:nvPr/>
          </p:nvSpPr>
          <p:spPr>
            <a:xfrm>
              <a:off x="8160190" y="4434474"/>
              <a:ext cx="29946" cy="10990"/>
            </a:xfrm>
            <a:custGeom>
              <a:avLst/>
              <a:gdLst/>
              <a:ahLst/>
              <a:cxnLst/>
              <a:rect l="l" t="t" r="r" b="b"/>
              <a:pathLst>
                <a:path w="839" h="365" extrusionOk="0">
                  <a:moveTo>
                    <a:pt x="576" y="1"/>
                  </a:moveTo>
                  <a:cubicBezTo>
                    <a:pt x="744" y="290"/>
                    <a:pt x="77" y="189"/>
                    <a:pt x="0" y="365"/>
                  </a:cubicBezTo>
                  <a:lnTo>
                    <a:pt x="770" y="365"/>
                  </a:lnTo>
                  <a:cubicBezTo>
                    <a:pt x="736" y="229"/>
                    <a:pt x="838" y="31"/>
                    <a:pt x="57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88" name="Google Shape;69988;p28"/>
            <p:cNvSpPr/>
            <p:nvPr/>
          </p:nvSpPr>
          <p:spPr>
            <a:xfrm>
              <a:off x="6535676" y="4442694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8" y="20"/>
                    <a:pt x="6" y="3"/>
                    <a:pt x="1" y="92"/>
                  </a:cubicBezTo>
                  <a:cubicBezTo>
                    <a:pt x="149" y="71"/>
                    <a:pt x="383" y="88"/>
                    <a:pt x="3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89" name="Google Shape;69989;p28"/>
            <p:cNvSpPr/>
            <p:nvPr/>
          </p:nvSpPr>
          <p:spPr>
            <a:xfrm>
              <a:off x="5072882" y="4441941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5" y="25"/>
                  </a:moveTo>
                  <a:cubicBezTo>
                    <a:pt x="242" y="1"/>
                    <a:pt x="1" y="67"/>
                    <a:pt x="101" y="117"/>
                  </a:cubicBezTo>
                  <a:cubicBezTo>
                    <a:pt x="154" y="143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90" name="Google Shape;69990;p28"/>
            <p:cNvSpPr/>
            <p:nvPr/>
          </p:nvSpPr>
          <p:spPr>
            <a:xfrm>
              <a:off x="2137299" y="4437214"/>
              <a:ext cx="22700" cy="8250"/>
            </a:xfrm>
            <a:custGeom>
              <a:avLst/>
              <a:gdLst/>
              <a:ahLst/>
              <a:cxnLst/>
              <a:rect l="l" t="t" r="r" b="b"/>
              <a:pathLst>
                <a:path w="636" h="274" extrusionOk="0">
                  <a:moveTo>
                    <a:pt x="2" y="274"/>
                  </a:moveTo>
                  <a:lnTo>
                    <a:pt x="386" y="274"/>
                  </a:lnTo>
                  <a:cubicBezTo>
                    <a:pt x="399" y="158"/>
                    <a:pt x="635" y="148"/>
                    <a:pt x="581" y="1"/>
                  </a:cubicBezTo>
                  <a:lnTo>
                    <a:pt x="1" y="1"/>
                  </a:lnTo>
                  <a:cubicBezTo>
                    <a:pt x="2" y="91"/>
                    <a:pt x="2" y="182"/>
                    <a:pt x="2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91" name="Google Shape;69991;p28"/>
            <p:cNvSpPr/>
            <p:nvPr/>
          </p:nvSpPr>
          <p:spPr>
            <a:xfrm>
              <a:off x="8748427" y="443920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2" y="116"/>
                  </a:moveTo>
                  <a:cubicBezTo>
                    <a:pt x="156" y="143"/>
                    <a:pt x="393" y="72"/>
                    <a:pt x="294" y="25"/>
                  </a:cubicBezTo>
                  <a:cubicBezTo>
                    <a:pt x="240" y="0"/>
                    <a:pt x="0" y="69"/>
                    <a:pt x="102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92" name="Google Shape;69992;p28"/>
            <p:cNvSpPr/>
            <p:nvPr/>
          </p:nvSpPr>
          <p:spPr>
            <a:xfrm>
              <a:off x="6880209" y="4430259"/>
              <a:ext cx="20273" cy="13519"/>
            </a:xfrm>
            <a:custGeom>
              <a:avLst/>
              <a:gdLst/>
              <a:ahLst/>
              <a:cxnLst/>
              <a:rect l="l" t="t" r="r" b="b"/>
              <a:pathLst>
                <a:path w="568" h="449" extrusionOk="0">
                  <a:moveTo>
                    <a:pt x="375" y="413"/>
                  </a:moveTo>
                  <a:cubicBezTo>
                    <a:pt x="386" y="357"/>
                    <a:pt x="404" y="305"/>
                    <a:pt x="567" y="322"/>
                  </a:cubicBezTo>
                  <a:lnTo>
                    <a:pt x="567" y="141"/>
                  </a:lnTo>
                  <a:cubicBezTo>
                    <a:pt x="92" y="1"/>
                    <a:pt x="1" y="449"/>
                    <a:pt x="375" y="41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93" name="Google Shape;69993;p28"/>
            <p:cNvSpPr/>
            <p:nvPr/>
          </p:nvSpPr>
          <p:spPr>
            <a:xfrm>
              <a:off x="6081319" y="4437063"/>
              <a:ext cx="23985" cy="6052"/>
            </a:xfrm>
            <a:custGeom>
              <a:avLst/>
              <a:gdLst/>
              <a:ahLst/>
              <a:cxnLst/>
              <a:rect l="l" t="t" r="r" b="b"/>
              <a:pathLst>
                <a:path w="672" h="201" extrusionOk="0">
                  <a:moveTo>
                    <a:pt x="582" y="6"/>
                  </a:moveTo>
                  <a:cubicBezTo>
                    <a:pt x="250" y="1"/>
                    <a:pt x="84" y="76"/>
                    <a:pt x="1" y="187"/>
                  </a:cubicBezTo>
                  <a:cubicBezTo>
                    <a:pt x="306" y="180"/>
                    <a:pt x="672" y="200"/>
                    <a:pt x="582" y="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94" name="Google Shape;69994;p28"/>
            <p:cNvSpPr/>
            <p:nvPr/>
          </p:nvSpPr>
          <p:spPr>
            <a:xfrm>
              <a:off x="7809090" y="4429024"/>
              <a:ext cx="33551" cy="17283"/>
            </a:xfrm>
            <a:custGeom>
              <a:avLst/>
              <a:gdLst/>
              <a:ahLst/>
              <a:cxnLst/>
              <a:rect l="l" t="t" r="r" b="b"/>
              <a:pathLst>
                <a:path w="940" h="574" extrusionOk="0">
                  <a:moveTo>
                    <a:pt x="0" y="90"/>
                  </a:moveTo>
                  <a:lnTo>
                    <a:pt x="0" y="273"/>
                  </a:lnTo>
                  <a:cubicBezTo>
                    <a:pt x="354" y="573"/>
                    <a:pt x="940" y="0"/>
                    <a:pt x="0" y="9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95" name="Google Shape;69995;p28"/>
            <p:cNvSpPr/>
            <p:nvPr/>
          </p:nvSpPr>
          <p:spPr>
            <a:xfrm>
              <a:off x="6497700" y="4436491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5"/>
                  </a:moveTo>
                  <a:cubicBezTo>
                    <a:pt x="240" y="0"/>
                    <a:pt x="1" y="69"/>
                    <a:pt x="101" y="115"/>
                  </a:cubicBezTo>
                  <a:cubicBezTo>
                    <a:pt x="153" y="141"/>
                    <a:pt x="392" y="71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96" name="Google Shape;69996;p28"/>
            <p:cNvSpPr/>
            <p:nvPr/>
          </p:nvSpPr>
          <p:spPr>
            <a:xfrm>
              <a:off x="4315893" y="4417975"/>
              <a:ext cx="37870" cy="26858"/>
            </a:xfrm>
            <a:custGeom>
              <a:avLst/>
              <a:gdLst/>
              <a:ahLst/>
              <a:cxnLst/>
              <a:rect l="l" t="t" r="r" b="b"/>
              <a:pathLst>
                <a:path w="1061" h="892" extrusionOk="0">
                  <a:moveTo>
                    <a:pt x="1061" y="549"/>
                  </a:moveTo>
                  <a:lnTo>
                    <a:pt x="1061" y="367"/>
                  </a:lnTo>
                  <a:cubicBezTo>
                    <a:pt x="280" y="0"/>
                    <a:pt x="1" y="892"/>
                    <a:pt x="1061" y="54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97" name="Google Shape;69997;p28"/>
            <p:cNvSpPr/>
            <p:nvPr/>
          </p:nvSpPr>
          <p:spPr>
            <a:xfrm>
              <a:off x="9025396" y="4426254"/>
              <a:ext cx="22629" cy="8250"/>
            </a:xfrm>
            <a:custGeom>
              <a:avLst/>
              <a:gdLst/>
              <a:ahLst/>
              <a:cxnLst/>
              <a:rect l="l" t="t" r="r" b="b"/>
              <a:pathLst>
                <a:path w="634" h="274" extrusionOk="0">
                  <a:moveTo>
                    <a:pt x="634" y="1"/>
                  </a:moveTo>
                  <a:lnTo>
                    <a:pt x="248" y="1"/>
                  </a:lnTo>
                  <a:cubicBezTo>
                    <a:pt x="235" y="117"/>
                    <a:pt x="0" y="127"/>
                    <a:pt x="54" y="274"/>
                  </a:cubicBezTo>
                  <a:lnTo>
                    <a:pt x="634" y="274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98" name="Google Shape;69998;p28"/>
            <p:cNvSpPr/>
            <p:nvPr/>
          </p:nvSpPr>
          <p:spPr>
            <a:xfrm>
              <a:off x="17418" y="4428633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193" y="103"/>
                  </a:moveTo>
                  <a:cubicBezTo>
                    <a:pt x="193" y="52"/>
                    <a:pt x="39" y="0"/>
                    <a:pt x="1" y="103"/>
                  </a:cubicBezTo>
                  <a:cubicBezTo>
                    <a:pt x="1" y="154"/>
                    <a:pt x="156" y="208"/>
                    <a:pt x="193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99" name="Google Shape;69999;p28"/>
            <p:cNvSpPr/>
            <p:nvPr/>
          </p:nvSpPr>
          <p:spPr>
            <a:xfrm>
              <a:off x="8669441" y="4425953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1" y="102"/>
                  </a:moveTo>
                  <a:cubicBezTo>
                    <a:pt x="194" y="53"/>
                    <a:pt x="37" y="0"/>
                    <a:pt x="1" y="102"/>
                  </a:cubicBezTo>
                  <a:cubicBezTo>
                    <a:pt x="1" y="153"/>
                    <a:pt x="157" y="205"/>
                    <a:pt x="191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00" name="Google Shape;70000;p28"/>
            <p:cNvSpPr/>
            <p:nvPr/>
          </p:nvSpPr>
          <p:spPr>
            <a:xfrm>
              <a:off x="8318769" y="4418095"/>
              <a:ext cx="39547" cy="16771"/>
            </a:xfrm>
            <a:custGeom>
              <a:avLst/>
              <a:gdLst/>
              <a:ahLst/>
              <a:cxnLst/>
              <a:rect l="l" t="t" r="r" b="b"/>
              <a:pathLst>
                <a:path w="1108" h="557" extrusionOk="0">
                  <a:moveTo>
                    <a:pt x="955" y="453"/>
                  </a:moveTo>
                  <a:cubicBezTo>
                    <a:pt x="1107" y="140"/>
                    <a:pt x="774" y="55"/>
                    <a:pt x="375" y="0"/>
                  </a:cubicBezTo>
                  <a:cubicBezTo>
                    <a:pt x="0" y="174"/>
                    <a:pt x="173" y="556"/>
                    <a:pt x="955" y="45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01" name="Google Shape;70001;p28"/>
            <p:cNvSpPr/>
            <p:nvPr/>
          </p:nvSpPr>
          <p:spPr>
            <a:xfrm>
              <a:off x="5664759" y="442830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5" y="24"/>
                  </a:moveTo>
                  <a:cubicBezTo>
                    <a:pt x="244" y="1"/>
                    <a:pt x="1" y="69"/>
                    <a:pt x="103" y="116"/>
                  </a:cubicBezTo>
                  <a:cubicBezTo>
                    <a:pt x="158" y="140"/>
                    <a:pt x="394" y="72"/>
                    <a:pt x="295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02" name="Google Shape;70002;p28"/>
            <p:cNvSpPr/>
            <p:nvPr/>
          </p:nvSpPr>
          <p:spPr>
            <a:xfrm>
              <a:off x="695313" y="4428302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3" y="24"/>
                  </a:moveTo>
                  <a:cubicBezTo>
                    <a:pt x="238" y="1"/>
                    <a:pt x="1" y="69"/>
                    <a:pt x="97" y="116"/>
                  </a:cubicBezTo>
                  <a:cubicBezTo>
                    <a:pt x="153" y="140"/>
                    <a:pt x="391" y="72"/>
                    <a:pt x="293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03" name="Google Shape;70003;p28"/>
            <p:cNvSpPr/>
            <p:nvPr/>
          </p:nvSpPr>
          <p:spPr>
            <a:xfrm>
              <a:off x="8745108" y="4426254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1"/>
                  </a:moveTo>
                  <a:cubicBezTo>
                    <a:pt x="237" y="20"/>
                    <a:pt x="7" y="3"/>
                    <a:pt x="1" y="91"/>
                  </a:cubicBezTo>
                  <a:cubicBezTo>
                    <a:pt x="151" y="71"/>
                    <a:pt x="382" y="90"/>
                    <a:pt x="3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04" name="Google Shape;70004;p28"/>
            <p:cNvSpPr/>
            <p:nvPr/>
          </p:nvSpPr>
          <p:spPr>
            <a:xfrm>
              <a:off x="6404865" y="4404576"/>
              <a:ext cx="52754" cy="24479"/>
            </a:xfrm>
            <a:custGeom>
              <a:avLst/>
              <a:gdLst/>
              <a:ahLst/>
              <a:cxnLst/>
              <a:rect l="l" t="t" r="r" b="b"/>
              <a:pathLst>
                <a:path w="1478" h="813" extrusionOk="0">
                  <a:moveTo>
                    <a:pt x="0" y="812"/>
                  </a:moveTo>
                  <a:cubicBezTo>
                    <a:pt x="1478" y="679"/>
                    <a:pt x="33" y="0"/>
                    <a:pt x="0" y="81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05" name="Google Shape;70005;p28"/>
            <p:cNvSpPr/>
            <p:nvPr/>
          </p:nvSpPr>
          <p:spPr>
            <a:xfrm>
              <a:off x="674576" y="442556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2" y="24"/>
                  </a:moveTo>
                  <a:cubicBezTo>
                    <a:pt x="242" y="0"/>
                    <a:pt x="1" y="67"/>
                    <a:pt x="100" y="114"/>
                  </a:cubicBezTo>
                  <a:cubicBezTo>
                    <a:pt x="156" y="141"/>
                    <a:pt x="394" y="72"/>
                    <a:pt x="292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06" name="Google Shape;70006;p28"/>
            <p:cNvSpPr/>
            <p:nvPr/>
          </p:nvSpPr>
          <p:spPr>
            <a:xfrm>
              <a:off x="3218012" y="4417704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2"/>
                  </a:moveTo>
                  <a:cubicBezTo>
                    <a:pt x="196" y="54"/>
                    <a:pt x="38" y="0"/>
                    <a:pt x="1" y="102"/>
                  </a:cubicBezTo>
                  <a:cubicBezTo>
                    <a:pt x="1" y="154"/>
                    <a:pt x="160" y="206"/>
                    <a:pt x="194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07" name="Google Shape;70007;p28"/>
            <p:cNvSpPr/>
            <p:nvPr/>
          </p:nvSpPr>
          <p:spPr>
            <a:xfrm>
              <a:off x="6962443" y="4412615"/>
              <a:ext cx="22522" cy="8190"/>
            </a:xfrm>
            <a:custGeom>
              <a:avLst/>
              <a:gdLst/>
              <a:ahLst/>
              <a:cxnLst/>
              <a:rect l="l" t="t" r="r" b="b"/>
              <a:pathLst>
                <a:path w="631" h="272" extrusionOk="0">
                  <a:moveTo>
                    <a:pt x="577" y="1"/>
                  </a:moveTo>
                  <a:lnTo>
                    <a:pt x="0" y="1"/>
                  </a:lnTo>
                  <a:lnTo>
                    <a:pt x="0" y="271"/>
                  </a:lnTo>
                  <a:lnTo>
                    <a:pt x="384" y="271"/>
                  </a:lnTo>
                  <a:cubicBezTo>
                    <a:pt x="396" y="157"/>
                    <a:pt x="631" y="147"/>
                    <a:pt x="57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08" name="Google Shape;70008;p28"/>
            <p:cNvSpPr/>
            <p:nvPr/>
          </p:nvSpPr>
          <p:spPr>
            <a:xfrm>
              <a:off x="6645821" y="4412676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579" y="90"/>
                  </a:moveTo>
                  <a:cubicBezTo>
                    <a:pt x="385" y="90"/>
                    <a:pt x="348" y="17"/>
                    <a:pt x="194" y="0"/>
                  </a:cubicBezTo>
                  <a:cubicBezTo>
                    <a:pt x="194" y="92"/>
                    <a:pt x="38" y="108"/>
                    <a:pt x="0" y="182"/>
                  </a:cubicBezTo>
                  <a:cubicBezTo>
                    <a:pt x="194" y="182"/>
                    <a:pt x="230" y="255"/>
                    <a:pt x="385" y="272"/>
                  </a:cubicBezTo>
                  <a:cubicBezTo>
                    <a:pt x="385" y="180"/>
                    <a:pt x="541" y="163"/>
                    <a:pt x="579" y="9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09" name="Google Shape;70009;p28"/>
            <p:cNvSpPr/>
            <p:nvPr/>
          </p:nvSpPr>
          <p:spPr>
            <a:xfrm>
              <a:off x="3613656" y="4417312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6"/>
                  </a:moveTo>
                  <a:cubicBezTo>
                    <a:pt x="238" y="0"/>
                    <a:pt x="0" y="69"/>
                    <a:pt x="102" y="115"/>
                  </a:cubicBezTo>
                  <a:cubicBezTo>
                    <a:pt x="153" y="141"/>
                    <a:pt x="395" y="73"/>
                    <a:pt x="292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10" name="Google Shape;70010;p28"/>
            <p:cNvSpPr/>
            <p:nvPr/>
          </p:nvSpPr>
          <p:spPr>
            <a:xfrm>
              <a:off x="2213180" y="4414994"/>
              <a:ext cx="6853" cy="6263"/>
            </a:xfrm>
            <a:custGeom>
              <a:avLst/>
              <a:gdLst/>
              <a:ahLst/>
              <a:cxnLst/>
              <a:rect l="l" t="t" r="r" b="b"/>
              <a:pathLst>
                <a:path w="192" h="208" extrusionOk="0">
                  <a:moveTo>
                    <a:pt x="191" y="103"/>
                  </a:moveTo>
                  <a:cubicBezTo>
                    <a:pt x="192" y="52"/>
                    <a:pt x="35" y="0"/>
                    <a:pt x="0" y="103"/>
                  </a:cubicBezTo>
                  <a:cubicBezTo>
                    <a:pt x="0" y="153"/>
                    <a:pt x="154" y="208"/>
                    <a:pt x="191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11" name="Google Shape;70011;p28"/>
            <p:cNvSpPr/>
            <p:nvPr/>
          </p:nvSpPr>
          <p:spPr>
            <a:xfrm>
              <a:off x="8115218" y="441463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2" y="0"/>
                    <a:pt x="0" y="70"/>
                    <a:pt x="101" y="117"/>
                  </a:cubicBezTo>
                  <a:cubicBezTo>
                    <a:pt x="156" y="141"/>
                    <a:pt x="393" y="71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12" name="Google Shape;70012;p28"/>
            <p:cNvSpPr/>
            <p:nvPr/>
          </p:nvSpPr>
          <p:spPr>
            <a:xfrm>
              <a:off x="275363" y="441463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0"/>
                    <a:pt x="0" y="70"/>
                    <a:pt x="99" y="117"/>
                  </a:cubicBezTo>
                  <a:cubicBezTo>
                    <a:pt x="154" y="141"/>
                    <a:pt x="392" y="71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13" name="Google Shape;70013;p28"/>
            <p:cNvSpPr/>
            <p:nvPr/>
          </p:nvSpPr>
          <p:spPr>
            <a:xfrm>
              <a:off x="6800509" y="441183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7"/>
                  </a:moveTo>
                  <a:cubicBezTo>
                    <a:pt x="240" y="1"/>
                    <a:pt x="0" y="71"/>
                    <a:pt x="102" y="117"/>
                  </a:cubicBezTo>
                  <a:cubicBezTo>
                    <a:pt x="154" y="143"/>
                    <a:pt x="393" y="74"/>
                    <a:pt x="295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14" name="Google Shape;70014;p28"/>
            <p:cNvSpPr/>
            <p:nvPr/>
          </p:nvSpPr>
          <p:spPr>
            <a:xfrm>
              <a:off x="6539352" y="4406774"/>
              <a:ext cx="23843" cy="5871"/>
            </a:xfrm>
            <a:custGeom>
              <a:avLst/>
              <a:gdLst/>
              <a:ahLst/>
              <a:cxnLst/>
              <a:rect l="l" t="t" r="r" b="b"/>
              <a:pathLst>
                <a:path w="668" h="195" extrusionOk="0">
                  <a:moveTo>
                    <a:pt x="476" y="195"/>
                  </a:moveTo>
                  <a:cubicBezTo>
                    <a:pt x="476" y="103"/>
                    <a:pt x="632" y="86"/>
                    <a:pt x="668" y="12"/>
                  </a:cubicBezTo>
                  <a:cubicBezTo>
                    <a:pt x="368" y="20"/>
                    <a:pt x="1" y="0"/>
                    <a:pt x="91" y="19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15" name="Google Shape;70015;p28"/>
            <p:cNvSpPr/>
            <p:nvPr/>
          </p:nvSpPr>
          <p:spPr>
            <a:xfrm>
              <a:off x="6026211" y="4404065"/>
              <a:ext cx="7139" cy="6233"/>
            </a:xfrm>
            <a:custGeom>
              <a:avLst/>
              <a:gdLst/>
              <a:ahLst/>
              <a:cxnLst/>
              <a:rect l="l" t="t" r="r" b="b"/>
              <a:pathLst>
                <a:path w="200" h="207" extrusionOk="0">
                  <a:moveTo>
                    <a:pt x="197" y="103"/>
                  </a:moveTo>
                  <a:cubicBezTo>
                    <a:pt x="199" y="52"/>
                    <a:pt x="40" y="0"/>
                    <a:pt x="5" y="103"/>
                  </a:cubicBezTo>
                  <a:cubicBezTo>
                    <a:pt x="1" y="154"/>
                    <a:pt x="157" y="207"/>
                    <a:pt x="197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16" name="Google Shape;70016;p28"/>
            <p:cNvSpPr/>
            <p:nvPr/>
          </p:nvSpPr>
          <p:spPr>
            <a:xfrm>
              <a:off x="5523884" y="4401686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17" name="Google Shape;70017;p28"/>
            <p:cNvSpPr/>
            <p:nvPr/>
          </p:nvSpPr>
          <p:spPr>
            <a:xfrm>
              <a:off x="2133837" y="440367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6"/>
                  </a:moveTo>
                  <a:cubicBezTo>
                    <a:pt x="154" y="141"/>
                    <a:pt x="392" y="72"/>
                    <a:pt x="292" y="25"/>
                  </a:cubicBezTo>
                  <a:cubicBezTo>
                    <a:pt x="240" y="0"/>
                    <a:pt x="0" y="69"/>
                    <a:pt x="99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18" name="Google Shape;70018;p28"/>
            <p:cNvSpPr/>
            <p:nvPr/>
          </p:nvSpPr>
          <p:spPr>
            <a:xfrm>
              <a:off x="560255" y="4398946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1"/>
                  </a:lnTo>
                  <a:lnTo>
                    <a:pt x="25" y="1"/>
                  </a:lnTo>
                  <a:cubicBezTo>
                    <a:pt x="0" y="164"/>
                    <a:pt x="217" y="213"/>
                    <a:pt x="605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19" name="Google Shape;70019;p28"/>
            <p:cNvSpPr/>
            <p:nvPr/>
          </p:nvSpPr>
          <p:spPr>
            <a:xfrm>
              <a:off x="5224358" y="4395484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2" y="24"/>
                  </a:moveTo>
                  <a:cubicBezTo>
                    <a:pt x="238" y="1"/>
                    <a:pt x="1" y="69"/>
                    <a:pt x="100" y="116"/>
                  </a:cubicBezTo>
                  <a:cubicBezTo>
                    <a:pt x="152" y="140"/>
                    <a:pt x="391" y="73"/>
                    <a:pt x="292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20" name="Google Shape;70020;p28"/>
            <p:cNvSpPr/>
            <p:nvPr/>
          </p:nvSpPr>
          <p:spPr>
            <a:xfrm>
              <a:off x="1976293" y="4390877"/>
              <a:ext cx="34158" cy="8852"/>
            </a:xfrm>
            <a:custGeom>
              <a:avLst/>
              <a:gdLst/>
              <a:ahLst/>
              <a:cxnLst/>
              <a:rect l="l" t="t" r="r" b="b"/>
              <a:pathLst>
                <a:path w="957" h="294" extrusionOk="0">
                  <a:moveTo>
                    <a:pt x="78" y="177"/>
                  </a:moveTo>
                  <a:cubicBezTo>
                    <a:pt x="323" y="182"/>
                    <a:pt x="347" y="293"/>
                    <a:pt x="659" y="269"/>
                  </a:cubicBezTo>
                  <a:cubicBezTo>
                    <a:pt x="956" y="45"/>
                    <a:pt x="1" y="1"/>
                    <a:pt x="78" y="17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21" name="Google Shape;70021;p28"/>
            <p:cNvSpPr/>
            <p:nvPr/>
          </p:nvSpPr>
          <p:spPr>
            <a:xfrm>
              <a:off x="4673704" y="4392744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9" y="115"/>
                  </a:moveTo>
                  <a:cubicBezTo>
                    <a:pt x="154" y="140"/>
                    <a:pt x="391" y="72"/>
                    <a:pt x="292" y="24"/>
                  </a:cubicBezTo>
                  <a:cubicBezTo>
                    <a:pt x="240" y="0"/>
                    <a:pt x="1" y="68"/>
                    <a:pt x="99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22" name="Google Shape;70022;p28"/>
            <p:cNvSpPr/>
            <p:nvPr/>
          </p:nvSpPr>
          <p:spPr>
            <a:xfrm>
              <a:off x="4050953" y="4390154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5" y="110"/>
                  </a:moveTo>
                  <a:cubicBezTo>
                    <a:pt x="345" y="0"/>
                    <a:pt x="171" y="55"/>
                    <a:pt x="0" y="110"/>
                  </a:cubicBezTo>
                  <a:cubicBezTo>
                    <a:pt x="0" y="204"/>
                    <a:pt x="336" y="225"/>
                    <a:pt x="385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23" name="Google Shape;70023;p28"/>
            <p:cNvSpPr/>
            <p:nvPr/>
          </p:nvSpPr>
          <p:spPr>
            <a:xfrm>
              <a:off x="1228799" y="4390787"/>
              <a:ext cx="13777" cy="2680"/>
            </a:xfrm>
            <a:custGeom>
              <a:avLst/>
              <a:gdLst/>
              <a:ahLst/>
              <a:cxnLst/>
              <a:rect l="l" t="t" r="r" b="b"/>
              <a:pathLst>
                <a:path w="386" h="89" extrusionOk="0">
                  <a:moveTo>
                    <a:pt x="386" y="0"/>
                  </a:moveTo>
                  <a:cubicBezTo>
                    <a:pt x="236" y="20"/>
                    <a:pt x="6" y="1"/>
                    <a:pt x="1" y="89"/>
                  </a:cubicBezTo>
                  <a:cubicBezTo>
                    <a:pt x="151" y="69"/>
                    <a:pt x="381" y="88"/>
                    <a:pt x="3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24" name="Google Shape;70024;p28"/>
            <p:cNvSpPr/>
            <p:nvPr/>
          </p:nvSpPr>
          <p:spPr>
            <a:xfrm>
              <a:off x="707377" y="4382567"/>
              <a:ext cx="27162" cy="10900"/>
            </a:xfrm>
            <a:custGeom>
              <a:avLst/>
              <a:gdLst/>
              <a:ahLst/>
              <a:cxnLst/>
              <a:rect l="l" t="t" r="r" b="b"/>
              <a:pathLst>
                <a:path w="761" h="362" extrusionOk="0">
                  <a:moveTo>
                    <a:pt x="532" y="362"/>
                  </a:moveTo>
                  <a:cubicBezTo>
                    <a:pt x="648" y="358"/>
                    <a:pt x="760" y="349"/>
                    <a:pt x="722" y="273"/>
                  </a:cubicBezTo>
                  <a:cubicBezTo>
                    <a:pt x="405" y="269"/>
                    <a:pt x="615" y="20"/>
                    <a:pt x="337" y="0"/>
                  </a:cubicBezTo>
                  <a:cubicBezTo>
                    <a:pt x="1" y="184"/>
                    <a:pt x="478" y="178"/>
                    <a:pt x="144" y="36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25" name="Google Shape;70025;p28"/>
            <p:cNvSpPr/>
            <p:nvPr/>
          </p:nvSpPr>
          <p:spPr>
            <a:xfrm>
              <a:off x="4456947" y="4384614"/>
              <a:ext cx="13849" cy="7407"/>
            </a:xfrm>
            <a:custGeom>
              <a:avLst/>
              <a:gdLst/>
              <a:ahLst/>
              <a:cxnLst/>
              <a:rect l="l" t="t" r="r" b="b"/>
              <a:pathLst>
                <a:path w="388" h="246" extrusionOk="0">
                  <a:moveTo>
                    <a:pt x="388" y="115"/>
                  </a:moveTo>
                  <a:cubicBezTo>
                    <a:pt x="385" y="21"/>
                    <a:pt x="48" y="0"/>
                    <a:pt x="0" y="115"/>
                  </a:cubicBezTo>
                  <a:cubicBezTo>
                    <a:pt x="219" y="105"/>
                    <a:pt x="303" y="246"/>
                    <a:pt x="388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26" name="Google Shape;70026;p28"/>
            <p:cNvSpPr/>
            <p:nvPr/>
          </p:nvSpPr>
          <p:spPr>
            <a:xfrm>
              <a:off x="819806" y="4379797"/>
              <a:ext cx="25556" cy="11020"/>
            </a:xfrm>
            <a:custGeom>
              <a:avLst/>
              <a:gdLst/>
              <a:ahLst/>
              <a:cxnLst/>
              <a:rect l="l" t="t" r="r" b="b"/>
              <a:pathLst>
                <a:path w="716" h="366" extrusionOk="0">
                  <a:moveTo>
                    <a:pt x="83" y="365"/>
                  </a:moveTo>
                  <a:lnTo>
                    <a:pt x="660" y="365"/>
                  </a:lnTo>
                  <a:cubicBezTo>
                    <a:pt x="716" y="158"/>
                    <a:pt x="614" y="22"/>
                    <a:pt x="274" y="1"/>
                  </a:cubicBezTo>
                  <a:cubicBezTo>
                    <a:pt x="214" y="125"/>
                    <a:pt x="0" y="173"/>
                    <a:pt x="83" y="36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27" name="Google Shape;70027;p28"/>
            <p:cNvSpPr/>
            <p:nvPr/>
          </p:nvSpPr>
          <p:spPr>
            <a:xfrm>
              <a:off x="4564915" y="4374709"/>
              <a:ext cx="36621" cy="17946"/>
            </a:xfrm>
            <a:custGeom>
              <a:avLst/>
              <a:gdLst/>
              <a:ahLst/>
              <a:cxnLst/>
              <a:rect l="l" t="t" r="r" b="b"/>
              <a:pathLst>
                <a:path w="1026" h="596" extrusionOk="0">
                  <a:moveTo>
                    <a:pt x="1026" y="170"/>
                  </a:moveTo>
                  <a:cubicBezTo>
                    <a:pt x="411" y="225"/>
                    <a:pt x="429" y="0"/>
                    <a:pt x="64" y="170"/>
                  </a:cubicBezTo>
                  <a:cubicBezTo>
                    <a:pt x="1" y="595"/>
                    <a:pt x="954" y="413"/>
                    <a:pt x="1026" y="17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28" name="Google Shape;70028;p28"/>
            <p:cNvSpPr/>
            <p:nvPr/>
          </p:nvSpPr>
          <p:spPr>
            <a:xfrm>
              <a:off x="1159949" y="4382206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4"/>
                  </a:moveTo>
                  <a:cubicBezTo>
                    <a:pt x="196" y="53"/>
                    <a:pt x="38" y="1"/>
                    <a:pt x="1" y="104"/>
                  </a:cubicBezTo>
                  <a:cubicBezTo>
                    <a:pt x="1" y="152"/>
                    <a:pt x="160" y="207"/>
                    <a:pt x="194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29" name="Google Shape;70029;p28"/>
            <p:cNvSpPr/>
            <p:nvPr/>
          </p:nvSpPr>
          <p:spPr>
            <a:xfrm>
              <a:off x="5771549" y="4377087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1"/>
                  </a:moveTo>
                  <a:lnTo>
                    <a:pt x="1" y="1"/>
                  </a:lnTo>
                  <a:lnTo>
                    <a:pt x="1" y="274"/>
                  </a:lnTo>
                  <a:lnTo>
                    <a:pt x="580" y="274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30" name="Google Shape;70030;p28"/>
            <p:cNvSpPr/>
            <p:nvPr/>
          </p:nvSpPr>
          <p:spPr>
            <a:xfrm>
              <a:off x="4662532" y="4377087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2" y="274"/>
                  </a:moveTo>
                  <a:lnTo>
                    <a:pt x="412" y="91"/>
                  </a:lnTo>
                  <a:cubicBezTo>
                    <a:pt x="219" y="92"/>
                    <a:pt x="183" y="18"/>
                    <a:pt x="25" y="1"/>
                  </a:cubicBezTo>
                  <a:cubicBezTo>
                    <a:pt x="45" y="143"/>
                    <a:pt x="1" y="315"/>
                    <a:pt x="412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31" name="Google Shape;70031;p28"/>
            <p:cNvSpPr/>
            <p:nvPr/>
          </p:nvSpPr>
          <p:spPr>
            <a:xfrm>
              <a:off x="805351" y="437907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4" y="25"/>
                  </a:moveTo>
                  <a:cubicBezTo>
                    <a:pt x="241" y="0"/>
                    <a:pt x="1" y="69"/>
                    <a:pt x="99" y="116"/>
                  </a:cubicBezTo>
                  <a:cubicBezTo>
                    <a:pt x="156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32" name="Google Shape;70032;p28"/>
            <p:cNvSpPr/>
            <p:nvPr/>
          </p:nvSpPr>
          <p:spPr>
            <a:xfrm>
              <a:off x="8779551" y="4373745"/>
              <a:ext cx="13849" cy="6775"/>
            </a:xfrm>
            <a:custGeom>
              <a:avLst/>
              <a:gdLst/>
              <a:ahLst/>
              <a:cxnLst/>
              <a:rect l="l" t="t" r="r" b="b"/>
              <a:pathLst>
                <a:path w="388" h="225" extrusionOk="0">
                  <a:moveTo>
                    <a:pt x="388" y="112"/>
                  </a:moveTo>
                  <a:cubicBezTo>
                    <a:pt x="346" y="1"/>
                    <a:pt x="171" y="57"/>
                    <a:pt x="0" y="112"/>
                  </a:cubicBezTo>
                  <a:cubicBezTo>
                    <a:pt x="4" y="202"/>
                    <a:pt x="336" y="224"/>
                    <a:pt x="388" y="11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33" name="Google Shape;70033;p28"/>
            <p:cNvSpPr/>
            <p:nvPr/>
          </p:nvSpPr>
          <p:spPr>
            <a:xfrm>
              <a:off x="8996236" y="437085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38" y="0"/>
                    <a:pt x="0" y="68"/>
                    <a:pt x="100" y="116"/>
                  </a:cubicBezTo>
                  <a:cubicBezTo>
                    <a:pt x="152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34" name="Google Shape;70034;p28"/>
            <p:cNvSpPr/>
            <p:nvPr/>
          </p:nvSpPr>
          <p:spPr>
            <a:xfrm>
              <a:off x="8913574" y="4370855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6" y="25"/>
                  </a:moveTo>
                  <a:cubicBezTo>
                    <a:pt x="242" y="0"/>
                    <a:pt x="1" y="68"/>
                    <a:pt x="104" y="116"/>
                  </a:cubicBezTo>
                  <a:cubicBezTo>
                    <a:pt x="157" y="141"/>
                    <a:pt x="396" y="72"/>
                    <a:pt x="296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35" name="Google Shape;70035;p28"/>
            <p:cNvSpPr/>
            <p:nvPr/>
          </p:nvSpPr>
          <p:spPr>
            <a:xfrm>
              <a:off x="8571146" y="4359805"/>
              <a:ext cx="22629" cy="11833"/>
            </a:xfrm>
            <a:custGeom>
              <a:avLst/>
              <a:gdLst/>
              <a:ahLst/>
              <a:cxnLst/>
              <a:rect l="l" t="t" r="r" b="b"/>
              <a:pathLst>
                <a:path w="634" h="393" extrusionOk="0">
                  <a:moveTo>
                    <a:pt x="634" y="392"/>
                  </a:moveTo>
                  <a:lnTo>
                    <a:pt x="634" y="28"/>
                  </a:lnTo>
                  <a:cubicBezTo>
                    <a:pt x="124" y="0"/>
                    <a:pt x="0" y="154"/>
                    <a:pt x="54" y="3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36" name="Google Shape;70036;p28"/>
            <p:cNvSpPr/>
            <p:nvPr/>
          </p:nvSpPr>
          <p:spPr>
            <a:xfrm>
              <a:off x="1713958" y="4368085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1" y="26"/>
                  </a:moveTo>
                  <a:cubicBezTo>
                    <a:pt x="238" y="1"/>
                    <a:pt x="0" y="70"/>
                    <a:pt x="101" y="117"/>
                  </a:cubicBezTo>
                  <a:cubicBezTo>
                    <a:pt x="152" y="143"/>
                    <a:pt x="393" y="75"/>
                    <a:pt x="291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37" name="Google Shape;70037;p28"/>
            <p:cNvSpPr/>
            <p:nvPr/>
          </p:nvSpPr>
          <p:spPr>
            <a:xfrm>
              <a:off x="1690009" y="4355198"/>
              <a:ext cx="22950" cy="13700"/>
            </a:xfrm>
            <a:custGeom>
              <a:avLst/>
              <a:gdLst/>
              <a:ahLst/>
              <a:cxnLst/>
              <a:rect l="l" t="t" r="r" b="b"/>
              <a:pathLst>
                <a:path w="643" h="455" extrusionOk="0">
                  <a:moveTo>
                    <a:pt x="0" y="92"/>
                  </a:moveTo>
                  <a:lnTo>
                    <a:pt x="0" y="455"/>
                  </a:lnTo>
                  <a:lnTo>
                    <a:pt x="580" y="455"/>
                  </a:lnTo>
                  <a:cubicBezTo>
                    <a:pt x="630" y="219"/>
                    <a:pt x="643" y="1"/>
                    <a:pt x="0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38" name="Google Shape;70038;p28"/>
            <p:cNvSpPr/>
            <p:nvPr/>
          </p:nvSpPr>
          <p:spPr>
            <a:xfrm>
              <a:off x="8063751" y="4355198"/>
              <a:ext cx="26841" cy="13038"/>
            </a:xfrm>
            <a:custGeom>
              <a:avLst/>
              <a:gdLst/>
              <a:ahLst/>
              <a:cxnLst/>
              <a:rect l="l" t="t" r="r" b="b"/>
              <a:pathLst>
                <a:path w="752" h="433" extrusionOk="0">
                  <a:moveTo>
                    <a:pt x="191" y="1"/>
                  </a:moveTo>
                  <a:cubicBezTo>
                    <a:pt x="209" y="159"/>
                    <a:pt x="150" y="283"/>
                    <a:pt x="0" y="362"/>
                  </a:cubicBezTo>
                  <a:cubicBezTo>
                    <a:pt x="658" y="433"/>
                    <a:pt x="752" y="16"/>
                    <a:pt x="1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39" name="Google Shape;70039;p28"/>
            <p:cNvSpPr/>
            <p:nvPr/>
          </p:nvSpPr>
          <p:spPr>
            <a:xfrm>
              <a:off x="3851185" y="4359986"/>
              <a:ext cx="13849" cy="7437"/>
            </a:xfrm>
            <a:custGeom>
              <a:avLst/>
              <a:gdLst/>
              <a:ahLst/>
              <a:cxnLst/>
              <a:rect l="l" t="t" r="r" b="b"/>
              <a:pathLst>
                <a:path w="388" h="247" extrusionOk="0">
                  <a:moveTo>
                    <a:pt x="388" y="113"/>
                  </a:moveTo>
                  <a:cubicBezTo>
                    <a:pt x="385" y="22"/>
                    <a:pt x="50" y="1"/>
                    <a:pt x="0" y="113"/>
                  </a:cubicBezTo>
                  <a:cubicBezTo>
                    <a:pt x="219" y="104"/>
                    <a:pt x="304" y="246"/>
                    <a:pt x="388" y="11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40" name="Google Shape;70040;p28"/>
            <p:cNvSpPr/>
            <p:nvPr/>
          </p:nvSpPr>
          <p:spPr>
            <a:xfrm>
              <a:off x="1486672" y="4362665"/>
              <a:ext cx="14206" cy="4276"/>
            </a:xfrm>
            <a:custGeom>
              <a:avLst/>
              <a:gdLst/>
              <a:ahLst/>
              <a:cxnLst/>
              <a:rect l="l" t="t" r="r" b="b"/>
              <a:pathLst>
                <a:path w="398" h="142" extrusionOk="0">
                  <a:moveTo>
                    <a:pt x="296" y="24"/>
                  </a:moveTo>
                  <a:cubicBezTo>
                    <a:pt x="242" y="1"/>
                    <a:pt x="1" y="69"/>
                    <a:pt x="104" y="116"/>
                  </a:cubicBezTo>
                  <a:cubicBezTo>
                    <a:pt x="158" y="142"/>
                    <a:pt x="398" y="73"/>
                    <a:pt x="296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41" name="Google Shape;70041;p28"/>
            <p:cNvSpPr/>
            <p:nvPr/>
          </p:nvSpPr>
          <p:spPr>
            <a:xfrm>
              <a:off x="506003" y="4360317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7" y="102"/>
                  </a:moveTo>
                  <a:cubicBezTo>
                    <a:pt x="197" y="53"/>
                    <a:pt x="37" y="0"/>
                    <a:pt x="4" y="102"/>
                  </a:cubicBezTo>
                  <a:cubicBezTo>
                    <a:pt x="1" y="153"/>
                    <a:pt x="160" y="207"/>
                    <a:pt x="197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42" name="Google Shape;70042;p28"/>
            <p:cNvSpPr/>
            <p:nvPr/>
          </p:nvSpPr>
          <p:spPr>
            <a:xfrm>
              <a:off x="217006" y="4357095"/>
              <a:ext cx="27626" cy="9936"/>
            </a:xfrm>
            <a:custGeom>
              <a:avLst/>
              <a:gdLst/>
              <a:ahLst/>
              <a:cxnLst/>
              <a:rect l="l" t="t" r="r" b="b"/>
              <a:pathLst>
                <a:path w="774" h="330" extrusionOk="0">
                  <a:moveTo>
                    <a:pt x="774" y="120"/>
                  </a:moveTo>
                  <a:cubicBezTo>
                    <a:pt x="514" y="3"/>
                    <a:pt x="54" y="0"/>
                    <a:pt x="1" y="209"/>
                  </a:cubicBezTo>
                  <a:cubicBezTo>
                    <a:pt x="257" y="329"/>
                    <a:pt x="719" y="329"/>
                    <a:pt x="774" y="12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43" name="Google Shape;70043;p28"/>
            <p:cNvSpPr/>
            <p:nvPr/>
          </p:nvSpPr>
          <p:spPr>
            <a:xfrm>
              <a:off x="4081219" y="4346828"/>
              <a:ext cx="37120" cy="16591"/>
            </a:xfrm>
            <a:custGeom>
              <a:avLst/>
              <a:gdLst/>
              <a:ahLst/>
              <a:cxnLst/>
              <a:rect l="l" t="t" r="r" b="b"/>
              <a:pathLst>
                <a:path w="1040" h="551" extrusionOk="0">
                  <a:moveTo>
                    <a:pt x="887" y="550"/>
                  </a:moveTo>
                  <a:cubicBezTo>
                    <a:pt x="1040" y="1"/>
                    <a:pt x="1" y="490"/>
                    <a:pt x="887" y="55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44" name="Google Shape;70044;p28"/>
            <p:cNvSpPr/>
            <p:nvPr/>
          </p:nvSpPr>
          <p:spPr>
            <a:xfrm>
              <a:off x="806207" y="4355409"/>
              <a:ext cx="34086" cy="8792"/>
            </a:xfrm>
            <a:custGeom>
              <a:avLst/>
              <a:gdLst/>
              <a:ahLst/>
              <a:cxnLst/>
              <a:rect l="l" t="t" r="r" b="b"/>
              <a:pathLst>
                <a:path w="955" h="292" extrusionOk="0">
                  <a:moveTo>
                    <a:pt x="75" y="176"/>
                  </a:moveTo>
                  <a:cubicBezTo>
                    <a:pt x="321" y="180"/>
                    <a:pt x="345" y="291"/>
                    <a:pt x="655" y="265"/>
                  </a:cubicBezTo>
                  <a:cubicBezTo>
                    <a:pt x="954" y="43"/>
                    <a:pt x="0" y="0"/>
                    <a:pt x="75" y="17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45" name="Google Shape;70045;p28"/>
            <p:cNvSpPr/>
            <p:nvPr/>
          </p:nvSpPr>
          <p:spPr>
            <a:xfrm>
              <a:off x="6903837" y="4357216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5"/>
                  </a:moveTo>
                  <a:cubicBezTo>
                    <a:pt x="239" y="0"/>
                    <a:pt x="0" y="68"/>
                    <a:pt x="98" y="116"/>
                  </a:cubicBezTo>
                  <a:cubicBezTo>
                    <a:pt x="153" y="140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46" name="Google Shape;70046;p28"/>
            <p:cNvSpPr/>
            <p:nvPr/>
          </p:nvSpPr>
          <p:spPr>
            <a:xfrm>
              <a:off x="5927023" y="4349749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662" y="364"/>
                  </a:moveTo>
                  <a:cubicBezTo>
                    <a:pt x="716" y="157"/>
                    <a:pt x="613" y="21"/>
                    <a:pt x="275" y="0"/>
                  </a:cubicBezTo>
                  <a:cubicBezTo>
                    <a:pt x="215" y="123"/>
                    <a:pt x="1" y="173"/>
                    <a:pt x="84" y="36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47" name="Google Shape;70047;p28"/>
            <p:cNvSpPr/>
            <p:nvPr/>
          </p:nvSpPr>
          <p:spPr>
            <a:xfrm>
              <a:off x="2857632" y="4346015"/>
              <a:ext cx="39833" cy="15838"/>
            </a:xfrm>
            <a:custGeom>
              <a:avLst/>
              <a:gdLst/>
              <a:ahLst/>
              <a:cxnLst/>
              <a:rect l="l" t="t" r="r" b="b"/>
              <a:pathLst>
                <a:path w="1116" h="526" extrusionOk="0">
                  <a:moveTo>
                    <a:pt x="650" y="306"/>
                  </a:moveTo>
                  <a:cubicBezTo>
                    <a:pt x="1116" y="0"/>
                    <a:pt x="1" y="525"/>
                    <a:pt x="650" y="3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48" name="Google Shape;70048;p28"/>
            <p:cNvSpPr/>
            <p:nvPr/>
          </p:nvSpPr>
          <p:spPr>
            <a:xfrm>
              <a:off x="2122701" y="4346979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1" y="274"/>
                  </a:moveTo>
                  <a:lnTo>
                    <a:pt x="411" y="92"/>
                  </a:lnTo>
                  <a:cubicBezTo>
                    <a:pt x="219" y="92"/>
                    <a:pt x="182" y="19"/>
                    <a:pt x="26" y="1"/>
                  </a:cubicBezTo>
                  <a:cubicBezTo>
                    <a:pt x="46" y="145"/>
                    <a:pt x="0" y="316"/>
                    <a:pt x="411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49" name="Google Shape;70049;p28"/>
            <p:cNvSpPr/>
            <p:nvPr/>
          </p:nvSpPr>
          <p:spPr>
            <a:xfrm>
              <a:off x="1855155" y="4352489"/>
              <a:ext cx="13884" cy="2740"/>
            </a:xfrm>
            <a:custGeom>
              <a:avLst/>
              <a:gdLst/>
              <a:ahLst/>
              <a:cxnLst/>
              <a:rect l="l" t="t" r="r" b="b"/>
              <a:pathLst>
                <a:path w="389" h="91" extrusionOk="0">
                  <a:moveTo>
                    <a:pt x="389" y="1"/>
                  </a:moveTo>
                  <a:cubicBezTo>
                    <a:pt x="238" y="20"/>
                    <a:pt x="6" y="2"/>
                    <a:pt x="1" y="91"/>
                  </a:cubicBezTo>
                  <a:cubicBezTo>
                    <a:pt x="152" y="71"/>
                    <a:pt x="382" y="88"/>
                    <a:pt x="38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50" name="Google Shape;70050;p28"/>
            <p:cNvSpPr/>
            <p:nvPr/>
          </p:nvSpPr>
          <p:spPr>
            <a:xfrm>
              <a:off x="3944056" y="4348966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42" y="0"/>
                    <a:pt x="1" y="68"/>
                    <a:pt x="100" y="118"/>
                  </a:cubicBezTo>
                  <a:cubicBezTo>
                    <a:pt x="155" y="142"/>
                    <a:pt x="391" y="73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51" name="Google Shape;70051;p28"/>
            <p:cNvSpPr/>
            <p:nvPr/>
          </p:nvSpPr>
          <p:spPr>
            <a:xfrm>
              <a:off x="750350" y="4348966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3" y="26"/>
                  </a:moveTo>
                  <a:cubicBezTo>
                    <a:pt x="239" y="0"/>
                    <a:pt x="0" y="68"/>
                    <a:pt x="99" y="118"/>
                  </a:cubicBezTo>
                  <a:cubicBezTo>
                    <a:pt x="152" y="142"/>
                    <a:pt x="390" y="73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52" name="Google Shape;70052;p28"/>
            <p:cNvSpPr/>
            <p:nvPr/>
          </p:nvSpPr>
          <p:spPr>
            <a:xfrm>
              <a:off x="6928108" y="4344269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0" y="1"/>
                  </a:lnTo>
                  <a:lnTo>
                    <a:pt x="0" y="184"/>
                  </a:lnTo>
                  <a:lnTo>
                    <a:pt x="386" y="184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53" name="Google Shape;70053;p28"/>
            <p:cNvSpPr/>
            <p:nvPr/>
          </p:nvSpPr>
          <p:spPr>
            <a:xfrm>
              <a:off x="3101014" y="4341529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54" name="Google Shape;70054;p28"/>
            <p:cNvSpPr/>
            <p:nvPr/>
          </p:nvSpPr>
          <p:spPr>
            <a:xfrm>
              <a:off x="2031473" y="4338970"/>
              <a:ext cx="34051" cy="8882"/>
            </a:xfrm>
            <a:custGeom>
              <a:avLst/>
              <a:gdLst/>
              <a:ahLst/>
              <a:cxnLst/>
              <a:rect l="l" t="t" r="r" b="b"/>
              <a:pathLst>
                <a:path w="954" h="295" extrusionOk="0">
                  <a:moveTo>
                    <a:pt x="75" y="177"/>
                  </a:moveTo>
                  <a:cubicBezTo>
                    <a:pt x="321" y="182"/>
                    <a:pt x="341" y="294"/>
                    <a:pt x="654" y="268"/>
                  </a:cubicBezTo>
                  <a:cubicBezTo>
                    <a:pt x="953" y="45"/>
                    <a:pt x="0" y="1"/>
                    <a:pt x="75" y="17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55" name="Google Shape;70055;p28"/>
            <p:cNvSpPr/>
            <p:nvPr/>
          </p:nvSpPr>
          <p:spPr>
            <a:xfrm>
              <a:off x="3083739" y="4340776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0" y="25"/>
                  </a:moveTo>
                  <a:cubicBezTo>
                    <a:pt x="237" y="1"/>
                    <a:pt x="1" y="70"/>
                    <a:pt x="98" y="117"/>
                  </a:cubicBezTo>
                  <a:cubicBezTo>
                    <a:pt x="152" y="142"/>
                    <a:pt x="391" y="71"/>
                    <a:pt x="290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56" name="Google Shape;70056;p28"/>
            <p:cNvSpPr/>
            <p:nvPr/>
          </p:nvSpPr>
          <p:spPr>
            <a:xfrm>
              <a:off x="2171849" y="4341529"/>
              <a:ext cx="13706" cy="2770"/>
            </a:xfrm>
            <a:custGeom>
              <a:avLst/>
              <a:gdLst/>
              <a:ahLst/>
              <a:cxnLst/>
              <a:rect l="l" t="t" r="r" b="b"/>
              <a:pathLst>
                <a:path w="384" h="92" extrusionOk="0">
                  <a:moveTo>
                    <a:pt x="384" y="0"/>
                  </a:moveTo>
                  <a:cubicBezTo>
                    <a:pt x="235" y="20"/>
                    <a:pt x="3" y="4"/>
                    <a:pt x="0" y="92"/>
                  </a:cubicBezTo>
                  <a:cubicBezTo>
                    <a:pt x="149" y="71"/>
                    <a:pt x="377" y="89"/>
                    <a:pt x="38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57" name="Google Shape;70057;p28"/>
            <p:cNvSpPr/>
            <p:nvPr/>
          </p:nvSpPr>
          <p:spPr>
            <a:xfrm>
              <a:off x="2027225" y="5008644"/>
              <a:ext cx="50683" cy="16410"/>
            </a:xfrm>
            <a:custGeom>
              <a:avLst/>
              <a:gdLst/>
              <a:ahLst/>
              <a:cxnLst/>
              <a:rect l="l" t="t" r="r" b="b"/>
              <a:pathLst>
                <a:path w="1420" h="545" extrusionOk="0">
                  <a:moveTo>
                    <a:pt x="194" y="545"/>
                  </a:moveTo>
                  <a:cubicBezTo>
                    <a:pt x="1419" y="479"/>
                    <a:pt x="207" y="0"/>
                    <a:pt x="0" y="271"/>
                  </a:cubicBezTo>
                  <a:cubicBezTo>
                    <a:pt x="226" y="289"/>
                    <a:pt x="211" y="417"/>
                    <a:pt x="194" y="54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58" name="Google Shape;70058;p28"/>
            <p:cNvSpPr/>
            <p:nvPr/>
          </p:nvSpPr>
          <p:spPr>
            <a:xfrm>
              <a:off x="8717625" y="4718789"/>
              <a:ext cx="34479" cy="10990"/>
            </a:xfrm>
            <a:custGeom>
              <a:avLst/>
              <a:gdLst/>
              <a:ahLst/>
              <a:cxnLst/>
              <a:rect l="l" t="t" r="r" b="b"/>
              <a:pathLst>
                <a:path w="966" h="365" extrusionOk="0">
                  <a:moveTo>
                    <a:pt x="965" y="365"/>
                  </a:moveTo>
                  <a:cubicBezTo>
                    <a:pt x="897" y="123"/>
                    <a:pt x="459" y="59"/>
                    <a:pt x="0" y="0"/>
                  </a:cubicBezTo>
                  <a:cubicBezTo>
                    <a:pt x="79" y="237"/>
                    <a:pt x="601" y="264"/>
                    <a:pt x="965" y="36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59" name="Google Shape;70059;p28"/>
            <p:cNvSpPr/>
            <p:nvPr/>
          </p:nvSpPr>
          <p:spPr>
            <a:xfrm>
              <a:off x="9040779" y="4491891"/>
              <a:ext cx="36799" cy="16320"/>
            </a:xfrm>
            <a:custGeom>
              <a:avLst/>
              <a:gdLst/>
              <a:ahLst/>
              <a:cxnLst/>
              <a:rect l="l" t="t" r="r" b="b"/>
              <a:pathLst>
                <a:path w="1031" h="542" extrusionOk="0">
                  <a:moveTo>
                    <a:pt x="203" y="455"/>
                  </a:moveTo>
                  <a:cubicBezTo>
                    <a:pt x="791" y="541"/>
                    <a:pt x="1030" y="10"/>
                    <a:pt x="781" y="1"/>
                  </a:cubicBezTo>
                  <a:cubicBezTo>
                    <a:pt x="609" y="161"/>
                    <a:pt x="0" y="117"/>
                    <a:pt x="203" y="45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60" name="Google Shape;70060;p28"/>
            <p:cNvSpPr/>
            <p:nvPr/>
          </p:nvSpPr>
          <p:spPr>
            <a:xfrm>
              <a:off x="780616" y="4419510"/>
              <a:ext cx="35264" cy="10117"/>
            </a:xfrm>
            <a:custGeom>
              <a:avLst/>
              <a:gdLst/>
              <a:ahLst/>
              <a:cxnLst/>
              <a:rect l="l" t="t" r="r" b="b"/>
              <a:pathLst>
                <a:path w="988" h="336" extrusionOk="0">
                  <a:moveTo>
                    <a:pt x="409" y="316"/>
                  </a:moveTo>
                  <a:cubicBezTo>
                    <a:pt x="487" y="162"/>
                    <a:pt x="658" y="336"/>
                    <a:pt x="987" y="316"/>
                  </a:cubicBezTo>
                  <a:lnTo>
                    <a:pt x="987" y="45"/>
                  </a:lnTo>
                  <a:cubicBezTo>
                    <a:pt x="613" y="0"/>
                    <a:pt x="1" y="289"/>
                    <a:pt x="409" y="3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61" name="Google Shape;70061;p28"/>
            <p:cNvSpPr/>
            <p:nvPr/>
          </p:nvSpPr>
          <p:spPr>
            <a:xfrm>
              <a:off x="754097" y="4355921"/>
              <a:ext cx="37656" cy="11111"/>
            </a:xfrm>
            <a:custGeom>
              <a:avLst/>
              <a:gdLst/>
              <a:ahLst/>
              <a:cxnLst/>
              <a:rect l="l" t="t" r="r" b="b"/>
              <a:pathLst>
                <a:path w="1055" h="369" extrusionOk="0">
                  <a:moveTo>
                    <a:pt x="960" y="248"/>
                  </a:moveTo>
                  <a:cubicBezTo>
                    <a:pt x="574" y="248"/>
                    <a:pt x="715" y="0"/>
                    <a:pt x="188" y="68"/>
                  </a:cubicBezTo>
                  <a:cubicBezTo>
                    <a:pt x="1" y="290"/>
                    <a:pt x="1054" y="368"/>
                    <a:pt x="960" y="24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6000">
        <p15:prstTrans prst="curtains"/>
      </p:transition>
    </mc:Choice>
    <mc:Fallback xmlns="">
      <p:transition spd="slow">
        <p:fade/>
      </p:transition>
    </mc:Fallback>
  </mc:AlternateContent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2E52CA65-5C71-4775-B62B-3754508FCEE4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941772953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6000">
        <p15:prstTrans prst="curtains"/>
      </p:transition>
    </mc:Choice>
    <mc:Fallback xmlns="">
      <p:transition spd="slow">
        <p:fade/>
      </p:transition>
    </mc:Fallback>
  </mc:AlternateContent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_HEADER">
    <p:bg>
      <p:bgPr>
        <a:solidFill>
          <a:schemeClr val="accent2"/>
        </a:solidFill>
        <a:effectLst/>
      </p:bgPr>
    </p:bg>
    <p:spTree>
      <p:nvGrpSpPr>
        <p:cNvPr id="1" name="Shape 27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701" name="Google Shape;2701;p3"/>
          <p:cNvGrpSpPr/>
          <p:nvPr/>
        </p:nvGrpSpPr>
        <p:grpSpPr>
          <a:xfrm>
            <a:off x="0" y="0"/>
            <a:ext cx="9144000" cy="5143500"/>
            <a:chOff x="0" y="0"/>
            <a:chExt cx="9144000" cy="5143500"/>
          </a:xfrm>
        </p:grpSpPr>
        <p:sp>
          <p:nvSpPr>
            <p:cNvPr id="2702" name="Google Shape;2702;p3"/>
            <p:cNvSpPr/>
            <p:nvPr/>
          </p:nvSpPr>
          <p:spPr>
            <a:xfrm>
              <a:off x="8724086" y="797635"/>
              <a:ext cx="13777" cy="6715"/>
            </a:xfrm>
            <a:custGeom>
              <a:avLst/>
              <a:gdLst/>
              <a:ahLst/>
              <a:cxnLst/>
              <a:rect l="l" t="t" r="r" b="b"/>
              <a:pathLst>
                <a:path w="386" h="223" extrusionOk="0">
                  <a:moveTo>
                    <a:pt x="386" y="110"/>
                  </a:moveTo>
                  <a:cubicBezTo>
                    <a:pt x="344" y="1"/>
                    <a:pt x="173" y="54"/>
                    <a:pt x="1" y="110"/>
                  </a:cubicBezTo>
                  <a:cubicBezTo>
                    <a:pt x="2" y="199"/>
                    <a:pt x="338" y="223"/>
                    <a:pt x="386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3" name="Google Shape;2703;p3"/>
            <p:cNvSpPr/>
            <p:nvPr/>
          </p:nvSpPr>
          <p:spPr>
            <a:xfrm>
              <a:off x="8121679" y="80016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5"/>
                  </a:moveTo>
                  <a:cubicBezTo>
                    <a:pt x="154" y="140"/>
                    <a:pt x="394" y="72"/>
                    <a:pt x="292" y="24"/>
                  </a:cubicBezTo>
                  <a:cubicBezTo>
                    <a:pt x="242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4" name="Google Shape;2704;p3"/>
            <p:cNvSpPr/>
            <p:nvPr/>
          </p:nvSpPr>
          <p:spPr>
            <a:xfrm>
              <a:off x="3299282" y="798207"/>
              <a:ext cx="21630" cy="6353"/>
            </a:xfrm>
            <a:custGeom>
              <a:avLst/>
              <a:gdLst/>
              <a:ahLst/>
              <a:cxnLst/>
              <a:rect l="l" t="t" r="r" b="b"/>
              <a:pathLst>
                <a:path w="606" h="211" extrusionOk="0">
                  <a:moveTo>
                    <a:pt x="606" y="0"/>
                  </a:moveTo>
                  <a:lnTo>
                    <a:pt x="26" y="0"/>
                  </a:lnTo>
                  <a:cubicBezTo>
                    <a:pt x="0" y="161"/>
                    <a:pt x="219" y="210"/>
                    <a:pt x="606" y="18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5" name="Google Shape;2705;p3"/>
            <p:cNvSpPr/>
            <p:nvPr/>
          </p:nvSpPr>
          <p:spPr>
            <a:xfrm>
              <a:off x="168430" y="798026"/>
              <a:ext cx="23950" cy="5962"/>
            </a:xfrm>
            <a:custGeom>
              <a:avLst/>
              <a:gdLst/>
              <a:ahLst/>
              <a:cxnLst/>
              <a:rect l="l" t="t" r="r" b="b"/>
              <a:pathLst>
                <a:path w="671" h="198" extrusionOk="0">
                  <a:moveTo>
                    <a:pt x="580" y="6"/>
                  </a:moveTo>
                  <a:cubicBezTo>
                    <a:pt x="247" y="1"/>
                    <a:pt x="84" y="74"/>
                    <a:pt x="0" y="186"/>
                  </a:cubicBezTo>
                  <a:cubicBezTo>
                    <a:pt x="302" y="178"/>
                    <a:pt x="670" y="198"/>
                    <a:pt x="580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6" name="Google Shape;2706;p3"/>
            <p:cNvSpPr/>
            <p:nvPr/>
          </p:nvSpPr>
          <p:spPr>
            <a:xfrm>
              <a:off x="2725286" y="797394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7"/>
                  </a:moveTo>
                  <a:cubicBezTo>
                    <a:pt x="242" y="1"/>
                    <a:pt x="0" y="69"/>
                    <a:pt x="103" y="116"/>
                  </a:cubicBezTo>
                  <a:cubicBezTo>
                    <a:pt x="156" y="142"/>
                    <a:pt x="396" y="73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7" name="Google Shape;2707;p3"/>
            <p:cNvSpPr/>
            <p:nvPr/>
          </p:nvSpPr>
          <p:spPr>
            <a:xfrm>
              <a:off x="6944704" y="794654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99" y="118"/>
                  </a:moveTo>
                  <a:cubicBezTo>
                    <a:pt x="155" y="142"/>
                    <a:pt x="396" y="74"/>
                    <a:pt x="293" y="24"/>
                  </a:cubicBezTo>
                  <a:cubicBezTo>
                    <a:pt x="239" y="1"/>
                    <a:pt x="0" y="70"/>
                    <a:pt x="99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8" name="Google Shape;2708;p3"/>
            <p:cNvSpPr/>
            <p:nvPr/>
          </p:nvSpPr>
          <p:spPr>
            <a:xfrm>
              <a:off x="5251376" y="794684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6"/>
                  </a:moveTo>
                  <a:cubicBezTo>
                    <a:pt x="241" y="1"/>
                    <a:pt x="1" y="69"/>
                    <a:pt x="102" y="118"/>
                  </a:cubicBezTo>
                  <a:cubicBezTo>
                    <a:pt x="155" y="141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9" name="Google Shape;2709;p3"/>
            <p:cNvSpPr/>
            <p:nvPr/>
          </p:nvSpPr>
          <p:spPr>
            <a:xfrm>
              <a:off x="1882281" y="781768"/>
              <a:ext cx="39797" cy="13700"/>
            </a:xfrm>
            <a:custGeom>
              <a:avLst/>
              <a:gdLst/>
              <a:ahLst/>
              <a:cxnLst/>
              <a:rect l="l" t="t" r="r" b="b"/>
              <a:pathLst>
                <a:path w="1115" h="455" extrusionOk="0">
                  <a:moveTo>
                    <a:pt x="579" y="0"/>
                  </a:moveTo>
                  <a:cubicBezTo>
                    <a:pt x="405" y="161"/>
                    <a:pt x="112" y="265"/>
                    <a:pt x="1" y="455"/>
                  </a:cubicBezTo>
                  <a:cubicBezTo>
                    <a:pt x="388" y="448"/>
                    <a:pt x="1114" y="141"/>
                    <a:pt x="57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0" name="Google Shape;2710;p3"/>
            <p:cNvSpPr/>
            <p:nvPr/>
          </p:nvSpPr>
          <p:spPr>
            <a:xfrm>
              <a:off x="1720382" y="791945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101" y="117"/>
                  </a:moveTo>
                  <a:cubicBezTo>
                    <a:pt x="155" y="143"/>
                    <a:pt x="396" y="74"/>
                    <a:pt x="292" y="27"/>
                  </a:cubicBezTo>
                  <a:cubicBezTo>
                    <a:pt x="241" y="0"/>
                    <a:pt x="1" y="68"/>
                    <a:pt x="101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1" name="Google Shape;2711;p3"/>
            <p:cNvSpPr/>
            <p:nvPr/>
          </p:nvSpPr>
          <p:spPr>
            <a:xfrm>
              <a:off x="1142210" y="789205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102" y="116"/>
                  </a:moveTo>
                  <a:cubicBezTo>
                    <a:pt x="153" y="140"/>
                    <a:pt x="396" y="72"/>
                    <a:pt x="291" y="26"/>
                  </a:cubicBezTo>
                  <a:cubicBezTo>
                    <a:pt x="240" y="0"/>
                    <a:pt x="0" y="71"/>
                    <a:pt x="102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2" name="Google Shape;2712;p3"/>
            <p:cNvSpPr/>
            <p:nvPr/>
          </p:nvSpPr>
          <p:spPr>
            <a:xfrm>
              <a:off x="2787390" y="786495"/>
              <a:ext cx="13884" cy="4246"/>
            </a:xfrm>
            <a:custGeom>
              <a:avLst/>
              <a:gdLst/>
              <a:ahLst/>
              <a:cxnLst/>
              <a:rect l="l" t="t" r="r" b="b"/>
              <a:pathLst>
                <a:path w="389" h="141" extrusionOk="0">
                  <a:moveTo>
                    <a:pt x="98" y="116"/>
                  </a:moveTo>
                  <a:cubicBezTo>
                    <a:pt x="150" y="141"/>
                    <a:pt x="388" y="72"/>
                    <a:pt x="291" y="25"/>
                  </a:cubicBezTo>
                  <a:cubicBezTo>
                    <a:pt x="237" y="0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3" name="Google Shape;2713;p3"/>
            <p:cNvSpPr/>
            <p:nvPr/>
          </p:nvSpPr>
          <p:spPr>
            <a:xfrm>
              <a:off x="2921663" y="781768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4" name="Google Shape;2714;p3"/>
            <p:cNvSpPr/>
            <p:nvPr/>
          </p:nvSpPr>
          <p:spPr>
            <a:xfrm>
              <a:off x="6610914" y="778667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3"/>
                  </a:moveTo>
                  <a:cubicBezTo>
                    <a:pt x="195" y="52"/>
                    <a:pt x="39" y="0"/>
                    <a:pt x="3" y="103"/>
                  </a:cubicBezTo>
                  <a:cubicBezTo>
                    <a:pt x="1" y="154"/>
                    <a:pt x="160" y="207"/>
                    <a:pt x="195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5" name="Google Shape;2715;p3"/>
            <p:cNvSpPr/>
            <p:nvPr/>
          </p:nvSpPr>
          <p:spPr>
            <a:xfrm>
              <a:off x="4277596" y="778667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3"/>
                  </a:moveTo>
                  <a:cubicBezTo>
                    <a:pt x="193" y="52"/>
                    <a:pt x="39" y="0"/>
                    <a:pt x="1" y="103"/>
                  </a:cubicBezTo>
                  <a:cubicBezTo>
                    <a:pt x="1" y="154"/>
                    <a:pt x="156" y="207"/>
                    <a:pt x="193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6" name="Google Shape;2716;p3"/>
            <p:cNvSpPr/>
            <p:nvPr/>
          </p:nvSpPr>
          <p:spPr>
            <a:xfrm>
              <a:off x="591664" y="780985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38" y="0"/>
                    <a:pt x="0" y="69"/>
                    <a:pt x="99" y="116"/>
                  </a:cubicBezTo>
                  <a:cubicBezTo>
                    <a:pt x="152" y="143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7" name="Google Shape;2717;p3"/>
            <p:cNvSpPr/>
            <p:nvPr/>
          </p:nvSpPr>
          <p:spPr>
            <a:xfrm>
              <a:off x="5530380" y="773548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8" y="92"/>
                  </a:moveTo>
                  <a:cubicBezTo>
                    <a:pt x="385" y="92"/>
                    <a:pt x="349" y="19"/>
                    <a:pt x="193" y="1"/>
                  </a:cubicBezTo>
                  <a:cubicBezTo>
                    <a:pt x="193" y="92"/>
                    <a:pt x="35" y="110"/>
                    <a:pt x="0" y="182"/>
                  </a:cubicBezTo>
                  <a:cubicBezTo>
                    <a:pt x="193" y="182"/>
                    <a:pt x="230" y="255"/>
                    <a:pt x="386" y="273"/>
                  </a:cubicBezTo>
                  <a:cubicBezTo>
                    <a:pt x="385" y="182"/>
                    <a:pt x="540" y="166"/>
                    <a:pt x="578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8" name="Google Shape;2718;p3"/>
            <p:cNvSpPr/>
            <p:nvPr/>
          </p:nvSpPr>
          <p:spPr>
            <a:xfrm>
              <a:off x="4899633" y="773127"/>
              <a:ext cx="33480" cy="15868"/>
            </a:xfrm>
            <a:custGeom>
              <a:avLst/>
              <a:gdLst/>
              <a:ahLst/>
              <a:cxnLst/>
              <a:rect l="l" t="t" r="r" b="b"/>
              <a:pathLst>
                <a:path w="938" h="527" extrusionOk="0">
                  <a:moveTo>
                    <a:pt x="893" y="196"/>
                  </a:moveTo>
                  <a:cubicBezTo>
                    <a:pt x="938" y="141"/>
                    <a:pt x="601" y="0"/>
                    <a:pt x="509" y="15"/>
                  </a:cubicBezTo>
                  <a:cubicBezTo>
                    <a:pt x="0" y="89"/>
                    <a:pt x="632" y="526"/>
                    <a:pt x="893" y="19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9" name="Google Shape;2719;p3"/>
            <p:cNvSpPr/>
            <p:nvPr/>
          </p:nvSpPr>
          <p:spPr>
            <a:xfrm>
              <a:off x="471275" y="764787"/>
              <a:ext cx="40333" cy="14664"/>
            </a:xfrm>
            <a:custGeom>
              <a:avLst/>
              <a:gdLst/>
              <a:ahLst/>
              <a:cxnLst/>
              <a:rect l="l" t="t" r="r" b="b"/>
              <a:pathLst>
                <a:path w="1130" h="487" extrusionOk="0">
                  <a:moveTo>
                    <a:pt x="770" y="383"/>
                  </a:moveTo>
                  <a:cubicBezTo>
                    <a:pt x="1129" y="80"/>
                    <a:pt x="78" y="0"/>
                    <a:pt x="0" y="200"/>
                  </a:cubicBezTo>
                  <a:cubicBezTo>
                    <a:pt x="302" y="239"/>
                    <a:pt x="165" y="486"/>
                    <a:pt x="770" y="3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0" name="Google Shape;2720;p3"/>
            <p:cNvSpPr/>
            <p:nvPr/>
          </p:nvSpPr>
          <p:spPr>
            <a:xfrm>
              <a:off x="877448" y="754399"/>
              <a:ext cx="50398" cy="17494"/>
            </a:xfrm>
            <a:custGeom>
              <a:avLst/>
              <a:gdLst/>
              <a:ahLst/>
              <a:cxnLst/>
              <a:rect l="l" t="t" r="r" b="b"/>
              <a:pathLst>
                <a:path w="1412" h="581" extrusionOk="0">
                  <a:moveTo>
                    <a:pt x="1157" y="545"/>
                  </a:moveTo>
                  <a:cubicBezTo>
                    <a:pt x="1318" y="441"/>
                    <a:pt x="1411" y="302"/>
                    <a:pt x="1348" y="92"/>
                  </a:cubicBezTo>
                  <a:cubicBezTo>
                    <a:pt x="721" y="146"/>
                    <a:pt x="450" y="32"/>
                    <a:pt x="0" y="1"/>
                  </a:cubicBezTo>
                  <a:cubicBezTo>
                    <a:pt x="226" y="255"/>
                    <a:pt x="311" y="580"/>
                    <a:pt x="1157" y="5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1" name="Google Shape;2721;p3"/>
            <p:cNvSpPr/>
            <p:nvPr/>
          </p:nvSpPr>
          <p:spPr>
            <a:xfrm>
              <a:off x="1244325" y="751689"/>
              <a:ext cx="72027" cy="13941"/>
            </a:xfrm>
            <a:custGeom>
              <a:avLst/>
              <a:gdLst/>
              <a:ahLst/>
              <a:cxnLst/>
              <a:rect l="l" t="t" r="r" b="b"/>
              <a:pathLst>
                <a:path w="2018" h="463" extrusionOk="0">
                  <a:moveTo>
                    <a:pt x="713" y="455"/>
                  </a:moveTo>
                  <a:cubicBezTo>
                    <a:pt x="657" y="125"/>
                    <a:pt x="2017" y="463"/>
                    <a:pt x="1677" y="1"/>
                  </a:cubicBezTo>
                  <a:cubicBezTo>
                    <a:pt x="1136" y="49"/>
                    <a:pt x="675" y="134"/>
                    <a:pt x="132" y="182"/>
                  </a:cubicBezTo>
                  <a:cubicBezTo>
                    <a:pt x="1" y="426"/>
                    <a:pt x="532" y="357"/>
                    <a:pt x="713" y="4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2" name="Google Shape;2722;p3"/>
            <p:cNvSpPr/>
            <p:nvPr/>
          </p:nvSpPr>
          <p:spPr>
            <a:xfrm>
              <a:off x="6745044" y="759126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7"/>
                  </a:moveTo>
                  <a:cubicBezTo>
                    <a:pt x="155" y="140"/>
                    <a:pt x="392" y="72"/>
                    <a:pt x="292" y="27"/>
                  </a:cubicBezTo>
                  <a:cubicBezTo>
                    <a:pt x="242" y="1"/>
                    <a:pt x="1" y="71"/>
                    <a:pt x="99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3" name="Google Shape;2723;p3"/>
            <p:cNvSpPr/>
            <p:nvPr/>
          </p:nvSpPr>
          <p:spPr>
            <a:xfrm>
              <a:off x="6665987" y="754399"/>
              <a:ext cx="13884" cy="5540"/>
            </a:xfrm>
            <a:custGeom>
              <a:avLst/>
              <a:gdLst/>
              <a:ahLst/>
              <a:cxnLst/>
              <a:rect l="l" t="t" r="r" b="b"/>
              <a:pathLst>
                <a:path w="389" h="184" extrusionOk="0">
                  <a:moveTo>
                    <a:pt x="1" y="184"/>
                  </a:moveTo>
                  <a:lnTo>
                    <a:pt x="388" y="184"/>
                  </a:lnTo>
                  <a:lnTo>
                    <a:pt x="388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4" name="Google Shape;2724;p3"/>
            <p:cNvSpPr/>
            <p:nvPr/>
          </p:nvSpPr>
          <p:spPr>
            <a:xfrm>
              <a:off x="5289353" y="753857"/>
              <a:ext cx="13813" cy="6745"/>
            </a:xfrm>
            <a:custGeom>
              <a:avLst/>
              <a:gdLst/>
              <a:ahLst/>
              <a:cxnLst/>
              <a:rect l="l" t="t" r="r" b="b"/>
              <a:pathLst>
                <a:path w="387" h="224" extrusionOk="0">
                  <a:moveTo>
                    <a:pt x="387" y="110"/>
                  </a:moveTo>
                  <a:cubicBezTo>
                    <a:pt x="346" y="1"/>
                    <a:pt x="174" y="54"/>
                    <a:pt x="1" y="110"/>
                  </a:cubicBezTo>
                  <a:cubicBezTo>
                    <a:pt x="6" y="202"/>
                    <a:pt x="341" y="224"/>
                    <a:pt x="387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5" name="Google Shape;2725;p3"/>
            <p:cNvSpPr/>
            <p:nvPr/>
          </p:nvSpPr>
          <p:spPr>
            <a:xfrm>
              <a:off x="8061217" y="743470"/>
              <a:ext cx="44687" cy="16470"/>
            </a:xfrm>
            <a:custGeom>
              <a:avLst/>
              <a:gdLst/>
              <a:ahLst/>
              <a:cxnLst/>
              <a:rect l="l" t="t" r="r" b="b"/>
              <a:pathLst>
                <a:path w="1252" h="547" extrusionOk="0">
                  <a:moveTo>
                    <a:pt x="638" y="1"/>
                  </a:moveTo>
                  <a:cubicBezTo>
                    <a:pt x="615" y="173"/>
                    <a:pt x="1" y="65"/>
                    <a:pt x="59" y="274"/>
                  </a:cubicBezTo>
                  <a:cubicBezTo>
                    <a:pt x="396" y="547"/>
                    <a:pt x="1251" y="143"/>
                    <a:pt x="6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6" name="Google Shape;2726;p3"/>
            <p:cNvSpPr/>
            <p:nvPr/>
          </p:nvSpPr>
          <p:spPr>
            <a:xfrm>
              <a:off x="6738263" y="750907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89" y="27"/>
                  </a:moveTo>
                  <a:cubicBezTo>
                    <a:pt x="238" y="1"/>
                    <a:pt x="0" y="70"/>
                    <a:pt x="99" y="117"/>
                  </a:cubicBezTo>
                  <a:cubicBezTo>
                    <a:pt x="150" y="143"/>
                    <a:pt x="390" y="74"/>
                    <a:pt x="289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7" name="Google Shape;2727;p3"/>
            <p:cNvSpPr/>
            <p:nvPr/>
          </p:nvSpPr>
          <p:spPr>
            <a:xfrm>
              <a:off x="9130223" y="746240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8" name="Google Shape;2728;p3"/>
            <p:cNvSpPr/>
            <p:nvPr/>
          </p:nvSpPr>
          <p:spPr>
            <a:xfrm>
              <a:off x="5896614" y="736364"/>
              <a:ext cx="22165" cy="16199"/>
            </a:xfrm>
            <a:custGeom>
              <a:avLst/>
              <a:gdLst/>
              <a:ahLst/>
              <a:cxnLst/>
              <a:rect l="l" t="t" r="r" b="b"/>
              <a:pathLst>
                <a:path w="621" h="538" extrusionOk="0">
                  <a:moveTo>
                    <a:pt x="345" y="510"/>
                  </a:moveTo>
                  <a:cubicBezTo>
                    <a:pt x="404" y="387"/>
                    <a:pt x="620" y="335"/>
                    <a:pt x="537" y="146"/>
                  </a:cubicBezTo>
                  <a:cubicBezTo>
                    <a:pt x="0" y="1"/>
                    <a:pt x="4" y="537"/>
                    <a:pt x="345" y="5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9" name="Google Shape;2729;p3"/>
            <p:cNvSpPr/>
            <p:nvPr/>
          </p:nvSpPr>
          <p:spPr>
            <a:xfrm>
              <a:off x="5464814" y="745457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3" y="26"/>
                  </a:moveTo>
                  <a:cubicBezTo>
                    <a:pt x="239" y="0"/>
                    <a:pt x="0" y="71"/>
                    <a:pt x="101" y="116"/>
                  </a:cubicBezTo>
                  <a:cubicBezTo>
                    <a:pt x="151" y="143"/>
                    <a:pt x="396" y="72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0" name="Google Shape;2730;p3"/>
            <p:cNvSpPr/>
            <p:nvPr/>
          </p:nvSpPr>
          <p:spPr>
            <a:xfrm>
              <a:off x="2591620" y="736334"/>
              <a:ext cx="47792" cy="17464"/>
            </a:xfrm>
            <a:custGeom>
              <a:avLst/>
              <a:gdLst/>
              <a:ahLst/>
              <a:cxnLst/>
              <a:rect l="l" t="t" r="r" b="b"/>
              <a:pathLst>
                <a:path w="1339" h="580" extrusionOk="0">
                  <a:moveTo>
                    <a:pt x="182" y="329"/>
                  </a:moveTo>
                  <a:cubicBezTo>
                    <a:pt x="479" y="580"/>
                    <a:pt x="1315" y="325"/>
                    <a:pt x="1338" y="147"/>
                  </a:cubicBezTo>
                  <a:cubicBezTo>
                    <a:pt x="943" y="203"/>
                    <a:pt x="0" y="0"/>
                    <a:pt x="182" y="32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1" name="Google Shape;2731;p3"/>
            <p:cNvSpPr/>
            <p:nvPr/>
          </p:nvSpPr>
          <p:spPr>
            <a:xfrm>
              <a:off x="1494988" y="731306"/>
              <a:ext cx="26484" cy="12195"/>
            </a:xfrm>
            <a:custGeom>
              <a:avLst/>
              <a:gdLst/>
              <a:ahLst/>
              <a:cxnLst/>
              <a:rect l="l" t="t" r="r" b="b"/>
              <a:pathLst>
                <a:path w="742" h="405" extrusionOk="0">
                  <a:moveTo>
                    <a:pt x="438" y="405"/>
                  </a:moveTo>
                  <a:cubicBezTo>
                    <a:pt x="742" y="269"/>
                    <a:pt x="652" y="0"/>
                    <a:pt x="53" y="41"/>
                  </a:cubicBezTo>
                  <a:cubicBezTo>
                    <a:pt x="0" y="248"/>
                    <a:pt x="100" y="383"/>
                    <a:pt x="438" y="4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2" name="Google Shape;2732;p3"/>
            <p:cNvSpPr/>
            <p:nvPr/>
          </p:nvSpPr>
          <p:spPr>
            <a:xfrm>
              <a:off x="8940771" y="737267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4"/>
                  </a:moveTo>
                  <a:cubicBezTo>
                    <a:pt x="154" y="140"/>
                    <a:pt x="394" y="73"/>
                    <a:pt x="295" y="24"/>
                  </a:cubicBezTo>
                  <a:cubicBezTo>
                    <a:pt x="242" y="1"/>
                    <a:pt x="1" y="69"/>
                    <a:pt x="100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3" name="Google Shape;2733;p3"/>
            <p:cNvSpPr/>
            <p:nvPr/>
          </p:nvSpPr>
          <p:spPr>
            <a:xfrm>
              <a:off x="8995808" y="73455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5"/>
                  </a:moveTo>
                  <a:cubicBezTo>
                    <a:pt x="239" y="1"/>
                    <a:pt x="1" y="69"/>
                    <a:pt x="100" y="117"/>
                  </a:cubicBezTo>
                  <a:cubicBezTo>
                    <a:pt x="155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4" name="Google Shape;2734;p3"/>
            <p:cNvSpPr/>
            <p:nvPr/>
          </p:nvSpPr>
          <p:spPr>
            <a:xfrm>
              <a:off x="6961944" y="724923"/>
              <a:ext cx="26591" cy="15266"/>
            </a:xfrm>
            <a:custGeom>
              <a:avLst/>
              <a:gdLst/>
              <a:ahLst/>
              <a:cxnLst/>
              <a:rect l="l" t="t" r="r" b="b"/>
              <a:pathLst>
                <a:path w="745" h="507" extrusionOk="0">
                  <a:moveTo>
                    <a:pt x="0" y="434"/>
                  </a:moveTo>
                  <a:cubicBezTo>
                    <a:pt x="744" y="506"/>
                    <a:pt x="744" y="1"/>
                    <a:pt x="0" y="7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5" name="Google Shape;2735;p3"/>
            <p:cNvSpPr/>
            <p:nvPr/>
          </p:nvSpPr>
          <p:spPr>
            <a:xfrm>
              <a:off x="2673854" y="731848"/>
              <a:ext cx="13706" cy="7467"/>
            </a:xfrm>
            <a:custGeom>
              <a:avLst/>
              <a:gdLst/>
              <a:ahLst/>
              <a:cxnLst/>
              <a:rect l="l" t="t" r="r" b="b"/>
              <a:pathLst>
                <a:path w="384" h="248" extrusionOk="0">
                  <a:moveTo>
                    <a:pt x="384" y="115"/>
                  </a:moveTo>
                  <a:cubicBezTo>
                    <a:pt x="383" y="24"/>
                    <a:pt x="47" y="1"/>
                    <a:pt x="0" y="115"/>
                  </a:cubicBezTo>
                  <a:cubicBezTo>
                    <a:pt x="216" y="105"/>
                    <a:pt x="299" y="247"/>
                    <a:pt x="384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6" name="Google Shape;2736;p3"/>
            <p:cNvSpPr/>
            <p:nvPr/>
          </p:nvSpPr>
          <p:spPr>
            <a:xfrm>
              <a:off x="920207" y="716131"/>
              <a:ext cx="41725" cy="18819"/>
            </a:xfrm>
            <a:custGeom>
              <a:avLst/>
              <a:gdLst/>
              <a:ahLst/>
              <a:cxnLst/>
              <a:rect l="l" t="t" r="r" b="b"/>
              <a:pathLst>
                <a:path w="1169" h="625" extrusionOk="0">
                  <a:moveTo>
                    <a:pt x="727" y="546"/>
                  </a:moveTo>
                  <a:cubicBezTo>
                    <a:pt x="1169" y="340"/>
                    <a:pt x="598" y="145"/>
                    <a:pt x="342" y="0"/>
                  </a:cubicBezTo>
                  <a:cubicBezTo>
                    <a:pt x="46" y="138"/>
                    <a:pt x="0" y="624"/>
                    <a:pt x="727" y="54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7" name="Google Shape;2737;p3"/>
            <p:cNvSpPr/>
            <p:nvPr/>
          </p:nvSpPr>
          <p:spPr>
            <a:xfrm>
              <a:off x="6187502" y="723568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6"/>
                  </a:moveTo>
                  <a:cubicBezTo>
                    <a:pt x="240" y="0"/>
                    <a:pt x="1" y="68"/>
                    <a:pt x="101" y="116"/>
                  </a:cubicBezTo>
                  <a:cubicBezTo>
                    <a:pt x="152" y="142"/>
                    <a:pt x="394" y="72"/>
                    <a:pt x="296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8" name="Google Shape;2738;p3"/>
            <p:cNvSpPr/>
            <p:nvPr/>
          </p:nvSpPr>
          <p:spPr>
            <a:xfrm>
              <a:off x="6107624" y="721581"/>
              <a:ext cx="21594" cy="6474"/>
            </a:xfrm>
            <a:custGeom>
              <a:avLst/>
              <a:gdLst/>
              <a:ahLst/>
              <a:cxnLst/>
              <a:rect l="l" t="t" r="r" b="b"/>
              <a:pathLst>
                <a:path w="605" h="215" extrusionOk="0">
                  <a:moveTo>
                    <a:pt x="605" y="182"/>
                  </a:moveTo>
                  <a:lnTo>
                    <a:pt x="605" y="1"/>
                  </a:lnTo>
                  <a:lnTo>
                    <a:pt x="28" y="1"/>
                  </a:lnTo>
                  <a:cubicBezTo>
                    <a:pt x="0" y="164"/>
                    <a:pt x="217" y="215"/>
                    <a:pt x="605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9" name="Google Shape;2739;p3"/>
            <p:cNvSpPr/>
            <p:nvPr/>
          </p:nvSpPr>
          <p:spPr>
            <a:xfrm>
              <a:off x="1442165" y="711856"/>
              <a:ext cx="20273" cy="13580"/>
            </a:xfrm>
            <a:custGeom>
              <a:avLst/>
              <a:gdLst/>
              <a:ahLst/>
              <a:cxnLst/>
              <a:rect l="l" t="t" r="r" b="b"/>
              <a:pathLst>
                <a:path w="568" h="451" extrusionOk="0">
                  <a:moveTo>
                    <a:pt x="375" y="415"/>
                  </a:moveTo>
                  <a:cubicBezTo>
                    <a:pt x="386" y="359"/>
                    <a:pt x="402" y="306"/>
                    <a:pt x="568" y="324"/>
                  </a:cubicBezTo>
                  <a:lnTo>
                    <a:pt x="568" y="142"/>
                  </a:lnTo>
                  <a:cubicBezTo>
                    <a:pt x="94" y="0"/>
                    <a:pt x="0" y="451"/>
                    <a:pt x="375" y="4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0" name="Google Shape;2740;p3"/>
            <p:cNvSpPr/>
            <p:nvPr/>
          </p:nvSpPr>
          <p:spPr>
            <a:xfrm>
              <a:off x="5299596" y="71814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1" y="0"/>
                    <a:pt x="1" y="69"/>
                    <a:pt x="100" y="116"/>
                  </a:cubicBezTo>
                  <a:cubicBezTo>
                    <a:pt x="156" y="141"/>
                    <a:pt x="394" y="71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1" name="Google Shape;2741;p3"/>
            <p:cNvSpPr/>
            <p:nvPr/>
          </p:nvSpPr>
          <p:spPr>
            <a:xfrm>
              <a:off x="138877" y="713331"/>
              <a:ext cx="22629" cy="8280"/>
            </a:xfrm>
            <a:custGeom>
              <a:avLst/>
              <a:gdLst/>
              <a:ahLst/>
              <a:cxnLst/>
              <a:rect l="l" t="t" r="r" b="b"/>
              <a:pathLst>
                <a:path w="634" h="275" extrusionOk="0">
                  <a:moveTo>
                    <a:pt x="634" y="275"/>
                  </a:moveTo>
                  <a:lnTo>
                    <a:pt x="634" y="1"/>
                  </a:lnTo>
                  <a:lnTo>
                    <a:pt x="248" y="1"/>
                  </a:lnTo>
                  <a:cubicBezTo>
                    <a:pt x="240" y="118"/>
                    <a:pt x="1" y="127"/>
                    <a:pt x="57" y="2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2" name="Google Shape;2742;p3"/>
            <p:cNvSpPr/>
            <p:nvPr/>
          </p:nvSpPr>
          <p:spPr>
            <a:xfrm>
              <a:off x="8483130" y="713030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4" y="103"/>
                  </a:moveTo>
                  <a:cubicBezTo>
                    <a:pt x="195" y="53"/>
                    <a:pt x="39" y="0"/>
                    <a:pt x="1" y="103"/>
                  </a:cubicBezTo>
                  <a:cubicBezTo>
                    <a:pt x="1" y="154"/>
                    <a:pt x="157" y="207"/>
                    <a:pt x="194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3" name="Google Shape;2743;p3"/>
            <p:cNvSpPr/>
            <p:nvPr/>
          </p:nvSpPr>
          <p:spPr>
            <a:xfrm>
              <a:off x="5337537" y="708002"/>
              <a:ext cx="22665" cy="13670"/>
            </a:xfrm>
            <a:custGeom>
              <a:avLst/>
              <a:gdLst/>
              <a:ahLst/>
              <a:cxnLst/>
              <a:rect l="l" t="t" r="r" b="b"/>
              <a:pathLst>
                <a:path w="635" h="454" extrusionOk="0">
                  <a:moveTo>
                    <a:pt x="581" y="362"/>
                  </a:moveTo>
                  <a:cubicBezTo>
                    <a:pt x="635" y="154"/>
                    <a:pt x="535" y="21"/>
                    <a:pt x="196" y="0"/>
                  </a:cubicBezTo>
                  <a:cubicBezTo>
                    <a:pt x="240" y="160"/>
                    <a:pt x="0" y="453"/>
                    <a:pt x="581" y="36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4" name="Google Shape;2744;p3"/>
            <p:cNvSpPr/>
            <p:nvPr/>
          </p:nvSpPr>
          <p:spPr>
            <a:xfrm>
              <a:off x="4020400" y="697042"/>
              <a:ext cx="57322" cy="21860"/>
            </a:xfrm>
            <a:custGeom>
              <a:avLst/>
              <a:gdLst/>
              <a:ahLst/>
              <a:cxnLst/>
              <a:rect l="l" t="t" r="r" b="b"/>
              <a:pathLst>
                <a:path w="1606" h="726" extrusionOk="0">
                  <a:moveTo>
                    <a:pt x="1035" y="726"/>
                  </a:moveTo>
                  <a:cubicBezTo>
                    <a:pt x="1606" y="368"/>
                    <a:pt x="631" y="111"/>
                    <a:pt x="72" y="0"/>
                  </a:cubicBezTo>
                  <a:cubicBezTo>
                    <a:pt x="0" y="427"/>
                    <a:pt x="418" y="623"/>
                    <a:pt x="1035" y="7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5" name="Google Shape;2745;p3"/>
            <p:cNvSpPr/>
            <p:nvPr/>
          </p:nvSpPr>
          <p:spPr>
            <a:xfrm>
              <a:off x="8507222" y="709959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4"/>
                  </a:moveTo>
                  <a:cubicBezTo>
                    <a:pt x="153" y="140"/>
                    <a:pt x="392" y="70"/>
                    <a:pt x="292" y="24"/>
                  </a:cubicBezTo>
                  <a:cubicBezTo>
                    <a:pt x="237" y="1"/>
                    <a:pt x="1" y="67"/>
                    <a:pt x="100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6" name="Google Shape;2746;p3"/>
            <p:cNvSpPr/>
            <p:nvPr/>
          </p:nvSpPr>
          <p:spPr>
            <a:xfrm>
              <a:off x="632888" y="709959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4"/>
                  </a:moveTo>
                  <a:cubicBezTo>
                    <a:pt x="154" y="140"/>
                    <a:pt x="395" y="70"/>
                    <a:pt x="295" y="24"/>
                  </a:cubicBezTo>
                  <a:cubicBezTo>
                    <a:pt x="242" y="1"/>
                    <a:pt x="0" y="67"/>
                    <a:pt x="101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7" name="Google Shape;2747;p3"/>
            <p:cNvSpPr/>
            <p:nvPr/>
          </p:nvSpPr>
          <p:spPr>
            <a:xfrm>
              <a:off x="5251376" y="70712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7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3"/>
                    <a:pt x="395" y="75"/>
                    <a:pt x="294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8" name="Google Shape;2748;p3"/>
            <p:cNvSpPr/>
            <p:nvPr/>
          </p:nvSpPr>
          <p:spPr>
            <a:xfrm>
              <a:off x="1710139" y="698548"/>
              <a:ext cx="34943" cy="15266"/>
            </a:xfrm>
            <a:custGeom>
              <a:avLst/>
              <a:gdLst/>
              <a:ahLst/>
              <a:cxnLst/>
              <a:rect l="l" t="t" r="r" b="b"/>
              <a:pathLst>
                <a:path w="979" h="507" extrusionOk="0">
                  <a:moveTo>
                    <a:pt x="774" y="403"/>
                  </a:moveTo>
                  <a:cubicBezTo>
                    <a:pt x="978" y="173"/>
                    <a:pt x="123" y="1"/>
                    <a:pt x="0" y="220"/>
                  </a:cubicBezTo>
                  <a:cubicBezTo>
                    <a:pt x="306" y="259"/>
                    <a:pt x="167" y="506"/>
                    <a:pt x="774" y="4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9" name="Google Shape;2749;p3"/>
            <p:cNvSpPr/>
            <p:nvPr/>
          </p:nvSpPr>
          <p:spPr>
            <a:xfrm>
              <a:off x="378441" y="704841"/>
              <a:ext cx="23950" cy="5871"/>
            </a:xfrm>
            <a:custGeom>
              <a:avLst/>
              <a:gdLst/>
              <a:ahLst/>
              <a:cxnLst/>
              <a:rect l="l" t="t" r="r" b="b"/>
              <a:pathLst>
                <a:path w="671" h="195" extrusionOk="0">
                  <a:moveTo>
                    <a:pt x="479" y="194"/>
                  </a:moveTo>
                  <a:cubicBezTo>
                    <a:pt x="479" y="103"/>
                    <a:pt x="634" y="87"/>
                    <a:pt x="671" y="11"/>
                  </a:cubicBezTo>
                  <a:cubicBezTo>
                    <a:pt x="368" y="22"/>
                    <a:pt x="1" y="1"/>
                    <a:pt x="92" y="19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0" name="Google Shape;2750;p3"/>
            <p:cNvSpPr/>
            <p:nvPr/>
          </p:nvSpPr>
          <p:spPr>
            <a:xfrm>
              <a:off x="2618818" y="705172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1" y="92"/>
                  </a:moveTo>
                  <a:cubicBezTo>
                    <a:pt x="148" y="71"/>
                    <a:pt x="378" y="89"/>
                    <a:pt x="386" y="0"/>
                  </a:cubicBezTo>
                  <a:cubicBezTo>
                    <a:pt x="237" y="22"/>
                    <a:pt x="3" y="4"/>
                    <a:pt x="1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1" name="Google Shape;2751;p3"/>
            <p:cNvSpPr/>
            <p:nvPr/>
          </p:nvSpPr>
          <p:spPr>
            <a:xfrm>
              <a:off x="1988821" y="704449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5" y="24"/>
                  </a:moveTo>
                  <a:cubicBezTo>
                    <a:pt x="240" y="1"/>
                    <a:pt x="1" y="69"/>
                    <a:pt x="101" y="116"/>
                  </a:cubicBezTo>
                  <a:cubicBezTo>
                    <a:pt x="154" y="142"/>
                    <a:pt x="395" y="73"/>
                    <a:pt x="295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2" name="Google Shape;2752;p3"/>
            <p:cNvSpPr/>
            <p:nvPr/>
          </p:nvSpPr>
          <p:spPr>
            <a:xfrm>
              <a:off x="7068591" y="693490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7"/>
                  </a:moveTo>
                  <a:cubicBezTo>
                    <a:pt x="153" y="143"/>
                    <a:pt x="392" y="72"/>
                    <a:pt x="294" y="25"/>
                  </a:cubicBezTo>
                  <a:cubicBezTo>
                    <a:pt x="242" y="1"/>
                    <a:pt x="0" y="71"/>
                    <a:pt x="99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3" name="Google Shape;2753;p3"/>
            <p:cNvSpPr/>
            <p:nvPr/>
          </p:nvSpPr>
          <p:spPr>
            <a:xfrm>
              <a:off x="5557791" y="686053"/>
              <a:ext cx="33729" cy="17343"/>
            </a:xfrm>
            <a:custGeom>
              <a:avLst/>
              <a:gdLst/>
              <a:ahLst/>
              <a:cxnLst/>
              <a:rect l="l" t="t" r="r" b="b"/>
              <a:pathLst>
                <a:path w="945" h="576" extrusionOk="0">
                  <a:moveTo>
                    <a:pt x="1" y="91"/>
                  </a:moveTo>
                  <a:lnTo>
                    <a:pt x="1" y="272"/>
                  </a:lnTo>
                  <a:cubicBezTo>
                    <a:pt x="359" y="575"/>
                    <a:pt x="945" y="1"/>
                    <a:pt x="1" y="9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4" name="Google Shape;2754;p3"/>
            <p:cNvSpPr/>
            <p:nvPr/>
          </p:nvSpPr>
          <p:spPr>
            <a:xfrm>
              <a:off x="4508058" y="693520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5" y="26"/>
                  </a:moveTo>
                  <a:cubicBezTo>
                    <a:pt x="242" y="1"/>
                    <a:pt x="0" y="70"/>
                    <a:pt x="99" y="117"/>
                  </a:cubicBezTo>
                  <a:cubicBezTo>
                    <a:pt x="155" y="142"/>
                    <a:pt x="396" y="71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5" name="Google Shape;2755;p3"/>
            <p:cNvSpPr/>
            <p:nvPr/>
          </p:nvSpPr>
          <p:spPr>
            <a:xfrm>
              <a:off x="2549040" y="688763"/>
              <a:ext cx="21630" cy="9515"/>
            </a:xfrm>
            <a:custGeom>
              <a:avLst/>
              <a:gdLst/>
              <a:ahLst/>
              <a:cxnLst/>
              <a:rect l="l" t="t" r="r" b="b"/>
              <a:pathLst>
                <a:path w="606" h="316" extrusionOk="0">
                  <a:moveTo>
                    <a:pt x="413" y="274"/>
                  </a:moveTo>
                  <a:cubicBezTo>
                    <a:pt x="406" y="147"/>
                    <a:pt x="504" y="74"/>
                    <a:pt x="606" y="1"/>
                  </a:cubicBezTo>
                  <a:lnTo>
                    <a:pt x="28" y="1"/>
                  </a:lnTo>
                  <a:cubicBezTo>
                    <a:pt x="42" y="145"/>
                    <a:pt x="0" y="316"/>
                    <a:pt x="413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6" name="Google Shape;2756;p3"/>
            <p:cNvSpPr/>
            <p:nvPr/>
          </p:nvSpPr>
          <p:spPr>
            <a:xfrm>
              <a:off x="5299596" y="69078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1" y="1"/>
                    <a:pt x="1" y="70"/>
                    <a:pt x="100" y="117"/>
                  </a:cubicBezTo>
                  <a:cubicBezTo>
                    <a:pt x="156" y="142"/>
                    <a:pt x="394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7" name="Google Shape;2757;p3"/>
            <p:cNvSpPr/>
            <p:nvPr/>
          </p:nvSpPr>
          <p:spPr>
            <a:xfrm>
              <a:off x="3128140" y="688070"/>
              <a:ext cx="13813" cy="7467"/>
            </a:xfrm>
            <a:custGeom>
              <a:avLst/>
              <a:gdLst/>
              <a:ahLst/>
              <a:cxnLst/>
              <a:rect l="l" t="t" r="r" b="b"/>
              <a:pathLst>
                <a:path w="387" h="248" extrusionOk="0">
                  <a:moveTo>
                    <a:pt x="387" y="115"/>
                  </a:moveTo>
                  <a:cubicBezTo>
                    <a:pt x="384" y="24"/>
                    <a:pt x="48" y="0"/>
                    <a:pt x="1" y="115"/>
                  </a:cubicBezTo>
                  <a:cubicBezTo>
                    <a:pt x="215" y="105"/>
                    <a:pt x="302" y="247"/>
                    <a:pt x="387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8" name="Google Shape;2758;p3"/>
            <p:cNvSpPr/>
            <p:nvPr/>
          </p:nvSpPr>
          <p:spPr>
            <a:xfrm>
              <a:off x="3045585" y="688823"/>
              <a:ext cx="13742" cy="5480"/>
            </a:xfrm>
            <a:custGeom>
              <a:avLst/>
              <a:gdLst/>
              <a:ahLst/>
              <a:cxnLst/>
              <a:rect l="l" t="t" r="r" b="b"/>
              <a:pathLst>
                <a:path w="385" h="182" extrusionOk="0">
                  <a:moveTo>
                    <a:pt x="1" y="182"/>
                  </a:moveTo>
                  <a:lnTo>
                    <a:pt x="384" y="182"/>
                  </a:lnTo>
                  <a:lnTo>
                    <a:pt x="384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9" name="Google Shape;2759;p3"/>
            <p:cNvSpPr/>
            <p:nvPr/>
          </p:nvSpPr>
          <p:spPr>
            <a:xfrm>
              <a:off x="2576237" y="686053"/>
              <a:ext cx="21880" cy="8732"/>
            </a:xfrm>
            <a:custGeom>
              <a:avLst/>
              <a:gdLst/>
              <a:ahLst/>
              <a:cxnLst/>
              <a:rect l="l" t="t" r="r" b="b"/>
              <a:pathLst>
                <a:path w="613" h="290" extrusionOk="0">
                  <a:moveTo>
                    <a:pt x="613" y="274"/>
                  </a:moveTo>
                  <a:lnTo>
                    <a:pt x="613" y="1"/>
                  </a:lnTo>
                  <a:lnTo>
                    <a:pt x="36" y="1"/>
                  </a:lnTo>
                  <a:cubicBezTo>
                    <a:pt x="1" y="198"/>
                    <a:pt x="194" y="289"/>
                    <a:pt x="613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0" name="Google Shape;2760;p3"/>
            <p:cNvSpPr/>
            <p:nvPr/>
          </p:nvSpPr>
          <p:spPr>
            <a:xfrm>
              <a:off x="1957983" y="685661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4"/>
                  </a:moveTo>
                  <a:cubicBezTo>
                    <a:pt x="195" y="53"/>
                    <a:pt x="39" y="1"/>
                    <a:pt x="3" y="104"/>
                  </a:cubicBezTo>
                  <a:cubicBezTo>
                    <a:pt x="1" y="155"/>
                    <a:pt x="156" y="208"/>
                    <a:pt x="195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1" name="Google Shape;2761;p3"/>
            <p:cNvSpPr/>
            <p:nvPr/>
          </p:nvSpPr>
          <p:spPr>
            <a:xfrm>
              <a:off x="8868638" y="683313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0" y="182"/>
                  </a:moveTo>
                  <a:lnTo>
                    <a:pt x="386" y="182"/>
                  </a:lnTo>
                  <a:lnTo>
                    <a:pt x="38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2" name="Google Shape;2762;p3"/>
            <p:cNvSpPr/>
            <p:nvPr/>
          </p:nvSpPr>
          <p:spPr>
            <a:xfrm>
              <a:off x="5664402" y="679881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4" y="24"/>
                  </a:moveTo>
                  <a:cubicBezTo>
                    <a:pt x="239" y="1"/>
                    <a:pt x="0" y="69"/>
                    <a:pt x="102" y="116"/>
                  </a:cubicBezTo>
                  <a:cubicBezTo>
                    <a:pt x="155" y="139"/>
                    <a:pt x="393" y="73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3" name="Google Shape;2763;p3"/>
            <p:cNvSpPr/>
            <p:nvPr/>
          </p:nvSpPr>
          <p:spPr>
            <a:xfrm>
              <a:off x="2563674" y="675093"/>
              <a:ext cx="20702" cy="8250"/>
            </a:xfrm>
            <a:custGeom>
              <a:avLst/>
              <a:gdLst/>
              <a:ahLst/>
              <a:cxnLst/>
              <a:rect l="l" t="t" r="r" b="b"/>
              <a:pathLst>
                <a:path w="580" h="274" extrusionOk="0">
                  <a:moveTo>
                    <a:pt x="388" y="274"/>
                  </a:moveTo>
                  <a:cubicBezTo>
                    <a:pt x="388" y="182"/>
                    <a:pt x="544" y="168"/>
                    <a:pt x="580" y="91"/>
                  </a:cubicBezTo>
                  <a:cubicBezTo>
                    <a:pt x="388" y="91"/>
                    <a:pt x="350" y="18"/>
                    <a:pt x="195" y="1"/>
                  </a:cubicBezTo>
                  <a:cubicBezTo>
                    <a:pt x="195" y="92"/>
                    <a:pt x="38" y="109"/>
                    <a:pt x="0" y="183"/>
                  </a:cubicBezTo>
                  <a:cubicBezTo>
                    <a:pt x="196" y="183"/>
                    <a:pt x="232" y="258"/>
                    <a:pt x="388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4" name="Google Shape;2764;p3"/>
            <p:cNvSpPr/>
            <p:nvPr/>
          </p:nvSpPr>
          <p:spPr>
            <a:xfrm>
              <a:off x="1861579" y="668379"/>
              <a:ext cx="28982" cy="16982"/>
            </a:xfrm>
            <a:custGeom>
              <a:avLst/>
              <a:gdLst/>
              <a:ahLst/>
              <a:cxnLst/>
              <a:rect l="l" t="t" r="r" b="b"/>
              <a:pathLst>
                <a:path w="812" h="564" extrusionOk="0">
                  <a:moveTo>
                    <a:pt x="772" y="497"/>
                  </a:moveTo>
                  <a:cubicBezTo>
                    <a:pt x="812" y="237"/>
                    <a:pt x="796" y="0"/>
                    <a:pt x="195" y="42"/>
                  </a:cubicBezTo>
                  <a:cubicBezTo>
                    <a:pt x="202" y="169"/>
                    <a:pt x="103" y="243"/>
                    <a:pt x="1" y="315"/>
                  </a:cubicBezTo>
                  <a:cubicBezTo>
                    <a:pt x="385" y="318"/>
                    <a:pt x="248" y="563"/>
                    <a:pt x="772" y="49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5" name="Google Shape;2765;p3"/>
            <p:cNvSpPr/>
            <p:nvPr/>
          </p:nvSpPr>
          <p:spPr>
            <a:xfrm>
              <a:off x="8865068" y="677141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1" y="24"/>
                  </a:moveTo>
                  <a:cubicBezTo>
                    <a:pt x="241" y="1"/>
                    <a:pt x="1" y="68"/>
                    <a:pt x="99" y="115"/>
                  </a:cubicBezTo>
                  <a:cubicBezTo>
                    <a:pt x="156" y="140"/>
                    <a:pt x="392" y="72"/>
                    <a:pt x="291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6" name="Google Shape;2766;p3"/>
            <p:cNvSpPr/>
            <p:nvPr/>
          </p:nvSpPr>
          <p:spPr>
            <a:xfrm>
              <a:off x="8651703" y="677141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5"/>
                  </a:moveTo>
                  <a:cubicBezTo>
                    <a:pt x="153" y="140"/>
                    <a:pt x="393" y="72"/>
                    <a:pt x="293" y="24"/>
                  </a:cubicBezTo>
                  <a:cubicBezTo>
                    <a:pt x="241" y="1"/>
                    <a:pt x="0" y="68"/>
                    <a:pt x="100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7" name="Google Shape;2767;p3"/>
            <p:cNvSpPr/>
            <p:nvPr/>
          </p:nvSpPr>
          <p:spPr>
            <a:xfrm>
              <a:off x="5426980" y="674792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3" y="102"/>
                  </a:moveTo>
                  <a:cubicBezTo>
                    <a:pt x="0" y="153"/>
                    <a:pt x="158" y="206"/>
                    <a:pt x="196" y="102"/>
                  </a:cubicBezTo>
                  <a:cubicBezTo>
                    <a:pt x="196" y="52"/>
                    <a:pt x="40" y="0"/>
                    <a:pt x="3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8" name="Google Shape;2768;p3"/>
            <p:cNvSpPr/>
            <p:nvPr/>
          </p:nvSpPr>
          <p:spPr>
            <a:xfrm>
              <a:off x="3259236" y="665429"/>
              <a:ext cx="20309" cy="13549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7" y="413"/>
                  </a:moveTo>
                  <a:cubicBezTo>
                    <a:pt x="388" y="358"/>
                    <a:pt x="403" y="307"/>
                    <a:pt x="569" y="324"/>
                  </a:cubicBezTo>
                  <a:lnTo>
                    <a:pt x="569" y="143"/>
                  </a:lnTo>
                  <a:cubicBezTo>
                    <a:pt x="96" y="1"/>
                    <a:pt x="1" y="450"/>
                    <a:pt x="377" y="4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9" name="Google Shape;2769;p3"/>
            <p:cNvSpPr/>
            <p:nvPr/>
          </p:nvSpPr>
          <p:spPr>
            <a:xfrm>
              <a:off x="8111471" y="672414"/>
              <a:ext cx="13813" cy="2710"/>
            </a:xfrm>
            <a:custGeom>
              <a:avLst/>
              <a:gdLst/>
              <a:ahLst/>
              <a:cxnLst/>
              <a:rect l="l" t="t" r="r" b="b"/>
              <a:pathLst>
                <a:path w="387" h="90" extrusionOk="0">
                  <a:moveTo>
                    <a:pt x="386" y="1"/>
                  </a:moveTo>
                  <a:cubicBezTo>
                    <a:pt x="237" y="21"/>
                    <a:pt x="8" y="4"/>
                    <a:pt x="1" y="90"/>
                  </a:cubicBezTo>
                  <a:cubicBezTo>
                    <a:pt x="151" y="70"/>
                    <a:pt x="382" y="87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0" name="Google Shape;2770;p3"/>
            <p:cNvSpPr/>
            <p:nvPr/>
          </p:nvSpPr>
          <p:spPr>
            <a:xfrm>
              <a:off x="5544121" y="666573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3" y="104"/>
                  </a:moveTo>
                  <a:cubicBezTo>
                    <a:pt x="193" y="53"/>
                    <a:pt x="37" y="0"/>
                    <a:pt x="0" y="104"/>
                  </a:cubicBezTo>
                  <a:cubicBezTo>
                    <a:pt x="0" y="153"/>
                    <a:pt x="155" y="205"/>
                    <a:pt x="193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1" name="Google Shape;2771;p3"/>
            <p:cNvSpPr/>
            <p:nvPr/>
          </p:nvSpPr>
          <p:spPr>
            <a:xfrm>
              <a:off x="1507374" y="664164"/>
              <a:ext cx="23878" cy="10328"/>
            </a:xfrm>
            <a:custGeom>
              <a:avLst/>
              <a:gdLst/>
              <a:ahLst/>
              <a:cxnLst/>
              <a:rect l="l" t="t" r="r" b="b"/>
              <a:pathLst>
                <a:path w="669" h="343" extrusionOk="0">
                  <a:moveTo>
                    <a:pt x="669" y="92"/>
                  </a:moveTo>
                  <a:cubicBezTo>
                    <a:pt x="403" y="95"/>
                    <a:pt x="247" y="49"/>
                    <a:pt x="91" y="1"/>
                  </a:cubicBezTo>
                  <a:cubicBezTo>
                    <a:pt x="1" y="283"/>
                    <a:pt x="610" y="343"/>
                    <a:pt x="669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2" name="Google Shape;2772;p3"/>
            <p:cNvSpPr/>
            <p:nvPr/>
          </p:nvSpPr>
          <p:spPr>
            <a:xfrm>
              <a:off x="4260321" y="666181"/>
              <a:ext cx="13920" cy="4246"/>
            </a:xfrm>
            <a:custGeom>
              <a:avLst/>
              <a:gdLst/>
              <a:ahLst/>
              <a:cxnLst/>
              <a:rect l="l" t="t" r="r" b="b"/>
              <a:pathLst>
                <a:path w="390" h="141" extrusionOk="0">
                  <a:moveTo>
                    <a:pt x="290" y="25"/>
                  </a:moveTo>
                  <a:cubicBezTo>
                    <a:pt x="237" y="0"/>
                    <a:pt x="1" y="68"/>
                    <a:pt x="100" y="117"/>
                  </a:cubicBezTo>
                  <a:cubicBezTo>
                    <a:pt x="152" y="140"/>
                    <a:pt x="390" y="72"/>
                    <a:pt x="290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3" name="Google Shape;2773;p3"/>
            <p:cNvSpPr/>
            <p:nvPr/>
          </p:nvSpPr>
          <p:spPr>
            <a:xfrm>
              <a:off x="1577258" y="648538"/>
              <a:ext cx="50434" cy="18488"/>
            </a:xfrm>
            <a:custGeom>
              <a:avLst/>
              <a:gdLst/>
              <a:ahLst/>
              <a:cxnLst/>
              <a:rect l="l" t="t" r="r" b="b"/>
              <a:pathLst>
                <a:path w="1413" h="614" extrusionOk="0">
                  <a:moveTo>
                    <a:pt x="62" y="520"/>
                  </a:moveTo>
                  <a:cubicBezTo>
                    <a:pt x="609" y="614"/>
                    <a:pt x="867" y="614"/>
                    <a:pt x="1413" y="520"/>
                  </a:cubicBezTo>
                  <a:cubicBezTo>
                    <a:pt x="1255" y="261"/>
                    <a:pt x="1104" y="0"/>
                    <a:pt x="254" y="66"/>
                  </a:cubicBezTo>
                  <a:cubicBezTo>
                    <a:pt x="92" y="171"/>
                    <a:pt x="1" y="311"/>
                    <a:pt x="62" y="52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4" name="Google Shape;2774;p3"/>
            <p:cNvSpPr/>
            <p:nvPr/>
          </p:nvSpPr>
          <p:spPr>
            <a:xfrm>
              <a:off x="2075017" y="65561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3"/>
                  </a:moveTo>
                  <a:cubicBezTo>
                    <a:pt x="193" y="52"/>
                    <a:pt x="40" y="0"/>
                    <a:pt x="2" y="103"/>
                  </a:cubicBezTo>
                  <a:cubicBezTo>
                    <a:pt x="1" y="154"/>
                    <a:pt x="155" y="206"/>
                    <a:pt x="193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5" name="Google Shape;2775;p3"/>
            <p:cNvSpPr/>
            <p:nvPr/>
          </p:nvSpPr>
          <p:spPr>
            <a:xfrm>
              <a:off x="4917800" y="656005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4" y="21"/>
                    <a:pt x="4" y="4"/>
                    <a:pt x="0" y="92"/>
                  </a:cubicBezTo>
                  <a:cubicBezTo>
                    <a:pt x="149" y="71"/>
                    <a:pt x="379" y="89"/>
                    <a:pt x="38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6" name="Google Shape;2776;p3"/>
            <p:cNvSpPr/>
            <p:nvPr/>
          </p:nvSpPr>
          <p:spPr>
            <a:xfrm>
              <a:off x="2171385" y="65290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3" y="103"/>
                  </a:moveTo>
                  <a:cubicBezTo>
                    <a:pt x="193" y="52"/>
                    <a:pt x="38" y="0"/>
                    <a:pt x="3" y="103"/>
                  </a:cubicBezTo>
                  <a:cubicBezTo>
                    <a:pt x="0" y="153"/>
                    <a:pt x="156" y="206"/>
                    <a:pt x="193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7" name="Google Shape;2777;p3"/>
            <p:cNvSpPr/>
            <p:nvPr/>
          </p:nvSpPr>
          <p:spPr>
            <a:xfrm>
              <a:off x="1761749" y="655252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0" y="115"/>
                  </a:moveTo>
                  <a:cubicBezTo>
                    <a:pt x="151" y="141"/>
                    <a:pt x="391" y="71"/>
                    <a:pt x="293" y="24"/>
                  </a:cubicBezTo>
                  <a:cubicBezTo>
                    <a:pt x="238" y="1"/>
                    <a:pt x="1" y="70"/>
                    <a:pt x="100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8" name="Google Shape;2778;p3"/>
            <p:cNvSpPr/>
            <p:nvPr/>
          </p:nvSpPr>
          <p:spPr>
            <a:xfrm>
              <a:off x="5082019" y="647755"/>
              <a:ext cx="21665" cy="6474"/>
            </a:xfrm>
            <a:custGeom>
              <a:avLst/>
              <a:gdLst/>
              <a:ahLst/>
              <a:cxnLst/>
              <a:rect l="l" t="t" r="r" b="b"/>
              <a:pathLst>
                <a:path w="607" h="215" extrusionOk="0">
                  <a:moveTo>
                    <a:pt x="606" y="183"/>
                  </a:moveTo>
                  <a:lnTo>
                    <a:pt x="606" y="0"/>
                  </a:lnTo>
                  <a:lnTo>
                    <a:pt x="27" y="0"/>
                  </a:lnTo>
                  <a:cubicBezTo>
                    <a:pt x="1" y="165"/>
                    <a:pt x="217" y="214"/>
                    <a:pt x="606" y="1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9" name="Google Shape;2779;p3"/>
            <p:cNvSpPr/>
            <p:nvPr/>
          </p:nvSpPr>
          <p:spPr>
            <a:xfrm>
              <a:off x="4029859" y="650495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0" y="92"/>
                  </a:moveTo>
                  <a:cubicBezTo>
                    <a:pt x="150" y="71"/>
                    <a:pt x="381" y="89"/>
                    <a:pt x="385" y="1"/>
                  </a:cubicBezTo>
                  <a:cubicBezTo>
                    <a:pt x="235" y="21"/>
                    <a:pt x="5" y="4"/>
                    <a:pt x="0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0" name="Google Shape;2780;p3"/>
            <p:cNvSpPr/>
            <p:nvPr/>
          </p:nvSpPr>
          <p:spPr>
            <a:xfrm>
              <a:off x="2271036" y="64974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7"/>
                  </a:moveTo>
                  <a:cubicBezTo>
                    <a:pt x="156" y="142"/>
                    <a:pt x="393" y="73"/>
                    <a:pt x="294" y="26"/>
                  </a:cubicBezTo>
                  <a:cubicBezTo>
                    <a:pt x="239" y="1"/>
                    <a:pt x="0" y="70"/>
                    <a:pt x="102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1" name="Google Shape;2781;p3"/>
            <p:cNvSpPr/>
            <p:nvPr/>
          </p:nvSpPr>
          <p:spPr>
            <a:xfrm>
              <a:off x="8586458" y="647785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6" y="23"/>
                    <a:pt x="4" y="4"/>
                    <a:pt x="1" y="92"/>
                  </a:cubicBezTo>
                  <a:cubicBezTo>
                    <a:pt x="151" y="71"/>
                    <a:pt x="381" y="89"/>
                    <a:pt x="3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2" name="Google Shape;2782;p3"/>
            <p:cNvSpPr/>
            <p:nvPr/>
          </p:nvSpPr>
          <p:spPr>
            <a:xfrm>
              <a:off x="5592234" y="639174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5" y="104"/>
                  </a:moveTo>
                  <a:cubicBezTo>
                    <a:pt x="196" y="55"/>
                    <a:pt x="40" y="1"/>
                    <a:pt x="3" y="104"/>
                  </a:cubicBezTo>
                  <a:cubicBezTo>
                    <a:pt x="1" y="156"/>
                    <a:pt x="160" y="208"/>
                    <a:pt x="195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3" name="Google Shape;2783;p3"/>
            <p:cNvSpPr/>
            <p:nvPr/>
          </p:nvSpPr>
          <p:spPr>
            <a:xfrm>
              <a:off x="2130089" y="639595"/>
              <a:ext cx="13849" cy="2710"/>
            </a:xfrm>
            <a:custGeom>
              <a:avLst/>
              <a:gdLst/>
              <a:ahLst/>
              <a:cxnLst/>
              <a:rect l="l" t="t" r="r" b="b"/>
              <a:pathLst>
                <a:path w="388" h="90" extrusionOk="0">
                  <a:moveTo>
                    <a:pt x="387" y="1"/>
                  </a:moveTo>
                  <a:cubicBezTo>
                    <a:pt x="236" y="19"/>
                    <a:pt x="6" y="2"/>
                    <a:pt x="1" y="90"/>
                  </a:cubicBezTo>
                  <a:cubicBezTo>
                    <a:pt x="149" y="73"/>
                    <a:pt x="381" y="88"/>
                    <a:pt x="3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4" name="Google Shape;2784;p3"/>
            <p:cNvSpPr/>
            <p:nvPr/>
          </p:nvSpPr>
          <p:spPr>
            <a:xfrm>
              <a:off x="1551810" y="636464"/>
              <a:ext cx="7067" cy="6233"/>
            </a:xfrm>
            <a:custGeom>
              <a:avLst/>
              <a:gdLst/>
              <a:ahLst/>
              <a:cxnLst/>
              <a:rect l="l" t="t" r="r" b="b"/>
              <a:pathLst>
                <a:path w="198" h="207" extrusionOk="0">
                  <a:moveTo>
                    <a:pt x="198" y="105"/>
                  </a:moveTo>
                  <a:cubicBezTo>
                    <a:pt x="198" y="54"/>
                    <a:pt x="40" y="1"/>
                    <a:pt x="5" y="105"/>
                  </a:cubicBezTo>
                  <a:cubicBezTo>
                    <a:pt x="1" y="153"/>
                    <a:pt x="159" y="207"/>
                    <a:pt x="198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5" name="Google Shape;2785;p3"/>
            <p:cNvSpPr/>
            <p:nvPr/>
          </p:nvSpPr>
          <p:spPr>
            <a:xfrm>
              <a:off x="4411726" y="636103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5" y="26"/>
                  </a:moveTo>
                  <a:cubicBezTo>
                    <a:pt x="240" y="1"/>
                    <a:pt x="1" y="69"/>
                    <a:pt x="101" y="117"/>
                  </a:cubicBezTo>
                  <a:cubicBezTo>
                    <a:pt x="152" y="140"/>
                    <a:pt x="393" y="73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6" name="Google Shape;2786;p3"/>
            <p:cNvSpPr/>
            <p:nvPr/>
          </p:nvSpPr>
          <p:spPr>
            <a:xfrm>
              <a:off x="2543615" y="627341"/>
              <a:ext cx="20166" cy="16259"/>
            </a:xfrm>
            <a:custGeom>
              <a:avLst/>
              <a:gdLst/>
              <a:ahLst/>
              <a:cxnLst/>
              <a:rect l="l" t="t" r="r" b="b"/>
              <a:pathLst>
                <a:path w="565" h="540" extrusionOk="0">
                  <a:moveTo>
                    <a:pt x="565" y="135"/>
                  </a:moveTo>
                  <a:cubicBezTo>
                    <a:pt x="1" y="1"/>
                    <a:pt x="1" y="540"/>
                    <a:pt x="565" y="40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7" name="Google Shape;2787;p3"/>
            <p:cNvSpPr/>
            <p:nvPr/>
          </p:nvSpPr>
          <p:spPr>
            <a:xfrm>
              <a:off x="6655601" y="633363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2" y="27"/>
                  </a:moveTo>
                  <a:cubicBezTo>
                    <a:pt x="237" y="0"/>
                    <a:pt x="1" y="68"/>
                    <a:pt x="98" y="117"/>
                  </a:cubicBezTo>
                  <a:cubicBezTo>
                    <a:pt x="155" y="143"/>
                    <a:pt x="392" y="74"/>
                    <a:pt x="292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8" name="Google Shape;2788;p3"/>
            <p:cNvSpPr/>
            <p:nvPr/>
          </p:nvSpPr>
          <p:spPr>
            <a:xfrm>
              <a:off x="6304536" y="633363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3" y="27"/>
                  </a:moveTo>
                  <a:cubicBezTo>
                    <a:pt x="241" y="0"/>
                    <a:pt x="1" y="68"/>
                    <a:pt x="103" y="117"/>
                  </a:cubicBezTo>
                  <a:cubicBezTo>
                    <a:pt x="155" y="143"/>
                    <a:pt x="392" y="74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9" name="Google Shape;2789;p3"/>
            <p:cNvSpPr/>
            <p:nvPr/>
          </p:nvSpPr>
          <p:spPr>
            <a:xfrm>
              <a:off x="2325966" y="625926"/>
              <a:ext cx="25663" cy="8250"/>
            </a:xfrm>
            <a:custGeom>
              <a:avLst/>
              <a:gdLst/>
              <a:ahLst/>
              <a:cxnLst/>
              <a:rect l="l" t="t" r="r" b="b"/>
              <a:pathLst>
                <a:path w="719" h="274" extrusionOk="0">
                  <a:moveTo>
                    <a:pt x="105" y="274"/>
                  </a:moveTo>
                  <a:lnTo>
                    <a:pt x="682" y="274"/>
                  </a:lnTo>
                  <a:cubicBezTo>
                    <a:pt x="653" y="165"/>
                    <a:pt x="718" y="14"/>
                    <a:pt x="490" y="1"/>
                  </a:cubicBezTo>
                  <a:cubicBezTo>
                    <a:pt x="474" y="143"/>
                    <a:pt x="0" y="71"/>
                    <a:pt x="105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0" name="Google Shape;2790;p3"/>
            <p:cNvSpPr/>
            <p:nvPr/>
          </p:nvSpPr>
          <p:spPr>
            <a:xfrm>
              <a:off x="2725286" y="627883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6"/>
                  </a:moveTo>
                  <a:cubicBezTo>
                    <a:pt x="242" y="1"/>
                    <a:pt x="0" y="70"/>
                    <a:pt x="103" y="117"/>
                  </a:cubicBezTo>
                  <a:cubicBezTo>
                    <a:pt x="156" y="142"/>
                    <a:pt x="396" y="74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1" name="Google Shape;2791;p3"/>
            <p:cNvSpPr/>
            <p:nvPr/>
          </p:nvSpPr>
          <p:spPr>
            <a:xfrm>
              <a:off x="4371822" y="617104"/>
              <a:ext cx="29625" cy="12345"/>
            </a:xfrm>
            <a:custGeom>
              <a:avLst/>
              <a:gdLst/>
              <a:ahLst/>
              <a:cxnLst/>
              <a:rect l="l" t="t" r="r" b="b"/>
              <a:pathLst>
                <a:path w="830" h="410" extrusionOk="0">
                  <a:moveTo>
                    <a:pt x="829" y="384"/>
                  </a:moveTo>
                  <a:lnTo>
                    <a:pt x="829" y="21"/>
                  </a:lnTo>
                  <a:cubicBezTo>
                    <a:pt x="466" y="0"/>
                    <a:pt x="407" y="123"/>
                    <a:pt x="59" y="111"/>
                  </a:cubicBezTo>
                  <a:cubicBezTo>
                    <a:pt x="0" y="351"/>
                    <a:pt x="329" y="410"/>
                    <a:pt x="829" y="38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2" name="Google Shape;2792;p3"/>
            <p:cNvSpPr/>
            <p:nvPr/>
          </p:nvSpPr>
          <p:spPr>
            <a:xfrm>
              <a:off x="1469362" y="619453"/>
              <a:ext cx="27519" cy="11231"/>
            </a:xfrm>
            <a:custGeom>
              <a:avLst/>
              <a:gdLst/>
              <a:ahLst/>
              <a:cxnLst/>
              <a:rect l="l" t="t" r="r" b="b"/>
              <a:pathLst>
                <a:path w="771" h="373" extrusionOk="0">
                  <a:moveTo>
                    <a:pt x="771" y="306"/>
                  </a:moveTo>
                  <a:lnTo>
                    <a:pt x="771" y="33"/>
                  </a:lnTo>
                  <a:cubicBezTo>
                    <a:pt x="481" y="50"/>
                    <a:pt x="56" y="0"/>
                    <a:pt x="0" y="124"/>
                  </a:cubicBezTo>
                  <a:cubicBezTo>
                    <a:pt x="382" y="126"/>
                    <a:pt x="244" y="372"/>
                    <a:pt x="771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3" name="Google Shape;2793;p3"/>
            <p:cNvSpPr/>
            <p:nvPr/>
          </p:nvSpPr>
          <p:spPr>
            <a:xfrm>
              <a:off x="1909763" y="608945"/>
              <a:ext cx="41403" cy="17012"/>
            </a:xfrm>
            <a:custGeom>
              <a:avLst/>
              <a:gdLst/>
              <a:ahLst/>
              <a:cxnLst/>
              <a:rect l="l" t="t" r="r" b="b"/>
              <a:pathLst>
                <a:path w="1160" h="565" extrusionOk="0">
                  <a:moveTo>
                    <a:pt x="1" y="201"/>
                  </a:moveTo>
                  <a:cubicBezTo>
                    <a:pt x="212" y="405"/>
                    <a:pt x="525" y="559"/>
                    <a:pt x="1160" y="565"/>
                  </a:cubicBezTo>
                  <a:lnTo>
                    <a:pt x="1160" y="112"/>
                  </a:lnTo>
                  <a:cubicBezTo>
                    <a:pt x="820" y="164"/>
                    <a:pt x="26" y="1"/>
                    <a:pt x="1" y="20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4" name="Google Shape;2794;p3"/>
            <p:cNvSpPr/>
            <p:nvPr/>
          </p:nvSpPr>
          <p:spPr>
            <a:xfrm>
              <a:off x="911712" y="609547"/>
              <a:ext cx="45901" cy="16771"/>
            </a:xfrm>
            <a:custGeom>
              <a:avLst/>
              <a:gdLst/>
              <a:ahLst/>
              <a:cxnLst/>
              <a:rect l="l" t="t" r="r" b="b"/>
              <a:pathLst>
                <a:path w="1286" h="557" extrusionOk="0">
                  <a:moveTo>
                    <a:pt x="965" y="0"/>
                  </a:moveTo>
                  <a:cubicBezTo>
                    <a:pt x="361" y="17"/>
                    <a:pt x="39" y="167"/>
                    <a:pt x="1" y="453"/>
                  </a:cubicBezTo>
                  <a:cubicBezTo>
                    <a:pt x="365" y="434"/>
                    <a:pt x="426" y="556"/>
                    <a:pt x="774" y="545"/>
                  </a:cubicBezTo>
                  <a:cubicBezTo>
                    <a:pt x="901" y="354"/>
                    <a:pt x="1285" y="140"/>
                    <a:pt x="9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5" name="Google Shape;2795;p3"/>
            <p:cNvSpPr/>
            <p:nvPr/>
          </p:nvSpPr>
          <p:spPr>
            <a:xfrm>
              <a:off x="5668043" y="614967"/>
              <a:ext cx="14919" cy="9214"/>
            </a:xfrm>
            <a:custGeom>
              <a:avLst/>
              <a:gdLst/>
              <a:ahLst/>
              <a:cxnLst/>
              <a:rect l="l" t="t" r="r" b="b"/>
              <a:pathLst>
                <a:path w="418" h="306" extrusionOk="0">
                  <a:moveTo>
                    <a:pt x="383" y="273"/>
                  </a:moveTo>
                  <a:cubicBezTo>
                    <a:pt x="354" y="166"/>
                    <a:pt x="418" y="16"/>
                    <a:pt x="192" y="1"/>
                  </a:cubicBezTo>
                  <a:cubicBezTo>
                    <a:pt x="179" y="57"/>
                    <a:pt x="163" y="109"/>
                    <a:pt x="0" y="92"/>
                  </a:cubicBezTo>
                  <a:cubicBezTo>
                    <a:pt x="21" y="202"/>
                    <a:pt x="56" y="306"/>
                    <a:pt x="383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6" name="Google Shape;2796;p3"/>
            <p:cNvSpPr/>
            <p:nvPr/>
          </p:nvSpPr>
          <p:spPr>
            <a:xfrm>
              <a:off x="2532550" y="619694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5" y="25"/>
                  </a:moveTo>
                  <a:cubicBezTo>
                    <a:pt x="243" y="0"/>
                    <a:pt x="0" y="68"/>
                    <a:pt x="102" y="116"/>
                  </a:cubicBezTo>
                  <a:cubicBezTo>
                    <a:pt x="157" y="142"/>
                    <a:pt x="396" y="72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7" name="Google Shape;2797;p3"/>
            <p:cNvSpPr/>
            <p:nvPr/>
          </p:nvSpPr>
          <p:spPr>
            <a:xfrm>
              <a:off x="4174411" y="614575"/>
              <a:ext cx="6889" cy="6293"/>
            </a:xfrm>
            <a:custGeom>
              <a:avLst/>
              <a:gdLst/>
              <a:ahLst/>
              <a:cxnLst/>
              <a:rect l="l" t="t" r="r" b="b"/>
              <a:pathLst>
                <a:path w="193" h="209" extrusionOk="0">
                  <a:moveTo>
                    <a:pt x="192" y="105"/>
                  </a:moveTo>
                  <a:cubicBezTo>
                    <a:pt x="192" y="53"/>
                    <a:pt x="38" y="0"/>
                    <a:pt x="1" y="105"/>
                  </a:cubicBezTo>
                  <a:cubicBezTo>
                    <a:pt x="1" y="155"/>
                    <a:pt x="156" y="208"/>
                    <a:pt x="192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8" name="Google Shape;2798;p3"/>
            <p:cNvSpPr/>
            <p:nvPr/>
          </p:nvSpPr>
          <p:spPr>
            <a:xfrm>
              <a:off x="2319256" y="61427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3" y="24"/>
                  </a:moveTo>
                  <a:cubicBezTo>
                    <a:pt x="241" y="0"/>
                    <a:pt x="0" y="68"/>
                    <a:pt x="102" y="115"/>
                  </a:cubicBezTo>
                  <a:cubicBezTo>
                    <a:pt x="152" y="140"/>
                    <a:pt x="393" y="72"/>
                    <a:pt x="293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9" name="Google Shape;2799;p3"/>
            <p:cNvSpPr/>
            <p:nvPr/>
          </p:nvSpPr>
          <p:spPr>
            <a:xfrm>
              <a:off x="3761349" y="612227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8" y="20"/>
                    <a:pt x="4" y="4"/>
                    <a:pt x="0" y="92"/>
                  </a:cubicBezTo>
                  <a:cubicBezTo>
                    <a:pt x="153" y="71"/>
                    <a:pt x="380" y="90"/>
                    <a:pt x="3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0" name="Google Shape;2800;p3"/>
            <p:cNvSpPr/>
            <p:nvPr/>
          </p:nvSpPr>
          <p:spPr>
            <a:xfrm>
              <a:off x="4556278" y="608764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9" y="115"/>
                  </a:moveTo>
                  <a:cubicBezTo>
                    <a:pt x="154" y="140"/>
                    <a:pt x="392" y="73"/>
                    <a:pt x="292" y="26"/>
                  </a:cubicBezTo>
                  <a:cubicBezTo>
                    <a:pt x="239" y="0"/>
                    <a:pt x="0" y="69"/>
                    <a:pt x="99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1" name="Google Shape;2801;p3"/>
            <p:cNvSpPr/>
            <p:nvPr/>
          </p:nvSpPr>
          <p:spPr>
            <a:xfrm>
              <a:off x="3468747" y="60876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2" y="26"/>
                  </a:moveTo>
                  <a:cubicBezTo>
                    <a:pt x="238" y="0"/>
                    <a:pt x="1" y="69"/>
                    <a:pt x="100" y="115"/>
                  </a:cubicBezTo>
                  <a:cubicBezTo>
                    <a:pt x="154" y="140"/>
                    <a:pt x="392" y="73"/>
                    <a:pt x="292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2" name="Google Shape;2802;p3"/>
            <p:cNvSpPr/>
            <p:nvPr/>
          </p:nvSpPr>
          <p:spPr>
            <a:xfrm>
              <a:off x="7137476" y="603285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89" y="27"/>
                  </a:moveTo>
                  <a:cubicBezTo>
                    <a:pt x="238" y="1"/>
                    <a:pt x="1" y="71"/>
                    <a:pt x="100" y="117"/>
                  </a:cubicBezTo>
                  <a:cubicBezTo>
                    <a:pt x="152" y="143"/>
                    <a:pt x="390" y="74"/>
                    <a:pt x="289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3" name="Google Shape;2803;p3"/>
            <p:cNvSpPr/>
            <p:nvPr/>
          </p:nvSpPr>
          <p:spPr>
            <a:xfrm>
              <a:off x="2511956" y="603285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3" y="27"/>
                  </a:moveTo>
                  <a:cubicBezTo>
                    <a:pt x="239" y="1"/>
                    <a:pt x="0" y="71"/>
                    <a:pt x="101" y="117"/>
                  </a:cubicBezTo>
                  <a:cubicBezTo>
                    <a:pt x="153" y="143"/>
                    <a:pt x="394" y="74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4" name="Google Shape;2804;p3"/>
            <p:cNvSpPr/>
            <p:nvPr/>
          </p:nvSpPr>
          <p:spPr>
            <a:xfrm>
              <a:off x="5695419" y="598588"/>
              <a:ext cx="13920" cy="5510"/>
            </a:xfrm>
            <a:custGeom>
              <a:avLst/>
              <a:gdLst/>
              <a:ahLst/>
              <a:cxnLst/>
              <a:rect l="l" t="t" r="r" b="b"/>
              <a:pathLst>
                <a:path w="390" h="183" extrusionOk="0">
                  <a:moveTo>
                    <a:pt x="1" y="183"/>
                  </a:moveTo>
                  <a:lnTo>
                    <a:pt x="390" y="183"/>
                  </a:lnTo>
                  <a:lnTo>
                    <a:pt x="39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5" name="Google Shape;2805;p3"/>
            <p:cNvSpPr/>
            <p:nvPr/>
          </p:nvSpPr>
          <p:spPr>
            <a:xfrm>
              <a:off x="4542037" y="587658"/>
              <a:ext cx="26555" cy="12195"/>
            </a:xfrm>
            <a:custGeom>
              <a:avLst/>
              <a:gdLst/>
              <a:ahLst/>
              <a:cxnLst/>
              <a:rect l="l" t="t" r="r" b="b"/>
              <a:pathLst>
                <a:path w="744" h="405" extrusionOk="0">
                  <a:moveTo>
                    <a:pt x="306" y="0"/>
                  </a:moveTo>
                  <a:cubicBezTo>
                    <a:pt x="1" y="136"/>
                    <a:pt x="90" y="405"/>
                    <a:pt x="693" y="363"/>
                  </a:cubicBezTo>
                  <a:cubicBezTo>
                    <a:pt x="744" y="156"/>
                    <a:pt x="646" y="23"/>
                    <a:pt x="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6" name="Google Shape;2806;p3"/>
            <p:cNvSpPr/>
            <p:nvPr/>
          </p:nvSpPr>
          <p:spPr>
            <a:xfrm>
              <a:off x="3406786" y="595095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100" y="116"/>
                  </a:moveTo>
                  <a:cubicBezTo>
                    <a:pt x="151" y="142"/>
                    <a:pt x="392" y="72"/>
                    <a:pt x="292" y="26"/>
                  </a:cubicBezTo>
                  <a:cubicBezTo>
                    <a:pt x="242" y="0"/>
                    <a:pt x="1" y="69"/>
                    <a:pt x="100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7" name="Google Shape;2807;p3"/>
            <p:cNvSpPr/>
            <p:nvPr/>
          </p:nvSpPr>
          <p:spPr>
            <a:xfrm>
              <a:off x="7898854" y="577331"/>
              <a:ext cx="35478" cy="19120"/>
            </a:xfrm>
            <a:custGeom>
              <a:avLst/>
              <a:gdLst/>
              <a:ahLst/>
              <a:cxnLst/>
              <a:rect l="l" t="t" r="r" b="b"/>
              <a:pathLst>
                <a:path w="994" h="635" extrusionOk="0">
                  <a:moveTo>
                    <a:pt x="557" y="615"/>
                  </a:moveTo>
                  <a:cubicBezTo>
                    <a:pt x="507" y="349"/>
                    <a:pt x="994" y="335"/>
                    <a:pt x="944" y="69"/>
                  </a:cubicBezTo>
                  <a:cubicBezTo>
                    <a:pt x="0" y="0"/>
                    <a:pt x="77" y="634"/>
                    <a:pt x="557" y="6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8" name="Google Shape;2808;p3"/>
            <p:cNvSpPr/>
            <p:nvPr/>
          </p:nvSpPr>
          <p:spPr>
            <a:xfrm>
              <a:off x="2732211" y="59235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99" y="116"/>
                  </a:moveTo>
                  <a:cubicBezTo>
                    <a:pt x="155" y="142"/>
                    <a:pt x="394" y="71"/>
                    <a:pt x="295" y="24"/>
                  </a:cubicBezTo>
                  <a:cubicBezTo>
                    <a:pt x="242" y="1"/>
                    <a:pt x="1" y="69"/>
                    <a:pt x="99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9" name="Google Shape;2809;p3"/>
            <p:cNvSpPr/>
            <p:nvPr/>
          </p:nvSpPr>
          <p:spPr>
            <a:xfrm>
              <a:off x="1926860" y="59235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6"/>
                  </a:moveTo>
                  <a:cubicBezTo>
                    <a:pt x="242" y="1"/>
                    <a:pt x="1" y="70"/>
                    <a:pt x="103" y="117"/>
                  </a:cubicBezTo>
                  <a:cubicBezTo>
                    <a:pt x="157" y="142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0" name="Google Shape;2810;p3"/>
            <p:cNvSpPr/>
            <p:nvPr/>
          </p:nvSpPr>
          <p:spPr>
            <a:xfrm>
              <a:off x="4975336" y="576729"/>
              <a:ext cx="34086" cy="17193"/>
            </a:xfrm>
            <a:custGeom>
              <a:avLst/>
              <a:gdLst/>
              <a:ahLst/>
              <a:cxnLst/>
              <a:rect l="l" t="t" r="r" b="b"/>
              <a:pathLst>
                <a:path w="955" h="571" extrusionOk="0">
                  <a:moveTo>
                    <a:pt x="700" y="545"/>
                  </a:moveTo>
                  <a:cubicBezTo>
                    <a:pt x="862" y="440"/>
                    <a:pt x="955" y="302"/>
                    <a:pt x="893" y="92"/>
                  </a:cubicBezTo>
                  <a:cubicBezTo>
                    <a:pt x="626" y="94"/>
                    <a:pt x="467" y="47"/>
                    <a:pt x="313" y="0"/>
                  </a:cubicBezTo>
                  <a:cubicBezTo>
                    <a:pt x="1" y="147"/>
                    <a:pt x="83" y="571"/>
                    <a:pt x="700" y="5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1" name="Google Shape;2811;p3"/>
            <p:cNvSpPr/>
            <p:nvPr/>
          </p:nvSpPr>
          <p:spPr>
            <a:xfrm>
              <a:off x="2770829" y="580884"/>
              <a:ext cx="20095" cy="16320"/>
            </a:xfrm>
            <a:custGeom>
              <a:avLst/>
              <a:gdLst/>
              <a:ahLst/>
              <a:cxnLst/>
              <a:rect l="l" t="t" r="r" b="b"/>
              <a:pathLst>
                <a:path w="563" h="542" extrusionOk="0">
                  <a:moveTo>
                    <a:pt x="562" y="407"/>
                  </a:moveTo>
                  <a:lnTo>
                    <a:pt x="562" y="134"/>
                  </a:lnTo>
                  <a:cubicBezTo>
                    <a:pt x="1" y="1"/>
                    <a:pt x="1" y="541"/>
                    <a:pt x="562" y="40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2" name="Google Shape;2812;p3"/>
            <p:cNvSpPr/>
            <p:nvPr/>
          </p:nvSpPr>
          <p:spPr>
            <a:xfrm>
              <a:off x="6573045" y="586936"/>
              <a:ext cx="13920" cy="4215"/>
            </a:xfrm>
            <a:custGeom>
              <a:avLst/>
              <a:gdLst/>
              <a:ahLst/>
              <a:cxnLst/>
              <a:rect l="l" t="t" r="r" b="b"/>
              <a:pathLst>
                <a:path w="390" h="140" extrusionOk="0">
                  <a:moveTo>
                    <a:pt x="292" y="24"/>
                  </a:moveTo>
                  <a:cubicBezTo>
                    <a:pt x="237" y="1"/>
                    <a:pt x="0" y="69"/>
                    <a:pt x="101" y="116"/>
                  </a:cubicBezTo>
                  <a:cubicBezTo>
                    <a:pt x="151" y="139"/>
                    <a:pt x="389" y="70"/>
                    <a:pt x="292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3" name="Google Shape;2813;p3"/>
            <p:cNvSpPr/>
            <p:nvPr/>
          </p:nvSpPr>
          <p:spPr>
            <a:xfrm>
              <a:off x="2686382" y="582148"/>
              <a:ext cx="21915" cy="8762"/>
            </a:xfrm>
            <a:custGeom>
              <a:avLst/>
              <a:gdLst/>
              <a:ahLst/>
              <a:cxnLst/>
              <a:rect l="l" t="t" r="r" b="b"/>
              <a:pathLst>
                <a:path w="614" h="291" extrusionOk="0">
                  <a:moveTo>
                    <a:pt x="614" y="273"/>
                  </a:moveTo>
                  <a:lnTo>
                    <a:pt x="614" y="1"/>
                  </a:lnTo>
                  <a:lnTo>
                    <a:pt x="33" y="1"/>
                  </a:lnTo>
                  <a:cubicBezTo>
                    <a:pt x="0" y="200"/>
                    <a:pt x="191" y="290"/>
                    <a:pt x="614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4" name="Google Shape;2814;p3"/>
            <p:cNvSpPr/>
            <p:nvPr/>
          </p:nvSpPr>
          <p:spPr>
            <a:xfrm>
              <a:off x="1888277" y="579469"/>
              <a:ext cx="14670" cy="9515"/>
            </a:xfrm>
            <a:custGeom>
              <a:avLst/>
              <a:gdLst/>
              <a:ahLst/>
              <a:cxnLst/>
              <a:rect l="l" t="t" r="r" b="b"/>
              <a:pathLst>
                <a:path w="411" h="316" extrusionOk="0">
                  <a:moveTo>
                    <a:pt x="411" y="272"/>
                  </a:moveTo>
                  <a:lnTo>
                    <a:pt x="411" y="90"/>
                  </a:lnTo>
                  <a:cubicBezTo>
                    <a:pt x="220" y="90"/>
                    <a:pt x="184" y="16"/>
                    <a:pt x="26" y="1"/>
                  </a:cubicBezTo>
                  <a:cubicBezTo>
                    <a:pt x="45" y="142"/>
                    <a:pt x="1" y="315"/>
                    <a:pt x="411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5" name="Google Shape;2815;p3"/>
            <p:cNvSpPr/>
            <p:nvPr/>
          </p:nvSpPr>
          <p:spPr>
            <a:xfrm>
              <a:off x="1655173" y="584888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49" y="71"/>
                    <a:pt x="381" y="91"/>
                    <a:pt x="385" y="1"/>
                  </a:cubicBezTo>
                  <a:cubicBezTo>
                    <a:pt x="235" y="21"/>
                    <a:pt x="5" y="4"/>
                    <a:pt x="0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6" name="Google Shape;2816;p3"/>
            <p:cNvSpPr/>
            <p:nvPr/>
          </p:nvSpPr>
          <p:spPr>
            <a:xfrm>
              <a:off x="8435017" y="579077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2" y="103"/>
                  </a:moveTo>
                  <a:cubicBezTo>
                    <a:pt x="193" y="53"/>
                    <a:pt x="37" y="1"/>
                    <a:pt x="0" y="103"/>
                  </a:cubicBezTo>
                  <a:cubicBezTo>
                    <a:pt x="0" y="153"/>
                    <a:pt x="158" y="206"/>
                    <a:pt x="192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7" name="Google Shape;2817;p3"/>
            <p:cNvSpPr/>
            <p:nvPr/>
          </p:nvSpPr>
          <p:spPr>
            <a:xfrm>
              <a:off x="7502282" y="581456"/>
              <a:ext cx="13920" cy="4215"/>
            </a:xfrm>
            <a:custGeom>
              <a:avLst/>
              <a:gdLst/>
              <a:ahLst/>
              <a:cxnLst/>
              <a:rect l="l" t="t" r="r" b="b"/>
              <a:pathLst>
                <a:path w="390" h="140" extrusionOk="0">
                  <a:moveTo>
                    <a:pt x="291" y="24"/>
                  </a:moveTo>
                  <a:cubicBezTo>
                    <a:pt x="238" y="0"/>
                    <a:pt x="0" y="68"/>
                    <a:pt x="98" y="115"/>
                  </a:cubicBezTo>
                  <a:cubicBezTo>
                    <a:pt x="152" y="140"/>
                    <a:pt x="389" y="72"/>
                    <a:pt x="291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8" name="Google Shape;2818;p3"/>
            <p:cNvSpPr/>
            <p:nvPr/>
          </p:nvSpPr>
          <p:spPr>
            <a:xfrm>
              <a:off x="2343419" y="579288"/>
              <a:ext cx="20737" cy="5841"/>
            </a:xfrm>
            <a:custGeom>
              <a:avLst/>
              <a:gdLst/>
              <a:ahLst/>
              <a:cxnLst/>
              <a:rect l="l" t="t" r="r" b="b"/>
              <a:pathLst>
                <a:path w="581" h="194" extrusionOk="0">
                  <a:moveTo>
                    <a:pt x="1" y="187"/>
                  </a:moveTo>
                  <a:cubicBezTo>
                    <a:pt x="334" y="193"/>
                    <a:pt x="497" y="119"/>
                    <a:pt x="580" y="7"/>
                  </a:cubicBezTo>
                  <a:cubicBezTo>
                    <a:pt x="250" y="0"/>
                    <a:pt x="87" y="75"/>
                    <a:pt x="1" y="18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9" name="Google Shape;2819;p3"/>
            <p:cNvSpPr/>
            <p:nvPr/>
          </p:nvSpPr>
          <p:spPr>
            <a:xfrm>
              <a:off x="2708261" y="573989"/>
              <a:ext cx="20737" cy="8160"/>
            </a:xfrm>
            <a:custGeom>
              <a:avLst/>
              <a:gdLst/>
              <a:ahLst/>
              <a:cxnLst/>
              <a:rect l="l" t="t" r="r" b="b"/>
              <a:pathLst>
                <a:path w="581" h="271" extrusionOk="0">
                  <a:moveTo>
                    <a:pt x="580" y="91"/>
                  </a:moveTo>
                  <a:cubicBezTo>
                    <a:pt x="385" y="91"/>
                    <a:pt x="351" y="17"/>
                    <a:pt x="194" y="0"/>
                  </a:cubicBezTo>
                  <a:cubicBezTo>
                    <a:pt x="194" y="91"/>
                    <a:pt x="37" y="107"/>
                    <a:pt x="1" y="180"/>
                  </a:cubicBezTo>
                  <a:cubicBezTo>
                    <a:pt x="194" y="180"/>
                    <a:pt x="231" y="255"/>
                    <a:pt x="386" y="270"/>
                  </a:cubicBezTo>
                  <a:cubicBezTo>
                    <a:pt x="385" y="183"/>
                    <a:pt x="543" y="165"/>
                    <a:pt x="580" y="9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0" name="Google Shape;2820;p3"/>
            <p:cNvSpPr/>
            <p:nvPr/>
          </p:nvSpPr>
          <p:spPr>
            <a:xfrm>
              <a:off x="6184611" y="566522"/>
              <a:ext cx="26555" cy="15266"/>
            </a:xfrm>
            <a:custGeom>
              <a:avLst/>
              <a:gdLst/>
              <a:ahLst/>
              <a:cxnLst/>
              <a:rect l="l" t="t" r="r" b="b"/>
              <a:pathLst>
                <a:path w="744" h="507" extrusionOk="0">
                  <a:moveTo>
                    <a:pt x="1" y="72"/>
                  </a:moveTo>
                  <a:lnTo>
                    <a:pt x="1" y="435"/>
                  </a:lnTo>
                  <a:cubicBezTo>
                    <a:pt x="744" y="507"/>
                    <a:pt x="744" y="0"/>
                    <a:pt x="1" y="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1" name="Google Shape;2821;p3"/>
            <p:cNvSpPr/>
            <p:nvPr/>
          </p:nvSpPr>
          <p:spPr>
            <a:xfrm>
              <a:off x="5555185" y="563060"/>
              <a:ext cx="35228" cy="16440"/>
            </a:xfrm>
            <a:custGeom>
              <a:avLst/>
              <a:gdLst/>
              <a:ahLst/>
              <a:cxnLst/>
              <a:rect l="l" t="t" r="r" b="b"/>
              <a:pathLst>
                <a:path w="987" h="546" extrusionOk="0">
                  <a:moveTo>
                    <a:pt x="847" y="0"/>
                  </a:moveTo>
                  <a:lnTo>
                    <a:pt x="75" y="0"/>
                  </a:lnTo>
                  <a:cubicBezTo>
                    <a:pt x="1" y="307"/>
                    <a:pt x="409" y="387"/>
                    <a:pt x="653" y="546"/>
                  </a:cubicBezTo>
                  <a:cubicBezTo>
                    <a:pt x="651" y="332"/>
                    <a:pt x="986" y="278"/>
                    <a:pt x="8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2" name="Google Shape;2822;p3"/>
            <p:cNvSpPr/>
            <p:nvPr/>
          </p:nvSpPr>
          <p:spPr>
            <a:xfrm>
              <a:off x="2959425" y="57052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3" y="25"/>
                  </a:moveTo>
                  <a:cubicBezTo>
                    <a:pt x="239" y="0"/>
                    <a:pt x="1" y="69"/>
                    <a:pt x="99" y="116"/>
                  </a:cubicBezTo>
                  <a:cubicBezTo>
                    <a:pt x="151" y="141"/>
                    <a:pt x="390" y="72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3" name="Google Shape;2823;p3"/>
            <p:cNvSpPr/>
            <p:nvPr/>
          </p:nvSpPr>
          <p:spPr>
            <a:xfrm>
              <a:off x="7643444" y="563060"/>
              <a:ext cx="20773" cy="8220"/>
            </a:xfrm>
            <a:custGeom>
              <a:avLst/>
              <a:gdLst/>
              <a:ahLst/>
              <a:cxnLst/>
              <a:rect l="l" t="t" r="r" b="b"/>
              <a:pathLst>
                <a:path w="582" h="273" extrusionOk="0">
                  <a:moveTo>
                    <a:pt x="581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1" y="27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4" name="Google Shape;2824;p3"/>
            <p:cNvSpPr/>
            <p:nvPr/>
          </p:nvSpPr>
          <p:spPr>
            <a:xfrm>
              <a:off x="8324872" y="562668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3"/>
                  </a:moveTo>
                  <a:cubicBezTo>
                    <a:pt x="196" y="52"/>
                    <a:pt x="38" y="0"/>
                    <a:pt x="0" y="103"/>
                  </a:cubicBezTo>
                  <a:cubicBezTo>
                    <a:pt x="0" y="154"/>
                    <a:pt x="156" y="208"/>
                    <a:pt x="195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5" name="Google Shape;2825;p3"/>
            <p:cNvSpPr/>
            <p:nvPr/>
          </p:nvSpPr>
          <p:spPr>
            <a:xfrm>
              <a:off x="5134343" y="559537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102" y="117"/>
                  </a:moveTo>
                  <a:cubicBezTo>
                    <a:pt x="155" y="143"/>
                    <a:pt x="394" y="73"/>
                    <a:pt x="296" y="27"/>
                  </a:cubicBezTo>
                  <a:cubicBezTo>
                    <a:pt x="243" y="1"/>
                    <a:pt x="1" y="70"/>
                    <a:pt x="102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6" name="Google Shape;2826;p3"/>
            <p:cNvSpPr/>
            <p:nvPr/>
          </p:nvSpPr>
          <p:spPr>
            <a:xfrm>
              <a:off x="1391232" y="537076"/>
              <a:ext cx="52290" cy="28002"/>
            </a:xfrm>
            <a:custGeom>
              <a:avLst/>
              <a:gdLst/>
              <a:ahLst/>
              <a:cxnLst/>
              <a:rect l="l" t="t" r="r" b="b"/>
              <a:pathLst>
                <a:path w="1465" h="930" extrusionOk="0">
                  <a:moveTo>
                    <a:pt x="451" y="590"/>
                  </a:moveTo>
                  <a:cubicBezTo>
                    <a:pt x="588" y="701"/>
                    <a:pt x="338" y="930"/>
                    <a:pt x="838" y="863"/>
                  </a:cubicBezTo>
                  <a:cubicBezTo>
                    <a:pt x="1465" y="635"/>
                    <a:pt x="635" y="0"/>
                    <a:pt x="66" y="318"/>
                  </a:cubicBezTo>
                  <a:cubicBezTo>
                    <a:pt x="0" y="499"/>
                    <a:pt x="337" y="495"/>
                    <a:pt x="451" y="59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7" name="Google Shape;2827;p3"/>
            <p:cNvSpPr/>
            <p:nvPr/>
          </p:nvSpPr>
          <p:spPr>
            <a:xfrm>
              <a:off x="7058312" y="554840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1" y="182"/>
                  </a:moveTo>
                  <a:lnTo>
                    <a:pt x="387" y="182"/>
                  </a:lnTo>
                  <a:lnTo>
                    <a:pt x="387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8" name="Google Shape;2828;p3"/>
            <p:cNvSpPr/>
            <p:nvPr/>
          </p:nvSpPr>
          <p:spPr>
            <a:xfrm>
              <a:off x="2972631" y="552070"/>
              <a:ext cx="29482" cy="9876"/>
            </a:xfrm>
            <a:custGeom>
              <a:avLst/>
              <a:gdLst/>
              <a:ahLst/>
              <a:cxnLst/>
              <a:rect l="l" t="t" r="r" b="b"/>
              <a:pathLst>
                <a:path w="826" h="328" extrusionOk="0">
                  <a:moveTo>
                    <a:pt x="693" y="274"/>
                  </a:moveTo>
                  <a:cubicBezTo>
                    <a:pt x="825" y="30"/>
                    <a:pt x="295" y="98"/>
                    <a:pt x="114" y="1"/>
                  </a:cubicBezTo>
                  <a:cubicBezTo>
                    <a:pt x="0" y="239"/>
                    <a:pt x="191" y="327"/>
                    <a:pt x="693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9" name="Google Shape;2829;p3"/>
            <p:cNvSpPr/>
            <p:nvPr/>
          </p:nvSpPr>
          <p:spPr>
            <a:xfrm>
              <a:off x="1665346" y="55679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100" y="117"/>
                  </a:moveTo>
                  <a:cubicBezTo>
                    <a:pt x="151" y="142"/>
                    <a:pt x="391" y="72"/>
                    <a:pt x="293" y="25"/>
                  </a:cubicBezTo>
                  <a:cubicBezTo>
                    <a:pt x="240" y="1"/>
                    <a:pt x="1" y="71"/>
                    <a:pt x="100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0" name="Google Shape;2830;p3"/>
            <p:cNvSpPr/>
            <p:nvPr/>
          </p:nvSpPr>
          <p:spPr>
            <a:xfrm>
              <a:off x="2873479" y="551739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2" y="103"/>
                  </a:moveTo>
                  <a:cubicBezTo>
                    <a:pt x="195" y="54"/>
                    <a:pt x="37" y="0"/>
                    <a:pt x="1" y="103"/>
                  </a:cubicBezTo>
                  <a:cubicBezTo>
                    <a:pt x="1" y="154"/>
                    <a:pt x="155" y="205"/>
                    <a:pt x="192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1" name="Google Shape;2831;p3"/>
            <p:cNvSpPr/>
            <p:nvPr/>
          </p:nvSpPr>
          <p:spPr>
            <a:xfrm>
              <a:off x="1059655" y="55405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6"/>
                  </a:moveTo>
                  <a:cubicBezTo>
                    <a:pt x="238" y="0"/>
                    <a:pt x="0" y="71"/>
                    <a:pt x="101" y="116"/>
                  </a:cubicBezTo>
                  <a:cubicBezTo>
                    <a:pt x="152" y="143"/>
                    <a:pt x="393" y="75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2" name="Google Shape;2832;p3"/>
            <p:cNvSpPr/>
            <p:nvPr/>
          </p:nvSpPr>
          <p:spPr>
            <a:xfrm>
              <a:off x="715550" y="55405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8" y="116"/>
                  </a:moveTo>
                  <a:cubicBezTo>
                    <a:pt x="151" y="141"/>
                    <a:pt x="392" y="72"/>
                    <a:pt x="291" y="26"/>
                  </a:cubicBezTo>
                  <a:cubicBezTo>
                    <a:pt x="239" y="0"/>
                    <a:pt x="0" y="71"/>
                    <a:pt x="98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3" name="Google Shape;2833;p3"/>
            <p:cNvSpPr/>
            <p:nvPr/>
          </p:nvSpPr>
          <p:spPr>
            <a:xfrm>
              <a:off x="546977" y="545868"/>
              <a:ext cx="28411" cy="11713"/>
            </a:xfrm>
            <a:custGeom>
              <a:avLst/>
              <a:gdLst/>
              <a:ahLst/>
              <a:cxnLst/>
              <a:rect l="l" t="t" r="r" b="b"/>
              <a:pathLst>
                <a:path w="796" h="389" extrusionOk="0">
                  <a:moveTo>
                    <a:pt x="770" y="24"/>
                  </a:moveTo>
                  <a:cubicBezTo>
                    <a:pt x="333" y="1"/>
                    <a:pt x="47" y="48"/>
                    <a:pt x="0" y="207"/>
                  </a:cubicBezTo>
                  <a:cubicBezTo>
                    <a:pt x="277" y="229"/>
                    <a:pt x="325" y="357"/>
                    <a:pt x="580" y="388"/>
                  </a:cubicBezTo>
                  <a:cubicBezTo>
                    <a:pt x="536" y="219"/>
                    <a:pt x="795" y="187"/>
                    <a:pt x="770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4" name="Google Shape;2834;p3"/>
            <p:cNvSpPr/>
            <p:nvPr/>
          </p:nvSpPr>
          <p:spPr>
            <a:xfrm>
              <a:off x="2143902" y="544573"/>
              <a:ext cx="38798" cy="12616"/>
            </a:xfrm>
            <a:custGeom>
              <a:avLst/>
              <a:gdLst/>
              <a:ahLst/>
              <a:cxnLst/>
              <a:rect l="l" t="t" r="r" b="b"/>
              <a:pathLst>
                <a:path w="1087" h="419" extrusionOk="0">
                  <a:moveTo>
                    <a:pt x="963" y="341"/>
                  </a:moveTo>
                  <a:cubicBezTo>
                    <a:pt x="1086" y="122"/>
                    <a:pt x="44" y="1"/>
                    <a:pt x="0" y="159"/>
                  </a:cubicBezTo>
                  <a:cubicBezTo>
                    <a:pt x="368" y="198"/>
                    <a:pt x="349" y="418"/>
                    <a:pt x="963" y="34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5" name="Google Shape;2835;p3"/>
            <p:cNvSpPr/>
            <p:nvPr/>
          </p:nvSpPr>
          <p:spPr>
            <a:xfrm>
              <a:off x="8717161" y="549330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7" y="1"/>
                  </a:moveTo>
                  <a:cubicBezTo>
                    <a:pt x="237" y="23"/>
                    <a:pt x="7" y="5"/>
                    <a:pt x="0" y="92"/>
                  </a:cubicBezTo>
                  <a:cubicBezTo>
                    <a:pt x="152" y="71"/>
                    <a:pt x="382" y="91"/>
                    <a:pt x="3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6" name="Google Shape;2836;p3"/>
            <p:cNvSpPr/>
            <p:nvPr/>
          </p:nvSpPr>
          <p:spPr>
            <a:xfrm>
              <a:off x="270687" y="546590"/>
              <a:ext cx="21665" cy="6444"/>
            </a:xfrm>
            <a:custGeom>
              <a:avLst/>
              <a:gdLst/>
              <a:ahLst/>
              <a:cxnLst/>
              <a:rect l="l" t="t" r="r" b="b"/>
              <a:pathLst>
                <a:path w="607" h="214" extrusionOk="0">
                  <a:moveTo>
                    <a:pt x="606" y="0"/>
                  </a:moveTo>
                  <a:lnTo>
                    <a:pt x="27" y="0"/>
                  </a:lnTo>
                  <a:cubicBezTo>
                    <a:pt x="1" y="163"/>
                    <a:pt x="217" y="213"/>
                    <a:pt x="606" y="1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7" name="Google Shape;2837;p3"/>
            <p:cNvSpPr/>
            <p:nvPr/>
          </p:nvSpPr>
          <p:spPr>
            <a:xfrm>
              <a:off x="5640453" y="540809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4" y="103"/>
                  </a:moveTo>
                  <a:cubicBezTo>
                    <a:pt x="194" y="53"/>
                    <a:pt x="37" y="0"/>
                    <a:pt x="1" y="103"/>
                  </a:cubicBezTo>
                  <a:cubicBezTo>
                    <a:pt x="1" y="153"/>
                    <a:pt x="156" y="208"/>
                    <a:pt x="194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8" name="Google Shape;2838;p3"/>
            <p:cNvSpPr/>
            <p:nvPr/>
          </p:nvSpPr>
          <p:spPr>
            <a:xfrm>
              <a:off x="4766253" y="541201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8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9" name="Google Shape;2839;p3"/>
            <p:cNvSpPr/>
            <p:nvPr/>
          </p:nvSpPr>
          <p:spPr>
            <a:xfrm>
              <a:off x="2491184" y="527682"/>
              <a:ext cx="40404" cy="18488"/>
            </a:xfrm>
            <a:custGeom>
              <a:avLst/>
              <a:gdLst/>
              <a:ahLst/>
              <a:cxnLst/>
              <a:rect l="l" t="t" r="r" b="b"/>
              <a:pathLst>
                <a:path w="1132" h="614" extrusionOk="0">
                  <a:moveTo>
                    <a:pt x="1069" y="449"/>
                  </a:moveTo>
                  <a:cubicBezTo>
                    <a:pt x="1132" y="0"/>
                    <a:pt x="0" y="211"/>
                    <a:pt x="103" y="539"/>
                  </a:cubicBezTo>
                  <a:cubicBezTo>
                    <a:pt x="647" y="614"/>
                    <a:pt x="602" y="410"/>
                    <a:pt x="1069" y="44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0" name="Google Shape;2840;p3"/>
            <p:cNvSpPr/>
            <p:nvPr/>
          </p:nvSpPr>
          <p:spPr>
            <a:xfrm>
              <a:off x="151012" y="540418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4" y="26"/>
                  </a:moveTo>
                  <a:cubicBezTo>
                    <a:pt x="240" y="0"/>
                    <a:pt x="0" y="71"/>
                    <a:pt x="102" y="116"/>
                  </a:cubicBezTo>
                  <a:cubicBezTo>
                    <a:pt x="156" y="143"/>
                    <a:pt x="396" y="72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1" name="Google Shape;2841;p3"/>
            <p:cNvSpPr/>
            <p:nvPr/>
          </p:nvSpPr>
          <p:spPr>
            <a:xfrm>
              <a:off x="7719075" y="535691"/>
              <a:ext cx="13849" cy="5540"/>
            </a:xfrm>
            <a:custGeom>
              <a:avLst/>
              <a:gdLst/>
              <a:ahLst/>
              <a:cxnLst/>
              <a:rect l="l" t="t" r="r" b="b"/>
              <a:pathLst>
                <a:path w="388" h="184" extrusionOk="0">
                  <a:moveTo>
                    <a:pt x="388" y="1"/>
                  </a:moveTo>
                  <a:lnTo>
                    <a:pt x="0" y="1"/>
                  </a:lnTo>
                  <a:lnTo>
                    <a:pt x="0" y="183"/>
                  </a:lnTo>
                  <a:lnTo>
                    <a:pt x="388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2" name="Google Shape;2842;p3"/>
            <p:cNvSpPr/>
            <p:nvPr/>
          </p:nvSpPr>
          <p:spPr>
            <a:xfrm>
              <a:off x="5279002" y="537708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5"/>
                  </a:moveTo>
                  <a:cubicBezTo>
                    <a:pt x="238" y="0"/>
                    <a:pt x="1" y="69"/>
                    <a:pt x="100" y="116"/>
                  </a:cubicBezTo>
                  <a:cubicBezTo>
                    <a:pt x="152" y="141"/>
                    <a:pt x="390" y="72"/>
                    <a:pt x="291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3" name="Google Shape;2843;p3"/>
            <p:cNvSpPr/>
            <p:nvPr/>
          </p:nvSpPr>
          <p:spPr>
            <a:xfrm>
              <a:off x="4700580" y="527531"/>
              <a:ext cx="28161" cy="13700"/>
            </a:xfrm>
            <a:custGeom>
              <a:avLst/>
              <a:gdLst/>
              <a:ahLst/>
              <a:cxnLst/>
              <a:rect l="l" t="t" r="r" b="b"/>
              <a:pathLst>
                <a:path w="789" h="455" extrusionOk="0">
                  <a:moveTo>
                    <a:pt x="489" y="454"/>
                  </a:moveTo>
                  <a:cubicBezTo>
                    <a:pt x="754" y="338"/>
                    <a:pt x="788" y="9"/>
                    <a:pt x="297" y="0"/>
                  </a:cubicBezTo>
                  <a:cubicBezTo>
                    <a:pt x="35" y="115"/>
                    <a:pt x="1" y="444"/>
                    <a:pt x="489" y="45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4" name="Google Shape;2844;p3"/>
            <p:cNvSpPr/>
            <p:nvPr/>
          </p:nvSpPr>
          <p:spPr>
            <a:xfrm>
              <a:off x="7268215" y="526688"/>
              <a:ext cx="14063" cy="4366"/>
            </a:xfrm>
            <a:custGeom>
              <a:avLst/>
              <a:gdLst/>
              <a:ahLst/>
              <a:cxnLst/>
              <a:rect l="l" t="t" r="r" b="b"/>
              <a:pathLst>
                <a:path w="394" h="145" extrusionOk="0">
                  <a:moveTo>
                    <a:pt x="98" y="118"/>
                  </a:moveTo>
                  <a:cubicBezTo>
                    <a:pt x="152" y="144"/>
                    <a:pt x="393" y="74"/>
                    <a:pt x="293" y="28"/>
                  </a:cubicBezTo>
                  <a:cubicBezTo>
                    <a:pt x="238" y="1"/>
                    <a:pt x="0" y="70"/>
                    <a:pt x="98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5" name="Google Shape;2845;p3"/>
            <p:cNvSpPr/>
            <p:nvPr/>
          </p:nvSpPr>
          <p:spPr>
            <a:xfrm>
              <a:off x="3417280" y="521992"/>
              <a:ext cx="34408" cy="9063"/>
            </a:xfrm>
            <a:custGeom>
              <a:avLst/>
              <a:gdLst/>
              <a:ahLst/>
              <a:cxnLst/>
              <a:rect l="l" t="t" r="r" b="b"/>
              <a:pathLst>
                <a:path w="964" h="301" extrusionOk="0">
                  <a:moveTo>
                    <a:pt x="192" y="274"/>
                  </a:moveTo>
                  <a:cubicBezTo>
                    <a:pt x="631" y="300"/>
                    <a:pt x="918" y="253"/>
                    <a:pt x="964" y="93"/>
                  </a:cubicBezTo>
                  <a:cubicBezTo>
                    <a:pt x="621" y="112"/>
                    <a:pt x="0" y="0"/>
                    <a:pt x="192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6" name="Google Shape;2846;p3"/>
            <p:cNvSpPr/>
            <p:nvPr/>
          </p:nvSpPr>
          <p:spPr>
            <a:xfrm>
              <a:off x="2484473" y="526688"/>
              <a:ext cx="13991" cy="4366"/>
            </a:xfrm>
            <a:custGeom>
              <a:avLst/>
              <a:gdLst/>
              <a:ahLst/>
              <a:cxnLst/>
              <a:rect l="l" t="t" r="r" b="b"/>
              <a:pathLst>
                <a:path w="392" h="145" extrusionOk="0">
                  <a:moveTo>
                    <a:pt x="291" y="27"/>
                  </a:moveTo>
                  <a:cubicBezTo>
                    <a:pt x="238" y="1"/>
                    <a:pt x="0" y="70"/>
                    <a:pt x="98" y="117"/>
                  </a:cubicBezTo>
                  <a:cubicBezTo>
                    <a:pt x="153" y="144"/>
                    <a:pt x="392" y="74"/>
                    <a:pt x="291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7" name="Google Shape;2847;p3"/>
            <p:cNvSpPr/>
            <p:nvPr/>
          </p:nvSpPr>
          <p:spPr>
            <a:xfrm>
              <a:off x="1868539" y="524370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3" y="104"/>
                  </a:moveTo>
                  <a:cubicBezTo>
                    <a:pt x="0" y="153"/>
                    <a:pt x="157" y="206"/>
                    <a:pt x="194" y="104"/>
                  </a:cubicBezTo>
                  <a:cubicBezTo>
                    <a:pt x="194" y="53"/>
                    <a:pt x="38" y="1"/>
                    <a:pt x="3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8" name="Google Shape;2848;p3"/>
            <p:cNvSpPr/>
            <p:nvPr/>
          </p:nvSpPr>
          <p:spPr>
            <a:xfrm>
              <a:off x="6504231" y="523949"/>
              <a:ext cx="13956" cy="4336"/>
            </a:xfrm>
            <a:custGeom>
              <a:avLst/>
              <a:gdLst/>
              <a:ahLst/>
              <a:cxnLst/>
              <a:rect l="l" t="t" r="r" b="b"/>
              <a:pathLst>
                <a:path w="391" h="144" extrusionOk="0">
                  <a:moveTo>
                    <a:pt x="293" y="26"/>
                  </a:moveTo>
                  <a:cubicBezTo>
                    <a:pt x="239" y="0"/>
                    <a:pt x="0" y="70"/>
                    <a:pt x="101" y="118"/>
                  </a:cubicBezTo>
                  <a:cubicBezTo>
                    <a:pt x="153" y="144"/>
                    <a:pt x="391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9" name="Google Shape;2849;p3"/>
            <p:cNvSpPr/>
            <p:nvPr/>
          </p:nvSpPr>
          <p:spPr>
            <a:xfrm>
              <a:off x="5921634" y="517656"/>
              <a:ext cx="8959" cy="11472"/>
            </a:xfrm>
            <a:custGeom>
              <a:avLst/>
              <a:gdLst/>
              <a:ahLst/>
              <a:cxnLst/>
              <a:rect l="l" t="t" r="r" b="b"/>
              <a:pathLst>
                <a:path w="251" h="381" extrusionOk="0">
                  <a:moveTo>
                    <a:pt x="222" y="235"/>
                  </a:moveTo>
                  <a:cubicBezTo>
                    <a:pt x="251" y="141"/>
                    <a:pt x="72" y="1"/>
                    <a:pt x="29" y="144"/>
                  </a:cubicBezTo>
                  <a:cubicBezTo>
                    <a:pt x="0" y="241"/>
                    <a:pt x="180" y="380"/>
                    <a:pt x="222" y="23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0" name="Google Shape;2850;p3"/>
            <p:cNvSpPr/>
            <p:nvPr/>
          </p:nvSpPr>
          <p:spPr>
            <a:xfrm>
              <a:off x="54644" y="521299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5" y="24"/>
                  </a:moveTo>
                  <a:cubicBezTo>
                    <a:pt x="242" y="1"/>
                    <a:pt x="1" y="69"/>
                    <a:pt x="103" y="116"/>
                  </a:cubicBezTo>
                  <a:cubicBezTo>
                    <a:pt x="157" y="141"/>
                    <a:pt x="395" y="73"/>
                    <a:pt x="295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1" name="Google Shape;2851;p3"/>
            <p:cNvSpPr/>
            <p:nvPr/>
          </p:nvSpPr>
          <p:spPr>
            <a:xfrm>
              <a:off x="4532257" y="519282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7" y="22"/>
                    <a:pt x="7" y="4"/>
                    <a:pt x="1" y="91"/>
                  </a:cubicBezTo>
                  <a:cubicBezTo>
                    <a:pt x="150" y="71"/>
                    <a:pt x="383" y="89"/>
                    <a:pt x="3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2" name="Google Shape;2852;p3"/>
            <p:cNvSpPr/>
            <p:nvPr/>
          </p:nvSpPr>
          <p:spPr>
            <a:xfrm>
              <a:off x="6700358" y="510731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5" y="104"/>
                  </a:moveTo>
                  <a:cubicBezTo>
                    <a:pt x="195" y="53"/>
                    <a:pt x="40" y="1"/>
                    <a:pt x="4" y="104"/>
                  </a:cubicBezTo>
                  <a:cubicBezTo>
                    <a:pt x="1" y="153"/>
                    <a:pt x="160" y="206"/>
                    <a:pt x="195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3" name="Google Shape;2853;p3"/>
            <p:cNvSpPr/>
            <p:nvPr/>
          </p:nvSpPr>
          <p:spPr>
            <a:xfrm>
              <a:off x="4645722" y="513110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5"/>
                  </a:moveTo>
                  <a:cubicBezTo>
                    <a:pt x="240" y="0"/>
                    <a:pt x="0" y="68"/>
                    <a:pt x="102" y="114"/>
                  </a:cubicBezTo>
                  <a:cubicBezTo>
                    <a:pt x="154" y="140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4" name="Google Shape;2854;p3"/>
            <p:cNvSpPr/>
            <p:nvPr/>
          </p:nvSpPr>
          <p:spPr>
            <a:xfrm>
              <a:off x="2680707" y="508352"/>
              <a:ext cx="15027" cy="9244"/>
            </a:xfrm>
            <a:custGeom>
              <a:avLst/>
              <a:gdLst/>
              <a:ahLst/>
              <a:cxnLst/>
              <a:rect l="l" t="t" r="r" b="b"/>
              <a:pathLst>
                <a:path w="421" h="307" extrusionOk="0">
                  <a:moveTo>
                    <a:pt x="387" y="272"/>
                  </a:moveTo>
                  <a:cubicBezTo>
                    <a:pt x="355" y="165"/>
                    <a:pt x="420" y="14"/>
                    <a:pt x="192" y="0"/>
                  </a:cubicBezTo>
                  <a:cubicBezTo>
                    <a:pt x="183" y="55"/>
                    <a:pt x="165" y="107"/>
                    <a:pt x="0" y="92"/>
                  </a:cubicBezTo>
                  <a:cubicBezTo>
                    <a:pt x="24" y="202"/>
                    <a:pt x="59" y="307"/>
                    <a:pt x="387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5" name="Google Shape;2855;p3"/>
            <p:cNvSpPr/>
            <p:nvPr/>
          </p:nvSpPr>
          <p:spPr>
            <a:xfrm>
              <a:off x="2611822" y="513832"/>
              <a:ext cx="13777" cy="2710"/>
            </a:xfrm>
            <a:custGeom>
              <a:avLst/>
              <a:gdLst/>
              <a:ahLst/>
              <a:cxnLst/>
              <a:rect l="l" t="t" r="r" b="b"/>
              <a:pathLst>
                <a:path w="386" h="90" extrusionOk="0">
                  <a:moveTo>
                    <a:pt x="386" y="1"/>
                  </a:moveTo>
                  <a:cubicBezTo>
                    <a:pt x="240" y="19"/>
                    <a:pt x="6" y="3"/>
                    <a:pt x="1" y="90"/>
                  </a:cubicBezTo>
                  <a:cubicBezTo>
                    <a:pt x="152" y="70"/>
                    <a:pt x="383" y="88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6" name="Google Shape;2856;p3"/>
            <p:cNvSpPr/>
            <p:nvPr/>
          </p:nvSpPr>
          <p:spPr>
            <a:xfrm>
              <a:off x="2570598" y="502090"/>
              <a:ext cx="30517" cy="11713"/>
            </a:xfrm>
            <a:custGeom>
              <a:avLst/>
              <a:gdLst/>
              <a:ahLst/>
              <a:cxnLst/>
              <a:rect l="l" t="t" r="r" b="b"/>
              <a:pathLst>
                <a:path w="855" h="389" extrusionOk="0">
                  <a:moveTo>
                    <a:pt x="771" y="27"/>
                  </a:moveTo>
                  <a:cubicBezTo>
                    <a:pt x="333" y="1"/>
                    <a:pt x="48" y="48"/>
                    <a:pt x="1" y="208"/>
                  </a:cubicBezTo>
                  <a:cubicBezTo>
                    <a:pt x="275" y="229"/>
                    <a:pt x="326" y="358"/>
                    <a:pt x="579" y="388"/>
                  </a:cubicBezTo>
                  <a:cubicBezTo>
                    <a:pt x="639" y="268"/>
                    <a:pt x="854" y="217"/>
                    <a:pt x="771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7" name="Google Shape;2857;p3"/>
            <p:cNvSpPr/>
            <p:nvPr/>
          </p:nvSpPr>
          <p:spPr>
            <a:xfrm>
              <a:off x="4074474" y="502120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98" y="116"/>
                  </a:moveTo>
                  <a:cubicBezTo>
                    <a:pt x="152" y="142"/>
                    <a:pt x="391" y="71"/>
                    <a:pt x="293" y="26"/>
                  </a:cubicBezTo>
                  <a:cubicBezTo>
                    <a:pt x="241" y="1"/>
                    <a:pt x="1" y="70"/>
                    <a:pt x="98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8" name="Google Shape;2858;p3"/>
            <p:cNvSpPr/>
            <p:nvPr/>
          </p:nvSpPr>
          <p:spPr>
            <a:xfrm>
              <a:off x="7264896" y="496821"/>
              <a:ext cx="13777" cy="6835"/>
            </a:xfrm>
            <a:custGeom>
              <a:avLst/>
              <a:gdLst/>
              <a:ahLst/>
              <a:cxnLst/>
              <a:rect l="l" t="t" r="r" b="b"/>
              <a:pathLst>
                <a:path w="386" h="227" extrusionOk="0">
                  <a:moveTo>
                    <a:pt x="386" y="112"/>
                  </a:moveTo>
                  <a:cubicBezTo>
                    <a:pt x="344" y="1"/>
                    <a:pt x="172" y="57"/>
                    <a:pt x="1" y="112"/>
                  </a:cubicBezTo>
                  <a:cubicBezTo>
                    <a:pt x="2" y="203"/>
                    <a:pt x="340" y="227"/>
                    <a:pt x="386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9" name="Google Shape;2859;p3"/>
            <p:cNvSpPr/>
            <p:nvPr/>
          </p:nvSpPr>
          <p:spPr>
            <a:xfrm>
              <a:off x="5987913" y="49667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5"/>
                  </a:moveTo>
                  <a:cubicBezTo>
                    <a:pt x="238" y="0"/>
                    <a:pt x="1" y="70"/>
                    <a:pt x="101" y="117"/>
                  </a:cubicBezTo>
                  <a:cubicBezTo>
                    <a:pt x="153" y="141"/>
                    <a:pt x="394" y="72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0" name="Google Shape;2860;p3"/>
            <p:cNvSpPr/>
            <p:nvPr/>
          </p:nvSpPr>
          <p:spPr>
            <a:xfrm>
              <a:off x="2952037" y="489203"/>
              <a:ext cx="26698" cy="12285"/>
            </a:xfrm>
            <a:custGeom>
              <a:avLst/>
              <a:gdLst/>
              <a:ahLst/>
              <a:cxnLst/>
              <a:rect l="l" t="t" r="r" b="b"/>
              <a:pathLst>
                <a:path w="748" h="408" extrusionOk="0">
                  <a:moveTo>
                    <a:pt x="691" y="365"/>
                  </a:moveTo>
                  <a:cubicBezTo>
                    <a:pt x="747" y="157"/>
                    <a:pt x="645" y="23"/>
                    <a:pt x="306" y="0"/>
                  </a:cubicBezTo>
                  <a:cubicBezTo>
                    <a:pt x="0" y="136"/>
                    <a:pt x="89" y="408"/>
                    <a:pt x="691" y="36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1" name="Google Shape;2861;p3"/>
            <p:cNvSpPr/>
            <p:nvPr/>
          </p:nvSpPr>
          <p:spPr>
            <a:xfrm>
              <a:off x="2170992" y="483784"/>
              <a:ext cx="38584" cy="16410"/>
            </a:xfrm>
            <a:custGeom>
              <a:avLst/>
              <a:gdLst/>
              <a:ahLst/>
              <a:cxnLst/>
              <a:rect l="l" t="t" r="r" b="b"/>
              <a:pathLst>
                <a:path w="1081" h="545" extrusionOk="0">
                  <a:moveTo>
                    <a:pt x="589" y="545"/>
                  </a:moveTo>
                  <a:cubicBezTo>
                    <a:pt x="609" y="401"/>
                    <a:pt x="1080" y="473"/>
                    <a:pt x="973" y="271"/>
                  </a:cubicBezTo>
                  <a:cubicBezTo>
                    <a:pt x="625" y="193"/>
                    <a:pt x="445" y="37"/>
                    <a:pt x="11" y="0"/>
                  </a:cubicBezTo>
                  <a:cubicBezTo>
                    <a:pt x="1" y="276"/>
                    <a:pt x="186" y="461"/>
                    <a:pt x="589" y="5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2" name="Google Shape;2862;p3"/>
            <p:cNvSpPr/>
            <p:nvPr/>
          </p:nvSpPr>
          <p:spPr>
            <a:xfrm>
              <a:off x="6862042" y="493930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5"/>
                  </a:moveTo>
                  <a:cubicBezTo>
                    <a:pt x="241" y="0"/>
                    <a:pt x="0" y="69"/>
                    <a:pt x="102" y="116"/>
                  </a:cubicBezTo>
                  <a:cubicBezTo>
                    <a:pt x="154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3" name="Google Shape;2863;p3"/>
            <p:cNvSpPr/>
            <p:nvPr/>
          </p:nvSpPr>
          <p:spPr>
            <a:xfrm>
              <a:off x="8424524" y="49116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3" y="142"/>
                    <a:pt x="393" y="73"/>
                    <a:pt x="292" y="26"/>
                  </a:cubicBezTo>
                  <a:cubicBezTo>
                    <a:pt x="239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4" name="Google Shape;2864;p3"/>
            <p:cNvSpPr/>
            <p:nvPr/>
          </p:nvSpPr>
          <p:spPr>
            <a:xfrm>
              <a:off x="7395742" y="480502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89" y="471"/>
                  </a:moveTo>
                  <a:lnTo>
                    <a:pt x="578" y="471"/>
                  </a:lnTo>
                  <a:cubicBezTo>
                    <a:pt x="474" y="339"/>
                    <a:pt x="803" y="1"/>
                    <a:pt x="384" y="17"/>
                  </a:cubicBezTo>
                  <a:cubicBezTo>
                    <a:pt x="525" y="263"/>
                    <a:pt x="3" y="199"/>
                    <a:pt x="0" y="380"/>
                  </a:cubicBezTo>
                  <a:cubicBezTo>
                    <a:pt x="116" y="386"/>
                    <a:pt x="227" y="393"/>
                    <a:pt x="189" y="47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5" name="Google Shape;2865;p3"/>
            <p:cNvSpPr/>
            <p:nvPr/>
          </p:nvSpPr>
          <p:spPr>
            <a:xfrm>
              <a:off x="5026803" y="484868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4" y="235"/>
                  </a:moveTo>
                  <a:cubicBezTo>
                    <a:pt x="250" y="141"/>
                    <a:pt x="74" y="1"/>
                    <a:pt x="28" y="144"/>
                  </a:cubicBezTo>
                  <a:cubicBezTo>
                    <a:pt x="1" y="240"/>
                    <a:pt x="178" y="379"/>
                    <a:pt x="224" y="23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6" name="Google Shape;2866;p3"/>
            <p:cNvSpPr/>
            <p:nvPr/>
          </p:nvSpPr>
          <p:spPr>
            <a:xfrm>
              <a:off x="2388141" y="485771"/>
              <a:ext cx="13884" cy="4246"/>
            </a:xfrm>
            <a:custGeom>
              <a:avLst/>
              <a:gdLst/>
              <a:ahLst/>
              <a:cxnLst/>
              <a:rect l="l" t="t" r="r" b="b"/>
              <a:pathLst>
                <a:path w="389" h="141" extrusionOk="0">
                  <a:moveTo>
                    <a:pt x="291" y="26"/>
                  </a:moveTo>
                  <a:cubicBezTo>
                    <a:pt x="237" y="1"/>
                    <a:pt x="1" y="69"/>
                    <a:pt x="100" y="117"/>
                  </a:cubicBezTo>
                  <a:cubicBezTo>
                    <a:pt x="151" y="141"/>
                    <a:pt x="389" y="71"/>
                    <a:pt x="291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7" name="Google Shape;2867;p3"/>
            <p:cNvSpPr/>
            <p:nvPr/>
          </p:nvSpPr>
          <p:spPr>
            <a:xfrm>
              <a:off x="2116312" y="483784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387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8" name="Google Shape;2868;p3"/>
            <p:cNvSpPr/>
            <p:nvPr/>
          </p:nvSpPr>
          <p:spPr>
            <a:xfrm>
              <a:off x="6266809" y="475173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4" y="104"/>
                  </a:moveTo>
                  <a:cubicBezTo>
                    <a:pt x="195" y="53"/>
                    <a:pt x="37" y="0"/>
                    <a:pt x="2" y="104"/>
                  </a:cubicBezTo>
                  <a:cubicBezTo>
                    <a:pt x="0" y="153"/>
                    <a:pt x="156" y="205"/>
                    <a:pt x="194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9" name="Google Shape;2869;p3"/>
            <p:cNvSpPr/>
            <p:nvPr/>
          </p:nvSpPr>
          <p:spPr>
            <a:xfrm>
              <a:off x="3268659" y="463611"/>
              <a:ext cx="52254" cy="22763"/>
            </a:xfrm>
            <a:custGeom>
              <a:avLst/>
              <a:gdLst/>
              <a:ahLst/>
              <a:cxnLst/>
              <a:rect l="l" t="t" r="r" b="b"/>
              <a:pathLst>
                <a:path w="1464" h="756" extrusionOk="0">
                  <a:moveTo>
                    <a:pt x="1464" y="397"/>
                  </a:moveTo>
                  <a:cubicBezTo>
                    <a:pt x="1346" y="272"/>
                    <a:pt x="721" y="384"/>
                    <a:pt x="692" y="215"/>
                  </a:cubicBezTo>
                  <a:cubicBezTo>
                    <a:pt x="670" y="105"/>
                    <a:pt x="636" y="1"/>
                    <a:pt x="306" y="33"/>
                  </a:cubicBezTo>
                  <a:cubicBezTo>
                    <a:pt x="0" y="476"/>
                    <a:pt x="1244" y="755"/>
                    <a:pt x="1464" y="39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0" name="Google Shape;2870;p3"/>
            <p:cNvSpPr/>
            <p:nvPr/>
          </p:nvSpPr>
          <p:spPr>
            <a:xfrm>
              <a:off x="7825722" y="472072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0"/>
                    <a:pt x="0" y="68"/>
                    <a:pt x="99" y="115"/>
                  </a:cubicBezTo>
                  <a:cubicBezTo>
                    <a:pt x="154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1" name="Google Shape;2871;p3"/>
            <p:cNvSpPr/>
            <p:nvPr/>
          </p:nvSpPr>
          <p:spPr>
            <a:xfrm>
              <a:off x="3334617" y="470054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1" y="183"/>
                  </a:moveTo>
                  <a:lnTo>
                    <a:pt x="386" y="183"/>
                  </a:lnTo>
                  <a:lnTo>
                    <a:pt x="386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2" name="Google Shape;2872;p3"/>
            <p:cNvSpPr/>
            <p:nvPr/>
          </p:nvSpPr>
          <p:spPr>
            <a:xfrm>
              <a:off x="1896129" y="472824"/>
              <a:ext cx="13670" cy="2740"/>
            </a:xfrm>
            <a:custGeom>
              <a:avLst/>
              <a:gdLst/>
              <a:ahLst/>
              <a:cxnLst/>
              <a:rect l="l" t="t" r="r" b="b"/>
              <a:pathLst>
                <a:path w="383" h="91" extrusionOk="0">
                  <a:moveTo>
                    <a:pt x="383" y="0"/>
                  </a:moveTo>
                  <a:cubicBezTo>
                    <a:pt x="235" y="20"/>
                    <a:pt x="4" y="3"/>
                    <a:pt x="0" y="90"/>
                  </a:cubicBezTo>
                  <a:cubicBezTo>
                    <a:pt x="148" y="72"/>
                    <a:pt x="379" y="88"/>
                    <a:pt x="38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3" name="Google Shape;2873;p3"/>
            <p:cNvSpPr/>
            <p:nvPr/>
          </p:nvSpPr>
          <p:spPr>
            <a:xfrm>
              <a:off x="6467041" y="459125"/>
              <a:ext cx="29018" cy="10960"/>
            </a:xfrm>
            <a:custGeom>
              <a:avLst/>
              <a:gdLst/>
              <a:ahLst/>
              <a:cxnLst/>
              <a:rect l="l" t="t" r="r" b="b"/>
              <a:pathLst>
                <a:path w="813" h="364" extrusionOk="0">
                  <a:moveTo>
                    <a:pt x="562" y="364"/>
                  </a:moveTo>
                  <a:cubicBezTo>
                    <a:pt x="813" y="245"/>
                    <a:pt x="681" y="90"/>
                    <a:pt x="370" y="1"/>
                  </a:cubicBezTo>
                  <a:cubicBezTo>
                    <a:pt x="344" y="228"/>
                    <a:pt x="1" y="285"/>
                    <a:pt x="562" y="36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4" name="Google Shape;2874;p3"/>
            <p:cNvSpPr/>
            <p:nvPr/>
          </p:nvSpPr>
          <p:spPr>
            <a:xfrm>
              <a:off x="130454" y="466592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1" y="1"/>
                    <a:pt x="1" y="70"/>
                    <a:pt x="99" y="116"/>
                  </a:cubicBezTo>
                  <a:cubicBezTo>
                    <a:pt x="152" y="142"/>
                    <a:pt x="392" y="71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5" name="Google Shape;2875;p3"/>
            <p:cNvSpPr/>
            <p:nvPr/>
          </p:nvSpPr>
          <p:spPr>
            <a:xfrm>
              <a:off x="8390081" y="46385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5"/>
                  </a:moveTo>
                  <a:cubicBezTo>
                    <a:pt x="238" y="0"/>
                    <a:pt x="1" y="70"/>
                    <a:pt x="101" y="117"/>
                  </a:cubicBezTo>
                  <a:cubicBezTo>
                    <a:pt x="154" y="141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6" name="Google Shape;2876;p3"/>
            <p:cNvSpPr/>
            <p:nvPr/>
          </p:nvSpPr>
          <p:spPr>
            <a:xfrm>
              <a:off x="4552923" y="464605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6" y="0"/>
                  </a:moveTo>
                  <a:cubicBezTo>
                    <a:pt x="236" y="20"/>
                    <a:pt x="7" y="4"/>
                    <a:pt x="0" y="92"/>
                  </a:cubicBezTo>
                  <a:cubicBezTo>
                    <a:pt x="151" y="72"/>
                    <a:pt x="383" y="90"/>
                    <a:pt x="3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7" name="Google Shape;2877;p3"/>
            <p:cNvSpPr/>
            <p:nvPr/>
          </p:nvSpPr>
          <p:spPr>
            <a:xfrm>
              <a:off x="8655200" y="458463"/>
              <a:ext cx="13849" cy="7377"/>
            </a:xfrm>
            <a:custGeom>
              <a:avLst/>
              <a:gdLst/>
              <a:ahLst/>
              <a:cxnLst/>
              <a:rect l="l" t="t" r="r" b="b"/>
              <a:pathLst>
                <a:path w="388" h="245" extrusionOk="0">
                  <a:moveTo>
                    <a:pt x="388" y="114"/>
                  </a:moveTo>
                  <a:cubicBezTo>
                    <a:pt x="384" y="23"/>
                    <a:pt x="49" y="1"/>
                    <a:pt x="0" y="114"/>
                  </a:cubicBezTo>
                  <a:cubicBezTo>
                    <a:pt x="217" y="105"/>
                    <a:pt x="303" y="245"/>
                    <a:pt x="388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8" name="Google Shape;2878;p3"/>
            <p:cNvSpPr/>
            <p:nvPr/>
          </p:nvSpPr>
          <p:spPr>
            <a:xfrm>
              <a:off x="8928636" y="450966"/>
              <a:ext cx="25556" cy="10960"/>
            </a:xfrm>
            <a:custGeom>
              <a:avLst/>
              <a:gdLst/>
              <a:ahLst/>
              <a:cxnLst/>
              <a:rect l="l" t="t" r="r" b="b"/>
              <a:pathLst>
                <a:path w="716" h="364" extrusionOk="0">
                  <a:moveTo>
                    <a:pt x="440" y="363"/>
                  </a:moveTo>
                  <a:cubicBezTo>
                    <a:pt x="500" y="242"/>
                    <a:pt x="716" y="191"/>
                    <a:pt x="635" y="0"/>
                  </a:cubicBezTo>
                  <a:lnTo>
                    <a:pt x="56" y="0"/>
                  </a:lnTo>
                  <a:cubicBezTo>
                    <a:pt x="0" y="207"/>
                    <a:pt x="102" y="341"/>
                    <a:pt x="440" y="36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9" name="Google Shape;2879;p3"/>
            <p:cNvSpPr/>
            <p:nvPr/>
          </p:nvSpPr>
          <p:spPr>
            <a:xfrm>
              <a:off x="6300966" y="452923"/>
              <a:ext cx="20987" cy="9003"/>
            </a:xfrm>
            <a:custGeom>
              <a:avLst/>
              <a:gdLst/>
              <a:ahLst/>
              <a:cxnLst/>
              <a:rect l="l" t="t" r="r" b="b"/>
              <a:pathLst>
                <a:path w="588" h="299" extrusionOk="0">
                  <a:moveTo>
                    <a:pt x="393" y="298"/>
                  </a:moveTo>
                  <a:cubicBezTo>
                    <a:pt x="393" y="207"/>
                    <a:pt x="550" y="191"/>
                    <a:pt x="588" y="115"/>
                  </a:cubicBezTo>
                  <a:cubicBezTo>
                    <a:pt x="338" y="112"/>
                    <a:pt x="320" y="1"/>
                    <a:pt x="9" y="27"/>
                  </a:cubicBezTo>
                  <a:cubicBezTo>
                    <a:pt x="0" y="183"/>
                    <a:pt x="154" y="258"/>
                    <a:pt x="393" y="29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0" name="Google Shape;2880;p3"/>
            <p:cNvSpPr/>
            <p:nvPr/>
          </p:nvSpPr>
          <p:spPr>
            <a:xfrm>
              <a:off x="8624220" y="45566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98" y="116"/>
                  </a:moveTo>
                  <a:cubicBezTo>
                    <a:pt x="153" y="141"/>
                    <a:pt x="393" y="73"/>
                    <a:pt x="293" y="24"/>
                  </a:cubicBezTo>
                  <a:cubicBezTo>
                    <a:pt x="238" y="1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1" name="Google Shape;2881;p3"/>
            <p:cNvSpPr/>
            <p:nvPr/>
          </p:nvSpPr>
          <p:spPr>
            <a:xfrm>
              <a:off x="5011670" y="447262"/>
              <a:ext cx="39797" cy="15808"/>
            </a:xfrm>
            <a:custGeom>
              <a:avLst/>
              <a:gdLst/>
              <a:ahLst/>
              <a:cxnLst/>
              <a:rect l="l" t="t" r="r" b="b"/>
              <a:pathLst>
                <a:path w="1115" h="525" extrusionOk="0">
                  <a:moveTo>
                    <a:pt x="648" y="303"/>
                  </a:moveTo>
                  <a:cubicBezTo>
                    <a:pt x="1114" y="1"/>
                    <a:pt x="1" y="524"/>
                    <a:pt x="648" y="3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2" name="Google Shape;2882;p3"/>
            <p:cNvSpPr/>
            <p:nvPr/>
          </p:nvSpPr>
          <p:spPr>
            <a:xfrm>
              <a:off x="2798205" y="444522"/>
              <a:ext cx="36264" cy="19060"/>
            </a:xfrm>
            <a:custGeom>
              <a:avLst/>
              <a:gdLst/>
              <a:ahLst/>
              <a:cxnLst/>
              <a:rect l="l" t="t" r="r" b="b"/>
              <a:pathLst>
                <a:path w="1016" h="633" extrusionOk="0">
                  <a:moveTo>
                    <a:pt x="757" y="486"/>
                  </a:moveTo>
                  <a:cubicBezTo>
                    <a:pt x="920" y="380"/>
                    <a:pt x="1016" y="242"/>
                    <a:pt x="952" y="33"/>
                  </a:cubicBezTo>
                  <a:cubicBezTo>
                    <a:pt x="661" y="47"/>
                    <a:pt x="242" y="0"/>
                    <a:pt x="178" y="124"/>
                  </a:cubicBezTo>
                  <a:cubicBezTo>
                    <a:pt x="692" y="94"/>
                    <a:pt x="0" y="632"/>
                    <a:pt x="757" y="48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3" name="Google Shape;2883;p3"/>
            <p:cNvSpPr/>
            <p:nvPr/>
          </p:nvSpPr>
          <p:spPr>
            <a:xfrm>
              <a:off x="3948624" y="440006"/>
              <a:ext cx="37870" cy="18759"/>
            </a:xfrm>
            <a:custGeom>
              <a:avLst/>
              <a:gdLst/>
              <a:ahLst/>
              <a:cxnLst/>
              <a:rect l="l" t="t" r="r" b="b"/>
              <a:pathLst>
                <a:path w="1061" h="623" extrusionOk="0">
                  <a:moveTo>
                    <a:pt x="732" y="544"/>
                  </a:moveTo>
                  <a:cubicBezTo>
                    <a:pt x="1061" y="392"/>
                    <a:pt x="618" y="137"/>
                    <a:pt x="345" y="0"/>
                  </a:cubicBezTo>
                  <a:cubicBezTo>
                    <a:pt x="49" y="139"/>
                    <a:pt x="1" y="623"/>
                    <a:pt x="732" y="54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4" name="Google Shape;2884;p3"/>
            <p:cNvSpPr/>
            <p:nvPr/>
          </p:nvSpPr>
          <p:spPr>
            <a:xfrm>
              <a:off x="2838965" y="447864"/>
              <a:ext cx="7067" cy="6203"/>
            </a:xfrm>
            <a:custGeom>
              <a:avLst/>
              <a:gdLst/>
              <a:ahLst/>
              <a:cxnLst/>
              <a:rect l="l" t="t" r="r" b="b"/>
              <a:pathLst>
                <a:path w="198" h="206" extrusionOk="0">
                  <a:moveTo>
                    <a:pt x="2" y="103"/>
                  </a:moveTo>
                  <a:cubicBezTo>
                    <a:pt x="0" y="153"/>
                    <a:pt x="158" y="205"/>
                    <a:pt x="196" y="103"/>
                  </a:cubicBezTo>
                  <a:cubicBezTo>
                    <a:pt x="197" y="52"/>
                    <a:pt x="40" y="0"/>
                    <a:pt x="2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5" name="Google Shape;2885;p3"/>
            <p:cNvSpPr/>
            <p:nvPr/>
          </p:nvSpPr>
          <p:spPr>
            <a:xfrm>
              <a:off x="387114" y="437236"/>
              <a:ext cx="56680" cy="22613"/>
            </a:xfrm>
            <a:custGeom>
              <a:avLst/>
              <a:gdLst/>
              <a:ahLst/>
              <a:cxnLst/>
              <a:rect l="l" t="t" r="r" b="b"/>
              <a:pathLst>
                <a:path w="1588" h="751" extrusionOk="0">
                  <a:moveTo>
                    <a:pt x="1588" y="365"/>
                  </a:moveTo>
                  <a:cubicBezTo>
                    <a:pt x="1046" y="347"/>
                    <a:pt x="1059" y="67"/>
                    <a:pt x="622" y="1"/>
                  </a:cubicBezTo>
                  <a:cubicBezTo>
                    <a:pt x="861" y="294"/>
                    <a:pt x="1" y="69"/>
                    <a:pt x="237" y="365"/>
                  </a:cubicBezTo>
                  <a:cubicBezTo>
                    <a:pt x="960" y="280"/>
                    <a:pt x="1341" y="750"/>
                    <a:pt x="1588" y="36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6" name="Google Shape;2886;p3"/>
            <p:cNvSpPr/>
            <p:nvPr/>
          </p:nvSpPr>
          <p:spPr>
            <a:xfrm>
              <a:off x="3331084" y="447473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6" y="25"/>
                  </a:moveTo>
                  <a:cubicBezTo>
                    <a:pt x="238" y="0"/>
                    <a:pt x="1" y="67"/>
                    <a:pt x="100" y="116"/>
                  </a:cubicBezTo>
                  <a:cubicBezTo>
                    <a:pt x="153" y="142"/>
                    <a:pt x="392" y="72"/>
                    <a:pt x="296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7" name="Google Shape;2887;p3"/>
            <p:cNvSpPr/>
            <p:nvPr/>
          </p:nvSpPr>
          <p:spPr>
            <a:xfrm>
              <a:off x="2150790" y="444884"/>
              <a:ext cx="13706" cy="6775"/>
            </a:xfrm>
            <a:custGeom>
              <a:avLst/>
              <a:gdLst/>
              <a:ahLst/>
              <a:cxnLst/>
              <a:rect l="l" t="t" r="r" b="b"/>
              <a:pathLst>
                <a:path w="384" h="225" extrusionOk="0">
                  <a:moveTo>
                    <a:pt x="384" y="111"/>
                  </a:moveTo>
                  <a:cubicBezTo>
                    <a:pt x="345" y="0"/>
                    <a:pt x="171" y="55"/>
                    <a:pt x="0" y="111"/>
                  </a:cubicBezTo>
                  <a:cubicBezTo>
                    <a:pt x="2" y="202"/>
                    <a:pt x="338" y="225"/>
                    <a:pt x="384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8" name="Google Shape;2888;p3"/>
            <p:cNvSpPr/>
            <p:nvPr/>
          </p:nvSpPr>
          <p:spPr>
            <a:xfrm>
              <a:off x="3035091" y="441993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6"/>
                  </a:moveTo>
                  <a:cubicBezTo>
                    <a:pt x="241" y="1"/>
                    <a:pt x="1" y="70"/>
                    <a:pt x="100" y="117"/>
                  </a:cubicBezTo>
                  <a:cubicBezTo>
                    <a:pt x="155" y="142"/>
                    <a:pt x="392" y="73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9" name="Google Shape;2889;p3"/>
            <p:cNvSpPr/>
            <p:nvPr/>
          </p:nvSpPr>
          <p:spPr>
            <a:xfrm>
              <a:off x="5681677" y="439554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2" y="15"/>
                  </a:moveTo>
                  <a:cubicBezTo>
                    <a:pt x="356" y="28"/>
                    <a:pt x="36" y="1"/>
                    <a:pt x="1" y="107"/>
                  </a:cubicBezTo>
                  <a:cubicBezTo>
                    <a:pt x="228" y="92"/>
                    <a:pt x="552" y="121"/>
                    <a:pt x="582" y="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0" name="Google Shape;2890;p3"/>
            <p:cNvSpPr/>
            <p:nvPr/>
          </p:nvSpPr>
          <p:spPr>
            <a:xfrm>
              <a:off x="2949146" y="437296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9" y="20"/>
                    <a:pt x="7" y="1"/>
                    <a:pt x="0" y="90"/>
                  </a:cubicBezTo>
                  <a:cubicBezTo>
                    <a:pt x="149" y="71"/>
                    <a:pt x="383" y="89"/>
                    <a:pt x="3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1" name="Google Shape;2891;p3"/>
            <p:cNvSpPr/>
            <p:nvPr/>
          </p:nvSpPr>
          <p:spPr>
            <a:xfrm>
              <a:off x="8936595" y="426277"/>
              <a:ext cx="14670" cy="9575"/>
            </a:xfrm>
            <a:custGeom>
              <a:avLst/>
              <a:gdLst/>
              <a:ahLst/>
              <a:cxnLst/>
              <a:rect l="l" t="t" r="r" b="b"/>
              <a:pathLst>
                <a:path w="411" h="318" extrusionOk="0">
                  <a:moveTo>
                    <a:pt x="410" y="275"/>
                  </a:moveTo>
                  <a:lnTo>
                    <a:pt x="410" y="92"/>
                  </a:lnTo>
                  <a:cubicBezTo>
                    <a:pt x="216" y="92"/>
                    <a:pt x="179" y="19"/>
                    <a:pt x="23" y="1"/>
                  </a:cubicBezTo>
                  <a:cubicBezTo>
                    <a:pt x="42" y="145"/>
                    <a:pt x="1" y="318"/>
                    <a:pt x="410" y="2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2" name="Google Shape;2892;p3"/>
            <p:cNvSpPr/>
            <p:nvPr/>
          </p:nvSpPr>
          <p:spPr>
            <a:xfrm>
              <a:off x="5561146" y="431004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5" y="26"/>
                  </a:moveTo>
                  <a:cubicBezTo>
                    <a:pt x="241" y="0"/>
                    <a:pt x="1" y="71"/>
                    <a:pt x="101" y="118"/>
                  </a:cubicBezTo>
                  <a:cubicBezTo>
                    <a:pt x="156" y="144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3" name="Google Shape;2893;p3"/>
            <p:cNvSpPr/>
            <p:nvPr/>
          </p:nvSpPr>
          <p:spPr>
            <a:xfrm>
              <a:off x="2160392" y="426307"/>
              <a:ext cx="29518" cy="9876"/>
            </a:xfrm>
            <a:custGeom>
              <a:avLst/>
              <a:gdLst/>
              <a:ahLst/>
              <a:cxnLst/>
              <a:rect l="l" t="t" r="r" b="b"/>
              <a:pathLst>
                <a:path w="827" h="328" extrusionOk="0">
                  <a:moveTo>
                    <a:pt x="693" y="274"/>
                  </a:moveTo>
                  <a:cubicBezTo>
                    <a:pt x="826" y="31"/>
                    <a:pt x="294" y="99"/>
                    <a:pt x="115" y="1"/>
                  </a:cubicBezTo>
                  <a:cubicBezTo>
                    <a:pt x="0" y="238"/>
                    <a:pt x="193" y="327"/>
                    <a:pt x="693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4" name="Google Shape;2894;p3"/>
            <p:cNvSpPr/>
            <p:nvPr/>
          </p:nvSpPr>
          <p:spPr>
            <a:xfrm>
              <a:off x="8620758" y="423657"/>
              <a:ext cx="34515" cy="8943"/>
            </a:xfrm>
            <a:custGeom>
              <a:avLst/>
              <a:gdLst/>
              <a:ahLst/>
              <a:cxnLst/>
              <a:rect l="l" t="t" r="r" b="b"/>
              <a:pathLst>
                <a:path w="967" h="297" extrusionOk="0">
                  <a:moveTo>
                    <a:pt x="195" y="270"/>
                  </a:moveTo>
                  <a:cubicBezTo>
                    <a:pt x="635" y="296"/>
                    <a:pt x="921" y="249"/>
                    <a:pt x="967" y="88"/>
                  </a:cubicBezTo>
                  <a:cubicBezTo>
                    <a:pt x="627" y="108"/>
                    <a:pt x="1" y="0"/>
                    <a:pt x="195" y="2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5" name="Google Shape;2895;p3"/>
            <p:cNvSpPr/>
            <p:nvPr/>
          </p:nvSpPr>
          <p:spPr>
            <a:xfrm>
              <a:off x="2713151" y="420827"/>
              <a:ext cx="17739" cy="10990"/>
            </a:xfrm>
            <a:custGeom>
              <a:avLst/>
              <a:gdLst/>
              <a:ahLst/>
              <a:cxnLst/>
              <a:rect l="l" t="t" r="r" b="b"/>
              <a:pathLst>
                <a:path w="497" h="365" extrusionOk="0">
                  <a:moveTo>
                    <a:pt x="443" y="364"/>
                  </a:moveTo>
                  <a:cubicBezTo>
                    <a:pt x="497" y="157"/>
                    <a:pt x="394" y="24"/>
                    <a:pt x="57" y="0"/>
                  </a:cubicBezTo>
                  <a:cubicBezTo>
                    <a:pt x="1" y="208"/>
                    <a:pt x="104" y="343"/>
                    <a:pt x="443" y="36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6" name="Google Shape;2896;p3"/>
            <p:cNvSpPr/>
            <p:nvPr/>
          </p:nvSpPr>
          <p:spPr>
            <a:xfrm>
              <a:off x="7054814" y="425614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4"/>
                  </a:moveTo>
                  <a:cubicBezTo>
                    <a:pt x="154" y="140"/>
                    <a:pt x="393" y="70"/>
                    <a:pt x="293" y="23"/>
                  </a:cubicBezTo>
                  <a:cubicBezTo>
                    <a:pt x="239" y="0"/>
                    <a:pt x="1" y="68"/>
                    <a:pt x="99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7" name="Google Shape;2897;p3"/>
            <p:cNvSpPr/>
            <p:nvPr/>
          </p:nvSpPr>
          <p:spPr>
            <a:xfrm>
              <a:off x="2339779" y="425524"/>
              <a:ext cx="14170" cy="4336"/>
            </a:xfrm>
            <a:custGeom>
              <a:avLst/>
              <a:gdLst/>
              <a:ahLst/>
              <a:cxnLst/>
              <a:rect l="l" t="t" r="r" b="b"/>
              <a:pathLst>
                <a:path w="397" h="144" extrusionOk="0">
                  <a:moveTo>
                    <a:pt x="295" y="26"/>
                  </a:moveTo>
                  <a:cubicBezTo>
                    <a:pt x="242" y="1"/>
                    <a:pt x="1" y="70"/>
                    <a:pt x="103" y="117"/>
                  </a:cubicBezTo>
                  <a:cubicBezTo>
                    <a:pt x="158" y="143"/>
                    <a:pt x="396" y="75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8" name="Google Shape;2898;p3"/>
            <p:cNvSpPr/>
            <p:nvPr/>
          </p:nvSpPr>
          <p:spPr>
            <a:xfrm>
              <a:off x="7422297" y="415437"/>
              <a:ext cx="23521" cy="8250"/>
            </a:xfrm>
            <a:custGeom>
              <a:avLst/>
              <a:gdLst/>
              <a:ahLst/>
              <a:cxnLst/>
              <a:rect l="l" t="t" r="r" b="b"/>
              <a:pathLst>
                <a:path w="659" h="274" extrusionOk="0">
                  <a:moveTo>
                    <a:pt x="411" y="273"/>
                  </a:moveTo>
                  <a:cubicBezTo>
                    <a:pt x="422" y="157"/>
                    <a:pt x="658" y="145"/>
                    <a:pt x="605" y="0"/>
                  </a:cubicBezTo>
                  <a:lnTo>
                    <a:pt x="217" y="0"/>
                  </a:lnTo>
                  <a:cubicBezTo>
                    <a:pt x="0" y="131"/>
                    <a:pt x="9" y="221"/>
                    <a:pt x="411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9" name="Google Shape;2899;p3"/>
            <p:cNvSpPr/>
            <p:nvPr/>
          </p:nvSpPr>
          <p:spPr>
            <a:xfrm>
              <a:off x="2008273" y="406194"/>
              <a:ext cx="46436" cy="9274"/>
            </a:xfrm>
            <a:custGeom>
              <a:avLst/>
              <a:gdLst/>
              <a:ahLst/>
              <a:cxnLst/>
              <a:rect l="l" t="t" r="r" b="b"/>
              <a:pathLst>
                <a:path w="1301" h="308" extrusionOk="0">
                  <a:moveTo>
                    <a:pt x="713" y="307"/>
                  </a:moveTo>
                  <a:cubicBezTo>
                    <a:pt x="1300" y="1"/>
                    <a:pt x="0" y="32"/>
                    <a:pt x="713" y="30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0" name="Google Shape;2900;p3"/>
            <p:cNvSpPr/>
            <p:nvPr/>
          </p:nvSpPr>
          <p:spPr>
            <a:xfrm>
              <a:off x="8948801" y="398035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7" y="304"/>
                  </a:moveTo>
                  <a:cubicBezTo>
                    <a:pt x="1114" y="0"/>
                    <a:pt x="0" y="525"/>
                    <a:pt x="647" y="3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1" name="Google Shape;2901;p3"/>
            <p:cNvSpPr/>
            <p:nvPr/>
          </p:nvSpPr>
          <p:spPr>
            <a:xfrm>
              <a:off x="8073459" y="40643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4" y="141"/>
                    <a:pt x="394" y="72"/>
                    <a:pt x="292" y="25"/>
                  </a:cubicBezTo>
                  <a:cubicBezTo>
                    <a:pt x="244" y="0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2" name="Google Shape;2902;p3"/>
            <p:cNvSpPr/>
            <p:nvPr/>
          </p:nvSpPr>
          <p:spPr>
            <a:xfrm>
              <a:off x="5069170" y="404478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1" y="182"/>
                  </a:moveTo>
                  <a:lnTo>
                    <a:pt x="388" y="182"/>
                  </a:lnTo>
                  <a:lnTo>
                    <a:pt x="38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3" name="Google Shape;2903;p3"/>
            <p:cNvSpPr/>
            <p:nvPr/>
          </p:nvSpPr>
          <p:spPr>
            <a:xfrm>
              <a:off x="2928551" y="403876"/>
              <a:ext cx="13813" cy="6715"/>
            </a:xfrm>
            <a:custGeom>
              <a:avLst/>
              <a:gdLst/>
              <a:ahLst/>
              <a:cxnLst/>
              <a:rect l="l" t="t" r="r" b="b"/>
              <a:pathLst>
                <a:path w="387" h="223" extrusionOk="0">
                  <a:moveTo>
                    <a:pt x="1" y="110"/>
                  </a:moveTo>
                  <a:cubicBezTo>
                    <a:pt x="2" y="202"/>
                    <a:pt x="337" y="222"/>
                    <a:pt x="387" y="110"/>
                  </a:cubicBezTo>
                  <a:cubicBezTo>
                    <a:pt x="344" y="1"/>
                    <a:pt x="172" y="57"/>
                    <a:pt x="1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4" name="Google Shape;2904;p3"/>
            <p:cNvSpPr/>
            <p:nvPr/>
          </p:nvSpPr>
          <p:spPr>
            <a:xfrm>
              <a:off x="6818570" y="394091"/>
              <a:ext cx="26412" cy="15266"/>
            </a:xfrm>
            <a:custGeom>
              <a:avLst/>
              <a:gdLst/>
              <a:ahLst/>
              <a:cxnLst/>
              <a:rect l="l" t="t" r="r" b="b"/>
              <a:pathLst>
                <a:path w="740" h="507" extrusionOk="0">
                  <a:moveTo>
                    <a:pt x="739" y="435"/>
                  </a:moveTo>
                  <a:lnTo>
                    <a:pt x="739" y="72"/>
                  </a:lnTo>
                  <a:cubicBezTo>
                    <a:pt x="1" y="1"/>
                    <a:pt x="1" y="507"/>
                    <a:pt x="739" y="43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5" name="Google Shape;2905;p3"/>
            <p:cNvSpPr/>
            <p:nvPr/>
          </p:nvSpPr>
          <p:spPr>
            <a:xfrm>
              <a:off x="2783928" y="401317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5"/>
                  </a:moveTo>
                  <a:cubicBezTo>
                    <a:pt x="195" y="54"/>
                    <a:pt x="36" y="1"/>
                    <a:pt x="1" y="105"/>
                  </a:cubicBezTo>
                  <a:cubicBezTo>
                    <a:pt x="1" y="156"/>
                    <a:pt x="157" y="208"/>
                    <a:pt x="195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6" name="Google Shape;2906;p3"/>
            <p:cNvSpPr/>
            <p:nvPr/>
          </p:nvSpPr>
          <p:spPr>
            <a:xfrm>
              <a:off x="4181264" y="398577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2" y="105"/>
                  </a:moveTo>
                  <a:cubicBezTo>
                    <a:pt x="194" y="54"/>
                    <a:pt x="37" y="0"/>
                    <a:pt x="0" y="105"/>
                  </a:cubicBezTo>
                  <a:cubicBezTo>
                    <a:pt x="0" y="156"/>
                    <a:pt x="156" y="208"/>
                    <a:pt x="192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7" name="Google Shape;2907;p3"/>
            <p:cNvSpPr/>
            <p:nvPr/>
          </p:nvSpPr>
          <p:spPr>
            <a:xfrm>
              <a:off x="2715114" y="393488"/>
              <a:ext cx="22629" cy="11743"/>
            </a:xfrm>
            <a:custGeom>
              <a:avLst/>
              <a:gdLst/>
              <a:ahLst/>
              <a:cxnLst/>
              <a:rect l="l" t="t" r="r" b="b"/>
              <a:pathLst>
                <a:path w="634" h="390" extrusionOk="0">
                  <a:moveTo>
                    <a:pt x="194" y="1"/>
                  </a:moveTo>
                  <a:cubicBezTo>
                    <a:pt x="204" y="128"/>
                    <a:pt x="104" y="201"/>
                    <a:pt x="1" y="274"/>
                  </a:cubicBezTo>
                  <a:cubicBezTo>
                    <a:pt x="246" y="278"/>
                    <a:pt x="267" y="390"/>
                    <a:pt x="578" y="365"/>
                  </a:cubicBezTo>
                  <a:cubicBezTo>
                    <a:pt x="634" y="158"/>
                    <a:pt x="533" y="24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8" name="Google Shape;2908;p3"/>
            <p:cNvSpPr/>
            <p:nvPr/>
          </p:nvSpPr>
          <p:spPr>
            <a:xfrm>
              <a:off x="2601507" y="398306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1" y="24"/>
                  </a:moveTo>
                  <a:cubicBezTo>
                    <a:pt x="239" y="0"/>
                    <a:pt x="0" y="67"/>
                    <a:pt x="99" y="115"/>
                  </a:cubicBezTo>
                  <a:cubicBezTo>
                    <a:pt x="153" y="140"/>
                    <a:pt x="390" y="72"/>
                    <a:pt x="291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9" name="Google Shape;2909;p3"/>
            <p:cNvSpPr/>
            <p:nvPr/>
          </p:nvSpPr>
          <p:spPr>
            <a:xfrm>
              <a:off x="1923648" y="390748"/>
              <a:ext cx="20630" cy="8250"/>
            </a:xfrm>
            <a:custGeom>
              <a:avLst/>
              <a:gdLst/>
              <a:ahLst/>
              <a:cxnLst/>
              <a:rect l="l" t="t" r="r" b="b"/>
              <a:pathLst>
                <a:path w="578" h="274" extrusionOk="0">
                  <a:moveTo>
                    <a:pt x="1" y="183"/>
                  </a:moveTo>
                  <a:cubicBezTo>
                    <a:pt x="193" y="182"/>
                    <a:pt x="229" y="258"/>
                    <a:pt x="384" y="273"/>
                  </a:cubicBezTo>
                  <a:cubicBezTo>
                    <a:pt x="382" y="182"/>
                    <a:pt x="541" y="166"/>
                    <a:pt x="578" y="92"/>
                  </a:cubicBezTo>
                  <a:cubicBezTo>
                    <a:pt x="382" y="92"/>
                    <a:pt x="347" y="18"/>
                    <a:pt x="191" y="1"/>
                  </a:cubicBezTo>
                  <a:cubicBezTo>
                    <a:pt x="193" y="95"/>
                    <a:pt x="35" y="110"/>
                    <a:pt x="1" y="1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0" name="Google Shape;2910;p3"/>
            <p:cNvSpPr/>
            <p:nvPr/>
          </p:nvSpPr>
          <p:spPr>
            <a:xfrm>
              <a:off x="4503882" y="388069"/>
              <a:ext cx="23521" cy="8220"/>
            </a:xfrm>
            <a:custGeom>
              <a:avLst/>
              <a:gdLst/>
              <a:ahLst/>
              <a:cxnLst/>
              <a:rect l="l" t="t" r="r" b="b"/>
              <a:pathLst>
                <a:path w="659" h="273" extrusionOk="0">
                  <a:moveTo>
                    <a:pt x="412" y="272"/>
                  </a:moveTo>
                  <a:cubicBezTo>
                    <a:pt x="422" y="157"/>
                    <a:pt x="659" y="147"/>
                    <a:pt x="607" y="1"/>
                  </a:cubicBezTo>
                  <a:lnTo>
                    <a:pt x="219" y="1"/>
                  </a:lnTo>
                  <a:cubicBezTo>
                    <a:pt x="1" y="131"/>
                    <a:pt x="10" y="220"/>
                    <a:pt x="412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1" name="Google Shape;2911;p3"/>
            <p:cNvSpPr/>
            <p:nvPr/>
          </p:nvSpPr>
          <p:spPr>
            <a:xfrm>
              <a:off x="2763298" y="390447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2"/>
                  </a:moveTo>
                  <a:cubicBezTo>
                    <a:pt x="194" y="52"/>
                    <a:pt x="37" y="0"/>
                    <a:pt x="0" y="102"/>
                  </a:cubicBezTo>
                  <a:cubicBezTo>
                    <a:pt x="2" y="153"/>
                    <a:pt x="157" y="206"/>
                    <a:pt x="194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2" name="Google Shape;2912;p3"/>
            <p:cNvSpPr/>
            <p:nvPr/>
          </p:nvSpPr>
          <p:spPr>
            <a:xfrm>
              <a:off x="2605040" y="390447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2"/>
                  </a:moveTo>
                  <a:cubicBezTo>
                    <a:pt x="192" y="52"/>
                    <a:pt x="35" y="0"/>
                    <a:pt x="0" y="102"/>
                  </a:cubicBezTo>
                  <a:cubicBezTo>
                    <a:pt x="0" y="153"/>
                    <a:pt x="153" y="206"/>
                    <a:pt x="192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3" name="Google Shape;2913;p3"/>
            <p:cNvSpPr/>
            <p:nvPr/>
          </p:nvSpPr>
          <p:spPr>
            <a:xfrm>
              <a:off x="8717161" y="388069"/>
              <a:ext cx="13813" cy="5450"/>
            </a:xfrm>
            <a:custGeom>
              <a:avLst/>
              <a:gdLst/>
              <a:ahLst/>
              <a:cxnLst/>
              <a:rect l="l" t="t" r="r" b="b"/>
              <a:pathLst>
                <a:path w="387" h="181" extrusionOk="0">
                  <a:moveTo>
                    <a:pt x="387" y="1"/>
                  </a:moveTo>
                  <a:lnTo>
                    <a:pt x="0" y="1"/>
                  </a:lnTo>
                  <a:lnTo>
                    <a:pt x="0" y="181"/>
                  </a:lnTo>
                  <a:lnTo>
                    <a:pt x="387" y="18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4" name="Google Shape;2914;p3"/>
            <p:cNvSpPr/>
            <p:nvPr/>
          </p:nvSpPr>
          <p:spPr>
            <a:xfrm>
              <a:off x="2887184" y="372232"/>
              <a:ext cx="26627" cy="15296"/>
            </a:xfrm>
            <a:custGeom>
              <a:avLst/>
              <a:gdLst/>
              <a:ahLst/>
              <a:cxnLst/>
              <a:rect l="l" t="t" r="r" b="b"/>
              <a:pathLst>
                <a:path w="746" h="508" extrusionOk="0">
                  <a:moveTo>
                    <a:pt x="0" y="73"/>
                  </a:moveTo>
                  <a:lnTo>
                    <a:pt x="0" y="435"/>
                  </a:lnTo>
                  <a:cubicBezTo>
                    <a:pt x="746" y="507"/>
                    <a:pt x="746" y="1"/>
                    <a:pt x="0" y="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5" name="Google Shape;2915;p3"/>
            <p:cNvSpPr/>
            <p:nvPr/>
          </p:nvSpPr>
          <p:spPr>
            <a:xfrm>
              <a:off x="2967491" y="364012"/>
              <a:ext cx="37120" cy="15868"/>
            </a:xfrm>
            <a:custGeom>
              <a:avLst/>
              <a:gdLst/>
              <a:ahLst/>
              <a:cxnLst/>
              <a:rect l="l" t="t" r="r" b="b"/>
              <a:pathLst>
                <a:path w="1040" h="527" extrusionOk="0">
                  <a:moveTo>
                    <a:pt x="837" y="527"/>
                  </a:moveTo>
                  <a:cubicBezTo>
                    <a:pt x="1040" y="1"/>
                    <a:pt x="1" y="489"/>
                    <a:pt x="837" y="5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6" name="Google Shape;2916;p3"/>
            <p:cNvSpPr/>
            <p:nvPr/>
          </p:nvSpPr>
          <p:spPr>
            <a:xfrm>
              <a:off x="7925623" y="361634"/>
              <a:ext cx="34443" cy="16290"/>
            </a:xfrm>
            <a:custGeom>
              <a:avLst/>
              <a:gdLst/>
              <a:ahLst/>
              <a:cxnLst/>
              <a:rect l="l" t="t" r="r" b="b"/>
              <a:pathLst>
                <a:path w="965" h="541" extrusionOk="0">
                  <a:moveTo>
                    <a:pt x="1" y="425"/>
                  </a:moveTo>
                  <a:cubicBezTo>
                    <a:pt x="253" y="541"/>
                    <a:pt x="711" y="541"/>
                    <a:pt x="964" y="425"/>
                  </a:cubicBezTo>
                  <a:cubicBezTo>
                    <a:pt x="962" y="0"/>
                    <a:pt x="5" y="0"/>
                    <a:pt x="1" y="4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7" name="Google Shape;2917;p3"/>
            <p:cNvSpPr/>
            <p:nvPr/>
          </p:nvSpPr>
          <p:spPr>
            <a:xfrm>
              <a:off x="7788031" y="374400"/>
              <a:ext cx="13706" cy="2740"/>
            </a:xfrm>
            <a:custGeom>
              <a:avLst/>
              <a:gdLst/>
              <a:ahLst/>
              <a:cxnLst/>
              <a:rect l="l" t="t" r="r" b="b"/>
              <a:pathLst>
                <a:path w="384" h="91" extrusionOk="0">
                  <a:moveTo>
                    <a:pt x="384" y="1"/>
                  </a:moveTo>
                  <a:cubicBezTo>
                    <a:pt x="234" y="21"/>
                    <a:pt x="4" y="2"/>
                    <a:pt x="0" y="91"/>
                  </a:cubicBezTo>
                  <a:cubicBezTo>
                    <a:pt x="146" y="71"/>
                    <a:pt x="381" y="89"/>
                    <a:pt x="3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8" name="Google Shape;2918;p3"/>
            <p:cNvSpPr/>
            <p:nvPr/>
          </p:nvSpPr>
          <p:spPr>
            <a:xfrm>
              <a:off x="8509863" y="368950"/>
              <a:ext cx="21523" cy="6413"/>
            </a:xfrm>
            <a:custGeom>
              <a:avLst/>
              <a:gdLst/>
              <a:ahLst/>
              <a:cxnLst/>
              <a:rect l="l" t="t" r="r" b="b"/>
              <a:pathLst>
                <a:path w="603" h="213" extrusionOk="0">
                  <a:moveTo>
                    <a:pt x="603" y="182"/>
                  </a:moveTo>
                  <a:lnTo>
                    <a:pt x="603" y="0"/>
                  </a:lnTo>
                  <a:lnTo>
                    <a:pt x="26" y="0"/>
                  </a:lnTo>
                  <a:cubicBezTo>
                    <a:pt x="1" y="163"/>
                    <a:pt x="215" y="213"/>
                    <a:pt x="603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9" name="Google Shape;2919;p3"/>
            <p:cNvSpPr/>
            <p:nvPr/>
          </p:nvSpPr>
          <p:spPr>
            <a:xfrm>
              <a:off x="8593311" y="362206"/>
              <a:ext cx="13777" cy="7467"/>
            </a:xfrm>
            <a:custGeom>
              <a:avLst/>
              <a:gdLst/>
              <a:ahLst/>
              <a:cxnLst/>
              <a:rect l="l" t="t" r="r" b="b"/>
              <a:pathLst>
                <a:path w="386" h="248" extrusionOk="0">
                  <a:moveTo>
                    <a:pt x="386" y="133"/>
                  </a:moveTo>
                  <a:cubicBezTo>
                    <a:pt x="169" y="143"/>
                    <a:pt x="86" y="1"/>
                    <a:pt x="1" y="133"/>
                  </a:cubicBezTo>
                  <a:cubicBezTo>
                    <a:pt x="3" y="224"/>
                    <a:pt x="339" y="248"/>
                    <a:pt x="386" y="13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0" name="Google Shape;2920;p3"/>
            <p:cNvSpPr/>
            <p:nvPr/>
          </p:nvSpPr>
          <p:spPr>
            <a:xfrm>
              <a:off x="3778588" y="362717"/>
              <a:ext cx="13884" cy="4276"/>
            </a:xfrm>
            <a:custGeom>
              <a:avLst/>
              <a:gdLst/>
              <a:ahLst/>
              <a:cxnLst/>
              <a:rect l="l" t="t" r="r" b="b"/>
              <a:pathLst>
                <a:path w="389" h="142" extrusionOk="0">
                  <a:moveTo>
                    <a:pt x="289" y="24"/>
                  </a:moveTo>
                  <a:cubicBezTo>
                    <a:pt x="238" y="1"/>
                    <a:pt x="0" y="69"/>
                    <a:pt x="98" y="114"/>
                  </a:cubicBezTo>
                  <a:cubicBezTo>
                    <a:pt x="150" y="142"/>
                    <a:pt x="388" y="73"/>
                    <a:pt x="289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1" name="Google Shape;2921;p3"/>
            <p:cNvSpPr/>
            <p:nvPr/>
          </p:nvSpPr>
          <p:spPr>
            <a:xfrm>
              <a:off x="7911846" y="355251"/>
              <a:ext cx="13813" cy="5450"/>
            </a:xfrm>
            <a:custGeom>
              <a:avLst/>
              <a:gdLst/>
              <a:ahLst/>
              <a:cxnLst/>
              <a:rect l="l" t="t" r="r" b="b"/>
              <a:pathLst>
                <a:path w="387" h="181" extrusionOk="0">
                  <a:moveTo>
                    <a:pt x="387" y="1"/>
                  </a:moveTo>
                  <a:lnTo>
                    <a:pt x="1" y="1"/>
                  </a:lnTo>
                  <a:lnTo>
                    <a:pt x="1" y="181"/>
                  </a:lnTo>
                  <a:lnTo>
                    <a:pt x="387" y="18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2" name="Google Shape;2922;p3"/>
            <p:cNvSpPr/>
            <p:nvPr/>
          </p:nvSpPr>
          <p:spPr>
            <a:xfrm>
              <a:off x="8062395" y="352511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1"/>
                  </a:moveTo>
                  <a:lnTo>
                    <a:pt x="605" y="0"/>
                  </a:lnTo>
                  <a:lnTo>
                    <a:pt x="26" y="0"/>
                  </a:lnTo>
                  <a:cubicBezTo>
                    <a:pt x="0" y="164"/>
                    <a:pt x="217" y="213"/>
                    <a:pt x="605" y="1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3" name="Google Shape;2923;p3"/>
            <p:cNvSpPr/>
            <p:nvPr/>
          </p:nvSpPr>
          <p:spPr>
            <a:xfrm>
              <a:off x="7760477" y="347061"/>
              <a:ext cx="20666" cy="8220"/>
            </a:xfrm>
            <a:custGeom>
              <a:avLst/>
              <a:gdLst/>
              <a:ahLst/>
              <a:cxnLst/>
              <a:rect l="l" t="t" r="r" b="b"/>
              <a:pathLst>
                <a:path w="579" h="273" extrusionOk="0">
                  <a:moveTo>
                    <a:pt x="579" y="91"/>
                  </a:moveTo>
                  <a:cubicBezTo>
                    <a:pt x="384" y="91"/>
                    <a:pt x="348" y="18"/>
                    <a:pt x="194" y="0"/>
                  </a:cubicBezTo>
                  <a:cubicBezTo>
                    <a:pt x="195" y="91"/>
                    <a:pt x="37" y="107"/>
                    <a:pt x="1" y="181"/>
                  </a:cubicBezTo>
                  <a:cubicBezTo>
                    <a:pt x="195" y="181"/>
                    <a:pt x="229" y="255"/>
                    <a:pt x="390" y="273"/>
                  </a:cubicBezTo>
                  <a:cubicBezTo>
                    <a:pt x="384" y="183"/>
                    <a:pt x="541" y="165"/>
                    <a:pt x="579" y="9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4" name="Google Shape;2924;p3"/>
            <p:cNvSpPr/>
            <p:nvPr/>
          </p:nvSpPr>
          <p:spPr>
            <a:xfrm>
              <a:off x="7626205" y="351788"/>
              <a:ext cx="13920" cy="4215"/>
            </a:xfrm>
            <a:custGeom>
              <a:avLst/>
              <a:gdLst/>
              <a:ahLst/>
              <a:cxnLst/>
              <a:rect l="l" t="t" r="r" b="b"/>
              <a:pathLst>
                <a:path w="390" h="140" extrusionOk="0">
                  <a:moveTo>
                    <a:pt x="290" y="26"/>
                  </a:moveTo>
                  <a:cubicBezTo>
                    <a:pt x="238" y="1"/>
                    <a:pt x="1" y="70"/>
                    <a:pt x="98" y="117"/>
                  </a:cubicBezTo>
                  <a:cubicBezTo>
                    <a:pt x="151" y="139"/>
                    <a:pt x="390" y="71"/>
                    <a:pt x="290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5" name="Google Shape;2925;p3"/>
            <p:cNvSpPr/>
            <p:nvPr/>
          </p:nvSpPr>
          <p:spPr>
            <a:xfrm>
              <a:off x="6758536" y="340377"/>
              <a:ext cx="31481" cy="13941"/>
            </a:xfrm>
            <a:custGeom>
              <a:avLst/>
              <a:gdLst/>
              <a:ahLst/>
              <a:cxnLst/>
              <a:rect l="l" t="t" r="r" b="b"/>
              <a:pathLst>
                <a:path w="882" h="463" extrusionOk="0">
                  <a:moveTo>
                    <a:pt x="688" y="405"/>
                  </a:moveTo>
                  <a:cubicBezTo>
                    <a:pt x="701" y="403"/>
                    <a:pt x="675" y="321"/>
                    <a:pt x="688" y="313"/>
                  </a:cubicBezTo>
                  <a:cubicBezTo>
                    <a:pt x="706" y="303"/>
                    <a:pt x="869" y="125"/>
                    <a:pt x="881" y="132"/>
                  </a:cubicBezTo>
                  <a:cubicBezTo>
                    <a:pt x="671" y="0"/>
                    <a:pt x="0" y="462"/>
                    <a:pt x="688" y="4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6" name="Google Shape;2926;p3"/>
            <p:cNvSpPr/>
            <p:nvPr/>
          </p:nvSpPr>
          <p:spPr>
            <a:xfrm>
              <a:off x="7571382" y="338480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5" y="194"/>
                  </a:moveTo>
                  <a:cubicBezTo>
                    <a:pt x="475" y="102"/>
                    <a:pt x="633" y="85"/>
                    <a:pt x="670" y="12"/>
                  </a:cubicBezTo>
                  <a:cubicBezTo>
                    <a:pt x="366" y="20"/>
                    <a:pt x="0" y="0"/>
                    <a:pt x="90" y="19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7" name="Google Shape;2927;p3"/>
            <p:cNvSpPr/>
            <p:nvPr/>
          </p:nvSpPr>
          <p:spPr>
            <a:xfrm>
              <a:off x="2694484" y="338480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2" y="104"/>
                  </a:moveTo>
                  <a:cubicBezTo>
                    <a:pt x="196" y="53"/>
                    <a:pt x="40" y="0"/>
                    <a:pt x="1" y="104"/>
                  </a:cubicBezTo>
                  <a:cubicBezTo>
                    <a:pt x="1" y="154"/>
                    <a:pt x="158" y="207"/>
                    <a:pt x="192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8" name="Google Shape;2928;p3"/>
            <p:cNvSpPr/>
            <p:nvPr/>
          </p:nvSpPr>
          <p:spPr>
            <a:xfrm>
              <a:off x="8779158" y="316230"/>
              <a:ext cx="56216" cy="27942"/>
            </a:xfrm>
            <a:custGeom>
              <a:avLst/>
              <a:gdLst/>
              <a:ahLst/>
              <a:cxnLst/>
              <a:rect l="l" t="t" r="r" b="b"/>
              <a:pathLst>
                <a:path w="1575" h="928" extrusionOk="0">
                  <a:moveTo>
                    <a:pt x="1352" y="25"/>
                  </a:moveTo>
                  <a:cubicBezTo>
                    <a:pt x="338" y="1"/>
                    <a:pt x="143" y="364"/>
                    <a:pt x="1" y="751"/>
                  </a:cubicBezTo>
                  <a:cubicBezTo>
                    <a:pt x="818" y="927"/>
                    <a:pt x="1575" y="606"/>
                    <a:pt x="1352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9" name="Google Shape;2929;p3"/>
            <p:cNvSpPr/>
            <p:nvPr/>
          </p:nvSpPr>
          <p:spPr>
            <a:xfrm>
              <a:off x="7918699" y="338841"/>
              <a:ext cx="13884" cy="2770"/>
            </a:xfrm>
            <a:custGeom>
              <a:avLst/>
              <a:gdLst/>
              <a:ahLst/>
              <a:cxnLst/>
              <a:rect l="l" t="t" r="r" b="b"/>
              <a:pathLst>
                <a:path w="389" h="92" extrusionOk="0">
                  <a:moveTo>
                    <a:pt x="388" y="0"/>
                  </a:moveTo>
                  <a:cubicBezTo>
                    <a:pt x="238" y="21"/>
                    <a:pt x="7" y="4"/>
                    <a:pt x="1" y="92"/>
                  </a:cubicBezTo>
                  <a:cubicBezTo>
                    <a:pt x="153" y="71"/>
                    <a:pt x="383" y="89"/>
                    <a:pt x="3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0" name="Google Shape;2930;p3"/>
            <p:cNvSpPr/>
            <p:nvPr/>
          </p:nvSpPr>
          <p:spPr>
            <a:xfrm>
              <a:off x="2804629" y="316983"/>
              <a:ext cx="51147" cy="19120"/>
            </a:xfrm>
            <a:custGeom>
              <a:avLst/>
              <a:gdLst/>
              <a:ahLst/>
              <a:cxnLst/>
              <a:rect l="l" t="t" r="r" b="b"/>
              <a:pathLst>
                <a:path w="1433" h="635" extrusionOk="0">
                  <a:moveTo>
                    <a:pt x="964" y="635"/>
                  </a:moveTo>
                  <a:cubicBezTo>
                    <a:pt x="1432" y="404"/>
                    <a:pt x="884" y="139"/>
                    <a:pt x="577" y="0"/>
                  </a:cubicBezTo>
                  <a:cubicBezTo>
                    <a:pt x="545" y="106"/>
                    <a:pt x="274" y="100"/>
                    <a:pt x="0" y="92"/>
                  </a:cubicBezTo>
                  <a:cubicBezTo>
                    <a:pt x="106" y="374"/>
                    <a:pt x="460" y="542"/>
                    <a:pt x="964" y="63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1" name="Google Shape;2931;p3"/>
            <p:cNvSpPr/>
            <p:nvPr/>
          </p:nvSpPr>
          <p:spPr>
            <a:xfrm>
              <a:off x="2053494" y="327882"/>
              <a:ext cx="23486" cy="8220"/>
            </a:xfrm>
            <a:custGeom>
              <a:avLst/>
              <a:gdLst/>
              <a:ahLst/>
              <a:cxnLst/>
              <a:rect l="l" t="t" r="r" b="b"/>
              <a:pathLst>
                <a:path w="658" h="273" extrusionOk="0">
                  <a:moveTo>
                    <a:pt x="411" y="273"/>
                  </a:moveTo>
                  <a:cubicBezTo>
                    <a:pt x="421" y="157"/>
                    <a:pt x="657" y="148"/>
                    <a:pt x="604" y="0"/>
                  </a:cubicBezTo>
                  <a:lnTo>
                    <a:pt x="219" y="0"/>
                  </a:lnTo>
                  <a:cubicBezTo>
                    <a:pt x="1" y="133"/>
                    <a:pt x="10" y="225"/>
                    <a:pt x="411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2" name="Google Shape;2932;p3"/>
            <p:cNvSpPr/>
            <p:nvPr/>
          </p:nvSpPr>
          <p:spPr>
            <a:xfrm>
              <a:off x="5588700" y="321710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6"/>
                  </a:moveTo>
                  <a:cubicBezTo>
                    <a:pt x="153" y="140"/>
                    <a:pt x="393" y="72"/>
                    <a:pt x="293" y="25"/>
                  </a:cubicBezTo>
                  <a:cubicBezTo>
                    <a:pt x="240" y="0"/>
                    <a:pt x="0" y="68"/>
                    <a:pt x="100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3" name="Google Shape;2933;p3"/>
            <p:cNvSpPr/>
            <p:nvPr/>
          </p:nvSpPr>
          <p:spPr>
            <a:xfrm>
              <a:off x="1658564" y="321710"/>
              <a:ext cx="13884" cy="4215"/>
            </a:xfrm>
            <a:custGeom>
              <a:avLst/>
              <a:gdLst/>
              <a:ahLst/>
              <a:cxnLst/>
              <a:rect l="l" t="t" r="r" b="b"/>
              <a:pathLst>
                <a:path w="389" h="140" extrusionOk="0">
                  <a:moveTo>
                    <a:pt x="97" y="116"/>
                  </a:moveTo>
                  <a:cubicBezTo>
                    <a:pt x="152" y="140"/>
                    <a:pt x="388" y="72"/>
                    <a:pt x="290" y="25"/>
                  </a:cubicBezTo>
                  <a:cubicBezTo>
                    <a:pt x="238" y="0"/>
                    <a:pt x="0" y="68"/>
                    <a:pt x="97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4" name="Google Shape;2934;p3"/>
            <p:cNvSpPr/>
            <p:nvPr/>
          </p:nvSpPr>
          <p:spPr>
            <a:xfrm>
              <a:off x="7825722" y="313490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4" y="25"/>
                  </a:moveTo>
                  <a:cubicBezTo>
                    <a:pt x="240" y="0"/>
                    <a:pt x="0" y="69"/>
                    <a:pt x="99" y="116"/>
                  </a:cubicBezTo>
                  <a:cubicBezTo>
                    <a:pt x="154" y="143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5" name="Google Shape;2935;p3"/>
            <p:cNvSpPr/>
            <p:nvPr/>
          </p:nvSpPr>
          <p:spPr>
            <a:xfrm>
              <a:off x="4288982" y="305060"/>
              <a:ext cx="39726" cy="15838"/>
            </a:xfrm>
            <a:custGeom>
              <a:avLst/>
              <a:gdLst/>
              <a:ahLst/>
              <a:cxnLst/>
              <a:rect l="l" t="t" r="r" b="b"/>
              <a:pathLst>
                <a:path w="1113" h="526" extrusionOk="0">
                  <a:moveTo>
                    <a:pt x="648" y="305"/>
                  </a:moveTo>
                  <a:cubicBezTo>
                    <a:pt x="1112" y="1"/>
                    <a:pt x="0" y="526"/>
                    <a:pt x="648" y="3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6" name="Google Shape;2936;p3"/>
            <p:cNvSpPr/>
            <p:nvPr/>
          </p:nvSpPr>
          <p:spPr>
            <a:xfrm>
              <a:off x="998337" y="302049"/>
              <a:ext cx="31802" cy="16139"/>
            </a:xfrm>
            <a:custGeom>
              <a:avLst/>
              <a:gdLst/>
              <a:ahLst/>
              <a:cxnLst/>
              <a:rect l="l" t="t" r="r" b="b"/>
              <a:pathLst>
                <a:path w="891" h="536" extrusionOk="0">
                  <a:moveTo>
                    <a:pt x="853" y="496"/>
                  </a:moveTo>
                  <a:cubicBezTo>
                    <a:pt x="891" y="235"/>
                    <a:pt x="878" y="0"/>
                    <a:pt x="275" y="42"/>
                  </a:cubicBezTo>
                  <a:cubicBezTo>
                    <a:pt x="216" y="165"/>
                    <a:pt x="0" y="216"/>
                    <a:pt x="83" y="405"/>
                  </a:cubicBezTo>
                  <a:cubicBezTo>
                    <a:pt x="342" y="434"/>
                    <a:pt x="452" y="536"/>
                    <a:pt x="853" y="49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7" name="Google Shape;2937;p3"/>
            <p:cNvSpPr/>
            <p:nvPr/>
          </p:nvSpPr>
          <p:spPr>
            <a:xfrm>
              <a:off x="925561" y="300543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0" y="182"/>
                  </a:moveTo>
                  <a:lnTo>
                    <a:pt x="386" y="182"/>
                  </a:lnTo>
                  <a:lnTo>
                    <a:pt x="38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8" name="Google Shape;2938;p3"/>
            <p:cNvSpPr/>
            <p:nvPr/>
          </p:nvSpPr>
          <p:spPr>
            <a:xfrm>
              <a:off x="8421205" y="292384"/>
              <a:ext cx="22558" cy="11743"/>
            </a:xfrm>
            <a:custGeom>
              <a:avLst/>
              <a:gdLst/>
              <a:ahLst/>
              <a:cxnLst/>
              <a:rect l="l" t="t" r="r" b="b"/>
              <a:pathLst>
                <a:path w="632" h="390" extrusionOk="0">
                  <a:moveTo>
                    <a:pt x="193" y="0"/>
                  </a:moveTo>
                  <a:cubicBezTo>
                    <a:pt x="202" y="126"/>
                    <a:pt x="103" y="199"/>
                    <a:pt x="1" y="272"/>
                  </a:cubicBezTo>
                  <a:cubicBezTo>
                    <a:pt x="248" y="277"/>
                    <a:pt x="268" y="389"/>
                    <a:pt x="578" y="363"/>
                  </a:cubicBezTo>
                  <a:cubicBezTo>
                    <a:pt x="631" y="157"/>
                    <a:pt x="533" y="22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9" name="Google Shape;2939;p3"/>
            <p:cNvSpPr/>
            <p:nvPr/>
          </p:nvSpPr>
          <p:spPr>
            <a:xfrm>
              <a:off x="7240340" y="292384"/>
              <a:ext cx="31409" cy="13459"/>
            </a:xfrm>
            <a:custGeom>
              <a:avLst/>
              <a:gdLst/>
              <a:ahLst/>
              <a:cxnLst/>
              <a:rect l="l" t="t" r="r" b="b"/>
              <a:pathLst>
                <a:path w="880" h="447" extrusionOk="0">
                  <a:moveTo>
                    <a:pt x="879" y="180"/>
                  </a:moveTo>
                  <a:cubicBezTo>
                    <a:pt x="625" y="180"/>
                    <a:pt x="704" y="22"/>
                    <a:pt x="494" y="0"/>
                  </a:cubicBezTo>
                  <a:cubicBezTo>
                    <a:pt x="477" y="144"/>
                    <a:pt x="1" y="72"/>
                    <a:pt x="108" y="272"/>
                  </a:cubicBezTo>
                  <a:cubicBezTo>
                    <a:pt x="593" y="284"/>
                    <a:pt x="712" y="447"/>
                    <a:pt x="879" y="18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0" name="Google Shape;2940;p3"/>
            <p:cNvSpPr/>
            <p:nvPr/>
          </p:nvSpPr>
          <p:spPr>
            <a:xfrm>
              <a:off x="3802680" y="297472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3" y="103"/>
                  </a:moveTo>
                  <a:cubicBezTo>
                    <a:pt x="196" y="53"/>
                    <a:pt x="38" y="1"/>
                    <a:pt x="2" y="103"/>
                  </a:cubicBezTo>
                  <a:cubicBezTo>
                    <a:pt x="0" y="154"/>
                    <a:pt x="157" y="207"/>
                    <a:pt x="193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1" name="Google Shape;2941;p3"/>
            <p:cNvSpPr/>
            <p:nvPr/>
          </p:nvSpPr>
          <p:spPr>
            <a:xfrm>
              <a:off x="3385835" y="285700"/>
              <a:ext cx="31374" cy="13911"/>
            </a:xfrm>
            <a:custGeom>
              <a:avLst/>
              <a:gdLst/>
              <a:ahLst/>
              <a:cxnLst/>
              <a:rect l="l" t="t" r="r" b="b"/>
              <a:pathLst>
                <a:path w="879" h="462" extrusionOk="0">
                  <a:moveTo>
                    <a:pt x="687" y="314"/>
                  </a:moveTo>
                  <a:cubicBezTo>
                    <a:pt x="705" y="302"/>
                    <a:pt x="871" y="126"/>
                    <a:pt x="879" y="131"/>
                  </a:cubicBezTo>
                  <a:cubicBezTo>
                    <a:pt x="670" y="0"/>
                    <a:pt x="0" y="461"/>
                    <a:pt x="687" y="405"/>
                  </a:cubicBezTo>
                  <a:cubicBezTo>
                    <a:pt x="699" y="402"/>
                    <a:pt x="677" y="320"/>
                    <a:pt x="687" y="3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2" name="Google Shape;2942;p3"/>
            <p:cNvSpPr/>
            <p:nvPr/>
          </p:nvSpPr>
          <p:spPr>
            <a:xfrm>
              <a:off x="4883286" y="286904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7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3" name="Google Shape;2943;p3"/>
            <p:cNvSpPr/>
            <p:nvPr/>
          </p:nvSpPr>
          <p:spPr>
            <a:xfrm>
              <a:off x="3947161" y="283803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5" y="104"/>
                  </a:moveTo>
                  <a:cubicBezTo>
                    <a:pt x="195" y="53"/>
                    <a:pt x="39" y="1"/>
                    <a:pt x="3" y="104"/>
                  </a:cubicBezTo>
                  <a:cubicBezTo>
                    <a:pt x="0" y="152"/>
                    <a:pt x="159" y="207"/>
                    <a:pt x="195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4" name="Google Shape;2944;p3"/>
            <p:cNvSpPr/>
            <p:nvPr/>
          </p:nvSpPr>
          <p:spPr>
            <a:xfrm>
              <a:off x="2439823" y="286904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1"/>
                  </a:moveTo>
                  <a:cubicBezTo>
                    <a:pt x="237" y="22"/>
                    <a:pt x="4" y="2"/>
                    <a:pt x="1" y="91"/>
                  </a:cubicBezTo>
                  <a:cubicBezTo>
                    <a:pt x="151" y="71"/>
                    <a:pt x="380" y="88"/>
                    <a:pt x="3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5" name="Google Shape;2945;p3"/>
            <p:cNvSpPr/>
            <p:nvPr/>
          </p:nvSpPr>
          <p:spPr>
            <a:xfrm>
              <a:off x="5519886" y="28341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5"/>
                  </a:moveTo>
                  <a:cubicBezTo>
                    <a:pt x="238" y="1"/>
                    <a:pt x="0" y="69"/>
                    <a:pt x="100" y="117"/>
                  </a:cubicBezTo>
                  <a:cubicBezTo>
                    <a:pt x="154" y="142"/>
                    <a:pt x="393" y="72"/>
                    <a:pt x="291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6" name="Google Shape;2946;p3"/>
            <p:cNvSpPr/>
            <p:nvPr/>
          </p:nvSpPr>
          <p:spPr>
            <a:xfrm>
              <a:off x="6741796" y="281455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5" y="21"/>
                    <a:pt x="6" y="2"/>
                    <a:pt x="0" y="92"/>
                  </a:cubicBezTo>
                  <a:cubicBezTo>
                    <a:pt x="149" y="70"/>
                    <a:pt x="378" y="89"/>
                    <a:pt x="38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7" name="Google Shape;2947;p3"/>
            <p:cNvSpPr/>
            <p:nvPr/>
          </p:nvSpPr>
          <p:spPr>
            <a:xfrm>
              <a:off x="2543115" y="281033"/>
              <a:ext cx="20666" cy="3643"/>
            </a:xfrm>
            <a:custGeom>
              <a:avLst/>
              <a:gdLst/>
              <a:ahLst/>
              <a:cxnLst/>
              <a:rect l="l" t="t" r="r" b="b"/>
              <a:pathLst>
                <a:path w="579" h="121" extrusionOk="0">
                  <a:moveTo>
                    <a:pt x="579" y="14"/>
                  </a:moveTo>
                  <a:cubicBezTo>
                    <a:pt x="352" y="29"/>
                    <a:pt x="32" y="0"/>
                    <a:pt x="0" y="106"/>
                  </a:cubicBezTo>
                  <a:cubicBezTo>
                    <a:pt x="226" y="91"/>
                    <a:pt x="546" y="120"/>
                    <a:pt x="579" y="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8" name="Google Shape;2948;p3"/>
            <p:cNvSpPr/>
            <p:nvPr/>
          </p:nvSpPr>
          <p:spPr>
            <a:xfrm>
              <a:off x="2456919" y="280702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5"/>
                  </a:moveTo>
                  <a:cubicBezTo>
                    <a:pt x="239" y="1"/>
                    <a:pt x="1" y="70"/>
                    <a:pt x="100" y="117"/>
                  </a:cubicBezTo>
                  <a:cubicBezTo>
                    <a:pt x="155" y="140"/>
                    <a:pt x="392" y="71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9" name="Google Shape;2949;p3"/>
            <p:cNvSpPr/>
            <p:nvPr/>
          </p:nvSpPr>
          <p:spPr>
            <a:xfrm>
              <a:off x="1455478" y="278353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5" y="103"/>
                  </a:moveTo>
                  <a:cubicBezTo>
                    <a:pt x="196" y="53"/>
                    <a:pt x="40" y="0"/>
                    <a:pt x="2" y="103"/>
                  </a:cubicBezTo>
                  <a:cubicBezTo>
                    <a:pt x="0" y="154"/>
                    <a:pt x="158" y="207"/>
                    <a:pt x="195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0" name="Google Shape;2950;p3"/>
            <p:cNvSpPr/>
            <p:nvPr/>
          </p:nvSpPr>
          <p:spPr>
            <a:xfrm>
              <a:off x="5530380" y="273235"/>
              <a:ext cx="14991" cy="9244"/>
            </a:xfrm>
            <a:custGeom>
              <a:avLst/>
              <a:gdLst/>
              <a:ahLst/>
              <a:cxnLst/>
              <a:rect l="l" t="t" r="r" b="b"/>
              <a:pathLst>
                <a:path w="420" h="307" extrusionOk="0">
                  <a:moveTo>
                    <a:pt x="385" y="273"/>
                  </a:moveTo>
                  <a:cubicBezTo>
                    <a:pt x="355" y="166"/>
                    <a:pt x="419" y="15"/>
                    <a:pt x="193" y="1"/>
                  </a:cubicBezTo>
                  <a:cubicBezTo>
                    <a:pt x="180" y="57"/>
                    <a:pt x="165" y="109"/>
                    <a:pt x="0" y="92"/>
                  </a:cubicBezTo>
                  <a:cubicBezTo>
                    <a:pt x="21" y="202"/>
                    <a:pt x="56" y="306"/>
                    <a:pt x="385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1" name="Google Shape;2951;p3"/>
            <p:cNvSpPr/>
            <p:nvPr/>
          </p:nvSpPr>
          <p:spPr>
            <a:xfrm>
              <a:off x="5328257" y="269501"/>
              <a:ext cx="39833" cy="15868"/>
            </a:xfrm>
            <a:custGeom>
              <a:avLst/>
              <a:gdLst/>
              <a:ahLst/>
              <a:cxnLst/>
              <a:rect l="l" t="t" r="r" b="b"/>
              <a:pathLst>
                <a:path w="1116" h="527" extrusionOk="0">
                  <a:moveTo>
                    <a:pt x="648" y="306"/>
                  </a:moveTo>
                  <a:cubicBezTo>
                    <a:pt x="1115" y="1"/>
                    <a:pt x="0" y="527"/>
                    <a:pt x="648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2" name="Google Shape;2952;p3"/>
            <p:cNvSpPr/>
            <p:nvPr/>
          </p:nvSpPr>
          <p:spPr>
            <a:xfrm>
              <a:off x="7797989" y="264985"/>
              <a:ext cx="28161" cy="13760"/>
            </a:xfrm>
            <a:custGeom>
              <a:avLst/>
              <a:gdLst/>
              <a:ahLst/>
              <a:cxnLst/>
              <a:rect l="l" t="t" r="r" b="b"/>
              <a:pathLst>
                <a:path w="789" h="457" extrusionOk="0">
                  <a:moveTo>
                    <a:pt x="491" y="456"/>
                  </a:moveTo>
                  <a:cubicBezTo>
                    <a:pt x="752" y="340"/>
                    <a:pt x="789" y="11"/>
                    <a:pt x="299" y="0"/>
                  </a:cubicBezTo>
                  <a:cubicBezTo>
                    <a:pt x="38" y="118"/>
                    <a:pt x="0" y="448"/>
                    <a:pt x="491" y="45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3" name="Google Shape;2953;p3"/>
            <p:cNvSpPr/>
            <p:nvPr/>
          </p:nvSpPr>
          <p:spPr>
            <a:xfrm>
              <a:off x="6872464" y="273205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1" y="92"/>
                  </a:moveTo>
                  <a:cubicBezTo>
                    <a:pt x="151" y="71"/>
                    <a:pt x="383" y="89"/>
                    <a:pt x="386" y="0"/>
                  </a:cubicBezTo>
                  <a:cubicBezTo>
                    <a:pt x="240" y="21"/>
                    <a:pt x="7" y="4"/>
                    <a:pt x="1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4" name="Google Shape;2954;p3"/>
            <p:cNvSpPr/>
            <p:nvPr/>
          </p:nvSpPr>
          <p:spPr>
            <a:xfrm>
              <a:off x="5857567" y="270104"/>
              <a:ext cx="23807" cy="5871"/>
            </a:xfrm>
            <a:custGeom>
              <a:avLst/>
              <a:gdLst/>
              <a:ahLst/>
              <a:cxnLst/>
              <a:rect l="l" t="t" r="r" b="b"/>
              <a:pathLst>
                <a:path w="667" h="195" extrusionOk="0">
                  <a:moveTo>
                    <a:pt x="87" y="195"/>
                  </a:moveTo>
                  <a:lnTo>
                    <a:pt x="473" y="195"/>
                  </a:lnTo>
                  <a:cubicBezTo>
                    <a:pt x="473" y="103"/>
                    <a:pt x="631" y="85"/>
                    <a:pt x="666" y="13"/>
                  </a:cubicBezTo>
                  <a:cubicBezTo>
                    <a:pt x="365" y="22"/>
                    <a:pt x="0" y="0"/>
                    <a:pt x="87" y="19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5" name="Google Shape;2955;p3"/>
            <p:cNvSpPr/>
            <p:nvPr/>
          </p:nvSpPr>
          <p:spPr>
            <a:xfrm>
              <a:off x="8259699" y="267424"/>
              <a:ext cx="23985" cy="5841"/>
            </a:xfrm>
            <a:custGeom>
              <a:avLst/>
              <a:gdLst/>
              <a:ahLst/>
              <a:cxnLst/>
              <a:rect l="l" t="t" r="r" b="b"/>
              <a:pathLst>
                <a:path w="672" h="194" extrusionOk="0">
                  <a:moveTo>
                    <a:pt x="477" y="194"/>
                  </a:moveTo>
                  <a:cubicBezTo>
                    <a:pt x="475" y="102"/>
                    <a:pt x="633" y="87"/>
                    <a:pt x="671" y="11"/>
                  </a:cubicBezTo>
                  <a:cubicBezTo>
                    <a:pt x="366" y="20"/>
                    <a:pt x="0" y="0"/>
                    <a:pt x="90" y="19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6" name="Google Shape;2956;p3"/>
            <p:cNvSpPr/>
            <p:nvPr/>
          </p:nvSpPr>
          <p:spPr>
            <a:xfrm>
              <a:off x="8305777" y="255170"/>
              <a:ext cx="21987" cy="16199"/>
            </a:xfrm>
            <a:custGeom>
              <a:avLst/>
              <a:gdLst/>
              <a:ahLst/>
              <a:cxnLst/>
              <a:rect l="l" t="t" r="r" b="b"/>
              <a:pathLst>
                <a:path w="616" h="538" extrusionOk="0">
                  <a:moveTo>
                    <a:pt x="342" y="509"/>
                  </a:moveTo>
                  <a:cubicBezTo>
                    <a:pt x="404" y="388"/>
                    <a:pt x="615" y="337"/>
                    <a:pt x="535" y="146"/>
                  </a:cubicBezTo>
                  <a:cubicBezTo>
                    <a:pt x="0" y="0"/>
                    <a:pt x="3" y="538"/>
                    <a:pt x="342" y="50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7" name="Google Shape;2957;p3"/>
            <p:cNvSpPr/>
            <p:nvPr/>
          </p:nvSpPr>
          <p:spPr>
            <a:xfrm>
              <a:off x="8214727" y="265075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8" name="Google Shape;2958;p3"/>
            <p:cNvSpPr/>
            <p:nvPr/>
          </p:nvSpPr>
          <p:spPr>
            <a:xfrm>
              <a:off x="8617260" y="264323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3" y="25"/>
                  </a:moveTo>
                  <a:cubicBezTo>
                    <a:pt x="240" y="0"/>
                    <a:pt x="1" y="68"/>
                    <a:pt x="100" y="116"/>
                  </a:cubicBezTo>
                  <a:cubicBezTo>
                    <a:pt x="155" y="140"/>
                    <a:pt x="392" y="71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9" name="Google Shape;2959;p3"/>
            <p:cNvSpPr/>
            <p:nvPr/>
          </p:nvSpPr>
          <p:spPr>
            <a:xfrm>
              <a:off x="6383879" y="259415"/>
              <a:ext cx="23843" cy="5992"/>
            </a:xfrm>
            <a:custGeom>
              <a:avLst/>
              <a:gdLst/>
              <a:ahLst/>
              <a:cxnLst/>
              <a:rect l="l" t="t" r="r" b="b"/>
              <a:pathLst>
                <a:path w="668" h="199" extrusionOk="0">
                  <a:moveTo>
                    <a:pt x="578" y="5"/>
                  </a:moveTo>
                  <a:cubicBezTo>
                    <a:pt x="246" y="0"/>
                    <a:pt x="83" y="75"/>
                    <a:pt x="1" y="185"/>
                  </a:cubicBezTo>
                  <a:cubicBezTo>
                    <a:pt x="304" y="179"/>
                    <a:pt x="668" y="199"/>
                    <a:pt x="578" y="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0" name="Google Shape;2960;p3"/>
            <p:cNvSpPr/>
            <p:nvPr/>
          </p:nvSpPr>
          <p:spPr>
            <a:xfrm>
              <a:off x="5753846" y="261553"/>
              <a:ext cx="14170" cy="4246"/>
            </a:xfrm>
            <a:custGeom>
              <a:avLst/>
              <a:gdLst/>
              <a:ahLst/>
              <a:cxnLst/>
              <a:rect l="l" t="t" r="r" b="b"/>
              <a:pathLst>
                <a:path w="397" h="141" extrusionOk="0">
                  <a:moveTo>
                    <a:pt x="294" y="26"/>
                  </a:moveTo>
                  <a:cubicBezTo>
                    <a:pt x="241" y="1"/>
                    <a:pt x="1" y="69"/>
                    <a:pt x="100" y="117"/>
                  </a:cubicBezTo>
                  <a:cubicBezTo>
                    <a:pt x="156" y="141"/>
                    <a:pt x="396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1" name="Google Shape;2961;p3"/>
            <p:cNvSpPr/>
            <p:nvPr/>
          </p:nvSpPr>
          <p:spPr>
            <a:xfrm>
              <a:off x="3819705" y="261553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7" y="26"/>
                  </a:moveTo>
                  <a:cubicBezTo>
                    <a:pt x="242" y="1"/>
                    <a:pt x="1" y="69"/>
                    <a:pt x="101" y="117"/>
                  </a:cubicBezTo>
                  <a:cubicBezTo>
                    <a:pt x="155" y="141"/>
                    <a:pt x="395" y="73"/>
                    <a:pt x="297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2" name="Google Shape;2962;p3"/>
            <p:cNvSpPr/>
            <p:nvPr/>
          </p:nvSpPr>
          <p:spPr>
            <a:xfrm>
              <a:off x="8097729" y="256254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6" y="1"/>
                    <a:pt x="172" y="54"/>
                    <a:pt x="1" y="110"/>
                  </a:cubicBezTo>
                  <a:cubicBezTo>
                    <a:pt x="2" y="202"/>
                    <a:pt x="339" y="224"/>
                    <a:pt x="386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3" name="Google Shape;2963;p3"/>
            <p:cNvSpPr/>
            <p:nvPr/>
          </p:nvSpPr>
          <p:spPr>
            <a:xfrm>
              <a:off x="6873606" y="249419"/>
              <a:ext cx="65210" cy="12917"/>
            </a:xfrm>
            <a:custGeom>
              <a:avLst/>
              <a:gdLst/>
              <a:ahLst/>
              <a:cxnLst/>
              <a:rect l="l" t="t" r="r" b="b"/>
              <a:pathLst>
                <a:path w="1827" h="429" extrusionOk="0">
                  <a:moveTo>
                    <a:pt x="1128" y="429"/>
                  </a:moveTo>
                  <a:cubicBezTo>
                    <a:pt x="1826" y="1"/>
                    <a:pt x="0" y="307"/>
                    <a:pt x="1128" y="42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4" name="Google Shape;2964;p3"/>
            <p:cNvSpPr/>
            <p:nvPr/>
          </p:nvSpPr>
          <p:spPr>
            <a:xfrm>
              <a:off x="8156086" y="253363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39" y="0"/>
                    <a:pt x="0" y="69"/>
                    <a:pt x="101" y="116"/>
                  </a:cubicBezTo>
                  <a:cubicBezTo>
                    <a:pt x="154" y="141"/>
                    <a:pt x="396" y="72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5" name="Google Shape;2965;p3"/>
            <p:cNvSpPr/>
            <p:nvPr/>
          </p:nvSpPr>
          <p:spPr>
            <a:xfrm>
              <a:off x="5186167" y="248636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6" name="Google Shape;2966;p3"/>
            <p:cNvSpPr/>
            <p:nvPr/>
          </p:nvSpPr>
          <p:spPr>
            <a:xfrm>
              <a:off x="102935" y="25059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0" y="27"/>
                  </a:moveTo>
                  <a:cubicBezTo>
                    <a:pt x="238" y="1"/>
                    <a:pt x="0" y="71"/>
                    <a:pt x="99" y="117"/>
                  </a:cubicBezTo>
                  <a:cubicBezTo>
                    <a:pt x="153" y="142"/>
                    <a:pt x="392" y="73"/>
                    <a:pt x="290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7" name="Google Shape;2967;p3"/>
            <p:cNvSpPr/>
            <p:nvPr/>
          </p:nvSpPr>
          <p:spPr>
            <a:xfrm>
              <a:off x="1198996" y="237737"/>
              <a:ext cx="24414" cy="11321"/>
            </a:xfrm>
            <a:custGeom>
              <a:avLst/>
              <a:gdLst/>
              <a:ahLst/>
              <a:cxnLst/>
              <a:rect l="l" t="t" r="r" b="b"/>
              <a:pathLst>
                <a:path w="684" h="376" extrusionOk="0">
                  <a:moveTo>
                    <a:pt x="631" y="362"/>
                  </a:moveTo>
                  <a:cubicBezTo>
                    <a:pt x="683" y="155"/>
                    <a:pt x="585" y="20"/>
                    <a:pt x="246" y="1"/>
                  </a:cubicBezTo>
                  <a:cubicBezTo>
                    <a:pt x="1" y="107"/>
                    <a:pt x="92" y="376"/>
                    <a:pt x="631" y="36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8" name="Google Shape;2968;p3"/>
            <p:cNvSpPr/>
            <p:nvPr/>
          </p:nvSpPr>
          <p:spPr>
            <a:xfrm>
              <a:off x="5433976" y="228584"/>
              <a:ext cx="27555" cy="17343"/>
            </a:xfrm>
            <a:custGeom>
              <a:avLst/>
              <a:gdLst/>
              <a:ahLst/>
              <a:cxnLst/>
              <a:rect l="l" t="t" r="r" b="b"/>
              <a:pathLst>
                <a:path w="772" h="576" extrusionOk="0">
                  <a:moveTo>
                    <a:pt x="772" y="575"/>
                  </a:moveTo>
                  <a:lnTo>
                    <a:pt x="772" y="31"/>
                  </a:lnTo>
                  <a:cubicBezTo>
                    <a:pt x="62" y="1"/>
                    <a:pt x="188" y="361"/>
                    <a:pt x="0" y="5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9" name="Google Shape;2969;p3"/>
            <p:cNvSpPr/>
            <p:nvPr/>
          </p:nvSpPr>
          <p:spPr>
            <a:xfrm>
              <a:off x="4054950" y="234003"/>
              <a:ext cx="39690" cy="15808"/>
            </a:xfrm>
            <a:custGeom>
              <a:avLst/>
              <a:gdLst/>
              <a:ahLst/>
              <a:cxnLst/>
              <a:rect l="l" t="t" r="r" b="b"/>
              <a:pathLst>
                <a:path w="1112" h="525" extrusionOk="0">
                  <a:moveTo>
                    <a:pt x="645" y="305"/>
                  </a:moveTo>
                  <a:cubicBezTo>
                    <a:pt x="1111" y="1"/>
                    <a:pt x="1" y="524"/>
                    <a:pt x="645" y="3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0" name="Google Shape;2970;p3"/>
            <p:cNvSpPr/>
            <p:nvPr/>
          </p:nvSpPr>
          <p:spPr>
            <a:xfrm>
              <a:off x="907572" y="229487"/>
              <a:ext cx="43973" cy="19030"/>
            </a:xfrm>
            <a:custGeom>
              <a:avLst/>
              <a:gdLst/>
              <a:ahLst/>
              <a:cxnLst/>
              <a:rect l="l" t="t" r="r" b="b"/>
              <a:pathLst>
                <a:path w="1232" h="632" extrusionOk="0">
                  <a:moveTo>
                    <a:pt x="696" y="545"/>
                  </a:moveTo>
                  <a:cubicBezTo>
                    <a:pt x="567" y="207"/>
                    <a:pt x="1232" y="14"/>
                    <a:pt x="313" y="1"/>
                  </a:cubicBezTo>
                  <a:cubicBezTo>
                    <a:pt x="429" y="187"/>
                    <a:pt x="1" y="631"/>
                    <a:pt x="696" y="5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1" name="Google Shape;2971;p3"/>
            <p:cNvSpPr/>
            <p:nvPr/>
          </p:nvSpPr>
          <p:spPr>
            <a:xfrm>
              <a:off x="3158942" y="23972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1" y="115"/>
                  </a:moveTo>
                  <a:cubicBezTo>
                    <a:pt x="154" y="140"/>
                    <a:pt x="393" y="72"/>
                    <a:pt x="294" y="24"/>
                  </a:cubicBezTo>
                  <a:cubicBezTo>
                    <a:pt x="243" y="0"/>
                    <a:pt x="0" y="67"/>
                    <a:pt x="101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2" name="Google Shape;2972;p3"/>
            <p:cNvSpPr/>
            <p:nvPr/>
          </p:nvSpPr>
          <p:spPr>
            <a:xfrm>
              <a:off x="763663" y="23972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4"/>
                  </a:moveTo>
                  <a:cubicBezTo>
                    <a:pt x="241" y="0"/>
                    <a:pt x="0" y="68"/>
                    <a:pt x="101" y="115"/>
                  </a:cubicBezTo>
                  <a:cubicBezTo>
                    <a:pt x="153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3" name="Google Shape;2973;p3"/>
            <p:cNvSpPr/>
            <p:nvPr/>
          </p:nvSpPr>
          <p:spPr>
            <a:xfrm>
              <a:off x="4026254" y="23421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41" y="0"/>
                    <a:pt x="1" y="68"/>
                    <a:pt x="101" y="115"/>
                  </a:cubicBezTo>
                  <a:cubicBezTo>
                    <a:pt x="153" y="140"/>
                    <a:pt x="393" y="73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4" name="Google Shape;2974;p3"/>
            <p:cNvSpPr/>
            <p:nvPr/>
          </p:nvSpPr>
          <p:spPr>
            <a:xfrm>
              <a:off x="364378" y="234214"/>
              <a:ext cx="14170" cy="4246"/>
            </a:xfrm>
            <a:custGeom>
              <a:avLst/>
              <a:gdLst/>
              <a:ahLst/>
              <a:cxnLst/>
              <a:rect l="l" t="t" r="r" b="b"/>
              <a:pathLst>
                <a:path w="397" h="141" extrusionOk="0">
                  <a:moveTo>
                    <a:pt x="297" y="24"/>
                  </a:moveTo>
                  <a:cubicBezTo>
                    <a:pt x="242" y="0"/>
                    <a:pt x="1" y="68"/>
                    <a:pt x="104" y="115"/>
                  </a:cubicBezTo>
                  <a:cubicBezTo>
                    <a:pt x="156" y="140"/>
                    <a:pt x="396" y="73"/>
                    <a:pt x="297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5" name="Google Shape;2975;p3"/>
            <p:cNvSpPr/>
            <p:nvPr/>
          </p:nvSpPr>
          <p:spPr>
            <a:xfrm>
              <a:off x="6084317" y="23147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5"/>
                  </a:moveTo>
                  <a:cubicBezTo>
                    <a:pt x="155" y="141"/>
                    <a:pt x="393" y="72"/>
                    <a:pt x="294" y="26"/>
                  </a:cubicBezTo>
                  <a:cubicBezTo>
                    <a:pt x="239" y="0"/>
                    <a:pt x="0" y="68"/>
                    <a:pt x="100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6" name="Google Shape;2976;p3"/>
            <p:cNvSpPr/>
            <p:nvPr/>
          </p:nvSpPr>
          <p:spPr>
            <a:xfrm>
              <a:off x="3416031" y="223255"/>
              <a:ext cx="35657" cy="11773"/>
            </a:xfrm>
            <a:custGeom>
              <a:avLst/>
              <a:gdLst/>
              <a:ahLst/>
              <a:cxnLst/>
              <a:rect l="l" t="t" r="r" b="b"/>
              <a:pathLst>
                <a:path w="999" h="391" extrusionOk="0">
                  <a:moveTo>
                    <a:pt x="35" y="118"/>
                  </a:moveTo>
                  <a:cubicBezTo>
                    <a:pt x="64" y="223"/>
                    <a:pt x="0" y="375"/>
                    <a:pt x="227" y="391"/>
                  </a:cubicBezTo>
                  <a:cubicBezTo>
                    <a:pt x="246" y="157"/>
                    <a:pt x="979" y="261"/>
                    <a:pt x="999" y="28"/>
                  </a:cubicBezTo>
                  <a:cubicBezTo>
                    <a:pt x="392" y="129"/>
                    <a:pt x="487" y="0"/>
                    <a:pt x="35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7" name="Google Shape;2977;p3"/>
            <p:cNvSpPr/>
            <p:nvPr/>
          </p:nvSpPr>
          <p:spPr>
            <a:xfrm>
              <a:off x="690387" y="224038"/>
              <a:ext cx="31624" cy="10900"/>
            </a:xfrm>
            <a:custGeom>
              <a:avLst/>
              <a:gdLst/>
              <a:ahLst/>
              <a:cxnLst/>
              <a:rect l="l" t="t" r="r" b="b"/>
              <a:pathLst>
                <a:path w="886" h="362" extrusionOk="0">
                  <a:moveTo>
                    <a:pt x="611" y="362"/>
                  </a:moveTo>
                  <a:cubicBezTo>
                    <a:pt x="670" y="241"/>
                    <a:pt x="885" y="190"/>
                    <a:pt x="804" y="0"/>
                  </a:cubicBezTo>
                  <a:lnTo>
                    <a:pt x="34" y="0"/>
                  </a:lnTo>
                  <a:cubicBezTo>
                    <a:pt x="0" y="227"/>
                    <a:pt x="328" y="284"/>
                    <a:pt x="611" y="36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8" name="Google Shape;2978;p3"/>
            <p:cNvSpPr/>
            <p:nvPr/>
          </p:nvSpPr>
          <p:spPr>
            <a:xfrm>
              <a:off x="2253976" y="223044"/>
              <a:ext cx="32659" cy="9244"/>
            </a:xfrm>
            <a:custGeom>
              <a:avLst/>
              <a:gdLst/>
              <a:ahLst/>
              <a:cxnLst/>
              <a:rect l="l" t="t" r="r" b="b"/>
              <a:pathLst>
                <a:path w="915" h="307" extrusionOk="0">
                  <a:moveTo>
                    <a:pt x="387" y="306"/>
                  </a:moveTo>
                  <a:cubicBezTo>
                    <a:pt x="914" y="159"/>
                    <a:pt x="104" y="1"/>
                    <a:pt x="1" y="215"/>
                  </a:cubicBezTo>
                  <a:cubicBezTo>
                    <a:pt x="192" y="215"/>
                    <a:pt x="229" y="288"/>
                    <a:pt x="387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9" name="Google Shape;2979;p3"/>
            <p:cNvSpPr/>
            <p:nvPr/>
          </p:nvSpPr>
          <p:spPr>
            <a:xfrm>
              <a:off x="1545064" y="229487"/>
              <a:ext cx="13813" cy="2800"/>
            </a:xfrm>
            <a:custGeom>
              <a:avLst/>
              <a:gdLst/>
              <a:ahLst/>
              <a:cxnLst/>
              <a:rect l="l" t="t" r="r" b="b"/>
              <a:pathLst>
                <a:path w="387" h="93" extrusionOk="0">
                  <a:moveTo>
                    <a:pt x="1" y="92"/>
                  </a:moveTo>
                  <a:cubicBezTo>
                    <a:pt x="151" y="70"/>
                    <a:pt x="380" y="88"/>
                    <a:pt x="387" y="1"/>
                  </a:cubicBezTo>
                  <a:cubicBezTo>
                    <a:pt x="236" y="22"/>
                    <a:pt x="4" y="2"/>
                    <a:pt x="1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0" name="Google Shape;2980;p3"/>
            <p:cNvSpPr/>
            <p:nvPr/>
          </p:nvSpPr>
          <p:spPr>
            <a:xfrm>
              <a:off x="311911" y="222412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8" y="146"/>
                  </a:moveTo>
                  <a:cubicBezTo>
                    <a:pt x="1" y="240"/>
                    <a:pt x="178" y="379"/>
                    <a:pt x="221" y="236"/>
                  </a:cubicBezTo>
                  <a:cubicBezTo>
                    <a:pt x="250" y="140"/>
                    <a:pt x="73" y="1"/>
                    <a:pt x="28" y="14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1" name="Google Shape;2981;p3"/>
            <p:cNvSpPr/>
            <p:nvPr/>
          </p:nvSpPr>
          <p:spPr>
            <a:xfrm>
              <a:off x="3303601" y="22599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89" y="27"/>
                  </a:moveTo>
                  <a:cubicBezTo>
                    <a:pt x="238" y="1"/>
                    <a:pt x="0" y="71"/>
                    <a:pt x="100" y="117"/>
                  </a:cubicBezTo>
                  <a:cubicBezTo>
                    <a:pt x="152" y="140"/>
                    <a:pt x="393" y="72"/>
                    <a:pt x="289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2" name="Google Shape;2982;p3"/>
            <p:cNvSpPr/>
            <p:nvPr/>
          </p:nvSpPr>
          <p:spPr>
            <a:xfrm>
              <a:off x="7591762" y="223255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8"/>
                  </a:moveTo>
                  <a:cubicBezTo>
                    <a:pt x="151" y="142"/>
                    <a:pt x="391" y="73"/>
                    <a:pt x="291" y="26"/>
                  </a:cubicBezTo>
                  <a:cubicBezTo>
                    <a:pt x="239" y="0"/>
                    <a:pt x="1" y="68"/>
                    <a:pt x="99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3" name="Google Shape;2983;p3"/>
            <p:cNvSpPr/>
            <p:nvPr/>
          </p:nvSpPr>
          <p:spPr>
            <a:xfrm>
              <a:off x="5413917" y="217715"/>
              <a:ext cx="31552" cy="9635"/>
            </a:xfrm>
            <a:custGeom>
              <a:avLst/>
              <a:gdLst/>
              <a:ahLst/>
              <a:cxnLst/>
              <a:rect l="l" t="t" r="r" b="b"/>
              <a:pathLst>
                <a:path w="884" h="320" extrusionOk="0">
                  <a:moveTo>
                    <a:pt x="754" y="210"/>
                  </a:moveTo>
                  <a:cubicBezTo>
                    <a:pt x="883" y="0"/>
                    <a:pt x="1" y="15"/>
                    <a:pt x="176" y="210"/>
                  </a:cubicBezTo>
                  <a:cubicBezTo>
                    <a:pt x="242" y="283"/>
                    <a:pt x="688" y="320"/>
                    <a:pt x="754" y="2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4" name="Google Shape;2984;p3"/>
            <p:cNvSpPr/>
            <p:nvPr/>
          </p:nvSpPr>
          <p:spPr>
            <a:xfrm>
              <a:off x="5343212" y="210278"/>
              <a:ext cx="24342" cy="16530"/>
            </a:xfrm>
            <a:custGeom>
              <a:avLst/>
              <a:gdLst/>
              <a:ahLst/>
              <a:cxnLst/>
              <a:rect l="l" t="t" r="r" b="b"/>
              <a:pathLst>
                <a:path w="682" h="549" extrusionOk="0">
                  <a:moveTo>
                    <a:pt x="422" y="549"/>
                  </a:moveTo>
                  <a:cubicBezTo>
                    <a:pt x="337" y="378"/>
                    <a:pt x="682" y="0"/>
                    <a:pt x="37" y="93"/>
                  </a:cubicBezTo>
                  <a:cubicBezTo>
                    <a:pt x="6" y="319"/>
                    <a:pt x="0" y="534"/>
                    <a:pt x="422" y="54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5" name="Google Shape;2985;p3"/>
            <p:cNvSpPr/>
            <p:nvPr/>
          </p:nvSpPr>
          <p:spPr>
            <a:xfrm>
              <a:off x="7729318" y="217775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101" y="117"/>
                  </a:moveTo>
                  <a:cubicBezTo>
                    <a:pt x="154" y="143"/>
                    <a:pt x="392" y="73"/>
                    <a:pt x="294" y="26"/>
                  </a:cubicBezTo>
                  <a:cubicBezTo>
                    <a:pt x="240" y="1"/>
                    <a:pt x="0" y="70"/>
                    <a:pt x="101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6" name="Google Shape;2986;p3"/>
            <p:cNvSpPr/>
            <p:nvPr/>
          </p:nvSpPr>
          <p:spPr>
            <a:xfrm>
              <a:off x="8754888" y="212325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101" y="117"/>
                  </a:moveTo>
                  <a:cubicBezTo>
                    <a:pt x="153" y="143"/>
                    <a:pt x="395" y="72"/>
                    <a:pt x="293" y="25"/>
                  </a:cubicBezTo>
                  <a:cubicBezTo>
                    <a:pt x="241" y="0"/>
                    <a:pt x="1" y="70"/>
                    <a:pt x="101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7" name="Google Shape;2987;p3"/>
            <p:cNvSpPr/>
            <p:nvPr/>
          </p:nvSpPr>
          <p:spPr>
            <a:xfrm>
              <a:off x="7164959" y="209555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4" y="27"/>
                  </a:moveTo>
                  <a:cubicBezTo>
                    <a:pt x="240" y="1"/>
                    <a:pt x="1" y="71"/>
                    <a:pt x="101" y="117"/>
                  </a:cubicBezTo>
                  <a:cubicBezTo>
                    <a:pt x="153" y="143"/>
                    <a:pt x="394" y="73"/>
                    <a:pt x="294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8" name="Google Shape;2988;p3"/>
            <p:cNvSpPr/>
            <p:nvPr/>
          </p:nvSpPr>
          <p:spPr>
            <a:xfrm>
              <a:off x="1603456" y="209555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0" y="27"/>
                  </a:moveTo>
                  <a:cubicBezTo>
                    <a:pt x="238" y="1"/>
                    <a:pt x="0" y="71"/>
                    <a:pt x="97" y="117"/>
                  </a:cubicBezTo>
                  <a:cubicBezTo>
                    <a:pt x="154" y="143"/>
                    <a:pt x="394" y="73"/>
                    <a:pt x="290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9" name="Google Shape;2989;p3"/>
            <p:cNvSpPr/>
            <p:nvPr/>
          </p:nvSpPr>
          <p:spPr>
            <a:xfrm>
              <a:off x="4484038" y="201396"/>
              <a:ext cx="27590" cy="9394"/>
            </a:xfrm>
            <a:custGeom>
              <a:avLst/>
              <a:gdLst/>
              <a:ahLst/>
              <a:cxnLst/>
              <a:rect l="l" t="t" r="r" b="b"/>
              <a:pathLst>
                <a:path w="773" h="312" extrusionOk="0">
                  <a:moveTo>
                    <a:pt x="772" y="27"/>
                  </a:moveTo>
                  <a:cubicBezTo>
                    <a:pt x="334" y="0"/>
                    <a:pt x="50" y="47"/>
                    <a:pt x="1" y="209"/>
                  </a:cubicBezTo>
                  <a:cubicBezTo>
                    <a:pt x="368" y="187"/>
                    <a:pt x="426" y="311"/>
                    <a:pt x="772" y="29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0" name="Google Shape;2990;p3"/>
            <p:cNvSpPr/>
            <p:nvPr/>
          </p:nvSpPr>
          <p:spPr>
            <a:xfrm>
              <a:off x="4036747" y="204527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3"/>
                  </a:moveTo>
                  <a:cubicBezTo>
                    <a:pt x="192" y="53"/>
                    <a:pt x="38" y="1"/>
                    <a:pt x="2" y="103"/>
                  </a:cubicBezTo>
                  <a:cubicBezTo>
                    <a:pt x="0" y="154"/>
                    <a:pt x="153" y="206"/>
                    <a:pt x="192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1" name="Google Shape;2991;p3"/>
            <p:cNvSpPr/>
            <p:nvPr/>
          </p:nvSpPr>
          <p:spPr>
            <a:xfrm>
              <a:off x="1651569" y="20681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7"/>
                  </a:moveTo>
                  <a:cubicBezTo>
                    <a:pt x="241" y="1"/>
                    <a:pt x="1" y="71"/>
                    <a:pt x="101" y="117"/>
                  </a:cubicBezTo>
                  <a:cubicBezTo>
                    <a:pt x="156" y="143"/>
                    <a:pt x="393" y="75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2" name="Google Shape;2992;p3"/>
            <p:cNvSpPr/>
            <p:nvPr/>
          </p:nvSpPr>
          <p:spPr>
            <a:xfrm>
              <a:off x="581384" y="198686"/>
              <a:ext cx="29696" cy="11893"/>
            </a:xfrm>
            <a:custGeom>
              <a:avLst/>
              <a:gdLst/>
              <a:ahLst/>
              <a:cxnLst/>
              <a:rect l="l" t="t" r="r" b="b"/>
              <a:pathLst>
                <a:path w="832" h="395" extrusionOk="0">
                  <a:moveTo>
                    <a:pt x="1" y="388"/>
                  </a:moveTo>
                  <a:cubicBezTo>
                    <a:pt x="336" y="395"/>
                    <a:pt x="601" y="368"/>
                    <a:pt x="771" y="299"/>
                  </a:cubicBezTo>
                  <a:cubicBezTo>
                    <a:pt x="831" y="59"/>
                    <a:pt x="504" y="0"/>
                    <a:pt x="1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3" name="Google Shape;2993;p3"/>
            <p:cNvSpPr/>
            <p:nvPr/>
          </p:nvSpPr>
          <p:spPr>
            <a:xfrm>
              <a:off x="8985707" y="201787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2"/>
                  </a:moveTo>
                  <a:cubicBezTo>
                    <a:pt x="192" y="54"/>
                    <a:pt x="34" y="0"/>
                    <a:pt x="0" y="102"/>
                  </a:cubicBezTo>
                  <a:cubicBezTo>
                    <a:pt x="0" y="153"/>
                    <a:pt x="154" y="207"/>
                    <a:pt x="192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4" name="Google Shape;2994;p3"/>
            <p:cNvSpPr/>
            <p:nvPr/>
          </p:nvSpPr>
          <p:spPr>
            <a:xfrm>
              <a:off x="3396578" y="196729"/>
              <a:ext cx="41332" cy="13670"/>
            </a:xfrm>
            <a:custGeom>
              <a:avLst/>
              <a:gdLst/>
              <a:ahLst/>
              <a:cxnLst/>
              <a:rect l="l" t="t" r="r" b="b"/>
              <a:pathLst>
                <a:path w="1158" h="454" extrusionOk="0">
                  <a:moveTo>
                    <a:pt x="1157" y="0"/>
                  </a:moveTo>
                  <a:lnTo>
                    <a:pt x="193" y="0"/>
                  </a:lnTo>
                  <a:cubicBezTo>
                    <a:pt x="210" y="157"/>
                    <a:pt x="151" y="282"/>
                    <a:pt x="1" y="364"/>
                  </a:cubicBezTo>
                  <a:cubicBezTo>
                    <a:pt x="839" y="453"/>
                    <a:pt x="861" y="162"/>
                    <a:pt x="11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5" name="Google Shape;2995;p3"/>
            <p:cNvSpPr/>
            <p:nvPr/>
          </p:nvSpPr>
          <p:spPr>
            <a:xfrm>
              <a:off x="2032865" y="202088"/>
              <a:ext cx="21558" cy="6504"/>
            </a:xfrm>
            <a:custGeom>
              <a:avLst/>
              <a:gdLst/>
              <a:ahLst/>
              <a:cxnLst/>
              <a:rect l="l" t="t" r="r" b="b"/>
              <a:pathLst>
                <a:path w="604" h="216" extrusionOk="0">
                  <a:moveTo>
                    <a:pt x="603" y="184"/>
                  </a:moveTo>
                  <a:lnTo>
                    <a:pt x="603" y="1"/>
                  </a:lnTo>
                  <a:lnTo>
                    <a:pt x="24" y="1"/>
                  </a:lnTo>
                  <a:cubicBezTo>
                    <a:pt x="0" y="167"/>
                    <a:pt x="217" y="215"/>
                    <a:pt x="603" y="18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6" name="Google Shape;2996;p3"/>
            <p:cNvSpPr/>
            <p:nvPr/>
          </p:nvSpPr>
          <p:spPr>
            <a:xfrm>
              <a:off x="1958911" y="191219"/>
              <a:ext cx="45258" cy="14573"/>
            </a:xfrm>
            <a:custGeom>
              <a:avLst/>
              <a:gdLst/>
              <a:ahLst/>
              <a:cxnLst/>
              <a:rect l="l" t="t" r="r" b="b"/>
              <a:pathLst>
                <a:path w="1268" h="484" extrusionOk="0">
                  <a:moveTo>
                    <a:pt x="362" y="453"/>
                  </a:moveTo>
                  <a:cubicBezTo>
                    <a:pt x="1267" y="483"/>
                    <a:pt x="878" y="34"/>
                    <a:pt x="362" y="0"/>
                  </a:cubicBezTo>
                  <a:cubicBezTo>
                    <a:pt x="1" y="173"/>
                    <a:pt x="476" y="165"/>
                    <a:pt x="362" y="45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7" name="Google Shape;2997;p3"/>
            <p:cNvSpPr/>
            <p:nvPr/>
          </p:nvSpPr>
          <p:spPr>
            <a:xfrm>
              <a:off x="4619774" y="193959"/>
              <a:ext cx="22665" cy="8250"/>
            </a:xfrm>
            <a:custGeom>
              <a:avLst/>
              <a:gdLst/>
              <a:ahLst/>
              <a:cxnLst/>
              <a:rect l="l" t="t" r="r" b="b"/>
              <a:pathLst>
                <a:path w="635" h="274" extrusionOk="0">
                  <a:moveTo>
                    <a:pt x="635" y="1"/>
                  </a:moveTo>
                  <a:lnTo>
                    <a:pt x="248" y="1"/>
                  </a:lnTo>
                  <a:cubicBezTo>
                    <a:pt x="236" y="117"/>
                    <a:pt x="0" y="126"/>
                    <a:pt x="56" y="274"/>
                  </a:cubicBezTo>
                  <a:lnTo>
                    <a:pt x="635" y="27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8" name="Google Shape;2998;p3"/>
            <p:cNvSpPr/>
            <p:nvPr/>
          </p:nvSpPr>
          <p:spPr>
            <a:xfrm>
              <a:off x="1868646" y="199439"/>
              <a:ext cx="13670" cy="2770"/>
            </a:xfrm>
            <a:custGeom>
              <a:avLst/>
              <a:gdLst/>
              <a:ahLst/>
              <a:cxnLst/>
              <a:rect l="l" t="t" r="r" b="b"/>
              <a:pathLst>
                <a:path w="383" h="92" extrusionOk="0">
                  <a:moveTo>
                    <a:pt x="383" y="0"/>
                  </a:moveTo>
                  <a:cubicBezTo>
                    <a:pt x="232" y="21"/>
                    <a:pt x="3" y="3"/>
                    <a:pt x="0" y="92"/>
                  </a:cubicBezTo>
                  <a:cubicBezTo>
                    <a:pt x="148" y="69"/>
                    <a:pt x="379" y="88"/>
                    <a:pt x="38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9" name="Google Shape;2999;p3"/>
            <p:cNvSpPr/>
            <p:nvPr/>
          </p:nvSpPr>
          <p:spPr>
            <a:xfrm>
              <a:off x="1111765" y="186974"/>
              <a:ext cx="20309" cy="13550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4" y="414"/>
                  </a:moveTo>
                  <a:cubicBezTo>
                    <a:pt x="386" y="358"/>
                    <a:pt x="403" y="307"/>
                    <a:pt x="569" y="324"/>
                  </a:cubicBezTo>
                  <a:lnTo>
                    <a:pt x="569" y="141"/>
                  </a:lnTo>
                  <a:cubicBezTo>
                    <a:pt x="94" y="0"/>
                    <a:pt x="1" y="449"/>
                    <a:pt x="374" y="4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0" name="Google Shape;3000;p3"/>
            <p:cNvSpPr/>
            <p:nvPr/>
          </p:nvSpPr>
          <p:spPr>
            <a:xfrm>
              <a:off x="7047854" y="193206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6"/>
                  </a:moveTo>
                  <a:cubicBezTo>
                    <a:pt x="242" y="1"/>
                    <a:pt x="0" y="70"/>
                    <a:pt x="102" y="117"/>
                  </a:cubicBezTo>
                  <a:cubicBezTo>
                    <a:pt x="157" y="142"/>
                    <a:pt x="394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1" name="Google Shape;3001;p3"/>
            <p:cNvSpPr/>
            <p:nvPr/>
          </p:nvSpPr>
          <p:spPr>
            <a:xfrm>
              <a:off x="6949309" y="183782"/>
              <a:ext cx="65246" cy="12977"/>
            </a:xfrm>
            <a:custGeom>
              <a:avLst/>
              <a:gdLst/>
              <a:ahLst/>
              <a:cxnLst/>
              <a:rect l="l" t="t" r="r" b="b"/>
              <a:pathLst>
                <a:path w="1828" h="431" extrusionOk="0">
                  <a:moveTo>
                    <a:pt x="1128" y="430"/>
                  </a:moveTo>
                  <a:cubicBezTo>
                    <a:pt x="1828" y="1"/>
                    <a:pt x="0" y="307"/>
                    <a:pt x="1128" y="43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2" name="Google Shape;3002;p3"/>
            <p:cNvSpPr/>
            <p:nvPr/>
          </p:nvSpPr>
          <p:spPr>
            <a:xfrm>
              <a:off x="5853105" y="188509"/>
              <a:ext cx="23307" cy="8250"/>
            </a:xfrm>
            <a:custGeom>
              <a:avLst/>
              <a:gdLst/>
              <a:ahLst/>
              <a:cxnLst/>
              <a:rect l="l" t="t" r="r" b="b"/>
              <a:pathLst>
                <a:path w="653" h="274" extrusionOk="0">
                  <a:moveTo>
                    <a:pt x="405" y="273"/>
                  </a:moveTo>
                  <a:cubicBezTo>
                    <a:pt x="417" y="156"/>
                    <a:pt x="653" y="148"/>
                    <a:pt x="598" y="0"/>
                  </a:cubicBezTo>
                  <a:lnTo>
                    <a:pt x="212" y="0"/>
                  </a:lnTo>
                  <a:cubicBezTo>
                    <a:pt x="0" y="130"/>
                    <a:pt x="8" y="221"/>
                    <a:pt x="405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3" name="Google Shape;3003;p3"/>
            <p:cNvSpPr/>
            <p:nvPr/>
          </p:nvSpPr>
          <p:spPr>
            <a:xfrm>
              <a:off x="175318" y="187486"/>
              <a:ext cx="32659" cy="9274"/>
            </a:xfrm>
            <a:custGeom>
              <a:avLst/>
              <a:gdLst/>
              <a:ahLst/>
              <a:cxnLst/>
              <a:rect l="l" t="t" r="r" b="b"/>
              <a:pathLst>
                <a:path w="915" h="308" extrusionOk="0">
                  <a:moveTo>
                    <a:pt x="1" y="216"/>
                  </a:moveTo>
                  <a:cubicBezTo>
                    <a:pt x="193" y="216"/>
                    <a:pt x="230" y="289"/>
                    <a:pt x="387" y="307"/>
                  </a:cubicBezTo>
                  <a:cubicBezTo>
                    <a:pt x="914" y="160"/>
                    <a:pt x="102" y="0"/>
                    <a:pt x="1" y="2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4" name="Google Shape;3004;p3"/>
            <p:cNvSpPr/>
            <p:nvPr/>
          </p:nvSpPr>
          <p:spPr>
            <a:xfrm>
              <a:off x="7226920" y="19046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1" y="25"/>
                  </a:moveTo>
                  <a:cubicBezTo>
                    <a:pt x="237" y="1"/>
                    <a:pt x="1" y="70"/>
                    <a:pt x="100" y="117"/>
                  </a:cubicBezTo>
                  <a:cubicBezTo>
                    <a:pt x="152" y="142"/>
                    <a:pt x="392" y="72"/>
                    <a:pt x="291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5" name="Google Shape;3005;p3"/>
            <p:cNvSpPr/>
            <p:nvPr/>
          </p:nvSpPr>
          <p:spPr>
            <a:xfrm>
              <a:off x="5967248" y="190467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4" y="25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2"/>
                    <a:pt x="396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6" name="Google Shape;3006;p3"/>
            <p:cNvSpPr/>
            <p:nvPr/>
          </p:nvSpPr>
          <p:spPr>
            <a:xfrm>
              <a:off x="2546363" y="190467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5"/>
                  </a:moveTo>
                  <a:cubicBezTo>
                    <a:pt x="240" y="1"/>
                    <a:pt x="1" y="70"/>
                    <a:pt x="103" y="117"/>
                  </a:cubicBezTo>
                  <a:cubicBezTo>
                    <a:pt x="155" y="142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7" name="Google Shape;3007;p3"/>
            <p:cNvSpPr/>
            <p:nvPr/>
          </p:nvSpPr>
          <p:spPr>
            <a:xfrm>
              <a:off x="7069697" y="179266"/>
              <a:ext cx="39761" cy="15868"/>
            </a:xfrm>
            <a:custGeom>
              <a:avLst/>
              <a:gdLst/>
              <a:ahLst/>
              <a:cxnLst/>
              <a:rect l="l" t="t" r="r" b="b"/>
              <a:pathLst>
                <a:path w="1114" h="527" extrusionOk="0">
                  <a:moveTo>
                    <a:pt x="646" y="307"/>
                  </a:moveTo>
                  <a:cubicBezTo>
                    <a:pt x="1114" y="1"/>
                    <a:pt x="0" y="527"/>
                    <a:pt x="646" y="30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8" name="Google Shape;3008;p3"/>
            <p:cNvSpPr/>
            <p:nvPr/>
          </p:nvSpPr>
          <p:spPr>
            <a:xfrm>
              <a:off x="4903952" y="185077"/>
              <a:ext cx="13884" cy="7437"/>
            </a:xfrm>
            <a:custGeom>
              <a:avLst/>
              <a:gdLst/>
              <a:ahLst/>
              <a:cxnLst/>
              <a:rect l="l" t="t" r="r" b="b"/>
              <a:pathLst>
                <a:path w="389" h="247" extrusionOk="0">
                  <a:moveTo>
                    <a:pt x="388" y="114"/>
                  </a:moveTo>
                  <a:cubicBezTo>
                    <a:pt x="385" y="23"/>
                    <a:pt x="48" y="1"/>
                    <a:pt x="1" y="114"/>
                  </a:cubicBezTo>
                  <a:cubicBezTo>
                    <a:pt x="219" y="103"/>
                    <a:pt x="301" y="246"/>
                    <a:pt x="388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9" name="Google Shape;3009;p3"/>
            <p:cNvSpPr/>
            <p:nvPr/>
          </p:nvSpPr>
          <p:spPr>
            <a:xfrm>
              <a:off x="4645722" y="187727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0" y="116"/>
                  </a:moveTo>
                  <a:cubicBezTo>
                    <a:pt x="154" y="141"/>
                    <a:pt x="391" y="72"/>
                    <a:pt x="293" y="26"/>
                  </a:cubicBezTo>
                  <a:cubicBezTo>
                    <a:pt x="240" y="0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0" name="Google Shape;3010;p3"/>
            <p:cNvSpPr/>
            <p:nvPr/>
          </p:nvSpPr>
          <p:spPr>
            <a:xfrm>
              <a:off x="251021" y="188509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0"/>
                  </a:moveTo>
                  <a:cubicBezTo>
                    <a:pt x="236" y="20"/>
                    <a:pt x="3" y="2"/>
                    <a:pt x="1" y="90"/>
                  </a:cubicBezTo>
                  <a:cubicBezTo>
                    <a:pt x="151" y="71"/>
                    <a:pt x="381" y="89"/>
                    <a:pt x="3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1" name="Google Shape;3011;p3"/>
            <p:cNvSpPr/>
            <p:nvPr/>
          </p:nvSpPr>
          <p:spPr>
            <a:xfrm>
              <a:off x="7353555" y="180290"/>
              <a:ext cx="23486" cy="8250"/>
            </a:xfrm>
            <a:custGeom>
              <a:avLst/>
              <a:gdLst/>
              <a:ahLst/>
              <a:cxnLst/>
              <a:rect l="l" t="t" r="r" b="b"/>
              <a:pathLst>
                <a:path w="658" h="274" extrusionOk="0">
                  <a:moveTo>
                    <a:pt x="409" y="273"/>
                  </a:moveTo>
                  <a:cubicBezTo>
                    <a:pt x="418" y="156"/>
                    <a:pt x="657" y="147"/>
                    <a:pt x="601" y="0"/>
                  </a:cubicBezTo>
                  <a:lnTo>
                    <a:pt x="214" y="0"/>
                  </a:lnTo>
                  <a:cubicBezTo>
                    <a:pt x="1" y="131"/>
                    <a:pt x="6" y="221"/>
                    <a:pt x="409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2" name="Google Shape;3012;p3"/>
            <p:cNvSpPr/>
            <p:nvPr/>
          </p:nvSpPr>
          <p:spPr>
            <a:xfrm>
              <a:off x="2202258" y="18495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38" y="1"/>
                    <a:pt x="1" y="70"/>
                    <a:pt x="99" y="117"/>
                  </a:cubicBezTo>
                  <a:cubicBezTo>
                    <a:pt x="153" y="142"/>
                    <a:pt x="392" y="74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3" name="Google Shape;3013;p3"/>
            <p:cNvSpPr/>
            <p:nvPr/>
          </p:nvSpPr>
          <p:spPr>
            <a:xfrm>
              <a:off x="1865006" y="182217"/>
              <a:ext cx="13956" cy="4366"/>
            </a:xfrm>
            <a:custGeom>
              <a:avLst/>
              <a:gdLst/>
              <a:ahLst/>
              <a:cxnLst/>
              <a:rect l="l" t="t" r="r" b="b"/>
              <a:pathLst>
                <a:path w="391" h="145" extrusionOk="0">
                  <a:moveTo>
                    <a:pt x="293" y="27"/>
                  </a:moveTo>
                  <a:cubicBezTo>
                    <a:pt x="238" y="0"/>
                    <a:pt x="0" y="71"/>
                    <a:pt x="102" y="117"/>
                  </a:cubicBezTo>
                  <a:cubicBezTo>
                    <a:pt x="152" y="144"/>
                    <a:pt x="391" y="74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4" name="Google Shape;3014;p3"/>
            <p:cNvSpPr/>
            <p:nvPr/>
          </p:nvSpPr>
          <p:spPr>
            <a:xfrm>
              <a:off x="1510586" y="179025"/>
              <a:ext cx="13813" cy="7467"/>
            </a:xfrm>
            <a:custGeom>
              <a:avLst/>
              <a:gdLst/>
              <a:ahLst/>
              <a:cxnLst/>
              <a:rect l="l" t="t" r="r" b="b"/>
              <a:pathLst>
                <a:path w="387" h="248" extrusionOk="0">
                  <a:moveTo>
                    <a:pt x="387" y="133"/>
                  </a:moveTo>
                  <a:cubicBezTo>
                    <a:pt x="172" y="140"/>
                    <a:pt x="87" y="1"/>
                    <a:pt x="1" y="133"/>
                  </a:cubicBezTo>
                  <a:cubicBezTo>
                    <a:pt x="3" y="224"/>
                    <a:pt x="340" y="247"/>
                    <a:pt x="387" y="13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5" name="Google Shape;3015;p3"/>
            <p:cNvSpPr/>
            <p:nvPr/>
          </p:nvSpPr>
          <p:spPr>
            <a:xfrm>
              <a:off x="4339557" y="177550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7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6" name="Google Shape;3016;p3"/>
            <p:cNvSpPr/>
            <p:nvPr/>
          </p:nvSpPr>
          <p:spPr>
            <a:xfrm>
              <a:off x="1579435" y="177550"/>
              <a:ext cx="13884" cy="5510"/>
            </a:xfrm>
            <a:custGeom>
              <a:avLst/>
              <a:gdLst/>
              <a:ahLst/>
              <a:cxnLst/>
              <a:rect l="l" t="t" r="r" b="b"/>
              <a:pathLst>
                <a:path w="389" h="183" extrusionOk="0">
                  <a:moveTo>
                    <a:pt x="389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9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7" name="Google Shape;3017;p3"/>
            <p:cNvSpPr/>
            <p:nvPr/>
          </p:nvSpPr>
          <p:spPr>
            <a:xfrm>
              <a:off x="7987549" y="177098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2" y="15"/>
                  </a:moveTo>
                  <a:cubicBezTo>
                    <a:pt x="353" y="31"/>
                    <a:pt x="35" y="1"/>
                    <a:pt x="1" y="106"/>
                  </a:cubicBezTo>
                  <a:cubicBezTo>
                    <a:pt x="229" y="92"/>
                    <a:pt x="548" y="121"/>
                    <a:pt x="582" y="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8" name="Google Shape;3018;p3"/>
            <p:cNvSpPr/>
            <p:nvPr/>
          </p:nvSpPr>
          <p:spPr>
            <a:xfrm>
              <a:off x="4525333" y="174389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4" y="105"/>
                  </a:moveTo>
                  <a:cubicBezTo>
                    <a:pt x="0" y="156"/>
                    <a:pt x="157" y="208"/>
                    <a:pt x="194" y="105"/>
                  </a:cubicBezTo>
                  <a:cubicBezTo>
                    <a:pt x="196" y="55"/>
                    <a:pt x="39" y="1"/>
                    <a:pt x="4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9" name="Google Shape;3019;p3"/>
            <p:cNvSpPr/>
            <p:nvPr/>
          </p:nvSpPr>
          <p:spPr>
            <a:xfrm>
              <a:off x="684641" y="170806"/>
              <a:ext cx="13813" cy="7467"/>
            </a:xfrm>
            <a:custGeom>
              <a:avLst/>
              <a:gdLst/>
              <a:ahLst/>
              <a:cxnLst/>
              <a:rect l="l" t="t" r="r" b="b"/>
              <a:pathLst>
                <a:path w="387" h="248" extrusionOk="0">
                  <a:moveTo>
                    <a:pt x="387" y="133"/>
                  </a:moveTo>
                  <a:cubicBezTo>
                    <a:pt x="169" y="143"/>
                    <a:pt x="85" y="1"/>
                    <a:pt x="1" y="133"/>
                  </a:cubicBezTo>
                  <a:cubicBezTo>
                    <a:pt x="2" y="224"/>
                    <a:pt x="339" y="248"/>
                    <a:pt x="387" y="13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0" name="Google Shape;3020;p3"/>
            <p:cNvSpPr/>
            <p:nvPr/>
          </p:nvSpPr>
          <p:spPr>
            <a:xfrm>
              <a:off x="1235259" y="168999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6" y="101"/>
                  </a:moveTo>
                  <a:cubicBezTo>
                    <a:pt x="196" y="53"/>
                    <a:pt x="35" y="1"/>
                    <a:pt x="0" y="101"/>
                  </a:cubicBezTo>
                  <a:cubicBezTo>
                    <a:pt x="1" y="154"/>
                    <a:pt x="157" y="206"/>
                    <a:pt x="196" y="10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1" name="Google Shape;3021;p3"/>
            <p:cNvSpPr/>
            <p:nvPr/>
          </p:nvSpPr>
          <p:spPr>
            <a:xfrm>
              <a:off x="3589243" y="166259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6" y="104"/>
                  </a:moveTo>
                  <a:cubicBezTo>
                    <a:pt x="196" y="53"/>
                    <a:pt x="38" y="0"/>
                    <a:pt x="3" y="104"/>
                  </a:cubicBezTo>
                  <a:cubicBezTo>
                    <a:pt x="0" y="153"/>
                    <a:pt x="160" y="205"/>
                    <a:pt x="196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2" name="Google Shape;3022;p3"/>
            <p:cNvSpPr/>
            <p:nvPr/>
          </p:nvSpPr>
          <p:spPr>
            <a:xfrm>
              <a:off x="7588335" y="163309"/>
              <a:ext cx="13813" cy="6805"/>
            </a:xfrm>
            <a:custGeom>
              <a:avLst/>
              <a:gdLst/>
              <a:ahLst/>
              <a:cxnLst/>
              <a:rect l="l" t="t" r="r" b="b"/>
              <a:pathLst>
                <a:path w="387" h="226" extrusionOk="0">
                  <a:moveTo>
                    <a:pt x="387" y="112"/>
                  </a:moveTo>
                  <a:cubicBezTo>
                    <a:pt x="345" y="1"/>
                    <a:pt x="170" y="55"/>
                    <a:pt x="0" y="112"/>
                  </a:cubicBezTo>
                  <a:cubicBezTo>
                    <a:pt x="0" y="202"/>
                    <a:pt x="340" y="225"/>
                    <a:pt x="387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3" name="Google Shape;3023;p3"/>
            <p:cNvSpPr/>
            <p:nvPr/>
          </p:nvSpPr>
          <p:spPr>
            <a:xfrm>
              <a:off x="4277596" y="163851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1" y="1"/>
                  </a:lnTo>
                  <a:lnTo>
                    <a:pt x="1" y="184"/>
                  </a:lnTo>
                  <a:lnTo>
                    <a:pt x="386" y="18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4" name="Google Shape;3024;p3"/>
            <p:cNvSpPr/>
            <p:nvPr/>
          </p:nvSpPr>
          <p:spPr>
            <a:xfrm>
              <a:off x="2835503" y="165868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3" y="140"/>
                    <a:pt x="391" y="72"/>
                    <a:pt x="293" y="27"/>
                  </a:cubicBezTo>
                  <a:cubicBezTo>
                    <a:pt x="240" y="0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5" name="Google Shape;3025;p3"/>
            <p:cNvSpPr/>
            <p:nvPr/>
          </p:nvSpPr>
          <p:spPr>
            <a:xfrm>
              <a:off x="2556856" y="163519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" y="105"/>
                  </a:moveTo>
                  <a:cubicBezTo>
                    <a:pt x="1" y="153"/>
                    <a:pt x="155" y="208"/>
                    <a:pt x="191" y="105"/>
                  </a:cubicBezTo>
                  <a:cubicBezTo>
                    <a:pt x="194" y="54"/>
                    <a:pt x="34" y="0"/>
                    <a:pt x="1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6" name="Google Shape;3026;p3"/>
            <p:cNvSpPr/>
            <p:nvPr/>
          </p:nvSpPr>
          <p:spPr>
            <a:xfrm>
              <a:off x="1923505" y="163519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7" y="105"/>
                  </a:moveTo>
                  <a:cubicBezTo>
                    <a:pt x="197" y="54"/>
                    <a:pt x="39" y="0"/>
                    <a:pt x="5" y="105"/>
                  </a:cubicBezTo>
                  <a:cubicBezTo>
                    <a:pt x="1" y="153"/>
                    <a:pt x="160" y="205"/>
                    <a:pt x="197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7" name="Google Shape;3027;p3"/>
            <p:cNvSpPr/>
            <p:nvPr/>
          </p:nvSpPr>
          <p:spPr>
            <a:xfrm>
              <a:off x="567643" y="166651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0"/>
                    <a:pt x="3" y="2"/>
                    <a:pt x="1" y="91"/>
                  </a:cubicBezTo>
                  <a:cubicBezTo>
                    <a:pt x="150" y="71"/>
                    <a:pt x="381" y="87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8" name="Google Shape;3028;p3"/>
            <p:cNvSpPr/>
            <p:nvPr/>
          </p:nvSpPr>
          <p:spPr>
            <a:xfrm>
              <a:off x="6721095" y="157859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5" y="0"/>
                    <a:pt x="173" y="52"/>
                    <a:pt x="1" y="110"/>
                  </a:cubicBezTo>
                  <a:cubicBezTo>
                    <a:pt x="3" y="201"/>
                    <a:pt x="339" y="223"/>
                    <a:pt x="386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9" name="Google Shape;3029;p3"/>
            <p:cNvSpPr/>
            <p:nvPr/>
          </p:nvSpPr>
          <p:spPr>
            <a:xfrm>
              <a:off x="6166908" y="160388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6"/>
                  </a:moveTo>
                  <a:cubicBezTo>
                    <a:pt x="238" y="1"/>
                    <a:pt x="1" y="70"/>
                    <a:pt x="99" y="116"/>
                  </a:cubicBezTo>
                  <a:cubicBezTo>
                    <a:pt x="154" y="142"/>
                    <a:pt x="392" y="73"/>
                    <a:pt x="292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0" name="Google Shape;3030;p3"/>
            <p:cNvSpPr/>
            <p:nvPr/>
          </p:nvSpPr>
          <p:spPr>
            <a:xfrm>
              <a:off x="5048540" y="155691"/>
              <a:ext cx="20666" cy="8943"/>
            </a:xfrm>
            <a:custGeom>
              <a:avLst/>
              <a:gdLst/>
              <a:ahLst/>
              <a:cxnLst/>
              <a:rect l="l" t="t" r="r" b="b"/>
              <a:pathLst>
                <a:path w="579" h="297" extrusionOk="0">
                  <a:moveTo>
                    <a:pt x="579" y="0"/>
                  </a:moveTo>
                  <a:lnTo>
                    <a:pt x="193" y="0"/>
                  </a:lnTo>
                  <a:cubicBezTo>
                    <a:pt x="193" y="90"/>
                    <a:pt x="38" y="107"/>
                    <a:pt x="0" y="182"/>
                  </a:cubicBezTo>
                  <a:cubicBezTo>
                    <a:pt x="246" y="188"/>
                    <a:pt x="267" y="297"/>
                    <a:pt x="579" y="27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1" name="Google Shape;3031;p3"/>
            <p:cNvSpPr/>
            <p:nvPr/>
          </p:nvSpPr>
          <p:spPr>
            <a:xfrm>
              <a:off x="2822083" y="155330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5" y="194"/>
                  </a:moveTo>
                  <a:cubicBezTo>
                    <a:pt x="473" y="102"/>
                    <a:pt x="631" y="85"/>
                    <a:pt x="669" y="12"/>
                  </a:cubicBezTo>
                  <a:cubicBezTo>
                    <a:pt x="364" y="20"/>
                    <a:pt x="1" y="1"/>
                    <a:pt x="88" y="19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2" name="Google Shape;3032;p3"/>
            <p:cNvSpPr/>
            <p:nvPr/>
          </p:nvSpPr>
          <p:spPr>
            <a:xfrm>
              <a:off x="6937852" y="154938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5"/>
                  </a:moveTo>
                  <a:cubicBezTo>
                    <a:pt x="238" y="1"/>
                    <a:pt x="0" y="67"/>
                    <a:pt x="99" y="115"/>
                  </a:cubicBezTo>
                  <a:cubicBezTo>
                    <a:pt x="152" y="142"/>
                    <a:pt x="389" y="71"/>
                    <a:pt x="291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3" name="Google Shape;3033;p3"/>
            <p:cNvSpPr/>
            <p:nvPr/>
          </p:nvSpPr>
          <p:spPr>
            <a:xfrm>
              <a:off x="4515304" y="144732"/>
              <a:ext cx="40440" cy="13700"/>
            </a:xfrm>
            <a:custGeom>
              <a:avLst/>
              <a:gdLst/>
              <a:ahLst/>
              <a:cxnLst/>
              <a:rect l="l" t="t" r="r" b="b"/>
              <a:pathLst>
                <a:path w="1133" h="455" extrusionOk="0">
                  <a:moveTo>
                    <a:pt x="285" y="454"/>
                  </a:moveTo>
                  <a:lnTo>
                    <a:pt x="1054" y="454"/>
                  </a:lnTo>
                  <a:cubicBezTo>
                    <a:pt x="1132" y="235"/>
                    <a:pt x="699" y="257"/>
                    <a:pt x="860" y="0"/>
                  </a:cubicBezTo>
                  <a:cubicBezTo>
                    <a:pt x="1" y="39"/>
                    <a:pt x="575" y="193"/>
                    <a:pt x="285" y="45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4" name="Google Shape;3034;p3"/>
            <p:cNvSpPr/>
            <p:nvPr/>
          </p:nvSpPr>
          <p:spPr>
            <a:xfrm>
              <a:off x="2553287" y="15493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2" y="1"/>
                    <a:pt x="0" y="67"/>
                    <a:pt x="102" y="115"/>
                  </a:cubicBezTo>
                  <a:cubicBezTo>
                    <a:pt x="154" y="142"/>
                    <a:pt x="392" y="71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5" name="Google Shape;3035;p3"/>
            <p:cNvSpPr/>
            <p:nvPr/>
          </p:nvSpPr>
          <p:spPr>
            <a:xfrm>
              <a:off x="1920007" y="154938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103" y="115"/>
                  </a:moveTo>
                  <a:cubicBezTo>
                    <a:pt x="154" y="142"/>
                    <a:pt x="395" y="71"/>
                    <a:pt x="295" y="25"/>
                  </a:cubicBezTo>
                  <a:cubicBezTo>
                    <a:pt x="238" y="1"/>
                    <a:pt x="1" y="68"/>
                    <a:pt x="103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6" name="Google Shape;3036;p3"/>
            <p:cNvSpPr/>
            <p:nvPr/>
          </p:nvSpPr>
          <p:spPr>
            <a:xfrm>
              <a:off x="225465" y="142323"/>
              <a:ext cx="46257" cy="18728"/>
            </a:xfrm>
            <a:custGeom>
              <a:avLst/>
              <a:gdLst/>
              <a:ahLst/>
              <a:cxnLst/>
              <a:rect l="l" t="t" r="r" b="b"/>
              <a:pathLst>
                <a:path w="1296" h="622" extrusionOk="0">
                  <a:moveTo>
                    <a:pt x="1295" y="353"/>
                  </a:moveTo>
                  <a:cubicBezTo>
                    <a:pt x="924" y="315"/>
                    <a:pt x="1144" y="1"/>
                    <a:pt x="524" y="80"/>
                  </a:cubicBezTo>
                  <a:cubicBezTo>
                    <a:pt x="0" y="224"/>
                    <a:pt x="999" y="622"/>
                    <a:pt x="1295" y="35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7" name="Google Shape;3037;p3"/>
            <p:cNvSpPr/>
            <p:nvPr/>
          </p:nvSpPr>
          <p:spPr>
            <a:xfrm>
              <a:off x="8631001" y="14942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5" y="142"/>
                    <a:pt x="394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8" name="Google Shape;3038;p3"/>
            <p:cNvSpPr/>
            <p:nvPr/>
          </p:nvSpPr>
          <p:spPr>
            <a:xfrm>
              <a:off x="7141010" y="150181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5" y="1"/>
                  </a:moveTo>
                  <a:cubicBezTo>
                    <a:pt x="233" y="21"/>
                    <a:pt x="3" y="3"/>
                    <a:pt x="1" y="92"/>
                  </a:cubicBezTo>
                  <a:cubicBezTo>
                    <a:pt x="150" y="71"/>
                    <a:pt x="379" y="89"/>
                    <a:pt x="3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9" name="Google Shape;3039;p3"/>
            <p:cNvSpPr/>
            <p:nvPr/>
          </p:nvSpPr>
          <p:spPr>
            <a:xfrm>
              <a:off x="4269886" y="142052"/>
              <a:ext cx="21487" cy="6383"/>
            </a:xfrm>
            <a:custGeom>
              <a:avLst/>
              <a:gdLst/>
              <a:ahLst/>
              <a:cxnLst/>
              <a:rect l="l" t="t" r="r" b="b"/>
              <a:pathLst>
                <a:path w="602" h="212" extrusionOk="0">
                  <a:moveTo>
                    <a:pt x="602" y="181"/>
                  </a:moveTo>
                  <a:lnTo>
                    <a:pt x="602" y="0"/>
                  </a:lnTo>
                  <a:lnTo>
                    <a:pt x="22" y="0"/>
                  </a:lnTo>
                  <a:cubicBezTo>
                    <a:pt x="0" y="161"/>
                    <a:pt x="217" y="212"/>
                    <a:pt x="602" y="1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0" name="Google Shape;3040;p3"/>
            <p:cNvSpPr/>
            <p:nvPr/>
          </p:nvSpPr>
          <p:spPr>
            <a:xfrm>
              <a:off x="3103977" y="143949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1" y="26"/>
                  </a:moveTo>
                  <a:cubicBezTo>
                    <a:pt x="238" y="0"/>
                    <a:pt x="0" y="71"/>
                    <a:pt x="99" y="118"/>
                  </a:cubicBezTo>
                  <a:cubicBezTo>
                    <a:pt x="152" y="142"/>
                    <a:pt x="389" y="74"/>
                    <a:pt x="291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1" name="Google Shape;3041;p3"/>
            <p:cNvSpPr/>
            <p:nvPr/>
          </p:nvSpPr>
          <p:spPr>
            <a:xfrm>
              <a:off x="1438203" y="143949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6"/>
                  </a:moveTo>
                  <a:cubicBezTo>
                    <a:pt x="242" y="0"/>
                    <a:pt x="0" y="71"/>
                    <a:pt x="101" y="118"/>
                  </a:cubicBezTo>
                  <a:cubicBezTo>
                    <a:pt x="157" y="142"/>
                    <a:pt x="393" y="74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2" name="Google Shape;3042;p3"/>
            <p:cNvSpPr/>
            <p:nvPr/>
          </p:nvSpPr>
          <p:spPr>
            <a:xfrm>
              <a:off x="309377" y="14394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2" y="26"/>
                  </a:moveTo>
                  <a:cubicBezTo>
                    <a:pt x="240" y="0"/>
                    <a:pt x="0" y="71"/>
                    <a:pt x="99" y="118"/>
                  </a:cubicBezTo>
                  <a:cubicBezTo>
                    <a:pt x="154" y="142"/>
                    <a:pt x="394" y="74"/>
                    <a:pt x="292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3" name="Google Shape;3043;p3"/>
            <p:cNvSpPr/>
            <p:nvPr/>
          </p:nvSpPr>
          <p:spPr>
            <a:xfrm>
              <a:off x="4583796" y="141269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2" y="24"/>
                  </a:moveTo>
                  <a:cubicBezTo>
                    <a:pt x="238" y="0"/>
                    <a:pt x="1" y="68"/>
                    <a:pt x="98" y="115"/>
                  </a:cubicBezTo>
                  <a:cubicBezTo>
                    <a:pt x="153" y="140"/>
                    <a:pt x="392" y="71"/>
                    <a:pt x="292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4" name="Google Shape;3044;p3"/>
            <p:cNvSpPr/>
            <p:nvPr/>
          </p:nvSpPr>
          <p:spPr>
            <a:xfrm>
              <a:off x="2198939" y="135639"/>
              <a:ext cx="27626" cy="9966"/>
            </a:xfrm>
            <a:custGeom>
              <a:avLst/>
              <a:gdLst/>
              <a:ahLst/>
              <a:cxnLst/>
              <a:rect l="l" t="t" r="r" b="b"/>
              <a:pathLst>
                <a:path w="774" h="331" extrusionOk="0">
                  <a:moveTo>
                    <a:pt x="1" y="211"/>
                  </a:moveTo>
                  <a:cubicBezTo>
                    <a:pt x="258" y="328"/>
                    <a:pt x="716" y="331"/>
                    <a:pt x="774" y="122"/>
                  </a:cubicBezTo>
                  <a:cubicBezTo>
                    <a:pt x="517" y="2"/>
                    <a:pt x="54" y="1"/>
                    <a:pt x="1" y="2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5" name="Google Shape;3045;p3"/>
            <p:cNvSpPr/>
            <p:nvPr/>
          </p:nvSpPr>
          <p:spPr>
            <a:xfrm>
              <a:off x="8497014" y="136000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5" y="0"/>
                    <a:pt x="170" y="54"/>
                    <a:pt x="1" y="110"/>
                  </a:cubicBezTo>
                  <a:cubicBezTo>
                    <a:pt x="1" y="201"/>
                    <a:pt x="335" y="224"/>
                    <a:pt x="386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6" name="Google Shape;3046;p3"/>
            <p:cNvSpPr/>
            <p:nvPr/>
          </p:nvSpPr>
          <p:spPr>
            <a:xfrm>
              <a:off x="7801701" y="136151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5"/>
                  </a:moveTo>
                  <a:cubicBezTo>
                    <a:pt x="195" y="54"/>
                    <a:pt x="37" y="1"/>
                    <a:pt x="1" y="105"/>
                  </a:cubicBezTo>
                  <a:cubicBezTo>
                    <a:pt x="1" y="153"/>
                    <a:pt x="157" y="207"/>
                    <a:pt x="195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7" name="Google Shape;3047;p3"/>
            <p:cNvSpPr/>
            <p:nvPr/>
          </p:nvSpPr>
          <p:spPr>
            <a:xfrm>
              <a:off x="4642438" y="136512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8" name="Google Shape;3048;p3"/>
            <p:cNvSpPr/>
            <p:nvPr/>
          </p:nvSpPr>
          <p:spPr>
            <a:xfrm>
              <a:off x="1438203" y="13849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7"/>
                  </a:moveTo>
                  <a:cubicBezTo>
                    <a:pt x="242" y="1"/>
                    <a:pt x="0" y="70"/>
                    <a:pt x="101" y="116"/>
                  </a:cubicBezTo>
                  <a:cubicBezTo>
                    <a:pt x="157" y="142"/>
                    <a:pt x="393" y="73"/>
                    <a:pt x="295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9" name="Google Shape;3049;p3"/>
            <p:cNvSpPr/>
            <p:nvPr/>
          </p:nvSpPr>
          <p:spPr>
            <a:xfrm>
              <a:off x="1407258" y="136392"/>
              <a:ext cx="23985" cy="5992"/>
            </a:xfrm>
            <a:custGeom>
              <a:avLst/>
              <a:gdLst/>
              <a:ahLst/>
              <a:cxnLst/>
              <a:rect l="l" t="t" r="r" b="b"/>
              <a:pathLst>
                <a:path w="672" h="199" extrusionOk="0">
                  <a:moveTo>
                    <a:pt x="580" y="4"/>
                  </a:moveTo>
                  <a:cubicBezTo>
                    <a:pt x="248" y="0"/>
                    <a:pt x="87" y="75"/>
                    <a:pt x="0" y="187"/>
                  </a:cubicBezTo>
                  <a:cubicBezTo>
                    <a:pt x="307" y="178"/>
                    <a:pt x="671" y="199"/>
                    <a:pt x="580" y="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0" name="Google Shape;3050;p3"/>
            <p:cNvSpPr/>
            <p:nvPr/>
          </p:nvSpPr>
          <p:spPr>
            <a:xfrm>
              <a:off x="226857" y="13849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3" y="27"/>
                  </a:moveTo>
                  <a:cubicBezTo>
                    <a:pt x="238" y="1"/>
                    <a:pt x="0" y="70"/>
                    <a:pt x="100" y="116"/>
                  </a:cubicBezTo>
                  <a:cubicBezTo>
                    <a:pt x="150" y="142"/>
                    <a:pt x="392" y="73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1" name="Google Shape;3051;p3"/>
            <p:cNvSpPr/>
            <p:nvPr/>
          </p:nvSpPr>
          <p:spPr>
            <a:xfrm>
              <a:off x="8648419" y="130310"/>
              <a:ext cx="27555" cy="10147"/>
            </a:xfrm>
            <a:custGeom>
              <a:avLst/>
              <a:gdLst/>
              <a:ahLst/>
              <a:cxnLst/>
              <a:rect l="l" t="t" r="r" b="b"/>
              <a:pathLst>
                <a:path w="772" h="337" extrusionOk="0">
                  <a:moveTo>
                    <a:pt x="771" y="299"/>
                  </a:moveTo>
                  <a:lnTo>
                    <a:pt x="771" y="26"/>
                  </a:lnTo>
                  <a:cubicBezTo>
                    <a:pt x="330" y="0"/>
                    <a:pt x="47" y="47"/>
                    <a:pt x="1" y="208"/>
                  </a:cubicBezTo>
                  <a:cubicBezTo>
                    <a:pt x="258" y="236"/>
                    <a:pt x="366" y="337"/>
                    <a:pt x="771" y="29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2" name="Google Shape;3052;p3"/>
            <p:cNvSpPr/>
            <p:nvPr/>
          </p:nvSpPr>
          <p:spPr>
            <a:xfrm>
              <a:off x="8022027" y="133441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2"/>
                  </a:moveTo>
                  <a:cubicBezTo>
                    <a:pt x="193" y="53"/>
                    <a:pt x="39" y="1"/>
                    <a:pt x="1" y="102"/>
                  </a:cubicBezTo>
                  <a:cubicBezTo>
                    <a:pt x="1" y="153"/>
                    <a:pt x="156" y="205"/>
                    <a:pt x="193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3" name="Google Shape;3053;p3"/>
            <p:cNvSpPr/>
            <p:nvPr/>
          </p:nvSpPr>
          <p:spPr>
            <a:xfrm>
              <a:off x="7719075" y="125583"/>
              <a:ext cx="29946" cy="13760"/>
            </a:xfrm>
            <a:custGeom>
              <a:avLst/>
              <a:gdLst/>
              <a:ahLst/>
              <a:cxnLst/>
              <a:rect l="l" t="t" r="r" b="b"/>
              <a:pathLst>
                <a:path w="839" h="457" extrusionOk="0">
                  <a:moveTo>
                    <a:pt x="196" y="456"/>
                  </a:moveTo>
                  <a:lnTo>
                    <a:pt x="581" y="456"/>
                  </a:lnTo>
                  <a:cubicBezTo>
                    <a:pt x="683" y="222"/>
                    <a:pt x="838" y="138"/>
                    <a:pt x="388" y="0"/>
                  </a:cubicBezTo>
                  <a:cubicBezTo>
                    <a:pt x="529" y="248"/>
                    <a:pt x="5" y="183"/>
                    <a:pt x="0" y="365"/>
                  </a:cubicBezTo>
                  <a:cubicBezTo>
                    <a:pt x="120" y="369"/>
                    <a:pt x="231" y="378"/>
                    <a:pt x="196" y="45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4" name="Google Shape;3054;p3"/>
            <p:cNvSpPr/>
            <p:nvPr/>
          </p:nvSpPr>
          <p:spPr>
            <a:xfrm>
              <a:off x="7650297" y="130701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3"/>
                  </a:moveTo>
                  <a:cubicBezTo>
                    <a:pt x="196" y="52"/>
                    <a:pt x="40" y="0"/>
                    <a:pt x="0" y="103"/>
                  </a:cubicBezTo>
                  <a:cubicBezTo>
                    <a:pt x="0" y="153"/>
                    <a:pt x="157" y="208"/>
                    <a:pt x="195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5" name="Google Shape;3055;p3"/>
            <p:cNvSpPr/>
            <p:nvPr/>
          </p:nvSpPr>
          <p:spPr>
            <a:xfrm>
              <a:off x="4329313" y="123746"/>
              <a:ext cx="58857" cy="12797"/>
            </a:xfrm>
            <a:custGeom>
              <a:avLst/>
              <a:gdLst/>
              <a:ahLst/>
              <a:cxnLst/>
              <a:rect l="l" t="t" r="r" b="b"/>
              <a:pathLst>
                <a:path w="1649" h="425" extrusionOk="0">
                  <a:moveTo>
                    <a:pt x="674" y="424"/>
                  </a:moveTo>
                  <a:cubicBezTo>
                    <a:pt x="1648" y="60"/>
                    <a:pt x="1" y="0"/>
                    <a:pt x="674" y="4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6" name="Google Shape;3056;p3"/>
            <p:cNvSpPr/>
            <p:nvPr/>
          </p:nvSpPr>
          <p:spPr>
            <a:xfrm>
              <a:off x="4669956" y="131093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5" y="20"/>
                    <a:pt x="5" y="1"/>
                    <a:pt x="0" y="92"/>
                  </a:cubicBezTo>
                  <a:cubicBezTo>
                    <a:pt x="149" y="71"/>
                    <a:pt x="379" y="88"/>
                    <a:pt x="3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7" name="Google Shape;3057;p3"/>
            <p:cNvSpPr/>
            <p:nvPr/>
          </p:nvSpPr>
          <p:spPr>
            <a:xfrm>
              <a:off x="4133115" y="128323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8" name="Google Shape;3058;p3"/>
            <p:cNvSpPr/>
            <p:nvPr/>
          </p:nvSpPr>
          <p:spPr>
            <a:xfrm>
              <a:off x="3114292" y="127991"/>
              <a:ext cx="7031" cy="6142"/>
            </a:xfrm>
            <a:custGeom>
              <a:avLst/>
              <a:gdLst/>
              <a:ahLst/>
              <a:cxnLst/>
              <a:rect l="l" t="t" r="r" b="b"/>
              <a:pathLst>
                <a:path w="197" h="204" extrusionOk="0">
                  <a:moveTo>
                    <a:pt x="197" y="103"/>
                  </a:moveTo>
                  <a:cubicBezTo>
                    <a:pt x="197" y="52"/>
                    <a:pt x="40" y="0"/>
                    <a:pt x="2" y="103"/>
                  </a:cubicBezTo>
                  <a:cubicBezTo>
                    <a:pt x="1" y="153"/>
                    <a:pt x="159" y="204"/>
                    <a:pt x="197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9" name="Google Shape;3059;p3"/>
            <p:cNvSpPr/>
            <p:nvPr/>
          </p:nvSpPr>
          <p:spPr>
            <a:xfrm>
              <a:off x="1407294" y="125221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4" y="104"/>
                  </a:moveTo>
                  <a:cubicBezTo>
                    <a:pt x="195" y="53"/>
                    <a:pt x="39" y="1"/>
                    <a:pt x="1" y="104"/>
                  </a:cubicBezTo>
                  <a:cubicBezTo>
                    <a:pt x="1" y="155"/>
                    <a:pt x="157" y="207"/>
                    <a:pt x="194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0" name="Google Shape;3060;p3"/>
            <p:cNvSpPr/>
            <p:nvPr/>
          </p:nvSpPr>
          <p:spPr>
            <a:xfrm>
              <a:off x="8841083" y="116821"/>
              <a:ext cx="27804" cy="18427"/>
            </a:xfrm>
            <a:custGeom>
              <a:avLst/>
              <a:gdLst/>
              <a:ahLst/>
              <a:cxnLst/>
              <a:rect l="l" t="t" r="r" b="b"/>
              <a:pathLst>
                <a:path w="779" h="612" extrusionOk="0">
                  <a:moveTo>
                    <a:pt x="1" y="291"/>
                  </a:moveTo>
                  <a:cubicBezTo>
                    <a:pt x="779" y="611"/>
                    <a:pt x="456" y="0"/>
                    <a:pt x="1" y="29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1" name="Google Shape;3061;p3"/>
            <p:cNvSpPr/>
            <p:nvPr/>
          </p:nvSpPr>
          <p:spPr>
            <a:xfrm>
              <a:off x="6562802" y="122481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2" y="103"/>
                  </a:moveTo>
                  <a:cubicBezTo>
                    <a:pt x="193" y="54"/>
                    <a:pt x="39" y="0"/>
                    <a:pt x="2" y="103"/>
                  </a:cubicBezTo>
                  <a:cubicBezTo>
                    <a:pt x="0" y="154"/>
                    <a:pt x="157" y="208"/>
                    <a:pt x="192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2" name="Google Shape;3062;p3"/>
            <p:cNvSpPr/>
            <p:nvPr/>
          </p:nvSpPr>
          <p:spPr>
            <a:xfrm>
              <a:off x="8810067" y="122090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6"/>
                  </a:moveTo>
                  <a:cubicBezTo>
                    <a:pt x="153" y="141"/>
                    <a:pt x="392" y="72"/>
                    <a:pt x="291" y="25"/>
                  </a:cubicBezTo>
                  <a:cubicBezTo>
                    <a:pt x="238" y="0"/>
                    <a:pt x="0" y="71"/>
                    <a:pt x="99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3" name="Google Shape;3063;p3"/>
            <p:cNvSpPr/>
            <p:nvPr/>
          </p:nvSpPr>
          <p:spPr>
            <a:xfrm>
              <a:off x="2243482" y="122090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5" y="26"/>
                  </a:moveTo>
                  <a:cubicBezTo>
                    <a:pt x="240" y="0"/>
                    <a:pt x="1" y="71"/>
                    <a:pt x="104" y="118"/>
                  </a:cubicBezTo>
                  <a:cubicBezTo>
                    <a:pt x="156" y="143"/>
                    <a:pt x="395" y="73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4" name="Google Shape;3064;p3"/>
            <p:cNvSpPr/>
            <p:nvPr/>
          </p:nvSpPr>
          <p:spPr>
            <a:xfrm>
              <a:off x="1166516" y="122873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6" y="21"/>
                    <a:pt x="5" y="2"/>
                    <a:pt x="1" y="92"/>
                  </a:cubicBezTo>
                  <a:cubicBezTo>
                    <a:pt x="151" y="71"/>
                    <a:pt x="379" y="89"/>
                    <a:pt x="3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5" name="Google Shape;3065;p3"/>
            <p:cNvSpPr/>
            <p:nvPr/>
          </p:nvSpPr>
          <p:spPr>
            <a:xfrm>
              <a:off x="853106" y="12209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2" y="116"/>
                  </a:moveTo>
                  <a:cubicBezTo>
                    <a:pt x="155" y="141"/>
                    <a:pt x="392" y="72"/>
                    <a:pt x="292" y="25"/>
                  </a:cubicBezTo>
                  <a:cubicBezTo>
                    <a:pt x="242" y="0"/>
                    <a:pt x="1" y="71"/>
                    <a:pt x="102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6" name="Google Shape;3066;p3"/>
            <p:cNvSpPr/>
            <p:nvPr/>
          </p:nvSpPr>
          <p:spPr>
            <a:xfrm>
              <a:off x="8944269" y="114503"/>
              <a:ext cx="23914" cy="5992"/>
            </a:xfrm>
            <a:custGeom>
              <a:avLst/>
              <a:gdLst/>
              <a:ahLst/>
              <a:cxnLst/>
              <a:rect l="l" t="t" r="r" b="b"/>
              <a:pathLst>
                <a:path w="670" h="199" extrusionOk="0">
                  <a:moveTo>
                    <a:pt x="582" y="6"/>
                  </a:moveTo>
                  <a:cubicBezTo>
                    <a:pt x="249" y="0"/>
                    <a:pt x="87" y="76"/>
                    <a:pt x="1" y="187"/>
                  </a:cubicBezTo>
                  <a:cubicBezTo>
                    <a:pt x="304" y="179"/>
                    <a:pt x="669" y="199"/>
                    <a:pt x="582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7" name="Google Shape;3067;p3"/>
            <p:cNvSpPr/>
            <p:nvPr/>
          </p:nvSpPr>
          <p:spPr>
            <a:xfrm>
              <a:off x="8824166" y="114352"/>
              <a:ext cx="23914" cy="5781"/>
            </a:xfrm>
            <a:custGeom>
              <a:avLst/>
              <a:gdLst/>
              <a:ahLst/>
              <a:cxnLst/>
              <a:rect l="l" t="t" r="r" b="b"/>
              <a:pathLst>
                <a:path w="670" h="192" extrusionOk="0">
                  <a:moveTo>
                    <a:pt x="475" y="192"/>
                  </a:moveTo>
                  <a:cubicBezTo>
                    <a:pt x="475" y="101"/>
                    <a:pt x="633" y="85"/>
                    <a:pt x="669" y="11"/>
                  </a:cubicBezTo>
                  <a:cubicBezTo>
                    <a:pt x="365" y="21"/>
                    <a:pt x="1" y="0"/>
                    <a:pt x="91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8" name="Google Shape;3068;p3"/>
            <p:cNvSpPr/>
            <p:nvPr/>
          </p:nvSpPr>
          <p:spPr>
            <a:xfrm>
              <a:off x="2949146" y="109234"/>
              <a:ext cx="13813" cy="10900"/>
            </a:xfrm>
            <a:custGeom>
              <a:avLst/>
              <a:gdLst/>
              <a:ahLst/>
              <a:cxnLst/>
              <a:rect l="l" t="t" r="r" b="b"/>
              <a:pathLst>
                <a:path w="387" h="362" extrusionOk="0">
                  <a:moveTo>
                    <a:pt x="387" y="0"/>
                  </a:moveTo>
                  <a:lnTo>
                    <a:pt x="0" y="0"/>
                  </a:lnTo>
                  <a:lnTo>
                    <a:pt x="0" y="362"/>
                  </a:lnTo>
                  <a:lnTo>
                    <a:pt x="387" y="36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9" name="Google Shape;3069;p3"/>
            <p:cNvSpPr/>
            <p:nvPr/>
          </p:nvSpPr>
          <p:spPr>
            <a:xfrm>
              <a:off x="6793264" y="113901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0" y="1"/>
                    <a:pt x="1" y="70"/>
                    <a:pt x="97" y="117"/>
                  </a:cubicBezTo>
                  <a:cubicBezTo>
                    <a:pt x="155" y="142"/>
                    <a:pt x="392" y="71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0" name="Google Shape;3070;p3"/>
            <p:cNvSpPr/>
            <p:nvPr/>
          </p:nvSpPr>
          <p:spPr>
            <a:xfrm>
              <a:off x="8276688" y="111913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7" y="22"/>
                    <a:pt x="7" y="4"/>
                    <a:pt x="1" y="92"/>
                  </a:cubicBezTo>
                  <a:cubicBezTo>
                    <a:pt x="150" y="71"/>
                    <a:pt x="383" y="90"/>
                    <a:pt x="3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1" name="Google Shape;3071;p3"/>
            <p:cNvSpPr/>
            <p:nvPr/>
          </p:nvSpPr>
          <p:spPr>
            <a:xfrm>
              <a:off x="6576615" y="111462"/>
              <a:ext cx="20595" cy="3704"/>
            </a:xfrm>
            <a:custGeom>
              <a:avLst/>
              <a:gdLst/>
              <a:ahLst/>
              <a:cxnLst/>
              <a:rect l="l" t="t" r="r" b="b"/>
              <a:pathLst>
                <a:path w="577" h="123" extrusionOk="0">
                  <a:moveTo>
                    <a:pt x="577" y="15"/>
                  </a:moveTo>
                  <a:cubicBezTo>
                    <a:pt x="351" y="28"/>
                    <a:pt x="28" y="1"/>
                    <a:pt x="1" y="107"/>
                  </a:cubicBezTo>
                  <a:cubicBezTo>
                    <a:pt x="227" y="92"/>
                    <a:pt x="547" y="122"/>
                    <a:pt x="577" y="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2" name="Google Shape;3072;p3"/>
            <p:cNvSpPr/>
            <p:nvPr/>
          </p:nvSpPr>
          <p:spPr>
            <a:xfrm>
              <a:off x="8896156" y="106133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3"/>
                  </a:moveTo>
                  <a:cubicBezTo>
                    <a:pt x="194" y="53"/>
                    <a:pt x="38" y="0"/>
                    <a:pt x="0" y="103"/>
                  </a:cubicBezTo>
                  <a:cubicBezTo>
                    <a:pt x="0" y="153"/>
                    <a:pt x="156" y="205"/>
                    <a:pt x="194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3" name="Google Shape;3073;p3"/>
            <p:cNvSpPr/>
            <p:nvPr/>
          </p:nvSpPr>
          <p:spPr>
            <a:xfrm>
              <a:off x="8743823" y="106404"/>
              <a:ext cx="21558" cy="6504"/>
            </a:xfrm>
            <a:custGeom>
              <a:avLst/>
              <a:gdLst/>
              <a:ahLst/>
              <a:cxnLst/>
              <a:rect l="l" t="t" r="r" b="b"/>
              <a:pathLst>
                <a:path w="604" h="216" extrusionOk="0">
                  <a:moveTo>
                    <a:pt x="603" y="183"/>
                  </a:moveTo>
                  <a:lnTo>
                    <a:pt x="603" y="0"/>
                  </a:lnTo>
                  <a:lnTo>
                    <a:pt x="26" y="0"/>
                  </a:lnTo>
                  <a:cubicBezTo>
                    <a:pt x="0" y="166"/>
                    <a:pt x="219" y="216"/>
                    <a:pt x="603" y="1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4" name="Google Shape;3074;p3"/>
            <p:cNvSpPr/>
            <p:nvPr/>
          </p:nvSpPr>
          <p:spPr>
            <a:xfrm>
              <a:off x="1453300" y="93367"/>
              <a:ext cx="37049" cy="15898"/>
            </a:xfrm>
            <a:custGeom>
              <a:avLst/>
              <a:gdLst/>
              <a:ahLst/>
              <a:cxnLst/>
              <a:rect l="l" t="t" r="r" b="b"/>
              <a:pathLst>
                <a:path w="1038" h="528" extrusionOk="0">
                  <a:moveTo>
                    <a:pt x="835" y="527"/>
                  </a:moveTo>
                  <a:cubicBezTo>
                    <a:pt x="1038" y="0"/>
                    <a:pt x="0" y="487"/>
                    <a:pt x="835" y="5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5" name="Google Shape;3075;p3"/>
            <p:cNvSpPr/>
            <p:nvPr/>
          </p:nvSpPr>
          <p:spPr>
            <a:xfrm>
              <a:off x="8214763" y="95504"/>
              <a:ext cx="30017" cy="11020"/>
            </a:xfrm>
            <a:custGeom>
              <a:avLst/>
              <a:gdLst/>
              <a:ahLst/>
              <a:cxnLst/>
              <a:rect l="l" t="t" r="r" b="b"/>
              <a:pathLst>
                <a:path w="841" h="366" extrusionOk="0">
                  <a:moveTo>
                    <a:pt x="578" y="1"/>
                  </a:moveTo>
                  <a:cubicBezTo>
                    <a:pt x="748" y="293"/>
                    <a:pt x="79" y="188"/>
                    <a:pt x="1" y="365"/>
                  </a:cubicBezTo>
                  <a:lnTo>
                    <a:pt x="771" y="365"/>
                  </a:lnTo>
                  <a:cubicBezTo>
                    <a:pt x="738" y="229"/>
                    <a:pt x="840" y="30"/>
                    <a:pt x="5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6" name="Google Shape;3076;p3"/>
            <p:cNvSpPr/>
            <p:nvPr/>
          </p:nvSpPr>
          <p:spPr>
            <a:xfrm>
              <a:off x="6590249" y="103724"/>
              <a:ext cx="13849" cy="2710"/>
            </a:xfrm>
            <a:custGeom>
              <a:avLst/>
              <a:gdLst/>
              <a:ahLst/>
              <a:cxnLst/>
              <a:rect l="l" t="t" r="r" b="b"/>
              <a:pathLst>
                <a:path w="388" h="90" extrusionOk="0">
                  <a:moveTo>
                    <a:pt x="388" y="1"/>
                  </a:moveTo>
                  <a:cubicBezTo>
                    <a:pt x="239" y="20"/>
                    <a:pt x="8" y="3"/>
                    <a:pt x="0" y="89"/>
                  </a:cubicBezTo>
                  <a:cubicBezTo>
                    <a:pt x="153" y="70"/>
                    <a:pt x="384" y="88"/>
                    <a:pt x="3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7" name="Google Shape;3077;p3"/>
            <p:cNvSpPr/>
            <p:nvPr/>
          </p:nvSpPr>
          <p:spPr>
            <a:xfrm>
              <a:off x="5127490" y="102971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4" y="26"/>
                  </a:moveTo>
                  <a:cubicBezTo>
                    <a:pt x="241" y="1"/>
                    <a:pt x="1" y="69"/>
                    <a:pt x="103" y="114"/>
                  </a:cubicBezTo>
                  <a:cubicBezTo>
                    <a:pt x="156" y="143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8" name="Google Shape;3078;p3"/>
            <p:cNvSpPr/>
            <p:nvPr/>
          </p:nvSpPr>
          <p:spPr>
            <a:xfrm>
              <a:off x="2191979" y="98274"/>
              <a:ext cx="22665" cy="8250"/>
            </a:xfrm>
            <a:custGeom>
              <a:avLst/>
              <a:gdLst/>
              <a:ahLst/>
              <a:cxnLst/>
              <a:rect l="l" t="t" r="r" b="b"/>
              <a:pathLst>
                <a:path w="635" h="274" extrusionOk="0">
                  <a:moveTo>
                    <a:pt x="1" y="273"/>
                  </a:moveTo>
                  <a:lnTo>
                    <a:pt x="385" y="273"/>
                  </a:lnTo>
                  <a:cubicBezTo>
                    <a:pt x="400" y="157"/>
                    <a:pt x="635" y="146"/>
                    <a:pt x="578" y="0"/>
                  </a:cubicBezTo>
                  <a:lnTo>
                    <a:pt x="0" y="0"/>
                  </a:lnTo>
                  <a:cubicBezTo>
                    <a:pt x="1" y="92"/>
                    <a:pt x="1" y="182"/>
                    <a:pt x="1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9" name="Google Shape;3079;p3"/>
            <p:cNvSpPr/>
            <p:nvPr/>
          </p:nvSpPr>
          <p:spPr>
            <a:xfrm>
              <a:off x="8803072" y="100231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2" y="117"/>
                  </a:moveTo>
                  <a:cubicBezTo>
                    <a:pt x="157" y="140"/>
                    <a:pt x="395" y="72"/>
                    <a:pt x="295" y="25"/>
                  </a:cubicBezTo>
                  <a:cubicBezTo>
                    <a:pt x="242" y="0"/>
                    <a:pt x="0" y="71"/>
                    <a:pt x="102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0" name="Google Shape;3080;p3"/>
            <p:cNvSpPr/>
            <p:nvPr/>
          </p:nvSpPr>
          <p:spPr>
            <a:xfrm>
              <a:off x="6934854" y="91259"/>
              <a:ext cx="20309" cy="13550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5" y="415"/>
                  </a:moveTo>
                  <a:cubicBezTo>
                    <a:pt x="387" y="359"/>
                    <a:pt x="405" y="306"/>
                    <a:pt x="569" y="323"/>
                  </a:cubicBezTo>
                  <a:lnTo>
                    <a:pt x="569" y="142"/>
                  </a:lnTo>
                  <a:cubicBezTo>
                    <a:pt x="95" y="1"/>
                    <a:pt x="1" y="450"/>
                    <a:pt x="375" y="4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1" name="Google Shape;3081;p3"/>
            <p:cNvSpPr/>
            <p:nvPr/>
          </p:nvSpPr>
          <p:spPr>
            <a:xfrm>
              <a:off x="6136034" y="98124"/>
              <a:ext cx="23950" cy="5992"/>
            </a:xfrm>
            <a:custGeom>
              <a:avLst/>
              <a:gdLst/>
              <a:ahLst/>
              <a:cxnLst/>
              <a:rect l="l" t="t" r="r" b="b"/>
              <a:pathLst>
                <a:path w="671" h="199" extrusionOk="0">
                  <a:moveTo>
                    <a:pt x="579" y="5"/>
                  </a:moveTo>
                  <a:cubicBezTo>
                    <a:pt x="248" y="0"/>
                    <a:pt x="83" y="76"/>
                    <a:pt x="0" y="187"/>
                  </a:cubicBezTo>
                  <a:cubicBezTo>
                    <a:pt x="303" y="178"/>
                    <a:pt x="670" y="198"/>
                    <a:pt x="579" y="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2" name="Google Shape;3082;p3"/>
            <p:cNvSpPr/>
            <p:nvPr/>
          </p:nvSpPr>
          <p:spPr>
            <a:xfrm>
              <a:off x="7863662" y="90055"/>
              <a:ext cx="33587" cy="17313"/>
            </a:xfrm>
            <a:custGeom>
              <a:avLst/>
              <a:gdLst/>
              <a:ahLst/>
              <a:cxnLst/>
              <a:rect l="l" t="t" r="r" b="b"/>
              <a:pathLst>
                <a:path w="941" h="575" extrusionOk="0">
                  <a:moveTo>
                    <a:pt x="1" y="92"/>
                  </a:moveTo>
                  <a:lnTo>
                    <a:pt x="1" y="275"/>
                  </a:lnTo>
                  <a:cubicBezTo>
                    <a:pt x="357" y="575"/>
                    <a:pt x="941" y="0"/>
                    <a:pt x="1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3" name="Google Shape;3083;p3"/>
            <p:cNvSpPr/>
            <p:nvPr/>
          </p:nvSpPr>
          <p:spPr>
            <a:xfrm>
              <a:off x="6552344" y="9749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6"/>
                  </a:moveTo>
                  <a:cubicBezTo>
                    <a:pt x="238" y="0"/>
                    <a:pt x="1" y="71"/>
                    <a:pt x="100" y="116"/>
                  </a:cubicBezTo>
                  <a:cubicBezTo>
                    <a:pt x="154" y="142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4" name="Google Shape;3084;p3"/>
            <p:cNvSpPr/>
            <p:nvPr/>
          </p:nvSpPr>
          <p:spPr>
            <a:xfrm>
              <a:off x="4370609" y="79005"/>
              <a:ext cx="37763" cy="26828"/>
            </a:xfrm>
            <a:custGeom>
              <a:avLst/>
              <a:gdLst/>
              <a:ahLst/>
              <a:cxnLst/>
              <a:rect l="l" t="t" r="r" b="b"/>
              <a:pathLst>
                <a:path w="1058" h="891" extrusionOk="0">
                  <a:moveTo>
                    <a:pt x="1058" y="549"/>
                  </a:moveTo>
                  <a:lnTo>
                    <a:pt x="1058" y="367"/>
                  </a:lnTo>
                  <a:cubicBezTo>
                    <a:pt x="280" y="1"/>
                    <a:pt x="0" y="891"/>
                    <a:pt x="1058" y="54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5" name="Google Shape;3085;p3"/>
            <p:cNvSpPr/>
            <p:nvPr/>
          </p:nvSpPr>
          <p:spPr>
            <a:xfrm>
              <a:off x="9080076" y="87315"/>
              <a:ext cx="22700" cy="8220"/>
            </a:xfrm>
            <a:custGeom>
              <a:avLst/>
              <a:gdLst/>
              <a:ahLst/>
              <a:cxnLst/>
              <a:rect l="l" t="t" r="r" b="b"/>
              <a:pathLst>
                <a:path w="636" h="273" extrusionOk="0">
                  <a:moveTo>
                    <a:pt x="634" y="0"/>
                  </a:moveTo>
                  <a:lnTo>
                    <a:pt x="249" y="0"/>
                  </a:lnTo>
                  <a:cubicBezTo>
                    <a:pt x="236" y="116"/>
                    <a:pt x="1" y="125"/>
                    <a:pt x="54" y="273"/>
                  </a:cubicBezTo>
                  <a:lnTo>
                    <a:pt x="635" y="273"/>
                  </a:lnTo>
                  <a:cubicBezTo>
                    <a:pt x="634" y="183"/>
                    <a:pt x="634" y="91"/>
                    <a:pt x="6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6" name="Google Shape;3086;p3"/>
            <p:cNvSpPr/>
            <p:nvPr/>
          </p:nvSpPr>
          <p:spPr>
            <a:xfrm>
              <a:off x="72026" y="8969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4"/>
                  </a:moveTo>
                  <a:cubicBezTo>
                    <a:pt x="194" y="53"/>
                    <a:pt x="39" y="1"/>
                    <a:pt x="1" y="104"/>
                  </a:cubicBezTo>
                  <a:cubicBezTo>
                    <a:pt x="1" y="152"/>
                    <a:pt x="157" y="207"/>
                    <a:pt x="194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7" name="Google Shape;3087;p3"/>
            <p:cNvSpPr/>
            <p:nvPr/>
          </p:nvSpPr>
          <p:spPr>
            <a:xfrm>
              <a:off x="8724086" y="86953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3" y="103"/>
                  </a:moveTo>
                  <a:cubicBezTo>
                    <a:pt x="194" y="53"/>
                    <a:pt x="37" y="0"/>
                    <a:pt x="1" y="103"/>
                  </a:cubicBezTo>
                  <a:cubicBezTo>
                    <a:pt x="1" y="154"/>
                    <a:pt x="159" y="207"/>
                    <a:pt x="193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8" name="Google Shape;3088;p3"/>
            <p:cNvSpPr/>
            <p:nvPr/>
          </p:nvSpPr>
          <p:spPr>
            <a:xfrm>
              <a:off x="8373378" y="79125"/>
              <a:ext cx="39583" cy="16801"/>
            </a:xfrm>
            <a:custGeom>
              <a:avLst/>
              <a:gdLst/>
              <a:ahLst/>
              <a:cxnLst/>
              <a:rect l="l" t="t" r="r" b="b"/>
              <a:pathLst>
                <a:path w="1109" h="558" extrusionOk="0">
                  <a:moveTo>
                    <a:pt x="954" y="455"/>
                  </a:moveTo>
                  <a:cubicBezTo>
                    <a:pt x="1109" y="142"/>
                    <a:pt x="776" y="57"/>
                    <a:pt x="378" y="1"/>
                  </a:cubicBezTo>
                  <a:cubicBezTo>
                    <a:pt x="0" y="174"/>
                    <a:pt x="175" y="558"/>
                    <a:pt x="954" y="4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9" name="Google Shape;3089;p3"/>
            <p:cNvSpPr/>
            <p:nvPr/>
          </p:nvSpPr>
          <p:spPr>
            <a:xfrm>
              <a:off x="5719368" y="89302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4" y="25"/>
                  </a:moveTo>
                  <a:cubicBezTo>
                    <a:pt x="242" y="1"/>
                    <a:pt x="1" y="70"/>
                    <a:pt x="104" y="115"/>
                  </a:cubicBezTo>
                  <a:cubicBezTo>
                    <a:pt x="157" y="142"/>
                    <a:pt x="396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0" name="Google Shape;3090;p3"/>
            <p:cNvSpPr/>
            <p:nvPr/>
          </p:nvSpPr>
          <p:spPr>
            <a:xfrm>
              <a:off x="749886" y="89302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4" y="25"/>
                  </a:moveTo>
                  <a:cubicBezTo>
                    <a:pt x="240" y="1"/>
                    <a:pt x="0" y="70"/>
                    <a:pt x="98" y="115"/>
                  </a:cubicBezTo>
                  <a:cubicBezTo>
                    <a:pt x="155" y="142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1" name="Google Shape;3091;p3"/>
            <p:cNvSpPr/>
            <p:nvPr/>
          </p:nvSpPr>
          <p:spPr>
            <a:xfrm>
              <a:off x="8799859" y="87315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5" y="21"/>
                    <a:pt x="3" y="1"/>
                    <a:pt x="0" y="91"/>
                  </a:cubicBezTo>
                  <a:cubicBezTo>
                    <a:pt x="149" y="72"/>
                    <a:pt x="379" y="89"/>
                    <a:pt x="3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2" name="Google Shape;3092;p3"/>
            <p:cNvSpPr/>
            <p:nvPr/>
          </p:nvSpPr>
          <p:spPr>
            <a:xfrm>
              <a:off x="6459581" y="65606"/>
              <a:ext cx="52754" cy="24479"/>
            </a:xfrm>
            <a:custGeom>
              <a:avLst/>
              <a:gdLst/>
              <a:ahLst/>
              <a:cxnLst/>
              <a:rect l="l" t="t" r="r" b="b"/>
              <a:pathLst>
                <a:path w="1478" h="813" extrusionOk="0">
                  <a:moveTo>
                    <a:pt x="1" y="812"/>
                  </a:moveTo>
                  <a:cubicBezTo>
                    <a:pt x="1477" y="679"/>
                    <a:pt x="31" y="0"/>
                    <a:pt x="1" y="8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3" name="Google Shape;3093;p3"/>
            <p:cNvSpPr/>
            <p:nvPr/>
          </p:nvSpPr>
          <p:spPr>
            <a:xfrm>
              <a:off x="729291" y="8656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1" y="25"/>
                  </a:moveTo>
                  <a:cubicBezTo>
                    <a:pt x="242" y="0"/>
                    <a:pt x="0" y="69"/>
                    <a:pt x="99" y="116"/>
                  </a:cubicBezTo>
                  <a:cubicBezTo>
                    <a:pt x="153" y="143"/>
                    <a:pt x="392" y="72"/>
                    <a:pt x="291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4" name="Google Shape;3094;p3"/>
            <p:cNvSpPr/>
            <p:nvPr/>
          </p:nvSpPr>
          <p:spPr>
            <a:xfrm>
              <a:off x="3272656" y="78764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1"/>
                  </a:moveTo>
                  <a:cubicBezTo>
                    <a:pt x="197" y="53"/>
                    <a:pt x="40" y="1"/>
                    <a:pt x="2" y="101"/>
                  </a:cubicBezTo>
                  <a:cubicBezTo>
                    <a:pt x="1" y="154"/>
                    <a:pt x="159" y="206"/>
                    <a:pt x="195" y="10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5" name="Google Shape;3095;p3"/>
            <p:cNvSpPr/>
            <p:nvPr/>
          </p:nvSpPr>
          <p:spPr>
            <a:xfrm>
              <a:off x="7017123" y="73615"/>
              <a:ext cx="22558" cy="8220"/>
            </a:xfrm>
            <a:custGeom>
              <a:avLst/>
              <a:gdLst/>
              <a:ahLst/>
              <a:cxnLst/>
              <a:rect l="l" t="t" r="r" b="b"/>
              <a:pathLst>
                <a:path w="632" h="273" extrusionOk="0">
                  <a:moveTo>
                    <a:pt x="577" y="1"/>
                  </a:moveTo>
                  <a:lnTo>
                    <a:pt x="1" y="1"/>
                  </a:lnTo>
                  <a:lnTo>
                    <a:pt x="1" y="272"/>
                  </a:lnTo>
                  <a:lnTo>
                    <a:pt x="386" y="272"/>
                  </a:lnTo>
                  <a:cubicBezTo>
                    <a:pt x="396" y="159"/>
                    <a:pt x="631" y="148"/>
                    <a:pt x="5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6" name="Google Shape;3096;p3"/>
            <p:cNvSpPr/>
            <p:nvPr/>
          </p:nvSpPr>
          <p:spPr>
            <a:xfrm>
              <a:off x="6700465" y="73676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579" y="91"/>
                  </a:moveTo>
                  <a:cubicBezTo>
                    <a:pt x="386" y="93"/>
                    <a:pt x="349" y="17"/>
                    <a:pt x="192" y="0"/>
                  </a:cubicBezTo>
                  <a:cubicBezTo>
                    <a:pt x="192" y="91"/>
                    <a:pt x="37" y="107"/>
                    <a:pt x="1" y="183"/>
                  </a:cubicBezTo>
                  <a:cubicBezTo>
                    <a:pt x="192" y="183"/>
                    <a:pt x="230" y="256"/>
                    <a:pt x="386" y="272"/>
                  </a:cubicBezTo>
                  <a:cubicBezTo>
                    <a:pt x="386" y="183"/>
                    <a:pt x="542" y="165"/>
                    <a:pt x="579" y="9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7" name="Google Shape;3097;p3"/>
            <p:cNvSpPr/>
            <p:nvPr/>
          </p:nvSpPr>
          <p:spPr>
            <a:xfrm>
              <a:off x="3668300" y="78372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3" y="27"/>
                  </a:moveTo>
                  <a:cubicBezTo>
                    <a:pt x="240" y="1"/>
                    <a:pt x="1" y="70"/>
                    <a:pt x="102" y="116"/>
                  </a:cubicBezTo>
                  <a:cubicBezTo>
                    <a:pt x="153" y="140"/>
                    <a:pt x="395" y="71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8" name="Google Shape;3098;p3"/>
            <p:cNvSpPr/>
            <p:nvPr/>
          </p:nvSpPr>
          <p:spPr>
            <a:xfrm>
              <a:off x="2267753" y="76054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4" y="104"/>
                  </a:moveTo>
                  <a:cubicBezTo>
                    <a:pt x="195" y="53"/>
                    <a:pt x="39" y="1"/>
                    <a:pt x="2" y="104"/>
                  </a:cubicBezTo>
                  <a:cubicBezTo>
                    <a:pt x="1" y="152"/>
                    <a:pt x="156" y="206"/>
                    <a:pt x="194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9" name="Google Shape;3099;p3"/>
            <p:cNvSpPr/>
            <p:nvPr/>
          </p:nvSpPr>
          <p:spPr>
            <a:xfrm>
              <a:off x="8169898" y="75663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5" y="25"/>
                  </a:moveTo>
                  <a:cubicBezTo>
                    <a:pt x="240" y="1"/>
                    <a:pt x="1" y="69"/>
                    <a:pt x="101" y="117"/>
                  </a:cubicBezTo>
                  <a:cubicBezTo>
                    <a:pt x="154" y="140"/>
                    <a:pt x="392" y="72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0" name="Google Shape;3100;p3"/>
            <p:cNvSpPr/>
            <p:nvPr/>
          </p:nvSpPr>
          <p:spPr>
            <a:xfrm>
              <a:off x="330042" y="75663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5"/>
                  </a:moveTo>
                  <a:cubicBezTo>
                    <a:pt x="241" y="1"/>
                    <a:pt x="1" y="69"/>
                    <a:pt x="100" y="117"/>
                  </a:cubicBezTo>
                  <a:cubicBezTo>
                    <a:pt x="153" y="140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1" name="Google Shape;3101;p3"/>
            <p:cNvSpPr/>
            <p:nvPr/>
          </p:nvSpPr>
          <p:spPr>
            <a:xfrm>
              <a:off x="6855189" y="72923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4"/>
                  </a:moveTo>
                  <a:cubicBezTo>
                    <a:pt x="241" y="0"/>
                    <a:pt x="1" y="68"/>
                    <a:pt x="101" y="115"/>
                  </a:cubicBezTo>
                  <a:cubicBezTo>
                    <a:pt x="153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2" name="Google Shape;3102;p3"/>
            <p:cNvSpPr/>
            <p:nvPr/>
          </p:nvSpPr>
          <p:spPr>
            <a:xfrm>
              <a:off x="6593925" y="67804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7" y="194"/>
                  </a:moveTo>
                  <a:cubicBezTo>
                    <a:pt x="477" y="104"/>
                    <a:pt x="633" y="87"/>
                    <a:pt x="670" y="12"/>
                  </a:cubicBezTo>
                  <a:cubicBezTo>
                    <a:pt x="370" y="20"/>
                    <a:pt x="0" y="1"/>
                    <a:pt x="92" y="19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3" name="Google Shape;3103;p3"/>
            <p:cNvSpPr/>
            <p:nvPr/>
          </p:nvSpPr>
          <p:spPr>
            <a:xfrm>
              <a:off x="6080926" y="65095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4"/>
                  </a:moveTo>
                  <a:cubicBezTo>
                    <a:pt x="196" y="54"/>
                    <a:pt x="39" y="1"/>
                    <a:pt x="4" y="104"/>
                  </a:cubicBezTo>
                  <a:cubicBezTo>
                    <a:pt x="0" y="153"/>
                    <a:pt x="157" y="207"/>
                    <a:pt x="195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4" name="Google Shape;3104;p3"/>
            <p:cNvSpPr/>
            <p:nvPr/>
          </p:nvSpPr>
          <p:spPr>
            <a:xfrm>
              <a:off x="5578492" y="62746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5" name="Google Shape;3105;p3"/>
            <p:cNvSpPr/>
            <p:nvPr/>
          </p:nvSpPr>
          <p:spPr>
            <a:xfrm>
              <a:off x="2188517" y="64703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98" y="117"/>
                  </a:moveTo>
                  <a:cubicBezTo>
                    <a:pt x="152" y="141"/>
                    <a:pt x="391" y="74"/>
                    <a:pt x="290" y="27"/>
                  </a:cubicBezTo>
                  <a:cubicBezTo>
                    <a:pt x="238" y="0"/>
                    <a:pt x="1" y="68"/>
                    <a:pt x="98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6" name="Google Shape;3106;p3"/>
            <p:cNvSpPr/>
            <p:nvPr/>
          </p:nvSpPr>
          <p:spPr>
            <a:xfrm>
              <a:off x="614899" y="59976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1"/>
                  </a:lnTo>
                  <a:lnTo>
                    <a:pt x="27" y="1"/>
                  </a:lnTo>
                  <a:cubicBezTo>
                    <a:pt x="0" y="164"/>
                    <a:pt x="217" y="214"/>
                    <a:pt x="605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7" name="Google Shape;3107;p3"/>
            <p:cNvSpPr/>
            <p:nvPr/>
          </p:nvSpPr>
          <p:spPr>
            <a:xfrm>
              <a:off x="5279002" y="56484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5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2" y="142"/>
                    <a:pt x="390" y="72"/>
                    <a:pt x="291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8" name="Google Shape;3108;p3"/>
            <p:cNvSpPr/>
            <p:nvPr/>
          </p:nvSpPr>
          <p:spPr>
            <a:xfrm>
              <a:off x="2031009" y="51937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6" y="176"/>
                  </a:moveTo>
                  <a:cubicBezTo>
                    <a:pt x="323" y="182"/>
                    <a:pt x="346" y="293"/>
                    <a:pt x="655" y="268"/>
                  </a:cubicBezTo>
                  <a:cubicBezTo>
                    <a:pt x="954" y="45"/>
                    <a:pt x="0" y="0"/>
                    <a:pt x="76" y="17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9" name="Google Shape;3109;p3"/>
            <p:cNvSpPr/>
            <p:nvPr/>
          </p:nvSpPr>
          <p:spPr>
            <a:xfrm>
              <a:off x="4728348" y="5374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1" y="116"/>
                  </a:moveTo>
                  <a:cubicBezTo>
                    <a:pt x="154" y="141"/>
                    <a:pt x="394" y="72"/>
                    <a:pt x="293" y="25"/>
                  </a:cubicBezTo>
                  <a:cubicBezTo>
                    <a:pt x="241" y="0"/>
                    <a:pt x="1" y="69"/>
                    <a:pt x="101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0" name="Google Shape;3110;p3"/>
            <p:cNvSpPr/>
            <p:nvPr/>
          </p:nvSpPr>
          <p:spPr>
            <a:xfrm>
              <a:off x="4105561" y="51184"/>
              <a:ext cx="13777" cy="6835"/>
            </a:xfrm>
            <a:custGeom>
              <a:avLst/>
              <a:gdLst/>
              <a:ahLst/>
              <a:cxnLst/>
              <a:rect l="l" t="t" r="r" b="b"/>
              <a:pathLst>
                <a:path w="386" h="227" extrusionOk="0">
                  <a:moveTo>
                    <a:pt x="385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3" y="201"/>
                    <a:pt x="338" y="226"/>
                    <a:pt x="385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1" name="Google Shape;3111;p3"/>
            <p:cNvSpPr/>
            <p:nvPr/>
          </p:nvSpPr>
          <p:spPr>
            <a:xfrm>
              <a:off x="1283479" y="51787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0"/>
                  </a:moveTo>
                  <a:cubicBezTo>
                    <a:pt x="235" y="20"/>
                    <a:pt x="4" y="1"/>
                    <a:pt x="0" y="90"/>
                  </a:cubicBezTo>
                  <a:cubicBezTo>
                    <a:pt x="151" y="72"/>
                    <a:pt x="380" y="89"/>
                    <a:pt x="3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2" name="Google Shape;3112;p3"/>
            <p:cNvSpPr/>
            <p:nvPr/>
          </p:nvSpPr>
          <p:spPr>
            <a:xfrm>
              <a:off x="762021" y="43597"/>
              <a:ext cx="27198" cy="10930"/>
            </a:xfrm>
            <a:custGeom>
              <a:avLst/>
              <a:gdLst/>
              <a:ahLst/>
              <a:cxnLst/>
              <a:rect l="l" t="t" r="r" b="b"/>
              <a:pathLst>
                <a:path w="762" h="363" extrusionOk="0">
                  <a:moveTo>
                    <a:pt x="533" y="362"/>
                  </a:moveTo>
                  <a:cubicBezTo>
                    <a:pt x="650" y="357"/>
                    <a:pt x="762" y="349"/>
                    <a:pt x="724" y="272"/>
                  </a:cubicBezTo>
                  <a:cubicBezTo>
                    <a:pt x="408" y="269"/>
                    <a:pt x="618" y="19"/>
                    <a:pt x="339" y="1"/>
                  </a:cubicBezTo>
                  <a:cubicBezTo>
                    <a:pt x="1" y="186"/>
                    <a:pt x="480" y="178"/>
                    <a:pt x="144" y="36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3" name="Google Shape;3113;p3"/>
            <p:cNvSpPr/>
            <p:nvPr/>
          </p:nvSpPr>
          <p:spPr>
            <a:xfrm>
              <a:off x="4511592" y="45614"/>
              <a:ext cx="13920" cy="7407"/>
            </a:xfrm>
            <a:custGeom>
              <a:avLst/>
              <a:gdLst/>
              <a:ahLst/>
              <a:cxnLst/>
              <a:rect l="l" t="t" r="r" b="b"/>
              <a:pathLst>
                <a:path w="390" h="246" extrusionOk="0">
                  <a:moveTo>
                    <a:pt x="389" y="114"/>
                  </a:moveTo>
                  <a:cubicBezTo>
                    <a:pt x="384" y="21"/>
                    <a:pt x="50" y="0"/>
                    <a:pt x="0" y="114"/>
                  </a:cubicBezTo>
                  <a:cubicBezTo>
                    <a:pt x="220" y="106"/>
                    <a:pt x="303" y="245"/>
                    <a:pt x="389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4" name="Google Shape;3114;p3"/>
            <p:cNvSpPr/>
            <p:nvPr/>
          </p:nvSpPr>
          <p:spPr>
            <a:xfrm>
              <a:off x="874486" y="40797"/>
              <a:ext cx="25592" cy="11020"/>
            </a:xfrm>
            <a:custGeom>
              <a:avLst/>
              <a:gdLst/>
              <a:ahLst/>
              <a:cxnLst/>
              <a:rect l="l" t="t" r="r" b="b"/>
              <a:pathLst>
                <a:path w="717" h="366" extrusionOk="0">
                  <a:moveTo>
                    <a:pt x="83" y="365"/>
                  </a:moveTo>
                  <a:lnTo>
                    <a:pt x="660" y="365"/>
                  </a:lnTo>
                  <a:cubicBezTo>
                    <a:pt x="716" y="159"/>
                    <a:pt x="614" y="23"/>
                    <a:pt x="275" y="1"/>
                  </a:cubicBezTo>
                  <a:cubicBezTo>
                    <a:pt x="215" y="126"/>
                    <a:pt x="1" y="174"/>
                    <a:pt x="83" y="36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5" name="Google Shape;3115;p3"/>
            <p:cNvSpPr/>
            <p:nvPr/>
          </p:nvSpPr>
          <p:spPr>
            <a:xfrm>
              <a:off x="4619595" y="35739"/>
              <a:ext cx="36621" cy="17946"/>
            </a:xfrm>
            <a:custGeom>
              <a:avLst/>
              <a:gdLst/>
              <a:ahLst/>
              <a:cxnLst/>
              <a:rect l="l" t="t" r="r" b="b"/>
              <a:pathLst>
                <a:path w="1026" h="596" extrusionOk="0">
                  <a:moveTo>
                    <a:pt x="1026" y="170"/>
                  </a:moveTo>
                  <a:cubicBezTo>
                    <a:pt x="411" y="224"/>
                    <a:pt x="429" y="0"/>
                    <a:pt x="61" y="170"/>
                  </a:cubicBezTo>
                  <a:cubicBezTo>
                    <a:pt x="0" y="596"/>
                    <a:pt x="953" y="413"/>
                    <a:pt x="1026" y="1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6" name="Google Shape;3116;p3"/>
            <p:cNvSpPr/>
            <p:nvPr/>
          </p:nvSpPr>
          <p:spPr>
            <a:xfrm>
              <a:off x="1214593" y="4323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4"/>
                  </a:moveTo>
                  <a:cubicBezTo>
                    <a:pt x="197" y="54"/>
                    <a:pt x="39" y="1"/>
                    <a:pt x="1" y="104"/>
                  </a:cubicBezTo>
                  <a:cubicBezTo>
                    <a:pt x="1" y="152"/>
                    <a:pt x="159" y="206"/>
                    <a:pt x="194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7" name="Google Shape;3117;p3"/>
            <p:cNvSpPr/>
            <p:nvPr/>
          </p:nvSpPr>
          <p:spPr>
            <a:xfrm>
              <a:off x="5826301" y="38148"/>
              <a:ext cx="20737" cy="8220"/>
            </a:xfrm>
            <a:custGeom>
              <a:avLst/>
              <a:gdLst/>
              <a:ahLst/>
              <a:cxnLst/>
              <a:rect l="l" t="t" r="r" b="b"/>
              <a:pathLst>
                <a:path w="581" h="273" extrusionOk="0">
                  <a:moveTo>
                    <a:pt x="580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0" y="27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8" name="Google Shape;3118;p3"/>
            <p:cNvSpPr/>
            <p:nvPr/>
          </p:nvSpPr>
          <p:spPr>
            <a:xfrm>
              <a:off x="4717177" y="38178"/>
              <a:ext cx="14812" cy="9455"/>
            </a:xfrm>
            <a:custGeom>
              <a:avLst/>
              <a:gdLst/>
              <a:ahLst/>
              <a:cxnLst/>
              <a:rect l="l" t="t" r="r" b="b"/>
              <a:pathLst>
                <a:path w="415" h="314" extrusionOk="0">
                  <a:moveTo>
                    <a:pt x="414" y="272"/>
                  </a:moveTo>
                  <a:lnTo>
                    <a:pt x="414" y="90"/>
                  </a:lnTo>
                  <a:cubicBezTo>
                    <a:pt x="219" y="90"/>
                    <a:pt x="185" y="17"/>
                    <a:pt x="27" y="0"/>
                  </a:cubicBezTo>
                  <a:cubicBezTo>
                    <a:pt x="46" y="141"/>
                    <a:pt x="1" y="314"/>
                    <a:pt x="414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9" name="Google Shape;3119;p3"/>
            <p:cNvSpPr/>
            <p:nvPr/>
          </p:nvSpPr>
          <p:spPr>
            <a:xfrm>
              <a:off x="860066" y="40105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5"/>
                  </a:moveTo>
                  <a:cubicBezTo>
                    <a:pt x="240" y="0"/>
                    <a:pt x="0" y="68"/>
                    <a:pt x="98" y="117"/>
                  </a:cubicBezTo>
                  <a:cubicBezTo>
                    <a:pt x="154" y="140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0" name="Google Shape;3120;p3"/>
            <p:cNvSpPr/>
            <p:nvPr/>
          </p:nvSpPr>
          <p:spPr>
            <a:xfrm>
              <a:off x="8834195" y="34836"/>
              <a:ext cx="13884" cy="6715"/>
            </a:xfrm>
            <a:custGeom>
              <a:avLst/>
              <a:gdLst/>
              <a:ahLst/>
              <a:cxnLst/>
              <a:rect l="l" t="t" r="r" b="b"/>
              <a:pathLst>
                <a:path w="389" h="223" extrusionOk="0">
                  <a:moveTo>
                    <a:pt x="388" y="110"/>
                  </a:moveTo>
                  <a:cubicBezTo>
                    <a:pt x="346" y="0"/>
                    <a:pt x="173" y="54"/>
                    <a:pt x="0" y="110"/>
                  </a:cubicBezTo>
                  <a:cubicBezTo>
                    <a:pt x="6" y="200"/>
                    <a:pt x="337" y="222"/>
                    <a:pt x="388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1" name="Google Shape;3121;p3"/>
            <p:cNvSpPr/>
            <p:nvPr/>
          </p:nvSpPr>
          <p:spPr>
            <a:xfrm>
              <a:off x="9050916" y="3188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2" y="25"/>
                  </a:moveTo>
                  <a:cubicBezTo>
                    <a:pt x="240" y="1"/>
                    <a:pt x="1" y="68"/>
                    <a:pt x="100" y="117"/>
                  </a:cubicBezTo>
                  <a:cubicBezTo>
                    <a:pt x="152" y="143"/>
                    <a:pt x="394" y="72"/>
                    <a:pt x="292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2" name="Google Shape;3122;p3"/>
            <p:cNvSpPr/>
            <p:nvPr/>
          </p:nvSpPr>
          <p:spPr>
            <a:xfrm>
              <a:off x="8968289" y="3188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5"/>
                  </a:moveTo>
                  <a:cubicBezTo>
                    <a:pt x="242" y="1"/>
                    <a:pt x="0" y="68"/>
                    <a:pt x="103" y="117"/>
                  </a:cubicBezTo>
                  <a:cubicBezTo>
                    <a:pt x="155" y="143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3" name="Google Shape;3123;p3"/>
            <p:cNvSpPr/>
            <p:nvPr/>
          </p:nvSpPr>
          <p:spPr>
            <a:xfrm>
              <a:off x="8625790" y="20895"/>
              <a:ext cx="22665" cy="11773"/>
            </a:xfrm>
            <a:custGeom>
              <a:avLst/>
              <a:gdLst/>
              <a:ahLst/>
              <a:cxnLst/>
              <a:rect l="l" t="t" r="r" b="b"/>
              <a:pathLst>
                <a:path w="635" h="391" extrusionOk="0">
                  <a:moveTo>
                    <a:pt x="635" y="390"/>
                  </a:moveTo>
                  <a:lnTo>
                    <a:pt x="635" y="27"/>
                  </a:lnTo>
                  <a:cubicBezTo>
                    <a:pt x="125" y="0"/>
                    <a:pt x="1" y="153"/>
                    <a:pt x="54" y="39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4" name="Google Shape;3124;p3"/>
            <p:cNvSpPr/>
            <p:nvPr/>
          </p:nvSpPr>
          <p:spPr>
            <a:xfrm>
              <a:off x="1768602" y="2917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5"/>
                  </a:moveTo>
                  <a:cubicBezTo>
                    <a:pt x="239" y="0"/>
                    <a:pt x="1" y="70"/>
                    <a:pt x="100" y="117"/>
                  </a:cubicBezTo>
                  <a:cubicBezTo>
                    <a:pt x="153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5" name="Google Shape;3125;p3"/>
            <p:cNvSpPr/>
            <p:nvPr/>
          </p:nvSpPr>
          <p:spPr>
            <a:xfrm>
              <a:off x="1744689" y="16289"/>
              <a:ext cx="22986" cy="13670"/>
            </a:xfrm>
            <a:custGeom>
              <a:avLst/>
              <a:gdLst/>
              <a:ahLst/>
              <a:cxnLst/>
              <a:rect l="l" t="t" r="r" b="b"/>
              <a:pathLst>
                <a:path w="644" h="454" extrusionOk="0">
                  <a:moveTo>
                    <a:pt x="1" y="89"/>
                  </a:moveTo>
                  <a:lnTo>
                    <a:pt x="1" y="453"/>
                  </a:lnTo>
                  <a:lnTo>
                    <a:pt x="578" y="453"/>
                  </a:lnTo>
                  <a:cubicBezTo>
                    <a:pt x="629" y="217"/>
                    <a:pt x="643" y="0"/>
                    <a:pt x="1" y="8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6" name="Google Shape;3126;p3"/>
            <p:cNvSpPr/>
            <p:nvPr/>
          </p:nvSpPr>
          <p:spPr>
            <a:xfrm>
              <a:off x="8118324" y="16289"/>
              <a:ext cx="26948" cy="13008"/>
            </a:xfrm>
            <a:custGeom>
              <a:avLst/>
              <a:gdLst/>
              <a:ahLst/>
              <a:cxnLst/>
              <a:rect l="l" t="t" r="r" b="b"/>
              <a:pathLst>
                <a:path w="755" h="432" extrusionOk="0">
                  <a:moveTo>
                    <a:pt x="194" y="0"/>
                  </a:moveTo>
                  <a:cubicBezTo>
                    <a:pt x="212" y="158"/>
                    <a:pt x="154" y="282"/>
                    <a:pt x="1" y="362"/>
                  </a:cubicBezTo>
                  <a:cubicBezTo>
                    <a:pt x="660" y="431"/>
                    <a:pt x="754" y="16"/>
                    <a:pt x="1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7" name="Google Shape;3127;p3"/>
            <p:cNvSpPr/>
            <p:nvPr/>
          </p:nvSpPr>
          <p:spPr>
            <a:xfrm>
              <a:off x="3905901" y="21046"/>
              <a:ext cx="13777" cy="7377"/>
            </a:xfrm>
            <a:custGeom>
              <a:avLst/>
              <a:gdLst/>
              <a:ahLst/>
              <a:cxnLst/>
              <a:rect l="l" t="t" r="r" b="b"/>
              <a:pathLst>
                <a:path w="386" h="245" extrusionOk="0">
                  <a:moveTo>
                    <a:pt x="386" y="113"/>
                  </a:moveTo>
                  <a:cubicBezTo>
                    <a:pt x="383" y="21"/>
                    <a:pt x="49" y="0"/>
                    <a:pt x="1" y="113"/>
                  </a:cubicBezTo>
                  <a:cubicBezTo>
                    <a:pt x="216" y="103"/>
                    <a:pt x="304" y="244"/>
                    <a:pt x="386" y="1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8" name="Google Shape;3128;p3"/>
            <p:cNvSpPr/>
            <p:nvPr/>
          </p:nvSpPr>
          <p:spPr>
            <a:xfrm>
              <a:off x="1541388" y="23665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5" y="26"/>
                  </a:moveTo>
                  <a:cubicBezTo>
                    <a:pt x="242" y="1"/>
                    <a:pt x="0" y="70"/>
                    <a:pt x="102" y="117"/>
                  </a:cubicBezTo>
                  <a:cubicBezTo>
                    <a:pt x="157" y="143"/>
                    <a:pt x="395" y="72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9" name="Google Shape;3129;p3"/>
            <p:cNvSpPr/>
            <p:nvPr/>
          </p:nvSpPr>
          <p:spPr>
            <a:xfrm>
              <a:off x="560719" y="21317"/>
              <a:ext cx="6960" cy="6263"/>
            </a:xfrm>
            <a:custGeom>
              <a:avLst/>
              <a:gdLst/>
              <a:ahLst/>
              <a:cxnLst/>
              <a:rect l="l" t="t" r="r" b="b"/>
              <a:pathLst>
                <a:path w="195" h="208" extrusionOk="0">
                  <a:moveTo>
                    <a:pt x="195" y="104"/>
                  </a:moveTo>
                  <a:cubicBezTo>
                    <a:pt x="195" y="55"/>
                    <a:pt x="34" y="0"/>
                    <a:pt x="0" y="104"/>
                  </a:cubicBezTo>
                  <a:cubicBezTo>
                    <a:pt x="0" y="154"/>
                    <a:pt x="158" y="208"/>
                    <a:pt x="195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0" name="Google Shape;3130;p3"/>
            <p:cNvSpPr/>
            <p:nvPr/>
          </p:nvSpPr>
          <p:spPr>
            <a:xfrm>
              <a:off x="271615" y="18125"/>
              <a:ext cx="27662" cy="9966"/>
            </a:xfrm>
            <a:custGeom>
              <a:avLst/>
              <a:gdLst/>
              <a:ahLst/>
              <a:cxnLst/>
              <a:rect l="l" t="t" r="r" b="b"/>
              <a:pathLst>
                <a:path w="775" h="331" extrusionOk="0">
                  <a:moveTo>
                    <a:pt x="775" y="119"/>
                  </a:moveTo>
                  <a:cubicBezTo>
                    <a:pt x="515" y="2"/>
                    <a:pt x="54" y="1"/>
                    <a:pt x="1" y="210"/>
                  </a:cubicBezTo>
                  <a:cubicBezTo>
                    <a:pt x="257" y="328"/>
                    <a:pt x="719" y="331"/>
                    <a:pt x="775" y="11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1" name="Google Shape;3131;p3"/>
            <p:cNvSpPr/>
            <p:nvPr/>
          </p:nvSpPr>
          <p:spPr>
            <a:xfrm>
              <a:off x="4135935" y="7858"/>
              <a:ext cx="37120" cy="16591"/>
            </a:xfrm>
            <a:custGeom>
              <a:avLst/>
              <a:gdLst/>
              <a:ahLst/>
              <a:cxnLst/>
              <a:rect l="l" t="t" r="r" b="b"/>
              <a:pathLst>
                <a:path w="1040" h="551" extrusionOk="0">
                  <a:moveTo>
                    <a:pt x="884" y="551"/>
                  </a:moveTo>
                  <a:cubicBezTo>
                    <a:pt x="1039" y="1"/>
                    <a:pt x="0" y="490"/>
                    <a:pt x="884" y="55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2" name="Google Shape;3132;p3"/>
            <p:cNvSpPr/>
            <p:nvPr/>
          </p:nvSpPr>
          <p:spPr>
            <a:xfrm>
              <a:off x="860887" y="16409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5" y="176"/>
                  </a:moveTo>
                  <a:cubicBezTo>
                    <a:pt x="322" y="182"/>
                    <a:pt x="344" y="293"/>
                    <a:pt x="656" y="267"/>
                  </a:cubicBezTo>
                  <a:cubicBezTo>
                    <a:pt x="955" y="45"/>
                    <a:pt x="1" y="0"/>
                    <a:pt x="75" y="17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3" name="Google Shape;3133;p3"/>
            <p:cNvSpPr/>
            <p:nvPr/>
          </p:nvSpPr>
          <p:spPr>
            <a:xfrm>
              <a:off x="6958482" y="18246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3" y="24"/>
                  </a:moveTo>
                  <a:cubicBezTo>
                    <a:pt x="239" y="1"/>
                    <a:pt x="1" y="68"/>
                    <a:pt x="97" y="115"/>
                  </a:cubicBezTo>
                  <a:cubicBezTo>
                    <a:pt x="153" y="140"/>
                    <a:pt x="391" y="72"/>
                    <a:pt x="293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4" name="Google Shape;3134;p3"/>
            <p:cNvSpPr/>
            <p:nvPr/>
          </p:nvSpPr>
          <p:spPr>
            <a:xfrm>
              <a:off x="5981739" y="10749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662" y="364"/>
                  </a:moveTo>
                  <a:cubicBezTo>
                    <a:pt x="715" y="158"/>
                    <a:pt x="612" y="22"/>
                    <a:pt x="277" y="0"/>
                  </a:cubicBezTo>
                  <a:cubicBezTo>
                    <a:pt x="214" y="123"/>
                    <a:pt x="0" y="174"/>
                    <a:pt x="84" y="36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5" name="Google Shape;3135;p3"/>
            <p:cNvSpPr/>
            <p:nvPr/>
          </p:nvSpPr>
          <p:spPr>
            <a:xfrm>
              <a:off x="2912347" y="7076"/>
              <a:ext cx="39726" cy="15808"/>
            </a:xfrm>
            <a:custGeom>
              <a:avLst/>
              <a:gdLst/>
              <a:ahLst/>
              <a:cxnLst/>
              <a:rect l="l" t="t" r="r" b="b"/>
              <a:pathLst>
                <a:path w="1113" h="525" extrusionOk="0">
                  <a:moveTo>
                    <a:pt x="648" y="306"/>
                  </a:moveTo>
                  <a:cubicBezTo>
                    <a:pt x="1112" y="1"/>
                    <a:pt x="0" y="524"/>
                    <a:pt x="648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6" name="Google Shape;3136;p3"/>
            <p:cNvSpPr/>
            <p:nvPr/>
          </p:nvSpPr>
          <p:spPr>
            <a:xfrm>
              <a:off x="2177345" y="8069"/>
              <a:ext cx="14705" cy="9455"/>
            </a:xfrm>
            <a:custGeom>
              <a:avLst/>
              <a:gdLst/>
              <a:ahLst/>
              <a:cxnLst/>
              <a:rect l="l" t="t" r="r" b="b"/>
              <a:pathLst>
                <a:path w="412" h="314" extrusionOk="0">
                  <a:moveTo>
                    <a:pt x="411" y="273"/>
                  </a:moveTo>
                  <a:lnTo>
                    <a:pt x="411" y="92"/>
                  </a:lnTo>
                  <a:cubicBezTo>
                    <a:pt x="218" y="92"/>
                    <a:pt x="182" y="19"/>
                    <a:pt x="26" y="0"/>
                  </a:cubicBezTo>
                  <a:cubicBezTo>
                    <a:pt x="46" y="143"/>
                    <a:pt x="0" y="314"/>
                    <a:pt x="411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7" name="Google Shape;3137;p3"/>
            <p:cNvSpPr/>
            <p:nvPr/>
          </p:nvSpPr>
          <p:spPr>
            <a:xfrm>
              <a:off x="1909763" y="13519"/>
              <a:ext cx="13920" cy="2710"/>
            </a:xfrm>
            <a:custGeom>
              <a:avLst/>
              <a:gdLst/>
              <a:ahLst/>
              <a:cxnLst/>
              <a:rect l="l" t="t" r="r" b="b"/>
              <a:pathLst>
                <a:path w="390" h="90" extrusionOk="0">
                  <a:moveTo>
                    <a:pt x="390" y="1"/>
                  </a:moveTo>
                  <a:cubicBezTo>
                    <a:pt x="240" y="21"/>
                    <a:pt x="6" y="2"/>
                    <a:pt x="1" y="90"/>
                  </a:cubicBezTo>
                  <a:cubicBezTo>
                    <a:pt x="153" y="70"/>
                    <a:pt x="384" y="88"/>
                    <a:pt x="39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8" name="Google Shape;3138;p3"/>
            <p:cNvSpPr/>
            <p:nvPr/>
          </p:nvSpPr>
          <p:spPr>
            <a:xfrm>
              <a:off x="3998736" y="999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1" y="25"/>
                  </a:moveTo>
                  <a:cubicBezTo>
                    <a:pt x="242" y="0"/>
                    <a:pt x="0" y="68"/>
                    <a:pt x="99" y="117"/>
                  </a:cubicBezTo>
                  <a:cubicBezTo>
                    <a:pt x="153" y="141"/>
                    <a:pt x="392" y="74"/>
                    <a:pt x="291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9" name="Google Shape;3139;p3"/>
            <p:cNvSpPr/>
            <p:nvPr/>
          </p:nvSpPr>
          <p:spPr>
            <a:xfrm>
              <a:off x="804994" y="999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1" y="25"/>
                  </a:moveTo>
                  <a:cubicBezTo>
                    <a:pt x="238" y="0"/>
                    <a:pt x="0" y="68"/>
                    <a:pt x="99" y="117"/>
                  </a:cubicBezTo>
                  <a:cubicBezTo>
                    <a:pt x="153" y="141"/>
                    <a:pt x="392" y="74"/>
                    <a:pt x="291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0" name="Google Shape;3140;p3"/>
            <p:cNvSpPr/>
            <p:nvPr/>
          </p:nvSpPr>
          <p:spPr>
            <a:xfrm>
              <a:off x="6982645" y="5329"/>
              <a:ext cx="13849" cy="5450"/>
            </a:xfrm>
            <a:custGeom>
              <a:avLst/>
              <a:gdLst/>
              <a:ahLst/>
              <a:cxnLst/>
              <a:rect l="l" t="t" r="r" b="b"/>
              <a:pathLst>
                <a:path w="388" h="181" extrusionOk="0">
                  <a:moveTo>
                    <a:pt x="387" y="0"/>
                  </a:moveTo>
                  <a:lnTo>
                    <a:pt x="1" y="0"/>
                  </a:lnTo>
                  <a:lnTo>
                    <a:pt x="1" y="180"/>
                  </a:lnTo>
                  <a:lnTo>
                    <a:pt x="387" y="18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1" name="Google Shape;3141;p3"/>
            <p:cNvSpPr/>
            <p:nvPr/>
          </p:nvSpPr>
          <p:spPr>
            <a:xfrm>
              <a:off x="3155694" y="2559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6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2" name="Google Shape;3142;p3"/>
            <p:cNvSpPr/>
            <p:nvPr/>
          </p:nvSpPr>
          <p:spPr>
            <a:xfrm>
              <a:off x="2086081" y="0"/>
              <a:ext cx="34086" cy="8792"/>
            </a:xfrm>
            <a:custGeom>
              <a:avLst/>
              <a:gdLst/>
              <a:ahLst/>
              <a:cxnLst/>
              <a:rect l="l" t="t" r="r" b="b"/>
              <a:pathLst>
                <a:path w="955" h="292" extrusionOk="0">
                  <a:moveTo>
                    <a:pt x="76" y="177"/>
                  </a:moveTo>
                  <a:cubicBezTo>
                    <a:pt x="321" y="182"/>
                    <a:pt x="341" y="292"/>
                    <a:pt x="654" y="268"/>
                  </a:cubicBezTo>
                  <a:cubicBezTo>
                    <a:pt x="954" y="45"/>
                    <a:pt x="0" y="1"/>
                    <a:pt x="76" y="17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3" name="Google Shape;3143;p3"/>
            <p:cNvSpPr/>
            <p:nvPr/>
          </p:nvSpPr>
          <p:spPr>
            <a:xfrm>
              <a:off x="3138455" y="1776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0" y="27"/>
                  </a:moveTo>
                  <a:cubicBezTo>
                    <a:pt x="236" y="1"/>
                    <a:pt x="0" y="70"/>
                    <a:pt x="98" y="118"/>
                  </a:cubicBezTo>
                  <a:cubicBezTo>
                    <a:pt x="151" y="143"/>
                    <a:pt x="389" y="74"/>
                    <a:pt x="290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4" name="Google Shape;3144;p3"/>
            <p:cNvSpPr/>
            <p:nvPr/>
          </p:nvSpPr>
          <p:spPr>
            <a:xfrm>
              <a:off x="2226528" y="2559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6" y="20"/>
                    <a:pt x="2" y="2"/>
                    <a:pt x="1" y="92"/>
                  </a:cubicBezTo>
                  <a:cubicBezTo>
                    <a:pt x="148" y="73"/>
                    <a:pt x="377" y="88"/>
                    <a:pt x="3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5" name="Google Shape;3145;p3"/>
            <p:cNvSpPr/>
            <p:nvPr/>
          </p:nvSpPr>
          <p:spPr>
            <a:xfrm>
              <a:off x="2081869" y="669674"/>
              <a:ext cx="50648" cy="16410"/>
            </a:xfrm>
            <a:custGeom>
              <a:avLst/>
              <a:gdLst/>
              <a:ahLst/>
              <a:cxnLst/>
              <a:rect l="l" t="t" r="r" b="b"/>
              <a:pathLst>
                <a:path w="1419" h="545" extrusionOk="0">
                  <a:moveTo>
                    <a:pt x="194" y="545"/>
                  </a:moveTo>
                  <a:cubicBezTo>
                    <a:pt x="1418" y="478"/>
                    <a:pt x="207" y="1"/>
                    <a:pt x="1" y="271"/>
                  </a:cubicBezTo>
                  <a:cubicBezTo>
                    <a:pt x="228" y="289"/>
                    <a:pt x="209" y="416"/>
                    <a:pt x="194" y="5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6" name="Google Shape;3146;p3"/>
            <p:cNvSpPr/>
            <p:nvPr/>
          </p:nvSpPr>
          <p:spPr>
            <a:xfrm>
              <a:off x="8772305" y="379849"/>
              <a:ext cx="34443" cy="11020"/>
            </a:xfrm>
            <a:custGeom>
              <a:avLst/>
              <a:gdLst/>
              <a:ahLst/>
              <a:cxnLst/>
              <a:rect l="l" t="t" r="r" b="b"/>
              <a:pathLst>
                <a:path w="965" h="366" extrusionOk="0">
                  <a:moveTo>
                    <a:pt x="964" y="365"/>
                  </a:moveTo>
                  <a:cubicBezTo>
                    <a:pt x="898" y="124"/>
                    <a:pt x="459" y="58"/>
                    <a:pt x="1" y="1"/>
                  </a:cubicBezTo>
                  <a:cubicBezTo>
                    <a:pt x="79" y="237"/>
                    <a:pt x="601" y="263"/>
                    <a:pt x="964" y="36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7" name="Google Shape;3147;p3"/>
            <p:cNvSpPr/>
            <p:nvPr/>
          </p:nvSpPr>
          <p:spPr>
            <a:xfrm>
              <a:off x="9095424" y="152981"/>
              <a:ext cx="36728" cy="16290"/>
            </a:xfrm>
            <a:custGeom>
              <a:avLst/>
              <a:gdLst/>
              <a:ahLst/>
              <a:cxnLst/>
              <a:rect l="l" t="t" r="r" b="b"/>
              <a:pathLst>
                <a:path w="1029" h="541" extrusionOk="0">
                  <a:moveTo>
                    <a:pt x="204" y="455"/>
                  </a:moveTo>
                  <a:cubicBezTo>
                    <a:pt x="793" y="541"/>
                    <a:pt x="1029" y="8"/>
                    <a:pt x="780" y="0"/>
                  </a:cubicBezTo>
                  <a:cubicBezTo>
                    <a:pt x="610" y="161"/>
                    <a:pt x="0" y="115"/>
                    <a:pt x="204" y="4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8" name="Google Shape;3148;p3"/>
            <p:cNvSpPr/>
            <p:nvPr/>
          </p:nvSpPr>
          <p:spPr>
            <a:xfrm>
              <a:off x="835332" y="80570"/>
              <a:ext cx="35193" cy="10087"/>
            </a:xfrm>
            <a:custGeom>
              <a:avLst/>
              <a:gdLst/>
              <a:ahLst/>
              <a:cxnLst/>
              <a:rect l="l" t="t" r="r" b="b"/>
              <a:pathLst>
                <a:path w="986" h="335" extrusionOk="0">
                  <a:moveTo>
                    <a:pt x="406" y="315"/>
                  </a:moveTo>
                  <a:cubicBezTo>
                    <a:pt x="484" y="160"/>
                    <a:pt x="655" y="335"/>
                    <a:pt x="986" y="315"/>
                  </a:cubicBezTo>
                  <a:lnTo>
                    <a:pt x="986" y="41"/>
                  </a:lnTo>
                  <a:cubicBezTo>
                    <a:pt x="612" y="1"/>
                    <a:pt x="0" y="288"/>
                    <a:pt x="406" y="3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9" name="Google Shape;3149;p3"/>
            <p:cNvSpPr/>
            <p:nvPr/>
          </p:nvSpPr>
          <p:spPr>
            <a:xfrm>
              <a:off x="808813" y="16951"/>
              <a:ext cx="37549" cy="11141"/>
            </a:xfrm>
            <a:custGeom>
              <a:avLst/>
              <a:gdLst/>
              <a:ahLst/>
              <a:cxnLst/>
              <a:rect l="l" t="t" r="r" b="b"/>
              <a:pathLst>
                <a:path w="1052" h="370" extrusionOk="0">
                  <a:moveTo>
                    <a:pt x="960" y="249"/>
                  </a:moveTo>
                  <a:cubicBezTo>
                    <a:pt x="573" y="249"/>
                    <a:pt x="713" y="0"/>
                    <a:pt x="187" y="67"/>
                  </a:cubicBezTo>
                  <a:cubicBezTo>
                    <a:pt x="0" y="289"/>
                    <a:pt x="1051" y="370"/>
                    <a:pt x="960" y="24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0" name="Google Shape;3150;p3"/>
            <p:cNvSpPr/>
            <p:nvPr/>
          </p:nvSpPr>
          <p:spPr>
            <a:xfrm>
              <a:off x="8669406" y="1705467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09"/>
                  </a:moveTo>
                  <a:cubicBezTo>
                    <a:pt x="345" y="1"/>
                    <a:pt x="171" y="54"/>
                    <a:pt x="0" y="109"/>
                  </a:cubicBezTo>
                  <a:cubicBezTo>
                    <a:pt x="3" y="200"/>
                    <a:pt x="338" y="224"/>
                    <a:pt x="385" y="10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1" name="Google Shape;3151;p3"/>
            <p:cNvSpPr/>
            <p:nvPr/>
          </p:nvSpPr>
          <p:spPr>
            <a:xfrm>
              <a:off x="8066999" y="1708027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5"/>
                  </a:moveTo>
                  <a:cubicBezTo>
                    <a:pt x="156" y="140"/>
                    <a:pt x="393" y="72"/>
                    <a:pt x="294" y="24"/>
                  </a:cubicBezTo>
                  <a:cubicBezTo>
                    <a:pt x="242" y="1"/>
                    <a:pt x="0" y="68"/>
                    <a:pt x="100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2" name="Google Shape;3152;p3"/>
            <p:cNvSpPr/>
            <p:nvPr/>
          </p:nvSpPr>
          <p:spPr>
            <a:xfrm>
              <a:off x="3244567" y="1706070"/>
              <a:ext cx="21665" cy="6353"/>
            </a:xfrm>
            <a:custGeom>
              <a:avLst/>
              <a:gdLst/>
              <a:ahLst/>
              <a:cxnLst/>
              <a:rect l="l" t="t" r="r" b="b"/>
              <a:pathLst>
                <a:path w="607" h="211" extrusionOk="0">
                  <a:moveTo>
                    <a:pt x="606" y="0"/>
                  </a:moveTo>
                  <a:lnTo>
                    <a:pt x="29" y="0"/>
                  </a:lnTo>
                  <a:cubicBezTo>
                    <a:pt x="1" y="161"/>
                    <a:pt x="221" y="211"/>
                    <a:pt x="606" y="18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3" name="Google Shape;3153;p3"/>
            <p:cNvSpPr/>
            <p:nvPr/>
          </p:nvSpPr>
          <p:spPr>
            <a:xfrm>
              <a:off x="113821" y="1705919"/>
              <a:ext cx="23843" cy="5962"/>
            </a:xfrm>
            <a:custGeom>
              <a:avLst/>
              <a:gdLst/>
              <a:ahLst/>
              <a:cxnLst/>
              <a:rect l="l" t="t" r="r" b="b"/>
              <a:pathLst>
                <a:path w="668" h="198" extrusionOk="0">
                  <a:moveTo>
                    <a:pt x="579" y="5"/>
                  </a:moveTo>
                  <a:cubicBezTo>
                    <a:pt x="246" y="0"/>
                    <a:pt x="83" y="73"/>
                    <a:pt x="1" y="185"/>
                  </a:cubicBezTo>
                  <a:cubicBezTo>
                    <a:pt x="302" y="176"/>
                    <a:pt x="668" y="197"/>
                    <a:pt x="579" y="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4" name="Google Shape;3154;p3"/>
            <p:cNvSpPr/>
            <p:nvPr/>
          </p:nvSpPr>
          <p:spPr>
            <a:xfrm>
              <a:off x="2670678" y="1705287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2" y="26"/>
                  </a:moveTo>
                  <a:cubicBezTo>
                    <a:pt x="242" y="0"/>
                    <a:pt x="0" y="68"/>
                    <a:pt x="102" y="115"/>
                  </a:cubicBezTo>
                  <a:cubicBezTo>
                    <a:pt x="155" y="140"/>
                    <a:pt x="395" y="72"/>
                    <a:pt x="292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5" name="Google Shape;3155;p3"/>
            <p:cNvSpPr/>
            <p:nvPr/>
          </p:nvSpPr>
          <p:spPr>
            <a:xfrm>
              <a:off x="6889989" y="1702517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101" y="118"/>
                  </a:moveTo>
                  <a:cubicBezTo>
                    <a:pt x="155" y="142"/>
                    <a:pt x="396" y="74"/>
                    <a:pt x="293" y="27"/>
                  </a:cubicBezTo>
                  <a:cubicBezTo>
                    <a:pt x="240" y="1"/>
                    <a:pt x="1" y="69"/>
                    <a:pt x="101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6" name="Google Shape;3156;p3"/>
            <p:cNvSpPr/>
            <p:nvPr/>
          </p:nvSpPr>
          <p:spPr>
            <a:xfrm>
              <a:off x="5196732" y="1702517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4"/>
                  </a:moveTo>
                  <a:cubicBezTo>
                    <a:pt x="241" y="1"/>
                    <a:pt x="1" y="69"/>
                    <a:pt x="102" y="116"/>
                  </a:cubicBezTo>
                  <a:cubicBezTo>
                    <a:pt x="155" y="141"/>
                    <a:pt x="395" y="74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7" name="Google Shape;3157;p3"/>
            <p:cNvSpPr/>
            <p:nvPr/>
          </p:nvSpPr>
          <p:spPr>
            <a:xfrm>
              <a:off x="1827636" y="1689600"/>
              <a:ext cx="39761" cy="13670"/>
            </a:xfrm>
            <a:custGeom>
              <a:avLst/>
              <a:gdLst/>
              <a:ahLst/>
              <a:cxnLst/>
              <a:rect l="l" t="t" r="r" b="b"/>
              <a:pathLst>
                <a:path w="1114" h="454" extrusionOk="0">
                  <a:moveTo>
                    <a:pt x="577" y="0"/>
                  </a:moveTo>
                  <a:cubicBezTo>
                    <a:pt x="405" y="160"/>
                    <a:pt x="113" y="264"/>
                    <a:pt x="0" y="453"/>
                  </a:cubicBezTo>
                  <a:cubicBezTo>
                    <a:pt x="388" y="447"/>
                    <a:pt x="1114" y="143"/>
                    <a:pt x="5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8" name="Google Shape;3158;p3"/>
            <p:cNvSpPr/>
            <p:nvPr/>
          </p:nvSpPr>
          <p:spPr>
            <a:xfrm>
              <a:off x="1665738" y="1699807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101" y="114"/>
                  </a:moveTo>
                  <a:cubicBezTo>
                    <a:pt x="154" y="139"/>
                    <a:pt x="396" y="73"/>
                    <a:pt x="291" y="26"/>
                  </a:cubicBezTo>
                  <a:cubicBezTo>
                    <a:pt x="239" y="1"/>
                    <a:pt x="0" y="69"/>
                    <a:pt x="101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9" name="Google Shape;3159;p3"/>
            <p:cNvSpPr/>
            <p:nvPr/>
          </p:nvSpPr>
          <p:spPr>
            <a:xfrm>
              <a:off x="1087602" y="1697067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7"/>
                  </a:moveTo>
                  <a:cubicBezTo>
                    <a:pt x="151" y="140"/>
                    <a:pt x="393" y="72"/>
                    <a:pt x="290" y="27"/>
                  </a:cubicBezTo>
                  <a:cubicBezTo>
                    <a:pt x="241" y="0"/>
                    <a:pt x="0" y="71"/>
                    <a:pt x="100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0" name="Google Shape;3160;p3"/>
            <p:cNvSpPr/>
            <p:nvPr/>
          </p:nvSpPr>
          <p:spPr>
            <a:xfrm>
              <a:off x="2732675" y="1694327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100" y="118"/>
                  </a:moveTo>
                  <a:cubicBezTo>
                    <a:pt x="152" y="142"/>
                    <a:pt x="391" y="73"/>
                    <a:pt x="295" y="26"/>
                  </a:cubicBezTo>
                  <a:cubicBezTo>
                    <a:pt x="237" y="0"/>
                    <a:pt x="1" y="71"/>
                    <a:pt x="100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1" name="Google Shape;3161;p3"/>
            <p:cNvSpPr/>
            <p:nvPr/>
          </p:nvSpPr>
          <p:spPr>
            <a:xfrm>
              <a:off x="2867019" y="1689600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387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2" name="Google Shape;3162;p3"/>
            <p:cNvSpPr/>
            <p:nvPr/>
          </p:nvSpPr>
          <p:spPr>
            <a:xfrm>
              <a:off x="6556306" y="1686499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193" y="103"/>
                  </a:moveTo>
                  <a:cubicBezTo>
                    <a:pt x="193" y="53"/>
                    <a:pt x="36" y="0"/>
                    <a:pt x="1" y="103"/>
                  </a:cubicBezTo>
                  <a:cubicBezTo>
                    <a:pt x="1" y="156"/>
                    <a:pt x="157" y="208"/>
                    <a:pt x="193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3" name="Google Shape;3163;p3"/>
            <p:cNvSpPr/>
            <p:nvPr/>
          </p:nvSpPr>
          <p:spPr>
            <a:xfrm>
              <a:off x="4222952" y="1686499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4" y="103"/>
                  </a:moveTo>
                  <a:cubicBezTo>
                    <a:pt x="194" y="53"/>
                    <a:pt x="37" y="0"/>
                    <a:pt x="1" y="103"/>
                  </a:cubicBezTo>
                  <a:cubicBezTo>
                    <a:pt x="1" y="156"/>
                    <a:pt x="155" y="208"/>
                    <a:pt x="194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4" name="Google Shape;3164;p3"/>
            <p:cNvSpPr/>
            <p:nvPr/>
          </p:nvSpPr>
          <p:spPr>
            <a:xfrm>
              <a:off x="536948" y="168881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6"/>
                  </a:moveTo>
                  <a:cubicBezTo>
                    <a:pt x="237" y="0"/>
                    <a:pt x="1" y="68"/>
                    <a:pt x="100" y="116"/>
                  </a:cubicBezTo>
                  <a:cubicBezTo>
                    <a:pt x="152" y="143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5" name="Google Shape;3165;p3"/>
            <p:cNvSpPr/>
            <p:nvPr/>
          </p:nvSpPr>
          <p:spPr>
            <a:xfrm>
              <a:off x="5475664" y="1681381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92"/>
                  </a:moveTo>
                  <a:cubicBezTo>
                    <a:pt x="387" y="92"/>
                    <a:pt x="349" y="16"/>
                    <a:pt x="195" y="1"/>
                  </a:cubicBezTo>
                  <a:cubicBezTo>
                    <a:pt x="195" y="92"/>
                    <a:pt x="36" y="109"/>
                    <a:pt x="1" y="182"/>
                  </a:cubicBezTo>
                  <a:cubicBezTo>
                    <a:pt x="195" y="182"/>
                    <a:pt x="230" y="255"/>
                    <a:pt x="388" y="273"/>
                  </a:cubicBezTo>
                  <a:cubicBezTo>
                    <a:pt x="387" y="183"/>
                    <a:pt x="542" y="165"/>
                    <a:pt x="580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6" name="Google Shape;3166;p3"/>
            <p:cNvSpPr/>
            <p:nvPr/>
          </p:nvSpPr>
          <p:spPr>
            <a:xfrm>
              <a:off x="4844918" y="1680989"/>
              <a:ext cx="33551" cy="15778"/>
            </a:xfrm>
            <a:custGeom>
              <a:avLst/>
              <a:gdLst/>
              <a:ahLst/>
              <a:cxnLst/>
              <a:rect l="l" t="t" r="r" b="b"/>
              <a:pathLst>
                <a:path w="940" h="524" extrusionOk="0">
                  <a:moveTo>
                    <a:pt x="895" y="196"/>
                  </a:moveTo>
                  <a:cubicBezTo>
                    <a:pt x="939" y="139"/>
                    <a:pt x="604" y="1"/>
                    <a:pt x="510" y="15"/>
                  </a:cubicBezTo>
                  <a:cubicBezTo>
                    <a:pt x="1" y="87"/>
                    <a:pt x="633" y="524"/>
                    <a:pt x="895" y="19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7" name="Google Shape;3167;p3"/>
            <p:cNvSpPr/>
            <p:nvPr/>
          </p:nvSpPr>
          <p:spPr>
            <a:xfrm>
              <a:off x="416667" y="1672589"/>
              <a:ext cx="40333" cy="14724"/>
            </a:xfrm>
            <a:custGeom>
              <a:avLst/>
              <a:gdLst/>
              <a:ahLst/>
              <a:cxnLst/>
              <a:rect l="l" t="t" r="r" b="b"/>
              <a:pathLst>
                <a:path w="1130" h="489" extrusionOk="0">
                  <a:moveTo>
                    <a:pt x="770" y="384"/>
                  </a:moveTo>
                  <a:cubicBezTo>
                    <a:pt x="1129" y="80"/>
                    <a:pt x="79" y="0"/>
                    <a:pt x="0" y="201"/>
                  </a:cubicBezTo>
                  <a:cubicBezTo>
                    <a:pt x="302" y="242"/>
                    <a:pt x="165" y="488"/>
                    <a:pt x="770" y="38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8" name="Google Shape;3168;p3"/>
            <p:cNvSpPr/>
            <p:nvPr/>
          </p:nvSpPr>
          <p:spPr>
            <a:xfrm>
              <a:off x="822733" y="1662292"/>
              <a:ext cx="50398" cy="17404"/>
            </a:xfrm>
            <a:custGeom>
              <a:avLst/>
              <a:gdLst/>
              <a:ahLst/>
              <a:cxnLst/>
              <a:rect l="l" t="t" r="r" b="b"/>
              <a:pathLst>
                <a:path w="1412" h="578" extrusionOk="0">
                  <a:moveTo>
                    <a:pt x="1157" y="545"/>
                  </a:moveTo>
                  <a:cubicBezTo>
                    <a:pt x="1320" y="440"/>
                    <a:pt x="1412" y="302"/>
                    <a:pt x="1350" y="92"/>
                  </a:cubicBezTo>
                  <a:cubicBezTo>
                    <a:pt x="721" y="145"/>
                    <a:pt x="451" y="32"/>
                    <a:pt x="1" y="0"/>
                  </a:cubicBezTo>
                  <a:cubicBezTo>
                    <a:pt x="229" y="255"/>
                    <a:pt x="314" y="577"/>
                    <a:pt x="1157" y="5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9" name="Google Shape;3169;p3"/>
            <p:cNvSpPr/>
            <p:nvPr/>
          </p:nvSpPr>
          <p:spPr>
            <a:xfrm>
              <a:off x="1189645" y="1659582"/>
              <a:ext cx="71992" cy="13941"/>
            </a:xfrm>
            <a:custGeom>
              <a:avLst/>
              <a:gdLst/>
              <a:ahLst/>
              <a:cxnLst/>
              <a:rect l="l" t="t" r="r" b="b"/>
              <a:pathLst>
                <a:path w="2017" h="463" extrusionOk="0">
                  <a:moveTo>
                    <a:pt x="713" y="454"/>
                  </a:moveTo>
                  <a:cubicBezTo>
                    <a:pt x="658" y="124"/>
                    <a:pt x="2017" y="462"/>
                    <a:pt x="1677" y="0"/>
                  </a:cubicBezTo>
                  <a:cubicBezTo>
                    <a:pt x="1136" y="47"/>
                    <a:pt x="675" y="132"/>
                    <a:pt x="133" y="182"/>
                  </a:cubicBezTo>
                  <a:cubicBezTo>
                    <a:pt x="0" y="424"/>
                    <a:pt x="531" y="356"/>
                    <a:pt x="713" y="45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0" name="Google Shape;3170;p3"/>
            <p:cNvSpPr/>
            <p:nvPr/>
          </p:nvSpPr>
          <p:spPr>
            <a:xfrm>
              <a:off x="6690364" y="1666989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7"/>
                  </a:moveTo>
                  <a:cubicBezTo>
                    <a:pt x="156" y="141"/>
                    <a:pt x="395" y="73"/>
                    <a:pt x="293" y="27"/>
                  </a:cubicBezTo>
                  <a:cubicBezTo>
                    <a:pt x="244" y="1"/>
                    <a:pt x="0" y="69"/>
                    <a:pt x="101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1" name="Google Shape;3171;p3"/>
            <p:cNvSpPr/>
            <p:nvPr/>
          </p:nvSpPr>
          <p:spPr>
            <a:xfrm>
              <a:off x="6611343" y="1662232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0" y="184"/>
                  </a:moveTo>
                  <a:lnTo>
                    <a:pt x="387" y="184"/>
                  </a:lnTo>
                  <a:lnTo>
                    <a:pt x="387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2" name="Google Shape;3172;p3"/>
            <p:cNvSpPr/>
            <p:nvPr/>
          </p:nvSpPr>
          <p:spPr>
            <a:xfrm>
              <a:off x="5234673" y="1661690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5" y="110"/>
                  </a:moveTo>
                  <a:cubicBezTo>
                    <a:pt x="346" y="1"/>
                    <a:pt x="174" y="54"/>
                    <a:pt x="0" y="110"/>
                  </a:cubicBezTo>
                  <a:cubicBezTo>
                    <a:pt x="5" y="203"/>
                    <a:pt x="341" y="225"/>
                    <a:pt x="385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3" name="Google Shape;3173;p3"/>
            <p:cNvSpPr/>
            <p:nvPr/>
          </p:nvSpPr>
          <p:spPr>
            <a:xfrm>
              <a:off x="8006537" y="1651332"/>
              <a:ext cx="44687" cy="16440"/>
            </a:xfrm>
            <a:custGeom>
              <a:avLst/>
              <a:gdLst/>
              <a:ahLst/>
              <a:cxnLst/>
              <a:rect l="l" t="t" r="r" b="b"/>
              <a:pathLst>
                <a:path w="1252" h="546" extrusionOk="0">
                  <a:moveTo>
                    <a:pt x="638" y="0"/>
                  </a:moveTo>
                  <a:cubicBezTo>
                    <a:pt x="616" y="171"/>
                    <a:pt x="0" y="64"/>
                    <a:pt x="59" y="273"/>
                  </a:cubicBezTo>
                  <a:cubicBezTo>
                    <a:pt x="397" y="546"/>
                    <a:pt x="1252" y="144"/>
                    <a:pt x="63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4" name="Google Shape;3174;p3"/>
            <p:cNvSpPr/>
            <p:nvPr/>
          </p:nvSpPr>
          <p:spPr>
            <a:xfrm>
              <a:off x="6683547" y="1658799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2" y="26"/>
                  </a:moveTo>
                  <a:cubicBezTo>
                    <a:pt x="242" y="0"/>
                    <a:pt x="1" y="69"/>
                    <a:pt x="103" y="116"/>
                  </a:cubicBezTo>
                  <a:cubicBezTo>
                    <a:pt x="152" y="141"/>
                    <a:pt x="392" y="72"/>
                    <a:pt x="292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5" name="Google Shape;3175;p3"/>
            <p:cNvSpPr/>
            <p:nvPr/>
          </p:nvSpPr>
          <p:spPr>
            <a:xfrm>
              <a:off x="9075543" y="1654072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6" name="Google Shape;3176;p3"/>
            <p:cNvSpPr/>
            <p:nvPr/>
          </p:nvSpPr>
          <p:spPr>
            <a:xfrm>
              <a:off x="5841969" y="1644197"/>
              <a:ext cx="22165" cy="16199"/>
            </a:xfrm>
            <a:custGeom>
              <a:avLst/>
              <a:gdLst/>
              <a:ahLst/>
              <a:cxnLst/>
              <a:rect l="l" t="t" r="r" b="b"/>
              <a:pathLst>
                <a:path w="621" h="538" extrusionOk="0">
                  <a:moveTo>
                    <a:pt x="343" y="511"/>
                  </a:moveTo>
                  <a:cubicBezTo>
                    <a:pt x="403" y="387"/>
                    <a:pt x="620" y="336"/>
                    <a:pt x="538" y="147"/>
                  </a:cubicBezTo>
                  <a:cubicBezTo>
                    <a:pt x="0" y="1"/>
                    <a:pt x="4" y="537"/>
                    <a:pt x="343" y="5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7" name="Google Shape;3177;p3"/>
            <p:cNvSpPr/>
            <p:nvPr/>
          </p:nvSpPr>
          <p:spPr>
            <a:xfrm>
              <a:off x="5410169" y="165328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1" y="26"/>
                  </a:moveTo>
                  <a:cubicBezTo>
                    <a:pt x="238" y="0"/>
                    <a:pt x="0" y="71"/>
                    <a:pt x="98" y="118"/>
                  </a:cubicBezTo>
                  <a:cubicBezTo>
                    <a:pt x="150" y="143"/>
                    <a:pt x="394" y="73"/>
                    <a:pt x="291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8" name="Google Shape;3178;p3"/>
            <p:cNvSpPr/>
            <p:nvPr/>
          </p:nvSpPr>
          <p:spPr>
            <a:xfrm>
              <a:off x="2537012" y="1644197"/>
              <a:ext cx="47757" cy="17404"/>
            </a:xfrm>
            <a:custGeom>
              <a:avLst/>
              <a:gdLst/>
              <a:ahLst/>
              <a:cxnLst/>
              <a:rect l="l" t="t" r="r" b="b"/>
              <a:pathLst>
                <a:path w="1338" h="578" extrusionOk="0">
                  <a:moveTo>
                    <a:pt x="182" y="328"/>
                  </a:moveTo>
                  <a:cubicBezTo>
                    <a:pt x="478" y="578"/>
                    <a:pt x="1314" y="323"/>
                    <a:pt x="1337" y="146"/>
                  </a:cubicBezTo>
                  <a:cubicBezTo>
                    <a:pt x="940" y="203"/>
                    <a:pt x="0" y="1"/>
                    <a:pt x="182" y="32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9" name="Google Shape;3179;p3"/>
            <p:cNvSpPr/>
            <p:nvPr/>
          </p:nvSpPr>
          <p:spPr>
            <a:xfrm>
              <a:off x="1440273" y="1639108"/>
              <a:ext cx="26591" cy="12255"/>
            </a:xfrm>
            <a:custGeom>
              <a:avLst/>
              <a:gdLst/>
              <a:ahLst/>
              <a:cxnLst/>
              <a:rect l="l" t="t" r="r" b="b"/>
              <a:pathLst>
                <a:path w="745" h="407" extrusionOk="0">
                  <a:moveTo>
                    <a:pt x="439" y="406"/>
                  </a:moveTo>
                  <a:cubicBezTo>
                    <a:pt x="745" y="270"/>
                    <a:pt x="655" y="0"/>
                    <a:pt x="54" y="42"/>
                  </a:cubicBezTo>
                  <a:cubicBezTo>
                    <a:pt x="1" y="251"/>
                    <a:pt x="100" y="385"/>
                    <a:pt x="439" y="4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0" name="Google Shape;3180;p3"/>
            <p:cNvSpPr/>
            <p:nvPr/>
          </p:nvSpPr>
          <p:spPr>
            <a:xfrm>
              <a:off x="8886091" y="1645160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100" y="114"/>
                  </a:moveTo>
                  <a:cubicBezTo>
                    <a:pt x="155" y="140"/>
                    <a:pt x="396" y="72"/>
                    <a:pt x="293" y="24"/>
                  </a:cubicBezTo>
                  <a:cubicBezTo>
                    <a:pt x="242" y="0"/>
                    <a:pt x="1" y="68"/>
                    <a:pt x="100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1" name="Google Shape;3181;p3"/>
            <p:cNvSpPr/>
            <p:nvPr/>
          </p:nvSpPr>
          <p:spPr>
            <a:xfrm>
              <a:off x="8941270" y="1642390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2" y="24"/>
                  </a:moveTo>
                  <a:cubicBezTo>
                    <a:pt x="236" y="1"/>
                    <a:pt x="0" y="69"/>
                    <a:pt x="98" y="116"/>
                  </a:cubicBezTo>
                  <a:cubicBezTo>
                    <a:pt x="151" y="140"/>
                    <a:pt x="390" y="72"/>
                    <a:pt x="292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2" name="Google Shape;3182;p3"/>
            <p:cNvSpPr/>
            <p:nvPr/>
          </p:nvSpPr>
          <p:spPr>
            <a:xfrm>
              <a:off x="6907335" y="1632816"/>
              <a:ext cx="26591" cy="15236"/>
            </a:xfrm>
            <a:custGeom>
              <a:avLst/>
              <a:gdLst/>
              <a:ahLst/>
              <a:cxnLst/>
              <a:rect l="l" t="t" r="r" b="b"/>
              <a:pathLst>
                <a:path w="745" h="506" extrusionOk="0">
                  <a:moveTo>
                    <a:pt x="0" y="434"/>
                  </a:moveTo>
                  <a:cubicBezTo>
                    <a:pt x="744" y="505"/>
                    <a:pt x="744" y="0"/>
                    <a:pt x="0" y="7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3" name="Google Shape;3183;p3"/>
            <p:cNvSpPr/>
            <p:nvPr/>
          </p:nvSpPr>
          <p:spPr>
            <a:xfrm>
              <a:off x="2619139" y="1639680"/>
              <a:ext cx="13777" cy="7467"/>
            </a:xfrm>
            <a:custGeom>
              <a:avLst/>
              <a:gdLst/>
              <a:ahLst/>
              <a:cxnLst/>
              <a:rect l="l" t="t" r="r" b="b"/>
              <a:pathLst>
                <a:path w="386" h="248" extrusionOk="0">
                  <a:moveTo>
                    <a:pt x="386" y="114"/>
                  </a:moveTo>
                  <a:cubicBezTo>
                    <a:pt x="385" y="23"/>
                    <a:pt x="50" y="1"/>
                    <a:pt x="1" y="114"/>
                  </a:cubicBezTo>
                  <a:cubicBezTo>
                    <a:pt x="217" y="105"/>
                    <a:pt x="300" y="247"/>
                    <a:pt x="386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4" name="Google Shape;3184;p3"/>
            <p:cNvSpPr/>
            <p:nvPr/>
          </p:nvSpPr>
          <p:spPr>
            <a:xfrm>
              <a:off x="865599" y="1623994"/>
              <a:ext cx="41653" cy="18759"/>
            </a:xfrm>
            <a:custGeom>
              <a:avLst/>
              <a:gdLst/>
              <a:ahLst/>
              <a:cxnLst/>
              <a:rect l="l" t="t" r="r" b="b"/>
              <a:pathLst>
                <a:path w="1167" h="623" extrusionOk="0">
                  <a:moveTo>
                    <a:pt x="725" y="546"/>
                  </a:moveTo>
                  <a:cubicBezTo>
                    <a:pt x="1166" y="340"/>
                    <a:pt x="596" y="146"/>
                    <a:pt x="340" y="1"/>
                  </a:cubicBezTo>
                  <a:cubicBezTo>
                    <a:pt x="45" y="138"/>
                    <a:pt x="1" y="622"/>
                    <a:pt x="725" y="54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5" name="Google Shape;3185;p3"/>
            <p:cNvSpPr/>
            <p:nvPr/>
          </p:nvSpPr>
          <p:spPr>
            <a:xfrm>
              <a:off x="6132858" y="1631431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296" y="27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3"/>
                    <a:pt x="396" y="72"/>
                    <a:pt x="296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6" name="Google Shape;3186;p3"/>
            <p:cNvSpPr/>
            <p:nvPr/>
          </p:nvSpPr>
          <p:spPr>
            <a:xfrm>
              <a:off x="6052908" y="1629473"/>
              <a:ext cx="21665" cy="6383"/>
            </a:xfrm>
            <a:custGeom>
              <a:avLst/>
              <a:gdLst/>
              <a:ahLst/>
              <a:cxnLst/>
              <a:rect l="l" t="t" r="r" b="b"/>
              <a:pathLst>
                <a:path w="607" h="212" extrusionOk="0">
                  <a:moveTo>
                    <a:pt x="606" y="182"/>
                  </a:moveTo>
                  <a:lnTo>
                    <a:pt x="606" y="0"/>
                  </a:lnTo>
                  <a:lnTo>
                    <a:pt x="27" y="0"/>
                  </a:lnTo>
                  <a:cubicBezTo>
                    <a:pt x="1" y="163"/>
                    <a:pt x="217" y="212"/>
                    <a:pt x="606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7" name="Google Shape;3187;p3"/>
            <p:cNvSpPr/>
            <p:nvPr/>
          </p:nvSpPr>
          <p:spPr>
            <a:xfrm>
              <a:off x="1387485" y="1619718"/>
              <a:ext cx="20238" cy="13580"/>
            </a:xfrm>
            <a:custGeom>
              <a:avLst/>
              <a:gdLst/>
              <a:ahLst/>
              <a:cxnLst/>
              <a:rect l="l" t="t" r="r" b="b"/>
              <a:pathLst>
                <a:path w="567" h="451" extrusionOk="0">
                  <a:moveTo>
                    <a:pt x="376" y="416"/>
                  </a:moveTo>
                  <a:cubicBezTo>
                    <a:pt x="386" y="359"/>
                    <a:pt x="403" y="306"/>
                    <a:pt x="566" y="324"/>
                  </a:cubicBezTo>
                  <a:lnTo>
                    <a:pt x="566" y="143"/>
                  </a:lnTo>
                  <a:cubicBezTo>
                    <a:pt x="95" y="1"/>
                    <a:pt x="1" y="451"/>
                    <a:pt x="376" y="4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8" name="Google Shape;3188;p3"/>
            <p:cNvSpPr/>
            <p:nvPr/>
          </p:nvSpPr>
          <p:spPr>
            <a:xfrm>
              <a:off x="5244988" y="1626011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5"/>
                  </a:moveTo>
                  <a:cubicBezTo>
                    <a:pt x="240" y="0"/>
                    <a:pt x="1" y="70"/>
                    <a:pt x="96" y="115"/>
                  </a:cubicBezTo>
                  <a:cubicBezTo>
                    <a:pt x="154" y="141"/>
                    <a:pt x="394" y="71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9" name="Google Shape;3189;p3"/>
            <p:cNvSpPr/>
            <p:nvPr/>
          </p:nvSpPr>
          <p:spPr>
            <a:xfrm>
              <a:off x="84304" y="1621224"/>
              <a:ext cx="22629" cy="8280"/>
            </a:xfrm>
            <a:custGeom>
              <a:avLst/>
              <a:gdLst/>
              <a:ahLst/>
              <a:cxnLst/>
              <a:rect l="l" t="t" r="r" b="b"/>
              <a:pathLst>
                <a:path w="634" h="275" extrusionOk="0">
                  <a:moveTo>
                    <a:pt x="633" y="274"/>
                  </a:moveTo>
                  <a:lnTo>
                    <a:pt x="633" y="0"/>
                  </a:lnTo>
                  <a:lnTo>
                    <a:pt x="247" y="0"/>
                  </a:lnTo>
                  <a:cubicBezTo>
                    <a:pt x="236" y="118"/>
                    <a:pt x="0" y="127"/>
                    <a:pt x="55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0" name="Google Shape;3190;p3"/>
            <p:cNvSpPr/>
            <p:nvPr/>
          </p:nvSpPr>
          <p:spPr>
            <a:xfrm>
              <a:off x="8428486" y="162089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2" y="104"/>
                  </a:moveTo>
                  <a:cubicBezTo>
                    <a:pt x="194" y="53"/>
                    <a:pt x="37" y="1"/>
                    <a:pt x="0" y="104"/>
                  </a:cubicBezTo>
                  <a:cubicBezTo>
                    <a:pt x="0" y="153"/>
                    <a:pt x="157" y="207"/>
                    <a:pt x="192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1" name="Google Shape;3191;p3"/>
            <p:cNvSpPr/>
            <p:nvPr/>
          </p:nvSpPr>
          <p:spPr>
            <a:xfrm>
              <a:off x="5282892" y="1615864"/>
              <a:ext cx="22629" cy="13640"/>
            </a:xfrm>
            <a:custGeom>
              <a:avLst/>
              <a:gdLst/>
              <a:ahLst/>
              <a:cxnLst/>
              <a:rect l="l" t="t" r="r" b="b"/>
              <a:pathLst>
                <a:path w="634" h="453" extrusionOk="0">
                  <a:moveTo>
                    <a:pt x="580" y="362"/>
                  </a:moveTo>
                  <a:cubicBezTo>
                    <a:pt x="633" y="155"/>
                    <a:pt x="534" y="21"/>
                    <a:pt x="195" y="1"/>
                  </a:cubicBezTo>
                  <a:cubicBezTo>
                    <a:pt x="239" y="160"/>
                    <a:pt x="0" y="452"/>
                    <a:pt x="580" y="36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2" name="Google Shape;3192;p3"/>
            <p:cNvSpPr/>
            <p:nvPr/>
          </p:nvSpPr>
          <p:spPr>
            <a:xfrm>
              <a:off x="3965685" y="1604875"/>
              <a:ext cx="57358" cy="21920"/>
            </a:xfrm>
            <a:custGeom>
              <a:avLst/>
              <a:gdLst/>
              <a:ahLst/>
              <a:cxnLst/>
              <a:rect l="l" t="t" r="r" b="b"/>
              <a:pathLst>
                <a:path w="1607" h="728" extrusionOk="0">
                  <a:moveTo>
                    <a:pt x="1037" y="727"/>
                  </a:moveTo>
                  <a:cubicBezTo>
                    <a:pt x="1606" y="370"/>
                    <a:pt x="632" y="112"/>
                    <a:pt x="72" y="0"/>
                  </a:cubicBezTo>
                  <a:cubicBezTo>
                    <a:pt x="1" y="428"/>
                    <a:pt x="418" y="624"/>
                    <a:pt x="1037" y="7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3" name="Google Shape;3193;p3"/>
            <p:cNvSpPr/>
            <p:nvPr/>
          </p:nvSpPr>
          <p:spPr>
            <a:xfrm>
              <a:off x="8452542" y="1617761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99" y="115"/>
                  </a:moveTo>
                  <a:cubicBezTo>
                    <a:pt x="153" y="141"/>
                    <a:pt x="393" y="71"/>
                    <a:pt x="292" y="25"/>
                  </a:cubicBezTo>
                  <a:cubicBezTo>
                    <a:pt x="238" y="0"/>
                    <a:pt x="0" y="69"/>
                    <a:pt x="99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4" name="Google Shape;3194;p3"/>
            <p:cNvSpPr/>
            <p:nvPr/>
          </p:nvSpPr>
          <p:spPr>
            <a:xfrm>
              <a:off x="578244" y="1617761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1" y="115"/>
                  </a:moveTo>
                  <a:cubicBezTo>
                    <a:pt x="154" y="141"/>
                    <a:pt x="394" y="71"/>
                    <a:pt x="294" y="25"/>
                  </a:cubicBezTo>
                  <a:cubicBezTo>
                    <a:pt x="240" y="0"/>
                    <a:pt x="0" y="69"/>
                    <a:pt x="101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5" name="Google Shape;3195;p3"/>
            <p:cNvSpPr/>
            <p:nvPr/>
          </p:nvSpPr>
          <p:spPr>
            <a:xfrm>
              <a:off x="5196732" y="1614991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4" y="27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3"/>
                    <a:pt x="395" y="75"/>
                    <a:pt x="294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6" name="Google Shape;3196;p3"/>
            <p:cNvSpPr/>
            <p:nvPr/>
          </p:nvSpPr>
          <p:spPr>
            <a:xfrm>
              <a:off x="1655495" y="1606350"/>
              <a:ext cx="34872" cy="15326"/>
            </a:xfrm>
            <a:custGeom>
              <a:avLst/>
              <a:gdLst/>
              <a:ahLst/>
              <a:cxnLst/>
              <a:rect l="l" t="t" r="r" b="b"/>
              <a:pathLst>
                <a:path w="977" h="509" extrusionOk="0">
                  <a:moveTo>
                    <a:pt x="773" y="404"/>
                  </a:moveTo>
                  <a:cubicBezTo>
                    <a:pt x="977" y="174"/>
                    <a:pt x="122" y="1"/>
                    <a:pt x="0" y="221"/>
                  </a:cubicBezTo>
                  <a:cubicBezTo>
                    <a:pt x="307" y="262"/>
                    <a:pt x="166" y="508"/>
                    <a:pt x="773" y="4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7" name="Google Shape;3197;p3"/>
            <p:cNvSpPr/>
            <p:nvPr/>
          </p:nvSpPr>
          <p:spPr>
            <a:xfrm>
              <a:off x="323796" y="1612643"/>
              <a:ext cx="23985" cy="5902"/>
            </a:xfrm>
            <a:custGeom>
              <a:avLst/>
              <a:gdLst/>
              <a:ahLst/>
              <a:cxnLst/>
              <a:rect l="l" t="t" r="r" b="b"/>
              <a:pathLst>
                <a:path w="672" h="196" extrusionOk="0">
                  <a:moveTo>
                    <a:pt x="479" y="195"/>
                  </a:moveTo>
                  <a:cubicBezTo>
                    <a:pt x="479" y="104"/>
                    <a:pt x="634" y="88"/>
                    <a:pt x="672" y="12"/>
                  </a:cubicBezTo>
                  <a:cubicBezTo>
                    <a:pt x="368" y="23"/>
                    <a:pt x="1" y="1"/>
                    <a:pt x="92" y="19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8" name="Google Shape;3198;p3"/>
            <p:cNvSpPr/>
            <p:nvPr/>
          </p:nvSpPr>
          <p:spPr>
            <a:xfrm>
              <a:off x="2564138" y="1613034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0" y="92"/>
                  </a:moveTo>
                  <a:cubicBezTo>
                    <a:pt x="149" y="71"/>
                    <a:pt x="379" y="89"/>
                    <a:pt x="385" y="1"/>
                  </a:cubicBezTo>
                  <a:cubicBezTo>
                    <a:pt x="238" y="23"/>
                    <a:pt x="5" y="5"/>
                    <a:pt x="0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9" name="Google Shape;3199;p3"/>
            <p:cNvSpPr/>
            <p:nvPr/>
          </p:nvSpPr>
          <p:spPr>
            <a:xfrm>
              <a:off x="1934177" y="1612342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4"/>
                  </a:moveTo>
                  <a:cubicBezTo>
                    <a:pt x="240" y="0"/>
                    <a:pt x="1" y="68"/>
                    <a:pt x="103" y="115"/>
                  </a:cubicBezTo>
                  <a:cubicBezTo>
                    <a:pt x="155" y="140"/>
                    <a:pt x="396" y="72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0" name="Google Shape;3200;p3"/>
            <p:cNvSpPr/>
            <p:nvPr/>
          </p:nvSpPr>
          <p:spPr>
            <a:xfrm>
              <a:off x="7013875" y="160135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7"/>
                  </a:moveTo>
                  <a:cubicBezTo>
                    <a:pt x="157" y="141"/>
                    <a:pt x="393" y="73"/>
                    <a:pt x="296" y="27"/>
                  </a:cubicBezTo>
                  <a:cubicBezTo>
                    <a:pt x="242" y="1"/>
                    <a:pt x="1" y="69"/>
                    <a:pt x="102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1" name="Google Shape;3201;p3"/>
            <p:cNvSpPr/>
            <p:nvPr/>
          </p:nvSpPr>
          <p:spPr>
            <a:xfrm>
              <a:off x="5503218" y="1593885"/>
              <a:ext cx="33622" cy="17343"/>
            </a:xfrm>
            <a:custGeom>
              <a:avLst/>
              <a:gdLst/>
              <a:ahLst/>
              <a:cxnLst/>
              <a:rect l="l" t="t" r="r" b="b"/>
              <a:pathLst>
                <a:path w="942" h="576" extrusionOk="0">
                  <a:moveTo>
                    <a:pt x="0" y="92"/>
                  </a:moveTo>
                  <a:lnTo>
                    <a:pt x="0" y="275"/>
                  </a:lnTo>
                  <a:cubicBezTo>
                    <a:pt x="355" y="575"/>
                    <a:pt x="941" y="1"/>
                    <a:pt x="0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2" name="Google Shape;3202;p3"/>
            <p:cNvSpPr/>
            <p:nvPr/>
          </p:nvSpPr>
          <p:spPr>
            <a:xfrm>
              <a:off x="4453450" y="160135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7"/>
                  </a:moveTo>
                  <a:cubicBezTo>
                    <a:pt x="239" y="1"/>
                    <a:pt x="0" y="71"/>
                    <a:pt x="98" y="117"/>
                  </a:cubicBezTo>
                  <a:cubicBezTo>
                    <a:pt x="154" y="141"/>
                    <a:pt x="393" y="73"/>
                    <a:pt x="294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3" name="Google Shape;3203;p3"/>
            <p:cNvSpPr/>
            <p:nvPr/>
          </p:nvSpPr>
          <p:spPr>
            <a:xfrm>
              <a:off x="2494396" y="1596655"/>
              <a:ext cx="21594" cy="9485"/>
            </a:xfrm>
            <a:custGeom>
              <a:avLst/>
              <a:gdLst/>
              <a:ahLst/>
              <a:cxnLst/>
              <a:rect l="l" t="t" r="r" b="b"/>
              <a:pathLst>
                <a:path w="605" h="315" extrusionOk="0">
                  <a:moveTo>
                    <a:pt x="411" y="273"/>
                  </a:moveTo>
                  <a:cubicBezTo>
                    <a:pt x="405" y="146"/>
                    <a:pt x="503" y="73"/>
                    <a:pt x="604" y="0"/>
                  </a:cubicBezTo>
                  <a:lnTo>
                    <a:pt x="26" y="0"/>
                  </a:lnTo>
                  <a:cubicBezTo>
                    <a:pt x="42" y="144"/>
                    <a:pt x="0" y="315"/>
                    <a:pt x="411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4" name="Google Shape;3204;p3"/>
            <p:cNvSpPr/>
            <p:nvPr/>
          </p:nvSpPr>
          <p:spPr>
            <a:xfrm>
              <a:off x="5244988" y="1598612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5"/>
                  </a:moveTo>
                  <a:cubicBezTo>
                    <a:pt x="240" y="1"/>
                    <a:pt x="1" y="68"/>
                    <a:pt x="96" y="117"/>
                  </a:cubicBezTo>
                  <a:cubicBezTo>
                    <a:pt x="154" y="143"/>
                    <a:pt x="394" y="74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5" name="Google Shape;3205;p3"/>
            <p:cNvSpPr/>
            <p:nvPr/>
          </p:nvSpPr>
          <p:spPr>
            <a:xfrm>
              <a:off x="3073496" y="1595902"/>
              <a:ext cx="13777" cy="7497"/>
            </a:xfrm>
            <a:custGeom>
              <a:avLst/>
              <a:gdLst/>
              <a:ahLst/>
              <a:cxnLst/>
              <a:rect l="l" t="t" r="r" b="b"/>
              <a:pathLst>
                <a:path w="386" h="249" extrusionOk="0">
                  <a:moveTo>
                    <a:pt x="385" y="115"/>
                  </a:moveTo>
                  <a:cubicBezTo>
                    <a:pt x="384" y="24"/>
                    <a:pt x="46" y="0"/>
                    <a:pt x="0" y="115"/>
                  </a:cubicBezTo>
                  <a:cubicBezTo>
                    <a:pt x="216" y="106"/>
                    <a:pt x="302" y="249"/>
                    <a:pt x="385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6" name="Google Shape;3206;p3"/>
            <p:cNvSpPr/>
            <p:nvPr/>
          </p:nvSpPr>
          <p:spPr>
            <a:xfrm>
              <a:off x="2990905" y="1596655"/>
              <a:ext cx="13706" cy="5540"/>
            </a:xfrm>
            <a:custGeom>
              <a:avLst/>
              <a:gdLst/>
              <a:ahLst/>
              <a:cxnLst/>
              <a:rect l="l" t="t" r="r" b="b"/>
              <a:pathLst>
                <a:path w="384" h="184" extrusionOk="0">
                  <a:moveTo>
                    <a:pt x="0" y="183"/>
                  </a:moveTo>
                  <a:lnTo>
                    <a:pt x="384" y="183"/>
                  </a:lnTo>
                  <a:lnTo>
                    <a:pt x="38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7" name="Google Shape;3207;p3"/>
            <p:cNvSpPr/>
            <p:nvPr/>
          </p:nvSpPr>
          <p:spPr>
            <a:xfrm>
              <a:off x="2521593" y="1593945"/>
              <a:ext cx="21915" cy="8702"/>
            </a:xfrm>
            <a:custGeom>
              <a:avLst/>
              <a:gdLst/>
              <a:ahLst/>
              <a:cxnLst/>
              <a:rect l="l" t="t" r="r" b="b"/>
              <a:pathLst>
                <a:path w="614" h="289" extrusionOk="0">
                  <a:moveTo>
                    <a:pt x="614" y="273"/>
                  </a:moveTo>
                  <a:lnTo>
                    <a:pt x="614" y="0"/>
                  </a:lnTo>
                  <a:lnTo>
                    <a:pt x="34" y="0"/>
                  </a:lnTo>
                  <a:cubicBezTo>
                    <a:pt x="0" y="197"/>
                    <a:pt x="192" y="289"/>
                    <a:pt x="614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8" name="Google Shape;3208;p3"/>
            <p:cNvSpPr/>
            <p:nvPr/>
          </p:nvSpPr>
          <p:spPr>
            <a:xfrm>
              <a:off x="1903339" y="1593554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3"/>
                  </a:moveTo>
                  <a:cubicBezTo>
                    <a:pt x="194" y="52"/>
                    <a:pt x="37" y="0"/>
                    <a:pt x="2" y="103"/>
                  </a:cubicBezTo>
                  <a:cubicBezTo>
                    <a:pt x="1" y="154"/>
                    <a:pt x="157" y="206"/>
                    <a:pt x="194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9" name="Google Shape;3209;p3"/>
            <p:cNvSpPr/>
            <p:nvPr/>
          </p:nvSpPr>
          <p:spPr>
            <a:xfrm>
              <a:off x="8813922" y="1591175"/>
              <a:ext cx="13920" cy="5510"/>
            </a:xfrm>
            <a:custGeom>
              <a:avLst/>
              <a:gdLst/>
              <a:ahLst/>
              <a:cxnLst/>
              <a:rect l="l" t="t" r="r" b="b"/>
              <a:pathLst>
                <a:path w="390" h="183" extrusionOk="0">
                  <a:moveTo>
                    <a:pt x="1" y="182"/>
                  </a:moveTo>
                  <a:lnTo>
                    <a:pt x="390" y="182"/>
                  </a:lnTo>
                  <a:lnTo>
                    <a:pt x="390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0" name="Google Shape;3210;p3"/>
            <p:cNvSpPr/>
            <p:nvPr/>
          </p:nvSpPr>
          <p:spPr>
            <a:xfrm>
              <a:off x="5609794" y="158765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6"/>
                  </a:moveTo>
                  <a:cubicBezTo>
                    <a:pt x="240" y="0"/>
                    <a:pt x="1" y="71"/>
                    <a:pt x="101" y="117"/>
                  </a:cubicBezTo>
                  <a:cubicBezTo>
                    <a:pt x="153" y="143"/>
                    <a:pt x="394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1" name="Google Shape;3211;p3"/>
            <p:cNvSpPr/>
            <p:nvPr/>
          </p:nvSpPr>
          <p:spPr>
            <a:xfrm>
              <a:off x="2509065" y="1582986"/>
              <a:ext cx="20630" cy="8220"/>
            </a:xfrm>
            <a:custGeom>
              <a:avLst/>
              <a:gdLst/>
              <a:ahLst/>
              <a:cxnLst/>
              <a:rect l="l" t="t" r="r" b="b"/>
              <a:pathLst>
                <a:path w="578" h="273" extrusionOk="0">
                  <a:moveTo>
                    <a:pt x="385" y="273"/>
                  </a:moveTo>
                  <a:cubicBezTo>
                    <a:pt x="385" y="183"/>
                    <a:pt x="542" y="166"/>
                    <a:pt x="577" y="90"/>
                  </a:cubicBezTo>
                  <a:cubicBezTo>
                    <a:pt x="385" y="90"/>
                    <a:pt x="347" y="17"/>
                    <a:pt x="195" y="0"/>
                  </a:cubicBezTo>
                  <a:cubicBezTo>
                    <a:pt x="195" y="91"/>
                    <a:pt x="38" y="108"/>
                    <a:pt x="0" y="183"/>
                  </a:cubicBezTo>
                  <a:cubicBezTo>
                    <a:pt x="195" y="181"/>
                    <a:pt x="230" y="255"/>
                    <a:pt x="385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2" name="Google Shape;3212;p3"/>
            <p:cNvSpPr/>
            <p:nvPr/>
          </p:nvSpPr>
          <p:spPr>
            <a:xfrm>
              <a:off x="1807007" y="1576242"/>
              <a:ext cx="28911" cy="16952"/>
            </a:xfrm>
            <a:custGeom>
              <a:avLst/>
              <a:gdLst/>
              <a:ahLst/>
              <a:cxnLst/>
              <a:rect l="l" t="t" r="r" b="b"/>
              <a:pathLst>
                <a:path w="810" h="563" extrusionOk="0">
                  <a:moveTo>
                    <a:pt x="770" y="497"/>
                  </a:moveTo>
                  <a:cubicBezTo>
                    <a:pt x="809" y="237"/>
                    <a:pt x="796" y="1"/>
                    <a:pt x="195" y="44"/>
                  </a:cubicBezTo>
                  <a:cubicBezTo>
                    <a:pt x="201" y="169"/>
                    <a:pt x="102" y="242"/>
                    <a:pt x="0" y="315"/>
                  </a:cubicBezTo>
                  <a:cubicBezTo>
                    <a:pt x="384" y="315"/>
                    <a:pt x="247" y="562"/>
                    <a:pt x="770" y="49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3" name="Google Shape;3213;p3"/>
            <p:cNvSpPr/>
            <p:nvPr/>
          </p:nvSpPr>
          <p:spPr>
            <a:xfrm>
              <a:off x="8810531" y="1584943"/>
              <a:ext cx="13849" cy="4306"/>
            </a:xfrm>
            <a:custGeom>
              <a:avLst/>
              <a:gdLst/>
              <a:ahLst/>
              <a:cxnLst/>
              <a:rect l="l" t="t" r="r" b="b"/>
              <a:pathLst>
                <a:path w="388" h="143" extrusionOk="0">
                  <a:moveTo>
                    <a:pt x="289" y="25"/>
                  </a:moveTo>
                  <a:cubicBezTo>
                    <a:pt x="239" y="0"/>
                    <a:pt x="0" y="69"/>
                    <a:pt x="96" y="116"/>
                  </a:cubicBezTo>
                  <a:cubicBezTo>
                    <a:pt x="152" y="143"/>
                    <a:pt x="388" y="72"/>
                    <a:pt x="289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4" name="Google Shape;3214;p3"/>
            <p:cNvSpPr/>
            <p:nvPr/>
          </p:nvSpPr>
          <p:spPr>
            <a:xfrm>
              <a:off x="8597058" y="158494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8" y="116"/>
                  </a:moveTo>
                  <a:cubicBezTo>
                    <a:pt x="153" y="141"/>
                    <a:pt x="392" y="72"/>
                    <a:pt x="291" y="25"/>
                  </a:cubicBezTo>
                  <a:cubicBezTo>
                    <a:pt x="239" y="0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5" name="Google Shape;3215;p3"/>
            <p:cNvSpPr/>
            <p:nvPr/>
          </p:nvSpPr>
          <p:spPr>
            <a:xfrm>
              <a:off x="5372336" y="1582655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3" y="101"/>
                  </a:moveTo>
                  <a:cubicBezTo>
                    <a:pt x="0" y="152"/>
                    <a:pt x="157" y="206"/>
                    <a:pt x="195" y="101"/>
                  </a:cubicBezTo>
                  <a:cubicBezTo>
                    <a:pt x="196" y="53"/>
                    <a:pt x="38" y="1"/>
                    <a:pt x="3" y="10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6" name="Google Shape;3216;p3"/>
            <p:cNvSpPr/>
            <p:nvPr/>
          </p:nvSpPr>
          <p:spPr>
            <a:xfrm>
              <a:off x="3204628" y="1573261"/>
              <a:ext cx="20309" cy="13580"/>
            </a:xfrm>
            <a:custGeom>
              <a:avLst/>
              <a:gdLst/>
              <a:ahLst/>
              <a:cxnLst/>
              <a:rect l="l" t="t" r="r" b="b"/>
              <a:pathLst>
                <a:path w="569" h="451" extrusionOk="0">
                  <a:moveTo>
                    <a:pt x="376" y="413"/>
                  </a:moveTo>
                  <a:cubicBezTo>
                    <a:pt x="387" y="358"/>
                    <a:pt x="402" y="307"/>
                    <a:pt x="569" y="323"/>
                  </a:cubicBezTo>
                  <a:lnTo>
                    <a:pt x="569" y="143"/>
                  </a:lnTo>
                  <a:cubicBezTo>
                    <a:pt x="95" y="1"/>
                    <a:pt x="1" y="451"/>
                    <a:pt x="376" y="4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7" name="Google Shape;3217;p3"/>
            <p:cNvSpPr/>
            <p:nvPr/>
          </p:nvSpPr>
          <p:spPr>
            <a:xfrm>
              <a:off x="8056827" y="1580216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5" y="1"/>
                  </a:moveTo>
                  <a:cubicBezTo>
                    <a:pt x="236" y="20"/>
                    <a:pt x="6" y="5"/>
                    <a:pt x="1" y="91"/>
                  </a:cubicBezTo>
                  <a:cubicBezTo>
                    <a:pt x="151" y="72"/>
                    <a:pt x="382" y="89"/>
                    <a:pt x="3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8" name="Google Shape;3218;p3"/>
            <p:cNvSpPr/>
            <p:nvPr/>
          </p:nvSpPr>
          <p:spPr>
            <a:xfrm>
              <a:off x="5489441" y="1574405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4" y="102"/>
                  </a:moveTo>
                  <a:cubicBezTo>
                    <a:pt x="194" y="54"/>
                    <a:pt x="37" y="0"/>
                    <a:pt x="1" y="102"/>
                  </a:cubicBezTo>
                  <a:cubicBezTo>
                    <a:pt x="1" y="154"/>
                    <a:pt x="156" y="207"/>
                    <a:pt x="194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9" name="Google Shape;3219;p3"/>
            <p:cNvSpPr/>
            <p:nvPr/>
          </p:nvSpPr>
          <p:spPr>
            <a:xfrm>
              <a:off x="1452729" y="1572057"/>
              <a:ext cx="23914" cy="10268"/>
            </a:xfrm>
            <a:custGeom>
              <a:avLst/>
              <a:gdLst/>
              <a:ahLst/>
              <a:cxnLst/>
              <a:rect l="l" t="t" r="r" b="b"/>
              <a:pathLst>
                <a:path w="670" h="341" extrusionOk="0">
                  <a:moveTo>
                    <a:pt x="670" y="92"/>
                  </a:moveTo>
                  <a:cubicBezTo>
                    <a:pt x="404" y="94"/>
                    <a:pt x="247" y="48"/>
                    <a:pt x="90" y="0"/>
                  </a:cubicBezTo>
                  <a:cubicBezTo>
                    <a:pt x="0" y="282"/>
                    <a:pt x="610" y="341"/>
                    <a:pt x="670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0" name="Google Shape;3220;p3"/>
            <p:cNvSpPr/>
            <p:nvPr/>
          </p:nvSpPr>
          <p:spPr>
            <a:xfrm>
              <a:off x="4205677" y="157401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1" y="27"/>
                  </a:moveTo>
                  <a:cubicBezTo>
                    <a:pt x="237" y="0"/>
                    <a:pt x="0" y="70"/>
                    <a:pt x="98" y="118"/>
                  </a:cubicBezTo>
                  <a:cubicBezTo>
                    <a:pt x="152" y="141"/>
                    <a:pt x="391" y="74"/>
                    <a:pt x="291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1" name="Google Shape;3221;p3"/>
            <p:cNvSpPr/>
            <p:nvPr/>
          </p:nvSpPr>
          <p:spPr>
            <a:xfrm>
              <a:off x="1522614" y="1556370"/>
              <a:ext cx="50434" cy="18548"/>
            </a:xfrm>
            <a:custGeom>
              <a:avLst/>
              <a:gdLst/>
              <a:ahLst/>
              <a:cxnLst/>
              <a:rect l="l" t="t" r="r" b="b"/>
              <a:pathLst>
                <a:path w="1413" h="616" extrusionOk="0">
                  <a:moveTo>
                    <a:pt x="62" y="521"/>
                  </a:moveTo>
                  <a:cubicBezTo>
                    <a:pt x="607" y="615"/>
                    <a:pt x="865" y="615"/>
                    <a:pt x="1413" y="521"/>
                  </a:cubicBezTo>
                  <a:cubicBezTo>
                    <a:pt x="1253" y="263"/>
                    <a:pt x="1102" y="0"/>
                    <a:pt x="252" y="67"/>
                  </a:cubicBezTo>
                  <a:cubicBezTo>
                    <a:pt x="90" y="171"/>
                    <a:pt x="0" y="310"/>
                    <a:pt x="62" y="52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2" name="Google Shape;3222;p3"/>
            <p:cNvSpPr/>
            <p:nvPr/>
          </p:nvSpPr>
          <p:spPr>
            <a:xfrm>
              <a:off x="2020337" y="1563476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4"/>
                  </a:moveTo>
                  <a:cubicBezTo>
                    <a:pt x="192" y="53"/>
                    <a:pt x="39" y="1"/>
                    <a:pt x="2" y="104"/>
                  </a:cubicBezTo>
                  <a:cubicBezTo>
                    <a:pt x="0" y="155"/>
                    <a:pt x="157" y="207"/>
                    <a:pt x="192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3" name="Google Shape;3223;p3"/>
            <p:cNvSpPr/>
            <p:nvPr/>
          </p:nvSpPr>
          <p:spPr>
            <a:xfrm>
              <a:off x="4863121" y="1563837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5" y="21"/>
                    <a:pt x="5" y="3"/>
                    <a:pt x="0" y="92"/>
                  </a:cubicBezTo>
                  <a:cubicBezTo>
                    <a:pt x="149" y="71"/>
                    <a:pt x="379" y="90"/>
                    <a:pt x="3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4" name="Google Shape;3224;p3"/>
            <p:cNvSpPr/>
            <p:nvPr/>
          </p:nvSpPr>
          <p:spPr>
            <a:xfrm>
              <a:off x="2116740" y="1560736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3" y="103"/>
                  </a:moveTo>
                  <a:cubicBezTo>
                    <a:pt x="193" y="54"/>
                    <a:pt x="37" y="0"/>
                    <a:pt x="1" y="103"/>
                  </a:cubicBezTo>
                  <a:cubicBezTo>
                    <a:pt x="0" y="154"/>
                    <a:pt x="154" y="208"/>
                    <a:pt x="193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5" name="Google Shape;3225;p3"/>
            <p:cNvSpPr/>
            <p:nvPr/>
          </p:nvSpPr>
          <p:spPr>
            <a:xfrm>
              <a:off x="1707105" y="1563084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101" y="117"/>
                  </a:moveTo>
                  <a:cubicBezTo>
                    <a:pt x="151" y="143"/>
                    <a:pt x="391" y="72"/>
                    <a:pt x="293" y="25"/>
                  </a:cubicBezTo>
                  <a:cubicBezTo>
                    <a:pt x="239" y="1"/>
                    <a:pt x="1" y="70"/>
                    <a:pt x="101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6" name="Google Shape;3226;p3"/>
            <p:cNvSpPr/>
            <p:nvPr/>
          </p:nvSpPr>
          <p:spPr>
            <a:xfrm>
              <a:off x="5027339" y="1555617"/>
              <a:ext cx="21630" cy="6474"/>
            </a:xfrm>
            <a:custGeom>
              <a:avLst/>
              <a:gdLst/>
              <a:ahLst/>
              <a:cxnLst/>
              <a:rect l="l" t="t" r="r" b="b"/>
              <a:pathLst>
                <a:path w="606" h="215" extrusionOk="0">
                  <a:moveTo>
                    <a:pt x="606" y="183"/>
                  </a:moveTo>
                  <a:lnTo>
                    <a:pt x="606" y="1"/>
                  </a:lnTo>
                  <a:lnTo>
                    <a:pt x="26" y="1"/>
                  </a:lnTo>
                  <a:cubicBezTo>
                    <a:pt x="0" y="165"/>
                    <a:pt x="218" y="215"/>
                    <a:pt x="606" y="1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7" name="Google Shape;3227;p3"/>
            <p:cNvSpPr/>
            <p:nvPr/>
          </p:nvSpPr>
          <p:spPr>
            <a:xfrm>
              <a:off x="3975179" y="1558357"/>
              <a:ext cx="13706" cy="2800"/>
            </a:xfrm>
            <a:custGeom>
              <a:avLst/>
              <a:gdLst/>
              <a:ahLst/>
              <a:cxnLst/>
              <a:rect l="l" t="t" r="r" b="b"/>
              <a:pathLst>
                <a:path w="384" h="93" extrusionOk="0">
                  <a:moveTo>
                    <a:pt x="1" y="92"/>
                  </a:moveTo>
                  <a:cubicBezTo>
                    <a:pt x="151" y="71"/>
                    <a:pt x="379" y="90"/>
                    <a:pt x="383" y="1"/>
                  </a:cubicBezTo>
                  <a:cubicBezTo>
                    <a:pt x="236" y="20"/>
                    <a:pt x="7" y="5"/>
                    <a:pt x="1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8" name="Google Shape;3228;p3"/>
            <p:cNvSpPr/>
            <p:nvPr/>
          </p:nvSpPr>
          <p:spPr>
            <a:xfrm>
              <a:off x="2216428" y="1557635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0" y="116"/>
                  </a:moveTo>
                  <a:cubicBezTo>
                    <a:pt x="153" y="141"/>
                    <a:pt x="392" y="72"/>
                    <a:pt x="292" y="25"/>
                  </a:cubicBezTo>
                  <a:cubicBezTo>
                    <a:pt x="238" y="0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9" name="Google Shape;3229;p3"/>
            <p:cNvSpPr/>
            <p:nvPr/>
          </p:nvSpPr>
          <p:spPr>
            <a:xfrm>
              <a:off x="8531814" y="1555617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1"/>
                  </a:moveTo>
                  <a:cubicBezTo>
                    <a:pt x="236" y="21"/>
                    <a:pt x="5" y="4"/>
                    <a:pt x="1" y="92"/>
                  </a:cubicBezTo>
                  <a:cubicBezTo>
                    <a:pt x="150" y="72"/>
                    <a:pt x="379" y="91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0" name="Google Shape;3230;p3"/>
            <p:cNvSpPr/>
            <p:nvPr/>
          </p:nvSpPr>
          <p:spPr>
            <a:xfrm>
              <a:off x="5537625" y="1547097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3" y="102"/>
                  </a:moveTo>
                  <a:cubicBezTo>
                    <a:pt x="195" y="54"/>
                    <a:pt x="39" y="0"/>
                    <a:pt x="1" y="102"/>
                  </a:cubicBezTo>
                  <a:cubicBezTo>
                    <a:pt x="1" y="153"/>
                    <a:pt x="156" y="205"/>
                    <a:pt x="193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1" name="Google Shape;3231;p3"/>
            <p:cNvSpPr/>
            <p:nvPr/>
          </p:nvSpPr>
          <p:spPr>
            <a:xfrm>
              <a:off x="2075409" y="1547488"/>
              <a:ext cx="13849" cy="2710"/>
            </a:xfrm>
            <a:custGeom>
              <a:avLst/>
              <a:gdLst/>
              <a:ahLst/>
              <a:cxnLst/>
              <a:rect l="l" t="t" r="r" b="b"/>
              <a:pathLst>
                <a:path w="388" h="90" extrusionOk="0">
                  <a:moveTo>
                    <a:pt x="388" y="0"/>
                  </a:moveTo>
                  <a:cubicBezTo>
                    <a:pt x="235" y="20"/>
                    <a:pt x="5" y="2"/>
                    <a:pt x="0" y="89"/>
                  </a:cubicBezTo>
                  <a:cubicBezTo>
                    <a:pt x="149" y="69"/>
                    <a:pt x="383" y="88"/>
                    <a:pt x="3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2" name="Google Shape;3232;p3"/>
            <p:cNvSpPr/>
            <p:nvPr/>
          </p:nvSpPr>
          <p:spPr>
            <a:xfrm>
              <a:off x="1497166" y="1544327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6" y="105"/>
                  </a:moveTo>
                  <a:cubicBezTo>
                    <a:pt x="196" y="54"/>
                    <a:pt x="39" y="1"/>
                    <a:pt x="3" y="105"/>
                  </a:cubicBezTo>
                  <a:cubicBezTo>
                    <a:pt x="1" y="154"/>
                    <a:pt x="159" y="207"/>
                    <a:pt x="196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3" name="Google Shape;3233;p3"/>
            <p:cNvSpPr/>
            <p:nvPr/>
          </p:nvSpPr>
          <p:spPr>
            <a:xfrm>
              <a:off x="4357046" y="154393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4"/>
                  </a:moveTo>
                  <a:cubicBezTo>
                    <a:pt x="241" y="1"/>
                    <a:pt x="0" y="69"/>
                    <a:pt x="101" y="116"/>
                  </a:cubicBezTo>
                  <a:cubicBezTo>
                    <a:pt x="153" y="142"/>
                    <a:pt x="393" y="74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4" name="Google Shape;3234;p3"/>
            <p:cNvSpPr/>
            <p:nvPr/>
          </p:nvSpPr>
          <p:spPr>
            <a:xfrm>
              <a:off x="2488971" y="1535234"/>
              <a:ext cx="20131" cy="16259"/>
            </a:xfrm>
            <a:custGeom>
              <a:avLst/>
              <a:gdLst/>
              <a:ahLst/>
              <a:cxnLst/>
              <a:rect l="l" t="t" r="r" b="b"/>
              <a:pathLst>
                <a:path w="564" h="540" extrusionOk="0">
                  <a:moveTo>
                    <a:pt x="563" y="134"/>
                  </a:moveTo>
                  <a:cubicBezTo>
                    <a:pt x="1" y="0"/>
                    <a:pt x="1" y="539"/>
                    <a:pt x="563" y="40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5" name="Google Shape;3235;p3"/>
            <p:cNvSpPr/>
            <p:nvPr/>
          </p:nvSpPr>
          <p:spPr>
            <a:xfrm>
              <a:off x="6600921" y="1541225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2" y="27"/>
                  </a:moveTo>
                  <a:cubicBezTo>
                    <a:pt x="239" y="1"/>
                    <a:pt x="0" y="69"/>
                    <a:pt x="98" y="117"/>
                  </a:cubicBezTo>
                  <a:cubicBezTo>
                    <a:pt x="154" y="143"/>
                    <a:pt x="392" y="73"/>
                    <a:pt x="292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6" name="Google Shape;3236;p3"/>
            <p:cNvSpPr/>
            <p:nvPr/>
          </p:nvSpPr>
          <p:spPr>
            <a:xfrm>
              <a:off x="6249856" y="1541225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3" y="27"/>
                  </a:moveTo>
                  <a:cubicBezTo>
                    <a:pt x="241" y="1"/>
                    <a:pt x="0" y="69"/>
                    <a:pt x="102" y="117"/>
                  </a:cubicBezTo>
                  <a:cubicBezTo>
                    <a:pt x="156" y="143"/>
                    <a:pt x="395" y="73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7" name="Google Shape;3237;p3"/>
            <p:cNvSpPr/>
            <p:nvPr/>
          </p:nvSpPr>
          <p:spPr>
            <a:xfrm>
              <a:off x="2271250" y="1533819"/>
              <a:ext cx="25734" cy="8220"/>
            </a:xfrm>
            <a:custGeom>
              <a:avLst/>
              <a:gdLst/>
              <a:ahLst/>
              <a:cxnLst/>
              <a:rect l="l" t="t" r="r" b="b"/>
              <a:pathLst>
                <a:path w="721" h="273" extrusionOk="0">
                  <a:moveTo>
                    <a:pt x="105" y="273"/>
                  </a:moveTo>
                  <a:lnTo>
                    <a:pt x="685" y="273"/>
                  </a:lnTo>
                  <a:cubicBezTo>
                    <a:pt x="655" y="165"/>
                    <a:pt x="720" y="13"/>
                    <a:pt x="492" y="0"/>
                  </a:cubicBezTo>
                  <a:cubicBezTo>
                    <a:pt x="477" y="142"/>
                    <a:pt x="1" y="71"/>
                    <a:pt x="105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8" name="Google Shape;3238;p3"/>
            <p:cNvSpPr/>
            <p:nvPr/>
          </p:nvSpPr>
          <p:spPr>
            <a:xfrm>
              <a:off x="2670678" y="1535776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5"/>
                  </a:moveTo>
                  <a:cubicBezTo>
                    <a:pt x="242" y="0"/>
                    <a:pt x="0" y="70"/>
                    <a:pt x="102" y="116"/>
                  </a:cubicBezTo>
                  <a:cubicBezTo>
                    <a:pt x="155" y="141"/>
                    <a:pt x="395" y="72"/>
                    <a:pt x="292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9" name="Google Shape;3239;p3"/>
            <p:cNvSpPr/>
            <p:nvPr/>
          </p:nvSpPr>
          <p:spPr>
            <a:xfrm>
              <a:off x="4317214" y="1524967"/>
              <a:ext cx="29625" cy="12375"/>
            </a:xfrm>
            <a:custGeom>
              <a:avLst/>
              <a:gdLst/>
              <a:ahLst/>
              <a:cxnLst/>
              <a:rect l="l" t="t" r="r" b="b"/>
              <a:pathLst>
                <a:path w="830" h="411" extrusionOk="0">
                  <a:moveTo>
                    <a:pt x="829" y="384"/>
                  </a:moveTo>
                  <a:lnTo>
                    <a:pt x="829" y="21"/>
                  </a:lnTo>
                  <a:cubicBezTo>
                    <a:pt x="465" y="0"/>
                    <a:pt x="405" y="123"/>
                    <a:pt x="59" y="111"/>
                  </a:cubicBezTo>
                  <a:cubicBezTo>
                    <a:pt x="0" y="351"/>
                    <a:pt x="327" y="410"/>
                    <a:pt x="829" y="38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0" name="Google Shape;3240;p3"/>
            <p:cNvSpPr/>
            <p:nvPr/>
          </p:nvSpPr>
          <p:spPr>
            <a:xfrm>
              <a:off x="1414718" y="1527315"/>
              <a:ext cx="27519" cy="11231"/>
            </a:xfrm>
            <a:custGeom>
              <a:avLst/>
              <a:gdLst/>
              <a:ahLst/>
              <a:cxnLst/>
              <a:rect l="l" t="t" r="r" b="b"/>
              <a:pathLst>
                <a:path w="771" h="373" extrusionOk="0">
                  <a:moveTo>
                    <a:pt x="770" y="306"/>
                  </a:moveTo>
                  <a:lnTo>
                    <a:pt x="770" y="33"/>
                  </a:lnTo>
                  <a:cubicBezTo>
                    <a:pt x="483" y="50"/>
                    <a:pt x="58" y="1"/>
                    <a:pt x="0" y="125"/>
                  </a:cubicBezTo>
                  <a:cubicBezTo>
                    <a:pt x="383" y="126"/>
                    <a:pt x="243" y="373"/>
                    <a:pt x="770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1" name="Google Shape;3241;p3"/>
            <p:cNvSpPr/>
            <p:nvPr/>
          </p:nvSpPr>
          <p:spPr>
            <a:xfrm>
              <a:off x="1855119" y="1516837"/>
              <a:ext cx="41332" cy="16952"/>
            </a:xfrm>
            <a:custGeom>
              <a:avLst/>
              <a:gdLst/>
              <a:ahLst/>
              <a:cxnLst/>
              <a:rect l="l" t="t" r="r" b="b"/>
              <a:pathLst>
                <a:path w="1158" h="563" extrusionOk="0">
                  <a:moveTo>
                    <a:pt x="1" y="199"/>
                  </a:moveTo>
                  <a:cubicBezTo>
                    <a:pt x="211" y="402"/>
                    <a:pt x="524" y="559"/>
                    <a:pt x="1157" y="563"/>
                  </a:cubicBezTo>
                  <a:lnTo>
                    <a:pt x="1157" y="108"/>
                  </a:lnTo>
                  <a:cubicBezTo>
                    <a:pt x="819" y="161"/>
                    <a:pt x="27" y="0"/>
                    <a:pt x="1" y="19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2" name="Google Shape;3242;p3"/>
            <p:cNvSpPr/>
            <p:nvPr/>
          </p:nvSpPr>
          <p:spPr>
            <a:xfrm>
              <a:off x="857033" y="1517349"/>
              <a:ext cx="45865" cy="16711"/>
            </a:xfrm>
            <a:custGeom>
              <a:avLst/>
              <a:gdLst/>
              <a:ahLst/>
              <a:cxnLst/>
              <a:rect l="l" t="t" r="r" b="b"/>
              <a:pathLst>
                <a:path w="1285" h="555" extrusionOk="0">
                  <a:moveTo>
                    <a:pt x="965" y="0"/>
                  </a:moveTo>
                  <a:cubicBezTo>
                    <a:pt x="361" y="18"/>
                    <a:pt x="38" y="170"/>
                    <a:pt x="0" y="454"/>
                  </a:cubicBezTo>
                  <a:cubicBezTo>
                    <a:pt x="365" y="433"/>
                    <a:pt x="426" y="555"/>
                    <a:pt x="776" y="546"/>
                  </a:cubicBezTo>
                  <a:cubicBezTo>
                    <a:pt x="901" y="355"/>
                    <a:pt x="1285" y="142"/>
                    <a:pt x="9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3" name="Google Shape;3243;p3"/>
            <p:cNvSpPr/>
            <p:nvPr/>
          </p:nvSpPr>
          <p:spPr>
            <a:xfrm>
              <a:off x="5613399" y="1522829"/>
              <a:ext cx="14919" cy="9244"/>
            </a:xfrm>
            <a:custGeom>
              <a:avLst/>
              <a:gdLst/>
              <a:ahLst/>
              <a:cxnLst/>
              <a:rect l="l" t="t" r="r" b="b"/>
              <a:pathLst>
                <a:path w="418" h="307" extrusionOk="0">
                  <a:moveTo>
                    <a:pt x="383" y="274"/>
                  </a:moveTo>
                  <a:cubicBezTo>
                    <a:pt x="357" y="167"/>
                    <a:pt x="418" y="17"/>
                    <a:pt x="193" y="1"/>
                  </a:cubicBezTo>
                  <a:cubicBezTo>
                    <a:pt x="180" y="57"/>
                    <a:pt x="163" y="109"/>
                    <a:pt x="0" y="95"/>
                  </a:cubicBezTo>
                  <a:cubicBezTo>
                    <a:pt x="21" y="202"/>
                    <a:pt x="56" y="306"/>
                    <a:pt x="383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4" name="Google Shape;3244;p3"/>
            <p:cNvSpPr/>
            <p:nvPr/>
          </p:nvSpPr>
          <p:spPr>
            <a:xfrm>
              <a:off x="2477942" y="152755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5" name="Google Shape;3245;p3"/>
            <p:cNvSpPr/>
            <p:nvPr/>
          </p:nvSpPr>
          <p:spPr>
            <a:xfrm>
              <a:off x="4119731" y="1522438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3" y="105"/>
                  </a:moveTo>
                  <a:cubicBezTo>
                    <a:pt x="193" y="53"/>
                    <a:pt x="38" y="1"/>
                    <a:pt x="0" y="105"/>
                  </a:cubicBezTo>
                  <a:cubicBezTo>
                    <a:pt x="0" y="155"/>
                    <a:pt x="157" y="208"/>
                    <a:pt x="193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6" name="Google Shape;3246;p3"/>
            <p:cNvSpPr/>
            <p:nvPr/>
          </p:nvSpPr>
          <p:spPr>
            <a:xfrm>
              <a:off x="2264540" y="1522046"/>
              <a:ext cx="14134" cy="4336"/>
            </a:xfrm>
            <a:custGeom>
              <a:avLst/>
              <a:gdLst/>
              <a:ahLst/>
              <a:cxnLst/>
              <a:rect l="l" t="t" r="r" b="b"/>
              <a:pathLst>
                <a:path w="396" h="144" extrusionOk="0">
                  <a:moveTo>
                    <a:pt x="293" y="26"/>
                  </a:moveTo>
                  <a:cubicBezTo>
                    <a:pt x="241" y="1"/>
                    <a:pt x="1" y="70"/>
                    <a:pt x="104" y="118"/>
                  </a:cubicBezTo>
                  <a:cubicBezTo>
                    <a:pt x="155" y="143"/>
                    <a:pt x="395" y="75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7" name="Google Shape;3247;p3"/>
            <p:cNvSpPr/>
            <p:nvPr/>
          </p:nvSpPr>
          <p:spPr>
            <a:xfrm>
              <a:off x="3706633" y="1520089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0"/>
                  </a:moveTo>
                  <a:cubicBezTo>
                    <a:pt x="241" y="20"/>
                    <a:pt x="7" y="4"/>
                    <a:pt x="1" y="91"/>
                  </a:cubicBezTo>
                  <a:cubicBezTo>
                    <a:pt x="154" y="71"/>
                    <a:pt x="382" y="89"/>
                    <a:pt x="3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8" name="Google Shape;3248;p3"/>
            <p:cNvSpPr/>
            <p:nvPr/>
          </p:nvSpPr>
          <p:spPr>
            <a:xfrm>
              <a:off x="4501669" y="1516627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5"/>
                  </a:moveTo>
                  <a:cubicBezTo>
                    <a:pt x="153" y="140"/>
                    <a:pt x="392" y="74"/>
                    <a:pt x="291" y="24"/>
                  </a:cubicBezTo>
                  <a:cubicBezTo>
                    <a:pt x="238" y="1"/>
                    <a:pt x="0" y="68"/>
                    <a:pt x="99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9" name="Google Shape;3249;p3"/>
            <p:cNvSpPr/>
            <p:nvPr/>
          </p:nvSpPr>
          <p:spPr>
            <a:xfrm>
              <a:off x="3414103" y="1516627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4"/>
                  </a:moveTo>
                  <a:cubicBezTo>
                    <a:pt x="241" y="1"/>
                    <a:pt x="1" y="68"/>
                    <a:pt x="100" y="115"/>
                  </a:cubicBezTo>
                  <a:cubicBezTo>
                    <a:pt x="152" y="140"/>
                    <a:pt x="392" y="74"/>
                    <a:pt x="293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0" name="Google Shape;3250;p3"/>
            <p:cNvSpPr/>
            <p:nvPr/>
          </p:nvSpPr>
          <p:spPr>
            <a:xfrm>
              <a:off x="7082796" y="151111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0" y="27"/>
                  </a:moveTo>
                  <a:cubicBezTo>
                    <a:pt x="238" y="1"/>
                    <a:pt x="0" y="70"/>
                    <a:pt x="99" y="118"/>
                  </a:cubicBezTo>
                  <a:cubicBezTo>
                    <a:pt x="153" y="142"/>
                    <a:pt x="392" y="74"/>
                    <a:pt x="290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1" name="Google Shape;3251;p3"/>
            <p:cNvSpPr/>
            <p:nvPr/>
          </p:nvSpPr>
          <p:spPr>
            <a:xfrm>
              <a:off x="2457348" y="151111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3" y="27"/>
                  </a:moveTo>
                  <a:cubicBezTo>
                    <a:pt x="238" y="1"/>
                    <a:pt x="0" y="70"/>
                    <a:pt x="100" y="118"/>
                  </a:cubicBezTo>
                  <a:cubicBezTo>
                    <a:pt x="152" y="142"/>
                    <a:pt x="392" y="74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2" name="Google Shape;3252;p3"/>
            <p:cNvSpPr/>
            <p:nvPr/>
          </p:nvSpPr>
          <p:spPr>
            <a:xfrm>
              <a:off x="5640810" y="1506420"/>
              <a:ext cx="13884" cy="5510"/>
            </a:xfrm>
            <a:custGeom>
              <a:avLst/>
              <a:gdLst/>
              <a:ahLst/>
              <a:cxnLst/>
              <a:rect l="l" t="t" r="r" b="b"/>
              <a:pathLst>
                <a:path w="389" h="183" extrusionOk="0">
                  <a:moveTo>
                    <a:pt x="1" y="183"/>
                  </a:moveTo>
                  <a:lnTo>
                    <a:pt x="389" y="183"/>
                  </a:lnTo>
                  <a:lnTo>
                    <a:pt x="389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3" name="Google Shape;3253;p3"/>
            <p:cNvSpPr/>
            <p:nvPr/>
          </p:nvSpPr>
          <p:spPr>
            <a:xfrm>
              <a:off x="4487357" y="1495491"/>
              <a:ext cx="26591" cy="12255"/>
            </a:xfrm>
            <a:custGeom>
              <a:avLst/>
              <a:gdLst/>
              <a:ahLst/>
              <a:cxnLst/>
              <a:rect l="l" t="t" r="r" b="b"/>
              <a:pathLst>
                <a:path w="745" h="407" extrusionOk="0">
                  <a:moveTo>
                    <a:pt x="306" y="0"/>
                  </a:moveTo>
                  <a:cubicBezTo>
                    <a:pt x="0" y="136"/>
                    <a:pt x="89" y="406"/>
                    <a:pt x="692" y="363"/>
                  </a:cubicBezTo>
                  <a:cubicBezTo>
                    <a:pt x="745" y="157"/>
                    <a:pt x="647" y="21"/>
                    <a:pt x="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4" name="Google Shape;3254;p3"/>
            <p:cNvSpPr/>
            <p:nvPr/>
          </p:nvSpPr>
          <p:spPr>
            <a:xfrm>
              <a:off x="3352142" y="1502957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100" y="117"/>
                  </a:moveTo>
                  <a:cubicBezTo>
                    <a:pt x="151" y="143"/>
                    <a:pt x="392" y="72"/>
                    <a:pt x="293" y="26"/>
                  </a:cubicBezTo>
                  <a:cubicBezTo>
                    <a:pt x="242" y="0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5" name="Google Shape;3255;p3"/>
            <p:cNvSpPr/>
            <p:nvPr/>
          </p:nvSpPr>
          <p:spPr>
            <a:xfrm>
              <a:off x="7844246" y="1485193"/>
              <a:ext cx="35478" cy="19090"/>
            </a:xfrm>
            <a:custGeom>
              <a:avLst/>
              <a:gdLst/>
              <a:ahLst/>
              <a:cxnLst/>
              <a:rect l="l" t="t" r="r" b="b"/>
              <a:pathLst>
                <a:path w="994" h="634" extrusionOk="0">
                  <a:moveTo>
                    <a:pt x="558" y="615"/>
                  </a:moveTo>
                  <a:cubicBezTo>
                    <a:pt x="506" y="349"/>
                    <a:pt x="994" y="336"/>
                    <a:pt x="943" y="70"/>
                  </a:cubicBezTo>
                  <a:cubicBezTo>
                    <a:pt x="1" y="0"/>
                    <a:pt x="75" y="633"/>
                    <a:pt x="558" y="6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6" name="Google Shape;3256;p3"/>
            <p:cNvSpPr/>
            <p:nvPr/>
          </p:nvSpPr>
          <p:spPr>
            <a:xfrm>
              <a:off x="2677566" y="1500248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99" y="115"/>
                  </a:moveTo>
                  <a:cubicBezTo>
                    <a:pt x="156" y="141"/>
                    <a:pt x="395" y="71"/>
                    <a:pt x="294" y="24"/>
                  </a:cubicBezTo>
                  <a:cubicBezTo>
                    <a:pt x="242" y="0"/>
                    <a:pt x="1" y="68"/>
                    <a:pt x="99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7" name="Google Shape;3257;p3"/>
            <p:cNvSpPr/>
            <p:nvPr/>
          </p:nvSpPr>
          <p:spPr>
            <a:xfrm>
              <a:off x="1872216" y="1500187"/>
              <a:ext cx="14170" cy="4336"/>
            </a:xfrm>
            <a:custGeom>
              <a:avLst/>
              <a:gdLst/>
              <a:ahLst/>
              <a:cxnLst/>
              <a:rect l="l" t="t" r="r" b="b"/>
              <a:pathLst>
                <a:path w="397" h="144" extrusionOk="0">
                  <a:moveTo>
                    <a:pt x="294" y="26"/>
                  </a:moveTo>
                  <a:cubicBezTo>
                    <a:pt x="242" y="1"/>
                    <a:pt x="1" y="70"/>
                    <a:pt x="104" y="117"/>
                  </a:cubicBezTo>
                  <a:cubicBezTo>
                    <a:pt x="157" y="143"/>
                    <a:pt x="396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8" name="Google Shape;3258;p3"/>
            <p:cNvSpPr/>
            <p:nvPr/>
          </p:nvSpPr>
          <p:spPr>
            <a:xfrm>
              <a:off x="4920656" y="1484531"/>
              <a:ext cx="34229" cy="17223"/>
            </a:xfrm>
            <a:custGeom>
              <a:avLst/>
              <a:gdLst/>
              <a:ahLst/>
              <a:cxnLst/>
              <a:rect l="l" t="t" r="r" b="b"/>
              <a:pathLst>
                <a:path w="959" h="572" extrusionOk="0">
                  <a:moveTo>
                    <a:pt x="704" y="546"/>
                  </a:moveTo>
                  <a:cubicBezTo>
                    <a:pt x="863" y="441"/>
                    <a:pt x="958" y="303"/>
                    <a:pt x="894" y="92"/>
                  </a:cubicBezTo>
                  <a:cubicBezTo>
                    <a:pt x="627" y="95"/>
                    <a:pt x="469" y="48"/>
                    <a:pt x="313" y="0"/>
                  </a:cubicBezTo>
                  <a:cubicBezTo>
                    <a:pt x="0" y="149"/>
                    <a:pt x="82" y="572"/>
                    <a:pt x="704" y="54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9" name="Google Shape;3259;p3"/>
            <p:cNvSpPr/>
            <p:nvPr/>
          </p:nvSpPr>
          <p:spPr>
            <a:xfrm>
              <a:off x="2716149" y="1488776"/>
              <a:ext cx="20131" cy="16199"/>
            </a:xfrm>
            <a:custGeom>
              <a:avLst/>
              <a:gdLst/>
              <a:ahLst/>
              <a:cxnLst/>
              <a:rect l="l" t="t" r="r" b="b"/>
              <a:pathLst>
                <a:path w="564" h="538" extrusionOk="0">
                  <a:moveTo>
                    <a:pt x="563" y="405"/>
                  </a:moveTo>
                  <a:lnTo>
                    <a:pt x="563" y="132"/>
                  </a:lnTo>
                  <a:cubicBezTo>
                    <a:pt x="0" y="0"/>
                    <a:pt x="0" y="538"/>
                    <a:pt x="563" y="4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0" name="Google Shape;3260;p3"/>
            <p:cNvSpPr/>
            <p:nvPr/>
          </p:nvSpPr>
          <p:spPr>
            <a:xfrm>
              <a:off x="6518365" y="1494708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4" y="26"/>
                  </a:moveTo>
                  <a:cubicBezTo>
                    <a:pt x="236" y="0"/>
                    <a:pt x="0" y="71"/>
                    <a:pt x="101" y="118"/>
                  </a:cubicBezTo>
                  <a:cubicBezTo>
                    <a:pt x="151" y="143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1" name="Google Shape;3261;p3"/>
            <p:cNvSpPr/>
            <p:nvPr/>
          </p:nvSpPr>
          <p:spPr>
            <a:xfrm>
              <a:off x="2631667" y="1490011"/>
              <a:ext cx="21951" cy="8762"/>
            </a:xfrm>
            <a:custGeom>
              <a:avLst/>
              <a:gdLst/>
              <a:ahLst/>
              <a:cxnLst/>
              <a:rect l="l" t="t" r="r" b="b"/>
              <a:pathLst>
                <a:path w="615" h="291" extrusionOk="0">
                  <a:moveTo>
                    <a:pt x="614" y="274"/>
                  </a:moveTo>
                  <a:lnTo>
                    <a:pt x="614" y="1"/>
                  </a:lnTo>
                  <a:lnTo>
                    <a:pt x="34" y="1"/>
                  </a:lnTo>
                  <a:cubicBezTo>
                    <a:pt x="1" y="201"/>
                    <a:pt x="194" y="291"/>
                    <a:pt x="614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2" name="Google Shape;3262;p3"/>
            <p:cNvSpPr/>
            <p:nvPr/>
          </p:nvSpPr>
          <p:spPr>
            <a:xfrm>
              <a:off x="1833597" y="1487271"/>
              <a:ext cx="14670" cy="9545"/>
            </a:xfrm>
            <a:custGeom>
              <a:avLst/>
              <a:gdLst/>
              <a:ahLst/>
              <a:cxnLst/>
              <a:rect l="l" t="t" r="r" b="b"/>
              <a:pathLst>
                <a:path w="411" h="317" extrusionOk="0">
                  <a:moveTo>
                    <a:pt x="410" y="273"/>
                  </a:moveTo>
                  <a:lnTo>
                    <a:pt x="410" y="91"/>
                  </a:lnTo>
                  <a:cubicBezTo>
                    <a:pt x="220" y="91"/>
                    <a:pt x="182" y="17"/>
                    <a:pt x="25" y="1"/>
                  </a:cubicBezTo>
                  <a:cubicBezTo>
                    <a:pt x="45" y="144"/>
                    <a:pt x="0" y="316"/>
                    <a:pt x="410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3" name="Google Shape;3263;p3"/>
            <p:cNvSpPr/>
            <p:nvPr/>
          </p:nvSpPr>
          <p:spPr>
            <a:xfrm>
              <a:off x="1600565" y="1492721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49" y="71"/>
                    <a:pt x="380" y="90"/>
                    <a:pt x="385" y="1"/>
                  </a:cubicBezTo>
                  <a:cubicBezTo>
                    <a:pt x="235" y="22"/>
                    <a:pt x="5" y="5"/>
                    <a:pt x="0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4" name="Google Shape;3264;p3"/>
            <p:cNvSpPr/>
            <p:nvPr/>
          </p:nvSpPr>
          <p:spPr>
            <a:xfrm>
              <a:off x="8380302" y="1486970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3" y="102"/>
                  </a:moveTo>
                  <a:cubicBezTo>
                    <a:pt x="195" y="52"/>
                    <a:pt x="39" y="0"/>
                    <a:pt x="1" y="102"/>
                  </a:cubicBezTo>
                  <a:cubicBezTo>
                    <a:pt x="1" y="153"/>
                    <a:pt x="159" y="205"/>
                    <a:pt x="193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5" name="Google Shape;3265;p3"/>
            <p:cNvSpPr/>
            <p:nvPr/>
          </p:nvSpPr>
          <p:spPr>
            <a:xfrm>
              <a:off x="7447531" y="148922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7"/>
                  </a:moveTo>
                  <a:cubicBezTo>
                    <a:pt x="240" y="1"/>
                    <a:pt x="1" y="71"/>
                    <a:pt x="100" y="117"/>
                  </a:cubicBezTo>
                  <a:cubicBezTo>
                    <a:pt x="153" y="142"/>
                    <a:pt x="394" y="73"/>
                    <a:pt x="294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6" name="Google Shape;3266;p3"/>
            <p:cNvSpPr/>
            <p:nvPr/>
          </p:nvSpPr>
          <p:spPr>
            <a:xfrm>
              <a:off x="2288775" y="1487150"/>
              <a:ext cx="20737" cy="5781"/>
            </a:xfrm>
            <a:custGeom>
              <a:avLst/>
              <a:gdLst/>
              <a:ahLst/>
              <a:cxnLst/>
              <a:rect l="l" t="t" r="r" b="b"/>
              <a:pathLst>
                <a:path w="581" h="192" extrusionOk="0">
                  <a:moveTo>
                    <a:pt x="1" y="186"/>
                  </a:moveTo>
                  <a:cubicBezTo>
                    <a:pt x="333" y="191"/>
                    <a:pt x="497" y="118"/>
                    <a:pt x="580" y="5"/>
                  </a:cubicBezTo>
                  <a:cubicBezTo>
                    <a:pt x="249" y="1"/>
                    <a:pt x="85" y="75"/>
                    <a:pt x="1" y="18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7" name="Google Shape;3267;p3"/>
            <p:cNvSpPr/>
            <p:nvPr/>
          </p:nvSpPr>
          <p:spPr>
            <a:xfrm>
              <a:off x="2653688" y="1481851"/>
              <a:ext cx="20666" cy="8160"/>
            </a:xfrm>
            <a:custGeom>
              <a:avLst/>
              <a:gdLst/>
              <a:ahLst/>
              <a:cxnLst/>
              <a:rect l="l" t="t" r="r" b="b"/>
              <a:pathLst>
                <a:path w="579" h="271" extrusionOk="0">
                  <a:moveTo>
                    <a:pt x="578" y="89"/>
                  </a:moveTo>
                  <a:cubicBezTo>
                    <a:pt x="382" y="92"/>
                    <a:pt x="349" y="16"/>
                    <a:pt x="192" y="0"/>
                  </a:cubicBezTo>
                  <a:cubicBezTo>
                    <a:pt x="192" y="92"/>
                    <a:pt x="35" y="107"/>
                    <a:pt x="0" y="181"/>
                  </a:cubicBezTo>
                  <a:cubicBezTo>
                    <a:pt x="192" y="181"/>
                    <a:pt x="230" y="255"/>
                    <a:pt x="385" y="271"/>
                  </a:cubicBezTo>
                  <a:cubicBezTo>
                    <a:pt x="382" y="181"/>
                    <a:pt x="542" y="165"/>
                    <a:pt x="578" y="8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8" name="Google Shape;3268;p3"/>
            <p:cNvSpPr/>
            <p:nvPr/>
          </p:nvSpPr>
          <p:spPr>
            <a:xfrm>
              <a:off x="6129967" y="1474384"/>
              <a:ext cx="26520" cy="15236"/>
            </a:xfrm>
            <a:custGeom>
              <a:avLst/>
              <a:gdLst/>
              <a:ahLst/>
              <a:cxnLst/>
              <a:rect l="l" t="t" r="r" b="b"/>
              <a:pathLst>
                <a:path w="743" h="506" extrusionOk="0">
                  <a:moveTo>
                    <a:pt x="1" y="72"/>
                  </a:moveTo>
                  <a:lnTo>
                    <a:pt x="1" y="435"/>
                  </a:lnTo>
                  <a:cubicBezTo>
                    <a:pt x="742" y="506"/>
                    <a:pt x="742" y="0"/>
                    <a:pt x="1" y="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9" name="Google Shape;3269;p3"/>
            <p:cNvSpPr/>
            <p:nvPr/>
          </p:nvSpPr>
          <p:spPr>
            <a:xfrm>
              <a:off x="5500577" y="1470892"/>
              <a:ext cx="35086" cy="16410"/>
            </a:xfrm>
            <a:custGeom>
              <a:avLst/>
              <a:gdLst/>
              <a:ahLst/>
              <a:cxnLst/>
              <a:rect l="l" t="t" r="r" b="b"/>
              <a:pathLst>
                <a:path w="983" h="545" extrusionOk="0">
                  <a:moveTo>
                    <a:pt x="844" y="0"/>
                  </a:moveTo>
                  <a:lnTo>
                    <a:pt x="74" y="0"/>
                  </a:lnTo>
                  <a:cubicBezTo>
                    <a:pt x="1" y="307"/>
                    <a:pt x="408" y="387"/>
                    <a:pt x="654" y="545"/>
                  </a:cubicBezTo>
                  <a:cubicBezTo>
                    <a:pt x="647" y="332"/>
                    <a:pt x="983" y="280"/>
                    <a:pt x="8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0" name="Google Shape;3270;p3"/>
            <p:cNvSpPr/>
            <p:nvPr/>
          </p:nvSpPr>
          <p:spPr>
            <a:xfrm>
              <a:off x="2904781" y="1478299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2" y="27"/>
                  </a:moveTo>
                  <a:cubicBezTo>
                    <a:pt x="237" y="1"/>
                    <a:pt x="1" y="70"/>
                    <a:pt x="99" y="118"/>
                  </a:cubicBezTo>
                  <a:cubicBezTo>
                    <a:pt x="152" y="142"/>
                    <a:pt x="390" y="74"/>
                    <a:pt x="292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1" name="Google Shape;3271;p3"/>
            <p:cNvSpPr/>
            <p:nvPr/>
          </p:nvSpPr>
          <p:spPr>
            <a:xfrm>
              <a:off x="7588799" y="1470892"/>
              <a:ext cx="20773" cy="8250"/>
            </a:xfrm>
            <a:custGeom>
              <a:avLst/>
              <a:gdLst/>
              <a:ahLst/>
              <a:cxnLst/>
              <a:rect l="l" t="t" r="r" b="b"/>
              <a:pathLst>
                <a:path w="582" h="274" extrusionOk="0">
                  <a:moveTo>
                    <a:pt x="581" y="0"/>
                  </a:moveTo>
                  <a:lnTo>
                    <a:pt x="0" y="0"/>
                  </a:lnTo>
                  <a:lnTo>
                    <a:pt x="0" y="273"/>
                  </a:lnTo>
                  <a:lnTo>
                    <a:pt x="581" y="27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2" name="Google Shape;3272;p3"/>
            <p:cNvSpPr/>
            <p:nvPr/>
          </p:nvSpPr>
          <p:spPr>
            <a:xfrm>
              <a:off x="8270157" y="1470500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5"/>
                  </a:moveTo>
                  <a:cubicBezTo>
                    <a:pt x="197" y="54"/>
                    <a:pt x="39" y="0"/>
                    <a:pt x="1" y="105"/>
                  </a:cubicBezTo>
                  <a:cubicBezTo>
                    <a:pt x="1" y="155"/>
                    <a:pt x="158" y="208"/>
                    <a:pt x="195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3" name="Google Shape;3273;p3"/>
            <p:cNvSpPr/>
            <p:nvPr/>
          </p:nvSpPr>
          <p:spPr>
            <a:xfrm>
              <a:off x="5079699" y="1467399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4" y="116"/>
                  </a:moveTo>
                  <a:cubicBezTo>
                    <a:pt x="157" y="141"/>
                    <a:pt x="393" y="72"/>
                    <a:pt x="296" y="25"/>
                  </a:cubicBezTo>
                  <a:cubicBezTo>
                    <a:pt x="242" y="0"/>
                    <a:pt x="1" y="68"/>
                    <a:pt x="104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4" name="Google Shape;3274;p3"/>
            <p:cNvSpPr/>
            <p:nvPr/>
          </p:nvSpPr>
          <p:spPr>
            <a:xfrm>
              <a:off x="1336624" y="1444908"/>
              <a:ext cx="52218" cy="28002"/>
            </a:xfrm>
            <a:custGeom>
              <a:avLst/>
              <a:gdLst/>
              <a:ahLst/>
              <a:cxnLst/>
              <a:rect l="l" t="t" r="r" b="b"/>
              <a:pathLst>
                <a:path w="1463" h="930" extrusionOk="0">
                  <a:moveTo>
                    <a:pt x="450" y="590"/>
                  </a:moveTo>
                  <a:cubicBezTo>
                    <a:pt x="587" y="701"/>
                    <a:pt x="336" y="930"/>
                    <a:pt x="836" y="863"/>
                  </a:cubicBezTo>
                  <a:cubicBezTo>
                    <a:pt x="1462" y="635"/>
                    <a:pt x="634" y="0"/>
                    <a:pt x="63" y="318"/>
                  </a:cubicBezTo>
                  <a:cubicBezTo>
                    <a:pt x="0" y="499"/>
                    <a:pt x="336" y="496"/>
                    <a:pt x="450" y="59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5" name="Google Shape;3275;p3"/>
            <p:cNvSpPr/>
            <p:nvPr/>
          </p:nvSpPr>
          <p:spPr>
            <a:xfrm>
              <a:off x="7003667" y="1462702"/>
              <a:ext cx="13884" cy="5510"/>
            </a:xfrm>
            <a:custGeom>
              <a:avLst/>
              <a:gdLst/>
              <a:ahLst/>
              <a:cxnLst/>
              <a:rect l="l" t="t" r="r" b="b"/>
              <a:pathLst>
                <a:path w="389" h="183" extrusionOk="0">
                  <a:moveTo>
                    <a:pt x="1" y="182"/>
                  </a:moveTo>
                  <a:lnTo>
                    <a:pt x="388" y="182"/>
                  </a:lnTo>
                  <a:lnTo>
                    <a:pt x="388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6" name="Google Shape;3276;p3"/>
            <p:cNvSpPr/>
            <p:nvPr/>
          </p:nvSpPr>
          <p:spPr>
            <a:xfrm>
              <a:off x="2917987" y="1459962"/>
              <a:ext cx="29482" cy="9846"/>
            </a:xfrm>
            <a:custGeom>
              <a:avLst/>
              <a:gdLst/>
              <a:ahLst/>
              <a:cxnLst/>
              <a:rect l="l" t="t" r="r" b="b"/>
              <a:pathLst>
                <a:path w="826" h="327" extrusionOk="0">
                  <a:moveTo>
                    <a:pt x="692" y="273"/>
                  </a:moveTo>
                  <a:cubicBezTo>
                    <a:pt x="825" y="29"/>
                    <a:pt x="294" y="97"/>
                    <a:pt x="115" y="0"/>
                  </a:cubicBezTo>
                  <a:cubicBezTo>
                    <a:pt x="0" y="235"/>
                    <a:pt x="192" y="327"/>
                    <a:pt x="692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7" name="Google Shape;3277;p3"/>
            <p:cNvSpPr/>
            <p:nvPr/>
          </p:nvSpPr>
          <p:spPr>
            <a:xfrm>
              <a:off x="1610666" y="1464659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2" y="117"/>
                  </a:moveTo>
                  <a:cubicBezTo>
                    <a:pt x="153" y="142"/>
                    <a:pt x="392" y="73"/>
                    <a:pt x="294" y="26"/>
                  </a:cubicBezTo>
                  <a:cubicBezTo>
                    <a:pt x="239" y="1"/>
                    <a:pt x="0" y="70"/>
                    <a:pt x="102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8" name="Google Shape;3278;p3"/>
            <p:cNvSpPr/>
            <p:nvPr/>
          </p:nvSpPr>
          <p:spPr>
            <a:xfrm>
              <a:off x="2818835" y="1459571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1" y="103"/>
                  </a:moveTo>
                  <a:cubicBezTo>
                    <a:pt x="194" y="52"/>
                    <a:pt x="36" y="0"/>
                    <a:pt x="0" y="103"/>
                  </a:cubicBezTo>
                  <a:cubicBezTo>
                    <a:pt x="0" y="156"/>
                    <a:pt x="154" y="207"/>
                    <a:pt x="191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9" name="Google Shape;3279;p3"/>
            <p:cNvSpPr/>
            <p:nvPr/>
          </p:nvSpPr>
          <p:spPr>
            <a:xfrm>
              <a:off x="1004940" y="1461889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6"/>
                  </a:moveTo>
                  <a:cubicBezTo>
                    <a:pt x="240" y="0"/>
                    <a:pt x="1" y="71"/>
                    <a:pt x="101" y="118"/>
                  </a:cubicBezTo>
                  <a:cubicBezTo>
                    <a:pt x="152" y="143"/>
                    <a:pt x="394" y="73"/>
                    <a:pt x="296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0" name="Google Shape;3280;p3"/>
            <p:cNvSpPr/>
            <p:nvPr/>
          </p:nvSpPr>
          <p:spPr>
            <a:xfrm>
              <a:off x="660834" y="146192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6" y="142"/>
                    <a:pt x="393" y="72"/>
                    <a:pt x="294" y="25"/>
                  </a:cubicBezTo>
                  <a:cubicBezTo>
                    <a:pt x="242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1" name="Google Shape;3281;p3"/>
            <p:cNvSpPr/>
            <p:nvPr/>
          </p:nvSpPr>
          <p:spPr>
            <a:xfrm>
              <a:off x="492262" y="1453700"/>
              <a:ext cx="28483" cy="11743"/>
            </a:xfrm>
            <a:custGeom>
              <a:avLst/>
              <a:gdLst/>
              <a:ahLst/>
              <a:cxnLst/>
              <a:rect l="l" t="t" r="r" b="b"/>
              <a:pathLst>
                <a:path w="798" h="390" extrusionOk="0">
                  <a:moveTo>
                    <a:pt x="771" y="26"/>
                  </a:moveTo>
                  <a:cubicBezTo>
                    <a:pt x="336" y="1"/>
                    <a:pt x="49" y="49"/>
                    <a:pt x="1" y="208"/>
                  </a:cubicBezTo>
                  <a:cubicBezTo>
                    <a:pt x="279" y="229"/>
                    <a:pt x="326" y="358"/>
                    <a:pt x="580" y="390"/>
                  </a:cubicBezTo>
                  <a:cubicBezTo>
                    <a:pt x="539" y="219"/>
                    <a:pt x="797" y="189"/>
                    <a:pt x="771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2" name="Google Shape;3282;p3"/>
            <p:cNvSpPr/>
            <p:nvPr/>
          </p:nvSpPr>
          <p:spPr>
            <a:xfrm>
              <a:off x="2089293" y="1452405"/>
              <a:ext cx="38726" cy="12646"/>
            </a:xfrm>
            <a:custGeom>
              <a:avLst/>
              <a:gdLst/>
              <a:ahLst/>
              <a:cxnLst/>
              <a:rect l="l" t="t" r="r" b="b"/>
              <a:pathLst>
                <a:path w="1085" h="420" extrusionOk="0">
                  <a:moveTo>
                    <a:pt x="962" y="341"/>
                  </a:moveTo>
                  <a:cubicBezTo>
                    <a:pt x="1085" y="121"/>
                    <a:pt x="42" y="1"/>
                    <a:pt x="0" y="159"/>
                  </a:cubicBezTo>
                  <a:cubicBezTo>
                    <a:pt x="366" y="199"/>
                    <a:pt x="347" y="420"/>
                    <a:pt x="962" y="34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3" name="Google Shape;3283;p3"/>
            <p:cNvSpPr/>
            <p:nvPr/>
          </p:nvSpPr>
          <p:spPr>
            <a:xfrm>
              <a:off x="8662517" y="1457192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8" y="23"/>
                    <a:pt x="5" y="5"/>
                    <a:pt x="0" y="92"/>
                  </a:cubicBezTo>
                  <a:cubicBezTo>
                    <a:pt x="150" y="71"/>
                    <a:pt x="381" y="90"/>
                    <a:pt x="3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4" name="Google Shape;3284;p3"/>
            <p:cNvSpPr/>
            <p:nvPr/>
          </p:nvSpPr>
          <p:spPr>
            <a:xfrm>
              <a:off x="216150" y="1454453"/>
              <a:ext cx="21558" cy="6444"/>
            </a:xfrm>
            <a:custGeom>
              <a:avLst/>
              <a:gdLst/>
              <a:ahLst/>
              <a:cxnLst/>
              <a:rect l="l" t="t" r="r" b="b"/>
              <a:pathLst>
                <a:path w="604" h="214" extrusionOk="0">
                  <a:moveTo>
                    <a:pt x="603" y="1"/>
                  </a:moveTo>
                  <a:lnTo>
                    <a:pt x="25" y="1"/>
                  </a:lnTo>
                  <a:cubicBezTo>
                    <a:pt x="0" y="164"/>
                    <a:pt x="216" y="213"/>
                    <a:pt x="603" y="1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5" name="Google Shape;3285;p3"/>
            <p:cNvSpPr/>
            <p:nvPr/>
          </p:nvSpPr>
          <p:spPr>
            <a:xfrm>
              <a:off x="5585845" y="1448672"/>
              <a:ext cx="6853" cy="6203"/>
            </a:xfrm>
            <a:custGeom>
              <a:avLst/>
              <a:gdLst/>
              <a:ahLst/>
              <a:cxnLst/>
              <a:rect l="l" t="t" r="r" b="b"/>
              <a:pathLst>
                <a:path w="192" h="206" extrusionOk="0">
                  <a:moveTo>
                    <a:pt x="191" y="103"/>
                  </a:moveTo>
                  <a:cubicBezTo>
                    <a:pt x="191" y="53"/>
                    <a:pt x="36" y="1"/>
                    <a:pt x="1" y="103"/>
                  </a:cubicBezTo>
                  <a:cubicBezTo>
                    <a:pt x="1" y="153"/>
                    <a:pt x="156" y="206"/>
                    <a:pt x="191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6" name="Google Shape;3286;p3"/>
            <p:cNvSpPr/>
            <p:nvPr/>
          </p:nvSpPr>
          <p:spPr>
            <a:xfrm>
              <a:off x="4711609" y="1449033"/>
              <a:ext cx="13849" cy="5450"/>
            </a:xfrm>
            <a:custGeom>
              <a:avLst/>
              <a:gdLst/>
              <a:ahLst/>
              <a:cxnLst/>
              <a:rect l="l" t="t" r="r" b="b"/>
              <a:pathLst>
                <a:path w="388" h="181" extrusionOk="0">
                  <a:moveTo>
                    <a:pt x="388" y="0"/>
                  </a:moveTo>
                  <a:lnTo>
                    <a:pt x="0" y="0"/>
                  </a:lnTo>
                  <a:lnTo>
                    <a:pt x="0" y="181"/>
                  </a:lnTo>
                  <a:lnTo>
                    <a:pt x="388" y="18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7" name="Google Shape;3287;p3"/>
            <p:cNvSpPr/>
            <p:nvPr/>
          </p:nvSpPr>
          <p:spPr>
            <a:xfrm>
              <a:off x="2436575" y="1435514"/>
              <a:ext cx="40404" cy="18548"/>
            </a:xfrm>
            <a:custGeom>
              <a:avLst/>
              <a:gdLst/>
              <a:ahLst/>
              <a:cxnLst/>
              <a:rect l="l" t="t" r="r" b="b"/>
              <a:pathLst>
                <a:path w="1132" h="616" extrusionOk="0">
                  <a:moveTo>
                    <a:pt x="1068" y="449"/>
                  </a:moveTo>
                  <a:cubicBezTo>
                    <a:pt x="1132" y="0"/>
                    <a:pt x="0" y="212"/>
                    <a:pt x="102" y="538"/>
                  </a:cubicBezTo>
                  <a:cubicBezTo>
                    <a:pt x="648" y="615"/>
                    <a:pt x="601" y="412"/>
                    <a:pt x="1068" y="44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8" name="Google Shape;3288;p3"/>
            <p:cNvSpPr/>
            <p:nvPr/>
          </p:nvSpPr>
          <p:spPr>
            <a:xfrm>
              <a:off x="96404" y="144825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39" y="0"/>
                    <a:pt x="0" y="70"/>
                    <a:pt x="101" y="115"/>
                  </a:cubicBezTo>
                  <a:cubicBezTo>
                    <a:pt x="154" y="141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9" name="Google Shape;3289;p3"/>
            <p:cNvSpPr/>
            <p:nvPr/>
          </p:nvSpPr>
          <p:spPr>
            <a:xfrm>
              <a:off x="7664466" y="1443553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387" y="1"/>
                  </a:moveTo>
                  <a:lnTo>
                    <a:pt x="0" y="1"/>
                  </a:lnTo>
                  <a:lnTo>
                    <a:pt x="0" y="184"/>
                  </a:lnTo>
                  <a:lnTo>
                    <a:pt x="387" y="18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0" name="Google Shape;3290;p3"/>
            <p:cNvSpPr/>
            <p:nvPr/>
          </p:nvSpPr>
          <p:spPr>
            <a:xfrm>
              <a:off x="5224358" y="1445540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2" y="25"/>
                  </a:moveTo>
                  <a:cubicBezTo>
                    <a:pt x="238" y="0"/>
                    <a:pt x="1" y="68"/>
                    <a:pt x="100" y="116"/>
                  </a:cubicBezTo>
                  <a:cubicBezTo>
                    <a:pt x="152" y="141"/>
                    <a:pt x="391" y="72"/>
                    <a:pt x="292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1" name="Google Shape;3291;p3"/>
            <p:cNvSpPr/>
            <p:nvPr/>
          </p:nvSpPr>
          <p:spPr>
            <a:xfrm>
              <a:off x="4645900" y="1435364"/>
              <a:ext cx="28268" cy="13700"/>
            </a:xfrm>
            <a:custGeom>
              <a:avLst/>
              <a:gdLst/>
              <a:ahLst/>
              <a:cxnLst/>
              <a:rect l="l" t="t" r="r" b="b"/>
              <a:pathLst>
                <a:path w="792" h="455" extrusionOk="0">
                  <a:moveTo>
                    <a:pt x="493" y="454"/>
                  </a:moveTo>
                  <a:cubicBezTo>
                    <a:pt x="758" y="338"/>
                    <a:pt x="792" y="8"/>
                    <a:pt x="301" y="0"/>
                  </a:cubicBezTo>
                  <a:cubicBezTo>
                    <a:pt x="36" y="116"/>
                    <a:pt x="1" y="445"/>
                    <a:pt x="493" y="45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2" name="Google Shape;3292;p3"/>
            <p:cNvSpPr/>
            <p:nvPr/>
          </p:nvSpPr>
          <p:spPr>
            <a:xfrm>
              <a:off x="7213500" y="143458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0" y="116"/>
                  </a:moveTo>
                  <a:cubicBezTo>
                    <a:pt x="155" y="142"/>
                    <a:pt x="394" y="72"/>
                    <a:pt x="295" y="26"/>
                  </a:cubicBezTo>
                  <a:cubicBezTo>
                    <a:pt x="240" y="0"/>
                    <a:pt x="1" y="69"/>
                    <a:pt x="100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3" name="Google Shape;3293;p3"/>
            <p:cNvSpPr/>
            <p:nvPr/>
          </p:nvSpPr>
          <p:spPr>
            <a:xfrm>
              <a:off x="3362600" y="1429854"/>
              <a:ext cx="34443" cy="9033"/>
            </a:xfrm>
            <a:custGeom>
              <a:avLst/>
              <a:gdLst/>
              <a:ahLst/>
              <a:cxnLst/>
              <a:rect l="l" t="t" r="r" b="b"/>
              <a:pathLst>
                <a:path w="965" h="300" extrusionOk="0">
                  <a:moveTo>
                    <a:pt x="192" y="273"/>
                  </a:moveTo>
                  <a:cubicBezTo>
                    <a:pt x="632" y="299"/>
                    <a:pt x="919" y="252"/>
                    <a:pt x="965" y="92"/>
                  </a:cubicBezTo>
                  <a:cubicBezTo>
                    <a:pt x="621" y="113"/>
                    <a:pt x="0" y="0"/>
                    <a:pt x="192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4" name="Google Shape;3294;p3"/>
            <p:cNvSpPr/>
            <p:nvPr/>
          </p:nvSpPr>
          <p:spPr>
            <a:xfrm>
              <a:off x="2429865" y="1434581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6"/>
                  </a:moveTo>
                  <a:cubicBezTo>
                    <a:pt x="236" y="0"/>
                    <a:pt x="0" y="69"/>
                    <a:pt x="98" y="116"/>
                  </a:cubicBezTo>
                  <a:cubicBezTo>
                    <a:pt x="150" y="142"/>
                    <a:pt x="392" y="73"/>
                    <a:pt x="290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5" name="Google Shape;3295;p3"/>
            <p:cNvSpPr/>
            <p:nvPr/>
          </p:nvSpPr>
          <p:spPr>
            <a:xfrm>
              <a:off x="1813895" y="1432263"/>
              <a:ext cx="6889" cy="6173"/>
            </a:xfrm>
            <a:custGeom>
              <a:avLst/>
              <a:gdLst/>
              <a:ahLst/>
              <a:cxnLst/>
              <a:rect l="l" t="t" r="r" b="b"/>
              <a:pathLst>
                <a:path w="193" h="205" extrusionOk="0">
                  <a:moveTo>
                    <a:pt x="2" y="103"/>
                  </a:moveTo>
                  <a:cubicBezTo>
                    <a:pt x="0" y="153"/>
                    <a:pt x="157" y="205"/>
                    <a:pt x="192" y="103"/>
                  </a:cubicBezTo>
                  <a:cubicBezTo>
                    <a:pt x="192" y="52"/>
                    <a:pt x="37" y="0"/>
                    <a:pt x="2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6" name="Google Shape;3296;p3"/>
            <p:cNvSpPr/>
            <p:nvPr/>
          </p:nvSpPr>
          <p:spPr>
            <a:xfrm>
              <a:off x="6449480" y="1431811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7"/>
                  </a:moveTo>
                  <a:cubicBezTo>
                    <a:pt x="241" y="1"/>
                    <a:pt x="1" y="70"/>
                    <a:pt x="103" y="118"/>
                  </a:cubicBezTo>
                  <a:cubicBezTo>
                    <a:pt x="155" y="143"/>
                    <a:pt x="395" y="74"/>
                    <a:pt x="294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7" name="Google Shape;3297;p3"/>
            <p:cNvSpPr/>
            <p:nvPr/>
          </p:nvSpPr>
          <p:spPr>
            <a:xfrm>
              <a:off x="5866989" y="1425518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3" y="236"/>
                  </a:moveTo>
                  <a:cubicBezTo>
                    <a:pt x="251" y="141"/>
                    <a:pt x="72" y="1"/>
                    <a:pt x="29" y="144"/>
                  </a:cubicBezTo>
                  <a:cubicBezTo>
                    <a:pt x="0" y="241"/>
                    <a:pt x="179" y="379"/>
                    <a:pt x="223" y="23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8" name="Google Shape;3298;p3"/>
            <p:cNvSpPr/>
            <p:nvPr/>
          </p:nvSpPr>
          <p:spPr>
            <a:xfrm>
              <a:off x="0" y="1429101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4" y="25"/>
                  </a:moveTo>
                  <a:cubicBezTo>
                    <a:pt x="242" y="1"/>
                    <a:pt x="1" y="70"/>
                    <a:pt x="102" y="117"/>
                  </a:cubicBezTo>
                  <a:cubicBezTo>
                    <a:pt x="157" y="142"/>
                    <a:pt x="396" y="75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9" name="Google Shape;3299;p3"/>
            <p:cNvSpPr/>
            <p:nvPr/>
          </p:nvSpPr>
          <p:spPr>
            <a:xfrm>
              <a:off x="4477577" y="1427114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8" y="21"/>
                    <a:pt x="7" y="3"/>
                    <a:pt x="0" y="91"/>
                  </a:cubicBezTo>
                  <a:cubicBezTo>
                    <a:pt x="150" y="72"/>
                    <a:pt x="383" y="90"/>
                    <a:pt x="3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0" name="Google Shape;3300;p3"/>
            <p:cNvSpPr/>
            <p:nvPr/>
          </p:nvSpPr>
          <p:spPr>
            <a:xfrm>
              <a:off x="6645785" y="1418623"/>
              <a:ext cx="6960" cy="6142"/>
            </a:xfrm>
            <a:custGeom>
              <a:avLst/>
              <a:gdLst/>
              <a:ahLst/>
              <a:cxnLst/>
              <a:rect l="l" t="t" r="r" b="b"/>
              <a:pathLst>
                <a:path w="195" h="204" extrusionOk="0">
                  <a:moveTo>
                    <a:pt x="195" y="103"/>
                  </a:moveTo>
                  <a:cubicBezTo>
                    <a:pt x="195" y="52"/>
                    <a:pt x="39" y="0"/>
                    <a:pt x="1" y="103"/>
                  </a:cubicBezTo>
                  <a:cubicBezTo>
                    <a:pt x="0" y="152"/>
                    <a:pt x="157" y="204"/>
                    <a:pt x="195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1" name="Google Shape;3301;p3"/>
            <p:cNvSpPr/>
            <p:nvPr/>
          </p:nvSpPr>
          <p:spPr>
            <a:xfrm>
              <a:off x="4591006" y="1420972"/>
              <a:ext cx="14134" cy="4185"/>
            </a:xfrm>
            <a:custGeom>
              <a:avLst/>
              <a:gdLst/>
              <a:ahLst/>
              <a:cxnLst/>
              <a:rect l="l" t="t" r="r" b="b"/>
              <a:pathLst>
                <a:path w="396" h="139" extrusionOk="0">
                  <a:moveTo>
                    <a:pt x="295" y="25"/>
                  </a:moveTo>
                  <a:cubicBezTo>
                    <a:pt x="241" y="0"/>
                    <a:pt x="1" y="68"/>
                    <a:pt x="103" y="114"/>
                  </a:cubicBezTo>
                  <a:cubicBezTo>
                    <a:pt x="156" y="139"/>
                    <a:pt x="395" y="71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2" name="Google Shape;3302;p3"/>
            <p:cNvSpPr/>
            <p:nvPr/>
          </p:nvSpPr>
          <p:spPr>
            <a:xfrm>
              <a:off x="2626027" y="1416215"/>
              <a:ext cx="15134" cy="9184"/>
            </a:xfrm>
            <a:custGeom>
              <a:avLst/>
              <a:gdLst/>
              <a:ahLst/>
              <a:cxnLst/>
              <a:rect l="l" t="t" r="r" b="b"/>
              <a:pathLst>
                <a:path w="424" h="305" extrusionOk="0">
                  <a:moveTo>
                    <a:pt x="387" y="272"/>
                  </a:moveTo>
                  <a:cubicBezTo>
                    <a:pt x="357" y="165"/>
                    <a:pt x="424" y="15"/>
                    <a:pt x="194" y="0"/>
                  </a:cubicBezTo>
                  <a:cubicBezTo>
                    <a:pt x="184" y="55"/>
                    <a:pt x="165" y="108"/>
                    <a:pt x="1" y="92"/>
                  </a:cubicBezTo>
                  <a:cubicBezTo>
                    <a:pt x="24" y="201"/>
                    <a:pt x="58" y="305"/>
                    <a:pt x="387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3" name="Google Shape;3303;p3"/>
            <p:cNvSpPr/>
            <p:nvPr/>
          </p:nvSpPr>
          <p:spPr>
            <a:xfrm>
              <a:off x="2557178" y="1421725"/>
              <a:ext cx="13849" cy="2680"/>
            </a:xfrm>
            <a:custGeom>
              <a:avLst/>
              <a:gdLst/>
              <a:ahLst/>
              <a:cxnLst/>
              <a:rect l="l" t="t" r="r" b="b"/>
              <a:pathLst>
                <a:path w="388" h="89" extrusionOk="0">
                  <a:moveTo>
                    <a:pt x="387" y="0"/>
                  </a:moveTo>
                  <a:cubicBezTo>
                    <a:pt x="238" y="18"/>
                    <a:pt x="6" y="3"/>
                    <a:pt x="1" y="89"/>
                  </a:cubicBezTo>
                  <a:cubicBezTo>
                    <a:pt x="152" y="68"/>
                    <a:pt x="383" y="88"/>
                    <a:pt x="3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4" name="Google Shape;3304;p3"/>
            <p:cNvSpPr/>
            <p:nvPr/>
          </p:nvSpPr>
          <p:spPr>
            <a:xfrm>
              <a:off x="2515989" y="1409952"/>
              <a:ext cx="30410" cy="11803"/>
            </a:xfrm>
            <a:custGeom>
              <a:avLst/>
              <a:gdLst/>
              <a:ahLst/>
              <a:cxnLst/>
              <a:rect l="l" t="t" r="r" b="b"/>
              <a:pathLst>
                <a:path w="852" h="392" extrusionOk="0">
                  <a:moveTo>
                    <a:pt x="771" y="27"/>
                  </a:moveTo>
                  <a:cubicBezTo>
                    <a:pt x="334" y="1"/>
                    <a:pt x="48" y="48"/>
                    <a:pt x="1" y="208"/>
                  </a:cubicBezTo>
                  <a:cubicBezTo>
                    <a:pt x="275" y="231"/>
                    <a:pt x="324" y="359"/>
                    <a:pt x="578" y="391"/>
                  </a:cubicBezTo>
                  <a:cubicBezTo>
                    <a:pt x="638" y="267"/>
                    <a:pt x="852" y="216"/>
                    <a:pt x="771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5" name="Google Shape;3305;p3"/>
            <p:cNvSpPr/>
            <p:nvPr/>
          </p:nvSpPr>
          <p:spPr>
            <a:xfrm>
              <a:off x="4019794" y="1409952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6"/>
                  </a:moveTo>
                  <a:cubicBezTo>
                    <a:pt x="154" y="141"/>
                    <a:pt x="392" y="73"/>
                    <a:pt x="293" y="24"/>
                  </a:cubicBezTo>
                  <a:cubicBezTo>
                    <a:pt x="240" y="1"/>
                    <a:pt x="0" y="71"/>
                    <a:pt x="99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6" name="Google Shape;3306;p3"/>
            <p:cNvSpPr/>
            <p:nvPr/>
          </p:nvSpPr>
          <p:spPr>
            <a:xfrm>
              <a:off x="7210252" y="1404713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5" y="0"/>
                    <a:pt x="170" y="54"/>
                    <a:pt x="1" y="110"/>
                  </a:cubicBezTo>
                  <a:cubicBezTo>
                    <a:pt x="1" y="202"/>
                    <a:pt x="339" y="223"/>
                    <a:pt x="386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7" name="Google Shape;3307;p3"/>
            <p:cNvSpPr/>
            <p:nvPr/>
          </p:nvSpPr>
          <p:spPr>
            <a:xfrm>
              <a:off x="5933233" y="140450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5"/>
                  </a:moveTo>
                  <a:cubicBezTo>
                    <a:pt x="239" y="0"/>
                    <a:pt x="0" y="68"/>
                    <a:pt x="102" y="117"/>
                  </a:cubicBezTo>
                  <a:cubicBezTo>
                    <a:pt x="153" y="143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8" name="Google Shape;3308;p3"/>
            <p:cNvSpPr/>
            <p:nvPr/>
          </p:nvSpPr>
          <p:spPr>
            <a:xfrm>
              <a:off x="2897428" y="1397036"/>
              <a:ext cx="26591" cy="12345"/>
            </a:xfrm>
            <a:custGeom>
              <a:avLst/>
              <a:gdLst/>
              <a:ahLst/>
              <a:cxnLst/>
              <a:rect l="l" t="t" r="r" b="b"/>
              <a:pathLst>
                <a:path w="745" h="410" extrusionOk="0">
                  <a:moveTo>
                    <a:pt x="690" y="365"/>
                  </a:moveTo>
                  <a:cubicBezTo>
                    <a:pt x="745" y="157"/>
                    <a:pt x="644" y="21"/>
                    <a:pt x="305" y="0"/>
                  </a:cubicBezTo>
                  <a:cubicBezTo>
                    <a:pt x="1" y="136"/>
                    <a:pt x="89" y="409"/>
                    <a:pt x="690" y="36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9" name="Google Shape;3309;p3"/>
            <p:cNvSpPr/>
            <p:nvPr/>
          </p:nvSpPr>
          <p:spPr>
            <a:xfrm>
              <a:off x="2116348" y="1391586"/>
              <a:ext cx="38619" cy="16440"/>
            </a:xfrm>
            <a:custGeom>
              <a:avLst/>
              <a:gdLst/>
              <a:ahLst/>
              <a:cxnLst/>
              <a:rect l="l" t="t" r="r" b="b"/>
              <a:pathLst>
                <a:path w="1082" h="546" extrusionOk="0">
                  <a:moveTo>
                    <a:pt x="589" y="546"/>
                  </a:moveTo>
                  <a:cubicBezTo>
                    <a:pt x="608" y="402"/>
                    <a:pt x="1081" y="474"/>
                    <a:pt x="973" y="273"/>
                  </a:cubicBezTo>
                  <a:cubicBezTo>
                    <a:pt x="626" y="196"/>
                    <a:pt x="444" y="39"/>
                    <a:pt x="12" y="0"/>
                  </a:cubicBezTo>
                  <a:cubicBezTo>
                    <a:pt x="1" y="278"/>
                    <a:pt x="185" y="463"/>
                    <a:pt x="589" y="54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0" name="Google Shape;3310;p3"/>
            <p:cNvSpPr/>
            <p:nvPr/>
          </p:nvSpPr>
          <p:spPr>
            <a:xfrm>
              <a:off x="6807469" y="140179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2" y="25"/>
                  </a:moveTo>
                  <a:cubicBezTo>
                    <a:pt x="237" y="0"/>
                    <a:pt x="1" y="70"/>
                    <a:pt x="100" y="115"/>
                  </a:cubicBezTo>
                  <a:cubicBezTo>
                    <a:pt x="152" y="141"/>
                    <a:pt x="391" y="72"/>
                    <a:pt x="292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1" name="Google Shape;3311;p3"/>
            <p:cNvSpPr/>
            <p:nvPr/>
          </p:nvSpPr>
          <p:spPr>
            <a:xfrm>
              <a:off x="8369880" y="139905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6"/>
                  </a:moveTo>
                  <a:cubicBezTo>
                    <a:pt x="156" y="141"/>
                    <a:pt x="393" y="72"/>
                    <a:pt x="293" y="25"/>
                  </a:cubicBezTo>
                  <a:cubicBezTo>
                    <a:pt x="241" y="0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2" name="Google Shape;3312;p3"/>
            <p:cNvSpPr/>
            <p:nvPr/>
          </p:nvSpPr>
          <p:spPr>
            <a:xfrm>
              <a:off x="7341062" y="1388394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90" y="470"/>
                  </a:moveTo>
                  <a:lnTo>
                    <a:pt x="578" y="470"/>
                  </a:lnTo>
                  <a:cubicBezTo>
                    <a:pt x="472" y="338"/>
                    <a:pt x="802" y="0"/>
                    <a:pt x="383" y="16"/>
                  </a:cubicBezTo>
                  <a:cubicBezTo>
                    <a:pt x="524" y="264"/>
                    <a:pt x="2" y="199"/>
                    <a:pt x="1" y="379"/>
                  </a:cubicBezTo>
                  <a:cubicBezTo>
                    <a:pt x="118" y="384"/>
                    <a:pt x="227" y="392"/>
                    <a:pt x="190" y="4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3" name="Google Shape;3313;p3"/>
            <p:cNvSpPr/>
            <p:nvPr/>
          </p:nvSpPr>
          <p:spPr>
            <a:xfrm>
              <a:off x="4972123" y="1392760"/>
              <a:ext cx="9030" cy="11412"/>
            </a:xfrm>
            <a:custGeom>
              <a:avLst/>
              <a:gdLst/>
              <a:ahLst/>
              <a:cxnLst/>
              <a:rect l="l" t="t" r="r" b="b"/>
              <a:pathLst>
                <a:path w="253" h="379" extrusionOk="0">
                  <a:moveTo>
                    <a:pt x="224" y="234"/>
                  </a:moveTo>
                  <a:cubicBezTo>
                    <a:pt x="252" y="140"/>
                    <a:pt x="74" y="0"/>
                    <a:pt x="31" y="144"/>
                  </a:cubicBezTo>
                  <a:cubicBezTo>
                    <a:pt x="0" y="239"/>
                    <a:pt x="181" y="379"/>
                    <a:pt x="224" y="23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4" name="Google Shape;3314;p3"/>
            <p:cNvSpPr/>
            <p:nvPr/>
          </p:nvSpPr>
          <p:spPr>
            <a:xfrm>
              <a:off x="2333461" y="1393603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2" y="24"/>
                  </a:moveTo>
                  <a:cubicBezTo>
                    <a:pt x="237" y="1"/>
                    <a:pt x="0" y="69"/>
                    <a:pt x="100" y="116"/>
                  </a:cubicBezTo>
                  <a:cubicBezTo>
                    <a:pt x="152" y="141"/>
                    <a:pt x="391" y="71"/>
                    <a:pt x="292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5" name="Google Shape;3315;p3"/>
            <p:cNvSpPr/>
            <p:nvPr/>
          </p:nvSpPr>
          <p:spPr>
            <a:xfrm>
              <a:off x="2061668" y="1391586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5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5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6" name="Google Shape;3316;p3"/>
            <p:cNvSpPr/>
            <p:nvPr/>
          </p:nvSpPr>
          <p:spPr>
            <a:xfrm>
              <a:off x="6212129" y="1383035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3" y="104"/>
                  </a:moveTo>
                  <a:cubicBezTo>
                    <a:pt x="195" y="54"/>
                    <a:pt x="37" y="1"/>
                    <a:pt x="3" y="104"/>
                  </a:cubicBezTo>
                  <a:cubicBezTo>
                    <a:pt x="0" y="153"/>
                    <a:pt x="157" y="206"/>
                    <a:pt x="193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7" name="Google Shape;3317;p3"/>
            <p:cNvSpPr/>
            <p:nvPr/>
          </p:nvSpPr>
          <p:spPr>
            <a:xfrm>
              <a:off x="3214015" y="1371413"/>
              <a:ext cx="52218" cy="22823"/>
            </a:xfrm>
            <a:custGeom>
              <a:avLst/>
              <a:gdLst/>
              <a:ahLst/>
              <a:cxnLst/>
              <a:rect l="l" t="t" r="r" b="b"/>
              <a:pathLst>
                <a:path w="1463" h="758" extrusionOk="0">
                  <a:moveTo>
                    <a:pt x="1462" y="399"/>
                  </a:moveTo>
                  <a:cubicBezTo>
                    <a:pt x="1345" y="273"/>
                    <a:pt x="720" y="384"/>
                    <a:pt x="691" y="216"/>
                  </a:cubicBezTo>
                  <a:cubicBezTo>
                    <a:pt x="670" y="106"/>
                    <a:pt x="635" y="0"/>
                    <a:pt x="306" y="34"/>
                  </a:cubicBezTo>
                  <a:cubicBezTo>
                    <a:pt x="0" y="477"/>
                    <a:pt x="1246" y="757"/>
                    <a:pt x="1462" y="39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8" name="Google Shape;3318;p3"/>
            <p:cNvSpPr/>
            <p:nvPr/>
          </p:nvSpPr>
          <p:spPr>
            <a:xfrm>
              <a:off x="7770971" y="137993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0" y="1"/>
                    <a:pt x="0" y="69"/>
                    <a:pt x="102" y="116"/>
                  </a:cubicBezTo>
                  <a:cubicBezTo>
                    <a:pt x="156" y="142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9" name="Google Shape;3319;p3"/>
            <p:cNvSpPr/>
            <p:nvPr/>
          </p:nvSpPr>
          <p:spPr>
            <a:xfrm>
              <a:off x="3279973" y="1377887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1" y="184"/>
                  </a:moveTo>
                  <a:lnTo>
                    <a:pt x="386" y="184"/>
                  </a:lnTo>
                  <a:lnTo>
                    <a:pt x="386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0" name="Google Shape;3320;p3"/>
            <p:cNvSpPr/>
            <p:nvPr/>
          </p:nvSpPr>
          <p:spPr>
            <a:xfrm>
              <a:off x="1841414" y="1380687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5" y="0"/>
                  </a:moveTo>
                  <a:cubicBezTo>
                    <a:pt x="236" y="20"/>
                    <a:pt x="6" y="3"/>
                    <a:pt x="1" y="91"/>
                  </a:cubicBezTo>
                  <a:cubicBezTo>
                    <a:pt x="150" y="71"/>
                    <a:pt x="379" y="88"/>
                    <a:pt x="3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1" name="Google Shape;3321;p3"/>
            <p:cNvSpPr/>
            <p:nvPr/>
          </p:nvSpPr>
          <p:spPr>
            <a:xfrm>
              <a:off x="6412361" y="1367017"/>
              <a:ext cx="29018" cy="10960"/>
            </a:xfrm>
            <a:custGeom>
              <a:avLst/>
              <a:gdLst/>
              <a:ahLst/>
              <a:cxnLst/>
              <a:rect l="l" t="t" r="r" b="b"/>
              <a:pathLst>
                <a:path w="813" h="364" extrusionOk="0">
                  <a:moveTo>
                    <a:pt x="563" y="363"/>
                  </a:moveTo>
                  <a:cubicBezTo>
                    <a:pt x="812" y="244"/>
                    <a:pt x="682" y="90"/>
                    <a:pt x="371" y="0"/>
                  </a:cubicBezTo>
                  <a:cubicBezTo>
                    <a:pt x="346" y="227"/>
                    <a:pt x="0" y="283"/>
                    <a:pt x="563" y="36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2" name="Google Shape;3322;p3"/>
            <p:cNvSpPr/>
            <p:nvPr/>
          </p:nvSpPr>
          <p:spPr>
            <a:xfrm>
              <a:off x="75774" y="1374424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6"/>
                  </a:moveTo>
                  <a:cubicBezTo>
                    <a:pt x="240" y="1"/>
                    <a:pt x="0" y="70"/>
                    <a:pt x="98" y="116"/>
                  </a:cubicBezTo>
                  <a:cubicBezTo>
                    <a:pt x="153" y="142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3" name="Google Shape;3323;p3"/>
            <p:cNvSpPr/>
            <p:nvPr/>
          </p:nvSpPr>
          <p:spPr>
            <a:xfrm>
              <a:off x="8335437" y="1371714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6"/>
                  </a:moveTo>
                  <a:cubicBezTo>
                    <a:pt x="240" y="1"/>
                    <a:pt x="1" y="70"/>
                    <a:pt x="103" y="117"/>
                  </a:cubicBezTo>
                  <a:cubicBezTo>
                    <a:pt x="153" y="141"/>
                    <a:pt x="392" y="71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4" name="Google Shape;3324;p3"/>
            <p:cNvSpPr/>
            <p:nvPr/>
          </p:nvSpPr>
          <p:spPr>
            <a:xfrm>
              <a:off x="4498243" y="1372467"/>
              <a:ext cx="13849" cy="2770"/>
            </a:xfrm>
            <a:custGeom>
              <a:avLst/>
              <a:gdLst/>
              <a:ahLst/>
              <a:cxnLst/>
              <a:rect l="l" t="t" r="r" b="b"/>
              <a:pathLst>
                <a:path w="388" h="92" extrusionOk="0">
                  <a:moveTo>
                    <a:pt x="387" y="1"/>
                  </a:moveTo>
                  <a:cubicBezTo>
                    <a:pt x="237" y="22"/>
                    <a:pt x="7" y="5"/>
                    <a:pt x="1" y="92"/>
                  </a:cubicBezTo>
                  <a:cubicBezTo>
                    <a:pt x="151" y="71"/>
                    <a:pt x="383" y="88"/>
                    <a:pt x="3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5" name="Google Shape;3325;p3"/>
            <p:cNvSpPr/>
            <p:nvPr/>
          </p:nvSpPr>
          <p:spPr>
            <a:xfrm>
              <a:off x="8600556" y="1366265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8" y="115"/>
                  </a:moveTo>
                  <a:cubicBezTo>
                    <a:pt x="384" y="24"/>
                    <a:pt x="50" y="0"/>
                    <a:pt x="0" y="115"/>
                  </a:cubicBezTo>
                  <a:cubicBezTo>
                    <a:pt x="215" y="107"/>
                    <a:pt x="303" y="247"/>
                    <a:pt x="388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6" name="Google Shape;3326;p3"/>
            <p:cNvSpPr/>
            <p:nvPr/>
          </p:nvSpPr>
          <p:spPr>
            <a:xfrm>
              <a:off x="8873991" y="1358768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439" y="364"/>
                  </a:moveTo>
                  <a:cubicBezTo>
                    <a:pt x="500" y="242"/>
                    <a:pt x="715" y="191"/>
                    <a:pt x="632" y="0"/>
                  </a:cubicBezTo>
                  <a:lnTo>
                    <a:pt x="54" y="0"/>
                  </a:lnTo>
                  <a:cubicBezTo>
                    <a:pt x="0" y="209"/>
                    <a:pt x="102" y="343"/>
                    <a:pt x="439" y="36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7" name="Google Shape;3327;p3"/>
            <p:cNvSpPr/>
            <p:nvPr/>
          </p:nvSpPr>
          <p:spPr>
            <a:xfrm>
              <a:off x="6246251" y="1360725"/>
              <a:ext cx="21023" cy="9033"/>
            </a:xfrm>
            <a:custGeom>
              <a:avLst/>
              <a:gdLst/>
              <a:ahLst/>
              <a:cxnLst/>
              <a:rect l="l" t="t" r="r" b="b"/>
              <a:pathLst>
                <a:path w="589" h="300" extrusionOk="0">
                  <a:moveTo>
                    <a:pt x="394" y="299"/>
                  </a:moveTo>
                  <a:cubicBezTo>
                    <a:pt x="394" y="208"/>
                    <a:pt x="549" y="191"/>
                    <a:pt x="588" y="117"/>
                  </a:cubicBezTo>
                  <a:cubicBezTo>
                    <a:pt x="339" y="111"/>
                    <a:pt x="321" y="0"/>
                    <a:pt x="9" y="25"/>
                  </a:cubicBezTo>
                  <a:cubicBezTo>
                    <a:pt x="1" y="183"/>
                    <a:pt x="157" y="260"/>
                    <a:pt x="394" y="29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8" name="Google Shape;3328;p3"/>
            <p:cNvSpPr/>
            <p:nvPr/>
          </p:nvSpPr>
          <p:spPr>
            <a:xfrm>
              <a:off x="8569504" y="136346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99" y="118"/>
                  </a:moveTo>
                  <a:cubicBezTo>
                    <a:pt x="155" y="143"/>
                    <a:pt x="394" y="75"/>
                    <a:pt x="293" y="27"/>
                  </a:cubicBezTo>
                  <a:cubicBezTo>
                    <a:pt x="240" y="1"/>
                    <a:pt x="1" y="71"/>
                    <a:pt x="99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9" name="Google Shape;3329;p3"/>
            <p:cNvSpPr/>
            <p:nvPr/>
          </p:nvSpPr>
          <p:spPr>
            <a:xfrm>
              <a:off x="4956990" y="1355094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48" y="305"/>
                  </a:moveTo>
                  <a:cubicBezTo>
                    <a:pt x="1114" y="1"/>
                    <a:pt x="0" y="525"/>
                    <a:pt x="648" y="3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0" name="Google Shape;3330;p3"/>
            <p:cNvSpPr/>
            <p:nvPr/>
          </p:nvSpPr>
          <p:spPr>
            <a:xfrm>
              <a:off x="2743489" y="1352355"/>
              <a:ext cx="36335" cy="19090"/>
            </a:xfrm>
            <a:custGeom>
              <a:avLst/>
              <a:gdLst/>
              <a:ahLst/>
              <a:cxnLst/>
              <a:rect l="l" t="t" r="r" b="b"/>
              <a:pathLst>
                <a:path w="1018" h="634" extrusionOk="0">
                  <a:moveTo>
                    <a:pt x="760" y="487"/>
                  </a:moveTo>
                  <a:cubicBezTo>
                    <a:pt x="924" y="381"/>
                    <a:pt x="1018" y="243"/>
                    <a:pt x="954" y="33"/>
                  </a:cubicBezTo>
                  <a:cubicBezTo>
                    <a:pt x="664" y="47"/>
                    <a:pt x="245" y="0"/>
                    <a:pt x="181" y="122"/>
                  </a:cubicBezTo>
                  <a:cubicBezTo>
                    <a:pt x="695" y="94"/>
                    <a:pt x="1" y="633"/>
                    <a:pt x="760" y="48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1" name="Google Shape;3331;p3"/>
            <p:cNvSpPr/>
            <p:nvPr/>
          </p:nvSpPr>
          <p:spPr>
            <a:xfrm>
              <a:off x="3893980" y="1347868"/>
              <a:ext cx="37905" cy="18789"/>
            </a:xfrm>
            <a:custGeom>
              <a:avLst/>
              <a:gdLst/>
              <a:ahLst/>
              <a:cxnLst/>
              <a:rect l="l" t="t" r="r" b="b"/>
              <a:pathLst>
                <a:path w="1062" h="624" extrusionOk="0">
                  <a:moveTo>
                    <a:pt x="732" y="545"/>
                  </a:moveTo>
                  <a:cubicBezTo>
                    <a:pt x="1062" y="392"/>
                    <a:pt x="619" y="138"/>
                    <a:pt x="347" y="0"/>
                  </a:cubicBezTo>
                  <a:cubicBezTo>
                    <a:pt x="48" y="139"/>
                    <a:pt x="1" y="623"/>
                    <a:pt x="732" y="5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2" name="Google Shape;3332;p3"/>
            <p:cNvSpPr/>
            <p:nvPr/>
          </p:nvSpPr>
          <p:spPr>
            <a:xfrm>
              <a:off x="2784249" y="1355697"/>
              <a:ext cx="7067" cy="6233"/>
            </a:xfrm>
            <a:custGeom>
              <a:avLst/>
              <a:gdLst/>
              <a:ahLst/>
              <a:cxnLst/>
              <a:rect l="l" t="t" r="r" b="b"/>
              <a:pathLst>
                <a:path w="198" h="207" extrusionOk="0">
                  <a:moveTo>
                    <a:pt x="5" y="105"/>
                  </a:moveTo>
                  <a:cubicBezTo>
                    <a:pt x="1" y="154"/>
                    <a:pt x="161" y="206"/>
                    <a:pt x="198" y="105"/>
                  </a:cubicBezTo>
                  <a:cubicBezTo>
                    <a:pt x="198" y="54"/>
                    <a:pt x="40" y="0"/>
                    <a:pt x="5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3" name="Google Shape;3333;p3"/>
            <p:cNvSpPr/>
            <p:nvPr/>
          </p:nvSpPr>
          <p:spPr>
            <a:xfrm>
              <a:off x="332362" y="1345129"/>
              <a:ext cx="56751" cy="22583"/>
            </a:xfrm>
            <a:custGeom>
              <a:avLst/>
              <a:gdLst/>
              <a:ahLst/>
              <a:cxnLst/>
              <a:rect l="l" t="t" r="r" b="b"/>
              <a:pathLst>
                <a:path w="1590" h="750" extrusionOk="0">
                  <a:moveTo>
                    <a:pt x="1590" y="364"/>
                  </a:moveTo>
                  <a:cubicBezTo>
                    <a:pt x="1048" y="347"/>
                    <a:pt x="1061" y="67"/>
                    <a:pt x="624" y="0"/>
                  </a:cubicBezTo>
                  <a:cubicBezTo>
                    <a:pt x="861" y="294"/>
                    <a:pt x="1" y="68"/>
                    <a:pt x="239" y="364"/>
                  </a:cubicBezTo>
                  <a:cubicBezTo>
                    <a:pt x="962" y="277"/>
                    <a:pt x="1345" y="749"/>
                    <a:pt x="1590" y="36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4" name="Google Shape;3334;p3"/>
            <p:cNvSpPr/>
            <p:nvPr/>
          </p:nvSpPr>
          <p:spPr>
            <a:xfrm>
              <a:off x="3276404" y="1355335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5" y="25"/>
                  </a:moveTo>
                  <a:cubicBezTo>
                    <a:pt x="238" y="1"/>
                    <a:pt x="0" y="67"/>
                    <a:pt x="99" y="117"/>
                  </a:cubicBezTo>
                  <a:cubicBezTo>
                    <a:pt x="153" y="140"/>
                    <a:pt x="392" y="72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5" name="Google Shape;3335;p3"/>
            <p:cNvSpPr/>
            <p:nvPr/>
          </p:nvSpPr>
          <p:spPr>
            <a:xfrm>
              <a:off x="2096075" y="1352746"/>
              <a:ext cx="13742" cy="6745"/>
            </a:xfrm>
            <a:custGeom>
              <a:avLst/>
              <a:gdLst/>
              <a:ahLst/>
              <a:cxnLst/>
              <a:rect l="l" t="t" r="r" b="b"/>
              <a:pathLst>
                <a:path w="385" h="224" extrusionOk="0">
                  <a:moveTo>
                    <a:pt x="385" y="111"/>
                  </a:moveTo>
                  <a:cubicBezTo>
                    <a:pt x="345" y="0"/>
                    <a:pt x="172" y="55"/>
                    <a:pt x="1" y="111"/>
                  </a:cubicBezTo>
                  <a:cubicBezTo>
                    <a:pt x="2" y="203"/>
                    <a:pt x="339" y="224"/>
                    <a:pt x="385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6" name="Google Shape;3336;p3"/>
            <p:cNvSpPr/>
            <p:nvPr/>
          </p:nvSpPr>
          <p:spPr>
            <a:xfrm>
              <a:off x="2980412" y="134988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1" y="0"/>
                    <a:pt x="0" y="69"/>
                    <a:pt x="101" y="116"/>
                  </a:cubicBezTo>
                  <a:cubicBezTo>
                    <a:pt x="154" y="141"/>
                    <a:pt x="392" y="71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7" name="Google Shape;3337;p3"/>
            <p:cNvSpPr/>
            <p:nvPr/>
          </p:nvSpPr>
          <p:spPr>
            <a:xfrm>
              <a:off x="5627033" y="1347447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1" y="14"/>
                  </a:moveTo>
                  <a:cubicBezTo>
                    <a:pt x="354" y="29"/>
                    <a:pt x="35" y="0"/>
                    <a:pt x="1" y="106"/>
                  </a:cubicBezTo>
                  <a:cubicBezTo>
                    <a:pt x="229" y="92"/>
                    <a:pt x="550" y="120"/>
                    <a:pt x="581" y="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8" name="Google Shape;3338;p3"/>
            <p:cNvSpPr/>
            <p:nvPr/>
          </p:nvSpPr>
          <p:spPr>
            <a:xfrm>
              <a:off x="2894501" y="1345129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7" y="0"/>
                  </a:moveTo>
                  <a:cubicBezTo>
                    <a:pt x="238" y="21"/>
                    <a:pt x="8" y="3"/>
                    <a:pt x="0" y="91"/>
                  </a:cubicBezTo>
                  <a:cubicBezTo>
                    <a:pt x="149" y="72"/>
                    <a:pt x="381" y="90"/>
                    <a:pt x="3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9" name="Google Shape;3339;p3"/>
            <p:cNvSpPr/>
            <p:nvPr/>
          </p:nvSpPr>
          <p:spPr>
            <a:xfrm>
              <a:off x="8881915" y="1334139"/>
              <a:ext cx="14634" cy="9515"/>
            </a:xfrm>
            <a:custGeom>
              <a:avLst/>
              <a:gdLst/>
              <a:ahLst/>
              <a:cxnLst/>
              <a:rect l="l" t="t" r="r" b="b"/>
              <a:pathLst>
                <a:path w="410" h="316" extrusionOk="0">
                  <a:moveTo>
                    <a:pt x="410" y="275"/>
                  </a:moveTo>
                  <a:lnTo>
                    <a:pt x="410" y="92"/>
                  </a:lnTo>
                  <a:cubicBezTo>
                    <a:pt x="217" y="92"/>
                    <a:pt x="181" y="19"/>
                    <a:pt x="25" y="1"/>
                  </a:cubicBezTo>
                  <a:cubicBezTo>
                    <a:pt x="44" y="146"/>
                    <a:pt x="0" y="316"/>
                    <a:pt x="410" y="2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0" name="Google Shape;3340;p3"/>
            <p:cNvSpPr/>
            <p:nvPr/>
          </p:nvSpPr>
          <p:spPr>
            <a:xfrm>
              <a:off x="5506609" y="133889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6"/>
                  </a:moveTo>
                  <a:cubicBezTo>
                    <a:pt x="238" y="1"/>
                    <a:pt x="0" y="70"/>
                    <a:pt x="98" y="117"/>
                  </a:cubicBezTo>
                  <a:cubicBezTo>
                    <a:pt x="152" y="142"/>
                    <a:pt x="389" y="73"/>
                    <a:pt x="291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1" name="Google Shape;3341;p3"/>
            <p:cNvSpPr/>
            <p:nvPr/>
          </p:nvSpPr>
          <p:spPr>
            <a:xfrm>
              <a:off x="2105676" y="1334199"/>
              <a:ext cx="29518" cy="9846"/>
            </a:xfrm>
            <a:custGeom>
              <a:avLst/>
              <a:gdLst/>
              <a:ahLst/>
              <a:cxnLst/>
              <a:rect l="l" t="t" r="r" b="b"/>
              <a:pathLst>
                <a:path w="827" h="327" extrusionOk="0">
                  <a:moveTo>
                    <a:pt x="695" y="273"/>
                  </a:moveTo>
                  <a:cubicBezTo>
                    <a:pt x="827" y="30"/>
                    <a:pt x="294" y="98"/>
                    <a:pt x="116" y="0"/>
                  </a:cubicBezTo>
                  <a:cubicBezTo>
                    <a:pt x="1" y="238"/>
                    <a:pt x="195" y="327"/>
                    <a:pt x="695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2" name="Google Shape;3342;p3"/>
            <p:cNvSpPr/>
            <p:nvPr/>
          </p:nvSpPr>
          <p:spPr>
            <a:xfrm>
              <a:off x="8566149" y="1331519"/>
              <a:ext cx="34443" cy="8913"/>
            </a:xfrm>
            <a:custGeom>
              <a:avLst/>
              <a:gdLst/>
              <a:ahLst/>
              <a:cxnLst/>
              <a:rect l="l" t="t" r="r" b="b"/>
              <a:pathLst>
                <a:path w="965" h="296" extrusionOk="0">
                  <a:moveTo>
                    <a:pt x="193" y="271"/>
                  </a:moveTo>
                  <a:cubicBezTo>
                    <a:pt x="634" y="295"/>
                    <a:pt x="918" y="250"/>
                    <a:pt x="964" y="88"/>
                  </a:cubicBezTo>
                  <a:cubicBezTo>
                    <a:pt x="625" y="109"/>
                    <a:pt x="1" y="0"/>
                    <a:pt x="193" y="27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3" name="Google Shape;3343;p3"/>
            <p:cNvSpPr/>
            <p:nvPr/>
          </p:nvSpPr>
          <p:spPr>
            <a:xfrm>
              <a:off x="2658507" y="1328689"/>
              <a:ext cx="17703" cy="10990"/>
            </a:xfrm>
            <a:custGeom>
              <a:avLst/>
              <a:gdLst/>
              <a:ahLst/>
              <a:cxnLst/>
              <a:rect l="l" t="t" r="r" b="b"/>
              <a:pathLst>
                <a:path w="496" h="365" extrusionOk="0">
                  <a:moveTo>
                    <a:pt x="443" y="365"/>
                  </a:moveTo>
                  <a:cubicBezTo>
                    <a:pt x="496" y="157"/>
                    <a:pt x="395" y="24"/>
                    <a:pt x="57" y="0"/>
                  </a:cubicBezTo>
                  <a:cubicBezTo>
                    <a:pt x="1" y="208"/>
                    <a:pt x="103" y="344"/>
                    <a:pt x="443" y="36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4" name="Google Shape;3344;p3"/>
            <p:cNvSpPr/>
            <p:nvPr/>
          </p:nvSpPr>
          <p:spPr>
            <a:xfrm>
              <a:off x="7000170" y="1333477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4"/>
                  </a:moveTo>
                  <a:cubicBezTo>
                    <a:pt x="155" y="140"/>
                    <a:pt x="392" y="70"/>
                    <a:pt x="293" y="23"/>
                  </a:cubicBezTo>
                  <a:cubicBezTo>
                    <a:pt x="238" y="1"/>
                    <a:pt x="1" y="69"/>
                    <a:pt x="99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5" name="Google Shape;3345;p3"/>
            <p:cNvSpPr/>
            <p:nvPr/>
          </p:nvSpPr>
          <p:spPr>
            <a:xfrm>
              <a:off x="2285206" y="1333416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5"/>
                  </a:moveTo>
                  <a:cubicBezTo>
                    <a:pt x="242" y="0"/>
                    <a:pt x="0" y="69"/>
                    <a:pt x="101" y="116"/>
                  </a:cubicBezTo>
                  <a:cubicBezTo>
                    <a:pt x="155" y="142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6" name="Google Shape;3346;p3"/>
            <p:cNvSpPr/>
            <p:nvPr/>
          </p:nvSpPr>
          <p:spPr>
            <a:xfrm>
              <a:off x="7367689" y="1323300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10" y="273"/>
                  </a:moveTo>
                  <a:cubicBezTo>
                    <a:pt x="421" y="157"/>
                    <a:pt x="656" y="146"/>
                    <a:pt x="602" y="1"/>
                  </a:cubicBezTo>
                  <a:lnTo>
                    <a:pt x="217" y="1"/>
                  </a:lnTo>
                  <a:cubicBezTo>
                    <a:pt x="0" y="130"/>
                    <a:pt x="7" y="220"/>
                    <a:pt x="410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7" name="Google Shape;3347;p3"/>
            <p:cNvSpPr/>
            <p:nvPr/>
          </p:nvSpPr>
          <p:spPr>
            <a:xfrm>
              <a:off x="1953664" y="1314026"/>
              <a:ext cx="46400" cy="9274"/>
            </a:xfrm>
            <a:custGeom>
              <a:avLst/>
              <a:gdLst/>
              <a:ahLst/>
              <a:cxnLst/>
              <a:rect l="l" t="t" r="r" b="b"/>
              <a:pathLst>
                <a:path w="1300" h="308" extrusionOk="0">
                  <a:moveTo>
                    <a:pt x="712" y="307"/>
                  </a:moveTo>
                  <a:cubicBezTo>
                    <a:pt x="1299" y="1"/>
                    <a:pt x="0" y="31"/>
                    <a:pt x="712" y="30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8" name="Google Shape;3348;p3"/>
            <p:cNvSpPr/>
            <p:nvPr/>
          </p:nvSpPr>
          <p:spPr>
            <a:xfrm>
              <a:off x="8894157" y="1305897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48" y="305"/>
                  </a:moveTo>
                  <a:cubicBezTo>
                    <a:pt x="1114" y="0"/>
                    <a:pt x="0" y="525"/>
                    <a:pt x="648" y="3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9" name="Google Shape;3349;p3"/>
            <p:cNvSpPr/>
            <p:nvPr/>
          </p:nvSpPr>
          <p:spPr>
            <a:xfrm>
              <a:off x="8018815" y="1314297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7"/>
                  </a:moveTo>
                  <a:cubicBezTo>
                    <a:pt x="157" y="142"/>
                    <a:pt x="394" y="73"/>
                    <a:pt x="294" y="26"/>
                  </a:cubicBezTo>
                  <a:cubicBezTo>
                    <a:pt x="242" y="1"/>
                    <a:pt x="1" y="70"/>
                    <a:pt x="102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0" name="Google Shape;3350;p3"/>
            <p:cNvSpPr/>
            <p:nvPr/>
          </p:nvSpPr>
          <p:spPr>
            <a:xfrm>
              <a:off x="5014490" y="1312340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0" y="182"/>
                  </a:moveTo>
                  <a:lnTo>
                    <a:pt x="388" y="182"/>
                  </a:lnTo>
                  <a:lnTo>
                    <a:pt x="38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1" name="Google Shape;3351;p3"/>
            <p:cNvSpPr/>
            <p:nvPr/>
          </p:nvSpPr>
          <p:spPr>
            <a:xfrm>
              <a:off x="2873907" y="1311738"/>
              <a:ext cx="13813" cy="6775"/>
            </a:xfrm>
            <a:custGeom>
              <a:avLst/>
              <a:gdLst/>
              <a:ahLst/>
              <a:cxnLst/>
              <a:rect l="l" t="t" r="r" b="b"/>
              <a:pathLst>
                <a:path w="387" h="225" extrusionOk="0">
                  <a:moveTo>
                    <a:pt x="0" y="111"/>
                  </a:moveTo>
                  <a:cubicBezTo>
                    <a:pt x="2" y="202"/>
                    <a:pt x="338" y="224"/>
                    <a:pt x="387" y="111"/>
                  </a:cubicBezTo>
                  <a:cubicBezTo>
                    <a:pt x="344" y="1"/>
                    <a:pt x="171" y="54"/>
                    <a:pt x="0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2" name="Google Shape;3352;p3"/>
            <p:cNvSpPr/>
            <p:nvPr/>
          </p:nvSpPr>
          <p:spPr>
            <a:xfrm>
              <a:off x="6763890" y="1301923"/>
              <a:ext cx="26448" cy="15326"/>
            </a:xfrm>
            <a:custGeom>
              <a:avLst/>
              <a:gdLst/>
              <a:ahLst/>
              <a:cxnLst/>
              <a:rect l="l" t="t" r="r" b="b"/>
              <a:pathLst>
                <a:path w="741" h="509" extrusionOk="0">
                  <a:moveTo>
                    <a:pt x="740" y="437"/>
                  </a:moveTo>
                  <a:lnTo>
                    <a:pt x="740" y="74"/>
                  </a:lnTo>
                  <a:cubicBezTo>
                    <a:pt x="0" y="1"/>
                    <a:pt x="0" y="508"/>
                    <a:pt x="740" y="43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3" name="Google Shape;3353;p3"/>
            <p:cNvSpPr/>
            <p:nvPr/>
          </p:nvSpPr>
          <p:spPr>
            <a:xfrm>
              <a:off x="2729284" y="1309149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5"/>
                  </a:moveTo>
                  <a:cubicBezTo>
                    <a:pt x="195" y="54"/>
                    <a:pt x="37" y="1"/>
                    <a:pt x="1" y="105"/>
                  </a:cubicBezTo>
                  <a:cubicBezTo>
                    <a:pt x="1" y="157"/>
                    <a:pt x="157" y="208"/>
                    <a:pt x="195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4" name="Google Shape;3354;p3"/>
            <p:cNvSpPr/>
            <p:nvPr/>
          </p:nvSpPr>
          <p:spPr>
            <a:xfrm>
              <a:off x="4126619" y="1306439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2" y="105"/>
                  </a:moveTo>
                  <a:cubicBezTo>
                    <a:pt x="193" y="54"/>
                    <a:pt x="37" y="1"/>
                    <a:pt x="2" y="105"/>
                  </a:cubicBezTo>
                  <a:cubicBezTo>
                    <a:pt x="0" y="156"/>
                    <a:pt x="154" y="208"/>
                    <a:pt x="192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5" name="Google Shape;3355;p3"/>
            <p:cNvSpPr/>
            <p:nvPr/>
          </p:nvSpPr>
          <p:spPr>
            <a:xfrm>
              <a:off x="2660506" y="1301381"/>
              <a:ext cx="22629" cy="11743"/>
            </a:xfrm>
            <a:custGeom>
              <a:avLst/>
              <a:gdLst/>
              <a:ahLst/>
              <a:cxnLst/>
              <a:rect l="l" t="t" r="r" b="b"/>
              <a:pathLst>
                <a:path w="634" h="390" extrusionOk="0">
                  <a:moveTo>
                    <a:pt x="194" y="0"/>
                  </a:moveTo>
                  <a:cubicBezTo>
                    <a:pt x="203" y="127"/>
                    <a:pt x="104" y="200"/>
                    <a:pt x="1" y="273"/>
                  </a:cubicBezTo>
                  <a:cubicBezTo>
                    <a:pt x="246" y="277"/>
                    <a:pt x="267" y="389"/>
                    <a:pt x="577" y="363"/>
                  </a:cubicBezTo>
                  <a:cubicBezTo>
                    <a:pt x="634" y="156"/>
                    <a:pt x="531" y="22"/>
                    <a:pt x="1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6" name="Google Shape;3356;p3"/>
            <p:cNvSpPr/>
            <p:nvPr/>
          </p:nvSpPr>
          <p:spPr>
            <a:xfrm>
              <a:off x="2546791" y="130607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2" y="26"/>
                  </a:moveTo>
                  <a:cubicBezTo>
                    <a:pt x="241" y="1"/>
                    <a:pt x="1" y="70"/>
                    <a:pt x="100" y="117"/>
                  </a:cubicBezTo>
                  <a:cubicBezTo>
                    <a:pt x="153" y="142"/>
                    <a:pt x="393" y="73"/>
                    <a:pt x="292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7" name="Google Shape;3357;p3"/>
            <p:cNvSpPr/>
            <p:nvPr/>
          </p:nvSpPr>
          <p:spPr>
            <a:xfrm>
              <a:off x="1869003" y="1298671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1" y="182"/>
                  </a:moveTo>
                  <a:cubicBezTo>
                    <a:pt x="194" y="180"/>
                    <a:pt x="228" y="255"/>
                    <a:pt x="384" y="272"/>
                  </a:cubicBezTo>
                  <a:cubicBezTo>
                    <a:pt x="383" y="180"/>
                    <a:pt x="541" y="163"/>
                    <a:pt x="579" y="90"/>
                  </a:cubicBezTo>
                  <a:cubicBezTo>
                    <a:pt x="383" y="90"/>
                    <a:pt x="346" y="17"/>
                    <a:pt x="192" y="0"/>
                  </a:cubicBezTo>
                  <a:cubicBezTo>
                    <a:pt x="194" y="90"/>
                    <a:pt x="36" y="107"/>
                    <a:pt x="1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8" name="Google Shape;3358;p3"/>
            <p:cNvSpPr/>
            <p:nvPr/>
          </p:nvSpPr>
          <p:spPr>
            <a:xfrm>
              <a:off x="4449238" y="1295961"/>
              <a:ext cx="23486" cy="8190"/>
            </a:xfrm>
            <a:custGeom>
              <a:avLst/>
              <a:gdLst/>
              <a:ahLst/>
              <a:cxnLst/>
              <a:rect l="l" t="t" r="r" b="b"/>
              <a:pathLst>
                <a:path w="658" h="272" extrusionOk="0">
                  <a:moveTo>
                    <a:pt x="412" y="272"/>
                  </a:moveTo>
                  <a:cubicBezTo>
                    <a:pt x="422" y="155"/>
                    <a:pt x="657" y="146"/>
                    <a:pt x="604" y="0"/>
                  </a:cubicBezTo>
                  <a:lnTo>
                    <a:pt x="216" y="0"/>
                  </a:lnTo>
                  <a:cubicBezTo>
                    <a:pt x="1" y="131"/>
                    <a:pt x="10" y="219"/>
                    <a:pt x="412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9" name="Google Shape;3359;p3"/>
            <p:cNvSpPr/>
            <p:nvPr/>
          </p:nvSpPr>
          <p:spPr>
            <a:xfrm>
              <a:off x="2708690" y="1298310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2"/>
                  </a:moveTo>
                  <a:cubicBezTo>
                    <a:pt x="193" y="53"/>
                    <a:pt x="36" y="0"/>
                    <a:pt x="1" y="102"/>
                  </a:cubicBezTo>
                  <a:cubicBezTo>
                    <a:pt x="1" y="153"/>
                    <a:pt x="156" y="205"/>
                    <a:pt x="193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0" name="Google Shape;3360;p3"/>
            <p:cNvSpPr/>
            <p:nvPr/>
          </p:nvSpPr>
          <p:spPr>
            <a:xfrm>
              <a:off x="2550325" y="1298310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2"/>
                  </a:moveTo>
                  <a:cubicBezTo>
                    <a:pt x="193" y="53"/>
                    <a:pt x="36" y="0"/>
                    <a:pt x="1" y="102"/>
                  </a:cubicBezTo>
                  <a:cubicBezTo>
                    <a:pt x="1" y="153"/>
                    <a:pt x="156" y="205"/>
                    <a:pt x="193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1" name="Google Shape;3361;p3"/>
            <p:cNvSpPr/>
            <p:nvPr/>
          </p:nvSpPr>
          <p:spPr>
            <a:xfrm>
              <a:off x="8662517" y="1295961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385" y="0"/>
                  </a:moveTo>
                  <a:lnTo>
                    <a:pt x="0" y="0"/>
                  </a:lnTo>
                  <a:lnTo>
                    <a:pt x="0" y="180"/>
                  </a:lnTo>
                  <a:lnTo>
                    <a:pt x="385" y="18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2" name="Google Shape;3362;p3"/>
            <p:cNvSpPr/>
            <p:nvPr/>
          </p:nvSpPr>
          <p:spPr>
            <a:xfrm>
              <a:off x="2832576" y="1280124"/>
              <a:ext cx="26591" cy="15266"/>
            </a:xfrm>
            <a:custGeom>
              <a:avLst/>
              <a:gdLst/>
              <a:ahLst/>
              <a:cxnLst/>
              <a:rect l="l" t="t" r="r" b="b"/>
              <a:pathLst>
                <a:path w="745" h="507" extrusionOk="0">
                  <a:moveTo>
                    <a:pt x="1" y="71"/>
                  </a:moveTo>
                  <a:lnTo>
                    <a:pt x="1" y="432"/>
                  </a:lnTo>
                  <a:cubicBezTo>
                    <a:pt x="745" y="507"/>
                    <a:pt x="745" y="0"/>
                    <a:pt x="1" y="7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3" name="Google Shape;3363;p3"/>
            <p:cNvSpPr/>
            <p:nvPr/>
          </p:nvSpPr>
          <p:spPr>
            <a:xfrm>
              <a:off x="2912847" y="1271844"/>
              <a:ext cx="37156" cy="15928"/>
            </a:xfrm>
            <a:custGeom>
              <a:avLst/>
              <a:gdLst/>
              <a:ahLst/>
              <a:cxnLst/>
              <a:rect l="l" t="t" r="r" b="b"/>
              <a:pathLst>
                <a:path w="1041" h="529" extrusionOk="0">
                  <a:moveTo>
                    <a:pt x="836" y="528"/>
                  </a:moveTo>
                  <a:cubicBezTo>
                    <a:pt x="1041" y="1"/>
                    <a:pt x="1" y="489"/>
                    <a:pt x="836" y="52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4" name="Google Shape;3364;p3"/>
            <p:cNvSpPr/>
            <p:nvPr/>
          </p:nvSpPr>
          <p:spPr>
            <a:xfrm>
              <a:off x="7871051" y="1269496"/>
              <a:ext cx="34372" cy="16259"/>
            </a:xfrm>
            <a:custGeom>
              <a:avLst/>
              <a:gdLst/>
              <a:ahLst/>
              <a:cxnLst/>
              <a:rect l="l" t="t" r="r" b="b"/>
              <a:pathLst>
                <a:path w="963" h="540" extrusionOk="0">
                  <a:moveTo>
                    <a:pt x="0" y="424"/>
                  </a:moveTo>
                  <a:cubicBezTo>
                    <a:pt x="251" y="540"/>
                    <a:pt x="709" y="540"/>
                    <a:pt x="962" y="424"/>
                  </a:cubicBezTo>
                  <a:cubicBezTo>
                    <a:pt x="960" y="1"/>
                    <a:pt x="3" y="1"/>
                    <a:pt x="0" y="4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5" name="Google Shape;3365;p3"/>
            <p:cNvSpPr/>
            <p:nvPr/>
          </p:nvSpPr>
          <p:spPr>
            <a:xfrm>
              <a:off x="7733351" y="1282232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1"/>
                    <a:pt x="5" y="2"/>
                    <a:pt x="1" y="91"/>
                  </a:cubicBezTo>
                  <a:cubicBezTo>
                    <a:pt x="148" y="72"/>
                    <a:pt x="381" y="91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6" name="Google Shape;3366;p3"/>
            <p:cNvSpPr/>
            <p:nvPr/>
          </p:nvSpPr>
          <p:spPr>
            <a:xfrm>
              <a:off x="8455183" y="1276782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4" y="182"/>
                  </a:moveTo>
                  <a:lnTo>
                    <a:pt x="604" y="0"/>
                  </a:lnTo>
                  <a:lnTo>
                    <a:pt x="25" y="0"/>
                  </a:lnTo>
                  <a:cubicBezTo>
                    <a:pt x="0" y="163"/>
                    <a:pt x="215" y="213"/>
                    <a:pt x="604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7" name="Google Shape;3367;p3"/>
            <p:cNvSpPr/>
            <p:nvPr/>
          </p:nvSpPr>
          <p:spPr>
            <a:xfrm>
              <a:off x="8538666" y="1270098"/>
              <a:ext cx="13813" cy="7437"/>
            </a:xfrm>
            <a:custGeom>
              <a:avLst/>
              <a:gdLst/>
              <a:ahLst/>
              <a:cxnLst/>
              <a:rect l="l" t="t" r="r" b="b"/>
              <a:pathLst>
                <a:path w="387" h="247" extrusionOk="0">
                  <a:moveTo>
                    <a:pt x="387" y="132"/>
                  </a:moveTo>
                  <a:cubicBezTo>
                    <a:pt x="170" y="143"/>
                    <a:pt x="88" y="0"/>
                    <a:pt x="2" y="132"/>
                  </a:cubicBezTo>
                  <a:cubicBezTo>
                    <a:pt x="1" y="223"/>
                    <a:pt x="337" y="247"/>
                    <a:pt x="387" y="13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8" name="Google Shape;3368;p3"/>
            <p:cNvSpPr/>
            <p:nvPr/>
          </p:nvSpPr>
          <p:spPr>
            <a:xfrm>
              <a:off x="3723873" y="1270610"/>
              <a:ext cx="13884" cy="4215"/>
            </a:xfrm>
            <a:custGeom>
              <a:avLst/>
              <a:gdLst/>
              <a:ahLst/>
              <a:cxnLst/>
              <a:rect l="l" t="t" r="r" b="b"/>
              <a:pathLst>
                <a:path w="389" h="140" extrusionOk="0">
                  <a:moveTo>
                    <a:pt x="289" y="24"/>
                  </a:moveTo>
                  <a:cubicBezTo>
                    <a:pt x="238" y="0"/>
                    <a:pt x="1" y="68"/>
                    <a:pt x="99" y="115"/>
                  </a:cubicBezTo>
                  <a:cubicBezTo>
                    <a:pt x="151" y="140"/>
                    <a:pt x="389" y="69"/>
                    <a:pt x="289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9" name="Google Shape;3369;p3"/>
            <p:cNvSpPr/>
            <p:nvPr/>
          </p:nvSpPr>
          <p:spPr>
            <a:xfrm>
              <a:off x="7857202" y="1263083"/>
              <a:ext cx="13884" cy="5510"/>
            </a:xfrm>
            <a:custGeom>
              <a:avLst/>
              <a:gdLst/>
              <a:ahLst/>
              <a:cxnLst/>
              <a:rect l="l" t="t" r="r" b="b"/>
              <a:pathLst>
                <a:path w="389" h="183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0" name="Google Shape;3370;p3"/>
            <p:cNvSpPr/>
            <p:nvPr/>
          </p:nvSpPr>
          <p:spPr>
            <a:xfrm>
              <a:off x="8007786" y="1260343"/>
              <a:ext cx="21558" cy="6444"/>
            </a:xfrm>
            <a:custGeom>
              <a:avLst/>
              <a:gdLst/>
              <a:ahLst/>
              <a:cxnLst/>
              <a:rect l="l" t="t" r="r" b="b"/>
              <a:pathLst>
                <a:path w="604" h="214" extrusionOk="0">
                  <a:moveTo>
                    <a:pt x="603" y="182"/>
                  </a:moveTo>
                  <a:lnTo>
                    <a:pt x="603" y="1"/>
                  </a:lnTo>
                  <a:lnTo>
                    <a:pt x="24" y="1"/>
                  </a:lnTo>
                  <a:cubicBezTo>
                    <a:pt x="0" y="165"/>
                    <a:pt x="217" y="213"/>
                    <a:pt x="603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1" name="Google Shape;3371;p3"/>
            <p:cNvSpPr/>
            <p:nvPr/>
          </p:nvSpPr>
          <p:spPr>
            <a:xfrm>
              <a:off x="7705797" y="1254923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8" y="90"/>
                  </a:moveTo>
                  <a:cubicBezTo>
                    <a:pt x="384" y="90"/>
                    <a:pt x="350" y="19"/>
                    <a:pt x="193" y="0"/>
                  </a:cubicBezTo>
                  <a:cubicBezTo>
                    <a:pt x="195" y="92"/>
                    <a:pt x="37" y="107"/>
                    <a:pt x="0" y="182"/>
                  </a:cubicBezTo>
                  <a:cubicBezTo>
                    <a:pt x="195" y="182"/>
                    <a:pt x="229" y="255"/>
                    <a:pt x="388" y="273"/>
                  </a:cubicBezTo>
                  <a:cubicBezTo>
                    <a:pt x="383" y="182"/>
                    <a:pt x="542" y="164"/>
                    <a:pt x="578" y="9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2" name="Google Shape;3372;p3"/>
            <p:cNvSpPr/>
            <p:nvPr/>
          </p:nvSpPr>
          <p:spPr>
            <a:xfrm>
              <a:off x="7571525" y="1259650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0" y="25"/>
                  </a:moveTo>
                  <a:cubicBezTo>
                    <a:pt x="238" y="0"/>
                    <a:pt x="0" y="68"/>
                    <a:pt x="99" y="116"/>
                  </a:cubicBezTo>
                  <a:cubicBezTo>
                    <a:pt x="152" y="140"/>
                    <a:pt x="392" y="72"/>
                    <a:pt x="290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3" name="Google Shape;3373;p3"/>
            <p:cNvSpPr/>
            <p:nvPr/>
          </p:nvSpPr>
          <p:spPr>
            <a:xfrm>
              <a:off x="6703856" y="1248239"/>
              <a:ext cx="31481" cy="13851"/>
            </a:xfrm>
            <a:custGeom>
              <a:avLst/>
              <a:gdLst/>
              <a:ahLst/>
              <a:cxnLst/>
              <a:rect l="l" t="t" r="r" b="b"/>
              <a:pathLst>
                <a:path w="882" h="460" extrusionOk="0">
                  <a:moveTo>
                    <a:pt x="690" y="404"/>
                  </a:moveTo>
                  <a:cubicBezTo>
                    <a:pt x="703" y="404"/>
                    <a:pt x="678" y="320"/>
                    <a:pt x="690" y="312"/>
                  </a:cubicBezTo>
                  <a:cubicBezTo>
                    <a:pt x="710" y="301"/>
                    <a:pt x="872" y="124"/>
                    <a:pt x="882" y="131"/>
                  </a:cubicBezTo>
                  <a:cubicBezTo>
                    <a:pt x="672" y="0"/>
                    <a:pt x="1" y="460"/>
                    <a:pt x="690" y="4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4" name="Google Shape;3374;p3"/>
            <p:cNvSpPr/>
            <p:nvPr/>
          </p:nvSpPr>
          <p:spPr>
            <a:xfrm>
              <a:off x="7516773" y="1246342"/>
              <a:ext cx="23878" cy="5841"/>
            </a:xfrm>
            <a:custGeom>
              <a:avLst/>
              <a:gdLst/>
              <a:ahLst/>
              <a:cxnLst/>
              <a:rect l="l" t="t" r="r" b="b"/>
              <a:pathLst>
                <a:path w="669" h="194" extrusionOk="0">
                  <a:moveTo>
                    <a:pt x="477" y="194"/>
                  </a:moveTo>
                  <a:cubicBezTo>
                    <a:pt x="476" y="103"/>
                    <a:pt x="633" y="86"/>
                    <a:pt x="669" y="13"/>
                  </a:cubicBezTo>
                  <a:cubicBezTo>
                    <a:pt x="366" y="20"/>
                    <a:pt x="0" y="1"/>
                    <a:pt x="92" y="19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5" name="Google Shape;3375;p3"/>
            <p:cNvSpPr/>
            <p:nvPr/>
          </p:nvSpPr>
          <p:spPr>
            <a:xfrm>
              <a:off x="2639840" y="1246342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2" y="104"/>
                  </a:moveTo>
                  <a:cubicBezTo>
                    <a:pt x="196" y="53"/>
                    <a:pt x="38" y="1"/>
                    <a:pt x="0" y="104"/>
                  </a:cubicBezTo>
                  <a:cubicBezTo>
                    <a:pt x="0" y="154"/>
                    <a:pt x="160" y="206"/>
                    <a:pt x="192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6" name="Google Shape;3376;p3"/>
            <p:cNvSpPr/>
            <p:nvPr/>
          </p:nvSpPr>
          <p:spPr>
            <a:xfrm>
              <a:off x="8724478" y="1224092"/>
              <a:ext cx="56251" cy="27942"/>
            </a:xfrm>
            <a:custGeom>
              <a:avLst/>
              <a:gdLst/>
              <a:ahLst/>
              <a:cxnLst/>
              <a:rect l="l" t="t" r="r" b="b"/>
              <a:pathLst>
                <a:path w="1576" h="928" extrusionOk="0">
                  <a:moveTo>
                    <a:pt x="1350" y="26"/>
                  </a:moveTo>
                  <a:cubicBezTo>
                    <a:pt x="337" y="1"/>
                    <a:pt x="143" y="365"/>
                    <a:pt x="0" y="752"/>
                  </a:cubicBezTo>
                  <a:cubicBezTo>
                    <a:pt x="819" y="928"/>
                    <a:pt x="1576" y="607"/>
                    <a:pt x="1350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7" name="Google Shape;3377;p3"/>
            <p:cNvSpPr/>
            <p:nvPr/>
          </p:nvSpPr>
          <p:spPr>
            <a:xfrm>
              <a:off x="7864126" y="1246704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6" y="1"/>
                  </a:moveTo>
                  <a:cubicBezTo>
                    <a:pt x="236" y="21"/>
                    <a:pt x="6" y="4"/>
                    <a:pt x="1" y="92"/>
                  </a:cubicBezTo>
                  <a:cubicBezTo>
                    <a:pt x="150" y="71"/>
                    <a:pt x="379" y="88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8" name="Google Shape;3378;p3"/>
            <p:cNvSpPr/>
            <p:nvPr/>
          </p:nvSpPr>
          <p:spPr>
            <a:xfrm>
              <a:off x="2749985" y="1224845"/>
              <a:ext cx="51183" cy="19150"/>
            </a:xfrm>
            <a:custGeom>
              <a:avLst/>
              <a:gdLst/>
              <a:ahLst/>
              <a:cxnLst/>
              <a:rect l="l" t="t" r="r" b="b"/>
              <a:pathLst>
                <a:path w="1434" h="636" extrusionOk="0">
                  <a:moveTo>
                    <a:pt x="965" y="635"/>
                  </a:moveTo>
                  <a:cubicBezTo>
                    <a:pt x="1433" y="404"/>
                    <a:pt x="885" y="139"/>
                    <a:pt x="578" y="1"/>
                  </a:cubicBezTo>
                  <a:cubicBezTo>
                    <a:pt x="546" y="107"/>
                    <a:pt x="274" y="100"/>
                    <a:pt x="0" y="91"/>
                  </a:cubicBezTo>
                  <a:cubicBezTo>
                    <a:pt x="106" y="374"/>
                    <a:pt x="461" y="541"/>
                    <a:pt x="965" y="63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9" name="Google Shape;3379;p3"/>
            <p:cNvSpPr/>
            <p:nvPr/>
          </p:nvSpPr>
          <p:spPr>
            <a:xfrm>
              <a:off x="1998886" y="1235744"/>
              <a:ext cx="23450" cy="8250"/>
            </a:xfrm>
            <a:custGeom>
              <a:avLst/>
              <a:gdLst/>
              <a:ahLst/>
              <a:cxnLst/>
              <a:rect l="l" t="t" r="r" b="b"/>
              <a:pathLst>
                <a:path w="657" h="274" extrusionOk="0">
                  <a:moveTo>
                    <a:pt x="411" y="273"/>
                  </a:moveTo>
                  <a:cubicBezTo>
                    <a:pt x="420" y="157"/>
                    <a:pt x="656" y="148"/>
                    <a:pt x="603" y="0"/>
                  </a:cubicBezTo>
                  <a:lnTo>
                    <a:pt x="218" y="0"/>
                  </a:lnTo>
                  <a:cubicBezTo>
                    <a:pt x="1" y="131"/>
                    <a:pt x="9" y="222"/>
                    <a:pt x="411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0" name="Google Shape;3380;p3"/>
            <p:cNvSpPr/>
            <p:nvPr/>
          </p:nvSpPr>
          <p:spPr>
            <a:xfrm>
              <a:off x="5533984" y="1229572"/>
              <a:ext cx="14206" cy="4246"/>
            </a:xfrm>
            <a:custGeom>
              <a:avLst/>
              <a:gdLst/>
              <a:ahLst/>
              <a:cxnLst/>
              <a:rect l="l" t="t" r="r" b="b"/>
              <a:pathLst>
                <a:path w="398" h="141" extrusionOk="0">
                  <a:moveTo>
                    <a:pt x="103" y="117"/>
                  </a:moveTo>
                  <a:cubicBezTo>
                    <a:pt x="156" y="140"/>
                    <a:pt x="398" y="72"/>
                    <a:pt x="295" y="24"/>
                  </a:cubicBezTo>
                  <a:cubicBezTo>
                    <a:pt x="242" y="0"/>
                    <a:pt x="1" y="68"/>
                    <a:pt x="103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1" name="Google Shape;3381;p3"/>
            <p:cNvSpPr/>
            <p:nvPr/>
          </p:nvSpPr>
          <p:spPr>
            <a:xfrm>
              <a:off x="1603849" y="1229572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5" y="140"/>
                    <a:pt x="391" y="72"/>
                    <a:pt x="293" y="24"/>
                  </a:cubicBezTo>
                  <a:cubicBezTo>
                    <a:pt x="240" y="0"/>
                    <a:pt x="1" y="68"/>
                    <a:pt x="99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2" name="Google Shape;3382;p3"/>
            <p:cNvSpPr/>
            <p:nvPr/>
          </p:nvSpPr>
          <p:spPr>
            <a:xfrm>
              <a:off x="7770971" y="122135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0" y="1"/>
                    <a:pt x="0" y="68"/>
                    <a:pt x="102" y="117"/>
                  </a:cubicBezTo>
                  <a:cubicBezTo>
                    <a:pt x="156" y="142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3" name="Google Shape;3383;p3"/>
            <p:cNvSpPr/>
            <p:nvPr/>
          </p:nvSpPr>
          <p:spPr>
            <a:xfrm>
              <a:off x="4234266" y="1212892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50" y="306"/>
                  </a:moveTo>
                  <a:cubicBezTo>
                    <a:pt x="1113" y="1"/>
                    <a:pt x="1" y="526"/>
                    <a:pt x="650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4" name="Google Shape;3384;p3"/>
            <p:cNvSpPr/>
            <p:nvPr/>
          </p:nvSpPr>
          <p:spPr>
            <a:xfrm>
              <a:off x="943728" y="1209911"/>
              <a:ext cx="31802" cy="16109"/>
            </a:xfrm>
            <a:custGeom>
              <a:avLst/>
              <a:gdLst/>
              <a:ahLst/>
              <a:cxnLst/>
              <a:rect l="l" t="t" r="r" b="b"/>
              <a:pathLst>
                <a:path w="891" h="535" extrusionOk="0">
                  <a:moveTo>
                    <a:pt x="853" y="497"/>
                  </a:moveTo>
                  <a:cubicBezTo>
                    <a:pt x="891" y="236"/>
                    <a:pt x="878" y="1"/>
                    <a:pt x="273" y="43"/>
                  </a:cubicBezTo>
                  <a:cubicBezTo>
                    <a:pt x="216" y="165"/>
                    <a:pt x="1" y="216"/>
                    <a:pt x="81" y="407"/>
                  </a:cubicBezTo>
                  <a:cubicBezTo>
                    <a:pt x="340" y="434"/>
                    <a:pt x="451" y="535"/>
                    <a:pt x="853" y="49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5" name="Google Shape;3385;p3"/>
            <p:cNvSpPr/>
            <p:nvPr/>
          </p:nvSpPr>
          <p:spPr>
            <a:xfrm>
              <a:off x="870952" y="1208436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1" y="182"/>
                  </a:moveTo>
                  <a:lnTo>
                    <a:pt x="386" y="182"/>
                  </a:lnTo>
                  <a:lnTo>
                    <a:pt x="386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6" name="Google Shape;3386;p3"/>
            <p:cNvSpPr/>
            <p:nvPr/>
          </p:nvSpPr>
          <p:spPr>
            <a:xfrm>
              <a:off x="8366560" y="1200216"/>
              <a:ext cx="22593" cy="11773"/>
            </a:xfrm>
            <a:custGeom>
              <a:avLst/>
              <a:gdLst/>
              <a:ahLst/>
              <a:cxnLst/>
              <a:rect l="l" t="t" r="r" b="b"/>
              <a:pathLst>
                <a:path w="633" h="391" extrusionOk="0">
                  <a:moveTo>
                    <a:pt x="193" y="0"/>
                  </a:moveTo>
                  <a:cubicBezTo>
                    <a:pt x="203" y="126"/>
                    <a:pt x="104" y="200"/>
                    <a:pt x="1" y="273"/>
                  </a:cubicBezTo>
                  <a:cubicBezTo>
                    <a:pt x="249" y="278"/>
                    <a:pt x="270" y="391"/>
                    <a:pt x="578" y="365"/>
                  </a:cubicBezTo>
                  <a:cubicBezTo>
                    <a:pt x="632" y="158"/>
                    <a:pt x="532" y="23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7" name="Google Shape;3387;p3"/>
            <p:cNvSpPr/>
            <p:nvPr/>
          </p:nvSpPr>
          <p:spPr>
            <a:xfrm>
              <a:off x="7185731" y="1200216"/>
              <a:ext cx="31374" cy="13459"/>
            </a:xfrm>
            <a:custGeom>
              <a:avLst/>
              <a:gdLst/>
              <a:ahLst/>
              <a:cxnLst/>
              <a:rect l="l" t="t" r="r" b="b"/>
              <a:pathLst>
                <a:path w="879" h="447" extrusionOk="0">
                  <a:moveTo>
                    <a:pt x="878" y="182"/>
                  </a:moveTo>
                  <a:cubicBezTo>
                    <a:pt x="624" y="180"/>
                    <a:pt x="706" y="24"/>
                    <a:pt x="493" y="0"/>
                  </a:cubicBezTo>
                  <a:cubicBezTo>
                    <a:pt x="477" y="145"/>
                    <a:pt x="1" y="72"/>
                    <a:pt x="107" y="273"/>
                  </a:cubicBezTo>
                  <a:cubicBezTo>
                    <a:pt x="594" y="284"/>
                    <a:pt x="712" y="447"/>
                    <a:pt x="878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8" name="Google Shape;3388;p3"/>
            <p:cNvSpPr/>
            <p:nvPr/>
          </p:nvSpPr>
          <p:spPr>
            <a:xfrm>
              <a:off x="3747965" y="1205365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2"/>
                  </a:moveTo>
                  <a:cubicBezTo>
                    <a:pt x="197" y="53"/>
                    <a:pt x="39" y="0"/>
                    <a:pt x="5" y="102"/>
                  </a:cubicBezTo>
                  <a:cubicBezTo>
                    <a:pt x="1" y="152"/>
                    <a:pt x="160" y="205"/>
                    <a:pt x="194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9" name="Google Shape;3389;p3"/>
            <p:cNvSpPr/>
            <p:nvPr/>
          </p:nvSpPr>
          <p:spPr>
            <a:xfrm>
              <a:off x="3331191" y="1193502"/>
              <a:ext cx="31445" cy="13941"/>
            </a:xfrm>
            <a:custGeom>
              <a:avLst/>
              <a:gdLst/>
              <a:ahLst/>
              <a:cxnLst/>
              <a:rect l="l" t="t" r="r" b="b"/>
              <a:pathLst>
                <a:path w="881" h="463" extrusionOk="0">
                  <a:moveTo>
                    <a:pt x="687" y="313"/>
                  </a:moveTo>
                  <a:cubicBezTo>
                    <a:pt x="705" y="304"/>
                    <a:pt x="872" y="125"/>
                    <a:pt x="880" y="131"/>
                  </a:cubicBezTo>
                  <a:cubicBezTo>
                    <a:pt x="671" y="0"/>
                    <a:pt x="0" y="462"/>
                    <a:pt x="687" y="405"/>
                  </a:cubicBezTo>
                  <a:cubicBezTo>
                    <a:pt x="697" y="403"/>
                    <a:pt x="676" y="320"/>
                    <a:pt x="687" y="3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0" name="Google Shape;3390;p3"/>
            <p:cNvSpPr/>
            <p:nvPr/>
          </p:nvSpPr>
          <p:spPr>
            <a:xfrm>
              <a:off x="4828642" y="1194736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1"/>
                  </a:moveTo>
                  <a:lnTo>
                    <a:pt x="0" y="1"/>
                  </a:lnTo>
                  <a:lnTo>
                    <a:pt x="0" y="181"/>
                  </a:lnTo>
                  <a:lnTo>
                    <a:pt x="385" y="18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1" name="Google Shape;3391;p3"/>
            <p:cNvSpPr/>
            <p:nvPr/>
          </p:nvSpPr>
          <p:spPr>
            <a:xfrm>
              <a:off x="3892552" y="1191635"/>
              <a:ext cx="6889" cy="6293"/>
            </a:xfrm>
            <a:custGeom>
              <a:avLst/>
              <a:gdLst/>
              <a:ahLst/>
              <a:cxnLst/>
              <a:rect l="l" t="t" r="r" b="b"/>
              <a:pathLst>
                <a:path w="193" h="209" extrusionOk="0">
                  <a:moveTo>
                    <a:pt x="192" y="104"/>
                  </a:moveTo>
                  <a:cubicBezTo>
                    <a:pt x="192" y="53"/>
                    <a:pt x="38" y="1"/>
                    <a:pt x="0" y="104"/>
                  </a:cubicBezTo>
                  <a:cubicBezTo>
                    <a:pt x="0" y="153"/>
                    <a:pt x="158" y="208"/>
                    <a:pt x="192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2" name="Google Shape;3392;p3"/>
            <p:cNvSpPr/>
            <p:nvPr/>
          </p:nvSpPr>
          <p:spPr>
            <a:xfrm>
              <a:off x="2385179" y="1194736"/>
              <a:ext cx="13813" cy="2710"/>
            </a:xfrm>
            <a:custGeom>
              <a:avLst/>
              <a:gdLst/>
              <a:ahLst/>
              <a:cxnLst/>
              <a:rect l="l" t="t" r="r" b="b"/>
              <a:pathLst>
                <a:path w="387" h="90" extrusionOk="0">
                  <a:moveTo>
                    <a:pt x="387" y="1"/>
                  </a:moveTo>
                  <a:cubicBezTo>
                    <a:pt x="237" y="22"/>
                    <a:pt x="6" y="2"/>
                    <a:pt x="0" y="90"/>
                  </a:cubicBezTo>
                  <a:cubicBezTo>
                    <a:pt x="149" y="70"/>
                    <a:pt x="379" y="90"/>
                    <a:pt x="3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3" name="Google Shape;3393;p3"/>
            <p:cNvSpPr/>
            <p:nvPr/>
          </p:nvSpPr>
          <p:spPr>
            <a:xfrm>
              <a:off x="5465171" y="1191304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3" y="25"/>
                  </a:moveTo>
                  <a:cubicBezTo>
                    <a:pt x="238" y="0"/>
                    <a:pt x="1" y="68"/>
                    <a:pt x="101" y="115"/>
                  </a:cubicBezTo>
                  <a:cubicBezTo>
                    <a:pt x="156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4" name="Google Shape;3394;p3"/>
            <p:cNvSpPr/>
            <p:nvPr/>
          </p:nvSpPr>
          <p:spPr>
            <a:xfrm>
              <a:off x="6687081" y="1189287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5" y="0"/>
                  </a:moveTo>
                  <a:cubicBezTo>
                    <a:pt x="236" y="21"/>
                    <a:pt x="6" y="3"/>
                    <a:pt x="1" y="92"/>
                  </a:cubicBezTo>
                  <a:cubicBezTo>
                    <a:pt x="151" y="70"/>
                    <a:pt x="379" y="88"/>
                    <a:pt x="3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5" name="Google Shape;3395;p3"/>
            <p:cNvSpPr/>
            <p:nvPr/>
          </p:nvSpPr>
          <p:spPr>
            <a:xfrm>
              <a:off x="2488400" y="1188865"/>
              <a:ext cx="20702" cy="3643"/>
            </a:xfrm>
            <a:custGeom>
              <a:avLst/>
              <a:gdLst/>
              <a:ahLst/>
              <a:cxnLst/>
              <a:rect l="l" t="t" r="r" b="b"/>
              <a:pathLst>
                <a:path w="580" h="121" extrusionOk="0">
                  <a:moveTo>
                    <a:pt x="579" y="14"/>
                  </a:moveTo>
                  <a:cubicBezTo>
                    <a:pt x="352" y="29"/>
                    <a:pt x="32" y="0"/>
                    <a:pt x="1" y="106"/>
                  </a:cubicBezTo>
                  <a:cubicBezTo>
                    <a:pt x="227" y="91"/>
                    <a:pt x="547" y="120"/>
                    <a:pt x="579" y="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6" name="Google Shape;3396;p3"/>
            <p:cNvSpPr/>
            <p:nvPr/>
          </p:nvSpPr>
          <p:spPr>
            <a:xfrm>
              <a:off x="2402311" y="118850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2" y="26"/>
                  </a:moveTo>
                  <a:cubicBezTo>
                    <a:pt x="238" y="0"/>
                    <a:pt x="1" y="71"/>
                    <a:pt x="100" y="118"/>
                  </a:cubicBezTo>
                  <a:cubicBezTo>
                    <a:pt x="152" y="143"/>
                    <a:pt x="391" y="73"/>
                    <a:pt x="292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7" name="Google Shape;3397;p3"/>
            <p:cNvSpPr/>
            <p:nvPr/>
          </p:nvSpPr>
          <p:spPr>
            <a:xfrm>
              <a:off x="1400762" y="118618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3"/>
                  </a:moveTo>
                  <a:cubicBezTo>
                    <a:pt x="197" y="53"/>
                    <a:pt x="40" y="0"/>
                    <a:pt x="5" y="103"/>
                  </a:cubicBezTo>
                  <a:cubicBezTo>
                    <a:pt x="1" y="154"/>
                    <a:pt x="160" y="205"/>
                    <a:pt x="195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8" name="Google Shape;3398;p3"/>
            <p:cNvSpPr/>
            <p:nvPr/>
          </p:nvSpPr>
          <p:spPr>
            <a:xfrm>
              <a:off x="5475664" y="1181067"/>
              <a:ext cx="14991" cy="9274"/>
            </a:xfrm>
            <a:custGeom>
              <a:avLst/>
              <a:gdLst/>
              <a:ahLst/>
              <a:cxnLst/>
              <a:rect l="l" t="t" r="r" b="b"/>
              <a:pathLst>
                <a:path w="420" h="308" extrusionOk="0">
                  <a:moveTo>
                    <a:pt x="387" y="273"/>
                  </a:moveTo>
                  <a:cubicBezTo>
                    <a:pt x="358" y="165"/>
                    <a:pt x="420" y="15"/>
                    <a:pt x="195" y="1"/>
                  </a:cubicBezTo>
                  <a:cubicBezTo>
                    <a:pt x="182" y="57"/>
                    <a:pt x="165" y="109"/>
                    <a:pt x="1" y="91"/>
                  </a:cubicBezTo>
                  <a:cubicBezTo>
                    <a:pt x="23" y="203"/>
                    <a:pt x="61" y="307"/>
                    <a:pt x="387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9" name="Google Shape;3399;p3"/>
            <p:cNvSpPr/>
            <p:nvPr/>
          </p:nvSpPr>
          <p:spPr>
            <a:xfrm>
              <a:off x="5273612" y="1177364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48" y="306"/>
                  </a:moveTo>
                  <a:cubicBezTo>
                    <a:pt x="1114" y="1"/>
                    <a:pt x="0" y="526"/>
                    <a:pt x="648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0" name="Google Shape;3400;p3"/>
            <p:cNvSpPr/>
            <p:nvPr/>
          </p:nvSpPr>
          <p:spPr>
            <a:xfrm>
              <a:off x="7743274" y="1172848"/>
              <a:ext cx="28233" cy="13760"/>
            </a:xfrm>
            <a:custGeom>
              <a:avLst/>
              <a:gdLst/>
              <a:ahLst/>
              <a:cxnLst/>
              <a:rect l="l" t="t" r="r" b="b"/>
              <a:pathLst>
                <a:path w="791" h="457" extrusionOk="0">
                  <a:moveTo>
                    <a:pt x="494" y="456"/>
                  </a:moveTo>
                  <a:cubicBezTo>
                    <a:pt x="755" y="340"/>
                    <a:pt x="791" y="11"/>
                    <a:pt x="301" y="1"/>
                  </a:cubicBezTo>
                  <a:cubicBezTo>
                    <a:pt x="39" y="117"/>
                    <a:pt x="1" y="447"/>
                    <a:pt x="494" y="45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1" name="Google Shape;3401;p3"/>
            <p:cNvSpPr/>
            <p:nvPr/>
          </p:nvSpPr>
          <p:spPr>
            <a:xfrm>
              <a:off x="6817891" y="1181097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0" y="91"/>
                  </a:moveTo>
                  <a:cubicBezTo>
                    <a:pt x="150" y="71"/>
                    <a:pt x="382" y="88"/>
                    <a:pt x="385" y="1"/>
                  </a:cubicBezTo>
                  <a:cubicBezTo>
                    <a:pt x="236" y="21"/>
                    <a:pt x="8" y="1"/>
                    <a:pt x="0" y="9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2" name="Google Shape;3402;p3"/>
            <p:cNvSpPr/>
            <p:nvPr/>
          </p:nvSpPr>
          <p:spPr>
            <a:xfrm>
              <a:off x="5802922" y="1177966"/>
              <a:ext cx="23843" cy="5871"/>
            </a:xfrm>
            <a:custGeom>
              <a:avLst/>
              <a:gdLst/>
              <a:ahLst/>
              <a:cxnLst/>
              <a:rect l="l" t="t" r="r" b="b"/>
              <a:pathLst>
                <a:path w="668" h="195" extrusionOk="0">
                  <a:moveTo>
                    <a:pt x="88" y="195"/>
                  </a:moveTo>
                  <a:lnTo>
                    <a:pt x="473" y="195"/>
                  </a:lnTo>
                  <a:cubicBezTo>
                    <a:pt x="473" y="104"/>
                    <a:pt x="631" y="87"/>
                    <a:pt x="667" y="14"/>
                  </a:cubicBezTo>
                  <a:cubicBezTo>
                    <a:pt x="363" y="21"/>
                    <a:pt x="0" y="1"/>
                    <a:pt x="88" y="19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3" name="Google Shape;3403;p3"/>
            <p:cNvSpPr/>
            <p:nvPr/>
          </p:nvSpPr>
          <p:spPr>
            <a:xfrm>
              <a:off x="8204983" y="1175226"/>
              <a:ext cx="23985" cy="5871"/>
            </a:xfrm>
            <a:custGeom>
              <a:avLst/>
              <a:gdLst/>
              <a:ahLst/>
              <a:cxnLst/>
              <a:rect l="l" t="t" r="r" b="b"/>
              <a:pathLst>
                <a:path w="672" h="195" extrusionOk="0">
                  <a:moveTo>
                    <a:pt x="477" y="195"/>
                  </a:moveTo>
                  <a:cubicBezTo>
                    <a:pt x="476" y="103"/>
                    <a:pt x="634" y="86"/>
                    <a:pt x="672" y="12"/>
                  </a:cubicBezTo>
                  <a:cubicBezTo>
                    <a:pt x="366" y="20"/>
                    <a:pt x="1" y="0"/>
                    <a:pt x="91" y="19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4" name="Google Shape;3404;p3"/>
            <p:cNvSpPr/>
            <p:nvPr/>
          </p:nvSpPr>
          <p:spPr>
            <a:xfrm>
              <a:off x="8251062" y="1163032"/>
              <a:ext cx="21987" cy="16229"/>
            </a:xfrm>
            <a:custGeom>
              <a:avLst/>
              <a:gdLst/>
              <a:ahLst/>
              <a:cxnLst/>
              <a:rect l="l" t="t" r="r" b="b"/>
              <a:pathLst>
                <a:path w="616" h="539" extrusionOk="0">
                  <a:moveTo>
                    <a:pt x="344" y="510"/>
                  </a:moveTo>
                  <a:cubicBezTo>
                    <a:pt x="404" y="387"/>
                    <a:pt x="616" y="337"/>
                    <a:pt x="536" y="145"/>
                  </a:cubicBezTo>
                  <a:cubicBezTo>
                    <a:pt x="1" y="0"/>
                    <a:pt x="6" y="538"/>
                    <a:pt x="344" y="5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5" name="Google Shape;3405;p3"/>
            <p:cNvSpPr/>
            <p:nvPr/>
          </p:nvSpPr>
          <p:spPr>
            <a:xfrm>
              <a:off x="8160119" y="1172848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1" y="1"/>
                  </a:lnTo>
                  <a:lnTo>
                    <a:pt x="1" y="184"/>
                  </a:lnTo>
                  <a:lnTo>
                    <a:pt x="386" y="18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6" name="Google Shape;3406;p3"/>
            <p:cNvSpPr/>
            <p:nvPr/>
          </p:nvSpPr>
          <p:spPr>
            <a:xfrm>
              <a:off x="8562580" y="1172155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3" y="24"/>
                  </a:moveTo>
                  <a:cubicBezTo>
                    <a:pt x="239" y="0"/>
                    <a:pt x="0" y="68"/>
                    <a:pt x="101" y="115"/>
                  </a:cubicBezTo>
                  <a:cubicBezTo>
                    <a:pt x="154" y="140"/>
                    <a:pt x="394" y="72"/>
                    <a:pt x="293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7" name="Google Shape;3407;p3"/>
            <p:cNvSpPr/>
            <p:nvPr/>
          </p:nvSpPr>
          <p:spPr>
            <a:xfrm>
              <a:off x="6329234" y="1167247"/>
              <a:ext cx="23807" cy="6022"/>
            </a:xfrm>
            <a:custGeom>
              <a:avLst/>
              <a:gdLst/>
              <a:ahLst/>
              <a:cxnLst/>
              <a:rect l="l" t="t" r="r" b="b"/>
              <a:pathLst>
                <a:path w="667" h="200" extrusionOk="0">
                  <a:moveTo>
                    <a:pt x="576" y="7"/>
                  </a:moveTo>
                  <a:cubicBezTo>
                    <a:pt x="246" y="0"/>
                    <a:pt x="84" y="76"/>
                    <a:pt x="1" y="187"/>
                  </a:cubicBezTo>
                  <a:cubicBezTo>
                    <a:pt x="302" y="179"/>
                    <a:pt x="666" y="200"/>
                    <a:pt x="576" y="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8" name="Google Shape;3408;p3"/>
            <p:cNvSpPr/>
            <p:nvPr/>
          </p:nvSpPr>
          <p:spPr>
            <a:xfrm>
              <a:off x="5699238" y="116938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4"/>
                  </a:moveTo>
                  <a:cubicBezTo>
                    <a:pt x="242" y="1"/>
                    <a:pt x="1" y="69"/>
                    <a:pt x="101" y="116"/>
                  </a:cubicBezTo>
                  <a:cubicBezTo>
                    <a:pt x="154" y="142"/>
                    <a:pt x="394" y="74"/>
                    <a:pt x="295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9" name="Google Shape;3409;p3"/>
            <p:cNvSpPr/>
            <p:nvPr/>
          </p:nvSpPr>
          <p:spPr>
            <a:xfrm>
              <a:off x="3765061" y="1169385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6" y="24"/>
                  </a:moveTo>
                  <a:cubicBezTo>
                    <a:pt x="242" y="1"/>
                    <a:pt x="1" y="69"/>
                    <a:pt x="100" y="116"/>
                  </a:cubicBezTo>
                  <a:cubicBezTo>
                    <a:pt x="154" y="142"/>
                    <a:pt x="395" y="74"/>
                    <a:pt x="296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0" name="Google Shape;3410;p3"/>
            <p:cNvSpPr/>
            <p:nvPr/>
          </p:nvSpPr>
          <p:spPr>
            <a:xfrm>
              <a:off x="8043050" y="1164146"/>
              <a:ext cx="13813" cy="6745"/>
            </a:xfrm>
            <a:custGeom>
              <a:avLst/>
              <a:gdLst/>
              <a:ahLst/>
              <a:cxnLst/>
              <a:rect l="l" t="t" r="r" b="b"/>
              <a:pathLst>
                <a:path w="387" h="224" extrusionOk="0">
                  <a:moveTo>
                    <a:pt x="387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2" y="201"/>
                    <a:pt x="339" y="223"/>
                    <a:pt x="387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1" name="Google Shape;3411;p3"/>
            <p:cNvSpPr/>
            <p:nvPr/>
          </p:nvSpPr>
          <p:spPr>
            <a:xfrm>
              <a:off x="6818891" y="1157251"/>
              <a:ext cx="65282" cy="12887"/>
            </a:xfrm>
            <a:custGeom>
              <a:avLst/>
              <a:gdLst/>
              <a:ahLst/>
              <a:cxnLst/>
              <a:rect l="l" t="t" r="r" b="b"/>
              <a:pathLst>
                <a:path w="1829" h="428" extrusionOk="0">
                  <a:moveTo>
                    <a:pt x="1129" y="427"/>
                  </a:moveTo>
                  <a:cubicBezTo>
                    <a:pt x="1828" y="1"/>
                    <a:pt x="1" y="307"/>
                    <a:pt x="1129" y="4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2" name="Google Shape;3412;p3"/>
            <p:cNvSpPr/>
            <p:nvPr/>
          </p:nvSpPr>
          <p:spPr>
            <a:xfrm>
              <a:off x="8101477" y="1161196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4"/>
                  </a:moveTo>
                  <a:cubicBezTo>
                    <a:pt x="238" y="0"/>
                    <a:pt x="0" y="68"/>
                    <a:pt x="98" y="116"/>
                  </a:cubicBezTo>
                  <a:cubicBezTo>
                    <a:pt x="153" y="142"/>
                    <a:pt x="393" y="72"/>
                    <a:pt x="293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3" name="Google Shape;3413;p3"/>
            <p:cNvSpPr/>
            <p:nvPr/>
          </p:nvSpPr>
          <p:spPr>
            <a:xfrm>
              <a:off x="5131452" y="1156499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4" name="Google Shape;3414;p3"/>
            <p:cNvSpPr/>
            <p:nvPr/>
          </p:nvSpPr>
          <p:spPr>
            <a:xfrm>
              <a:off x="48255" y="1158426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2" y="27"/>
                  </a:moveTo>
                  <a:cubicBezTo>
                    <a:pt x="240" y="1"/>
                    <a:pt x="1" y="70"/>
                    <a:pt x="102" y="116"/>
                  </a:cubicBezTo>
                  <a:cubicBezTo>
                    <a:pt x="154" y="143"/>
                    <a:pt x="391" y="74"/>
                    <a:pt x="292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5" name="Google Shape;3415;p3"/>
            <p:cNvSpPr/>
            <p:nvPr/>
          </p:nvSpPr>
          <p:spPr>
            <a:xfrm>
              <a:off x="1144388" y="1145629"/>
              <a:ext cx="24378" cy="11291"/>
            </a:xfrm>
            <a:custGeom>
              <a:avLst/>
              <a:gdLst/>
              <a:ahLst/>
              <a:cxnLst/>
              <a:rect l="l" t="t" r="r" b="b"/>
              <a:pathLst>
                <a:path w="683" h="375" extrusionOk="0">
                  <a:moveTo>
                    <a:pt x="630" y="362"/>
                  </a:moveTo>
                  <a:cubicBezTo>
                    <a:pt x="682" y="154"/>
                    <a:pt x="584" y="18"/>
                    <a:pt x="245" y="0"/>
                  </a:cubicBezTo>
                  <a:cubicBezTo>
                    <a:pt x="1" y="105"/>
                    <a:pt x="89" y="375"/>
                    <a:pt x="630" y="36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6" name="Google Shape;3416;p3"/>
            <p:cNvSpPr/>
            <p:nvPr/>
          </p:nvSpPr>
          <p:spPr>
            <a:xfrm>
              <a:off x="5379332" y="1136476"/>
              <a:ext cx="27590" cy="17313"/>
            </a:xfrm>
            <a:custGeom>
              <a:avLst/>
              <a:gdLst/>
              <a:ahLst/>
              <a:cxnLst/>
              <a:rect l="l" t="t" r="r" b="b"/>
              <a:pathLst>
                <a:path w="773" h="575" extrusionOk="0">
                  <a:moveTo>
                    <a:pt x="773" y="574"/>
                  </a:moveTo>
                  <a:lnTo>
                    <a:pt x="773" y="30"/>
                  </a:lnTo>
                  <a:cubicBezTo>
                    <a:pt x="63" y="0"/>
                    <a:pt x="188" y="360"/>
                    <a:pt x="0" y="5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7" name="Google Shape;3417;p3"/>
            <p:cNvSpPr/>
            <p:nvPr/>
          </p:nvSpPr>
          <p:spPr>
            <a:xfrm>
              <a:off x="4000270" y="1141806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46" y="306"/>
                  </a:moveTo>
                  <a:cubicBezTo>
                    <a:pt x="1114" y="1"/>
                    <a:pt x="0" y="525"/>
                    <a:pt x="646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8" name="Google Shape;3418;p3"/>
            <p:cNvSpPr/>
            <p:nvPr/>
          </p:nvSpPr>
          <p:spPr>
            <a:xfrm>
              <a:off x="852892" y="1137380"/>
              <a:ext cx="43973" cy="18969"/>
            </a:xfrm>
            <a:custGeom>
              <a:avLst/>
              <a:gdLst/>
              <a:ahLst/>
              <a:cxnLst/>
              <a:rect l="l" t="t" r="r" b="b"/>
              <a:pathLst>
                <a:path w="1232" h="630" extrusionOk="0">
                  <a:moveTo>
                    <a:pt x="696" y="544"/>
                  </a:moveTo>
                  <a:cubicBezTo>
                    <a:pt x="567" y="206"/>
                    <a:pt x="1231" y="13"/>
                    <a:pt x="312" y="0"/>
                  </a:cubicBezTo>
                  <a:cubicBezTo>
                    <a:pt x="430" y="185"/>
                    <a:pt x="0" y="629"/>
                    <a:pt x="696" y="54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9" name="Google Shape;3419;p3"/>
            <p:cNvSpPr/>
            <p:nvPr/>
          </p:nvSpPr>
          <p:spPr>
            <a:xfrm>
              <a:off x="3104298" y="114749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7"/>
                  </a:moveTo>
                  <a:cubicBezTo>
                    <a:pt x="156" y="142"/>
                    <a:pt x="393" y="73"/>
                    <a:pt x="294" y="26"/>
                  </a:cubicBezTo>
                  <a:cubicBezTo>
                    <a:pt x="242" y="1"/>
                    <a:pt x="0" y="70"/>
                    <a:pt x="102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0" name="Google Shape;3420;p3"/>
            <p:cNvSpPr/>
            <p:nvPr/>
          </p:nvSpPr>
          <p:spPr>
            <a:xfrm>
              <a:off x="709018" y="114749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6"/>
                  </a:moveTo>
                  <a:cubicBezTo>
                    <a:pt x="239" y="1"/>
                    <a:pt x="0" y="69"/>
                    <a:pt x="99" y="117"/>
                  </a:cubicBezTo>
                  <a:cubicBezTo>
                    <a:pt x="152" y="142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1" name="Google Shape;3421;p3"/>
            <p:cNvSpPr/>
            <p:nvPr/>
          </p:nvSpPr>
          <p:spPr>
            <a:xfrm>
              <a:off x="3971574" y="1142077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4"/>
                  </a:moveTo>
                  <a:cubicBezTo>
                    <a:pt x="240" y="1"/>
                    <a:pt x="0" y="69"/>
                    <a:pt x="102" y="116"/>
                  </a:cubicBezTo>
                  <a:cubicBezTo>
                    <a:pt x="154" y="140"/>
                    <a:pt x="393" y="71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2" name="Google Shape;3422;p3"/>
            <p:cNvSpPr/>
            <p:nvPr/>
          </p:nvSpPr>
          <p:spPr>
            <a:xfrm>
              <a:off x="309769" y="1142077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5" y="24"/>
                  </a:moveTo>
                  <a:cubicBezTo>
                    <a:pt x="241" y="1"/>
                    <a:pt x="1" y="69"/>
                    <a:pt x="101" y="116"/>
                  </a:cubicBezTo>
                  <a:cubicBezTo>
                    <a:pt x="154" y="140"/>
                    <a:pt x="394" y="71"/>
                    <a:pt x="295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3" name="Google Shape;3423;p3"/>
            <p:cNvSpPr/>
            <p:nvPr/>
          </p:nvSpPr>
          <p:spPr>
            <a:xfrm>
              <a:off x="6029637" y="1139307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101" y="116"/>
                  </a:moveTo>
                  <a:cubicBezTo>
                    <a:pt x="153" y="142"/>
                    <a:pt x="394" y="73"/>
                    <a:pt x="294" y="25"/>
                  </a:cubicBezTo>
                  <a:cubicBezTo>
                    <a:pt x="242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4" name="Google Shape;3424;p3"/>
            <p:cNvSpPr/>
            <p:nvPr/>
          </p:nvSpPr>
          <p:spPr>
            <a:xfrm>
              <a:off x="3361386" y="1131087"/>
              <a:ext cx="35657" cy="11743"/>
            </a:xfrm>
            <a:custGeom>
              <a:avLst/>
              <a:gdLst/>
              <a:ahLst/>
              <a:cxnLst/>
              <a:rect l="l" t="t" r="r" b="b"/>
              <a:pathLst>
                <a:path w="999" h="390" extrusionOk="0">
                  <a:moveTo>
                    <a:pt x="34" y="118"/>
                  </a:moveTo>
                  <a:cubicBezTo>
                    <a:pt x="63" y="225"/>
                    <a:pt x="0" y="375"/>
                    <a:pt x="226" y="389"/>
                  </a:cubicBezTo>
                  <a:cubicBezTo>
                    <a:pt x="245" y="157"/>
                    <a:pt x="979" y="261"/>
                    <a:pt x="999" y="28"/>
                  </a:cubicBezTo>
                  <a:cubicBezTo>
                    <a:pt x="393" y="128"/>
                    <a:pt x="487" y="0"/>
                    <a:pt x="34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5" name="Google Shape;3425;p3"/>
            <p:cNvSpPr/>
            <p:nvPr/>
          </p:nvSpPr>
          <p:spPr>
            <a:xfrm>
              <a:off x="635672" y="1131900"/>
              <a:ext cx="31659" cy="10930"/>
            </a:xfrm>
            <a:custGeom>
              <a:avLst/>
              <a:gdLst/>
              <a:ahLst/>
              <a:cxnLst/>
              <a:rect l="l" t="t" r="r" b="b"/>
              <a:pathLst>
                <a:path w="887" h="363" extrusionOk="0">
                  <a:moveTo>
                    <a:pt x="613" y="362"/>
                  </a:moveTo>
                  <a:cubicBezTo>
                    <a:pt x="672" y="241"/>
                    <a:pt x="887" y="190"/>
                    <a:pt x="803" y="1"/>
                  </a:cubicBezTo>
                  <a:lnTo>
                    <a:pt x="33" y="1"/>
                  </a:lnTo>
                  <a:cubicBezTo>
                    <a:pt x="1" y="228"/>
                    <a:pt x="328" y="284"/>
                    <a:pt x="613" y="36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6" name="Google Shape;3426;p3"/>
            <p:cNvSpPr/>
            <p:nvPr/>
          </p:nvSpPr>
          <p:spPr>
            <a:xfrm>
              <a:off x="2199331" y="1130936"/>
              <a:ext cx="32587" cy="9214"/>
            </a:xfrm>
            <a:custGeom>
              <a:avLst/>
              <a:gdLst/>
              <a:ahLst/>
              <a:cxnLst/>
              <a:rect l="l" t="t" r="r" b="b"/>
              <a:pathLst>
                <a:path w="913" h="306" extrusionOk="0">
                  <a:moveTo>
                    <a:pt x="388" y="305"/>
                  </a:moveTo>
                  <a:cubicBezTo>
                    <a:pt x="913" y="158"/>
                    <a:pt x="104" y="0"/>
                    <a:pt x="0" y="213"/>
                  </a:cubicBezTo>
                  <a:cubicBezTo>
                    <a:pt x="194" y="213"/>
                    <a:pt x="228" y="287"/>
                    <a:pt x="388" y="3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7" name="Google Shape;3427;p3"/>
            <p:cNvSpPr/>
            <p:nvPr/>
          </p:nvSpPr>
          <p:spPr>
            <a:xfrm>
              <a:off x="1490384" y="1137319"/>
              <a:ext cx="13813" cy="2830"/>
            </a:xfrm>
            <a:custGeom>
              <a:avLst/>
              <a:gdLst/>
              <a:ahLst/>
              <a:cxnLst/>
              <a:rect l="l" t="t" r="r" b="b"/>
              <a:pathLst>
                <a:path w="387" h="94" extrusionOk="0">
                  <a:moveTo>
                    <a:pt x="0" y="93"/>
                  </a:moveTo>
                  <a:cubicBezTo>
                    <a:pt x="150" y="71"/>
                    <a:pt x="380" y="90"/>
                    <a:pt x="386" y="1"/>
                  </a:cubicBezTo>
                  <a:cubicBezTo>
                    <a:pt x="236" y="22"/>
                    <a:pt x="7" y="3"/>
                    <a:pt x="0" y="9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8" name="Google Shape;3428;p3"/>
            <p:cNvSpPr/>
            <p:nvPr/>
          </p:nvSpPr>
          <p:spPr>
            <a:xfrm>
              <a:off x="257267" y="1130304"/>
              <a:ext cx="8995" cy="11412"/>
            </a:xfrm>
            <a:custGeom>
              <a:avLst/>
              <a:gdLst/>
              <a:ahLst/>
              <a:cxnLst/>
              <a:rect l="l" t="t" r="r" b="b"/>
              <a:pathLst>
                <a:path w="252" h="379" extrusionOk="0">
                  <a:moveTo>
                    <a:pt x="29" y="144"/>
                  </a:moveTo>
                  <a:cubicBezTo>
                    <a:pt x="1" y="238"/>
                    <a:pt x="180" y="379"/>
                    <a:pt x="221" y="235"/>
                  </a:cubicBezTo>
                  <a:cubicBezTo>
                    <a:pt x="251" y="138"/>
                    <a:pt x="71" y="0"/>
                    <a:pt x="29" y="14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9" name="Google Shape;3429;p3"/>
            <p:cNvSpPr/>
            <p:nvPr/>
          </p:nvSpPr>
          <p:spPr>
            <a:xfrm>
              <a:off x="3248921" y="113382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88" y="27"/>
                  </a:moveTo>
                  <a:cubicBezTo>
                    <a:pt x="238" y="1"/>
                    <a:pt x="0" y="70"/>
                    <a:pt x="98" y="118"/>
                  </a:cubicBezTo>
                  <a:cubicBezTo>
                    <a:pt x="153" y="142"/>
                    <a:pt x="393" y="74"/>
                    <a:pt x="288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0" name="Google Shape;3430;p3"/>
            <p:cNvSpPr/>
            <p:nvPr/>
          </p:nvSpPr>
          <p:spPr>
            <a:xfrm>
              <a:off x="7537118" y="1131117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0" y="140"/>
                    <a:pt x="391" y="72"/>
                    <a:pt x="292" y="27"/>
                  </a:cubicBezTo>
                  <a:cubicBezTo>
                    <a:pt x="238" y="1"/>
                    <a:pt x="1" y="68"/>
                    <a:pt x="99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1" name="Google Shape;3431;p3"/>
            <p:cNvSpPr/>
            <p:nvPr/>
          </p:nvSpPr>
          <p:spPr>
            <a:xfrm>
              <a:off x="5359273" y="1125577"/>
              <a:ext cx="31481" cy="9665"/>
            </a:xfrm>
            <a:custGeom>
              <a:avLst/>
              <a:gdLst/>
              <a:ahLst/>
              <a:cxnLst/>
              <a:rect l="l" t="t" r="r" b="b"/>
              <a:pathLst>
                <a:path w="882" h="321" extrusionOk="0">
                  <a:moveTo>
                    <a:pt x="755" y="211"/>
                  </a:moveTo>
                  <a:cubicBezTo>
                    <a:pt x="882" y="0"/>
                    <a:pt x="1" y="15"/>
                    <a:pt x="174" y="211"/>
                  </a:cubicBezTo>
                  <a:cubicBezTo>
                    <a:pt x="240" y="282"/>
                    <a:pt x="689" y="320"/>
                    <a:pt x="755" y="2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2" name="Google Shape;3432;p3"/>
            <p:cNvSpPr/>
            <p:nvPr/>
          </p:nvSpPr>
          <p:spPr>
            <a:xfrm>
              <a:off x="5288603" y="1118110"/>
              <a:ext cx="24307" cy="16530"/>
            </a:xfrm>
            <a:custGeom>
              <a:avLst/>
              <a:gdLst/>
              <a:ahLst/>
              <a:cxnLst/>
              <a:rect l="l" t="t" r="r" b="b"/>
              <a:pathLst>
                <a:path w="681" h="549" extrusionOk="0">
                  <a:moveTo>
                    <a:pt x="420" y="549"/>
                  </a:moveTo>
                  <a:cubicBezTo>
                    <a:pt x="335" y="376"/>
                    <a:pt x="681" y="0"/>
                    <a:pt x="35" y="93"/>
                  </a:cubicBezTo>
                  <a:cubicBezTo>
                    <a:pt x="5" y="320"/>
                    <a:pt x="1" y="536"/>
                    <a:pt x="420" y="54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3" name="Google Shape;3433;p3"/>
            <p:cNvSpPr/>
            <p:nvPr/>
          </p:nvSpPr>
          <p:spPr>
            <a:xfrm>
              <a:off x="7674674" y="112566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1" y="116"/>
                  </a:moveTo>
                  <a:cubicBezTo>
                    <a:pt x="154" y="142"/>
                    <a:pt x="393" y="72"/>
                    <a:pt x="295" y="25"/>
                  </a:cubicBezTo>
                  <a:cubicBezTo>
                    <a:pt x="239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4" name="Google Shape;3434;p3"/>
            <p:cNvSpPr/>
            <p:nvPr/>
          </p:nvSpPr>
          <p:spPr>
            <a:xfrm>
              <a:off x="8700243" y="1120188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101" y="117"/>
                  </a:moveTo>
                  <a:cubicBezTo>
                    <a:pt x="153" y="142"/>
                    <a:pt x="396" y="72"/>
                    <a:pt x="293" y="25"/>
                  </a:cubicBezTo>
                  <a:cubicBezTo>
                    <a:pt x="241" y="1"/>
                    <a:pt x="1" y="69"/>
                    <a:pt x="101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5" name="Google Shape;3435;p3"/>
            <p:cNvSpPr/>
            <p:nvPr/>
          </p:nvSpPr>
          <p:spPr>
            <a:xfrm>
              <a:off x="7110279" y="111744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0" y="0"/>
                    <a:pt x="0" y="71"/>
                    <a:pt x="101" y="116"/>
                  </a:cubicBezTo>
                  <a:cubicBezTo>
                    <a:pt x="152" y="141"/>
                    <a:pt x="393" y="72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6" name="Google Shape;3436;p3"/>
            <p:cNvSpPr/>
            <p:nvPr/>
          </p:nvSpPr>
          <p:spPr>
            <a:xfrm>
              <a:off x="1548776" y="111744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6"/>
                  </a:moveTo>
                  <a:cubicBezTo>
                    <a:pt x="239" y="0"/>
                    <a:pt x="1" y="71"/>
                    <a:pt x="99" y="116"/>
                  </a:cubicBezTo>
                  <a:cubicBezTo>
                    <a:pt x="154" y="141"/>
                    <a:pt x="394" y="72"/>
                    <a:pt x="291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7" name="Google Shape;3437;p3"/>
            <p:cNvSpPr/>
            <p:nvPr/>
          </p:nvSpPr>
          <p:spPr>
            <a:xfrm>
              <a:off x="4429358" y="1109258"/>
              <a:ext cx="27626" cy="9364"/>
            </a:xfrm>
            <a:custGeom>
              <a:avLst/>
              <a:gdLst/>
              <a:ahLst/>
              <a:cxnLst/>
              <a:rect l="l" t="t" r="r" b="b"/>
              <a:pathLst>
                <a:path w="774" h="311" extrusionOk="0">
                  <a:moveTo>
                    <a:pt x="773" y="27"/>
                  </a:moveTo>
                  <a:cubicBezTo>
                    <a:pt x="333" y="1"/>
                    <a:pt x="49" y="48"/>
                    <a:pt x="0" y="207"/>
                  </a:cubicBezTo>
                  <a:cubicBezTo>
                    <a:pt x="368" y="186"/>
                    <a:pt x="427" y="310"/>
                    <a:pt x="773" y="29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8" name="Google Shape;3438;p3"/>
            <p:cNvSpPr/>
            <p:nvPr/>
          </p:nvSpPr>
          <p:spPr>
            <a:xfrm>
              <a:off x="3982032" y="1112360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4" y="104"/>
                  </a:moveTo>
                  <a:cubicBezTo>
                    <a:pt x="194" y="53"/>
                    <a:pt x="40" y="1"/>
                    <a:pt x="2" y="104"/>
                  </a:cubicBezTo>
                  <a:cubicBezTo>
                    <a:pt x="1" y="154"/>
                    <a:pt x="155" y="207"/>
                    <a:pt x="194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9" name="Google Shape;3439;p3"/>
            <p:cNvSpPr/>
            <p:nvPr/>
          </p:nvSpPr>
          <p:spPr>
            <a:xfrm>
              <a:off x="1596924" y="1114678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3" y="27"/>
                  </a:moveTo>
                  <a:cubicBezTo>
                    <a:pt x="241" y="1"/>
                    <a:pt x="0" y="71"/>
                    <a:pt x="102" y="118"/>
                  </a:cubicBezTo>
                  <a:cubicBezTo>
                    <a:pt x="154" y="143"/>
                    <a:pt x="392" y="75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0" name="Google Shape;3440;p3"/>
            <p:cNvSpPr/>
            <p:nvPr/>
          </p:nvSpPr>
          <p:spPr>
            <a:xfrm>
              <a:off x="526740" y="1106488"/>
              <a:ext cx="29732" cy="11954"/>
            </a:xfrm>
            <a:custGeom>
              <a:avLst/>
              <a:gdLst/>
              <a:ahLst/>
              <a:cxnLst/>
              <a:rect l="l" t="t" r="r" b="b"/>
              <a:pathLst>
                <a:path w="833" h="397" extrusionOk="0">
                  <a:moveTo>
                    <a:pt x="1" y="390"/>
                  </a:moveTo>
                  <a:cubicBezTo>
                    <a:pt x="338" y="397"/>
                    <a:pt x="601" y="370"/>
                    <a:pt x="771" y="299"/>
                  </a:cubicBezTo>
                  <a:cubicBezTo>
                    <a:pt x="832" y="60"/>
                    <a:pt x="503" y="0"/>
                    <a:pt x="1" y="2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1" name="Google Shape;3441;p3"/>
            <p:cNvSpPr/>
            <p:nvPr/>
          </p:nvSpPr>
          <p:spPr>
            <a:xfrm>
              <a:off x="8930991" y="1109650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3"/>
                  </a:moveTo>
                  <a:cubicBezTo>
                    <a:pt x="193" y="53"/>
                    <a:pt x="36" y="1"/>
                    <a:pt x="1" y="103"/>
                  </a:cubicBezTo>
                  <a:cubicBezTo>
                    <a:pt x="1" y="154"/>
                    <a:pt x="158" y="206"/>
                    <a:pt x="193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2" name="Google Shape;3442;p3"/>
            <p:cNvSpPr/>
            <p:nvPr/>
          </p:nvSpPr>
          <p:spPr>
            <a:xfrm>
              <a:off x="3341934" y="1104561"/>
              <a:ext cx="41368" cy="13700"/>
            </a:xfrm>
            <a:custGeom>
              <a:avLst/>
              <a:gdLst/>
              <a:ahLst/>
              <a:cxnLst/>
              <a:rect l="l" t="t" r="r" b="b"/>
              <a:pathLst>
                <a:path w="1159" h="455" extrusionOk="0">
                  <a:moveTo>
                    <a:pt x="1159" y="0"/>
                  </a:moveTo>
                  <a:lnTo>
                    <a:pt x="194" y="0"/>
                  </a:lnTo>
                  <a:cubicBezTo>
                    <a:pt x="210" y="158"/>
                    <a:pt x="151" y="282"/>
                    <a:pt x="1" y="363"/>
                  </a:cubicBezTo>
                  <a:cubicBezTo>
                    <a:pt x="839" y="454"/>
                    <a:pt x="860" y="163"/>
                    <a:pt x="11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3" name="Google Shape;3443;p3"/>
            <p:cNvSpPr/>
            <p:nvPr/>
          </p:nvSpPr>
          <p:spPr>
            <a:xfrm>
              <a:off x="1978220" y="1110011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1"/>
                  </a:lnTo>
                  <a:lnTo>
                    <a:pt x="24" y="1"/>
                  </a:lnTo>
                  <a:cubicBezTo>
                    <a:pt x="0" y="162"/>
                    <a:pt x="216" y="213"/>
                    <a:pt x="605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4" name="Google Shape;3444;p3"/>
            <p:cNvSpPr/>
            <p:nvPr/>
          </p:nvSpPr>
          <p:spPr>
            <a:xfrm>
              <a:off x="1904267" y="1099082"/>
              <a:ext cx="45222" cy="14573"/>
            </a:xfrm>
            <a:custGeom>
              <a:avLst/>
              <a:gdLst/>
              <a:ahLst/>
              <a:cxnLst/>
              <a:rect l="l" t="t" r="r" b="b"/>
              <a:pathLst>
                <a:path w="1267" h="484" extrusionOk="0">
                  <a:moveTo>
                    <a:pt x="361" y="454"/>
                  </a:moveTo>
                  <a:cubicBezTo>
                    <a:pt x="1267" y="484"/>
                    <a:pt x="877" y="35"/>
                    <a:pt x="361" y="1"/>
                  </a:cubicBezTo>
                  <a:cubicBezTo>
                    <a:pt x="1" y="173"/>
                    <a:pt x="475" y="165"/>
                    <a:pt x="361" y="45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5" name="Google Shape;3445;p3"/>
            <p:cNvSpPr/>
            <p:nvPr/>
          </p:nvSpPr>
          <p:spPr>
            <a:xfrm>
              <a:off x="4565129" y="1101852"/>
              <a:ext cx="22665" cy="8220"/>
            </a:xfrm>
            <a:custGeom>
              <a:avLst/>
              <a:gdLst/>
              <a:ahLst/>
              <a:cxnLst/>
              <a:rect l="l" t="t" r="r" b="b"/>
              <a:pathLst>
                <a:path w="635" h="273" extrusionOk="0">
                  <a:moveTo>
                    <a:pt x="634" y="0"/>
                  </a:moveTo>
                  <a:lnTo>
                    <a:pt x="248" y="0"/>
                  </a:lnTo>
                  <a:cubicBezTo>
                    <a:pt x="239" y="116"/>
                    <a:pt x="0" y="125"/>
                    <a:pt x="58" y="273"/>
                  </a:cubicBezTo>
                  <a:lnTo>
                    <a:pt x="634" y="27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6" name="Google Shape;3446;p3"/>
            <p:cNvSpPr/>
            <p:nvPr/>
          </p:nvSpPr>
          <p:spPr>
            <a:xfrm>
              <a:off x="1813931" y="1107211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4" y="23"/>
                    <a:pt x="3" y="5"/>
                    <a:pt x="1" y="92"/>
                  </a:cubicBezTo>
                  <a:cubicBezTo>
                    <a:pt x="149" y="73"/>
                    <a:pt x="379" y="91"/>
                    <a:pt x="3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7" name="Google Shape;3447;p3"/>
            <p:cNvSpPr/>
            <p:nvPr/>
          </p:nvSpPr>
          <p:spPr>
            <a:xfrm>
              <a:off x="1057121" y="1094806"/>
              <a:ext cx="20309" cy="13580"/>
            </a:xfrm>
            <a:custGeom>
              <a:avLst/>
              <a:gdLst/>
              <a:ahLst/>
              <a:cxnLst/>
              <a:rect l="l" t="t" r="r" b="b"/>
              <a:pathLst>
                <a:path w="569" h="451" extrusionOk="0">
                  <a:moveTo>
                    <a:pt x="374" y="413"/>
                  </a:moveTo>
                  <a:cubicBezTo>
                    <a:pt x="386" y="358"/>
                    <a:pt x="404" y="306"/>
                    <a:pt x="569" y="324"/>
                  </a:cubicBezTo>
                  <a:lnTo>
                    <a:pt x="569" y="143"/>
                  </a:lnTo>
                  <a:cubicBezTo>
                    <a:pt x="93" y="0"/>
                    <a:pt x="1" y="451"/>
                    <a:pt x="374" y="4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8" name="Google Shape;3448;p3"/>
            <p:cNvSpPr/>
            <p:nvPr/>
          </p:nvSpPr>
          <p:spPr>
            <a:xfrm>
              <a:off x="6993281" y="1101099"/>
              <a:ext cx="14027" cy="4185"/>
            </a:xfrm>
            <a:custGeom>
              <a:avLst/>
              <a:gdLst/>
              <a:ahLst/>
              <a:cxnLst/>
              <a:rect l="l" t="t" r="r" b="b"/>
              <a:pathLst>
                <a:path w="393" h="139" extrusionOk="0">
                  <a:moveTo>
                    <a:pt x="292" y="25"/>
                  </a:moveTo>
                  <a:cubicBezTo>
                    <a:pt x="239" y="0"/>
                    <a:pt x="1" y="69"/>
                    <a:pt x="101" y="116"/>
                  </a:cubicBezTo>
                  <a:cubicBezTo>
                    <a:pt x="153" y="139"/>
                    <a:pt x="392" y="71"/>
                    <a:pt x="292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9" name="Google Shape;3449;p3"/>
            <p:cNvSpPr/>
            <p:nvPr/>
          </p:nvSpPr>
          <p:spPr>
            <a:xfrm>
              <a:off x="6894593" y="1091615"/>
              <a:ext cx="65282" cy="12977"/>
            </a:xfrm>
            <a:custGeom>
              <a:avLst/>
              <a:gdLst/>
              <a:ahLst/>
              <a:cxnLst/>
              <a:rect l="l" t="t" r="r" b="b"/>
              <a:pathLst>
                <a:path w="1829" h="431" extrusionOk="0">
                  <a:moveTo>
                    <a:pt x="1130" y="430"/>
                  </a:moveTo>
                  <a:cubicBezTo>
                    <a:pt x="1828" y="1"/>
                    <a:pt x="1" y="309"/>
                    <a:pt x="1130" y="43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0" name="Google Shape;3450;p3"/>
            <p:cNvSpPr/>
            <p:nvPr/>
          </p:nvSpPr>
          <p:spPr>
            <a:xfrm>
              <a:off x="5798390" y="1096342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07" y="273"/>
                  </a:moveTo>
                  <a:cubicBezTo>
                    <a:pt x="418" y="157"/>
                    <a:pt x="656" y="147"/>
                    <a:pt x="600" y="0"/>
                  </a:cubicBezTo>
                  <a:lnTo>
                    <a:pt x="215" y="0"/>
                  </a:lnTo>
                  <a:cubicBezTo>
                    <a:pt x="1" y="131"/>
                    <a:pt x="10" y="222"/>
                    <a:pt x="407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1" name="Google Shape;3451;p3"/>
            <p:cNvSpPr/>
            <p:nvPr/>
          </p:nvSpPr>
          <p:spPr>
            <a:xfrm>
              <a:off x="120638" y="1095348"/>
              <a:ext cx="32623" cy="9274"/>
            </a:xfrm>
            <a:custGeom>
              <a:avLst/>
              <a:gdLst/>
              <a:ahLst/>
              <a:cxnLst/>
              <a:rect l="l" t="t" r="r" b="b"/>
              <a:pathLst>
                <a:path w="914" h="308" extrusionOk="0">
                  <a:moveTo>
                    <a:pt x="0" y="216"/>
                  </a:moveTo>
                  <a:cubicBezTo>
                    <a:pt x="192" y="216"/>
                    <a:pt x="230" y="289"/>
                    <a:pt x="388" y="307"/>
                  </a:cubicBezTo>
                  <a:cubicBezTo>
                    <a:pt x="914" y="159"/>
                    <a:pt x="103" y="1"/>
                    <a:pt x="0" y="2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2" name="Google Shape;3452;p3"/>
            <p:cNvSpPr/>
            <p:nvPr/>
          </p:nvSpPr>
          <p:spPr>
            <a:xfrm>
              <a:off x="7172240" y="109832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6"/>
                  </a:moveTo>
                  <a:cubicBezTo>
                    <a:pt x="238" y="1"/>
                    <a:pt x="0" y="70"/>
                    <a:pt x="100" y="117"/>
                  </a:cubicBezTo>
                  <a:cubicBezTo>
                    <a:pt x="153" y="142"/>
                    <a:pt x="395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3" name="Google Shape;3453;p3"/>
            <p:cNvSpPr/>
            <p:nvPr/>
          </p:nvSpPr>
          <p:spPr>
            <a:xfrm>
              <a:off x="5912675" y="1098329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2" y="142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4" name="Google Shape;3454;p3"/>
            <p:cNvSpPr/>
            <p:nvPr/>
          </p:nvSpPr>
          <p:spPr>
            <a:xfrm>
              <a:off x="2491755" y="109832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39" y="1"/>
                    <a:pt x="1" y="70"/>
                    <a:pt x="101" y="117"/>
                  </a:cubicBezTo>
                  <a:cubicBezTo>
                    <a:pt x="154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5" name="Google Shape;3455;p3"/>
            <p:cNvSpPr/>
            <p:nvPr/>
          </p:nvSpPr>
          <p:spPr>
            <a:xfrm>
              <a:off x="7014982" y="1087129"/>
              <a:ext cx="39869" cy="15838"/>
            </a:xfrm>
            <a:custGeom>
              <a:avLst/>
              <a:gdLst/>
              <a:ahLst/>
              <a:cxnLst/>
              <a:rect l="l" t="t" r="r" b="b"/>
              <a:pathLst>
                <a:path w="1117" h="526" extrusionOk="0">
                  <a:moveTo>
                    <a:pt x="648" y="306"/>
                  </a:moveTo>
                  <a:cubicBezTo>
                    <a:pt x="1117" y="1"/>
                    <a:pt x="1" y="526"/>
                    <a:pt x="648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6" name="Google Shape;3456;p3"/>
            <p:cNvSpPr/>
            <p:nvPr/>
          </p:nvSpPr>
          <p:spPr>
            <a:xfrm>
              <a:off x="4849272" y="1092879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8" y="115"/>
                  </a:moveTo>
                  <a:cubicBezTo>
                    <a:pt x="387" y="24"/>
                    <a:pt x="47" y="0"/>
                    <a:pt x="0" y="115"/>
                  </a:cubicBezTo>
                  <a:cubicBezTo>
                    <a:pt x="221" y="105"/>
                    <a:pt x="301" y="247"/>
                    <a:pt x="388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7" name="Google Shape;3457;p3"/>
            <p:cNvSpPr/>
            <p:nvPr/>
          </p:nvSpPr>
          <p:spPr>
            <a:xfrm>
              <a:off x="4591113" y="1095559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100" y="118"/>
                  </a:moveTo>
                  <a:cubicBezTo>
                    <a:pt x="153" y="142"/>
                    <a:pt x="389" y="73"/>
                    <a:pt x="292" y="26"/>
                  </a:cubicBezTo>
                  <a:cubicBezTo>
                    <a:pt x="238" y="0"/>
                    <a:pt x="0" y="71"/>
                    <a:pt x="100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8" name="Google Shape;3458;p3"/>
            <p:cNvSpPr/>
            <p:nvPr/>
          </p:nvSpPr>
          <p:spPr>
            <a:xfrm>
              <a:off x="196377" y="1096342"/>
              <a:ext cx="13849" cy="2770"/>
            </a:xfrm>
            <a:custGeom>
              <a:avLst/>
              <a:gdLst/>
              <a:ahLst/>
              <a:cxnLst/>
              <a:rect l="l" t="t" r="r" b="b"/>
              <a:pathLst>
                <a:path w="388" h="92" extrusionOk="0">
                  <a:moveTo>
                    <a:pt x="387" y="0"/>
                  </a:moveTo>
                  <a:cubicBezTo>
                    <a:pt x="236" y="20"/>
                    <a:pt x="5" y="2"/>
                    <a:pt x="1" y="92"/>
                  </a:cubicBezTo>
                  <a:cubicBezTo>
                    <a:pt x="149" y="71"/>
                    <a:pt x="381" y="88"/>
                    <a:pt x="3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9" name="Google Shape;3459;p3"/>
            <p:cNvSpPr/>
            <p:nvPr/>
          </p:nvSpPr>
          <p:spPr>
            <a:xfrm>
              <a:off x="7298910" y="1088122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09" y="273"/>
                  </a:moveTo>
                  <a:cubicBezTo>
                    <a:pt x="418" y="157"/>
                    <a:pt x="656" y="145"/>
                    <a:pt x="602" y="1"/>
                  </a:cubicBezTo>
                  <a:lnTo>
                    <a:pt x="213" y="1"/>
                  </a:lnTo>
                  <a:cubicBezTo>
                    <a:pt x="1" y="131"/>
                    <a:pt x="8" y="222"/>
                    <a:pt x="409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0" name="Google Shape;3460;p3"/>
            <p:cNvSpPr/>
            <p:nvPr/>
          </p:nvSpPr>
          <p:spPr>
            <a:xfrm>
              <a:off x="2147578" y="1092849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3" y="25"/>
                  </a:moveTo>
                  <a:cubicBezTo>
                    <a:pt x="239" y="0"/>
                    <a:pt x="0" y="69"/>
                    <a:pt x="98" y="116"/>
                  </a:cubicBezTo>
                  <a:cubicBezTo>
                    <a:pt x="154" y="140"/>
                    <a:pt x="392" y="73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1" name="Google Shape;3461;p3"/>
            <p:cNvSpPr/>
            <p:nvPr/>
          </p:nvSpPr>
          <p:spPr>
            <a:xfrm>
              <a:off x="1810290" y="1090079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3" y="27"/>
                  </a:moveTo>
                  <a:cubicBezTo>
                    <a:pt x="240" y="1"/>
                    <a:pt x="1" y="71"/>
                    <a:pt x="103" y="117"/>
                  </a:cubicBezTo>
                  <a:cubicBezTo>
                    <a:pt x="155" y="143"/>
                    <a:pt x="391" y="73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2" name="Google Shape;3462;p3"/>
            <p:cNvSpPr/>
            <p:nvPr/>
          </p:nvSpPr>
          <p:spPr>
            <a:xfrm>
              <a:off x="1455942" y="1086918"/>
              <a:ext cx="13813" cy="7377"/>
            </a:xfrm>
            <a:custGeom>
              <a:avLst/>
              <a:gdLst/>
              <a:ahLst/>
              <a:cxnLst/>
              <a:rect l="l" t="t" r="r" b="b"/>
              <a:pathLst>
                <a:path w="387" h="245" extrusionOk="0">
                  <a:moveTo>
                    <a:pt x="387" y="132"/>
                  </a:moveTo>
                  <a:cubicBezTo>
                    <a:pt x="171" y="140"/>
                    <a:pt x="87" y="0"/>
                    <a:pt x="0" y="132"/>
                  </a:cubicBezTo>
                  <a:cubicBezTo>
                    <a:pt x="2" y="223"/>
                    <a:pt x="340" y="244"/>
                    <a:pt x="387" y="13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3" name="Google Shape;3463;p3"/>
            <p:cNvSpPr/>
            <p:nvPr/>
          </p:nvSpPr>
          <p:spPr>
            <a:xfrm>
              <a:off x="4284913" y="108538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4" name="Google Shape;3464;p3"/>
            <p:cNvSpPr/>
            <p:nvPr/>
          </p:nvSpPr>
          <p:spPr>
            <a:xfrm>
              <a:off x="1524791" y="1085382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7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5" name="Google Shape;3465;p3"/>
            <p:cNvSpPr/>
            <p:nvPr/>
          </p:nvSpPr>
          <p:spPr>
            <a:xfrm>
              <a:off x="7932869" y="1084931"/>
              <a:ext cx="20702" cy="3734"/>
            </a:xfrm>
            <a:custGeom>
              <a:avLst/>
              <a:gdLst/>
              <a:ahLst/>
              <a:cxnLst/>
              <a:rect l="l" t="t" r="r" b="b"/>
              <a:pathLst>
                <a:path w="580" h="124" extrusionOk="0">
                  <a:moveTo>
                    <a:pt x="580" y="15"/>
                  </a:moveTo>
                  <a:cubicBezTo>
                    <a:pt x="353" y="29"/>
                    <a:pt x="34" y="1"/>
                    <a:pt x="0" y="107"/>
                  </a:cubicBezTo>
                  <a:cubicBezTo>
                    <a:pt x="229" y="93"/>
                    <a:pt x="549" y="123"/>
                    <a:pt x="580" y="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6" name="Google Shape;3466;p3"/>
            <p:cNvSpPr/>
            <p:nvPr/>
          </p:nvSpPr>
          <p:spPr>
            <a:xfrm>
              <a:off x="4470689" y="1082281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3" y="103"/>
                  </a:moveTo>
                  <a:cubicBezTo>
                    <a:pt x="0" y="154"/>
                    <a:pt x="157" y="206"/>
                    <a:pt x="193" y="103"/>
                  </a:cubicBezTo>
                  <a:cubicBezTo>
                    <a:pt x="196" y="55"/>
                    <a:pt x="41" y="0"/>
                    <a:pt x="3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7" name="Google Shape;3467;p3"/>
            <p:cNvSpPr/>
            <p:nvPr/>
          </p:nvSpPr>
          <p:spPr>
            <a:xfrm>
              <a:off x="630032" y="1078698"/>
              <a:ext cx="13849" cy="7437"/>
            </a:xfrm>
            <a:custGeom>
              <a:avLst/>
              <a:gdLst/>
              <a:ahLst/>
              <a:cxnLst/>
              <a:rect l="l" t="t" r="r" b="b"/>
              <a:pathLst>
                <a:path w="388" h="247" extrusionOk="0">
                  <a:moveTo>
                    <a:pt x="387" y="132"/>
                  </a:moveTo>
                  <a:cubicBezTo>
                    <a:pt x="168" y="143"/>
                    <a:pt x="86" y="0"/>
                    <a:pt x="1" y="132"/>
                  </a:cubicBezTo>
                  <a:cubicBezTo>
                    <a:pt x="2" y="223"/>
                    <a:pt x="336" y="247"/>
                    <a:pt x="387" y="13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8" name="Google Shape;3468;p3"/>
            <p:cNvSpPr/>
            <p:nvPr/>
          </p:nvSpPr>
          <p:spPr>
            <a:xfrm>
              <a:off x="1180579" y="1076892"/>
              <a:ext cx="7031" cy="6142"/>
            </a:xfrm>
            <a:custGeom>
              <a:avLst/>
              <a:gdLst/>
              <a:ahLst/>
              <a:cxnLst/>
              <a:rect l="l" t="t" r="r" b="b"/>
              <a:pathLst>
                <a:path w="197" h="204" extrusionOk="0">
                  <a:moveTo>
                    <a:pt x="197" y="101"/>
                  </a:moveTo>
                  <a:cubicBezTo>
                    <a:pt x="197" y="52"/>
                    <a:pt x="36" y="0"/>
                    <a:pt x="2" y="101"/>
                  </a:cubicBezTo>
                  <a:cubicBezTo>
                    <a:pt x="1" y="152"/>
                    <a:pt x="156" y="204"/>
                    <a:pt x="197" y="10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9" name="Google Shape;3469;p3"/>
            <p:cNvSpPr/>
            <p:nvPr/>
          </p:nvSpPr>
          <p:spPr>
            <a:xfrm>
              <a:off x="3534563" y="1074122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6" y="104"/>
                  </a:moveTo>
                  <a:cubicBezTo>
                    <a:pt x="196" y="53"/>
                    <a:pt x="38" y="1"/>
                    <a:pt x="4" y="104"/>
                  </a:cubicBezTo>
                  <a:cubicBezTo>
                    <a:pt x="0" y="154"/>
                    <a:pt x="162" y="206"/>
                    <a:pt x="196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0" name="Google Shape;3470;p3"/>
            <p:cNvSpPr/>
            <p:nvPr/>
          </p:nvSpPr>
          <p:spPr>
            <a:xfrm>
              <a:off x="7533763" y="1071111"/>
              <a:ext cx="13777" cy="6835"/>
            </a:xfrm>
            <a:custGeom>
              <a:avLst/>
              <a:gdLst/>
              <a:ahLst/>
              <a:cxnLst/>
              <a:rect l="l" t="t" r="r" b="b"/>
              <a:pathLst>
                <a:path w="386" h="227" extrusionOk="0">
                  <a:moveTo>
                    <a:pt x="386" y="111"/>
                  </a:moveTo>
                  <a:cubicBezTo>
                    <a:pt x="342" y="0"/>
                    <a:pt x="171" y="56"/>
                    <a:pt x="1" y="111"/>
                  </a:cubicBezTo>
                  <a:cubicBezTo>
                    <a:pt x="1" y="204"/>
                    <a:pt x="336" y="226"/>
                    <a:pt x="386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1" name="Google Shape;3471;p3"/>
            <p:cNvSpPr/>
            <p:nvPr/>
          </p:nvSpPr>
          <p:spPr>
            <a:xfrm>
              <a:off x="4222952" y="1071743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2" name="Google Shape;3472;p3"/>
            <p:cNvSpPr/>
            <p:nvPr/>
          </p:nvSpPr>
          <p:spPr>
            <a:xfrm>
              <a:off x="2780823" y="1073700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101" y="118"/>
                  </a:moveTo>
                  <a:cubicBezTo>
                    <a:pt x="154" y="141"/>
                    <a:pt x="392" y="74"/>
                    <a:pt x="294" y="25"/>
                  </a:cubicBezTo>
                  <a:cubicBezTo>
                    <a:pt x="240" y="0"/>
                    <a:pt x="0" y="70"/>
                    <a:pt x="101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3" name="Google Shape;3473;p3"/>
            <p:cNvSpPr/>
            <p:nvPr/>
          </p:nvSpPr>
          <p:spPr>
            <a:xfrm>
              <a:off x="2502248" y="1071382"/>
              <a:ext cx="6853" cy="6203"/>
            </a:xfrm>
            <a:custGeom>
              <a:avLst/>
              <a:gdLst/>
              <a:ahLst/>
              <a:cxnLst/>
              <a:rect l="l" t="t" r="r" b="b"/>
              <a:pathLst>
                <a:path w="192" h="206" extrusionOk="0">
                  <a:moveTo>
                    <a:pt x="1" y="102"/>
                  </a:moveTo>
                  <a:cubicBezTo>
                    <a:pt x="1" y="152"/>
                    <a:pt x="155" y="205"/>
                    <a:pt x="191" y="102"/>
                  </a:cubicBezTo>
                  <a:cubicBezTo>
                    <a:pt x="191" y="53"/>
                    <a:pt x="35" y="0"/>
                    <a:pt x="1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4" name="Google Shape;3474;p3"/>
            <p:cNvSpPr/>
            <p:nvPr/>
          </p:nvSpPr>
          <p:spPr>
            <a:xfrm>
              <a:off x="1868896" y="1071352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7" y="103"/>
                  </a:moveTo>
                  <a:cubicBezTo>
                    <a:pt x="197" y="54"/>
                    <a:pt x="40" y="0"/>
                    <a:pt x="4" y="103"/>
                  </a:cubicBezTo>
                  <a:cubicBezTo>
                    <a:pt x="1" y="153"/>
                    <a:pt x="158" y="206"/>
                    <a:pt x="197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5" name="Google Shape;3475;p3"/>
            <p:cNvSpPr/>
            <p:nvPr/>
          </p:nvSpPr>
          <p:spPr>
            <a:xfrm>
              <a:off x="512999" y="1074453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0"/>
                  </a:moveTo>
                  <a:cubicBezTo>
                    <a:pt x="236" y="20"/>
                    <a:pt x="5" y="3"/>
                    <a:pt x="1" y="93"/>
                  </a:cubicBezTo>
                  <a:cubicBezTo>
                    <a:pt x="150" y="73"/>
                    <a:pt x="379" y="89"/>
                    <a:pt x="3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6" name="Google Shape;3476;p3"/>
            <p:cNvSpPr/>
            <p:nvPr/>
          </p:nvSpPr>
          <p:spPr>
            <a:xfrm>
              <a:off x="6666451" y="1065721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7" y="110"/>
                  </a:moveTo>
                  <a:cubicBezTo>
                    <a:pt x="347" y="0"/>
                    <a:pt x="173" y="53"/>
                    <a:pt x="1" y="110"/>
                  </a:cubicBezTo>
                  <a:cubicBezTo>
                    <a:pt x="2" y="200"/>
                    <a:pt x="336" y="224"/>
                    <a:pt x="387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7" name="Google Shape;3477;p3"/>
            <p:cNvSpPr/>
            <p:nvPr/>
          </p:nvSpPr>
          <p:spPr>
            <a:xfrm>
              <a:off x="6112264" y="1068281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0" y="25"/>
                  </a:moveTo>
                  <a:cubicBezTo>
                    <a:pt x="238" y="0"/>
                    <a:pt x="1" y="69"/>
                    <a:pt x="100" y="115"/>
                  </a:cubicBezTo>
                  <a:cubicBezTo>
                    <a:pt x="153" y="140"/>
                    <a:pt x="392" y="71"/>
                    <a:pt x="290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8" name="Google Shape;3478;p3"/>
            <p:cNvSpPr/>
            <p:nvPr/>
          </p:nvSpPr>
          <p:spPr>
            <a:xfrm>
              <a:off x="4993931" y="1063523"/>
              <a:ext cx="20595" cy="8943"/>
            </a:xfrm>
            <a:custGeom>
              <a:avLst/>
              <a:gdLst/>
              <a:ahLst/>
              <a:cxnLst/>
              <a:rect l="l" t="t" r="r" b="b"/>
              <a:pathLst>
                <a:path w="577" h="297" extrusionOk="0">
                  <a:moveTo>
                    <a:pt x="576" y="0"/>
                  </a:moveTo>
                  <a:lnTo>
                    <a:pt x="192" y="0"/>
                  </a:lnTo>
                  <a:cubicBezTo>
                    <a:pt x="192" y="90"/>
                    <a:pt x="37" y="107"/>
                    <a:pt x="0" y="182"/>
                  </a:cubicBezTo>
                  <a:cubicBezTo>
                    <a:pt x="243" y="186"/>
                    <a:pt x="265" y="297"/>
                    <a:pt x="576" y="27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9" name="Google Shape;3479;p3"/>
            <p:cNvSpPr/>
            <p:nvPr/>
          </p:nvSpPr>
          <p:spPr>
            <a:xfrm>
              <a:off x="2767438" y="1063162"/>
              <a:ext cx="23878" cy="5902"/>
            </a:xfrm>
            <a:custGeom>
              <a:avLst/>
              <a:gdLst/>
              <a:ahLst/>
              <a:cxnLst/>
              <a:rect l="l" t="t" r="r" b="b"/>
              <a:pathLst>
                <a:path w="669" h="196" extrusionOk="0">
                  <a:moveTo>
                    <a:pt x="476" y="195"/>
                  </a:moveTo>
                  <a:cubicBezTo>
                    <a:pt x="472" y="104"/>
                    <a:pt x="632" y="87"/>
                    <a:pt x="669" y="14"/>
                  </a:cubicBezTo>
                  <a:cubicBezTo>
                    <a:pt x="365" y="22"/>
                    <a:pt x="1" y="1"/>
                    <a:pt x="88" y="19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0" name="Google Shape;3480;p3"/>
            <p:cNvSpPr/>
            <p:nvPr/>
          </p:nvSpPr>
          <p:spPr>
            <a:xfrm>
              <a:off x="6883136" y="1062771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3" y="25"/>
                  </a:moveTo>
                  <a:cubicBezTo>
                    <a:pt x="238" y="1"/>
                    <a:pt x="1" y="70"/>
                    <a:pt x="100" y="115"/>
                  </a:cubicBezTo>
                  <a:cubicBezTo>
                    <a:pt x="154" y="143"/>
                    <a:pt x="392" y="72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1" name="Google Shape;3481;p3"/>
            <p:cNvSpPr/>
            <p:nvPr/>
          </p:nvSpPr>
          <p:spPr>
            <a:xfrm>
              <a:off x="4460659" y="1052594"/>
              <a:ext cx="40368" cy="13700"/>
            </a:xfrm>
            <a:custGeom>
              <a:avLst/>
              <a:gdLst/>
              <a:ahLst/>
              <a:cxnLst/>
              <a:rect l="l" t="t" r="r" b="b"/>
              <a:pathLst>
                <a:path w="1131" h="455" extrusionOk="0">
                  <a:moveTo>
                    <a:pt x="284" y="455"/>
                  </a:moveTo>
                  <a:lnTo>
                    <a:pt x="1054" y="455"/>
                  </a:lnTo>
                  <a:cubicBezTo>
                    <a:pt x="1131" y="235"/>
                    <a:pt x="700" y="259"/>
                    <a:pt x="859" y="0"/>
                  </a:cubicBezTo>
                  <a:cubicBezTo>
                    <a:pt x="1" y="40"/>
                    <a:pt x="576" y="192"/>
                    <a:pt x="284" y="4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2" name="Google Shape;3482;p3"/>
            <p:cNvSpPr/>
            <p:nvPr/>
          </p:nvSpPr>
          <p:spPr>
            <a:xfrm>
              <a:off x="2498572" y="106277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5"/>
                  </a:moveTo>
                  <a:cubicBezTo>
                    <a:pt x="242" y="1"/>
                    <a:pt x="1" y="70"/>
                    <a:pt x="104" y="115"/>
                  </a:cubicBezTo>
                  <a:cubicBezTo>
                    <a:pt x="156" y="143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3" name="Google Shape;3483;p3"/>
            <p:cNvSpPr/>
            <p:nvPr/>
          </p:nvSpPr>
          <p:spPr>
            <a:xfrm>
              <a:off x="1865363" y="1062771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103" y="117"/>
                  </a:moveTo>
                  <a:cubicBezTo>
                    <a:pt x="153" y="143"/>
                    <a:pt x="395" y="74"/>
                    <a:pt x="296" y="27"/>
                  </a:cubicBezTo>
                  <a:cubicBezTo>
                    <a:pt x="237" y="1"/>
                    <a:pt x="1" y="70"/>
                    <a:pt x="103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4" name="Google Shape;3484;p3"/>
            <p:cNvSpPr/>
            <p:nvPr/>
          </p:nvSpPr>
          <p:spPr>
            <a:xfrm>
              <a:off x="170750" y="1050185"/>
              <a:ext cx="46293" cy="18759"/>
            </a:xfrm>
            <a:custGeom>
              <a:avLst/>
              <a:gdLst/>
              <a:ahLst/>
              <a:cxnLst/>
              <a:rect l="l" t="t" r="r" b="b"/>
              <a:pathLst>
                <a:path w="1297" h="623" extrusionOk="0">
                  <a:moveTo>
                    <a:pt x="1297" y="353"/>
                  </a:moveTo>
                  <a:cubicBezTo>
                    <a:pt x="926" y="315"/>
                    <a:pt x="1144" y="1"/>
                    <a:pt x="524" y="80"/>
                  </a:cubicBezTo>
                  <a:cubicBezTo>
                    <a:pt x="1" y="224"/>
                    <a:pt x="1001" y="622"/>
                    <a:pt x="1297" y="35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5" name="Google Shape;3485;p3"/>
            <p:cNvSpPr/>
            <p:nvPr/>
          </p:nvSpPr>
          <p:spPr>
            <a:xfrm>
              <a:off x="8576393" y="1057321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0" y="0"/>
                    <a:pt x="1" y="69"/>
                    <a:pt x="101" y="116"/>
                  </a:cubicBezTo>
                  <a:cubicBezTo>
                    <a:pt x="152" y="141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6" name="Google Shape;3486;p3"/>
            <p:cNvSpPr/>
            <p:nvPr/>
          </p:nvSpPr>
          <p:spPr>
            <a:xfrm>
              <a:off x="7086330" y="1058044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4" y="22"/>
                    <a:pt x="4" y="5"/>
                    <a:pt x="0" y="92"/>
                  </a:cubicBezTo>
                  <a:cubicBezTo>
                    <a:pt x="149" y="71"/>
                    <a:pt x="380" y="88"/>
                    <a:pt x="3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7" name="Google Shape;3487;p3"/>
            <p:cNvSpPr/>
            <p:nvPr/>
          </p:nvSpPr>
          <p:spPr>
            <a:xfrm>
              <a:off x="4215171" y="1049854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4" y="182"/>
                  </a:moveTo>
                  <a:lnTo>
                    <a:pt x="604" y="0"/>
                  </a:lnTo>
                  <a:lnTo>
                    <a:pt x="25" y="0"/>
                  </a:lnTo>
                  <a:cubicBezTo>
                    <a:pt x="1" y="163"/>
                    <a:pt x="219" y="213"/>
                    <a:pt x="604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8" name="Google Shape;3488;p3"/>
            <p:cNvSpPr/>
            <p:nvPr/>
          </p:nvSpPr>
          <p:spPr>
            <a:xfrm>
              <a:off x="3049297" y="1051811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3" y="26"/>
                  </a:moveTo>
                  <a:cubicBezTo>
                    <a:pt x="240" y="0"/>
                    <a:pt x="1" y="71"/>
                    <a:pt x="100" y="117"/>
                  </a:cubicBezTo>
                  <a:cubicBezTo>
                    <a:pt x="151" y="143"/>
                    <a:pt x="390" y="75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9" name="Google Shape;3489;p3"/>
            <p:cNvSpPr/>
            <p:nvPr/>
          </p:nvSpPr>
          <p:spPr>
            <a:xfrm>
              <a:off x="1383487" y="105181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6"/>
                  </a:moveTo>
                  <a:cubicBezTo>
                    <a:pt x="241" y="0"/>
                    <a:pt x="1" y="71"/>
                    <a:pt x="101" y="117"/>
                  </a:cubicBezTo>
                  <a:cubicBezTo>
                    <a:pt x="157" y="143"/>
                    <a:pt x="394" y="75"/>
                    <a:pt x="296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0" name="Google Shape;3490;p3"/>
            <p:cNvSpPr/>
            <p:nvPr/>
          </p:nvSpPr>
          <p:spPr>
            <a:xfrm>
              <a:off x="254768" y="105181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1" y="26"/>
                  </a:moveTo>
                  <a:cubicBezTo>
                    <a:pt x="238" y="0"/>
                    <a:pt x="0" y="71"/>
                    <a:pt x="99" y="117"/>
                  </a:cubicBezTo>
                  <a:cubicBezTo>
                    <a:pt x="152" y="143"/>
                    <a:pt x="393" y="75"/>
                    <a:pt x="291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1" name="Google Shape;3491;p3"/>
            <p:cNvSpPr/>
            <p:nvPr/>
          </p:nvSpPr>
          <p:spPr>
            <a:xfrm>
              <a:off x="4529188" y="1049132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0" y="24"/>
                  </a:moveTo>
                  <a:cubicBezTo>
                    <a:pt x="237" y="1"/>
                    <a:pt x="1" y="68"/>
                    <a:pt x="99" y="115"/>
                  </a:cubicBezTo>
                  <a:cubicBezTo>
                    <a:pt x="151" y="140"/>
                    <a:pt x="391" y="72"/>
                    <a:pt x="290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2" name="Google Shape;3492;p3"/>
            <p:cNvSpPr/>
            <p:nvPr/>
          </p:nvSpPr>
          <p:spPr>
            <a:xfrm>
              <a:off x="2144259" y="1043501"/>
              <a:ext cx="27626" cy="9997"/>
            </a:xfrm>
            <a:custGeom>
              <a:avLst/>
              <a:gdLst/>
              <a:ahLst/>
              <a:cxnLst/>
              <a:rect l="l" t="t" r="r" b="b"/>
              <a:pathLst>
                <a:path w="774" h="332" extrusionOk="0">
                  <a:moveTo>
                    <a:pt x="0" y="211"/>
                  </a:moveTo>
                  <a:cubicBezTo>
                    <a:pt x="258" y="329"/>
                    <a:pt x="717" y="331"/>
                    <a:pt x="773" y="122"/>
                  </a:cubicBezTo>
                  <a:cubicBezTo>
                    <a:pt x="516" y="2"/>
                    <a:pt x="54" y="1"/>
                    <a:pt x="0" y="2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3" name="Google Shape;3493;p3"/>
            <p:cNvSpPr/>
            <p:nvPr/>
          </p:nvSpPr>
          <p:spPr>
            <a:xfrm>
              <a:off x="8442263" y="1043863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7" y="110"/>
                  </a:moveTo>
                  <a:cubicBezTo>
                    <a:pt x="347" y="1"/>
                    <a:pt x="173" y="54"/>
                    <a:pt x="1" y="110"/>
                  </a:cubicBezTo>
                  <a:cubicBezTo>
                    <a:pt x="3" y="200"/>
                    <a:pt x="339" y="224"/>
                    <a:pt x="387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4" name="Google Shape;3494;p3"/>
            <p:cNvSpPr/>
            <p:nvPr/>
          </p:nvSpPr>
          <p:spPr>
            <a:xfrm>
              <a:off x="7747093" y="1044013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4" y="105"/>
                  </a:moveTo>
                  <a:cubicBezTo>
                    <a:pt x="194" y="54"/>
                    <a:pt x="36" y="1"/>
                    <a:pt x="1" y="105"/>
                  </a:cubicBezTo>
                  <a:cubicBezTo>
                    <a:pt x="1" y="154"/>
                    <a:pt x="155" y="206"/>
                    <a:pt x="194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5" name="Google Shape;3495;p3"/>
            <p:cNvSpPr/>
            <p:nvPr/>
          </p:nvSpPr>
          <p:spPr>
            <a:xfrm>
              <a:off x="4587758" y="1044344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6" name="Google Shape;3496;p3"/>
            <p:cNvSpPr/>
            <p:nvPr/>
          </p:nvSpPr>
          <p:spPr>
            <a:xfrm>
              <a:off x="1383487" y="104639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6" y="26"/>
                  </a:moveTo>
                  <a:cubicBezTo>
                    <a:pt x="241" y="0"/>
                    <a:pt x="1" y="69"/>
                    <a:pt x="101" y="115"/>
                  </a:cubicBezTo>
                  <a:cubicBezTo>
                    <a:pt x="157" y="141"/>
                    <a:pt x="394" y="72"/>
                    <a:pt x="296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7" name="Google Shape;3497;p3"/>
            <p:cNvSpPr/>
            <p:nvPr/>
          </p:nvSpPr>
          <p:spPr>
            <a:xfrm>
              <a:off x="1352685" y="1044224"/>
              <a:ext cx="23914" cy="5992"/>
            </a:xfrm>
            <a:custGeom>
              <a:avLst/>
              <a:gdLst/>
              <a:ahLst/>
              <a:cxnLst/>
              <a:rect l="l" t="t" r="r" b="b"/>
              <a:pathLst>
                <a:path w="670" h="199" extrusionOk="0">
                  <a:moveTo>
                    <a:pt x="578" y="4"/>
                  </a:moveTo>
                  <a:cubicBezTo>
                    <a:pt x="246" y="0"/>
                    <a:pt x="86" y="75"/>
                    <a:pt x="1" y="187"/>
                  </a:cubicBezTo>
                  <a:cubicBezTo>
                    <a:pt x="304" y="179"/>
                    <a:pt x="669" y="199"/>
                    <a:pt x="578" y="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8" name="Google Shape;3498;p3"/>
            <p:cNvSpPr/>
            <p:nvPr/>
          </p:nvSpPr>
          <p:spPr>
            <a:xfrm>
              <a:off x="172142" y="104639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40" y="0"/>
                    <a:pt x="1" y="69"/>
                    <a:pt x="100" y="115"/>
                  </a:cubicBezTo>
                  <a:cubicBezTo>
                    <a:pt x="152" y="141"/>
                    <a:pt x="394" y="72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9" name="Google Shape;3499;p3"/>
            <p:cNvSpPr/>
            <p:nvPr/>
          </p:nvSpPr>
          <p:spPr>
            <a:xfrm>
              <a:off x="8593739" y="1038172"/>
              <a:ext cx="27555" cy="10117"/>
            </a:xfrm>
            <a:custGeom>
              <a:avLst/>
              <a:gdLst/>
              <a:ahLst/>
              <a:cxnLst/>
              <a:rect l="l" t="t" r="r" b="b"/>
              <a:pathLst>
                <a:path w="772" h="336" extrusionOk="0">
                  <a:moveTo>
                    <a:pt x="772" y="299"/>
                  </a:moveTo>
                  <a:lnTo>
                    <a:pt x="772" y="27"/>
                  </a:lnTo>
                  <a:cubicBezTo>
                    <a:pt x="332" y="0"/>
                    <a:pt x="48" y="47"/>
                    <a:pt x="1" y="208"/>
                  </a:cubicBezTo>
                  <a:cubicBezTo>
                    <a:pt x="260" y="235"/>
                    <a:pt x="367" y="336"/>
                    <a:pt x="772" y="29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0" name="Google Shape;3500;p3"/>
            <p:cNvSpPr/>
            <p:nvPr/>
          </p:nvSpPr>
          <p:spPr>
            <a:xfrm>
              <a:off x="7967347" y="104127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3" y="102"/>
                  </a:moveTo>
                  <a:cubicBezTo>
                    <a:pt x="193" y="53"/>
                    <a:pt x="38" y="1"/>
                    <a:pt x="0" y="102"/>
                  </a:cubicBezTo>
                  <a:cubicBezTo>
                    <a:pt x="0" y="155"/>
                    <a:pt x="156" y="207"/>
                    <a:pt x="193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1" name="Google Shape;3501;p3"/>
            <p:cNvSpPr/>
            <p:nvPr/>
          </p:nvSpPr>
          <p:spPr>
            <a:xfrm>
              <a:off x="7664395" y="1033445"/>
              <a:ext cx="29910" cy="13760"/>
            </a:xfrm>
            <a:custGeom>
              <a:avLst/>
              <a:gdLst/>
              <a:ahLst/>
              <a:cxnLst/>
              <a:rect l="l" t="t" r="r" b="b"/>
              <a:pathLst>
                <a:path w="838" h="457" extrusionOk="0">
                  <a:moveTo>
                    <a:pt x="197" y="456"/>
                  </a:moveTo>
                  <a:lnTo>
                    <a:pt x="582" y="456"/>
                  </a:lnTo>
                  <a:cubicBezTo>
                    <a:pt x="682" y="224"/>
                    <a:pt x="838" y="138"/>
                    <a:pt x="387" y="1"/>
                  </a:cubicBezTo>
                  <a:cubicBezTo>
                    <a:pt x="530" y="249"/>
                    <a:pt x="5" y="184"/>
                    <a:pt x="1" y="365"/>
                  </a:cubicBezTo>
                  <a:cubicBezTo>
                    <a:pt x="121" y="369"/>
                    <a:pt x="232" y="378"/>
                    <a:pt x="197" y="45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2" name="Google Shape;3502;p3"/>
            <p:cNvSpPr/>
            <p:nvPr/>
          </p:nvSpPr>
          <p:spPr>
            <a:xfrm>
              <a:off x="7595581" y="1038564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4"/>
                  </a:moveTo>
                  <a:cubicBezTo>
                    <a:pt x="197" y="53"/>
                    <a:pt x="39" y="0"/>
                    <a:pt x="1" y="104"/>
                  </a:cubicBezTo>
                  <a:cubicBezTo>
                    <a:pt x="4" y="153"/>
                    <a:pt x="160" y="205"/>
                    <a:pt x="195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3" name="Google Shape;3503;p3"/>
            <p:cNvSpPr/>
            <p:nvPr/>
          </p:nvSpPr>
          <p:spPr>
            <a:xfrm>
              <a:off x="4274669" y="1031639"/>
              <a:ext cx="58821" cy="12737"/>
            </a:xfrm>
            <a:custGeom>
              <a:avLst/>
              <a:gdLst/>
              <a:ahLst/>
              <a:cxnLst/>
              <a:rect l="l" t="t" r="r" b="b"/>
              <a:pathLst>
                <a:path w="1648" h="423" extrusionOk="0">
                  <a:moveTo>
                    <a:pt x="673" y="422"/>
                  </a:moveTo>
                  <a:cubicBezTo>
                    <a:pt x="1648" y="59"/>
                    <a:pt x="1" y="1"/>
                    <a:pt x="673" y="42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4" name="Google Shape;3504;p3"/>
            <p:cNvSpPr/>
            <p:nvPr/>
          </p:nvSpPr>
          <p:spPr>
            <a:xfrm>
              <a:off x="4615241" y="1038955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0"/>
                    <a:pt x="6" y="2"/>
                    <a:pt x="1" y="91"/>
                  </a:cubicBezTo>
                  <a:cubicBezTo>
                    <a:pt x="151" y="70"/>
                    <a:pt x="382" y="87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5" name="Google Shape;3505;p3"/>
            <p:cNvSpPr/>
            <p:nvPr/>
          </p:nvSpPr>
          <p:spPr>
            <a:xfrm>
              <a:off x="4078435" y="1036215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6" name="Google Shape;3506;p3"/>
            <p:cNvSpPr/>
            <p:nvPr/>
          </p:nvSpPr>
          <p:spPr>
            <a:xfrm>
              <a:off x="3059719" y="1035854"/>
              <a:ext cx="6924" cy="6173"/>
            </a:xfrm>
            <a:custGeom>
              <a:avLst/>
              <a:gdLst/>
              <a:ahLst/>
              <a:cxnLst/>
              <a:rect l="l" t="t" r="r" b="b"/>
              <a:pathLst>
                <a:path w="194" h="205" extrusionOk="0">
                  <a:moveTo>
                    <a:pt x="193" y="104"/>
                  </a:moveTo>
                  <a:cubicBezTo>
                    <a:pt x="193" y="53"/>
                    <a:pt x="37" y="0"/>
                    <a:pt x="0" y="104"/>
                  </a:cubicBezTo>
                  <a:cubicBezTo>
                    <a:pt x="0" y="152"/>
                    <a:pt x="158" y="204"/>
                    <a:pt x="193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7" name="Google Shape;3507;p3"/>
            <p:cNvSpPr/>
            <p:nvPr/>
          </p:nvSpPr>
          <p:spPr>
            <a:xfrm>
              <a:off x="1352649" y="1033114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3"/>
                  </a:moveTo>
                  <a:cubicBezTo>
                    <a:pt x="196" y="52"/>
                    <a:pt x="40" y="0"/>
                    <a:pt x="2" y="103"/>
                  </a:cubicBezTo>
                  <a:cubicBezTo>
                    <a:pt x="1" y="154"/>
                    <a:pt x="157" y="206"/>
                    <a:pt x="194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8" name="Google Shape;3508;p3"/>
            <p:cNvSpPr/>
            <p:nvPr/>
          </p:nvSpPr>
          <p:spPr>
            <a:xfrm>
              <a:off x="8786439" y="1024653"/>
              <a:ext cx="27840" cy="18457"/>
            </a:xfrm>
            <a:custGeom>
              <a:avLst/>
              <a:gdLst/>
              <a:ahLst/>
              <a:cxnLst/>
              <a:rect l="l" t="t" r="r" b="b"/>
              <a:pathLst>
                <a:path w="780" h="613" extrusionOk="0">
                  <a:moveTo>
                    <a:pt x="0" y="293"/>
                  </a:moveTo>
                  <a:cubicBezTo>
                    <a:pt x="780" y="613"/>
                    <a:pt x="455" y="0"/>
                    <a:pt x="0" y="29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9" name="Google Shape;3509;p3"/>
            <p:cNvSpPr/>
            <p:nvPr/>
          </p:nvSpPr>
          <p:spPr>
            <a:xfrm>
              <a:off x="6508158" y="1030344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1" y="104"/>
                  </a:moveTo>
                  <a:cubicBezTo>
                    <a:pt x="193" y="54"/>
                    <a:pt x="38" y="1"/>
                    <a:pt x="0" y="104"/>
                  </a:cubicBezTo>
                  <a:cubicBezTo>
                    <a:pt x="0" y="155"/>
                    <a:pt x="158" y="207"/>
                    <a:pt x="191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0" name="Google Shape;3510;p3"/>
            <p:cNvSpPr/>
            <p:nvPr/>
          </p:nvSpPr>
          <p:spPr>
            <a:xfrm>
              <a:off x="8755352" y="1029952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7"/>
                  </a:moveTo>
                  <a:cubicBezTo>
                    <a:pt x="153" y="140"/>
                    <a:pt x="392" y="74"/>
                    <a:pt x="293" y="27"/>
                  </a:cubicBezTo>
                  <a:cubicBezTo>
                    <a:pt x="241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1" name="Google Shape;3511;p3"/>
            <p:cNvSpPr/>
            <p:nvPr/>
          </p:nvSpPr>
          <p:spPr>
            <a:xfrm>
              <a:off x="2188838" y="1029922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6"/>
                  </a:moveTo>
                  <a:cubicBezTo>
                    <a:pt x="241" y="0"/>
                    <a:pt x="1" y="71"/>
                    <a:pt x="104" y="116"/>
                  </a:cubicBezTo>
                  <a:cubicBezTo>
                    <a:pt x="155" y="141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2" name="Google Shape;3512;p3"/>
            <p:cNvSpPr/>
            <p:nvPr/>
          </p:nvSpPr>
          <p:spPr>
            <a:xfrm>
              <a:off x="1111837" y="1030705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0"/>
                  </a:moveTo>
                  <a:cubicBezTo>
                    <a:pt x="235" y="21"/>
                    <a:pt x="5" y="2"/>
                    <a:pt x="0" y="90"/>
                  </a:cubicBezTo>
                  <a:cubicBezTo>
                    <a:pt x="150" y="72"/>
                    <a:pt x="379" y="90"/>
                    <a:pt x="3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3" name="Google Shape;3513;p3"/>
            <p:cNvSpPr/>
            <p:nvPr/>
          </p:nvSpPr>
          <p:spPr>
            <a:xfrm>
              <a:off x="798462" y="102995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7"/>
                  </a:moveTo>
                  <a:cubicBezTo>
                    <a:pt x="155" y="140"/>
                    <a:pt x="393" y="74"/>
                    <a:pt x="294" y="27"/>
                  </a:cubicBezTo>
                  <a:cubicBezTo>
                    <a:pt x="242" y="1"/>
                    <a:pt x="1" y="70"/>
                    <a:pt x="102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4" name="Google Shape;3514;p3"/>
            <p:cNvSpPr/>
            <p:nvPr/>
          </p:nvSpPr>
          <p:spPr>
            <a:xfrm>
              <a:off x="8889624" y="1022335"/>
              <a:ext cx="23950" cy="6052"/>
            </a:xfrm>
            <a:custGeom>
              <a:avLst/>
              <a:gdLst/>
              <a:ahLst/>
              <a:cxnLst/>
              <a:rect l="l" t="t" r="r" b="b"/>
              <a:pathLst>
                <a:path w="671" h="201" extrusionOk="0">
                  <a:moveTo>
                    <a:pt x="582" y="6"/>
                  </a:moveTo>
                  <a:cubicBezTo>
                    <a:pt x="249" y="0"/>
                    <a:pt x="88" y="76"/>
                    <a:pt x="1" y="187"/>
                  </a:cubicBezTo>
                  <a:cubicBezTo>
                    <a:pt x="305" y="181"/>
                    <a:pt x="670" y="200"/>
                    <a:pt x="582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5" name="Google Shape;3515;p3"/>
            <p:cNvSpPr/>
            <p:nvPr/>
          </p:nvSpPr>
          <p:spPr>
            <a:xfrm>
              <a:off x="8769521" y="1022215"/>
              <a:ext cx="23878" cy="5811"/>
            </a:xfrm>
            <a:custGeom>
              <a:avLst/>
              <a:gdLst/>
              <a:ahLst/>
              <a:cxnLst/>
              <a:rect l="l" t="t" r="r" b="b"/>
              <a:pathLst>
                <a:path w="669" h="193" extrusionOk="0">
                  <a:moveTo>
                    <a:pt x="474" y="192"/>
                  </a:moveTo>
                  <a:cubicBezTo>
                    <a:pt x="474" y="102"/>
                    <a:pt x="630" y="85"/>
                    <a:pt x="669" y="11"/>
                  </a:cubicBezTo>
                  <a:cubicBezTo>
                    <a:pt x="363" y="21"/>
                    <a:pt x="1" y="0"/>
                    <a:pt x="8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6" name="Google Shape;3516;p3"/>
            <p:cNvSpPr/>
            <p:nvPr/>
          </p:nvSpPr>
          <p:spPr>
            <a:xfrm>
              <a:off x="2894501" y="1017036"/>
              <a:ext cx="13813" cy="10960"/>
            </a:xfrm>
            <a:custGeom>
              <a:avLst/>
              <a:gdLst/>
              <a:ahLst/>
              <a:cxnLst/>
              <a:rect l="l" t="t" r="r" b="b"/>
              <a:pathLst>
                <a:path w="387" h="364" extrusionOk="0">
                  <a:moveTo>
                    <a:pt x="387" y="0"/>
                  </a:moveTo>
                  <a:lnTo>
                    <a:pt x="0" y="0"/>
                  </a:lnTo>
                  <a:lnTo>
                    <a:pt x="0" y="363"/>
                  </a:lnTo>
                  <a:lnTo>
                    <a:pt x="387" y="36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7" name="Google Shape;3517;p3"/>
            <p:cNvSpPr/>
            <p:nvPr/>
          </p:nvSpPr>
          <p:spPr>
            <a:xfrm>
              <a:off x="6738584" y="1021733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4" y="26"/>
                  </a:moveTo>
                  <a:cubicBezTo>
                    <a:pt x="241" y="1"/>
                    <a:pt x="0" y="70"/>
                    <a:pt x="98" y="117"/>
                  </a:cubicBezTo>
                  <a:cubicBezTo>
                    <a:pt x="154" y="143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8" name="Google Shape;3518;p3"/>
            <p:cNvSpPr/>
            <p:nvPr/>
          </p:nvSpPr>
          <p:spPr>
            <a:xfrm>
              <a:off x="8222008" y="1019776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1"/>
                  </a:moveTo>
                  <a:cubicBezTo>
                    <a:pt x="238" y="23"/>
                    <a:pt x="7" y="4"/>
                    <a:pt x="0" y="92"/>
                  </a:cubicBezTo>
                  <a:cubicBezTo>
                    <a:pt x="149" y="71"/>
                    <a:pt x="383" y="89"/>
                    <a:pt x="3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9" name="Google Shape;3519;p3"/>
            <p:cNvSpPr/>
            <p:nvPr/>
          </p:nvSpPr>
          <p:spPr>
            <a:xfrm>
              <a:off x="6521935" y="1019294"/>
              <a:ext cx="20666" cy="3734"/>
            </a:xfrm>
            <a:custGeom>
              <a:avLst/>
              <a:gdLst/>
              <a:ahLst/>
              <a:cxnLst/>
              <a:rect l="l" t="t" r="r" b="b"/>
              <a:pathLst>
                <a:path w="579" h="124" extrusionOk="0">
                  <a:moveTo>
                    <a:pt x="579" y="17"/>
                  </a:moveTo>
                  <a:cubicBezTo>
                    <a:pt x="352" y="30"/>
                    <a:pt x="31" y="1"/>
                    <a:pt x="1" y="108"/>
                  </a:cubicBezTo>
                  <a:cubicBezTo>
                    <a:pt x="226" y="94"/>
                    <a:pt x="547" y="124"/>
                    <a:pt x="579" y="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0" name="Google Shape;3520;p3"/>
            <p:cNvSpPr/>
            <p:nvPr/>
          </p:nvSpPr>
          <p:spPr>
            <a:xfrm>
              <a:off x="8841547" y="1013875"/>
              <a:ext cx="6889" cy="6293"/>
            </a:xfrm>
            <a:custGeom>
              <a:avLst/>
              <a:gdLst/>
              <a:ahLst/>
              <a:cxnLst/>
              <a:rect l="l" t="t" r="r" b="b"/>
              <a:pathLst>
                <a:path w="193" h="209" extrusionOk="0">
                  <a:moveTo>
                    <a:pt x="192" y="105"/>
                  </a:moveTo>
                  <a:cubicBezTo>
                    <a:pt x="192" y="54"/>
                    <a:pt x="38" y="1"/>
                    <a:pt x="1" y="105"/>
                  </a:cubicBezTo>
                  <a:cubicBezTo>
                    <a:pt x="1" y="156"/>
                    <a:pt x="153" y="208"/>
                    <a:pt x="192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1" name="Google Shape;3521;p3"/>
            <p:cNvSpPr/>
            <p:nvPr/>
          </p:nvSpPr>
          <p:spPr>
            <a:xfrm>
              <a:off x="8689143" y="1014266"/>
              <a:ext cx="21523" cy="6474"/>
            </a:xfrm>
            <a:custGeom>
              <a:avLst/>
              <a:gdLst/>
              <a:ahLst/>
              <a:cxnLst/>
              <a:rect l="l" t="t" r="r" b="b"/>
              <a:pathLst>
                <a:path w="603" h="215" extrusionOk="0">
                  <a:moveTo>
                    <a:pt x="603" y="184"/>
                  </a:moveTo>
                  <a:lnTo>
                    <a:pt x="603" y="1"/>
                  </a:lnTo>
                  <a:lnTo>
                    <a:pt x="27" y="1"/>
                  </a:lnTo>
                  <a:cubicBezTo>
                    <a:pt x="1" y="164"/>
                    <a:pt x="219" y="215"/>
                    <a:pt x="603" y="18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2" name="Google Shape;3522;p3"/>
            <p:cNvSpPr/>
            <p:nvPr/>
          </p:nvSpPr>
          <p:spPr>
            <a:xfrm>
              <a:off x="1398585" y="1001199"/>
              <a:ext cx="37120" cy="15868"/>
            </a:xfrm>
            <a:custGeom>
              <a:avLst/>
              <a:gdLst/>
              <a:ahLst/>
              <a:cxnLst/>
              <a:rect l="l" t="t" r="r" b="b"/>
              <a:pathLst>
                <a:path w="1040" h="527" extrusionOk="0">
                  <a:moveTo>
                    <a:pt x="837" y="526"/>
                  </a:moveTo>
                  <a:cubicBezTo>
                    <a:pt x="1040" y="0"/>
                    <a:pt x="1" y="490"/>
                    <a:pt x="837" y="5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3" name="Google Shape;3523;p3"/>
            <p:cNvSpPr/>
            <p:nvPr/>
          </p:nvSpPr>
          <p:spPr>
            <a:xfrm>
              <a:off x="8160190" y="1003397"/>
              <a:ext cx="29946" cy="10990"/>
            </a:xfrm>
            <a:custGeom>
              <a:avLst/>
              <a:gdLst/>
              <a:ahLst/>
              <a:cxnLst/>
              <a:rect l="l" t="t" r="r" b="b"/>
              <a:pathLst>
                <a:path w="839" h="365" extrusionOk="0">
                  <a:moveTo>
                    <a:pt x="576" y="0"/>
                  </a:moveTo>
                  <a:cubicBezTo>
                    <a:pt x="744" y="291"/>
                    <a:pt x="77" y="188"/>
                    <a:pt x="0" y="364"/>
                  </a:cubicBezTo>
                  <a:lnTo>
                    <a:pt x="770" y="364"/>
                  </a:lnTo>
                  <a:cubicBezTo>
                    <a:pt x="736" y="229"/>
                    <a:pt x="838" y="28"/>
                    <a:pt x="5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4" name="Google Shape;3524;p3"/>
            <p:cNvSpPr/>
            <p:nvPr/>
          </p:nvSpPr>
          <p:spPr>
            <a:xfrm>
              <a:off x="6535676" y="1011556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8" y="20"/>
                    <a:pt x="6" y="5"/>
                    <a:pt x="1" y="91"/>
                  </a:cubicBezTo>
                  <a:cubicBezTo>
                    <a:pt x="149" y="71"/>
                    <a:pt x="383" y="89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5" name="Google Shape;3525;p3"/>
            <p:cNvSpPr/>
            <p:nvPr/>
          </p:nvSpPr>
          <p:spPr>
            <a:xfrm>
              <a:off x="5072882" y="101086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5" y="24"/>
                  </a:moveTo>
                  <a:cubicBezTo>
                    <a:pt x="242" y="0"/>
                    <a:pt x="1" y="68"/>
                    <a:pt x="101" y="114"/>
                  </a:cubicBezTo>
                  <a:cubicBezTo>
                    <a:pt x="154" y="140"/>
                    <a:pt x="393" y="72"/>
                    <a:pt x="295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6" name="Google Shape;3526;p3"/>
            <p:cNvSpPr/>
            <p:nvPr/>
          </p:nvSpPr>
          <p:spPr>
            <a:xfrm>
              <a:off x="2137299" y="1006107"/>
              <a:ext cx="22700" cy="8190"/>
            </a:xfrm>
            <a:custGeom>
              <a:avLst/>
              <a:gdLst/>
              <a:ahLst/>
              <a:cxnLst/>
              <a:rect l="l" t="t" r="r" b="b"/>
              <a:pathLst>
                <a:path w="636" h="272" extrusionOk="0">
                  <a:moveTo>
                    <a:pt x="2" y="272"/>
                  </a:moveTo>
                  <a:lnTo>
                    <a:pt x="386" y="272"/>
                  </a:lnTo>
                  <a:cubicBezTo>
                    <a:pt x="399" y="156"/>
                    <a:pt x="635" y="146"/>
                    <a:pt x="581" y="0"/>
                  </a:cubicBezTo>
                  <a:lnTo>
                    <a:pt x="1" y="0"/>
                  </a:lnTo>
                  <a:cubicBezTo>
                    <a:pt x="2" y="92"/>
                    <a:pt x="2" y="182"/>
                    <a:pt x="2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7" name="Google Shape;3527;p3"/>
            <p:cNvSpPr/>
            <p:nvPr/>
          </p:nvSpPr>
          <p:spPr>
            <a:xfrm>
              <a:off x="8748427" y="100809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6"/>
                  </a:moveTo>
                  <a:cubicBezTo>
                    <a:pt x="156" y="141"/>
                    <a:pt x="393" y="73"/>
                    <a:pt x="294" y="24"/>
                  </a:cubicBezTo>
                  <a:cubicBezTo>
                    <a:pt x="240" y="1"/>
                    <a:pt x="0" y="69"/>
                    <a:pt x="102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8" name="Google Shape;3528;p3"/>
            <p:cNvSpPr/>
            <p:nvPr/>
          </p:nvSpPr>
          <p:spPr>
            <a:xfrm>
              <a:off x="6880209" y="999151"/>
              <a:ext cx="20273" cy="13550"/>
            </a:xfrm>
            <a:custGeom>
              <a:avLst/>
              <a:gdLst/>
              <a:ahLst/>
              <a:cxnLst/>
              <a:rect l="l" t="t" r="r" b="b"/>
              <a:pathLst>
                <a:path w="568" h="450" extrusionOk="0">
                  <a:moveTo>
                    <a:pt x="375" y="413"/>
                  </a:moveTo>
                  <a:cubicBezTo>
                    <a:pt x="386" y="358"/>
                    <a:pt x="404" y="306"/>
                    <a:pt x="567" y="321"/>
                  </a:cubicBezTo>
                  <a:lnTo>
                    <a:pt x="567" y="139"/>
                  </a:lnTo>
                  <a:cubicBezTo>
                    <a:pt x="92" y="0"/>
                    <a:pt x="1" y="449"/>
                    <a:pt x="375" y="4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9" name="Google Shape;3529;p3"/>
            <p:cNvSpPr/>
            <p:nvPr/>
          </p:nvSpPr>
          <p:spPr>
            <a:xfrm>
              <a:off x="6081319" y="1005986"/>
              <a:ext cx="23985" cy="6052"/>
            </a:xfrm>
            <a:custGeom>
              <a:avLst/>
              <a:gdLst/>
              <a:ahLst/>
              <a:cxnLst/>
              <a:rect l="l" t="t" r="r" b="b"/>
              <a:pathLst>
                <a:path w="672" h="201" extrusionOk="0">
                  <a:moveTo>
                    <a:pt x="582" y="6"/>
                  </a:moveTo>
                  <a:cubicBezTo>
                    <a:pt x="250" y="0"/>
                    <a:pt x="84" y="76"/>
                    <a:pt x="1" y="187"/>
                  </a:cubicBezTo>
                  <a:cubicBezTo>
                    <a:pt x="306" y="178"/>
                    <a:pt x="672" y="200"/>
                    <a:pt x="582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0" name="Google Shape;3530;p3"/>
            <p:cNvSpPr/>
            <p:nvPr/>
          </p:nvSpPr>
          <p:spPr>
            <a:xfrm>
              <a:off x="7809090" y="997917"/>
              <a:ext cx="33551" cy="17283"/>
            </a:xfrm>
            <a:custGeom>
              <a:avLst/>
              <a:gdLst/>
              <a:ahLst/>
              <a:cxnLst/>
              <a:rect l="l" t="t" r="r" b="b"/>
              <a:pathLst>
                <a:path w="940" h="574" extrusionOk="0">
                  <a:moveTo>
                    <a:pt x="0" y="91"/>
                  </a:moveTo>
                  <a:lnTo>
                    <a:pt x="0" y="274"/>
                  </a:lnTo>
                  <a:cubicBezTo>
                    <a:pt x="354" y="574"/>
                    <a:pt x="940" y="1"/>
                    <a:pt x="0" y="9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1" name="Google Shape;3531;p3"/>
            <p:cNvSpPr/>
            <p:nvPr/>
          </p:nvSpPr>
          <p:spPr>
            <a:xfrm>
              <a:off x="6497700" y="1005384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6"/>
                  </a:moveTo>
                  <a:cubicBezTo>
                    <a:pt x="240" y="1"/>
                    <a:pt x="1" y="70"/>
                    <a:pt x="101" y="117"/>
                  </a:cubicBezTo>
                  <a:cubicBezTo>
                    <a:pt x="153" y="140"/>
                    <a:pt x="392" y="71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2" name="Google Shape;3532;p3"/>
            <p:cNvSpPr/>
            <p:nvPr/>
          </p:nvSpPr>
          <p:spPr>
            <a:xfrm>
              <a:off x="4315893" y="986867"/>
              <a:ext cx="37870" cy="26858"/>
            </a:xfrm>
            <a:custGeom>
              <a:avLst/>
              <a:gdLst/>
              <a:ahLst/>
              <a:cxnLst/>
              <a:rect l="l" t="t" r="r" b="b"/>
              <a:pathLst>
                <a:path w="1061" h="892" extrusionOk="0">
                  <a:moveTo>
                    <a:pt x="1061" y="549"/>
                  </a:moveTo>
                  <a:lnTo>
                    <a:pt x="1061" y="368"/>
                  </a:lnTo>
                  <a:cubicBezTo>
                    <a:pt x="280" y="1"/>
                    <a:pt x="1" y="891"/>
                    <a:pt x="1061" y="54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3" name="Google Shape;3533;p3"/>
            <p:cNvSpPr/>
            <p:nvPr/>
          </p:nvSpPr>
          <p:spPr>
            <a:xfrm>
              <a:off x="9025396" y="995177"/>
              <a:ext cx="22629" cy="8250"/>
            </a:xfrm>
            <a:custGeom>
              <a:avLst/>
              <a:gdLst/>
              <a:ahLst/>
              <a:cxnLst/>
              <a:rect l="l" t="t" r="r" b="b"/>
              <a:pathLst>
                <a:path w="634" h="274" extrusionOk="0">
                  <a:moveTo>
                    <a:pt x="634" y="0"/>
                  </a:moveTo>
                  <a:lnTo>
                    <a:pt x="248" y="0"/>
                  </a:lnTo>
                  <a:cubicBezTo>
                    <a:pt x="235" y="117"/>
                    <a:pt x="0" y="126"/>
                    <a:pt x="54" y="273"/>
                  </a:cubicBezTo>
                  <a:lnTo>
                    <a:pt x="634" y="27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4" name="Google Shape;3534;p3"/>
            <p:cNvSpPr/>
            <p:nvPr/>
          </p:nvSpPr>
          <p:spPr>
            <a:xfrm>
              <a:off x="17418" y="997526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4"/>
                  </a:moveTo>
                  <a:cubicBezTo>
                    <a:pt x="193" y="53"/>
                    <a:pt x="39" y="1"/>
                    <a:pt x="1" y="104"/>
                  </a:cubicBezTo>
                  <a:cubicBezTo>
                    <a:pt x="1" y="155"/>
                    <a:pt x="156" y="206"/>
                    <a:pt x="193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5" name="Google Shape;3535;p3"/>
            <p:cNvSpPr/>
            <p:nvPr/>
          </p:nvSpPr>
          <p:spPr>
            <a:xfrm>
              <a:off x="8669441" y="994816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1" y="104"/>
                  </a:moveTo>
                  <a:cubicBezTo>
                    <a:pt x="194" y="53"/>
                    <a:pt x="37" y="1"/>
                    <a:pt x="1" y="104"/>
                  </a:cubicBezTo>
                  <a:cubicBezTo>
                    <a:pt x="1" y="155"/>
                    <a:pt x="157" y="207"/>
                    <a:pt x="191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6" name="Google Shape;3536;p3"/>
            <p:cNvSpPr/>
            <p:nvPr/>
          </p:nvSpPr>
          <p:spPr>
            <a:xfrm>
              <a:off x="8318769" y="986958"/>
              <a:ext cx="39547" cy="16771"/>
            </a:xfrm>
            <a:custGeom>
              <a:avLst/>
              <a:gdLst/>
              <a:ahLst/>
              <a:cxnLst/>
              <a:rect l="l" t="t" r="r" b="b"/>
              <a:pathLst>
                <a:path w="1108" h="557" extrusionOk="0">
                  <a:moveTo>
                    <a:pt x="955" y="455"/>
                  </a:moveTo>
                  <a:cubicBezTo>
                    <a:pt x="1107" y="143"/>
                    <a:pt x="774" y="57"/>
                    <a:pt x="375" y="1"/>
                  </a:cubicBezTo>
                  <a:cubicBezTo>
                    <a:pt x="0" y="175"/>
                    <a:pt x="173" y="557"/>
                    <a:pt x="955" y="4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7" name="Google Shape;3537;p3"/>
            <p:cNvSpPr/>
            <p:nvPr/>
          </p:nvSpPr>
          <p:spPr>
            <a:xfrm>
              <a:off x="5664759" y="99716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4" y="1"/>
                    <a:pt x="1" y="70"/>
                    <a:pt x="103" y="116"/>
                  </a:cubicBezTo>
                  <a:cubicBezTo>
                    <a:pt x="158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8" name="Google Shape;3538;p3"/>
            <p:cNvSpPr/>
            <p:nvPr/>
          </p:nvSpPr>
          <p:spPr>
            <a:xfrm>
              <a:off x="695313" y="99716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3" y="26"/>
                  </a:moveTo>
                  <a:cubicBezTo>
                    <a:pt x="238" y="1"/>
                    <a:pt x="1" y="70"/>
                    <a:pt x="97" y="116"/>
                  </a:cubicBezTo>
                  <a:cubicBezTo>
                    <a:pt x="153" y="142"/>
                    <a:pt x="391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9" name="Google Shape;3539;p3"/>
            <p:cNvSpPr/>
            <p:nvPr/>
          </p:nvSpPr>
          <p:spPr>
            <a:xfrm>
              <a:off x="8745108" y="995177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7" y="21"/>
                    <a:pt x="7" y="2"/>
                    <a:pt x="1" y="90"/>
                  </a:cubicBezTo>
                  <a:cubicBezTo>
                    <a:pt x="151" y="71"/>
                    <a:pt x="382" y="88"/>
                    <a:pt x="3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0" name="Google Shape;3540;p3"/>
            <p:cNvSpPr/>
            <p:nvPr/>
          </p:nvSpPr>
          <p:spPr>
            <a:xfrm>
              <a:off x="6404865" y="973409"/>
              <a:ext cx="52754" cy="24540"/>
            </a:xfrm>
            <a:custGeom>
              <a:avLst/>
              <a:gdLst/>
              <a:ahLst/>
              <a:cxnLst/>
              <a:rect l="l" t="t" r="r" b="b"/>
              <a:pathLst>
                <a:path w="1478" h="815" extrusionOk="0">
                  <a:moveTo>
                    <a:pt x="0" y="815"/>
                  </a:moveTo>
                  <a:cubicBezTo>
                    <a:pt x="1478" y="680"/>
                    <a:pt x="33" y="0"/>
                    <a:pt x="0" y="8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1" name="Google Shape;3541;p3"/>
            <p:cNvSpPr/>
            <p:nvPr/>
          </p:nvSpPr>
          <p:spPr>
            <a:xfrm>
              <a:off x="674576" y="994424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2" y="25"/>
                  </a:moveTo>
                  <a:cubicBezTo>
                    <a:pt x="242" y="1"/>
                    <a:pt x="1" y="70"/>
                    <a:pt x="100" y="115"/>
                  </a:cubicBezTo>
                  <a:cubicBezTo>
                    <a:pt x="156" y="143"/>
                    <a:pt x="394" y="72"/>
                    <a:pt x="292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2" name="Google Shape;3542;p3"/>
            <p:cNvSpPr/>
            <p:nvPr/>
          </p:nvSpPr>
          <p:spPr>
            <a:xfrm>
              <a:off x="3218012" y="98665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1"/>
                  </a:moveTo>
                  <a:cubicBezTo>
                    <a:pt x="196" y="52"/>
                    <a:pt x="38" y="0"/>
                    <a:pt x="1" y="101"/>
                  </a:cubicBezTo>
                  <a:cubicBezTo>
                    <a:pt x="1" y="153"/>
                    <a:pt x="160" y="205"/>
                    <a:pt x="194" y="10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3" name="Google Shape;3543;p3"/>
            <p:cNvSpPr/>
            <p:nvPr/>
          </p:nvSpPr>
          <p:spPr>
            <a:xfrm>
              <a:off x="6962443" y="981538"/>
              <a:ext cx="22522" cy="8160"/>
            </a:xfrm>
            <a:custGeom>
              <a:avLst/>
              <a:gdLst/>
              <a:ahLst/>
              <a:cxnLst/>
              <a:rect l="l" t="t" r="r" b="b"/>
              <a:pathLst>
                <a:path w="631" h="271" extrusionOk="0">
                  <a:moveTo>
                    <a:pt x="577" y="0"/>
                  </a:moveTo>
                  <a:lnTo>
                    <a:pt x="0" y="0"/>
                  </a:lnTo>
                  <a:lnTo>
                    <a:pt x="0" y="271"/>
                  </a:lnTo>
                  <a:lnTo>
                    <a:pt x="384" y="271"/>
                  </a:lnTo>
                  <a:cubicBezTo>
                    <a:pt x="396" y="157"/>
                    <a:pt x="631" y="147"/>
                    <a:pt x="5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4" name="Google Shape;3544;p3"/>
            <p:cNvSpPr/>
            <p:nvPr/>
          </p:nvSpPr>
          <p:spPr>
            <a:xfrm>
              <a:off x="6645821" y="981448"/>
              <a:ext cx="20666" cy="8220"/>
            </a:xfrm>
            <a:custGeom>
              <a:avLst/>
              <a:gdLst/>
              <a:ahLst/>
              <a:cxnLst/>
              <a:rect l="l" t="t" r="r" b="b"/>
              <a:pathLst>
                <a:path w="579" h="273" extrusionOk="0">
                  <a:moveTo>
                    <a:pt x="579" y="92"/>
                  </a:moveTo>
                  <a:cubicBezTo>
                    <a:pt x="385" y="92"/>
                    <a:pt x="348" y="18"/>
                    <a:pt x="194" y="1"/>
                  </a:cubicBezTo>
                  <a:cubicBezTo>
                    <a:pt x="194" y="92"/>
                    <a:pt x="38" y="109"/>
                    <a:pt x="0" y="182"/>
                  </a:cubicBezTo>
                  <a:cubicBezTo>
                    <a:pt x="194" y="182"/>
                    <a:pt x="230" y="255"/>
                    <a:pt x="385" y="272"/>
                  </a:cubicBezTo>
                  <a:cubicBezTo>
                    <a:pt x="385" y="184"/>
                    <a:pt x="541" y="168"/>
                    <a:pt x="579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5" name="Google Shape;3545;p3"/>
            <p:cNvSpPr/>
            <p:nvPr/>
          </p:nvSpPr>
          <p:spPr>
            <a:xfrm>
              <a:off x="3613656" y="986175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2" y="27"/>
                  </a:moveTo>
                  <a:cubicBezTo>
                    <a:pt x="238" y="0"/>
                    <a:pt x="0" y="71"/>
                    <a:pt x="102" y="117"/>
                  </a:cubicBezTo>
                  <a:cubicBezTo>
                    <a:pt x="153" y="143"/>
                    <a:pt x="395" y="75"/>
                    <a:pt x="292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6" name="Google Shape;3546;p3"/>
            <p:cNvSpPr/>
            <p:nvPr/>
          </p:nvSpPr>
          <p:spPr>
            <a:xfrm>
              <a:off x="2213180" y="983886"/>
              <a:ext cx="6853" cy="6203"/>
            </a:xfrm>
            <a:custGeom>
              <a:avLst/>
              <a:gdLst/>
              <a:ahLst/>
              <a:cxnLst/>
              <a:rect l="l" t="t" r="r" b="b"/>
              <a:pathLst>
                <a:path w="192" h="206" extrusionOk="0">
                  <a:moveTo>
                    <a:pt x="191" y="103"/>
                  </a:moveTo>
                  <a:cubicBezTo>
                    <a:pt x="192" y="53"/>
                    <a:pt x="35" y="1"/>
                    <a:pt x="0" y="103"/>
                  </a:cubicBezTo>
                  <a:cubicBezTo>
                    <a:pt x="0" y="153"/>
                    <a:pt x="154" y="206"/>
                    <a:pt x="191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7" name="Google Shape;3547;p3"/>
            <p:cNvSpPr/>
            <p:nvPr/>
          </p:nvSpPr>
          <p:spPr>
            <a:xfrm>
              <a:off x="8115218" y="98349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4"/>
                  </a:moveTo>
                  <a:cubicBezTo>
                    <a:pt x="242" y="1"/>
                    <a:pt x="0" y="69"/>
                    <a:pt x="101" y="116"/>
                  </a:cubicBezTo>
                  <a:cubicBezTo>
                    <a:pt x="156" y="142"/>
                    <a:pt x="393" y="72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8" name="Google Shape;3548;p3"/>
            <p:cNvSpPr/>
            <p:nvPr/>
          </p:nvSpPr>
          <p:spPr>
            <a:xfrm>
              <a:off x="275363" y="98349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4"/>
                  </a:moveTo>
                  <a:cubicBezTo>
                    <a:pt x="240" y="1"/>
                    <a:pt x="0" y="69"/>
                    <a:pt x="99" y="116"/>
                  </a:cubicBezTo>
                  <a:cubicBezTo>
                    <a:pt x="154" y="142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9" name="Google Shape;3549;p3"/>
            <p:cNvSpPr/>
            <p:nvPr/>
          </p:nvSpPr>
          <p:spPr>
            <a:xfrm>
              <a:off x="6800509" y="98072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7"/>
                  </a:moveTo>
                  <a:cubicBezTo>
                    <a:pt x="240" y="0"/>
                    <a:pt x="0" y="71"/>
                    <a:pt x="102" y="119"/>
                  </a:cubicBezTo>
                  <a:cubicBezTo>
                    <a:pt x="154" y="142"/>
                    <a:pt x="393" y="74"/>
                    <a:pt x="295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0" name="Google Shape;3550;p3"/>
            <p:cNvSpPr/>
            <p:nvPr/>
          </p:nvSpPr>
          <p:spPr>
            <a:xfrm>
              <a:off x="6539352" y="975667"/>
              <a:ext cx="23843" cy="5902"/>
            </a:xfrm>
            <a:custGeom>
              <a:avLst/>
              <a:gdLst/>
              <a:ahLst/>
              <a:cxnLst/>
              <a:rect l="l" t="t" r="r" b="b"/>
              <a:pathLst>
                <a:path w="668" h="196" extrusionOk="0">
                  <a:moveTo>
                    <a:pt x="476" y="195"/>
                  </a:moveTo>
                  <a:cubicBezTo>
                    <a:pt x="476" y="103"/>
                    <a:pt x="632" y="87"/>
                    <a:pt x="668" y="14"/>
                  </a:cubicBezTo>
                  <a:cubicBezTo>
                    <a:pt x="368" y="22"/>
                    <a:pt x="1" y="1"/>
                    <a:pt x="91" y="19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1" name="Google Shape;3551;p3"/>
            <p:cNvSpPr/>
            <p:nvPr/>
          </p:nvSpPr>
          <p:spPr>
            <a:xfrm>
              <a:off x="6026211" y="972897"/>
              <a:ext cx="7139" cy="6263"/>
            </a:xfrm>
            <a:custGeom>
              <a:avLst/>
              <a:gdLst/>
              <a:ahLst/>
              <a:cxnLst/>
              <a:rect l="l" t="t" r="r" b="b"/>
              <a:pathLst>
                <a:path w="200" h="208" extrusionOk="0">
                  <a:moveTo>
                    <a:pt x="197" y="105"/>
                  </a:moveTo>
                  <a:cubicBezTo>
                    <a:pt x="199" y="54"/>
                    <a:pt x="40" y="0"/>
                    <a:pt x="5" y="105"/>
                  </a:cubicBezTo>
                  <a:cubicBezTo>
                    <a:pt x="1" y="157"/>
                    <a:pt x="157" y="208"/>
                    <a:pt x="197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2" name="Google Shape;3552;p3"/>
            <p:cNvSpPr/>
            <p:nvPr/>
          </p:nvSpPr>
          <p:spPr>
            <a:xfrm>
              <a:off x="5523884" y="970578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3" name="Google Shape;3553;p3"/>
            <p:cNvSpPr/>
            <p:nvPr/>
          </p:nvSpPr>
          <p:spPr>
            <a:xfrm>
              <a:off x="2133837" y="972536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4" y="140"/>
                    <a:pt x="392" y="72"/>
                    <a:pt x="292" y="24"/>
                  </a:cubicBezTo>
                  <a:cubicBezTo>
                    <a:pt x="240" y="1"/>
                    <a:pt x="0" y="71"/>
                    <a:pt x="99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4" name="Google Shape;3554;p3"/>
            <p:cNvSpPr/>
            <p:nvPr/>
          </p:nvSpPr>
          <p:spPr>
            <a:xfrm>
              <a:off x="560255" y="967869"/>
              <a:ext cx="21594" cy="6383"/>
            </a:xfrm>
            <a:custGeom>
              <a:avLst/>
              <a:gdLst/>
              <a:ahLst/>
              <a:cxnLst/>
              <a:rect l="l" t="t" r="r" b="b"/>
              <a:pathLst>
                <a:path w="605" h="212" extrusionOk="0">
                  <a:moveTo>
                    <a:pt x="605" y="182"/>
                  </a:moveTo>
                  <a:lnTo>
                    <a:pt x="605" y="0"/>
                  </a:lnTo>
                  <a:lnTo>
                    <a:pt x="25" y="0"/>
                  </a:lnTo>
                  <a:cubicBezTo>
                    <a:pt x="0" y="162"/>
                    <a:pt x="217" y="212"/>
                    <a:pt x="605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5" name="Google Shape;3555;p3"/>
            <p:cNvSpPr/>
            <p:nvPr/>
          </p:nvSpPr>
          <p:spPr>
            <a:xfrm>
              <a:off x="5224358" y="964346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2" y="26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2" y="142"/>
                    <a:pt x="391" y="71"/>
                    <a:pt x="292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6" name="Google Shape;3556;p3"/>
            <p:cNvSpPr/>
            <p:nvPr/>
          </p:nvSpPr>
          <p:spPr>
            <a:xfrm>
              <a:off x="1976293" y="959800"/>
              <a:ext cx="34158" cy="8822"/>
            </a:xfrm>
            <a:custGeom>
              <a:avLst/>
              <a:gdLst/>
              <a:ahLst/>
              <a:cxnLst/>
              <a:rect l="l" t="t" r="r" b="b"/>
              <a:pathLst>
                <a:path w="957" h="293" extrusionOk="0">
                  <a:moveTo>
                    <a:pt x="78" y="177"/>
                  </a:moveTo>
                  <a:cubicBezTo>
                    <a:pt x="323" y="182"/>
                    <a:pt x="347" y="293"/>
                    <a:pt x="659" y="268"/>
                  </a:cubicBezTo>
                  <a:cubicBezTo>
                    <a:pt x="956" y="45"/>
                    <a:pt x="1" y="1"/>
                    <a:pt x="78" y="17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7" name="Google Shape;3557;p3"/>
            <p:cNvSpPr/>
            <p:nvPr/>
          </p:nvSpPr>
          <p:spPr>
            <a:xfrm>
              <a:off x="4673704" y="96160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4" y="142"/>
                    <a:pt x="391" y="72"/>
                    <a:pt x="292" y="25"/>
                  </a:cubicBezTo>
                  <a:cubicBezTo>
                    <a:pt x="240" y="1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8" name="Google Shape;3558;p3"/>
            <p:cNvSpPr/>
            <p:nvPr/>
          </p:nvSpPr>
          <p:spPr>
            <a:xfrm>
              <a:off x="4050953" y="959047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5" y="110"/>
                  </a:moveTo>
                  <a:cubicBezTo>
                    <a:pt x="345" y="1"/>
                    <a:pt x="171" y="56"/>
                    <a:pt x="0" y="110"/>
                  </a:cubicBezTo>
                  <a:cubicBezTo>
                    <a:pt x="0" y="202"/>
                    <a:pt x="336" y="225"/>
                    <a:pt x="385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9" name="Google Shape;3559;p3"/>
            <p:cNvSpPr/>
            <p:nvPr/>
          </p:nvSpPr>
          <p:spPr>
            <a:xfrm>
              <a:off x="1228799" y="959649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0"/>
                  </a:moveTo>
                  <a:cubicBezTo>
                    <a:pt x="236" y="20"/>
                    <a:pt x="6" y="3"/>
                    <a:pt x="1" y="90"/>
                  </a:cubicBezTo>
                  <a:cubicBezTo>
                    <a:pt x="151" y="71"/>
                    <a:pt x="381" y="89"/>
                    <a:pt x="3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0" name="Google Shape;3560;p3"/>
            <p:cNvSpPr/>
            <p:nvPr/>
          </p:nvSpPr>
          <p:spPr>
            <a:xfrm>
              <a:off x="707377" y="951460"/>
              <a:ext cx="27162" cy="10930"/>
            </a:xfrm>
            <a:custGeom>
              <a:avLst/>
              <a:gdLst/>
              <a:ahLst/>
              <a:cxnLst/>
              <a:rect l="l" t="t" r="r" b="b"/>
              <a:pathLst>
                <a:path w="761" h="363" extrusionOk="0">
                  <a:moveTo>
                    <a:pt x="532" y="362"/>
                  </a:moveTo>
                  <a:cubicBezTo>
                    <a:pt x="648" y="357"/>
                    <a:pt x="760" y="349"/>
                    <a:pt x="722" y="272"/>
                  </a:cubicBezTo>
                  <a:cubicBezTo>
                    <a:pt x="405" y="270"/>
                    <a:pt x="615" y="20"/>
                    <a:pt x="337" y="1"/>
                  </a:cubicBezTo>
                  <a:cubicBezTo>
                    <a:pt x="1" y="185"/>
                    <a:pt x="478" y="178"/>
                    <a:pt x="144" y="36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1" name="Google Shape;3561;p3"/>
            <p:cNvSpPr/>
            <p:nvPr/>
          </p:nvSpPr>
          <p:spPr>
            <a:xfrm>
              <a:off x="4456947" y="953477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8" y="114"/>
                  </a:moveTo>
                  <a:cubicBezTo>
                    <a:pt x="385" y="21"/>
                    <a:pt x="48" y="0"/>
                    <a:pt x="0" y="114"/>
                  </a:cubicBezTo>
                  <a:cubicBezTo>
                    <a:pt x="219" y="105"/>
                    <a:pt x="303" y="247"/>
                    <a:pt x="388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2" name="Google Shape;3562;p3"/>
            <p:cNvSpPr/>
            <p:nvPr/>
          </p:nvSpPr>
          <p:spPr>
            <a:xfrm>
              <a:off x="819806" y="948690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83" y="364"/>
                  </a:moveTo>
                  <a:lnTo>
                    <a:pt x="660" y="364"/>
                  </a:lnTo>
                  <a:cubicBezTo>
                    <a:pt x="716" y="158"/>
                    <a:pt x="614" y="22"/>
                    <a:pt x="274" y="0"/>
                  </a:cubicBezTo>
                  <a:cubicBezTo>
                    <a:pt x="214" y="123"/>
                    <a:pt x="0" y="174"/>
                    <a:pt x="83" y="36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3" name="Google Shape;3563;p3"/>
            <p:cNvSpPr/>
            <p:nvPr/>
          </p:nvSpPr>
          <p:spPr>
            <a:xfrm>
              <a:off x="4564915" y="943601"/>
              <a:ext cx="36621" cy="17976"/>
            </a:xfrm>
            <a:custGeom>
              <a:avLst/>
              <a:gdLst/>
              <a:ahLst/>
              <a:cxnLst/>
              <a:rect l="l" t="t" r="r" b="b"/>
              <a:pathLst>
                <a:path w="1026" h="597" extrusionOk="0">
                  <a:moveTo>
                    <a:pt x="1026" y="169"/>
                  </a:moveTo>
                  <a:cubicBezTo>
                    <a:pt x="411" y="225"/>
                    <a:pt x="429" y="1"/>
                    <a:pt x="64" y="169"/>
                  </a:cubicBezTo>
                  <a:cubicBezTo>
                    <a:pt x="1" y="596"/>
                    <a:pt x="954" y="413"/>
                    <a:pt x="1026" y="16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4" name="Google Shape;3564;p3"/>
            <p:cNvSpPr/>
            <p:nvPr/>
          </p:nvSpPr>
          <p:spPr>
            <a:xfrm>
              <a:off x="1159949" y="951068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4" y="103"/>
                  </a:moveTo>
                  <a:cubicBezTo>
                    <a:pt x="196" y="52"/>
                    <a:pt x="38" y="1"/>
                    <a:pt x="1" y="103"/>
                  </a:cubicBezTo>
                  <a:cubicBezTo>
                    <a:pt x="1" y="154"/>
                    <a:pt x="160" y="207"/>
                    <a:pt x="194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5" name="Google Shape;3565;p3"/>
            <p:cNvSpPr/>
            <p:nvPr/>
          </p:nvSpPr>
          <p:spPr>
            <a:xfrm>
              <a:off x="5771549" y="946010"/>
              <a:ext cx="20737" cy="8190"/>
            </a:xfrm>
            <a:custGeom>
              <a:avLst/>
              <a:gdLst/>
              <a:ahLst/>
              <a:cxnLst/>
              <a:rect l="l" t="t" r="r" b="b"/>
              <a:pathLst>
                <a:path w="581" h="272" extrusionOk="0">
                  <a:moveTo>
                    <a:pt x="580" y="0"/>
                  </a:moveTo>
                  <a:lnTo>
                    <a:pt x="1" y="0"/>
                  </a:lnTo>
                  <a:lnTo>
                    <a:pt x="1" y="272"/>
                  </a:lnTo>
                  <a:lnTo>
                    <a:pt x="580" y="27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6" name="Google Shape;3566;p3"/>
            <p:cNvSpPr/>
            <p:nvPr/>
          </p:nvSpPr>
          <p:spPr>
            <a:xfrm>
              <a:off x="4662532" y="945980"/>
              <a:ext cx="14705" cy="9485"/>
            </a:xfrm>
            <a:custGeom>
              <a:avLst/>
              <a:gdLst/>
              <a:ahLst/>
              <a:cxnLst/>
              <a:rect l="l" t="t" r="r" b="b"/>
              <a:pathLst>
                <a:path w="412" h="315" extrusionOk="0">
                  <a:moveTo>
                    <a:pt x="412" y="272"/>
                  </a:moveTo>
                  <a:lnTo>
                    <a:pt x="412" y="89"/>
                  </a:lnTo>
                  <a:cubicBezTo>
                    <a:pt x="219" y="89"/>
                    <a:pt x="183" y="16"/>
                    <a:pt x="25" y="0"/>
                  </a:cubicBezTo>
                  <a:cubicBezTo>
                    <a:pt x="45" y="144"/>
                    <a:pt x="1" y="315"/>
                    <a:pt x="412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7" name="Google Shape;3567;p3"/>
            <p:cNvSpPr/>
            <p:nvPr/>
          </p:nvSpPr>
          <p:spPr>
            <a:xfrm>
              <a:off x="805351" y="947967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4"/>
                  </a:moveTo>
                  <a:cubicBezTo>
                    <a:pt x="241" y="1"/>
                    <a:pt x="1" y="69"/>
                    <a:pt x="99" y="117"/>
                  </a:cubicBezTo>
                  <a:cubicBezTo>
                    <a:pt x="156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8" name="Google Shape;3568;p3"/>
            <p:cNvSpPr/>
            <p:nvPr/>
          </p:nvSpPr>
          <p:spPr>
            <a:xfrm>
              <a:off x="8779551" y="942668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8" y="111"/>
                  </a:moveTo>
                  <a:cubicBezTo>
                    <a:pt x="346" y="0"/>
                    <a:pt x="171" y="55"/>
                    <a:pt x="0" y="111"/>
                  </a:cubicBezTo>
                  <a:cubicBezTo>
                    <a:pt x="4" y="200"/>
                    <a:pt x="336" y="224"/>
                    <a:pt x="388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" name="Google Shape;3569;p3"/>
            <p:cNvSpPr/>
            <p:nvPr/>
          </p:nvSpPr>
          <p:spPr>
            <a:xfrm>
              <a:off x="8996236" y="939747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38" y="1"/>
                    <a:pt x="0" y="69"/>
                    <a:pt x="100" y="117"/>
                  </a:cubicBezTo>
                  <a:cubicBezTo>
                    <a:pt x="152" y="142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" name="Google Shape;3570;p3"/>
            <p:cNvSpPr/>
            <p:nvPr/>
          </p:nvSpPr>
          <p:spPr>
            <a:xfrm>
              <a:off x="8913574" y="939747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6" y="26"/>
                  </a:moveTo>
                  <a:cubicBezTo>
                    <a:pt x="242" y="1"/>
                    <a:pt x="1" y="69"/>
                    <a:pt x="104" y="117"/>
                  </a:cubicBezTo>
                  <a:cubicBezTo>
                    <a:pt x="157" y="142"/>
                    <a:pt x="396" y="73"/>
                    <a:pt x="296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" name="Google Shape;3571;p3"/>
            <p:cNvSpPr/>
            <p:nvPr/>
          </p:nvSpPr>
          <p:spPr>
            <a:xfrm>
              <a:off x="8571146" y="928758"/>
              <a:ext cx="22629" cy="11773"/>
            </a:xfrm>
            <a:custGeom>
              <a:avLst/>
              <a:gdLst/>
              <a:ahLst/>
              <a:cxnLst/>
              <a:rect l="l" t="t" r="r" b="b"/>
              <a:pathLst>
                <a:path w="634" h="391" extrusionOk="0">
                  <a:moveTo>
                    <a:pt x="634" y="391"/>
                  </a:moveTo>
                  <a:lnTo>
                    <a:pt x="634" y="28"/>
                  </a:lnTo>
                  <a:cubicBezTo>
                    <a:pt x="124" y="0"/>
                    <a:pt x="0" y="154"/>
                    <a:pt x="54" y="39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" name="Google Shape;3572;p3"/>
            <p:cNvSpPr/>
            <p:nvPr/>
          </p:nvSpPr>
          <p:spPr>
            <a:xfrm>
              <a:off x="1713958" y="937007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5"/>
                  </a:moveTo>
                  <a:cubicBezTo>
                    <a:pt x="238" y="0"/>
                    <a:pt x="0" y="70"/>
                    <a:pt x="101" y="117"/>
                  </a:cubicBezTo>
                  <a:cubicBezTo>
                    <a:pt x="152" y="141"/>
                    <a:pt x="393" y="72"/>
                    <a:pt x="291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" name="Google Shape;3573;p3"/>
            <p:cNvSpPr/>
            <p:nvPr/>
          </p:nvSpPr>
          <p:spPr>
            <a:xfrm>
              <a:off x="1690009" y="924091"/>
              <a:ext cx="22950" cy="13730"/>
            </a:xfrm>
            <a:custGeom>
              <a:avLst/>
              <a:gdLst/>
              <a:ahLst/>
              <a:cxnLst/>
              <a:rect l="l" t="t" r="r" b="b"/>
              <a:pathLst>
                <a:path w="643" h="456" extrusionOk="0">
                  <a:moveTo>
                    <a:pt x="0" y="91"/>
                  </a:moveTo>
                  <a:lnTo>
                    <a:pt x="0" y="456"/>
                  </a:lnTo>
                  <a:lnTo>
                    <a:pt x="580" y="456"/>
                  </a:lnTo>
                  <a:cubicBezTo>
                    <a:pt x="630" y="218"/>
                    <a:pt x="643" y="0"/>
                    <a:pt x="0" y="9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" name="Google Shape;3574;p3"/>
            <p:cNvSpPr/>
            <p:nvPr/>
          </p:nvSpPr>
          <p:spPr>
            <a:xfrm>
              <a:off x="8063751" y="924091"/>
              <a:ext cx="26841" cy="13068"/>
            </a:xfrm>
            <a:custGeom>
              <a:avLst/>
              <a:gdLst/>
              <a:ahLst/>
              <a:cxnLst/>
              <a:rect l="l" t="t" r="r" b="b"/>
              <a:pathLst>
                <a:path w="752" h="434" extrusionOk="0">
                  <a:moveTo>
                    <a:pt x="191" y="0"/>
                  </a:moveTo>
                  <a:cubicBezTo>
                    <a:pt x="209" y="159"/>
                    <a:pt x="150" y="283"/>
                    <a:pt x="0" y="363"/>
                  </a:cubicBezTo>
                  <a:cubicBezTo>
                    <a:pt x="658" y="433"/>
                    <a:pt x="752" y="17"/>
                    <a:pt x="1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" name="Google Shape;3575;p3"/>
            <p:cNvSpPr/>
            <p:nvPr/>
          </p:nvSpPr>
          <p:spPr>
            <a:xfrm>
              <a:off x="3851185" y="928878"/>
              <a:ext cx="13849" cy="7407"/>
            </a:xfrm>
            <a:custGeom>
              <a:avLst/>
              <a:gdLst/>
              <a:ahLst/>
              <a:cxnLst/>
              <a:rect l="l" t="t" r="r" b="b"/>
              <a:pathLst>
                <a:path w="388" h="246" extrusionOk="0">
                  <a:moveTo>
                    <a:pt x="388" y="114"/>
                  </a:moveTo>
                  <a:cubicBezTo>
                    <a:pt x="385" y="22"/>
                    <a:pt x="50" y="0"/>
                    <a:pt x="0" y="114"/>
                  </a:cubicBezTo>
                  <a:cubicBezTo>
                    <a:pt x="219" y="103"/>
                    <a:pt x="304" y="246"/>
                    <a:pt x="388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" name="Google Shape;3576;p3"/>
            <p:cNvSpPr/>
            <p:nvPr/>
          </p:nvSpPr>
          <p:spPr>
            <a:xfrm>
              <a:off x="1486672" y="931558"/>
              <a:ext cx="14206" cy="4306"/>
            </a:xfrm>
            <a:custGeom>
              <a:avLst/>
              <a:gdLst/>
              <a:ahLst/>
              <a:cxnLst/>
              <a:rect l="l" t="t" r="r" b="b"/>
              <a:pathLst>
                <a:path w="398" h="143" extrusionOk="0">
                  <a:moveTo>
                    <a:pt x="296" y="25"/>
                  </a:moveTo>
                  <a:cubicBezTo>
                    <a:pt x="242" y="0"/>
                    <a:pt x="1" y="69"/>
                    <a:pt x="104" y="115"/>
                  </a:cubicBezTo>
                  <a:cubicBezTo>
                    <a:pt x="158" y="142"/>
                    <a:pt x="398" y="72"/>
                    <a:pt x="296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" name="Google Shape;3577;p3"/>
            <p:cNvSpPr/>
            <p:nvPr/>
          </p:nvSpPr>
          <p:spPr>
            <a:xfrm>
              <a:off x="506003" y="929179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7" y="104"/>
                  </a:moveTo>
                  <a:cubicBezTo>
                    <a:pt x="197" y="53"/>
                    <a:pt x="37" y="1"/>
                    <a:pt x="4" y="104"/>
                  </a:cubicBezTo>
                  <a:cubicBezTo>
                    <a:pt x="1" y="155"/>
                    <a:pt x="160" y="208"/>
                    <a:pt x="197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" name="Google Shape;3578;p3"/>
            <p:cNvSpPr/>
            <p:nvPr/>
          </p:nvSpPr>
          <p:spPr>
            <a:xfrm>
              <a:off x="217006" y="925988"/>
              <a:ext cx="27626" cy="9906"/>
            </a:xfrm>
            <a:custGeom>
              <a:avLst/>
              <a:gdLst/>
              <a:ahLst/>
              <a:cxnLst/>
              <a:rect l="l" t="t" r="r" b="b"/>
              <a:pathLst>
                <a:path w="774" h="329" extrusionOk="0">
                  <a:moveTo>
                    <a:pt x="774" y="120"/>
                  </a:moveTo>
                  <a:cubicBezTo>
                    <a:pt x="514" y="2"/>
                    <a:pt x="54" y="1"/>
                    <a:pt x="1" y="210"/>
                  </a:cubicBezTo>
                  <a:cubicBezTo>
                    <a:pt x="257" y="327"/>
                    <a:pt x="719" y="329"/>
                    <a:pt x="774" y="12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" name="Google Shape;3579;p3"/>
            <p:cNvSpPr/>
            <p:nvPr/>
          </p:nvSpPr>
          <p:spPr>
            <a:xfrm>
              <a:off x="4081219" y="915751"/>
              <a:ext cx="37120" cy="16560"/>
            </a:xfrm>
            <a:custGeom>
              <a:avLst/>
              <a:gdLst/>
              <a:ahLst/>
              <a:cxnLst/>
              <a:rect l="l" t="t" r="r" b="b"/>
              <a:pathLst>
                <a:path w="1040" h="550" extrusionOk="0">
                  <a:moveTo>
                    <a:pt x="887" y="550"/>
                  </a:moveTo>
                  <a:cubicBezTo>
                    <a:pt x="1040" y="0"/>
                    <a:pt x="1" y="490"/>
                    <a:pt x="887" y="55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" name="Google Shape;3580;p3"/>
            <p:cNvSpPr/>
            <p:nvPr/>
          </p:nvSpPr>
          <p:spPr>
            <a:xfrm>
              <a:off x="806207" y="924272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5" y="177"/>
                  </a:moveTo>
                  <a:cubicBezTo>
                    <a:pt x="321" y="182"/>
                    <a:pt x="345" y="293"/>
                    <a:pt x="655" y="267"/>
                  </a:cubicBezTo>
                  <a:cubicBezTo>
                    <a:pt x="954" y="44"/>
                    <a:pt x="0" y="1"/>
                    <a:pt x="75" y="17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" name="Google Shape;3581;p3"/>
            <p:cNvSpPr/>
            <p:nvPr/>
          </p:nvSpPr>
          <p:spPr>
            <a:xfrm>
              <a:off x="6903837" y="92607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39" y="1"/>
                    <a:pt x="0" y="70"/>
                    <a:pt x="98" y="117"/>
                  </a:cubicBezTo>
                  <a:cubicBezTo>
                    <a:pt x="153" y="142"/>
                    <a:pt x="392" y="71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" name="Google Shape;3582;p3"/>
            <p:cNvSpPr/>
            <p:nvPr/>
          </p:nvSpPr>
          <p:spPr>
            <a:xfrm>
              <a:off x="5927023" y="918641"/>
              <a:ext cx="25556" cy="10960"/>
            </a:xfrm>
            <a:custGeom>
              <a:avLst/>
              <a:gdLst/>
              <a:ahLst/>
              <a:cxnLst/>
              <a:rect l="l" t="t" r="r" b="b"/>
              <a:pathLst>
                <a:path w="716" h="364" extrusionOk="0">
                  <a:moveTo>
                    <a:pt x="662" y="364"/>
                  </a:moveTo>
                  <a:cubicBezTo>
                    <a:pt x="716" y="158"/>
                    <a:pt x="613" y="22"/>
                    <a:pt x="275" y="1"/>
                  </a:cubicBezTo>
                  <a:cubicBezTo>
                    <a:pt x="215" y="122"/>
                    <a:pt x="1" y="173"/>
                    <a:pt x="84" y="36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" name="Google Shape;3583;p3"/>
            <p:cNvSpPr/>
            <p:nvPr/>
          </p:nvSpPr>
          <p:spPr>
            <a:xfrm>
              <a:off x="2857632" y="914908"/>
              <a:ext cx="39833" cy="15838"/>
            </a:xfrm>
            <a:custGeom>
              <a:avLst/>
              <a:gdLst/>
              <a:ahLst/>
              <a:cxnLst/>
              <a:rect l="l" t="t" r="r" b="b"/>
              <a:pathLst>
                <a:path w="1116" h="526" extrusionOk="0">
                  <a:moveTo>
                    <a:pt x="650" y="305"/>
                  </a:moveTo>
                  <a:cubicBezTo>
                    <a:pt x="1116" y="1"/>
                    <a:pt x="1" y="526"/>
                    <a:pt x="650" y="3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" name="Google Shape;3584;p3"/>
            <p:cNvSpPr/>
            <p:nvPr/>
          </p:nvSpPr>
          <p:spPr>
            <a:xfrm>
              <a:off x="2122701" y="915871"/>
              <a:ext cx="14705" cy="9545"/>
            </a:xfrm>
            <a:custGeom>
              <a:avLst/>
              <a:gdLst/>
              <a:ahLst/>
              <a:cxnLst/>
              <a:rect l="l" t="t" r="r" b="b"/>
              <a:pathLst>
                <a:path w="412" h="317" extrusionOk="0">
                  <a:moveTo>
                    <a:pt x="411" y="273"/>
                  </a:moveTo>
                  <a:lnTo>
                    <a:pt x="411" y="93"/>
                  </a:lnTo>
                  <a:cubicBezTo>
                    <a:pt x="219" y="93"/>
                    <a:pt x="182" y="18"/>
                    <a:pt x="26" y="0"/>
                  </a:cubicBezTo>
                  <a:cubicBezTo>
                    <a:pt x="46" y="144"/>
                    <a:pt x="0" y="316"/>
                    <a:pt x="411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" name="Google Shape;3585;p3"/>
            <p:cNvSpPr/>
            <p:nvPr/>
          </p:nvSpPr>
          <p:spPr>
            <a:xfrm>
              <a:off x="1855155" y="921411"/>
              <a:ext cx="13884" cy="2710"/>
            </a:xfrm>
            <a:custGeom>
              <a:avLst/>
              <a:gdLst/>
              <a:ahLst/>
              <a:cxnLst/>
              <a:rect l="l" t="t" r="r" b="b"/>
              <a:pathLst>
                <a:path w="389" h="90" extrusionOk="0">
                  <a:moveTo>
                    <a:pt x="389" y="0"/>
                  </a:moveTo>
                  <a:cubicBezTo>
                    <a:pt x="238" y="20"/>
                    <a:pt x="6" y="2"/>
                    <a:pt x="1" y="89"/>
                  </a:cubicBezTo>
                  <a:cubicBezTo>
                    <a:pt x="152" y="69"/>
                    <a:pt x="382" y="86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" name="Google Shape;3586;p3"/>
            <p:cNvSpPr/>
            <p:nvPr/>
          </p:nvSpPr>
          <p:spPr>
            <a:xfrm>
              <a:off x="3944056" y="917828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8"/>
                  </a:moveTo>
                  <a:cubicBezTo>
                    <a:pt x="242" y="0"/>
                    <a:pt x="1" y="70"/>
                    <a:pt x="100" y="119"/>
                  </a:cubicBezTo>
                  <a:cubicBezTo>
                    <a:pt x="155" y="143"/>
                    <a:pt x="391" y="74"/>
                    <a:pt x="293" y="2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" name="Google Shape;3587;p3"/>
            <p:cNvSpPr/>
            <p:nvPr/>
          </p:nvSpPr>
          <p:spPr>
            <a:xfrm>
              <a:off x="750350" y="917828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3" y="28"/>
                  </a:moveTo>
                  <a:cubicBezTo>
                    <a:pt x="239" y="0"/>
                    <a:pt x="0" y="70"/>
                    <a:pt x="99" y="119"/>
                  </a:cubicBezTo>
                  <a:cubicBezTo>
                    <a:pt x="152" y="143"/>
                    <a:pt x="390" y="74"/>
                    <a:pt x="293" y="2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" name="Google Shape;3588;p3"/>
            <p:cNvSpPr/>
            <p:nvPr/>
          </p:nvSpPr>
          <p:spPr>
            <a:xfrm>
              <a:off x="6928108" y="91316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" name="Google Shape;3589;p3"/>
            <p:cNvSpPr/>
            <p:nvPr/>
          </p:nvSpPr>
          <p:spPr>
            <a:xfrm>
              <a:off x="3101014" y="91045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" name="Google Shape;3590;p3"/>
            <p:cNvSpPr/>
            <p:nvPr/>
          </p:nvSpPr>
          <p:spPr>
            <a:xfrm>
              <a:off x="2031473" y="907832"/>
              <a:ext cx="34051" cy="8882"/>
            </a:xfrm>
            <a:custGeom>
              <a:avLst/>
              <a:gdLst/>
              <a:ahLst/>
              <a:cxnLst/>
              <a:rect l="l" t="t" r="r" b="b"/>
              <a:pathLst>
                <a:path w="954" h="295" extrusionOk="0">
                  <a:moveTo>
                    <a:pt x="75" y="177"/>
                  </a:moveTo>
                  <a:cubicBezTo>
                    <a:pt x="321" y="181"/>
                    <a:pt x="341" y="295"/>
                    <a:pt x="654" y="269"/>
                  </a:cubicBezTo>
                  <a:cubicBezTo>
                    <a:pt x="953" y="44"/>
                    <a:pt x="0" y="1"/>
                    <a:pt x="75" y="17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" name="Google Shape;3591;p3"/>
            <p:cNvSpPr/>
            <p:nvPr/>
          </p:nvSpPr>
          <p:spPr>
            <a:xfrm>
              <a:off x="3083739" y="909699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0" y="25"/>
                  </a:moveTo>
                  <a:cubicBezTo>
                    <a:pt x="237" y="0"/>
                    <a:pt x="1" y="69"/>
                    <a:pt x="98" y="115"/>
                  </a:cubicBezTo>
                  <a:cubicBezTo>
                    <a:pt x="152" y="141"/>
                    <a:pt x="391" y="71"/>
                    <a:pt x="290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" name="Google Shape;3592;p3"/>
            <p:cNvSpPr/>
            <p:nvPr/>
          </p:nvSpPr>
          <p:spPr>
            <a:xfrm>
              <a:off x="2171849" y="910452"/>
              <a:ext cx="13706" cy="2740"/>
            </a:xfrm>
            <a:custGeom>
              <a:avLst/>
              <a:gdLst/>
              <a:ahLst/>
              <a:cxnLst/>
              <a:rect l="l" t="t" r="r" b="b"/>
              <a:pathLst>
                <a:path w="384" h="91" extrusionOk="0">
                  <a:moveTo>
                    <a:pt x="384" y="0"/>
                  </a:moveTo>
                  <a:cubicBezTo>
                    <a:pt x="235" y="20"/>
                    <a:pt x="3" y="3"/>
                    <a:pt x="0" y="90"/>
                  </a:cubicBezTo>
                  <a:cubicBezTo>
                    <a:pt x="149" y="71"/>
                    <a:pt x="377" y="88"/>
                    <a:pt x="38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" name="Google Shape;3593;p3"/>
            <p:cNvSpPr/>
            <p:nvPr/>
          </p:nvSpPr>
          <p:spPr>
            <a:xfrm>
              <a:off x="2027225" y="1577536"/>
              <a:ext cx="50683" cy="16440"/>
            </a:xfrm>
            <a:custGeom>
              <a:avLst/>
              <a:gdLst/>
              <a:ahLst/>
              <a:cxnLst/>
              <a:rect l="l" t="t" r="r" b="b"/>
              <a:pathLst>
                <a:path w="1420" h="546" extrusionOk="0">
                  <a:moveTo>
                    <a:pt x="194" y="545"/>
                  </a:moveTo>
                  <a:cubicBezTo>
                    <a:pt x="1419" y="480"/>
                    <a:pt x="207" y="1"/>
                    <a:pt x="0" y="271"/>
                  </a:cubicBezTo>
                  <a:cubicBezTo>
                    <a:pt x="226" y="288"/>
                    <a:pt x="211" y="416"/>
                    <a:pt x="194" y="5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" name="Google Shape;3594;p3"/>
            <p:cNvSpPr/>
            <p:nvPr/>
          </p:nvSpPr>
          <p:spPr>
            <a:xfrm>
              <a:off x="8717625" y="1287651"/>
              <a:ext cx="34479" cy="10990"/>
            </a:xfrm>
            <a:custGeom>
              <a:avLst/>
              <a:gdLst/>
              <a:ahLst/>
              <a:cxnLst/>
              <a:rect l="l" t="t" r="r" b="b"/>
              <a:pathLst>
                <a:path w="966" h="365" extrusionOk="0">
                  <a:moveTo>
                    <a:pt x="965" y="365"/>
                  </a:moveTo>
                  <a:cubicBezTo>
                    <a:pt x="897" y="123"/>
                    <a:pt x="459" y="58"/>
                    <a:pt x="0" y="1"/>
                  </a:cubicBezTo>
                  <a:cubicBezTo>
                    <a:pt x="79" y="238"/>
                    <a:pt x="601" y="264"/>
                    <a:pt x="965" y="36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" name="Google Shape;3595;p3"/>
            <p:cNvSpPr/>
            <p:nvPr/>
          </p:nvSpPr>
          <p:spPr>
            <a:xfrm>
              <a:off x="9040779" y="1060814"/>
              <a:ext cx="36799" cy="16290"/>
            </a:xfrm>
            <a:custGeom>
              <a:avLst/>
              <a:gdLst/>
              <a:ahLst/>
              <a:cxnLst/>
              <a:rect l="l" t="t" r="r" b="b"/>
              <a:pathLst>
                <a:path w="1031" h="541" extrusionOk="0">
                  <a:moveTo>
                    <a:pt x="203" y="453"/>
                  </a:moveTo>
                  <a:cubicBezTo>
                    <a:pt x="791" y="541"/>
                    <a:pt x="1030" y="8"/>
                    <a:pt x="781" y="0"/>
                  </a:cubicBezTo>
                  <a:cubicBezTo>
                    <a:pt x="609" y="160"/>
                    <a:pt x="0" y="115"/>
                    <a:pt x="203" y="45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" name="Google Shape;3596;p3"/>
            <p:cNvSpPr/>
            <p:nvPr/>
          </p:nvSpPr>
          <p:spPr>
            <a:xfrm>
              <a:off x="780616" y="988403"/>
              <a:ext cx="35264" cy="10147"/>
            </a:xfrm>
            <a:custGeom>
              <a:avLst/>
              <a:gdLst/>
              <a:ahLst/>
              <a:cxnLst/>
              <a:rect l="l" t="t" r="r" b="b"/>
              <a:pathLst>
                <a:path w="988" h="337" extrusionOk="0">
                  <a:moveTo>
                    <a:pt x="409" y="317"/>
                  </a:moveTo>
                  <a:cubicBezTo>
                    <a:pt x="487" y="161"/>
                    <a:pt x="658" y="336"/>
                    <a:pt x="987" y="317"/>
                  </a:cubicBezTo>
                  <a:lnTo>
                    <a:pt x="987" y="43"/>
                  </a:lnTo>
                  <a:cubicBezTo>
                    <a:pt x="613" y="1"/>
                    <a:pt x="1" y="289"/>
                    <a:pt x="409" y="3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" name="Google Shape;3597;p3"/>
            <p:cNvSpPr/>
            <p:nvPr/>
          </p:nvSpPr>
          <p:spPr>
            <a:xfrm>
              <a:off x="754097" y="924814"/>
              <a:ext cx="37656" cy="11080"/>
            </a:xfrm>
            <a:custGeom>
              <a:avLst/>
              <a:gdLst/>
              <a:ahLst/>
              <a:cxnLst/>
              <a:rect l="l" t="t" r="r" b="b"/>
              <a:pathLst>
                <a:path w="1055" h="368" extrusionOk="0">
                  <a:moveTo>
                    <a:pt x="960" y="249"/>
                  </a:moveTo>
                  <a:cubicBezTo>
                    <a:pt x="574" y="248"/>
                    <a:pt x="715" y="1"/>
                    <a:pt x="188" y="67"/>
                  </a:cubicBezTo>
                  <a:cubicBezTo>
                    <a:pt x="1" y="288"/>
                    <a:pt x="1054" y="368"/>
                    <a:pt x="960" y="24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" name="Google Shape;3598;p3"/>
            <p:cNvSpPr/>
            <p:nvPr/>
          </p:nvSpPr>
          <p:spPr>
            <a:xfrm>
              <a:off x="8724086" y="2513159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6" y="110"/>
                  </a:moveTo>
                  <a:cubicBezTo>
                    <a:pt x="344" y="1"/>
                    <a:pt x="173" y="54"/>
                    <a:pt x="1" y="110"/>
                  </a:cubicBezTo>
                  <a:cubicBezTo>
                    <a:pt x="2" y="202"/>
                    <a:pt x="338" y="224"/>
                    <a:pt x="386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" name="Google Shape;3599;p3"/>
            <p:cNvSpPr/>
            <p:nvPr/>
          </p:nvSpPr>
          <p:spPr>
            <a:xfrm>
              <a:off x="8121679" y="251571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7"/>
                  </a:moveTo>
                  <a:cubicBezTo>
                    <a:pt x="154" y="140"/>
                    <a:pt x="394" y="72"/>
                    <a:pt x="292" y="25"/>
                  </a:cubicBezTo>
                  <a:cubicBezTo>
                    <a:pt x="242" y="1"/>
                    <a:pt x="1" y="69"/>
                    <a:pt x="100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" name="Google Shape;3600;p3"/>
            <p:cNvSpPr/>
            <p:nvPr/>
          </p:nvSpPr>
          <p:spPr>
            <a:xfrm>
              <a:off x="3299282" y="2513761"/>
              <a:ext cx="21630" cy="6353"/>
            </a:xfrm>
            <a:custGeom>
              <a:avLst/>
              <a:gdLst/>
              <a:ahLst/>
              <a:cxnLst/>
              <a:rect l="l" t="t" r="r" b="b"/>
              <a:pathLst>
                <a:path w="606" h="211" extrusionOk="0">
                  <a:moveTo>
                    <a:pt x="606" y="0"/>
                  </a:moveTo>
                  <a:lnTo>
                    <a:pt x="26" y="0"/>
                  </a:lnTo>
                  <a:cubicBezTo>
                    <a:pt x="0" y="162"/>
                    <a:pt x="219" y="211"/>
                    <a:pt x="606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" name="Google Shape;3601;p3"/>
            <p:cNvSpPr/>
            <p:nvPr/>
          </p:nvSpPr>
          <p:spPr>
            <a:xfrm>
              <a:off x="168430" y="2513610"/>
              <a:ext cx="23950" cy="5962"/>
            </a:xfrm>
            <a:custGeom>
              <a:avLst/>
              <a:gdLst/>
              <a:ahLst/>
              <a:cxnLst/>
              <a:rect l="l" t="t" r="r" b="b"/>
              <a:pathLst>
                <a:path w="671" h="198" extrusionOk="0">
                  <a:moveTo>
                    <a:pt x="580" y="5"/>
                  </a:moveTo>
                  <a:cubicBezTo>
                    <a:pt x="247" y="0"/>
                    <a:pt x="84" y="73"/>
                    <a:pt x="0" y="187"/>
                  </a:cubicBezTo>
                  <a:cubicBezTo>
                    <a:pt x="302" y="176"/>
                    <a:pt x="670" y="197"/>
                    <a:pt x="580" y="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" name="Google Shape;3602;p3"/>
            <p:cNvSpPr/>
            <p:nvPr/>
          </p:nvSpPr>
          <p:spPr>
            <a:xfrm>
              <a:off x="2725286" y="2512978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293" y="26"/>
                  </a:moveTo>
                  <a:cubicBezTo>
                    <a:pt x="242" y="0"/>
                    <a:pt x="0" y="68"/>
                    <a:pt x="103" y="116"/>
                  </a:cubicBezTo>
                  <a:cubicBezTo>
                    <a:pt x="156" y="140"/>
                    <a:pt x="396" y="72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" name="Google Shape;3603;p3"/>
            <p:cNvSpPr/>
            <p:nvPr/>
          </p:nvSpPr>
          <p:spPr>
            <a:xfrm>
              <a:off x="6944704" y="2510208"/>
              <a:ext cx="14134" cy="4336"/>
            </a:xfrm>
            <a:custGeom>
              <a:avLst/>
              <a:gdLst/>
              <a:ahLst/>
              <a:cxnLst/>
              <a:rect l="l" t="t" r="r" b="b"/>
              <a:pathLst>
                <a:path w="396" h="144" extrusionOk="0">
                  <a:moveTo>
                    <a:pt x="99" y="118"/>
                  </a:moveTo>
                  <a:cubicBezTo>
                    <a:pt x="155" y="143"/>
                    <a:pt x="396" y="74"/>
                    <a:pt x="293" y="26"/>
                  </a:cubicBezTo>
                  <a:cubicBezTo>
                    <a:pt x="239" y="1"/>
                    <a:pt x="0" y="69"/>
                    <a:pt x="99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" name="Google Shape;3604;p3"/>
            <p:cNvSpPr/>
            <p:nvPr/>
          </p:nvSpPr>
          <p:spPr>
            <a:xfrm>
              <a:off x="5251376" y="2510208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6"/>
                  </a:moveTo>
                  <a:cubicBezTo>
                    <a:pt x="241" y="1"/>
                    <a:pt x="1" y="69"/>
                    <a:pt x="102" y="118"/>
                  </a:cubicBezTo>
                  <a:cubicBezTo>
                    <a:pt x="155" y="141"/>
                    <a:pt x="395" y="74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" name="Google Shape;3605;p3"/>
            <p:cNvSpPr/>
            <p:nvPr/>
          </p:nvSpPr>
          <p:spPr>
            <a:xfrm>
              <a:off x="1882281" y="2497322"/>
              <a:ext cx="39797" cy="13670"/>
            </a:xfrm>
            <a:custGeom>
              <a:avLst/>
              <a:gdLst/>
              <a:ahLst/>
              <a:cxnLst/>
              <a:rect l="l" t="t" r="r" b="b"/>
              <a:pathLst>
                <a:path w="1115" h="454" extrusionOk="0">
                  <a:moveTo>
                    <a:pt x="579" y="1"/>
                  </a:moveTo>
                  <a:cubicBezTo>
                    <a:pt x="405" y="161"/>
                    <a:pt x="112" y="266"/>
                    <a:pt x="1" y="454"/>
                  </a:cubicBezTo>
                  <a:cubicBezTo>
                    <a:pt x="388" y="447"/>
                    <a:pt x="1114" y="142"/>
                    <a:pt x="5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" name="Google Shape;3606;p3"/>
            <p:cNvSpPr/>
            <p:nvPr/>
          </p:nvSpPr>
          <p:spPr>
            <a:xfrm>
              <a:off x="1720382" y="2507498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101" y="116"/>
                  </a:moveTo>
                  <a:cubicBezTo>
                    <a:pt x="155" y="142"/>
                    <a:pt x="396" y="73"/>
                    <a:pt x="292" y="26"/>
                  </a:cubicBezTo>
                  <a:cubicBezTo>
                    <a:pt x="241" y="1"/>
                    <a:pt x="1" y="70"/>
                    <a:pt x="101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" name="Google Shape;3607;p3"/>
            <p:cNvSpPr/>
            <p:nvPr/>
          </p:nvSpPr>
          <p:spPr>
            <a:xfrm>
              <a:off x="1142210" y="2504758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102" y="117"/>
                  </a:moveTo>
                  <a:cubicBezTo>
                    <a:pt x="153" y="141"/>
                    <a:pt x="396" y="72"/>
                    <a:pt x="291" y="27"/>
                  </a:cubicBezTo>
                  <a:cubicBezTo>
                    <a:pt x="240" y="0"/>
                    <a:pt x="0" y="71"/>
                    <a:pt x="102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" name="Google Shape;3608;p3"/>
            <p:cNvSpPr/>
            <p:nvPr/>
          </p:nvSpPr>
          <p:spPr>
            <a:xfrm>
              <a:off x="2787390" y="2502019"/>
              <a:ext cx="13884" cy="4306"/>
            </a:xfrm>
            <a:custGeom>
              <a:avLst/>
              <a:gdLst/>
              <a:ahLst/>
              <a:cxnLst/>
              <a:rect l="l" t="t" r="r" b="b"/>
              <a:pathLst>
                <a:path w="389" h="143" extrusionOk="0">
                  <a:moveTo>
                    <a:pt x="98" y="118"/>
                  </a:moveTo>
                  <a:cubicBezTo>
                    <a:pt x="150" y="142"/>
                    <a:pt x="388" y="73"/>
                    <a:pt x="291" y="26"/>
                  </a:cubicBezTo>
                  <a:cubicBezTo>
                    <a:pt x="237" y="0"/>
                    <a:pt x="0" y="71"/>
                    <a:pt x="98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" name="Google Shape;3609;p3"/>
            <p:cNvSpPr/>
            <p:nvPr/>
          </p:nvSpPr>
          <p:spPr>
            <a:xfrm>
              <a:off x="2921663" y="2497322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7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" name="Google Shape;3610;p3"/>
            <p:cNvSpPr/>
            <p:nvPr/>
          </p:nvSpPr>
          <p:spPr>
            <a:xfrm>
              <a:off x="6610914" y="2494251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5" y="103"/>
                  </a:moveTo>
                  <a:cubicBezTo>
                    <a:pt x="195" y="53"/>
                    <a:pt x="39" y="1"/>
                    <a:pt x="3" y="103"/>
                  </a:cubicBezTo>
                  <a:cubicBezTo>
                    <a:pt x="1" y="154"/>
                    <a:pt x="160" y="206"/>
                    <a:pt x="195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" name="Google Shape;3611;p3"/>
            <p:cNvSpPr/>
            <p:nvPr/>
          </p:nvSpPr>
          <p:spPr>
            <a:xfrm>
              <a:off x="4277596" y="2494251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3"/>
                  </a:moveTo>
                  <a:cubicBezTo>
                    <a:pt x="193" y="53"/>
                    <a:pt x="39" y="1"/>
                    <a:pt x="1" y="103"/>
                  </a:cubicBezTo>
                  <a:cubicBezTo>
                    <a:pt x="1" y="154"/>
                    <a:pt x="156" y="206"/>
                    <a:pt x="193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" name="Google Shape;3612;p3"/>
            <p:cNvSpPr/>
            <p:nvPr/>
          </p:nvSpPr>
          <p:spPr>
            <a:xfrm>
              <a:off x="591664" y="249653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3" y="27"/>
                  </a:moveTo>
                  <a:cubicBezTo>
                    <a:pt x="238" y="1"/>
                    <a:pt x="0" y="70"/>
                    <a:pt x="99" y="117"/>
                  </a:cubicBezTo>
                  <a:cubicBezTo>
                    <a:pt x="152" y="142"/>
                    <a:pt x="392" y="72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" name="Google Shape;3613;p3"/>
            <p:cNvSpPr/>
            <p:nvPr/>
          </p:nvSpPr>
          <p:spPr>
            <a:xfrm>
              <a:off x="5530380" y="2489072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8" y="92"/>
                  </a:moveTo>
                  <a:cubicBezTo>
                    <a:pt x="385" y="92"/>
                    <a:pt x="349" y="19"/>
                    <a:pt x="193" y="1"/>
                  </a:cubicBezTo>
                  <a:cubicBezTo>
                    <a:pt x="193" y="92"/>
                    <a:pt x="35" y="109"/>
                    <a:pt x="0" y="182"/>
                  </a:cubicBezTo>
                  <a:cubicBezTo>
                    <a:pt x="193" y="182"/>
                    <a:pt x="230" y="255"/>
                    <a:pt x="386" y="273"/>
                  </a:cubicBezTo>
                  <a:cubicBezTo>
                    <a:pt x="385" y="183"/>
                    <a:pt x="540" y="166"/>
                    <a:pt x="578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" name="Google Shape;3614;p3"/>
            <p:cNvSpPr/>
            <p:nvPr/>
          </p:nvSpPr>
          <p:spPr>
            <a:xfrm>
              <a:off x="4899633" y="2488680"/>
              <a:ext cx="33480" cy="15838"/>
            </a:xfrm>
            <a:custGeom>
              <a:avLst/>
              <a:gdLst/>
              <a:ahLst/>
              <a:cxnLst/>
              <a:rect l="l" t="t" r="r" b="b"/>
              <a:pathLst>
                <a:path w="938" h="526" extrusionOk="0">
                  <a:moveTo>
                    <a:pt x="893" y="196"/>
                  </a:moveTo>
                  <a:cubicBezTo>
                    <a:pt x="938" y="142"/>
                    <a:pt x="601" y="1"/>
                    <a:pt x="509" y="16"/>
                  </a:cubicBezTo>
                  <a:cubicBezTo>
                    <a:pt x="0" y="89"/>
                    <a:pt x="632" y="525"/>
                    <a:pt x="893" y="19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" name="Google Shape;3615;p3"/>
            <p:cNvSpPr/>
            <p:nvPr/>
          </p:nvSpPr>
          <p:spPr>
            <a:xfrm>
              <a:off x="471275" y="2480310"/>
              <a:ext cx="40333" cy="14694"/>
            </a:xfrm>
            <a:custGeom>
              <a:avLst/>
              <a:gdLst/>
              <a:ahLst/>
              <a:cxnLst/>
              <a:rect l="l" t="t" r="r" b="b"/>
              <a:pathLst>
                <a:path w="1130" h="488" extrusionOk="0">
                  <a:moveTo>
                    <a:pt x="770" y="383"/>
                  </a:moveTo>
                  <a:cubicBezTo>
                    <a:pt x="1129" y="80"/>
                    <a:pt x="78" y="1"/>
                    <a:pt x="0" y="200"/>
                  </a:cubicBezTo>
                  <a:cubicBezTo>
                    <a:pt x="302" y="242"/>
                    <a:pt x="165" y="487"/>
                    <a:pt x="770" y="3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" name="Google Shape;3616;p3"/>
            <p:cNvSpPr/>
            <p:nvPr/>
          </p:nvSpPr>
          <p:spPr>
            <a:xfrm>
              <a:off x="877448" y="2469923"/>
              <a:ext cx="50398" cy="17494"/>
            </a:xfrm>
            <a:custGeom>
              <a:avLst/>
              <a:gdLst/>
              <a:ahLst/>
              <a:cxnLst/>
              <a:rect l="l" t="t" r="r" b="b"/>
              <a:pathLst>
                <a:path w="1412" h="581" extrusionOk="0">
                  <a:moveTo>
                    <a:pt x="1157" y="545"/>
                  </a:moveTo>
                  <a:cubicBezTo>
                    <a:pt x="1318" y="441"/>
                    <a:pt x="1411" y="302"/>
                    <a:pt x="1348" y="92"/>
                  </a:cubicBezTo>
                  <a:cubicBezTo>
                    <a:pt x="721" y="146"/>
                    <a:pt x="450" y="32"/>
                    <a:pt x="0" y="1"/>
                  </a:cubicBezTo>
                  <a:cubicBezTo>
                    <a:pt x="226" y="257"/>
                    <a:pt x="311" y="580"/>
                    <a:pt x="1157" y="5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7" name="Google Shape;3617;p3"/>
            <p:cNvSpPr/>
            <p:nvPr/>
          </p:nvSpPr>
          <p:spPr>
            <a:xfrm>
              <a:off x="1244325" y="2467273"/>
              <a:ext cx="72027" cy="13941"/>
            </a:xfrm>
            <a:custGeom>
              <a:avLst/>
              <a:gdLst/>
              <a:ahLst/>
              <a:cxnLst/>
              <a:rect l="l" t="t" r="r" b="b"/>
              <a:pathLst>
                <a:path w="2018" h="463" extrusionOk="0">
                  <a:moveTo>
                    <a:pt x="713" y="454"/>
                  </a:moveTo>
                  <a:cubicBezTo>
                    <a:pt x="657" y="124"/>
                    <a:pt x="2017" y="462"/>
                    <a:pt x="1677" y="0"/>
                  </a:cubicBezTo>
                  <a:cubicBezTo>
                    <a:pt x="1136" y="50"/>
                    <a:pt x="675" y="135"/>
                    <a:pt x="132" y="182"/>
                  </a:cubicBezTo>
                  <a:cubicBezTo>
                    <a:pt x="1" y="424"/>
                    <a:pt x="532" y="357"/>
                    <a:pt x="713" y="45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8" name="Google Shape;3618;p3"/>
            <p:cNvSpPr/>
            <p:nvPr/>
          </p:nvSpPr>
          <p:spPr>
            <a:xfrm>
              <a:off x="6745044" y="247468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99" y="117"/>
                  </a:moveTo>
                  <a:cubicBezTo>
                    <a:pt x="155" y="142"/>
                    <a:pt x="392" y="73"/>
                    <a:pt x="292" y="27"/>
                  </a:cubicBezTo>
                  <a:cubicBezTo>
                    <a:pt x="242" y="1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" name="Google Shape;3619;p3"/>
            <p:cNvSpPr/>
            <p:nvPr/>
          </p:nvSpPr>
          <p:spPr>
            <a:xfrm>
              <a:off x="6665987" y="2469923"/>
              <a:ext cx="13884" cy="5540"/>
            </a:xfrm>
            <a:custGeom>
              <a:avLst/>
              <a:gdLst/>
              <a:ahLst/>
              <a:cxnLst/>
              <a:rect l="l" t="t" r="r" b="b"/>
              <a:pathLst>
                <a:path w="389" h="184" extrusionOk="0">
                  <a:moveTo>
                    <a:pt x="1" y="184"/>
                  </a:moveTo>
                  <a:lnTo>
                    <a:pt x="388" y="184"/>
                  </a:lnTo>
                  <a:lnTo>
                    <a:pt x="388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" name="Google Shape;3620;p3"/>
            <p:cNvSpPr/>
            <p:nvPr/>
          </p:nvSpPr>
          <p:spPr>
            <a:xfrm>
              <a:off x="5289353" y="2469381"/>
              <a:ext cx="13813" cy="6745"/>
            </a:xfrm>
            <a:custGeom>
              <a:avLst/>
              <a:gdLst/>
              <a:ahLst/>
              <a:cxnLst/>
              <a:rect l="l" t="t" r="r" b="b"/>
              <a:pathLst>
                <a:path w="387" h="224" extrusionOk="0">
                  <a:moveTo>
                    <a:pt x="387" y="110"/>
                  </a:moveTo>
                  <a:cubicBezTo>
                    <a:pt x="346" y="1"/>
                    <a:pt x="174" y="54"/>
                    <a:pt x="1" y="110"/>
                  </a:cubicBezTo>
                  <a:cubicBezTo>
                    <a:pt x="6" y="203"/>
                    <a:pt x="341" y="224"/>
                    <a:pt x="387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" name="Google Shape;3621;p3"/>
            <p:cNvSpPr/>
            <p:nvPr/>
          </p:nvSpPr>
          <p:spPr>
            <a:xfrm>
              <a:off x="8061217" y="2459024"/>
              <a:ext cx="44687" cy="16440"/>
            </a:xfrm>
            <a:custGeom>
              <a:avLst/>
              <a:gdLst/>
              <a:ahLst/>
              <a:cxnLst/>
              <a:rect l="l" t="t" r="r" b="b"/>
              <a:pathLst>
                <a:path w="1252" h="546" extrusionOk="0">
                  <a:moveTo>
                    <a:pt x="638" y="0"/>
                  </a:moveTo>
                  <a:cubicBezTo>
                    <a:pt x="615" y="172"/>
                    <a:pt x="1" y="64"/>
                    <a:pt x="59" y="273"/>
                  </a:cubicBezTo>
                  <a:cubicBezTo>
                    <a:pt x="396" y="546"/>
                    <a:pt x="1251" y="144"/>
                    <a:pt x="63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" name="Google Shape;3622;p3"/>
            <p:cNvSpPr/>
            <p:nvPr/>
          </p:nvSpPr>
          <p:spPr>
            <a:xfrm>
              <a:off x="6738263" y="2466430"/>
              <a:ext cx="13956" cy="4336"/>
            </a:xfrm>
            <a:custGeom>
              <a:avLst/>
              <a:gdLst/>
              <a:ahLst/>
              <a:cxnLst/>
              <a:rect l="l" t="t" r="r" b="b"/>
              <a:pathLst>
                <a:path w="391" h="144" extrusionOk="0">
                  <a:moveTo>
                    <a:pt x="289" y="27"/>
                  </a:moveTo>
                  <a:cubicBezTo>
                    <a:pt x="238" y="1"/>
                    <a:pt x="0" y="71"/>
                    <a:pt x="99" y="117"/>
                  </a:cubicBezTo>
                  <a:cubicBezTo>
                    <a:pt x="150" y="143"/>
                    <a:pt x="390" y="74"/>
                    <a:pt x="289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" name="Google Shape;3623;p3"/>
            <p:cNvSpPr/>
            <p:nvPr/>
          </p:nvSpPr>
          <p:spPr>
            <a:xfrm>
              <a:off x="9130223" y="2461763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" name="Google Shape;3624;p3"/>
            <p:cNvSpPr/>
            <p:nvPr/>
          </p:nvSpPr>
          <p:spPr>
            <a:xfrm>
              <a:off x="5896614" y="2451888"/>
              <a:ext cx="22165" cy="16199"/>
            </a:xfrm>
            <a:custGeom>
              <a:avLst/>
              <a:gdLst/>
              <a:ahLst/>
              <a:cxnLst/>
              <a:rect l="l" t="t" r="r" b="b"/>
              <a:pathLst>
                <a:path w="621" h="538" extrusionOk="0">
                  <a:moveTo>
                    <a:pt x="345" y="510"/>
                  </a:moveTo>
                  <a:cubicBezTo>
                    <a:pt x="404" y="387"/>
                    <a:pt x="620" y="335"/>
                    <a:pt x="537" y="146"/>
                  </a:cubicBezTo>
                  <a:cubicBezTo>
                    <a:pt x="0" y="1"/>
                    <a:pt x="4" y="537"/>
                    <a:pt x="345" y="5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" name="Google Shape;3625;p3"/>
            <p:cNvSpPr/>
            <p:nvPr/>
          </p:nvSpPr>
          <p:spPr>
            <a:xfrm>
              <a:off x="5464814" y="2460981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3" y="26"/>
                  </a:moveTo>
                  <a:cubicBezTo>
                    <a:pt x="239" y="0"/>
                    <a:pt x="0" y="71"/>
                    <a:pt x="101" y="116"/>
                  </a:cubicBezTo>
                  <a:cubicBezTo>
                    <a:pt x="151" y="143"/>
                    <a:pt x="396" y="75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" name="Google Shape;3626;p3"/>
            <p:cNvSpPr/>
            <p:nvPr/>
          </p:nvSpPr>
          <p:spPr>
            <a:xfrm>
              <a:off x="2591620" y="2451888"/>
              <a:ext cx="47792" cy="17464"/>
            </a:xfrm>
            <a:custGeom>
              <a:avLst/>
              <a:gdLst/>
              <a:ahLst/>
              <a:cxnLst/>
              <a:rect l="l" t="t" r="r" b="b"/>
              <a:pathLst>
                <a:path w="1339" h="580" extrusionOk="0">
                  <a:moveTo>
                    <a:pt x="182" y="328"/>
                  </a:moveTo>
                  <a:cubicBezTo>
                    <a:pt x="479" y="579"/>
                    <a:pt x="1315" y="324"/>
                    <a:pt x="1338" y="146"/>
                  </a:cubicBezTo>
                  <a:cubicBezTo>
                    <a:pt x="943" y="202"/>
                    <a:pt x="0" y="1"/>
                    <a:pt x="182" y="32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" name="Google Shape;3627;p3"/>
            <p:cNvSpPr/>
            <p:nvPr/>
          </p:nvSpPr>
          <p:spPr>
            <a:xfrm>
              <a:off x="1494988" y="2446830"/>
              <a:ext cx="26484" cy="12225"/>
            </a:xfrm>
            <a:custGeom>
              <a:avLst/>
              <a:gdLst/>
              <a:ahLst/>
              <a:cxnLst/>
              <a:rect l="l" t="t" r="r" b="b"/>
              <a:pathLst>
                <a:path w="742" h="406" extrusionOk="0">
                  <a:moveTo>
                    <a:pt x="438" y="405"/>
                  </a:moveTo>
                  <a:cubicBezTo>
                    <a:pt x="742" y="271"/>
                    <a:pt x="652" y="0"/>
                    <a:pt x="53" y="42"/>
                  </a:cubicBezTo>
                  <a:cubicBezTo>
                    <a:pt x="0" y="251"/>
                    <a:pt x="100" y="384"/>
                    <a:pt x="438" y="4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" name="Google Shape;3628;p3"/>
            <p:cNvSpPr/>
            <p:nvPr/>
          </p:nvSpPr>
          <p:spPr>
            <a:xfrm>
              <a:off x="8940771" y="2452851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4"/>
                  </a:moveTo>
                  <a:cubicBezTo>
                    <a:pt x="154" y="140"/>
                    <a:pt x="394" y="72"/>
                    <a:pt x="295" y="25"/>
                  </a:cubicBezTo>
                  <a:cubicBezTo>
                    <a:pt x="242" y="0"/>
                    <a:pt x="1" y="68"/>
                    <a:pt x="100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" name="Google Shape;3629;p3"/>
            <p:cNvSpPr/>
            <p:nvPr/>
          </p:nvSpPr>
          <p:spPr>
            <a:xfrm>
              <a:off x="8995808" y="2450081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6"/>
                  </a:moveTo>
                  <a:cubicBezTo>
                    <a:pt x="239" y="1"/>
                    <a:pt x="1" y="69"/>
                    <a:pt x="100" y="117"/>
                  </a:cubicBezTo>
                  <a:cubicBezTo>
                    <a:pt x="155" y="140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" name="Google Shape;3630;p3"/>
            <p:cNvSpPr/>
            <p:nvPr/>
          </p:nvSpPr>
          <p:spPr>
            <a:xfrm>
              <a:off x="6961944" y="2440507"/>
              <a:ext cx="26591" cy="15266"/>
            </a:xfrm>
            <a:custGeom>
              <a:avLst/>
              <a:gdLst/>
              <a:ahLst/>
              <a:cxnLst/>
              <a:rect l="l" t="t" r="r" b="b"/>
              <a:pathLst>
                <a:path w="745" h="507" extrusionOk="0">
                  <a:moveTo>
                    <a:pt x="0" y="435"/>
                  </a:moveTo>
                  <a:cubicBezTo>
                    <a:pt x="744" y="507"/>
                    <a:pt x="744" y="0"/>
                    <a:pt x="0" y="7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" name="Google Shape;3631;p3"/>
            <p:cNvSpPr/>
            <p:nvPr/>
          </p:nvSpPr>
          <p:spPr>
            <a:xfrm>
              <a:off x="2673854" y="2447372"/>
              <a:ext cx="13706" cy="7467"/>
            </a:xfrm>
            <a:custGeom>
              <a:avLst/>
              <a:gdLst/>
              <a:ahLst/>
              <a:cxnLst/>
              <a:rect l="l" t="t" r="r" b="b"/>
              <a:pathLst>
                <a:path w="384" h="248" extrusionOk="0">
                  <a:moveTo>
                    <a:pt x="384" y="116"/>
                  </a:moveTo>
                  <a:cubicBezTo>
                    <a:pt x="383" y="24"/>
                    <a:pt x="47" y="1"/>
                    <a:pt x="0" y="116"/>
                  </a:cubicBezTo>
                  <a:cubicBezTo>
                    <a:pt x="216" y="106"/>
                    <a:pt x="299" y="247"/>
                    <a:pt x="384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" name="Google Shape;3632;p3"/>
            <p:cNvSpPr/>
            <p:nvPr/>
          </p:nvSpPr>
          <p:spPr>
            <a:xfrm>
              <a:off x="920207" y="2431685"/>
              <a:ext cx="41725" cy="18789"/>
            </a:xfrm>
            <a:custGeom>
              <a:avLst/>
              <a:gdLst/>
              <a:ahLst/>
              <a:cxnLst/>
              <a:rect l="l" t="t" r="r" b="b"/>
              <a:pathLst>
                <a:path w="1169" h="624" extrusionOk="0">
                  <a:moveTo>
                    <a:pt x="727" y="546"/>
                  </a:moveTo>
                  <a:cubicBezTo>
                    <a:pt x="1169" y="340"/>
                    <a:pt x="598" y="147"/>
                    <a:pt x="342" y="1"/>
                  </a:cubicBezTo>
                  <a:cubicBezTo>
                    <a:pt x="46" y="138"/>
                    <a:pt x="0" y="623"/>
                    <a:pt x="727" y="54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" name="Google Shape;3633;p3"/>
            <p:cNvSpPr/>
            <p:nvPr/>
          </p:nvSpPr>
          <p:spPr>
            <a:xfrm>
              <a:off x="6187502" y="2439122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7"/>
                  </a:moveTo>
                  <a:cubicBezTo>
                    <a:pt x="240" y="1"/>
                    <a:pt x="1" y="70"/>
                    <a:pt x="101" y="117"/>
                  </a:cubicBezTo>
                  <a:cubicBezTo>
                    <a:pt x="152" y="143"/>
                    <a:pt x="394" y="72"/>
                    <a:pt x="296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" name="Google Shape;3634;p3"/>
            <p:cNvSpPr/>
            <p:nvPr/>
          </p:nvSpPr>
          <p:spPr>
            <a:xfrm>
              <a:off x="6107624" y="2437165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0"/>
                  </a:lnTo>
                  <a:lnTo>
                    <a:pt x="28" y="0"/>
                  </a:lnTo>
                  <a:cubicBezTo>
                    <a:pt x="0" y="163"/>
                    <a:pt x="217" y="213"/>
                    <a:pt x="605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" name="Google Shape;3635;p3"/>
            <p:cNvSpPr/>
            <p:nvPr/>
          </p:nvSpPr>
          <p:spPr>
            <a:xfrm>
              <a:off x="1442165" y="2427440"/>
              <a:ext cx="20273" cy="13610"/>
            </a:xfrm>
            <a:custGeom>
              <a:avLst/>
              <a:gdLst/>
              <a:ahLst/>
              <a:cxnLst/>
              <a:rect l="l" t="t" r="r" b="b"/>
              <a:pathLst>
                <a:path w="568" h="452" extrusionOk="0">
                  <a:moveTo>
                    <a:pt x="375" y="415"/>
                  </a:moveTo>
                  <a:cubicBezTo>
                    <a:pt x="386" y="360"/>
                    <a:pt x="402" y="305"/>
                    <a:pt x="568" y="323"/>
                  </a:cubicBezTo>
                  <a:lnTo>
                    <a:pt x="568" y="142"/>
                  </a:lnTo>
                  <a:cubicBezTo>
                    <a:pt x="94" y="1"/>
                    <a:pt x="0" y="451"/>
                    <a:pt x="375" y="4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" name="Google Shape;3636;p3"/>
            <p:cNvSpPr/>
            <p:nvPr/>
          </p:nvSpPr>
          <p:spPr>
            <a:xfrm>
              <a:off x="5299596" y="243367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1" y="0"/>
                    <a:pt x="1" y="69"/>
                    <a:pt x="100" y="116"/>
                  </a:cubicBezTo>
                  <a:cubicBezTo>
                    <a:pt x="156" y="141"/>
                    <a:pt x="394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" name="Google Shape;3637;p3"/>
            <p:cNvSpPr/>
            <p:nvPr/>
          </p:nvSpPr>
          <p:spPr>
            <a:xfrm>
              <a:off x="138877" y="2428915"/>
              <a:ext cx="22629" cy="8280"/>
            </a:xfrm>
            <a:custGeom>
              <a:avLst/>
              <a:gdLst/>
              <a:ahLst/>
              <a:cxnLst/>
              <a:rect l="l" t="t" r="r" b="b"/>
              <a:pathLst>
                <a:path w="634" h="275" extrusionOk="0">
                  <a:moveTo>
                    <a:pt x="634" y="274"/>
                  </a:moveTo>
                  <a:lnTo>
                    <a:pt x="634" y="0"/>
                  </a:lnTo>
                  <a:lnTo>
                    <a:pt x="248" y="0"/>
                  </a:lnTo>
                  <a:cubicBezTo>
                    <a:pt x="240" y="118"/>
                    <a:pt x="1" y="128"/>
                    <a:pt x="57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" name="Google Shape;3638;p3"/>
            <p:cNvSpPr/>
            <p:nvPr/>
          </p:nvSpPr>
          <p:spPr>
            <a:xfrm>
              <a:off x="8483130" y="2428644"/>
              <a:ext cx="6996" cy="6173"/>
            </a:xfrm>
            <a:custGeom>
              <a:avLst/>
              <a:gdLst/>
              <a:ahLst/>
              <a:cxnLst/>
              <a:rect l="l" t="t" r="r" b="b"/>
              <a:pathLst>
                <a:path w="196" h="205" extrusionOk="0">
                  <a:moveTo>
                    <a:pt x="194" y="102"/>
                  </a:moveTo>
                  <a:cubicBezTo>
                    <a:pt x="195" y="52"/>
                    <a:pt x="39" y="0"/>
                    <a:pt x="1" y="102"/>
                  </a:cubicBezTo>
                  <a:cubicBezTo>
                    <a:pt x="1" y="151"/>
                    <a:pt x="157" y="205"/>
                    <a:pt x="194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" name="Google Shape;3639;p3"/>
            <p:cNvSpPr/>
            <p:nvPr/>
          </p:nvSpPr>
          <p:spPr>
            <a:xfrm>
              <a:off x="5337537" y="2423526"/>
              <a:ext cx="22665" cy="13670"/>
            </a:xfrm>
            <a:custGeom>
              <a:avLst/>
              <a:gdLst/>
              <a:ahLst/>
              <a:cxnLst/>
              <a:rect l="l" t="t" r="r" b="b"/>
              <a:pathLst>
                <a:path w="635" h="454" extrusionOk="0">
                  <a:moveTo>
                    <a:pt x="581" y="362"/>
                  </a:moveTo>
                  <a:cubicBezTo>
                    <a:pt x="635" y="154"/>
                    <a:pt x="535" y="21"/>
                    <a:pt x="196" y="0"/>
                  </a:cubicBezTo>
                  <a:cubicBezTo>
                    <a:pt x="240" y="160"/>
                    <a:pt x="0" y="453"/>
                    <a:pt x="581" y="36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" name="Google Shape;3640;p3"/>
            <p:cNvSpPr/>
            <p:nvPr/>
          </p:nvSpPr>
          <p:spPr>
            <a:xfrm>
              <a:off x="4020400" y="2412566"/>
              <a:ext cx="57322" cy="21860"/>
            </a:xfrm>
            <a:custGeom>
              <a:avLst/>
              <a:gdLst/>
              <a:ahLst/>
              <a:cxnLst/>
              <a:rect l="l" t="t" r="r" b="b"/>
              <a:pathLst>
                <a:path w="1606" h="726" extrusionOk="0">
                  <a:moveTo>
                    <a:pt x="1035" y="726"/>
                  </a:moveTo>
                  <a:cubicBezTo>
                    <a:pt x="1606" y="368"/>
                    <a:pt x="631" y="111"/>
                    <a:pt x="72" y="0"/>
                  </a:cubicBezTo>
                  <a:cubicBezTo>
                    <a:pt x="0" y="430"/>
                    <a:pt x="418" y="625"/>
                    <a:pt x="1035" y="7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" name="Google Shape;3641;p3"/>
            <p:cNvSpPr/>
            <p:nvPr/>
          </p:nvSpPr>
          <p:spPr>
            <a:xfrm>
              <a:off x="8507222" y="2425483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4"/>
                  </a:moveTo>
                  <a:cubicBezTo>
                    <a:pt x="153" y="140"/>
                    <a:pt x="392" y="70"/>
                    <a:pt x="292" y="24"/>
                  </a:cubicBezTo>
                  <a:cubicBezTo>
                    <a:pt x="237" y="1"/>
                    <a:pt x="1" y="68"/>
                    <a:pt x="100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" name="Google Shape;3642;p3"/>
            <p:cNvSpPr/>
            <p:nvPr/>
          </p:nvSpPr>
          <p:spPr>
            <a:xfrm>
              <a:off x="632888" y="2425483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4"/>
                  </a:moveTo>
                  <a:cubicBezTo>
                    <a:pt x="154" y="140"/>
                    <a:pt x="395" y="70"/>
                    <a:pt x="295" y="24"/>
                  </a:cubicBezTo>
                  <a:cubicBezTo>
                    <a:pt x="242" y="1"/>
                    <a:pt x="0" y="68"/>
                    <a:pt x="101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" name="Google Shape;3643;p3"/>
            <p:cNvSpPr/>
            <p:nvPr/>
          </p:nvSpPr>
          <p:spPr>
            <a:xfrm>
              <a:off x="5251376" y="2422683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4" y="28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3"/>
                    <a:pt x="395" y="75"/>
                    <a:pt x="294" y="2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" name="Google Shape;3644;p3"/>
            <p:cNvSpPr/>
            <p:nvPr/>
          </p:nvSpPr>
          <p:spPr>
            <a:xfrm>
              <a:off x="1710139" y="2414102"/>
              <a:ext cx="34943" cy="15266"/>
            </a:xfrm>
            <a:custGeom>
              <a:avLst/>
              <a:gdLst/>
              <a:ahLst/>
              <a:cxnLst/>
              <a:rect l="l" t="t" r="r" b="b"/>
              <a:pathLst>
                <a:path w="979" h="507" extrusionOk="0">
                  <a:moveTo>
                    <a:pt x="774" y="402"/>
                  </a:moveTo>
                  <a:cubicBezTo>
                    <a:pt x="978" y="172"/>
                    <a:pt x="123" y="0"/>
                    <a:pt x="0" y="219"/>
                  </a:cubicBezTo>
                  <a:cubicBezTo>
                    <a:pt x="306" y="261"/>
                    <a:pt x="167" y="507"/>
                    <a:pt x="774" y="4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" name="Google Shape;3645;p3"/>
            <p:cNvSpPr/>
            <p:nvPr/>
          </p:nvSpPr>
          <p:spPr>
            <a:xfrm>
              <a:off x="378441" y="2420364"/>
              <a:ext cx="23950" cy="5871"/>
            </a:xfrm>
            <a:custGeom>
              <a:avLst/>
              <a:gdLst/>
              <a:ahLst/>
              <a:cxnLst/>
              <a:rect l="l" t="t" r="r" b="b"/>
              <a:pathLst>
                <a:path w="671" h="195" extrusionOk="0">
                  <a:moveTo>
                    <a:pt x="479" y="194"/>
                  </a:moveTo>
                  <a:cubicBezTo>
                    <a:pt x="479" y="103"/>
                    <a:pt x="634" y="87"/>
                    <a:pt x="671" y="11"/>
                  </a:cubicBezTo>
                  <a:cubicBezTo>
                    <a:pt x="368" y="22"/>
                    <a:pt x="1" y="1"/>
                    <a:pt x="92" y="19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" name="Google Shape;3646;p3"/>
            <p:cNvSpPr/>
            <p:nvPr/>
          </p:nvSpPr>
          <p:spPr>
            <a:xfrm>
              <a:off x="2618818" y="2420726"/>
              <a:ext cx="13777" cy="2830"/>
            </a:xfrm>
            <a:custGeom>
              <a:avLst/>
              <a:gdLst/>
              <a:ahLst/>
              <a:cxnLst/>
              <a:rect l="l" t="t" r="r" b="b"/>
              <a:pathLst>
                <a:path w="386" h="94" extrusionOk="0">
                  <a:moveTo>
                    <a:pt x="1" y="93"/>
                  </a:moveTo>
                  <a:cubicBezTo>
                    <a:pt x="148" y="71"/>
                    <a:pt x="378" y="89"/>
                    <a:pt x="386" y="1"/>
                  </a:cubicBezTo>
                  <a:cubicBezTo>
                    <a:pt x="237" y="23"/>
                    <a:pt x="3" y="5"/>
                    <a:pt x="1" y="9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" name="Google Shape;3647;p3"/>
            <p:cNvSpPr/>
            <p:nvPr/>
          </p:nvSpPr>
          <p:spPr>
            <a:xfrm>
              <a:off x="1988821" y="2420033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295" y="25"/>
                  </a:moveTo>
                  <a:cubicBezTo>
                    <a:pt x="240" y="0"/>
                    <a:pt x="1" y="68"/>
                    <a:pt x="101" y="116"/>
                  </a:cubicBezTo>
                  <a:cubicBezTo>
                    <a:pt x="154" y="140"/>
                    <a:pt x="395" y="72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" name="Google Shape;3648;p3"/>
            <p:cNvSpPr/>
            <p:nvPr/>
          </p:nvSpPr>
          <p:spPr>
            <a:xfrm>
              <a:off x="7068591" y="240904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3" y="142"/>
                    <a:pt x="392" y="73"/>
                    <a:pt x="294" y="26"/>
                  </a:cubicBezTo>
                  <a:cubicBezTo>
                    <a:pt x="242" y="1"/>
                    <a:pt x="0" y="70"/>
                    <a:pt x="99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" name="Google Shape;3649;p3"/>
            <p:cNvSpPr/>
            <p:nvPr/>
          </p:nvSpPr>
          <p:spPr>
            <a:xfrm>
              <a:off x="5557791" y="2401577"/>
              <a:ext cx="33729" cy="17343"/>
            </a:xfrm>
            <a:custGeom>
              <a:avLst/>
              <a:gdLst/>
              <a:ahLst/>
              <a:cxnLst/>
              <a:rect l="l" t="t" r="r" b="b"/>
              <a:pathLst>
                <a:path w="945" h="576" extrusionOk="0">
                  <a:moveTo>
                    <a:pt x="1" y="92"/>
                  </a:moveTo>
                  <a:lnTo>
                    <a:pt x="1" y="274"/>
                  </a:lnTo>
                  <a:cubicBezTo>
                    <a:pt x="359" y="575"/>
                    <a:pt x="945" y="1"/>
                    <a:pt x="1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" name="Google Shape;3650;p3"/>
            <p:cNvSpPr/>
            <p:nvPr/>
          </p:nvSpPr>
          <p:spPr>
            <a:xfrm>
              <a:off x="4508058" y="2409043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5" y="26"/>
                  </a:moveTo>
                  <a:cubicBezTo>
                    <a:pt x="242" y="1"/>
                    <a:pt x="0" y="70"/>
                    <a:pt x="99" y="117"/>
                  </a:cubicBezTo>
                  <a:cubicBezTo>
                    <a:pt x="155" y="142"/>
                    <a:pt x="396" y="73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" name="Google Shape;3651;p3"/>
            <p:cNvSpPr/>
            <p:nvPr/>
          </p:nvSpPr>
          <p:spPr>
            <a:xfrm>
              <a:off x="2549040" y="2404346"/>
              <a:ext cx="21630" cy="9485"/>
            </a:xfrm>
            <a:custGeom>
              <a:avLst/>
              <a:gdLst/>
              <a:ahLst/>
              <a:cxnLst/>
              <a:rect l="l" t="t" r="r" b="b"/>
              <a:pathLst>
                <a:path w="606" h="315" extrusionOk="0">
                  <a:moveTo>
                    <a:pt x="413" y="273"/>
                  </a:moveTo>
                  <a:cubicBezTo>
                    <a:pt x="406" y="148"/>
                    <a:pt x="504" y="73"/>
                    <a:pt x="606" y="0"/>
                  </a:cubicBezTo>
                  <a:lnTo>
                    <a:pt x="28" y="0"/>
                  </a:lnTo>
                  <a:cubicBezTo>
                    <a:pt x="42" y="144"/>
                    <a:pt x="0" y="315"/>
                    <a:pt x="413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" name="Google Shape;3652;p3"/>
            <p:cNvSpPr/>
            <p:nvPr/>
          </p:nvSpPr>
          <p:spPr>
            <a:xfrm>
              <a:off x="5299596" y="240633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1" y="1"/>
                    <a:pt x="1" y="70"/>
                    <a:pt x="100" y="117"/>
                  </a:cubicBezTo>
                  <a:cubicBezTo>
                    <a:pt x="156" y="142"/>
                    <a:pt x="394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" name="Google Shape;3653;p3"/>
            <p:cNvSpPr/>
            <p:nvPr/>
          </p:nvSpPr>
          <p:spPr>
            <a:xfrm>
              <a:off x="3128140" y="2403684"/>
              <a:ext cx="13813" cy="7407"/>
            </a:xfrm>
            <a:custGeom>
              <a:avLst/>
              <a:gdLst/>
              <a:ahLst/>
              <a:cxnLst/>
              <a:rect l="l" t="t" r="r" b="b"/>
              <a:pathLst>
                <a:path w="387" h="246" extrusionOk="0">
                  <a:moveTo>
                    <a:pt x="387" y="114"/>
                  </a:moveTo>
                  <a:cubicBezTo>
                    <a:pt x="384" y="22"/>
                    <a:pt x="48" y="0"/>
                    <a:pt x="1" y="114"/>
                  </a:cubicBezTo>
                  <a:cubicBezTo>
                    <a:pt x="215" y="105"/>
                    <a:pt x="302" y="246"/>
                    <a:pt x="387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" name="Google Shape;3654;p3"/>
            <p:cNvSpPr/>
            <p:nvPr/>
          </p:nvSpPr>
          <p:spPr>
            <a:xfrm>
              <a:off x="3045585" y="2404346"/>
              <a:ext cx="13742" cy="5480"/>
            </a:xfrm>
            <a:custGeom>
              <a:avLst/>
              <a:gdLst/>
              <a:ahLst/>
              <a:cxnLst/>
              <a:rect l="l" t="t" r="r" b="b"/>
              <a:pathLst>
                <a:path w="385" h="182" extrusionOk="0">
                  <a:moveTo>
                    <a:pt x="1" y="182"/>
                  </a:moveTo>
                  <a:lnTo>
                    <a:pt x="384" y="182"/>
                  </a:lnTo>
                  <a:lnTo>
                    <a:pt x="384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" name="Google Shape;3655;p3"/>
            <p:cNvSpPr/>
            <p:nvPr/>
          </p:nvSpPr>
          <p:spPr>
            <a:xfrm>
              <a:off x="2576237" y="2401577"/>
              <a:ext cx="21880" cy="8822"/>
            </a:xfrm>
            <a:custGeom>
              <a:avLst/>
              <a:gdLst/>
              <a:ahLst/>
              <a:cxnLst/>
              <a:rect l="l" t="t" r="r" b="b"/>
              <a:pathLst>
                <a:path w="613" h="293" extrusionOk="0">
                  <a:moveTo>
                    <a:pt x="613" y="274"/>
                  </a:moveTo>
                  <a:lnTo>
                    <a:pt x="613" y="1"/>
                  </a:lnTo>
                  <a:lnTo>
                    <a:pt x="36" y="1"/>
                  </a:lnTo>
                  <a:cubicBezTo>
                    <a:pt x="1" y="201"/>
                    <a:pt x="194" y="292"/>
                    <a:pt x="613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" name="Google Shape;3656;p3"/>
            <p:cNvSpPr/>
            <p:nvPr/>
          </p:nvSpPr>
          <p:spPr>
            <a:xfrm>
              <a:off x="1957983" y="2401245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3"/>
                  </a:moveTo>
                  <a:cubicBezTo>
                    <a:pt x="195" y="52"/>
                    <a:pt x="39" y="0"/>
                    <a:pt x="3" y="103"/>
                  </a:cubicBezTo>
                  <a:cubicBezTo>
                    <a:pt x="1" y="154"/>
                    <a:pt x="156" y="206"/>
                    <a:pt x="195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" name="Google Shape;3657;p3"/>
            <p:cNvSpPr/>
            <p:nvPr/>
          </p:nvSpPr>
          <p:spPr>
            <a:xfrm>
              <a:off x="8868638" y="2398867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0" y="182"/>
                  </a:moveTo>
                  <a:lnTo>
                    <a:pt x="386" y="182"/>
                  </a:lnTo>
                  <a:lnTo>
                    <a:pt x="38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" name="Google Shape;3658;p3"/>
            <p:cNvSpPr/>
            <p:nvPr/>
          </p:nvSpPr>
          <p:spPr>
            <a:xfrm>
              <a:off x="5664402" y="239540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39" y="1"/>
                    <a:pt x="0" y="69"/>
                    <a:pt x="102" y="116"/>
                  </a:cubicBezTo>
                  <a:cubicBezTo>
                    <a:pt x="155" y="141"/>
                    <a:pt x="393" y="73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" name="Google Shape;3659;p3"/>
            <p:cNvSpPr/>
            <p:nvPr/>
          </p:nvSpPr>
          <p:spPr>
            <a:xfrm>
              <a:off x="2563674" y="2390707"/>
              <a:ext cx="20702" cy="8190"/>
            </a:xfrm>
            <a:custGeom>
              <a:avLst/>
              <a:gdLst/>
              <a:ahLst/>
              <a:cxnLst/>
              <a:rect l="l" t="t" r="r" b="b"/>
              <a:pathLst>
                <a:path w="580" h="272" extrusionOk="0">
                  <a:moveTo>
                    <a:pt x="388" y="272"/>
                  </a:moveTo>
                  <a:cubicBezTo>
                    <a:pt x="388" y="180"/>
                    <a:pt x="544" y="165"/>
                    <a:pt x="580" y="89"/>
                  </a:cubicBezTo>
                  <a:cubicBezTo>
                    <a:pt x="388" y="89"/>
                    <a:pt x="350" y="16"/>
                    <a:pt x="195" y="0"/>
                  </a:cubicBezTo>
                  <a:cubicBezTo>
                    <a:pt x="195" y="92"/>
                    <a:pt x="38" y="107"/>
                    <a:pt x="0" y="183"/>
                  </a:cubicBezTo>
                  <a:cubicBezTo>
                    <a:pt x="196" y="180"/>
                    <a:pt x="232" y="255"/>
                    <a:pt x="388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" name="Google Shape;3660;p3"/>
            <p:cNvSpPr/>
            <p:nvPr/>
          </p:nvSpPr>
          <p:spPr>
            <a:xfrm>
              <a:off x="1861579" y="2383933"/>
              <a:ext cx="28982" cy="16952"/>
            </a:xfrm>
            <a:custGeom>
              <a:avLst/>
              <a:gdLst/>
              <a:ahLst/>
              <a:cxnLst/>
              <a:rect l="l" t="t" r="r" b="b"/>
              <a:pathLst>
                <a:path w="812" h="563" extrusionOk="0">
                  <a:moveTo>
                    <a:pt x="772" y="497"/>
                  </a:moveTo>
                  <a:cubicBezTo>
                    <a:pt x="812" y="238"/>
                    <a:pt x="796" y="1"/>
                    <a:pt x="195" y="44"/>
                  </a:cubicBezTo>
                  <a:cubicBezTo>
                    <a:pt x="202" y="169"/>
                    <a:pt x="103" y="245"/>
                    <a:pt x="1" y="317"/>
                  </a:cubicBezTo>
                  <a:cubicBezTo>
                    <a:pt x="385" y="318"/>
                    <a:pt x="248" y="562"/>
                    <a:pt x="772" y="49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" name="Google Shape;3661;p3"/>
            <p:cNvSpPr/>
            <p:nvPr/>
          </p:nvSpPr>
          <p:spPr>
            <a:xfrm>
              <a:off x="8865068" y="239266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1" y="24"/>
                  </a:moveTo>
                  <a:cubicBezTo>
                    <a:pt x="241" y="1"/>
                    <a:pt x="1" y="69"/>
                    <a:pt x="99" y="115"/>
                  </a:cubicBezTo>
                  <a:cubicBezTo>
                    <a:pt x="156" y="142"/>
                    <a:pt x="392" y="72"/>
                    <a:pt x="291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" name="Google Shape;3662;p3"/>
            <p:cNvSpPr/>
            <p:nvPr/>
          </p:nvSpPr>
          <p:spPr>
            <a:xfrm>
              <a:off x="8651703" y="239266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5"/>
                  </a:moveTo>
                  <a:cubicBezTo>
                    <a:pt x="153" y="140"/>
                    <a:pt x="393" y="72"/>
                    <a:pt x="293" y="24"/>
                  </a:cubicBezTo>
                  <a:cubicBezTo>
                    <a:pt x="241" y="1"/>
                    <a:pt x="0" y="69"/>
                    <a:pt x="100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" name="Google Shape;3663;p3"/>
            <p:cNvSpPr/>
            <p:nvPr/>
          </p:nvSpPr>
          <p:spPr>
            <a:xfrm>
              <a:off x="5426980" y="239034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3" y="101"/>
                  </a:moveTo>
                  <a:cubicBezTo>
                    <a:pt x="0" y="152"/>
                    <a:pt x="158" y="206"/>
                    <a:pt x="196" y="101"/>
                  </a:cubicBezTo>
                  <a:cubicBezTo>
                    <a:pt x="196" y="53"/>
                    <a:pt x="40" y="1"/>
                    <a:pt x="3" y="10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" name="Google Shape;3664;p3"/>
            <p:cNvSpPr/>
            <p:nvPr/>
          </p:nvSpPr>
          <p:spPr>
            <a:xfrm>
              <a:off x="3259236" y="2380952"/>
              <a:ext cx="20309" cy="13580"/>
            </a:xfrm>
            <a:custGeom>
              <a:avLst/>
              <a:gdLst/>
              <a:ahLst/>
              <a:cxnLst/>
              <a:rect l="l" t="t" r="r" b="b"/>
              <a:pathLst>
                <a:path w="569" h="451" extrusionOk="0">
                  <a:moveTo>
                    <a:pt x="377" y="413"/>
                  </a:moveTo>
                  <a:cubicBezTo>
                    <a:pt x="388" y="358"/>
                    <a:pt x="403" y="307"/>
                    <a:pt x="569" y="324"/>
                  </a:cubicBezTo>
                  <a:lnTo>
                    <a:pt x="569" y="143"/>
                  </a:lnTo>
                  <a:cubicBezTo>
                    <a:pt x="96" y="1"/>
                    <a:pt x="1" y="451"/>
                    <a:pt x="377" y="4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" name="Google Shape;3665;p3"/>
            <p:cNvSpPr/>
            <p:nvPr/>
          </p:nvSpPr>
          <p:spPr>
            <a:xfrm>
              <a:off x="8111471" y="2387937"/>
              <a:ext cx="13813" cy="2710"/>
            </a:xfrm>
            <a:custGeom>
              <a:avLst/>
              <a:gdLst/>
              <a:ahLst/>
              <a:cxnLst/>
              <a:rect l="l" t="t" r="r" b="b"/>
              <a:pathLst>
                <a:path w="387" h="90" extrusionOk="0">
                  <a:moveTo>
                    <a:pt x="386" y="1"/>
                  </a:moveTo>
                  <a:cubicBezTo>
                    <a:pt x="237" y="21"/>
                    <a:pt x="8" y="4"/>
                    <a:pt x="1" y="90"/>
                  </a:cubicBezTo>
                  <a:cubicBezTo>
                    <a:pt x="151" y="73"/>
                    <a:pt x="382" y="88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" name="Google Shape;3666;p3"/>
            <p:cNvSpPr/>
            <p:nvPr/>
          </p:nvSpPr>
          <p:spPr>
            <a:xfrm>
              <a:off x="5544121" y="2382126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3" y="104"/>
                  </a:moveTo>
                  <a:cubicBezTo>
                    <a:pt x="193" y="53"/>
                    <a:pt x="37" y="1"/>
                    <a:pt x="0" y="104"/>
                  </a:cubicBezTo>
                  <a:cubicBezTo>
                    <a:pt x="0" y="155"/>
                    <a:pt x="155" y="207"/>
                    <a:pt x="193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" name="Google Shape;3667;p3"/>
            <p:cNvSpPr/>
            <p:nvPr/>
          </p:nvSpPr>
          <p:spPr>
            <a:xfrm>
              <a:off x="1507374" y="2379748"/>
              <a:ext cx="23878" cy="10328"/>
            </a:xfrm>
            <a:custGeom>
              <a:avLst/>
              <a:gdLst/>
              <a:ahLst/>
              <a:cxnLst/>
              <a:rect l="l" t="t" r="r" b="b"/>
              <a:pathLst>
                <a:path w="669" h="343" extrusionOk="0">
                  <a:moveTo>
                    <a:pt x="669" y="92"/>
                  </a:moveTo>
                  <a:cubicBezTo>
                    <a:pt x="403" y="94"/>
                    <a:pt x="247" y="48"/>
                    <a:pt x="91" y="0"/>
                  </a:cubicBezTo>
                  <a:cubicBezTo>
                    <a:pt x="1" y="282"/>
                    <a:pt x="610" y="342"/>
                    <a:pt x="669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" name="Google Shape;3668;p3"/>
            <p:cNvSpPr/>
            <p:nvPr/>
          </p:nvSpPr>
          <p:spPr>
            <a:xfrm>
              <a:off x="4260321" y="2381705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0" y="27"/>
                  </a:moveTo>
                  <a:cubicBezTo>
                    <a:pt x="237" y="0"/>
                    <a:pt x="1" y="71"/>
                    <a:pt x="100" y="118"/>
                  </a:cubicBezTo>
                  <a:cubicBezTo>
                    <a:pt x="152" y="143"/>
                    <a:pt x="390" y="72"/>
                    <a:pt x="290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" name="Google Shape;3669;p3"/>
            <p:cNvSpPr/>
            <p:nvPr/>
          </p:nvSpPr>
          <p:spPr>
            <a:xfrm>
              <a:off x="1577258" y="2364091"/>
              <a:ext cx="50434" cy="18518"/>
            </a:xfrm>
            <a:custGeom>
              <a:avLst/>
              <a:gdLst/>
              <a:ahLst/>
              <a:cxnLst/>
              <a:rect l="l" t="t" r="r" b="b"/>
              <a:pathLst>
                <a:path w="1413" h="615" extrusionOk="0">
                  <a:moveTo>
                    <a:pt x="62" y="520"/>
                  </a:moveTo>
                  <a:cubicBezTo>
                    <a:pt x="609" y="614"/>
                    <a:pt x="867" y="614"/>
                    <a:pt x="1413" y="520"/>
                  </a:cubicBezTo>
                  <a:cubicBezTo>
                    <a:pt x="1255" y="262"/>
                    <a:pt x="1104" y="1"/>
                    <a:pt x="254" y="66"/>
                  </a:cubicBezTo>
                  <a:cubicBezTo>
                    <a:pt x="92" y="173"/>
                    <a:pt x="1" y="310"/>
                    <a:pt x="62" y="52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" name="Google Shape;3670;p3"/>
            <p:cNvSpPr/>
            <p:nvPr/>
          </p:nvSpPr>
          <p:spPr>
            <a:xfrm>
              <a:off x="2075017" y="2371167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4"/>
                  </a:moveTo>
                  <a:cubicBezTo>
                    <a:pt x="193" y="53"/>
                    <a:pt x="40" y="1"/>
                    <a:pt x="2" y="104"/>
                  </a:cubicBezTo>
                  <a:cubicBezTo>
                    <a:pt x="1" y="155"/>
                    <a:pt x="155" y="207"/>
                    <a:pt x="193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" name="Google Shape;3671;p3"/>
            <p:cNvSpPr/>
            <p:nvPr/>
          </p:nvSpPr>
          <p:spPr>
            <a:xfrm>
              <a:off x="4917800" y="2371528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4" y="21"/>
                    <a:pt x="4" y="4"/>
                    <a:pt x="0" y="92"/>
                  </a:cubicBezTo>
                  <a:cubicBezTo>
                    <a:pt x="149" y="71"/>
                    <a:pt x="379" y="90"/>
                    <a:pt x="38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" name="Google Shape;3672;p3"/>
            <p:cNvSpPr/>
            <p:nvPr/>
          </p:nvSpPr>
          <p:spPr>
            <a:xfrm>
              <a:off x="2171385" y="2368427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3" y="103"/>
                  </a:moveTo>
                  <a:cubicBezTo>
                    <a:pt x="193" y="52"/>
                    <a:pt x="38" y="0"/>
                    <a:pt x="3" y="103"/>
                  </a:cubicBezTo>
                  <a:cubicBezTo>
                    <a:pt x="0" y="154"/>
                    <a:pt x="156" y="208"/>
                    <a:pt x="193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" name="Google Shape;3673;p3"/>
            <p:cNvSpPr/>
            <p:nvPr/>
          </p:nvSpPr>
          <p:spPr>
            <a:xfrm>
              <a:off x="1761749" y="2370775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100" y="117"/>
                  </a:moveTo>
                  <a:cubicBezTo>
                    <a:pt x="151" y="143"/>
                    <a:pt x="391" y="72"/>
                    <a:pt x="293" y="25"/>
                  </a:cubicBezTo>
                  <a:cubicBezTo>
                    <a:pt x="238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" name="Google Shape;3674;p3"/>
            <p:cNvSpPr/>
            <p:nvPr/>
          </p:nvSpPr>
          <p:spPr>
            <a:xfrm>
              <a:off x="5082019" y="2363309"/>
              <a:ext cx="21665" cy="6474"/>
            </a:xfrm>
            <a:custGeom>
              <a:avLst/>
              <a:gdLst/>
              <a:ahLst/>
              <a:cxnLst/>
              <a:rect l="l" t="t" r="r" b="b"/>
              <a:pathLst>
                <a:path w="607" h="215" extrusionOk="0">
                  <a:moveTo>
                    <a:pt x="606" y="183"/>
                  </a:moveTo>
                  <a:lnTo>
                    <a:pt x="606" y="1"/>
                  </a:lnTo>
                  <a:lnTo>
                    <a:pt x="27" y="1"/>
                  </a:lnTo>
                  <a:cubicBezTo>
                    <a:pt x="1" y="164"/>
                    <a:pt x="217" y="215"/>
                    <a:pt x="606" y="1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" name="Google Shape;3675;p3"/>
            <p:cNvSpPr/>
            <p:nvPr/>
          </p:nvSpPr>
          <p:spPr>
            <a:xfrm>
              <a:off x="4029859" y="2366048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50" y="71"/>
                    <a:pt x="381" y="90"/>
                    <a:pt x="385" y="1"/>
                  </a:cubicBezTo>
                  <a:cubicBezTo>
                    <a:pt x="235" y="20"/>
                    <a:pt x="5" y="5"/>
                    <a:pt x="0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" name="Google Shape;3676;p3"/>
            <p:cNvSpPr/>
            <p:nvPr/>
          </p:nvSpPr>
          <p:spPr>
            <a:xfrm>
              <a:off x="2271036" y="2365356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5"/>
                  </a:moveTo>
                  <a:cubicBezTo>
                    <a:pt x="156" y="140"/>
                    <a:pt x="393" y="72"/>
                    <a:pt x="294" y="24"/>
                  </a:cubicBezTo>
                  <a:cubicBezTo>
                    <a:pt x="239" y="0"/>
                    <a:pt x="0" y="68"/>
                    <a:pt x="102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" name="Google Shape;3677;p3"/>
            <p:cNvSpPr/>
            <p:nvPr/>
          </p:nvSpPr>
          <p:spPr>
            <a:xfrm>
              <a:off x="8586458" y="2363309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1"/>
                  </a:moveTo>
                  <a:cubicBezTo>
                    <a:pt x="236" y="23"/>
                    <a:pt x="4" y="4"/>
                    <a:pt x="1" y="92"/>
                  </a:cubicBezTo>
                  <a:cubicBezTo>
                    <a:pt x="151" y="72"/>
                    <a:pt x="381" y="89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" name="Google Shape;3678;p3"/>
            <p:cNvSpPr/>
            <p:nvPr/>
          </p:nvSpPr>
          <p:spPr>
            <a:xfrm>
              <a:off x="5592234" y="2354788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3"/>
                  </a:moveTo>
                  <a:cubicBezTo>
                    <a:pt x="196" y="54"/>
                    <a:pt x="40" y="0"/>
                    <a:pt x="3" y="103"/>
                  </a:cubicBezTo>
                  <a:cubicBezTo>
                    <a:pt x="1" y="153"/>
                    <a:pt x="160" y="208"/>
                    <a:pt x="195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" name="Google Shape;3679;p3"/>
            <p:cNvSpPr/>
            <p:nvPr/>
          </p:nvSpPr>
          <p:spPr>
            <a:xfrm>
              <a:off x="2130089" y="2355179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0"/>
                  </a:moveTo>
                  <a:cubicBezTo>
                    <a:pt x="236" y="20"/>
                    <a:pt x="6" y="2"/>
                    <a:pt x="1" y="90"/>
                  </a:cubicBezTo>
                  <a:cubicBezTo>
                    <a:pt x="149" y="71"/>
                    <a:pt x="381" y="88"/>
                    <a:pt x="3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" name="Google Shape;3680;p3"/>
            <p:cNvSpPr/>
            <p:nvPr/>
          </p:nvSpPr>
          <p:spPr>
            <a:xfrm>
              <a:off x="1551810" y="2352018"/>
              <a:ext cx="7067" cy="6293"/>
            </a:xfrm>
            <a:custGeom>
              <a:avLst/>
              <a:gdLst/>
              <a:ahLst/>
              <a:cxnLst/>
              <a:rect l="l" t="t" r="r" b="b"/>
              <a:pathLst>
                <a:path w="198" h="209" extrusionOk="0">
                  <a:moveTo>
                    <a:pt x="198" y="105"/>
                  </a:moveTo>
                  <a:cubicBezTo>
                    <a:pt x="198" y="54"/>
                    <a:pt x="40" y="1"/>
                    <a:pt x="5" y="105"/>
                  </a:cubicBezTo>
                  <a:cubicBezTo>
                    <a:pt x="1" y="154"/>
                    <a:pt x="159" y="208"/>
                    <a:pt x="198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" name="Google Shape;3681;p3"/>
            <p:cNvSpPr/>
            <p:nvPr/>
          </p:nvSpPr>
          <p:spPr>
            <a:xfrm>
              <a:off x="4411726" y="235168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0" y="0"/>
                    <a:pt x="1" y="69"/>
                    <a:pt x="101" y="116"/>
                  </a:cubicBezTo>
                  <a:cubicBezTo>
                    <a:pt x="152" y="141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" name="Google Shape;3682;p3"/>
            <p:cNvSpPr/>
            <p:nvPr/>
          </p:nvSpPr>
          <p:spPr>
            <a:xfrm>
              <a:off x="2543615" y="2342955"/>
              <a:ext cx="20166" cy="16229"/>
            </a:xfrm>
            <a:custGeom>
              <a:avLst/>
              <a:gdLst/>
              <a:ahLst/>
              <a:cxnLst/>
              <a:rect l="l" t="t" r="r" b="b"/>
              <a:pathLst>
                <a:path w="565" h="539" extrusionOk="0">
                  <a:moveTo>
                    <a:pt x="565" y="134"/>
                  </a:moveTo>
                  <a:cubicBezTo>
                    <a:pt x="1" y="0"/>
                    <a:pt x="1" y="538"/>
                    <a:pt x="565" y="4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" name="Google Shape;3683;p3"/>
            <p:cNvSpPr/>
            <p:nvPr/>
          </p:nvSpPr>
          <p:spPr>
            <a:xfrm>
              <a:off x="6655601" y="2348917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92" y="27"/>
                  </a:moveTo>
                  <a:cubicBezTo>
                    <a:pt x="237" y="1"/>
                    <a:pt x="1" y="70"/>
                    <a:pt x="98" y="117"/>
                  </a:cubicBezTo>
                  <a:cubicBezTo>
                    <a:pt x="155" y="143"/>
                    <a:pt x="392" y="73"/>
                    <a:pt x="292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" name="Google Shape;3684;p3"/>
            <p:cNvSpPr/>
            <p:nvPr/>
          </p:nvSpPr>
          <p:spPr>
            <a:xfrm>
              <a:off x="6304536" y="2348917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93" y="27"/>
                  </a:moveTo>
                  <a:cubicBezTo>
                    <a:pt x="241" y="1"/>
                    <a:pt x="1" y="70"/>
                    <a:pt x="103" y="117"/>
                  </a:cubicBezTo>
                  <a:cubicBezTo>
                    <a:pt x="155" y="143"/>
                    <a:pt x="392" y="73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" name="Google Shape;3685;p3"/>
            <p:cNvSpPr/>
            <p:nvPr/>
          </p:nvSpPr>
          <p:spPr>
            <a:xfrm>
              <a:off x="2325966" y="2341450"/>
              <a:ext cx="25663" cy="8280"/>
            </a:xfrm>
            <a:custGeom>
              <a:avLst/>
              <a:gdLst/>
              <a:ahLst/>
              <a:cxnLst/>
              <a:rect l="l" t="t" r="r" b="b"/>
              <a:pathLst>
                <a:path w="719" h="275" extrusionOk="0">
                  <a:moveTo>
                    <a:pt x="105" y="275"/>
                  </a:moveTo>
                  <a:lnTo>
                    <a:pt x="682" y="275"/>
                  </a:lnTo>
                  <a:cubicBezTo>
                    <a:pt x="653" y="168"/>
                    <a:pt x="718" y="15"/>
                    <a:pt x="490" y="1"/>
                  </a:cubicBezTo>
                  <a:cubicBezTo>
                    <a:pt x="474" y="144"/>
                    <a:pt x="0" y="73"/>
                    <a:pt x="105" y="2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" name="Google Shape;3686;p3"/>
            <p:cNvSpPr/>
            <p:nvPr/>
          </p:nvSpPr>
          <p:spPr>
            <a:xfrm>
              <a:off x="2725286" y="2343467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42" y="0"/>
                    <a:pt x="0" y="70"/>
                    <a:pt x="103" y="117"/>
                  </a:cubicBezTo>
                  <a:cubicBezTo>
                    <a:pt x="156" y="141"/>
                    <a:pt x="396" y="72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" name="Google Shape;3687;p3"/>
            <p:cNvSpPr/>
            <p:nvPr/>
          </p:nvSpPr>
          <p:spPr>
            <a:xfrm>
              <a:off x="4371822" y="2332658"/>
              <a:ext cx="29625" cy="12375"/>
            </a:xfrm>
            <a:custGeom>
              <a:avLst/>
              <a:gdLst/>
              <a:ahLst/>
              <a:cxnLst/>
              <a:rect l="l" t="t" r="r" b="b"/>
              <a:pathLst>
                <a:path w="830" h="411" extrusionOk="0">
                  <a:moveTo>
                    <a:pt x="829" y="384"/>
                  </a:moveTo>
                  <a:lnTo>
                    <a:pt x="829" y="23"/>
                  </a:lnTo>
                  <a:cubicBezTo>
                    <a:pt x="466" y="0"/>
                    <a:pt x="407" y="123"/>
                    <a:pt x="59" y="111"/>
                  </a:cubicBezTo>
                  <a:cubicBezTo>
                    <a:pt x="0" y="352"/>
                    <a:pt x="329" y="410"/>
                    <a:pt x="829" y="38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" name="Google Shape;3688;p3"/>
            <p:cNvSpPr/>
            <p:nvPr/>
          </p:nvSpPr>
          <p:spPr>
            <a:xfrm>
              <a:off x="1469362" y="2335007"/>
              <a:ext cx="27519" cy="11201"/>
            </a:xfrm>
            <a:custGeom>
              <a:avLst/>
              <a:gdLst/>
              <a:ahLst/>
              <a:cxnLst/>
              <a:rect l="l" t="t" r="r" b="b"/>
              <a:pathLst>
                <a:path w="771" h="372" extrusionOk="0">
                  <a:moveTo>
                    <a:pt x="771" y="306"/>
                  </a:moveTo>
                  <a:lnTo>
                    <a:pt x="771" y="33"/>
                  </a:lnTo>
                  <a:cubicBezTo>
                    <a:pt x="481" y="50"/>
                    <a:pt x="56" y="1"/>
                    <a:pt x="0" y="125"/>
                  </a:cubicBezTo>
                  <a:cubicBezTo>
                    <a:pt x="382" y="127"/>
                    <a:pt x="244" y="371"/>
                    <a:pt x="771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" name="Google Shape;3689;p3"/>
            <p:cNvSpPr/>
            <p:nvPr/>
          </p:nvSpPr>
          <p:spPr>
            <a:xfrm>
              <a:off x="1909763" y="2324529"/>
              <a:ext cx="41403" cy="16952"/>
            </a:xfrm>
            <a:custGeom>
              <a:avLst/>
              <a:gdLst/>
              <a:ahLst/>
              <a:cxnLst/>
              <a:rect l="l" t="t" r="r" b="b"/>
              <a:pathLst>
                <a:path w="1160" h="563" extrusionOk="0">
                  <a:moveTo>
                    <a:pt x="1" y="199"/>
                  </a:moveTo>
                  <a:cubicBezTo>
                    <a:pt x="212" y="404"/>
                    <a:pt x="525" y="558"/>
                    <a:pt x="1160" y="563"/>
                  </a:cubicBezTo>
                  <a:lnTo>
                    <a:pt x="1160" y="110"/>
                  </a:lnTo>
                  <a:cubicBezTo>
                    <a:pt x="820" y="162"/>
                    <a:pt x="26" y="0"/>
                    <a:pt x="1" y="19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" name="Google Shape;3690;p3"/>
            <p:cNvSpPr/>
            <p:nvPr/>
          </p:nvSpPr>
          <p:spPr>
            <a:xfrm>
              <a:off x="911712" y="2325071"/>
              <a:ext cx="45901" cy="16741"/>
            </a:xfrm>
            <a:custGeom>
              <a:avLst/>
              <a:gdLst/>
              <a:ahLst/>
              <a:cxnLst/>
              <a:rect l="l" t="t" r="r" b="b"/>
              <a:pathLst>
                <a:path w="1286" h="556" extrusionOk="0">
                  <a:moveTo>
                    <a:pt x="965" y="0"/>
                  </a:moveTo>
                  <a:cubicBezTo>
                    <a:pt x="361" y="16"/>
                    <a:pt x="39" y="168"/>
                    <a:pt x="1" y="453"/>
                  </a:cubicBezTo>
                  <a:cubicBezTo>
                    <a:pt x="365" y="434"/>
                    <a:pt x="426" y="555"/>
                    <a:pt x="774" y="545"/>
                  </a:cubicBezTo>
                  <a:cubicBezTo>
                    <a:pt x="901" y="354"/>
                    <a:pt x="1285" y="141"/>
                    <a:pt x="9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" name="Google Shape;3691;p3"/>
            <p:cNvSpPr/>
            <p:nvPr/>
          </p:nvSpPr>
          <p:spPr>
            <a:xfrm>
              <a:off x="5668043" y="2330581"/>
              <a:ext cx="14919" cy="9184"/>
            </a:xfrm>
            <a:custGeom>
              <a:avLst/>
              <a:gdLst/>
              <a:ahLst/>
              <a:cxnLst/>
              <a:rect l="l" t="t" r="r" b="b"/>
              <a:pathLst>
                <a:path w="418" h="305" extrusionOk="0">
                  <a:moveTo>
                    <a:pt x="383" y="272"/>
                  </a:moveTo>
                  <a:cubicBezTo>
                    <a:pt x="354" y="165"/>
                    <a:pt x="418" y="15"/>
                    <a:pt x="192" y="0"/>
                  </a:cubicBezTo>
                  <a:cubicBezTo>
                    <a:pt x="179" y="55"/>
                    <a:pt x="163" y="107"/>
                    <a:pt x="0" y="92"/>
                  </a:cubicBezTo>
                  <a:cubicBezTo>
                    <a:pt x="21" y="200"/>
                    <a:pt x="56" y="304"/>
                    <a:pt x="383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" name="Google Shape;3692;p3"/>
            <p:cNvSpPr/>
            <p:nvPr/>
          </p:nvSpPr>
          <p:spPr>
            <a:xfrm>
              <a:off x="2532550" y="2335278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5" y="24"/>
                  </a:moveTo>
                  <a:cubicBezTo>
                    <a:pt x="243" y="1"/>
                    <a:pt x="0" y="67"/>
                    <a:pt x="102" y="116"/>
                  </a:cubicBezTo>
                  <a:cubicBezTo>
                    <a:pt x="157" y="141"/>
                    <a:pt x="396" y="73"/>
                    <a:pt x="295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" name="Google Shape;3693;p3"/>
            <p:cNvSpPr/>
            <p:nvPr/>
          </p:nvSpPr>
          <p:spPr>
            <a:xfrm>
              <a:off x="4174411" y="2330189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5"/>
                  </a:moveTo>
                  <a:cubicBezTo>
                    <a:pt x="192" y="52"/>
                    <a:pt x="38" y="0"/>
                    <a:pt x="1" y="105"/>
                  </a:cubicBezTo>
                  <a:cubicBezTo>
                    <a:pt x="1" y="153"/>
                    <a:pt x="156" y="206"/>
                    <a:pt x="192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" name="Google Shape;3694;p3"/>
            <p:cNvSpPr/>
            <p:nvPr/>
          </p:nvSpPr>
          <p:spPr>
            <a:xfrm>
              <a:off x="2319256" y="232979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4"/>
                  </a:moveTo>
                  <a:cubicBezTo>
                    <a:pt x="241" y="0"/>
                    <a:pt x="0" y="68"/>
                    <a:pt x="102" y="115"/>
                  </a:cubicBezTo>
                  <a:cubicBezTo>
                    <a:pt x="152" y="141"/>
                    <a:pt x="393" y="73"/>
                    <a:pt x="293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" name="Google Shape;3695;p3"/>
            <p:cNvSpPr/>
            <p:nvPr/>
          </p:nvSpPr>
          <p:spPr>
            <a:xfrm>
              <a:off x="3761349" y="2327811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8" y="20"/>
                    <a:pt x="4" y="3"/>
                    <a:pt x="0" y="92"/>
                  </a:cubicBezTo>
                  <a:cubicBezTo>
                    <a:pt x="153" y="70"/>
                    <a:pt x="380" y="88"/>
                    <a:pt x="3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" name="Google Shape;3696;p3"/>
            <p:cNvSpPr/>
            <p:nvPr/>
          </p:nvSpPr>
          <p:spPr>
            <a:xfrm>
              <a:off x="4556278" y="2324318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4" y="140"/>
                    <a:pt x="392" y="74"/>
                    <a:pt x="292" y="27"/>
                  </a:cubicBezTo>
                  <a:cubicBezTo>
                    <a:pt x="239" y="1"/>
                    <a:pt x="0" y="69"/>
                    <a:pt x="99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" name="Google Shape;3697;p3"/>
            <p:cNvSpPr/>
            <p:nvPr/>
          </p:nvSpPr>
          <p:spPr>
            <a:xfrm>
              <a:off x="3468747" y="2324288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6"/>
                  </a:moveTo>
                  <a:cubicBezTo>
                    <a:pt x="238" y="0"/>
                    <a:pt x="1" y="70"/>
                    <a:pt x="100" y="115"/>
                  </a:cubicBezTo>
                  <a:cubicBezTo>
                    <a:pt x="154" y="141"/>
                    <a:pt x="392" y="75"/>
                    <a:pt x="292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" name="Google Shape;3698;p3"/>
            <p:cNvSpPr/>
            <p:nvPr/>
          </p:nvSpPr>
          <p:spPr>
            <a:xfrm>
              <a:off x="7137476" y="2318808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89" y="27"/>
                  </a:moveTo>
                  <a:cubicBezTo>
                    <a:pt x="238" y="1"/>
                    <a:pt x="1" y="71"/>
                    <a:pt x="100" y="117"/>
                  </a:cubicBezTo>
                  <a:cubicBezTo>
                    <a:pt x="152" y="143"/>
                    <a:pt x="390" y="74"/>
                    <a:pt x="289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" name="Google Shape;3699;p3"/>
            <p:cNvSpPr/>
            <p:nvPr/>
          </p:nvSpPr>
          <p:spPr>
            <a:xfrm>
              <a:off x="2511956" y="2318808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3" y="27"/>
                  </a:moveTo>
                  <a:cubicBezTo>
                    <a:pt x="239" y="1"/>
                    <a:pt x="0" y="71"/>
                    <a:pt x="101" y="117"/>
                  </a:cubicBezTo>
                  <a:cubicBezTo>
                    <a:pt x="153" y="143"/>
                    <a:pt x="394" y="74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" name="Google Shape;3700;p3"/>
            <p:cNvSpPr/>
            <p:nvPr/>
          </p:nvSpPr>
          <p:spPr>
            <a:xfrm>
              <a:off x="5695419" y="2314111"/>
              <a:ext cx="13920" cy="5510"/>
            </a:xfrm>
            <a:custGeom>
              <a:avLst/>
              <a:gdLst/>
              <a:ahLst/>
              <a:cxnLst/>
              <a:rect l="l" t="t" r="r" b="b"/>
              <a:pathLst>
                <a:path w="390" h="183" extrusionOk="0">
                  <a:moveTo>
                    <a:pt x="1" y="183"/>
                  </a:moveTo>
                  <a:lnTo>
                    <a:pt x="390" y="183"/>
                  </a:lnTo>
                  <a:lnTo>
                    <a:pt x="39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" name="Google Shape;3701;p3"/>
            <p:cNvSpPr/>
            <p:nvPr/>
          </p:nvSpPr>
          <p:spPr>
            <a:xfrm>
              <a:off x="4542037" y="2303182"/>
              <a:ext cx="26555" cy="12225"/>
            </a:xfrm>
            <a:custGeom>
              <a:avLst/>
              <a:gdLst/>
              <a:ahLst/>
              <a:cxnLst/>
              <a:rect l="l" t="t" r="r" b="b"/>
              <a:pathLst>
                <a:path w="744" h="406" extrusionOk="0">
                  <a:moveTo>
                    <a:pt x="306" y="0"/>
                  </a:moveTo>
                  <a:cubicBezTo>
                    <a:pt x="1" y="136"/>
                    <a:pt x="90" y="405"/>
                    <a:pt x="693" y="363"/>
                  </a:cubicBezTo>
                  <a:cubicBezTo>
                    <a:pt x="744" y="157"/>
                    <a:pt x="646" y="23"/>
                    <a:pt x="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" name="Google Shape;3702;p3"/>
            <p:cNvSpPr/>
            <p:nvPr/>
          </p:nvSpPr>
          <p:spPr>
            <a:xfrm>
              <a:off x="3406786" y="2310619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100" y="118"/>
                  </a:moveTo>
                  <a:cubicBezTo>
                    <a:pt x="151" y="144"/>
                    <a:pt x="392" y="73"/>
                    <a:pt x="292" y="26"/>
                  </a:cubicBezTo>
                  <a:cubicBezTo>
                    <a:pt x="242" y="0"/>
                    <a:pt x="1" y="71"/>
                    <a:pt x="100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" name="Google Shape;3703;p3"/>
            <p:cNvSpPr/>
            <p:nvPr/>
          </p:nvSpPr>
          <p:spPr>
            <a:xfrm>
              <a:off x="7898854" y="2292885"/>
              <a:ext cx="35478" cy="19090"/>
            </a:xfrm>
            <a:custGeom>
              <a:avLst/>
              <a:gdLst/>
              <a:ahLst/>
              <a:cxnLst/>
              <a:rect l="l" t="t" r="r" b="b"/>
              <a:pathLst>
                <a:path w="994" h="634" extrusionOk="0">
                  <a:moveTo>
                    <a:pt x="557" y="615"/>
                  </a:moveTo>
                  <a:cubicBezTo>
                    <a:pt x="507" y="349"/>
                    <a:pt x="994" y="336"/>
                    <a:pt x="944" y="71"/>
                  </a:cubicBezTo>
                  <a:cubicBezTo>
                    <a:pt x="0" y="0"/>
                    <a:pt x="77" y="633"/>
                    <a:pt x="557" y="6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" name="Google Shape;3704;p3"/>
            <p:cNvSpPr/>
            <p:nvPr/>
          </p:nvSpPr>
          <p:spPr>
            <a:xfrm>
              <a:off x="2732211" y="2307969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99" y="114"/>
                  </a:moveTo>
                  <a:cubicBezTo>
                    <a:pt x="155" y="140"/>
                    <a:pt x="394" y="72"/>
                    <a:pt x="295" y="23"/>
                  </a:cubicBezTo>
                  <a:cubicBezTo>
                    <a:pt x="242" y="1"/>
                    <a:pt x="1" y="67"/>
                    <a:pt x="99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" name="Google Shape;3705;p3"/>
            <p:cNvSpPr/>
            <p:nvPr/>
          </p:nvSpPr>
          <p:spPr>
            <a:xfrm>
              <a:off x="1926860" y="230790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5"/>
                  </a:moveTo>
                  <a:cubicBezTo>
                    <a:pt x="242" y="0"/>
                    <a:pt x="1" y="69"/>
                    <a:pt x="103" y="116"/>
                  </a:cubicBezTo>
                  <a:cubicBezTo>
                    <a:pt x="157" y="142"/>
                    <a:pt x="395" y="74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" name="Google Shape;3706;p3"/>
            <p:cNvSpPr/>
            <p:nvPr/>
          </p:nvSpPr>
          <p:spPr>
            <a:xfrm>
              <a:off x="4975336" y="2292252"/>
              <a:ext cx="34086" cy="17193"/>
            </a:xfrm>
            <a:custGeom>
              <a:avLst/>
              <a:gdLst/>
              <a:ahLst/>
              <a:cxnLst/>
              <a:rect l="l" t="t" r="r" b="b"/>
              <a:pathLst>
                <a:path w="955" h="571" extrusionOk="0">
                  <a:moveTo>
                    <a:pt x="700" y="545"/>
                  </a:moveTo>
                  <a:cubicBezTo>
                    <a:pt x="862" y="440"/>
                    <a:pt x="955" y="302"/>
                    <a:pt x="893" y="92"/>
                  </a:cubicBezTo>
                  <a:cubicBezTo>
                    <a:pt x="626" y="94"/>
                    <a:pt x="467" y="47"/>
                    <a:pt x="313" y="0"/>
                  </a:cubicBezTo>
                  <a:cubicBezTo>
                    <a:pt x="1" y="148"/>
                    <a:pt x="83" y="571"/>
                    <a:pt x="700" y="5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" name="Google Shape;3707;p3"/>
            <p:cNvSpPr/>
            <p:nvPr/>
          </p:nvSpPr>
          <p:spPr>
            <a:xfrm>
              <a:off x="2770829" y="2296468"/>
              <a:ext cx="20095" cy="16259"/>
            </a:xfrm>
            <a:custGeom>
              <a:avLst/>
              <a:gdLst/>
              <a:ahLst/>
              <a:cxnLst/>
              <a:rect l="l" t="t" r="r" b="b"/>
              <a:pathLst>
                <a:path w="563" h="540" extrusionOk="0">
                  <a:moveTo>
                    <a:pt x="562" y="405"/>
                  </a:moveTo>
                  <a:lnTo>
                    <a:pt x="562" y="132"/>
                  </a:lnTo>
                  <a:cubicBezTo>
                    <a:pt x="1" y="0"/>
                    <a:pt x="1" y="539"/>
                    <a:pt x="562" y="4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" name="Google Shape;3708;p3"/>
            <p:cNvSpPr/>
            <p:nvPr/>
          </p:nvSpPr>
          <p:spPr>
            <a:xfrm>
              <a:off x="6573045" y="2302399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2" y="26"/>
                  </a:moveTo>
                  <a:cubicBezTo>
                    <a:pt x="237" y="0"/>
                    <a:pt x="0" y="71"/>
                    <a:pt x="101" y="118"/>
                  </a:cubicBezTo>
                  <a:cubicBezTo>
                    <a:pt x="151" y="143"/>
                    <a:pt x="389" y="75"/>
                    <a:pt x="292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" name="Google Shape;3709;p3"/>
            <p:cNvSpPr/>
            <p:nvPr/>
          </p:nvSpPr>
          <p:spPr>
            <a:xfrm>
              <a:off x="2686382" y="2297762"/>
              <a:ext cx="21915" cy="8702"/>
            </a:xfrm>
            <a:custGeom>
              <a:avLst/>
              <a:gdLst/>
              <a:ahLst/>
              <a:cxnLst/>
              <a:rect l="l" t="t" r="r" b="b"/>
              <a:pathLst>
                <a:path w="614" h="289" extrusionOk="0">
                  <a:moveTo>
                    <a:pt x="614" y="272"/>
                  </a:moveTo>
                  <a:lnTo>
                    <a:pt x="614" y="0"/>
                  </a:lnTo>
                  <a:lnTo>
                    <a:pt x="33" y="0"/>
                  </a:lnTo>
                  <a:cubicBezTo>
                    <a:pt x="0" y="199"/>
                    <a:pt x="191" y="289"/>
                    <a:pt x="614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" name="Google Shape;3710;p3"/>
            <p:cNvSpPr/>
            <p:nvPr/>
          </p:nvSpPr>
          <p:spPr>
            <a:xfrm>
              <a:off x="1888277" y="2294992"/>
              <a:ext cx="14670" cy="9545"/>
            </a:xfrm>
            <a:custGeom>
              <a:avLst/>
              <a:gdLst/>
              <a:ahLst/>
              <a:cxnLst/>
              <a:rect l="l" t="t" r="r" b="b"/>
              <a:pathLst>
                <a:path w="411" h="317" extrusionOk="0">
                  <a:moveTo>
                    <a:pt x="411" y="272"/>
                  </a:moveTo>
                  <a:lnTo>
                    <a:pt x="411" y="90"/>
                  </a:lnTo>
                  <a:cubicBezTo>
                    <a:pt x="220" y="90"/>
                    <a:pt x="184" y="17"/>
                    <a:pt x="26" y="1"/>
                  </a:cubicBezTo>
                  <a:cubicBezTo>
                    <a:pt x="45" y="144"/>
                    <a:pt x="1" y="317"/>
                    <a:pt x="411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" name="Google Shape;3711;p3"/>
            <p:cNvSpPr/>
            <p:nvPr/>
          </p:nvSpPr>
          <p:spPr>
            <a:xfrm>
              <a:off x="1655173" y="2300412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49" y="71"/>
                    <a:pt x="381" y="90"/>
                    <a:pt x="385" y="1"/>
                  </a:cubicBezTo>
                  <a:cubicBezTo>
                    <a:pt x="235" y="23"/>
                    <a:pt x="5" y="5"/>
                    <a:pt x="0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" name="Google Shape;3712;p3"/>
            <p:cNvSpPr/>
            <p:nvPr/>
          </p:nvSpPr>
          <p:spPr>
            <a:xfrm>
              <a:off x="8435017" y="2294661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2" y="103"/>
                  </a:moveTo>
                  <a:cubicBezTo>
                    <a:pt x="193" y="52"/>
                    <a:pt x="37" y="0"/>
                    <a:pt x="0" y="103"/>
                  </a:cubicBezTo>
                  <a:cubicBezTo>
                    <a:pt x="0" y="153"/>
                    <a:pt x="158" y="205"/>
                    <a:pt x="192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" name="Google Shape;3713;p3"/>
            <p:cNvSpPr/>
            <p:nvPr/>
          </p:nvSpPr>
          <p:spPr>
            <a:xfrm>
              <a:off x="7502282" y="2296919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8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2" y="142"/>
                    <a:pt x="389" y="74"/>
                    <a:pt x="291" y="2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" name="Google Shape;3714;p3"/>
            <p:cNvSpPr/>
            <p:nvPr/>
          </p:nvSpPr>
          <p:spPr>
            <a:xfrm>
              <a:off x="2343419" y="2294842"/>
              <a:ext cx="20737" cy="5811"/>
            </a:xfrm>
            <a:custGeom>
              <a:avLst/>
              <a:gdLst/>
              <a:ahLst/>
              <a:cxnLst/>
              <a:rect l="l" t="t" r="r" b="b"/>
              <a:pathLst>
                <a:path w="581" h="193" extrusionOk="0">
                  <a:moveTo>
                    <a:pt x="1" y="186"/>
                  </a:moveTo>
                  <a:cubicBezTo>
                    <a:pt x="334" y="193"/>
                    <a:pt x="497" y="118"/>
                    <a:pt x="580" y="5"/>
                  </a:cubicBezTo>
                  <a:cubicBezTo>
                    <a:pt x="250" y="1"/>
                    <a:pt x="87" y="75"/>
                    <a:pt x="1" y="18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" name="Google Shape;3715;p3"/>
            <p:cNvSpPr/>
            <p:nvPr/>
          </p:nvSpPr>
          <p:spPr>
            <a:xfrm>
              <a:off x="2708261" y="2289543"/>
              <a:ext cx="20737" cy="8160"/>
            </a:xfrm>
            <a:custGeom>
              <a:avLst/>
              <a:gdLst/>
              <a:ahLst/>
              <a:cxnLst/>
              <a:rect l="l" t="t" r="r" b="b"/>
              <a:pathLst>
                <a:path w="581" h="271" extrusionOk="0">
                  <a:moveTo>
                    <a:pt x="580" y="92"/>
                  </a:moveTo>
                  <a:cubicBezTo>
                    <a:pt x="385" y="92"/>
                    <a:pt x="351" y="19"/>
                    <a:pt x="194" y="0"/>
                  </a:cubicBezTo>
                  <a:cubicBezTo>
                    <a:pt x="194" y="92"/>
                    <a:pt x="37" y="107"/>
                    <a:pt x="1" y="182"/>
                  </a:cubicBezTo>
                  <a:cubicBezTo>
                    <a:pt x="194" y="182"/>
                    <a:pt x="231" y="255"/>
                    <a:pt x="386" y="271"/>
                  </a:cubicBezTo>
                  <a:cubicBezTo>
                    <a:pt x="385" y="182"/>
                    <a:pt x="543" y="165"/>
                    <a:pt x="580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" name="Google Shape;3716;p3"/>
            <p:cNvSpPr/>
            <p:nvPr/>
          </p:nvSpPr>
          <p:spPr>
            <a:xfrm>
              <a:off x="6184611" y="2282046"/>
              <a:ext cx="26555" cy="15266"/>
            </a:xfrm>
            <a:custGeom>
              <a:avLst/>
              <a:gdLst/>
              <a:ahLst/>
              <a:cxnLst/>
              <a:rect l="l" t="t" r="r" b="b"/>
              <a:pathLst>
                <a:path w="744" h="507" extrusionOk="0">
                  <a:moveTo>
                    <a:pt x="1" y="73"/>
                  </a:moveTo>
                  <a:lnTo>
                    <a:pt x="1" y="437"/>
                  </a:lnTo>
                  <a:cubicBezTo>
                    <a:pt x="744" y="507"/>
                    <a:pt x="744" y="0"/>
                    <a:pt x="1" y="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" name="Google Shape;3717;p3"/>
            <p:cNvSpPr/>
            <p:nvPr/>
          </p:nvSpPr>
          <p:spPr>
            <a:xfrm>
              <a:off x="5555185" y="2278583"/>
              <a:ext cx="35228" cy="16410"/>
            </a:xfrm>
            <a:custGeom>
              <a:avLst/>
              <a:gdLst/>
              <a:ahLst/>
              <a:cxnLst/>
              <a:rect l="l" t="t" r="r" b="b"/>
              <a:pathLst>
                <a:path w="987" h="545" extrusionOk="0">
                  <a:moveTo>
                    <a:pt x="847" y="0"/>
                  </a:moveTo>
                  <a:lnTo>
                    <a:pt x="75" y="0"/>
                  </a:lnTo>
                  <a:cubicBezTo>
                    <a:pt x="1" y="307"/>
                    <a:pt x="409" y="387"/>
                    <a:pt x="653" y="545"/>
                  </a:cubicBezTo>
                  <a:cubicBezTo>
                    <a:pt x="651" y="332"/>
                    <a:pt x="986" y="278"/>
                    <a:pt x="8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" name="Google Shape;3718;p3"/>
            <p:cNvSpPr/>
            <p:nvPr/>
          </p:nvSpPr>
          <p:spPr>
            <a:xfrm>
              <a:off x="2959425" y="2286050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3" y="25"/>
                  </a:moveTo>
                  <a:cubicBezTo>
                    <a:pt x="239" y="0"/>
                    <a:pt x="1" y="69"/>
                    <a:pt x="99" y="116"/>
                  </a:cubicBezTo>
                  <a:cubicBezTo>
                    <a:pt x="151" y="141"/>
                    <a:pt x="390" y="72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" name="Google Shape;3719;p3"/>
            <p:cNvSpPr/>
            <p:nvPr/>
          </p:nvSpPr>
          <p:spPr>
            <a:xfrm>
              <a:off x="7643444" y="2278583"/>
              <a:ext cx="20773" cy="8250"/>
            </a:xfrm>
            <a:custGeom>
              <a:avLst/>
              <a:gdLst/>
              <a:ahLst/>
              <a:cxnLst/>
              <a:rect l="l" t="t" r="r" b="b"/>
              <a:pathLst>
                <a:path w="582" h="274" extrusionOk="0">
                  <a:moveTo>
                    <a:pt x="581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1" y="27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" name="Google Shape;3720;p3"/>
            <p:cNvSpPr/>
            <p:nvPr/>
          </p:nvSpPr>
          <p:spPr>
            <a:xfrm>
              <a:off x="8324872" y="2278222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5" y="104"/>
                  </a:moveTo>
                  <a:cubicBezTo>
                    <a:pt x="196" y="53"/>
                    <a:pt x="38" y="0"/>
                    <a:pt x="0" y="104"/>
                  </a:cubicBezTo>
                  <a:cubicBezTo>
                    <a:pt x="0" y="155"/>
                    <a:pt x="156" y="208"/>
                    <a:pt x="195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" name="Google Shape;3721;p3"/>
            <p:cNvSpPr/>
            <p:nvPr/>
          </p:nvSpPr>
          <p:spPr>
            <a:xfrm>
              <a:off x="5134343" y="227509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2" y="116"/>
                  </a:moveTo>
                  <a:cubicBezTo>
                    <a:pt x="155" y="142"/>
                    <a:pt x="394" y="72"/>
                    <a:pt x="296" y="26"/>
                  </a:cubicBezTo>
                  <a:cubicBezTo>
                    <a:pt x="243" y="0"/>
                    <a:pt x="1" y="71"/>
                    <a:pt x="102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" name="Google Shape;3722;p3"/>
            <p:cNvSpPr/>
            <p:nvPr/>
          </p:nvSpPr>
          <p:spPr>
            <a:xfrm>
              <a:off x="1391232" y="2252630"/>
              <a:ext cx="52290" cy="28063"/>
            </a:xfrm>
            <a:custGeom>
              <a:avLst/>
              <a:gdLst/>
              <a:ahLst/>
              <a:cxnLst/>
              <a:rect l="l" t="t" r="r" b="b"/>
              <a:pathLst>
                <a:path w="1465" h="932" extrusionOk="0">
                  <a:moveTo>
                    <a:pt x="451" y="592"/>
                  </a:moveTo>
                  <a:cubicBezTo>
                    <a:pt x="588" y="703"/>
                    <a:pt x="338" y="931"/>
                    <a:pt x="838" y="864"/>
                  </a:cubicBezTo>
                  <a:cubicBezTo>
                    <a:pt x="1465" y="635"/>
                    <a:pt x="635" y="1"/>
                    <a:pt x="66" y="319"/>
                  </a:cubicBezTo>
                  <a:cubicBezTo>
                    <a:pt x="0" y="498"/>
                    <a:pt x="337" y="495"/>
                    <a:pt x="451" y="5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" name="Google Shape;3723;p3"/>
            <p:cNvSpPr/>
            <p:nvPr/>
          </p:nvSpPr>
          <p:spPr>
            <a:xfrm>
              <a:off x="7058312" y="2270394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1" y="182"/>
                  </a:moveTo>
                  <a:lnTo>
                    <a:pt x="387" y="182"/>
                  </a:lnTo>
                  <a:lnTo>
                    <a:pt x="387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" name="Google Shape;3724;p3"/>
            <p:cNvSpPr/>
            <p:nvPr/>
          </p:nvSpPr>
          <p:spPr>
            <a:xfrm>
              <a:off x="2972631" y="2267684"/>
              <a:ext cx="29482" cy="9846"/>
            </a:xfrm>
            <a:custGeom>
              <a:avLst/>
              <a:gdLst/>
              <a:ahLst/>
              <a:cxnLst/>
              <a:rect l="l" t="t" r="r" b="b"/>
              <a:pathLst>
                <a:path w="826" h="327" extrusionOk="0">
                  <a:moveTo>
                    <a:pt x="693" y="272"/>
                  </a:moveTo>
                  <a:cubicBezTo>
                    <a:pt x="825" y="28"/>
                    <a:pt x="295" y="96"/>
                    <a:pt x="114" y="1"/>
                  </a:cubicBezTo>
                  <a:cubicBezTo>
                    <a:pt x="0" y="236"/>
                    <a:pt x="191" y="327"/>
                    <a:pt x="693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" name="Google Shape;3725;p3"/>
            <p:cNvSpPr/>
            <p:nvPr/>
          </p:nvSpPr>
          <p:spPr>
            <a:xfrm>
              <a:off x="1665346" y="2272411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100" y="115"/>
                  </a:moveTo>
                  <a:cubicBezTo>
                    <a:pt x="151" y="140"/>
                    <a:pt x="391" y="72"/>
                    <a:pt x="293" y="24"/>
                  </a:cubicBezTo>
                  <a:cubicBezTo>
                    <a:pt x="240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" name="Google Shape;3726;p3"/>
            <p:cNvSpPr/>
            <p:nvPr/>
          </p:nvSpPr>
          <p:spPr>
            <a:xfrm>
              <a:off x="2873479" y="2267323"/>
              <a:ext cx="6996" cy="6173"/>
            </a:xfrm>
            <a:custGeom>
              <a:avLst/>
              <a:gdLst/>
              <a:ahLst/>
              <a:cxnLst/>
              <a:rect l="l" t="t" r="r" b="b"/>
              <a:pathLst>
                <a:path w="196" h="205" extrusionOk="0">
                  <a:moveTo>
                    <a:pt x="192" y="104"/>
                  </a:moveTo>
                  <a:cubicBezTo>
                    <a:pt x="195" y="53"/>
                    <a:pt x="37" y="1"/>
                    <a:pt x="1" y="104"/>
                  </a:cubicBezTo>
                  <a:cubicBezTo>
                    <a:pt x="1" y="152"/>
                    <a:pt x="155" y="205"/>
                    <a:pt x="192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" name="Google Shape;3727;p3"/>
            <p:cNvSpPr/>
            <p:nvPr/>
          </p:nvSpPr>
          <p:spPr>
            <a:xfrm>
              <a:off x="1059655" y="2269641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5" y="27"/>
                  </a:moveTo>
                  <a:cubicBezTo>
                    <a:pt x="238" y="1"/>
                    <a:pt x="0" y="70"/>
                    <a:pt x="101" y="116"/>
                  </a:cubicBezTo>
                  <a:cubicBezTo>
                    <a:pt x="152" y="141"/>
                    <a:pt x="393" y="73"/>
                    <a:pt x="295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" name="Google Shape;3728;p3"/>
            <p:cNvSpPr/>
            <p:nvPr/>
          </p:nvSpPr>
          <p:spPr>
            <a:xfrm>
              <a:off x="715550" y="2269641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8" y="116"/>
                  </a:moveTo>
                  <a:cubicBezTo>
                    <a:pt x="151" y="141"/>
                    <a:pt x="392" y="73"/>
                    <a:pt x="291" y="27"/>
                  </a:cubicBezTo>
                  <a:cubicBezTo>
                    <a:pt x="239" y="1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" name="Google Shape;3729;p3"/>
            <p:cNvSpPr/>
            <p:nvPr/>
          </p:nvSpPr>
          <p:spPr>
            <a:xfrm>
              <a:off x="546977" y="2261451"/>
              <a:ext cx="28411" cy="11683"/>
            </a:xfrm>
            <a:custGeom>
              <a:avLst/>
              <a:gdLst/>
              <a:ahLst/>
              <a:cxnLst/>
              <a:rect l="l" t="t" r="r" b="b"/>
              <a:pathLst>
                <a:path w="796" h="388" extrusionOk="0">
                  <a:moveTo>
                    <a:pt x="770" y="25"/>
                  </a:moveTo>
                  <a:cubicBezTo>
                    <a:pt x="333" y="0"/>
                    <a:pt x="47" y="46"/>
                    <a:pt x="0" y="208"/>
                  </a:cubicBezTo>
                  <a:cubicBezTo>
                    <a:pt x="277" y="229"/>
                    <a:pt x="325" y="355"/>
                    <a:pt x="580" y="388"/>
                  </a:cubicBezTo>
                  <a:cubicBezTo>
                    <a:pt x="536" y="217"/>
                    <a:pt x="795" y="188"/>
                    <a:pt x="770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0" name="Google Shape;3730;p3"/>
            <p:cNvSpPr/>
            <p:nvPr/>
          </p:nvSpPr>
          <p:spPr>
            <a:xfrm>
              <a:off x="2143902" y="2260157"/>
              <a:ext cx="38798" cy="12586"/>
            </a:xfrm>
            <a:custGeom>
              <a:avLst/>
              <a:gdLst/>
              <a:ahLst/>
              <a:cxnLst/>
              <a:rect l="l" t="t" r="r" b="b"/>
              <a:pathLst>
                <a:path w="1087" h="418" extrusionOk="0">
                  <a:moveTo>
                    <a:pt x="963" y="342"/>
                  </a:moveTo>
                  <a:cubicBezTo>
                    <a:pt x="1086" y="121"/>
                    <a:pt x="44" y="0"/>
                    <a:pt x="0" y="159"/>
                  </a:cubicBezTo>
                  <a:cubicBezTo>
                    <a:pt x="368" y="196"/>
                    <a:pt x="349" y="418"/>
                    <a:pt x="963" y="34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1" name="Google Shape;3731;p3"/>
            <p:cNvSpPr/>
            <p:nvPr/>
          </p:nvSpPr>
          <p:spPr>
            <a:xfrm>
              <a:off x="8717161" y="2264944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7" y="0"/>
                  </a:moveTo>
                  <a:cubicBezTo>
                    <a:pt x="237" y="21"/>
                    <a:pt x="7" y="3"/>
                    <a:pt x="0" y="92"/>
                  </a:cubicBezTo>
                  <a:cubicBezTo>
                    <a:pt x="152" y="69"/>
                    <a:pt x="382" y="88"/>
                    <a:pt x="3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2" name="Google Shape;3732;p3"/>
            <p:cNvSpPr/>
            <p:nvPr/>
          </p:nvSpPr>
          <p:spPr>
            <a:xfrm>
              <a:off x="270687" y="2262174"/>
              <a:ext cx="21665" cy="6413"/>
            </a:xfrm>
            <a:custGeom>
              <a:avLst/>
              <a:gdLst/>
              <a:ahLst/>
              <a:cxnLst/>
              <a:rect l="l" t="t" r="r" b="b"/>
              <a:pathLst>
                <a:path w="607" h="213" extrusionOk="0">
                  <a:moveTo>
                    <a:pt x="606" y="1"/>
                  </a:moveTo>
                  <a:lnTo>
                    <a:pt x="27" y="1"/>
                  </a:lnTo>
                  <a:cubicBezTo>
                    <a:pt x="1" y="164"/>
                    <a:pt x="217" y="212"/>
                    <a:pt x="606" y="18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3" name="Google Shape;3733;p3"/>
            <p:cNvSpPr/>
            <p:nvPr/>
          </p:nvSpPr>
          <p:spPr>
            <a:xfrm>
              <a:off x="5640453" y="2256333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4" y="104"/>
                  </a:moveTo>
                  <a:cubicBezTo>
                    <a:pt x="194" y="53"/>
                    <a:pt x="37" y="0"/>
                    <a:pt x="1" y="104"/>
                  </a:cubicBezTo>
                  <a:cubicBezTo>
                    <a:pt x="1" y="156"/>
                    <a:pt x="156" y="208"/>
                    <a:pt x="194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4" name="Google Shape;3734;p3"/>
            <p:cNvSpPr/>
            <p:nvPr/>
          </p:nvSpPr>
          <p:spPr>
            <a:xfrm>
              <a:off x="4766253" y="2256724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8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5" name="Google Shape;3735;p3"/>
            <p:cNvSpPr/>
            <p:nvPr/>
          </p:nvSpPr>
          <p:spPr>
            <a:xfrm>
              <a:off x="2491184" y="2243206"/>
              <a:ext cx="40404" cy="18548"/>
            </a:xfrm>
            <a:custGeom>
              <a:avLst/>
              <a:gdLst/>
              <a:ahLst/>
              <a:cxnLst/>
              <a:rect l="l" t="t" r="r" b="b"/>
              <a:pathLst>
                <a:path w="1132" h="616" extrusionOk="0">
                  <a:moveTo>
                    <a:pt x="1069" y="449"/>
                  </a:moveTo>
                  <a:cubicBezTo>
                    <a:pt x="1132" y="0"/>
                    <a:pt x="0" y="211"/>
                    <a:pt x="103" y="540"/>
                  </a:cubicBezTo>
                  <a:cubicBezTo>
                    <a:pt x="647" y="615"/>
                    <a:pt x="602" y="412"/>
                    <a:pt x="1069" y="44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6" name="Google Shape;3736;p3"/>
            <p:cNvSpPr/>
            <p:nvPr/>
          </p:nvSpPr>
          <p:spPr>
            <a:xfrm>
              <a:off x="151012" y="2255942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4" y="26"/>
                  </a:moveTo>
                  <a:cubicBezTo>
                    <a:pt x="240" y="0"/>
                    <a:pt x="0" y="71"/>
                    <a:pt x="102" y="117"/>
                  </a:cubicBezTo>
                  <a:cubicBezTo>
                    <a:pt x="156" y="143"/>
                    <a:pt x="396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7" name="Google Shape;3737;p3"/>
            <p:cNvSpPr/>
            <p:nvPr/>
          </p:nvSpPr>
          <p:spPr>
            <a:xfrm>
              <a:off x="7719075" y="2251275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8" y="0"/>
                  </a:moveTo>
                  <a:lnTo>
                    <a:pt x="0" y="0"/>
                  </a:lnTo>
                  <a:lnTo>
                    <a:pt x="0" y="181"/>
                  </a:lnTo>
                  <a:lnTo>
                    <a:pt x="388" y="18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8" name="Google Shape;3738;p3"/>
            <p:cNvSpPr/>
            <p:nvPr/>
          </p:nvSpPr>
          <p:spPr>
            <a:xfrm>
              <a:off x="5279002" y="2253232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1" y="25"/>
                  </a:moveTo>
                  <a:cubicBezTo>
                    <a:pt x="238" y="0"/>
                    <a:pt x="1" y="69"/>
                    <a:pt x="100" y="116"/>
                  </a:cubicBezTo>
                  <a:cubicBezTo>
                    <a:pt x="152" y="143"/>
                    <a:pt x="390" y="72"/>
                    <a:pt x="291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9" name="Google Shape;3739;p3"/>
            <p:cNvSpPr/>
            <p:nvPr/>
          </p:nvSpPr>
          <p:spPr>
            <a:xfrm>
              <a:off x="4700580" y="2243055"/>
              <a:ext cx="28161" cy="13700"/>
            </a:xfrm>
            <a:custGeom>
              <a:avLst/>
              <a:gdLst/>
              <a:ahLst/>
              <a:cxnLst/>
              <a:rect l="l" t="t" r="r" b="b"/>
              <a:pathLst>
                <a:path w="789" h="455" extrusionOk="0">
                  <a:moveTo>
                    <a:pt x="489" y="454"/>
                  </a:moveTo>
                  <a:cubicBezTo>
                    <a:pt x="754" y="338"/>
                    <a:pt x="788" y="9"/>
                    <a:pt x="297" y="0"/>
                  </a:cubicBezTo>
                  <a:cubicBezTo>
                    <a:pt x="35" y="116"/>
                    <a:pt x="1" y="447"/>
                    <a:pt x="489" y="45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0" name="Google Shape;3740;p3"/>
            <p:cNvSpPr/>
            <p:nvPr/>
          </p:nvSpPr>
          <p:spPr>
            <a:xfrm>
              <a:off x="7268215" y="2242272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98" y="116"/>
                  </a:moveTo>
                  <a:cubicBezTo>
                    <a:pt x="152" y="142"/>
                    <a:pt x="393" y="72"/>
                    <a:pt x="293" y="26"/>
                  </a:cubicBezTo>
                  <a:cubicBezTo>
                    <a:pt x="238" y="0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1" name="Google Shape;3741;p3"/>
            <p:cNvSpPr/>
            <p:nvPr/>
          </p:nvSpPr>
          <p:spPr>
            <a:xfrm>
              <a:off x="3417280" y="2237545"/>
              <a:ext cx="34408" cy="9033"/>
            </a:xfrm>
            <a:custGeom>
              <a:avLst/>
              <a:gdLst/>
              <a:ahLst/>
              <a:cxnLst/>
              <a:rect l="l" t="t" r="r" b="b"/>
              <a:pathLst>
                <a:path w="964" h="300" extrusionOk="0">
                  <a:moveTo>
                    <a:pt x="192" y="273"/>
                  </a:moveTo>
                  <a:cubicBezTo>
                    <a:pt x="631" y="299"/>
                    <a:pt x="918" y="252"/>
                    <a:pt x="964" y="92"/>
                  </a:cubicBezTo>
                  <a:cubicBezTo>
                    <a:pt x="621" y="114"/>
                    <a:pt x="0" y="0"/>
                    <a:pt x="192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2" name="Google Shape;3742;p3"/>
            <p:cNvSpPr/>
            <p:nvPr/>
          </p:nvSpPr>
          <p:spPr>
            <a:xfrm>
              <a:off x="2484473" y="224227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1" y="26"/>
                  </a:moveTo>
                  <a:cubicBezTo>
                    <a:pt x="238" y="0"/>
                    <a:pt x="0" y="69"/>
                    <a:pt x="98" y="116"/>
                  </a:cubicBezTo>
                  <a:cubicBezTo>
                    <a:pt x="153" y="142"/>
                    <a:pt x="392" y="74"/>
                    <a:pt x="291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3" name="Google Shape;3743;p3"/>
            <p:cNvSpPr/>
            <p:nvPr/>
          </p:nvSpPr>
          <p:spPr>
            <a:xfrm>
              <a:off x="1868539" y="2239984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3" y="102"/>
                  </a:moveTo>
                  <a:cubicBezTo>
                    <a:pt x="0" y="152"/>
                    <a:pt x="157" y="205"/>
                    <a:pt x="194" y="102"/>
                  </a:cubicBezTo>
                  <a:cubicBezTo>
                    <a:pt x="194" y="53"/>
                    <a:pt x="38" y="0"/>
                    <a:pt x="3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4" name="Google Shape;3744;p3"/>
            <p:cNvSpPr/>
            <p:nvPr/>
          </p:nvSpPr>
          <p:spPr>
            <a:xfrm>
              <a:off x="6504231" y="2239502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3" y="27"/>
                  </a:moveTo>
                  <a:cubicBezTo>
                    <a:pt x="239" y="1"/>
                    <a:pt x="0" y="70"/>
                    <a:pt x="101" y="118"/>
                  </a:cubicBezTo>
                  <a:cubicBezTo>
                    <a:pt x="153" y="143"/>
                    <a:pt x="391" y="75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5" name="Google Shape;3745;p3"/>
            <p:cNvSpPr/>
            <p:nvPr/>
          </p:nvSpPr>
          <p:spPr>
            <a:xfrm>
              <a:off x="5921634" y="2233210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2" y="236"/>
                  </a:moveTo>
                  <a:cubicBezTo>
                    <a:pt x="251" y="142"/>
                    <a:pt x="72" y="1"/>
                    <a:pt x="29" y="144"/>
                  </a:cubicBezTo>
                  <a:cubicBezTo>
                    <a:pt x="0" y="241"/>
                    <a:pt x="180" y="379"/>
                    <a:pt x="222" y="23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6" name="Google Shape;3746;p3"/>
            <p:cNvSpPr/>
            <p:nvPr/>
          </p:nvSpPr>
          <p:spPr>
            <a:xfrm>
              <a:off x="54644" y="2236823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5" y="24"/>
                  </a:moveTo>
                  <a:cubicBezTo>
                    <a:pt x="242" y="1"/>
                    <a:pt x="1" y="69"/>
                    <a:pt x="103" y="116"/>
                  </a:cubicBezTo>
                  <a:cubicBezTo>
                    <a:pt x="157" y="141"/>
                    <a:pt x="395" y="73"/>
                    <a:pt x="295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7" name="Google Shape;3747;p3"/>
            <p:cNvSpPr/>
            <p:nvPr/>
          </p:nvSpPr>
          <p:spPr>
            <a:xfrm>
              <a:off x="4532257" y="2234866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7" y="22"/>
                    <a:pt x="7" y="3"/>
                    <a:pt x="1" y="92"/>
                  </a:cubicBezTo>
                  <a:cubicBezTo>
                    <a:pt x="150" y="70"/>
                    <a:pt x="383" y="88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8" name="Google Shape;3748;p3"/>
            <p:cNvSpPr/>
            <p:nvPr/>
          </p:nvSpPr>
          <p:spPr>
            <a:xfrm>
              <a:off x="6700358" y="2226315"/>
              <a:ext cx="6996" cy="6142"/>
            </a:xfrm>
            <a:custGeom>
              <a:avLst/>
              <a:gdLst/>
              <a:ahLst/>
              <a:cxnLst/>
              <a:rect l="l" t="t" r="r" b="b"/>
              <a:pathLst>
                <a:path w="196" h="204" extrusionOk="0">
                  <a:moveTo>
                    <a:pt x="195" y="103"/>
                  </a:moveTo>
                  <a:cubicBezTo>
                    <a:pt x="195" y="52"/>
                    <a:pt x="40" y="0"/>
                    <a:pt x="4" y="103"/>
                  </a:cubicBezTo>
                  <a:cubicBezTo>
                    <a:pt x="1" y="152"/>
                    <a:pt x="160" y="204"/>
                    <a:pt x="195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9" name="Google Shape;3749;p3"/>
            <p:cNvSpPr/>
            <p:nvPr/>
          </p:nvSpPr>
          <p:spPr>
            <a:xfrm>
              <a:off x="4645722" y="2228663"/>
              <a:ext cx="13991" cy="4185"/>
            </a:xfrm>
            <a:custGeom>
              <a:avLst/>
              <a:gdLst/>
              <a:ahLst/>
              <a:cxnLst/>
              <a:rect l="l" t="t" r="r" b="b"/>
              <a:pathLst>
                <a:path w="392" h="139" extrusionOk="0">
                  <a:moveTo>
                    <a:pt x="294" y="25"/>
                  </a:moveTo>
                  <a:cubicBezTo>
                    <a:pt x="240" y="0"/>
                    <a:pt x="0" y="70"/>
                    <a:pt x="102" y="115"/>
                  </a:cubicBezTo>
                  <a:cubicBezTo>
                    <a:pt x="154" y="139"/>
                    <a:pt x="392" y="71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0" name="Google Shape;3750;p3"/>
            <p:cNvSpPr/>
            <p:nvPr/>
          </p:nvSpPr>
          <p:spPr>
            <a:xfrm>
              <a:off x="2680707" y="2223906"/>
              <a:ext cx="15027" cy="9274"/>
            </a:xfrm>
            <a:custGeom>
              <a:avLst/>
              <a:gdLst/>
              <a:ahLst/>
              <a:cxnLst/>
              <a:rect l="l" t="t" r="r" b="b"/>
              <a:pathLst>
                <a:path w="421" h="308" extrusionOk="0">
                  <a:moveTo>
                    <a:pt x="387" y="273"/>
                  </a:moveTo>
                  <a:cubicBezTo>
                    <a:pt x="355" y="165"/>
                    <a:pt x="420" y="15"/>
                    <a:pt x="192" y="0"/>
                  </a:cubicBezTo>
                  <a:cubicBezTo>
                    <a:pt x="183" y="55"/>
                    <a:pt x="165" y="108"/>
                    <a:pt x="0" y="92"/>
                  </a:cubicBezTo>
                  <a:cubicBezTo>
                    <a:pt x="24" y="203"/>
                    <a:pt x="59" y="307"/>
                    <a:pt x="387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1" name="Google Shape;3751;p3"/>
            <p:cNvSpPr/>
            <p:nvPr/>
          </p:nvSpPr>
          <p:spPr>
            <a:xfrm>
              <a:off x="2611822" y="2229416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0"/>
                  </a:moveTo>
                  <a:cubicBezTo>
                    <a:pt x="240" y="20"/>
                    <a:pt x="6" y="3"/>
                    <a:pt x="1" y="90"/>
                  </a:cubicBezTo>
                  <a:cubicBezTo>
                    <a:pt x="152" y="71"/>
                    <a:pt x="383" y="88"/>
                    <a:pt x="3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2" name="Google Shape;3752;p3"/>
            <p:cNvSpPr/>
            <p:nvPr/>
          </p:nvSpPr>
          <p:spPr>
            <a:xfrm>
              <a:off x="2570598" y="2217644"/>
              <a:ext cx="30517" cy="11803"/>
            </a:xfrm>
            <a:custGeom>
              <a:avLst/>
              <a:gdLst/>
              <a:ahLst/>
              <a:cxnLst/>
              <a:rect l="l" t="t" r="r" b="b"/>
              <a:pathLst>
                <a:path w="855" h="392" extrusionOk="0">
                  <a:moveTo>
                    <a:pt x="771" y="27"/>
                  </a:moveTo>
                  <a:cubicBezTo>
                    <a:pt x="333" y="1"/>
                    <a:pt x="48" y="48"/>
                    <a:pt x="1" y="208"/>
                  </a:cubicBezTo>
                  <a:cubicBezTo>
                    <a:pt x="275" y="229"/>
                    <a:pt x="326" y="359"/>
                    <a:pt x="579" y="391"/>
                  </a:cubicBezTo>
                  <a:cubicBezTo>
                    <a:pt x="639" y="269"/>
                    <a:pt x="854" y="216"/>
                    <a:pt x="771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3" name="Google Shape;3753;p3"/>
            <p:cNvSpPr/>
            <p:nvPr/>
          </p:nvSpPr>
          <p:spPr>
            <a:xfrm>
              <a:off x="4074474" y="221770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98" y="115"/>
                  </a:moveTo>
                  <a:cubicBezTo>
                    <a:pt x="152" y="141"/>
                    <a:pt x="391" y="71"/>
                    <a:pt x="293" y="25"/>
                  </a:cubicBezTo>
                  <a:cubicBezTo>
                    <a:pt x="241" y="0"/>
                    <a:pt x="1" y="69"/>
                    <a:pt x="98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4" name="Google Shape;3754;p3"/>
            <p:cNvSpPr/>
            <p:nvPr/>
          </p:nvSpPr>
          <p:spPr>
            <a:xfrm>
              <a:off x="7264896" y="2212344"/>
              <a:ext cx="13777" cy="6835"/>
            </a:xfrm>
            <a:custGeom>
              <a:avLst/>
              <a:gdLst/>
              <a:ahLst/>
              <a:cxnLst/>
              <a:rect l="l" t="t" r="r" b="b"/>
              <a:pathLst>
                <a:path w="386" h="227" extrusionOk="0">
                  <a:moveTo>
                    <a:pt x="386" y="112"/>
                  </a:moveTo>
                  <a:cubicBezTo>
                    <a:pt x="344" y="1"/>
                    <a:pt x="172" y="57"/>
                    <a:pt x="1" y="112"/>
                  </a:cubicBezTo>
                  <a:cubicBezTo>
                    <a:pt x="2" y="203"/>
                    <a:pt x="340" y="227"/>
                    <a:pt x="386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5" name="Google Shape;3755;p3"/>
            <p:cNvSpPr/>
            <p:nvPr/>
          </p:nvSpPr>
          <p:spPr>
            <a:xfrm>
              <a:off x="5987913" y="221228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3" y="24"/>
                  </a:moveTo>
                  <a:cubicBezTo>
                    <a:pt x="238" y="0"/>
                    <a:pt x="1" y="68"/>
                    <a:pt x="101" y="115"/>
                  </a:cubicBezTo>
                  <a:cubicBezTo>
                    <a:pt x="153" y="140"/>
                    <a:pt x="394" y="69"/>
                    <a:pt x="293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6" name="Google Shape;3756;p3"/>
            <p:cNvSpPr/>
            <p:nvPr/>
          </p:nvSpPr>
          <p:spPr>
            <a:xfrm>
              <a:off x="2952037" y="2204727"/>
              <a:ext cx="26698" cy="12285"/>
            </a:xfrm>
            <a:custGeom>
              <a:avLst/>
              <a:gdLst/>
              <a:ahLst/>
              <a:cxnLst/>
              <a:rect l="l" t="t" r="r" b="b"/>
              <a:pathLst>
                <a:path w="748" h="408" extrusionOk="0">
                  <a:moveTo>
                    <a:pt x="691" y="365"/>
                  </a:moveTo>
                  <a:cubicBezTo>
                    <a:pt x="747" y="157"/>
                    <a:pt x="645" y="24"/>
                    <a:pt x="306" y="0"/>
                  </a:cubicBezTo>
                  <a:cubicBezTo>
                    <a:pt x="0" y="136"/>
                    <a:pt x="89" y="408"/>
                    <a:pt x="691" y="36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7" name="Google Shape;3757;p3"/>
            <p:cNvSpPr/>
            <p:nvPr/>
          </p:nvSpPr>
          <p:spPr>
            <a:xfrm>
              <a:off x="2170992" y="2199277"/>
              <a:ext cx="38584" cy="16440"/>
            </a:xfrm>
            <a:custGeom>
              <a:avLst/>
              <a:gdLst/>
              <a:ahLst/>
              <a:cxnLst/>
              <a:rect l="l" t="t" r="r" b="b"/>
              <a:pathLst>
                <a:path w="1081" h="546" extrusionOk="0">
                  <a:moveTo>
                    <a:pt x="589" y="546"/>
                  </a:moveTo>
                  <a:cubicBezTo>
                    <a:pt x="609" y="402"/>
                    <a:pt x="1080" y="474"/>
                    <a:pt x="973" y="272"/>
                  </a:cubicBezTo>
                  <a:cubicBezTo>
                    <a:pt x="625" y="195"/>
                    <a:pt x="445" y="38"/>
                    <a:pt x="11" y="0"/>
                  </a:cubicBezTo>
                  <a:cubicBezTo>
                    <a:pt x="1" y="278"/>
                    <a:pt x="186" y="465"/>
                    <a:pt x="589" y="54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8" name="Google Shape;3758;p3"/>
            <p:cNvSpPr/>
            <p:nvPr/>
          </p:nvSpPr>
          <p:spPr>
            <a:xfrm>
              <a:off x="6862042" y="2209514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3" y="24"/>
                  </a:moveTo>
                  <a:cubicBezTo>
                    <a:pt x="241" y="1"/>
                    <a:pt x="0" y="69"/>
                    <a:pt x="102" y="116"/>
                  </a:cubicBezTo>
                  <a:cubicBezTo>
                    <a:pt x="154" y="140"/>
                    <a:pt x="395" y="70"/>
                    <a:pt x="293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9" name="Google Shape;3759;p3"/>
            <p:cNvSpPr/>
            <p:nvPr/>
          </p:nvSpPr>
          <p:spPr>
            <a:xfrm>
              <a:off x="8424524" y="220677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5"/>
                  </a:moveTo>
                  <a:cubicBezTo>
                    <a:pt x="153" y="140"/>
                    <a:pt x="393" y="72"/>
                    <a:pt x="292" y="24"/>
                  </a:cubicBezTo>
                  <a:cubicBezTo>
                    <a:pt x="239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0" name="Google Shape;3760;p3"/>
            <p:cNvSpPr/>
            <p:nvPr/>
          </p:nvSpPr>
          <p:spPr>
            <a:xfrm>
              <a:off x="7395742" y="2196086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89" y="470"/>
                  </a:moveTo>
                  <a:lnTo>
                    <a:pt x="578" y="470"/>
                  </a:lnTo>
                  <a:cubicBezTo>
                    <a:pt x="474" y="338"/>
                    <a:pt x="803" y="0"/>
                    <a:pt x="384" y="17"/>
                  </a:cubicBezTo>
                  <a:cubicBezTo>
                    <a:pt x="525" y="264"/>
                    <a:pt x="3" y="200"/>
                    <a:pt x="0" y="379"/>
                  </a:cubicBezTo>
                  <a:cubicBezTo>
                    <a:pt x="116" y="384"/>
                    <a:pt x="227" y="392"/>
                    <a:pt x="189" y="4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1" name="Google Shape;3761;p3"/>
            <p:cNvSpPr/>
            <p:nvPr/>
          </p:nvSpPr>
          <p:spPr>
            <a:xfrm>
              <a:off x="5026803" y="2200482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4" y="233"/>
                  </a:moveTo>
                  <a:cubicBezTo>
                    <a:pt x="250" y="139"/>
                    <a:pt x="74" y="1"/>
                    <a:pt x="28" y="144"/>
                  </a:cubicBezTo>
                  <a:cubicBezTo>
                    <a:pt x="1" y="238"/>
                    <a:pt x="178" y="379"/>
                    <a:pt x="224" y="23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2" name="Google Shape;3762;p3"/>
            <p:cNvSpPr/>
            <p:nvPr/>
          </p:nvSpPr>
          <p:spPr>
            <a:xfrm>
              <a:off x="2388141" y="2201295"/>
              <a:ext cx="13884" cy="4246"/>
            </a:xfrm>
            <a:custGeom>
              <a:avLst/>
              <a:gdLst/>
              <a:ahLst/>
              <a:cxnLst/>
              <a:rect l="l" t="t" r="r" b="b"/>
              <a:pathLst>
                <a:path w="389" h="141" extrusionOk="0">
                  <a:moveTo>
                    <a:pt x="291" y="26"/>
                  </a:moveTo>
                  <a:cubicBezTo>
                    <a:pt x="237" y="1"/>
                    <a:pt x="1" y="69"/>
                    <a:pt x="100" y="117"/>
                  </a:cubicBezTo>
                  <a:cubicBezTo>
                    <a:pt x="151" y="141"/>
                    <a:pt x="389" y="73"/>
                    <a:pt x="291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3" name="Google Shape;3763;p3"/>
            <p:cNvSpPr/>
            <p:nvPr/>
          </p:nvSpPr>
          <p:spPr>
            <a:xfrm>
              <a:off x="2116312" y="2199307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387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4" name="Google Shape;3764;p3"/>
            <p:cNvSpPr/>
            <p:nvPr/>
          </p:nvSpPr>
          <p:spPr>
            <a:xfrm>
              <a:off x="6266809" y="2190727"/>
              <a:ext cx="6960" cy="6263"/>
            </a:xfrm>
            <a:custGeom>
              <a:avLst/>
              <a:gdLst/>
              <a:ahLst/>
              <a:cxnLst/>
              <a:rect l="l" t="t" r="r" b="b"/>
              <a:pathLst>
                <a:path w="195" h="208" extrusionOk="0">
                  <a:moveTo>
                    <a:pt x="194" y="104"/>
                  </a:moveTo>
                  <a:cubicBezTo>
                    <a:pt x="195" y="53"/>
                    <a:pt x="37" y="1"/>
                    <a:pt x="2" y="104"/>
                  </a:cubicBezTo>
                  <a:cubicBezTo>
                    <a:pt x="0" y="155"/>
                    <a:pt x="156" y="207"/>
                    <a:pt x="194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5" name="Google Shape;3765;p3"/>
            <p:cNvSpPr/>
            <p:nvPr/>
          </p:nvSpPr>
          <p:spPr>
            <a:xfrm>
              <a:off x="3268659" y="2179135"/>
              <a:ext cx="52254" cy="22793"/>
            </a:xfrm>
            <a:custGeom>
              <a:avLst/>
              <a:gdLst/>
              <a:ahLst/>
              <a:cxnLst/>
              <a:rect l="l" t="t" r="r" b="b"/>
              <a:pathLst>
                <a:path w="1464" h="757" extrusionOk="0">
                  <a:moveTo>
                    <a:pt x="1464" y="398"/>
                  </a:moveTo>
                  <a:cubicBezTo>
                    <a:pt x="1346" y="272"/>
                    <a:pt x="721" y="384"/>
                    <a:pt x="692" y="215"/>
                  </a:cubicBezTo>
                  <a:cubicBezTo>
                    <a:pt x="670" y="105"/>
                    <a:pt x="636" y="1"/>
                    <a:pt x="306" y="33"/>
                  </a:cubicBezTo>
                  <a:cubicBezTo>
                    <a:pt x="0" y="476"/>
                    <a:pt x="1244" y="757"/>
                    <a:pt x="1464" y="39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6" name="Google Shape;3766;p3"/>
            <p:cNvSpPr/>
            <p:nvPr/>
          </p:nvSpPr>
          <p:spPr>
            <a:xfrm>
              <a:off x="7825722" y="218762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1"/>
                    <a:pt x="0" y="70"/>
                    <a:pt x="99" y="116"/>
                  </a:cubicBezTo>
                  <a:cubicBezTo>
                    <a:pt x="154" y="142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7" name="Google Shape;3767;p3"/>
            <p:cNvSpPr/>
            <p:nvPr/>
          </p:nvSpPr>
          <p:spPr>
            <a:xfrm>
              <a:off x="3334617" y="2185578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1" y="184"/>
                  </a:moveTo>
                  <a:lnTo>
                    <a:pt x="386" y="184"/>
                  </a:lnTo>
                  <a:lnTo>
                    <a:pt x="386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8" name="Google Shape;3768;p3"/>
            <p:cNvSpPr/>
            <p:nvPr/>
          </p:nvSpPr>
          <p:spPr>
            <a:xfrm>
              <a:off x="1896129" y="2188378"/>
              <a:ext cx="13670" cy="2740"/>
            </a:xfrm>
            <a:custGeom>
              <a:avLst/>
              <a:gdLst/>
              <a:ahLst/>
              <a:cxnLst/>
              <a:rect l="l" t="t" r="r" b="b"/>
              <a:pathLst>
                <a:path w="383" h="91" extrusionOk="0">
                  <a:moveTo>
                    <a:pt x="383" y="0"/>
                  </a:moveTo>
                  <a:cubicBezTo>
                    <a:pt x="235" y="20"/>
                    <a:pt x="4" y="2"/>
                    <a:pt x="0" y="91"/>
                  </a:cubicBezTo>
                  <a:cubicBezTo>
                    <a:pt x="148" y="71"/>
                    <a:pt x="379" y="89"/>
                    <a:pt x="38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9" name="Google Shape;3769;p3"/>
            <p:cNvSpPr/>
            <p:nvPr/>
          </p:nvSpPr>
          <p:spPr>
            <a:xfrm>
              <a:off x="6467041" y="2174649"/>
              <a:ext cx="29018" cy="10960"/>
            </a:xfrm>
            <a:custGeom>
              <a:avLst/>
              <a:gdLst/>
              <a:ahLst/>
              <a:cxnLst/>
              <a:rect l="l" t="t" r="r" b="b"/>
              <a:pathLst>
                <a:path w="813" h="364" extrusionOk="0">
                  <a:moveTo>
                    <a:pt x="562" y="364"/>
                  </a:moveTo>
                  <a:cubicBezTo>
                    <a:pt x="813" y="245"/>
                    <a:pt x="681" y="91"/>
                    <a:pt x="370" y="1"/>
                  </a:cubicBezTo>
                  <a:cubicBezTo>
                    <a:pt x="344" y="228"/>
                    <a:pt x="1" y="285"/>
                    <a:pt x="562" y="36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0" name="Google Shape;3770;p3"/>
            <p:cNvSpPr/>
            <p:nvPr/>
          </p:nvSpPr>
          <p:spPr>
            <a:xfrm>
              <a:off x="130454" y="2182115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93" y="26"/>
                  </a:moveTo>
                  <a:cubicBezTo>
                    <a:pt x="241" y="1"/>
                    <a:pt x="1" y="70"/>
                    <a:pt x="99" y="116"/>
                  </a:cubicBezTo>
                  <a:cubicBezTo>
                    <a:pt x="152" y="143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1" name="Google Shape;3771;p3"/>
            <p:cNvSpPr/>
            <p:nvPr/>
          </p:nvSpPr>
          <p:spPr>
            <a:xfrm>
              <a:off x="8390081" y="2179466"/>
              <a:ext cx="14063" cy="4185"/>
            </a:xfrm>
            <a:custGeom>
              <a:avLst/>
              <a:gdLst/>
              <a:ahLst/>
              <a:cxnLst/>
              <a:rect l="l" t="t" r="r" b="b"/>
              <a:pathLst>
                <a:path w="394" h="139" extrusionOk="0">
                  <a:moveTo>
                    <a:pt x="295" y="24"/>
                  </a:moveTo>
                  <a:cubicBezTo>
                    <a:pt x="238" y="0"/>
                    <a:pt x="1" y="68"/>
                    <a:pt x="101" y="115"/>
                  </a:cubicBezTo>
                  <a:cubicBezTo>
                    <a:pt x="154" y="139"/>
                    <a:pt x="394" y="69"/>
                    <a:pt x="295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2" name="Google Shape;3772;p3"/>
            <p:cNvSpPr/>
            <p:nvPr/>
          </p:nvSpPr>
          <p:spPr>
            <a:xfrm>
              <a:off x="4552923" y="2180158"/>
              <a:ext cx="13813" cy="2800"/>
            </a:xfrm>
            <a:custGeom>
              <a:avLst/>
              <a:gdLst/>
              <a:ahLst/>
              <a:cxnLst/>
              <a:rect l="l" t="t" r="r" b="b"/>
              <a:pathLst>
                <a:path w="387" h="93" extrusionOk="0">
                  <a:moveTo>
                    <a:pt x="386" y="1"/>
                  </a:moveTo>
                  <a:cubicBezTo>
                    <a:pt x="236" y="20"/>
                    <a:pt x="7" y="5"/>
                    <a:pt x="0" y="92"/>
                  </a:cubicBezTo>
                  <a:cubicBezTo>
                    <a:pt x="151" y="71"/>
                    <a:pt x="383" y="89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3" name="Google Shape;3773;p3"/>
            <p:cNvSpPr/>
            <p:nvPr/>
          </p:nvSpPr>
          <p:spPr>
            <a:xfrm>
              <a:off x="8655200" y="2173986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8" y="114"/>
                  </a:moveTo>
                  <a:cubicBezTo>
                    <a:pt x="384" y="23"/>
                    <a:pt x="49" y="1"/>
                    <a:pt x="0" y="114"/>
                  </a:cubicBezTo>
                  <a:cubicBezTo>
                    <a:pt x="217" y="105"/>
                    <a:pt x="303" y="247"/>
                    <a:pt x="388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4" name="Google Shape;3774;p3"/>
            <p:cNvSpPr/>
            <p:nvPr/>
          </p:nvSpPr>
          <p:spPr>
            <a:xfrm>
              <a:off x="8928636" y="2166489"/>
              <a:ext cx="25556" cy="10960"/>
            </a:xfrm>
            <a:custGeom>
              <a:avLst/>
              <a:gdLst/>
              <a:ahLst/>
              <a:cxnLst/>
              <a:rect l="l" t="t" r="r" b="b"/>
              <a:pathLst>
                <a:path w="716" h="364" extrusionOk="0">
                  <a:moveTo>
                    <a:pt x="440" y="363"/>
                  </a:moveTo>
                  <a:cubicBezTo>
                    <a:pt x="500" y="242"/>
                    <a:pt x="716" y="191"/>
                    <a:pt x="635" y="0"/>
                  </a:cubicBezTo>
                  <a:lnTo>
                    <a:pt x="56" y="0"/>
                  </a:lnTo>
                  <a:cubicBezTo>
                    <a:pt x="0" y="209"/>
                    <a:pt x="102" y="342"/>
                    <a:pt x="440" y="36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5" name="Google Shape;3775;p3"/>
            <p:cNvSpPr/>
            <p:nvPr/>
          </p:nvSpPr>
          <p:spPr>
            <a:xfrm>
              <a:off x="6300966" y="2168446"/>
              <a:ext cx="20987" cy="9003"/>
            </a:xfrm>
            <a:custGeom>
              <a:avLst/>
              <a:gdLst/>
              <a:ahLst/>
              <a:cxnLst/>
              <a:rect l="l" t="t" r="r" b="b"/>
              <a:pathLst>
                <a:path w="588" h="299" extrusionOk="0">
                  <a:moveTo>
                    <a:pt x="393" y="298"/>
                  </a:moveTo>
                  <a:cubicBezTo>
                    <a:pt x="393" y="210"/>
                    <a:pt x="550" y="191"/>
                    <a:pt x="588" y="116"/>
                  </a:cubicBezTo>
                  <a:cubicBezTo>
                    <a:pt x="338" y="112"/>
                    <a:pt x="320" y="1"/>
                    <a:pt x="9" y="27"/>
                  </a:cubicBezTo>
                  <a:cubicBezTo>
                    <a:pt x="0" y="183"/>
                    <a:pt x="154" y="259"/>
                    <a:pt x="393" y="29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6" name="Google Shape;3776;p3"/>
            <p:cNvSpPr/>
            <p:nvPr/>
          </p:nvSpPr>
          <p:spPr>
            <a:xfrm>
              <a:off x="8624220" y="217121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98" y="118"/>
                  </a:moveTo>
                  <a:cubicBezTo>
                    <a:pt x="153" y="141"/>
                    <a:pt x="393" y="73"/>
                    <a:pt x="293" y="26"/>
                  </a:cubicBezTo>
                  <a:cubicBezTo>
                    <a:pt x="238" y="0"/>
                    <a:pt x="0" y="69"/>
                    <a:pt x="98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7" name="Google Shape;3777;p3"/>
            <p:cNvSpPr/>
            <p:nvPr/>
          </p:nvSpPr>
          <p:spPr>
            <a:xfrm>
              <a:off x="5011670" y="2162786"/>
              <a:ext cx="39797" cy="15838"/>
            </a:xfrm>
            <a:custGeom>
              <a:avLst/>
              <a:gdLst/>
              <a:ahLst/>
              <a:cxnLst/>
              <a:rect l="l" t="t" r="r" b="b"/>
              <a:pathLst>
                <a:path w="1115" h="526" extrusionOk="0">
                  <a:moveTo>
                    <a:pt x="648" y="304"/>
                  </a:moveTo>
                  <a:cubicBezTo>
                    <a:pt x="1114" y="1"/>
                    <a:pt x="1" y="525"/>
                    <a:pt x="648" y="3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8" name="Google Shape;3778;p3"/>
            <p:cNvSpPr/>
            <p:nvPr/>
          </p:nvSpPr>
          <p:spPr>
            <a:xfrm>
              <a:off x="2798205" y="2160076"/>
              <a:ext cx="36264" cy="19060"/>
            </a:xfrm>
            <a:custGeom>
              <a:avLst/>
              <a:gdLst/>
              <a:ahLst/>
              <a:cxnLst/>
              <a:rect l="l" t="t" r="r" b="b"/>
              <a:pathLst>
                <a:path w="1016" h="633" extrusionOk="0">
                  <a:moveTo>
                    <a:pt x="757" y="488"/>
                  </a:moveTo>
                  <a:cubicBezTo>
                    <a:pt x="920" y="380"/>
                    <a:pt x="1016" y="242"/>
                    <a:pt x="952" y="33"/>
                  </a:cubicBezTo>
                  <a:cubicBezTo>
                    <a:pt x="661" y="48"/>
                    <a:pt x="242" y="1"/>
                    <a:pt x="178" y="123"/>
                  </a:cubicBezTo>
                  <a:cubicBezTo>
                    <a:pt x="692" y="93"/>
                    <a:pt x="0" y="632"/>
                    <a:pt x="757" y="48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9" name="Google Shape;3779;p3"/>
            <p:cNvSpPr/>
            <p:nvPr/>
          </p:nvSpPr>
          <p:spPr>
            <a:xfrm>
              <a:off x="3948624" y="2155530"/>
              <a:ext cx="37870" cy="18849"/>
            </a:xfrm>
            <a:custGeom>
              <a:avLst/>
              <a:gdLst/>
              <a:ahLst/>
              <a:cxnLst/>
              <a:rect l="l" t="t" r="r" b="b"/>
              <a:pathLst>
                <a:path w="1061" h="626" extrusionOk="0">
                  <a:moveTo>
                    <a:pt x="732" y="545"/>
                  </a:moveTo>
                  <a:cubicBezTo>
                    <a:pt x="1061" y="392"/>
                    <a:pt x="618" y="137"/>
                    <a:pt x="345" y="0"/>
                  </a:cubicBezTo>
                  <a:cubicBezTo>
                    <a:pt x="49" y="140"/>
                    <a:pt x="1" y="625"/>
                    <a:pt x="732" y="5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0" name="Google Shape;3780;p3"/>
            <p:cNvSpPr/>
            <p:nvPr/>
          </p:nvSpPr>
          <p:spPr>
            <a:xfrm>
              <a:off x="2838965" y="2163418"/>
              <a:ext cx="7067" cy="6233"/>
            </a:xfrm>
            <a:custGeom>
              <a:avLst/>
              <a:gdLst/>
              <a:ahLst/>
              <a:cxnLst/>
              <a:rect l="l" t="t" r="r" b="b"/>
              <a:pathLst>
                <a:path w="198" h="207" extrusionOk="0">
                  <a:moveTo>
                    <a:pt x="2" y="104"/>
                  </a:moveTo>
                  <a:cubicBezTo>
                    <a:pt x="0" y="155"/>
                    <a:pt x="158" y="207"/>
                    <a:pt x="196" y="104"/>
                  </a:cubicBezTo>
                  <a:cubicBezTo>
                    <a:pt x="197" y="53"/>
                    <a:pt x="40" y="1"/>
                    <a:pt x="2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1" name="Google Shape;3781;p3"/>
            <p:cNvSpPr/>
            <p:nvPr/>
          </p:nvSpPr>
          <p:spPr>
            <a:xfrm>
              <a:off x="387114" y="2152820"/>
              <a:ext cx="56680" cy="22583"/>
            </a:xfrm>
            <a:custGeom>
              <a:avLst/>
              <a:gdLst/>
              <a:ahLst/>
              <a:cxnLst/>
              <a:rect l="l" t="t" r="r" b="b"/>
              <a:pathLst>
                <a:path w="1588" h="750" extrusionOk="0">
                  <a:moveTo>
                    <a:pt x="1588" y="364"/>
                  </a:moveTo>
                  <a:cubicBezTo>
                    <a:pt x="1046" y="346"/>
                    <a:pt x="1059" y="67"/>
                    <a:pt x="622" y="0"/>
                  </a:cubicBezTo>
                  <a:cubicBezTo>
                    <a:pt x="861" y="294"/>
                    <a:pt x="1" y="69"/>
                    <a:pt x="237" y="364"/>
                  </a:cubicBezTo>
                  <a:cubicBezTo>
                    <a:pt x="960" y="278"/>
                    <a:pt x="1341" y="749"/>
                    <a:pt x="1588" y="36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2" name="Google Shape;3782;p3"/>
            <p:cNvSpPr/>
            <p:nvPr/>
          </p:nvSpPr>
          <p:spPr>
            <a:xfrm>
              <a:off x="3331084" y="216302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6" y="25"/>
                  </a:moveTo>
                  <a:cubicBezTo>
                    <a:pt x="238" y="1"/>
                    <a:pt x="1" y="67"/>
                    <a:pt x="100" y="117"/>
                  </a:cubicBezTo>
                  <a:cubicBezTo>
                    <a:pt x="153" y="142"/>
                    <a:pt x="392" y="72"/>
                    <a:pt x="296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3" name="Google Shape;3783;p3"/>
            <p:cNvSpPr/>
            <p:nvPr/>
          </p:nvSpPr>
          <p:spPr>
            <a:xfrm>
              <a:off x="2150790" y="2160437"/>
              <a:ext cx="13706" cy="6745"/>
            </a:xfrm>
            <a:custGeom>
              <a:avLst/>
              <a:gdLst/>
              <a:ahLst/>
              <a:cxnLst/>
              <a:rect l="l" t="t" r="r" b="b"/>
              <a:pathLst>
                <a:path w="384" h="224" extrusionOk="0">
                  <a:moveTo>
                    <a:pt x="384" y="111"/>
                  </a:moveTo>
                  <a:cubicBezTo>
                    <a:pt x="345" y="0"/>
                    <a:pt x="171" y="55"/>
                    <a:pt x="0" y="111"/>
                  </a:cubicBezTo>
                  <a:cubicBezTo>
                    <a:pt x="2" y="203"/>
                    <a:pt x="338" y="224"/>
                    <a:pt x="384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4" name="Google Shape;3784;p3"/>
            <p:cNvSpPr/>
            <p:nvPr/>
          </p:nvSpPr>
          <p:spPr>
            <a:xfrm>
              <a:off x="3035091" y="215757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1" y="0"/>
                    <a:pt x="1" y="69"/>
                    <a:pt x="100" y="116"/>
                  </a:cubicBezTo>
                  <a:cubicBezTo>
                    <a:pt x="155" y="141"/>
                    <a:pt x="392" y="71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5" name="Google Shape;3785;p3"/>
            <p:cNvSpPr/>
            <p:nvPr/>
          </p:nvSpPr>
          <p:spPr>
            <a:xfrm>
              <a:off x="5681677" y="2155138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2" y="15"/>
                  </a:moveTo>
                  <a:cubicBezTo>
                    <a:pt x="356" y="28"/>
                    <a:pt x="36" y="0"/>
                    <a:pt x="1" y="106"/>
                  </a:cubicBezTo>
                  <a:cubicBezTo>
                    <a:pt x="228" y="92"/>
                    <a:pt x="552" y="120"/>
                    <a:pt x="582" y="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6" name="Google Shape;3786;p3"/>
            <p:cNvSpPr/>
            <p:nvPr/>
          </p:nvSpPr>
          <p:spPr>
            <a:xfrm>
              <a:off x="2949146" y="2152820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9" y="20"/>
                    <a:pt x="7" y="1"/>
                    <a:pt x="0" y="90"/>
                  </a:cubicBezTo>
                  <a:cubicBezTo>
                    <a:pt x="149" y="72"/>
                    <a:pt x="383" y="90"/>
                    <a:pt x="3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7" name="Google Shape;3787;p3"/>
            <p:cNvSpPr/>
            <p:nvPr/>
          </p:nvSpPr>
          <p:spPr>
            <a:xfrm>
              <a:off x="8936595" y="2141830"/>
              <a:ext cx="14670" cy="9545"/>
            </a:xfrm>
            <a:custGeom>
              <a:avLst/>
              <a:gdLst/>
              <a:ahLst/>
              <a:cxnLst/>
              <a:rect l="l" t="t" r="r" b="b"/>
              <a:pathLst>
                <a:path w="411" h="317" extrusionOk="0">
                  <a:moveTo>
                    <a:pt x="410" y="275"/>
                  </a:moveTo>
                  <a:lnTo>
                    <a:pt x="410" y="92"/>
                  </a:lnTo>
                  <a:cubicBezTo>
                    <a:pt x="216" y="92"/>
                    <a:pt x="179" y="19"/>
                    <a:pt x="23" y="1"/>
                  </a:cubicBezTo>
                  <a:cubicBezTo>
                    <a:pt x="42" y="147"/>
                    <a:pt x="1" y="317"/>
                    <a:pt x="410" y="2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8" name="Google Shape;3788;p3"/>
            <p:cNvSpPr/>
            <p:nvPr/>
          </p:nvSpPr>
          <p:spPr>
            <a:xfrm>
              <a:off x="5561146" y="214655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7"/>
                  </a:moveTo>
                  <a:cubicBezTo>
                    <a:pt x="241" y="1"/>
                    <a:pt x="1" y="71"/>
                    <a:pt x="101" y="118"/>
                  </a:cubicBezTo>
                  <a:cubicBezTo>
                    <a:pt x="156" y="143"/>
                    <a:pt x="394" y="75"/>
                    <a:pt x="295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9" name="Google Shape;3789;p3"/>
            <p:cNvSpPr/>
            <p:nvPr/>
          </p:nvSpPr>
          <p:spPr>
            <a:xfrm>
              <a:off x="2160392" y="2141921"/>
              <a:ext cx="29518" cy="9846"/>
            </a:xfrm>
            <a:custGeom>
              <a:avLst/>
              <a:gdLst/>
              <a:ahLst/>
              <a:cxnLst/>
              <a:rect l="l" t="t" r="r" b="b"/>
              <a:pathLst>
                <a:path w="827" h="327" extrusionOk="0">
                  <a:moveTo>
                    <a:pt x="693" y="272"/>
                  </a:moveTo>
                  <a:cubicBezTo>
                    <a:pt x="826" y="29"/>
                    <a:pt x="294" y="98"/>
                    <a:pt x="115" y="1"/>
                  </a:cubicBezTo>
                  <a:cubicBezTo>
                    <a:pt x="0" y="237"/>
                    <a:pt x="193" y="327"/>
                    <a:pt x="693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0" name="Google Shape;3790;p3"/>
            <p:cNvSpPr/>
            <p:nvPr/>
          </p:nvSpPr>
          <p:spPr>
            <a:xfrm>
              <a:off x="8620758" y="2139181"/>
              <a:ext cx="34515" cy="8943"/>
            </a:xfrm>
            <a:custGeom>
              <a:avLst/>
              <a:gdLst/>
              <a:ahLst/>
              <a:cxnLst/>
              <a:rect l="l" t="t" r="r" b="b"/>
              <a:pathLst>
                <a:path w="967" h="297" extrusionOk="0">
                  <a:moveTo>
                    <a:pt x="195" y="272"/>
                  </a:moveTo>
                  <a:cubicBezTo>
                    <a:pt x="635" y="297"/>
                    <a:pt x="921" y="250"/>
                    <a:pt x="967" y="89"/>
                  </a:cubicBezTo>
                  <a:cubicBezTo>
                    <a:pt x="627" y="111"/>
                    <a:pt x="1" y="0"/>
                    <a:pt x="195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1" name="Google Shape;3791;p3"/>
            <p:cNvSpPr/>
            <p:nvPr/>
          </p:nvSpPr>
          <p:spPr>
            <a:xfrm>
              <a:off x="2713151" y="2136411"/>
              <a:ext cx="17739" cy="10960"/>
            </a:xfrm>
            <a:custGeom>
              <a:avLst/>
              <a:gdLst/>
              <a:ahLst/>
              <a:cxnLst/>
              <a:rect l="l" t="t" r="r" b="b"/>
              <a:pathLst>
                <a:path w="497" h="364" extrusionOk="0">
                  <a:moveTo>
                    <a:pt x="443" y="364"/>
                  </a:moveTo>
                  <a:cubicBezTo>
                    <a:pt x="497" y="157"/>
                    <a:pt x="394" y="23"/>
                    <a:pt x="57" y="1"/>
                  </a:cubicBezTo>
                  <a:cubicBezTo>
                    <a:pt x="1" y="207"/>
                    <a:pt x="104" y="343"/>
                    <a:pt x="443" y="36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2" name="Google Shape;3792;p3"/>
            <p:cNvSpPr/>
            <p:nvPr/>
          </p:nvSpPr>
          <p:spPr>
            <a:xfrm>
              <a:off x="7054814" y="2141168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4"/>
                  </a:moveTo>
                  <a:cubicBezTo>
                    <a:pt x="154" y="140"/>
                    <a:pt x="393" y="71"/>
                    <a:pt x="293" y="23"/>
                  </a:cubicBezTo>
                  <a:cubicBezTo>
                    <a:pt x="239" y="1"/>
                    <a:pt x="1" y="69"/>
                    <a:pt x="99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3" name="Google Shape;3793;p3"/>
            <p:cNvSpPr/>
            <p:nvPr/>
          </p:nvSpPr>
          <p:spPr>
            <a:xfrm>
              <a:off x="2339779" y="2141138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5" y="24"/>
                  </a:moveTo>
                  <a:cubicBezTo>
                    <a:pt x="242" y="0"/>
                    <a:pt x="1" y="68"/>
                    <a:pt x="103" y="115"/>
                  </a:cubicBezTo>
                  <a:cubicBezTo>
                    <a:pt x="158" y="141"/>
                    <a:pt x="396" y="72"/>
                    <a:pt x="295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4" name="Google Shape;3794;p3"/>
            <p:cNvSpPr/>
            <p:nvPr/>
          </p:nvSpPr>
          <p:spPr>
            <a:xfrm>
              <a:off x="7422297" y="2130961"/>
              <a:ext cx="23521" cy="8250"/>
            </a:xfrm>
            <a:custGeom>
              <a:avLst/>
              <a:gdLst/>
              <a:ahLst/>
              <a:cxnLst/>
              <a:rect l="l" t="t" r="r" b="b"/>
              <a:pathLst>
                <a:path w="659" h="274" extrusionOk="0">
                  <a:moveTo>
                    <a:pt x="411" y="273"/>
                  </a:moveTo>
                  <a:cubicBezTo>
                    <a:pt x="422" y="157"/>
                    <a:pt x="658" y="145"/>
                    <a:pt x="605" y="0"/>
                  </a:cubicBezTo>
                  <a:lnTo>
                    <a:pt x="217" y="0"/>
                  </a:lnTo>
                  <a:cubicBezTo>
                    <a:pt x="0" y="131"/>
                    <a:pt x="9" y="222"/>
                    <a:pt x="411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5" name="Google Shape;3795;p3"/>
            <p:cNvSpPr/>
            <p:nvPr/>
          </p:nvSpPr>
          <p:spPr>
            <a:xfrm>
              <a:off x="2008273" y="2121748"/>
              <a:ext cx="46436" cy="9244"/>
            </a:xfrm>
            <a:custGeom>
              <a:avLst/>
              <a:gdLst/>
              <a:ahLst/>
              <a:cxnLst/>
              <a:rect l="l" t="t" r="r" b="b"/>
              <a:pathLst>
                <a:path w="1301" h="307" extrusionOk="0">
                  <a:moveTo>
                    <a:pt x="713" y="306"/>
                  </a:moveTo>
                  <a:cubicBezTo>
                    <a:pt x="1300" y="1"/>
                    <a:pt x="0" y="31"/>
                    <a:pt x="713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6" name="Google Shape;3796;p3"/>
            <p:cNvSpPr/>
            <p:nvPr/>
          </p:nvSpPr>
          <p:spPr>
            <a:xfrm>
              <a:off x="8948801" y="2113619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7" y="304"/>
                  </a:moveTo>
                  <a:cubicBezTo>
                    <a:pt x="1114" y="1"/>
                    <a:pt x="0" y="524"/>
                    <a:pt x="647" y="3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7" name="Google Shape;3797;p3"/>
            <p:cNvSpPr/>
            <p:nvPr/>
          </p:nvSpPr>
          <p:spPr>
            <a:xfrm>
              <a:off x="8073459" y="212198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4" y="142"/>
                    <a:pt x="394" y="73"/>
                    <a:pt x="292" y="26"/>
                  </a:cubicBezTo>
                  <a:cubicBezTo>
                    <a:pt x="244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8" name="Google Shape;3798;p3"/>
            <p:cNvSpPr/>
            <p:nvPr/>
          </p:nvSpPr>
          <p:spPr>
            <a:xfrm>
              <a:off x="5069170" y="2120032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1" y="182"/>
                  </a:moveTo>
                  <a:lnTo>
                    <a:pt x="388" y="182"/>
                  </a:lnTo>
                  <a:lnTo>
                    <a:pt x="38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9" name="Google Shape;3799;p3"/>
            <p:cNvSpPr/>
            <p:nvPr/>
          </p:nvSpPr>
          <p:spPr>
            <a:xfrm>
              <a:off x="2928551" y="2119430"/>
              <a:ext cx="13813" cy="6715"/>
            </a:xfrm>
            <a:custGeom>
              <a:avLst/>
              <a:gdLst/>
              <a:ahLst/>
              <a:cxnLst/>
              <a:rect l="l" t="t" r="r" b="b"/>
              <a:pathLst>
                <a:path w="387" h="223" extrusionOk="0">
                  <a:moveTo>
                    <a:pt x="1" y="111"/>
                  </a:moveTo>
                  <a:cubicBezTo>
                    <a:pt x="2" y="202"/>
                    <a:pt x="337" y="223"/>
                    <a:pt x="387" y="111"/>
                  </a:cubicBezTo>
                  <a:cubicBezTo>
                    <a:pt x="344" y="1"/>
                    <a:pt x="172" y="56"/>
                    <a:pt x="1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0" name="Google Shape;3800;p3"/>
            <p:cNvSpPr/>
            <p:nvPr/>
          </p:nvSpPr>
          <p:spPr>
            <a:xfrm>
              <a:off x="6818570" y="2109614"/>
              <a:ext cx="26412" cy="15326"/>
            </a:xfrm>
            <a:custGeom>
              <a:avLst/>
              <a:gdLst/>
              <a:ahLst/>
              <a:cxnLst/>
              <a:rect l="l" t="t" r="r" b="b"/>
              <a:pathLst>
                <a:path w="740" h="509" extrusionOk="0">
                  <a:moveTo>
                    <a:pt x="739" y="437"/>
                  </a:moveTo>
                  <a:lnTo>
                    <a:pt x="739" y="75"/>
                  </a:lnTo>
                  <a:cubicBezTo>
                    <a:pt x="1" y="1"/>
                    <a:pt x="1" y="508"/>
                    <a:pt x="739" y="43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1" name="Google Shape;3801;p3"/>
            <p:cNvSpPr/>
            <p:nvPr/>
          </p:nvSpPr>
          <p:spPr>
            <a:xfrm>
              <a:off x="2783928" y="2116900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4"/>
                  </a:moveTo>
                  <a:cubicBezTo>
                    <a:pt x="195" y="55"/>
                    <a:pt x="36" y="0"/>
                    <a:pt x="1" y="104"/>
                  </a:cubicBezTo>
                  <a:cubicBezTo>
                    <a:pt x="1" y="154"/>
                    <a:pt x="157" y="206"/>
                    <a:pt x="195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2" name="Google Shape;3802;p3"/>
            <p:cNvSpPr/>
            <p:nvPr/>
          </p:nvSpPr>
          <p:spPr>
            <a:xfrm>
              <a:off x="4181264" y="2114130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2" y="105"/>
                  </a:moveTo>
                  <a:cubicBezTo>
                    <a:pt x="194" y="56"/>
                    <a:pt x="37" y="1"/>
                    <a:pt x="0" y="105"/>
                  </a:cubicBezTo>
                  <a:cubicBezTo>
                    <a:pt x="0" y="155"/>
                    <a:pt x="156" y="208"/>
                    <a:pt x="192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3" name="Google Shape;3803;p3"/>
            <p:cNvSpPr/>
            <p:nvPr/>
          </p:nvSpPr>
          <p:spPr>
            <a:xfrm>
              <a:off x="2715114" y="2109102"/>
              <a:ext cx="22629" cy="11713"/>
            </a:xfrm>
            <a:custGeom>
              <a:avLst/>
              <a:gdLst/>
              <a:ahLst/>
              <a:cxnLst/>
              <a:rect l="l" t="t" r="r" b="b"/>
              <a:pathLst>
                <a:path w="634" h="389" extrusionOk="0">
                  <a:moveTo>
                    <a:pt x="194" y="1"/>
                  </a:moveTo>
                  <a:cubicBezTo>
                    <a:pt x="204" y="126"/>
                    <a:pt x="104" y="199"/>
                    <a:pt x="1" y="272"/>
                  </a:cubicBezTo>
                  <a:cubicBezTo>
                    <a:pt x="246" y="276"/>
                    <a:pt x="267" y="388"/>
                    <a:pt x="578" y="363"/>
                  </a:cubicBezTo>
                  <a:cubicBezTo>
                    <a:pt x="634" y="157"/>
                    <a:pt x="533" y="21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4" name="Google Shape;3804;p3"/>
            <p:cNvSpPr/>
            <p:nvPr/>
          </p:nvSpPr>
          <p:spPr>
            <a:xfrm>
              <a:off x="2601507" y="2113829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1" y="24"/>
                  </a:moveTo>
                  <a:cubicBezTo>
                    <a:pt x="239" y="0"/>
                    <a:pt x="0" y="68"/>
                    <a:pt x="99" y="115"/>
                  </a:cubicBezTo>
                  <a:cubicBezTo>
                    <a:pt x="153" y="140"/>
                    <a:pt x="390" y="72"/>
                    <a:pt x="291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5" name="Google Shape;3805;p3"/>
            <p:cNvSpPr/>
            <p:nvPr/>
          </p:nvSpPr>
          <p:spPr>
            <a:xfrm>
              <a:off x="1923648" y="2106393"/>
              <a:ext cx="20630" cy="8160"/>
            </a:xfrm>
            <a:custGeom>
              <a:avLst/>
              <a:gdLst/>
              <a:ahLst/>
              <a:cxnLst/>
              <a:rect l="l" t="t" r="r" b="b"/>
              <a:pathLst>
                <a:path w="578" h="271" extrusionOk="0">
                  <a:moveTo>
                    <a:pt x="1" y="182"/>
                  </a:moveTo>
                  <a:cubicBezTo>
                    <a:pt x="193" y="179"/>
                    <a:pt x="229" y="255"/>
                    <a:pt x="384" y="271"/>
                  </a:cubicBezTo>
                  <a:cubicBezTo>
                    <a:pt x="382" y="179"/>
                    <a:pt x="541" y="164"/>
                    <a:pt x="578" y="91"/>
                  </a:cubicBezTo>
                  <a:cubicBezTo>
                    <a:pt x="382" y="92"/>
                    <a:pt x="347" y="16"/>
                    <a:pt x="191" y="1"/>
                  </a:cubicBezTo>
                  <a:cubicBezTo>
                    <a:pt x="193" y="91"/>
                    <a:pt x="35" y="106"/>
                    <a:pt x="1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6" name="Google Shape;3806;p3"/>
            <p:cNvSpPr/>
            <p:nvPr/>
          </p:nvSpPr>
          <p:spPr>
            <a:xfrm>
              <a:off x="4503882" y="2103653"/>
              <a:ext cx="23521" cy="8220"/>
            </a:xfrm>
            <a:custGeom>
              <a:avLst/>
              <a:gdLst/>
              <a:ahLst/>
              <a:cxnLst/>
              <a:rect l="l" t="t" r="r" b="b"/>
              <a:pathLst>
                <a:path w="659" h="273" extrusionOk="0">
                  <a:moveTo>
                    <a:pt x="412" y="273"/>
                  </a:moveTo>
                  <a:cubicBezTo>
                    <a:pt x="422" y="157"/>
                    <a:pt x="659" y="146"/>
                    <a:pt x="607" y="0"/>
                  </a:cubicBezTo>
                  <a:lnTo>
                    <a:pt x="219" y="0"/>
                  </a:lnTo>
                  <a:cubicBezTo>
                    <a:pt x="1" y="131"/>
                    <a:pt x="10" y="221"/>
                    <a:pt x="412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7" name="Google Shape;3807;p3"/>
            <p:cNvSpPr/>
            <p:nvPr/>
          </p:nvSpPr>
          <p:spPr>
            <a:xfrm>
              <a:off x="2763298" y="2106001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4"/>
                  </a:moveTo>
                  <a:cubicBezTo>
                    <a:pt x="194" y="53"/>
                    <a:pt x="37" y="0"/>
                    <a:pt x="0" y="104"/>
                  </a:cubicBezTo>
                  <a:cubicBezTo>
                    <a:pt x="2" y="153"/>
                    <a:pt x="157" y="205"/>
                    <a:pt x="194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8" name="Google Shape;3808;p3"/>
            <p:cNvSpPr/>
            <p:nvPr/>
          </p:nvSpPr>
          <p:spPr>
            <a:xfrm>
              <a:off x="2605040" y="2106001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4"/>
                  </a:moveTo>
                  <a:cubicBezTo>
                    <a:pt x="192" y="53"/>
                    <a:pt x="35" y="0"/>
                    <a:pt x="0" y="104"/>
                  </a:cubicBezTo>
                  <a:cubicBezTo>
                    <a:pt x="0" y="153"/>
                    <a:pt x="153" y="205"/>
                    <a:pt x="192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9" name="Google Shape;3809;p3"/>
            <p:cNvSpPr/>
            <p:nvPr/>
          </p:nvSpPr>
          <p:spPr>
            <a:xfrm>
              <a:off x="8717161" y="2103653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0" name="Google Shape;3810;p3"/>
            <p:cNvSpPr/>
            <p:nvPr/>
          </p:nvSpPr>
          <p:spPr>
            <a:xfrm>
              <a:off x="2887184" y="2087816"/>
              <a:ext cx="26627" cy="15266"/>
            </a:xfrm>
            <a:custGeom>
              <a:avLst/>
              <a:gdLst/>
              <a:ahLst/>
              <a:cxnLst/>
              <a:rect l="l" t="t" r="r" b="b"/>
              <a:pathLst>
                <a:path w="746" h="507" extrusionOk="0">
                  <a:moveTo>
                    <a:pt x="0" y="72"/>
                  </a:moveTo>
                  <a:lnTo>
                    <a:pt x="0" y="435"/>
                  </a:lnTo>
                  <a:cubicBezTo>
                    <a:pt x="746" y="507"/>
                    <a:pt x="746" y="0"/>
                    <a:pt x="0" y="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1" name="Google Shape;3811;p3"/>
            <p:cNvSpPr/>
            <p:nvPr/>
          </p:nvSpPr>
          <p:spPr>
            <a:xfrm>
              <a:off x="2967491" y="2079536"/>
              <a:ext cx="37120" cy="15928"/>
            </a:xfrm>
            <a:custGeom>
              <a:avLst/>
              <a:gdLst/>
              <a:ahLst/>
              <a:cxnLst/>
              <a:rect l="l" t="t" r="r" b="b"/>
              <a:pathLst>
                <a:path w="1040" h="529" extrusionOk="0">
                  <a:moveTo>
                    <a:pt x="837" y="528"/>
                  </a:moveTo>
                  <a:cubicBezTo>
                    <a:pt x="1040" y="1"/>
                    <a:pt x="1" y="489"/>
                    <a:pt x="837" y="52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2" name="Google Shape;3812;p3"/>
            <p:cNvSpPr/>
            <p:nvPr/>
          </p:nvSpPr>
          <p:spPr>
            <a:xfrm>
              <a:off x="7925623" y="2077187"/>
              <a:ext cx="34443" cy="16320"/>
            </a:xfrm>
            <a:custGeom>
              <a:avLst/>
              <a:gdLst/>
              <a:ahLst/>
              <a:cxnLst/>
              <a:rect l="l" t="t" r="r" b="b"/>
              <a:pathLst>
                <a:path w="965" h="542" extrusionOk="0">
                  <a:moveTo>
                    <a:pt x="1" y="425"/>
                  </a:moveTo>
                  <a:cubicBezTo>
                    <a:pt x="253" y="541"/>
                    <a:pt x="711" y="541"/>
                    <a:pt x="964" y="425"/>
                  </a:cubicBezTo>
                  <a:cubicBezTo>
                    <a:pt x="962" y="1"/>
                    <a:pt x="5" y="1"/>
                    <a:pt x="1" y="4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3" name="Google Shape;3813;p3"/>
            <p:cNvSpPr/>
            <p:nvPr/>
          </p:nvSpPr>
          <p:spPr>
            <a:xfrm>
              <a:off x="7788031" y="2089953"/>
              <a:ext cx="13706" cy="2740"/>
            </a:xfrm>
            <a:custGeom>
              <a:avLst/>
              <a:gdLst/>
              <a:ahLst/>
              <a:cxnLst/>
              <a:rect l="l" t="t" r="r" b="b"/>
              <a:pathLst>
                <a:path w="384" h="91" extrusionOk="0">
                  <a:moveTo>
                    <a:pt x="384" y="1"/>
                  </a:moveTo>
                  <a:cubicBezTo>
                    <a:pt x="234" y="23"/>
                    <a:pt x="4" y="4"/>
                    <a:pt x="0" y="91"/>
                  </a:cubicBezTo>
                  <a:cubicBezTo>
                    <a:pt x="146" y="71"/>
                    <a:pt x="381" y="90"/>
                    <a:pt x="3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4" name="Google Shape;3814;p3"/>
            <p:cNvSpPr/>
            <p:nvPr/>
          </p:nvSpPr>
          <p:spPr>
            <a:xfrm>
              <a:off x="8509863" y="2084534"/>
              <a:ext cx="21523" cy="6353"/>
            </a:xfrm>
            <a:custGeom>
              <a:avLst/>
              <a:gdLst/>
              <a:ahLst/>
              <a:cxnLst/>
              <a:rect l="l" t="t" r="r" b="b"/>
              <a:pathLst>
                <a:path w="603" h="211" extrusionOk="0">
                  <a:moveTo>
                    <a:pt x="603" y="181"/>
                  </a:moveTo>
                  <a:lnTo>
                    <a:pt x="603" y="1"/>
                  </a:lnTo>
                  <a:lnTo>
                    <a:pt x="26" y="1"/>
                  </a:lnTo>
                  <a:cubicBezTo>
                    <a:pt x="1" y="161"/>
                    <a:pt x="215" y="211"/>
                    <a:pt x="603" y="1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5" name="Google Shape;3815;p3"/>
            <p:cNvSpPr/>
            <p:nvPr/>
          </p:nvSpPr>
          <p:spPr>
            <a:xfrm>
              <a:off x="8593311" y="2077729"/>
              <a:ext cx="13777" cy="7497"/>
            </a:xfrm>
            <a:custGeom>
              <a:avLst/>
              <a:gdLst/>
              <a:ahLst/>
              <a:cxnLst/>
              <a:rect l="l" t="t" r="r" b="b"/>
              <a:pathLst>
                <a:path w="386" h="249" extrusionOk="0">
                  <a:moveTo>
                    <a:pt x="386" y="133"/>
                  </a:moveTo>
                  <a:cubicBezTo>
                    <a:pt x="169" y="143"/>
                    <a:pt x="86" y="1"/>
                    <a:pt x="1" y="133"/>
                  </a:cubicBezTo>
                  <a:cubicBezTo>
                    <a:pt x="3" y="227"/>
                    <a:pt x="339" y="249"/>
                    <a:pt x="386" y="13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6" name="Google Shape;3816;p3"/>
            <p:cNvSpPr/>
            <p:nvPr/>
          </p:nvSpPr>
          <p:spPr>
            <a:xfrm>
              <a:off x="3778588" y="2078301"/>
              <a:ext cx="13884" cy="4215"/>
            </a:xfrm>
            <a:custGeom>
              <a:avLst/>
              <a:gdLst/>
              <a:ahLst/>
              <a:cxnLst/>
              <a:rect l="l" t="t" r="r" b="b"/>
              <a:pathLst>
                <a:path w="389" h="140" extrusionOk="0">
                  <a:moveTo>
                    <a:pt x="289" y="25"/>
                  </a:moveTo>
                  <a:cubicBezTo>
                    <a:pt x="238" y="0"/>
                    <a:pt x="0" y="68"/>
                    <a:pt x="98" y="116"/>
                  </a:cubicBezTo>
                  <a:cubicBezTo>
                    <a:pt x="150" y="140"/>
                    <a:pt x="388" y="71"/>
                    <a:pt x="289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7" name="Google Shape;3817;p3"/>
            <p:cNvSpPr/>
            <p:nvPr/>
          </p:nvSpPr>
          <p:spPr>
            <a:xfrm>
              <a:off x="7911846" y="2070834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8" name="Google Shape;3818;p3"/>
            <p:cNvSpPr/>
            <p:nvPr/>
          </p:nvSpPr>
          <p:spPr>
            <a:xfrm>
              <a:off x="8062395" y="2068064"/>
              <a:ext cx="21594" cy="6413"/>
            </a:xfrm>
            <a:custGeom>
              <a:avLst/>
              <a:gdLst/>
              <a:ahLst/>
              <a:cxnLst/>
              <a:rect l="l" t="t" r="r" b="b"/>
              <a:pathLst>
                <a:path w="605" h="213" extrusionOk="0">
                  <a:moveTo>
                    <a:pt x="605" y="182"/>
                  </a:moveTo>
                  <a:lnTo>
                    <a:pt x="605" y="1"/>
                  </a:lnTo>
                  <a:lnTo>
                    <a:pt x="26" y="1"/>
                  </a:lnTo>
                  <a:cubicBezTo>
                    <a:pt x="0" y="163"/>
                    <a:pt x="217" y="212"/>
                    <a:pt x="605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9" name="Google Shape;3819;p3"/>
            <p:cNvSpPr/>
            <p:nvPr/>
          </p:nvSpPr>
          <p:spPr>
            <a:xfrm>
              <a:off x="7760477" y="2062585"/>
              <a:ext cx="20666" cy="8220"/>
            </a:xfrm>
            <a:custGeom>
              <a:avLst/>
              <a:gdLst/>
              <a:ahLst/>
              <a:cxnLst/>
              <a:rect l="l" t="t" r="r" b="b"/>
              <a:pathLst>
                <a:path w="579" h="273" extrusionOk="0">
                  <a:moveTo>
                    <a:pt x="579" y="91"/>
                  </a:moveTo>
                  <a:cubicBezTo>
                    <a:pt x="384" y="91"/>
                    <a:pt x="348" y="18"/>
                    <a:pt x="194" y="0"/>
                  </a:cubicBezTo>
                  <a:cubicBezTo>
                    <a:pt x="195" y="91"/>
                    <a:pt x="37" y="107"/>
                    <a:pt x="1" y="182"/>
                  </a:cubicBezTo>
                  <a:cubicBezTo>
                    <a:pt x="195" y="182"/>
                    <a:pt x="229" y="255"/>
                    <a:pt x="390" y="273"/>
                  </a:cubicBezTo>
                  <a:cubicBezTo>
                    <a:pt x="384" y="183"/>
                    <a:pt x="541" y="165"/>
                    <a:pt x="579" y="9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0" name="Google Shape;3820;p3"/>
            <p:cNvSpPr/>
            <p:nvPr/>
          </p:nvSpPr>
          <p:spPr>
            <a:xfrm>
              <a:off x="7626205" y="2067342"/>
              <a:ext cx="13920" cy="4246"/>
            </a:xfrm>
            <a:custGeom>
              <a:avLst/>
              <a:gdLst/>
              <a:ahLst/>
              <a:cxnLst/>
              <a:rect l="l" t="t" r="r" b="b"/>
              <a:pathLst>
                <a:path w="390" h="141" extrusionOk="0">
                  <a:moveTo>
                    <a:pt x="290" y="25"/>
                  </a:moveTo>
                  <a:cubicBezTo>
                    <a:pt x="238" y="0"/>
                    <a:pt x="1" y="69"/>
                    <a:pt x="98" y="116"/>
                  </a:cubicBezTo>
                  <a:cubicBezTo>
                    <a:pt x="151" y="141"/>
                    <a:pt x="390" y="72"/>
                    <a:pt x="290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1" name="Google Shape;3821;p3"/>
            <p:cNvSpPr/>
            <p:nvPr/>
          </p:nvSpPr>
          <p:spPr>
            <a:xfrm>
              <a:off x="6758536" y="2055931"/>
              <a:ext cx="31481" cy="13911"/>
            </a:xfrm>
            <a:custGeom>
              <a:avLst/>
              <a:gdLst/>
              <a:ahLst/>
              <a:cxnLst/>
              <a:rect l="l" t="t" r="r" b="b"/>
              <a:pathLst>
                <a:path w="882" h="462" extrusionOk="0">
                  <a:moveTo>
                    <a:pt x="688" y="404"/>
                  </a:moveTo>
                  <a:cubicBezTo>
                    <a:pt x="701" y="404"/>
                    <a:pt x="675" y="320"/>
                    <a:pt x="688" y="312"/>
                  </a:cubicBezTo>
                  <a:cubicBezTo>
                    <a:pt x="706" y="301"/>
                    <a:pt x="869" y="124"/>
                    <a:pt x="881" y="131"/>
                  </a:cubicBezTo>
                  <a:cubicBezTo>
                    <a:pt x="671" y="0"/>
                    <a:pt x="0" y="461"/>
                    <a:pt x="688" y="4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2" name="Google Shape;3822;p3"/>
            <p:cNvSpPr/>
            <p:nvPr/>
          </p:nvSpPr>
          <p:spPr>
            <a:xfrm>
              <a:off x="7571382" y="2054094"/>
              <a:ext cx="23914" cy="5811"/>
            </a:xfrm>
            <a:custGeom>
              <a:avLst/>
              <a:gdLst/>
              <a:ahLst/>
              <a:cxnLst/>
              <a:rect l="l" t="t" r="r" b="b"/>
              <a:pathLst>
                <a:path w="670" h="193" extrusionOk="0">
                  <a:moveTo>
                    <a:pt x="475" y="192"/>
                  </a:moveTo>
                  <a:cubicBezTo>
                    <a:pt x="475" y="101"/>
                    <a:pt x="633" y="85"/>
                    <a:pt x="670" y="11"/>
                  </a:cubicBezTo>
                  <a:cubicBezTo>
                    <a:pt x="366" y="20"/>
                    <a:pt x="0" y="0"/>
                    <a:pt x="90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3" name="Google Shape;3823;p3"/>
            <p:cNvSpPr/>
            <p:nvPr/>
          </p:nvSpPr>
          <p:spPr>
            <a:xfrm>
              <a:off x="2694484" y="2054094"/>
              <a:ext cx="7031" cy="6142"/>
            </a:xfrm>
            <a:custGeom>
              <a:avLst/>
              <a:gdLst/>
              <a:ahLst/>
              <a:cxnLst/>
              <a:rect l="l" t="t" r="r" b="b"/>
              <a:pathLst>
                <a:path w="197" h="204" extrusionOk="0">
                  <a:moveTo>
                    <a:pt x="192" y="102"/>
                  </a:moveTo>
                  <a:cubicBezTo>
                    <a:pt x="196" y="52"/>
                    <a:pt x="40" y="0"/>
                    <a:pt x="1" y="102"/>
                  </a:cubicBezTo>
                  <a:cubicBezTo>
                    <a:pt x="1" y="152"/>
                    <a:pt x="158" y="204"/>
                    <a:pt x="192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4" name="Google Shape;3824;p3"/>
            <p:cNvSpPr/>
            <p:nvPr/>
          </p:nvSpPr>
          <p:spPr>
            <a:xfrm>
              <a:off x="8779158" y="2031814"/>
              <a:ext cx="56216" cy="27912"/>
            </a:xfrm>
            <a:custGeom>
              <a:avLst/>
              <a:gdLst/>
              <a:ahLst/>
              <a:cxnLst/>
              <a:rect l="l" t="t" r="r" b="b"/>
              <a:pathLst>
                <a:path w="1575" h="927" extrusionOk="0">
                  <a:moveTo>
                    <a:pt x="1352" y="25"/>
                  </a:moveTo>
                  <a:cubicBezTo>
                    <a:pt x="338" y="0"/>
                    <a:pt x="143" y="363"/>
                    <a:pt x="1" y="751"/>
                  </a:cubicBezTo>
                  <a:cubicBezTo>
                    <a:pt x="818" y="927"/>
                    <a:pt x="1575" y="604"/>
                    <a:pt x="1352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5" name="Google Shape;3825;p3"/>
            <p:cNvSpPr/>
            <p:nvPr/>
          </p:nvSpPr>
          <p:spPr>
            <a:xfrm>
              <a:off x="7918699" y="2054395"/>
              <a:ext cx="13884" cy="2770"/>
            </a:xfrm>
            <a:custGeom>
              <a:avLst/>
              <a:gdLst/>
              <a:ahLst/>
              <a:cxnLst/>
              <a:rect l="l" t="t" r="r" b="b"/>
              <a:pathLst>
                <a:path w="389" h="92" extrusionOk="0">
                  <a:moveTo>
                    <a:pt x="388" y="1"/>
                  </a:moveTo>
                  <a:cubicBezTo>
                    <a:pt x="238" y="23"/>
                    <a:pt x="7" y="4"/>
                    <a:pt x="1" y="92"/>
                  </a:cubicBezTo>
                  <a:cubicBezTo>
                    <a:pt x="153" y="71"/>
                    <a:pt x="383" y="89"/>
                    <a:pt x="3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6" name="Google Shape;3826;p3"/>
            <p:cNvSpPr/>
            <p:nvPr/>
          </p:nvSpPr>
          <p:spPr>
            <a:xfrm>
              <a:off x="2804629" y="2032536"/>
              <a:ext cx="51147" cy="19150"/>
            </a:xfrm>
            <a:custGeom>
              <a:avLst/>
              <a:gdLst/>
              <a:ahLst/>
              <a:cxnLst/>
              <a:rect l="l" t="t" r="r" b="b"/>
              <a:pathLst>
                <a:path w="1433" h="636" extrusionOk="0">
                  <a:moveTo>
                    <a:pt x="964" y="635"/>
                  </a:moveTo>
                  <a:cubicBezTo>
                    <a:pt x="1432" y="404"/>
                    <a:pt x="884" y="139"/>
                    <a:pt x="577" y="1"/>
                  </a:cubicBezTo>
                  <a:cubicBezTo>
                    <a:pt x="545" y="107"/>
                    <a:pt x="274" y="100"/>
                    <a:pt x="0" y="92"/>
                  </a:cubicBezTo>
                  <a:cubicBezTo>
                    <a:pt x="106" y="374"/>
                    <a:pt x="460" y="541"/>
                    <a:pt x="964" y="63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7" name="Google Shape;3827;p3"/>
            <p:cNvSpPr/>
            <p:nvPr/>
          </p:nvSpPr>
          <p:spPr>
            <a:xfrm>
              <a:off x="2053494" y="2043496"/>
              <a:ext cx="23486" cy="8190"/>
            </a:xfrm>
            <a:custGeom>
              <a:avLst/>
              <a:gdLst/>
              <a:ahLst/>
              <a:cxnLst/>
              <a:rect l="l" t="t" r="r" b="b"/>
              <a:pathLst>
                <a:path w="658" h="272" extrusionOk="0">
                  <a:moveTo>
                    <a:pt x="411" y="271"/>
                  </a:moveTo>
                  <a:cubicBezTo>
                    <a:pt x="421" y="156"/>
                    <a:pt x="657" y="146"/>
                    <a:pt x="604" y="1"/>
                  </a:cubicBezTo>
                  <a:lnTo>
                    <a:pt x="219" y="1"/>
                  </a:lnTo>
                  <a:cubicBezTo>
                    <a:pt x="1" y="130"/>
                    <a:pt x="10" y="222"/>
                    <a:pt x="411" y="27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8" name="Google Shape;3828;p3"/>
            <p:cNvSpPr/>
            <p:nvPr/>
          </p:nvSpPr>
          <p:spPr>
            <a:xfrm>
              <a:off x="5588700" y="2037263"/>
              <a:ext cx="14063" cy="4185"/>
            </a:xfrm>
            <a:custGeom>
              <a:avLst/>
              <a:gdLst/>
              <a:ahLst/>
              <a:cxnLst/>
              <a:rect l="l" t="t" r="r" b="b"/>
              <a:pathLst>
                <a:path w="394" h="139" extrusionOk="0">
                  <a:moveTo>
                    <a:pt x="100" y="115"/>
                  </a:moveTo>
                  <a:cubicBezTo>
                    <a:pt x="153" y="139"/>
                    <a:pt x="393" y="71"/>
                    <a:pt x="293" y="24"/>
                  </a:cubicBezTo>
                  <a:cubicBezTo>
                    <a:pt x="240" y="0"/>
                    <a:pt x="0" y="70"/>
                    <a:pt x="100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9" name="Google Shape;3829;p3"/>
            <p:cNvSpPr/>
            <p:nvPr/>
          </p:nvSpPr>
          <p:spPr>
            <a:xfrm>
              <a:off x="1658564" y="2037263"/>
              <a:ext cx="13884" cy="4185"/>
            </a:xfrm>
            <a:custGeom>
              <a:avLst/>
              <a:gdLst/>
              <a:ahLst/>
              <a:cxnLst/>
              <a:rect l="l" t="t" r="r" b="b"/>
              <a:pathLst>
                <a:path w="389" h="139" extrusionOk="0">
                  <a:moveTo>
                    <a:pt x="97" y="115"/>
                  </a:moveTo>
                  <a:cubicBezTo>
                    <a:pt x="152" y="139"/>
                    <a:pt x="388" y="71"/>
                    <a:pt x="290" y="24"/>
                  </a:cubicBezTo>
                  <a:cubicBezTo>
                    <a:pt x="238" y="0"/>
                    <a:pt x="0" y="70"/>
                    <a:pt x="97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0" name="Google Shape;3830;p3"/>
            <p:cNvSpPr/>
            <p:nvPr/>
          </p:nvSpPr>
          <p:spPr>
            <a:xfrm>
              <a:off x="7825722" y="2029044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1"/>
                    <a:pt x="0" y="70"/>
                    <a:pt x="99" y="117"/>
                  </a:cubicBezTo>
                  <a:cubicBezTo>
                    <a:pt x="154" y="142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1" name="Google Shape;3831;p3"/>
            <p:cNvSpPr/>
            <p:nvPr/>
          </p:nvSpPr>
          <p:spPr>
            <a:xfrm>
              <a:off x="4288982" y="2020583"/>
              <a:ext cx="39726" cy="15898"/>
            </a:xfrm>
            <a:custGeom>
              <a:avLst/>
              <a:gdLst/>
              <a:ahLst/>
              <a:cxnLst/>
              <a:rect l="l" t="t" r="r" b="b"/>
              <a:pathLst>
                <a:path w="1113" h="528" extrusionOk="0">
                  <a:moveTo>
                    <a:pt x="648" y="306"/>
                  </a:moveTo>
                  <a:cubicBezTo>
                    <a:pt x="1112" y="1"/>
                    <a:pt x="0" y="527"/>
                    <a:pt x="648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2" name="Google Shape;3832;p3"/>
            <p:cNvSpPr/>
            <p:nvPr/>
          </p:nvSpPr>
          <p:spPr>
            <a:xfrm>
              <a:off x="998337" y="2017602"/>
              <a:ext cx="31802" cy="16109"/>
            </a:xfrm>
            <a:custGeom>
              <a:avLst/>
              <a:gdLst/>
              <a:ahLst/>
              <a:cxnLst/>
              <a:rect l="l" t="t" r="r" b="b"/>
              <a:pathLst>
                <a:path w="891" h="535" extrusionOk="0">
                  <a:moveTo>
                    <a:pt x="853" y="497"/>
                  </a:moveTo>
                  <a:cubicBezTo>
                    <a:pt x="891" y="236"/>
                    <a:pt x="878" y="1"/>
                    <a:pt x="275" y="44"/>
                  </a:cubicBezTo>
                  <a:cubicBezTo>
                    <a:pt x="216" y="165"/>
                    <a:pt x="0" y="216"/>
                    <a:pt x="83" y="407"/>
                  </a:cubicBezTo>
                  <a:cubicBezTo>
                    <a:pt x="342" y="433"/>
                    <a:pt x="452" y="535"/>
                    <a:pt x="853" y="49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3" name="Google Shape;3833;p3"/>
            <p:cNvSpPr/>
            <p:nvPr/>
          </p:nvSpPr>
          <p:spPr>
            <a:xfrm>
              <a:off x="925561" y="2016157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0" y="181"/>
                  </a:moveTo>
                  <a:lnTo>
                    <a:pt x="386" y="181"/>
                  </a:lnTo>
                  <a:lnTo>
                    <a:pt x="38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4" name="Google Shape;3834;p3"/>
            <p:cNvSpPr/>
            <p:nvPr/>
          </p:nvSpPr>
          <p:spPr>
            <a:xfrm>
              <a:off x="8421205" y="2007938"/>
              <a:ext cx="22558" cy="11713"/>
            </a:xfrm>
            <a:custGeom>
              <a:avLst/>
              <a:gdLst/>
              <a:ahLst/>
              <a:cxnLst/>
              <a:rect l="l" t="t" r="r" b="b"/>
              <a:pathLst>
                <a:path w="632" h="389" extrusionOk="0">
                  <a:moveTo>
                    <a:pt x="193" y="1"/>
                  </a:moveTo>
                  <a:cubicBezTo>
                    <a:pt x="202" y="126"/>
                    <a:pt x="103" y="199"/>
                    <a:pt x="1" y="273"/>
                  </a:cubicBezTo>
                  <a:cubicBezTo>
                    <a:pt x="248" y="277"/>
                    <a:pt x="268" y="388"/>
                    <a:pt x="578" y="365"/>
                  </a:cubicBezTo>
                  <a:cubicBezTo>
                    <a:pt x="631" y="157"/>
                    <a:pt x="533" y="22"/>
                    <a:pt x="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5" name="Google Shape;3835;p3"/>
            <p:cNvSpPr/>
            <p:nvPr/>
          </p:nvSpPr>
          <p:spPr>
            <a:xfrm>
              <a:off x="7240340" y="2007938"/>
              <a:ext cx="31409" cy="13429"/>
            </a:xfrm>
            <a:custGeom>
              <a:avLst/>
              <a:gdLst/>
              <a:ahLst/>
              <a:cxnLst/>
              <a:rect l="l" t="t" r="r" b="b"/>
              <a:pathLst>
                <a:path w="880" h="446" extrusionOk="0">
                  <a:moveTo>
                    <a:pt x="879" y="182"/>
                  </a:moveTo>
                  <a:cubicBezTo>
                    <a:pt x="625" y="182"/>
                    <a:pt x="704" y="23"/>
                    <a:pt x="494" y="1"/>
                  </a:cubicBezTo>
                  <a:cubicBezTo>
                    <a:pt x="477" y="144"/>
                    <a:pt x="1" y="72"/>
                    <a:pt x="108" y="273"/>
                  </a:cubicBezTo>
                  <a:cubicBezTo>
                    <a:pt x="593" y="283"/>
                    <a:pt x="712" y="446"/>
                    <a:pt x="879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6" name="Google Shape;3836;p3"/>
            <p:cNvSpPr/>
            <p:nvPr/>
          </p:nvSpPr>
          <p:spPr>
            <a:xfrm>
              <a:off x="3802680" y="201305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3" y="103"/>
                  </a:moveTo>
                  <a:cubicBezTo>
                    <a:pt x="196" y="53"/>
                    <a:pt x="38" y="0"/>
                    <a:pt x="2" y="103"/>
                  </a:cubicBezTo>
                  <a:cubicBezTo>
                    <a:pt x="0" y="152"/>
                    <a:pt x="157" y="205"/>
                    <a:pt x="193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7" name="Google Shape;3837;p3"/>
            <p:cNvSpPr/>
            <p:nvPr/>
          </p:nvSpPr>
          <p:spPr>
            <a:xfrm>
              <a:off x="3385835" y="2001223"/>
              <a:ext cx="31374" cy="13911"/>
            </a:xfrm>
            <a:custGeom>
              <a:avLst/>
              <a:gdLst/>
              <a:ahLst/>
              <a:cxnLst/>
              <a:rect l="l" t="t" r="r" b="b"/>
              <a:pathLst>
                <a:path w="879" h="462" extrusionOk="0">
                  <a:moveTo>
                    <a:pt x="687" y="314"/>
                  </a:moveTo>
                  <a:cubicBezTo>
                    <a:pt x="705" y="302"/>
                    <a:pt x="871" y="126"/>
                    <a:pt x="879" y="131"/>
                  </a:cubicBezTo>
                  <a:cubicBezTo>
                    <a:pt x="670" y="0"/>
                    <a:pt x="0" y="461"/>
                    <a:pt x="687" y="405"/>
                  </a:cubicBezTo>
                  <a:cubicBezTo>
                    <a:pt x="699" y="402"/>
                    <a:pt x="677" y="320"/>
                    <a:pt x="687" y="3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8" name="Google Shape;3838;p3"/>
            <p:cNvSpPr/>
            <p:nvPr/>
          </p:nvSpPr>
          <p:spPr>
            <a:xfrm>
              <a:off x="4883286" y="2002488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9" name="Google Shape;3839;p3"/>
            <p:cNvSpPr/>
            <p:nvPr/>
          </p:nvSpPr>
          <p:spPr>
            <a:xfrm>
              <a:off x="3947161" y="1999387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5" y="103"/>
                  </a:moveTo>
                  <a:cubicBezTo>
                    <a:pt x="195" y="52"/>
                    <a:pt x="39" y="0"/>
                    <a:pt x="3" y="103"/>
                  </a:cubicBezTo>
                  <a:cubicBezTo>
                    <a:pt x="0" y="153"/>
                    <a:pt x="159" y="206"/>
                    <a:pt x="195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0" name="Google Shape;3840;p3"/>
            <p:cNvSpPr/>
            <p:nvPr/>
          </p:nvSpPr>
          <p:spPr>
            <a:xfrm>
              <a:off x="2439823" y="2002488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7" y="21"/>
                    <a:pt x="4" y="2"/>
                    <a:pt x="1" y="90"/>
                  </a:cubicBezTo>
                  <a:cubicBezTo>
                    <a:pt x="151" y="71"/>
                    <a:pt x="380" y="89"/>
                    <a:pt x="3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1" name="Google Shape;3841;p3"/>
            <p:cNvSpPr/>
            <p:nvPr/>
          </p:nvSpPr>
          <p:spPr>
            <a:xfrm>
              <a:off x="5519886" y="199899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5"/>
                  </a:moveTo>
                  <a:cubicBezTo>
                    <a:pt x="238" y="0"/>
                    <a:pt x="0" y="69"/>
                    <a:pt x="100" y="116"/>
                  </a:cubicBezTo>
                  <a:cubicBezTo>
                    <a:pt x="154" y="141"/>
                    <a:pt x="393" y="72"/>
                    <a:pt x="291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2" name="Google Shape;3842;p3"/>
            <p:cNvSpPr/>
            <p:nvPr/>
          </p:nvSpPr>
          <p:spPr>
            <a:xfrm>
              <a:off x="6741796" y="1996978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5" y="21"/>
                    <a:pt x="6" y="2"/>
                    <a:pt x="0" y="92"/>
                  </a:cubicBezTo>
                  <a:cubicBezTo>
                    <a:pt x="149" y="71"/>
                    <a:pt x="378" y="89"/>
                    <a:pt x="38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3" name="Google Shape;3843;p3"/>
            <p:cNvSpPr/>
            <p:nvPr/>
          </p:nvSpPr>
          <p:spPr>
            <a:xfrm>
              <a:off x="2543115" y="1996557"/>
              <a:ext cx="20666" cy="3643"/>
            </a:xfrm>
            <a:custGeom>
              <a:avLst/>
              <a:gdLst/>
              <a:ahLst/>
              <a:cxnLst/>
              <a:rect l="l" t="t" r="r" b="b"/>
              <a:pathLst>
                <a:path w="579" h="121" extrusionOk="0">
                  <a:moveTo>
                    <a:pt x="579" y="14"/>
                  </a:moveTo>
                  <a:cubicBezTo>
                    <a:pt x="352" y="29"/>
                    <a:pt x="32" y="0"/>
                    <a:pt x="0" y="106"/>
                  </a:cubicBezTo>
                  <a:cubicBezTo>
                    <a:pt x="226" y="91"/>
                    <a:pt x="546" y="120"/>
                    <a:pt x="579" y="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4" name="Google Shape;3844;p3"/>
            <p:cNvSpPr/>
            <p:nvPr/>
          </p:nvSpPr>
          <p:spPr>
            <a:xfrm>
              <a:off x="2456919" y="1996225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5"/>
                  </a:moveTo>
                  <a:cubicBezTo>
                    <a:pt x="239" y="1"/>
                    <a:pt x="1" y="70"/>
                    <a:pt x="100" y="117"/>
                  </a:cubicBezTo>
                  <a:cubicBezTo>
                    <a:pt x="155" y="142"/>
                    <a:pt x="392" y="72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5" name="Google Shape;3845;p3"/>
            <p:cNvSpPr/>
            <p:nvPr/>
          </p:nvSpPr>
          <p:spPr>
            <a:xfrm>
              <a:off x="1455478" y="1993877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5" y="103"/>
                  </a:moveTo>
                  <a:cubicBezTo>
                    <a:pt x="196" y="53"/>
                    <a:pt x="40" y="0"/>
                    <a:pt x="2" y="103"/>
                  </a:cubicBezTo>
                  <a:cubicBezTo>
                    <a:pt x="0" y="154"/>
                    <a:pt x="158" y="207"/>
                    <a:pt x="195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6" name="Google Shape;3846;p3"/>
            <p:cNvSpPr/>
            <p:nvPr/>
          </p:nvSpPr>
          <p:spPr>
            <a:xfrm>
              <a:off x="5530380" y="1988759"/>
              <a:ext cx="14991" cy="9274"/>
            </a:xfrm>
            <a:custGeom>
              <a:avLst/>
              <a:gdLst/>
              <a:ahLst/>
              <a:cxnLst/>
              <a:rect l="l" t="t" r="r" b="b"/>
              <a:pathLst>
                <a:path w="420" h="308" extrusionOk="0">
                  <a:moveTo>
                    <a:pt x="385" y="273"/>
                  </a:moveTo>
                  <a:cubicBezTo>
                    <a:pt x="355" y="166"/>
                    <a:pt x="419" y="16"/>
                    <a:pt x="193" y="1"/>
                  </a:cubicBezTo>
                  <a:cubicBezTo>
                    <a:pt x="180" y="57"/>
                    <a:pt x="165" y="109"/>
                    <a:pt x="0" y="92"/>
                  </a:cubicBezTo>
                  <a:cubicBezTo>
                    <a:pt x="21" y="203"/>
                    <a:pt x="56" y="307"/>
                    <a:pt x="385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7" name="Google Shape;3847;p3"/>
            <p:cNvSpPr/>
            <p:nvPr/>
          </p:nvSpPr>
          <p:spPr>
            <a:xfrm>
              <a:off x="5328257" y="1985115"/>
              <a:ext cx="39833" cy="15778"/>
            </a:xfrm>
            <a:custGeom>
              <a:avLst/>
              <a:gdLst/>
              <a:ahLst/>
              <a:cxnLst/>
              <a:rect l="l" t="t" r="r" b="b"/>
              <a:pathLst>
                <a:path w="1116" h="524" extrusionOk="0">
                  <a:moveTo>
                    <a:pt x="648" y="304"/>
                  </a:moveTo>
                  <a:cubicBezTo>
                    <a:pt x="1115" y="0"/>
                    <a:pt x="0" y="524"/>
                    <a:pt x="648" y="3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8" name="Google Shape;3848;p3"/>
            <p:cNvSpPr/>
            <p:nvPr/>
          </p:nvSpPr>
          <p:spPr>
            <a:xfrm>
              <a:off x="7797989" y="1980599"/>
              <a:ext cx="28161" cy="13700"/>
            </a:xfrm>
            <a:custGeom>
              <a:avLst/>
              <a:gdLst/>
              <a:ahLst/>
              <a:cxnLst/>
              <a:rect l="l" t="t" r="r" b="b"/>
              <a:pathLst>
                <a:path w="789" h="455" extrusionOk="0">
                  <a:moveTo>
                    <a:pt x="491" y="454"/>
                  </a:moveTo>
                  <a:cubicBezTo>
                    <a:pt x="752" y="340"/>
                    <a:pt x="789" y="9"/>
                    <a:pt x="299" y="0"/>
                  </a:cubicBezTo>
                  <a:cubicBezTo>
                    <a:pt x="38" y="115"/>
                    <a:pt x="0" y="445"/>
                    <a:pt x="491" y="45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9" name="Google Shape;3849;p3"/>
            <p:cNvSpPr/>
            <p:nvPr/>
          </p:nvSpPr>
          <p:spPr>
            <a:xfrm>
              <a:off x="6872464" y="1988759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1" y="92"/>
                  </a:moveTo>
                  <a:cubicBezTo>
                    <a:pt x="151" y="72"/>
                    <a:pt x="383" y="89"/>
                    <a:pt x="386" y="1"/>
                  </a:cubicBezTo>
                  <a:cubicBezTo>
                    <a:pt x="240" y="23"/>
                    <a:pt x="7" y="3"/>
                    <a:pt x="1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0" name="Google Shape;3850;p3"/>
            <p:cNvSpPr/>
            <p:nvPr/>
          </p:nvSpPr>
          <p:spPr>
            <a:xfrm>
              <a:off x="5857567" y="1985687"/>
              <a:ext cx="23807" cy="5871"/>
            </a:xfrm>
            <a:custGeom>
              <a:avLst/>
              <a:gdLst/>
              <a:ahLst/>
              <a:cxnLst/>
              <a:rect l="l" t="t" r="r" b="b"/>
              <a:pathLst>
                <a:path w="667" h="195" extrusionOk="0">
                  <a:moveTo>
                    <a:pt x="87" y="194"/>
                  </a:moveTo>
                  <a:lnTo>
                    <a:pt x="473" y="194"/>
                  </a:lnTo>
                  <a:cubicBezTo>
                    <a:pt x="473" y="103"/>
                    <a:pt x="631" y="87"/>
                    <a:pt x="666" y="14"/>
                  </a:cubicBezTo>
                  <a:cubicBezTo>
                    <a:pt x="365" y="22"/>
                    <a:pt x="0" y="1"/>
                    <a:pt x="87" y="19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1" name="Google Shape;3851;p3"/>
            <p:cNvSpPr/>
            <p:nvPr/>
          </p:nvSpPr>
          <p:spPr>
            <a:xfrm>
              <a:off x="8259699" y="1982948"/>
              <a:ext cx="23985" cy="5841"/>
            </a:xfrm>
            <a:custGeom>
              <a:avLst/>
              <a:gdLst/>
              <a:ahLst/>
              <a:cxnLst/>
              <a:rect l="l" t="t" r="r" b="b"/>
              <a:pathLst>
                <a:path w="672" h="194" extrusionOk="0">
                  <a:moveTo>
                    <a:pt x="477" y="194"/>
                  </a:moveTo>
                  <a:cubicBezTo>
                    <a:pt x="475" y="102"/>
                    <a:pt x="633" y="87"/>
                    <a:pt x="671" y="11"/>
                  </a:cubicBezTo>
                  <a:cubicBezTo>
                    <a:pt x="366" y="20"/>
                    <a:pt x="0" y="0"/>
                    <a:pt x="90" y="19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2" name="Google Shape;3852;p3"/>
            <p:cNvSpPr/>
            <p:nvPr/>
          </p:nvSpPr>
          <p:spPr>
            <a:xfrm>
              <a:off x="8305777" y="1970754"/>
              <a:ext cx="21987" cy="16199"/>
            </a:xfrm>
            <a:custGeom>
              <a:avLst/>
              <a:gdLst/>
              <a:ahLst/>
              <a:cxnLst/>
              <a:rect l="l" t="t" r="r" b="b"/>
              <a:pathLst>
                <a:path w="616" h="538" extrusionOk="0">
                  <a:moveTo>
                    <a:pt x="342" y="510"/>
                  </a:moveTo>
                  <a:cubicBezTo>
                    <a:pt x="404" y="387"/>
                    <a:pt x="615" y="336"/>
                    <a:pt x="535" y="146"/>
                  </a:cubicBezTo>
                  <a:cubicBezTo>
                    <a:pt x="0" y="1"/>
                    <a:pt x="3" y="537"/>
                    <a:pt x="342" y="5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3" name="Google Shape;3853;p3"/>
            <p:cNvSpPr/>
            <p:nvPr/>
          </p:nvSpPr>
          <p:spPr>
            <a:xfrm>
              <a:off x="8214727" y="1980599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4" name="Google Shape;3854;p3"/>
            <p:cNvSpPr/>
            <p:nvPr/>
          </p:nvSpPr>
          <p:spPr>
            <a:xfrm>
              <a:off x="8617260" y="1979846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5"/>
                  </a:moveTo>
                  <a:cubicBezTo>
                    <a:pt x="240" y="0"/>
                    <a:pt x="1" y="68"/>
                    <a:pt x="100" y="117"/>
                  </a:cubicBezTo>
                  <a:cubicBezTo>
                    <a:pt x="155" y="140"/>
                    <a:pt x="392" y="72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5" name="Google Shape;3855;p3"/>
            <p:cNvSpPr/>
            <p:nvPr/>
          </p:nvSpPr>
          <p:spPr>
            <a:xfrm>
              <a:off x="6383879" y="1974969"/>
              <a:ext cx="23843" cy="6052"/>
            </a:xfrm>
            <a:custGeom>
              <a:avLst/>
              <a:gdLst/>
              <a:ahLst/>
              <a:cxnLst/>
              <a:rect l="l" t="t" r="r" b="b"/>
              <a:pathLst>
                <a:path w="668" h="201" extrusionOk="0">
                  <a:moveTo>
                    <a:pt x="578" y="6"/>
                  </a:moveTo>
                  <a:cubicBezTo>
                    <a:pt x="246" y="0"/>
                    <a:pt x="83" y="76"/>
                    <a:pt x="1" y="187"/>
                  </a:cubicBezTo>
                  <a:cubicBezTo>
                    <a:pt x="304" y="178"/>
                    <a:pt x="668" y="200"/>
                    <a:pt x="578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6" name="Google Shape;3856;p3"/>
            <p:cNvSpPr/>
            <p:nvPr/>
          </p:nvSpPr>
          <p:spPr>
            <a:xfrm>
              <a:off x="5753846" y="1977076"/>
              <a:ext cx="14170" cy="4336"/>
            </a:xfrm>
            <a:custGeom>
              <a:avLst/>
              <a:gdLst/>
              <a:ahLst/>
              <a:cxnLst/>
              <a:rect l="l" t="t" r="r" b="b"/>
              <a:pathLst>
                <a:path w="397" h="144" extrusionOk="0">
                  <a:moveTo>
                    <a:pt x="294" y="26"/>
                  </a:moveTo>
                  <a:cubicBezTo>
                    <a:pt x="241" y="1"/>
                    <a:pt x="1" y="69"/>
                    <a:pt x="100" y="117"/>
                  </a:cubicBezTo>
                  <a:cubicBezTo>
                    <a:pt x="156" y="143"/>
                    <a:pt x="396" y="74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7" name="Google Shape;3857;p3"/>
            <p:cNvSpPr/>
            <p:nvPr/>
          </p:nvSpPr>
          <p:spPr>
            <a:xfrm>
              <a:off x="3819705" y="1977076"/>
              <a:ext cx="14134" cy="4336"/>
            </a:xfrm>
            <a:custGeom>
              <a:avLst/>
              <a:gdLst/>
              <a:ahLst/>
              <a:cxnLst/>
              <a:rect l="l" t="t" r="r" b="b"/>
              <a:pathLst>
                <a:path w="396" h="144" extrusionOk="0">
                  <a:moveTo>
                    <a:pt x="297" y="26"/>
                  </a:moveTo>
                  <a:cubicBezTo>
                    <a:pt x="242" y="1"/>
                    <a:pt x="1" y="69"/>
                    <a:pt x="101" y="117"/>
                  </a:cubicBezTo>
                  <a:cubicBezTo>
                    <a:pt x="155" y="143"/>
                    <a:pt x="395" y="74"/>
                    <a:pt x="297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8" name="Google Shape;3858;p3"/>
            <p:cNvSpPr/>
            <p:nvPr/>
          </p:nvSpPr>
          <p:spPr>
            <a:xfrm>
              <a:off x="8097729" y="1971838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6" y="0"/>
                    <a:pt x="172" y="54"/>
                    <a:pt x="1" y="110"/>
                  </a:cubicBezTo>
                  <a:cubicBezTo>
                    <a:pt x="2" y="201"/>
                    <a:pt x="339" y="223"/>
                    <a:pt x="386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9" name="Google Shape;3859;p3"/>
            <p:cNvSpPr/>
            <p:nvPr/>
          </p:nvSpPr>
          <p:spPr>
            <a:xfrm>
              <a:off x="6873606" y="1964943"/>
              <a:ext cx="65210" cy="12917"/>
            </a:xfrm>
            <a:custGeom>
              <a:avLst/>
              <a:gdLst/>
              <a:ahLst/>
              <a:cxnLst/>
              <a:rect l="l" t="t" r="r" b="b"/>
              <a:pathLst>
                <a:path w="1827" h="429" extrusionOk="0">
                  <a:moveTo>
                    <a:pt x="1128" y="429"/>
                  </a:moveTo>
                  <a:cubicBezTo>
                    <a:pt x="1826" y="1"/>
                    <a:pt x="0" y="309"/>
                    <a:pt x="1128" y="42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0" name="Google Shape;3860;p3"/>
            <p:cNvSpPr/>
            <p:nvPr/>
          </p:nvSpPr>
          <p:spPr>
            <a:xfrm>
              <a:off x="8156086" y="1968917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39" y="0"/>
                    <a:pt x="0" y="70"/>
                    <a:pt x="101" y="117"/>
                  </a:cubicBezTo>
                  <a:cubicBezTo>
                    <a:pt x="154" y="141"/>
                    <a:pt x="396" y="71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1" name="Google Shape;3861;p3"/>
            <p:cNvSpPr/>
            <p:nvPr/>
          </p:nvSpPr>
          <p:spPr>
            <a:xfrm>
              <a:off x="5186167" y="1964160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2" name="Google Shape;3862;p3"/>
            <p:cNvSpPr/>
            <p:nvPr/>
          </p:nvSpPr>
          <p:spPr>
            <a:xfrm>
              <a:off x="102935" y="1966117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0" y="27"/>
                  </a:moveTo>
                  <a:cubicBezTo>
                    <a:pt x="238" y="1"/>
                    <a:pt x="0" y="70"/>
                    <a:pt x="99" y="117"/>
                  </a:cubicBezTo>
                  <a:cubicBezTo>
                    <a:pt x="153" y="143"/>
                    <a:pt x="392" y="74"/>
                    <a:pt x="290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3" name="Google Shape;3863;p3"/>
            <p:cNvSpPr/>
            <p:nvPr/>
          </p:nvSpPr>
          <p:spPr>
            <a:xfrm>
              <a:off x="1198996" y="1953261"/>
              <a:ext cx="24414" cy="11351"/>
            </a:xfrm>
            <a:custGeom>
              <a:avLst/>
              <a:gdLst/>
              <a:ahLst/>
              <a:cxnLst/>
              <a:rect l="l" t="t" r="r" b="b"/>
              <a:pathLst>
                <a:path w="684" h="377" extrusionOk="0">
                  <a:moveTo>
                    <a:pt x="631" y="363"/>
                  </a:moveTo>
                  <a:cubicBezTo>
                    <a:pt x="683" y="155"/>
                    <a:pt x="585" y="22"/>
                    <a:pt x="246" y="1"/>
                  </a:cubicBezTo>
                  <a:cubicBezTo>
                    <a:pt x="1" y="107"/>
                    <a:pt x="92" y="377"/>
                    <a:pt x="631" y="36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4" name="Google Shape;3864;p3"/>
            <p:cNvSpPr/>
            <p:nvPr/>
          </p:nvSpPr>
          <p:spPr>
            <a:xfrm>
              <a:off x="5433976" y="1944108"/>
              <a:ext cx="27555" cy="17343"/>
            </a:xfrm>
            <a:custGeom>
              <a:avLst/>
              <a:gdLst/>
              <a:ahLst/>
              <a:cxnLst/>
              <a:rect l="l" t="t" r="r" b="b"/>
              <a:pathLst>
                <a:path w="772" h="576" extrusionOk="0">
                  <a:moveTo>
                    <a:pt x="772" y="575"/>
                  </a:moveTo>
                  <a:lnTo>
                    <a:pt x="772" y="31"/>
                  </a:lnTo>
                  <a:cubicBezTo>
                    <a:pt x="62" y="1"/>
                    <a:pt x="188" y="361"/>
                    <a:pt x="0" y="5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5" name="Google Shape;3865;p3"/>
            <p:cNvSpPr/>
            <p:nvPr/>
          </p:nvSpPr>
          <p:spPr>
            <a:xfrm>
              <a:off x="4054950" y="1949527"/>
              <a:ext cx="39690" cy="15838"/>
            </a:xfrm>
            <a:custGeom>
              <a:avLst/>
              <a:gdLst/>
              <a:ahLst/>
              <a:cxnLst/>
              <a:rect l="l" t="t" r="r" b="b"/>
              <a:pathLst>
                <a:path w="1112" h="526" extrusionOk="0">
                  <a:moveTo>
                    <a:pt x="645" y="305"/>
                  </a:moveTo>
                  <a:cubicBezTo>
                    <a:pt x="1111" y="1"/>
                    <a:pt x="1" y="526"/>
                    <a:pt x="645" y="3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6" name="Google Shape;3866;p3"/>
            <p:cNvSpPr/>
            <p:nvPr/>
          </p:nvSpPr>
          <p:spPr>
            <a:xfrm>
              <a:off x="907572" y="1945011"/>
              <a:ext cx="43973" cy="19030"/>
            </a:xfrm>
            <a:custGeom>
              <a:avLst/>
              <a:gdLst/>
              <a:ahLst/>
              <a:cxnLst/>
              <a:rect l="l" t="t" r="r" b="b"/>
              <a:pathLst>
                <a:path w="1232" h="632" extrusionOk="0">
                  <a:moveTo>
                    <a:pt x="696" y="545"/>
                  </a:moveTo>
                  <a:cubicBezTo>
                    <a:pt x="567" y="207"/>
                    <a:pt x="1232" y="14"/>
                    <a:pt x="313" y="1"/>
                  </a:cubicBezTo>
                  <a:cubicBezTo>
                    <a:pt x="429" y="190"/>
                    <a:pt x="1" y="631"/>
                    <a:pt x="696" y="5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7" name="Google Shape;3867;p3"/>
            <p:cNvSpPr/>
            <p:nvPr/>
          </p:nvSpPr>
          <p:spPr>
            <a:xfrm>
              <a:off x="3158942" y="1955248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1" y="115"/>
                  </a:moveTo>
                  <a:cubicBezTo>
                    <a:pt x="154" y="140"/>
                    <a:pt x="393" y="72"/>
                    <a:pt x="294" y="24"/>
                  </a:cubicBezTo>
                  <a:cubicBezTo>
                    <a:pt x="243" y="0"/>
                    <a:pt x="0" y="68"/>
                    <a:pt x="101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8" name="Google Shape;3868;p3"/>
            <p:cNvSpPr/>
            <p:nvPr/>
          </p:nvSpPr>
          <p:spPr>
            <a:xfrm>
              <a:off x="763663" y="1955248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4"/>
                  </a:moveTo>
                  <a:cubicBezTo>
                    <a:pt x="241" y="0"/>
                    <a:pt x="0" y="68"/>
                    <a:pt x="101" y="115"/>
                  </a:cubicBezTo>
                  <a:cubicBezTo>
                    <a:pt x="153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9" name="Google Shape;3869;p3"/>
            <p:cNvSpPr/>
            <p:nvPr/>
          </p:nvSpPr>
          <p:spPr>
            <a:xfrm>
              <a:off x="4026254" y="194976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6"/>
                  </a:moveTo>
                  <a:cubicBezTo>
                    <a:pt x="241" y="1"/>
                    <a:pt x="1" y="69"/>
                    <a:pt x="101" y="117"/>
                  </a:cubicBezTo>
                  <a:cubicBezTo>
                    <a:pt x="153" y="140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0" name="Google Shape;3870;p3"/>
            <p:cNvSpPr/>
            <p:nvPr/>
          </p:nvSpPr>
          <p:spPr>
            <a:xfrm>
              <a:off x="364378" y="1949768"/>
              <a:ext cx="14170" cy="4246"/>
            </a:xfrm>
            <a:custGeom>
              <a:avLst/>
              <a:gdLst/>
              <a:ahLst/>
              <a:cxnLst/>
              <a:rect l="l" t="t" r="r" b="b"/>
              <a:pathLst>
                <a:path w="397" h="141" extrusionOk="0">
                  <a:moveTo>
                    <a:pt x="297" y="26"/>
                  </a:moveTo>
                  <a:cubicBezTo>
                    <a:pt x="242" y="1"/>
                    <a:pt x="1" y="69"/>
                    <a:pt x="104" y="117"/>
                  </a:cubicBezTo>
                  <a:cubicBezTo>
                    <a:pt x="156" y="140"/>
                    <a:pt x="396" y="73"/>
                    <a:pt x="297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1" name="Google Shape;3871;p3"/>
            <p:cNvSpPr/>
            <p:nvPr/>
          </p:nvSpPr>
          <p:spPr>
            <a:xfrm>
              <a:off x="6084317" y="1947028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0" y="117"/>
                  </a:moveTo>
                  <a:cubicBezTo>
                    <a:pt x="155" y="143"/>
                    <a:pt x="393" y="72"/>
                    <a:pt x="294" y="26"/>
                  </a:cubicBezTo>
                  <a:cubicBezTo>
                    <a:pt x="239" y="0"/>
                    <a:pt x="0" y="68"/>
                    <a:pt x="100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2" name="Google Shape;3872;p3"/>
            <p:cNvSpPr/>
            <p:nvPr/>
          </p:nvSpPr>
          <p:spPr>
            <a:xfrm>
              <a:off x="3416031" y="1938778"/>
              <a:ext cx="35657" cy="11773"/>
            </a:xfrm>
            <a:custGeom>
              <a:avLst/>
              <a:gdLst/>
              <a:ahLst/>
              <a:cxnLst/>
              <a:rect l="l" t="t" r="r" b="b"/>
              <a:pathLst>
                <a:path w="999" h="391" extrusionOk="0">
                  <a:moveTo>
                    <a:pt x="35" y="118"/>
                  </a:moveTo>
                  <a:cubicBezTo>
                    <a:pt x="64" y="223"/>
                    <a:pt x="0" y="375"/>
                    <a:pt x="227" y="391"/>
                  </a:cubicBezTo>
                  <a:cubicBezTo>
                    <a:pt x="246" y="157"/>
                    <a:pt x="979" y="261"/>
                    <a:pt x="999" y="28"/>
                  </a:cubicBezTo>
                  <a:cubicBezTo>
                    <a:pt x="392" y="129"/>
                    <a:pt x="487" y="0"/>
                    <a:pt x="35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3" name="Google Shape;3873;p3"/>
            <p:cNvSpPr/>
            <p:nvPr/>
          </p:nvSpPr>
          <p:spPr>
            <a:xfrm>
              <a:off x="690387" y="1939591"/>
              <a:ext cx="31624" cy="10960"/>
            </a:xfrm>
            <a:custGeom>
              <a:avLst/>
              <a:gdLst/>
              <a:ahLst/>
              <a:cxnLst/>
              <a:rect l="l" t="t" r="r" b="b"/>
              <a:pathLst>
                <a:path w="886" h="364" extrusionOk="0">
                  <a:moveTo>
                    <a:pt x="611" y="364"/>
                  </a:moveTo>
                  <a:cubicBezTo>
                    <a:pt x="670" y="241"/>
                    <a:pt x="885" y="190"/>
                    <a:pt x="804" y="1"/>
                  </a:cubicBezTo>
                  <a:lnTo>
                    <a:pt x="34" y="1"/>
                  </a:lnTo>
                  <a:cubicBezTo>
                    <a:pt x="0" y="228"/>
                    <a:pt x="328" y="285"/>
                    <a:pt x="611" y="36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4" name="Google Shape;3874;p3"/>
            <p:cNvSpPr/>
            <p:nvPr/>
          </p:nvSpPr>
          <p:spPr>
            <a:xfrm>
              <a:off x="2253976" y="1938628"/>
              <a:ext cx="32659" cy="9214"/>
            </a:xfrm>
            <a:custGeom>
              <a:avLst/>
              <a:gdLst/>
              <a:ahLst/>
              <a:cxnLst/>
              <a:rect l="l" t="t" r="r" b="b"/>
              <a:pathLst>
                <a:path w="915" h="306" extrusionOk="0">
                  <a:moveTo>
                    <a:pt x="387" y="305"/>
                  </a:moveTo>
                  <a:cubicBezTo>
                    <a:pt x="914" y="158"/>
                    <a:pt x="104" y="0"/>
                    <a:pt x="1" y="214"/>
                  </a:cubicBezTo>
                  <a:cubicBezTo>
                    <a:pt x="192" y="214"/>
                    <a:pt x="229" y="287"/>
                    <a:pt x="387" y="3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5" name="Google Shape;3875;p3"/>
            <p:cNvSpPr/>
            <p:nvPr/>
          </p:nvSpPr>
          <p:spPr>
            <a:xfrm>
              <a:off x="1545064" y="1945071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1" y="91"/>
                  </a:moveTo>
                  <a:cubicBezTo>
                    <a:pt x="151" y="71"/>
                    <a:pt x="380" y="88"/>
                    <a:pt x="387" y="0"/>
                  </a:cubicBezTo>
                  <a:cubicBezTo>
                    <a:pt x="236" y="20"/>
                    <a:pt x="4" y="1"/>
                    <a:pt x="1" y="9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6" name="Google Shape;3876;p3"/>
            <p:cNvSpPr/>
            <p:nvPr/>
          </p:nvSpPr>
          <p:spPr>
            <a:xfrm>
              <a:off x="311911" y="1937996"/>
              <a:ext cx="8959" cy="11382"/>
            </a:xfrm>
            <a:custGeom>
              <a:avLst/>
              <a:gdLst/>
              <a:ahLst/>
              <a:cxnLst/>
              <a:rect l="l" t="t" r="r" b="b"/>
              <a:pathLst>
                <a:path w="251" h="378" extrusionOk="0">
                  <a:moveTo>
                    <a:pt x="28" y="144"/>
                  </a:moveTo>
                  <a:cubicBezTo>
                    <a:pt x="1" y="238"/>
                    <a:pt x="178" y="377"/>
                    <a:pt x="221" y="234"/>
                  </a:cubicBezTo>
                  <a:cubicBezTo>
                    <a:pt x="250" y="139"/>
                    <a:pt x="73" y="0"/>
                    <a:pt x="28" y="14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7" name="Google Shape;3877;p3"/>
            <p:cNvSpPr/>
            <p:nvPr/>
          </p:nvSpPr>
          <p:spPr>
            <a:xfrm>
              <a:off x="3303601" y="1941518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89" y="27"/>
                  </a:moveTo>
                  <a:cubicBezTo>
                    <a:pt x="238" y="1"/>
                    <a:pt x="0" y="71"/>
                    <a:pt x="100" y="117"/>
                  </a:cubicBezTo>
                  <a:cubicBezTo>
                    <a:pt x="152" y="143"/>
                    <a:pt x="393" y="74"/>
                    <a:pt x="289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8" name="Google Shape;3878;p3"/>
            <p:cNvSpPr/>
            <p:nvPr/>
          </p:nvSpPr>
          <p:spPr>
            <a:xfrm>
              <a:off x="7591762" y="193880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1" y="142"/>
                    <a:pt x="391" y="72"/>
                    <a:pt x="291" y="25"/>
                  </a:cubicBezTo>
                  <a:cubicBezTo>
                    <a:pt x="239" y="1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9" name="Google Shape;3879;p3"/>
            <p:cNvSpPr/>
            <p:nvPr/>
          </p:nvSpPr>
          <p:spPr>
            <a:xfrm>
              <a:off x="5413917" y="1933268"/>
              <a:ext cx="31552" cy="9665"/>
            </a:xfrm>
            <a:custGeom>
              <a:avLst/>
              <a:gdLst/>
              <a:ahLst/>
              <a:cxnLst/>
              <a:rect l="l" t="t" r="r" b="b"/>
              <a:pathLst>
                <a:path w="884" h="321" extrusionOk="0">
                  <a:moveTo>
                    <a:pt x="754" y="211"/>
                  </a:moveTo>
                  <a:cubicBezTo>
                    <a:pt x="883" y="1"/>
                    <a:pt x="1" y="15"/>
                    <a:pt x="176" y="211"/>
                  </a:cubicBezTo>
                  <a:cubicBezTo>
                    <a:pt x="242" y="284"/>
                    <a:pt x="688" y="320"/>
                    <a:pt x="754" y="2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0" name="Google Shape;3880;p3"/>
            <p:cNvSpPr/>
            <p:nvPr/>
          </p:nvSpPr>
          <p:spPr>
            <a:xfrm>
              <a:off x="5343212" y="1925802"/>
              <a:ext cx="24342" cy="16530"/>
            </a:xfrm>
            <a:custGeom>
              <a:avLst/>
              <a:gdLst/>
              <a:ahLst/>
              <a:cxnLst/>
              <a:rect l="l" t="t" r="r" b="b"/>
              <a:pathLst>
                <a:path w="682" h="549" extrusionOk="0">
                  <a:moveTo>
                    <a:pt x="422" y="549"/>
                  </a:moveTo>
                  <a:cubicBezTo>
                    <a:pt x="337" y="378"/>
                    <a:pt x="682" y="1"/>
                    <a:pt x="37" y="93"/>
                  </a:cubicBezTo>
                  <a:cubicBezTo>
                    <a:pt x="6" y="320"/>
                    <a:pt x="0" y="536"/>
                    <a:pt x="422" y="54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1" name="Google Shape;3881;p3"/>
            <p:cNvSpPr/>
            <p:nvPr/>
          </p:nvSpPr>
          <p:spPr>
            <a:xfrm>
              <a:off x="7729318" y="1933359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101" y="116"/>
                  </a:moveTo>
                  <a:cubicBezTo>
                    <a:pt x="154" y="142"/>
                    <a:pt x="392" y="72"/>
                    <a:pt x="294" y="25"/>
                  </a:cubicBezTo>
                  <a:cubicBezTo>
                    <a:pt x="240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2" name="Google Shape;3882;p3"/>
            <p:cNvSpPr/>
            <p:nvPr/>
          </p:nvSpPr>
          <p:spPr>
            <a:xfrm>
              <a:off x="8754888" y="1927909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5"/>
                  </a:moveTo>
                  <a:cubicBezTo>
                    <a:pt x="153" y="141"/>
                    <a:pt x="395" y="70"/>
                    <a:pt x="293" y="23"/>
                  </a:cubicBezTo>
                  <a:cubicBezTo>
                    <a:pt x="241" y="1"/>
                    <a:pt x="1" y="68"/>
                    <a:pt x="101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3" name="Google Shape;3883;p3"/>
            <p:cNvSpPr/>
            <p:nvPr/>
          </p:nvSpPr>
          <p:spPr>
            <a:xfrm>
              <a:off x="7164959" y="1925109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6"/>
                  </a:moveTo>
                  <a:cubicBezTo>
                    <a:pt x="240" y="0"/>
                    <a:pt x="1" y="70"/>
                    <a:pt x="101" y="116"/>
                  </a:cubicBezTo>
                  <a:cubicBezTo>
                    <a:pt x="153" y="142"/>
                    <a:pt x="394" y="74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4" name="Google Shape;3884;p3"/>
            <p:cNvSpPr/>
            <p:nvPr/>
          </p:nvSpPr>
          <p:spPr>
            <a:xfrm>
              <a:off x="1603456" y="192510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0" y="26"/>
                  </a:moveTo>
                  <a:cubicBezTo>
                    <a:pt x="238" y="0"/>
                    <a:pt x="0" y="70"/>
                    <a:pt x="97" y="116"/>
                  </a:cubicBezTo>
                  <a:cubicBezTo>
                    <a:pt x="154" y="142"/>
                    <a:pt x="394" y="74"/>
                    <a:pt x="290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5" name="Google Shape;3885;p3"/>
            <p:cNvSpPr/>
            <p:nvPr/>
          </p:nvSpPr>
          <p:spPr>
            <a:xfrm>
              <a:off x="4484038" y="1916920"/>
              <a:ext cx="27590" cy="9394"/>
            </a:xfrm>
            <a:custGeom>
              <a:avLst/>
              <a:gdLst/>
              <a:ahLst/>
              <a:cxnLst/>
              <a:rect l="l" t="t" r="r" b="b"/>
              <a:pathLst>
                <a:path w="773" h="312" extrusionOk="0">
                  <a:moveTo>
                    <a:pt x="772" y="27"/>
                  </a:moveTo>
                  <a:cubicBezTo>
                    <a:pt x="334" y="0"/>
                    <a:pt x="50" y="47"/>
                    <a:pt x="1" y="209"/>
                  </a:cubicBezTo>
                  <a:cubicBezTo>
                    <a:pt x="368" y="187"/>
                    <a:pt x="426" y="311"/>
                    <a:pt x="772" y="29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6" name="Google Shape;3886;p3"/>
            <p:cNvSpPr/>
            <p:nvPr/>
          </p:nvSpPr>
          <p:spPr>
            <a:xfrm>
              <a:off x="4036747" y="1920111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3"/>
                  </a:moveTo>
                  <a:cubicBezTo>
                    <a:pt x="192" y="52"/>
                    <a:pt x="38" y="0"/>
                    <a:pt x="2" y="103"/>
                  </a:cubicBezTo>
                  <a:cubicBezTo>
                    <a:pt x="0" y="152"/>
                    <a:pt x="153" y="205"/>
                    <a:pt x="192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7" name="Google Shape;3887;p3"/>
            <p:cNvSpPr/>
            <p:nvPr/>
          </p:nvSpPr>
          <p:spPr>
            <a:xfrm>
              <a:off x="1651569" y="192242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41" y="0"/>
                    <a:pt x="1" y="69"/>
                    <a:pt x="101" y="115"/>
                  </a:cubicBezTo>
                  <a:cubicBezTo>
                    <a:pt x="156" y="141"/>
                    <a:pt x="393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8" name="Google Shape;3888;p3"/>
            <p:cNvSpPr/>
            <p:nvPr/>
          </p:nvSpPr>
          <p:spPr>
            <a:xfrm>
              <a:off x="581384" y="1914210"/>
              <a:ext cx="29696" cy="11893"/>
            </a:xfrm>
            <a:custGeom>
              <a:avLst/>
              <a:gdLst/>
              <a:ahLst/>
              <a:cxnLst/>
              <a:rect l="l" t="t" r="r" b="b"/>
              <a:pathLst>
                <a:path w="832" h="395" extrusionOk="0">
                  <a:moveTo>
                    <a:pt x="1" y="388"/>
                  </a:moveTo>
                  <a:cubicBezTo>
                    <a:pt x="336" y="395"/>
                    <a:pt x="601" y="369"/>
                    <a:pt x="771" y="299"/>
                  </a:cubicBezTo>
                  <a:cubicBezTo>
                    <a:pt x="831" y="59"/>
                    <a:pt x="504" y="0"/>
                    <a:pt x="1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9" name="Google Shape;3889;p3"/>
            <p:cNvSpPr/>
            <p:nvPr/>
          </p:nvSpPr>
          <p:spPr>
            <a:xfrm>
              <a:off x="8985707" y="1917341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4"/>
                  </a:moveTo>
                  <a:cubicBezTo>
                    <a:pt x="192" y="54"/>
                    <a:pt x="34" y="1"/>
                    <a:pt x="0" y="104"/>
                  </a:cubicBezTo>
                  <a:cubicBezTo>
                    <a:pt x="0" y="154"/>
                    <a:pt x="154" y="206"/>
                    <a:pt x="192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0" name="Google Shape;3890;p3"/>
            <p:cNvSpPr/>
            <p:nvPr/>
          </p:nvSpPr>
          <p:spPr>
            <a:xfrm>
              <a:off x="3396578" y="1912253"/>
              <a:ext cx="41332" cy="13730"/>
            </a:xfrm>
            <a:custGeom>
              <a:avLst/>
              <a:gdLst/>
              <a:ahLst/>
              <a:cxnLst/>
              <a:rect l="l" t="t" r="r" b="b"/>
              <a:pathLst>
                <a:path w="1158" h="456" extrusionOk="0">
                  <a:moveTo>
                    <a:pt x="1157" y="0"/>
                  </a:moveTo>
                  <a:lnTo>
                    <a:pt x="193" y="0"/>
                  </a:lnTo>
                  <a:cubicBezTo>
                    <a:pt x="210" y="157"/>
                    <a:pt x="151" y="282"/>
                    <a:pt x="1" y="364"/>
                  </a:cubicBezTo>
                  <a:cubicBezTo>
                    <a:pt x="839" y="456"/>
                    <a:pt x="861" y="163"/>
                    <a:pt x="11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1" name="Google Shape;3891;p3"/>
            <p:cNvSpPr/>
            <p:nvPr/>
          </p:nvSpPr>
          <p:spPr>
            <a:xfrm>
              <a:off x="2032865" y="1917702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3" y="183"/>
                  </a:moveTo>
                  <a:lnTo>
                    <a:pt x="603" y="1"/>
                  </a:lnTo>
                  <a:lnTo>
                    <a:pt x="24" y="1"/>
                  </a:lnTo>
                  <a:cubicBezTo>
                    <a:pt x="0" y="164"/>
                    <a:pt x="217" y="212"/>
                    <a:pt x="603" y="1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2" name="Google Shape;3892;p3"/>
            <p:cNvSpPr/>
            <p:nvPr/>
          </p:nvSpPr>
          <p:spPr>
            <a:xfrm>
              <a:off x="1958911" y="1906773"/>
              <a:ext cx="45258" cy="14573"/>
            </a:xfrm>
            <a:custGeom>
              <a:avLst/>
              <a:gdLst/>
              <a:ahLst/>
              <a:cxnLst/>
              <a:rect l="l" t="t" r="r" b="b"/>
              <a:pathLst>
                <a:path w="1268" h="484" extrusionOk="0">
                  <a:moveTo>
                    <a:pt x="362" y="455"/>
                  </a:moveTo>
                  <a:cubicBezTo>
                    <a:pt x="1267" y="484"/>
                    <a:pt x="878" y="35"/>
                    <a:pt x="362" y="1"/>
                  </a:cubicBezTo>
                  <a:cubicBezTo>
                    <a:pt x="1" y="174"/>
                    <a:pt x="476" y="165"/>
                    <a:pt x="362" y="4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3" name="Google Shape;3893;p3"/>
            <p:cNvSpPr/>
            <p:nvPr/>
          </p:nvSpPr>
          <p:spPr>
            <a:xfrm>
              <a:off x="4619774" y="1909543"/>
              <a:ext cx="22665" cy="8220"/>
            </a:xfrm>
            <a:custGeom>
              <a:avLst/>
              <a:gdLst/>
              <a:ahLst/>
              <a:cxnLst/>
              <a:rect l="l" t="t" r="r" b="b"/>
              <a:pathLst>
                <a:path w="635" h="273" extrusionOk="0">
                  <a:moveTo>
                    <a:pt x="635" y="0"/>
                  </a:moveTo>
                  <a:lnTo>
                    <a:pt x="248" y="0"/>
                  </a:lnTo>
                  <a:cubicBezTo>
                    <a:pt x="236" y="116"/>
                    <a:pt x="0" y="125"/>
                    <a:pt x="56" y="273"/>
                  </a:cubicBezTo>
                  <a:lnTo>
                    <a:pt x="635" y="27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4" name="Google Shape;3894;p3"/>
            <p:cNvSpPr/>
            <p:nvPr/>
          </p:nvSpPr>
          <p:spPr>
            <a:xfrm>
              <a:off x="1868646" y="1914963"/>
              <a:ext cx="13670" cy="2770"/>
            </a:xfrm>
            <a:custGeom>
              <a:avLst/>
              <a:gdLst/>
              <a:ahLst/>
              <a:cxnLst/>
              <a:rect l="l" t="t" r="r" b="b"/>
              <a:pathLst>
                <a:path w="383" h="92" extrusionOk="0">
                  <a:moveTo>
                    <a:pt x="383" y="0"/>
                  </a:moveTo>
                  <a:cubicBezTo>
                    <a:pt x="232" y="21"/>
                    <a:pt x="3" y="3"/>
                    <a:pt x="0" y="92"/>
                  </a:cubicBezTo>
                  <a:cubicBezTo>
                    <a:pt x="148" y="72"/>
                    <a:pt x="379" y="88"/>
                    <a:pt x="38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5" name="Google Shape;3895;p3"/>
            <p:cNvSpPr/>
            <p:nvPr/>
          </p:nvSpPr>
          <p:spPr>
            <a:xfrm>
              <a:off x="1111765" y="1902498"/>
              <a:ext cx="20309" cy="13549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4" y="414"/>
                  </a:moveTo>
                  <a:cubicBezTo>
                    <a:pt x="386" y="358"/>
                    <a:pt x="403" y="307"/>
                    <a:pt x="569" y="324"/>
                  </a:cubicBezTo>
                  <a:lnTo>
                    <a:pt x="569" y="141"/>
                  </a:lnTo>
                  <a:cubicBezTo>
                    <a:pt x="94" y="0"/>
                    <a:pt x="1" y="449"/>
                    <a:pt x="374" y="4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6" name="Google Shape;3896;p3"/>
            <p:cNvSpPr/>
            <p:nvPr/>
          </p:nvSpPr>
          <p:spPr>
            <a:xfrm>
              <a:off x="7047854" y="1908790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4" y="25"/>
                  </a:moveTo>
                  <a:cubicBezTo>
                    <a:pt x="242" y="0"/>
                    <a:pt x="0" y="69"/>
                    <a:pt x="102" y="116"/>
                  </a:cubicBezTo>
                  <a:cubicBezTo>
                    <a:pt x="157" y="140"/>
                    <a:pt x="394" y="71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7" name="Google Shape;3897;p3"/>
            <p:cNvSpPr/>
            <p:nvPr/>
          </p:nvSpPr>
          <p:spPr>
            <a:xfrm>
              <a:off x="6949309" y="1899306"/>
              <a:ext cx="65246" cy="12977"/>
            </a:xfrm>
            <a:custGeom>
              <a:avLst/>
              <a:gdLst/>
              <a:ahLst/>
              <a:cxnLst/>
              <a:rect l="l" t="t" r="r" b="b"/>
              <a:pathLst>
                <a:path w="1828" h="431" extrusionOk="0">
                  <a:moveTo>
                    <a:pt x="1128" y="430"/>
                  </a:moveTo>
                  <a:cubicBezTo>
                    <a:pt x="1828" y="1"/>
                    <a:pt x="0" y="309"/>
                    <a:pt x="1128" y="43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8" name="Google Shape;3898;p3"/>
            <p:cNvSpPr/>
            <p:nvPr/>
          </p:nvSpPr>
          <p:spPr>
            <a:xfrm>
              <a:off x="5853105" y="1904033"/>
              <a:ext cx="23307" cy="8250"/>
            </a:xfrm>
            <a:custGeom>
              <a:avLst/>
              <a:gdLst/>
              <a:ahLst/>
              <a:cxnLst/>
              <a:rect l="l" t="t" r="r" b="b"/>
              <a:pathLst>
                <a:path w="653" h="274" extrusionOk="0">
                  <a:moveTo>
                    <a:pt x="405" y="273"/>
                  </a:moveTo>
                  <a:cubicBezTo>
                    <a:pt x="417" y="156"/>
                    <a:pt x="653" y="148"/>
                    <a:pt x="598" y="0"/>
                  </a:cubicBezTo>
                  <a:lnTo>
                    <a:pt x="212" y="0"/>
                  </a:lnTo>
                  <a:cubicBezTo>
                    <a:pt x="0" y="131"/>
                    <a:pt x="8" y="221"/>
                    <a:pt x="405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9" name="Google Shape;3899;p3"/>
            <p:cNvSpPr/>
            <p:nvPr/>
          </p:nvSpPr>
          <p:spPr>
            <a:xfrm>
              <a:off x="175318" y="1903040"/>
              <a:ext cx="32659" cy="9274"/>
            </a:xfrm>
            <a:custGeom>
              <a:avLst/>
              <a:gdLst/>
              <a:ahLst/>
              <a:cxnLst/>
              <a:rect l="l" t="t" r="r" b="b"/>
              <a:pathLst>
                <a:path w="915" h="308" extrusionOk="0">
                  <a:moveTo>
                    <a:pt x="1" y="216"/>
                  </a:moveTo>
                  <a:cubicBezTo>
                    <a:pt x="193" y="216"/>
                    <a:pt x="230" y="289"/>
                    <a:pt x="387" y="307"/>
                  </a:cubicBezTo>
                  <a:cubicBezTo>
                    <a:pt x="914" y="159"/>
                    <a:pt x="102" y="1"/>
                    <a:pt x="1" y="2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0" name="Google Shape;3900;p3"/>
            <p:cNvSpPr/>
            <p:nvPr/>
          </p:nvSpPr>
          <p:spPr>
            <a:xfrm>
              <a:off x="7226920" y="190602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1" y="26"/>
                  </a:moveTo>
                  <a:cubicBezTo>
                    <a:pt x="237" y="1"/>
                    <a:pt x="1" y="70"/>
                    <a:pt x="100" y="117"/>
                  </a:cubicBezTo>
                  <a:cubicBezTo>
                    <a:pt x="152" y="142"/>
                    <a:pt x="392" y="73"/>
                    <a:pt x="291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1" name="Google Shape;3901;p3"/>
            <p:cNvSpPr/>
            <p:nvPr/>
          </p:nvSpPr>
          <p:spPr>
            <a:xfrm>
              <a:off x="5967248" y="1906020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4" y="26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2"/>
                    <a:pt x="396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2" name="Google Shape;3902;p3"/>
            <p:cNvSpPr/>
            <p:nvPr/>
          </p:nvSpPr>
          <p:spPr>
            <a:xfrm>
              <a:off x="2546363" y="190602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0" y="1"/>
                    <a:pt x="1" y="70"/>
                    <a:pt x="103" y="117"/>
                  </a:cubicBezTo>
                  <a:cubicBezTo>
                    <a:pt x="155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3" name="Google Shape;3903;p3"/>
            <p:cNvSpPr/>
            <p:nvPr/>
          </p:nvSpPr>
          <p:spPr>
            <a:xfrm>
              <a:off x="7069697" y="1894820"/>
              <a:ext cx="39761" cy="15868"/>
            </a:xfrm>
            <a:custGeom>
              <a:avLst/>
              <a:gdLst/>
              <a:ahLst/>
              <a:cxnLst/>
              <a:rect l="l" t="t" r="r" b="b"/>
              <a:pathLst>
                <a:path w="1114" h="527" extrusionOk="0">
                  <a:moveTo>
                    <a:pt x="646" y="306"/>
                  </a:moveTo>
                  <a:cubicBezTo>
                    <a:pt x="1114" y="1"/>
                    <a:pt x="0" y="527"/>
                    <a:pt x="646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4" name="Google Shape;3904;p3"/>
            <p:cNvSpPr/>
            <p:nvPr/>
          </p:nvSpPr>
          <p:spPr>
            <a:xfrm>
              <a:off x="4903952" y="1900601"/>
              <a:ext cx="13884" cy="7437"/>
            </a:xfrm>
            <a:custGeom>
              <a:avLst/>
              <a:gdLst/>
              <a:ahLst/>
              <a:cxnLst/>
              <a:rect l="l" t="t" r="r" b="b"/>
              <a:pathLst>
                <a:path w="389" h="247" extrusionOk="0">
                  <a:moveTo>
                    <a:pt x="388" y="114"/>
                  </a:moveTo>
                  <a:cubicBezTo>
                    <a:pt x="385" y="23"/>
                    <a:pt x="48" y="1"/>
                    <a:pt x="1" y="114"/>
                  </a:cubicBezTo>
                  <a:cubicBezTo>
                    <a:pt x="219" y="105"/>
                    <a:pt x="301" y="246"/>
                    <a:pt x="388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5" name="Google Shape;3905;p3"/>
            <p:cNvSpPr/>
            <p:nvPr/>
          </p:nvSpPr>
          <p:spPr>
            <a:xfrm>
              <a:off x="4645722" y="1903250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100" y="118"/>
                  </a:moveTo>
                  <a:cubicBezTo>
                    <a:pt x="154" y="143"/>
                    <a:pt x="391" y="73"/>
                    <a:pt x="293" y="28"/>
                  </a:cubicBezTo>
                  <a:cubicBezTo>
                    <a:pt x="240" y="0"/>
                    <a:pt x="0" y="71"/>
                    <a:pt x="100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6" name="Google Shape;3906;p3"/>
            <p:cNvSpPr/>
            <p:nvPr/>
          </p:nvSpPr>
          <p:spPr>
            <a:xfrm>
              <a:off x="251021" y="1904033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0"/>
                  </a:moveTo>
                  <a:cubicBezTo>
                    <a:pt x="236" y="20"/>
                    <a:pt x="3" y="2"/>
                    <a:pt x="1" y="90"/>
                  </a:cubicBezTo>
                  <a:cubicBezTo>
                    <a:pt x="151" y="71"/>
                    <a:pt x="381" y="89"/>
                    <a:pt x="3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7" name="Google Shape;3907;p3"/>
            <p:cNvSpPr/>
            <p:nvPr/>
          </p:nvSpPr>
          <p:spPr>
            <a:xfrm>
              <a:off x="7353555" y="1895813"/>
              <a:ext cx="23486" cy="8250"/>
            </a:xfrm>
            <a:custGeom>
              <a:avLst/>
              <a:gdLst/>
              <a:ahLst/>
              <a:cxnLst/>
              <a:rect l="l" t="t" r="r" b="b"/>
              <a:pathLst>
                <a:path w="658" h="274" extrusionOk="0">
                  <a:moveTo>
                    <a:pt x="409" y="273"/>
                  </a:moveTo>
                  <a:cubicBezTo>
                    <a:pt x="418" y="156"/>
                    <a:pt x="657" y="147"/>
                    <a:pt x="601" y="1"/>
                  </a:cubicBezTo>
                  <a:lnTo>
                    <a:pt x="214" y="1"/>
                  </a:lnTo>
                  <a:cubicBezTo>
                    <a:pt x="1" y="131"/>
                    <a:pt x="6" y="222"/>
                    <a:pt x="409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8" name="Google Shape;3908;p3"/>
            <p:cNvSpPr/>
            <p:nvPr/>
          </p:nvSpPr>
          <p:spPr>
            <a:xfrm>
              <a:off x="2202258" y="1900541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5"/>
                  </a:moveTo>
                  <a:cubicBezTo>
                    <a:pt x="238" y="0"/>
                    <a:pt x="1" y="69"/>
                    <a:pt x="99" y="116"/>
                  </a:cubicBezTo>
                  <a:cubicBezTo>
                    <a:pt x="153" y="141"/>
                    <a:pt x="392" y="75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9" name="Google Shape;3909;p3"/>
            <p:cNvSpPr/>
            <p:nvPr/>
          </p:nvSpPr>
          <p:spPr>
            <a:xfrm>
              <a:off x="1865006" y="1897771"/>
              <a:ext cx="13956" cy="4336"/>
            </a:xfrm>
            <a:custGeom>
              <a:avLst/>
              <a:gdLst/>
              <a:ahLst/>
              <a:cxnLst/>
              <a:rect l="l" t="t" r="r" b="b"/>
              <a:pathLst>
                <a:path w="391" h="144" extrusionOk="0">
                  <a:moveTo>
                    <a:pt x="293" y="27"/>
                  </a:moveTo>
                  <a:cubicBezTo>
                    <a:pt x="238" y="1"/>
                    <a:pt x="0" y="71"/>
                    <a:pt x="102" y="117"/>
                  </a:cubicBezTo>
                  <a:cubicBezTo>
                    <a:pt x="152" y="143"/>
                    <a:pt x="391" y="73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0" name="Google Shape;3910;p3"/>
            <p:cNvSpPr/>
            <p:nvPr/>
          </p:nvSpPr>
          <p:spPr>
            <a:xfrm>
              <a:off x="1510586" y="1894609"/>
              <a:ext cx="13813" cy="7407"/>
            </a:xfrm>
            <a:custGeom>
              <a:avLst/>
              <a:gdLst/>
              <a:ahLst/>
              <a:cxnLst/>
              <a:rect l="l" t="t" r="r" b="b"/>
              <a:pathLst>
                <a:path w="387" h="246" extrusionOk="0">
                  <a:moveTo>
                    <a:pt x="387" y="132"/>
                  </a:moveTo>
                  <a:cubicBezTo>
                    <a:pt x="172" y="141"/>
                    <a:pt x="87" y="0"/>
                    <a:pt x="1" y="132"/>
                  </a:cubicBezTo>
                  <a:cubicBezTo>
                    <a:pt x="3" y="223"/>
                    <a:pt x="340" y="245"/>
                    <a:pt x="387" y="13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1" name="Google Shape;3911;p3"/>
            <p:cNvSpPr/>
            <p:nvPr/>
          </p:nvSpPr>
          <p:spPr>
            <a:xfrm>
              <a:off x="4339557" y="1893074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7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2" name="Google Shape;3912;p3"/>
            <p:cNvSpPr/>
            <p:nvPr/>
          </p:nvSpPr>
          <p:spPr>
            <a:xfrm>
              <a:off x="1579435" y="1893074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389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9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3" name="Google Shape;3913;p3"/>
            <p:cNvSpPr/>
            <p:nvPr/>
          </p:nvSpPr>
          <p:spPr>
            <a:xfrm>
              <a:off x="7987549" y="1892622"/>
              <a:ext cx="20773" cy="3734"/>
            </a:xfrm>
            <a:custGeom>
              <a:avLst/>
              <a:gdLst/>
              <a:ahLst/>
              <a:cxnLst/>
              <a:rect l="l" t="t" r="r" b="b"/>
              <a:pathLst>
                <a:path w="582" h="124" extrusionOk="0">
                  <a:moveTo>
                    <a:pt x="582" y="15"/>
                  </a:moveTo>
                  <a:cubicBezTo>
                    <a:pt x="353" y="31"/>
                    <a:pt x="35" y="1"/>
                    <a:pt x="1" y="107"/>
                  </a:cubicBezTo>
                  <a:cubicBezTo>
                    <a:pt x="229" y="92"/>
                    <a:pt x="548" y="123"/>
                    <a:pt x="582" y="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4" name="Google Shape;3914;p3"/>
            <p:cNvSpPr/>
            <p:nvPr/>
          </p:nvSpPr>
          <p:spPr>
            <a:xfrm>
              <a:off x="4525333" y="1890003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4" y="102"/>
                  </a:moveTo>
                  <a:cubicBezTo>
                    <a:pt x="0" y="153"/>
                    <a:pt x="157" y="205"/>
                    <a:pt x="194" y="102"/>
                  </a:cubicBezTo>
                  <a:cubicBezTo>
                    <a:pt x="196" y="54"/>
                    <a:pt x="39" y="0"/>
                    <a:pt x="4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5" name="Google Shape;3915;p3"/>
            <p:cNvSpPr/>
            <p:nvPr/>
          </p:nvSpPr>
          <p:spPr>
            <a:xfrm>
              <a:off x="684641" y="1886390"/>
              <a:ext cx="13813" cy="7437"/>
            </a:xfrm>
            <a:custGeom>
              <a:avLst/>
              <a:gdLst/>
              <a:ahLst/>
              <a:cxnLst/>
              <a:rect l="l" t="t" r="r" b="b"/>
              <a:pathLst>
                <a:path w="387" h="247" extrusionOk="0">
                  <a:moveTo>
                    <a:pt x="387" y="133"/>
                  </a:moveTo>
                  <a:cubicBezTo>
                    <a:pt x="169" y="143"/>
                    <a:pt x="85" y="0"/>
                    <a:pt x="1" y="133"/>
                  </a:cubicBezTo>
                  <a:cubicBezTo>
                    <a:pt x="2" y="225"/>
                    <a:pt x="339" y="247"/>
                    <a:pt x="387" y="13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6" name="Google Shape;3916;p3"/>
            <p:cNvSpPr/>
            <p:nvPr/>
          </p:nvSpPr>
          <p:spPr>
            <a:xfrm>
              <a:off x="1235259" y="1884583"/>
              <a:ext cx="6996" cy="6142"/>
            </a:xfrm>
            <a:custGeom>
              <a:avLst/>
              <a:gdLst/>
              <a:ahLst/>
              <a:cxnLst/>
              <a:rect l="l" t="t" r="r" b="b"/>
              <a:pathLst>
                <a:path w="196" h="204" extrusionOk="0">
                  <a:moveTo>
                    <a:pt x="196" y="102"/>
                  </a:moveTo>
                  <a:cubicBezTo>
                    <a:pt x="196" y="52"/>
                    <a:pt x="35" y="0"/>
                    <a:pt x="0" y="102"/>
                  </a:cubicBezTo>
                  <a:cubicBezTo>
                    <a:pt x="1" y="152"/>
                    <a:pt x="157" y="204"/>
                    <a:pt x="196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7" name="Google Shape;3917;p3"/>
            <p:cNvSpPr/>
            <p:nvPr/>
          </p:nvSpPr>
          <p:spPr>
            <a:xfrm>
              <a:off x="3589243" y="1881813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6" y="104"/>
                  </a:moveTo>
                  <a:cubicBezTo>
                    <a:pt x="196" y="53"/>
                    <a:pt x="38" y="1"/>
                    <a:pt x="3" y="104"/>
                  </a:cubicBezTo>
                  <a:cubicBezTo>
                    <a:pt x="0" y="155"/>
                    <a:pt x="160" y="207"/>
                    <a:pt x="196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8" name="Google Shape;3918;p3"/>
            <p:cNvSpPr/>
            <p:nvPr/>
          </p:nvSpPr>
          <p:spPr>
            <a:xfrm>
              <a:off x="7588335" y="1878832"/>
              <a:ext cx="13813" cy="6805"/>
            </a:xfrm>
            <a:custGeom>
              <a:avLst/>
              <a:gdLst/>
              <a:ahLst/>
              <a:cxnLst/>
              <a:rect l="l" t="t" r="r" b="b"/>
              <a:pathLst>
                <a:path w="387" h="226" extrusionOk="0">
                  <a:moveTo>
                    <a:pt x="387" y="112"/>
                  </a:moveTo>
                  <a:cubicBezTo>
                    <a:pt x="345" y="1"/>
                    <a:pt x="170" y="55"/>
                    <a:pt x="0" y="112"/>
                  </a:cubicBezTo>
                  <a:cubicBezTo>
                    <a:pt x="0" y="203"/>
                    <a:pt x="340" y="225"/>
                    <a:pt x="387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9" name="Google Shape;3919;p3"/>
            <p:cNvSpPr/>
            <p:nvPr/>
          </p:nvSpPr>
          <p:spPr>
            <a:xfrm>
              <a:off x="4277596" y="1879434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0" name="Google Shape;3920;p3"/>
            <p:cNvSpPr/>
            <p:nvPr/>
          </p:nvSpPr>
          <p:spPr>
            <a:xfrm>
              <a:off x="2835503" y="188139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8"/>
                  </a:moveTo>
                  <a:cubicBezTo>
                    <a:pt x="153" y="143"/>
                    <a:pt x="391" y="75"/>
                    <a:pt x="293" y="27"/>
                  </a:cubicBezTo>
                  <a:cubicBezTo>
                    <a:pt x="240" y="0"/>
                    <a:pt x="1" y="71"/>
                    <a:pt x="99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1" name="Google Shape;3921;p3"/>
            <p:cNvSpPr/>
            <p:nvPr/>
          </p:nvSpPr>
          <p:spPr>
            <a:xfrm>
              <a:off x="2556856" y="187907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" y="104"/>
                  </a:moveTo>
                  <a:cubicBezTo>
                    <a:pt x="1" y="152"/>
                    <a:pt x="155" y="207"/>
                    <a:pt x="191" y="104"/>
                  </a:cubicBezTo>
                  <a:cubicBezTo>
                    <a:pt x="194" y="53"/>
                    <a:pt x="34" y="0"/>
                    <a:pt x="1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2" name="Google Shape;3922;p3"/>
            <p:cNvSpPr/>
            <p:nvPr/>
          </p:nvSpPr>
          <p:spPr>
            <a:xfrm>
              <a:off x="1923505" y="1879073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7" y="104"/>
                  </a:moveTo>
                  <a:cubicBezTo>
                    <a:pt x="197" y="53"/>
                    <a:pt x="39" y="0"/>
                    <a:pt x="5" y="104"/>
                  </a:cubicBezTo>
                  <a:cubicBezTo>
                    <a:pt x="1" y="152"/>
                    <a:pt x="160" y="207"/>
                    <a:pt x="197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3" name="Google Shape;3923;p3"/>
            <p:cNvSpPr/>
            <p:nvPr/>
          </p:nvSpPr>
          <p:spPr>
            <a:xfrm>
              <a:off x="567643" y="1882174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1"/>
                  </a:moveTo>
                  <a:cubicBezTo>
                    <a:pt x="236" y="20"/>
                    <a:pt x="3" y="2"/>
                    <a:pt x="1" y="92"/>
                  </a:cubicBezTo>
                  <a:cubicBezTo>
                    <a:pt x="150" y="71"/>
                    <a:pt x="381" y="88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4" name="Google Shape;3924;p3"/>
            <p:cNvSpPr/>
            <p:nvPr/>
          </p:nvSpPr>
          <p:spPr>
            <a:xfrm>
              <a:off x="6721095" y="1873383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6" y="110"/>
                  </a:moveTo>
                  <a:cubicBezTo>
                    <a:pt x="345" y="0"/>
                    <a:pt x="173" y="52"/>
                    <a:pt x="1" y="110"/>
                  </a:cubicBezTo>
                  <a:cubicBezTo>
                    <a:pt x="3" y="203"/>
                    <a:pt x="339" y="226"/>
                    <a:pt x="386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5" name="Google Shape;3925;p3"/>
            <p:cNvSpPr/>
            <p:nvPr/>
          </p:nvSpPr>
          <p:spPr>
            <a:xfrm>
              <a:off x="6166908" y="1875942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2" y="25"/>
                  </a:moveTo>
                  <a:cubicBezTo>
                    <a:pt x="238" y="0"/>
                    <a:pt x="1" y="69"/>
                    <a:pt x="99" y="115"/>
                  </a:cubicBezTo>
                  <a:cubicBezTo>
                    <a:pt x="154" y="142"/>
                    <a:pt x="392" y="73"/>
                    <a:pt x="292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6" name="Google Shape;3926;p3"/>
            <p:cNvSpPr/>
            <p:nvPr/>
          </p:nvSpPr>
          <p:spPr>
            <a:xfrm>
              <a:off x="5048540" y="1871215"/>
              <a:ext cx="20666" cy="8973"/>
            </a:xfrm>
            <a:custGeom>
              <a:avLst/>
              <a:gdLst/>
              <a:ahLst/>
              <a:cxnLst/>
              <a:rect l="l" t="t" r="r" b="b"/>
              <a:pathLst>
                <a:path w="579" h="298" extrusionOk="0">
                  <a:moveTo>
                    <a:pt x="579" y="0"/>
                  </a:moveTo>
                  <a:lnTo>
                    <a:pt x="193" y="0"/>
                  </a:lnTo>
                  <a:cubicBezTo>
                    <a:pt x="193" y="90"/>
                    <a:pt x="38" y="109"/>
                    <a:pt x="0" y="182"/>
                  </a:cubicBezTo>
                  <a:cubicBezTo>
                    <a:pt x="246" y="188"/>
                    <a:pt x="267" y="298"/>
                    <a:pt x="579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7" name="Google Shape;3927;p3"/>
            <p:cNvSpPr/>
            <p:nvPr/>
          </p:nvSpPr>
          <p:spPr>
            <a:xfrm>
              <a:off x="2822083" y="1870854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5" y="194"/>
                  </a:moveTo>
                  <a:cubicBezTo>
                    <a:pt x="473" y="102"/>
                    <a:pt x="631" y="85"/>
                    <a:pt x="669" y="12"/>
                  </a:cubicBezTo>
                  <a:cubicBezTo>
                    <a:pt x="364" y="20"/>
                    <a:pt x="1" y="1"/>
                    <a:pt x="88" y="19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8" name="Google Shape;3928;p3"/>
            <p:cNvSpPr/>
            <p:nvPr/>
          </p:nvSpPr>
          <p:spPr>
            <a:xfrm>
              <a:off x="6937852" y="1870462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5"/>
                  </a:moveTo>
                  <a:cubicBezTo>
                    <a:pt x="238" y="1"/>
                    <a:pt x="0" y="68"/>
                    <a:pt x="99" y="115"/>
                  </a:cubicBezTo>
                  <a:cubicBezTo>
                    <a:pt x="152" y="142"/>
                    <a:pt x="389" y="72"/>
                    <a:pt x="291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9" name="Google Shape;3929;p3"/>
            <p:cNvSpPr/>
            <p:nvPr/>
          </p:nvSpPr>
          <p:spPr>
            <a:xfrm>
              <a:off x="4515304" y="1860316"/>
              <a:ext cx="40440" cy="13670"/>
            </a:xfrm>
            <a:custGeom>
              <a:avLst/>
              <a:gdLst/>
              <a:ahLst/>
              <a:cxnLst/>
              <a:rect l="l" t="t" r="r" b="b"/>
              <a:pathLst>
                <a:path w="1133" h="454" extrusionOk="0">
                  <a:moveTo>
                    <a:pt x="285" y="454"/>
                  </a:moveTo>
                  <a:lnTo>
                    <a:pt x="1054" y="454"/>
                  </a:lnTo>
                  <a:cubicBezTo>
                    <a:pt x="1132" y="237"/>
                    <a:pt x="699" y="258"/>
                    <a:pt x="860" y="1"/>
                  </a:cubicBezTo>
                  <a:cubicBezTo>
                    <a:pt x="1" y="40"/>
                    <a:pt x="575" y="191"/>
                    <a:pt x="285" y="45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0" name="Google Shape;3930;p3"/>
            <p:cNvSpPr/>
            <p:nvPr/>
          </p:nvSpPr>
          <p:spPr>
            <a:xfrm>
              <a:off x="2553287" y="1870462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2" y="1"/>
                    <a:pt x="0" y="68"/>
                    <a:pt x="102" y="115"/>
                  </a:cubicBezTo>
                  <a:cubicBezTo>
                    <a:pt x="154" y="142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1" name="Google Shape;3931;p3"/>
            <p:cNvSpPr/>
            <p:nvPr/>
          </p:nvSpPr>
          <p:spPr>
            <a:xfrm>
              <a:off x="1920007" y="1870462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103" y="117"/>
                  </a:moveTo>
                  <a:cubicBezTo>
                    <a:pt x="154" y="143"/>
                    <a:pt x="395" y="72"/>
                    <a:pt x="295" y="27"/>
                  </a:cubicBezTo>
                  <a:cubicBezTo>
                    <a:pt x="238" y="1"/>
                    <a:pt x="1" y="70"/>
                    <a:pt x="103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2" name="Google Shape;3932;p3"/>
            <p:cNvSpPr/>
            <p:nvPr/>
          </p:nvSpPr>
          <p:spPr>
            <a:xfrm>
              <a:off x="225465" y="1857877"/>
              <a:ext cx="46257" cy="18789"/>
            </a:xfrm>
            <a:custGeom>
              <a:avLst/>
              <a:gdLst/>
              <a:ahLst/>
              <a:cxnLst/>
              <a:rect l="l" t="t" r="r" b="b"/>
              <a:pathLst>
                <a:path w="1296" h="624" extrusionOk="0">
                  <a:moveTo>
                    <a:pt x="1295" y="353"/>
                  </a:moveTo>
                  <a:cubicBezTo>
                    <a:pt x="924" y="317"/>
                    <a:pt x="1144" y="1"/>
                    <a:pt x="524" y="82"/>
                  </a:cubicBezTo>
                  <a:cubicBezTo>
                    <a:pt x="0" y="223"/>
                    <a:pt x="999" y="624"/>
                    <a:pt x="1295" y="35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3" name="Google Shape;3933;p3"/>
            <p:cNvSpPr/>
            <p:nvPr/>
          </p:nvSpPr>
          <p:spPr>
            <a:xfrm>
              <a:off x="8631001" y="1865043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40" y="0"/>
                    <a:pt x="1" y="68"/>
                    <a:pt x="100" y="115"/>
                  </a:cubicBezTo>
                  <a:cubicBezTo>
                    <a:pt x="155" y="140"/>
                    <a:pt x="394" y="72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4" name="Google Shape;3934;p3"/>
            <p:cNvSpPr/>
            <p:nvPr/>
          </p:nvSpPr>
          <p:spPr>
            <a:xfrm>
              <a:off x="7141010" y="1865735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5" y="1"/>
                  </a:moveTo>
                  <a:cubicBezTo>
                    <a:pt x="233" y="23"/>
                    <a:pt x="3" y="5"/>
                    <a:pt x="1" y="92"/>
                  </a:cubicBezTo>
                  <a:cubicBezTo>
                    <a:pt x="150" y="71"/>
                    <a:pt x="379" y="90"/>
                    <a:pt x="3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5" name="Google Shape;3935;p3"/>
            <p:cNvSpPr/>
            <p:nvPr/>
          </p:nvSpPr>
          <p:spPr>
            <a:xfrm>
              <a:off x="4269886" y="1857576"/>
              <a:ext cx="21487" cy="6383"/>
            </a:xfrm>
            <a:custGeom>
              <a:avLst/>
              <a:gdLst/>
              <a:ahLst/>
              <a:cxnLst/>
              <a:rect l="l" t="t" r="r" b="b"/>
              <a:pathLst>
                <a:path w="602" h="212" extrusionOk="0">
                  <a:moveTo>
                    <a:pt x="602" y="181"/>
                  </a:moveTo>
                  <a:lnTo>
                    <a:pt x="602" y="0"/>
                  </a:lnTo>
                  <a:lnTo>
                    <a:pt x="22" y="0"/>
                  </a:lnTo>
                  <a:cubicBezTo>
                    <a:pt x="0" y="164"/>
                    <a:pt x="217" y="212"/>
                    <a:pt x="602" y="1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6" name="Google Shape;3936;p3"/>
            <p:cNvSpPr/>
            <p:nvPr/>
          </p:nvSpPr>
          <p:spPr>
            <a:xfrm>
              <a:off x="3103977" y="1859533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7"/>
                  </a:moveTo>
                  <a:cubicBezTo>
                    <a:pt x="238" y="1"/>
                    <a:pt x="0" y="70"/>
                    <a:pt x="99" y="116"/>
                  </a:cubicBezTo>
                  <a:cubicBezTo>
                    <a:pt x="152" y="142"/>
                    <a:pt x="389" y="74"/>
                    <a:pt x="291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7" name="Google Shape;3937;p3"/>
            <p:cNvSpPr/>
            <p:nvPr/>
          </p:nvSpPr>
          <p:spPr>
            <a:xfrm>
              <a:off x="1438203" y="185953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7"/>
                  </a:moveTo>
                  <a:cubicBezTo>
                    <a:pt x="242" y="1"/>
                    <a:pt x="0" y="70"/>
                    <a:pt x="101" y="116"/>
                  </a:cubicBezTo>
                  <a:cubicBezTo>
                    <a:pt x="157" y="142"/>
                    <a:pt x="393" y="74"/>
                    <a:pt x="295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8" name="Google Shape;3938;p3"/>
            <p:cNvSpPr/>
            <p:nvPr/>
          </p:nvSpPr>
          <p:spPr>
            <a:xfrm>
              <a:off x="309377" y="185953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7"/>
                  </a:moveTo>
                  <a:cubicBezTo>
                    <a:pt x="240" y="1"/>
                    <a:pt x="0" y="70"/>
                    <a:pt x="99" y="116"/>
                  </a:cubicBezTo>
                  <a:cubicBezTo>
                    <a:pt x="154" y="142"/>
                    <a:pt x="394" y="74"/>
                    <a:pt x="292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9" name="Google Shape;3939;p3"/>
            <p:cNvSpPr/>
            <p:nvPr/>
          </p:nvSpPr>
          <p:spPr>
            <a:xfrm>
              <a:off x="4583796" y="1856823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2" y="25"/>
                  </a:moveTo>
                  <a:cubicBezTo>
                    <a:pt x="238" y="1"/>
                    <a:pt x="1" y="69"/>
                    <a:pt x="98" y="117"/>
                  </a:cubicBezTo>
                  <a:cubicBezTo>
                    <a:pt x="153" y="140"/>
                    <a:pt x="392" y="72"/>
                    <a:pt x="292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0" name="Google Shape;3940;p3"/>
            <p:cNvSpPr/>
            <p:nvPr/>
          </p:nvSpPr>
          <p:spPr>
            <a:xfrm>
              <a:off x="2198939" y="1851193"/>
              <a:ext cx="27626" cy="9997"/>
            </a:xfrm>
            <a:custGeom>
              <a:avLst/>
              <a:gdLst/>
              <a:ahLst/>
              <a:cxnLst/>
              <a:rect l="l" t="t" r="r" b="b"/>
              <a:pathLst>
                <a:path w="774" h="332" extrusionOk="0">
                  <a:moveTo>
                    <a:pt x="1" y="212"/>
                  </a:moveTo>
                  <a:cubicBezTo>
                    <a:pt x="258" y="330"/>
                    <a:pt x="716" y="331"/>
                    <a:pt x="774" y="122"/>
                  </a:cubicBezTo>
                  <a:cubicBezTo>
                    <a:pt x="517" y="4"/>
                    <a:pt x="54" y="1"/>
                    <a:pt x="1" y="2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1" name="Google Shape;3941;p3"/>
            <p:cNvSpPr/>
            <p:nvPr/>
          </p:nvSpPr>
          <p:spPr>
            <a:xfrm>
              <a:off x="8497014" y="1851554"/>
              <a:ext cx="13777" cy="6715"/>
            </a:xfrm>
            <a:custGeom>
              <a:avLst/>
              <a:gdLst/>
              <a:ahLst/>
              <a:cxnLst/>
              <a:rect l="l" t="t" r="r" b="b"/>
              <a:pathLst>
                <a:path w="386" h="223" extrusionOk="0">
                  <a:moveTo>
                    <a:pt x="386" y="110"/>
                  </a:moveTo>
                  <a:cubicBezTo>
                    <a:pt x="345" y="1"/>
                    <a:pt x="170" y="54"/>
                    <a:pt x="1" y="110"/>
                  </a:cubicBezTo>
                  <a:cubicBezTo>
                    <a:pt x="1" y="202"/>
                    <a:pt x="335" y="223"/>
                    <a:pt x="386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2" name="Google Shape;3942;p3"/>
            <p:cNvSpPr/>
            <p:nvPr/>
          </p:nvSpPr>
          <p:spPr>
            <a:xfrm>
              <a:off x="7801701" y="1851704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5"/>
                  </a:moveTo>
                  <a:cubicBezTo>
                    <a:pt x="195" y="54"/>
                    <a:pt x="37" y="1"/>
                    <a:pt x="1" y="105"/>
                  </a:cubicBezTo>
                  <a:cubicBezTo>
                    <a:pt x="1" y="154"/>
                    <a:pt x="157" y="208"/>
                    <a:pt x="195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3" name="Google Shape;3943;p3"/>
            <p:cNvSpPr/>
            <p:nvPr/>
          </p:nvSpPr>
          <p:spPr>
            <a:xfrm>
              <a:off x="4642438" y="1852096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1" y="1"/>
                  </a:lnTo>
                  <a:lnTo>
                    <a:pt x="1" y="184"/>
                  </a:lnTo>
                  <a:lnTo>
                    <a:pt x="386" y="18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4" name="Google Shape;3944;p3"/>
            <p:cNvSpPr/>
            <p:nvPr/>
          </p:nvSpPr>
          <p:spPr>
            <a:xfrm>
              <a:off x="1438203" y="185408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6"/>
                  </a:moveTo>
                  <a:cubicBezTo>
                    <a:pt x="242" y="0"/>
                    <a:pt x="0" y="71"/>
                    <a:pt x="101" y="116"/>
                  </a:cubicBezTo>
                  <a:cubicBezTo>
                    <a:pt x="157" y="143"/>
                    <a:pt x="393" y="72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5" name="Google Shape;3945;p3"/>
            <p:cNvSpPr/>
            <p:nvPr/>
          </p:nvSpPr>
          <p:spPr>
            <a:xfrm>
              <a:off x="1407258" y="1851945"/>
              <a:ext cx="23985" cy="6052"/>
            </a:xfrm>
            <a:custGeom>
              <a:avLst/>
              <a:gdLst/>
              <a:ahLst/>
              <a:cxnLst/>
              <a:rect l="l" t="t" r="r" b="b"/>
              <a:pathLst>
                <a:path w="672" h="201" extrusionOk="0">
                  <a:moveTo>
                    <a:pt x="580" y="6"/>
                  </a:moveTo>
                  <a:cubicBezTo>
                    <a:pt x="248" y="1"/>
                    <a:pt x="87" y="76"/>
                    <a:pt x="0" y="189"/>
                  </a:cubicBezTo>
                  <a:cubicBezTo>
                    <a:pt x="307" y="178"/>
                    <a:pt x="671" y="200"/>
                    <a:pt x="580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6" name="Google Shape;3946;p3"/>
            <p:cNvSpPr/>
            <p:nvPr/>
          </p:nvSpPr>
          <p:spPr>
            <a:xfrm>
              <a:off x="226857" y="1854083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38" y="0"/>
                    <a:pt x="0" y="71"/>
                    <a:pt x="100" y="116"/>
                  </a:cubicBezTo>
                  <a:cubicBezTo>
                    <a:pt x="150" y="143"/>
                    <a:pt x="392" y="72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7" name="Google Shape;3947;p3"/>
            <p:cNvSpPr/>
            <p:nvPr/>
          </p:nvSpPr>
          <p:spPr>
            <a:xfrm>
              <a:off x="8648419" y="1845863"/>
              <a:ext cx="27555" cy="10177"/>
            </a:xfrm>
            <a:custGeom>
              <a:avLst/>
              <a:gdLst/>
              <a:ahLst/>
              <a:cxnLst/>
              <a:rect l="l" t="t" r="r" b="b"/>
              <a:pathLst>
                <a:path w="772" h="338" extrusionOk="0">
                  <a:moveTo>
                    <a:pt x="771" y="299"/>
                  </a:moveTo>
                  <a:lnTo>
                    <a:pt x="771" y="27"/>
                  </a:lnTo>
                  <a:cubicBezTo>
                    <a:pt x="330" y="0"/>
                    <a:pt x="47" y="47"/>
                    <a:pt x="1" y="208"/>
                  </a:cubicBezTo>
                  <a:cubicBezTo>
                    <a:pt x="258" y="235"/>
                    <a:pt x="366" y="337"/>
                    <a:pt x="771" y="29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8" name="Google Shape;3948;p3"/>
            <p:cNvSpPr/>
            <p:nvPr/>
          </p:nvSpPr>
          <p:spPr>
            <a:xfrm>
              <a:off x="8022027" y="1848995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193" y="104"/>
                  </a:moveTo>
                  <a:cubicBezTo>
                    <a:pt x="193" y="53"/>
                    <a:pt x="39" y="1"/>
                    <a:pt x="1" y="104"/>
                  </a:cubicBezTo>
                  <a:cubicBezTo>
                    <a:pt x="1" y="155"/>
                    <a:pt x="156" y="207"/>
                    <a:pt x="193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9" name="Google Shape;3949;p3"/>
            <p:cNvSpPr/>
            <p:nvPr/>
          </p:nvSpPr>
          <p:spPr>
            <a:xfrm>
              <a:off x="7719075" y="1841136"/>
              <a:ext cx="29946" cy="13760"/>
            </a:xfrm>
            <a:custGeom>
              <a:avLst/>
              <a:gdLst/>
              <a:ahLst/>
              <a:cxnLst/>
              <a:rect l="l" t="t" r="r" b="b"/>
              <a:pathLst>
                <a:path w="839" h="457" extrusionOk="0">
                  <a:moveTo>
                    <a:pt x="196" y="456"/>
                  </a:moveTo>
                  <a:lnTo>
                    <a:pt x="581" y="456"/>
                  </a:lnTo>
                  <a:cubicBezTo>
                    <a:pt x="683" y="223"/>
                    <a:pt x="838" y="138"/>
                    <a:pt x="388" y="1"/>
                  </a:cubicBezTo>
                  <a:cubicBezTo>
                    <a:pt x="529" y="249"/>
                    <a:pt x="5" y="184"/>
                    <a:pt x="0" y="365"/>
                  </a:cubicBezTo>
                  <a:cubicBezTo>
                    <a:pt x="120" y="370"/>
                    <a:pt x="231" y="378"/>
                    <a:pt x="196" y="45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0" name="Google Shape;3950;p3"/>
            <p:cNvSpPr/>
            <p:nvPr/>
          </p:nvSpPr>
          <p:spPr>
            <a:xfrm>
              <a:off x="7650297" y="1846255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5" y="104"/>
                  </a:moveTo>
                  <a:cubicBezTo>
                    <a:pt x="196" y="53"/>
                    <a:pt x="40" y="0"/>
                    <a:pt x="0" y="104"/>
                  </a:cubicBezTo>
                  <a:cubicBezTo>
                    <a:pt x="0" y="155"/>
                    <a:pt x="157" y="207"/>
                    <a:pt x="195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1" name="Google Shape;3951;p3"/>
            <p:cNvSpPr/>
            <p:nvPr/>
          </p:nvSpPr>
          <p:spPr>
            <a:xfrm>
              <a:off x="4329313" y="1839300"/>
              <a:ext cx="58857" cy="12827"/>
            </a:xfrm>
            <a:custGeom>
              <a:avLst/>
              <a:gdLst/>
              <a:ahLst/>
              <a:cxnLst/>
              <a:rect l="l" t="t" r="r" b="b"/>
              <a:pathLst>
                <a:path w="1649" h="426" extrusionOk="0">
                  <a:moveTo>
                    <a:pt x="674" y="426"/>
                  </a:moveTo>
                  <a:cubicBezTo>
                    <a:pt x="1648" y="60"/>
                    <a:pt x="1" y="0"/>
                    <a:pt x="674" y="4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2" name="Google Shape;3952;p3"/>
            <p:cNvSpPr/>
            <p:nvPr/>
          </p:nvSpPr>
          <p:spPr>
            <a:xfrm>
              <a:off x="4669956" y="1846646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1"/>
                  </a:moveTo>
                  <a:cubicBezTo>
                    <a:pt x="235" y="20"/>
                    <a:pt x="5" y="2"/>
                    <a:pt x="0" y="92"/>
                  </a:cubicBezTo>
                  <a:cubicBezTo>
                    <a:pt x="149" y="71"/>
                    <a:pt x="379" y="89"/>
                    <a:pt x="3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3" name="Google Shape;3953;p3"/>
            <p:cNvSpPr/>
            <p:nvPr/>
          </p:nvSpPr>
          <p:spPr>
            <a:xfrm>
              <a:off x="4133115" y="1843906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4" name="Google Shape;3954;p3"/>
            <p:cNvSpPr/>
            <p:nvPr/>
          </p:nvSpPr>
          <p:spPr>
            <a:xfrm>
              <a:off x="3114292" y="1843545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7" y="104"/>
                  </a:moveTo>
                  <a:cubicBezTo>
                    <a:pt x="197" y="53"/>
                    <a:pt x="40" y="0"/>
                    <a:pt x="2" y="104"/>
                  </a:cubicBezTo>
                  <a:cubicBezTo>
                    <a:pt x="1" y="153"/>
                    <a:pt x="159" y="205"/>
                    <a:pt x="197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5" name="Google Shape;3955;p3"/>
            <p:cNvSpPr/>
            <p:nvPr/>
          </p:nvSpPr>
          <p:spPr>
            <a:xfrm>
              <a:off x="1407294" y="1840805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4" y="103"/>
                  </a:moveTo>
                  <a:cubicBezTo>
                    <a:pt x="195" y="52"/>
                    <a:pt x="39" y="0"/>
                    <a:pt x="1" y="103"/>
                  </a:cubicBezTo>
                  <a:cubicBezTo>
                    <a:pt x="1" y="154"/>
                    <a:pt x="157" y="206"/>
                    <a:pt x="194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6" name="Google Shape;3956;p3"/>
            <p:cNvSpPr/>
            <p:nvPr/>
          </p:nvSpPr>
          <p:spPr>
            <a:xfrm>
              <a:off x="8841083" y="1832345"/>
              <a:ext cx="27804" cy="18457"/>
            </a:xfrm>
            <a:custGeom>
              <a:avLst/>
              <a:gdLst/>
              <a:ahLst/>
              <a:cxnLst/>
              <a:rect l="l" t="t" r="r" b="b"/>
              <a:pathLst>
                <a:path w="779" h="613" extrusionOk="0">
                  <a:moveTo>
                    <a:pt x="1" y="293"/>
                  </a:moveTo>
                  <a:cubicBezTo>
                    <a:pt x="779" y="613"/>
                    <a:pt x="456" y="0"/>
                    <a:pt x="1" y="29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7" name="Google Shape;3957;p3"/>
            <p:cNvSpPr/>
            <p:nvPr/>
          </p:nvSpPr>
          <p:spPr>
            <a:xfrm>
              <a:off x="6562802" y="1838035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2" y="104"/>
                  </a:moveTo>
                  <a:cubicBezTo>
                    <a:pt x="193" y="56"/>
                    <a:pt x="39" y="1"/>
                    <a:pt x="2" y="104"/>
                  </a:cubicBezTo>
                  <a:cubicBezTo>
                    <a:pt x="0" y="155"/>
                    <a:pt x="157" y="207"/>
                    <a:pt x="192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8" name="Google Shape;3958;p3"/>
            <p:cNvSpPr/>
            <p:nvPr/>
          </p:nvSpPr>
          <p:spPr>
            <a:xfrm>
              <a:off x="8810067" y="1837644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3" y="142"/>
                    <a:pt x="392" y="72"/>
                    <a:pt x="291" y="27"/>
                  </a:cubicBezTo>
                  <a:cubicBezTo>
                    <a:pt x="238" y="1"/>
                    <a:pt x="0" y="70"/>
                    <a:pt x="99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9" name="Google Shape;3959;p3"/>
            <p:cNvSpPr/>
            <p:nvPr/>
          </p:nvSpPr>
          <p:spPr>
            <a:xfrm>
              <a:off x="2243482" y="1837614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5" y="26"/>
                  </a:moveTo>
                  <a:cubicBezTo>
                    <a:pt x="240" y="0"/>
                    <a:pt x="1" y="71"/>
                    <a:pt x="104" y="116"/>
                  </a:cubicBezTo>
                  <a:cubicBezTo>
                    <a:pt x="156" y="143"/>
                    <a:pt x="395" y="73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0" name="Google Shape;3960;p3"/>
            <p:cNvSpPr/>
            <p:nvPr/>
          </p:nvSpPr>
          <p:spPr>
            <a:xfrm>
              <a:off x="1166516" y="1838397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0"/>
                  </a:moveTo>
                  <a:cubicBezTo>
                    <a:pt x="236" y="21"/>
                    <a:pt x="5" y="2"/>
                    <a:pt x="1" y="90"/>
                  </a:cubicBezTo>
                  <a:cubicBezTo>
                    <a:pt x="151" y="72"/>
                    <a:pt x="379" y="90"/>
                    <a:pt x="3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1" name="Google Shape;3961;p3"/>
            <p:cNvSpPr/>
            <p:nvPr/>
          </p:nvSpPr>
          <p:spPr>
            <a:xfrm>
              <a:off x="853106" y="183764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2" y="117"/>
                  </a:moveTo>
                  <a:cubicBezTo>
                    <a:pt x="155" y="142"/>
                    <a:pt x="392" y="72"/>
                    <a:pt x="292" y="27"/>
                  </a:cubicBezTo>
                  <a:cubicBezTo>
                    <a:pt x="242" y="1"/>
                    <a:pt x="1" y="70"/>
                    <a:pt x="102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2" name="Google Shape;3962;p3"/>
            <p:cNvSpPr/>
            <p:nvPr/>
          </p:nvSpPr>
          <p:spPr>
            <a:xfrm>
              <a:off x="8944269" y="1830117"/>
              <a:ext cx="23914" cy="5962"/>
            </a:xfrm>
            <a:custGeom>
              <a:avLst/>
              <a:gdLst/>
              <a:ahLst/>
              <a:cxnLst/>
              <a:rect l="l" t="t" r="r" b="b"/>
              <a:pathLst>
                <a:path w="670" h="198" extrusionOk="0">
                  <a:moveTo>
                    <a:pt x="582" y="5"/>
                  </a:moveTo>
                  <a:cubicBezTo>
                    <a:pt x="249" y="0"/>
                    <a:pt x="87" y="74"/>
                    <a:pt x="1" y="185"/>
                  </a:cubicBezTo>
                  <a:cubicBezTo>
                    <a:pt x="304" y="178"/>
                    <a:pt x="669" y="197"/>
                    <a:pt x="582" y="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3" name="Google Shape;3963;p3"/>
            <p:cNvSpPr/>
            <p:nvPr/>
          </p:nvSpPr>
          <p:spPr>
            <a:xfrm>
              <a:off x="8824166" y="1829906"/>
              <a:ext cx="23914" cy="5811"/>
            </a:xfrm>
            <a:custGeom>
              <a:avLst/>
              <a:gdLst/>
              <a:ahLst/>
              <a:cxnLst/>
              <a:rect l="l" t="t" r="r" b="b"/>
              <a:pathLst>
                <a:path w="670" h="193" extrusionOk="0">
                  <a:moveTo>
                    <a:pt x="475" y="192"/>
                  </a:moveTo>
                  <a:cubicBezTo>
                    <a:pt x="475" y="101"/>
                    <a:pt x="633" y="85"/>
                    <a:pt x="669" y="11"/>
                  </a:cubicBezTo>
                  <a:cubicBezTo>
                    <a:pt x="365" y="21"/>
                    <a:pt x="1" y="0"/>
                    <a:pt x="91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4" name="Google Shape;3964;p3"/>
            <p:cNvSpPr/>
            <p:nvPr/>
          </p:nvSpPr>
          <p:spPr>
            <a:xfrm>
              <a:off x="2949146" y="1824787"/>
              <a:ext cx="13813" cy="10930"/>
            </a:xfrm>
            <a:custGeom>
              <a:avLst/>
              <a:gdLst/>
              <a:ahLst/>
              <a:cxnLst/>
              <a:rect l="l" t="t" r="r" b="b"/>
              <a:pathLst>
                <a:path w="387" h="363" extrusionOk="0">
                  <a:moveTo>
                    <a:pt x="387" y="1"/>
                  </a:moveTo>
                  <a:lnTo>
                    <a:pt x="0" y="1"/>
                  </a:lnTo>
                  <a:lnTo>
                    <a:pt x="0" y="362"/>
                  </a:lnTo>
                  <a:lnTo>
                    <a:pt x="387" y="36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5" name="Google Shape;3965;p3"/>
            <p:cNvSpPr/>
            <p:nvPr/>
          </p:nvSpPr>
          <p:spPr>
            <a:xfrm>
              <a:off x="6793264" y="1829515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5"/>
                  </a:moveTo>
                  <a:cubicBezTo>
                    <a:pt x="240" y="0"/>
                    <a:pt x="1" y="68"/>
                    <a:pt x="97" y="117"/>
                  </a:cubicBezTo>
                  <a:cubicBezTo>
                    <a:pt x="155" y="140"/>
                    <a:pt x="392" y="71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6" name="Google Shape;3966;p3"/>
            <p:cNvSpPr/>
            <p:nvPr/>
          </p:nvSpPr>
          <p:spPr>
            <a:xfrm>
              <a:off x="8276688" y="1827497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7" y="22"/>
                    <a:pt x="7" y="3"/>
                    <a:pt x="1" y="92"/>
                  </a:cubicBezTo>
                  <a:cubicBezTo>
                    <a:pt x="150" y="70"/>
                    <a:pt x="383" y="88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7" name="Google Shape;3967;p3"/>
            <p:cNvSpPr/>
            <p:nvPr/>
          </p:nvSpPr>
          <p:spPr>
            <a:xfrm>
              <a:off x="6576615" y="1826985"/>
              <a:ext cx="20595" cy="3734"/>
            </a:xfrm>
            <a:custGeom>
              <a:avLst/>
              <a:gdLst/>
              <a:ahLst/>
              <a:cxnLst/>
              <a:rect l="l" t="t" r="r" b="b"/>
              <a:pathLst>
                <a:path w="577" h="124" extrusionOk="0">
                  <a:moveTo>
                    <a:pt x="577" y="18"/>
                  </a:moveTo>
                  <a:cubicBezTo>
                    <a:pt x="351" y="31"/>
                    <a:pt x="28" y="1"/>
                    <a:pt x="1" y="109"/>
                  </a:cubicBezTo>
                  <a:cubicBezTo>
                    <a:pt x="227" y="94"/>
                    <a:pt x="547" y="124"/>
                    <a:pt x="577" y="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8" name="Google Shape;3968;p3"/>
            <p:cNvSpPr/>
            <p:nvPr/>
          </p:nvSpPr>
          <p:spPr>
            <a:xfrm>
              <a:off x="8896156" y="1821656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5"/>
                  </a:moveTo>
                  <a:cubicBezTo>
                    <a:pt x="194" y="54"/>
                    <a:pt x="38" y="0"/>
                    <a:pt x="0" y="105"/>
                  </a:cubicBezTo>
                  <a:cubicBezTo>
                    <a:pt x="0" y="153"/>
                    <a:pt x="156" y="205"/>
                    <a:pt x="194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9" name="Google Shape;3969;p3"/>
            <p:cNvSpPr/>
            <p:nvPr/>
          </p:nvSpPr>
          <p:spPr>
            <a:xfrm>
              <a:off x="8743823" y="1822017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3" y="183"/>
                  </a:moveTo>
                  <a:lnTo>
                    <a:pt x="603" y="0"/>
                  </a:lnTo>
                  <a:lnTo>
                    <a:pt x="26" y="0"/>
                  </a:lnTo>
                  <a:cubicBezTo>
                    <a:pt x="0" y="163"/>
                    <a:pt x="219" y="213"/>
                    <a:pt x="603" y="1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0" name="Google Shape;3970;p3"/>
            <p:cNvSpPr/>
            <p:nvPr/>
          </p:nvSpPr>
          <p:spPr>
            <a:xfrm>
              <a:off x="1453300" y="1808890"/>
              <a:ext cx="37049" cy="15928"/>
            </a:xfrm>
            <a:custGeom>
              <a:avLst/>
              <a:gdLst/>
              <a:ahLst/>
              <a:cxnLst/>
              <a:rect l="l" t="t" r="r" b="b"/>
              <a:pathLst>
                <a:path w="1038" h="529" extrusionOk="0">
                  <a:moveTo>
                    <a:pt x="835" y="529"/>
                  </a:moveTo>
                  <a:cubicBezTo>
                    <a:pt x="1038" y="0"/>
                    <a:pt x="0" y="490"/>
                    <a:pt x="835" y="52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1" name="Google Shape;3971;p3"/>
            <p:cNvSpPr/>
            <p:nvPr/>
          </p:nvSpPr>
          <p:spPr>
            <a:xfrm>
              <a:off x="8214763" y="1811088"/>
              <a:ext cx="30017" cy="10960"/>
            </a:xfrm>
            <a:custGeom>
              <a:avLst/>
              <a:gdLst/>
              <a:ahLst/>
              <a:cxnLst/>
              <a:rect l="l" t="t" r="r" b="b"/>
              <a:pathLst>
                <a:path w="841" h="364" extrusionOk="0">
                  <a:moveTo>
                    <a:pt x="578" y="0"/>
                  </a:moveTo>
                  <a:cubicBezTo>
                    <a:pt x="748" y="293"/>
                    <a:pt x="79" y="188"/>
                    <a:pt x="1" y="363"/>
                  </a:cubicBezTo>
                  <a:lnTo>
                    <a:pt x="771" y="363"/>
                  </a:lnTo>
                  <a:cubicBezTo>
                    <a:pt x="738" y="227"/>
                    <a:pt x="840" y="28"/>
                    <a:pt x="5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2" name="Google Shape;3972;p3"/>
            <p:cNvSpPr/>
            <p:nvPr/>
          </p:nvSpPr>
          <p:spPr>
            <a:xfrm>
              <a:off x="6590249" y="1819308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8" y="0"/>
                  </a:moveTo>
                  <a:cubicBezTo>
                    <a:pt x="239" y="20"/>
                    <a:pt x="8" y="3"/>
                    <a:pt x="0" y="90"/>
                  </a:cubicBezTo>
                  <a:cubicBezTo>
                    <a:pt x="153" y="71"/>
                    <a:pt x="384" y="87"/>
                    <a:pt x="3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3" name="Google Shape;3973;p3"/>
            <p:cNvSpPr/>
            <p:nvPr/>
          </p:nvSpPr>
          <p:spPr>
            <a:xfrm>
              <a:off x="5127490" y="181855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5"/>
                  </a:moveTo>
                  <a:cubicBezTo>
                    <a:pt x="241" y="0"/>
                    <a:pt x="1" y="69"/>
                    <a:pt x="103" y="115"/>
                  </a:cubicBezTo>
                  <a:cubicBezTo>
                    <a:pt x="156" y="141"/>
                    <a:pt x="395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4" name="Google Shape;3974;p3"/>
            <p:cNvSpPr/>
            <p:nvPr/>
          </p:nvSpPr>
          <p:spPr>
            <a:xfrm>
              <a:off x="2191979" y="1813798"/>
              <a:ext cx="22665" cy="8250"/>
            </a:xfrm>
            <a:custGeom>
              <a:avLst/>
              <a:gdLst/>
              <a:ahLst/>
              <a:cxnLst/>
              <a:rect l="l" t="t" r="r" b="b"/>
              <a:pathLst>
                <a:path w="635" h="274" extrusionOk="0">
                  <a:moveTo>
                    <a:pt x="1" y="273"/>
                  </a:moveTo>
                  <a:lnTo>
                    <a:pt x="385" y="273"/>
                  </a:lnTo>
                  <a:cubicBezTo>
                    <a:pt x="400" y="157"/>
                    <a:pt x="635" y="146"/>
                    <a:pt x="578" y="0"/>
                  </a:cubicBezTo>
                  <a:lnTo>
                    <a:pt x="0" y="0"/>
                  </a:lnTo>
                  <a:cubicBezTo>
                    <a:pt x="1" y="92"/>
                    <a:pt x="1" y="183"/>
                    <a:pt x="1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5" name="Google Shape;3975;p3"/>
            <p:cNvSpPr/>
            <p:nvPr/>
          </p:nvSpPr>
          <p:spPr>
            <a:xfrm>
              <a:off x="8803072" y="181578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2" y="117"/>
                  </a:moveTo>
                  <a:cubicBezTo>
                    <a:pt x="157" y="142"/>
                    <a:pt x="395" y="73"/>
                    <a:pt x="295" y="26"/>
                  </a:cubicBezTo>
                  <a:cubicBezTo>
                    <a:pt x="242" y="1"/>
                    <a:pt x="0" y="70"/>
                    <a:pt x="102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6" name="Google Shape;3976;p3"/>
            <p:cNvSpPr/>
            <p:nvPr/>
          </p:nvSpPr>
          <p:spPr>
            <a:xfrm>
              <a:off x="6934854" y="1806783"/>
              <a:ext cx="20309" cy="13610"/>
            </a:xfrm>
            <a:custGeom>
              <a:avLst/>
              <a:gdLst/>
              <a:ahLst/>
              <a:cxnLst/>
              <a:rect l="l" t="t" r="r" b="b"/>
              <a:pathLst>
                <a:path w="569" h="452" extrusionOk="0">
                  <a:moveTo>
                    <a:pt x="375" y="416"/>
                  </a:moveTo>
                  <a:cubicBezTo>
                    <a:pt x="387" y="360"/>
                    <a:pt x="405" y="308"/>
                    <a:pt x="569" y="325"/>
                  </a:cubicBezTo>
                  <a:lnTo>
                    <a:pt x="569" y="143"/>
                  </a:lnTo>
                  <a:cubicBezTo>
                    <a:pt x="95" y="1"/>
                    <a:pt x="1" y="451"/>
                    <a:pt x="375" y="4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7" name="Google Shape;3977;p3"/>
            <p:cNvSpPr/>
            <p:nvPr/>
          </p:nvSpPr>
          <p:spPr>
            <a:xfrm>
              <a:off x="6136034" y="1813677"/>
              <a:ext cx="23950" cy="6052"/>
            </a:xfrm>
            <a:custGeom>
              <a:avLst/>
              <a:gdLst/>
              <a:ahLst/>
              <a:cxnLst/>
              <a:rect l="l" t="t" r="r" b="b"/>
              <a:pathLst>
                <a:path w="671" h="201" extrusionOk="0">
                  <a:moveTo>
                    <a:pt x="579" y="6"/>
                  </a:moveTo>
                  <a:cubicBezTo>
                    <a:pt x="248" y="0"/>
                    <a:pt x="83" y="76"/>
                    <a:pt x="0" y="187"/>
                  </a:cubicBezTo>
                  <a:cubicBezTo>
                    <a:pt x="303" y="179"/>
                    <a:pt x="670" y="200"/>
                    <a:pt x="579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8" name="Google Shape;3978;p3"/>
            <p:cNvSpPr/>
            <p:nvPr/>
          </p:nvSpPr>
          <p:spPr>
            <a:xfrm>
              <a:off x="7863662" y="1805608"/>
              <a:ext cx="33587" cy="17283"/>
            </a:xfrm>
            <a:custGeom>
              <a:avLst/>
              <a:gdLst/>
              <a:ahLst/>
              <a:cxnLst/>
              <a:rect l="l" t="t" r="r" b="b"/>
              <a:pathLst>
                <a:path w="941" h="574" extrusionOk="0">
                  <a:moveTo>
                    <a:pt x="1" y="91"/>
                  </a:moveTo>
                  <a:lnTo>
                    <a:pt x="1" y="274"/>
                  </a:lnTo>
                  <a:cubicBezTo>
                    <a:pt x="357" y="574"/>
                    <a:pt x="941" y="1"/>
                    <a:pt x="1" y="9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9" name="Google Shape;3979;p3"/>
            <p:cNvSpPr/>
            <p:nvPr/>
          </p:nvSpPr>
          <p:spPr>
            <a:xfrm>
              <a:off x="6552344" y="181307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3" y="26"/>
                  </a:moveTo>
                  <a:cubicBezTo>
                    <a:pt x="238" y="1"/>
                    <a:pt x="1" y="70"/>
                    <a:pt x="100" y="116"/>
                  </a:cubicBezTo>
                  <a:cubicBezTo>
                    <a:pt x="154" y="140"/>
                    <a:pt x="394" y="71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0" name="Google Shape;3980;p3"/>
            <p:cNvSpPr/>
            <p:nvPr/>
          </p:nvSpPr>
          <p:spPr>
            <a:xfrm>
              <a:off x="4370609" y="1794559"/>
              <a:ext cx="37763" cy="26888"/>
            </a:xfrm>
            <a:custGeom>
              <a:avLst/>
              <a:gdLst/>
              <a:ahLst/>
              <a:cxnLst/>
              <a:rect l="l" t="t" r="r" b="b"/>
              <a:pathLst>
                <a:path w="1058" h="893" extrusionOk="0">
                  <a:moveTo>
                    <a:pt x="1058" y="549"/>
                  </a:moveTo>
                  <a:lnTo>
                    <a:pt x="1058" y="368"/>
                  </a:lnTo>
                  <a:cubicBezTo>
                    <a:pt x="280" y="1"/>
                    <a:pt x="0" y="893"/>
                    <a:pt x="1058" y="54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1" name="Google Shape;3981;p3"/>
            <p:cNvSpPr/>
            <p:nvPr/>
          </p:nvSpPr>
          <p:spPr>
            <a:xfrm>
              <a:off x="9080076" y="1802868"/>
              <a:ext cx="22700" cy="8250"/>
            </a:xfrm>
            <a:custGeom>
              <a:avLst/>
              <a:gdLst/>
              <a:ahLst/>
              <a:cxnLst/>
              <a:rect l="l" t="t" r="r" b="b"/>
              <a:pathLst>
                <a:path w="636" h="274" extrusionOk="0">
                  <a:moveTo>
                    <a:pt x="634" y="0"/>
                  </a:moveTo>
                  <a:lnTo>
                    <a:pt x="249" y="0"/>
                  </a:lnTo>
                  <a:cubicBezTo>
                    <a:pt x="236" y="117"/>
                    <a:pt x="1" y="127"/>
                    <a:pt x="54" y="273"/>
                  </a:cubicBezTo>
                  <a:lnTo>
                    <a:pt x="635" y="273"/>
                  </a:lnTo>
                  <a:cubicBezTo>
                    <a:pt x="634" y="182"/>
                    <a:pt x="634" y="92"/>
                    <a:pt x="6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2" name="Google Shape;3982;p3"/>
            <p:cNvSpPr/>
            <p:nvPr/>
          </p:nvSpPr>
          <p:spPr>
            <a:xfrm>
              <a:off x="72026" y="1805217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4"/>
                  </a:moveTo>
                  <a:cubicBezTo>
                    <a:pt x="194" y="53"/>
                    <a:pt x="39" y="1"/>
                    <a:pt x="1" y="104"/>
                  </a:cubicBezTo>
                  <a:cubicBezTo>
                    <a:pt x="1" y="155"/>
                    <a:pt x="157" y="207"/>
                    <a:pt x="194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3" name="Google Shape;3983;p3"/>
            <p:cNvSpPr/>
            <p:nvPr/>
          </p:nvSpPr>
          <p:spPr>
            <a:xfrm>
              <a:off x="8724086" y="1802537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3" y="103"/>
                  </a:moveTo>
                  <a:cubicBezTo>
                    <a:pt x="194" y="53"/>
                    <a:pt x="37" y="1"/>
                    <a:pt x="1" y="103"/>
                  </a:cubicBezTo>
                  <a:cubicBezTo>
                    <a:pt x="1" y="154"/>
                    <a:pt x="159" y="206"/>
                    <a:pt x="193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4" name="Google Shape;3984;p3"/>
            <p:cNvSpPr/>
            <p:nvPr/>
          </p:nvSpPr>
          <p:spPr>
            <a:xfrm>
              <a:off x="8373378" y="1794679"/>
              <a:ext cx="39583" cy="16771"/>
            </a:xfrm>
            <a:custGeom>
              <a:avLst/>
              <a:gdLst/>
              <a:ahLst/>
              <a:cxnLst/>
              <a:rect l="l" t="t" r="r" b="b"/>
              <a:pathLst>
                <a:path w="1109" h="557" extrusionOk="0">
                  <a:moveTo>
                    <a:pt x="954" y="454"/>
                  </a:moveTo>
                  <a:cubicBezTo>
                    <a:pt x="1109" y="141"/>
                    <a:pt x="776" y="56"/>
                    <a:pt x="378" y="1"/>
                  </a:cubicBezTo>
                  <a:cubicBezTo>
                    <a:pt x="0" y="175"/>
                    <a:pt x="175" y="557"/>
                    <a:pt x="954" y="45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5" name="Google Shape;3985;p3"/>
            <p:cNvSpPr/>
            <p:nvPr/>
          </p:nvSpPr>
          <p:spPr>
            <a:xfrm>
              <a:off x="5719368" y="1804916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4"/>
                  </a:moveTo>
                  <a:cubicBezTo>
                    <a:pt x="242" y="0"/>
                    <a:pt x="1" y="68"/>
                    <a:pt x="104" y="114"/>
                  </a:cubicBezTo>
                  <a:cubicBezTo>
                    <a:pt x="157" y="140"/>
                    <a:pt x="396" y="69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6" name="Google Shape;3986;p3"/>
            <p:cNvSpPr/>
            <p:nvPr/>
          </p:nvSpPr>
          <p:spPr>
            <a:xfrm>
              <a:off x="749886" y="1804916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4"/>
                  </a:moveTo>
                  <a:cubicBezTo>
                    <a:pt x="240" y="0"/>
                    <a:pt x="0" y="68"/>
                    <a:pt x="98" y="114"/>
                  </a:cubicBezTo>
                  <a:cubicBezTo>
                    <a:pt x="155" y="140"/>
                    <a:pt x="393" y="69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7" name="Google Shape;3987;p3"/>
            <p:cNvSpPr/>
            <p:nvPr/>
          </p:nvSpPr>
          <p:spPr>
            <a:xfrm>
              <a:off x="8799859" y="1802868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5" y="23"/>
                    <a:pt x="3" y="3"/>
                    <a:pt x="0" y="92"/>
                  </a:cubicBezTo>
                  <a:cubicBezTo>
                    <a:pt x="149" y="71"/>
                    <a:pt x="379" y="89"/>
                    <a:pt x="3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8" name="Google Shape;3988;p3"/>
            <p:cNvSpPr/>
            <p:nvPr/>
          </p:nvSpPr>
          <p:spPr>
            <a:xfrm>
              <a:off x="6459581" y="1781130"/>
              <a:ext cx="52754" cy="24510"/>
            </a:xfrm>
            <a:custGeom>
              <a:avLst/>
              <a:gdLst/>
              <a:ahLst/>
              <a:cxnLst/>
              <a:rect l="l" t="t" r="r" b="b"/>
              <a:pathLst>
                <a:path w="1478" h="814" extrusionOk="0">
                  <a:moveTo>
                    <a:pt x="1" y="814"/>
                  </a:moveTo>
                  <a:cubicBezTo>
                    <a:pt x="1477" y="681"/>
                    <a:pt x="31" y="1"/>
                    <a:pt x="1" y="8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9" name="Google Shape;3989;p3"/>
            <p:cNvSpPr/>
            <p:nvPr/>
          </p:nvSpPr>
          <p:spPr>
            <a:xfrm>
              <a:off x="729291" y="1802146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1" y="24"/>
                  </a:moveTo>
                  <a:cubicBezTo>
                    <a:pt x="242" y="1"/>
                    <a:pt x="0" y="69"/>
                    <a:pt x="99" y="116"/>
                  </a:cubicBezTo>
                  <a:cubicBezTo>
                    <a:pt x="153" y="141"/>
                    <a:pt x="392" y="73"/>
                    <a:pt x="291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0" name="Google Shape;3990;p3"/>
            <p:cNvSpPr/>
            <p:nvPr/>
          </p:nvSpPr>
          <p:spPr>
            <a:xfrm>
              <a:off x="3272656" y="1794348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1"/>
                  </a:moveTo>
                  <a:cubicBezTo>
                    <a:pt x="197" y="52"/>
                    <a:pt x="40" y="0"/>
                    <a:pt x="2" y="101"/>
                  </a:cubicBezTo>
                  <a:cubicBezTo>
                    <a:pt x="1" y="153"/>
                    <a:pt x="159" y="205"/>
                    <a:pt x="195" y="10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1" name="Google Shape;3991;p3"/>
            <p:cNvSpPr/>
            <p:nvPr/>
          </p:nvSpPr>
          <p:spPr>
            <a:xfrm>
              <a:off x="7017123" y="1789229"/>
              <a:ext cx="22558" cy="8160"/>
            </a:xfrm>
            <a:custGeom>
              <a:avLst/>
              <a:gdLst/>
              <a:ahLst/>
              <a:cxnLst/>
              <a:rect l="l" t="t" r="r" b="b"/>
              <a:pathLst>
                <a:path w="632" h="271" extrusionOk="0">
                  <a:moveTo>
                    <a:pt x="577" y="0"/>
                  </a:moveTo>
                  <a:lnTo>
                    <a:pt x="1" y="0"/>
                  </a:lnTo>
                  <a:lnTo>
                    <a:pt x="1" y="271"/>
                  </a:lnTo>
                  <a:lnTo>
                    <a:pt x="386" y="271"/>
                  </a:lnTo>
                  <a:cubicBezTo>
                    <a:pt x="396" y="156"/>
                    <a:pt x="631" y="147"/>
                    <a:pt x="5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2" name="Google Shape;3992;p3"/>
            <p:cNvSpPr/>
            <p:nvPr/>
          </p:nvSpPr>
          <p:spPr>
            <a:xfrm>
              <a:off x="6700465" y="1789199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579" y="92"/>
                  </a:moveTo>
                  <a:cubicBezTo>
                    <a:pt x="386" y="93"/>
                    <a:pt x="349" y="17"/>
                    <a:pt x="192" y="0"/>
                  </a:cubicBezTo>
                  <a:cubicBezTo>
                    <a:pt x="192" y="92"/>
                    <a:pt x="37" y="107"/>
                    <a:pt x="1" y="183"/>
                  </a:cubicBezTo>
                  <a:cubicBezTo>
                    <a:pt x="192" y="183"/>
                    <a:pt x="230" y="256"/>
                    <a:pt x="386" y="272"/>
                  </a:cubicBezTo>
                  <a:cubicBezTo>
                    <a:pt x="386" y="183"/>
                    <a:pt x="542" y="166"/>
                    <a:pt x="579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3" name="Google Shape;3993;p3"/>
            <p:cNvSpPr/>
            <p:nvPr/>
          </p:nvSpPr>
          <p:spPr>
            <a:xfrm>
              <a:off x="3668300" y="1793866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3" y="28"/>
                  </a:moveTo>
                  <a:cubicBezTo>
                    <a:pt x="240" y="0"/>
                    <a:pt x="1" y="71"/>
                    <a:pt x="102" y="117"/>
                  </a:cubicBezTo>
                  <a:cubicBezTo>
                    <a:pt x="153" y="143"/>
                    <a:pt x="395" y="75"/>
                    <a:pt x="293" y="2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4" name="Google Shape;3994;p3"/>
            <p:cNvSpPr/>
            <p:nvPr/>
          </p:nvSpPr>
          <p:spPr>
            <a:xfrm>
              <a:off x="2267753" y="1791578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4" y="104"/>
                  </a:moveTo>
                  <a:cubicBezTo>
                    <a:pt x="195" y="53"/>
                    <a:pt x="39" y="1"/>
                    <a:pt x="2" y="104"/>
                  </a:cubicBezTo>
                  <a:cubicBezTo>
                    <a:pt x="1" y="153"/>
                    <a:pt x="156" y="206"/>
                    <a:pt x="194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5" name="Google Shape;3995;p3"/>
            <p:cNvSpPr/>
            <p:nvPr/>
          </p:nvSpPr>
          <p:spPr>
            <a:xfrm>
              <a:off x="8169898" y="1791186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5" y="26"/>
                  </a:moveTo>
                  <a:cubicBezTo>
                    <a:pt x="240" y="1"/>
                    <a:pt x="1" y="69"/>
                    <a:pt x="101" y="117"/>
                  </a:cubicBezTo>
                  <a:cubicBezTo>
                    <a:pt x="154" y="143"/>
                    <a:pt x="392" y="73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6" name="Google Shape;3996;p3"/>
            <p:cNvSpPr/>
            <p:nvPr/>
          </p:nvSpPr>
          <p:spPr>
            <a:xfrm>
              <a:off x="330042" y="1791186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4" y="26"/>
                  </a:moveTo>
                  <a:cubicBezTo>
                    <a:pt x="241" y="1"/>
                    <a:pt x="1" y="69"/>
                    <a:pt x="100" y="117"/>
                  </a:cubicBezTo>
                  <a:cubicBezTo>
                    <a:pt x="153" y="143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7" name="Google Shape;3997;p3"/>
            <p:cNvSpPr/>
            <p:nvPr/>
          </p:nvSpPr>
          <p:spPr>
            <a:xfrm>
              <a:off x="6855189" y="1788446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4" y="26"/>
                  </a:moveTo>
                  <a:cubicBezTo>
                    <a:pt x="241" y="0"/>
                    <a:pt x="1" y="71"/>
                    <a:pt x="101" y="118"/>
                  </a:cubicBezTo>
                  <a:cubicBezTo>
                    <a:pt x="153" y="143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8" name="Google Shape;3998;p3"/>
            <p:cNvSpPr/>
            <p:nvPr/>
          </p:nvSpPr>
          <p:spPr>
            <a:xfrm>
              <a:off x="6593925" y="1783418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7" y="193"/>
                  </a:moveTo>
                  <a:cubicBezTo>
                    <a:pt x="477" y="102"/>
                    <a:pt x="633" y="85"/>
                    <a:pt x="670" y="12"/>
                  </a:cubicBezTo>
                  <a:cubicBezTo>
                    <a:pt x="370" y="20"/>
                    <a:pt x="0" y="0"/>
                    <a:pt x="92" y="19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9" name="Google Shape;3999;p3"/>
            <p:cNvSpPr/>
            <p:nvPr/>
          </p:nvSpPr>
          <p:spPr>
            <a:xfrm>
              <a:off x="6080926" y="1780618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4"/>
                  </a:moveTo>
                  <a:cubicBezTo>
                    <a:pt x="196" y="54"/>
                    <a:pt x="39" y="1"/>
                    <a:pt x="4" y="104"/>
                  </a:cubicBezTo>
                  <a:cubicBezTo>
                    <a:pt x="0" y="156"/>
                    <a:pt x="157" y="208"/>
                    <a:pt x="195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0" name="Google Shape;4000;p3"/>
            <p:cNvSpPr/>
            <p:nvPr/>
          </p:nvSpPr>
          <p:spPr>
            <a:xfrm>
              <a:off x="5578492" y="1778270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1" name="Google Shape;4001;p3"/>
            <p:cNvSpPr/>
            <p:nvPr/>
          </p:nvSpPr>
          <p:spPr>
            <a:xfrm>
              <a:off x="2188517" y="1780257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98" y="116"/>
                  </a:moveTo>
                  <a:cubicBezTo>
                    <a:pt x="152" y="141"/>
                    <a:pt x="391" y="71"/>
                    <a:pt x="290" y="24"/>
                  </a:cubicBezTo>
                  <a:cubicBezTo>
                    <a:pt x="238" y="1"/>
                    <a:pt x="1" y="69"/>
                    <a:pt x="98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2" name="Google Shape;4002;p3"/>
            <p:cNvSpPr/>
            <p:nvPr/>
          </p:nvSpPr>
          <p:spPr>
            <a:xfrm>
              <a:off x="614899" y="1775560"/>
              <a:ext cx="21594" cy="6413"/>
            </a:xfrm>
            <a:custGeom>
              <a:avLst/>
              <a:gdLst/>
              <a:ahLst/>
              <a:cxnLst/>
              <a:rect l="l" t="t" r="r" b="b"/>
              <a:pathLst>
                <a:path w="605" h="213" extrusionOk="0">
                  <a:moveTo>
                    <a:pt x="605" y="182"/>
                  </a:moveTo>
                  <a:lnTo>
                    <a:pt x="605" y="0"/>
                  </a:lnTo>
                  <a:lnTo>
                    <a:pt x="27" y="0"/>
                  </a:lnTo>
                  <a:cubicBezTo>
                    <a:pt x="0" y="163"/>
                    <a:pt x="217" y="213"/>
                    <a:pt x="605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3" name="Google Shape;4003;p3"/>
            <p:cNvSpPr/>
            <p:nvPr/>
          </p:nvSpPr>
          <p:spPr>
            <a:xfrm>
              <a:off x="5279002" y="1772098"/>
              <a:ext cx="13920" cy="4215"/>
            </a:xfrm>
            <a:custGeom>
              <a:avLst/>
              <a:gdLst/>
              <a:ahLst/>
              <a:cxnLst/>
              <a:rect l="l" t="t" r="r" b="b"/>
              <a:pathLst>
                <a:path w="390" h="140" extrusionOk="0">
                  <a:moveTo>
                    <a:pt x="291" y="24"/>
                  </a:moveTo>
                  <a:cubicBezTo>
                    <a:pt x="238" y="0"/>
                    <a:pt x="1" y="68"/>
                    <a:pt x="100" y="115"/>
                  </a:cubicBezTo>
                  <a:cubicBezTo>
                    <a:pt x="152" y="140"/>
                    <a:pt x="390" y="70"/>
                    <a:pt x="291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4" name="Google Shape;4004;p3"/>
            <p:cNvSpPr/>
            <p:nvPr/>
          </p:nvSpPr>
          <p:spPr>
            <a:xfrm>
              <a:off x="2031009" y="1767491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6" y="177"/>
                  </a:moveTo>
                  <a:cubicBezTo>
                    <a:pt x="323" y="182"/>
                    <a:pt x="346" y="293"/>
                    <a:pt x="655" y="268"/>
                  </a:cubicBezTo>
                  <a:cubicBezTo>
                    <a:pt x="954" y="45"/>
                    <a:pt x="0" y="1"/>
                    <a:pt x="76" y="17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5" name="Google Shape;4005;p3"/>
            <p:cNvSpPr/>
            <p:nvPr/>
          </p:nvSpPr>
          <p:spPr>
            <a:xfrm>
              <a:off x="4728348" y="176932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1" y="116"/>
                  </a:moveTo>
                  <a:cubicBezTo>
                    <a:pt x="154" y="141"/>
                    <a:pt x="394" y="73"/>
                    <a:pt x="293" y="24"/>
                  </a:cubicBezTo>
                  <a:cubicBezTo>
                    <a:pt x="241" y="1"/>
                    <a:pt x="1" y="69"/>
                    <a:pt x="101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6" name="Google Shape;4006;p3"/>
            <p:cNvSpPr/>
            <p:nvPr/>
          </p:nvSpPr>
          <p:spPr>
            <a:xfrm>
              <a:off x="4105561" y="1766798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08"/>
                  </a:moveTo>
                  <a:cubicBezTo>
                    <a:pt x="346" y="0"/>
                    <a:pt x="174" y="54"/>
                    <a:pt x="0" y="108"/>
                  </a:cubicBezTo>
                  <a:cubicBezTo>
                    <a:pt x="3" y="200"/>
                    <a:pt x="338" y="223"/>
                    <a:pt x="385" y="10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7" name="Google Shape;4007;p3"/>
            <p:cNvSpPr/>
            <p:nvPr/>
          </p:nvSpPr>
          <p:spPr>
            <a:xfrm>
              <a:off x="1283479" y="1767371"/>
              <a:ext cx="13777" cy="2710"/>
            </a:xfrm>
            <a:custGeom>
              <a:avLst/>
              <a:gdLst/>
              <a:ahLst/>
              <a:cxnLst/>
              <a:rect l="l" t="t" r="r" b="b"/>
              <a:pathLst>
                <a:path w="386" h="90" extrusionOk="0">
                  <a:moveTo>
                    <a:pt x="385" y="1"/>
                  </a:moveTo>
                  <a:cubicBezTo>
                    <a:pt x="235" y="20"/>
                    <a:pt x="4" y="2"/>
                    <a:pt x="0" y="89"/>
                  </a:cubicBezTo>
                  <a:cubicBezTo>
                    <a:pt x="151" y="70"/>
                    <a:pt x="380" y="88"/>
                    <a:pt x="3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8" name="Google Shape;4008;p3"/>
            <p:cNvSpPr/>
            <p:nvPr/>
          </p:nvSpPr>
          <p:spPr>
            <a:xfrm>
              <a:off x="762021" y="1759151"/>
              <a:ext cx="27198" cy="10930"/>
            </a:xfrm>
            <a:custGeom>
              <a:avLst/>
              <a:gdLst/>
              <a:ahLst/>
              <a:cxnLst/>
              <a:rect l="l" t="t" r="r" b="b"/>
              <a:pathLst>
                <a:path w="762" h="363" extrusionOk="0">
                  <a:moveTo>
                    <a:pt x="533" y="362"/>
                  </a:moveTo>
                  <a:cubicBezTo>
                    <a:pt x="650" y="359"/>
                    <a:pt x="762" y="349"/>
                    <a:pt x="724" y="274"/>
                  </a:cubicBezTo>
                  <a:cubicBezTo>
                    <a:pt x="408" y="270"/>
                    <a:pt x="618" y="20"/>
                    <a:pt x="339" y="1"/>
                  </a:cubicBezTo>
                  <a:cubicBezTo>
                    <a:pt x="1" y="186"/>
                    <a:pt x="480" y="178"/>
                    <a:pt x="144" y="36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9" name="Google Shape;4009;p3"/>
            <p:cNvSpPr/>
            <p:nvPr/>
          </p:nvSpPr>
          <p:spPr>
            <a:xfrm>
              <a:off x="4511592" y="1761168"/>
              <a:ext cx="13920" cy="7467"/>
            </a:xfrm>
            <a:custGeom>
              <a:avLst/>
              <a:gdLst/>
              <a:ahLst/>
              <a:cxnLst/>
              <a:rect l="l" t="t" r="r" b="b"/>
              <a:pathLst>
                <a:path w="390" h="248" extrusionOk="0">
                  <a:moveTo>
                    <a:pt x="389" y="115"/>
                  </a:moveTo>
                  <a:cubicBezTo>
                    <a:pt x="384" y="21"/>
                    <a:pt x="50" y="0"/>
                    <a:pt x="0" y="115"/>
                  </a:cubicBezTo>
                  <a:cubicBezTo>
                    <a:pt x="220" y="105"/>
                    <a:pt x="303" y="247"/>
                    <a:pt x="389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0" name="Google Shape;4010;p3"/>
            <p:cNvSpPr/>
            <p:nvPr/>
          </p:nvSpPr>
          <p:spPr>
            <a:xfrm>
              <a:off x="874486" y="1756411"/>
              <a:ext cx="25592" cy="10990"/>
            </a:xfrm>
            <a:custGeom>
              <a:avLst/>
              <a:gdLst/>
              <a:ahLst/>
              <a:cxnLst/>
              <a:rect l="l" t="t" r="r" b="b"/>
              <a:pathLst>
                <a:path w="717" h="365" extrusionOk="0">
                  <a:moveTo>
                    <a:pt x="83" y="365"/>
                  </a:moveTo>
                  <a:lnTo>
                    <a:pt x="660" y="365"/>
                  </a:lnTo>
                  <a:cubicBezTo>
                    <a:pt x="716" y="157"/>
                    <a:pt x="614" y="21"/>
                    <a:pt x="275" y="0"/>
                  </a:cubicBezTo>
                  <a:cubicBezTo>
                    <a:pt x="215" y="123"/>
                    <a:pt x="1" y="173"/>
                    <a:pt x="83" y="36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1" name="Google Shape;4011;p3"/>
            <p:cNvSpPr/>
            <p:nvPr/>
          </p:nvSpPr>
          <p:spPr>
            <a:xfrm>
              <a:off x="4619595" y="1751293"/>
              <a:ext cx="36621" cy="17976"/>
            </a:xfrm>
            <a:custGeom>
              <a:avLst/>
              <a:gdLst/>
              <a:ahLst/>
              <a:cxnLst/>
              <a:rect l="l" t="t" r="r" b="b"/>
              <a:pathLst>
                <a:path w="1026" h="597" extrusionOk="0">
                  <a:moveTo>
                    <a:pt x="1026" y="170"/>
                  </a:moveTo>
                  <a:cubicBezTo>
                    <a:pt x="411" y="225"/>
                    <a:pt x="429" y="1"/>
                    <a:pt x="61" y="170"/>
                  </a:cubicBezTo>
                  <a:cubicBezTo>
                    <a:pt x="0" y="596"/>
                    <a:pt x="953" y="413"/>
                    <a:pt x="1026" y="1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2" name="Google Shape;4012;p3"/>
            <p:cNvSpPr/>
            <p:nvPr/>
          </p:nvSpPr>
          <p:spPr>
            <a:xfrm>
              <a:off x="1214593" y="1758759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4"/>
                  </a:moveTo>
                  <a:cubicBezTo>
                    <a:pt x="197" y="54"/>
                    <a:pt x="39" y="1"/>
                    <a:pt x="1" y="104"/>
                  </a:cubicBezTo>
                  <a:cubicBezTo>
                    <a:pt x="1" y="154"/>
                    <a:pt x="159" y="206"/>
                    <a:pt x="194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3" name="Google Shape;4013;p3"/>
            <p:cNvSpPr/>
            <p:nvPr/>
          </p:nvSpPr>
          <p:spPr>
            <a:xfrm>
              <a:off x="5826301" y="1753671"/>
              <a:ext cx="20737" cy="8220"/>
            </a:xfrm>
            <a:custGeom>
              <a:avLst/>
              <a:gdLst/>
              <a:ahLst/>
              <a:cxnLst/>
              <a:rect l="l" t="t" r="r" b="b"/>
              <a:pathLst>
                <a:path w="581" h="273" extrusionOk="0">
                  <a:moveTo>
                    <a:pt x="580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0" y="27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4" name="Google Shape;4014;p3"/>
            <p:cNvSpPr/>
            <p:nvPr/>
          </p:nvSpPr>
          <p:spPr>
            <a:xfrm>
              <a:off x="4717177" y="1753671"/>
              <a:ext cx="14812" cy="9485"/>
            </a:xfrm>
            <a:custGeom>
              <a:avLst/>
              <a:gdLst/>
              <a:ahLst/>
              <a:cxnLst/>
              <a:rect l="l" t="t" r="r" b="b"/>
              <a:pathLst>
                <a:path w="415" h="315" extrusionOk="0">
                  <a:moveTo>
                    <a:pt x="414" y="273"/>
                  </a:moveTo>
                  <a:lnTo>
                    <a:pt x="414" y="90"/>
                  </a:lnTo>
                  <a:cubicBezTo>
                    <a:pt x="219" y="90"/>
                    <a:pt x="185" y="16"/>
                    <a:pt x="27" y="0"/>
                  </a:cubicBezTo>
                  <a:cubicBezTo>
                    <a:pt x="46" y="144"/>
                    <a:pt x="1" y="315"/>
                    <a:pt x="414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5" name="Google Shape;4015;p3"/>
            <p:cNvSpPr/>
            <p:nvPr/>
          </p:nvSpPr>
          <p:spPr>
            <a:xfrm>
              <a:off x="860066" y="175565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1"/>
                    <a:pt x="0" y="70"/>
                    <a:pt x="98" y="117"/>
                  </a:cubicBezTo>
                  <a:cubicBezTo>
                    <a:pt x="154" y="142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6" name="Google Shape;4016;p3"/>
            <p:cNvSpPr/>
            <p:nvPr/>
          </p:nvSpPr>
          <p:spPr>
            <a:xfrm>
              <a:off x="8834195" y="1750359"/>
              <a:ext cx="13884" cy="6745"/>
            </a:xfrm>
            <a:custGeom>
              <a:avLst/>
              <a:gdLst/>
              <a:ahLst/>
              <a:cxnLst/>
              <a:rect l="l" t="t" r="r" b="b"/>
              <a:pathLst>
                <a:path w="389" h="224" extrusionOk="0">
                  <a:moveTo>
                    <a:pt x="388" y="110"/>
                  </a:moveTo>
                  <a:cubicBezTo>
                    <a:pt x="346" y="0"/>
                    <a:pt x="173" y="54"/>
                    <a:pt x="0" y="110"/>
                  </a:cubicBezTo>
                  <a:cubicBezTo>
                    <a:pt x="6" y="201"/>
                    <a:pt x="337" y="224"/>
                    <a:pt x="388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7" name="Google Shape;4017;p3"/>
            <p:cNvSpPr/>
            <p:nvPr/>
          </p:nvSpPr>
          <p:spPr>
            <a:xfrm>
              <a:off x="9050916" y="174743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2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2" y="142"/>
                    <a:pt x="394" y="73"/>
                    <a:pt x="292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8" name="Google Shape;4018;p3"/>
            <p:cNvSpPr/>
            <p:nvPr/>
          </p:nvSpPr>
          <p:spPr>
            <a:xfrm>
              <a:off x="8968289" y="174743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2" y="1"/>
                    <a:pt x="0" y="70"/>
                    <a:pt x="103" y="117"/>
                  </a:cubicBezTo>
                  <a:cubicBezTo>
                    <a:pt x="155" y="142"/>
                    <a:pt x="393" y="73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9" name="Google Shape;4019;p3"/>
            <p:cNvSpPr/>
            <p:nvPr/>
          </p:nvSpPr>
          <p:spPr>
            <a:xfrm>
              <a:off x="8625790" y="1736449"/>
              <a:ext cx="22665" cy="11773"/>
            </a:xfrm>
            <a:custGeom>
              <a:avLst/>
              <a:gdLst/>
              <a:ahLst/>
              <a:cxnLst/>
              <a:rect l="l" t="t" r="r" b="b"/>
              <a:pathLst>
                <a:path w="635" h="391" extrusionOk="0">
                  <a:moveTo>
                    <a:pt x="635" y="391"/>
                  </a:moveTo>
                  <a:lnTo>
                    <a:pt x="635" y="29"/>
                  </a:lnTo>
                  <a:cubicBezTo>
                    <a:pt x="125" y="0"/>
                    <a:pt x="1" y="154"/>
                    <a:pt x="54" y="39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0" name="Google Shape;4020;p3"/>
            <p:cNvSpPr/>
            <p:nvPr/>
          </p:nvSpPr>
          <p:spPr>
            <a:xfrm>
              <a:off x="1768602" y="174469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5"/>
                  </a:moveTo>
                  <a:cubicBezTo>
                    <a:pt x="239" y="0"/>
                    <a:pt x="1" y="70"/>
                    <a:pt x="100" y="117"/>
                  </a:cubicBezTo>
                  <a:cubicBezTo>
                    <a:pt x="153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1" name="Google Shape;4021;p3"/>
            <p:cNvSpPr/>
            <p:nvPr/>
          </p:nvSpPr>
          <p:spPr>
            <a:xfrm>
              <a:off x="1744689" y="1731812"/>
              <a:ext cx="22986" cy="13700"/>
            </a:xfrm>
            <a:custGeom>
              <a:avLst/>
              <a:gdLst/>
              <a:ahLst/>
              <a:cxnLst/>
              <a:rect l="l" t="t" r="r" b="b"/>
              <a:pathLst>
                <a:path w="644" h="455" extrusionOk="0">
                  <a:moveTo>
                    <a:pt x="1" y="92"/>
                  </a:moveTo>
                  <a:lnTo>
                    <a:pt x="1" y="455"/>
                  </a:lnTo>
                  <a:lnTo>
                    <a:pt x="578" y="455"/>
                  </a:lnTo>
                  <a:cubicBezTo>
                    <a:pt x="629" y="217"/>
                    <a:pt x="643" y="0"/>
                    <a:pt x="1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2" name="Google Shape;4022;p3"/>
            <p:cNvSpPr/>
            <p:nvPr/>
          </p:nvSpPr>
          <p:spPr>
            <a:xfrm>
              <a:off x="8118324" y="1731812"/>
              <a:ext cx="26948" cy="13038"/>
            </a:xfrm>
            <a:custGeom>
              <a:avLst/>
              <a:gdLst/>
              <a:ahLst/>
              <a:cxnLst/>
              <a:rect l="l" t="t" r="r" b="b"/>
              <a:pathLst>
                <a:path w="755" h="433" extrusionOk="0">
                  <a:moveTo>
                    <a:pt x="194" y="0"/>
                  </a:moveTo>
                  <a:cubicBezTo>
                    <a:pt x="212" y="158"/>
                    <a:pt x="154" y="282"/>
                    <a:pt x="1" y="362"/>
                  </a:cubicBezTo>
                  <a:cubicBezTo>
                    <a:pt x="660" y="432"/>
                    <a:pt x="754" y="16"/>
                    <a:pt x="1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3" name="Google Shape;4023;p3"/>
            <p:cNvSpPr/>
            <p:nvPr/>
          </p:nvSpPr>
          <p:spPr>
            <a:xfrm>
              <a:off x="3905901" y="1736600"/>
              <a:ext cx="13777" cy="7407"/>
            </a:xfrm>
            <a:custGeom>
              <a:avLst/>
              <a:gdLst/>
              <a:ahLst/>
              <a:cxnLst/>
              <a:rect l="l" t="t" r="r" b="b"/>
              <a:pathLst>
                <a:path w="386" h="246" extrusionOk="0">
                  <a:moveTo>
                    <a:pt x="386" y="113"/>
                  </a:moveTo>
                  <a:cubicBezTo>
                    <a:pt x="383" y="21"/>
                    <a:pt x="49" y="1"/>
                    <a:pt x="1" y="113"/>
                  </a:cubicBezTo>
                  <a:cubicBezTo>
                    <a:pt x="216" y="104"/>
                    <a:pt x="304" y="246"/>
                    <a:pt x="386" y="1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4" name="Google Shape;4024;p3"/>
            <p:cNvSpPr/>
            <p:nvPr/>
          </p:nvSpPr>
          <p:spPr>
            <a:xfrm>
              <a:off x="1541388" y="173927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5" y="24"/>
                  </a:moveTo>
                  <a:cubicBezTo>
                    <a:pt x="242" y="0"/>
                    <a:pt x="0" y="68"/>
                    <a:pt x="102" y="115"/>
                  </a:cubicBezTo>
                  <a:cubicBezTo>
                    <a:pt x="157" y="141"/>
                    <a:pt x="395" y="72"/>
                    <a:pt x="295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5" name="Google Shape;4025;p3"/>
            <p:cNvSpPr/>
            <p:nvPr/>
          </p:nvSpPr>
          <p:spPr>
            <a:xfrm>
              <a:off x="560719" y="1736931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5" y="102"/>
                  </a:moveTo>
                  <a:cubicBezTo>
                    <a:pt x="195" y="54"/>
                    <a:pt x="34" y="0"/>
                    <a:pt x="0" y="102"/>
                  </a:cubicBezTo>
                  <a:cubicBezTo>
                    <a:pt x="0" y="153"/>
                    <a:pt x="158" y="206"/>
                    <a:pt x="195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6" name="Google Shape;4026;p3"/>
            <p:cNvSpPr/>
            <p:nvPr/>
          </p:nvSpPr>
          <p:spPr>
            <a:xfrm>
              <a:off x="271615" y="1733649"/>
              <a:ext cx="27662" cy="9966"/>
            </a:xfrm>
            <a:custGeom>
              <a:avLst/>
              <a:gdLst/>
              <a:ahLst/>
              <a:cxnLst/>
              <a:rect l="l" t="t" r="r" b="b"/>
              <a:pathLst>
                <a:path w="775" h="331" extrusionOk="0">
                  <a:moveTo>
                    <a:pt x="775" y="122"/>
                  </a:moveTo>
                  <a:cubicBezTo>
                    <a:pt x="515" y="2"/>
                    <a:pt x="54" y="1"/>
                    <a:pt x="1" y="211"/>
                  </a:cubicBezTo>
                  <a:cubicBezTo>
                    <a:pt x="257" y="328"/>
                    <a:pt x="719" y="331"/>
                    <a:pt x="775" y="12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7" name="Google Shape;4027;p3"/>
            <p:cNvSpPr/>
            <p:nvPr/>
          </p:nvSpPr>
          <p:spPr>
            <a:xfrm>
              <a:off x="4135935" y="1723442"/>
              <a:ext cx="37120" cy="16560"/>
            </a:xfrm>
            <a:custGeom>
              <a:avLst/>
              <a:gdLst/>
              <a:ahLst/>
              <a:cxnLst/>
              <a:rect l="l" t="t" r="r" b="b"/>
              <a:pathLst>
                <a:path w="1040" h="550" extrusionOk="0">
                  <a:moveTo>
                    <a:pt x="884" y="550"/>
                  </a:moveTo>
                  <a:cubicBezTo>
                    <a:pt x="1039" y="0"/>
                    <a:pt x="0" y="490"/>
                    <a:pt x="884" y="55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8" name="Google Shape;4028;p3"/>
            <p:cNvSpPr/>
            <p:nvPr/>
          </p:nvSpPr>
          <p:spPr>
            <a:xfrm>
              <a:off x="860887" y="1731993"/>
              <a:ext cx="34086" cy="8792"/>
            </a:xfrm>
            <a:custGeom>
              <a:avLst/>
              <a:gdLst/>
              <a:ahLst/>
              <a:cxnLst/>
              <a:rect l="l" t="t" r="r" b="b"/>
              <a:pathLst>
                <a:path w="955" h="292" extrusionOk="0">
                  <a:moveTo>
                    <a:pt x="75" y="177"/>
                  </a:moveTo>
                  <a:cubicBezTo>
                    <a:pt x="322" y="181"/>
                    <a:pt x="344" y="292"/>
                    <a:pt x="656" y="266"/>
                  </a:cubicBezTo>
                  <a:cubicBezTo>
                    <a:pt x="955" y="44"/>
                    <a:pt x="1" y="1"/>
                    <a:pt x="75" y="17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9" name="Google Shape;4029;p3"/>
            <p:cNvSpPr/>
            <p:nvPr/>
          </p:nvSpPr>
          <p:spPr>
            <a:xfrm>
              <a:off x="6958482" y="1733800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3" y="26"/>
                  </a:moveTo>
                  <a:cubicBezTo>
                    <a:pt x="239" y="1"/>
                    <a:pt x="1" y="69"/>
                    <a:pt x="97" y="117"/>
                  </a:cubicBezTo>
                  <a:cubicBezTo>
                    <a:pt x="153" y="141"/>
                    <a:pt x="391" y="71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0" name="Google Shape;4030;p3"/>
            <p:cNvSpPr/>
            <p:nvPr/>
          </p:nvSpPr>
          <p:spPr>
            <a:xfrm>
              <a:off x="5981739" y="1726333"/>
              <a:ext cx="25556" cy="11020"/>
            </a:xfrm>
            <a:custGeom>
              <a:avLst/>
              <a:gdLst/>
              <a:ahLst/>
              <a:cxnLst/>
              <a:rect l="l" t="t" r="r" b="b"/>
              <a:pathLst>
                <a:path w="716" h="366" extrusionOk="0">
                  <a:moveTo>
                    <a:pt x="662" y="365"/>
                  </a:moveTo>
                  <a:cubicBezTo>
                    <a:pt x="715" y="158"/>
                    <a:pt x="612" y="22"/>
                    <a:pt x="277" y="1"/>
                  </a:cubicBezTo>
                  <a:cubicBezTo>
                    <a:pt x="214" y="124"/>
                    <a:pt x="0" y="173"/>
                    <a:pt x="84" y="36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1" name="Google Shape;4031;p3"/>
            <p:cNvSpPr/>
            <p:nvPr/>
          </p:nvSpPr>
          <p:spPr>
            <a:xfrm>
              <a:off x="2912347" y="1722599"/>
              <a:ext cx="39726" cy="15808"/>
            </a:xfrm>
            <a:custGeom>
              <a:avLst/>
              <a:gdLst/>
              <a:ahLst/>
              <a:cxnLst/>
              <a:rect l="l" t="t" r="r" b="b"/>
              <a:pathLst>
                <a:path w="1113" h="525" extrusionOk="0">
                  <a:moveTo>
                    <a:pt x="648" y="306"/>
                  </a:moveTo>
                  <a:cubicBezTo>
                    <a:pt x="1112" y="1"/>
                    <a:pt x="0" y="524"/>
                    <a:pt x="648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2" name="Google Shape;4032;p3"/>
            <p:cNvSpPr/>
            <p:nvPr/>
          </p:nvSpPr>
          <p:spPr>
            <a:xfrm>
              <a:off x="2177345" y="1723593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1" y="273"/>
                  </a:moveTo>
                  <a:lnTo>
                    <a:pt x="411" y="92"/>
                  </a:lnTo>
                  <a:cubicBezTo>
                    <a:pt x="218" y="92"/>
                    <a:pt x="182" y="18"/>
                    <a:pt x="26" y="1"/>
                  </a:cubicBezTo>
                  <a:cubicBezTo>
                    <a:pt x="46" y="144"/>
                    <a:pt x="0" y="315"/>
                    <a:pt x="411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3" name="Google Shape;4033;p3"/>
            <p:cNvSpPr/>
            <p:nvPr/>
          </p:nvSpPr>
          <p:spPr>
            <a:xfrm>
              <a:off x="1909763" y="1729103"/>
              <a:ext cx="13920" cy="2740"/>
            </a:xfrm>
            <a:custGeom>
              <a:avLst/>
              <a:gdLst/>
              <a:ahLst/>
              <a:cxnLst/>
              <a:rect l="l" t="t" r="r" b="b"/>
              <a:pathLst>
                <a:path w="390" h="91" extrusionOk="0">
                  <a:moveTo>
                    <a:pt x="390" y="0"/>
                  </a:moveTo>
                  <a:cubicBezTo>
                    <a:pt x="240" y="20"/>
                    <a:pt x="6" y="2"/>
                    <a:pt x="1" y="90"/>
                  </a:cubicBezTo>
                  <a:cubicBezTo>
                    <a:pt x="153" y="71"/>
                    <a:pt x="384" y="88"/>
                    <a:pt x="3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4" name="Google Shape;4034;p3"/>
            <p:cNvSpPr/>
            <p:nvPr/>
          </p:nvSpPr>
          <p:spPr>
            <a:xfrm>
              <a:off x="3998736" y="1725550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1" y="27"/>
                  </a:moveTo>
                  <a:cubicBezTo>
                    <a:pt x="242" y="1"/>
                    <a:pt x="0" y="69"/>
                    <a:pt x="99" y="118"/>
                  </a:cubicBezTo>
                  <a:cubicBezTo>
                    <a:pt x="153" y="143"/>
                    <a:pt x="392" y="73"/>
                    <a:pt x="291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5" name="Google Shape;4035;p3"/>
            <p:cNvSpPr/>
            <p:nvPr/>
          </p:nvSpPr>
          <p:spPr>
            <a:xfrm>
              <a:off x="804994" y="1725550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1" y="27"/>
                  </a:moveTo>
                  <a:cubicBezTo>
                    <a:pt x="238" y="1"/>
                    <a:pt x="0" y="69"/>
                    <a:pt x="99" y="118"/>
                  </a:cubicBezTo>
                  <a:cubicBezTo>
                    <a:pt x="153" y="143"/>
                    <a:pt x="392" y="73"/>
                    <a:pt x="291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6" name="Google Shape;4036;p3"/>
            <p:cNvSpPr/>
            <p:nvPr/>
          </p:nvSpPr>
          <p:spPr>
            <a:xfrm>
              <a:off x="6982645" y="1720853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7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7" name="Google Shape;4037;p3"/>
            <p:cNvSpPr/>
            <p:nvPr/>
          </p:nvSpPr>
          <p:spPr>
            <a:xfrm>
              <a:off x="3155694" y="1718143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8" name="Google Shape;4038;p3"/>
            <p:cNvSpPr/>
            <p:nvPr/>
          </p:nvSpPr>
          <p:spPr>
            <a:xfrm>
              <a:off x="2086081" y="1715524"/>
              <a:ext cx="34086" cy="8852"/>
            </a:xfrm>
            <a:custGeom>
              <a:avLst/>
              <a:gdLst/>
              <a:ahLst/>
              <a:cxnLst/>
              <a:rect l="l" t="t" r="r" b="b"/>
              <a:pathLst>
                <a:path w="955" h="294" extrusionOk="0">
                  <a:moveTo>
                    <a:pt x="76" y="177"/>
                  </a:moveTo>
                  <a:cubicBezTo>
                    <a:pt x="321" y="182"/>
                    <a:pt x="341" y="293"/>
                    <a:pt x="654" y="269"/>
                  </a:cubicBezTo>
                  <a:cubicBezTo>
                    <a:pt x="954" y="45"/>
                    <a:pt x="0" y="1"/>
                    <a:pt x="76" y="17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9" name="Google Shape;4039;p3"/>
            <p:cNvSpPr/>
            <p:nvPr/>
          </p:nvSpPr>
          <p:spPr>
            <a:xfrm>
              <a:off x="3138455" y="1717330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90" y="27"/>
                  </a:moveTo>
                  <a:cubicBezTo>
                    <a:pt x="236" y="1"/>
                    <a:pt x="0" y="71"/>
                    <a:pt x="98" y="117"/>
                  </a:cubicBezTo>
                  <a:cubicBezTo>
                    <a:pt x="151" y="143"/>
                    <a:pt x="389" y="73"/>
                    <a:pt x="290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0" name="Google Shape;4040;p3"/>
            <p:cNvSpPr/>
            <p:nvPr/>
          </p:nvSpPr>
          <p:spPr>
            <a:xfrm>
              <a:off x="2226528" y="1718143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4" y="0"/>
                  </a:moveTo>
                  <a:cubicBezTo>
                    <a:pt x="236" y="20"/>
                    <a:pt x="2" y="1"/>
                    <a:pt x="1" y="90"/>
                  </a:cubicBezTo>
                  <a:cubicBezTo>
                    <a:pt x="148" y="71"/>
                    <a:pt x="377" y="89"/>
                    <a:pt x="38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1" name="Google Shape;4041;p3"/>
            <p:cNvSpPr/>
            <p:nvPr/>
          </p:nvSpPr>
          <p:spPr>
            <a:xfrm>
              <a:off x="2081869" y="2385228"/>
              <a:ext cx="50648" cy="16440"/>
            </a:xfrm>
            <a:custGeom>
              <a:avLst/>
              <a:gdLst/>
              <a:ahLst/>
              <a:cxnLst/>
              <a:rect l="l" t="t" r="r" b="b"/>
              <a:pathLst>
                <a:path w="1419" h="546" extrusionOk="0">
                  <a:moveTo>
                    <a:pt x="194" y="545"/>
                  </a:moveTo>
                  <a:cubicBezTo>
                    <a:pt x="1418" y="479"/>
                    <a:pt x="207" y="1"/>
                    <a:pt x="1" y="271"/>
                  </a:cubicBezTo>
                  <a:cubicBezTo>
                    <a:pt x="228" y="288"/>
                    <a:pt x="209" y="417"/>
                    <a:pt x="194" y="5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2" name="Google Shape;4042;p3"/>
            <p:cNvSpPr/>
            <p:nvPr/>
          </p:nvSpPr>
          <p:spPr>
            <a:xfrm>
              <a:off x="8772305" y="2095403"/>
              <a:ext cx="34443" cy="10990"/>
            </a:xfrm>
            <a:custGeom>
              <a:avLst/>
              <a:gdLst/>
              <a:ahLst/>
              <a:cxnLst/>
              <a:rect l="l" t="t" r="r" b="b"/>
              <a:pathLst>
                <a:path w="965" h="365" extrusionOk="0">
                  <a:moveTo>
                    <a:pt x="964" y="364"/>
                  </a:moveTo>
                  <a:cubicBezTo>
                    <a:pt x="898" y="123"/>
                    <a:pt x="459" y="57"/>
                    <a:pt x="1" y="0"/>
                  </a:cubicBezTo>
                  <a:cubicBezTo>
                    <a:pt x="79" y="236"/>
                    <a:pt x="601" y="262"/>
                    <a:pt x="964" y="36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3" name="Google Shape;4043;p3"/>
            <p:cNvSpPr/>
            <p:nvPr/>
          </p:nvSpPr>
          <p:spPr>
            <a:xfrm>
              <a:off x="9095424" y="1868505"/>
              <a:ext cx="36728" cy="16290"/>
            </a:xfrm>
            <a:custGeom>
              <a:avLst/>
              <a:gdLst/>
              <a:ahLst/>
              <a:cxnLst/>
              <a:rect l="l" t="t" r="r" b="b"/>
              <a:pathLst>
                <a:path w="1029" h="541" extrusionOk="0">
                  <a:moveTo>
                    <a:pt x="204" y="455"/>
                  </a:moveTo>
                  <a:cubicBezTo>
                    <a:pt x="793" y="541"/>
                    <a:pt x="1029" y="9"/>
                    <a:pt x="780" y="0"/>
                  </a:cubicBezTo>
                  <a:cubicBezTo>
                    <a:pt x="610" y="161"/>
                    <a:pt x="0" y="116"/>
                    <a:pt x="204" y="4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4" name="Google Shape;4044;p3"/>
            <p:cNvSpPr/>
            <p:nvPr/>
          </p:nvSpPr>
          <p:spPr>
            <a:xfrm>
              <a:off x="835332" y="1796094"/>
              <a:ext cx="35193" cy="10147"/>
            </a:xfrm>
            <a:custGeom>
              <a:avLst/>
              <a:gdLst/>
              <a:ahLst/>
              <a:cxnLst/>
              <a:rect l="l" t="t" r="r" b="b"/>
              <a:pathLst>
                <a:path w="986" h="337" extrusionOk="0">
                  <a:moveTo>
                    <a:pt x="406" y="317"/>
                  </a:moveTo>
                  <a:cubicBezTo>
                    <a:pt x="484" y="163"/>
                    <a:pt x="655" y="336"/>
                    <a:pt x="986" y="317"/>
                  </a:cubicBezTo>
                  <a:lnTo>
                    <a:pt x="986" y="43"/>
                  </a:lnTo>
                  <a:cubicBezTo>
                    <a:pt x="612" y="1"/>
                    <a:pt x="0" y="289"/>
                    <a:pt x="406" y="3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5" name="Google Shape;4045;p3"/>
            <p:cNvSpPr/>
            <p:nvPr/>
          </p:nvSpPr>
          <p:spPr>
            <a:xfrm>
              <a:off x="808813" y="1732505"/>
              <a:ext cx="37549" cy="11111"/>
            </a:xfrm>
            <a:custGeom>
              <a:avLst/>
              <a:gdLst/>
              <a:ahLst/>
              <a:cxnLst/>
              <a:rect l="l" t="t" r="r" b="b"/>
              <a:pathLst>
                <a:path w="1052" h="369" extrusionOk="0">
                  <a:moveTo>
                    <a:pt x="960" y="249"/>
                  </a:moveTo>
                  <a:cubicBezTo>
                    <a:pt x="573" y="249"/>
                    <a:pt x="713" y="1"/>
                    <a:pt x="187" y="69"/>
                  </a:cubicBezTo>
                  <a:cubicBezTo>
                    <a:pt x="0" y="291"/>
                    <a:pt x="1051" y="369"/>
                    <a:pt x="960" y="24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6" name="Google Shape;4046;p3"/>
            <p:cNvSpPr/>
            <p:nvPr/>
          </p:nvSpPr>
          <p:spPr>
            <a:xfrm>
              <a:off x="8669406" y="3421051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10"/>
                  </a:moveTo>
                  <a:cubicBezTo>
                    <a:pt x="345" y="0"/>
                    <a:pt x="171" y="54"/>
                    <a:pt x="0" y="110"/>
                  </a:cubicBezTo>
                  <a:cubicBezTo>
                    <a:pt x="3" y="199"/>
                    <a:pt x="338" y="223"/>
                    <a:pt x="385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7" name="Google Shape;4047;p3"/>
            <p:cNvSpPr/>
            <p:nvPr/>
          </p:nvSpPr>
          <p:spPr>
            <a:xfrm>
              <a:off x="8066999" y="3423580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5"/>
                  </a:moveTo>
                  <a:cubicBezTo>
                    <a:pt x="156" y="139"/>
                    <a:pt x="393" y="71"/>
                    <a:pt x="294" y="23"/>
                  </a:cubicBezTo>
                  <a:cubicBezTo>
                    <a:pt x="242" y="1"/>
                    <a:pt x="0" y="68"/>
                    <a:pt x="100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8" name="Google Shape;4048;p3"/>
            <p:cNvSpPr/>
            <p:nvPr/>
          </p:nvSpPr>
          <p:spPr>
            <a:xfrm>
              <a:off x="3244567" y="3421593"/>
              <a:ext cx="21665" cy="6383"/>
            </a:xfrm>
            <a:custGeom>
              <a:avLst/>
              <a:gdLst/>
              <a:ahLst/>
              <a:cxnLst/>
              <a:rect l="l" t="t" r="r" b="b"/>
              <a:pathLst>
                <a:path w="607" h="212" extrusionOk="0">
                  <a:moveTo>
                    <a:pt x="606" y="0"/>
                  </a:moveTo>
                  <a:lnTo>
                    <a:pt x="29" y="0"/>
                  </a:lnTo>
                  <a:cubicBezTo>
                    <a:pt x="1" y="161"/>
                    <a:pt x="221" y="212"/>
                    <a:pt x="606" y="1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9" name="Google Shape;4049;p3"/>
            <p:cNvSpPr/>
            <p:nvPr/>
          </p:nvSpPr>
          <p:spPr>
            <a:xfrm>
              <a:off x="113821" y="3421443"/>
              <a:ext cx="23843" cy="5992"/>
            </a:xfrm>
            <a:custGeom>
              <a:avLst/>
              <a:gdLst/>
              <a:ahLst/>
              <a:cxnLst/>
              <a:rect l="l" t="t" r="r" b="b"/>
              <a:pathLst>
                <a:path w="668" h="199" extrusionOk="0">
                  <a:moveTo>
                    <a:pt x="579" y="5"/>
                  </a:moveTo>
                  <a:cubicBezTo>
                    <a:pt x="246" y="0"/>
                    <a:pt x="83" y="73"/>
                    <a:pt x="1" y="186"/>
                  </a:cubicBezTo>
                  <a:cubicBezTo>
                    <a:pt x="302" y="178"/>
                    <a:pt x="668" y="199"/>
                    <a:pt x="579" y="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0" name="Google Shape;4050;p3"/>
            <p:cNvSpPr/>
            <p:nvPr/>
          </p:nvSpPr>
          <p:spPr>
            <a:xfrm>
              <a:off x="2670678" y="3420810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6"/>
                  </a:moveTo>
                  <a:cubicBezTo>
                    <a:pt x="242" y="0"/>
                    <a:pt x="0" y="68"/>
                    <a:pt x="102" y="118"/>
                  </a:cubicBezTo>
                  <a:cubicBezTo>
                    <a:pt x="155" y="141"/>
                    <a:pt x="395" y="73"/>
                    <a:pt x="292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1" name="Google Shape;4051;p3"/>
            <p:cNvSpPr/>
            <p:nvPr/>
          </p:nvSpPr>
          <p:spPr>
            <a:xfrm>
              <a:off x="6889989" y="3418101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101" y="116"/>
                  </a:moveTo>
                  <a:cubicBezTo>
                    <a:pt x="155" y="140"/>
                    <a:pt x="396" y="72"/>
                    <a:pt x="293" y="25"/>
                  </a:cubicBezTo>
                  <a:cubicBezTo>
                    <a:pt x="240" y="0"/>
                    <a:pt x="1" y="68"/>
                    <a:pt x="101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2" name="Google Shape;4052;p3"/>
            <p:cNvSpPr/>
            <p:nvPr/>
          </p:nvSpPr>
          <p:spPr>
            <a:xfrm>
              <a:off x="5196732" y="3418101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4" y="25"/>
                  </a:moveTo>
                  <a:cubicBezTo>
                    <a:pt x="241" y="0"/>
                    <a:pt x="1" y="68"/>
                    <a:pt x="102" y="116"/>
                  </a:cubicBezTo>
                  <a:cubicBezTo>
                    <a:pt x="155" y="140"/>
                    <a:pt x="395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3" name="Google Shape;4053;p3"/>
            <p:cNvSpPr/>
            <p:nvPr/>
          </p:nvSpPr>
          <p:spPr>
            <a:xfrm>
              <a:off x="1827636" y="3405154"/>
              <a:ext cx="39761" cy="13730"/>
            </a:xfrm>
            <a:custGeom>
              <a:avLst/>
              <a:gdLst/>
              <a:ahLst/>
              <a:cxnLst/>
              <a:rect l="l" t="t" r="r" b="b"/>
              <a:pathLst>
                <a:path w="1114" h="456" extrusionOk="0">
                  <a:moveTo>
                    <a:pt x="577" y="1"/>
                  </a:moveTo>
                  <a:cubicBezTo>
                    <a:pt x="405" y="161"/>
                    <a:pt x="113" y="266"/>
                    <a:pt x="0" y="455"/>
                  </a:cubicBezTo>
                  <a:cubicBezTo>
                    <a:pt x="388" y="449"/>
                    <a:pt x="1114" y="142"/>
                    <a:pt x="5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4" name="Google Shape;4054;p3"/>
            <p:cNvSpPr/>
            <p:nvPr/>
          </p:nvSpPr>
          <p:spPr>
            <a:xfrm>
              <a:off x="1665738" y="3415331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101" y="117"/>
                  </a:moveTo>
                  <a:cubicBezTo>
                    <a:pt x="154" y="141"/>
                    <a:pt x="396" y="73"/>
                    <a:pt x="291" y="24"/>
                  </a:cubicBezTo>
                  <a:cubicBezTo>
                    <a:pt x="239" y="1"/>
                    <a:pt x="0" y="69"/>
                    <a:pt x="101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5" name="Google Shape;4055;p3"/>
            <p:cNvSpPr/>
            <p:nvPr/>
          </p:nvSpPr>
          <p:spPr>
            <a:xfrm>
              <a:off x="1087602" y="3412621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1" y="142"/>
                    <a:pt x="393" y="74"/>
                    <a:pt x="290" y="27"/>
                  </a:cubicBezTo>
                  <a:cubicBezTo>
                    <a:pt x="241" y="1"/>
                    <a:pt x="0" y="70"/>
                    <a:pt x="100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6" name="Google Shape;4056;p3"/>
            <p:cNvSpPr/>
            <p:nvPr/>
          </p:nvSpPr>
          <p:spPr>
            <a:xfrm>
              <a:off x="2732675" y="3409881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100" y="117"/>
                  </a:moveTo>
                  <a:cubicBezTo>
                    <a:pt x="152" y="140"/>
                    <a:pt x="391" y="72"/>
                    <a:pt x="295" y="25"/>
                  </a:cubicBezTo>
                  <a:cubicBezTo>
                    <a:pt x="237" y="0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7" name="Google Shape;4057;p3"/>
            <p:cNvSpPr/>
            <p:nvPr/>
          </p:nvSpPr>
          <p:spPr>
            <a:xfrm>
              <a:off x="2867019" y="3405154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7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8" name="Google Shape;4058;p3"/>
            <p:cNvSpPr/>
            <p:nvPr/>
          </p:nvSpPr>
          <p:spPr>
            <a:xfrm>
              <a:off x="6556306" y="340205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4"/>
                  </a:moveTo>
                  <a:cubicBezTo>
                    <a:pt x="193" y="53"/>
                    <a:pt x="36" y="1"/>
                    <a:pt x="1" y="104"/>
                  </a:cubicBezTo>
                  <a:cubicBezTo>
                    <a:pt x="1" y="155"/>
                    <a:pt x="157" y="207"/>
                    <a:pt x="193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9" name="Google Shape;4059;p3"/>
            <p:cNvSpPr/>
            <p:nvPr/>
          </p:nvSpPr>
          <p:spPr>
            <a:xfrm>
              <a:off x="4222952" y="340205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4"/>
                  </a:moveTo>
                  <a:cubicBezTo>
                    <a:pt x="194" y="53"/>
                    <a:pt x="37" y="1"/>
                    <a:pt x="1" y="104"/>
                  </a:cubicBezTo>
                  <a:cubicBezTo>
                    <a:pt x="1" y="155"/>
                    <a:pt x="155" y="207"/>
                    <a:pt x="194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0" name="Google Shape;4060;p3"/>
            <p:cNvSpPr/>
            <p:nvPr/>
          </p:nvSpPr>
          <p:spPr>
            <a:xfrm>
              <a:off x="536948" y="340437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7"/>
                  </a:moveTo>
                  <a:cubicBezTo>
                    <a:pt x="237" y="1"/>
                    <a:pt x="1" y="70"/>
                    <a:pt x="100" y="117"/>
                  </a:cubicBezTo>
                  <a:cubicBezTo>
                    <a:pt x="152" y="143"/>
                    <a:pt x="394" y="74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1" name="Google Shape;4061;p3"/>
            <p:cNvSpPr/>
            <p:nvPr/>
          </p:nvSpPr>
          <p:spPr>
            <a:xfrm>
              <a:off x="5475664" y="3396934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92"/>
                  </a:moveTo>
                  <a:cubicBezTo>
                    <a:pt x="387" y="92"/>
                    <a:pt x="349" y="18"/>
                    <a:pt x="195" y="1"/>
                  </a:cubicBezTo>
                  <a:cubicBezTo>
                    <a:pt x="195" y="92"/>
                    <a:pt x="36" y="109"/>
                    <a:pt x="1" y="182"/>
                  </a:cubicBezTo>
                  <a:cubicBezTo>
                    <a:pt x="195" y="182"/>
                    <a:pt x="230" y="256"/>
                    <a:pt x="388" y="274"/>
                  </a:cubicBezTo>
                  <a:cubicBezTo>
                    <a:pt x="387" y="182"/>
                    <a:pt x="542" y="167"/>
                    <a:pt x="580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2" name="Google Shape;4062;p3"/>
            <p:cNvSpPr/>
            <p:nvPr/>
          </p:nvSpPr>
          <p:spPr>
            <a:xfrm>
              <a:off x="4844918" y="3396513"/>
              <a:ext cx="33551" cy="15868"/>
            </a:xfrm>
            <a:custGeom>
              <a:avLst/>
              <a:gdLst/>
              <a:ahLst/>
              <a:cxnLst/>
              <a:rect l="l" t="t" r="r" b="b"/>
              <a:pathLst>
                <a:path w="940" h="527" extrusionOk="0">
                  <a:moveTo>
                    <a:pt x="895" y="196"/>
                  </a:moveTo>
                  <a:cubicBezTo>
                    <a:pt x="939" y="142"/>
                    <a:pt x="604" y="1"/>
                    <a:pt x="510" y="15"/>
                  </a:cubicBezTo>
                  <a:cubicBezTo>
                    <a:pt x="1" y="89"/>
                    <a:pt x="633" y="527"/>
                    <a:pt x="895" y="19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3" name="Google Shape;4063;p3"/>
            <p:cNvSpPr/>
            <p:nvPr/>
          </p:nvSpPr>
          <p:spPr>
            <a:xfrm>
              <a:off x="416667" y="3388173"/>
              <a:ext cx="40333" cy="14694"/>
            </a:xfrm>
            <a:custGeom>
              <a:avLst/>
              <a:gdLst/>
              <a:ahLst/>
              <a:cxnLst/>
              <a:rect l="l" t="t" r="r" b="b"/>
              <a:pathLst>
                <a:path w="1130" h="488" extrusionOk="0">
                  <a:moveTo>
                    <a:pt x="770" y="383"/>
                  </a:moveTo>
                  <a:cubicBezTo>
                    <a:pt x="1129" y="80"/>
                    <a:pt x="79" y="1"/>
                    <a:pt x="0" y="201"/>
                  </a:cubicBezTo>
                  <a:cubicBezTo>
                    <a:pt x="302" y="240"/>
                    <a:pt x="165" y="488"/>
                    <a:pt x="770" y="3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4" name="Google Shape;4064;p3"/>
            <p:cNvSpPr/>
            <p:nvPr/>
          </p:nvSpPr>
          <p:spPr>
            <a:xfrm>
              <a:off x="822733" y="3377815"/>
              <a:ext cx="50398" cy="17464"/>
            </a:xfrm>
            <a:custGeom>
              <a:avLst/>
              <a:gdLst/>
              <a:ahLst/>
              <a:cxnLst/>
              <a:rect l="l" t="t" r="r" b="b"/>
              <a:pathLst>
                <a:path w="1412" h="580" extrusionOk="0">
                  <a:moveTo>
                    <a:pt x="1157" y="545"/>
                  </a:moveTo>
                  <a:cubicBezTo>
                    <a:pt x="1320" y="440"/>
                    <a:pt x="1412" y="300"/>
                    <a:pt x="1350" y="92"/>
                  </a:cubicBezTo>
                  <a:cubicBezTo>
                    <a:pt x="721" y="144"/>
                    <a:pt x="451" y="30"/>
                    <a:pt x="1" y="0"/>
                  </a:cubicBezTo>
                  <a:cubicBezTo>
                    <a:pt x="229" y="256"/>
                    <a:pt x="314" y="580"/>
                    <a:pt x="1157" y="5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5" name="Google Shape;4065;p3"/>
            <p:cNvSpPr/>
            <p:nvPr/>
          </p:nvSpPr>
          <p:spPr>
            <a:xfrm>
              <a:off x="1189645" y="3375106"/>
              <a:ext cx="71992" cy="13941"/>
            </a:xfrm>
            <a:custGeom>
              <a:avLst/>
              <a:gdLst/>
              <a:ahLst/>
              <a:cxnLst/>
              <a:rect l="l" t="t" r="r" b="b"/>
              <a:pathLst>
                <a:path w="2017" h="463" extrusionOk="0">
                  <a:moveTo>
                    <a:pt x="713" y="454"/>
                  </a:moveTo>
                  <a:cubicBezTo>
                    <a:pt x="658" y="124"/>
                    <a:pt x="2017" y="462"/>
                    <a:pt x="1677" y="0"/>
                  </a:cubicBezTo>
                  <a:cubicBezTo>
                    <a:pt x="1136" y="47"/>
                    <a:pt x="675" y="132"/>
                    <a:pt x="133" y="182"/>
                  </a:cubicBezTo>
                  <a:cubicBezTo>
                    <a:pt x="0" y="426"/>
                    <a:pt x="531" y="358"/>
                    <a:pt x="713" y="45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6" name="Google Shape;4066;p3"/>
            <p:cNvSpPr/>
            <p:nvPr/>
          </p:nvSpPr>
          <p:spPr>
            <a:xfrm>
              <a:off x="6690364" y="3382512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7"/>
                  </a:moveTo>
                  <a:cubicBezTo>
                    <a:pt x="156" y="141"/>
                    <a:pt x="395" y="73"/>
                    <a:pt x="293" y="26"/>
                  </a:cubicBezTo>
                  <a:cubicBezTo>
                    <a:pt x="244" y="1"/>
                    <a:pt x="0" y="70"/>
                    <a:pt x="101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7" name="Google Shape;4067;p3"/>
            <p:cNvSpPr/>
            <p:nvPr/>
          </p:nvSpPr>
          <p:spPr>
            <a:xfrm>
              <a:off x="6611343" y="3377815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0" y="183"/>
                  </a:moveTo>
                  <a:lnTo>
                    <a:pt x="387" y="183"/>
                  </a:lnTo>
                  <a:lnTo>
                    <a:pt x="38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8" name="Google Shape;4068;p3"/>
            <p:cNvSpPr/>
            <p:nvPr/>
          </p:nvSpPr>
          <p:spPr>
            <a:xfrm>
              <a:off x="5234673" y="3377243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5" y="111"/>
                  </a:moveTo>
                  <a:cubicBezTo>
                    <a:pt x="346" y="1"/>
                    <a:pt x="174" y="55"/>
                    <a:pt x="0" y="111"/>
                  </a:cubicBezTo>
                  <a:cubicBezTo>
                    <a:pt x="5" y="202"/>
                    <a:pt x="341" y="224"/>
                    <a:pt x="385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9" name="Google Shape;4069;p3"/>
            <p:cNvSpPr/>
            <p:nvPr/>
          </p:nvSpPr>
          <p:spPr>
            <a:xfrm>
              <a:off x="8006537" y="3366886"/>
              <a:ext cx="44687" cy="16440"/>
            </a:xfrm>
            <a:custGeom>
              <a:avLst/>
              <a:gdLst/>
              <a:ahLst/>
              <a:cxnLst/>
              <a:rect l="l" t="t" r="r" b="b"/>
              <a:pathLst>
                <a:path w="1252" h="546" extrusionOk="0">
                  <a:moveTo>
                    <a:pt x="638" y="0"/>
                  </a:moveTo>
                  <a:cubicBezTo>
                    <a:pt x="616" y="173"/>
                    <a:pt x="0" y="64"/>
                    <a:pt x="59" y="273"/>
                  </a:cubicBezTo>
                  <a:cubicBezTo>
                    <a:pt x="397" y="546"/>
                    <a:pt x="1252" y="143"/>
                    <a:pt x="63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0" name="Google Shape;4070;p3"/>
            <p:cNvSpPr/>
            <p:nvPr/>
          </p:nvSpPr>
          <p:spPr>
            <a:xfrm>
              <a:off x="6683547" y="3374323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2" y="26"/>
                  </a:moveTo>
                  <a:cubicBezTo>
                    <a:pt x="242" y="0"/>
                    <a:pt x="1" y="69"/>
                    <a:pt x="103" y="116"/>
                  </a:cubicBezTo>
                  <a:cubicBezTo>
                    <a:pt x="152" y="142"/>
                    <a:pt x="392" y="73"/>
                    <a:pt x="292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1" name="Google Shape;4071;p3"/>
            <p:cNvSpPr/>
            <p:nvPr/>
          </p:nvSpPr>
          <p:spPr>
            <a:xfrm>
              <a:off x="9075543" y="3369626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5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2" name="Google Shape;4072;p3"/>
            <p:cNvSpPr/>
            <p:nvPr/>
          </p:nvSpPr>
          <p:spPr>
            <a:xfrm>
              <a:off x="5841969" y="3359780"/>
              <a:ext cx="22165" cy="16169"/>
            </a:xfrm>
            <a:custGeom>
              <a:avLst/>
              <a:gdLst/>
              <a:ahLst/>
              <a:cxnLst/>
              <a:rect l="l" t="t" r="r" b="b"/>
              <a:pathLst>
                <a:path w="621" h="537" extrusionOk="0">
                  <a:moveTo>
                    <a:pt x="343" y="509"/>
                  </a:moveTo>
                  <a:cubicBezTo>
                    <a:pt x="403" y="385"/>
                    <a:pt x="620" y="334"/>
                    <a:pt x="538" y="144"/>
                  </a:cubicBezTo>
                  <a:cubicBezTo>
                    <a:pt x="0" y="0"/>
                    <a:pt x="4" y="537"/>
                    <a:pt x="343" y="50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3" name="Google Shape;4073;p3"/>
            <p:cNvSpPr/>
            <p:nvPr/>
          </p:nvSpPr>
          <p:spPr>
            <a:xfrm>
              <a:off x="5410169" y="3368843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1" y="27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0" y="143"/>
                    <a:pt x="394" y="72"/>
                    <a:pt x="291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4" name="Google Shape;4074;p3"/>
            <p:cNvSpPr/>
            <p:nvPr/>
          </p:nvSpPr>
          <p:spPr>
            <a:xfrm>
              <a:off x="2537012" y="3359780"/>
              <a:ext cx="47757" cy="17404"/>
            </a:xfrm>
            <a:custGeom>
              <a:avLst/>
              <a:gdLst/>
              <a:ahLst/>
              <a:cxnLst/>
              <a:rect l="l" t="t" r="r" b="b"/>
              <a:pathLst>
                <a:path w="1338" h="578" extrusionOk="0">
                  <a:moveTo>
                    <a:pt x="182" y="328"/>
                  </a:moveTo>
                  <a:cubicBezTo>
                    <a:pt x="478" y="577"/>
                    <a:pt x="1314" y="324"/>
                    <a:pt x="1337" y="145"/>
                  </a:cubicBezTo>
                  <a:cubicBezTo>
                    <a:pt x="940" y="201"/>
                    <a:pt x="0" y="0"/>
                    <a:pt x="182" y="32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5" name="Google Shape;4075;p3"/>
            <p:cNvSpPr/>
            <p:nvPr/>
          </p:nvSpPr>
          <p:spPr>
            <a:xfrm>
              <a:off x="1440273" y="3354662"/>
              <a:ext cx="26591" cy="12255"/>
            </a:xfrm>
            <a:custGeom>
              <a:avLst/>
              <a:gdLst/>
              <a:ahLst/>
              <a:cxnLst/>
              <a:rect l="l" t="t" r="r" b="b"/>
              <a:pathLst>
                <a:path w="745" h="407" extrusionOk="0">
                  <a:moveTo>
                    <a:pt x="439" y="406"/>
                  </a:moveTo>
                  <a:cubicBezTo>
                    <a:pt x="745" y="272"/>
                    <a:pt x="655" y="0"/>
                    <a:pt x="54" y="43"/>
                  </a:cubicBezTo>
                  <a:cubicBezTo>
                    <a:pt x="1" y="250"/>
                    <a:pt x="100" y="384"/>
                    <a:pt x="439" y="4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6" name="Google Shape;4076;p3"/>
            <p:cNvSpPr/>
            <p:nvPr/>
          </p:nvSpPr>
          <p:spPr>
            <a:xfrm>
              <a:off x="8886091" y="3360684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100" y="115"/>
                  </a:moveTo>
                  <a:cubicBezTo>
                    <a:pt x="155" y="141"/>
                    <a:pt x="396" y="73"/>
                    <a:pt x="293" y="26"/>
                  </a:cubicBezTo>
                  <a:cubicBezTo>
                    <a:pt x="242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7" name="Google Shape;4077;p3"/>
            <p:cNvSpPr/>
            <p:nvPr/>
          </p:nvSpPr>
          <p:spPr>
            <a:xfrm>
              <a:off x="8941270" y="3357974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2" y="25"/>
                  </a:moveTo>
                  <a:cubicBezTo>
                    <a:pt x="236" y="0"/>
                    <a:pt x="0" y="68"/>
                    <a:pt x="98" y="116"/>
                  </a:cubicBezTo>
                  <a:cubicBezTo>
                    <a:pt x="151" y="140"/>
                    <a:pt x="390" y="72"/>
                    <a:pt x="292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8" name="Google Shape;4078;p3"/>
            <p:cNvSpPr/>
            <p:nvPr/>
          </p:nvSpPr>
          <p:spPr>
            <a:xfrm>
              <a:off x="6907335" y="3348339"/>
              <a:ext cx="26591" cy="15236"/>
            </a:xfrm>
            <a:custGeom>
              <a:avLst/>
              <a:gdLst/>
              <a:ahLst/>
              <a:cxnLst/>
              <a:rect l="l" t="t" r="r" b="b"/>
              <a:pathLst>
                <a:path w="745" h="506" extrusionOk="0">
                  <a:moveTo>
                    <a:pt x="0" y="434"/>
                  </a:moveTo>
                  <a:cubicBezTo>
                    <a:pt x="744" y="505"/>
                    <a:pt x="744" y="0"/>
                    <a:pt x="0" y="7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9" name="Google Shape;4079;p3"/>
            <p:cNvSpPr/>
            <p:nvPr/>
          </p:nvSpPr>
          <p:spPr>
            <a:xfrm>
              <a:off x="2619139" y="3355234"/>
              <a:ext cx="13777" cy="7467"/>
            </a:xfrm>
            <a:custGeom>
              <a:avLst/>
              <a:gdLst/>
              <a:ahLst/>
              <a:cxnLst/>
              <a:rect l="l" t="t" r="r" b="b"/>
              <a:pathLst>
                <a:path w="386" h="248" extrusionOk="0">
                  <a:moveTo>
                    <a:pt x="386" y="116"/>
                  </a:moveTo>
                  <a:cubicBezTo>
                    <a:pt x="385" y="24"/>
                    <a:pt x="50" y="1"/>
                    <a:pt x="1" y="116"/>
                  </a:cubicBezTo>
                  <a:cubicBezTo>
                    <a:pt x="217" y="105"/>
                    <a:pt x="300" y="248"/>
                    <a:pt x="386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0" name="Google Shape;4080;p3"/>
            <p:cNvSpPr/>
            <p:nvPr/>
          </p:nvSpPr>
          <p:spPr>
            <a:xfrm>
              <a:off x="865599" y="3339517"/>
              <a:ext cx="41653" cy="18819"/>
            </a:xfrm>
            <a:custGeom>
              <a:avLst/>
              <a:gdLst/>
              <a:ahLst/>
              <a:cxnLst/>
              <a:rect l="l" t="t" r="r" b="b"/>
              <a:pathLst>
                <a:path w="1167" h="625" extrusionOk="0">
                  <a:moveTo>
                    <a:pt x="725" y="546"/>
                  </a:moveTo>
                  <a:cubicBezTo>
                    <a:pt x="1166" y="340"/>
                    <a:pt x="596" y="146"/>
                    <a:pt x="340" y="1"/>
                  </a:cubicBezTo>
                  <a:cubicBezTo>
                    <a:pt x="45" y="138"/>
                    <a:pt x="1" y="625"/>
                    <a:pt x="725" y="54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1" name="Google Shape;4081;p3"/>
            <p:cNvSpPr/>
            <p:nvPr/>
          </p:nvSpPr>
          <p:spPr>
            <a:xfrm>
              <a:off x="6132858" y="3347044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6" y="25"/>
                  </a:moveTo>
                  <a:cubicBezTo>
                    <a:pt x="241" y="0"/>
                    <a:pt x="1" y="69"/>
                    <a:pt x="102" y="115"/>
                  </a:cubicBezTo>
                  <a:cubicBezTo>
                    <a:pt x="155" y="141"/>
                    <a:pt x="396" y="71"/>
                    <a:pt x="296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2" name="Google Shape;4082;p3"/>
            <p:cNvSpPr/>
            <p:nvPr/>
          </p:nvSpPr>
          <p:spPr>
            <a:xfrm>
              <a:off x="6052908" y="3345027"/>
              <a:ext cx="21665" cy="6444"/>
            </a:xfrm>
            <a:custGeom>
              <a:avLst/>
              <a:gdLst/>
              <a:ahLst/>
              <a:cxnLst/>
              <a:rect l="l" t="t" r="r" b="b"/>
              <a:pathLst>
                <a:path w="607" h="214" extrusionOk="0">
                  <a:moveTo>
                    <a:pt x="606" y="182"/>
                  </a:moveTo>
                  <a:lnTo>
                    <a:pt x="606" y="1"/>
                  </a:lnTo>
                  <a:lnTo>
                    <a:pt x="27" y="1"/>
                  </a:lnTo>
                  <a:cubicBezTo>
                    <a:pt x="1" y="162"/>
                    <a:pt x="217" y="213"/>
                    <a:pt x="606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3" name="Google Shape;4083;p3"/>
            <p:cNvSpPr/>
            <p:nvPr/>
          </p:nvSpPr>
          <p:spPr>
            <a:xfrm>
              <a:off x="1387485" y="3335242"/>
              <a:ext cx="20238" cy="13670"/>
            </a:xfrm>
            <a:custGeom>
              <a:avLst/>
              <a:gdLst/>
              <a:ahLst/>
              <a:cxnLst/>
              <a:rect l="l" t="t" r="r" b="b"/>
              <a:pathLst>
                <a:path w="567" h="454" extrusionOk="0">
                  <a:moveTo>
                    <a:pt x="376" y="417"/>
                  </a:moveTo>
                  <a:cubicBezTo>
                    <a:pt x="386" y="362"/>
                    <a:pt x="403" y="309"/>
                    <a:pt x="566" y="326"/>
                  </a:cubicBezTo>
                  <a:lnTo>
                    <a:pt x="566" y="144"/>
                  </a:lnTo>
                  <a:cubicBezTo>
                    <a:pt x="95" y="1"/>
                    <a:pt x="1" y="454"/>
                    <a:pt x="376" y="4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4" name="Google Shape;4084;p3"/>
            <p:cNvSpPr/>
            <p:nvPr/>
          </p:nvSpPr>
          <p:spPr>
            <a:xfrm>
              <a:off x="5244988" y="334153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5"/>
                  </a:moveTo>
                  <a:cubicBezTo>
                    <a:pt x="240" y="0"/>
                    <a:pt x="1" y="70"/>
                    <a:pt x="96" y="117"/>
                  </a:cubicBezTo>
                  <a:cubicBezTo>
                    <a:pt x="154" y="141"/>
                    <a:pt x="394" y="71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5" name="Google Shape;4085;p3"/>
            <p:cNvSpPr/>
            <p:nvPr/>
          </p:nvSpPr>
          <p:spPr>
            <a:xfrm>
              <a:off x="84304" y="3336777"/>
              <a:ext cx="22629" cy="8280"/>
            </a:xfrm>
            <a:custGeom>
              <a:avLst/>
              <a:gdLst/>
              <a:ahLst/>
              <a:cxnLst/>
              <a:rect l="l" t="t" r="r" b="b"/>
              <a:pathLst>
                <a:path w="634" h="275" extrusionOk="0">
                  <a:moveTo>
                    <a:pt x="633" y="275"/>
                  </a:moveTo>
                  <a:lnTo>
                    <a:pt x="633" y="0"/>
                  </a:lnTo>
                  <a:lnTo>
                    <a:pt x="247" y="0"/>
                  </a:lnTo>
                  <a:cubicBezTo>
                    <a:pt x="236" y="118"/>
                    <a:pt x="0" y="128"/>
                    <a:pt x="55" y="2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6" name="Google Shape;4086;p3"/>
            <p:cNvSpPr/>
            <p:nvPr/>
          </p:nvSpPr>
          <p:spPr>
            <a:xfrm>
              <a:off x="8428486" y="3336506"/>
              <a:ext cx="6924" cy="6142"/>
            </a:xfrm>
            <a:custGeom>
              <a:avLst/>
              <a:gdLst/>
              <a:ahLst/>
              <a:cxnLst/>
              <a:rect l="l" t="t" r="r" b="b"/>
              <a:pathLst>
                <a:path w="194" h="204" extrusionOk="0">
                  <a:moveTo>
                    <a:pt x="192" y="102"/>
                  </a:moveTo>
                  <a:cubicBezTo>
                    <a:pt x="194" y="53"/>
                    <a:pt x="37" y="0"/>
                    <a:pt x="0" y="102"/>
                  </a:cubicBezTo>
                  <a:cubicBezTo>
                    <a:pt x="0" y="152"/>
                    <a:pt x="157" y="204"/>
                    <a:pt x="192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7" name="Google Shape;4087;p3"/>
            <p:cNvSpPr/>
            <p:nvPr/>
          </p:nvSpPr>
          <p:spPr>
            <a:xfrm>
              <a:off x="5282892" y="3331388"/>
              <a:ext cx="22629" cy="13670"/>
            </a:xfrm>
            <a:custGeom>
              <a:avLst/>
              <a:gdLst/>
              <a:ahLst/>
              <a:cxnLst/>
              <a:rect l="l" t="t" r="r" b="b"/>
              <a:pathLst>
                <a:path w="634" h="454" extrusionOk="0">
                  <a:moveTo>
                    <a:pt x="580" y="362"/>
                  </a:moveTo>
                  <a:cubicBezTo>
                    <a:pt x="633" y="155"/>
                    <a:pt x="534" y="22"/>
                    <a:pt x="195" y="1"/>
                  </a:cubicBezTo>
                  <a:cubicBezTo>
                    <a:pt x="239" y="160"/>
                    <a:pt x="0" y="454"/>
                    <a:pt x="580" y="36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8" name="Google Shape;4088;p3"/>
            <p:cNvSpPr/>
            <p:nvPr/>
          </p:nvSpPr>
          <p:spPr>
            <a:xfrm>
              <a:off x="3965685" y="3320429"/>
              <a:ext cx="57358" cy="21890"/>
            </a:xfrm>
            <a:custGeom>
              <a:avLst/>
              <a:gdLst/>
              <a:ahLst/>
              <a:cxnLst/>
              <a:rect l="l" t="t" r="r" b="b"/>
              <a:pathLst>
                <a:path w="1607" h="727" extrusionOk="0">
                  <a:moveTo>
                    <a:pt x="1037" y="726"/>
                  </a:moveTo>
                  <a:cubicBezTo>
                    <a:pt x="1606" y="369"/>
                    <a:pt x="632" y="111"/>
                    <a:pt x="72" y="0"/>
                  </a:cubicBezTo>
                  <a:cubicBezTo>
                    <a:pt x="1" y="427"/>
                    <a:pt x="418" y="623"/>
                    <a:pt x="1037" y="7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9" name="Google Shape;4089;p3"/>
            <p:cNvSpPr/>
            <p:nvPr/>
          </p:nvSpPr>
          <p:spPr>
            <a:xfrm>
              <a:off x="8452542" y="3333345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4"/>
                  </a:moveTo>
                  <a:cubicBezTo>
                    <a:pt x="153" y="141"/>
                    <a:pt x="393" y="70"/>
                    <a:pt x="292" y="24"/>
                  </a:cubicBezTo>
                  <a:cubicBezTo>
                    <a:pt x="238" y="1"/>
                    <a:pt x="0" y="69"/>
                    <a:pt x="99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0" name="Google Shape;4090;p3"/>
            <p:cNvSpPr/>
            <p:nvPr/>
          </p:nvSpPr>
          <p:spPr>
            <a:xfrm>
              <a:off x="578244" y="3333345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4"/>
                  </a:moveTo>
                  <a:cubicBezTo>
                    <a:pt x="154" y="141"/>
                    <a:pt x="394" y="70"/>
                    <a:pt x="294" y="24"/>
                  </a:cubicBezTo>
                  <a:cubicBezTo>
                    <a:pt x="240" y="1"/>
                    <a:pt x="0" y="69"/>
                    <a:pt x="101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1" name="Google Shape;4091;p3"/>
            <p:cNvSpPr/>
            <p:nvPr/>
          </p:nvSpPr>
          <p:spPr>
            <a:xfrm>
              <a:off x="5196732" y="333057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8"/>
                  </a:moveTo>
                  <a:cubicBezTo>
                    <a:pt x="241" y="0"/>
                    <a:pt x="1" y="71"/>
                    <a:pt x="102" y="116"/>
                  </a:cubicBezTo>
                  <a:cubicBezTo>
                    <a:pt x="155" y="141"/>
                    <a:pt x="395" y="73"/>
                    <a:pt x="294" y="2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2" name="Google Shape;4092;p3"/>
            <p:cNvSpPr/>
            <p:nvPr/>
          </p:nvSpPr>
          <p:spPr>
            <a:xfrm>
              <a:off x="1655495" y="3321934"/>
              <a:ext cx="34872" cy="15296"/>
            </a:xfrm>
            <a:custGeom>
              <a:avLst/>
              <a:gdLst/>
              <a:ahLst/>
              <a:cxnLst/>
              <a:rect l="l" t="t" r="r" b="b"/>
              <a:pathLst>
                <a:path w="977" h="508" extrusionOk="0">
                  <a:moveTo>
                    <a:pt x="773" y="403"/>
                  </a:moveTo>
                  <a:cubicBezTo>
                    <a:pt x="977" y="174"/>
                    <a:pt x="122" y="0"/>
                    <a:pt x="0" y="222"/>
                  </a:cubicBezTo>
                  <a:cubicBezTo>
                    <a:pt x="307" y="260"/>
                    <a:pt x="166" y="508"/>
                    <a:pt x="773" y="4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3" name="Google Shape;4093;p3"/>
            <p:cNvSpPr/>
            <p:nvPr/>
          </p:nvSpPr>
          <p:spPr>
            <a:xfrm>
              <a:off x="323796" y="3328257"/>
              <a:ext cx="23985" cy="5841"/>
            </a:xfrm>
            <a:custGeom>
              <a:avLst/>
              <a:gdLst/>
              <a:ahLst/>
              <a:cxnLst/>
              <a:rect l="l" t="t" r="r" b="b"/>
              <a:pathLst>
                <a:path w="672" h="194" extrusionOk="0">
                  <a:moveTo>
                    <a:pt x="479" y="193"/>
                  </a:moveTo>
                  <a:cubicBezTo>
                    <a:pt x="479" y="102"/>
                    <a:pt x="634" y="86"/>
                    <a:pt x="672" y="12"/>
                  </a:cubicBezTo>
                  <a:cubicBezTo>
                    <a:pt x="368" y="22"/>
                    <a:pt x="1" y="0"/>
                    <a:pt x="92" y="19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4" name="Google Shape;4094;p3"/>
            <p:cNvSpPr/>
            <p:nvPr/>
          </p:nvSpPr>
          <p:spPr>
            <a:xfrm>
              <a:off x="2564138" y="3328588"/>
              <a:ext cx="13777" cy="2830"/>
            </a:xfrm>
            <a:custGeom>
              <a:avLst/>
              <a:gdLst/>
              <a:ahLst/>
              <a:cxnLst/>
              <a:rect l="l" t="t" r="r" b="b"/>
              <a:pathLst>
                <a:path w="386" h="94" extrusionOk="0">
                  <a:moveTo>
                    <a:pt x="0" y="94"/>
                  </a:moveTo>
                  <a:cubicBezTo>
                    <a:pt x="149" y="71"/>
                    <a:pt x="379" y="90"/>
                    <a:pt x="385" y="1"/>
                  </a:cubicBezTo>
                  <a:cubicBezTo>
                    <a:pt x="238" y="23"/>
                    <a:pt x="5" y="4"/>
                    <a:pt x="0" y="9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5" name="Google Shape;4095;p3"/>
            <p:cNvSpPr/>
            <p:nvPr/>
          </p:nvSpPr>
          <p:spPr>
            <a:xfrm>
              <a:off x="1934177" y="3327865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4" y="24"/>
                  </a:moveTo>
                  <a:cubicBezTo>
                    <a:pt x="240" y="0"/>
                    <a:pt x="1" y="68"/>
                    <a:pt x="103" y="115"/>
                  </a:cubicBezTo>
                  <a:cubicBezTo>
                    <a:pt x="155" y="141"/>
                    <a:pt x="396" y="72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6" name="Google Shape;4096;p3"/>
            <p:cNvSpPr/>
            <p:nvPr/>
          </p:nvSpPr>
          <p:spPr>
            <a:xfrm>
              <a:off x="7013875" y="331693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6"/>
                  </a:moveTo>
                  <a:cubicBezTo>
                    <a:pt x="157" y="141"/>
                    <a:pt x="393" y="72"/>
                    <a:pt x="296" y="25"/>
                  </a:cubicBezTo>
                  <a:cubicBezTo>
                    <a:pt x="242" y="0"/>
                    <a:pt x="1" y="69"/>
                    <a:pt x="102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7" name="Google Shape;4097;p3"/>
            <p:cNvSpPr/>
            <p:nvPr/>
          </p:nvSpPr>
          <p:spPr>
            <a:xfrm>
              <a:off x="5503218" y="3309469"/>
              <a:ext cx="33622" cy="17313"/>
            </a:xfrm>
            <a:custGeom>
              <a:avLst/>
              <a:gdLst/>
              <a:ahLst/>
              <a:cxnLst/>
              <a:rect l="l" t="t" r="r" b="b"/>
              <a:pathLst>
                <a:path w="942" h="575" extrusionOk="0">
                  <a:moveTo>
                    <a:pt x="0" y="90"/>
                  </a:moveTo>
                  <a:lnTo>
                    <a:pt x="0" y="273"/>
                  </a:lnTo>
                  <a:cubicBezTo>
                    <a:pt x="355" y="575"/>
                    <a:pt x="941" y="0"/>
                    <a:pt x="0" y="9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8" name="Google Shape;4098;p3"/>
            <p:cNvSpPr/>
            <p:nvPr/>
          </p:nvSpPr>
          <p:spPr>
            <a:xfrm>
              <a:off x="4453450" y="331693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39" y="0"/>
                    <a:pt x="0" y="69"/>
                    <a:pt x="98" y="116"/>
                  </a:cubicBezTo>
                  <a:cubicBezTo>
                    <a:pt x="154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9" name="Google Shape;4099;p3"/>
            <p:cNvSpPr/>
            <p:nvPr/>
          </p:nvSpPr>
          <p:spPr>
            <a:xfrm>
              <a:off x="2494396" y="3312209"/>
              <a:ext cx="21594" cy="9515"/>
            </a:xfrm>
            <a:custGeom>
              <a:avLst/>
              <a:gdLst/>
              <a:ahLst/>
              <a:cxnLst/>
              <a:rect l="l" t="t" r="r" b="b"/>
              <a:pathLst>
                <a:path w="605" h="316" extrusionOk="0">
                  <a:moveTo>
                    <a:pt x="411" y="273"/>
                  </a:moveTo>
                  <a:cubicBezTo>
                    <a:pt x="405" y="148"/>
                    <a:pt x="503" y="74"/>
                    <a:pt x="604" y="1"/>
                  </a:cubicBezTo>
                  <a:lnTo>
                    <a:pt x="26" y="1"/>
                  </a:lnTo>
                  <a:cubicBezTo>
                    <a:pt x="42" y="144"/>
                    <a:pt x="0" y="315"/>
                    <a:pt x="411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0" name="Google Shape;4100;p3"/>
            <p:cNvSpPr/>
            <p:nvPr/>
          </p:nvSpPr>
          <p:spPr>
            <a:xfrm>
              <a:off x="5244988" y="331416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0" y="1"/>
                    <a:pt x="1" y="70"/>
                    <a:pt x="96" y="117"/>
                  </a:cubicBezTo>
                  <a:cubicBezTo>
                    <a:pt x="154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1" name="Google Shape;4101;p3"/>
            <p:cNvSpPr/>
            <p:nvPr/>
          </p:nvSpPr>
          <p:spPr>
            <a:xfrm>
              <a:off x="3073496" y="3311456"/>
              <a:ext cx="13777" cy="7497"/>
            </a:xfrm>
            <a:custGeom>
              <a:avLst/>
              <a:gdLst/>
              <a:ahLst/>
              <a:cxnLst/>
              <a:rect l="l" t="t" r="r" b="b"/>
              <a:pathLst>
                <a:path w="386" h="249" extrusionOk="0">
                  <a:moveTo>
                    <a:pt x="385" y="116"/>
                  </a:moveTo>
                  <a:cubicBezTo>
                    <a:pt x="384" y="24"/>
                    <a:pt x="46" y="1"/>
                    <a:pt x="0" y="116"/>
                  </a:cubicBezTo>
                  <a:cubicBezTo>
                    <a:pt x="216" y="105"/>
                    <a:pt x="302" y="249"/>
                    <a:pt x="385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2" name="Google Shape;4102;p3"/>
            <p:cNvSpPr/>
            <p:nvPr/>
          </p:nvSpPr>
          <p:spPr>
            <a:xfrm>
              <a:off x="2990905" y="3312179"/>
              <a:ext cx="13706" cy="5540"/>
            </a:xfrm>
            <a:custGeom>
              <a:avLst/>
              <a:gdLst/>
              <a:ahLst/>
              <a:cxnLst/>
              <a:rect l="l" t="t" r="r" b="b"/>
              <a:pathLst>
                <a:path w="384" h="184" extrusionOk="0">
                  <a:moveTo>
                    <a:pt x="0" y="183"/>
                  </a:moveTo>
                  <a:lnTo>
                    <a:pt x="384" y="183"/>
                  </a:lnTo>
                  <a:lnTo>
                    <a:pt x="38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3" name="Google Shape;4103;p3"/>
            <p:cNvSpPr/>
            <p:nvPr/>
          </p:nvSpPr>
          <p:spPr>
            <a:xfrm>
              <a:off x="2521593" y="3309469"/>
              <a:ext cx="21915" cy="8702"/>
            </a:xfrm>
            <a:custGeom>
              <a:avLst/>
              <a:gdLst/>
              <a:ahLst/>
              <a:cxnLst/>
              <a:rect l="l" t="t" r="r" b="b"/>
              <a:pathLst>
                <a:path w="614" h="289" extrusionOk="0">
                  <a:moveTo>
                    <a:pt x="614" y="273"/>
                  </a:moveTo>
                  <a:lnTo>
                    <a:pt x="614" y="0"/>
                  </a:lnTo>
                  <a:lnTo>
                    <a:pt x="34" y="0"/>
                  </a:lnTo>
                  <a:cubicBezTo>
                    <a:pt x="0" y="197"/>
                    <a:pt x="192" y="289"/>
                    <a:pt x="614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4" name="Google Shape;4104;p3"/>
            <p:cNvSpPr/>
            <p:nvPr/>
          </p:nvSpPr>
          <p:spPr>
            <a:xfrm>
              <a:off x="1903339" y="3309078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4" y="103"/>
                  </a:moveTo>
                  <a:cubicBezTo>
                    <a:pt x="194" y="52"/>
                    <a:pt x="37" y="0"/>
                    <a:pt x="2" y="103"/>
                  </a:cubicBezTo>
                  <a:cubicBezTo>
                    <a:pt x="1" y="156"/>
                    <a:pt x="157" y="208"/>
                    <a:pt x="194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5" name="Google Shape;4105;p3"/>
            <p:cNvSpPr/>
            <p:nvPr/>
          </p:nvSpPr>
          <p:spPr>
            <a:xfrm>
              <a:off x="8813922" y="3306699"/>
              <a:ext cx="13920" cy="5510"/>
            </a:xfrm>
            <a:custGeom>
              <a:avLst/>
              <a:gdLst/>
              <a:ahLst/>
              <a:cxnLst/>
              <a:rect l="l" t="t" r="r" b="b"/>
              <a:pathLst>
                <a:path w="390" h="183" extrusionOk="0">
                  <a:moveTo>
                    <a:pt x="1" y="182"/>
                  </a:moveTo>
                  <a:lnTo>
                    <a:pt x="390" y="182"/>
                  </a:lnTo>
                  <a:lnTo>
                    <a:pt x="390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6" name="Google Shape;4106;p3"/>
            <p:cNvSpPr/>
            <p:nvPr/>
          </p:nvSpPr>
          <p:spPr>
            <a:xfrm>
              <a:off x="5609794" y="3303206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7"/>
                  </a:moveTo>
                  <a:cubicBezTo>
                    <a:pt x="240" y="1"/>
                    <a:pt x="1" y="71"/>
                    <a:pt x="101" y="118"/>
                  </a:cubicBezTo>
                  <a:cubicBezTo>
                    <a:pt x="153" y="143"/>
                    <a:pt x="394" y="75"/>
                    <a:pt x="294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7" name="Google Shape;4107;p3"/>
            <p:cNvSpPr/>
            <p:nvPr/>
          </p:nvSpPr>
          <p:spPr>
            <a:xfrm>
              <a:off x="2509065" y="3298540"/>
              <a:ext cx="20630" cy="8250"/>
            </a:xfrm>
            <a:custGeom>
              <a:avLst/>
              <a:gdLst/>
              <a:ahLst/>
              <a:cxnLst/>
              <a:rect l="l" t="t" r="r" b="b"/>
              <a:pathLst>
                <a:path w="578" h="274" extrusionOk="0">
                  <a:moveTo>
                    <a:pt x="385" y="273"/>
                  </a:moveTo>
                  <a:cubicBezTo>
                    <a:pt x="385" y="182"/>
                    <a:pt x="542" y="166"/>
                    <a:pt x="577" y="90"/>
                  </a:cubicBezTo>
                  <a:cubicBezTo>
                    <a:pt x="385" y="90"/>
                    <a:pt x="347" y="19"/>
                    <a:pt x="195" y="0"/>
                  </a:cubicBezTo>
                  <a:cubicBezTo>
                    <a:pt x="195" y="92"/>
                    <a:pt x="38" y="109"/>
                    <a:pt x="0" y="183"/>
                  </a:cubicBezTo>
                  <a:cubicBezTo>
                    <a:pt x="195" y="182"/>
                    <a:pt x="230" y="256"/>
                    <a:pt x="385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8" name="Google Shape;4108;p3"/>
            <p:cNvSpPr/>
            <p:nvPr/>
          </p:nvSpPr>
          <p:spPr>
            <a:xfrm>
              <a:off x="1807007" y="3291825"/>
              <a:ext cx="28911" cy="16922"/>
            </a:xfrm>
            <a:custGeom>
              <a:avLst/>
              <a:gdLst/>
              <a:ahLst/>
              <a:cxnLst/>
              <a:rect l="l" t="t" r="r" b="b"/>
              <a:pathLst>
                <a:path w="810" h="562" extrusionOk="0">
                  <a:moveTo>
                    <a:pt x="770" y="496"/>
                  </a:moveTo>
                  <a:cubicBezTo>
                    <a:pt x="809" y="238"/>
                    <a:pt x="796" y="0"/>
                    <a:pt x="195" y="43"/>
                  </a:cubicBezTo>
                  <a:cubicBezTo>
                    <a:pt x="201" y="169"/>
                    <a:pt x="102" y="242"/>
                    <a:pt x="0" y="316"/>
                  </a:cubicBezTo>
                  <a:cubicBezTo>
                    <a:pt x="384" y="316"/>
                    <a:pt x="247" y="561"/>
                    <a:pt x="770" y="49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9" name="Google Shape;4109;p3"/>
            <p:cNvSpPr/>
            <p:nvPr/>
          </p:nvSpPr>
          <p:spPr>
            <a:xfrm>
              <a:off x="8810531" y="3300527"/>
              <a:ext cx="13849" cy="4246"/>
            </a:xfrm>
            <a:custGeom>
              <a:avLst/>
              <a:gdLst/>
              <a:ahLst/>
              <a:cxnLst/>
              <a:rect l="l" t="t" r="r" b="b"/>
              <a:pathLst>
                <a:path w="388" h="141" extrusionOk="0">
                  <a:moveTo>
                    <a:pt x="289" y="24"/>
                  </a:moveTo>
                  <a:cubicBezTo>
                    <a:pt x="239" y="1"/>
                    <a:pt x="0" y="69"/>
                    <a:pt x="96" y="116"/>
                  </a:cubicBezTo>
                  <a:cubicBezTo>
                    <a:pt x="152" y="141"/>
                    <a:pt x="388" y="73"/>
                    <a:pt x="289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0" name="Google Shape;4110;p3"/>
            <p:cNvSpPr/>
            <p:nvPr/>
          </p:nvSpPr>
          <p:spPr>
            <a:xfrm>
              <a:off x="8597058" y="3300527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8" y="116"/>
                  </a:moveTo>
                  <a:cubicBezTo>
                    <a:pt x="153" y="141"/>
                    <a:pt x="392" y="73"/>
                    <a:pt x="291" y="24"/>
                  </a:cubicBezTo>
                  <a:cubicBezTo>
                    <a:pt x="239" y="1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1" name="Google Shape;4111;p3"/>
            <p:cNvSpPr/>
            <p:nvPr/>
          </p:nvSpPr>
          <p:spPr>
            <a:xfrm>
              <a:off x="5372336" y="3298148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3" y="103"/>
                  </a:moveTo>
                  <a:cubicBezTo>
                    <a:pt x="0" y="156"/>
                    <a:pt x="157" y="208"/>
                    <a:pt x="195" y="103"/>
                  </a:cubicBezTo>
                  <a:cubicBezTo>
                    <a:pt x="196" y="54"/>
                    <a:pt x="38" y="0"/>
                    <a:pt x="3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2" name="Google Shape;4112;p3"/>
            <p:cNvSpPr/>
            <p:nvPr/>
          </p:nvSpPr>
          <p:spPr>
            <a:xfrm>
              <a:off x="3204628" y="3288815"/>
              <a:ext cx="20309" cy="13550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6" y="413"/>
                  </a:moveTo>
                  <a:cubicBezTo>
                    <a:pt x="387" y="359"/>
                    <a:pt x="402" y="308"/>
                    <a:pt x="569" y="325"/>
                  </a:cubicBezTo>
                  <a:lnTo>
                    <a:pt x="569" y="143"/>
                  </a:lnTo>
                  <a:cubicBezTo>
                    <a:pt x="95" y="1"/>
                    <a:pt x="1" y="450"/>
                    <a:pt x="376" y="4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3" name="Google Shape;4113;p3"/>
            <p:cNvSpPr/>
            <p:nvPr/>
          </p:nvSpPr>
          <p:spPr>
            <a:xfrm>
              <a:off x="8056827" y="3295830"/>
              <a:ext cx="13742" cy="2710"/>
            </a:xfrm>
            <a:custGeom>
              <a:avLst/>
              <a:gdLst/>
              <a:ahLst/>
              <a:cxnLst/>
              <a:rect l="l" t="t" r="r" b="b"/>
              <a:pathLst>
                <a:path w="385" h="90" extrusionOk="0">
                  <a:moveTo>
                    <a:pt x="385" y="0"/>
                  </a:moveTo>
                  <a:cubicBezTo>
                    <a:pt x="236" y="20"/>
                    <a:pt x="6" y="2"/>
                    <a:pt x="1" y="89"/>
                  </a:cubicBezTo>
                  <a:cubicBezTo>
                    <a:pt x="151" y="70"/>
                    <a:pt x="382" y="88"/>
                    <a:pt x="3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4" name="Google Shape;4114;p3"/>
            <p:cNvSpPr/>
            <p:nvPr/>
          </p:nvSpPr>
          <p:spPr>
            <a:xfrm>
              <a:off x="5489441" y="3289959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4" y="104"/>
                  </a:moveTo>
                  <a:cubicBezTo>
                    <a:pt x="194" y="54"/>
                    <a:pt x="37" y="1"/>
                    <a:pt x="1" y="104"/>
                  </a:cubicBezTo>
                  <a:cubicBezTo>
                    <a:pt x="1" y="154"/>
                    <a:pt x="156" y="206"/>
                    <a:pt x="194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5" name="Google Shape;4115;p3"/>
            <p:cNvSpPr/>
            <p:nvPr/>
          </p:nvSpPr>
          <p:spPr>
            <a:xfrm>
              <a:off x="1452729" y="3287610"/>
              <a:ext cx="23914" cy="10298"/>
            </a:xfrm>
            <a:custGeom>
              <a:avLst/>
              <a:gdLst/>
              <a:ahLst/>
              <a:cxnLst/>
              <a:rect l="l" t="t" r="r" b="b"/>
              <a:pathLst>
                <a:path w="670" h="342" extrusionOk="0">
                  <a:moveTo>
                    <a:pt x="670" y="92"/>
                  </a:moveTo>
                  <a:cubicBezTo>
                    <a:pt x="404" y="94"/>
                    <a:pt x="247" y="49"/>
                    <a:pt x="90" y="1"/>
                  </a:cubicBezTo>
                  <a:cubicBezTo>
                    <a:pt x="0" y="282"/>
                    <a:pt x="610" y="341"/>
                    <a:pt x="670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6" name="Google Shape;4116;p3"/>
            <p:cNvSpPr/>
            <p:nvPr/>
          </p:nvSpPr>
          <p:spPr>
            <a:xfrm>
              <a:off x="4205677" y="3289567"/>
              <a:ext cx="13956" cy="4336"/>
            </a:xfrm>
            <a:custGeom>
              <a:avLst/>
              <a:gdLst/>
              <a:ahLst/>
              <a:cxnLst/>
              <a:rect l="l" t="t" r="r" b="b"/>
              <a:pathLst>
                <a:path w="391" h="144" extrusionOk="0">
                  <a:moveTo>
                    <a:pt x="291" y="27"/>
                  </a:moveTo>
                  <a:cubicBezTo>
                    <a:pt x="237" y="1"/>
                    <a:pt x="0" y="71"/>
                    <a:pt x="98" y="117"/>
                  </a:cubicBezTo>
                  <a:cubicBezTo>
                    <a:pt x="152" y="143"/>
                    <a:pt x="391" y="73"/>
                    <a:pt x="291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7" name="Google Shape;4117;p3"/>
            <p:cNvSpPr/>
            <p:nvPr/>
          </p:nvSpPr>
          <p:spPr>
            <a:xfrm>
              <a:off x="1522614" y="3271954"/>
              <a:ext cx="50434" cy="18518"/>
            </a:xfrm>
            <a:custGeom>
              <a:avLst/>
              <a:gdLst/>
              <a:ahLst/>
              <a:cxnLst/>
              <a:rect l="l" t="t" r="r" b="b"/>
              <a:pathLst>
                <a:path w="1413" h="615" extrusionOk="0">
                  <a:moveTo>
                    <a:pt x="62" y="521"/>
                  </a:moveTo>
                  <a:cubicBezTo>
                    <a:pt x="607" y="614"/>
                    <a:pt x="865" y="614"/>
                    <a:pt x="1413" y="521"/>
                  </a:cubicBezTo>
                  <a:cubicBezTo>
                    <a:pt x="1253" y="262"/>
                    <a:pt x="1102" y="1"/>
                    <a:pt x="252" y="66"/>
                  </a:cubicBezTo>
                  <a:cubicBezTo>
                    <a:pt x="90" y="171"/>
                    <a:pt x="0" y="310"/>
                    <a:pt x="62" y="52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8" name="Google Shape;4118;p3"/>
            <p:cNvSpPr/>
            <p:nvPr/>
          </p:nvSpPr>
          <p:spPr>
            <a:xfrm>
              <a:off x="2020337" y="3279029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4"/>
                  </a:moveTo>
                  <a:cubicBezTo>
                    <a:pt x="192" y="53"/>
                    <a:pt x="39" y="1"/>
                    <a:pt x="2" y="104"/>
                  </a:cubicBezTo>
                  <a:cubicBezTo>
                    <a:pt x="0" y="154"/>
                    <a:pt x="157" y="206"/>
                    <a:pt x="192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9" name="Google Shape;4119;p3"/>
            <p:cNvSpPr/>
            <p:nvPr/>
          </p:nvSpPr>
          <p:spPr>
            <a:xfrm>
              <a:off x="4863121" y="3279391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5" y="22"/>
                    <a:pt x="5" y="5"/>
                    <a:pt x="0" y="92"/>
                  </a:cubicBezTo>
                  <a:cubicBezTo>
                    <a:pt x="149" y="71"/>
                    <a:pt x="379" y="89"/>
                    <a:pt x="3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0" name="Google Shape;4120;p3"/>
            <p:cNvSpPr/>
            <p:nvPr/>
          </p:nvSpPr>
          <p:spPr>
            <a:xfrm>
              <a:off x="2116740" y="3276289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3" y="104"/>
                  </a:moveTo>
                  <a:cubicBezTo>
                    <a:pt x="193" y="53"/>
                    <a:pt x="37" y="1"/>
                    <a:pt x="1" y="104"/>
                  </a:cubicBezTo>
                  <a:cubicBezTo>
                    <a:pt x="0" y="155"/>
                    <a:pt x="154" y="208"/>
                    <a:pt x="193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1" name="Google Shape;4121;p3"/>
            <p:cNvSpPr/>
            <p:nvPr/>
          </p:nvSpPr>
          <p:spPr>
            <a:xfrm>
              <a:off x="1707105" y="3278638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1" y="117"/>
                  </a:moveTo>
                  <a:cubicBezTo>
                    <a:pt x="151" y="142"/>
                    <a:pt x="391" y="73"/>
                    <a:pt x="293" y="26"/>
                  </a:cubicBezTo>
                  <a:cubicBezTo>
                    <a:pt x="239" y="1"/>
                    <a:pt x="1" y="70"/>
                    <a:pt x="101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2" name="Google Shape;4122;p3"/>
            <p:cNvSpPr/>
            <p:nvPr/>
          </p:nvSpPr>
          <p:spPr>
            <a:xfrm>
              <a:off x="5027339" y="3271171"/>
              <a:ext cx="21630" cy="6474"/>
            </a:xfrm>
            <a:custGeom>
              <a:avLst/>
              <a:gdLst/>
              <a:ahLst/>
              <a:cxnLst/>
              <a:rect l="l" t="t" r="r" b="b"/>
              <a:pathLst>
                <a:path w="606" h="215" extrusionOk="0">
                  <a:moveTo>
                    <a:pt x="606" y="182"/>
                  </a:moveTo>
                  <a:lnTo>
                    <a:pt x="606" y="1"/>
                  </a:lnTo>
                  <a:lnTo>
                    <a:pt x="26" y="1"/>
                  </a:lnTo>
                  <a:cubicBezTo>
                    <a:pt x="0" y="164"/>
                    <a:pt x="218" y="215"/>
                    <a:pt x="606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3" name="Google Shape;4123;p3"/>
            <p:cNvSpPr/>
            <p:nvPr/>
          </p:nvSpPr>
          <p:spPr>
            <a:xfrm>
              <a:off x="3975179" y="3273941"/>
              <a:ext cx="13706" cy="2740"/>
            </a:xfrm>
            <a:custGeom>
              <a:avLst/>
              <a:gdLst/>
              <a:ahLst/>
              <a:cxnLst/>
              <a:rect l="l" t="t" r="r" b="b"/>
              <a:pathLst>
                <a:path w="384" h="91" extrusionOk="0">
                  <a:moveTo>
                    <a:pt x="1" y="90"/>
                  </a:moveTo>
                  <a:cubicBezTo>
                    <a:pt x="151" y="71"/>
                    <a:pt x="379" y="89"/>
                    <a:pt x="383" y="0"/>
                  </a:cubicBezTo>
                  <a:cubicBezTo>
                    <a:pt x="236" y="20"/>
                    <a:pt x="7" y="4"/>
                    <a:pt x="1" y="9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4" name="Google Shape;4124;p3"/>
            <p:cNvSpPr/>
            <p:nvPr/>
          </p:nvSpPr>
          <p:spPr>
            <a:xfrm>
              <a:off x="2216428" y="3273218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100" y="114"/>
                  </a:moveTo>
                  <a:cubicBezTo>
                    <a:pt x="153" y="139"/>
                    <a:pt x="392" y="70"/>
                    <a:pt x="292" y="24"/>
                  </a:cubicBezTo>
                  <a:cubicBezTo>
                    <a:pt x="238" y="1"/>
                    <a:pt x="0" y="67"/>
                    <a:pt x="100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5" name="Google Shape;4125;p3"/>
            <p:cNvSpPr/>
            <p:nvPr/>
          </p:nvSpPr>
          <p:spPr>
            <a:xfrm>
              <a:off x="8531814" y="3271171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6" y="22"/>
                    <a:pt x="5" y="5"/>
                    <a:pt x="1" y="92"/>
                  </a:cubicBezTo>
                  <a:cubicBezTo>
                    <a:pt x="150" y="71"/>
                    <a:pt x="379" y="90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6" name="Google Shape;4126;p3"/>
            <p:cNvSpPr/>
            <p:nvPr/>
          </p:nvSpPr>
          <p:spPr>
            <a:xfrm>
              <a:off x="5537625" y="3262650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3" y="102"/>
                  </a:moveTo>
                  <a:cubicBezTo>
                    <a:pt x="195" y="54"/>
                    <a:pt x="39" y="1"/>
                    <a:pt x="1" y="102"/>
                  </a:cubicBezTo>
                  <a:cubicBezTo>
                    <a:pt x="1" y="153"/>
                    <a:pt x="156" y="206"/>
                    <a:pt x="193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7" name="Google Shape;4127;p3"/>
            <p:cNvSpPr/>
            <p:nvPr/>
          </p:nvSpPr>
          <p:spPr>
            <a:xfrm>
              <a:off x="2075409" y="3263012"/>
              <a:ext cx="13849" cy="2710"/>
            </a:xfrm>
            <a:custGeom>
              <a:avLst/>
              <a:gdLst/>
              <a:ahLst/>
              <a:cxnLst/>
              <a:rect l="l" t="t" r="r" b="b"/>
              <a:pathLst>
                <a:path w="388" h="90" extrusionOk="0">
                  <a:moveTo>
                    <a:pt x="388" y="0"/>
                  </a:moveTo>
                  <a:cubicBezTo>
                    <a:pt x="235" y="20"/>
                    <a:pt x="5" y="2"/>
                    <a:pt x="0" y="89"/>
                  </a:cubicBezTo>
                  <a:cubicBezTo>
                    <a:pt x="149" y="72"/>
                    <a:pt x="383" y="89"/>
                    <a:pt x="3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8" name="Google Shape;4128;p3"/>
            <p:cNvSpPr/>
            <p:nvPr/>
          </p:nvSpPr>
          <p:spPr>
            <a:xfrm>
              <a:off x="1497166" y="3259850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6" y="105"/>
                  </a:moveTo>
                  <a:cubicBezTo>
                    <a:pt x="196" y="54"/>
                    <a:pt x="39" y="1"/>
                    <a:pt x="3" y="105"/>
                  </a:cubicBezTo>
                  <a:cubicBezTo>
                    <a:pt x="1" y="154"/>
                    <a:pt x="159" y="207"/>
                    <a:pt x="196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9" name="Google Shape;4129;p3"/>
            <p:cNvSpPr/>
            <p:nvPr/>
          </p:nvSpPr>
          <p:spPr>
            <a:xfrm>
              <a:off x="4357046" y="3259519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4" y="25"/>
                  </a:moveTo>
                  <a:cubicBezTo>
                    <a:pt x="241" y="0"/>
                    <a:pt x="0" y="68"/>
                    <a:pt x="101" y="116"/>
                  </a:cubicBezTo>
                  <a:cubicBezTo>
                    <a:pt x="153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0" name="Google Shape;4130;p3"/>
            <p:cNvSpPr/>
            <p:nvPr/>
          </p:nvSpPr>
          <p:spPr>
            <a:xfrm>
              <a:off x="2488971" y="3250757"/>
              <a:ext cx="20131" cy="16290"/>
            </a:xfrm>
            <a:custGeom>
              <a:avLst/>
              <a:gdLst/>
              <a:ahLst/>
              <a:cxnLst/>
              <a:rect l="l" t="t" r="r" b="b"/>
              <a:pathLst>
                <a:path w="564" h="541" extrusionOk="0">
                  <a:moveTo>
                    <a:pt x="563" y="135"/>
                  </a:moveTo>
                  <a:cubicBezTo>
                    <a:pt x="1" y="0"/>
                    <a:pt x="1" y="541"/>
                    <a:pt x="563" y="40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1" name="Google Shape;4131;p3"/>
            <p:cNvSpPr/>
            <p:nvPr/>
          </p:nvSpPr>
          <p:spPr>
            <a:xfrm>
              <a:off x="6600921" y="3256749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2" y="27"/>
                  </a:moveTo>
                  <a:cubicBezTo>
                    <a:pt x="239" y="1"/>
                    <a:pt x="0" y="69"/>
                    <a:pt x="98" y="117"/>
                  </a:cubicBezTo>
                  <a:cubicBezTo>
                    <a:pt x="154" y="143"/>
                    <a:pt x="392" y="74"/>
                    <a:pt x="292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2" name="Google Shape;4132;p3"/>
            <p:cNvSpPr/>
            <p:nvPr/>
          </p:nvSpPr>
          <p:spPr>
            <a:xfrm>
              <a:off x="6249856" y="3256749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3" y="27"/>
                  </a:moveTo>
                  <a:cubicBezTo>
                    <a:pt x="241" y="1"/>
                    <a:pt x="0" y="69"/>
                    <a:pt x="102" y="117"/>
                  </a:cubicBezTo>
                  <a:cubicBezTo>
                    <a:pt x="156" y="143"/>
                    <a:pt x="395" y="74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3" name="Google Shape;4133;p3"/>
            <p:cNvSpPr/>
            <p:nvPr/>
          </p:nvSpPr>
          <p:spPr>
            <a:xfrm>
              <a:off x="2271250" y="3249342"/>
              <a:ext cx="25734" cy="8220"/>
            </a:xfrm>
            <a:custGeom>
              <a:avLst/>
              <a:gdLst/>
              <a:ahLst/>
              <a:cxnLst/>
              <a:rect l="l" t="t" r="r" b="b"/>
              <a:pathLst>
                <a:path w="721" h="273" extrusionOk="0">
                  <a:moveTo>
                    <a:pt x="105" y="273"/>
                  </a:moveTo>
                  <a:lnTo>
                    <a:pt x="685" y="273"/>
                  </a:lnTo>
                  <a:cubicBezTo>
                    <a:pt x="655" y="165"/>
                    <a:pt x="720" y="13"/>
                    <a:pt x="492" y="0"/>
                  </a:cubicBezTo>
                  <a:cubicBezTo>
                    <a:pt x="477" y="142"/>
                    <a:pt x="1" y="71"/>
                    <a:pt x="105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4" name="Google Shape;4134;p3"/>
            <p:cNvSpPr/>
            <p:nvPr/>
          </p:nvSpPr>
          <p:spPr>
            <a:xfrm>
              <a:off x="2670678" y="325132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5"/>
                  </a:moveTo>
                  <a:cubicBezTo>
                    <a:pt x="242" y="1"/>
                    <a:pt x="0" y="70"/>
                    <a:pt x="102" y="117"/>
                  </a:cubicBezTo>
                  <a:cubicBezTo>
                    <a:pt x="155" y="142"/>
                    <a:pt x="395" y="72"/>
                    <a:pt x="292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5" name="Google Shape;4135;p3"/>
            <p:cNvSpPr/>
            <p:nvPr/>
          </p:nvSpPr>
          <p:spPr>
            <a:xfrm>
              <a:off x="4317214" y="3240520"/>
              <a:ext cx="29625" cy="12345"/>
            </a:xfrm>
            <a:custGeom>
              <a:avLst/>
              <a:gdLst/>
              <a:ahLst/>
              <a:cxnLst/>
              <a:rect l="l" t="t" r="r" b="b"/>
              <a:pathLst>
                <a:path w="830" h="410" extrusionOk="0">
                  <a:moveTo>
                    <a:pt x="829" y="384"/>
                  </a:moveTo>
                  <a:lnTo>
                    <a:pt x="829" y="22"/>
                  </a:lnTo>
                  <a:cubicBezTo>
                    <a:pt x="465" y="1"/>
                    <a:pt x="405" y="123"/>
                    <a:pt x="59" y="112"/>
                  </a:cubicBezTo>
                  <a:cubicBezTo>
                    <a:pt x="0" y="351"/>
                    <a:pt x="327" y="409"/>
                    <a:pt x="829" y="38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6" name="Google Shape;4136;p3"/>
            <p:cNvSpPr/>
            <p:nvPr/>
          </p:nvSpPr>
          <p:spPr>
            <a:xfrm>
              <a:off x="1414718" y="3242899"/>
              <a:ext cx="27519" cy="11171"/>
            </a:xfrm>
            <a:custGeom>
              <a:avLst/>
              <a:gdLst/>
              <a:ahLst/>
              <a:cxnLst/>
              <a:rect l="l" t="t" r="r" b="b"/>
              <a:pathLst>
                <a:path w="771" h="371" extrusionOk="0">
                  <a:moveTo>
                    <a:pt x="770" y="305"/>
                  </a:moveTo>
                  <a:lnTo>
                    <a:pt x="770" y="33"/>
                  </a:lnTo>
                  <a:cubicBezTo>
                    <a:pt x="483" y="50"/>
                    <a:pt x="58" y="0"/>
                    <a:pt x="0" y="124"/>
                  </a:cubicBezTo>
                  <a:cubicBezTo>
                    <a:pt x="383" y="124"/>
                    <a:pt x="243" y="371"/>
                    <a:pt x="770" y="3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7" name="Google Shape;4137;p3"/>
            <p:cNvSpPr/>
            <p:nvPr/>
          </p:nvSpPr>
          <p:spPr>
            <a:xfrm>
              <a:off x="1855119" y="3232391"/>
              <a:ext cx="41332" cy="16982"/>
            </a:xfrm>
            <a:custGeom>
              <a:avLst/>
              <a:gdLst/>
              <a:ahLst/>
              <a:cxnLst/>
              <a:rect l="l" t="t" r="r" b="b"/>
              <a:pathLst>
                <a:path w="1158" h="564" extrusionOk="0">
                  <a:moveTo>
                    <a:pt x="1" y="199"/>
                  </a:moveTo>
                  <a:cubicBezTo>
                    <a:pt x="211" y="404"/>
                    <a:pt x="524" y="560"/>
                    <a:pt x="1157" y="563"/>
                  </a:cubicBezTo>
                  <a:lnTo>
                    <a:pt x="1157" y="110"/>
                  </a:lnTo>
                  <a:cubicBezTo>
                    <a:pt x="819" y="161"/>
                    <a:pt x="27" y="1"/>
                    <a:pt x="1" y="19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8" name="Google Shape;4138;p3"/>
            <p:cNvSpPr/>
            <p:nvPr/>
          </p:nvSpPr>
          <p:spPr>
            <a:xfrm>
              <a:off x="857033" y="3232933"/>
              <a:ext cx="45865" cy="16771"/>
            </a:xfrm>
            <a:custGeom>
              <a:avLst/>
              <a:gdLst/>
              <a:ahLst/>
              <a:cxnLst/>
              <a:rect l="l" t="t" r="r" b="b"/>
              <a:pathLst>
                <a:path w="1285" h="557" extrusionOk="0">
                  <a:moveTo>
                    <a:pt x="965" y="1"/>
                  </a:moveTo>
                  <a:cubicBezTo>
                    <a:pt x="361" y="18"/>
                    <a:pt x="38" y="168"/>
                    <a:pt x="0" y="454"/>
                  </a:cubicBezTo>
                  <a:cubicBezTo>
                    <a:pt x="365" y="434"/>
                    <a:pt x="426" y="557"/>
                    <a:pt x="776" y="545"/>
                  </a:cubicBezTo>
                  <a:cubicBezTo>
                    <a:pt x="901" y="355"/>
                    <a:pt x="1285" y="140"/>
                    <a:pt x="9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9" name="Google Shape;4139;p3"/>
            <p:cNvSpPr/>
            <p:nvPr/>
          </p:nvSpPr>
          <p:spPr>
            <a:xfrm>
              <a:off x="5613399" y="3238353"/>
              <a:ext cx="14919" cy="9244"/>
            </a:xfrm>
            <a:custGeom>
              <a:avLst/>
              <a:gdLst/>
              <a:ahLst/>
              <a:cxnLst/>
              <a:rect l="l" t="t" r="r" b="b"/>
              <a:pathLst>
                <a:path w="418" h="307" extrusionOk="0">
                  <a:moveTo>
                    <a:pt x="383" y="274"/>
                  </a:moveTo>
                  <a:cubicBezTo>
                    <a:pt x="357" y="165"/>
                    <a:pt x="418" y="17"/>
                    <a:pt x="193" y="1"/>
                  </a:cubicBezTo>
                  <a:cubicBezTo>
                    <a:pt x="180" y="57"/>
                    <a:pt x="163" y="109"/>
                    <a:pt x="0" y="94"/>
                  </a:cubicBezTo>
                  <a:cubicBezTo>
                    <a:pt x="21" y="203"/>
                    <a:pt x="56" y="306"/>
                    <a:pt x="383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0" name="Google Shape;4140;p3"/>
            <p:cNvSpPr/>
            <p:nvPr/>
          </p:nvSpPr>
          <p:spPr>
            <a:xfrm>
              <a:off x="2477942" y="324311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2"/>
                    <a:pt x="393" y="71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1" name="Google Shape;4141;p3"/>
            <p:cNvSpPr/>
            <p:nvPr/>
          </p:nvSpPr>
          <p:spPr>
            <a:xfrm>
              <a:off x="4119731" y="3237961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3" y="105"/>
                  </a:moveTo>
                  <a:cubicBezTo>
                    <a:pt x="193" y="53"/>
                    <a:pt x="38" y="1"/>
                    <a:pt x="0" y="105"/>
                  </a:cubicBezTo>
                  <a:cubicBezTo>
                    <a:pt x="0" y="156"/>
                    <a:pt x="157" y="208"/>
                    <a:pt x="193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2" name="Google Shape;4142;p3"/>
            <p:cNvSpPr/>
            <p:nvPr/>
          </p:nvSpPr>
          <p:spPr>
            <a:xfrm>
              <a:off x="2264540" y="3237660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3" y="24"/>
                  </a:moveTo>
                  <a:cubicBezTo>
                    <a:pt x="241" y="0"/>
                    <a:pt x="1" y="68"/>
                    <a:pt x="104" y="118"/>
                  </a:cubicBezTo>
                  <a:cubicBezTo>
                    <a:pt x="155" y="140"/>
                    <a:pt x="395" y="72"/>
                    <a:pt x="293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3" name="Google Shape;4143;p3"/>
            <p:cNvSpPr/>
            <p:nvPr/>
          </p:nvSpPr>
          <p:spPr>
            <a:xfrm>
              <a:off x="3706633" y="3235613"/>
              <a:ext cx="13849" cy="2770"/>
            </a:xfrm>
            <a:custGeom>
              <a:avLst/>
              <a:gdLst/>
              <a:ahLst/>
              <a:cxnLst/>
              <a:rect l="l" t="t" r="r" b="b"/>
              <a:pathLst>
                <a:path w="388" h="92" extrusionOk="0">
                  <a:moveTo>
                    <a:pt x="387" y="1"/>
                  </a:moveTo>
                  <a:cubicBezTo>
                    <a:pt x="241" y="20"/>
                    <a:pt x="7" y="4"/>
                    <a:pt x="1" y="92"/>
                  </a:cubicBezTo>
                  <a:cubicBezTo>
                    <a:pt x="154" y="72"/>
                    <a:pt x="382" y="91"/>
                    <a:pt x="3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4" name="Google Shape;4144;p3"/>
            <p:cNvSpPr/>
            <p:nvPr/>
          </p:nvSpPr>
          <p:spPr>
            <a:xfrm>
              <a:off x="4501669" y="3232180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9" y="115"/>
                  </a:moveTo>
                  <a:cubicBezTo>
                    <a:pt x="153" y="139"/>
                    <a:pt x="392" y="73"/>
                    <a:pt x="291" y="26"/>
                  </a:cubicBezTo>
                  <a:cubicBezTo>
                    <a:pt x="238" y="1"/>
                    <a:pt x="0" y="69"/>
                    <a:pt x="99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5" name="Google Shape;4145;p3"/>
            <p:cNvSpPr/>
            <p:nvPr/>
          </p:nvSpPr>
          <p:spPr>
            <a:xfrm>
              <a:off x="3414103" y="3232180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6"/>
                  </a:moveTo>
                  <a:cubicBezTo>
                    <a:pt x="241" y="1"/>
                    <a:pt x="1" y="69"/>
                    <a:pt x="100" y="115"/>
                  </a:cubicBezTo>
                  <a:cubicBezTo>
                    <a:pt x="152" y="141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6" name="Google Shape;4146;p3"/>
            <p:cNvSpPr/>
            <p:nvPr/>
          </p:nvSpPr>
          <p:spPr>
            <a:xfrm>
              <a:off x="7082796" y="3226701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6"/>
                  </a:moveTo>
                  <a:cubicBezTo>
                    <a:pt x="238" y="0"/>
                    <a:pt x="0" y="71"/>
                    <a:pt x="99" y="118"/>
                  </a:cubicBezTo>
                  <a:cubicBezTo>
                    <a:pt x="153" y="143"/>
                    <a:pt x="392" y="73"/>
                    <a:pt x="290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7" name="Google Shape;4147;p3"/>
            <p:cNvSpPr/>
            <p:nvPr/>
          </p:nvSpPr>
          <p:spPr>
            <a:xfrm>
              <a:off x="2457348" y="3226701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38" y="0"/>
                    <a:pt x="0" y="71"/>
                    <a:pt x="100" y="118"/>
                  </a:cubicBezTo>
                  <a:cubicBezTo>
                    <a:pt x="152" y="143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8" name="Google Shape;4148;p3"/>
            <p:cNvSpPr/>
            <p:nvPr/>
          </p:nvSpPr>
          <p:spPr>
            <a:xfrm>
              <a:off x="5640810" y="3221974"/>
              <a:ext cx="13884" cy="5540"/>
            </a:xfrm>
            <a:custGeom>
              <a:avLst/>
              <a:gdLst/>
              <a:ahLst/>
              <a:cxnLst/>
              <a:rect l="l" t="t" r="r" b="b"/>
              <a:pathLst>
                <a:path w="389" h="184" extrusionOk="0">
                  <a:moveTo>
                    <a:pt x="1" y="183"/>
                  </a:moveTo>
                  <a:lnTo>
                    <a:pt x="389" y="183"/>
                  </a:lnTo>
                  <a:lnTo>
                    <a:pt x="389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9" name="Google Shape;4149;p3"/>
            <p:cNvSpPr/>
            <p:nvPr/>
          </p:nvSpPr>
          <p:spPr>
            <a:xfrm>
              <a:off x="4487357" y="3211044"/>
              <a:ext cx="26591" cy="12225"/>
            </a:xfrm>
            <a:custGeom>
              <a:avLst/>
              <a:gdLst/>
              <a:ahLst/>
              <a:cxnLst/>
              <a:rect l="l" t="t" r="r" b="b"/>
              <a:pathLst>
                <a:path w="745" h="406" extrusionOk="0">
                  <a:moveTo>
                    <a:pt x="306" y="1"/>
                  </a:moveTo>
                  <a:cubicBezTo>
                    <a:pt x="0" y="136"/>
                    <a:pt x="89" y="405"/>
                    <a:pt x="692" y="364"/>
                  </a:cubicBezTo>
                  <a:cubicBezTo>
                    <a:pt x="745" y="156"/>
                    <a:pt x="647" y="22"/>
                    <a:pt x="3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0" name="Google Shape;4150;p3"/>
            <p:cNvSpPr/>
            <p:nvPr/>
          </p:nvSpPr>
          <p:spPr>
            <a:xfrm>
              <a:off x="3352142" y="3218481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100" y="117"/>
                  </a:moveTo>
                  <a:cubicBezTo>
                    <a:pt x="151" y="143"/>
                    <a:pt x="392" y="72"/>
                    <a:pt x="293" y="27"/>
                  </a:cubicBezTo>
                  <a:cubicBezTo>
                    <a:pt x="242" y="0"/>
                    <a:pt x="1" y="71"/>
                    <a:pt x="100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1" name="Google Shape;4151;p3"/>
            <p:cNvSpPr/>
            <p:nvPr/>
          </p:nvSpPr>
          <p:spPr>
            <a:xfrm>
              <a:off x="7844246" y="3200717"/>
              <a:ext cx="35478" cy="19120"/>
            </a:xfrm>
            <a:custGeom>
              <a:avLst/>
              <a:gdLst/>
              <a:ahLst/>
              <a:cxnLst/>
              <a:rect l="l" t="t" r="r" b="b"/>
              <a:pathLst>
                <a:path w="994" h="635" extrusionOk="0">
                  <a:moveTo>
                    <a:pt x="558" y="617"/>
                  </a:moveTo>
                  <a:cubicBezTo>
                    <a:pt x="506" y="350"/>
                    <a:pt x="994" y="337"/>
                    <a:pt x="943" y="72"/>
                  </a:cubicBezTo>
                  <a:cubicBezTo>
                    <a:pt x="1" y="0"/>
                    <a:pt x="75" y="635"/>
                    <a:pt x="558" y="6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2" name="Google Shape;4152;p3"/>
            <p:cNvSpPr/>
            <p:nvPr/>
          </p:nvSpPr>
          <p:spPr>
            <a:xfrm>
              <a:off x="2677566" y="3215832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99" y="115"/>
                  </a:moveTo>
                  <a:cubicBezTo>
                    <a:pt x="156" y="139"/>
                    <a:pt x="395" y="70"/>
                    <a:pt x="294" y="23"/>
                  </a:cubicBezTo>
                  <a:cubicBezTo>
                    <a:pt x="242" y="1"/>
                    <a:pt x="1" y="66"/>
                    <a:pt x="99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3" name="Google Shape;4153;p3"/>
            <p:cNvSpPr/>
            <p:nvPr/>
          </p:nvSpPr>
          <p:spPr>
            <a:xfrm>
              <a:off x="1872216" y="3215832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3"/>
                  </a:moveTo>
                  <a:cubicBezTo>
                    <a:pt x="242" y="1"/>
                    <a:pt x="1" y="68"/>
                    <a:pt x="104" y="115"/>
                  </a:cubicBezTo>
                  <a:cubicBezTo>
                    <a:pt x="157" y="139"/>
                    <a:pt x="396" y="70"/>
                    <a:pt x="294" y="2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4" name="Google Shape;4154;p3"/>
            <p:cNvSpPr/>
            <p:nvPr/>
          </p:nvSpPr>
          <p:spPr>
            <a:xfrm>
              <a:off x="4920656" y="3200115"/>
              <a:ext cx="34229" cy="17223"/>
            </a:xfrm>
            <a:custGeom>
              <a:avLst/>
              <a:gdLst/>
              <a:ahLst/>
              <a:cxnLst/>
              <a:rect l="l" t="t" r="r" b="b"/>
              <a:pathLst>
                <a:path w="959" h="572" extrusionOk="0">
                  <a:moveTo>
                    <a:pt x="704" y="545"/>
                  </a:moveTo>
                  <a:cubicBezTo>
                    <a:pt x="863" y="441"/>
                    <a:pt x="958" y="302"/>
                    <a:pt x="894" y="92"/>
                  </a:cubicBezTo>
                  <a:cubicBezTo>
                    <a:pt x="627" y="95"/>
                    <a:pt x="469" y="48"/>
                    <a:pt x="313" y="1"/>
                  </a:cubicBezTo>
                  <a:cubicBezTo>
                    <a:pt x="0" y="147"/>
                    <a:pt x="82" y="571"/>
                    <a:pt x="704" y="5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5" name="Google Shape;4155;p3"/>
            <p:cNvSpPr/>
            <p:nvPr/>
          </p:nvSpPr>
          <p:spPr>
            <a:xfrm>
              <a:off x="2716149" y="3204300"/>
              <a:ext cx="20131" cy="16259"/>
            </a:xfrm>
            <a:custGeom>
              <a:avLst/>
              <a:gdLst/>
              <a:ahLst/>
              <a:cxnLst/>
              <a:rect l="l" t="t" r="r" b="b"/>
              <a:pathLst>
                <a:path w="564" h="540" extrusionOk="0">
                  <a:moveTo>
                    <a:pt x="563" y="406"/>
                  </a:moveTo>
                  <a:lnTo>
                    <a:pt x="563" y="133"/>
                  </a:lnTo>
                  <a:cubicBezTo>
                    <a:pt x="0" y="0"/>
                    <a:pt x="0" y="539"/>
                    <a:pt x="563" y="4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6" name="Google Shape;4156;p3"/>
            <p:cNvSpPr/>
            <p:nvPr/>
          </p:nvSpPr>
          <p:spPr>
            <a:xfrm>
              <a:off x="6518365" y="3210261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4" y="27"/>
                  </a:moveTo>
                  <a:cubicBezTo>
                    <a:pt x="236" y="1"/>
                    <a:pt x="0" y="71"/>
                    <a:pt x="101" y="118"/>
                  </a:cubicBezTo>
                  <a:cubicBezTo>
                    <a:pt x="151" y="143"/>
                    <a:pt x="392" y="72"/>
                    <a:pt x="294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7" name="Google Shape;4157;p3"/>
            <p:cNvSpPr/>
            <p:nvPr/>
          </p:nvSpPr>
          <p:spPr>
            <a:xfrm>
              <a:off x="2631667" y="3205534"/>
              <a:ext cx="21951" cy="8762"/>
            </a:xfrm>
            <a:custGeom>
              <a:avLst/>
              <a:gdLst/>
              <a:ahLst/>
              <a:cxnLst/>
              <a:rect l="l" t="t" r="r" b="b"/>
              <a:pathLst>
                <a:path w="615" h="291" extrusionOk="0">
                  <a:moveTo>
                    <a:pt x="614" y="274"/>
                  </a:moveTo>
                  <a:lnTo>
                    <a:pt x="614" y="1"/>
                  </a:lnTo>
                  <a:lnTo>
                    <a:pt x="34" y="1"/>
                  </a:lnTo>
                  <a:cubicBezTo>
                    <a:pt x="1" y="201"/>
                    <a:pt x="194" y="291"/>
                    <a:pt x="614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8" name="Google Shape;4158;p3"/>
            <p:cNvSpPr/>
            <p:nvPr/>
          </p:nvSpPr>
          <p:spPr>
            <a:xfrm>
              <a:off x="1833597" y="3202915"/>
              <a:ext cx="14670" cy="9455"/>
            </a:xfrm>
            <a:custGeom>
              <a:avLst/>
              <a:gdLst/>
              <a:ahLst/>
              <a:cxnLst/>
              <a:rect l="l" t="t" r="r" b="b"/>
              <a:pathLst>
                <a:path w="411" h="314" extrusionOk="0">
                  <a:moveTo>
                    <a:pt x="410" y="271"/>
                  </a:moveTo>
                  <a:lnTo>
                    <a:pt x="410" y="91"/>
                  </a:lnTo>
                  <a:cubicBezTo>
                    <a:pt x="220" y="91"/>
                    <a:pt x="182" y="16"/>
                    <a:pt x="25" y="1"/>
                  </a:cubicBezTo>
                  <a:cubicBezTo>
                    <a:pt x="45" y="140"/>
                    <a:pt x="0" y="314"/>
                    <a:pt x="410" y="27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9" name="Google Shape;4159;p3"/>
            <p:cNvSpPr/>
            <p:nvPr/>
          </p:nvSpPr>
          <p:spPr>
            <a:xfrm>
              <a:off x="1600565" y="3208304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0" y="92"/>
                  </a:moveTo>
                  <a:cubicBezTo>
                    <a:pt x="149" y="71"/>
                    <a:pt x="380" y="89"/>
                    <a:pt x="385" y="0"/>
                  </a:cubicBezTo>
                  <a:cubicBezTo>
                    <a:pt x="235" y="23"/>
                    <a:pt x="5" y="4"/>
                    <a:pt x="0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0" name="Google Shape;4160;p3"/>
            <p:cNvSpPr/>
            <p:nvPr/>
          </p:nvSpPr>
          <p:spPr>
            <a:xfrm>
              <a:off x="8380302" y="3202493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3" y="102"/>
                  </a:moveTo>
                  <a:cubicBezTo>
                    <a:pt x="195" y="51"/>
                    <a:pt x="39" y="0"/>
                    <a:pt x="1" y="102"/>
                  </a:cubicBezTo>
                  <a:cubicBezTo>
                    <a:pt x="1" y="153"/>
                    <a:pt x="159" y="205"/>
                    <a:pt x="193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1" name="Google Shape;4161;p3"/>
            <p:cNvSpPr/>
            <p:nvPr/>
          </p:nvSpPr>
          <p:spPr>
            <a:xfrm>
              <a:off x="7447531" y="3204752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4" y="27"/>
                  </a:moveTo>
                  <a:cubicBezTo>
                    <a:pt x="240" y="1"/>
                    <a:pt x="1" y="71"/>
                    <a:pt x="100" y="118"/>
                  </a:cubicBezTo>
                  <a:cubicBezTo>
                    <a:pt x="153" y="143"/>
                    <a:pt x="394" y="75"/>
                    <a:pt x="294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2" name="Google Shape;4162;p3"/>
            <p:cNvSpPr/>
            <p:nvPr/>
          </p:nvSpPr>
          <p:spPr>
            <a:xfrm>
              <a:off x="2288775" y="3202704"/>
              <a:ext cx="20737" cy="5781"/>
            </a:xfrm>
            <a:custGeom>
              <a:avLst/>
              <a:gdLst/>
              <a:ahLst/>
              <a:cxnLst/>
              <a:rect l="l" t="t" r="r" b="b"/>
              <a:pathLst>
                <a:path w="581" h="192" extrusionOk="0">
                  <a:moveTo>
                    <a:pt x="1" y="186"/>
                  </a:moveTo>
                  <a:cubicBezTo>
                    <a:pt x="333" y="192"/>
                    <a:pt x="497" y="118"/>
                    <a:pt x="580" y="5"/>
                  </a:cubicBezTo>
                  <a:cubicBezTo>
                    <a:pt x="249" y="1"/>
                    <a:pt x="85" y="75"/>
                    <a:pt x="1" y="18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3" name="Google Shape;4163;p3"/>
            <p:cNvSpPr/>
            <p:nvPr/>
          </p:nvSpPr>
          <p:spPr>
            <a:xfrm>
              <a:off x="2653688" y="3197375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578" y="92"/>
                  </a:moveTo>
                  <a:cubicBezTo>
                    <a:pt x="382" y="93"/>
                    <a:pt x="349" y="17"/>
                    <a:pt x="192" y="0"/>
                  </a:cubicBezTo>
                  <a:cubicBezTo>
                    <a:pt x="192" y="92"/>
                    <a:pt x="35" y="107"/>
                    <a:pt x="0" y="183"/>
                  </a:cubicBezTo>
                  <a:cubicBezTo>
                    <a:pt x="192" y="181"/>
                    <a:pt x="230" y="256"/>
                    <a:pt x="385" y="272"/>
                  </a:cubicBezTo>
                  <a:cubicBezTo>
                    <a:pt x="382" y="182"/>
                    <a:pt x="542" y="165"/>
                    <a:pt x="578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4" name="Google Shape;4164;p3"/>
            <p:cNvSpPr/>
            <p:nvPr/>
          </p:nvSpPr>
          <p:spPr>
            <a:xfrm>
              <a:off x="6129967" y="3189908"/>
              <a:ext cx="26520" cy="15266"/>
            </a:xfrm>
            <a:custGeom>
              <a:avLst/>
              <a:gdLst/>
              <a:ahLst/>
              <a:cxnLst/>
              <a:rect l="l" t="t" r="r" b="b"/>
              <a:pathLst>
                <a:path w="743" h="507" extrusionOk="0">
                  <a:moveTo>
                    <a:pt x="1" y="74"/>
                  </a:moveTo>
                  <a:lnTo>
                    <a:pt x="1" y="435"/>
                  </a:lnTo>
                  <a:cubicBezTo>
                    <a:pt x="742" y="507"/>
                    <a:pt x="742" y="0"/>
                    <a:pt x="1" y="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5" name="Google Shape;4165;p3"/>
            <p:cNvSpPr/>
            <p:nvPr/>
          </p:nvSpPr>
          <p:spPr>
            <a:xfrm>
              <a:off x="5500577" y="3186446"/>
              <a:ext cx="35086" cy="16410"/>
            </a:xfrm>
            <a:custGeom>
              <a:avLst/>
              <a:gdLst/>
              <a:ahLst/>
              <a:cxnLst/>
              <a:rect l="l" t="t" r="r" b="b"/>
              <a:pathLst>
                <a:path w="983" h="545" extrusionOk="0">
                  <a:moveTo>
                    <a:pt x="844" y="1"/>
                  </a:moveTo>
                  <a:lnTo>
                    <a:pt x="74" y="1"/>
                  </a:lnTo>
                  <a:cubicBezTo>
                    <a:pt x="1" y="307"/>
                    <a:pt x="408" y="387"/>
                    <a:pt x="654" y="545"/>
                  </a:cubicBezTo>
                  <a:cubicBezTo>
                    <a:pt x="647" y="332"/>
                    <a:pt x="983" y="279"/>
                    <a:pt x="8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6" name="Google Shape;4166;p3"/>
            <p:cNvSpPr/>
            <p:nvPr/>
          </p:nvSpPr>
          <p:spPr>
            <a:xfrm>
              <a:off x="2904781" y="3193913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2" y="25"/>
                  </a:moveTo>
                  <a:cubicBezTo>
                    <a:pt x="237" y="1"/>
                    <a:pt x="1" y="67"/>
                    <a:pt x="99" y="115"/>
                  </a:cubicBezTo>
                  <a:cubicBezTo>
                    <a:pt x="152" y="142"/>
                    <a:pt x="390" y="72"/>
                    <a:pt x="292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7" name="Google Shape;4167;p3"/>
            <p:cNvSpPr/>
            <p:nvPr/>
          </p:nvSpPr>
          <p:spPr>
            <a:xfrm>
              <a:off x="7588799" y="3186446"/>
              <a:ext cx="20773" cy="8250"/>
            </a:xfrm>
            <a:custGeom>
              <a:avLst/>
              <a:gdLst/>
              <a:ahLst/>
              <a:cxnLst/>
              <a:rect l="l" t="t" r="r" b="b"/>
              <a:pathLst>
                <a:path w="582" h="274" extrusionOk="0">
                  <a:moveTo>
                    <a:pt x="581" y="1"/>
                  </a:moveTo>
                  <a:lnTo>
                    <a:pt x="0" y="1"/>
                  </a:lnTo>
                  <a:lnTo>
                    <a:pt x="0" y="273"/>
                  </a:lnTo>
                  <a:lnTo>
                    <a:pt x="581" y="27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8" name="Google Shape;4168;p3"/>
            <p:cNvSpPr/>
            <p:nvPr/>
          </p:nvSpPr>
          <p:spPr>
            <a:xfrm>
              <a:off x="8270157" y="3186054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5" y="104"/>
                  </a:moveTo>
                  <a:cubicBezTo>
                    <a:pt x="197" y="53"/>
                    <a:pt x="39" y="1"/>
                    <a:pt x="1" y="104"/>
                  </a:cubicBezTo>
                  <a:cubicBezTo>
                    <a:pt x="1" y="156"/>
                    <a:pt x="158" y="208"/>
                    <a:pt x="195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9" name="Google Shape;4169;p3"/>
            <p:cNvSpPr/>
            <p:nvPr/>
          </p:nvSpPr>
          <p:spPr>
            <a:xfrm>
              <a:off x="5079699" y="318295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4" y="117"/>
                  </a:moveTo>
                  <a:cubicBezTo>
                    <a:pt x="157" y="141"/>
                    <a:pt x="393" y="72"/>
                    <a:pt x="296" y="26"/>
                  </a:cubicBezTo>
                  <a:cubicBezTo>
                    <a:pt x="242" y="0"/>
                    <a:pt x="1" y="70"/>
                    <a:pt x="104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0" name="Google Shape;4170;p3"/>
            <p:cNvSpPr/>
            <p:nvPr/>
          </p:nvSpPr>
          <p:spPr>
            <a:xfrm>
              <a:off x="1336624" y="3160462"/>
              <a:ext cx="52218" cy="28032"/>
            </a:xfrm>
            <a:custGeom>
              <a:avLst/>
              <a:gdLst/>
              <a:ahLst/>
              <a:cxnLst/>
              <a:rect l="l" t="t" r="r" b="b"/>
              <a:pathLst>
                <a:path w="1463" h="931" extrusionOk="0">
                  <a:moveTo>
                    <a:pt x="450" y="591"/>
                  </a:moveTo>
                  <a:cubicBezTo>
                    <a:pt x="587" y="702"/>
                    <a:pt x="336" y="930"/>
                    <a:pt x="836" y="864"/>
                  </a:cubicBezTo>
                  <a:cubicBezTo>
                    <a:pt x="1462" y="635"/>
                    <a:pt x="634" y="1"/>
                    <a:pt x="63" y="319"/>
                  </a:cubicBezTo>
                  <a:cubicBezTo>
                    <a:pt x="0" y="499"/>
                    <a:pt x="336" y="497"/>
                    <a:pt x="450" y="59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1" name="Google Shape;4171;p3"/>
            <p:cNvSpPr/>
            <p:nvPr/>
          </p:nvSpPr>
          <p:spPr>
            <a:xfrm>
              <a:off x="7003667" y="3178286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1" y="181"/>
                  </a:moveTo>
                  <a:lnTo>
                    <a:pt x="388" y="181"/>
                  </a:lnTo>
                  <a:lnTo>
                    <a:pt x="38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2" name="Google Shape;4172;p3"/>
            <p:cNvSpPr/>
            <p:nvPr/>
          </p:nvSpPr>
          <p:spPr>
            <a:xfrm>
              <a:off x="2917987" y="3175516"/>
              <a:ext cx="29482" cy="9906"/>
            </a:xfrm>
            <a:custGeom>
              <a:avLst/>
              <a:gdLst/>
              <a:ahLst/>
              <a:cxnLst/>
              <a:rect l="l" t="t" r="r" b="b"/>
              <a:pathLst>
                <a:path w="826" h="329" extrusionOk="0">
                  <a:moveTo>
                    <a:pt x="692" y="273"/>
                  </a:moveTo>
                  <a:cubicBezTo>
                    <a:pt x="825" y="29"/>
                    <a:pt x="294" y="97"/>
                    <a:pt x="115" y="1"/>
                  </a:cubicBezTo>
                  <a:cubicBezTo>
                    <a:pt x="0" y="237"/>
                    <a:pt x="192" y="328"/>
                    <a:pt x="692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3" name="Google Shape;4173;p3"/>
            <p:cNvSpPr/>
            <p:nvPr/>
          </p:nvSpPr>
          <p:spPr>
            <a:xfrm>
              <a:off x="1610666" y="3180213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102" y="117"/>
                  </a:moveTo>
                  <a:cubicBezTo>
                    <a:pt x="153" y="142"/>
                    <a:pt x="392" y="73"/>
                    <a:pt x="294" y="26"/>
                  </a:cubicBezTo>
                  <a:cubicBezTo>
                    <a:pt x="239" y="0"/>
                    <a:pt x="0" y="71"/>
                    <a:pt x="102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4" name="Google Shape;4174;p3"/>
            <p:cNvSpPr/>
            <p:nvPr/>
          </p:nvSpPr>
          <p:spPr>
            <a:xfrm>
              <a:off x="2818835" y="3175155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1" y="103"/>
                  </a:moveTo>
                  <a:cubicBezTo>
                    <a:pt x="194" y="53"/>
                    <a:pt x="36" y="1"/>
                    <a:pt x="0" y="103"/>
                  </a:cubicBezTo>
                  <a:cubicBezTo>
                    <a:pt x="0" y="154"/>
                    <a:pt x="154" y="206"/>
                    <a:pt x="191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5" name="Google Shape;4175;p3"/>
            <p:cNvSpPr/>
            <p:nvPr/>
          </p:nvSpPr>
          <p:spPr>
            <a:xfrm>
              <a:off x="1004940" y="317744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7"/>
                  </a:moveTo>
                  <a:cubicBezTo>
                    <a:pt x="240" y="1"/>
                    <a:pt x="1" y="71"/>
                    <a:pt x="101" y="117"/>
                  </a:cubicBezTo>
                  <a:cubicBezTo>
                    <a:pt x="152" y="143"/>
                    <a:pt x="394" y="75"/>
                    <a:pt x="296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6" name="Google Shape;4176;p3"/>
            <p:cNvSpPr/>
            <p:nvPr/>
          </p:nvSpPr>
          <p:spPr>
            <a:xfrm>
              <a:off x="660834" y="3177533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5"/>
                  </a:moveTo>
                  <a:cubicBezTo>
                    <a:pt x="156" y="140"/>
                    <a:pt x="393" y="71"/>
                    <a:pt x="294" y="25"/>
                  </a:cubicBezTo>
                  <a:cubicBezTo>
                    <a:pt x="242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7" name="Google Shape;4177;p3"/>
            <p:cNvSpPr/>
            <p:nvPr/>
          </p:nvSpPr>
          <p:spPr>
            <a:xfrm>
              <a:off x="492262" y="3169314"/>
              <a:ext cx="28483" cy="11713"/>
            </a:xfrm>
            <a:custGeom>
              <a:avLst/>
              <a:gdLst/>
              <a:ahLst/>
              <a:cxnLst/>
              <a:rect l="l" t="t" r="r" b="b"/>
              <a:pathLst>
                <a:path w="798" h="389" extrusionOk="0">
                  <a:moveTo>
                    <a:pt x="771" y="25"/>
                  </a:moveTo>
                  <a:cubicBezTo>
                    <a:pt x="336" y="0"/>
                    <a:pt x="49" y="46"/>
                    <a:pt x="1" y="208"/>
                  </a:cubicBezTo>
                  <a:cubicBezTo>
                    <a:pt x="279" y="229"/>
                    <a:pt x="326" y="358"/>
                    <a:pt x="580" y="388"/>
                  </a:cubicBezTo>
                  <a:cubicBezTo>
                    <a:pt x="539" y="217"/>
                    <a:pt x="797" y="188"/>
                    <a:pt x="771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8" name="Google Shape;4178;p3"/>
            <p:cNvSpPr/>
            <p:nvPr/>
          </p:nvSpPr>
          <p:spPr>
            <a:xfrm>
              <a:off x="2089293" y="3167989"/>
              <a:ext cx="38726" cy="12646"/>
            </a:xfrm>
            <a:custGeom>
              <a:avLst/>
              <a:gdLst/>
              <a:ahLst/>
              <a:cxnLst/>
              <a:rect l="l" t="t" r="r" b="b"/>
              <a:pathLst>
                <a:path w="1085" h="420" extrusionOk="0">
                  <a:moveTo>
                    <a:pt x="962" y="341"/>
                  </a:moveTo>
                  <a:cubicBezTo>
                    <a:pt x="1085" y="121"/>
                    <a:pt x="42" y="0"/>
                    <a:pt x="0" y="158"/>
                  </a:cubicBezTo>
                  <a:cubicBezTo>
                    <a:pt x="366" y="197"/>
                    <a:pt x="347" y="419"/>
                    <a:pt x="962" y="34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9" name="Google Shape;4179;p3"/>
            <p:cNvSpPr/>
            <p:nvPr/>
          </p:nvSpPr>
          <p:spPr>
            <a:xfrm>
              <a:off x="8662517" y="3172716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8" y="22"/>
                    <a:pt x="5" y="5"/>
                    <a:pt x="0" y="92"/>
                  </a:cubicBezTo>
                  <a:cubicBezTo>
                    <a:pt x="150" y="73"/>
                    <a:pt x="381" y="91"/>
                    <a:pt x="3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0" name="Google Shape;4180;p3"/>
            <p:cNvSpPr/>
            <p:nvPr/>
          </p:nvSpPr>
          <p:spPr>
            <a:xfrm>
              <a:off x="216150" y="3170067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3" y="0"/>
                  </a:moveTo>
                  <a:lnTo>
                    <a:pt x="25" y="0"/>
                  </a:lnTo>
                  <a:cubicBezTo>
                    <a:pt x="0" y="163"/>
                    <a:pt x="216" y="213"/>
                    <a:pt x="603" y="1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1" name="Google Shape;4181;p3"/>
            <p:cNvSpPr/>
            <p:nvPr/>
          </p:nvSpPr>
          <p:spPr>
            <a:xfrm>
              <a:off x="5585845" y="3164195"/>
              <a:ext cx="6853" cy="6233"/>
            </a:xfrm>
            <a:custGeom>
              <a:avLst/>
              <a:gdLst/>
              <a:ahLst/>
              <a:cxnLst/>
              <a:rect l="l" t="t" r="r" b="b"/>
              <a:pathLst>
                <a:path w="192" h="207" extrusionOk="0">
                  <a:moveTo>
                    <a:pt x="191" y="104"/>
                  </a:moveTo>
                  <a:cubicBezTo>
                    <a:pt x="191" y="53"/>
                    <a:pt x="36" y="1"/>
                    <a:pt x="1" y="104"/>
                  </a:cubicBezTo>
                  <a:cubicBezTo>
                    <a:pt x="1" y="153"/>
                    <a:pt x="156" y="207"/>
                    <a:pt x="191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2" name="Google Shape;4182;p3"/>
            <p:cNvSpPr/>
            <p:nvPr/>
          </p:nvSpPr>
          <p:spPr>
            <a:xfrm>
              <a:off x="4711609" y="3164587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3" name="Google Shape;4183;p3"/>
            <p:cNvSpPr/>
            <p:nvPr/>
          </p:nvSpPr>
          <p:spPr>
            <a:xfrm>
              <a:off x="2436575" y="3151068"/>
              <a:ext cx="40404" cy="18518"/>
            </a:xfrm>
            <a:custGeom>
              <a:avLst/>
              <a:gdLst/>
              <a:ahLst/>
              <a:cxnLst/>
              <a:rect l="l" t="t" r="r" b="b"/>
              <a:pathLst>
                <a:path w="1132" h="615" extrusionOk="0">
                  <a:moveTo>
                    <a:pt x="1068" y="450"/>
                  </a:moveTo>
                  <a:cubicBezTo>
                    <a:pt x="1132" y="1"/>
                    <a:pt x="0" y="211"/>
                    <a:pt x="102" y="540"/>
                  </a:cubicBezTo>
                  <a:cubicBezTo>
                    <a:pt x="648" y="614"/>
                    <a:pt x="601" y="412"/>
                    <a:pt x="1068" y="45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4" name="Google Shape;4184;p3"/>
            <p:cNvSpPr/>
            <p:nvPr/>
          </p:nvSpPr>
          <p:spPr>
            <a:xfrm>
              <a:off x="96404" y="3163804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7"/>
                  </a:moveTo>
                  <a:cubicBezTo>
                    <a:pt x="239" y="1"/>
                    <a:pt x="0" y="71"/>
                    <a:pt x="101" y="117"/>
                  </a:cubicBezTo>
                  <a:cubicBezTo>
                    <a:pt x="154" y="143"/>
                    <a:pt x="393" y="72"/>
                    <a:pt x="294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5" name="Google Shape;4185;p3"/>
            <p:cNvSpPr/>
            <p:nvPr/>
          </p:nvSpPr>
          <p:spPr>
            <a:xfrm>
              <a:off x="7664466" y="3159107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1"/>
                  </a:lnTo>
                  <a:lnTo>
                    <a:pt x="387" y="18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6" name="Google Shape;4186;p3"/>
            <p:cNvSpPr/>
            <p:nvPr/>
          </p:nvSpPr>
          <p:spPr>
            <a:xfrm>
              <a:off x="5224358" y="316109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2" y="25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2" y="142"/>
                    <a:pt x="391" y="72"/>
                    <a:pt x="292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7" name="Google Shape;4187;p3"/>
            <p:cNvSpPr/>
            <p:nvPr/>
          </p:nvSpPr>
          <p:spPr>
            <a:xfrm>
              <a:off x="4645900" y="3150918"/>
              <a:ext cx="28268" cy="13700"/>
            </a:xfrm>
            <a:custGeom>
              <a:avLst/>
              <a:gdLst/>
              <a:ahLst/>
              <a:cxnLst/>
              <a:rect l="l" t="t" r="r" b="b"/>
              <a:pathLst>
                <a:path w="792" h="455" extrusionOk="0">
                  <a:moveTo>
                    <a:pt x="493" y="455"/>
                  </a:moveTo>
                  <a:cubicBezTo>
                    <a:pt x="758" y="339"/>
                    <a:pt x="792" y="10"/>
                    <a:pt x="301" y="1"/>
                  </a:cubicBezTo>
                  <a:cubicBezTo>
                    <a:pt x="36" y="115"/>
                    <a:pt x="1" y="444"/>
                    <a:pt x="493" y="4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8" name="Google Shape;4188;p3"/>
            <p:cNvSpPr/>
            <p:nvPr/>
          </p:nvSpPr>
          <p:spPr>
            <a:xfrm>
              <a:off x="7213500" y="3150105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100" y="118"/>
                  </a:moveTo>
                  <a:cubicBezTo>
                    <a:pt x="155" y="144"/>
                    <a:pt x="394" y="73"/>
                    <a:pt x="295" y="28"/>
                  </a:cubicBezTo>
                  <a:cubicBezTo>
                    <a:pt x="240" y="0"/>
                    <a:pt x="1" y="71"/>
                    <a:pt x="100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9" name="Google Shape;4189;p3"/>
            <p:cNvSpPr/>
            <p:nvPr/>
          </p:nvSpPr>
          <p:spPr>
            <a:xfrm>
              <a:off x="3362600" y="3145408"/>
              <a:ext cx="34443" cy="9033"/>
            </a:xfrm>
            <a:custGeom>
              <a:avLst/>
              <a:gdLst/>
              <a:ahLst/>
              <a:cxnLst/>
              <a:rect l="l" t="t" r="r" b="b"/>
              <a:pathLst>
                <a:path w="965" h="300" extrusionOk="0">
                  <a:moveTo>
                    <a:pt x="192" y="274"/>
                  </a:moveTo>
                  <a:cubicBezTo>
                    <a:pt x="632" y="300"/>
                    <a:pt x="919" y="253"/>
                    <a:pt x="965" y="92"/>
                  </a:cubicBezTo>
                  <a:cubicBezTo>
                    <a:pt x="621" y="112"/>
                    <a:pt x="0" y="1"/>
                    <a:pt x="192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0" name="Google Shape;4190;p3"/>
            <p:cNvSpPr/>
            <p:nvPr/>
          </p:nvSpPr>
          <p:spPr>
            <a:xfrm>
              <a:off x="2429865" y="3150135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7"/>
                  </a:moveTo>
                  <a:cubicBezTo>
                    <a:pt x="236" y="0"/>
                    <a:pt x="0" y="70"/>
                    <a:pt x="98" y="117"/>
                  </a:cubicBezTo>
                  <a:cubicBezTo>
                    <a:pt x="150" y="143"/>
                    <a:pt x="392" y="72"/>
                    <a:pt x="290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1" name="Google Shape;4191;p3"/>
            <p:cNvSpPr/>
            <p:nvPr/>
          </p:nvSpPr>
          <p:spPr>
            <a:xfrm>
              <a:off x="1813895" y="3147786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2" y="105"/>
                  </a:moveTo>
                  <a:cubicBezTo>
                    <a:pt x="0" y="155"/>
                    <a:pt x="157" y="208"/>
                    <a:pt x="192" y="105"/>
                  </a:cubicBezTo>
                  <a:cubicBezTo>
                    <a:pt x="192" y="52"/>
                    <a:pt x="37" y="0"/>
                    <a:pt x="2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2" name="Google Shape;4192;p3"/>
            <p:cNvSpPr/>
            <p:nvPr/>
          </p:nvSpPr>
          <p:spPr>
            <a:xfrm>
              <a:off x="6449480" y="3147395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5"/>
                  </a:moveTo>
                  <a:cubicBezTo>
                    <a:pt x="241" y="0"/>
                    <a:pt x="1" y="68"/>
                    <a:pt x="103" y="116"/>
                  </a:cubicBezTo>
                  <a:cubicBezTo>
                    <a:pt x="155" y="142"/>
                    <a:pt x="395" y="74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3" name="Google Shape;4193;p3"/>
            <p:cNvSpPr/>
            <p:nvPr/>
          </p:nvSpPr>
          <p:spPr>
            <a:xfrm>
              <a:off x="5866989" y="3141042"/>
              <a:ext cx="8959" cy="11472"/>
            </a:xfrm>
            <a:custGeom>
              <a:avLst/>
              <a:gdLst/>
              <a:ahLst/>
              <a:cxnLst/>
              <a:rect l="l" t="t" r="r" b="b"/>
              <a:pathLst>
                <a:path w="251" h="381" extrusionOk="0">
                  <a:moveTo>
                    <a:pt x="223" y="236"/>
                  </a:moveTo>
                  <a:cubicBezTo>
                    <a:pt x="251" y="142"/>
                    <a:pt x="72" y="1"/>
                    <a:pt x="29" y="146"/>
                  </a:cubicBezTo>
                  <a:cubicBezTo>
                    <a:pt x="0" y="241"/>
                    <a:pt x="179" y="381"/>
                    <a:pt x="223" y="23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4" name="Google Shape;4194;p3"/>
            <p:cNvSpPr/>
            <p:nvPr/>
          </p:nvSpPr>
          <p:spPr>
            <a:xfrm>
              <a:off x="0" y="3144715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4"/>
                  </a:moveTo>
                  <a:cubicBezTo>
                    <a:pt x="242" y="0"/>
                    <a:pt x="1" y="68"/>
                    <a:pt x="102" y="114"/>
                  </a:cubicBezTo>
                  <a:cubicBezTo>
                    <a:pt x="157" y="140"/>
                    <a:pt x="396" y="71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5" name="Google Shape;4195;p3"/>
            <p:cNvSpPr/>
            <p:nvPr/>
          </p:nvSpPr>
          <p:spPr>
            <a:xfrm>
              <a:off x="4477577" y="3142668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8" y="21"/>
                    <a:pt x="7" y="4"/>
                    <a:pt x="0" y="92"/>
                  </a:cubicBezTo>
                  <a:cubicBezTo>
                    <a:pt x="150" y="71"/>
                    <a:pt x="383" y="89"/>
                    <a:pt x="3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6" name="Google Shape;4196;p3"/>
            <p:cNvSpPr/>
            <p:nvPr/>
          </p:nvSpPr>
          <p:spPr>
            <a:xfrm>
              <a:off x="6645785" y="3134147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5" y="103"/>
                  </a:moveTo>
                  <a:cubicBezTo>
                    <a:pt x="195" y="52"/>
                    <a:pt x="39" y="0"/>
                    <a:pt x="1" y="103"/>
                  </a:cubicBezTo>
                  <a:cubicBezTo>
                    <a:pt x="0" y="153"/>
                    <a:pt x="157" y="205"/>
                    <a:pt x="195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7" name="Google Shape;4197;p3"/>
            <p:cNvSpPr/>
            <p:nvPr/>
          </p:nvSpPr>
          <p:spPr>
            <a:xfrm>
              <a:off x="4591006" y="3136496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5" y="25"/>
                  </a:moveTo>
                  <a:cubicBezTo>
                    <a:pt x="241" y="0"/>
                    <a:pt x="1" y="68"/>
                    <a:pt x="103" y="114"/>
                  </a:cubicBezTo>
                  <a:cubicBezTo>
                    <a:pt x="156" y="140"/>
                    <a:pt x="395" y="72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8" name="Google Shape;4198;p3"/>
            <p:cNvSpPr/>
            <p:nvPr/>
          </p:nvSpPr>
          <p:spPr>
            <a:xfrm>
              <a:off x="2626027" y="3131769"/>
              <a:ext cx="15134" cy="9184"/>
            </a:xfrm>
            <a:custGeom>
              <a:avLst/>
              <a:gdLst/>
              <a:ahLst/>
              <a:cxnLst/>
              <a:rect l="l" t="t" r="r" b="b"/>
              <a:pathLst>
                <a:path w="424" h="305" extrusionOk="0">
                  <a:moveTo>
                    <a:pt x="387" y="272"/>
                  </a:moveTo>
                  <a:cubicBezTo>
                    <a:pt x="357" y="165"/>
                    <a:pt x="424" y="15"/>
                    <a:pt x="194" y="1"/>
                  </a:cubicBezTo>
                  <a:cubicBezTo>
                    <a:pt x="184" y="56"/>
                    <a:pt x="165" y="108"/>
                    <a:pt x="1" y="92"/>
                  </a:cubicBezTo>
                  <a:cubicBezTo>
                    <a:pt x="24" y="202"/>
                    <a:pt x="58" y="305"/>
                    <a:pt x="387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9" name="Google Shape;4199;p3"/>
            <p:cNvSpPr/>
            <p:nvPr/>
          </p:nvSpPr>
          <p:spPr>
            <a:xfrm>
              <a:off x="2557178" y="3137248"/>
              <a:ext cx="13849" cy="2710"/>
            </a:xfrm>
            <a:custGeom>
              <a:avLst/>
              <a:gdLst/>
              <a:ahLst/>
              <a:cxnLst/>
              <a:rect l="l" t="t" r="r" b="b"/>
              <a:pathLst>
                <a:path w="388" h="90" extrusionOk="0">
                  <a:moveTo>
                    <a:pt x="387" y="0"/>
                  </a:moveTo>
                  <a:cubicBezTo>
                    <a:pt x="238" y="20"/>
                    <a:pt x="6" y="3"/>
                    <a:pt x="1" y="89"/>
                  </a:cubicBezTo>
                  <a:cubicBezTo>
                    <a:pt x="152" y="69"/>
                    <a:pt x="383" y="88"/>
                    <a:pt x="3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0" name="Google Shape;4200;p3"/>
            <p:cNvSpPr/>
            <p:nvPr/>
          </p:nvSpPr>
          <p:spPr>
            <a:xfrm>
              <a:off x="2515989" y="3125536"/>
              <a:ext cx="30410" cy="11743"/>
            </a:xfrm>
            <a:custGeom>
              <a:avLst/>
              <a:gdLst/>
              <a:ahLst/>
              <a:cxnLst/>
              <a:rect l="l" t="t" r="r" b="b"/>
              <a:pathLst>
                <a:path w="852" h="390" extrusionOk="0">
                  <a:moveTo>
                    <a:pt x="771" y="25"/>
                  </a:moveTo>
                  <a:cubicBezTo>
                    <a:pt x="334" y="0"/>
                    <a:pt x="48" y="46"/>
                    <a:pt x="1" y="207"/>
                  </a:cubicBezTo>
                  <a:cubicBezTo>
                    <a:pt x="275" y="229"/>
                    <a:pt x="324" y="357"/>
                    <a:pt x="578" y="389"/>
                  </a:cubicBezTo>
                  <a:cubicBezTo>
                    <a:pt x="638" y="267"/>
                    <a:pt x="852" y="216"/>
                    <a:pt x="771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1" name="Google Shape;4201;p3"/>
            <p:cNvSpPr/>
            <p:nvPr/>
          </p:nvSpPr>
          <p:spPr>
            <a:xfrm>
              <a:off x="4019794" y="312553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6"/>
                  </a:moveTo>
                  <a:cubicBezTo>
                    <a:pt x="154" y="141"/>
                    <a:pt x="392" y="72"/>
                    <a:pt x="293" y="25"/>
                  </a:cubicBezTo>
                  <a:cubicBezTo>
                    <a:pt x="240" y="0"/>
                    <a:pt x="0" y="69"/>
                    <a:pt x="99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2" name="Google Shape;4202;p3"/>
            <p:cNvSpPr/>
            <p:nvPr/>
          </p:nvSpPr>
          <p:spPr>
            <a:xfrm>
              <a:off x="7210252" y="3120267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6" y="110"/>
                  </a:moveTo>
                  <a:cubicBezTo>
                    <a:pt x="345" y="0"/>
                    <a:pt x="170" y="55"/>
                    <a:pt x="1" y="110"/>
                  </a:cubicBezTo>
                  <a:cubicBezTo>
                    <a:pt x="1" y="201"/>
                    <a:pt x="339" y="225"/>
                    <a:pt x="386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3" name="Google Shape;4203;p3"/>
            <p:cNvSpPr/>
            <p:nvPr/>
          </p:nvSpPr>
          <p:spPr>
            <a:xfrm>
              <a:off x="5933233" y="312005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39" y="1"/>
                    <a:pt x="0" y="70"/>
                    <a:pt x="102" y="117"/>
                  </a:cubicBezTo>
                  <a:cubicBezTo>
                    <a:pt x="153" y="142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4" name="Google Shape;4204;p3"/>
            <p:cNvSpPr/>
            <p:nvPr/>
          </p:nvSpPr>
          <p:spPr>
            <a:xfrm>
              <a:off x="2897428" y="3112589"/>
              <a:ext cx="26591" cy="12315"/>
            </a:xfrm>
            <a:custGeom>
              <a:avLst/>
              <a:gdLst/>
              <a:ahLst/>
              <a:cxnLst/>
              <a:rect l="l" t="t" r="r" b="b"/>
              <a:pathLst>
                <a:path w="745" h="409" extrusionOk="0">
                  <a:moveTo>
                    <a:pt x="690" y="365"/>
                  </a:moveTo>
                  <a:cubicBezTo>
                    <a:pt x="745" y="157"/>
                    <a:pt x="644" y="24"/>
                    <a:pt x="305" y="1"/>
                  </a:cubicBezTo>
                  <a:cubicBezTo>
                    <a:pt x="1" y="137"/>
                    <a:pt x="89" y="408"/>
                    <a:pt x="690" y="36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5" name="Google Shape;4205;p3"/>
            <p:cNvSpPr/>
            <p:nvPr/>
          </p:nvSpPr>
          <p:spPr>
            <a:xfrm>
              <a:off x="2116348" y="3107140"/>
              <a:ext cx="38619" cy="16470"/>
            </a:xfrm>
            <a:custGeom>
              <a:avLst/>
              <a:gdLst/>
              <a:ahLst/>
              <a:cxnLst/>
              <a:rect l="l" t="t" r="r" b="b"/>
              <a:pathLst>
                <a:path w="1082" h="547" extrusionOk="0">
                  <a:moveTo>
                    <a:pt x="589" y="546"/>
                  </a:moveTo>
                  <a:cubicBezTo>
                    <a:pt x="608" y="402"/>
                    <a:pt x="1081" y="474"/>
                    <a:pt x="973" y="273"/>
                  </a:cubicBezTo>
                  <a:cubicBezTo>
                    <a:pt x="626" y="196"/>
                    <a:pt x="444" y="41"/>
                    <a:pt x="12" y="0"/>
                  </a:cubicBezTo>
                  <a:cubicBezTo>
                    <a:pt x="1" y="278"/>
                    <a:pt x="185" y="462"/>
                    <a:pt x="589" y="54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6" name="Google Shape;4206;p3"/>
            <p:cNvSpPr/>
            <p:nvPr/>
          </p:nvSpPr>
          <p:spPr>
            <a:xfrm>
              <a:off x="6807469" y="311734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2" y="26"/>
                  </a:moveTo>
                  <a:cubicBezTo>
                    <a:pt x="237" y="1"/>
                    <a:pt x="1" y="70"/>
                    <a:pt x="100" y="117"/>
                  </a:cubicBezTo>
                  <a:cubicBezTo>
                    <a:pt x="152" y="142"/>
                    <a:pt x="391" y="71"/>
                    <a:pt x="292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7" name="Google Shape;4207;p3"/>
            <p:cNvSpPr/>
            <p:nvPr/>
          </p:nvSpPr>
          <p:spPr>
            <a:xfrm>
              <a:off x="8369880" y="311457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0" y="118"/>
                  </a:moveTo>
                  <a:cubicBezTo>
                    <a:pt x="156" y="142"/>
                    <a:pt x="393" y="73"/>
                    <a:pt x="293" y="26"/>
                  </a:cubicBezTo>
                  <a:cubicBezTo>
                    <a:pt x="241" y="0"/>
                    <a:pt x="0" y="71"/>
                    <a:pt x="100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8" name="Google Shape;4208;p3"/>
            <p:cNvSpPr/>
            <p:nvPr/>
          </p:nvSpPr>
          <p:spPr>
            <a:xfrm>
              <a:off x="7341062" y="3103948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90" y="471"/>
                  </a:moveTo>
                  <a:lnTo>
                    <a:pt x="578" y="471"/>
                  </a:lnTo>
                  <a:cubicBezTo>
                    <a:pt x="472" y="339"/>
                    <a:pt x="802" y="1"/>
                    <a:pt x="383" y="18"/>
                  </a:cubicBezTo>
                  <a:cubicBezTo>
                    <a:pt x="524" y="266"/>
                    <a:pt x="2" y="200"/>
                    <a:pt x="1" y="379"/>
                  </a:cubicBezTo>
                  <a:cubicBezTo>
                    <a:pt x="118" y="384"/>
                    <a:pt x="227" y="392"/>
                    <a:pt x="190" y="47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9" name="Google Shape;4209;p3"/>
            <p:cNvSpPr/>
            <p:nvPr/>
          </p:nvSpPr>
          <p:spPr>
            <a:xfrm>
              <a:off x="4972123" y="3108344"/>
              <a:ext cx="9030" cy="11351"/>
            </a:xfrm>
            <a:custGeom>
              <a:avLst/>
              <a:gdLst/>
              <a:ahLst/>
              <a:cxnLst/>
              <a:rect l="l" t="t" r="r" b="b"/>
              <a:pathLst>
                <a:path w="253" h="377" extrusionOk="0">
                  <a:moveTo>
                    <a:pt x="224" y="233"/>
                  </a:moveTo>
                  <a:cubicBezTo>
                    <a:pt x="252" y="139"/>
                    <a:pt x="74" y="1"/>
                    <a:pt x="31" y="144"/>
                  </a:cubicBezTo>
                  <a:cubicBezTo>
                    <a:pt x="0" y="238"/>
                    <a:pt x="181" y="377"/>
                    <a:pt x="224" y="23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0" name="Google Shape;4210;p3"/>
            <p:cNvSpPr/>
            <p:nvPr/>
          </p:nvSpPr>
          <p:spPr>
            <a:xfrm>
              <a:off x="2333461" y="3109187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2" y="25"/>
                  </a:moveTo>
                  <a:cubicBezTo>
                    <a:pt x="237" y="0"/>
                    <a:pt x="0" y="68"/>
                    <a:pt x="100" y="116"/>
                  </a:cubicBezTo>
                  <a:cubicBezTo>
                    <a:pt x="152" y="140"/>
                    <a:pt x="391" y="71"/>
                    <a:pt x="292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1" name="Google Shape;4211;p3"/>
            <p:cNvSpPr/>
            <p:nvPr/>
          </p:nvSpPr>
          <p:spPr>
            <a:xfrm>
              <a:off x="2061668" y="3107170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5" y="1"/>
                  </a:moveTo>
                  <a:lnTo>
                    <a:pt x="0" y="1"/>
                  </a:lnTo>
                  <a:lnTo>
                    <a:pt x="0" y="183"/>
                  </a:lnTo>
                  <a:lnTo>
                    <a:pt x="385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2" name="Google Shape;4212;p3"/>
            <p:cNvSpPr/>
            <p:nvPr/>
          </p:nvSpPr>
          <p:spPr>
            <a:xfrm>
              <a:off x="6212129" y="3098619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3" y="103"/>
                  </a:moveTo>
                  <a:cubicBezTo>
                    <a:pt x="195" y="52"/>
                    <a:pt x="37" y="0"/>
                    <a:pt x="3" y="103"/>
                  </a:cubicBezTo>
                  <a:cubicBezTo>
                    <a:pt x="0" y="152"/>
                    <a:pt x="157" y="206"/>
                    <a:pt x="193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3" name="Google Shape;4213;p3"/>
            <p:cNvSpPr/>
            <p:nvPr/>
          </p:nvSpPr>
          <p:spPr>
            <a:xfrm>
              <a:off x="3214015" y="3087057"/>
              <a:ext cx="52218" cy="22703"/>
            </a:xfrm>
            <a:custGeom>
              <a:avLst/>
              <a:gdLst/>
              <a:ahLst/>
              <a:cxnLst/>
              <a:rect l="l" t="t" r="r" b="b"/>
              <a:pathLst>
                <a:path w="1463" h="754" extrusionOk="0">
                  <a:moveTo>
                    <a:pt x="1462" y="396"/>
                  </a:moveTo>
                  <a:cubicBezTo>
                    <a:pt x="1345" y="272"/>
                    <a:pt x="720" y="383"/>
                    <a:pt x="691" y="214"/>
                  </a:cubicBezTo>
                  <a:cubicBezTo>
                    <a:pt x="670" y="105"/>
                    <a:pt x="635" y="0"/>
                    <a:pt x="306" y="33"/>
                  </a:cubicBezTo>
                  <a:cubicBezTo>
                    <a:pt x="0" y="474"/>
                    <a:pt x="1246" y="754"/>
                    <a:pt x="1462" y="39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4" name="Google Shape;4214;p3"/>
            <p:cNvSpPr/>
            <p:nvPr/>
          </p:nvSpPr>
          <p:spPr>
            <a:xfrm>
              <a:off x="7770971" y="3095458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6"/>
                  </a:moveTo>
                  <a:cubicBezTo>
                    <a:pt x="240" y="1"/>
                    <a:pt x="0" y="70"/>
                    <a:pt x="102" y="116"/>
                  </a:cubicBezTo>
                  <a:cubicBezTo>
                    <a:pt x="156" y="143"/>
                    <a:pt x="393" y="74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5" name="Google Shape;4215;p3"/>
            <p:cNvSpPr/>
            <p:nvPr/>
          </p:nvSpPr>
          <p:spPr>
            <a:xfrm>
              <a:off x="3279973" y="3093501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1" y="182"/>
                  </a:moveTo>
                  <a:lnTo>
                    <a:pt x="386" y="182"/>
                  </a:lnTo>
                  <a:lnTo>
                    <a:pt x="386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6" name="Google Shape;4216;p3"/>
            <p:cNvSpPr/>
            <p:nvPr/>
          </p:nvSpPr>
          <p:spPr>
            <a:xfrm>
              <a:off x="1841414" y="3096210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5" y="1"/>
                  </a:moveTo>
                  <a:cubicBezTo>
                    <a:pt x="236" y="20"/>
                    <a:pt x="6" y="3"/>
                    <a:pt x="1" y="91"/>
                  </a:cubicBezTo>
                  <a:cubicBezTo>
                    <a:pt x="150" y="72"/>
                    <a:pt x="379" y="91"/>
                    <a:pt x="3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7" name="Google Shape;4217;p3"/>
            <p:cNvSpPr/>
            <p:nvPr/>
          </p:nvSpPr>
          <p:spPr>
            <a:xfrm>
              <a:off x="6412361" y="3082601"/>
              <a:ext cx="29018" cy="10900"/>
            </a:xfrm>
            <a:custGeom>
              <a:avLst/>
              <a:gdLst/>
              <a:ahLst/>
              <a:cxnLst/>
              <a:rect l="l" t="t" r="r" b="b"/>
              <a:pathLst>
                <a:path w="813" h="362" extrusionOk="0">
                  <a:moveTo>
                    <a:pt x="563" y="361"/>
                  </a:moveTo>
                  <a:cubicBezTo>
                    <a:pt x="812" y="242"/>
                    <a:pt x="682" y="88"/>
                    <a:pt x="371" y="1"/>
                  </a:cubicBezTo>
                  <a:cubicBezTo>
                    <a:pt x="346" y="225"/>
                    <a:pt x="0" y="283"/>
                    <a:pt x="563" y="36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8" name="Google Shape;4218;p3"/>
            <p:cNvSpPr/>
            <p:nvPr/>
          </p:nvSpPr>
          <p:spPr>
            <a:xfrm>
              <a:off x="75774" y="3090008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5"/>
                  </a:moveTo>
                  <a:cubicBezTo>
                    <a:pt x="240" y="0"/>
                    <a:pt x="0" y="69"/>
                    <a:pt x="98" y="115"/>
                  </a:cubicBezTo>
                  <a:cubicBezTo>
                    <a:pt x="153" y="141"/>
                    <a:pt x="394" y="72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9" name="Google Shape;4219;p3"/>
            <p:cNvSpPr/>
            <p:nvPr/>
          </p:nvSpPr>
          <p:spPr>
            <a:xfrm>
              <a:off x="8335437" y="3087238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4" y="26"/>
                  </a:moveTo>
                  <a:cubicBezTo>
                    <a:pt x="240" y="1"/>
                    <a:pt x="1" y="70"/>
                    <a:pt x="103" y="117"/>
                  </a:cubicBezTo>
                  <a:cubicBezTo>
                    <a:pt x="153" y="142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0" name="Google Shape;4220;p3"/>
            <p:cNvSpPr/>
            <p:nvPr/>
          </p:nvSpPr>
          <p:spPr>
            <a:xfrm>
              <a:off x="4498243" y="3087991"/>
              <a:ext cx="13849" cy="2800"/>
            </a:xfrm>
            <a:custGeom>
              <a:avLst/>
              <a:gdLst/>
              <a:ahLst/>
              <a:cxnLst/>
              <a:rect l="l" t="t" r="r" b="b"/>
              <a:pathLst>
                <a:path w="388" h="93" extrusionOk="0">
                  <a:moveTo>
                    <a:pt x="387" y="1"/>
                  </a:moveTo>
                  <a:cubicBezTo>
                    <a:pt x="237" y="22"/>
                    <a:pt x="7" y="5"/>
                    <a:pt x="1" y="92"/>
                  </a:cubicBezTo>
                  <a:cubicBezTo>
                    <a:pt x="151" y="72"/>
                    <a:pt x="383" y="91"/>
                    <a:pt x="3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1" name="Google Shape;4221;p3"/>
            <p:cNvSpPr/>
            <p:nvPr/>
          </p:nvSpPr>
          <p:spPr>
            <a:xfrm>
              <a:off x="8600556" y="3081879"/>
              <a:ext cx="13849" cy="7437"/>
            </a:xfrm>
            <a:custGeom>
              <a:avLst/>
              <a:gdLst/>
              <a:ahLst/>
              <a:cxnLst/>
              <a:rect l="l" t="t" r="r" b="b"/>
              <a:pathLst>
                <a:path w="388" h="247" extrusionOk="0">
                  <a:moveTo>
                    <a:pt x="388" y="114"/>
                  </a:moveTo>
                  <a:cubicBezTo>
                    <a:pt x="384" y="22"/>
                    <a:pt x="50" y="0"/>
                    <a:pt x="0" y="114"/>
                  </a:cubicBezTo>
                  <a:cubicBezTo>
                    <a:pt x="215" y="104"/>
                    <a:pt x="303" y="247"/>
                    <a:pt x="388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2" name="Google Shape;4222;p3"/>
            <p:cNvSpPr/>
            <p:nvPr/>
          </p:nvSpPr>
          <p:spPr>
            <a:xfrm>
              <a:off x="8873991" y="3074352"/>
              <a:ext cx="25556" cy="10960"/>
            </a:xfrm>
            <a:custGeom>
              <a:avLst/>
              <a:gdLst/>
              <a:ahLst/>
              <a:cxnLst/>
              <a:rect l="l" t="t" r="r" b="b"/>
              <a:pathLst>
                <a:path w="716" h="364" extrusionOk="0">
                  <a:moveTo>
                    <a:pt x="439" y="364"/>
                  </a:moveTo>
                  <a:cubicBezTo>
                    <a:pt x="500" y="240"/>
                    <a:pt x="715" y="191"/>
                    <a:pt x="632" y="1"/>
                  </a:cubicBezTo>
                  <a:lnTo>
                    <a:pt x="54" y="1"/>
                  </a:lnTo>
                  <a:cubicBezTo>
                    <a:pt x="0" y="207"/>
                    <a:pt x="102" y="341"/>
                    <a:pt x="439" y="36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3" name="Google Shape;4223;p3"/>
            <p:cNvSpPr/>
            <p:nvPr/>
          </p:nvSpPr>
          <p:spPr>
            <a:xfrm>
              <a:off x="6246251" y="3076278"/>
              <a:ext cx="21023" cy="9033"/>
            </a:xfrm>
            <a:custGeom>
              <a:avLst/>
              <a:gdLst/>
              <a:ahLst/>
              <a:cxnLst/>
              <a:rect l="l" t="t" r="r" b="b"/>
              <a:pathLst>
                <a:path w="589" h="300" extrusionOk="0">
                  <a:moveTo>
                    <a:pt x="394" y="300"/>
                  </a:moveTo>
                  <a:cubicBezTo>
                    <a:pt x="394" y="208"/>
                    <a:pt x="549" y="193"/>
                    <a:pt x="588" y="117"/>
                  </a:cubicBezTo>
                  <a:cubicBezTo>
                    <a:pt x="339" y="113"/>
                    <a:pt x="321" y="1"/>
                    <a:pt x="9" y="25"/>
                  </a:cubicBezTo>
                  <a:cubicBezTo>
                    <a:pt x="1" y="185"/>
                    <a:pt x="157" y="259"/>
                    <a:pt x="394" y="30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4" name="Google Shape;4224;p3"/>
            <p:cNvSpPr/>
            <p:nvPr/>
          </p:nvSpPr>
          <p:spPr>
            <a:xfrm>
              <a:off x="8569504" y="307904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99" y="119"/>
                  </a:moveTo>
                  <a:cubicBezTo>
                    <a:pt x="155" y="141"/>
                    <a:pt x="394" y="74"/>
                    <a:pt x="293" y="27"/>
                  </a:cubicBezTo>
                  <a:cubicBezTo>
                    <a:pt x="240" y="0"/>
                    <a:pt x="1" y="69"/>
                    <a:pt x="99" y="11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5" name="Google Shape;4225;p3"/>
            <p:cNvSpPr/>
            <p:nvPr/>
          </p:nvSpPr>
          <p:spPr>
            <a:xfrm>
              <a:off x="4956990" y="3070678"/>
              <a:ext cx="39761" cy="15778"/>
            </a:xfrm>
            <a:custGeom>
              <a:avLst/>
              <a:gdLst/>
              <a:ahLst/>
              <a:cxnLst/>
              <a:rect l="l" t="t" r="r" b="b"/>
              <a:pathLst>
                <a:path w="1114" h="524" extrusionOk="0">
                  <a:moveTo>
                    <a:pt x="648" y="303"/>
                  </a:moveTo>
                  <a:cubicBezTo>
                    <a:pt x="1114" y="0"/>
                    <a:pt x="0" y="523"/>
                    <a:pt x="648" y="3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6" name="Google Shape;4226;p3"/>
            <p:cNvSpPr/>
            <p:nvPr/>
          </p:nvSpPr>
          <p:spPr>
            <a:xfrm>
              <a:off x="2743489" y="3067908"/>
              <a:ext cx="36335" cy="19030"/>
            </a:xfrm>
            <a:custGeom>
              <a:avLst/>
              <a:gdLst/>
              <a:ahLst/>
              <a:cxnLst/>
              <a:rect l="l" t="t" r="r" b="b"/>
              <a:pathLst>
                <a:path w="1018" h="632" extrusionOk="0">
                  <a:moveTo>
                    <a:pt x="760" y="489"/>
                  </a:moveTo>
                  <a:cubicBezTo>
                    <a:pt x="924" y="382"/>
                    <a:pt x="1018" y="243"/>
                    <a:pt x="954" y="33"/>
                  </a:cubicBezTo>
                  <a:cubicBezTo>
                    <a:pt x="664" y="48"/>
                    <a:pt x="245" y="1"/>
                    <a:pt x="181" y="125"/>
                  </a:cubicBezTo>
                  <a:cubicBezTo>
                    <a:pt x="695" y="95"/>
                    <a:pt x="1" y="631"/>
                    <a:pt x="760" y="48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7" name="Google Shape;4227;p3"/>
            <p:cNvSpPr/>
            <p:nvPr/>
          </p:nvSpPr>
          <p:spPr>
            <a:xfrm>
              <a:off x="3893980" y="3063392"/>
              <a:ext cx="37905" cy="18849"/>
            </a:xfrm>
            <a:custGeom>
              <a:avLst/>
              <a:gdLst/>
              <a:ahLst/>
              <a:cxnLst/>
              <a:rect l="l" t="t" r="r" b="b"/>
              <a:pathLst>
                <a:path w="1062" h="626" extrusionOk="0">
                  <a:moveTo>
                    <a:pt x="732" y="545"/>
                  </a:moveTo>
                  <a:cubicBezTo>
                    <a:pt x="1062" y="392"/>
                    <a:pt x="619" y="138"/>
                    <a:pt x="347" y="1"/>
                  </a:cubicBezTo>
                  <a:cubicBezTo>
                    <a:pt x="48" y="140"/>
                    <a:pt x="1" y="626"/>
                    <a:pt x="732" y="5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8" name="Google Shape;4228;p3"/>
            <p:cNvSpPr/>
            <p:nvPr/>
          </p:nvSpPr>
          <p:spPr>
            <a:xfrm>
              <a:off x="2784249" y="3071250"/>
              <a:ext cx="7067" cy="6203"/>
            </a:xfrm>
            <a:custGeom>
              <a:avLst/>
              <a:gdLst/>
              <a:ahLst/>
              <a:cxnLst/>
              <a:rect l="l" t="t" r="r" b="b"/>
              <a:pathLst>
                <a:path w="198" h="206" extrusionOk="0">
                  <a:moveTo>
                    <a:pt x="5" y="104"/>
                  </a:moveTo>
                  <a:cubicBezTo>
                    <a:pt x="1" y="153"/>
                    <a:pt x="161" y="206"/>
                    <a:pt x="198" y="104"/>
                  </a:cubicBezTo>
                  <a:cubicBezTo>
                    <a:pt x="198" y="53"/>
                    <a:pt x="40" y="1"/>
                    <a:pt x="5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9" name="Google Shape;4229;p3"/>
            <p:cNvSpPr/>
            <p:nvPr/>
          </p:nvSpPr>
          <p:spPr>
            <a:xfrm>
              <a:off x="332362" y="3060682"/>
              <a:ext cx="56751" cy="22552"/>
            </a:xfrm>
            <a:custGeom>
              <a:avLst/>
              <a:gdLst/>
              <a:ahLst/>
              <a:cxnLst/>
              <a:rect l="l" t="t" r="r" b="b"/>
              <a:pathLst>
                <a:path w="1590" h="749" extrusionOk="0">
                  <a:moveTo>
                    <a:pt x="1590" y="365"/>
                  </a:moveTo>
                  <a:cubicBezTo>
                    <a:pt x="1048" y="346"/>
                    <a:pt x="1061" y="67"/>
                    <a:pt x="624" y="0"/>
                  </a:cubicBezTo>
                  <a:cubicBezTo>
                    <a:pt x="861" y="294"/>
                    <a:pt x="1" y="70"/>
                    <a:pt x="239" y="365"/>
                  </a:cubicBezTo>
                  <a:cubicBezTo>
                    <a:pt x="962" y="279"/>
                    <a:pt x="1345" y="748"/>
                    <a:pt x="1590" y="36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0" name="Google Shape;4230;p3"/>
            <p:cNvSpPr/>
            <p:nvPr/>
          </p:nvSpPr>
          <p:spPr>
            <a:xfrm>
              <a:off x="3276404" y="3070889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5" y="26"/>
                  </a:moveTo>
                  <a:cubicBezTo>
                    <a:pt x="238" y="1"/>
                    <a:pt x="0" y="67"/>
                    <a:pt x="99" y="117"/>
                  </a:cubicBezTo>
                  <a:cubicBezTo>
                    <a:pt x="153" y="141"/>
                    <a:pt x="392" y="73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1" name="Google Shape;4231;p3"/>
            <p:cNvSpPr/>
            <p:nvPr/>
          </p:nvSpPr>
          <p:spPr>
            <a:xfrm>
              <a:off x="2096075" y="3068360"/>
              <a:ext cx="13742" cy="6684"/>
            </a:xfrm>
            <a:custGeom>
              <a:avLst/>
              <a:gdLst/>
              <a:ahLst/>
              <a:cxnLst/>
              <a:rect l="l" t="t" r="r" b="b"/>
              <a:pathLst>
                <a:path w="385" h="222" extrusionOk="0">
                  <a:moveTo>
                    <a:pt x="385" y="110"/>
                  </a:moveTo>
                  <a:cubicBezTo>
                    <a:pt x="345" y="0"/>
                    <a:pt x="172" y="54"/>
                    <a:pt x="1" y="110"/>
                  </a:cubicBezTo>
                  <a:cubicBezTo>
                    <a:pt x="2" y="201"/>
                    <a:pt x="339" y="222"/>
                    <a:pt x="385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2" name="Google Shape;4232;p3"/>
            <p:cNvSpPr/>
            <p:nvPr/>
          </p:nvSpPr>
          <p:spPr>
            <a:xfrm>
              <a:off x="2980412" y="306540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1" y="0"/>
                    <a:pt x="0" y="69"/>
                    <a:pt x="101" y="116"/>
                  </a:cubicBezTo>
                  <a:cubicBezTo>
                    <a:pt x="154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3" name="Google Shape;4233;p3"/>
            <p:cNvSpPr/>
            <p:nvPr/>
          </p:nvSpPr>
          <p:spPr>
            <a:xfrm>
              <a:off x="5627033" y="3062971"/>
              <a:ext cx="20773" cy="3673"/>
            </a:xfrm>
            <a:custGeom>
              <a:avLst/>
              <a:gdLst/>
              <a:ahLst/>
              <a:cxnLst/>
              <a:rect l="l" t="t" r="r" b="b"/>
              <a:pathLst>
                <a:path w="582" h="122" extrusionOk="0">
                  <a:moveTo>
                    <a:pt x="581" y="15"/>
                  </a:moveTo>
                  <a:cubicBezTo>
                    <a:pt x="354" y="28"/>
                    <a:pt x="35" y="0"/>
                    <a:pt x="1" y="106"/>
                  </a:cubicBezTo>
                  <a:cubicBezTo>
                    <a:pt x="229" y="93"/>
                    <a:pt x="550" y="122"/>
                    <a:pt x="581" y="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4" name="Google Shape;4234;p3"/>
            <p:cNvSpPr/>
            <p:nvPr/>
          </p:nvSpPr>
          <p:spPr>
            <a:xfrm>
              <a:off x="2894501" y="3060682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7" y="0"/>
                  </a:moveTo>
                  <a:cubicBezTo>
                    <a:pt x="238" y="20"/>
                    <a:pt x="8" y="4"/>
                    <a:pt x="0" y="92"/>
                  </a:cubicBezTo>
                  <a:cubicBezTo>
                    <a:pt x="149" y="71"/>
                    <a:pt x="381" y="88"/>
                    <a:pt x="3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5" name="Google Shape;4235;p3"/>
            <p:cNvSpPr/>
            <p:nvPr/>
          </p:nvSpPr>
          <p:spPr>
            <a:xfrm>
              <a:off x="8881915" y="3049663"/>
              <a:ext cx="14634" cy="9605"/>
            </a:xfrm>
            <a:custGeom>
              <a:avLst/>
              <a:gdLst/>
              <a:ahLst/>
              <a:cxnLst/>
              <a:rect l="l" t="t" r="r" b="b"/>
              <a:pathLst>
                <a:path w="410" h="319" extrusionOk="0">
                  <a:moveTo>
                    <a:pt x="410" y="275"/>
                  </a:moveTo>
                  <a:lnTo>
                    <a:pt x="410" y="92"/>
                  </a:lnTo>
                  <a:cubicBezTo>
                    <a:pt x="217" y="92"/>
                    <a:pt x="181" y="19"/>
                    <a:pt x="25" y="1"/>
                  </a:cubicBezTo>
                  <a:cubicBezTo>
                    <a:pt x="44" y="146"/>
                    <a:pt x="0" y="318"/>
                    <a:pt x="410" y="2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6" name="Google Shape;4236;p3"/>
            <p:cNvSpPr/>
            <p:nvPr/>
          </p:nvSpPr>
          <p:spPr>
            <a:xfrm>
              <a:off x="5506609" y="3054420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91" y="27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2" y="143"/>
                    <a:pt x="389" y="75"/>
                    <a:pt x="291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7" name="Google Shape;4237;p3"/>
            <p:cNvSpPr/>
            <p:nvPr/>
          </p:nvSpPr>
          <p:spPr>
            <a:xfrm>
              <a:off x="2105676" y="3049723"/>
              <a:ext cx="29518" cy="9846"/>
            </a:xfrm>
            <a:custGeom>
              <a:avLst/>
              <a:gdLst/>
              <a:ahLst/>
              <a:cxnLst/>
              <a:rect l="l" t="t" r="r" b="b"/>
              <a:pathLst>
                <a:path w="827" h="327" extrusionOk="0">
                  <a:moveTo>
                    <a:pt x="695" y="273"/>
                  </a:moveTo>
                  <a:cubicBezTo>
                    <a:pt x="827" y="28"/>
                    <a:pt x="294" y="98"/>
                    <a:pt x="116" y="0"/>
                  </a:cubicBezTo>
                  <a:cubicBezTo>
                    <a:pt x="1" y="238"/>
                    <a:pt x="195" y="327"/>
                    <a:pt x="695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8" name="Google Shape;4238;p3"/>
            <p:cNvSpPr/>
            <p:nvPr/>
          </p:nvSpPr>
          <p:spPr>
            <a:xfrm>
              <a:off x="8566149" y="3047043"/>
              <a:ext cx="34443" cy="8943"/>
            </a:xfrm>
            <a:custGeom>
              <a:avLst/>
              <a:gdLst/>
              <a:ahLst/>
              <a:cxnLst/>
              <a:rect l="l" t="t" r="r" b="b"/>
              <a:pathLst>
                <a:path w="965" h="297" extrusionOk="0">
                  <a:moveTo>
                    <a:pt x="193" y="272"/>
                  </a:moveTo>
                  <a:cubicBezTo>
                    <a:pt x="634" y="297"/>
                    <a:pt x="918" y="250"/>
                    <a:pt x="964" y="89"/>
                  </a:cubicBezTo>
                  <a:cubicBezTo>
                    <a:pt x="625" y="109"/>
                    <a:pt x="1" y="1"/>
                    <a:pt x="193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9" name="Google Shape;4239;p3"/>
            <p:cNvSpPr/>
            <p:nvPr/>
          </p:nvSpPr>
          <p:spPr>
            <a:xfrm>
              <a:off x="2658507" y="3044303"/>
              <a:ext cx="17703" cy="10960"/>
            </a:xfrm>
            <a:custGeom>
              <a:avLst/>
              <a:gdLst/>
              <a:ahLst/>
              <a:cxnLst/>
              <a:rect l="l" t="t" r="r" b="b"/>
              <a:pathLst>
                <a:path w="496" h="364" extrusionOk="0">
                  <a:moveTo>
                    <a:pt x="443" y="363"/>
                  </a:moveTo>
                  <a:cubicBezTo>
                    <a:pt x="496" y="155"/>
                    <a:pt x="395" y="22"/>
                    <a:pt x="57" y="0"/>
                  </a:cubicBezTo>
                  <a:cubicBezTo>
                    <a:pt x="1" y="205"/>
                    <a:pt x="103" y="341"/>
                    <a:pt x="443" y="36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0" name="Google Shape;4240;p3"/>
            <p:cNvSpPr/>
            <p:nvPr/>
          </p:nvSpPr>
          <p:spPr>
            <a:xfrm>
              <a:off x="7000170" y="304900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99" y="116"/>
                  </a:moveTo>
                  <a:cubicBezTo>
                    <a:pt x="155" y="142"/>
                    <a:pt x="392" y="73"/>
                    <a:pt x="293" y="24"/>
                  </a:cubicBezTo>
                  <a:cubicBezTo>
                    <a:pt x="238" y="1"/>
                    <a:pt x="1" y="69"/>
                    <a:pt x="99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1" name="Google Shape;4241;p3"/>
            <p:cNvSpPr/>
            <p:nvPr/>
          </p:nvSpPr>
          <p:spPr>
            <a:xfrm>
              <a:off x="2285206" y="3049060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4" y="22"/>
                  </a:moveTo>
                  <a:cubicBezTo>
                    <a:pt x="242" y="0"/>
                    <a:pt x="0" y="68"/>
                    <a:pt x="101" y="114"/>
                  </a:cubicBezTo>
                  <a:cubicBezTo>
                    <a:pt x="155" y="140"/>
                    <a:pt x="393" y="71"/>
                    <a:pt x="294" y="2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2" name="Google Shape;4242;p3"/>
            <p:cNvSpPr/>
            <p:nvPr/>
          </p:nvSpPr>
          <p:spPr>
            <a:xfrm>
              <a:off x="7367689" y="3038823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10" y="274"/>
                  </a:moveTo>
                  <a:cubicBezTo>
                    <a:pt x="421" y="157"/>
                    <a:pt x="656" y="146"/>
                    <a:pt x="602" y="1"/>
                  </a:cubicBezTo>
                  <a:lnTo>
                    <a:pt x="217" y="1"/>
                  </a:lnTo>
                  <a:cubicBezTo>
                    <a:pt x="0" y="131"/>
                    <a:pt x="7" y="221"/>
                    <a:pt x="410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3" name="Google Shape;4243;p3"/>
            <p:cNvSpPr/>
            <p:nvPr/>
          </p:nvSpPr>
          <p:spPr>
            <a:xfrm>
              <a:off x="1953664" y="3029580"/>
              <a:ext cx="46400" cy="9274"/>
            </a:xfrm>
            <a:custGeom>
              <a:avLst/>
              <a:gdLst/>
              <a:ahLst/>
              <a:cxnLst/>
              <a:rect l="l" t="t" r="r" b="b"/>
              <a:pathLst>
                <a:path w="1300" h="308" extrusionOk="0">
                  <a:moveTo>
                    <a:pt x="712" y="308"/>
                  </a:moveTo>
                  <a:cubicBezTo>
                    <a:pt x="1299" y="1"/>
                    <a:pt x="0" y="32"/>
                    <a:pt x="712" y="30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4" name="Google Shape;4244;p3"/>
            <p:cNvSpPr/>
            <p:nvPr/>
          </p:nvSpPr>
          <p:spPr>
            <a:xfrm>
              <a:off x="8894157" y="3021421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48" y="306"/>
                  </a:moveTo>
                  <a:cubicBezTo>
                    <a:pt x="1114" y="0"/>
                    <a:pt x="0" y="525"/>
                    <a:pt x="648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5" name="Google Shape;4245;p3"/>
            <p:cNvSpPr/>
            <p:nvPr/>
          </p:nvSpPr>
          <p:spPr>
            <a:xfrm>
              <a:off x="8018815" y="3029881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2" y="115"/>
                  </a:moveTo>
                  <a:cubicBezTo>
                    <a:pt x="157" y="140"/>
                    <a:pt x="394" y="71"/>
                    <a:pt x="294" y="24"/>
                  </a:cubicBezTo>
                  <a:cubicBezTo>
                    <a:pt x="242" y="0"/>
                    <a:pt x="1" y="67"/>
                    <a:pt x="102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6" name="Google Shape;4246;p3"/>
            <p:cNvSpPr/>
            <p:nvPr/>
          </p:nvSpPr>
          <p:spPr>
            <a:xfrm>
              <a:off x="5014490" y="3027864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0" y="182"/>
                  </a:moveTo>
                  <a:lnTo>
                    <a:pt x="388" y="182"/>
                  </a:lnTo>
                  <a:lnTo>
                    <a:pt x="388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7" name="Google Shape;4247;p3"/>
            <p:cNvSpPr/>
            <p:nvPr/>
          </p:nvSpPr>
          <p:spPr>
            <a:xfrm>
              <a:off x="2873907" y="3027262"/>
              <a:ext cx="13813" cy="6835"/>
            </a:xfrm>
            <a:custGeom>
              <a:avLst/>
              <a:gdLst/>
              <a:ahLst/>
              <a:cxnLst/>
              <a:rect l="l" t="t" r="r" b="b"/>
              <a:pathLst>
                <a:path w="387" h="227" extrusionOk="0">
                  <a:moveTo>
                    <a:pt x="0" y="112"/>
                  </a:moveTo>
                  <a:cubicBezTo>
                    <a:pt x="2" y="203"/>
                    <a:pt x="338" y="227"/>
                    <a:pt x="387" y="112"/>
                  </a:cubicBezTo>
                  <a:cubicBezTo>
                    <a:pt x="344" y="1"/>
                    <a:pt x="171" y="56"/>
                    <a:pt x="0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8" name="Google Shape;4248;p3"/>
            <p:cNvSpPr/>
            <p:nvPr/>
          </p:nvSpPr>
          <p:spPr>
            <a:xfrm>
              <a:off x="6763890" y="3017477"/>
              <a:ext cx="26448" cy="15296"/>
            </a:xfrm>
            <a:custGeom>
              <a:avLst/>
              <a:gdLst/>
              <a:ahLst/>
              <a:cxnLst/>
              <a:rect l="l" t="t" r="r" b="b"/>
              <a:pathLst>
                <a:path w="741" h="508" extrusionOk="0">
                  <a:moveTo>
                    <a:pt x="740" y="437"/>
                  </a:moveTo>
                  <a:lnTo>
                    <a:pt x="740" y="75"/>
                  </a:lnTo>
                  <a:cubicBezTo>
                    <a:pt x="0" y="1"/>
                    <a:pt x="0" y="507"/>
                    <a:pt x="740" y="43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9" name="Google Shape;4249;p3"/>
            <p:cNvSpPr/>
            <p:nvPr/>
          </p:nvSpPr>
          <p:spPr>
            <a:xfrm>
              <a:off x="2729284" y="3024763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4"/>
                  </a:moveTo>
                  <a:cubicBezTo>
                    <a:pt x="195" y="53"/>
                    <a:pt x="37" y="0"/>
                    <a:pt x="1" y="104"/>
                  </a:cubicBezTo>
                  <a:cubicBezTo>
                    <a:pt x="1" y="154"/>
                    <a:pt x="157" y="207"/>
                    <a:pt x="195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0" name="Google Shape;4250;p3"/>
            <p:cNvSpPr/>
            <p:nvPr/>
          </p:nvSpPr>
          <p:spPr>
            <a:xfrm>
              <a:off x="4126619" y="3022023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2" y="104"/>
                  </a:moveTo>
                  <a:cubicBezTo>
                    <a:pt x="193" y="55"/>
                    <a:pt x="37" y="0"/>
                    <a:pt x="2" y="104"/>
                  </a:cubicBezTo>
                  <a:cubicBezTo>
                    <a:pt x="0" y="154"/>
                    <a:pt x="154" y="208"/>
                    <a:pt x="192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1" name="Google Shape;4251;p3"/>
            <p:cNvSpPr/>
            <p:nvPr/>
          </p:nvSpPr>
          <p:spPr>
            <a:xfrm>
              <a:off x="2660506" y="3016904"/>
              <a:ext cx="22629" cy="11743"/>
            </a:xfrm>
            <a:custGeom>
              <a:avLst/>
              <a:gdLst/>
              <a:ahLst/>
              <a:cxnLst/>
              <a:rect l="l" t="t" r="r" b="b"/>
              <a:pathLst>
                <a:path w="634" h="390" extrusionOk="0">
                  <a:moveTo>
                    <a:pt x="194" y="0"/>
                  </a:moveTo>
                  <a:cubicBezTo>
                    <a:pt x="203" y="127"/>
                    <a:pt x="104" y="201"/>
                    <a:pt x="1" y="273"/>
                  </a:cubicBezTo>
                  <a:cubicBezTo>
                    <a:pt x="246" y="277"/>
                    <a:pt x="267" y="389"/>
                    <a:pt x="577" y="363"/>
                  </a:cubicBezTo>
                  <a:cubicBezTo>
                    <a:pt x="634" y="157"/>
                    <a:pt x="531" y="24"/>
                    <a:pt x="1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2" name="Google Shape;4252;p3"/>
            <p:cNvSpPr/>
            <p:nvPr/>
          </p:nvSpPr>
          <p:spPr>
            <a:xfrm>
              <a:off x="2546791" y="302169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2" y="24"/>
                  </a:moveTo>
                  <a:cubicBezTo>
                    <a:pt x="241" y="1"/>
                    <a:pt x="1" y="68"/>
                    <a:pt x="100" y="115"/>
                  </a:cubicBezTo>
                  <a:cubicBezTo>
                    <a:pt x="153" y="140"/>
                    <a:pt x="393" y="72"/>
                    <a:pt x="292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3" name="Google Shape;4253;p3"/>
            <p:cNvSpPr/>
            <p:nvPr/>
          </p:nvSpPr>
          <p:spPr>
            <a:xfrm>
              <a:off x="1869003" y="3014255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1" y="182"/>
                  </a:moveTo>
                  <a:cubicBezTo>
                    <a:pt x="194" y="180"/>
                    <a:pt x="228" y="254"/>
                    <a:pt x="384" y="271"/>
                  </a:cubicBezTo>
                  <a:cubicBezTo>
                    <a:pt x="383" y="180"/>
                    <a:pt x="541" y="164"/>
                    <a:pt x="579" y="91"/>
                  </a:cubicBezTo>
                  <a:cubicBezTo>
                    <a:pt x="383" y="91"/>
                    <a:pt x="346" y="17"/>
                    <a:pt x="192" y="1"/>
                  </a:cubicBezTo>
                  <a:cubicBezTo>
                    <a:pt x="194" y="91"/>
                    <a:pt x="36" y="107"/>
                    <a:pt x="1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4" name="Google Shape;4254;p3"/>
            <p:cNvSpPr/>
            <p:nvPr/>
          </p:nvSpPr>
          <p:spPr>
            <a:xfrm>
              <a:off x="4449238" y="3011515"/>
              <a:ext cx="23486" cy="8250"/>
            </a:xfrm>
            <a:custGeom>
              <a:avLst/>
              <a:gdLst/>
              <a:ahLst/>
              <a:cxnLst/>
              <a:rect l="l" t="t" r="r" b="b"/>
              <a:pathLst>
                <a:path w="658" h="274" extrusionOk="0">
                  <a:moveTo>
                    <a:pt x="412" y="273"/>
                  </a:moveTo>
                  <a:cubicBezTo>
                    <a:pt x="422" y="155"/>
                    <a:pt x="657" y="145"/>
                    <a:pt x="604" y="0"/>
                  </a:cubicBezTo>
                  <a:lnTo>
                    <a:pt x="216" y="0"/>
                  </a:lnTo>
                  <a:cubicBezTo>
                    <a:pt x="1" y="131"/>
                    <a:pt x="10" y="220"/>
                    <a:pt x="412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5" name="Google Shape;4255;p3"/>
            <p:cNvSpPr/>
            <p:nvPr/>
          </p:nvSpPr>
          <p:spPr>
            <a:xfrm>
              <a:off x="2708690" y="301383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2"/>
                  </a:moveTo>
                  <a:cubicBezTo>
                    <a:pt x="193" y="51"/>
                    <a:pt x="36" y="1"/>
                    <a:pt x="1" y="102"/>
                  </a:cubicBezTo>
                  <a:cubicBezTo>
                    <a:pt x="1" y="153"/>
                    <a:pt x="156" y="207"/>
                    <a:pt x="193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6" name="Google Shape;4256;p3"/>
            <p:cNvSpPr/>
            <p:nvPr/>
          </p:nvSpPr>
          <p:spPr>
            <a:xfrm>
              <a:off x="2550325" y="301383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2"/>
                  </a:moveTo>
                  <a:cubicBezTo>
                    <a:pt x="193" y="51"/>
                    <a:pt x="36" y="1"/>
                    <a:pt x="1" y="102"/>
                  </a:cubicBezTo>
                  <a:cubicBezTo>
                    <a:pt x="1" y="153"/>
                    <a:pt x="156" y="207"/>
                    <a:pt x="193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7" name="Google Shape;4257;p3"/>
            <p:cNvSpPr/>
            <p:nvPr/>
          </p:nvSpPr>
          <p:spPr>
            <a:xfrm>
              <a:off x="8662517" y="3011485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385" y="0"/>
                  </a:moveTo>
                  <a:lnTo>
                    <a:pt x="0" y="0"/>
                  </a:lnTo>
                  <a:lnTo>
                    <a:pt x="0" y="180"/>
                  </a:lnTo>
                  <a:lnTo>
                    <a:pt x="385" y="18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8" name="Google Shape;4258;p3"/>
            <p:cNvSpPr/>
            <p:nvPr/>
          </p:nvSpPr>
          <p:spPr>
            <a:xfrm>
              <a:off x="2832576" y="2995678"/>
              <a:ext cx="26591" cy="15236"/>
            </a:xfrm>
            <a:custGeom>
              <a:avLst/>
              <a:gdLst/>
              <a:ahLst/>
              <a:cxnLst/>
              <a:rect l="l" t="t" r="r" b="b"/>
              <a:pathLst>
                <a:path w="745" h="506" extrusionOk="0">
                  <a:moveTo>
                    <a:pt x="1" y="71"/>
                  </a:moveTo>
                  <a:lnTo>
                    <a:pt x="1" y="434"/>
                  </a:lnTo>
                  <a:cubicBezTo>
                    <a:pt x="745" y="506"/>
                    <a:pt x="745" y="0"/>
                    <a:pt x="1" y="7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9" name="Google Shape;4259;p3"/>
            <p:cNvSpPr/>
            <p:nvPr/>
          </p:nvSpPr>
          <p:spPr>
            <a:xfrm>
              <a:off x="2912847" y="2987428"/>
              <a:ext cx="37156" cy="15868"/>
            </a:xfrm>
            <a:custGeom>
              <a:avLst/>
              <a:gdLst/>
              <a:ahLst/>
              <a:cxnLst/>
              <a:rect l="l" t="t" r="r" b="b"/>
              <a:pathLst>
                <a:path w="1041" h="527" extrusionOk="0">
                  <a:moveTo>
                    <a:pt x="836" y="526"/>
                  </a:moveTo>
                  <a:cubicBezTo>
                    <a:pt x="1041" y="0"/>
                    <a:pt x="1" y="489"/>
                    <a:pt x="836" y="5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0" name="Google Shape;4260;p3"/>
            <p:cNvSpPr/>
            <p:nvPr/>
          </p:nvSpPr>
          <p:spPr>
            <a:xfrm>
              <a:off x="7871051" y="2985080"/>
              <a:ext cx="34372" cy="16259"/>
            </a:xfrm>
            <a:custGeom>
              <a:avLst/>
              <a:gdLst/>
              <a:ahLst/>
              <a:cxnLst/>
              <a:rect l="l" t="t" r="r" b="b"/>
              <a:pathLst>
                <a:path w="963" h="540" extrusionOk="0">
                  <a:moveTo>
                    <a:pt x="0" y="423"/>
                  </a:moveTo>
                  <a:cubicBezTo>
                    <a:pt x="251" y="539"/>
                    <a:pt x="709" y="539"/>
                    <a:pt x="962" y="423"/>
                  </a:cubicBezTo>
                  <a:cubicBezTo>
                    <a:pt x="960" y="0"/>
                    <a:pt x="3" y="0"/>
                    <a:pt x="0" y="42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1" name="Google Shape;4261;p3"/>
            <p:cNvSpPr/>
            <p:nvPr/>
          </p:nvSpPr>
          <p:spPr>
            <a:xfrm>
              <a:off x="7733351" y="2997786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2"/>
                    <a:pt x="5" y="2"/>
                    <a:pt x="1" y="91"/>
                  </a:cubicBezTo>
                  <a:cubicBezTo>
                    <a:pt x="148" y="73"/>
                    <a:pt x="381" y="88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2" name="Google Shape;4262;p3"/>
            <p:cNvSpPr/>
            <p:nvPr/>
          </p:nvSpPr>
          <p:spPr>
            <a:xfrm>
              <a:off x="8455183" y="2992336"/>
              <a:ext cx="21558" cy="6444"/>
            </a:xfrm>
            <a:custGeom>
              <a:avLst/>
              <a:gdLst/>
              <a:ahLst/>
              <a:cxnLst/>
              <a:rect l="l" t="t" r="r" b="b"/>
              <a:pathLst>
                <a:path w="604" h="214" extrusionOk="0">
                  <a:moveTo>
                    <a:pt x="604" y="182"/>
                  </a:moveTo>
                  <a:lnTo>
                    <a:pt x="604" y="0"/>
                  </a:lnTo>
                  <a:lnTo>
                    <a:pt x="25" y="0"/>
                  </a:lnTo>
                  <a:cubicBezTo>
                    <a:pt x="0" y="164"/>
                    <a:pt x="215" y="213"/>
                    <a:pt x="604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3" name="Google Shape;4263;p3"/>
            <p:cNvSpPr/>
            <p:nvPr/>
          </p:nvSpPr>
          <p:spPr>
            <a:xfrm>
              <a:off x="8538666" y="2985622"/>
              <a:ext cx="13813" cy="7437"/>
            </a:xfrm>
            <a:custGeom>
              <a:avLst/>
              <a:gdLst/>
              <a:ahLst/>
              <a:cxnLst/>
              <a:rect l="l" t="t" r="r" b="b"/>
              <a:pathLst>
                <a:path w="387" h="247" extrusionOk="0">
                  <a:moveTo>
                    <a:pt x="387" y="132"/>
                  </a:moveTo>
                  <a:cubicBezTo>
                    <a:pt x="170" y="143"/>
                    <a:pt x="88" y="0"/>
                    <a:pt x="2" y="132"/>
                  </a:cubicBezTo>
                  <a:cubicBezTo>
                    <a:pt x="1" y="223"/>
                    <a:pt x="337" y="247"/>
                    <a:pt x="387" y="13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4" name="Google Shape;4264;p3"/>
            <p:cNvSpPr/>
            <p:nvPr/>
          </p:nvSpPr>
          <p:spPr>
            <a:xfrm>
              <a:off x="3723873" y="2986134"/>
              <a:ext cx="13884" cy="4276"/>
            </a:xfrm>
            <a:custGeom>
              <a:avLst/>
              <a:gdLst/>
              <a:ahLst/>
              <a:cxnLst/>
              <a:rect l="l" t="t" r="r" b="b"/>
              <a:pathLst>
                <a:path w="389" h="142" extrusionOk="0">
                  <a:moveTo>
                    <a:pt x="289" y="24"/>
                  </a:moveTo>
                  <a:cubicBezTo>
                    <a:pt x="238" y="0"/>
                    <a:pt x="1" y="68"/>
                    <a:pt x="99" y="115"/>
                  </a:cubicBezTo>
                  <a:cubicBezTo>
                    <a:pt x="151" y="141"/>
                    <a:pt x="389" y="72"/>
                    <a:pt x="289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5" name="Google Shape;4265;p3"/>
            <p:cNvSpPr/>
            <p:nvPr/>
          </p:nvSpPr>
          <p:spPr>
            <a:xfrm>
              <a:off x="7857202" y="2978697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6" name="Google Shape;4266;p3"/>
            <p:cNvSpPr/>
            <p:nvPr/>
          </p:nvSpPr>
          <p:spPr>
            <a:xfrm>
              <a:off x="8007786" y="2975957"/>
              <a:ext cx="21558" cy="6383"/>
            </a:xfrm>
            <a:custGeom>
              <a:avLst/>
              <a:gdLst/>
              <a:ahLst/>
              <a:cxnLst/>
              <a:rect l="l" t="t" r="r" b="b"/>
              <a:pathLst>
                <a:path w="604" h="212" extrusionOk="0">
                  <a:moveTo>
                    <a:pt x="603" y="182"/>
                  </a:moveTo>
                  <a:lnTo>
                    <a:pt x="603" y="0"/>
                  </a:lnTo>
                  <a:lnTo>
                    <a:pt x="24" y="0"/>
                  </a:lnTo>
                  <a:cubicBezTo>
                    <a:pt x="0" y="161"/>
                    <a:pt x="217" y="212"/>
                    <a:pt x="603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7" name="Google Shape;4267;p3"/>
            <p:cNvSpPr/>
            <p:nvPr/>
          </p:nvSpPr>
          <p:spPr>
            <a:xfrm>
              <a:off x="7705797" y="2970447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8" y="92"/>
                  </a:moveTo>
                  <a:cubicBezTo>
                    <a:pt x="384" y="92"/>
                    <a:pt x="350" y="17"/>
                    <a:pt x="193" y="0"/>
                  </a:cubicBezTo>
                  <a:cubicBezTo>
                    <a:pt x="195" y="92"/>
                    <a:pt x="37" y="110"/>
                    <a:pt x="0" y="181"/>
                  </a:cubicBezTo>
                  <a:cubicBezTo>
                    <a:pt x="195" y="181"/>
                    <a:pt x="229" y="255"/>
                    <a:pt x="388" y="273"/>
                  </a:cubicBezTo>
                  <a:cubicBezTo>
                    <a:pt x="383" y="181"/>
                    <a:pt x="542" y="165"/>
                    <a:pt x="578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8" name="Google Shape;4268;p3"/>
            <p:cNvSpPr/>
            <p:nvPr/>
          </p:nvSpPr>
          <p:spPr>
            <a:xfrm>
              <a:off x="7571525" y="297517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4"/>
                  </a:moveTo>
                  <a:cubicBezTo>
                    <a:pt x="238" y="0"/>
                    <a:pt x="0" y="68"/>
                    <a:pt x="99" y="116"/>
                  </a:cubicBezTo>
                  <a:cubicBezTo>
                    <a:pt x="152" y="142"/>
                    <a:pt x="392" y="73"/>
                    <a:pt x="290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9" name="Google Shape;4269;p3"/>
            <p:cNvSpPr/>
            <p:nvPr/>
          </p:nvSpPr>
          <p:spPr>
            <a:xfrm>
              <a:off x="6703856" y="2963763"/>
              <a:ext cx="31481" cy="13941"/>
            </a:xfrm>
            <a:custGeom>
              <a:avLst/>
              <a:gdLst/>
              <a:ahLst/>
              <a:cxnLst/>
              <a:rect l="l" t="t" r="r" b="b"/>
              <a:pathLst>
                <a:path w="882" h="463" extrusionOk="0">
                  <a:moveTo>
                    <a:pt x="690" y="403"/>
                  </a:moveTo>
                  <a:cubicBezTo>
                    <a:pt x="703" y="403"/>
                    <a:pt x="678" y="320"/>
                    <a:pt x="690" y="314"/>
                  </a:cubicBezTo>
                  <a:cubicBezTo>
                    <a:pt x="710" y="302"/>
                    <a:pt x="872" y="126"/>
                    <a:pt x="882" y="131"/>
                  </a:cubicBezTo>
                  <a:cubicBezTo>
                    <a:pt x="672" y="1"/>
                    <a:pt x="1" y="463"/>
                    <a:pt x="690" y="4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0" name="Google Shape;4270;p3"/>
            <p:cNvSpPr/>
            <p:nvPr/>
          </p:nvSpPr>
          <p:spPr>
            <a:xfrm>
              <a:off x="7516773" y="2961956"/>
              <a:ext cx="23878" cy="5811"/>
            </a:xfrm>
            <a:custGeom>
              <a:avLst/>
              <a:gdLst/>
              <a:ahLst/>
              <a:cxnLst/>
              <a:rect l="l" t="t" r="r" b="b"/>
              <a:pathLst>
                <a:path w="669" h="193" extrusionOk="0">
                  <a:moveTo>
                    <a:pt x="477" y="192"/>
                  </a:moveTo>
                  <a:cubicBezTo>
                    <a:pt x="476" y="101"/>
                    <a:pt x="633" y="85"/>
                    <a:pt x="669" y="11"/>
                  </a:cubicBezTo>
                  <a:cubicBezTo>
                    <a:pt x="366" y="21"/>
                    <a:pt x="0" y="0"/>
                    <a:pt x="92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1" name="Google Shape;4271;p3"/>
            <p:cNvSpPr/>
            <p:nvPr/>
          </p:nvSpPr>
          <p:spPr>
            <a:xfrm>
              <a:off x="2639840" y="2961866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2" y="104"/>
                  </a:moveTo>
                  <a:cubicBezTo>
                    <a:pt x="196" y="53"/>
                    <a:pt x="38" y="1"/>
                    <a:pt x="0" y="104"/>
                  </a:cubicBezTo>
                  <a:cubicBezTo>
                    <a:pt x="0" y="155"/>
                    <a:pt x="160" y="207"/>
                    <a:pt x="192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2" name="Google Shape;4272;p3"/>
            <p:cNvSpPr/>
            <p:nvPr/>
          </p:nvSpPr>
          <p:spPr>
            <a:xfrm>
              <a:off x="8724478" y="2939646"/>
              <a:ext cx="56251" cy="27972"/>
            </a:xfrm>
            <a:custGeom>
              <a:avLst/>
              <a:gdLst/>
              <a:ahLst/>
              <a:cxnLst/>
              <a:rect l="l" t="t" r="r" b="b"/>
              <a:pathLst>
                <a:path w="1576" h="929" extrusionOk="0">
                  <a:moveTo>
                    <a:pt x="1350" y="25"/>
                  </a:moveTo>
                  <a:cubicBezTo>
                    <a:pt x="337" y="0"/>
                    <a:pt x="143" y="364"/>
                    <a:pt x="0" y="751"/>
                  </a:cubicBezTo>
                  <a:cubicBezTo>
                    <a:pt x="819" y="928"/>
                    <a:pt x="1576" y="606"/>
                    <a:pt x="1350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3" name="Google Shape;4273;p3"/>
            <p:cNvSpPr/>
            <p:nvPr/>
          </p:nvSpPr>
          <p:spPr>
            <a:xfrm>
              <a:off x="7864126" y="2962227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6" y="1"/>
                  </a:moveTo>
                  <a:cubicBezTo>
                    <a:pt x="236" y="21"/>
                    <a:pt x="6" y="5"/>
                    <a:pt x="1" y="92"/>
                  </a:cubicBezTo>
                  <a:cubicBezTo>
                    <a:pt x="150" y="72"/>
                    <a:pt x="379" y="89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4" name="Google Shape;4274;p3"/>
            <p:cNvSpPr/>
            <p:nvPr/>
          </p:nvSpPr>
          <p:spPr>
            <a:xfrm>
              <a:off x="2749985" y="2940369"/>
              <a:ext cx="51183" cy="19180"/>
            </a:xfrm>
            <a:custGeom>
              <a:avLst/>
              <a:gdLst/>
              <a:ahLst/>
              <a:cxnLst/>
              <a:rect l="l" t="t" r="r" b="b"/>
              <a:pathLst>
                <a:path w="1434" h="637" extrusionOk="0">
                  <a:moveTo>
                    <a:pt x="965" y="637"/>
                  </a:moveTo>
                  <a:cubicBezTo>
                    <a:pt x="1433" y="405"/>
                    <a:pt x="885" y="141"/>
                    <a:pt x="578" y="1"/>
                  </a:cubicBezTo>
                  <a:cubicBezTo>
                    <a:pt x="546" y="107"/>
                    <a:pt x="274" y="100"/>
                    <a:pt x="0" y="92"/>
                  </a:cubicBezTo>
                  <a:cubicBezTo>
                    <a:pt x="106" y="375"/>
                    <a:pt x="461" y="543"/>
                    <a:pt x="965" y="63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5" name="Google Shape;4275;p3"/>
            <p:cNvSpPr/>
            <p:nvPr/>
          </p:nvSpPr>
          <p:spPr>
            <a:xfrm>
              <a:off x="1998886" y="2951298"/>
              <a:ext cx="23450" cy="8250"/>
            </a:xfrm>
            <a:custGeom>
              <a:avLst/>
              <a:gdLst/>
              <a:ahLst/>
              <a:cxnLst/>
              <a:rect l="l" t="t" r="r" b="b"/>
              <a:pathLst>
                <a:path w="657" h="274" extrusionOk="0">
                  <a:moveTo>
                    <a:pt x="411" y="274"/>
                  </a:moveTo>
                  <a:cubicBezTo>
                    <a:pt x="420" y="159"/>
                    <a:pt x="656" y="148"/>
                    <a:pt x="603" y="1"/>
                  </a:cubicBezTo>
                  <a:lnTo>
                    <a:pt x="218" y="1"/>
                  </a:lnTo>
                  <a:cubicBezTo>
                    <a:pt x="1" y="131"/>
                    <a:pt x="9" y="224"/>
                    <a:pt x="411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6" name="Google Shape;4276;p3"/>
            <p:cNvSpPr/>
            <p:nvPr/>
          </p:nvSpPr>
          <p:spPr>
            <a:xfrm>
              <a:off x="5533984" y="2945096"/>
              <a:ext cx="14206" cy="4246"/>
            </a:xfrm>
            <a:custGeom>
              <a:avLst/>
              <a:gdLst/>
              <a:ahLst/>
              <a:cxnLst/>
              <a:rect l="l" t="t" r="r" b="b"/>
              <a:pathLst>
                <a:path w="398" h="141" extrusionOk="0">
                  <a:moveTo>
                    <a:pt x="103" y="117"/>
                  </a:moveTo>
                  <a:cubicBezTo>
                    <a:pt x="156" y="140"/>
                    <a:pt x="398" y="72"/>
                    <a:pt x="295" y="25"/>
                  </a:cubicBezTo>
                  <a:cubicBezTo>
                    <a:pt x="242" y="0"/>
                    <a:pt x="1" y="68"/>
                    <a:pt x="103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7" name="Google Shape;4277;p3"/>
            <p:cNvSpPr/>
            <p:nvPr/>
          </p:nvSpPr>
          <p:spPr>
            <a:xfrm>
              <a:off x="1603849" y="2945096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5" y="140"/>
                    <a:pt x="391" y="72"/>
                    <a:pt x="293" y="25"/>
                  </a:cubicBezTo>
                  <a:cubicBezTo>
                    <a:pt x="240" y="0"/>
                    <a:pt x="1" y="68"/>
                    <a:pt x="99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8" name="Google Shape;4278;p3"/>
            <p:cNvSpPr/>
            <p:nvPr/>
          </p:nvSpPr>
          <p:spPr>
            <a:xfrm>
              <a:off x="7770971" y="293690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6" y="142"/>
                    <a:pt x="393" y="71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9" name="Google Shape;4279;p3"/>
            <p:cNvSpPr/>
            <p:nvPr/>
          </p:nvSpPr>
          <p:spPr>
            <a:xfrm>
              <a:off x="4234266" y="2928476"/>
              <a:ext cx="39761" cy="15868"/>
            </a:xfrm>
            <a:custGeom>
              <a:avLst/>
              <a:gdLst/>
              <a:ahLst/>
              <a:cxnLst/>
              <a:rect l="l" t="t" r="r" b="b"/>
              <a:pathLst>
                <a:path w="1114" h="527" extrusionOk="0">
                  <a:moveTo>
                    <a:pt x="650" y="306"/>
                  </a:moveTo>
                  <a:cubicBezTo>
                    <a:pt x="1113" y="0"/>
                    <a:pt x="1" y="526"/>
                    <a:pt x="650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0" name="Google Shape;4280;p3"/>
            <p:cNvSpPr/>
            <p:nvPr/>
          </p:nvSpPr>
          <p:spPr>
            <a:xfrm>
              <a:off x="943728" y="2925435"/>
              <a:ext cx="31802" cy="16139"/>
            </a:xfrm>
            <a:custGeom>
              <a:avLst/>
              <a:gdLst/>
              <a:ahLst/>
              <a:cxnLst/>
              <a:rect l="l" t="t" r="r" b="b"/>
              <a:pathLst>
                <a:path w="891" h="536" extrusionOk="0">
                  <a:moveTo>
                    <a:pt x="853" y="497"/>
                  </a:moveTo>
                  <a:cubicBezTo>
                    <a:pt x="891" y="236"/>
                    <a:pt x="878" y="1"/>
                    <a:pt x="273" y="43"/>
                  </a:cubicBezTo>
                  <a:cubicBezTo>
                    <a:pt x="216" y="165"/>
                    <a:pt x="1" y="216"/>
                    <a:pt x="81" y="407"/>
                  </a:cubicBezTo>
                  <a:cubicBezTo>
                    <a:pt x="340" y="434"/>
                    <a:pt x="451" y="536"/>
                    <a:pt x="853" y="49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1" name="Google Shape;4281;p3"/>
            <p:cNvSpPr/>
            <p:nvPr/>
          </p:nvSpPr>
          <p:spPr>
            <a:xfrm>
              <a:off x="870952" y="2923990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1" y="182"/>
                  </a:moveTo>
                  <a:lnTo>
                    <a:pt x="386" y="182"/>
                  </a:lnTo>
                  <a:lnTo>
                    <a:pt x="386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2" name="Google Shape;4282;p3"/>
            <p:cNvSpPr/>
            <p:nvPr/>
          </p:nvSpPr>
          <p:spPr>
            <a:xfrm>
              <a:off x="8366560" y="2915770"/>
              <a:ext cx="22593" cy="11713"/>
            </a:xfrm>
            <a:custGeom>
              <a:avLst/>
              <a:gdLst/>
              <a:ahLst/>
              <a:cxnLst/>
              <a:rect l="l" t="t" r="r" b="b"/>
              <a:pathLst>
                <a:path w="633" h="389" extrusionOk="0">
                  <a:moveTo>
                    <a:pt x="193" y="1"/>
                  </a:moveTo>
                  <a:cubicBezTo>
                    <a:pt x="203" y="125"/>
                    <a:pt x="104" y="199"/>
                    <a:pt x="1" y="272"/>
                  </a:cubicBezTo>
                  <a:cubicBezTo>
                    <a:pt x="249" y="277"/>
                    <a:pt x="270" y="388"/>
                    <a:pt x="578" y="364"/>
                  </a:cubicBezTo>
                  <a:cubicBezTo>
                    <a:pt x="632" y="159"/>
                    <a:pt x="532" y="23"/>
                    <a:pt x="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3" name="Google Shape;4283;p3"/>
            <p:cNvSpPr/>
            <p:nvPr/>
          </p:nvSpPr>
          <p:spPr>
            <a:xfrm>
              <a:off x="7185731" y="2915770"/>
              <a:ext cx="31374" cy="13489"/>
            </a:xfrm>
            <a:custGeom>
              <a:avLst/>
              <a:gdLst/>
              <a:ahLst/>
              <a:cxnLst/>
              <a:rect l="l" t="t" r="r" b="b"/>
              <a:pathLst>
                <a:path w="879" h="448" extrusionOk="0">
                  <a:moveTo>
                    <a:pt x="878" y="181"/>
                  </a:moveTo>
                  <a:cubicBezTo>
                    <a:pt x="624" y="181"/>
                    <a:pt x="706" y="23"/>
                    <a:pt x="493" y="1"/>
                  </a:cubicBezTo>
                  <a:cubicBezTo>
                    <a:pt x="477" y="143"/>
                    <a:pt x="1" y="71"/>
                    <a:pt x="107" y="272"/>
                  </a:cubicBezTo>
                  <a:cubicBezTo>
                    <a:pt x="594" y="284"/>
                    <a:pt x="712" y="447"/>
                    <a:pt x="878" y="1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4" name="Google Shape;4284;p3"/>
            <p:cNvSpPr/>
            <p:nvPr/>
          </p:nvSpPr>
          <p:spPr>
            <a:xfrm>
              <a:off x="3747965" y="2920888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2"/>
                  </a:moveTo>
                  <a:cubicBezTo>
                    <a:pt x="197" y="53"/>
                    <a:pt x="39" y="0"/>
                    <a:pt x="5" y="102"/>
                  </a:cubicBezTo>
                  <a:cubicBezTo>
                    <a:pt x="1" y="153"/>
                    <a:pt x="160" y="207"/>
                    <a:pt x="194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5" name="Google Shape;4285;p3"/>
            <p:cNvSpPr/>
            <p:nvPr/>
          </p:nvSpPr>
          <p:spPr>
            <a:xfrm>
              <a:off x="3331191" y="2909086"/>
              <a:ext cx="31445" cy="13911"/>
            </a:xfrm>
            <a:custGeom>
              <a:avLst/>
              <a:gdLst/>
              <a:ahLst/>
              <a:cxnLst/>
              <a:rect l="l" t="t" r="r" b="b"/>
              <a:pathLst>
                <a:path w="881" h="462" extrusionOk="0">
                  <a:moveTo>
                    <a:pt x="687" y="314"/>
                  </a:moveTo>
                  <a:cubicBezTo>
                    <a:pt x="705" y="302"/>
                    <a:pt x="872" y="126"/>
                    <a:pt x="880" y="131"/>
                  </a:cubicBezTo>
                  <a:cubicBezTo>
                    <a:pt x="671" y="1"/>
                    <a:pt x="0" y="462"/>
                    <a:pt x="687" y="403"/>
                  </a:cubicBezTo>
                  <a:cubicBezTo>
                    <a:pt x="697" y="403"/>
                    <a:pt x="676" y="321"/>
                    <a:pt x="687" y="3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6" name="Google Shape;4286;p3"/>
            <p:cNvSpPr/>
            <p:nvPr/>
          </p:nvSpPr>
          <p:spPr>
            <a:xfrm>
              <a:off x="4828642" y="2910320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7" name="Google Shape;4287;p3"/>
            <p:cNvSpPr/>
            <p:nvPr/>
          </p:nvSpPr>
          <p:spPr>
            <a:xfrm>
              <a:off x="3892552" y="2907219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3"/>
                  </a:moveTo>
                  <a:cubicBezTo>
                    <a:pt x="192" y="52"/>
                    <a:pt x="38" y="0"/>
                    <a:pt x="0" y="103"/>
                  </a:cubicBezTo>
                  <a:cubicBezTo>
                    <a:pt x="0" y="154"/>
                    <a:pt x="158" y="206"/>
                    <a:pt x="192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8" name="Google Shape;4288;p3"/>
            <p:cNvSpPr/>
            <p:nvPr/>
          </p:nvSpPr>
          <p:spPr>
            <a:xfrm>
              <a:off x="2385179" y="2910320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7" y="21"/>
                    <a:pt x="6" y="2"/>
                    <a:pt x="0" y="90"/>
                  </a:cubicBezTo>
                  <a:cubicBezTo>
                    <a:pt x="149" y="71"/>
                    <a:pt x="379" y="88"/>
                    <a:pt x="3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9" name="Google Shape;4289;p3"/>
            <p:cNvSpPr/>
            <p:nvPr/>
          </p:nvSpPr>
          <p:spPr>
            <a:xfrm>
              <a:off x="5465171" y="2906828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38" y="0"/>
                    <a:pt x="1" y="69"/>
                    <a:pt x="101" y="116"/>
                  </a:cubicBezTo>
                  <a:cubicBezTo>
                    <a:pt x="156" y="141"/>
                    <a:pt x="395" y="73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0" name="Google Shape;4290;p3"/>
            <p:cNvSpPr/>
            <p:nvPr/>
          </p:nvSpPr>
          <p:spPr>
            <a:xfrm>
              <a:off x="6687081" y="2904841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5" y="1"/>
                  </a:moveTo>
                  <a:cubicBezTo>
                    <a:pt x="236" y="22"/>
                    <a:pt x="6" y="2"/>
                    <a:pt x="1" y="92"/>
                  </a:cubicBezTo>
                  <a:cubicBezTo>
                    <a:pt x="151" y="71"/>
                    <a:pt x="379" y="90"/>
                    <a:pt x="3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1" name="Google Shape;4291;p3"/>
            <p:cNvSpPr/>
            <p:nvPr/>
          </p:nvSpPr>
          <p:spPr>
            <a:xfrm>
              <a:off x="2488400" y="2904419"/>
              <a:ext cx="20702" cy="3643"/>
            </a:xfrm>
            <a:custGeom>
              <a:avLst/>
              <a:gdLst/>
              <a:ahLst/>
              <a:cxnLst/>
              <a:rect l="l" t="t" r="r" b="b"/>
              <a:pathLst>
                <a:path w="580" h="121" extrusionOk="0">
                  <a:moveTo>
                    <a:pt x="579" y="15"/>
                  </a:moveTo>
                  <a:cubicBezTo>
                    <a:pt x="352" y="29"/>
                    <a:pt x="32" y="0"/>
                    <a:pt x="1" y="106"/>
                  </a:cubicBezTo>
                  <a:cubicBezTo>
                    <a:pt x="227" y="92"/>
                    <a:pt x="547" y="121"/>
                    <a:pt x="579" y="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2" name="Google Shape;4292;p3"/>
            <p:cNvSpPr/>
            <p:nvPr/>
          </p:nvSpPr>
          <p:spPr>
            <a:xfrm>
              <a:off x="2402311" y="2904118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2" y="25"/>
                  </a:moveTo>
                  <a:cubicBezTo>
                    <a:pt x="238" y="0"/>
                    <a:pt x="1" y="69"/>
                    <a:pt x="100" y="116"/>
                  </a:cubicBezTo>
                  <a:cubicBezTo>
                    <a:pt x="152" y="141"/>
                    <a:pt x="391" y="70"/>
                    <a:pt x="292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3" name="Google Shape;4293;p3"/>
            <p:cNvSpPr/>
            <p:nvPr/>
          </p:nvSpPr>
          <p:spPr>
            <a:xfrm>
              <a:off x="1400762" y="2901739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5" y="104"/>
                  </a:moveTo>
                  <a:cubicBezTo>
                    <a:pt x="197" y="53"/>
                    <a:pt x="40" y="1"/>
                    <a:pt x="5" y="104"/>
                  </a:cubicBezTo>
                  <a:cubicBezTo>
                    <a:pt x="1" y="155"/>
                    <a:pt x="160" y="207"/>
                    <a:pt x="195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4" name="Google Shape;4294;p3"/>
            <p:cNvSpPr/>
            <p:nvPr/>
          </p:nvSpPr>
          <p:spPr>
            <a:xfrm>
              <a:off x="5475664" y="2896621"/>
              <a:ext cx="14991" cy="9244"/>
            </a:xfrm>
            <a:custGeom>
              <a:avLst/>
              <a:gdLst/>
              <a:ahLst/>
              <a:cxnLst/>
              <a:rect l="l" t="t" r="r" b="b"/>
              <a:pathLst>
                <a:path w="420" h="307" extrusionOk="0">
                  <a:moveTo>
                    <a:pt x="387" y="274"/>
                  </a:moveTo>
                  <a:cubicBezTo>
                    <a:pt x="358" y="167"/>
                    <a:pt x="420" y="17"/>
                    <a:pt x="195" y="1"/>
                  </a:cubicBezTo>
                  <a:cubicBezTo>
                    <a:pt x="182" y="57"/>
                    <a:pt x="165" y="109"/>
                    <a:pt x="1" y="92"/>
                  </a:cubicBezTo>
                  <a:cubicBezTo>
                    <a:pt x="23" y="203"/>
                    <a:pt x="61" y="306"/>
                    <a:pt x="387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5" name="Google Shape;4295;p3"/>
            <p:cNvSpPr/>
            <p:nvPr/>
          </p:nvSpPr>
          <p:spPr>
            <a:xfrm>
              <a:off x="5273612" y="2892887"/>
              <a:ext cx="39761" cy="15898"/>
            </a:xfrm>
            <a:custGeom>
              <a:avLst/>
              <a:gdLst/>
              <a:ahLst/>
              <a:cxnLst/>
              <a:rect l="l" t="t" r="r" b="b"/>
              <a:pathLst>
                <a:path w="1114" h="528" extrusionOk="0">
                  <a:moveTo>
                    <a:pt x="648" y="306"/>
                  </a:moveTo>
                  <a:cubicBezTo>
                    <a:pt x="1114" y="1"/>
                    <a:pt x="0" y="527"/>
                    <a:pt x="648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6" name="Google Shape;4296;p3"/>
            <p:cNvSpPr/>
            <p:nvPr/>
          </p:nvSpPr>
          <p:spPr>
            <a:xfrm>
              <a:off x="7743274" y="2888371"/>
              <a:ext cx="28233" cy="13760"/>
            </a:xfrm>
            <a:custGeom>
              <a:avLst/>
              <a:gdLst/>
              <a:ahLst/>
              <a:cxnLst/>
              <a:rect l="l" t="t" r="r" b="b"/>
              <a:pathLst>
                <a:path w="791" h="457" extrusionOk="0">
                  <a:moveTo>
                    <a:pt x="494" y="456"/>
                  </a:moveTo>
                  <a:cubicBezTo>
                    <a:pt x="755" y="340"/>
                    <a:pt x="791" y="11"/>
                    <a:pt x="301" y="1"/>
                  </a:cubicBezTo>
                  <a:cubicBezTo>
                    <a:pt x="39" y="118"/>
                    <a:pt x="1" y="449"/>
                    <a:pt x="494" y="45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7" name="Google Shape;4297;p3"/>
            <p:cNvSpPr/>
            <p:nvPr/>
          </p:nvSpPr>
          <p:spPr>
            <a:xfrm>
              <a:off x="6817891" y="2896621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50" y="73"/>
                    <a:pt x="382" y="90"/>
                    <a:pt x="385" y="1"/>
                  </a:cubicBezTo>
                  <a:cubicBezTo>
                    <a:pt x="236" y="21"/>
                    <a:pt x="8" y="4"/>
                    <a:pt x="0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8" name="Google Shape;4298;p3"/>
            <p:cNvSpPr/>
            <p:nvPr/>
          </p:nvSpPr>
          <p:spPr>
            <a:xfrm>
              <a:off x="5802922" y="2893490"/>
              <a:ext cx="23843" cy="5932"/>
            </a:xfrm>
            <a:custGeom>
              <a:avLst/>
              <a:gdLst/>
              <a:ahLst/>
              <a:cxnLst/>
              <a:rect l="l" t="t" r="r" b="b"/>
              <a:pathLst>
                <a:path w="668" h="197" extrusionOk="0">
                  <a:moveTo>
                    <a:pt x="88" y="196"/>
                  </a:moveTo>
                  <a:lnTo>
                    <a:pt x="473" y="196"/>
                  </a:lnTo>
                  <a:cubicBezTo>
                    <a:pt x="473" y="105"/>
                    <a:pt x="631" y="88"/>
                    <a:pt x="667" y="16"/>
                  </a:cubicBezTo>
                  <a:cubicBezTo>
                    <a:pt x="363" y="23"/>
                    <a:pt x="0" y="1"/>
                    <a:pt x="88" y="19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9" name="Google Shape;4299;p3"/>
            <p:cNvSpPr/>
            <p:nvPr/>
          </p:nvSpPr>
          <p:spPr>
            <a:xfrm>
              <a:off x="8204983" y="2890810"/>
              <a:ext cx="23985" cy="5841"/>
            </a:xfrm>
            <a:custGeom>
              <a:avLst/>
              <a:gdLst/>
              <a:ahLst/>
              <a:cxnLst/>
              <a:rect l="l" t="t" r="r" b="b"/>
              <a:pathLst>
                <a:path w="672" h="194" extrusionOk="0">
                  <a:moveTo>
                    <a:pt x="477" y="194"/>
                  </a:moveTo>
                  <a:cubicBezTo>
                    <a:pt x="476" y="103"/>
                    <a:pt x="634" y="87"/>
                    <a:pt x="672" y="11"/>
                  </a:cubicBezTo>
                  <a:cubicBezTo>
                    <a:pt x="366" y="20"/>
                    <a:pt x="1" y="1"/>
                    <a:pt x="91" y="19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0" name="Google Shape;4300;p3"/>
            <p:cNvSpPr/>
            <p:nvPr/>
          </p:nvSpPr>
          <p:spPr>
            <a:xfrm>
              <a:off x="8251062" y="2878556"/>
              <a:ext cx="21987" cy="16259"/>
            </a:xfrm>
            <a:custGeom>
              <a:avLst/>
              <a:gdLst/>
              <a:ahLst/>
              <a:cxnLst/>
              <a:rect l="l" t="t" r="r" b="b"/>
              <a:pathLst>
                <a:path w="616" h="540" extrusionOk="0">
                  <a:moveTo>
                    <a:pt x="344" y="510"/>
                  </a:moveTo>
                  <a:cubicBezTo>
                    <a:pt x="404" y="388"/>
                    <a:pt x="616" y="337"/>
                    <a:pt x="536" y="147"/>
                  </a:cubicBezTo>
                  <a:cubicBezTo>
                    <a:pt x="1" y="1"/>
                    <a:pt x="6" y="540"/>
                    <a:pt x="344" y="5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1" name="Google Shape;4301;p3"/>
            <p:cNvSpPr/>
            <p:nvPr/>
          </p:nvSpPr>
          <p:spPr>
            <a:xfrm>
              <a:off x="8160119" y="2888461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2" name="Google Shape;4302;p3"/>
            <p:cNvSpPr/>
            <p:nvPr/>
          </p:nvSpPr>
          <p:spPr>
            <a:xfrm>
              <a:off x="8562580" y="2887709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3" y="25"/>
                  </a:moveTo>
                  <a:cubicBezTo>
                    <a:pt x="239" y="1"/>
                    <a:pt x="0" y="69"/>
                    <a:pt x="101" y="117"/>
                  </a:cubicBezTo>
                  <a:cubicBezTo>
                    <a:pt x="154" y="140"/>
                    <a:pt x="394" y="71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3" name="Google Shape;4303;p3"/>
            <p:cNvSpPr/>
            <p:nvPr/>
          </p:nvSpPr>
          <p:spPr>
            <a:xfrm>
              <a:off x="6329234" y="2882801"/>
              <a:ext cx="23807" cy="6082"/>
            </a:xfrm>
            <a:custGeom>
              <a:avLst/>
              <a:gdLst/>
              <a:ahLst/>
              <a:cxnLst/>
              <a:rect l="l" t="t" r="r" b="b"/>
              <a:pathLst>
                <a:path w="667" h="202" extrusionOk="0">
                  <a:moveTo>
                    <a:pt x="576" y="7"/>
                  </a:moveTo>
                  <a:cubicBezTo>
                    <a:pt x="246" y="1"/>
                    <a:pt x="84" y="78"/>
                    <a:pt x="1" y="188"/>
                  </a:cubicBezTo>
                  <a:cubicBezTo>
                    <a:pt x="302" y="179"/>
                    <a:pt x="666" y="202"/>
                    <a:pt x="576" y="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4" name="Google Shape;4304;p3"/>
            <p:cNvSpPr/>
            <p:nvPr/>
          </p:nvSpPr>
          <p:spPr>
            <a:xfrm>
              <a:off x="5699238" y="2884939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5" y="26"/>
                  </a:moveTo>
                  <a:cubicBezTo>
                    <a:pt x="242" y="0"/>
                    <a:pt x="1" y="69"/>
                    <a:pt x="101" y="117"/>
                  </a:cubicBezTo>
                  <a:cubicBezTo>
                    <a:pt x="154" y="144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5" name="Google Shape;4305;p3"/>
            <p:cNvSpPr/>
            <p:nvPr/>
          </p:nvSpPr>
          <p:spPr>
            <a:xfrm>
              <a:off x="3765061" y="2884939"/>
              <a:ext cx="14134" cy="4336"/>
            </a:xfrm>
            <a:custGeom>
              <a:avLst/>
              <a:gdLst/>
              <a:ahLst/>
              <a:cxnLst/>
              <a:rect l="l" t="t" r="r" b="b"/>
              <a:pathLst>
                <a:path w="396" h="144" extrusionOk="0">
                  <a:moveTo>
                    <a:pt x="296" y="26"/>
                  </a:moveTo>
                  <a:cubicBezTo>
                    <a:pt x="242" y="0"/>
                    <a:pt x="1" y="69"/>
                    <a:pt x="100" y="117"/>
                  </a:cubicBezTo>
                  <a:cubicBezTo>
                    <a:pt x="154" y="144"/>
                    <a:pt x="395" y="73"/>
                    <a:pt x="296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6" name="Google Shape;4306;p3"/>
            <p:cNvSpPr/>
            <p:nvPr/>
          </p:nvSpPr>
          <p:spPr>
            <a:xfrm>
              <a:off x="8043050" y="2879700"/>
              <a:ext cx="13813" cy="6745"/>
            </a:xfrm>
            <a:custGeom>
              <a:avLst/>
              <a:gdLst/>
              <a:ahLst/>
              <a:cxnLst/>
              <a:rect l="l" t="t" r="r" b="b"/>
              <a:pathLst>
                <a:path w="387" h="224" extrusionOk="0">
                  <a:moveTo>
                    <a:pt x="387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2" y="201"/>
                    <a:pt x="339" y="224"/>
                    <a:pt x="387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7" name="Google Shape;4307;p3"/>
            <p:cNvSpPr/>
            <p:nvPr/>
          </p:nvSpPr>
          <p:spPr>
            <a:xfrm>
              <a:off x="6818891" y="2872805"/>
              <a:ext cx="65282" cy="12947"/>
            </a:xfrm>
            <a:custGeom>
              <a:avLst/>
              <a:gdLst/>
              <a:ahLst/>
              <a:cxnLst/>
              <a:rect l="l" t="t" r="r" b="b"/>
              <a:pathLst>
                <a:path w="1829" h="430" extrusionOk="0">
                  <a:moveTo>
                    <a:pt x="1129" y="429"/>
                  </a:moveTo>
                  <a:cubicBezTo>
                    <a:pt x="1828" y="1"/>
                    <a:pt x="1" y="308"/>
                    <a:pt x="1129" y="42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8" name="Google Shape;4308;p3"/>
            <p:cNvSpPr/>
            <p:nvPr/>
          </p:nvSpPr>
          <p:spPr>
            <a:xfrm>
              <a:off x="8101477" y="287674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5"/>
                  </a:moveTo>
                  <a:cubicBezTo>
                    <a:pt x="238" y="0"/>
                    <a:pt x="0" y="70"/>
                    <a:pt x="98" y="117"/>
                  </a:cubicBezTo>
                  <a:cubicBezTo>
                    <a:pt x="153" y="141"/>
                    <a:pt x="393" y="72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9" name="Google Shape;4309;p3"/>
            <p:cNvSpPr/>
            <p:nvPr/>
          </p:nvSpPr>
          <p:spPr>
            <a:xfrm>
              <a:off x="5131452" y="287202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0" name="Google Shape;4310;p3"/>
            <p:cNvSpPr/>
            <p:nvPr/>
          </p:nvSpPr>
          <p:spPr>
            <a:xfrm>
              <a:off x="48255" y="2874009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2" y="26"/>
                  </a:moveTo>
                  <a:cubicBezTo>
                    <a:pt x="240" y="0"/>
                    <a:pt x="1" y="71"/>
                    <a:pt x="102" y="116"/>
                  </a:cubicBezTo>
                  <a:cubicBezTo>
                    <a:pt x="154" y="142"/>
                    <a:pt x="391" y="72"/>
                    <a:pt x="292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1" name="Google Shape;4311;p3"/>
            <p:cNvSpPr/>
            <p:nvPr/>
          </p:nvSpPr>
          <p:spPr>
            <a:xfrm>
              <a:off x="1144388" y="2861153"/>
              <a:ext cx="24378" cy="11351"/>
            </a:xfrm>
            <a:custGeom>
              <a:avLst/>
              <a:gdLst/>
              <a:ahLst/>
              <a:cxnLst/>
              <a:rect l="l" t="t" r="r" b="b"/>
              <a:pathLst>
                <a:path w="683" h="377" extrusionOk="0">
                  <a:moveTo>
                    <a:pt x="630" y="362"/>
                  </a:moveTo>
                  <a:cubicBezTo>
                    <a:pt x="682" y="154"/>
                    <a:pt x="584" y="21"/>
                    <a:pt x="245" y="0"/>
                  </a:cubicBezTo>
                  <a:cubicBezTo>
                    <a:pt x="1" y="106"/>
                    <a:pt x="89" y="376"/>
                    <a:pt x="630" y="36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2" name="Google Shape;4312;p3"/>
            <p:cNvSpPr/>
            <p:nvPr/>
          </p:nvSpPr>
          <p:spPr>
            <a:xfrm>
              <a:off x="5379332" y="2852000"/>
              <a:ext cx="27590" cy="17313"/>
            </a:xfrm>
            <a:custGeom>
              <a:avLst/>
              <a:gdLst/>
              <a:ahLst/>
              <a:cxnLst/>
              <a:rect l="l" t="t" r="r" b="b"/>
              <a:pathLst>
                <a:path w="773" h="575" extrusionOk="0">
                  <a:moveTo>
                    <a:pt x="773" y="574"/>
                  </a:moveTo>
                  <a:lnTo>
                    <a:pt x="773" y="30"/>
                  </a:lnTo>
                  <a:cubicBezTo>
                    <a:pt x="63" y="0"/>
                    <a:pt x="188" y="360"/>
                    <a:pt x="0" y="5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3" name="Google Shape;4313;p3"/>
            <p:cNvSpPr/>
            <p:nvPr/>
          </p:nvSpPr>
          <p:spPr>
            <a:xfrm>
              <a:off x="4000270" y="2857420"/>
              <a:ext cx="39761" cy="15778"/>
            </a:xfrm>
            <a:custGeom>
              <a:avLst/>
              <a:gdLst/>
              <a:ahLst/>
              <a:cxnLst/>
              <a:rect l="l" t="t" r="r" b="b"/>
              <a:pathLst>
                <a:path w="1114" h="524" extrusionOk="0">
                  <a:moveTo>
                    <a:pt x="646" y="304"/>
                  </a:moveTo>
                  <a:cubicBezTo>
                    <a:pt x="1114" y="0"/>
                    <a:pt x="0" y="524"/>
                    <a:pt x="646" y="3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4" name="Google Shape;4314;p3"/>
            <p:cNvSpPr/>
            <p:nvPr/>
          </p:nvSpPr>
          <p:spPr>
            <a:xfrm>
              <a:off x="852892" y="2852903"/>
              <a:ext cx="43973" cy="18999"/>
            </a:xfrm>
            <a:custGeom>
              <a:avLst/>
              <a:gdLst/>
              <a:ahLst/>
              <a:cxnLst/>
              <a:rect l="l" t="t" r="r" b="b"/>
              <a:pathLst>
                <a:path w="1232" h="631" extrusionOk="0">
                  <a:moveTo>
                    <a:pt x="696" y="544"/>
                  </a:moveTo>
                  <a:cubicBezTo>
                    <a:pt x="567" y="206"/>
                    <a:pt x="1231" y="13"/>
                    <a:pt x="312" y="0"/>
                  </a:cubicBezTo>
                  <a:cubicBezTo>
                    <a:pt x="430" y="187"/>
                    <a:pt x="0" y="631"/>
                    <a:pt x="696" y="54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5" name="Google Shape;4315;p3"/>
            <p:cNvSpPr/>
            <p:nvPr/>
          </p:nvSpPr>
          <p:spPr>
            <a:xfrm>
              <a:off x="3104298" y="286311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5"/>
                  </a:moveTo>
                  <a:cubicBezTo>
                    <a:pt x="156" y="140"/>
                    <a:pt x="393" y="72"/>
                    <a:pt x="294" y="24"/>
                  </a:cubicBezTo>
                  <a:cubicBezTo>
                    <a:pt x="242" y="1"/>
                    <a:pt x="0" y="68"/>
                    <a:pt x="102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6" name="Google Shape;4316;p3"/>
            <p:cNvSpPr/>
            <p:nvPr/>
          </p:nvSpPr>
          <p:spPr>
            <a:xfrm>
              <a:off x="709018" y="2863110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4" y="24"/>
                  </a:moveTo>
                  <a:cubicBezTo>
                    <a:pt x="239" y="1"/>
                    <a:pt x="0" y="68"/>
                    <a:pt x="99" y="115"/>
                  </a:cubicBezTo>
                  <a:cubicBezTo>
                    <a:pt x="152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7" name="Google Shape;4317;p3"/>
            <p:cNvSpPr/>
            <p:nvPr/>
          </p:nvSpPr>
          <p:spPr>
            <a:xfrm>
              <a:off x="3971574" y="2857660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5"/>
                  </a:moveTo>
                  <a:cubicBezTo>
                    <a:pt x="240" y="0"/>
                    <a:pt x="0" y="68"/>
                    <a:pt x="102" y="116"/>
                  </a:cubicBezTo>
                  <a:cubicBezTo>
                    <a:pt x="154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8" name="Google Shape;4318;p3"/>
            <p:cNvSpPr/>
            <p:nvPr/>
          </p:nvSpPr>
          <p:spPr>
            <a:xfrm>
              <a:off x="309769" y="2857660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5" y="25"/>
                  </a:moveTo>
                  <a:cubicBezTo>
                    <a:pt x="241" y="0"/>
                    <a:pt x="1" y="68"/>
                    <a:pt x="101" y="116"/>
                  </a:cubicBezTo>
                  <a:cubicBezTo>
                    <a:pt x="154" y="140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9" name="Google Shape;4319;p3"/>
            <p:cNvSpPr/>
            <p:nvPr/>
          </p:nvSpPr>
          <p:spPr>
            <a:xfrm>
              <a:off x="6029637" y="2854890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7"/>
                  </a:moveTo>
                  <a:cubicBezTo>
                    <a:pt x="153" y="140"/>
                    <a:pt x="394" y="73"/>
                    <a:pt x="294" y="26"/>
                  </a:cubicBezTo>
                  <a:cubicBezTo>
                    <a:pt x="242" y="1"/>
                    <a:pt x="0" y="69"/>
                    <a:pt x="101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0" name="Google Shape;4320;p3"/>
            <p:cNvSpPr/>
            <p:nvPr/>
          </p:nvSpPr>
          <p:spPr>
            <a:xfrm>
              <a:off x="3361386" y="2846641"/>
              <a:ext cx="35657" cy="11773"/>
            </a:xfrm>
            <a:custGeom>
              <a:avLst/>
              <a:gdLst/>
              <a:ahLst/>
              <a:cxnLst/>
              <a:rect l="l" t="t" r="r" b="b"/>
              <a:pathLst>
                <a:path w="999" h="391" extrusionOk="0">
                  <a:moveTo>
                    <a:pt x="34" y="118"/>
                  </a:moveTo>
                  <a:cubicBezTo>
                    <a:pt x="63" y="225"/>
                    <a:pt x="0" y="375"/>
                    <a:pt x="226" y="391"/>
                  </a:cubicBezTo>
                  <a:cubicBezTo>
                    <a:pt x="245" y="157"/>
                    <a:pt x="979" y="262"/>
                    <a:pt x="999" y="28"/>
                  </a:cubicBezTo>
                  <a:cubicBezTo>
                    <a:pt x="393" y="130"/>
                    <a:pt x="487" y="1"/>
                    <a:pt x="34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1" name="Google Shape;4321;p3"/>
            <p:cNvSpPr/>
            <p:nvPr/>
          </p:nvSpPr>
          <p:spPr>
            <a:xfrm>
              <a:off x="635672" y="2847484"/>
              <a:ext cx="31659" cy="10930"/>
            </a:xfrm>
            <a:custGeom>
              <a:avLst/>
              <a:gdLst/>
              <a:ahLst/>
              <a:cxnLst/>
              <a:rect l="l" t="t" r="r" b="b"/>
              <a:pathLst>
                <a:path w="887" h="363" extrusionOk="0">
                  <a:moveTo>
                    <a:pt x="613" y="363"/>
                  </a:moveTo>
                  <a:cubicBezTo>
                    <a:pt x="672" y="240"/>
                    <a:pt x="887" y="189"/>
                    <a:pt x="803" y="0"/>
                  </a:cubicBezTo>
                  <a:lnTo>
                    <a:pt x="33" y="0"/>
                  </a:lnTo>
                  <a:cubicBezTo>
                    <a:pt x="1" y="226"/>
                    <a:pt x="328" y="285"/>
                    <a:pt x="613" y="36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2" name="Google Shape;4322;p3"/>
            <p:cNvSpPr/>
            <p:nvPr/>
          </p:nvSpPr>
          <p:spPr>
            <a:xfrm>
              <a:off x="2199331" y="2846460"/>
              <a:ext cx="32587" cy="9214"/>
            </a:xfrm>
            <a:custGeom>
              <a:avLst/>
              <a:gdLst/>
              <a:ahLst/>
              <a:cxnLst/>
              <a:rect l="l" t="t" r="r" b="b"/>
              <a:pathLst>
                <a:path w="913" h="306" extrusionOk="0">
                  <a:moveTo>
                    <a:pt x="388" y="306"/>
                  </a:moveTo>
                  <a:cubicBezTo>
                    <a:pt x="913" y="158"/>
                    <a:pt x="104" y="0"/>
                    <a:pt x="0" y="214"/>
                  </a:cubicBezTo>
                  <a:cubicBezTo>
                    <a:pt x="194" y="214"/>
                    <a:pt x="228" y="287"/>
                    <a:pt x="388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3" name="Google Shape;4323;p3"/>
            <p:cNvSpPr/>
            <p:nvPr/>
          </p:nvSpPr>
          <p:spPr>
            <a:xfrm>
              <a:off x="1490384" y="2852903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0" y="92"/>
                  </a:moveTo>
                  <a:cubicBezTo>
                    <a:pt x="150" y="72"/>
                    <a:pt x="380" y="89"/>
                    <a:pt x="386" y="0"/>
                  </a:cubicBezTo>
                  <a:cubicBezTo>
                    <a:pt x="236" y="21"/>
                    <a:pt x="7" y="3"/>
                    <a:pt x="0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4" name="Google Shape;4324;p3"/>
            <p:cNvSpPr/>
            <p:nvPr/>
          </p:nvSpPr>
          <p:spPr>
            <a:xfrm>
              <a:off x="257267" y="2845828"/>
              <a:ext cx="8995" cy="11472"/>
            </a:xfrm>
            <a:custGeom>
              <a:avLst/>
              <a:gdLst/>
              <a:ahLst/>
              <a:cxnLst/>
              <a:rect l="l" t="t" r="r" b="b"/>
              <a:pathLst>
                <a:path w="252" h="381" extrusionOk="0">
                  <a:moveTo>
                    <a:pt x="29" y="145"/>
                  </a:moveTo>
                  <a:cubicBezTo>
                    <a:pt x="1" y="239"/>
                    <a:pt x="180" y="380"/>
                    <a:pt x="221" y="235"/>
                  </a:cubicBezTo>
                  <a:cubicBezTo>
                    <a:pt x="251" y="140"/>
                    <a:pt x="71" y="0"/>
                    <a:pt x="29" y="1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5" name="Google Shape;4325;p3"/>
            <p:cNvSpPr/>
            <p:nvPr/>
          </p:nvSpPr>
          <p:spPr>
            <a:xfrm>
              <a:off x="3248921" y="2849381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88" y="27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3" y="143"/>
                    <a:pt x="393" y="74"/>
                    <a:pt x="288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6" name="Google Shape;4326;p3"/>
            <p:cNvSpPr/>
            <p:nvPr/>
          </p:nvSpPr>
          <p:spPr>
            <a:xfrm>
              <a:off x="7537118" y="2846671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0" y="142"/>
                    <a:pt x="391" y="73"/>
                    <a:pt x="292" y="26"/>
                  </a:cubicBezTo>
                  <a:cubicBezTo>
                    <a:pt x="238" y="1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7" name="Google Shape;4327;p3"/>
            <p:cNvSpPr/>
            <p:nvPr/>
          </p:nvSpPr>
          <p:spPr>
            <a:xfrm>
              <a:off x="5359273" y="2841131"/>
              <a:ext cx="31481" cy="9635"/>
            </a:xfrm>
            <a:custGeom>
              <a:avLst/>
              <a:gdLst/>
              <a:ahLst/>
              <a:cxnLst/>
              <a:rect l="l" t="t" r="r" b="b"/>
              <a:pathLst>
                <a:path w="882" h="320" extrusionOk="0">
                  <a:moveTo>
                    <a:pt x="755" y="211"/>
                  </a:moveTo>
                  <a:cubicBezTo>
                    <a:pt x="882" y="1"/>
                    <a:pt x="1" y="14"/>
                    <a:pt x="174" y="211"/>
                  </a:cubicBezTo>
                  <a:cubicBezTo>
                    <a:pt x="240" y="283"/>
                    <a:pt x="689" y="319"/>
                    <a:pt x="755" y="2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8" name="Google Shape;4328;p3"/>
            <p:cNvSpPr/>
            <p:nvPr/>
          </p:nvSpPr>
          <p:spPr>
            <a:xfrm>
              <a:off x="5288603" y="2833664"/>
              <a:ext cx="24307" cy="16560"/>
            </a:xfrm>
            <a:custGeom>
              <a:avLst/>
              <a:gdLst/>
              <a:ahLst/>
              <a:cxnLst/>
              <a:rect l="l" t="t" r="r" b="b"/>
              <a:pathLst>
                <a:path w="681" h="550" extrusionOk="0">
                  <a:moveTo>
                    <a:pt x="420" y="549"/>
                  </a:moveTo>
                  <a:cubicBezTo>
                    <a:pt x="335" y="378"/>
                    <a:pt x="681" y="1"/>
                    <a:pt x="35" y="94"/>
                  </a:cubicBezTo>
                  <a:cubicBezTo>
                    <a:pt x="5" y="319"/>
                    <a:pt x="1" y="536"/>
                    <a:pt x="420" y="54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9" name="Google Shape;4329;p3"/>
            <p:cNvSpPr/>
            <p:nvPr/>
          </p:nvSpPr>
          <p:spPr>
            <a:xfrm>
              <a:off x="7674674" y="284119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1" y="116"/>
                  </a:moveTo>
                  <a:cubicBezTo>
                    <a:pt x="154" y="142"/>
                    <a:pt x="393" y="72"/>
                    <a:pt x="295" y="25"/>
                  </a:cubicBezTo>
                  <a:cubicBezTo>
                    <a:pt x="239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0" name="Google Shape;4330;p3"/>
            <p:cNvSpPr/>
            <p:nvPr/>
          </p:nvSpPr>
          <p:spPr>
            <a:xfrm>
              <a:off x="8700243" y="2835711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101" y="117"/>
                  </a:moveTo>
                  <a:cubicBezTo>
                    <a:pt x="153" y="143"/>
                    <a:pt x="396" y="73"/>
                    <a:pt x="293" y="26"/>
                  </a:cubicBezTo>
                  <a:cubicBezTo>
                    <a:pt x="241" y="1"/>
                    <a:pt x="1" y="70"/>
                    <a:pt x="101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1" name="Google Shape;4331;p3"/>
            <p:cNvSpPr/>
            <p:nvPr/>
          </p:nvSpPr>
          <p:spPr>
            <a:xfrm>
              <a:off x="7110279" y="283297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6"/>
                  </a:moveTo>
                  <a:cubicBezTo>
                    <a:pt x="240" y="0"/>
                    <a:pt x="0" y="71"/>
                    <a:pt x="101" y="117"/>
                  </a:cubicBezTo>
                  <a:cubicBezTo>
                    <a:pt x="152" y="143"/>
                    <a:pt x="393" y="75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2" name="Google Shape;4332;p3"/>
            <p:cNvSpPr/>
            <p:nvPr/>
          </p:nvSpPr>
          <p:spPr>
            <a:xfrm>
              <a:off x="1548776" y="283297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1" y="26"/>
                  </a:moveTo>
                  <a:cubicBezTo>
                    <a:pt x="239" y="0"/>
                    <a:pt x="1" y="71"/>
                    <a:pt x="99" y="117"/>
                  </a:cubicBezTo>
                  <a:cubicBezTo>
                    <a:pt x="154" y="143"/>
                    <a:pt x="394" y="75"/>
                    <a:pt x="291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3" name="Google Shape;4333;p3"/>
            <p:cNvSpPr/>
            <p:nvPr/>
          </p:nvSpPr>
          <p:spPr>
            <a:xfrm>
              <a:off x="4429358" y="2824782"/>
              <a:ext cx="27626" cy="9364"/>
            </a:xfrm>
            <a:custGeom>
              <a:avLst/>
              <a:gdLst/>
              <a:ahLst/>
              <a:cxnLst/>
              <a:rect l="l" t="t" r="r" b="b"/>
              <a:pathLst>
                <a:path w="774" h="311" extrusionOk="0">
                  <a:moveTo>
                    <a:pt x="773" y="27"/>
                  </a:moveTo>
                  <a:cubicBezTo>
                    <a:pt x="333" y="1"/>
                    <a:pt x="49" y="48"/>
                    <a:pt x="0" y="207"/>
                  </a:cubicBezTo>
                  <a:cubicBezTo>
                    <a:pt x="368" y="186"/>
                    <a:pt x="427" y="310"/>
                    <a:pt x="773" y="29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4" name="Google Shape;4334;p3"/>
            <p:cNvSpPr/>
            <p:nvPr/>
          </p:nvSpPr>
          <p:spPr>
            <a:xfrm>
              <a:off x="3982032" y="282794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2"/>
                  </a:moveTo>
                  <a:cubicBezTo>
                    <a:pt x="194" y="51"/>
                    <a:pt x="40" y="0"/>
                    <a:pt x="2" y="102"/>
                  </a:cubicBezTo>
                  <a:cubicBezTo>
                    <a:pt x="1" y="153"/>
                    <a:pt x="155" y="207"/>
                    <a:pt x="194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5" name="Google Shape;4335;p3"/>
            <p:cNvSpPr/>
            <p:nvPr/>
          </p:nvSpPr>
          <p:spPr>
            <a:xfrm>
              <a:off x="1596924" y="2830201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3" y="27"/>
                  </a:moveTo>
                  <a:cubicBezTo>
                    <a:pt x="241" y="1"/>
                    <a:pt x="0" y="71"/>
                    <a:pt x="102" y="118"/>
                  </a:cubicBezTo>
                  <a:cubicBezTo>
                    <a:pt x="154" y="143"/>
                    <a:pt x="392" y="75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6" name="Google Shape;4336;p3"/>
            <p:cNvSpPr/>
            <p:nvPr/>
          </p:nvSpPr>
          <p:spPr>
            <a:xfrm>
              <a:off x="526740" y="2822042"/>
              <a:ext cx="29732" cy="11924"/>
            </a:xfrm>
            <a:custGeom>
              <a:avLst/>
              <a:gdLst/>
              <a:ahLst/>
              <a:cxnLst/>
              <a:rect l="l" t="t" r="r" b="b"/>
              <a:pathLst>
                <a:path w="833" h="396" extrusionOk="0">
                  <a:moveTo>
                    <a:pt x="1" y="389"/>
                  </a:moveTo>
                  <a:cubicBezTo>
                    <a:pt x="338" y="396"/>
                    <a:pt x="601" y="369"/>
                    <a:pt x="771" y="298"/>
                  </a:cubicBezTo>
                  <a:cubicBezTo>
                    <a:pt x="832" y="59"/>
                    <a:pt x="503" y="0"/>
                    <a:pt x="1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7" name="Google Shape;4337;p3"/>
            <p:cNvSpPr/>
            <p:nvPr/>
          </p:nvSpPr>
          <p:spPr>
            <a:xfrm>
              <a:off x="8930991" y="2825234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3"/>
                  </a:moveTo>
                  <a:cubicBezTo>
                    <a:pt x="193" y="52"/>
                    <a:pt x="36" y="0"/>
                    <a:pt x="1" y="103"/>
                  </a:cubicBezTo>
                  <a:cubicBezTo>
                    <a:pt x="1" y="153"/>
                    <a:pt x="158" y="205"/>
                    <a:pt x="193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8" name="Google Shape;4338;p3"/>
            <p:cNvSpPr/>
            <p:nvPr/>
          </p:nvSpPr>
          <p:spPr>
            <a:xfrm>
              <a:off x="3341934" y="2820115"/>
              <a:ext cx="41368" cy="13760"/>
            </a:xfrm>
            <a:custGeom>
              <a:avLst/>
              <a:gdLst/>
              <a:ahLst/>
              <a:cxnLst/>
              <a:rect l="l" t="t" r="r" b="b"/>
              <a:pathLst>
                <a:path w="1159" h="457" extrusionOk="0">
                  <a:moveTo>
                    <a:pt x="1159" y="0"/>
                  </a:moveTo>
                  <a:lnTo>
                    <a:pt x="194" y="0"/>
                  </a:lnTo>
                  <a:cubicBezTo>
                    <a:pt x="210" y="157"/>
                    <a:pt x="151" y="282"/>
                    <a:pt x="1" y="362"/>
                  </a:cubicBezTo>
                  <a:cubicBezTo>
                    <a:pt x="839" y="456"/>
                    <a:pt x="860" y="164"/>
                    <a:pt x="11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9" name="Google Shape;4339;p3"/>
            <p:cNvSpPr/>
            <p:nvPr/>
          </p:nvSpPr>
          <p:spPr>
            <a:xfrm>
              <a:off x="1978220" y="2825535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1"/>
                  </a:lnTo>
                  <a:lnTo>
                    <a:pt x="24" y="1"/>
                  </a:lnTo>
                  <a:cubicBezTo>
                    <a:pt x="0" y="165"/>
                    <a:pt x="216" y="213"/>
                    <a:pt x="605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0" name="Google Shape;4340;p3"/>
            <p:cNvSpPr/>
            <p:nvPr/>
          </p:nvSpPr>
          <p:spPr>
            <a:xfrm>
              <a:off x="1904267" y="2814665"/>
              <a:ext cx="45222" cy="14573"/>
            </a:xfrm>
            <a:custGeom>
              <a:avLst/>
              <a:gdLst/>
              <a:ahLst/>
              <a:cxnLst/>
              <a:rect l="l" t="t" r="r" b="b"/>
              <a:pathLst>
                <a:path w="1267" h="484" extrusionOk="0">
                  <a:moveTo>
                    <a:pt x="361" y="454"/>
                  </a:moveTo>
                  <a:cubicBezTo>
                    <a:pt x="1267" y="483"/>
                    <a:pt x="877" y="34"/>
                    <a:pt x="361" y="0"/>
                  </a:cubicBezTo>
                  <a:cubicBezTo>
                    <a:pt x="1" y="174"/>
                    <a:pt x="475" y="163"/>
                    <a:pt x="361" y="45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1" name="Google Shape;4341;p3"/>
            <p:cNvSpPr/>
            <p:nvPr/>
          </p:nvSpPr>
          <p:spPr>
            <a:xfrm>
              <a:off x="4565129" y="2817375"/>
              <a:ext cx="22665" cy="8220"/>
            </a:xfrm>
            <a:custGeom>
              <a:avLst/>
              <a:gdLst/>
              <a:ahLst/>
              <a:cxnLst/>
              <a:rect l="l" t="t" r="r" b="b"/>
              <a:pathLst>
                <a:path w="635" h="273" extrusionOk="0">
                  <a:moveTo>
                    <a:pt x="634" y="0"/>
                  </a:moveTo>
                  <a:lnTo>
                    <a:pt x="248" y="0"/>
                  </a:lnTo>
                  <a:cubicBezTo>
                    <a:pt x="239" y="116"/>
                    <a:pt x="0" y="125"/>
                    <a:pt x="58" y="273"/>
                  </a:cubicBezTo>
                  <a:lnTo>
                    <a:pt x="634" y="27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2" name="Google Shape;4342;p3"/>
            <p:cNvSpPr/>
            <p:nvPr/>
          </p:nvSpPr>
          <p:spPr>
            <a:xfrm>
              <a:off x="1813931" y="2822825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1"/>
                  </a:moveTo>
                  <a:cubicBezTo>
                    <a:pt x="234" y="21"/>
                    <a:pt x="3" y="3"/>
                    <a:pt x="1" y="92"/>
                  </a:cubicBezTo>
                  <a:cubicBezTo>
                    <a:pt x="149" y="70"/>
                    <a:pt x="379" y="88"/>
                    <a:pt x="3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3" name="Google Shape;4343;p3"/>
            <p:cNvSpPr/>
            <p:nvPr/>
          </p:nvSpPr>
          <p:spPr>
            <a:xfrm>
              <a:off x="1057121" y="2810360"/>
              <a:ext cx="20309" cy="13549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4" y="415"/>
                  </a:moveTo>
                  <a:cubicBezTo>
                    <a:pt x="386" y="358"/>
                    <a:pt x="404" y="306"/>
                    <a:pt x="569" y="324"/>
                  </a:cubicBezTo>
                  <a:lnTo>
                    <a:pt x="569" y="142"/>
                  </a:lnTo>
                  <a:cubicBezTo>
                    <a:pt x="93" y="1"/>
                    <a:pt x="1" y="450"/>
                    <a:pt x="374" y="4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4" name="Google Shape;4344;p3"/>
            <p:cNvSpPr/>
            <p:nvPr/>
          </p:nvSpPr>
          <p:spPr>
            <a:xfrm>
              <a:off x="6993281" y="2816623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5"/>
                  </a:moveTo>
                  <a:cubicBezTo>
                    <a:pt x="239" y="0"/>
                    <a:pt x="1" y="70"/>
                    <a:pt x="101" y="116"/>
                  </a:cubicBezTo>
                  <a:cubicBezTo>
                    <a:pt x="153" y="141"/>
                    <a:pt x="392" y="72"/>
                    <a:pt x="292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5" name="Google Shape;4345;p3"/>
            <p:cNvSpPr/>
            <p:nvPr/>
          </p:nvSpPr>
          <p:spPr>
            <a:xfrm>
              <a:off x="6894593" y="2807199"/>
              <a:ext cx="65282" cy="12947"/>
            </a:xfrm>
            <a:custGeom>
              <a:avLst/>
              <a:gdLst/>
              <a:ahLst/>
              <a:cxnLst/>
              <a:rect l="l" t="t" r="r" b="b"/>
              <a:pathLst>
                <a:path w="1829" h="430" extrusionOk="0">
                  <a:moveTo>
                    <a:pt x="1130" y="429"/>
                  </a:moveTo>
                  <a:cubicBezTo>
                    <a:pt x="1828" y="0"/>
                    <a:pt x="1" y="307"/>
                    <a:pt x="1130" y="42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6" name="Google Shape;4346;p3"/>
            <p:cNvSpPr/>
            <p:nvPr/>
          </p:nvSpPr>
          <p:spPr>
            <a:xfrm>
              <a:off x="5798390" y="2811896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07" y="273"/>
                  </a:moveTo>
                  <a:cubicBezTo>
                    <a:pt x="418" y="157"/>
                    <a:pt x="656" y="148"/>
                    <a:pt x="600" y="1"/>
                  </a:cubicBezTo>
                  <a:lnTo>
                    <a:pt x="215" y="1"/>
                  </a:lnTo>
                  <a:cubicBezTo>
                    <a:pt x="1" y="131"/>
                    <a:pt x="10" y="221"/>
                    <a:pt x="407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7" name="Google Shape;4347;p3"/>
            <p:cNvSpPr/>
            <p:nvPr/>
          </p:nvSpPr>
          <p:spPr>
            <a:xfrm>
              <a:off x="120638" y="2810932"/>
              <a:ext cx="32623" cy="9214"/>
            </a:xfrm>
            <a:custGeom>
              <a:avLst/>
              <a:gdLst/>
              <a:ahLst/>
              <a:cxnLst/>
              <a:rect l="l" t="t" r="r" b="b"/>
              <a:pathLst>
                <a:path w="914" h="306" extrusionOk="0">
                  <a:moveTo>
                    <a:pt x="0" y="214"/>
                  </a:moveTo>
                  <a:cubicBezTo>
                    <a:pt x="192" y="214"/>
                    <a:pt x="230" y="287"/>
                    <a:pt x="388" y="305"/>
                  </a:cubicBezTo>
                  <a:cubicBezTo>
                    <a:pt x="914" y="158"/>
                    <a:pt x="103" y="0"/>
                    <a:pt x="0" y="2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8" name="Google Shape;4348;p3"/>
            <p:cNvSpPr/>
            <p:nvPr/>
          </p:nvSpPr>
          <p:spPr>
            <a:xfrm>
              <a:off x="7172240" y="281385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6"/>
                  </a:moveTo>
                  <a:cubicBezTo>
                    <a:pt x="238" y="1"/>
                    <a:pt x="0" y="70"/>
                    <a:pt x="100" y="117"/>
                  </a:cubicBezTo>
                  <a:cubicBezTo>
                    <a:pt x="153" y="142"/>
                    <a:pt x="395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9" name="Google Shape;4349;p3"/>
            <p:cNvSpPr/>
            <p:nvPr/>
          </p:nvSpPr>
          <p:spPr>
            <a:xfrm>
              <a:off x="5912675" y="2813853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2" y="142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0" name="Google Shape;4350;p3"/>
            <p:cNvSpPr/>
            <p:nvPr/>
          </p:nvSpPr>
          <p:spPr>
            <a:xfrm>
              <a:off x="2491755" y="281385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39" y="1"/>
                    <a:pt x="1" y="70"/>
                    <a:pt x="101" y="117"/>
                  </a:cubicBezTo>
                  <a:cubicBezTo>
                    <a:pt x="154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1" name="Google Shape;4351;p3"/>
            <p:cNvSpPr/>
            <p:nvPr/>
          </p:nvSpPr>
          <p:spPr>
            <a:xfrm>
              <a:off x="7014982" y="2802712"/>
              <a:ext cx="39869" cy="15868"/>
            </a:xfrm>
            <a:custGeom>
              <a:avLst/>
              <a:gdLst/>
              <a:ahLst/>
              <a:cxnLst/>
              <a:rect l="l" t="t" r="r" b="b"/>
              <a:pathLst>
                <a:path w="1117" h="527" extrusionOk="0">
                  <a:moveTo>
                    <a:pt x="648" y="306"/>
                  </a:moveTo>
                  <a:cubicBezTo>
                    <a:pt x="1117" y="0"/>
                    <a:pt x="1" y="526"/>
                    <a:pt x="648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2" name="Google Shape;4352;p3"/>
            <p:cNvSpPr/>
            <p:nvPr/>
          </p:nvSpPr>
          <p:spPr>
            <a:xfrm>
              <a:off x="4849272" y="2808493"/>
              <a:ext cx="13849" cy="7407"/>
            </a:xfrm>
            <a:custGeom>
              <a:avLst/>
              <a:gdLst/>
              <a:ahLst/>
              <a:cxnLst/>
              <a:rect l="l" t="t" r="r" b="b"/>
              <a:pathLst>
                <a:path w="388" h="246" extrusionOk="0">
                  <a:moveTo>
                    <a:pt x="388" y="114"/>
                  </a:moveTo>
                  <a:cubicBezTo>
                    <a:pt x="387" y="22"/>
                    <a:pt x="47" y="0"/>
                    <a:pt x="0" y="114"/>
                  </a:cubicBezTo>
                  <a:cubicBezTo>
                    <a:pt x="221" y="102"/>
                    <a:pt x="301" y="246"/>
                    <a:pt x="388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3" name="Google Shape;4353;p3"/>
            <p:cNvSpPr/>
            <p:nvPr/>
          </p:nvSpPr>
          <p:spPr>
            <a:xfrm>
              <a:off x="4591113" y="2811113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100" y="117"/>
                  </a:moveTo>
                  <a:cubicBezTo>
                    <a:pt x="153" y="142"/>
                    <a:pt x="389" y="72"/>
                    <a:pt x="292" y="27"/>
                  </a:cubicBezTo>
                  <a:cubicBezTo>
                    <a:pt x="238" y="1"/>
                    <a:pt x="0" y="71"/>
                    <a:pt x="100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4" name="Google Shape;4354;p3"/>
            <p:cNvSpPr/>
            <p:nvPr/>
          </p:nvSpPr>
          <p:spPr>
            <a:xfrm>
              <a:off x="196377" y="2811896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1"/>
                  </a:moveTo>
                  <a:cubicBezTo>
                    <a:pt x="236" y="20"/>
                    <a:pt x="5" y="2"/>
                    <a:pt x="1" y="91"/>
                  </a:cubicBezTo>
                  <a:cubicBezTo>
                    <a:pt x="149" y="71"/>
                    <a:pt x="381" y="89"/>
                    <a:pt x="3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5" name="Google Shape;4355;p3"/>
            <p:cNvSpPr/>
            <p:nvPr/>
          </p:nvSpPr>
          <p:spPr>
            <a:xfrm>
              <a:off x="7298910" y="2803676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09" y="274"/>
                  </a:moveTo>
                  <a:cubicBezTo>
                    <a:pt x="418" y="156"/>
                    <a:pt x="656" y="147"/>
                    <a:pt x="602" y="1"/>
                  </a:cubicBezTo>
                  <a:lnTo>
                    <a:pt x="213" y="1"/>
                  </a:lnTo>
                  <a:cubicBezTo>
                    <a:pt x="1" y="131"/>
                    <a:pt x="8" y="221"/>
                    <a:pt x="409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6" name="Google Shape;4356;p3"/>
            <p:cNvSpPr/>
            <p:nvPr/>
          </p:nvSpPr>
          <p:spPr>
            <a:xfrm>
              <a:off x="2147578" y="280840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3" y="25"/>
                  </a:moveTo>
                  <a:cubicBezTo>
                    <a:pt x="239" y="1"/>
                    <a:pt x="0" y="70"/>
                    <a:pt x="98" y="117"/>
                  </a:cubicBezTo>
                  <a:cubicBezTo>
                    <a:pt x="154" y="141"/>
                    <a:pt x="392" y="72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7" name="Google Shape;4357;p3"/>
            <p:cNvSpPr/>
            <p:nvPr/>
          </p:nvSpPr>
          <p:spPr>
            <a:xfrm>
              <a:off x="1810290" y="2805663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40" y="0"/>
                    <a:pt x="1" y="71"/>
                    <a:pt x="103" y="116"/>
                  </a:cubicBezTo>
                  <a:cubicBezTo>
                    <a:pt x="155" y="142"/>
                    <a:pt x="391" y="72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8" name="Google Shape;4358;p3"/>
            <p:cNvSpPr/>
            <p:nvPr/>
          </p:nvSpPr>
          <p:spPr>
            <a:xfrm>
              <a:off x="1455942" y="2802472"/>
              <a:ext cx="13813" cy="7407"/>
            </a:xfrm>
            <a:custGeom>
              <a:avLst/>
              <a:gdLst/>
              <a:ahLst/>
              <a:cxnLst/>
              <a:rect l="l" t="t" r="r" b="b"/>
              <a:pathLst>
                <a:path w="387" h="246" extrusionOk="0">
                  <a:moveTo>
                    <a:pt x="387" y="132"/>
                  </a:moveTo>
                  <a:cubicBezTo>
                    <a:pt x="171" y="141"/>
                    <a:pt x="87" y="0"/>
                    <a:pt x="0" y="132"/>
                  </a:cubicBezTo>
                  <a:cubicBezTo>
                    <a:pt x="2" y="224"/>
                    <a:pt x="340" y="246"/>
                    <a:pt x="387" y="13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9" name="Google Shape;4359;p3"/>
            <p:cNvSpPr/>
            <p:nvPr/>
          </p:nvSpPr>
          <p:spPr>
            <a:xfrm>
              <a:off x="4284913" y="2800936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0" name="Google Shape;4360;p3"/>
            <p:cNvSpPr/>
            <p:nvPr/>
          </p:nvSpPr>
          <p:spPr>
            <a:xfrm>
              <a:off x="1524791" y="2800936"/>
              <a:ext cx="13849" cy="5540"/>
            </a:xfrm>
            <a:custGeom>
              <a:avLst/>
              <a:gdLst/>
              <a:ahLst/>
              <a:cxnLst/>
              <a:rect l="l" t="t" r="r" b="b"/>
              <a:pathLst>
                <a:path w="388" h="184" extrusionOk="0">
                  <a:moveTo>
                    <a:pt x="387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1" name="Google Shape;4361;p3"/>
            <p:cNvSpPr/>
            <p:nvPr/>
          </p:nvSpPr>
          <p:spPr>
            <a:xfrm>
              <a:off x="7932869" y="2800514"/>
              <a:ext cx="20702" cy="3673"/>
            </a:xfrm>
            <a:custGeom>
              <a:avLst/>
              <a:gdLst/>
              <a:ahLst/>
              <a:cxnLst/>
              <a:rect l="l" t="t" r="r" b="b"/>
              <a:pathLst>
                <a:path w="580" h="122" extrusionOk="0">
                  <a:moveTo>
                    <a:pt x="580" y="14"/>
                  </a:moveTo>
                  <a:cubicBezTo>
                    <a:pt x="353" y="30"/>
                    <a:pt x="34" y="0"/>
                    <a:pt x="0" y="106"/>
                  </a:cubicBezTo>
                  <a:cubicBezTo>
                    <a:pt x="229" y="92"/>
                    <a:pt x="549" y="122"/>
                    <a:pt x="580" y="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2" name="Google Shape;4362;p3"/>
            <p:cNvSpPr/>
            <p:nvPr/>
          </p:nvSpPr>
          <p:spPr>
            <a:xfrm>
              <a:off x="4470689" y="2797865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3" y="102"/>
                  </a:moveTo>
                  <a:cubicBezTo>
                    <a:pt x="0" y="153"/>
                    <a:pt x="157" y="206"/>
                    <a:pt x="193" y="102"/>
                  </a:cubicBezTo>
                  <a:cubicBezTo>
                    <a:pt x="196" y="53"/>
                    <a:pt x="41" y="1"/>
                    <a:pt x="3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3" name="Google Shape;4363;p3"/>
            <p:cNvSpPr/>
            <p:nvPr/>
          </p:nvSpPr>
          <p:spPr>
            <a:xfrm>
              <a:off x="630032" y="2794252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7" y="134"/>
                  </a:moveTo>
                  <a:cubicBezTo>
                    <a:pt x="168" y="143"/>
                    <a:pt x="86" y="1"/>
                    <a:pt x="1" y="134"/>
                  </a:cubicBezTo>
                  <a:cubicBezTo>
                    <a:pt x="2" y="222"/>
                    <a:pt x="336" y="247"/>
                    <a:pt x="387" y="13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4" name="Google Shape;4364;p3"/>
            <p:cNvSpPr/>
            <p:nvPr/>
          </p:nvSpPr>
          <p:spPr>
            <a:xfrm>
              <a:off x="1180579" y="2792415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7" y="101"/>
                  </a:moveTo>
                  <a:cubicBezTo>
                    <a:pt x="197" y="52"/>
                    <a:pt x="36" y="0"/>
                    <a:pt x="2" y="101"/>
                  </a:cubicBezTo>
                  <a:cubicBezTo>
                    <a:pt x="1" y="153"/>
                    <a:pt x="156" y="205"/>
                    <a:pt x="197" y="10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5" name="Google Shape;4365;p3"/>
            <p:cNvSpPr/>
            <p:nvPr/>
          </p:nvSpPr>
          <p:spPr>
            <a:xfrm>
              <a:off x="3534563" y="2789645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6" y="104"/>
                  </a:moveTo>
                  <a:cubicBezTo>
                    <a:pt x="196" y="53"/>
                    <a:pt x="38" y="1"/>
                    <a:pt x="4" y="104"/>
                  </a:cubicBezTo>
                  <a:cubicBezTo>
                    <a:pt x="0" y="154"/>
                    <a:pt x="162" y="208"/>
                    <a:pt x="196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6" name="Google Shape;4366;p3"/>
            <p:cNvSpPr/>
            <p:nvPr/>
          </p:nvSpPr>
          <p:spPr>
            <a:xfrm>
              <a:off x="7533763" y="2786695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6" y="112"/>
                  </a:moveTo>
                  <a:cubicBezTo>
                    <a:pt x="342" y="1"/>
                    <a:pt x="171" y="56"/>
                    <a:pt x="1" y="112"/>
                  </a:cubicBezTo>
                  <a:cubicBezTo>
                    <a:pt x="1" y="203"/>
                    <a:pt x="336" y="225"/>
                    <a:pt x="386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7" name="Google Shape;4367;p3"/>
            <p:cNvSpPr/>
            <p:nvPr/>
          </p:nvSpPr>
          <p:spPr>
            <a:xfrm>
              <a:off x="4222952" y="2787297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8" name="Google Shape;4368;p3"/>
            <p:cNvSpPr/>
            <p:nvPr/>
          </p:nvSpPr>
          <p:spPr>
            <a:xfrm>
              <a:off x="2780823" y="2789254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101" y="117"/>
                  </a:moveTo>
                  <a:cubicBezTo>
                    <a:pt x="154" y="140"/>
                    <a:pt x="392" y="73"/>
                    <a:pt x="294" y="27"/>
                  </a:cubicBezTo>
                  <a:cubicBezTo>
                    <a:pt x="240" y="1"/>
                    <a:pt x="0" y="71"/>
                    <a:pt x="101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9" name="Google Shape;4369;p3"/>
            <p:cNvSpPr/>
            <p:nvPr/>
          </p:nvSpPr>
          <p:spPr>
            <a:xfrm>
              <a:off x="2502248" y="2786905"/>
              <a:ext cx="6853" cy="6293"/>
            </a:xfrm>
            <a:custGeom>
              <a:avLst/>
              <a:gdLst/>
              <a:ahLst/>
              <a:cxnLst/>
              <a:rect l="l" t="t" r="r" b="b"/>
              <a:pathLst>
                <a:path w="192" h="209" extrusionOk="0">
                  <a:moveTo>
                    <a:pt x="1" y="105"/>
                  </a:moveTo>
                  <a:cubicBezTo>
                    <a:pt x="1" y="153"/>
                    <a:pt x="155" y="208"/>
                    <a:pt x="191" y="105"/>
                  </a:cubicBezTo>
                  <a:cubicBezTo>
                    <a:pt x="191" y="54"/>
                    <a:pt x="35" y="0"/>
                    <a:pt x="1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0" name="Google Shape;4370;p3"/>
            <p:cNvSpPr/>
            <p:nvPr/>
          </p:nvSpPr>
          <p:spPr>
            <a:xfrm>
              <a:off x="1868896" y="2786936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7" y="104"/>
                  </a:moveTo>
                  <a:cubicBezTo>
                    <a:pt x="197" y="53"/>
                    <a:pt x="40" y="1"/>
                    <a:pt x="4" y="104"/>
                  </a:cubicBezTo>
                  <a:cubicBezTo>
                    <a:pt x="1" y="152"/>
                    <a:pt x="158" y="207"/>
                    <a:pt x="197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1" name="Google Shape;4371;p3"/>
            <p:cNvSpPr/>
            <p:nvPr/>
          </p:nvSpPr>
          <p:spPr>
            <a:xfrm>
              <a:off x="512999" y="2790037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0"/>
                    <a:pt x="5" y="2"/>
                    <a:pt x="1" y="91"/>
                  </a:cubicBezTo>
                  <a:cubicBezTo>
                    <a:pt x="150" y="71"/>
                    <a:pt x="379" y="87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2" name="Google Shape;4372;p3"/>
            <p:cNvSpPr/>
            <p:nvPr/>
          </p:nvSpPr>
          <p:spPr>
            <a:xfrm>
              <a:off x="6666451" y="2781245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7" y="110"/>
                  </a:moveTo>
                  <a:cubicBezTo>
                    <a:pt x="347" y="1"/>
                    <a:pt x="173" y="53"/>
                    <a:pt x="1" y="110"/>
                  </a:cubicBezTo>
                  <a:cubicBezTo>
                    <a:pt x="2" y="202"/>
                    <a:pt x="336" y="224"/>
                    <a:pt x="387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3" name="Google Shape;4373;p3"/>
            <p:cNvSpPr/>
            <p:nvPr/>
          </p:nvSpPr>
          <p:spPr>
            <a:xfrm>
              <a:off x="6112264" y="278380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0" y="25"/>
                  </a:moveTo>
                  <a:cubicBezTo>
                    <a:pt x="238" y="0"/>
                    <a:pt x="1" y="70"/>
                    <a:pt x="100" y="117"/>
                  </a:cubicBezTo>
                  <a:cubicBezTo>
                    <a:pt x="153" y="141"/>
                    <a:pt x="392" y="72"/>
                    <a:pt x="290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4" name="Google Shape;4374;p3"/>
            <p:cNvSpPr/>
            <p:nvPr/>
          </p:nvSpPr>
          <p:spPr>
            <a:xfrm>
              <a:off x="4993931" y="2779077"/>
              <a:ext cx="20595" cy="9003"/>
            </a:xfrm>
            <a:custGeom>
              <a:avLst/>
              <a:gdLst/>
              <a:ahLst/>
              <a:cxnLst/>
              <a:rect l="l" t="t" r="r" b="b"/>
              <a:pathLst>
                <a:path w="577" h="299" extrusionOk="0">
                  <a:moveTo>
                    <a:pt x="576" y="1"/>
                  </a:moveTo>
                  <a:lnTo>
                    <a:pt x="192" y="1"/>
                  </a:lnTo>
                  <a:cubicBezTo>
                    <a:pt x="192" y="91"/>
                    <a:pt x="37" y="109"/>
                    <a:pt x="0" y="182"/>
                  </a:cubicBezTo>
                  <a:cubicBezTo>
                    <a:pt x="243" y="189"/>
                    <a:pt x="265" y="298"/>
                    <a:pt x="576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5" name="Google Shape;4375;p3"/>
            <p:cNvSpPr/>
            <p:nvPr/>
          </p:nvSpPr>
          <p:spPr>
            <a:xfrm>
              <a:off x="2767438" y="2778716"/>
              <a:ext cx="23878" cy="5871"/>
            </a:xfrm>
            <a:custGeom>
              <a:avLst/>
              <a:gdLst/>
              <a:ahLst/>
              <a:cxnLst/>
              <a:rect l="l" t="t" r="r" b="b"/>
              <a:pathLst>
                <a:path w="669" h="195" extrusionOk="0">
                  <a:moveTo>
                    <a:pt x="476" y="194"/>
                  </a:moveTo>
                  <a:cubicBezTo>
                    <a:pt x="472" y="103"/>
                    <a:pt x="632" y="86"/>
                    <a:pt x="669" y="13"/>
                  </a:cubicBezTo>
                  <a:cubicBezTo>
                    <a:pt x="365" y="21"/>
                    <a:pt x="1" y="1"/>
                    <a:pt x="88" y="19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6" name="Google Shape;4376;p3"/>
            <p:cNvSpPr/>
            <p:nvPr/>
          </p:nvSpPr>
          <p:spPr>
            <a:xfrm>
              <a:off x="6883136" y="2778325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38" y="1"/>
                    <a:pt x="1" y="70"/>
                    <a:pt x="100" y="116"/>
                  </a:cubicBezTo>
                  <a:cubicBezTo>
                    <a:pt x="154" y="142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7" name="Google Shape;4377;p3"/>
            <p:cNvSpPr/>
            <p:nvPr/>
          </p:nvSpPr>
          <p:spPr>
            <a:xfrm>
              <a:off x="4460659" y="2768118"/>
              <a:ext cx="40368" cy="13700"/>
            </a:xfrm>
            <a:custGeom>
              <a:avLst/>
              <a:gdLst/>
              <a:ahLst/>
              <a:cxnLst/>
              <a:rect l="l" t="t" r="r" b="b"/>
              <a:pathLst>
                <a:path w="1131" h="455" extrusionOk="0">
                  <a:moveTo>
                    <a:pt x="284" y="455"/>
                  </a:moveTo>
                  <a:lnTo>
                    <a:pt x="1054" y="455"/>
                  </a:lnTo>
                  <a:cubicBezTo>
                    <a:pt x="1131" y="238"/>
                    <a:pt x="700" y="259"/>
                    <a:pt x="859" y="1"/>
                  </a:cubicBezTo>
                  <a:cubicBezTo>
                    <a:pt x="1" y="40"/>
                    <a:pt x="576" y="194"/>
                    <a:pt x="284" y="4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8" name="Google Shape;4378;p3"/>
            <p:cNvSpPr/>
            <p:nvPr/>
          </p:nvSpPr>
          <p:spPr>
            <a:xfrm>
              <a:off x="2498572" y="277832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2" y="1"/>
                    <a:pt x="1" y="70"/>
                    <a:pt x="104" y="116"/>
                  </a:cubicBezTo>
                  <a:cubicBezTo>
                    <a:pt x="156" y="142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9" name="Google Shape;4379;p3"/>
            <p:cNvSpPr/>
            <p:nvPr/>
          </p:nvSpPr>
          <p:spPr>
            <a:xfrm>
              <a:off x="1865363" y="277832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3" y="116"/>
                  </a:moveTo>
                  <a:cubicBezTo>
                    <a:pt x="153" y="142"/>
                    <a:pt x="395" y="73"/>
                    <a:pt x="296" y="26"/>
                  </a:cubicBezTo>
                  <a:cubicBezTo>
                    <a:pt x="237" y="1"/>
                    <a:pt x="1" y="70"/>
                    <a:pt x="103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0" name="Google Shape;4380;p3"/>
            <p:cNvSpPr/>
            <p:nvPr/>
          </p:nvSpPr>
          <p:spPr>
            <a:xfrm>
              <a:off x="170750" y="2765709"/>
              <a:ext cx="46293" cy="18759"/>
            </a:xfrm>
            <a:custGeom>
              <a:avLst/>
              <a:gdLst/>
              <a:ahLst/>
              <a:cxnLst/>
              <a:rect l="l" t="t" r="r" b="b"/>
              <a:pathLst>
                <a:path w="1297" h="623" extrusionOk="0">
                  <a:moveTo>
                    <a:pt x="1297" y="353"/>
                  </a:moveTo>
                  <a:cubicBezTo>
                    <a:pt x="926" y="315"/>
                    <a:pt x="1144" y="1"/>
                    <a:pt x="524" y="81"/>
                  </a:cubicBezTo>
                  <a:cubicBezTo>
                    <a:pt x="1" y="224"/>
                    <a:pt x="1001" y="622"/>
                    <a:pt x="1297" y="35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1" name="Google Shape;4381;p3"/>
            <p:cNvSpPr/>
            <p:nvPr/>
          </p:nvSpPr>
          <p:spPr>
            <a:xfrm>
              <a:off x="8576393" y="2772845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0" y="0"/>
                    <a:pt x="1" y="69"/>
                    <a:pt x="101" y="116"/>
                  </a:cubicBezTo>
                  <a:cubicBezTo>
                    <a:pt x="152" y="141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2" name="Google Shape;4382;p3"/>
            <p:cNvSpPr/>
            <p:nvPr/>
          </p:nvSpPr>
          <p:spPr>
            <a:xfrm>
              <a:off x="7086330" y="2773567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4" y="22"/>
                    <a:pt x="4" y="5"/>
                    <a:pt x="0" y="92"/>
                  </a:cubicBezTo>
                  <a:cubicBezTo>
                    <a:pt x="149" y="73"/>
                    <a:pt x="380" y="90"/>
                    <a:pt x="3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3" name="Google Shape;4383;p3"/>
            <p:cNvSpPr/>
            <p:nvPr/>
          </p:nvSpPr>
          <p:spPr>
            <a:xfrm>
              <a:off x="4215171" y="2765438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4" y="181"/>
                  </a:moveTo>
                  <a:lnTo>
                    <a:pt x="604" y="1"/>
                  </a:lnTo>
                  <a:lnTo>
                    <a:pt x="25" y="1"/>
                  </a:lnTo>
                  <a:cubicBezTo>
                    <a:pt x="1" y="164"/>
                    <a:pt x="219" y="212"/>
                    <a:pt x="604" y="1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4" name="Google Shape;4384;p3"/>
            <p:cNvSpPr/>
            <p:nvPr/>
          </p:nvSpPr>
          <p:spPr>
            <a:xfrm>
              <a:off x="3049297" y="2767335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3" y="27"/>
                  </a:moveTo>
                  <a:cubicBezTo>
                    <a:pt x="240" y="0"/>
                    <a:pt x="1" y="71"/>
                    <a:pt x="100" y="118"/>
                  </a:cubicBezTo>
                  <a:cubicBezTo>
                    <a:pt x="151" y="143"/>
                    <a:pt x="390" y="76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5" name="Google Shape;4385;p3"/>
            <p:cNvSpPr/>
            <p:nvPr/>
          </p:nvSpPr>
          <p:spPr>
            <a:xfrm>
              <a:off x="1383487" y="276733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7"/>
                  </a:moveTo>
                  <a:cubicBezTo>
                    <a:pt x="241" y="0"/>
                    <a:pt x="1" y="71"/>
                    <a:pt x="101" y="118"/>
                  </a:cubicBezTo>
                  <a:cubicBezTo>
                    <a:pt x="157" y="143"/>
                    <a:pt x="394" y="76"/>
                    <a:pt x="296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6" name="Google Shape;4386;p3"/>
            <p:cNvSpPr/>
            <p:nvPr/>
          </p:nvSpPr>
          <p:spPr>
            <a:xfrm>
              <a:off x="254768" y="276733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1" y="27"/>
                  </a:moveTo>
                  <a:cubicBezTo>
                    <a:pt x="238" y="0"/>
                    <a:pt x="0" y="71"/>
                    <a:pt x="99" y="118"/>
                  </a:cubicBezTo>
                  <a:cubicBezTo>
                    <a:pt x="152" y="143"/>
                    <a:pt x="393" y="76"/>
                    <a:pt x="291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7" name="Google Shape;4387;p3"/>
            <p:cNvSpPr/>
            <p:nvPr/>
          </p:nvSpPr>
          <p:spPr>
            <a:xfrm>
              <a:off x="4529188" y="2764685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0" y="26"/>
                  </a:moveTo>
                  <a:cubicBezTo>
                    <a:pt x="237" y="1"/>
                    <a:pt x="1" y="69"/>
                    <a:pt x="99" y="117"/>
                  </a:cubicBezTo>
                  <a:cubicBezTo>
                    <a:pt x="151" y="141"/>
                    <a:pt x="391" y="71"/>
                    <a:pt x="290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8" name="Google Shape;4388;p3"/>
            <p:cNvSpPr/>
            <p:nvPr/>
          </p:nvSpPr>
          <p:spPr>
            <a:xfrm>
              <a:off x="2144259" y="2759085"/>
              <a:ext cx="27626" cy="9997"/>
            </a:xfrm>
            <a:custGeom>
              <a:avLst/>
              <a:gdLst/>
              <a:ahLst/>
              <a:cxnLst/>
              <a:rect l="l" t="t" r="r" b="b"/>
              <a:pathLst>
                <a:path w="774" h="332" extrusionOk="0">
                  <a:moveTo>
                    <a:pt x="0" y="212"/>
                  </a:moveTo>
                  <a:cubicBezTo>
                    <a:pt x="258" y="329"/>
                    <a:pt x="717" y="332"/>
                    <a:pt x="773" y="122"/>
                  </a:cubicBezTo>
                  <a:cubicBezTo>
                    <a:pt x="516" y="3"/>
                    <a:pt x="54" y="0"/>
                    <a:pt x="0" y="2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9" name="Google Shape;4389;p3"/>
            <p:cNvSpPr/>
            <p:nvPr/>
          </p:nvSpPr>
          <p:spPr>
            <a:xfrm>
              <a:off x="8442263" y="2759386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7" y="110"/>
                  </a:moveTo>
                  <a:cubicBezTo>
                    <a:pt x="347" y="1"/>
                    <a:pt x="173" y="54"/>
                    <a:pt x="1" y="110"/>
                  </a:cubicBezTo>
                  <a:cubicBezTo>
                    <a:pt x="3" y="202"/>
                    <a:pt x="339" y="224"/>
                    <a:pt x="387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0" name="Google Shape;4390;p3"/>
            <p:cNvSpPr/>
            <p:nvPr/>
          </p:nvSpPr>
          <p:spPr>
            <a:xfrm>
              <a:off x="7747093" y="2759537"/>
              <a:ext cx="6960" cy="6263"/>
            </a:xfrm>
            <a:custGeom>
              <a:avLst/>
              <a:gdLst/>
              <a:ahLst/>
              <a:cxnLst/>
              <a:rect l="l" t="t" r="r" b="b"/>
              <a:pathLst>
                <a:path w="195" h="208" extrusionOk="0">
                  <a:moveTo>
                    <a:pt x="194" y="105"/>
                  </a:moveTo>
                  <a:cubicBezTo>
                    <a:pt x="194" y="54"/>
                    <a:pt x="36" y="1"/>
                    <a:pt x="1" y="105"/>
                  </a:cubicBezTo>
                  <a:cubicBezTo>
                    <a:pt x="1" y="155"/>
                    <a:pt x="155" y="207"/>
                    <a:pt x="194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1" name="Google Shape;4391;p3"/>
            <p:cNvSpPr/>
            <p:nvPr/>
          </p:nvSpPr>
          <p:spPr>
            <a:xfrm>
              <a:off x="4587758" y="2759958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386" y="0"/>
                  </a:moveTo>
                  <a:lnTo>
                    <a:pt x="0" y="0"/>
                  </a:lnTo>
                  <a:lnTo>
                    <a:pt x="0" y="180"/>
                  </a:lnTo>
                  <a:lnTo>
                    <a:pt x="386" y="18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2" name="Google Shape;4392;p3"/>
            <p:cNvSpPr/>
            <p:nvPr/>
          </p:nvSpPr>
          <p:spPr>
            <a:xfrm>
              <a:off x="1383487" y="276191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6" y="26"/>
                  </a:moveTo>
                  <a:cubicBezTo>
                    <a:pt x="241" y="0"/>
                    <a:pt x="1" y="69"/>
                    <a:pt x="101" y="115"/>
                  </a:cubicBezTo>
                  <a:cubicBezTo>
                    <a:pt x="157" y="141"/>
                    <a:pt x="394" y="73"/>
                    <a:pt x="296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3" name="Google Shape;4393;p3"/>
            <p:cNvSpPr/>
            <p:nvPr/>
          </p:nvSpPr>
          <p:spPr>
            <a:xfrm>
              <a:off x="1352685" y="2759778"/>
              <a:ext cx="23914" cy="6022"/>
            </a:xfrm>
            <a:custGeom>
              <a:avLst/>
              <a:gdLst/>
              <a:ahLst/>
              <a:cxnLst/>
              <a:rect l="l" t="t" r="r" b="b"/>
              <a:pathLst>
                <a:path w="670" h="200" extrusionOk="0">
                  <a:moveTo>
                    <a:pt x="578" y="6"/>
                  </a:moveTo>
                  <a:cubicBezTo>
                    <a:pt x="246" y="1"/>
                    <a:pt x="86" y="75"/>
                    <a:pt x="1" y="186"/>
                  </a:cubicBezTo>
                  <a:cubicBezTo>
                    <a:pt x="304" y="178"/>
                    <a:pt x="669" y="199"/>
                    <a:pt x="578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4" name="Google Shape;4394;p3"/>
            <p:cNvSpPr/>
            <p:nvPr/>
          </p:nvSpPr>
          <p:spPr>
            <a:xfrm>
              <a:off x="172142" y="276191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40" y="0"/>
                    <a:pt x="1" y="69"/>
                    <a:pt x="100" y="115"/>
                  </a:cubicBezTo>
                  <a:cubicBezTo>
                    <a:pt x="152" y="141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5" name="Google Shape;4395;p3"/>
            <p:cNvSpPr/>
            <p:nvPr/>
          </p:nvSpPr>
          <p:spPr>
            <a:xfrm>
              <a:off x="8593739" y="2753696"/>
              <a:ext cx="27555" cy="10207"/>
            </a:xfrm>
            <a:custGeom>
              <a:avLst/>
              <a:gdLst/>
              <a:ahLst/>
              <a:cxnLst/>
              <a:rect l="l" t="t" r="r" b="b"/>
              <a:pathLst>
                <a:path w="772" h="339" extrusionOk="0">
                  <a:moveTo>
                    <a:pt x="772" y="299"/>
                  </a:moveTo>
                  <a:lnTo>
                    <a:pt x="772" y="27"/>
                  </a:lnTo>
                  <a:cubicBezTo>
                    <a:pt x="332" y="0"/>
                    <a:pt x="48" y="47"/>
                    <a:pt x="1" y="208"/>
                  </a:cubicBezTo>
                  <a:cubicBezTo>
                    <a:pt x="260" y="237"/>
                    <a:pt x="367" y="339"/>
                    <a:pt x="772" y="29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6" name="Google Shape;4396;p3"/>
            <p:cNvSpPr/>
            <p:nvPr/>
          </p:nvSpPr>
          <p:spPr>
            <a:xfrm>
              <a:off x="7967347" y="2756827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3" y="104"/>
                  </a:moveTo>
                  <a:cubicBezTo>
                    <a:pt x="193" y="53"/>
                    <a:pt x="38" y="1"/>
                    <a:pt x="0" y="104"/>
                  </a:cubicBezTo>
                  <a:cubicBezTo>
                    <a:pt x="0" y="156"/>
                    <a:pt x="156" y="208"/>
                    <a:pt x="193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7" name="Google Shape;4397;p3"/>
            <p:cNvSpPr/>
            <p:nvPr/>
          </p:nvSpPr>
          <p:spPr>
            <a:xfrm>
              <a:off x="7664395" y="2748969"/>
              <a:ext cx="29910" cy="13760"/>
            </a:xfrm>
            <a:custGeom>
              <a:avLst/>
              <a:gdLst/>
              <a:ahLst/>
              <a:cxnLst/>
              <a:rect l="l" t="t" r="r" b="b"/>
              <a:pathLst>
                <a:path w="838" h="457" extrusionOk="0">
                  <a:moveTo>
                    <a:pt x="197" y="456"/>
                  </a:moveTo>
                  <a:lnTo>
                    <a:pt x="582" y="456"/>
                  </a:lnTo>
                  <a:cubicBezTo>
                    <a:pt x="682" y="224"/>
                    <a:pt x="838" y="138"/>
                    <a:pt x="387" y="1"/>
                  </a:cubicBezTo>
                  <a:cubicBezTo>
                    <a:pt x="530" y="249"/>
                    <a:pt x="5" y="184"/>
                    <a:pt x="1" y="365"/>
                  </a:cubicBezTo>
                  <a:cubicBezTo>
                    <a:pt x="121" y="372"/>
                    <a:pt x="232" y="379"/>
                    <a:pt x="197" y="45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8" name="Google Shape;4398;p3"/>
            <p:cNvSpPr/>
            <p:nvPr/>
          </p:nvSpPr>
          <p:spPr>
            <a:xfrm>
              <a:off x="7595581" y="2754117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4"/>
                  </a:moveTo>
                  <a:cubicBezTo>
                    <a:pt x="197" y="53"/>
                    <a:pt x="39" y="1"/>
                    <a:pt x="1" y="104"/>
                  </a:cubicBezTo>
                  <a:cubicBezTo>
                    <a:pt x="4" y="152"/>
                    <a:pt x="160" y="207"/>
                    <a:pt x="195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9" name="Google Shape;4399;p3"/>
            <p:cNvSpPr/>
            <p:nvPr/>
          </p:nvSpPr>
          <p:spPr>
            <a:xfrm>
              <a:off x="4274669" y="2747162"/>
              <a:ext cx="58821" cy="12827"/>
            </a:xfrm>
            <a:custGeom>
              <a:avLst/>
              <a:gdLst/>
              <a:ahLst/>
              <a:cxnLst/>
              <a:rect l="l" t="t" r="r" b="b"/>
              <a:pathLst>
                <a:path w="1648" h="426" extrusionOk="0">
                  <a:moveTo>
                    <a:pt x="673" y="425"/>
                  </a:moveTo>
                  <a:cubicBezTo>
                    <a:pt x="1648" y="60"/>
                    <a:pt x="1" y="1"/>
                    <a:pt x="673" y="4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0" name="Google Shape;4400;p3"/>
            <p:cNvSpPr/>
            <p:nvPr/>
          </p:nvSpPr>
          <p:spPr>
            <a:xfrm>
              <a:off x="4615241" y="2754479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0"/>
                    <a:pt x="6" y="2"/>
                    <a:pt x="1" y="91"/>
                  </a:cubicBezTo>
                  <a:cubicBezTo>
                    <a:pt x="151" y="71"/>
                    <a:pt x="382" y="88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1" name="Google Shape;4401;p3"/>
            <p:cNvSpPr/>
            <p:nvPr/>
          </p:nvSpPr>
          <p:spPr>
            <a:xfrm>
              <a:off x="4078435" y="2751739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2" name="Google Shape;4402;p3"/>
            <p:cNvSpPr/>
            <p:nvPr/>
          </p:nvSpPr>
          <p:spPr>
            <a:xfrm>
              <a:off x="3059719" y="2751377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3" y="104"/>
                  </a:moveTo>
                  <a:cubicBezTo>
                    <a:pt x="193" y="53"/>
                    <a:pt x="37" y="0"/>
                    <a:pt x="0" y="104"/>
                  </a:cubicBezTo>
                  <a:cubicBezTo>
                    <a:pt x="0" y="154"/>
                    <a:pt x="158" y="207"/>
                    <a:pt x="193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3" name="Google Shape;4403;p3"/>
            <p:cNvSpPr/>
            <p:nvPr/>
          </p:nvSpPr>
          <p:spPr>
            <a:xfrm>
              <a:off x="1352649" y="2748638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4" y="103"/>
                  </a:moveTo>
                  <a:cubicBezTo>
                    <a:pt x="196" y="52"/>
                    <a:pt x="40" y="0"/>
                    <a:pt x="2" y="103"/>
                  </a:cubicBezTo>
                  <a:cubicBezTo>
                    <a:pt x="1" y="154"/>
                    <a:pt x="157" y="208"/>
                    <a:pt x="194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4" name="Google Shape;4404;p3"/>
            <p:cNvSpPr/>
            <p:nvPr/>
          </p:nvSpPr>
          <p:spPr>
            <a:xfrm>
              <a:off x="8786439" y="2740207"/>
              <a:ext cx="27840" cy="18427"/>
            </a:xfrm>
            <a:custGeom>
              <a:avLst/>
              <a:gdLst/>
              <a:ahLst/>
              <a:cxnLst/>
              <a:rect l="l" t="t" r="r" b="b"/>
              <a:pathLst>
                <a:path w="780" h="612" extrusionOk="0">
                  <a:moveTo>
                    <a:pt x="0" y="292"/>
                  </a:moveTo>
                  <a:cubicBezTo>
                    <a:pt x="780" y="612"/>
                    <a:pt x="455" y="1"/>
                    <a:pt x="0" y="2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5" name="Google Shape;4405;p3"/>
            <p:cNvSpPr/>
            <p:nvPr/>
          </p:nvSpPr>
          <p:spPr>
            <a:xfrm>
              <a:off x="6508158" y="2745868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1" y="104"/>
                  </a:moveTo>
                  <a:cubicBezTo>
                    <a:pt x="193" y="54"/>
                    <a:pt x="38" y="1"/>
                    <a:pt x="0" y="104"/>
                  </a:cubicBezTo>
                  <a:cubicBezTo>
                    <a:pt x="0" y="155"/>
                    <a:pt x="158" y="208"/>
                    <a:pt x="191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6" name="Google Shape;4406;p3"/>
            <p:cNvSpPr/>
            <p:nvPr/>
          </p:nvSpPr>
          <p:spPr>
            <a:xfrm>
              <a:off x="8755352" y="2745476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0" y="117"/>
                  </a:moveTo>
                  <a:cubicBezTo>
                    <a:pt x="153" y="142"/>
                    <a:pt x="392" y="74"/>
                    <a:pt x="293" y="27"/>
                  </a:cubicBezTo>
                  <a:cubicBezTo>
                    <a:pt x="241" y="1"/>
                    <a:pt x="1" y="71"/>
                    <a:pt x="100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7" name="Google Shape;4407;p3"/>
            <p:cNvSpPr/>
            <p:nvPr/>
          </p:nvSpPr>
          <p:spPr>
            <a:xfrm>
              <a:off x="2188838" y="2745476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7"/>
                  </a:moveTo>
                  <a:cubicBezTo>
                    <a:pt x="241" y="1"/>
                    <a:pt x="1" y="71"/>
                    <a:pt x="104" y="117"/>
                  </a:cubicBezTo>
                  <a:cubicBezTo>
                    <a:pt x="155" y="143"/>
                    <a:pt x="395" y="74"/>
                    <a:pt x="294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8" name="Google Shape;4408;p3"/>
            <p:cNvSpPr/>
            <p:nvPr/>
          </p:nvSpPr>
          <p:spPr>
            <a:xfrm>
              <a:off x="1111837" y="2746259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1"/>
                  </a:moveTo>
                  <a:cubicBezTo>
                    <a:pt x="235" y="22"/>
                    <a:pt x="5" y="2"/>
                    <a:pt x="0" y="91"/>
                  </a:cubicBezTo>
                  <a:cubicBezTo>
                    <a:pt x="150" y="71"/>
                    <a:pt x="379" y="90"/>
                    <a:pt x="3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9" name="Google Shape;4409;p3"/>
            <p:cNvSpPr/>
            <p:nvPr/>
          </p:nvSpPr>
          <p:spPr>
            <a:xfrm>
              <a:off x="798462" y="274547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7"/>
                  </a:moveTo>
                  <a:cubicBezTo>
                    <a:pt x="155" y="142"/>
                    <a:pt x="393" y="74"/>
                    <a:pt x="294" y="27"/>
                  </a:cubicBezTo>
                  <a:cubicBezTo>
                    <a:pt x="242" y="1"/>
                    <a:pt x="1" y="71"/>
                    <a:pt x="102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0" name="Google Shape;4410;p3"/>
            <p:cNvSpPr/>
            <p:nvPr/>
          </p:nvSpPr>
          <p:spPr>
            <a:xfrm>
              <a:off x="8889624" y="2737949"/>
              <a:ext cx="23950" cy="5992"/>
            </a:xfrm>
            <a:custGeom>
              <a:avLst/>
              <a:gdLst/>
              <a:ahLst/>
              <a:cxnLst/>
              <a:rect l="l" t="t" r="r" b="b"/>
              <a:pathLst>
                <a:path w="671" h="199" extrusionOk="0">
                  <a:moveTo>
                    <a:pt x="582" y="4"/>
                  </a:moveTo>
                  <a:cubicBezTo>
                    <a:pt x="249" y="0"/>
                    <a:pt x="88" y="73"/>
                    <a:pt x="1" y="185"/>
                  </a:cubicBezTo>
                  <a:cubicBezTo>
                    <a:pt x="305" y="178"/>
                    <a:pt x="670" y="198"/>
                    <a:pt x="582" y="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1" name="Google Shape;4411;p3"/>
            <p:cNvSpPr/>
            <p:nvPr/>
          </p:nvSpPr>
          <p:spPr>
            <a:xfrm>
              <a:off x="8769521" y="2737738"/>
              <a:ext cx="23878" cy="5811"/>
            </a:xfrm>
            <a:custGeom>
              <a:avLst/>
              <a:gdLst/>
              <a:ahLst/>
              <a:cxnLst/>
              <a:rect l="l" t="t" r="r" b="b"/>
              <a:pathLst>
                <a:path w="669" h="193" extrusionOk="0">
                  <a:moveTo>
                    <a:pt x="474" y="192"/>
                  </a:moveTo>
                  <a:cubicBezTo>
                    <a:pt x="474" y="101"/>
                    <a:pt x="630" y="85"/>
                    <a:pt x="669" y="11"/>
                  </a:cubicBezTo>
                  <a:cubicBezTo>
                    <a:pt x="363" y="21"/>
                    <a:pt x="1" y="1"/>
                    <a:pt x="8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2" name="Google Shape;4412;p3"/>
            <p:cNvSpPr/>
            <p:nvPr/>
          </p:nvSpPr>
          <p:spPr>
            <a:xfrm>
              <a:off x="2894501" y="2732620"/>
              <a:ext cx="13813" cy="10930"/>
            </a:xfrm>
            <a:custGeom>
              <a:avLst/>
              <a:gdLst/>
              <a:ahLst/>
              <a:cxnLst/>
              <a:rect l="l" t="t" r="r" b="b"/>
              <a:pathLst>
                <a:path w="387" h="363" extrusionOk="0">
                  <a:moveTo>
                    <a:pt x="387" y="1"/>
                  </a:moveTo>
                  <a:lnTo>
                    <a:pt x="0" y="1"/>
                  </a:lnTo>
                  <a:lnTo>
                    <a:pt x="0" y="362"/>
                  </a:lnTo>
                  <a:lnTo>
                    <a:pt x="387" y="36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3" name="Google Shape;4413;p3"/>
            <p:cNvSpPr/>
            <p:nvPr/>
          </p:nvSpPr>
          <p:spPr>
            <a:xfrm>
              <a:off x="6738584" y="2737347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4"/>
                  </a:moveTo>
                  <a:cubicBezTo>
                    <a:pt x="241" y="0"/>
                    <a:pt x="0" y="68"/>
                    <a:pt x="98" y="115"/>
                  </a:cubicBezTo>
                  <a:cubicBezTo>
                    <a:pt x="154" y="140"/>
                    <a:pt x="395" y="72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4" name="Google Shape;4414;p3"/>
            <p:cNvSpPr/>
            <p:nvPr/>
          </p:nvSpPr>
          <p:spPr>
            <a:xfrm>
              <a:off x="8222008" y="2735299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1"/>
                  </a:moveTo>
                  <a:cubicBezTo>
                    <a:pt x="238" y="23"/>
                    <a:pt x="7" y="4"/>
                    <a:pt x="0" y="92"/>
                  </a:cubicBezTo>
                  <a:cubicBezTo>
                    <a:pt x="149" y="71"/>
                    <a:pt x="383" y="91"/>
                    <a:pt x="3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5" name="Google Shape;4415;p3"/>
            <p:cNvSpPr/>
            <p:nvPr/>
          </p:nvSpPr>
          <p:spPr>
            <a:xfrm>
              <a:off x="6521935" y="2734818"/>
              <a:ext cx="20666" cy="3764"/>
            </a:xfrm>
            <a:custGeom>
              <a:avLst/>
              <a:gdLst/>
              <a:ahLst/>
              <a:cxnLst/>
              <a:rect l="l" t="t" r="r" b="b"/>
              <a:pathLst>
                <a:path w="579" h="125" extrusionOk="0">
                  <a:moveTo>
                    <a:pt x="579" y="17"/>
                  </a:moveTo>
                  <a:cubicBezTo>
                    <a:pt x="352" y="32"/>
                    <a:pt x="31" y="1"/>
                    <a:pt x="1" y="108"/>
                  </a:cubicBezTo>
                  <a:cubicBezTo>
                    <a:pt x="226" y="94"/>
                    <a:pt x="547" y="125"/>
                    <a:pt x="579" y="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6" name="Google Shape;4416;p3"/>
            <p:cNvSpPr/>
            <p:nvPr/>
          </p:nvSpPr>
          <p:spPr>
            <a:xfrm>
              <a:off x="8841547" y="2729519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4"/>
                  </a:moveTo>
                  <a:cubicBezTo>
                    <a:pt x="192" y="53"/>
                    <a:pt x="38" y="1"/>
                    <a:pt x="1" y="104"/>
                  </a:cubicBezTo>
                  <a:cubicBezTo>
                    <a:pt x="1" y="153"/>
                    <a:pt x="153" y="206"/>
                    <a:pt x="192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7" name="Google Shape;4417;p3"/>
            <p:cNvSpPr/>
            <p:nvPr/>
          </p:nvSpPr>
          <p:spPr>
            <a:xfrm>
              <a:off x="8689143" y="2729880"/>
              <a:ext cx="21523" cy="6444"/>
            </a:xfrm>
            <a:custGeom>
              <a:avLst/>
              <a:gdLst/>
              <a:ahLst/>
              <a:cxnLst/>
              <a:rect l="l" t="t" r="r" b="b"/>
              <a:pathLst>
                <a:path w="603" h="214" extrusionOk="0">
                  <a:moveTo>
                    <a:pt x="603" y="181"/>
                  </a:moveTo>
                  <a:lnTo>
                    <a:pt x="603" y="0"/>
                  </a:lnTo>
                  <a:lnTo>
                    <a:pt x="27" y="0"/>
                  </a:lnTo>
                  <a:cubicBezTo>
                    <a:pt x="1" y="164"/>
                    <a:pt x="219" y="213"/>
                    <a:pt x="603" y="1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8" name="Google Shape;4418;p3"/>
            <p:cNvSpPr/>
            <p:nvPr/>
          </p:nvSpPr>
          <p:spPr>
            <a:xfrm>
              <a:off x="1398585" y="2716753"/>
              <a:ext cx="37120" cy="15898"/>
            </a:xfrm>
            <a:custGeom>
              <a:avLst/>
              <a:gdLst/>
              <a:ahLst/>
              <a:cxnLst/>
              <a:rect l="l" t="t" r="r" b="b"/>
              <a:pathLst>
                <a:path w="1040" h="528" extrusionOk="0">
                  <a:moveTo>
                    <a:pt x="837" y="528"/>
                  </a:moveTo>
                  <a:cubicBezTo>
                    <a:pt x="1040" y="0"/>
                    <a:pt x="1" y="490"/>
                    <a:pt x="837" y="52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9" name="Google Shape;4419;p3"/>
            <p:cNvSpPr/>
            <p:nvPr/>
          </p:nvSpPr>
          <p:spPr>
            <a:xfrm>
              <a:off x="8160190" y="2718950"/>
              <a:ext cx="29946" cy="10990"/>
            </a:xfrm>
            <a:custGeom>
              <a:avLst/>
              <a:gdLst/>
              <a:ahLst/>
              <a:cxnLst/>
              <a:rect l="l" t="t" r="r" b="b"/>
              <a:pathLst>
                <a:path w="839" h="365" extrusionOk="0">
                  <a:moveTo>
                    <a:pt x="576" y="1"/>
                  </a:moveTo>
                  <a:cubicBezTo>
                    <a:pt x="744" y="292"/>
                    <a:pt x="77" y="189"/>
                    <a:pt x="0" y="365"/>
                  </a:cubicBezTo>
                  <a:lnTo>
                    <a:pt x="770" y="365"/>
                  </a:lnTo>
                  <a:cubicBezTo>
                    <a:pt x="736" y="228"/>
                    <a:pt x="838" y="28"/>
                    <a:pt x="57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0" name="Google Shape;4420;p3"/>
            <p:cNvSpPr/>
            <p:nvPr/>
          </p:nvSpPr>
          <p:spPr>
            <a:xfrm>
              <a:off x="6535676" y="2727170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8" y="20"/>
                    <a:pt x="6" y="3"/>
                    <a:pt x="1" y="92"/>
                  </a:cubicBezTo>
                  <a:cubicBezTo>
                    <a:pt x="149" y="71"/>
                    <a:pt x="383" y="88"/>
                    <a:pt x="3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1" name="Google Shape;4421;p3"/>
            <p:cNvSpPr/>
            <p:nvPr/>
          </p:nvSpPr>
          <p:spPr>
            <a:xfrm>
              <a:off x="5072882" y="272641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2" y="1"/>
                    <a:pt x="1" y="70"/>
                    <a:pt x="101" y="117"/>
                  </a:cubicBezTo>
                  <a:cubicBezTo>
                    <a:pt x="154" y="142"/>
                    <a:pt x="393" y="71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2" name="Google Shape;4422;p3"/>
            <p:cNvSpPr/>
            <p:nvPr/>
          </p:nvSpPr>
          <p:spPr>
            <a:xfrm>
              <a:off x="2137299" y="2721660"/>
              <a:ext cx="22700" cy="8250"/>
            </a:xfrm>
            <a:custGeom>
              <a:avLst/>
              <a:gdLst/>
              <a:ahLst/>
              <a:cxnLst/>
              <a:rect l="l" t="t" r="r" b="b"/>
              <a:pathLst>
                <a:path w="636" h="274" extrusionOk="0">
                  <a:moveTo>
                    <a:pt x="2" y="273"/>
                  </a:moveTo>
                  <a:lnTo>
                    <a:pt x="386" y="273"/>
                  </a:lnTo>
                  <a:cubicBezTo>
                    <a:pt x="399" y="157"/>
                    <a:pt x="635" y="147"/>
                    <a:pt x="581" y="1"/>
                  </a:cubicBezTo>
                  <a:lnTo>
                    <a:pt x="1" y="1"/>
                  </a:lnTo>
                  <a:cubicBezTo>
                    <a:pt x="2" y="92"/>
                    <a:pt x="2" y="183"/>
                    <a:pt x="2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3" name="Google Shape;4423;p3"/>
            <p:cNvSpPr/>
            <p:nvPr/>
          </p:nvSpPr>
          <p:spPr>
            <a:xfrm>
              <a:off x="8748427" y="272367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6"/>
                  </a:moveTo>
                  <a:cubicBezTo>
                    <a:pt x="156" y="141"/>
                    <a:pt x="393" y="72"/>
                    <a:pt x="294" y="25"/>
                  </a:cubicBezTo>
                  <a:cubicBezTo>
                    <a:pt x="240" y="0"/>
                    <a:pt x="0" y="69"/>
                    <a:pt x="102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4" name="Google Shape;4424;p3"/>
            <p:cNvSpPr/>
            <p:nvPr/>
          </p:nvSpPr>
          <p:spPr>
            <a:xfrm>
              <a:off x="6880209" y="2714675"/>
              <a:ext cx="20273" cy="13549"/>
            </a:xfrm>
            <a:custGeom>
              <a:avLst/>
              <a:gdLst/>
              <a:ahLst/>
              <a:cxnLst/>
              <a:rect l="l" t="t" r="r" b="b"/>
              <a:pathLst>
                <a:path w="568" h="450" extrusionOk="0">
                  <a:moveTo>
                    <a:pt x="375" y="415"/>
                  </a:moveTo>
                  <a:cubicBezTo>
                    <a:pt x="386" y="359"/>
                    <a:pt x="404" y="307"/>
                    <a:pt x="567" y="324"/>
                  </a:cubicBezTo>
                  <a:lnTo>
                    <a:pt x="567" y="143"/>
                  </a:lnTo>
                  <a:cubicBezTo>
                    <a:pt x="92" y="0"/>
                    <a:pt x="1" y="449"/>
                    <a:pt x="375" y="4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5" name="Google Shape;4425;p3"/>
            <p:cNvSpPr/>
            <p:nvPr/>
          </p:nvSpPr>
          <p:spPr>
            <a:xfrm>
              <a:off x="6081319" y="2721510"/>
              <a:ext cx="23985" cy="6052"/>
            </a:xfrm>
            <a:custGeom>
              <a:avLst/>
              <a:gdLst/>
              <a:ahLst/>
              <a:cxnLst/>
              <a:rect l="l" t="t" r="r" b="b"/>
              <a:pathLst>
                <a:path w="672" h="201" extrusionOk="0">
                  <a:moveTo>
                    <a:pt x="582" y="6"/>
                  </a:moveTo>
                  <a:cubicBezTo>
                    <a:pt x="250" y="0"/>
                    <a:pt x="84" y="76"/>
                    <a:pt x="1" y="187"/>
                  </a:cubicBezTo>
                  <a:cubicBezTo>
                    <a:pt x="306" y="178"/>
                    <a:pt x="672" y="200"/>
                    <a:pt x="582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6" name="Google Shape;4426;p3"/>
            <p:cNvSpPr/>
            <p:nvPr/>
          </p:nvSpPr>
          <p:spPr>
            <a:xfrm>
              <a:off x="7809090" y="2713441"/>
              <a:ext cx="33551" cy="17343"/>
            </a:xfrm>
            <a:custGeom>
              <a:avLst/>
              <a:gdLst/>
              <a:ahLst/>
              <a:cxnLst/>
              <a:rect l="l" t="t" r="r" b="b"/>
              <a:pathLst>
                <a:path w="940" h="576" extrusionOk="0">
                  <a:moveTo>
                    <a:pt x="0" y="91"/>
                  </a:moveTo>
                  <a:lnTo>
                    <a:pt x="0" y="274"/>
                  </a:lnTo>
                  <a:cubicBezTo>
                    <a:pt x="354" y="575"/>
                    <a:pt x="940" y="1"/>
                    <a:pt x="0" y="9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7" name="Google Shape;4427;p3"/>
            <p:cNvSpPr/>
            <p:nvPr/>
          </p:nvSpPr>
          <p:spPr>
            <a:xfrm>
              <a:off x="6497700" y="2720908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0" y="1"/>
                    <a:pt x="1" y="70"/>
                    <a:pt x="101" y="117"/>
                  </a:cubicBezTo>
                  <a:cubicBezTo>
                    <a:pt x="153" y="142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8" name="Google Shape;4428;p3"/>
            <p:cNvSpPr/>
            <p:nvPr/>
          </p:nvSpPr>
          <p:spPr>
            <a:xfrm>
              <a:off x="4315893" y="2702451"/>
              <a:ext cx="37870" cy="26858"/>
            </a:xfrm>
            <a:custGeom>
              <a:avLst/>
              <a:gdLst/>
              <a:ahLst/>
              <a:cxnLst/>
              <a:rect l="l" t="t" r="r" b="b"/>
              <a:pathLst>
                <a:path w="1061" h="892" extrusionOk="0">
                  <a:moveTo>
                    <a:pt x="1061" y="549"/>
                  </a:moveTo>
                  <a:lnTo>
                    <a:pt x="1061" y="367"/>
                  </a:lnTo>
                  <a:cubicBezTo>
                    <a:pt x="280" y="0"/>
                    <a:pt x="1" y="892"/>
                    <a:pt x="1061" y="54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9" name="Google Shape;4429;p3"/>
            <p:cNvSpPr/>
            <p:nvPr/>
          </p:nvSpPr>
          <p:spPr>
            <a:xfrm>
              <a:off x="9025396" y="2710731"/>
              <a:ext cx="22629" cy="8250"/>
            </a:xfrm>
            <a:custGeom>
              <a:avLst/>
              <a:gdLst/>
              <a:ahLst/>
              <a:cxnLst/>
              <a:rect l="l" t="t" r="r" b="b"/>
              <a:pathLst>
                <a:path w="634" h="274" extrusionOk="0">
                  <a:moveTo>
                    <a:pt x="634" y="1"/>
                  </a:moveTo>
                  <a:lnTo>
                    <a:pt x="248" y="1"/>
                  </a:lnTo>
                  <a:cubicBezTo>
                    <a:pt x="235" y="117"/>
                    <a:pt x="0" y="127"/>
                    <a:pt x="54" y="274"/>
                  </a:cubicBezTo>
                  <a:lnTo>
                    <a:pt x="634" y="27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0" name="Google Shape;4430;p3"/>
            <p:cNvSpPr/>
            <p:nvPr/>
          </p:nvSpPr>
          <p:spPr>
            <a:xfrm>
              <a:off x="17418" y="2713049"/>
              <a:ext cx="6889" cy="6293"/>
            </a:xfrm>
            <a:custGeom>
              <a:avLst/>
              <a:gdLst/>
              <a:ahLst/>
              <a:cxnLst/>
              <a:rect l="l" t="t" r="r" b="b"/>
              <a:pathLst>
                <a:path w="193" h="209" extrusionOk="0">
                  <a:moveTo>
                    <a:pt x="193" y="104"/>
                  </a:moveTo>
                  <a:cubicBezTo>
                    <a:pt x="193" y="53"/>
                    <a:pt x="39" y="1"/>
                    <a:pt x="1" y="104"/>
                  </a:cubicBezTo>
                  <a:cubicBezTo>
                    <a:pt x="1" y="156"/>
                    <a:pt x="156" y="208"/>
                    <a:pt x="193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1" name="Google Shape;4431;p3"/>
            <p:cNvSpPr/>
            <p:nvPr/>
          </p:nvSpPr>
          <p:spPr>
            <a:xfrm>
              <a:off x="8669441" y="2710339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1" y="104"/>
                  </a:moveTo>
                  <a:cubicBezTo>
                    <a:pt x="194" y="52"/>
                    <a:pt x="37" y="1"/>
                    <a:pt x="1" y="104"/>
                  </a:cubicBezTo>
                  <a:cubicBezTo>
                    <a:pt x="1" y="155"/>
                    <a:pt x="157" y="208"/>
                    <a:pt x="191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2" name="Google Shape;4432;p3"/>
            <p:cNvSpPr/>
            <p:nvPr/>
          </p:nvSpPr>
          <p:spPr>
            <a:xfrm>
              <a:off x="8318769" y="2702481"/>
              <a:ext cx="39547" cy="16862"/>
            </a:xfrm>
            <a:custGeom>
              <a:avLst/>
              <a:gdLst/>
              <a:ahLst/>
              <a:cxnLst/>
              <a:rect l="l" t="t" r="r" b="b"/>
              <a:pathLst>
                <a:path w="1108" h="560" extrusionOk="0">
                  <a:moveTo>
                    <a:pt x="955" y="455"/>
                  </a:moveTo>
                  <a:cubicBezTo>
                    <a:pt x="1107" y="143"/>
                    <a:pt x="774" y="57"/>
                    <a:pt x="375" y="1"/>
                  </a:cubicBezTo>
                  <a:cubicBezTo>
                    <a:pt x="0" y="177"/>
                    <a:pt x="173" y="559"/>
                    <a:pt x="955" y="4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3" name="Google Shape;4433;p3"/>
            <p:cNvSpPr/>
            <p:nvPr/>
          </p:nvSpPr>
          <p:spPr>
            <a:xfrm>
              <a:off x="5664759" y="271271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5" y="25"/>
                  </a:moveTo>
                  <a:cubicBezTo>
                    <a:pt x="244" y="0"/>
                    <a:pt x="1" y="68"/>
                    <a:pt x="103" y="115"/>
                  </a:cubicBezTo>
                  <a:cubicBezTo>
                    <a:pt x="158" y="141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4" name="Google Shape;4434;p3"/>
            <p:cNvSpPr/>
            <p:nvPr/>
          </p:nvSpPr>
          <p:spPr>
            <a:xfrm>
              <a:off x="695313" y="2712718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3" y="25"/>
                  </a:moveTo>
                  <a:cubicBezTo>
                    <a:pt x="238" y="0"/>
                    <a:pt x="1" y="68"/>
                    <a:pt x="97" y="115"/>
                  </a:cubicBezTo>
                  <a:cubicBezTo>
                    <a:pt x="153" y="141"/>
                    <a:pt x="391" y="72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5" name="Google Shape;4435;p3"/>
            <p:cNvSpPr/>
            <p:nvPr/>
          </p:nvSpPr>
          <p:spPr>
            <a:xfrm>
              <a:off x="8745108" y="2710731"/>
              <a:ext cx="13813" cy="2800"/>
            </a:xfrm>
            <a:custGeom>
              <a:avLst/>
              <a:gdLst/>
              <a:ahLst/>
              <a:cxnLst/>
              <a:rect l="l" t="t" r="r" b="b"/>
              <a:pathLst>
                <a:path w="387" h="93" extrusionOk="0">
                  <a:moveTo>
                    <a:pt x="387" y="1"/>
                  </a:moveTo>
                  <a:cubicBezTo>
                    <a:pt x="237" y="23"/>
                    <a:pt x="7" y="5"/>
                    <a:pt x="1" y="92"/>
                  </a:cubicBezTo>
                  <a:cubicBezTo>
                    <a:pt x="151" y="71"/>
                    <a:pt x="382" y="90"/>
                    <a:pt x="3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6" name="Google Shape;4436;p3"/>
            <p:cNvSpPr/>
            <p:nvPr/>
          </p:nvSpPr>
          <p:spPr>
            <a:xfrm>
              <a:off x="6404865" y="2688993"/>
              <a:ext cx="52754" cy="24479"/>
            </a:xfrm>
            <a:custGeom>
              <a:avLst/>
              <a:gdLst/>
              <a:ahLst/>
              <a:cxnLst/>
              <a:rect l="l" t="t" r="r" b="b"/>
              <a:pathLst>
                <a:path w="1478" h="813" extrusionOk="0">
                  <a:moveTo>
                    <a:pt x="0" y="813"/>
                  </a:moveTo>
                  <a:cubicBezTo>
                    <a:pt x="1478" y="681"/>
                    <a:pt x="33" y="1"/>
                    <a:pt x="0" y="8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7" name="Google Shape;4437;p3"/>
            <p:cNvSpPr/>
            <p:nvPr/>
          </p:nvSpPr>
          <p:spPr>
            <a:xfrm>
              <a:off x="674576" y="2710038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2" y="24"/>
                  </a:moveTo>
                  <a:cubicBezTo>
                    <a:pt x="242" y="0"/>
                    <a:pt x="1" y="68"/>
                    <a:pt x="100" y="115"/>
                  </a:cubicBezTo>
                  <a:cubicBezTo>
                    <a:pt x="156" y="140"/>
                    <a:pt x="394" y="69"/>
                    <a:pt x="292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8" name="Google Shape;4438;p3"/>
            <p:cNvSpPr/>
            <p:nvPr/>
          </p:nvSpPr>
          <p:spPr>
            <a:xfrm>
              <a:off x="3218012" y="2702180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2"/>
                  </a:moveTo>
                  <a:cubicBezTo>
                    <a:pt x="196" y="54"/>
                    <a:pt x="38" y="0"/>
                    <a:pt x="1" y="102"/>
                  </a:cubicBezTo>
                  <a:cubicBezTo>
                    <a:pt x="1" y="153"/>
                    <a:pt x="160" y="206"/>
                    <a:pt x="194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9" name="Google Shape;4439;p3"/>
            <p:cNvSpPr/>
            <p:nvPr/>
          </p:nvSpPr>
          <p:spPr>
            <a:xfrm>
              <a:off x="6962443" y="2697062"/>
              <a:ext cx="22522" cy="8160"/>
            </a:xfrm>
            <a:custGeom>
              <a:avLst/>
              <a:gdLst/>
              <a:ahLst/>
              <a:cxnLst/>
              <a:rect l="l" t="t" r="r" b="b"/>
              <a:pathLst>
                <a:path w="631" h="271" extrusionOk="0">
                  <a:moveTo>
                    <a:pt x="577" y="0"/>
                  </a:moveTo>
                  <a:lnTo>
                    <a:pt x="0" y="0"/>
                  </a:lnTo>
                  <a:lnTo>
                    <a:pt x="0" y="271"/>
                  </a:lnTo>
                  <a:lnTo>
                    <a:pt x="384" y="271"/>
                  </a:lnTo>
                  <a:cubicBezTo>
                    <a:pt x="396" y="157"/>
                    <a:pt x="631" y="147"/>
                    <a:pt x="5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0" name="Google Shape;4440;p3"/>
            <p:cNvSpPr/>
            <p:nvPr/>
          </p:nvSpPr>
          <p:spPr>
            <a:xfrm>
              <a:off x="6645821" y="2697062"/>
              <a:ext cx="20666" cy="8160"/>
            </a:xfrm>
            <a:custGeom>
              <a:avLst/>
              <a:gdLst/>
              <a:ahLst/>
              <a:cxnLst/>
              <a:rect l="l" t="t" r="r" b="b"/>
              <a:pathLst>
                <a:path w="579" h="271" extrusionOk="0">
                  <a:moveTo>
                    <a:pt x="579" y="92"/>
                  </a:moveTo>
                  <a:cubicBezTo>
                    <a:pt x="385" y="92"/>
                    <a:pt x="348" y="16"/>
                    <a:pt x="194" y="0"/>
                  </a:cubicBezTo>
                  <a:cubicBezTo>
                    <a:pt x="194" y="92"/>
                    <a:pt x="38" y="108"/>
                    <a:pt x="0" y="181"/>
                  </a:cubicBezTo>
                  <a:cubicBezTo>
                    <a:pt x="194" y="181"/>
                    <a:pt x="230" y="255"/>
                    <a:pt x="385" y="271"/>
                  </a:cubicBezTo>
                  <a:cubicBezTo>
                    <a:pt x="385" y="183"/>
                    <a:pt x="541" y="165"/>
                    <a:pt x="579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1" name="Google Shape;4441;p3"/>
            <p:cNvSpPr/>
            <p:nvPr/>
          </p:nvSpPr>
          <p:spPr>
            <a:xfrm>
              <a:off x="3613656" y="2701728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2" y="28"/>
                  </a:moveTo>
                  <a:cubicBezTo>
                    <a:pt x="238" y="1"/>
                    <a:pt x="0" y="71"/>
                    <a:pt x="102" y="117"/>
                  </a:cubicBezTo>
                  <a:cubicBezTo>
                    <a:pt x="153" y="143"/>
                    <a:pt x="395" y="75"/>
                    <a:pt x="292" y="2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2" name="Google Shape;4442;p3"/>
            <p:cNvSpPr/>
            <p:nvPr/>
          </p:nvSpPr>
          <p:spPr>
            <a:xfrm>
              <a:off x="2213180" y="2699470"/>
              <a:ext cx="6853" cy="6203"/>
            </a:xfrm>
            <a:custGeom>
              <a:avLst/>
              <a:gdLst/>
              <a:ahLst/>
              <a:cxnLst/>
              <a:rect l="l" t="t" r="r" b="b"/>
              <a:pathLst>
                <a:path w="192" h="206" extrusionOk="0">
                  <a:moveTo>
                    <a:pt x="191" y="103"/>
                  </a:moveTo>
                  <a:cubicBezTo>
                    <a:pt x="192" y="52"/>
                    <a:pt x="35" y="0"/>
                    <a:pt x="0" y="103"/>
                  </a:cubicBezTo>
                  <a:cubicBezTo>
                    <a:pt x="0" y="153"/>
                    <a:pt x="154" y="205"/>
                    <a:pt x="191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3" name="Google Shape;4443;p3"/>
            <p:cNvSpPr/>
            <p:nvPr/>
          </p:nvSpPr>
          <p:spPr>
            <a:xfrm>
              <a:off x="8115218" y="2699079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4" y="25"/>
                  </a:moveTo>
                  <a:cubicBezTo>
                    <a:pt x="242" y="0"/>
                    <a:pt x="0" y="67"/>
                    <a:pt x="101" y="116"/>
                  </a:cubicBezTo>
                  <a:cubicBezTo>
                    <a:pt x="156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4" name="Google Shape;4444;p3"/>
            <p:cNvSpPr/>
            <p:nvPr/>
          </p:nvSpPr>
          <p:spPr>
            <a:xfrm>
              <a:off x="275363" y="2699079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5"/>
                  </a:moveTo>
                  <a:cubicBezTo>
                    <a:pt x="240" y="0"/>
                    <a:pt x="0" y="67"/>
                    <a:pt x="99" y="116"/>
                  </a:cubicBezTo>
                  <a:cubicBezTo>
                    <a:pt x="154" y="140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5" name="Google Shape;4445;p3"/>
            <p:cNvSpPr/>
            <p:nvPr/>
          </p:nvSpPr>
          <p:spPr>
            <a:xfrm>
              <a:off x="6800509" y="269627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0" y="0"/>
                    <a:pt x="0" y="70"/>
                    <a:pt x="102" y="118"/>
                  </a:cubicBezTo>
                  <a:cubicBezTo>
                    <a:pt x="154" y="141"/>
                    <a:pt x="393" y="73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6" name="Google Shape;4446;p3"/>
            <p:cNvSpPr/>
            <p:nvPr/>
          </p:nvSpPr>
          <p:spPr>
            <a:xfrm>
              <a:off x="6539352" y="2691190"/>
              <a:ext cx="23843" cy="5902"/>
            </a:xfrm>
            <a:custGeom>
              <a:avLst/>
              <a:gdLst/>
              <a:ahLst/>
              <a:cxnLst/>
              <a:rect l="l" t="t" r="r" b="b"/>
              <a:pathLst>
                <a:path w="668" h="196" extrusionOk="0">
                  <a:moveTo>
                    <a:pt x="476" y="195"/>
                  </a:moveTo>
                  <a:cubicBezTo>
                    <a:pt x="476" y="104"/>
                    <a:pt x="632" y="87"/>
                    <a:pt x="668" y="13"/>
                  </a:cubicBezTo>
                  <a:cubicBezTo>
                    <a:pt x="368" y="21"/>
                    <a:pt x="1" y="1"/>
                    <a:pt x="91" y="19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7" name="Google Shape;4447;p3"/>
            <p:cNvSpPr/>
            <p:nvPr/>
          </p:nvSpPr>
          <p:spPr>
            <a:xfrm>
              <a:off x="6026211" y="2688481"/>
              <a:ext cx="7139" cy="6263"/>
            </a:xfrm>
            <a:custGeom>
              <a:avLst/>
              <a:gdLst/>
              <a:ahLst/>
              <a:cxnLst/>
              <a:rect l="l" t="t" r="r" b="b"/>
              <a:pathLst>
                <a:path w="200" h="208" extrusionOk="0">
                  <a:moveTo>
                    <a:pt x="197" y="104"/>
                  </a:moveTo>
                  <a:cubicBezTo>
                    <a:pt x="199" y="53"/>
                    <a:pt x="40" y="1"/>
                    <a:pt x="5" y="104"/>
                  </a:cubicBezTo>
                  <a:cubicBezTo>
                    <a:pt x="1" y="155"/>
                    <a:pt x="157" y="207"/>
                    <a:pt x="197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8" name="Google Shape;4448;p3"/>
            <p:cNvSpPr/>
            <p:nvPr/>
          </p:nvSpPr>
          <p:spPr>
            <a:xfrm>
              <a:off x="5523884" y="268613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9" name="Google Shape;4449;p3"/>
            <p:cNvSpPr/>
            <p:nvPr/>
          </p:nvSpPr>
          <p:spPr>
            <a:xfrm>
              <a:off x="2133837" y="268808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4" y="142"/>
                    <a:pt x="392" y="73"/>
                    <a:pt x="292" y="27"/>
                  </a:cubicBezTo>
                  <a:cubicBezTo>
                    <a:pt x="240" y="1"/>
                    <a:pt x="0" y="70"/>
                    <a:pt x="99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0" name="Google Shape;4450;p3"/>
            <p:cNvSpPr/>
            <p:nvPr/>
          </p:nvSpPr>
          <p:spPr>
            <a:xfrm>
              <a:off x="560255" y="2683422"/>
              <a:ext cx="21594" cy="6383"/>
            </a:xfrm>
            <a:custGeom>
              <a:avLst/>
              <a:gdLst/>
              <a:ahLst/>
              <a:cxnLst/>
              <a:rect l="l" t="t" r="r" b="b"/>
              <a:pathLst>
                <a:path w="605" h="212" extrusionOk="0">
                  <a:moveTo>
                    <a:pt x="605" y="182"/>
                  </a:moveTo>
                  <a:lnTo>
                    <a:pt x="605" y="1"/>
                  </a:lnTo>
                  <a:lnTo>
                    <a:pt x="25" y="1"/>
                  </a:lnTo>
                  <a:cubicBezTo>
                    <a:pt x="0" y="162"/>
                    <a:pt x="217" y="212"/>
                    <a:pt x="605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1" name="Google Shape;4451;p3"/>
            <p:cNvSpPr/>
            <p:nvPr/>
          </p:nvSpPr>
          <p:spPr>
            <a:xfrm>
              <a:off x="5224358" y="2679900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2" y="25"/>
                  </a:moveTo>
                  <a:cubicBezTo>
                    <a:pt x="238" y="0"/>
                    <a:pt x="1" y="69"/>
                    <a:pt x="100" y="116"/>
                  </a:cubicBezTo>
                  <a:cubicBezTo>
                    <a:pt x="152" y="142"/>
                    <a:pt x="391" y="72"/>
                    <a:pt x="292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2" name="Google Shape;4452;p3"/>
            <p:cNvSpPr/>
            <p:nvPr/>
          </p:nvSpPr>
          <p:spPr>
            <a:xfrm>
              <a:off x="1976293" y="2675353"/>
              <a:ext cx="34158" cy="8822"/>
            </a:xfrm>
            <a:custGeom>
              <a:avLst/>
              <a:gdLst/>
              <a:ahLst/>
              <a:cxnLst/>
              <a:rect l="l" t="t" r="r" b="b"/>
              <a:pathLst>
                <a:path w="957" h="293" extrusionOk="0">
                  <a:moveTo>
                    <a:pt x="78" y="176"/>
                  </a:moveTo>
                  <a:cubicBezTo>
                    <a:pt x="323" y="181"/>
                    <a:pt x="347" y="292"/>
                    <a:pt x="659" y="267"/>
                  </a:cubicBezTo>
                  <a:cubicBezTo>
                    <a:pt x="956" y="45"/>
                    <a:pt x="1" y="1"/>
                    <a:pt x="78" y="17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3" name="Google Shape;4453;p3"/>
            <p:cNvSpPr/>
            <p:nvPr/>
          </p:nvSpPr>
          <p:spPr>
            <a:xfrm>
              <a:off x="4673704" y="2677130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4" y="142"/>
                    <a:pt x="391" y="72"/>
                    <a:pt x="292" y="25"/>
                  </a:cubicBezTo>
                  <a:cubicBezTo>
                    <a:pt x="240" y="1"/>
                    <a:pt x="1" y="71"/>
                    <a:pt x="99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4" name="Google Shape;4454;p3"/>
            <p:cNvSpPr/>
            <p:nvPr/>
          </p:nvSpPr>
          <p:spPr>
            <a:xfrm>
              <a:off x="4050953" y="2674661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09"/>
                  </a:moveTo>
                  <a:cubicBezTo>
                    <a:pt x="345" y="0"/>
                    <a:pt x="171" y="54"/>
                    <a:pt x="0" y="109"/>
                  </a:cubicBezTo>
                  <a:cubicBezTo>
                    <a:pt x="0" y="200"/>
                    <a:pt x="336" y="224"/>
                    <a:pt x="385" y="10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5" name="Google Shape;4455;p3"/>
            <p:cNvSpPr/>
            <p:nvPr/>
          </p:nvSpPr>
          <p:spPr>
            <a:xfrm>
              <a:off x="1228799" y="2675173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0"/>
                  </a:moveTo>
                  <a:cubicBezTo>
                    <a:pt x="236" y="20"/>
                    <a:pt x="6" y="3"/>
                    <a:pt x="1" y="90"/>
                  </a:cubicBezTo>
                  <a:cubicBezTo>
                    <a:pt x="151" y="72"/>
                    <a:pt x="381" y="89"/>
                    <a:pt x="3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6" name="Google Shape;4456;p3"/>
            <p:cNvSpPr/>
            <p:nvPr/>
          </p:nvSpPr>
          <p:spPr>
            <a:xfrm>
              <a:off x="707377" y="2667043"/>
              <a:ext cx="27162" cy="10990"/>
            </a:xfrm>
            <a:custGeom>
              <a:avLst/>
              <a:gdLst/>
              <a:ahLst/>
              <a:cxnLst/>
              <a:rect l="l" t="t" r="r" b="b"/>
              <a:pathLst>
                <a:path w="761" h="365" extrusionOk="0">
                  <a:moveTo>
                    <a:pt x="532" y="362"/>
                  </a:moveTo>
                  <a:cubicBezTo>
                    <a:pt x="648" y="358"/>
                    <a:pt x="760" y="349"/>
                    <a:pt x="722" y="273"/>
                  </a:cubicBezTo>
                  <a:cubicBezTo>
                    <a:pt x="405" y="269"/>
                    <a:pt x="615" y="20"/>
                    <a:pt x="337" y="0"/>
                  </a:cubicBezTo>
                  <a:cubicBezTo>
                    <a:pt x="1" y="186"/>
                    <a:pt x="478" y="178"/>
                    <a:pt x="144" y="364"/>
                  </a:cubicBezTo>
                  <a:cubicBezTo>
                    <a:pt x="275" y="362"/>
                    <a:pt x="405" y="362"/>
                    <a:pt x="532" y="36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7" name="Google Shape;4457;p3"/>
            <p:cNvSpPr/>
            <p:nvPr/>
          </p:nvSpPr>
          <p:spPr>
            <a:xfrm>
              <a:off x="4456947" y="2669031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8" y="116"/>
                  </a:moveTo>
                  <a:cubicBezTo>
                    <a:pt x="385" y="22"/>
                    <a:pt x="48" y="1"/>
                    <a:pt x="0" y="116"/>
                  </a:cubicBezTo>
                  <a:cubicBezTo>
                    <a:pt x="219" y="105"/>
                    <a:pt x="303" y="247"/>
                    <a:pt x="388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8" name="Google Shape;4458;p3"/>
            <p:cNvSpPr/>
            <p:nvPr/>
          </p:nvSpPr>
          <p:spPr>
            <a:xfrm>
              <a:off x="819806" y="2664243"/>
              <a:ext cx="25556" cy="10960"/>
            </a:xfrm>
            <a:custGeom>
              <a:avLst/>
              <a:gdLst/>
              <a:ahLst/>
              <a:cxnLst/>
              <a:rect l="l" t="t" r="r" b="b"/>
              <a:pathLst>
                <a:path w="716" h="364" extrusionOk="0">
                  <a:moveTo>
                    <a:pt x="83" y="363"/>
                  </a:moveTo>
                  <a:lnTo>
                    <a:pt x="660" y="363"/>
                  </a:lnTo>
                  <a:cubicBezTo>
                    <a:pt x="716" y="157"/>
                    <a:pt x="614" y="21"/>
                    <a:pt x="274" y="1"/>
                  </a:cubicBezTo>
                  <a:cubicBezTo>
                    <a:pt x="214" y="125"/>
                    <a:pt x="0" y="173"/>
                    <a:pt x="83" y="36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9" name="Google Shape;4459;p3"/>
            <p:cNvSpPr/>
            <p:nvPr/>
          </p:nvSpPr>
          <p:spPr>
            <a:xfrm>
              <a:off x="4564915" y="2659125"/>
              <a:ext cx="36621" cy="18006"/>
            </a:xfrm>
            <a:custGeom>
              <a:avLst/>
              <a:gdLst/>
              <a:ahLst/>
              <a:cxnLst/>
              <a:rect l="l" t="t" r="r" b="b"/>
              <a:pathLst>
                <a:path w="1026" h="598" extrusionOk="0">
                  <a:moveTo>
                    <a:pt x="1026" y="171"/>
                  </a:moveTo>
                  <a:cubicBezTo>
                    <a:pt x="411" y="224"/>
                    <a:pt x="429" y="1"/>
                    <a:pt x="64" y="171"/>
                  </a:cubicBezTo>
                  <a:cubicBezTo>
                    <a:pt x="1" y="597"/>
                    <a:pt x="954" y="413"/>
                    <a:pt x="1026" y="17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0" name="Google Shape;4460;p3"/>
            <p:cNvSpPr/>
            <p:nvPr/>
          </p:nvSpPr>
          <p:spPr>
            <a:xfrm>
              <a:off x="1159949" y="2666652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3"/>
                  </a:moveTo>
                  <a:cubicBezTo>
                    <a:pt x="196" y="52"/>
                    <a:pt x="38" y="0"/>
                    <a:pt x="1" y="103"/>
                  </a:cubicBezTo>
                  <a:cubicBezTo>
                    <a:pt x="1" y="152"/>
                    <a:pt x="160" y="205"/>
                    <a:pt x="194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1" name="Google Shape;4461;p3"/>
            <p:cNvSpPr/>
            <p:nvPr/>
          </p:nvSpPr>
          <p:spPr>
            <a:xfrm>
              <a:off x="5771549" y="2661534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0" y="27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2" name="Google Shape;4462;p3"/>
            <p:cNvSpPr/>
            <p:nvPr/>
          </p:nvSpPr>
          <p:spPr>
            <a:xfrm>
              <a:off x="4662532" y="2661534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2" y="273"/>
                  </a:moveTo>
                  <a:lnTo>
                    <a:pt x="412" y="91"/>
                  </a:lnTo>
                  <a:cubicBezTo>
                    <a:pt x="219" y="92"/>
                    <a:pt x="183" y="16"/>
                    <a:pt x="25" y="0"/>
                  </a:cubicBezTo>
                  <a:cubicBezTo>
                    <a:pt x="45" y="144"/>
                    <a:pt x="1" y="315"/>
                    <a:pt x="412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3" name="Google Shape;4463;p3"/>
            <p:cNvSpPr/>
            <p:nvPr/>
          </p:nvSpPr>
          <p:spPr>
            <a:xfrm>
              <a:off x="805351" y="2663491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4" y="26"/>
                  </a:moveTo>
                  <a:cubicBezTo>
                    <a:pt x="241" y="1"/>
                    <a:pt x="1" y="69"/>
                    <a:pt x="99" y="117"/>
                  </a:cubicBezTo>
                  <a:cubicBezTo>
                    <a:pt x="156" y="143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4" name="Google Shape;4464;p3"/>
            <p:cNvSpPr/>
            <p:nvPr/>
          </p:nvSpPr>
          <p:spPr>
            <a:xfrm>
              <a:off x="8779551" y="2658191"/>
              <a:ext cx="13849" cy="6805"/>
            </a:xfrm>
            <a:custGeom>
              <a:avLst/>
              <a:gdLst/>
              <a:ahLst/>
              <a:cxnLst/>
              <a:rect l="l" t="t" r="r" b="b"/>
              <a:pathLst>
                <a:path w="388" h="226" extrusionOk="0">
                  <a:moveTo>
                    <a:pt x="388" y="111"/>
                  </a:moveTo>
                  <a:cubicBezTo>
                    <a:pt x="346" y="1"/>
                    <a:pt x="171" y="55"/>
                    <a:pt x="0" y="111"/>
                  </a:cubicBezTo>
                  <a:cubicBezTo>
                    <a:pt x="4" y="203"/>
                    <a:pt x="336" y="225"/>
                    <a:pt x="388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5" name="Google Shape;4465;p3"/>
            <p:cNvSpPr/>
            <p:nvPr/>
          </p:nvSpPr>
          <p:spPr>
            <a:xfrm>
              <a:off x="8996236" y="2655331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38" y="0"/>
                    <a:pt x="0" y="68"/>
                    <a:pt x="100" y="116"/>
                  </a:cubicBezTo>
                  <a:cubicBezTo>
                    <a:pt x="152" y="141"/>
                    <a:pt x="393" y="71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6" name="Google Shape;4466;p3"/>
            <p:cNvSpPr/>
            <p:nvPr/>
          </p:nvSpPr>
          <p:spPr>
            <a:xfrm>
              <a:off x="8913574" y="2655331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6" y="25"/>
                  </a:moveTo>
                  <a:cubicBezTo>
                    <a:pt x="242" y="0"/>
                    <a:pt x="1" y="68"/>
                    <a:pt x="104" y="116"/>
                  </a:cubicBezTo>
                  <a:cubicBezTo>
                    <a:pt x="157" y="141"/>
                    <a:pt x="396" y="71"/>
                    <a:pt x="296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7" name="Google Shape;4467;p3"/>
            <p:cNvSpPr/>
            <p:nvPr/>
          </p:nvSpPr>
          <p:spPr>
            <a:xfrm>
              <a:off x="8571146" y="2644281"/>
              <a:ext cx="22629" cy="11803"/>
            </a:xfrm>
            <a:custGeom>
              <a:avLst/>
              <a:gdLst/>
              <a:ahLst/>
              <a:cxnLst/>
              <a:rect l="l" t="t" r="r" b="b"/>
              <a:pathLst>
                <a:path w="634" h="392" extrusionOk="0">
                  <a:moveTo>
                    <a:pt x="634" y="392"/>
                  </a:moveTo>
                  <a:lnTo>
                    <a:pt x="634" y="28"/>
                  </a:lnTo>
                  <a:cubicBezTo>
                    <a:pt x="124" y="0"/>
                    <a:pt x="0" y="154"/>
                    <a:pt x="54" y="3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8" name="Google Shape;4468;p3"/>
            <p:cNvSpPr/>
            <p:nvPr/>
          </p:nvSpPr>
          <p:spPr>
            <a:xfrm>
              <a:off x="1713958" y="2652561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6"/>
                  </a:moveTo>
                  <a:cubicBezTo>
                    <a:pt x="238" y="1"/>
                    <a:pt x="0" y="70"/>
                    <a:pt x="101" y="117"/>
                  </a:cubicBezTo>
                  <a:cubicBezTo>
                    <a:pt x="152" y="142"/>
                    <a:pt x="393" y="73"/>
                    <a:pt x="291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9" name="Google Shape;4469;p3"/>
            <p:cNvSpPr/>
            <p:nvPr/>
          </p:nvSpPr>
          <p:spPr>
            <a:xfrm>
              <a:off x="1690009" y="2639675"/>
              <a:ext cx="22950" cy="13670"/>
            </a:xfrm>
            <a:custGeom>
              <a:avLst/>
              <a:gdLst/>
              <a:ahLst/>
              <a:cxnLst/>
              <a:rect l="l" t="t" r="r" b="b"/>
              <a:pathLst>
                <a:path w="643" h="454" extrusionOk="0">
                  <a:moveTo>
                    <a:pt x="0" y="89"/>
                  </a:moveTo>
                  <a:lnTo>
                    <a:pt x="0" y="454"/>
                  </a:lnTo>
                  <a:lnTo>
                    <a:pt x="580" y="454"/>
                  </a:lnTo>
                  <a:cubicBezTo>
                    <a:pt x="630" y="217"/>
                    <a:pt x="643" y="1"/>
                    <a:pt x="0" y="8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0" name="Google Shape;4470;p3"/>
            <p:cNvSpPr/>
            <p:nvPr/>
          </p:nvSpPr>
          <p:spPr>
            <a:xfrm>
              <a:off x="8063751" y="2639675"/>
              <a:ext cx="26841" cy="13008"/>
            </a:xfrm>
            <a:custGeom>
              <a:avLst/>
              <a:gdLst/>
              <a:ahLst/>
              <a:cxnLst/>
              <a:rect l="l" t="t" r="r" b="b"/>
              <a:pathLst>
                <a:path w="752" h="432" extrusionOk="0">
                  <a:moveTo>
                    <a:pt x="191" y="1"/>
                  </a:moveTo>
                  <a:cubicBezTo>
                    <a:pt x="209" y="159"/>
                    <a:pt x="150" y="283"/>
                    <a:pt x="0" y="362"/>
                  </a:cubicBezTo>
                  <a:cubicBezTo>
                    <a:pt x="658" y="431"/>
                    <a:pt x="752" y="16"/>
                    <a:pt x="1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1" name="Google Shape;4471;p3"/>
            <p:cNvSpPr/>
            <p:nvPr/>
          </p:nvSpPr>
          <p:spPr>
            <a:xfrm>
              <a:off x="3851185" y="2644462"/>
              <a:ext cx="13849" cy="7437"/>
            </a:xfrm>
            <a:custGeom>
              <a:avLst/>
              <a:gdLst/>
              <a:ahLst/>
              <a:cxnLst/>
              <a:rect l="l" t="t" r="r" b="b"/>
              <a:pathLst>
                <a:path w="388" h="247" extrusionOk="0">
                  <a:moveTo>
                    <a:pt x="388" y="113"/>
                  </a:moveTo>
                  <a:cubicBezTo>
                    <a:pt x="385" y="22"/>
                    <a:pt x="50" y="1"/>
                    <a:pt x="0" y="113"/>
                  </a:cubicBezTo>
                  <a:cubicBezTo>
                    <a:pt x="219" y="104"/>
                    <a:pt x="304" y="246"/>
                    <a:pt x="388" y="1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2" name="Google Shape;4472;p3"/>
            <p:cNvSpPr/>
            <p:nvPr/>
          </p:nvSpPr>
          <p:spPr>
            <a:xfrm>
              <a:off x="1486672" y="2647142"/>
              <a:ext cx="14206" cy="4246"/>
            </a:xfrm>
            <a:custGeom>
              <a:avLst/>
              <a:gdLst/>
              <a:ahLst/>
              <a:cxnLst/>
              <a:rect l="l" t="t" r="r" b="b"/>
              <a:pathLst>
                <a:path w="398" h="141" extrusionOk="0">
                  <a:moveTo>
                    <a:pt x="296" y="24"/>
                  </a:moveTo>
                  <a:cubicBezTo>
                    <a:pt x="242" y="1"/>
                    <a:pt x="1" y="69"/>
                    <a:pt x="104" y="114"/>
                  </a:cubicBezTo>
                  <a:cubicBezTo>
                    <a:pt x="158" y="140"/>
                    <a:pt x="398" y="72"/>
                    <a:pt x="296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3" name="Google Shape;4473;p3"/>
            <p:cNvSpPr/>
            <p:nvPr/>
          </p:nvSpPr>
          <p:spPr>
            <a:xfrm>
              <a:off x="506003" y="2644793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7" y="102"/>
                  </a:moveTo>
                  <a:cubicBezTo>
                    <a:pt x="197" y="53"/>
                    <a:pt x="37" y="0"/>
                    <a:pt x="4" y="102"/>
                  </a:cubicBezTo>
                  <a:cubicBezTo>
                    <a:pt x="1" y="153"/>
                    <a:pt x="160" y="205"/>
                    <a:pt x="197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4" name="Google Shape;4474;p3"/>
            <p:cNvSpPr/>
            <p:nvPr/>
          </p:nvSpPr>
          <p:spPr>
            <a:xfrm>
              <a:off x="217006" y="2641541"/>
              <a:ext cx="27626" cy="9966"/>
            </a:xfrm>
            <a:custGeom>
              <a:avLst/>
              <a:gdLst/>
              <a:ahLst/>
              <a:cxnLst/>
              <a:rect l="l" t="t" r="r" b="b"/>
              <a:pathLst>
                <a:path w="774" h="331" extrusionOk="0">
                  <a:moveTo>
                    <a:pt x="774" y="119"/>
                  </a:moveTo>
                  <a:cubicBezTo>
                    <a:pt x="514" y="1"/>
                    <a:pt x="54" y="0"/>
                    <a:pt x="1" y="210"/>
                  </a:cubicBezTo>
                  <a:cubicBezTo>
                    <a:pt x="257" y="328"/>
                    <a:pt x="719" y="330"/>
                    <a:pt x="774" y="11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5" name="Google Shape;4475;p3"/>
            <p:cNvSpPr/>
            <p:nvPr/>
          </p:nvSpPr>
          <p:spPr>
            <a:xfrm>
              <a:off x="4081219" y="2631274"/>
              <a:ext cx="37120" cy="16621"/>
            </a:xfrm>
            <a:custGeom>
              <a:avLst/>
              <a:gdLst/>
              <a:ahLst/>
              <a:cxnLst/>
              <a:rect l="l" t="t" r="r" b="b"/>
              <a:pathLst>
                <a:path w="1040" h="552" extrusionOk="0">
                  <a:moveTo>
                    <a:pt x="887" y="551"/>
                  </a:moveTo>
                  <a:cubicBezTo>
                    <a:pt x="1040" y="0"/>
                    <a:pt x="1" y="490"/>
                    <a:pt x="887" y="55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6" name="Google Shape;4476;p3"/>
            <p:cNvSpPr/>
            <p:nvPr/>
          </p:nvSpPr>
          <p:spPr>
            <a:xfrm>
              <a:off x="806207" y="2639795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5" y="177"/>
                  </a:moveTo>
                  <a:cubicBezTo>
                    <a:pt x="321" y="182"/>
                    <a:pt x="345" y="293"/>
                    <a:pt x="655" y="268"/>
                  </a:cubicBezTo>
                  <a:cubicBezTo>
                    <a:pt x="954" y="45"/>
                    <a:pt x="0" y="1"/>
                    <a:pt x="75" y="17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7" name="Google Shape;4477;p3"/>
            <p:cNvSpPr/>
            <p:nvPr/>
          </p:nvSpPr>
          <p:spPr>
            <a:xfrm>
              <a:off x="6903837" y="2641632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4"/>
                  </a:moveTo>
                  <a:cubicBezTo>
                    <a:pt x="239" y="1"/>
                    <a:pt x="0" y="69"/>
                    <a:pt x="98" y="116"/>
                  </a:cubicBezTo>
                  <a:cubicBezTo>
                    <a:pt x="153" y="142"/>
                    <a:pt x="392" y="73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8" name="Google Shape;4478;p3"/>
            <p:cNvSpPr/>
            <p:nvPr/>
          </p:nvSpPr>
          <p:spPr>
            <a:xfrm>
              <a:off x="5927023" y="2634225"/>
              <a:ext cx="25556" cy="10900"/>
            </a:xfrm>
            <a:custGeom>
              <a:avLst/>
              <a:gdLst/>
              <a:ahLst/>
              <a:cxnLst/>
              <a:rect l="l" t="t" r="r" b="b"/>
              <a:pathLst>
                <a:path w="716" h="362" extrusionOk="0">
                  <a:moveTo>
                    <a:pt x="662" y="362"/>
                  </a:moveTo>
                  <a:cubicBezTo>
                    <a:pt x="716" y="156"/>
                    <a:pt x="613" y="20"/>
                    <a:pt x="275" y="0"/>
                  </a:cubicBezTo>
                  <a:cubicBezTo>
                    <a:pt x="215" y="123"/>
                    <a:pt x="1" y="173"/>
                    <a:pt x="84" y="36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9" name="Google Shape;4479;p3"/>
            <p:cNvSpPr/>
            <p:nvPr/>
          </p:nvSpPr>
          <p:spPr>
            <a:xfrm>
              <a:off x="2857632" y="2630492"/>
              <a:ext cx="39833" cy="15778"/>
            </a:xfrm>
            <a:custGeom>
              <a:avLst/>
              <a:gdLst/>
              <a:ahLst/>
              <a:cxnLst/>
              <a:rect l="l" t="t" r="r" b="b"/>
              <a:pathLst>
                <a:path w="1116" h="524" extrusionOk="0">
                  <a:moveTo>
                    <a:pt x="650" y="306"/>
                  </a:moveTo>
                  <a:cubicBezTo>
                    <a:pt x="1116" y="0"/>
                    <a:pt x="1" y="524"/>
                    <a:pt x="650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0" name="Google Shape;4480;p3"/>
            <p:cNvSpPr/>
            <p:nvPr/>
          </p:nvSpPr>
          <p:spPr>
            <a:xfrm>
              <a:off x="2122701" y="2631455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1" y="274"/>
                  </a:moveTo>
                  <a:lnTo>
                    <a:pt x="411" y="92"/>
                  </a:lnTo>
                  <a:cubicBezTo>
                    <a:pt x="219" y="92"/>
                    <a:pt x="182" y="18"/>
                    <a:pt x="26" y="1"/>
                  </a:cubicBezTo>
                  <a:cubicBezTo>
                    <a:pt x="46" y="143"/>
                    <a:pt x="0" y="315"/>
                    <a:pt x="411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1" name="Google Shape;4481;p3"/>
            <p:cNvSpPr/>
            <p:nvPr/>
          </p:nvSpPr>
          <p:spPr>
            <a:xfrm>
              <a:off x="1855155" y="2636965"/>
              <a:ext cx="13884" cy="2740"/>
            </a:xfrm>
            <a:custGeom>
              <a:avLst/>
              <a:gdLst/>
              <a:ahLst/>
              <a:cxnLst/>
              <a:rect l="l" t="t" r="r" b="b"/>
              <a:pathLst>
                <a:path w="389" h="91" extrusionOk="0">
                  <a:moveTo>
                    <a:pt x="389" y="1"/>
                  </a:moveTo>
                  <a:cubicBezTo>
                    <a:pt x="238" y="20"/>
                    <a:pt x="6" y="2"/>
                    <a:pt x="1" y="91"/>
                  </a:cubicBezTo>
                  <a:cubicBezTo>
                    <a:pt x="152" y="71"/>
                    <a:pt x="382" y="87"/>
                    <a:pt x="3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2" name="Google Shape;4482;p3"/>
            <p:cNvSpPr/>
            <p:nvPr/>
          </p:nvSpPr>
          <p:spPr>
            <a:xfrm>
              <a:off x="3944056" y="263344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42" y="0"/>
                    <a:pt x="1" y="68"/>
                    <a:pt x="100" y="118"/>
                  </a:cubicBezTo>
                  <a:cubicBezTo>
                    <a:pt x="155" y="142"/>
                    <a:pt x="391" y="72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3" name="Google Shape;4483;p3"/>
            <p:cNvSpPr/>
            <p:nvPr/>
          </p:nvSpPr>
          <p:spPr>
            <a:xfrm>
              <a:off x="750350" y="2633442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3" y="26"/>
                  </a:moveTo>
                  <a:cubicBezTo>
                    <a:pt x="239" y="0"/>
                    <a:pt x="0" y="68"/>
                    <a:pt x="99" y="118"/>
                  </a:cubicBezTo>
                  <a:cubicBezTo>
                    <a:pt x="152" y="142"/>
                    <a:pt x="390" y="72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4" name="Google Shape;4484;p3"/>
            <p:cNvSpPr/>
            <p:nvPr/>
          </p:nvSpPr>
          <p:spPr>
            <a:xfrm>
              <a:off x="6928108" y="2628715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5" name="Google Shape;4485;p3"/>
            <p:cNvSpPr/>
            <p:nvPr/>
          </p:nvSpPr>
          <p:spPr>
            <a:xfrm>
              <a:off x="3101014" y="2625975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6" name="Google Shape;4486;p3"/>
            <p:cNvSpPr/>
            <p:nvPr/>
          </p:nvSpPr>
          <p:spPr>
            <a:xfrm>
              <a:off x="2031473" y="2623416"/>
              <a:ext cx="34051" cy="8852"/>
            </a:xfrm>
            <a:custGeom>
              <a:avLst/>
              <a:gdLst/>
              <a:ahLst/>
              <a:cxnLst/>
              <a:rect l="l" t="t" r="r" b="b"/>
              <a:pathLst>
                <a:path w="954" h="294" extrusionOk="0">
                  <a:moveTo>
                    <a:pt x="75" y="176"/>
                  </a:moveTo>
                  <a:cubicBezTo>
                    <a:pt x="321" y="182"/>
                    <a:pt x="341" y="294"/>
                    <a:pt x="654" y="268"/>
                  </a:cubicBezTo>
                  <a:cubicBezTo>
                    <a:pt x="953" y="45"/>
                    <a:pt x="0" y="0"/>
                    <a:pt x="75" y="17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7" name="Google Shape;4487;p3"/>
            <p:cNvSpPr/>
            <p:nvPr/>
          </p:nvSpPr>
          <p:spPr>
            <a:xfrm>
              <a:off x="3083739" y="2625223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0" y="25"/>
                  </a:moveTo>
                  <a:cubicBezTo>
                    <a:pt x="237" y="0"/>
                    <a:pt x="1" y="70"/>
                    <a:pt x="98" y="115"/>
                  </a:cubicBezTo>
                  <a:cubicBezTo>
                    <a:pt x="152" y="143"/>
                    <a:pt x="391" y="72"/>
                    <a:pt x="290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8" name="Google Shape;4488;p3"/>
            <p:cNvSpPr/>
            <p:nvPr/>
          </p:nvSpPr>
          <p:spPr>
            <a:xfrm>
              <a:off x="2171849" y="2625975"/>
              <a:ext cx="13706" cy="2740"/>
            </a:xfrm>
            <a:custGeom>
              <a:avLst/>
              <a:gdLst/>
              <a:ahLst/>
              <a:cxnLst/>
              <a:rect l="l" t="t" r="r" b="b"/>
              <a:pathLst>
                <a:path w="384" h="91" extrusionOk="0">
                  <a:moveTo>
                    <a:pt x="384" y="0"/>
                  </a:moveTo>
                  <a:cubicBezTo>
                    <a:pt x="235" y="20"/>
                    <a:pt x="3" y="3"/>
                    <a:pt x="0" y="90"/>
                  </a:cubicBezTo>
                  <a:cubicBezTo>
                    <a:pt x="149" y="72"/>
                    <a:pt x="377" y="88"/>
                    <a:pt x="38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9" name="Google Shape;4489;p3"/>
            <p:cNvSpPr/>
            <p:nvPr/>
          </p:nvSpPr>
          <p:spPr>
            <a:xfrm>
              <a:off x="2027225" y="3293060"/>
              <a:ext cx="50683" cy="16440"/>
            </a:xfrm>
            <a:custGeom>
              <a:avLst/>
              <a:gdLst/>
              <a:ahLst/>
              <a:cxnLst/>
              <a:rect l="l" t="t" r="r" b="b"/>
              <a:pathLst>
                <a:path w="1420" h="546" extrusionOk="0">
                  <a:moveTo>
                    <a:pt x="194" y="545"/>
                  </a:moveTo>
                  <a:cubicBezTo>
                    <a:pt x="1419" y="480"/>
                    <a:pt x="207" y="1"/>
                    <a:pt x="0" y="272"/>
                  </a:cubicBezTo>
                  <a:cubicBezTo>
                    <a:pt x="226" y="289"/>
                    <a:pt x="211" y="419"/>
                    <a:pt x="194" y="5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0" name="Google Shape;4490;p3"/>
            <p:cNvSpPr/>
            <p:nvPr/>
          </p:nvSpPr>
          <p:spPr>
            <a:xfrm>
              <a:off x="8717625" y="3003265"/>
              <a:ext cx="34479" cy="10960"/>
            </a:xfrm>
            <a:custGeom>
              <a:avLst/>
              <a:gdLst/>
              <a:ahLst/>
              <a:cxnLst/>
              <a:rect l="l" t="t" r="r" b="b"/>
              <a:pathLst>
                <a:path w="966" h="364" extrusionOk="0">
                  <a:moveTo>
                    <a:pt x="965" y="363"/>
                  </a:moveTo>
                  <a:cubicBezTo>
                    <a:pt x="897" y="123"/>
                    <a:pt x="459" y="58"/>
                    <a:pt x="0" y="0"/>
                  </a:cubicBezTo>
                  <a:cubicBezTo>
                    <a:pt x="79" y="237"/>
                    <a:pt x="601" y="263"/>
                    <a:pt x="965" y="36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1" name="Google Shape;4491;p3"/>
            <p:cNvSpPr/>
            <p:nvPr/>
          </p:nvSpPr>
          <p:spPr>
            <a:xfrm>
              <a:off x="9040779" y="2776367"/>
              <a:ext cx="36799" cy="16320"/>
            </a:xfrm>
            <a:custGeom>
              <a:avLst/>
              <a:gdLst/>
              <a:ahLst/>
              <a:cxnLst/>
              <a:rect l="l" t="t" r="r" b="b"/>
              <a:pathLst>
                <a:path w="1031" h="542" extrusionOk="0">
                  <a:moveTo>
                    <a:pt x="203" y="455"/>
                  </a:moveTo>
                  <a:cubicBezTo>
                    <a:pt x="791" y="541"/>
                    <a:pt x="1030" y="10"/>
                    <a:pt x="781" y="1"/>
                  </a:cubicBezTo>
                  <a:cubicBezTo>
                    <a:pt x="609" y="161"/>
                    <a:pt x="0" y="116"/>
                    <a:pt x="203" y="4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2" name="Google Shape;4492;p3"/>
            <p:cNvSpPr/>
            <p:nvPr/>
          </p:nvSpPr>
          <p:spPr>
            <a:xfrm>
              <a:off x="780616" y="2703987"/>
              <a:ext cx="35264" cy="10087"/>
            </a:xfrm>
            <a:custGeom>
              <a:avLst/>
              <a:gdLst/>
              <a:ahLst/>
              <a:cxnLst/>
              <a:rect l="l" t="t" r="r" b="b"/>
              <a:pathLst>
                <a:path w="988" h="335" extrusionOk="0">
                  <a:moveTo>
                    <a:pt x="409" y="315"/>
                  </a:moveTo>
                  <a:cubicBezTo>
                    <a:pt x="487" y="159"/>
                    <a:pt x="658" y="334"/>
                    <a:pt x="987" y="315"/>
                  </a:cubicBezTo>
                  <a:lnTo>
                    <a:pt x="987" y="41"/>
                  </a:lnTo>
                  <a:cubicBezTo>
                    <a:pt x="613" y="0"/>
                    <a:pt x="1" y="287"/>
                    <a:pt x="409" y="3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3" name="Google Shape;4493;p3"/>
            <p:cNvSpPr/>
            <p:nvPr/>
          </p:nvSpPr>
          <p:spPr>
            <a:xfrm>
              <a:off x="754097" y="2640397"/>
              <a:ext cx="37656" cy="11111"/>
            </a:xfrm>
            <a:custGeom>
              <a:avLst/>
              <a:gdLst/>
              <a:ahLst/>
              <a:cxnLst/>
              <a:rect l="l" t="t" r="r" b="b"/>
              <a:pathLst>
                <a:path w="1055" h="369" extrusionOk="0">
                  <a:moveTo>
                    <a:pt x="960" y="248"/>
                  </a:moveTo>
                  <a:cubicBezTo>
                    <a:pt x="574" y="247"/>
                    <a:pt x="715" y="0"/>
                    <a:pt x="188" y="68"/>
                  </a:cubicBezTo>
                  <a:cubicBezTo>
                    <a:pt x="1" y="287"/>
                    <a:pt x="1054" y="368"/>
                    <a:pt x="960" y="2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4" name="Google Shape;4494;p3"/>
            <p:cNvSpPr/>
            <p:nvPr/>
          </p:nvSpPr>
          <p:spPr>
            <a:xfrm>
              <a:off x="8724086" y="4228682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6" y="110"/>
                  </a:moveTo>
                  <a:cubicBezTo>
                    <a:pt x="344" y="1"/>
                    <a:pt x="173" y="54"/>
                    <a:pt x="1" y="110"/>
                  </a:cubicBezTo>
                  <a:cubicBezTo>
                    <a:pt x="2" y="203"/>
                    <a:pt x="338" y="225"/>
                    <a:pt x="386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5" name="Google Shape;4495;p3"/>
            <p:cNvSpPr/>
            <p:nvPr/>
          </p:nvSpPr>
          <p:spPr>
            <a:xfrm>
              <a:off x="8121679" y="423130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6"/>
                  </a:moveTo>
                  <a:cubicBezTo>
                    <a:pt x="154" y="141"/>
                    <a:pt x="394" y="72"/>
                    <a:pt x="292" y="25"/>
                  </a:cubicBezTo>
                  <a:cubicBezTo>
                    <a:pt x="242" y="0"/>
                    <a:pt x="1" y="67"/>
                    <a:pt x="100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6" name="Google Shape;4496;p3"/>
            <p:cNvSpPr/>
            <p:nvPr/>
          </p:nvSpPr>
          <p:spPr>
            <a:xfrm>
              <a:off x="3299282" y="4229315"/>
              <a:ext cx="21630" cy="6353"/>
            </a:xfrm>
            <a:custGeom>
              <a:avLst/>
              <a:gdLst/>
              <a:ahLst/>
              <a:cxnLst/>
              <a:rect l="l" t="t" r="r" b="b"/>
              <a:pathLst>
                <a:path w="606" h="211" extrusionOk="0">
                  <a:moveTo>
                    <a:pt x="606" y="1"/>
                  </a:moveTo>
                  <a:lnTo>
                    <a:pt x="26" y="1"/>
                  </a:lnTo>
                  <a:cubicBezTo>
                    <a:pt x="0" y="163"/>
                    <a:pt x="219" y="211"/>
                    <a:pt x="606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7" name="Google Shape;4497;p3"/>
            <p:cNvSpPr/>
            <p:nvPr/>
          </p:nvSpPr>
          <p:spPr>
            <a:xfrm>
              <a:off x="168430" y="4229134"/>
              <a:ext cx="23950" cy="6022"/>
            </a:xfrm>
            <a:custGeom>
              <a:avLst/>
              <a:gdLst/>
              <a:ahLst/>
              <a:cxnLst/>
              <a:rect l="l" t="t" r="r" b="b"/>
              <a:pathLst>
                <a:path w="671" h="200" extrusionOk="0">
                  <a:moveTo>
                    <a:pt x="580" y="7"/>
                  </a:moveTo>
                  <a:cubicBezTo>
                    <a:pt x="247" y="0"/>
                    <a:pt x="84" y="76"/>
                    <a:pt x="0" y="188"/>
                  </a:cubicBezTo>
                  <a:cubicBezTo>
                    <a:pt x="302" y="178"/>
                    <a:pt x="670" y="200"/>
                    <a:pt x="580" y="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8" name="Google Shape;4498;p3"/>
            <p:cNvSpPr/>
            <p:nvPr/>
          </p:nvSpPr>
          <p:spPr>
            <a:xfrm>
              <a:off x="2725286" y="4228532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7"/>
                  </a:moveTo>
                  <a:cubicBezTo>
                    <a:pt x="242" y="1"/>
                    <a:pt x="0" y="70"/>
                    <a:pt x="103" y="117"/>
                  </a:cubicBezTo>
                  <a:cubicBezTo>
                    <a:pt x="156" y="142"/>
                    <a:pt x="396" y="71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9" name="Google Shape;4499;p3"/>
            <p:cNvSpPr/>
            <p:nvPr/>
          </p:nvSpPr>
          <p:spPr>
            <a:xfrm>
              <a:off x="6944704" y="4225792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99" y="118"/>
                  </a:moveTo>
                  <a:cubicBezTo>
                    <a:pt x="155" y="141"/>
                    <a:pt x="396" y="73"/>
                    <a:pt x="293" y="25"/>
                  </a:cubicBezTo>
                  <a:cubicBezTo>
                    <a:pt x="239" y="0"/>
                    <a:pt x="0" y="69"/>
                    <a:pt x="99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0" name="Google Shape;4500;p3"/>
            <p:cNvSpPr/>
            <p:nvPr/>
          </p:nvSpPr>
          <p:spPr>
            <a:xfrm>
              <a:off x="5251376" y="4225792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5"/>
                  </a:moveTo>
                  <a:cubicBezTo>
                    <a:pt x="241" y="0"/>
                    <a:pt x="1" y="69"/>
                    <a:pt x="102" y="118"/>
                  </a:cubicBezTo>
                  <a:cubicBezTo>
                    <a:pt x="155" y="141"/>
                    <a:pt x="395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1" name="Google Shape;4501;p3"/>
            <p:cNvSpPr/>
            <p:nvPr/>
          </p:nvSpPr>
          <p:spPr>
            <a:xfrm>
              <a:off x="1882281" y="4212845"/>
              <a:ext cx="39797" cy="13670"/>
            </a:xfrm>
            <a:custGeom>
              <a:avLst/>
              <a:gdLst/>
              <a:ahLst/>
              <a:cxnLst/>
              <a:rect l="l" t="t" r="r" b="b"/>
              <a:pathLst>
                <a:path w="1115" h="454" extrusionOk="0">
                  <a:moveTo>
                    <a:pt x="579" y="1"/>
                  </a:moveTo>
                  <a:cubicBezTo>
                    <a:pt x="405" y="161"/>
                    <a:pt x="112" y="266"/>
                    <a:pt x="1" y="454"/>
                  </a:cubicBezTo>
                  <a:cubicBezTo>
                    <a:pt x="388" y="449"/>
                    <a:pt x="1114" y="142"/>
                    <a:pt x="5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2" name="Google Shape;4502;p3"/>
            <p:cNvSpPr/>
            <p:nvPr/>
          </p:nvSpPr>
          <p:spPr>
            <a:xfrm>
              <a:off x="1720382" y="4223022"/>
              <a:ext cx="14170" cy="4336"/>
            </a:xfrm>
            <a:custGeom>
              <a:avLst/>
              <a:gdLst/>
              <a:ahLst/>
              <a:cxnLst/>
              <a:rect l="l" t="t" r="r" b="b"/>
              <a:pathLst>
                <a:path w="397" h="144" extrusionOk="0">
                  <a:moveTo>
                    <a:pt x="101" y="117"/>
                  </a:moveTo>
                  <a:cubicBezTo>
                    <a:pt x="155" y="143"/>
                    <a:pt x="396" y="74"/>
                    <a:pt x="292" y="27"/>
                  </a:cubicBezTo>
                  <a:cubicBezTo>
                    <a:pt x="241" y="1"/>
                    <a:pt x="1" y="70"/>
                    <a:pt x="101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3" name="Google Shape;4503;p3"/>
            <p:cNvSpPr/>
            <p:nvPr/>
          </p:nvSpPr>
          <p:spPr>
            <a:xfrm>
              <a:off x="1142210" y="4220312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102" y="117"/>
                  </a:moveTo>
                  <a:cubicBezTo>
                    <a:pt x="153" y="142"/>
                    <a:pt x="396" y="73"/>
                    <a:pt x="291" y="27"/>
                  </a:cubicBezTo>
                  <a:cubicBezTo>
                    <a:pt x="240" y="1"/>
                    <a:pt x="0" y="70"/>
                    <a:pt x="102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4" name="Google Shape;4504;p3"/>
            <p:cNvSpPr/>
            <p:nvPr/>
          </p:nvSpPr>
          <p:spPr>
            <a:xfrm>
              <a:off x="2787390" y="4217572"/>
              <a:ext cx="13884" cy="4276"/>
            </a:xfrm>
            <a:custGeom>
              <a:avLst/>
              <a:gdLst/>
              <a:ahLst/>
              <a:cxnLst/>
              <a:rect l="l" t="t" r="r" b="b"/>
              <a:pathLst>
                <a:path w="389" h="142" extrusionOk="0">
                  <a:moveTo>
                    <a:pt x="98" y="117"/>
                  </a:moveTo>
                  <a:cubicBezTo>
                    <a:pt x="150" y="141"/>
                    <a:pt x="388" y="72"/>
                    <a:pt x="291" y="25"/>
                  </a:cubicBezTo>
                  <a:cubicBezTo>
                    <a:pt x="237" y="0"/>
                    <a:pt x="0" y="70"/>
                    <a:pt x="98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5" name="Google Shape;4505;p3"/>
            <p:cNvSpPr/>
            <p:nvPr/>
          </p:nvSpPr>
          <p:spPr>
            <a:xfrm>
              <a:off x="2921663" y="4212845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7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6" name="Google Shape;4506;p3"/>
            <p:cNvSpPr/>
            <p:nvPr/>
          </p:nvSpPr>
          <p:spPr>
            <a:xfrm>
              <a:off x="6610914" y="4209774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5" y="103"/>
                  </a:moveTo>
                  <a:cubicBezTo>
                    <a:pt x="195" y="53"/>
                    <a:pt x="39" y="1"/>
                    <a:pt x="3" y="103"/>
                  </a:cubicBezTo>
                  <a:cubicBezTo>
                    <a:pt x="1" y="154"/>
                    <a:pt x="160" y="206"/>
                    <a:pt x="195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7" name="Google Shape;4507;p3"/>
            <p:cNvSpPr/>
            <p:nvPr/>
          </p:nvSpPr>
          <p:spPr>
            <a:xfrm>
              <a:off x="4277596" y="4209774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3"/>
                  </a:moveTo>
                  <a:cubicBezTo>
                    <a:pt x="193" y="53"/>
                    <a:pt x="39" y="1"/>
                    <a:pt x="1" y="103"/>
                  </a:cubicBezTo>
                  <a:cubicBezTo>
                    <a:pt x="1" y="154"/>
                    <a:pt x="156" y="206"/>
                    <a:pt x="193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8" name="Google Shape;4508;p3"/>
            <p:cNvSpPr/>
            <p:nvPr/>
          </p:nvSpPr>
          <p:spPr>
            <a:xfrm>
              <a:off x="591664" y="421206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7"/>
                  </a:moveTo>
                  <a:cubicBezTo>
                    <a:pt x="238" y="1"/>
                    <a:pt x="0" y="70"/>
                    <a:pt x="99" y="117"/>
                  </a:cubicBezTo>
                  <a:cubicBezTo>
                    <a:pt x="152" y="143"/>
                    <a:pt x="392" y="75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9" name="Google Shape;4509;p3"/>
            <p:cNvSpPr/>
            <p:nvPr/>
          </p:nvSpPr>
          <p:spPr>
            <a:xfrm>
              <a:off x="5530380" y="4204686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578" y="92"/>
                  </a:moveTo>
                  <a:cubicBezTo>
                    <a:pt x="385" y="92"/>
                    <a:pt x="349" y="17"/>
                    <a:pt x="193" y="0"/>
                  </a:cubicBezTo>
                  <a:cubicBezTo>
                    <a:pt x="193" y="92"/>
                    <a:pt x="35" y="107"/>
                    <a:pt x="0" y="180"/>
                  </a:cubicBezTo>
                  <a:cubicBezTo>
                    <a:pt x="193" y="180"/>
                    <a:pt x="230" y="255"/>
                    <a:pt x="386" y="272"/>
                  </a:cubicBezTo>
                  <a:cubicBezTo>
                    <a:pt x="385" y="183"/>
                    <a:pt x="540" y="165"/>
                    <a:pt x="578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0" name="Google Shape;4510;p3"/>
            <p:cNvSpPr/>
            <p:nvPr/>
          </p:nvSpPr>
          <p:spPr>
            <a:xfrm>
              <a:off x="4899633" y="4204294"/>
              <a:ext cx="33480" cy="15778"/>
            </a:xfrm>
            <a:custGeom>
              <a:avLst/>
              <a:gdLst/>
              <a:ahLst/>
              <a:cxnLst/>
              <a:rect l="l" t="t" r="r" b="b"/>
              <a:pathLst>
                <a:path w="938" h="524" extrusionOk="0">
                  <a:moveTo>
                    <a:pt x="893" y="196"/>
                  </a:moveTo>
                  <a:cubicBezTo>
                    <a:pt x="938" y="139"/>
                    <a:pt x="601" y="0"/>
                    <a:pt x="509" y="15"/>
                  </a:cubicBezTo>
                  <a:cubicBezTo>
                    <a:pt x="0" y="86"/>
                    <a:pt x="632" y="524"/>
                    <a:pt x="893" y="19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1" name="Google Shape;4511;p3"/>
            <p:cNvSpPr/>
            <p:nvPr/>
          </p:nvSpPr>
          <p:spPr>
            <a:xfrm>
              <a:off x="471275" y="4195864"/>
              <a:ext cx="40333" cy="14754"/>
            </a:xfrm>
            <a:custGeom>
              <a:avLst/>
              <a:gdLst/>
              <a:ahLst/>
              <a:cxnLst/>
              <a:rect l="l" t="t" r="r" b="b"/>
              <a:pathLst>
                <a:path w="1130" h="490" extrusionOk="0">
                  <a:moveTo>
                    <a:pt x="770" y="385"/>
                  </a:moveTo>
                  <a:cubicBezTo>
                    <a:pt x="1129" y="81"/>
                    <a:pt x="78" y="1"/>
                    <a:pt x="0" y="202"/>
                  </a:cubicBezTo>
                  <a:cubicBezTo>
                    <a:pt x="302" y="242"/>
                    <a:pt x="165" y="489"/>
                    <a:pt x="770" y="38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2" name="Google Shape;4512;p3"/>
            <p:cNvSpPr/>
            <p:nvPr/>
          </p:nvSpPr>
          <p:spPr>
            <a:xfrm>
              <a:off x="877448" y="4185507"/>
              <a:ext cx="50398" cy="17464"/>
            </a:xfrm>
            <a:custGeom>
              <a:avLst/>
              <a:gdLst/>
              <a:ahLst/>
              <a:cxnLst/>
              <a:rect l="l" t="t" r="r" b="b"/>
              <a:pathLst>
                <a:path w="1412" h="580" extrusionOk="0">
                  <a:moveTo>
                    <a:pt x="1157" y="546"/>
                  </a:moveTo>
                  <a:cubicBezTo>
                    <a:pt x="1318" y="441"/>
                    <a:pt x="1411" y="302"/>
                    <a:pt x="1348" y="92"/>
                  </a:cubicBezTo>
                  <a:cubicBezTo>
                    <a:pt x="721" y="144"/>
                    <a:pt x="450" y="32"/>
                    <a:pt x="0" y="0"/>
                  </a:cubicBezTo>
                  <a:cubicBezTo>
                    <a:pt x="226" y="256"/>
                    <a:pt x="311" y="580"/>
                    <a:pt x="1157" y="54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3" name="Google Shape;4513;p3"/>
            <p:cNvSpPr/>
            <p:nvPr/>
          </p:nvSpPr>
          <p:spPr>
            <a:xfrm>
              <a:off x="1244325" y="4182797"/>
              <a:ext cx="72027" cy="13941"/>
            </a:xfrm>
            <a:custGeom>
              <a:avLst/>
              <a:gdLst/>
              <a:ahLst/>
              <a:cxnLst/>
              <a:rect l="l" t="t" r="r" b="b"/>
              <a:pathLst>
                <a:path w="2018" h="463" extrusionOk="0">
                  <a:moveTo>
                    <a:pt x="713" y="454"/>
                  </a:moveTo>
                  <a:cubicBezTo>
                    <a:pt x="657" y="124"/>
                    <a:pt x="2017" y="462"/>
                    <a:pt x="1677" y="0"/>
                  </a:cubicBezTo>
                  <a:cubicBezTo>
                    <a:pt x="1136" y="50"/>
                    <a:pt x="675" y="135"/>
                    <a:pt x="132" y="182"/>
                  </a:cubicBezTo>
                  <a:cubicBezTo>
                    <a:pt x="1" y="427"/>
                    <a:pt x="532" y="358"/>
                    <a:pt x="713" y="45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4" name="Google Shape;4514;p3"/>
            <p:cNvSpPr/>
            <p:nvPr/>
          </p:nvSpPr>
          <p:spPr>
            <a:xfrm>
              <a:off x="6745044" y="419020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99" y="117"/>
                  </a:moveTo>
                  <a:cubicBezTo>
                    <a:pt x="155" y="142"/>
                    <a:pt x="392" y="73"/>
                    <a:pt x="292" y="27"/>
                  </a:cubicBezTo>
                  <a:cubicBezTo>
                    <a:pt x="242" y="1"/>
                    <a:pt x="1" y="71"/>
                    <a:pt x="99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5" name="Google Shape;4515;p3"/>
            <p:cNvSpPr/>
            <p:nvPr/>
          </p:nvSpPr>
          <p:spPr>
            <a:xfrm>
              <a:off x="6665987" y="4185507"/>
              <a:ext cx="13884" cy="5540"/>
            </a:xfrm>
            <a:custGeom>
              <a:avLst/>
              <a:gdLst/>
              <a:ahLst/>
              <a:cxnLst/>
              <a:rect l="l" t="t" r="r" b="b"/>
              <a:pathLst>
                <a:path w="389" h="184" extrusionOk="0">
                  <a:moveTo>
                    <a:pt x="1" y="183"/>
                  </a:moveTo>
                  <a:lnTo>
                    <a:pt x="388" y="183"/>
                  </a:lnTo>
                  <a:lnTo>
                    <a:pt x="38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6" name="Google Shape;4516;p3"/>
            <p:cNvSpPr/>
            <p:nvPr/>
          </p:nvSpPr>
          <p:spPr>
            <a:xfrm>
              <a:off x="5289353" y="4184965"/>
              <a:ext cx="13813" cy="6775"/>
            </a:xfrm>
            <a:custGeom>
              <a:avLst/>
              <a:gdLst/>
              <a:ahLst/>
              <a:cxnLst/>
              <a:rect l="l" t="t" r="r" b="b"/>
              <a:pathLst>
                <a:path w="387" h="225" extrusionOk="0">
                  <a:moveTo>
                    <a:pt x="387" y="110"/>
                  </a:moveTo>
                  <a:cubicBezTo>
                    <a:pt x="346" y="0"/>
                    <a:pt x="174" y="55"/>
                    <a:pt x="1" y="110"/>
                  </a:cubicBezTo>
                  <a:cubicBezTo>
                    <a:pt x="6" y="201"/>
                    <a:pt x="341" y="225"/>
                    <a:pt x="387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7" name="Google Shape;4517;p3"/>
            <p:cNvSpPr/>
            <p:nvPr/>
          </p:nvSpPr>
          <p:spPr>
            <a:xfrm>
              <a:off x="8061217" y="4174607"/>
              <a:ext cx="44687" cy="16440"/>
            </a:xfrm>
            <a:custGeom>
              <a:avLst/>
              <a:gdLst/>
              <a:ahLst/>
              <a:cxnLst/>
              <a:rect l="l" t="t" r="r" b="b"/>
              <a:pathLst>
                <a:path w="1252" h="546" extrusionOk="0">
                  <a:moveTo>
                    <a:pt x="638" y="1"/>
                  </a:moveTo>
                  <a:cubicBezTo>
                    <a:pt x="615" y="172"/>
                    <a:pt x="1" y="63"/>
                    <a:pt x="59" y="272"/>
                  </a:cubicBezTo>
                  <a:cubicBezTo>
                    <a:pt x="396" y="545"/>
                    <a:pt x="1251" y="142"/>
                    <a:pt x="6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8" name="Google Shape;4518;p3"/>
            <p:cNvSpPr/>
            <p:nvPr/>
          </p:nvSpPr>
          <p:spPr>
            <a:xfrm>
              <a:off x="6738263" y="4182074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89" y="24"/>
                  </a:moveTo>
                  <a:cubicBezTo>
                    <a:pt x="238" y="1"/>
                    <a:pt x="0" y="69"/>
                    <a:pt x="99" y="114"/>
                  </a:cubicBezTo>
                  <a:cubicBezTo>
                    <a:pt x="150" y="140"/>
                    <a:pt x="390" y="73"/>
                    <a:pt x="289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9" name="Google Shape;4519;p3"/>
            <p:cNvSpPr/>
            <p:nvPr/>
          </p:nvSpPr>
          <p:spPr>
            <a:xfrm>
              <a:off x="9130223" y="4177377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386" y="0"/>
                  </a:moveTo>
                  <a:lnTo>
                    <a:pt x="0" y="0"/>
                  </a:lnTo>
                  <a:lnTo>
                    <a:pt x="0" y="180"/>
                  </a:lnTo>
                  <a:lnTo>
                    <a:pt x="386" y="18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0" name="Google Shape;4520;p3"/>
            <p:cNvSpPr/>
            <p:nvPr/>
          </p:nvSpPr>
          <p:spPr>
            <a:xfrm>
              <a:off x="5896614" y="4167472"/>
              <a:ext cx="22165" cy="16199"/>
            </a:xfrm>
            <a:custGeom>
              <a:avLst/>
              <a:gdLst/>
              <a:ahLst/>
              <a:cxnLst/>
              <a:rect l="l" t="t" r="r" b="b"/>
              <a:pathLst>
                <a:path w="621" h="538" extrusionOk="0">
                  <a:moveTo>
                    <a:pt x="345" y="509"/>
                  </a:moveTo>
                  <a:cubicBezTo>
                    <a:pt x="404" y="388"/>
                    <a:pt x="620" y="336"/>
                    <a:pt x="537" y="146"/>
                  </a:cubicBezTo>
                  <a:cubicBezTo>
                    <a:pt x="0" y="0"/>
                    <a:pt x="4" y="538"/>
                    <a:pt x="345" y="50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1" name="Google Shape;4521;p3"/>
            <p:cNvSpPr/>
            <p:nvPr/>
          </p:nvSpPr>
          <p:spPr>
            <a:xfrm>
              <a:off x="5464814" y="4176564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7"/>
                  </a:moveTo>
                  <a:cubicBezTo>
                    <a:pt x="239" y="1"/>
                    <a:pt x="0" y="70"/>
                    <a:pt x="101" y="118"/>
                  </a:cubicBezTo>
                  <a:cubicBezTo>
                    <a:pt x="151" y="142"/>
                    <a:pt x="396" y="73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2" name="Google Shape;4522;p3"/>
            <p:cNvSpPr/>
            <p:nvPr/>
          </p:nvSpPr>
          <p:spPr>
            <a:xfrm>
              <a:off x="2591620" y="4167472"/>
              <a:ext cx="47792" cy="17434"/>
            </a:xfrm>
            <a:custGeom>
              <a:avLst/>
              <a:gdLst/>
              <a:ahLst/>
              <a:cxnLst/>
              <a:rect l="l" t="t" r="r" b="b"/>
              <a:pathLst>
                <a:path w="1339" h="579" extrusionOk="0">
                  <a:moveTo>
                    <a:pt x="182" y="329"/>
                  </a:moveTo>
                  <a:cubicBezTo>
                    <a:pt x="479" y="578"/>
                    <a:pt x="1315" y="324"/>
                    <a:pt x="1338" y="146"/>
                  </a:cubicBezTo>
                  <a:cubicBezTo>
                    <a:pt x="943" y="201"/>
                    <a:pt x="0" y="0"/>
                    <a:pt x="182" y="32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3" name="Google Shape;4523;p3"/>
            <p:cNvSpPr/>
            <p:nvPr/>
          </p:nvSpPr>
          <p:spPr>
            <a:xfrm>
              <a:off x="1494988" y="4162444"/>
              <a:ext cx="26484" cy="12195"/>
            </a:xfrm>
            <a:custGeom>
              <a:avLst/>
              <a:gdLst/>
              <a:ahLst/>
              <a:cxnLst/>
              <a:rect l="l" t="t" r="r" b="b"/>
              <a:pathLst>
                <a:path w="742" h="405" extrusionOk="0">
                  <a:moveTo>
                    <a:pt x="438" y="405"/>
                  </a:moveTo>
                  <a:cubicBezTo>
                    <a:pt x="742" y="269"/>
                    <a:pt x="652" y="0"/>
                    <a:pt x="53" y="41"/>
                  </a:cubicBezTo>
                  <a:cubicBezTo>
                    <a:pt x="0" y="248"/>
                    <a:pt x="100" y="381"/>
                    <a:pt x="438" y="4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4" name="Google Shape;4524;p3"/>
            <p:cNvSpPr/>
            <p:nvPr/>
          </p:nvSpPr>
          <p:spPr>
            <a:xfrm>
              <a:off x="8940771" y="416840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5"/>
                  </a:moveTo>
                  <a:cubicBezTo>
                    <a:pt x="154" y="141"/>
                    <a:pt x="394" y="72"/>
                    <a:pt x="295" y="25"/>
                  </a:cubicBezTo>
                  <a:cubicBezTo>
                    <a:pt x="242" y="0"/>
                    <a:pt x="1" y="67"/>
                    <a:pt x="100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5" name="Google Shape;4525;p3"/>
            <p:cNvSpPr/>
            <p:nvPr/>
          </p:nvSpPr>
          <p:spPr>
            <a:xfrm>
              <a:off x="8995808" y="416566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39" y="0"/>
                    <a:pt x="1" y="69"/>
                    <a:pt x="100" y="116"/>
                  </a:cubicBezTo>
                  <a:cubicBezTo>
                    <a:pt x="155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6" name="Google Shape;4526;p3"/>
            <p:cNvSpPr/>
            <p:nvPr/>
          </p:nvSpPr>
          <p:spPr>
            <a:xfrm>
              <a:off x="6961944" y="4156030"/>
              <a:ext cx="26591" cy="15326"/>
            </a:xfrm>
            <a:custGeom>
              <a:avLst/>
              <a:gdLst/>
              <a:ahLst/>
              <a:cxnLst/>
              <a:rect l="l" t="t" r="r" b="b"/>
              <a:pathLst>
                <a:path w="745" h="509" extrusionOk="0">
                  <a:moveTo>
                    <a:pt x="0" y="436"/>
                  </a:moveTo>
                  <a:cubicBezTo>
                    <a:pt x="744" y="508"/>
                    <a:pt x="744" y="0"/>
                    <a:pt x="0" y="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7" name="Google Shape;4527;p3"/>
            <p:cNvSpPr/>
            <p:nvPr/>
          </p:nvSpPr>
          <p:spPr>
            <a:xfrm>
              <a:off x="2673854" y="4162955"/>
              <a:ext cx="13706" cy="7437"/>
            </a:xfrm>
            <a:custGeom>
              <a:avLst/>
              <a:gdLst/>
              <a:ahLst/>
              <a:cxnLst/>
              <a:rect l="l" t="t" r="r" b="b"/>
              <a:pathLst>
                <a:path w="384" h="247" extrusionOk="0">
                  <a:moveTo>
                    <a:pt x="384" y="115"/>
                  </a:moveTo>
                  <a:cubicBezTo>
                    <a:pt x="383" y="24"/>
                    <a:pt x="47" y="0"/>
                    <a:pt x="0" y="115"/>
                  </a:cubicBezTo>
                  <a:cubicBezTo>
                    <a:pt x="216" y="104"/>
                    <a:pt x="299" y="247"/>
                    <a:pt x="384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8" name="Google Shape;4528;p3"/>
            <p:cNvSpPr/>
            <p:nvPr/>
          </p:nvSpPr>
          <p:spPr>
            <a:xfrm>
              <a:off x="920207" y="4147209"/>
              <a:ext cx="41725" cy="18819"/>
            </a:xfrm>
            <a:custGeom>
              <a:avLst/>
              <a:gdLst/>
              <a:ahLst/>
              <a:cxnLst/>
              <a:rect l="l" t="t" r="r" b="b"/>
              <a:pathLst>
                <a:path w="1169" h="625" extrusionOk="0">
                  <a:moveTo>
                    <a:pt x="727" y="547"/>
                  </a:moveTo>
                  <a:cubicBezTo>
                    <a:pt x="1169" y="340"/>
                    <a:pt x="598" y="147"/>
                    <a:pt x="342" y="1"/>
                  </a:cubicBezTo>
                  <a:cubicBezTo>
                    <a:pt x="46" y="141"/>
                    <a:pt x="0" y="625"/>
                    <a:pt x="727" y="54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9" name="Google Shape;4529;p3"/>
            <p:cNvSpPr/>
            <p:nvPr/>
          </p:nvSpPr>
          <p:spPr>
            <a:xfrm>
              <a:off x="6187502" y="4154676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6" y="27"/>
                  </a:moveTo>
                  <a:cubicBezTo>
                    <a:pt x="240" y="1"/>
                    <a:pt x="1" y="70"/>
                    <a:pt x="101" y="117"/>
                  </a:cubicBezTo>
                  <a:cubicBezTo>
                    <a:pt x="152" y="143"/>
                    <a:pt x="394" y="73"/>
                    <a:pt x="296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0" name="Google Shape;4530;p3"/>
            <p:cNvSpPr/>
            <p:nvPr/>
          </p:nvSpPr>
          <p:spPr>
            <a:xfrm>
              <a:off x="6107624" y="4152719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1"/>
                  </a:lnTo>
                  <a:lnTo>
                    <a:pt x="28" y="1"/>
                  </a:lnTo>
                  <a:cubicBezTo>
                    <a:pt x="0" y="162"/>
                    <a:pt x="217" y="213"/>
                    <a:pt x="605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1" name="Google Shape;4531;p3"/>
            <p:cNvSpPr/>
            <p:nvPr/>
          </p:nvSpPr>
          <p:spPr>
            <a:xfrm>
              <a:off x="1442165" y="4143024"/>
              <a:ext cx="20273" cy="13580"/>
            </a:xfrm>
            <a:custGeom>
              <a:avLst/>
              <a:gdLst/>
              <a:ahLst/>
              <a:cxnLst/>
              <a:rect l="l" t="t" r="r" b="b"/>
              <a:pathLst>
                <a:path w="568" h="451" extrusionOk="0">
                  <a:moveTo>
                    <a:pt x="375" y="414"/>
                  </a:moveTo>
                  <a:cubicBezTo>
                    <a:pt x="386" y="359"/>
                    <a:pt x="402" y="306"/>
                    <a:pt x="568" y="323"/>
                  </a:cubicBezTo>
                  <a:lnTo>
                    <a:pt x="568" y="142"/>
                  </a:lnTo>
                  <a:cubicBezTo>
                    <a:pt x="94" y="0"/>
                    <a:pt x="0" y="451"/>
                    <a:pt x="375" y="4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2" name="Google Shape;4532;p3"/>
            <p:cNvSpPr/>
            <p:nvPr/>
          </p:nvSpPr>
          <p:spPr>
            <a:xfrm>
              <a:off x="5299596" y="4149196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6"/>
                  </a:moveTo>
                  <a:cubicBezTo>
                    <a:pt x="241" y="0"/>
                    <a:pt x="1" y="71"/>
                    <a:pt x="100" y="116"/>
                  </a:cubicBezTo>
                  <a:cubicBezTo>
                    <a:pt x="156" y="142"/>
                    <a:pt x="394" y="75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3" name="Google Shape;4533;p3"/>
            <p:cNvSpPr/>
            <p:nvPr/>
          </p:nvSpPr>
          <p:spPr>
            <a:xfrm>
              <a:off x="138877" y="4144499"/>
              <a:ext cx="22629" cy="8250"/>
            </a:xfrm>
            <a:custGeom>
              <a:avLst/>
              <a:gdLst/>
              <a:ahLst/>
              <a:cxnLst/>
              <a:rect l="l" t="t" r="r" b="b"/>
              <a:pathLst>
                <a:path w="634" h="274" extrusionOk="0">
                  <a:moveTo>
                    <a:pt x="634" y="274"/>
                  </a:moveTo>
                  <a:lnTo>
                    <a:pt x="634" y="1"/>
                  </a:lnTo>
                  <a:lnTo>
                    <a:pt x="248" y="1"/>
                  </a:lnTo>
                  <a:cubicBezTo>
                    <a:pt x="240" y="120"/>
                    <a:pt x="1" y="129"/>
                    <a:pt x="57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4" name="Google Shape;4534;p3"/>
            <p:cNvSpPr/>
            <p:nvPr/>
          </p:nvSpPr>
          <p:spPr>
            <a:xfrm>
              <a:off x="8483130" y="4144168"/>
              <a:ext cx="6996" cy="6173"/>
            </a:xfrm>
            <a:custGeom>
              <a:avLst/>
              <a:gdLst/>
              <a:ahLst/>
              <a:cxnLst/>
              <a:rect l="l" t="t" r="r" b="b"/>
              <a:pathLst>
                <a:path w="196" h="205" extrusionOk="0">
                  <a:moveTo>
                    <a:pt x="194" y="102"/>
                  </a:moveTo>
                  <a:cubicBezTo>
                    <a:pt x="195" y="52"/>
                    <a:pt x="39" y="0"/>
                    <a:pt x="1" y="102"/>
                  </a:cubicBezTo>
                  <a:cubicBezTo>
                    <a:pt x="1" y="153"/>
                    <a:pt x="157" y="205"/>
                    <a:pt x="194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5" name="Google Shape;4535;p3"/>
            <p:cNvSpPr/>
            <p:nvPr/>
          </p:nvSpPr>
          <p:spPr>
            <a:xfrm>
              <a:off x="5337537" y="4139049"/>
              <a:ext cx="22665" cy="13700"/>
            </a:xfrm>
            <a:custGeom>
              <a:avLst/>
              <a:gdLst/>
              <a:ahLst/>
              <a:cxnLst/>
              <a:rect l="l" t="t" r="r" b="b"/>
              <a:pathLst>
                <a:path w="635" h="455" extrusionOk="0">
                  <a:moveTo>
                    <a:pt x="581" y="363"/>
                  </a:moveTo>
                  <a:cubicBezTo>
                    <a:pt x="635" y="157"/>
                    <a:pt x="535" y="21"/>
                    <a:pt x="196" y="0"/>
                  </a:cubicBezTo>
                  <a:cubicBezTo>
                    <a:pt x="240" y="161"/>
                    <a:pt x="0" y="455"/>
                    <a:pt x="581" y="36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6" name="Google Shape;4536;p3"/>
            <p:cNvSpPr/>
            <p:nvPr/>
          </p:nvSpPr>
          <p:spPr>
            <a:xfrm>
              <a:off x="4020400" y="4128120"/>
              <a:ext cx="57322" cy="21890"/>
            </a:xfrm>
            <a:custGeom>
              <a:avLst/>
              <a:gdLst/>
              <a:ahLst/>
              <a:cxnLst/>
              <a:rect l="l" t="t" r="r" b="b"/>
              <a:pathLst>
                <a:path w="1606" h="727" extrusionOk="0">
                  <a:moveTo>
                    <a:pt x="1035" y="726"/>
                  </a:moveTo>
                  <a:cubicBezTo>
                    <a:pt x="1606" y="370"/>
                    <a:pt x="631" y="111"/>
                    <a:pt x="72" y="0"/>
                  </a:cubicBezTo>
                  <a:cubicBezTo>
                    <a:pt x="0" y="429"/>
                    <a:pt x="418" y="624"/>
                    <a:pt x="1035" y="7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7" name="Google Shape;4537;p3"/>
            <p:cNvSpPr/>
            <p:nvPr/>
          </p:nvSpPr>
          <p:spPr>
            <a:xfrm>
              <a:off x="8507222" y="4141036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5"/>
                  </a:moveTo>
                  <a:cubicBezTo>
                    <a:pt x="153" y="141"/>
                    <a:pt x="392" y="71"/>
                    <a:pt x="292" y="26"/>
                  </a:cubicBezTo>
                  <a:cubicBezTo>
                    <a:pt x="237" y="1"/>
                    <a:pt x="1" y="69"/>
                    <a:pt x="100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8" name="Google Shape;4538;p3"/>
            <p:cNvSpPr/>
            <p:nvPr/>
          </p:nvSpPr>
          <p:spPr>
            <a:xfrm>
              <a:off x="632888" y="4141036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5"/>
                  </a:moveTo>
                  <a:cubicBezTo>
                    <a:pt x="154" y="141"/>
                    <a:pt x="395" y="71"/>
                    <a:pt x="295" y="26"/>
                  </a:cubicBezTo>
                  <a:cubicBezTo>
                    <a:pt x="242" y="1"/>
                    <a:pt x="0" y="69"/>
                    <a:pt x="101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9" name="Google Shape;4539;p3"/>
            <p:cNvSpPr/>
            <p:nvPr/>
          </p:nvSpPr>
          <p:spPr>
            <a:xfrm>
              <a:off x="5251376" y="4138297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7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0"/>
                    <a:pt x="395" y="72"/>
                    <a:pt x="294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0" name="Google Shape;4540;p3"/>
            <p:cNvSpPr/>
            <p:nvPr/>
          </p:nvSpPr>
          <p:spPr>
            <a:xfrm>
              <a:off x="1710139" y="4129655"/>
              <a:ext cx="34943" cy="15236"/>
            </a:xfrm>
            <a:custGeom>
              <a:avLst/>
              <a:gdLst/>
              <a:ahLst/>
              <a:cxnLst/>
              <a:rect l="l" t="t" r="r" b="b"/>
              <a:pathLst>
                <a:path w="979" h="506" extrusionOk="0">
                  <a:moveTo>
                    <a:pt x="774" y="404"/>
                  </a:moveTo>
                  <a:cubicBezTo>
                    <a:pt x="978" y="173"/>
                    <a:pt x="123" y="0"/>
                    <a:pt x="0" y="221"/>
                  </a:cubicBezTo>
                  <a:cubicBezTo>
                    <a:pt x="306" y="261"/>
                    <a:pt x="167" y="506"/>
                    <a:pt x="774" y="4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1" name="Google Shape;4541;p3"/>
            <p:cNvSpPr/>
            <p:nvPr/>
          </p:nvSpPr>
          <p:spPr>
            <a:xfrm>
              <a:off x="378441" y="4135948"/>
              <a:ext cx="23950" cy="5871"/>
            </a:xfrm>
            <a:custGeom>
              <a:avLst/>
              <a:gdLst/>
              <a:ahLst/>
              <a:cxnLst/>
              <a:rect l="l" t="t" r="r" b="b"/>
              <a:pathLst>
                <a:path w="671" h="195" extrusionOk="0">
                  <a:moveTo>
                    <a:pt x="479" y="195"/>
                  </a:moveTo>
                  <a:cubicBezTo>
                    <a:pt x="479" y="103"/>
                    <a:pt x="634" y="86"/>
                    <a:pt x="671" y="12"/>
                  </a:cubicBezTo>
                  <a:cubicBezTo>
                    <a:pt x="368" y="21"/>
                    <a:pt x="1" y="0"/>
                    <a:pt x="92" y="19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2" name="Google Shape;4542;p3"/>
            <p:cNvSpPr/>
            <p:nvPr/>
          </p:nvSpPr>
          <p:spPr>
            <a:xfrm>
              <a:off x="2618818" y="4136339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1" y="92"/>
                  </a:moveTo>
                  <a:cubicBezTo>
                    <a:pt x="148" y="71"/>
                    <a:pt x="378" y="88"/>
                    <a:pt x="386" y="0"/>
                  </a:cubicBezTo>
                  <a:cubicBezTo>
                    <a:pt x="237" y="21"/>
                    <a:pt x="3" y="2"/>
                    <a:pt x="1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3" name="Google Shape;4543;p3"/>
            <p:cNvSpPr/>
            <p:nvPr/>
          </p:nvSpPr>
          <p:spPr>
            <a:xfrm>
              <a:off x="1988821" y="4135557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5" y="25"/>
                  </a:moveTo>
                  <a:cubicBezTo>
                    <a:pt x="240" y="0"/>
                    <a:pt x="1" y="68"/>
                    <a:pt x="101" y="116"/>
                  </a:cubicBezTo>
                  <a:cubicBezTo>
                    <a:pt x="154" y="142"/>
                    <a:pt x="395" y="72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4" name="Google Shape;4544;p3"/>
            <p:cNvSpPr/>
            <p:nvPr/>
          </p:nvSpPr>
          <p:spPr>
            <a:xfrm>
              <a:off x="7068591" y="4124597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7"/>
                  </a:moveTo>
                  <a:cubicBezTo>
                    <a:pt x="153" y="142"/>
                    <a:pt x="392" y="73"/>
                    <a:pt x="294" y="26"/>
                  </a:cubicBezTo>
                  <a:cubicBezTo>
                    <a:pt x="242" y="0"/>
                    <a:pt x="0" y="70"/>
                    <a:pt x="99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5" name="Google Shape;4545;p3"/>
            <p:cNvSpPr/>
            <p:nvPr/>
          </p:nvSpPr>
          <p:spPr>
            <a:xfrm>
              <a:off x="5557791" y="4117160"/>
              <a:ext cx="33729" cy="17313"/>
            </a:xfrm>
            <a:custGeom>
              <a:avLst/>
              <a:gdLst/>
              <a:ahLst/>
              <a:cxnLst/>
              <a:rect l="l" t="t" r="r" b="b"/>
              <a:pathLst>
                <a:path w="945" h="575" extrusionOk="0">
                  <a:moveTo>
                    <a:pt x="1" y="92"/>
                  </a:moveTo>
                  <a:lnTo>
                    <a:pt x="1" y="273"/>
                  </a:lnTo>
                  <a:cubicBezTo>
                    <a:pt x="359" y="575"/>
                    <a:pt x="945" y="0"/>
                    <a:pt x="1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6" name="Google Shape;4546;p3"/>
            <p:cNvSpPr/>
            <p:nvPr/>
          </p:nvSpPr>
          <p:spPr>
            <a:xfrm>
              <a:off x="4508058" y="4124627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5" y="25"/>
                  </a:moveTo>
                  <a:cubicBezTo>
                    <a:pt x="242" y="0"/>
                    <a:pt x="0" y="69"/>
                    <a:pt x="99" y="116"/>
                  </a:cubicBezTo>
                  <a:cubicBezTo>
                    <a:pt x="155" y="141"/>
                    <a:pt x="396" y="72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7" name="Google Shape;4547;p3"/>
            <p:cNvSpPr/>
            <p:nvPr/>
          </p:nvSpPr>
          <p:spPr>
            <a:xfrm>
              <a:off x="2549040" y="4119900"/>
              <a:ext cx="21630" cy="9545"/>
            </a:xfrm>
            <a:custGeom>
              <a:avLst/>
              <a:gdLst/>
              <a:ahLst/>
              <a:cxnLst/>
              <a:rect l="l" t="t" r="r" b="b"/>
              <a:pathLst>
                <a:path w="606" h="317" extrusionOk="0">
                  <a:moveTo>
                    <a:pt x="413" y="273"/>
                  </a:moveTo>
                  <a:cubicBezTo>
                    <a:pt x="406" y="148"/>
                    <a:pt x="504" y="75"/>
                    <a:pt x="606" y="1"/>
                  </a:cubicBezTo>
                  <a:lnTo>
                    <a:pt x="28" y="1"/>
                  </a:lnTo>
                  <a:cubicBezTo>
                    <a:pt x="42" y="144"/>
                    <a:pt x="0" y="317"/>
                    <a:pt x="413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8" name="Google Shape;4548;p3"/>
            <p:cNvSpPr/>
            <p:nvPr/>
          </p:nvSpPr>
          <p:spPr>
            <a:xfrm>
              <a:off x="5299596" y="4121857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4" y="26"/>
                  </a:moveTo>
                  <a:cubicBezTo>
                    <a:pt x="241" y="1"/>
                    <a:pt x="1" y="70"/>
                    <a:pt x="100" y="117"/>
                  </a:cubicBezTo>
                  <a:cubicBezTo>
                    <a:pt x="156" y="143"/>
                    <a:pt x="394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9" name="Google Shape;4549;p3"/>
            <p:cNvSpPr/>
            <p:nvPr/>
          </p:nvSpPr>
          <p:spPr>
            <a:xfrm>
              <a:off x="3128140" y="4119208"/>
              <a:ext cx="13813" cy="7497"/>
            </a:xfrm>
            <a:custGeom>
              <a:avLst/>
              <a:gdLst/>
              <a:ahLst/>
              <a:cxnLst/>
              <a:rect l="l" t="t" r="r" b="b"/>
              <a:pathLst>
                <a:path w="387" h="249" extrusionOk="0">
                  <a:moveTo>
                    <a:pt x="387" y="114"/>
                  </a:moveTo>
                  <a:cubicBezTo>
                    <a:pt x="384" y="22"/>
                    <a:pt x="48" y="0"/>
                    <a:pt x="1" y="114"/>
                  </a:cubicBezTo>
                  <a:cubicBezTo>
                    <a:pt x="215" y="105"/>
                    <a:pt x="302" y="248"/>
                    <a:pt x="387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0" name="Google Shape;4550;p3"/>
            <p:cNvSpPr/>
            <p:nvPr/>
          </p:nvSpPr>
          <p:spPr>
            <a:xfrm>
              <a:off x="3045585" y="4119900"/>
              <a:ext cx="13742" cy="5510"/>
            </a:xfrm>
            <a:custGeom>
              <a:avLst/>
              <a:gdLst/>
              <a:ahLst/>
              <a:cxnLst/>
              <a:rect l="l" t="t" r="r" b="b"/>
              <a:pathLst>
                <a:path w="385" h="183" extrusionOk="0">
                  <a:moveTo>
                    <a:pt x="1" y="182"/>
                  </a:moveTo>
                  <a:lnTo>
                    <a:pt x="384" y="182"/>
                  </a:lnTo>
                  <a:lnTo>
                    <a:pt x="384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1" name="Google Shape;4551;p3"/>
            <p:cNvSpPr/>
            <p:nvPr/>
          </p:nvSpPr>
          <p:spPr>
            <a:xfrm>
              <a:off x="2576237" y="4117160"/>
              <a:ext cx="21880" cy="8762"/>
            </a:xfrm>
            <a:custGeom>
              <a:avLst/>
              <a:gdLst/>
              <a:ahLst/>
              <a:cxnLst/>
              <a:rect l="l" t="t" r="r" b="b"/>
              <a:pathLst>
                <a:path w="613" h="291" extrusionOk="0">
                  <a:moveTo>
                    <a:pt x="613" y="273"/>
                  </a:moveTo>
                  <a:lnTo>
                    <a:pt x="613" y="0"/>
                  </a:lnTo>
                  <a:lnTo>
                    <a:pt x="36" y="0"/>
                  </a:lnTo>
                  <a:cubicBezTo>
                    <a:pt x="1" y="199"/>
                    <a:pt x="194" y="290"/>
                    <a:pt x="613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2" name="Google Shape;4552;p3"/>
            <p:cNvSpPr/>
            <p:nvPr/>
          </p:nvSpPr>
          <p:spPr>
            <a:xfrm>
              <a:off x="1957983" y="4116829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5" y="103"/>
                  </a:moveTo>
                  <a:cubicBezTo>
                    <a:pt x="195" y="53"/>
                    <a:pt x="39" y="1"/>
                    <a:pt x="3" y="103"/>
                  </a:cubicBezTo>
                  <a:cubicBezTo>
                    <a:pt x="1" y="154"/>
                    <a:pt x="156" y="206"/>
                    <a:pt x="195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3" name="Google Shape;4553;p3"/>
            <p:cNvSpPr/>
            <p:nvPr/>
          </p:nvSpPr>
          <p:spPr>
            <a:xfrm>
              <a:off x="8868638" y="4114481"/>
              <a:ext cx="13813" cy="5450"/>
            </a:xfrm>
            <a:custGeom>
              <a:avLst/>
              <a:gdLst/>
              <a:ahLst/>
              <a:cxnLst/>
              <a:rect l="l" t="t" r="r" b="b"/>
              <a:pathLst>
                <a:path w="387" h="181" extrusionOk="0">
                  <a:moveTo>
                    <a:pt x="0" y="181"/>
                  </a:moveTo>
                  <a:lnTo>
                    <a:pt x="386" y="181"/>
                  </a:lnTo>
                  <a:lnTo>
                    <a:pt x="38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4" name="Google Shape;4554;p3"/>
            <p:cNvSpPr/>
            <p:nvPr/>
          </p:nvSpPr>
          <p:spPr>
            <a:xfrm>
              <a:off x="5664402" y="411095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39" y="0"/>
                    <a:pt x="0" y="69"/>
                    <a:pt x="102" y="118"/>
                  </a:cubicBezTo>
                  <a:cubicBezTo>
                    <a:pt x="155" y="141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5" name="Google Shape;4555;p3"/>
            <p:cNvSpPr/>
            <p:nvPr/>
          </p:nvSpPr>
          <p:spPr>
            <a:xfrm>
              <a:off x="2563674" y="4106141"/>
              <a:ext cx="20702" cy="8280"/>
            </a:xfrm>
            <a:custGeom>
              <a:avLst/>
              <a:gdLst/>
              <a:ahLst/>
              <a:cxnLst/>
              <a:rect l="l" t="t" r="r" b="b"/>
              <a:pathLst>
                <a:path w="580" h="275" extrusionOk="0">
                  <a:moveTo>
                    <a:pt x="388" y="275"/>
                  </a:moveTo>
                  <a:cubicBezTo>
                    <a:pt x="388" y="184"/>
                    <a:pt x="544" y="169"/>
                    <a:pt x="580" y="92"/>
                  </a:cubicBezTo>
                  <a:cubicBezTo>
                    <a:pt x="388" y="95"/>
                    <a:pt x="350" y="19"/>
                    <a:pt x="195" y="1"/>
                  </a:cubicBezTo>
                  <a:cubicBezTo>
                    <a:pt x="195" y="92"/>
                    <a:pt x="38" y="109"/>
                    <a:pt x="0" y="184"/>
                  </a:cubicBezTo>
                  <a:cubicBezTo>
                    <a:pt x="196" y="186"/>
                    <a:pt x="232" y="259"/>
                    <a:pt x="388" y="2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6" name="Google Shape;4556;p3"/>
            <p:cNvSpPr/>
            <p:nvPr/>
          </p:nvSpPr>
          <p:spPr>
            <a:xfrm>
              <a:off x="1861579" y="4099457"/>
              <a:ext cx="28982" cy="17012"/>
            </a:xfrm>
            <a:custGeom>
              <a:avLst/>
              <a:gdLst/>
              <a:ahLst/>
              <a:cxnLst/>
              <a:rect l="l" t="t" r="r" b="b"/>
              <a:pathLst>
                <a:path w="812" h="565" extrusionOk="0">
                  <a:moveTo>
                    <a:pt x="772" y="497"/>
                  </a:moveTo>
                  <a:cubicBezTo>
                    <a:pt x="812" y="238"/>
                    <a:pt x="796" y="1"/>
                    <a:pt x="195" y="44"/>
                  </a:cubicBezTo>
                  <a:cubicBezTo>
                    <a:pt x="202" y="169"/>
                    <a:pt x="103" y="242"/>
                    <a:pt x="1" y="317"/>
                  </a:cubicBezTo>
                  <a:cubicBezTo>
                    <a:pt x="385" y="318"/>
                    <a:pt x="248" y="565"/>
                    <a:pt x="772" y="49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7" name="Google Shape;4557;p3"/>
            <p:cNvSpPr/>
            <p:nvPr/>
          </p:nvSpPr>
          <p:spPr>
            <a:xfrm>
              <a:off x="8865068" y="4108218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1" y="26"/>
                  </a:moveTo>
                  <a:cubicBezTo>
                    <a:pt x="241" y="1"/>
                    <a:pt x="1" y="69"/>
                    <a:pt x="99" y="117"/>
                  </a:cubicBezTo>
                  <a:cubicBezTo>
                    <a:pt x="156" y="141"/>
                    <a:pt x="392" y="73"/>
                    <a:pt x="291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8" name="Google Shape;4558;p3"/>
            <p:cNvSpPr/>
            <p:nvPr/>
          </p:nvSpPr>
          <p:spPr>
            <a:xfrm>
              <a:off x="8651703" y="410821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7"/>
                  </a:moveTo>
                  <a:cubicBezTo>
                    <a:pt x="153" y="141"/>
                    <a:pt x="393" y="73"/>
                    <a:pt x="293" y="26"/>
                  </a:cubicBezTo>
                  <a:cubicBezTo>
                    <a:pt x="241" y="1"/>
                    <a:pt x="0" y="69"/>
                    <a:pt x="100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9" name="Google Shape;4559;p3"/>
            <p:cNvSpPr/>
            <p:nvPr/>
          </p:nvSpPr>
          <p:spPr>
            <a:xfrm>
              <a:off x="5426980" y="4105870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3" y="104"/>
                  </a:moveTo>
                  <a:cubicBezTo>
                    <a:pt x="0" y="153"/>
                    <a:pt x="158" y="208"/>
                    <a:pt x="196" y="104"/>
                  </a:cubicBezTo>
                  <a:cubicBezTo>
                    <a:pt x="196" y="53"/>
                    <a:pt x="40" y="1"/>
                    <a:pt x="3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0" name="Google Shape;4560;p3"/>
            <p:cNvSpPr/>
            <p:nvPr/>
          </p:nvSpPr>
          <p:spPr>
            <a:xfrm>
              <a:off x="3259236" y="4096506"/>
              <a:ext cx="20309" cy="13580"/>
            </a:xfrm>
            <a:custGeom>
              <a:avLst/>
              <a:gdLst/>
              <a:ahLst/>
              <a:cxnLst/>
              <a:rect l="l" t="t" r="r" b="b"/>
              <a:pathLst>
                <a:path w="569" h="451" extrusionOk="0">
                  <a:moveTo>
                    <a:pt x="377" y="415"/>
                  </a:moveTo>
                  <a:cubicBezTo>
                    <a:pt x="388" y="359"/>
                    <a:pt x="403" y="308"/>
                    <a:pt x="569" y="323"/>
                  </a:cubicBezTo>
                  <a:lnTo>
                    <a:pt x="569" y="142"/>
                  </a:lnTo>
                  <a:cubicBezTo>
                    <a:pt x="96" y="1"/>
                    <a:pt x="1" y="450"/>
                    <a:pt x="377" y="4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1" name="Google Shape;4561;p3"/>
            <p:cNvSpPr/>
            <p:nvPr/>
          </p:nvSpPr>
          <p:spPr>
            <a:xfrm>
              <a:off x="8111471" y="4103521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6" y="0"/>
                  </a:moveTo>
                  <a:cubicBezTo>
                    <a:pt x="237" y="20"/>
                    <a:pt x="8" y="3"/>
                    <a:pt x="1" y="90"/>
                  </a:cubicBezTo>
                  <a:cubicBezTo>
                    <a:pt x="151" y="71"/>
                    <a:pt x="382" y="88"/>
                    <a:pt x="3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2" name="Google Shape;4562;p3"/>
            <p:cNvSpPr/>
            <p:nvPr/>
          </p:nvSpPr>
          <p:spPr>
            <a:xfrm>
              <a:off x="5544121" y="4097650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3" y="104"/>
                  </a:moveTo>
                  <a:cubicBezTo>
                    <a:pt x="193" y="53"/>
                    <a:pt x="37" y="1"/>
                    <a:pt x="0" y="104"/>
                  </a:cubicBezTo>
                  <a:cubicBezTo>
                    <a:pt x="0" y="155"/>
                    <a:pt x="155" y="207"/>
                    <a:pt x="193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3" name="Google Shape;4563;p3"/>
            <p:cNvSpPr/>
            <p:nvPr/>
          </p:nvSpPr>
          <p:spPr>
            <a:xfrm>
              <a:off x="1507374" y="4095302"/>
              <a:ext cx="23878" cy="10298"/>
            </a:xfrm>
            <a:custGeom>
              <a:avLst/>
              <a:gdLst/>
              <a:ahLst/>
              <a:cxnLst/>
              <a:rect l="l" t="t" r="r" b="b"/>
              <a:pathLst>
                <a:path w="669" h="342" extrusionOk="0">
                  <a:moveTo>
                    <a:pt x="669" y="92"/>
                  </a:moveTo>
                  <a:cubicBezTo>
                    <a:pt x="403" y="96"/>
                    <a:pt x="247" y="50"/>
                    <a:pt x="91" y="1"/>
                  </a:cubicBezTo>
                  <a:cubicBezTo>
                    <a:pt x="1" y="282"/>
                    <a:pt x="610" y="341"/>
                    <a:pt x="669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4" name="Google Shape;4564;p3"/>
            <p:cNvSpPr/>
            <p:nvPr/>
          </p:nvSpPr>
          <p:spPr>
            <a:xfrm>
              <a:off x="4260321" y="4097319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0" y="25"/>
                  </a:moveTo>
                  <a:cubicBezTo>
                    <a:pt x="237" y="0"/>
                    <a:pt x="1" y="69"/>
                    <a:pt x="100" y="116"/>
                  </a:cubicBezTo>
                  <a:cubicBezTo>
                    <a:pt x="152" y="141"/>
                    <a:pt x="390" y="71"/>
                    <a:pt x="290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5" name="Google Shape;4565;p3"/>
            <p:cNvSpPr/>
            <p:nvPr/>
          </p:nvSpPr>
          <p:spPr>
            <a:xfrm>
              <a:off x="1577258" y="4079705"/>
              <a:ext cx="50434" cy="18488"/>
            </a:xfrm>
            <a:custGeom>
              <a:avLst/>
              <a:gdLst/>
              <a:ahLst/>
              <a:cxnLst/>
              <a:rect l="l" t="t" r="r" b="b"/>
              <a:pathLst>
                <a:path w="1413" h="614" extrusionOk="0">
                  <a:moveTo>
                    <a:pt x="62" y="519"/>
                  </a:moveTo>
                  <a:cubicBezTo>
                    <a:pt x="609" y="614"/>
                    <a:pt x="867" y="614"/>
                    <a:pt x="1413" y="519"/>
                  </a:cubicBezTo>
                  <a:cubicBezTo>
                    <a:pt x="1255" y="261"/>
                    <a:pt x="1104" y="0"/>
                    <a:pt x="254" y="66"/>
                  </a:cubicBezTo>
                  <a:cubicBezTo>
                    <a:pt x="92" y="170"/>
                    <a:pt x="1" y="308"/>
                    <a:pt x="62" y="51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6" name="Google Shape;4566;p3"/>
            <p:cNvSpPr/>
            <p:nvPr/>
          </p:nvSpPr>
          <p:spPr>
            <a:xfrm>
              <a:off x="2075017" y="4086781"/>
              <a:ext cx="6889" cy="6142"/>
            </a:xfrm>
            <a:custGeom>
              <a:avLst/>
              <a:gdLst/>
              <a:ahLst/>
              <a:cxnLst/>
              <a:rect l="l" t="t" r="r" b="b"/>
              <a:pathLst>
                <a:path w="193" h="204" extrusionOk="0">
                  <a:moveTo>
                    <a:pt x="193" y="102"/>
                  </a:moveTo>
                  <a:cubicBezTo>
                    <a:pt x="193" y="52"/>
                    <a:pt x="40" y="0"/>
                    <a:pt x="2" y="102"/>
                  </a:cubicBezTo>
                  <a:cubicBezTo>
                    <a:pt x="1" y="152"/>
                    <a:pt x="155" y="204"/>
                    <a:pt x="193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7" name="Google Shape;4567;p3"/>
            <p:cNvSpPr/>
            <p:nvPr/>
          </p:nvSpPr>
          <p:spPr>
            <a:xfrm>
              <a:off x="4917800" y="4087082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4" y="23"/>
                    <a:pt x="4" y="3"/>
                    <a:pt x="0" y="92"/>
                  </a:cubicBezTo>
                  <a:cubicBezTo>
                    <a:pt x="149" y="71"/>
                    <a:pt x="379" y="89"/>
                    <a:pt x="3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8" name="Google Shape;4568;p3"/>
            <p:cNvSpPr/>
            <p:nvPr/>
          </p:nvSpPr>
          <p:spPr>
            <a:xfrm>
              <a:off x="2171385" y="4084011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3" y="103"/>
                  </a:moveTo>
                  <a:cubicBezTo>
                    <a:pt x="193" y="53"/>
                    <a:pt x="38" y="1"/>
                    <a:pt x="3" y="103"/>
                  </a:cubicBezTo>
                  <a:cubicBezTo>
                    <a:pt x="0" y="154"/>
                    <a:pt x="156" y="207"/>
                    <a:pt x="193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9" name="Google Shape;4569;p3"/>
            <p:cNvSpPr/>
            <p:nvPr/>
          </p:nvSpPr>
          <p:spPr>
            <a:xfrm>
              <a:off x="1761749" y="4086389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0" y="115"/>
                  </a:moveTo>
                  <a:cubicBezTo>
                    <a:pt x="151" y="141"/>
                    <a:pt x="391" y="71"/>
                    <a:pt x="293" y="24"/>
                  </a:cubicBezTo>
                  <a:cubicBezTo>
                    <a:pt x="238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0" name="Google Shape;4570;p3"/>
            <p:cNvSpPr/>
            <p:nvPr/>
          </p:nvSpPr>
          <p:spPr>
            <a:xfrm>
              <a:off x="5082019" y="4078923"/>
              <a:ext cx="21665" cy="6413"/>
            </a:xfrm>
            <a:custGeom>
              <a:avLst/>
              <a:gdLst/>
              <a:ahLst/>
              <a:cxnLst/>
              <a:rect l="l" t="t" r="r" b="b"/>
              <a:pathLst>
                <a:path w="607" h="213" extrusionOk="0">
                  <a:moveTo>
                    <a:pt x="606" y="180"/>
                  </a:moveTo>
                  <a:lnTo>
                    <a:pt x="606" y="0"/>
                  </a:lnTo>
                  <a:lnTo>
                    <a:pt x="27" y="0"/>
                  </a:lnTo>
                  <a:cubicBezTo>
                    <a:pt x="1" y="163"/>
                    <a:pt x="217" y="213"/>
                    <a:pt x="606" y="18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1" name="Google Shape;4571;p3"/>
            <p:cNvSpPr/>
            <p:nvPr/>
          </p:nvSpPr>
          <p:spPr>
            <a:xfrm>
              <a:off x="4029859" y="4081572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50" y="71"/>
                    <a:pt x="381" y="90"/>
                    <a:pt x="385" y="1"/>
                  </a:cubicBezTo>
                  <a:cubicBezTo>
                    <a:pt x="235" y="23"/>
                    <a:pt x="5" y="6"/>
                    <a:pt x="0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2" name="Google Shape;4572;p3"/>
            <p:cNvSpPr/>
            <p:nvPr/>
          </p:nvSpPr>
          <p:spPr>
            <a:xfrm>
              <a:off x="2271036" y="408088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5"/>
                  </a:moveTo>
                  <a:cubicBezTo>
                    <a:pt x="156" y="140"/>
                    <a:pt x="393" y="72"/>
                    <a:pt x="294" y="24"/>
                  </a:cubicBezTo>
                  <a:cubicBezTo>
                    <a:pt x="239" y="0"/>
                    <a:pt x="0" y="68"/>
                    <a:pt x="102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3" name="Google Shape;4573;p3"/>
            <p:cNvSpPr/>
            <p:nvPr/>
          </p:nvSpPr>
          <p:spPr>
            <a:xfrm>
              <a:off x="8586458" y="4078923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6" y="20"/>
                    <a:pt x="4" y="2"/>
                    <a:pt x="1" y="92"/>
                  </a:cubicBezTo>
                  <a:cubicBezTo>
                    <a:pt x="151" y="69"/>
                    <a:pt x="381" y="88"/>
                    <a:pt x="3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4" name="Google Shape;4574;p3"/>
            <p:cNvSpPr/>
            <p:nvPr/>
          </p:nvSpPr>
          <p:spPr>
            <a:xfrm>
              <a:off x="5592234" y="4070311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3"/>
                  </a:moveTo>
                  <a:cubicBezTo>
                    <a:pt x="196" y="54"/>
                    <a:pt x="40" y="0"/>
                    <a:pt x="3" y="103"/>
                  </a:cubicBezTo>
                  <a:cubicBezTo>
                    <a:pt x="1" y="156"/>
                    <a:pt x="160" y="208"/>
                    <a:pt x="195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5" name="Google Shape;4575;p3"/>
            <p:cNvSpPr/>
            <p:nvPr/>
          </p:nvSpPr>
          <p:spPr>
            <a:xfrm>
              <a:off x="2130089" y="4070703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0"/>
                  </a:moveTo>
                  <a:cubicBezTo>
                    <a:pt x="236" y="20"/>
                    <a:pt x="6" y="2"/>
                    <a:pt x="1" y="90"/>
                  </a:cubicBezTo>
                  <a:cubicBezTo>
                    <a:pt x="149" y="72"/>
                    <a:pt x="381" y="90"/>
                    <a:pt x="3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6" name="Google Shape;4576;p3"/>
            <p:cNvSpPr/>
            <p:nvPr/>
          </p:nvSpPr>
          <p:spPr>
            <a:xfrm>
              <a:off x="1551810" y="4067542"/>
              <a:ext cx="7067" cy="6293"/>
            </a:xfrm>
            <a:custGeom>
              <a:avLst/>
              <a:gdLst/>
              <a:ahLst/>
              <a:cxnLst/>
              <a:rect l="l" t="t" r="r" b="b"/>
              <a:pathLst>
                <a:path w="198" h="209" extrusionOk="0">
                  <a:moveTo>
                    <a:pt x="198" y="105"/>
                  </a:moveTo>
                  <a:cubicBezTo>
                    <a:pt x="198" y="54"/>
                    <a:pt x="40" y="1"/>
                    <a:pt x="5" y="105"/>
                  </a:cubicBezTo>
                  <a:cubicBezTo>
                    <a:pt x="1" y="154"/>
                    <a:pt x="159" y="209"/>
                    <a:pt x="198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7" name="Google Shape;4577;p3"/>
            <p:cNvSpPr/>
            <p:nvPr/>
          </p:nvSpPr>
          <p:spPr>
            <a:xfrm>
              <a:off x="4411726" y="406721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0" y="0"/>
                    <a:pt x="1" y="69"/>
                    <a:pt x="101" y="116"/>
                  </a:cubicBezTo>
                  <a:cubicBezTo>
                    <a:pt x="152" y="141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8" name="Google Shape;4578;p3"/>
            <p:cNvSpPr/>
            <p:nvPr/>
          </p:nvSpPr>
          <p:spPr>
            <a:xfrm>
              <a:off x="2543615" y="4058479"/>
              <a:ext cx="20166" cy="16229"/>
            </a:xfrm>
            <a:custGeom>
              <a:avLst/>
              <a:gdLst/>
              <a:ahLst/>
              <a:cxnLst/>
              <a:rect l="l" t="t" r="r" b="b"/>
              <a:pathLst>
                <a:path w="565" h="539" extrusionOk="0">
                  <a:moveTo>
                    <a:pt x="565" y="134"/>
                  </a:moveTo>
                  <a:cubicBezTo>
                    <a:pt x="1" y="0"/>
                    <a:pt x="1" y="538"/>
                    <a:pt x="565" y="4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9" name="Google Shape;4579;p3"/>
            <p:cNvSpPr/>
            <p:nvPr/>
          </p:nvSpPr>
          <p:spPr>
            <a:xfrm>
              <a:off x="6655601" y="4064440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92" y="27"/>
                  </a:moveTo>
                  <a:cubicBezTo>
                    <a:pt x="237" y="1"/>
                    <a:pt x="1" y="70"/>
                    <a:pt x="98" y="117"/>
                  </a:cubicBezTo>
                  <a:cubicBezTo>
                    <a:pt x="155" y="143"/>
                    <a:pt x="392" y="74"/>
                    <a:pt x="292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0" name="Google Shape;4580;p3"/>
            <p:cNvSpPr/>
            <p:nvPr/>
          </p:nvSpPr>
          <p:spPr>
            <a:xfrm>
              <a:off x="6304536" y="4064440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93" y="27"/>
                  </a:moveTo>
                  <a:cubicBezTo>
                    <a:pt x="241" y="1"/>
                    <a:pt x="1" y="70"/>
                    <a:pt x="103" y="117"/>
                  </a:cubicBezTo>
                  <a:cubicBezTo>
                    <a:pt x="155" y="143"/>
                    <a:pt x="392" y="74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1" name="Google Shape;4581;p3"/>
            <p:cNvSpPr/>
            <p:nvPr/>
          </p:nvSpPr>
          <p:spPr>
            <a:xfrm>
              <a:off x="2325966" y="4056973"/>
              <a:ext cx="25663" cy="8280"/>
            </a:xfrm>
            <a:custGeom>
              <a:avLst/>
              <a:gdLst/>
              <a:ahLst/>
              <a:cxnLst/>
              <a:rect l="l" t="t" r="r" b="b"/>
              <a:pathLst>
                <a:path w="719" h="275" extrusionOk="0">
                  <a:moveTo>
                    <a:pt x="105" y="275"/>
                  </a:moveTo>
                  <a:lnTo>
                    <a:pt x="682" y="275"/>
                  </a:lnTo>
                  <a:cubicBezTo>
                    <a:pt x="653" y="168"/>
                    <a:pt x="718" y="15"/>
                    <a:pt x="490" y="1"/>
                  </a:cubicBezTo>
                  <a:cubicBezTo>
                    <a:pt x="474" y="146"/>
                    <a:pt x="0" y="73"/>
                    <a:pt x="105" y="2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2" name="Google Shape;4582;p3"/>
            <p:cNvSpPr/>
            <p:nvPr/>
          </p:nvSpPr>
          <p:spPr>
            <a:xfrm>
              <a:off x="2725286" y="4059081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293" y="24"/>
                  </a:moveTo>
                  <a:cubicBezTo>
                    <a:pt x="242" y="0"/>
                    <a:pt x="0" y="68"/>
                    <a:pt x="103" y="115"/>
                  </a:cubicBezTo>
                  <a:cubicBezTo>
                    <a:pt x="156" y="140"/>
                    <a:pt x="396" y="72"/>
                    <a:pt x="293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3" name="Google Shape;4583;p3"/>
            <p:cNvSpPr/>
            <p:nvPr/>
          </p:nvSpPr>
          <p:spPr>
            <a:xfrm>
              <a:off x="4371822" y="4048272"/>
              <a:ext cx="29625" cy="12285"/>
            </a:xfrm>
            <a:custGeom>
              <a:avLst/>
              <a:gdLst/>
              <a:ahLst/>
              <a:cxnLst/>
              <a:rect l="l" t="t" r="r" b="b"/>
              <a:pathLst>
                <a:path w="830" h="408" extrusionOk="0">
                  <a:moveTo>
                    <a:pt x="829" y="383"/>
                  </a:moveTo>
                  <a:lnTo>
                    <a:pt x="829" y="21"/>
                  </a:lnTo>
                  <a:cubicBezTo>
                    <a:pt x="466" y="0"/>
                    <a:pt x="407" y="121"/>
                    <a:pt x="59" y="111"/>
                  </a:cubicBezTo>
                  <a:cubicBezTo>
                    <a:pt x="0" y="349"/>
                    <a:pt x="329" y="407"/>
                    <a:pt x="829" y="3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4" name="Google Shape;4584;p3"/>
            <p:cNvSpPr/>
            <p:nvPr/>
          </p:nvSpPr>
          <p:spPr>
            <a:xfrm>
              <a:off x="1469362" y="4050621"/>
              <a:ext cx="27519" cy="11141"/>
            </a:xfrm>
            <a:custGeom>
              <a:avLst/>
              <a:gdLst/>
              <a:ahLst/>
              <a:cxnLst/>
              <a:rect l="l" t="t" r="r" b="b"/>
              <a:pathLst>
                <a:path w="771" h="370" extrusionOk="0">
                  <a:moveTo>
                    <a:pt x="771" y="305"/>
                  </a:moveTo>
                  <a:lnTo>
                    <a:pt x="771" y="33"/>
                  </a:lnTo>
                  <a:cubicBezTo>
                    <a:pt x="481" y="49"/>
                    <a:pt x="56" y="0"/>
                    <a:pt x="0" y="124"/>
                  </a:cubicBezTo>
                  <a:cubicBezTo>
                    <a:pt x="382" y="124"/>
                    <a:pt x="244" y="370"/>
                    <a:pt x="771" y="3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5" name="Google Shape;4585;p3"/>
            <p:cNvSpPr/>
            <p:nvPr/>
          </p:nvSpPr>
          <p:spPr>
            <a:xfrm>
              <a:off x="1909763" y="4040083"/>
              <a:ext cx="41403" cy="16982"/>
            </a:xfrm>
            <a:custGeom>
              <a:avLst/>
              <a:gdLst/>
              <a:ahLst/>
              <a:cxnLst/>
              <a:rect l="l" t="t" r="r" b="b"/>
              <a:pathLst>
                <a:path w="1160" h="564" extrusionOk="0">
                  <a:moveTo>
                    <a:pt x="1" y="200"/>
                  </a:moveTo>
                  <a:cubicBezTo>
                    <a:pt x="212" y="404"/>
                    <a:pt x="525" y="561"/>
                    <a:pt x="1160" y="563"/>
                  </a:cubicBezTo>
                  <a:lnTo>
                    <a:pt x="1160" y="110"/>
                  </a:lnTo>
                  <a:cubicBezTo>
                    <a:pt x="820" y="162"/>
                    <a:pt x="26" y="1"/>
                    <a:pt x="1" y="20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6" name="Google Shape;4586;p3"/>
            <p:cNvSpPr/>
            <p:nvPr/>
          </p:nvSpPr>
          <p:spPr>
            <a:xfrm>
              <a:off x="911712" y="4040624"/>
              <a:ext cx="45901" cy="16741"/>
            </a:xfrm>
            <a:custGeom>
              <a:avLst/>
              <a:gdLst/>
              <a:ahLst/>
              <a:cxnLst/>
              <a:rect l="l" t="t" r="r" b="b"/>
              <a:pathLst>
                <a:path w="1286" h="556" extrusionOk="0">
                  <a:moveTo>
                    <a:pt x="965" y="1"/>
                  </a:moveTo>
                  <a:cubicBezTo>
                    <a:pt x="361" y="16"/>
                    <a:pt x="39" y="170"/>
                    <a:pt x="1" y="454"/>
                  </a:cubicBezTo>
                  <a:cubicBezTo>
                    <a:pt x="365" y="433"/>
                    <a:pt x="426" y="556"/>
                    <a:pt x="774" y="544"/>
                  </a:cubicBezTo>
                  <a:cubicBezTo>
                    <a:pt x="901" y="355"/>
                    <a:pt x="1285" y="140"/>
                    <a:pt x="9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7" name="Google Shape;4587;p3"/>
            <p:cNvSpPr/>
            <p:nvPr/>
          </p:nvSpPr>
          <p:spPr>
            <a:xfrm>
              <a:off x="5668043" y="4046104"/>
              <a:ext cx="14919" cy="9244"/>
            </a:xfrm>
            <a:custGeom>
              <a:avLst/>
              <a:gdLst/>
              <a:ahLst/>
              <a:cxnLst/>
              <a:rect l="l" t="t" r="r" b="b"/>
              <a:pathLst>
                <a:path w="418" h="307" extrusionOk="0">
                  <a:moveTo>
                    <a:pt x="383" y="272"/>
                  </a:moveTo>
                  <a:cubicBezTo>
                    <a:pt x="354" y="165"/>
                    <a:pt x="418" y="15"/>
                    <a:pt x="192" y="0"/>
                  </a:cubicBezTo>
                  <a:cubicBezTo>
                    <a:pt x="179" y="55"/>
                    <a:pt x="163" y="107"/>
                    <a:pt x="0" y="93"/>
                  </a:cubicBezTo>
                  <a:cubicBezTo>
                    <a:pt x="21" y="203"/>
                    <a:pt x="56" y="307"/>
                    <a:pt x="383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8" name="Google Shape;4588;p3"/>
            <p:cNvSpPr/>
            <p:nvPr/>
          </p:nvSpPr>
          <p:spPr>
            <a:xfrm>
              <a:off x="2532550" y="4050801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5" y="24"/>
                  </a:moveTo>
                  <a:cubicBezTo>
                    <a:pt x="243" y="1"/>
                    <a:pt x="0" y="69"/>
                    <a:pt x="102" y="116"/>
                  </a:cubicBezTo>
                  <a:cubicBezTo>
                    <a:pt x="157" y="142"/>
                    <a:pt x="396" y="73"/>
                    <a:pt x="295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9" name="Google Shape;4589;p3"/>
            <p:cNvSpPr/>
            <p:nvPr/>
          </p:nvSpPr>
          <p:spPr>
            <a:xfrm>
              <a:off x="4174411" y="404571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5"/>
                  </a:moveTo>
                  <a:cubicBezTo>
                    <a:pt x="192" y="51"/>
                    <a:pt x="38" y="0"/>
                    <a:pt x="1" y="105"/>
                  </a:cubicBezTo>
                  <a:cubicBezTo>
                    <a:pt x="1" y="153"/>
                    <a:pt x="156" y="206"/>
                    <a:pt x="192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0" name="Google Shape;4590;p3"/>
            <p:cNvSpPr/>
            <p:nvPr/>
          </p:nvSpPr>
          <p:spPr>
            <a:xfrm>
              <a:off x="2319256" y="4045352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5"/>
                  </a:moveTo>
                  <a:cubicBezTo>
                    <a:pt x="241" y="0"/>
                    <a:pt x="0" y="68"/>
                    <a:pt x="102" y="118"/>
                  </a:cubicBezTo>
                  <a:cubicBezTo>
                    <a:pt x="152" y="143"/>
                    <a:pt x="393" y="72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1" name="Google Shape;4591;p3"/>
            <p:cNvSpPr/>
            <p:nvPr/>
          </p:nvSpPr>
          <p:spPr>
            <a:xfrm>
              <a:off x="3761349" y="4043394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0"/>
                  </a:moveTo>
                  <a:cubicBezTo>
                    <a:pt x="238" y="20"/>
                    <a:pt x="4" y="3"/>
                    <a:pt x="0" y="90"/>
                  </a:cubicBezTo>
                  <a:cubicBezTo>
                    <a:pt x="153" y="71"/>
                    <a:pt x="380" y="88"/>
                    <a:pt x="3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2" name="Google Shape;4592;p3"/>
            <p:cNvSpPr/>
            <p:nvPr/>
          </p:nvSpPr>
          <p:spPr>
            <a:xfrm>
              <a:off x="4556278" y="403984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8"/>
                  </a:moveTo>
                  <a:cubicBezTo>
                    <a:pt x="154" y="143"/>
                    <a:pt x="392" y="75"/>
                    <a:pt x="292" y="27"/>
                  </a:cubicBezTo>
                  <a:cubicBezTo>
                    <a:pt x="239" y="1"/>
                    <a:pt x="0" y="70"/>
                    <a:pt x="99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3" name="Google Shape;4593;p3"/>
            <p:cNvSpPr/>
            <p:nvPr/>
          </p:nvSpPr>
          <p:spPr>
            <a:xfrm>
              <a:off x="3468747" y="4039842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2" y="27"/>
                  </a:moveTo>
                  <a:cubicBezTo>
                    <a:pt x="238" y="1"/>
                    <a:pt x="1" y="71"/>
                    <a:pt x="100" y="118"/>
                  </a:cubicBezTo>
                  <a:cubicBezTo>
                    <a:pt x="154" y="143"/>
                    <a:pt x="392" y="74"/>
                    <a:pt x="292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4" name="Google Shape;4594;p3"/>
            <p:cNvSpPr/>
            <p:nvPr/>
          </p:nvSpPr>
          <p:spPr>
            <a:xfrm>
              <a:off x="7137476" y="4034392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89" y="25"/>
                  </a:moveTo>
                  <a:cubicBezTo>
                    <a:pt x="238" y="0"/>
                    <a:pt x="1" y="69"/>
                    <a:pt x="100" y="116"/>
                  </a:cubicBezTo>
                  <a:cubicBezTo>
                    <a:pt x="152" y="143"/>
                    <a:pt x="390" y="73"/>
                    <a:pt x="289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5" name="Google Shape;4595;p3"/>
            <p:cNvSpPr/>
            <p:nvPr/>
          </p:nvSpPr>
          <p:spPr>
            <a:xfrm>
              <a:off x="2511956" y="4034392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3" y="25"/>
                  </a:moveTo>
                  <a:cubicBezTo>
                    <a:pt x="239" y="0"/>
                    <a:pt x="0" y="69"/>
                    <a:pt x="101" y="116"/>
                  </a:cubicBezTo>
                  <a:cubicBezTo>
                    <a:pt x="153" y="143"/>
                    <a:pt x="394" y="73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6" name="Google Shape;4596;p3"/>
            <p:cNvSpPr/>
            <p:nvPr/>
          </p:nvSpPr>
          <p:spPr>
            <a:xfrm>
              <a:off x="5695419" y="4029665"/>
              <a:ext cx="13920" cy="5510"/>
            </a:xfrm>
            <a:custGeom>
              <a:avLst/>
              <a:gdLst/>
              <a:ahLst/>
              <a:cxnLst/>
              <a:rect l="l" t="t" r="r" b="b"/>
              <a:pathLst>
                <a:path w="390" h="183" extrusionOk="0">
                  <a:moveTo>
                    <a:pt x="1" y="182"/>
                  </a:moveTo>
                  <a:lnTo>
                    <a:pt x="390" y="182"/>
                  </a:lnTo>
                  <a:lnTo>
                    <a:pt x="390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7" name="Google Shape;4597;p3"/>
            <p:cNvSpPr/>
            <p:nvPr/>
          </p:nvSpPr>
          <p:spPr>
            <a:xfrm>
              <a:off x="4542037" y="4018796"/>
              <a:ext cx="26555" cy="12195"/>
            </a:xfrm>
            <a:custGeom>
              <a:avLst/>
              <a:gdLst/>
              <a:ahLst/>
              <a:cxnLst/>
              <a:rect l="l" t="t" r="r" b="b"/>
              <a:pathLst>
                <a:path w="744" h="405" extrusionOk="0">
                  <a:moveTo>
                    <a:pt x="306" y="0"/>
                  </a:moveTo>
                  <a:cubicBezTo>
                    <a:pt x="1" y="134"/>
                    <a:pt x="90" y="405"/>
                    <a:pt x="693" y="362"/>
                  </a:cubicBezTo>
                  <a:cubicBezTo>
                    <a:pt x="744" y="154"/>
                    <a:pt x="646" y="21"/>
                    <a:pt x="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8" name="Google Shape;4598;p3"/>
            <p:cNvSpPr/>
            <p:nvPr/>
          </p:nvSpPr>
          <p:spPr>
            <a:xfrm>
              <a:off x="3406786" y="4026172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100" y="117"/>
                  </a:moveTo>
                  <a:cubicBezTo>
                    <a:pt x="151" y="143"/>
                    <a:pt x="392" y="72"/>
                    <a:pt x="292" y="25"/>
                  </a:cubicBezTo>
                  <a:cubicBezTo>
                    <a:pt x="242" y="0"/>
                    <a:pt x="1" y="71"/>
                    <a:pt x="100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9" name="Google Shape;4599;p3"/>
            <p:cNvSpPr/>
            <p:nvPr/>
          </p:nvSpPr>
          <p:spPr>
            <a:xfrm>
              <a:off x="7898854" y="4008408"/>
              <a:ext cx="35478" cy="19120"/>
            </a:xfrm>
            <a:custGeom>
              <a:avLst/>
              <a:gdLst/>
              <a:ahLst/>
              <a:cxnLst/>
              <a:rect l="l" t="t" r="r" b="b"/>
              <a:pathLst>
                <a:path w="994" h="635" extrusionOk="0">
                  <a:moveTo>
                    <a:pt x="557" y="617"/>
                  </a:moveTo>
                  <a:cubicBezTo>
                    <a:pt x="507" y="353"/>
                    <a:pt x="994" y="337"/>
                    <a:pt x="944" y="72"/>
                  </a:cubicBezTo>
                  <a:cubicBezTo>
                    <a:pt x="0" y="0"/>
                    <a:pt x="77" y="635"/>
                    <a:pt x="557" y="6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0" name="Google Shape;4600;p3"/>
            <p:cNvSpPr/>
            <p:nvPr/>
          </p:nvSpPr>
          <p:spPr>
            <a:xfrm>
              <a:off x="2732211" y="402349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99" y="116"/>
                  </a:moveTo>
                  <a:cubicBezTo>
                    <a:pt x="155" y="142"/>
                    <a:pt x="394" y="71"/>
                    <a:pt x="295" y="24"/>
                  </a:cubicBezTo>
                  <a:cubicBezTo>
                    <a:pt x="242" y="1"/>
                    <a:pt x="1" y="69"/>
                    <a:pt x="99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1" name="Google Shape;4601;p3"/>
            <p:cNvSpPr/>
            <p:nvPr/>
          </p:nvSpPr>
          <p:spPr>
            <a:xfrm>
              <a:off x="1926860" y="4023493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4"/>
                  </a:moveTo>
                  <a:cubicBezTo>
                    <a:pt x="242" y="1"/>
                    <a:pt x="1" y="69"/>
                    <a:pt x="103" y="116"/>
                  </a:cubicBezTo>
                  <a:cubicBezTo>
                    <a:pt x="157" y="140"/>
                    <a:pt x="395" y="72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2" name="Google Shape;4602;p3"/>
            <p:cNvSpPr/>
            <p:nvPr/>
          </p:nvSpPr>
          <p:spPr>
            <a:xfrm>
              <a:off x="4975336" y="4007806"/>
              <a:ext cx="34086" cy="17223"/>
            </a:xfrm>
            <a:custGeom>
              <a:avLst/>
              <a:gdLst/>
              <a:ahLst/>
              <a:cxnLst/>
              <a:rect l="l" t="t" r="r" b="b"/>
              <a:pathLst>
                <a:path w="955" h="572" extrusionOk="0">
                  <a:moveTo>
                    <a:pt x="700" y="545"/>
                  </a:moveTo>
                  <a:cubicBezTo>
                    <a:pt x="862" y="441"/>
                    <a:pt x="955" y="302"/>
                    <a:pt x="893" y="92"/>
                  </a:cubicBezTo>
                  <a:cubicBezTo>
                    <a:pt x="626" y="95"/>
                    <a:pt x="467" y="48"/>
                    <a:pt x="313" y="1"/>
                  </a:cubicBezTo>
                  <a:cubicBezTo>
                    <a:pt x="1" y="147"/>
                    <a:pt x="83" y="571"/>
                    <a:pt x="700" y="5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3" name="Google Shape;4603;p3"/>
            <p:cNvSpPr/>
            <p:nvPr/>
          </p:nvSpPr>
          <p:spPr>
            <a:xfrm>
              <a:off x="2770829" y="4012021"/>
              <a:ext cx="20095" cy="16259"/>
            </a:xfrm>
            <a:custGeom>
              <a:avLst/>
              <a:gdLst/>
              <a:ahLst/>
              <a:cxnLst/>
              <a:rect l="l" t="t" r="r" b="b"/>
              <a:pathLst>
                <a:path w="563" h="540" extrusionOk="0">
                  <a:moveTo>
                    <a:pt x="562" y="405"/>
                  </a:moveTo>
                  <a:lnTo>
                    <a:pt x="562" y="134"/>
                  </a:lnTo>
                  <a:cubicBezTo>
                    <a:pt x="1" y="1"/>
                    <a:pt x="1" y="540"/>
                    <a:pt x="562" y="4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4" name="Google Shape;4604;p3"/>
            <p:cNvSpPr/>
            <p:nvPr/>
          </p:nvSpPr>
          <p:spPr>
            <a:xfrm>
              <a:off x="6573045" y="4017983"/>
              <a:ext cx="13920" cy="4246"/>
            </a:xfrm>
            <a:custGeom>
              <a:avLst/>
              <a:gdLst/>
              <a:ahLst/>
              <a:cxnLst/>
              <a:rect l="l" t="t" r="r" b="b"/>
              <a:pathLst>
                <a:path w="390" h="141" extrusionOk="0">
                  <a:moveTo>
                    <a:pt x="292" y="27"/>
                  </a:moveTo>
                  <a:cubicBezTo>
                    <a:pt x="237" y="1"/>
                    <a:pt x="0" y="70"/>
                    <a:pt x="101" y="116"/>
                  </a:cubicBezTo>
                  <a:cubicBezTo>
                    <a:pt x="151" y="141"/>
                    <a:pt x="389" y="73"/>
                    <a:pt x="292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5" name="Google Shape;4605;p3"/>
            <p:cNvSpPr/>
            <p:nvPr/>
          </p:nvSpPr>
          <p:spPr>
            <a:xfrm>
              <a:off x="2686382" y="4013286"/>
              <a:ext cx="21915" cy="8762"/>
            </a:xfrm>
            <a:custGeom>
              <a:avLst/>
              <a:gdLst/>
              <a:ahLst/>
              <a:cxnLst/>
              <a:rect l="l" t="t" r="r" b="b"/>
              <a:pathLst>
                <a:path w="614" h="291" extrusionOk="0">
                  <a:moveTo>
                    <a:pt x="614" y="272"/>
                  </a:moveTo>
                  <a:lnTo>
                    <a:pt x="614" y="0"/>
                  </a:lnTo>
                  <a:lnTo>
                    <a:pt x="33" y="0"/>
                  </a:lnTo>
                  <a:cubicBezTo>
                    <a:pt x="0" y="199"/>
                    <a:pt x="191" y="290"/>
                    <a:pt x="614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6" name="Google Shape;4606;p3"/>
            <p:cNvSpPr/>
            <p:nvPr/>
          </p:nvSpPr>
          <p:spPr>
            <a:xfrm>
              <a:off x="1888277" y="4010486"/>
              <a:ext cx="14670" cy="9575"/>
            </a:xfrm>
            <a:custGeom>
              <a:avLst/>
              <a:gdLst/>
              <a:ahLst/>
              <a:cxnLst/>
              <a:rect l="l" t="t" r="r" b="b"/>
              <a:pathLst>
                <a:path w="411" h="318" extrusionOk="0">
                  <a:moveTo>
                    <a:pt x="411" y="276"/>
                  </a:moveTo>
                  <a:lnTo>
                    <a:pt x="411" y="93"/>
                  </a:lnTo>
                  <a:cubicBezTo>
                    <a:pt x="220" y="93"/>
                    <a:pt x="184" y="19"/>
                    <a:pt x="26" y="1"/>
                  </a:cubicBezTo>
                  <a:cubicBezTo>
                    <a:pt x="45" y="146"/>
                    <a:pt x="1" y="318"/>
                    <a:pt x="411" y="27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7" name="Google Shape;4607;p3"/>
            <p:cNvSpPr/>
            <p:nvPr/>
          </p:nvSpPr>
          <p:spPr>
            <a:xfrm>
              <a:off x="1655173" y="4016026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49" y="70"/>
                    <a:pt x="381" y="88"/>
                    <a:pt x="385" y="1"/>
                  </a:cubicBezTo>
                  <a:cubicBezTo>
                    <a:pt x="235" y="22"/>
                    <a:pt x="5" y="2"/>
                    <a:pt x="0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8" name="Google Shape;4608;p3"/>
            <p:cNvSpPr/>
            <p:nvPr/>
          </p:nvSpPr>
          <p:spPr>
            <a:xfrm>
              <a:off x="8435017" y="4010185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2" y="103"/>
                  </a:moveTo>
                  <a:cubicBezTo>
                    <a:pt x="193" y="52"/>
                    <a:pt x="37" y="0"/>
                    <a:pt x="0" y="103"/>
                  </a:cubicBezTo>
                  <a:cubicBezTo>
                    <a:pt x="0" y="153"/>
                    <a:pt x="158" y="205"/>
                    <a:pt x="192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9" name="Google Shape;4609;p3"/>
            <p:cNvSpPr/>
            <p:nvPr/>
          </p:nvSpPr>
          <p:spPr>
            <a:xfrm>
              <a:off x="7502282" y="4012443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91" y="28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2" y="143"/>
                    <a:pt x="389" y="75"/>
                    <a:pt x="291" y="2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0" name="Google Shape;4610;p3"/>
            <p:cNvSpPr/>
            <p:nvPr/>
          </p:nvSpPr>
          <p:spPr>
            <a:xfrm>
              <a:off x="2343419" y="4010396"/>
              <a:ext cx="20737" cy="5871"/>
            </a:xfrm>
            <a:custGeom>
              <a:avLst/>
              <a:gdLst/>
              <a:ahLst/>
              <a:cxnLst/>
              <a:rect l="l" t="t" r="r" b="b"/>
              <a:pathLst>
                <a:path w="581" h="195" extrusionOk="0">
                  <a:moveTo>
                    <a:pt x="1" y="188"/>
                  </a:moveTo>
                  <a:cubicBezTo>
                    <a:pt x="334" y="194"/>
                    <a:pt x="497" y="118"/>
                    <a:pt x="580" y="6"/>
                  </a:cubicBezTo>
                  <a:cubicBezTo>
                    <a:pt x="250" y="1"/>
                    <a:pt x="87" y="77"/>
                    <a:pt x="1" y="18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1" name="Google Shape;4611;p3"/>
            <p:cNvSpPr/>
            <p:nvPr/>
          </p:nvSpPr>
          <p:spPr>
            <a:xfrm>
              <a:off x="2708261" y="4005066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92"/>
                  </a:moveTo>
                  <a:cubicBezTo>
                    <a:pt x="385" y="92"/>
                    <a:pt x="351" y="17"/>
                    <a:pt x="194" y="0"/>
                  </a:cubicBezTo>
                  <a:cubicBezTo>
                    <a:pt x="194" y="92"/>
                    <a:pt x="37" y="108"/>
                    <a:pt x="1" y="181"/>
                  </a:cubicBezTo>
                  <a:cubicBezTo>
                    <a:pt x="194" y="181"/>
                    <a:pt x="231" y="255"/>
                    <a:pt x="386" y="273"/>
                  </a:cubicBezTo>
                  <a:cubicBezTo>
                    <a:pt x="385" y="183"/>
                    <a:pt x="543" y="165"/>
                    <a:pt x="580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2" name="Google Shape;4612;p3"/>
            <p:cNvSpPr/>
            <p:nvPr/>
          </p:nvSpPr>
          <p:spPr>
            <a:xfrm>
              <a:off x="6184611" y="3997599"/>
              <a:ext cx="26555" cy="15326"/>
            </a:xfrm>
            <a:custGeom>
              <a:avLst/>
              <a:gdLst/>
              <a:ahLst/>
              <a:cxnLst/>
              <a:rect l="l" t="t" r="r" b="b"/>
              <a:pathLst>
                <a:path w="744" h="509" extrusionOk="0">
                  <a:moveTo>
                    <a:pt x="1" y="74"/>
                  </a:moveTo>
                  <a:lnTo>
                    <a:pt x="1" y="438"/>
                  </a:lnTo>
                  <a:cubicBezTo>
                    <a:pt x="744" y="508"/>
                    <a:pt x="744" y="0"/>
                    <a:pt x="1" y="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3" name="Google Shape;4613;p3"/>
            <p:cNvSpPr/>
            <p:nvPr/>
          </p:nvSpPr>
          <p:spPr>
            <a:xfrm>
              <a:off x="5555185" y="3994137"/>
              <a:ext cx="35228" cy="16470"/>
            </a:xfrm>
            <a:custGeom>
              <a:avLst/>
              <a:gdLst/>
              <a:ahLst/>
              <a:cxnLst/>
              <a:rect l="l" t="t" r="r" b="b"/>
              <a:pathLst>
                <a:path w="987" h="547" extrusionOk="0">
                  <a:moveTo>
                    <a:pt x="847" y="1"/>
                  </a:moveTo>
                  <a:lnTo>
                    <a:pt x="75" y="1"/>
                  </a:lnTo>
                  <a:cubicBezTo>
                    <a:pt x="1" y="307"/>
                    <a:pt x="409" y="390"/>
                    <a:pt x="653" y="546"/>
                  </a:cubicBezTo>
                  <a:cubicBezTo>
                    <a:pt x="651" y="332"/>
                    <a:pt x="986" y="279"/>
                    <a:pt x="8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4" name="Google Shape;4614;p3"/>
            <p:cNvSpPr/>
            <p:nvPr/>
          </p:nvSpPr>
          <p:spPr>
            <a:xfrm>
              <a:off x="2959425" y="4001604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3" y="25"/>
                  </a:moveTo>
                  <a:cubicBezTo>
                    <a:pt x="239" y="1"/>
                    <a:pt x="1" y="70"/>
                    <a:pt x="99" y="117"/>
                  </a:cubicBezTo>
                  <a:cubicBezTo>
                    <a:pt x="151" y="142"/>
                    <a:pt x="390" y="72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5" name="Google Shape;4615;p3"/>
            <p:cNvSpPr/>
            <p:nvPr/>
          </p:nvSpPr>
          <p:spPr>
            <a:xfrm>
              <a:off x="7643444" y="3994137"/>
              <a:ext cx="20773" cy="8250"/>
            </a:xfrm>
            <a:custGeom>
              <a:avLst/>
              <a:gdLst/>
              <a:ahLst/>
              <a:cxnLst/>
              <a:rect l="l" t="t" r="r" b="b"/>
              <a:pathLst>
                <a:path w="582" h="274" extrusionOk="0">
                  <a:moveTo>
                    <a:pt x="581" y="1"/>
                  </a:moveTo>
                  <a:lnTo>
                    <a:pt x="1" y="1"/>
                  </a:lnTo>
                  <a:lnTo>
                    <a:pt x="1" y="273"/>
                  </a:lnTo>
                  <a:lnTo>
                    <a:pt x="581" y="27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6" name="Google Shape;4616;p3"/>
            <p:cNvSpPr/>
            <p:nvPr/>
          </p:nvSpPr>
          <p:spPr>
            <a:xfrm>
              <a:off x="8324872" y="399383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2"/>
                  </a:moveTo>
                  <a:cubicBezTo>
                    <a:pt x="196" y="52"/>
                    <a:pt x="38" y="0"/>
                    <a:pt x="0" y="102"/>
                  </a:cubicBezTo>
                  <a:cubicBezTo>
                    <a:pt x="0" y="152"/>
                    <a:pt x="156" y="205"/>
                    <a:pt x="195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7" name="Google Shape;4617;p3"/>
            <p:cNvSpPr/>
            <p:nvPr/>
          </p:nvSpPr>
          <p:spPr>
            <a:xfrm>
              <a:off x="5134343" y="399067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6"/>
                  </a:moveTo>
                  <a:cubicBezTo>
                    <a:pt x="155" y="142"/>
                    <a:pt x="394" y="74"/>
                    <a:pt x="296" y="27"/>
                  </a:cubicBezTo>
                  <a:cubicBezTo>
                    <a:pt x="243" y="1"/>
                    <a:pt x="1" y="69"/>
                    <a:pt x="102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8" name="Google Shape;4618;p3"/>
            <p:cNvSpPr/>
            <p:nvPr/>
          </p:nvSpPr>
          <p:spPr>
            <a:xfrm>
              <a:off x="1391232" y="3968153"/>
              <a:ext cx="52290" cy="28032"/>
            </a:xfrm>
            <a:custGeom>
              <a:avLst/>
              <a:gdLst/>
              <a:ahLst/>
              <a:cxnLst/>
              <a:rect l="l" t="t" r="r" b="b"/>
              <a:pathLst>
                <a:path w="1465" h="931" extrusionOk="0">
                  <a:moveTo>
                    <a:pt x="451" y="591"/>
                  </a:moveTo>
                  <a:cubicBezTo>
                    <a:pt x="588" y="702"/>
                    <a:pt x="338" y="930"/>
                    <a:pt x="838" y="864"/>
                  </a:cubicBezTo>
                  <a:cubicBezTo>
                    <a:pt x="1465" y="635"/>
                    <a:pt x="635" y="1"/>
                    <a:pt x="66" y="319"/>
                  </a:cubicBezTo>
                  <a:cubicBezTo>
                    <a:pt x="0" y="501"/>
                    <a:pt x="337" y="495"/>
                    <a:pt x="451" y="59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9" name="Google Shape;4619;p3"/>
            <p:cNvSpPr/>
            <p:nvPr/>
          </p:nvSpPr>
          <p:spPr>
            <a:xfrm>
              <a:off x="7058312" y="3985917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1" y="182"/>
                  </a:moveTo>
                  <a:lnTo>
                    <a:pt x="387" y="182"/>
                  </a:lnTo>
                  <a:lnTo>
                    <a:pt x="387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0" name="Google Shape;4620;p3"/>
            <p:cNvSpPr/>
            <p:nvPr/>
          </p:nvSpPr>
          <p:spPr>
            <a:xfrm>
              <a:off x="2972631" y="3983177"/>
              <a:ext cx="29482" cy="9936"/>
            </a:xfrm>
            <a:custGeom>
              <a:avLst/>
              <a:gdLst/>
              <a:ahLst/>
              <a:cxnLst/>
              <a:rect l="l" t="t" r="r" b="b"/>
              <a:pathLst>
                <a:path w="826" h="330" extrusionOk="0">
                  <a:moveTo>
                    <a:pt x="693" y="273"/>
                  </a:moveTo>
                  <a:cubicBezTo>
                    <a:pt x="825" y="29"/>
                    <a:pt x="295" y="97"/>
                    <a:pt x="114" y="0"/>
                  </a:cubicBezTo>
                  <a:cubicBezTo>
                    <a:pt x="0" y="238"/>
                    <a:pt x="191" y="329"/>
                    <a:pt x="693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1" name="Google Shape;4621;p3"/>
            <p:cNvSpPr/>
            <p:nvPr/>
          </p:nvSpPr>
          <p:spPr>
            <a:xfrm>
              <a:off x="1665346" y="3987904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100" y="116"/>
                  </a:moveTo>
                  <a:cubicBezTo>
                    <a:pt x="151" y="141"/>
                    <a:pt x="391" y="72"/>
                    <a:pt x="293" y="25"/>
                  </a:cubicBezTo>
                  <a:cubicBezTo>
                    <a:pt x="240" y="0"/>
                    <a:pt x="1" y="71"/>
                    <a:pt x="100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2" name="Google Shape;4622;p3"/>
            <p:cNvSpPr/>
            <p:nvPr/>
          </p:nvSpPr>
          <p:spPr>
            <a:xfrm>
              <a:off x="2873479" y="3982846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2" y="103"/>
                  </a:moveTo>
                  <a:cubicBezTo>
                    <a:pt x="195" y="53"/>
                    <a:pt x="37" y="1"/>
                    <a:pt x="1" y="103"/>
                  </a:cubicBezTo>
                  <a:cubicBezTo>
                    <a:pt x="1" y="154"/>
                    <a:pt x="155" y="206"/>
                    <a:pt x="192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3" name="Google Shape;4623;p3"/>
            <p:cNvSpPr/>
            <p:nvPr/>
          </p:nvSpPr>
          <p:spPr>
            <a:xfrm>
              <a:off x="1059655" y="3985134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7"/>
                  </a:moveTo>
                  <a:cubicBezTo>
                    <a:pt x="238" y="1"/>
                    <a:pt x="0" y="71"/>
                    <a:pt x="101" y="119"/>
                  </a:cubicBezTo>
                  <a:cubicBezTo>
                    <a:pt x="152" y="143"/>
                    <a:pt x="393" y="75"/>
                    <a:pt x="295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4" name="Google Shape;4624;p3"/>
            <p:cNvSpPr/>
            <p:nvPr/>
          </p:nvSpPr>
          <p:spPr>
            <a:xfrm>
              <a:off x="715550" y="398516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8" y="118"/>
                  </a:moveTo>
                  <a:cubicBezTo>
                    <a:pt x="151" y="142"/>
                    <a:pt x="392" y="74"/>
                    <a:pt x="291" y="26"/>
                  </a:cubicBezTo>
                  <a:cubicBezTo>
                    <a:pt x="239" y="1"/>
                    <a:pt x="0" y="70"/>
                    <a:pt x="98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5" name="Google Shape;4625;p3"/>
            <p:cNvSpPr/>
            <p:nvPr/>
          </p:nvSpPr>
          <p:spPr>
            <a:xfrm>
              <a:off x="546977" y="3977005"/>
              <a:ext cx="28411" cy="11743"/>
            </a:xfrm>
            <a:custGeom>
              <a:avLst/>
              <a:gdLst/>
              <a:ahLst/>
              <a:cxnLst/>
              <a:rect l="l" t="t" r="r" b="b"/>
              <a:pathLst>
                <a:path w="796" h="390" extrusionOk="0">
                  <a:moveTo>
                    <a:pt x="770" y="25"/>
                  </a:moveTo>
                  <a:cubicBezTo>
                    <a:pt x="333" y="0"/>
                    <a:pt x="47" y="46"/>
                    <a:pt x="0" y="208"/>
                  </a:cubicBezTo>
                  <a:cubicBezTo>
                    <a:pt x="277" y="229"/>
                    <a:pt x="325" y="357"/>
                    <a:pt x="580" y="389"/>
                  </a:cubicBezTo>
                  <a:cubicBezTo>
                    <a:pt x="536" y="217"/>
                    <a:pt x="795" y="188"/>
                    <a:pt x="770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6" name="Google Shape;4626;p3"/>
            <p:cNvSpPr/>
            <p:nvPr/>
          </p:nvSpPr>
          <p:spPr>
            <a:xfrm>
              <a:off x="2143902" y="3975680"/>
              <a:ext cx="38798" cy="12676"/>
            </a:xfrm>
            <a:custGeom>
              <a:avLst/>
              <a:gdLst/>
              <a:ahLst/>
              <a:cxnLst/>
              <a:rect l="l" t="t" r="r" b="b"/>
              <a:pathLst>
                <a:path w="1087" h="421" extrusionOk="0">
                  <a:moveTo>
                    <a:pt x="963" y="341"/>
                  </a:moveTo>
                  <a:cubicBezTo>
                    <a:pt x="1086" y="121"/>
                    <a:pt x="44" y="0"/>
                    <a:pt x="0" y="161"/>
                  </a:cubicBezTo>
                  <a:cubicBezTo>
                    <a:pt x="368" y="198"/>
                    <a:pt x="349" y="420"/>
                    <a:pt x="963" y="34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7" name="Google Shape;4627;p3"/>
            <p:cNvSpPr/>
            <p:nvPr/>
          </p:nvSpPr>
          <p:spPr>
            <a:xfrm>
              <a:off x="8717161" y="3980498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7" y="1"/>
                  </a:moveTo>
                  <a:cubicBezTo>
                    <a:pt x="237" y="22"/>
                    <a:pt x="7" y="3"/>
                    <a:pt x="0" y="92"/>
                  </a:cubicBezTo>
                  <a:cubicBezTo>
                    <a:pt x="152" y="71"/>
                    <a:pt x="382" y="88"/>
                    <a:pt x="3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8" name="Google Shape;4628;p3"/>
            <p:cNvSpPr/>
            <p:nvPr/>
          </p:nvSpPr>
          <p:spPr>
            <a:xfrm>
              <a:off x="270687" y="3977758"/>
              <a:ext cx="21665" cy="6383"/>
            </a:xfrm>
            <a:custGeom>
              <a:avLst/>
              <a:gdLst/>
              <a:ahLst/>
              <a:cxnLst/>
              <a:rect l="l" t="t" r="r" b="b"/>
              <a:pathLst>
                <a:path w="607" h="212" extrusionOk="0">
                  <a:moveTo>
                    <a:pt x="606" y="0"/>
                  </a:moveTo>
                  <a:lnTo>
                    <a:pt x="27" y="0"/>
                  </a:lnTo>
                  <a:cubicBezTo>
                    <a:pt x="1" y="163"/>
                    <a:pt x="217" y="212"/>
                    <a:pt x="606" y="1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9" name="Google Shape;4629;p3"/>
            <p:cNvSpPr/>
            <p:nvPr/>
          </p:nvSpPr>
          <p:spPr>
            <a:xfrm>
              <a:off x="5640453" y="3971887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4" y="104"/>
                  </a:moveTo>
                  <a:cubicBezTo>
                    <a:pt x="194" y="53"/>
                    <a:pt x="37" y="1"/>
                    <a:pt x="1" y="104"/>
                  </a:cubicBezTo>
                  <a:cubicBezTo>
                    <a:pt x="1" y="155"/>
                    <a:pt x="156" y="208"/>
                    <a:pt x="194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0" name="Google Shape;4630;p3"/>
            <p:cNvSpPr/>
            <p:nvPr/>
          </p:nvSpPr>
          <p:spPr>
            <a:xfrm>
              <a:off x="4766253" y="3972278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1" name="Google Shape;4631;p3"/>
            <p:cNvSpPr/>
            <p:nvPr/>
          </p:nvSpPr>
          <p:spPr>
            <a:xfrm>
              <a:off x="2491184" y="3958759"/>
              <a:ext cx="40404" cy="18578"/>
            </a:xfrm>
            <a:custGeom>
              <a:avLst/>
              <a:gdLst/>
              <a:ahLst/>
              <a:cxnLst/>
              <a:rect l="l" t="t" r="r" b="b"/>
              <a:pathLst>
                <a:path w="1132" h="617" extrusionOk="0">
                  <a:moveTo>
                    <a:pt x="1069" y="450"/>
                  </a:moveTo>
                  <a:cubicBezTo>
                    <a:pt x="1132" y="1"/>
                    <a:pt x="0" y="212"/>
                    <a:pt x="103" y="540"/>
                  </a:cubicBezTo>
                  <a:cubicBezTo>
                    <a:pt x="647" y="617"/>
                    <a:pt x="602" y="412"/>
                    <a:pt x="1069" y="45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2" name="Google Shape;4632;p3"/>
            <p:cNvSpPr/>
            <p:nvPr/>
          </p:nvSpPr>
          <p:spPr>
            <a:xfrm>
              <a:off x="151012" y="3971495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4" y="27"/>
                  </a:moveTo>
                  <a:cubicBezTo>
                    <a:pt x="240" y="1"/>
                    <a:pt x="0" y="71"/>
                    <a:pt x="102" y="117"/>
                  </a:cubicBezTo>
                  <a:cubicBezTo>
                    <a:pt x="156" y="143"/>
                    <a:pt x="396" y="73"/>
                    <a:pt x="294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3" name="Google Shape;4633;p3"/>
            <p:cNvSpPr/>
            <p:nvPr/>
          </p:nvSpPr>
          <p:spPr>
            <a:xfrm>
              <a:off x="7719075" y="3966798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8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4" name="Google Shape;4634;p3"/>
            <p:cNvSpPr/>
            <p:nvPr/>
          </p:nvSpPr>
          <p:spPr>
            <a:xfrm>
              <a:off x="5279002" y="396878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5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2" y="142"/>
                    <a:pt x="390" y="72"/>
                    <a:pt x="291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5" name="Google Shape;4635;p3"/>
            <p:cNvSpPr/>
            <p:nvPr/>
          </p:nvSpPr>
          <p:spPr>
            <a:xfrm>
              <a:off x="4700580" y="3958639"/>
              <a:ext cx="28161" cy="13670"/>
            </a:xfrm>
            <a:custGeom>
              <a:avLst/>
              <a:gdLst/>
              <a:ahLst/>
              <a:cxnLst/>
              <a:rect l="l" t="t" r="r" b="b"/>
              <a:pathLst>
                <a:path w="789" h="454" extrusionOk="0">
                  <a:moveTo>
                    <a:pt x="489" y="454"/>
                  </a:moveTo>
                  <a:cubicBezTo>
                    <a:pt x="754" y="338"/>
                    <a:pt x="788" y="9"/>
                    <a:pt x="297" y="1"/>
                  </a:cubicBezTo>
                  <a:cubicBezTo>
                    <a:pt x="35" y="114"/>
                    <a:pt x="1" y="445"/>
                    <a:pt x="489" y="45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6" name="Google Shape;4636;p3"/>
            <p:cNvSpPr/>
            <p:nvPr/>
          </p:nvSpPr>
          <p:spPr>
            <a:xfrm>
              <a:off x="7268215" y="3957796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98" y="118"/>
                  </a:moveTo>
                  <a:cubicBezTo>
                    <a:pt x="152" y="144"/>
                    <a:pt x="393" y="75"/>
                    <a:pt x="293" y="29"/>
                  </a:cubicBezTo>
                  <a:cubicBezTo>
                    <a:pt x="238" y="0"/>
                    <a:pt x="0" y="71"/>
                    <a:pt x="98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7" name="Google Shape;4637;p3"/>
            <p:cNvSpPr/>
            <p:nvPr/>
          </p:nvSpPr>
          <p:spPr>
            <a:xfrm>
              <a:off x="3417280" y="3953069"/>
              <a:ext cx="34408" cy="9063"/>
            </a:xfrm>
            <a:custGeom>
              <a:avLst/>
              <a:gdLst/>
              <a:ahLst/>
              <a:cxnLst/>
              <a:rect l="l" t="t" r="r" b="b"/>
              <a:pathLst>
                <a:path w="964" h="301" extrusionOk="0">
                  <a:moveTo>
                    <a:pt x="192" y="275"/>
                  </a:moveTo>
                  <a:cubicBezTo>
                    <a:pt x="631" y="301"/>
                    <a:pt x="918" y="254"/>
                    <a:pt x="964" y="94"/>
                  </a:cubicBezTo>
                  <a:cubicBezTo>
                    <a:pt x="621" y="113"/>
                    <a:pt x="0" y="1"/>
                    <a:pt x="192" y="2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8" name="Google Shape;4638;p3"/>
            <p:cNvSpPr/>
            <p:nvPr/>
          </p:nvSpPr>
          <p:spPr>
            <a:xfrm>
              <a:off x="2484473" y="395785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1" y="27"/>
                  </a:moveTo>
                  <a:cubicBezTo>
                    <a:pt x="238" y="1"/>
                    <a:pt x="0" y="69"/>
                    <a:pt x="98" y="116"/>
                  </a:cubicBezTo>
                  <a:cubicBezTo>
                    <a:pt x="153" y="142"/>
                    <a:pt x="392" y="73"/>
                    <a:pt x="291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9" name="Google Shape;4639;p3"/>
            <p:cNvSpPr/>
            <p:nvPr/>
          </p:nvSpPr>
          <p:spPr>
            <a:xfrm>
              <a:off x="1868539" y="3955478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3" y="106"/>
                  </a:moveTo>
                  <a:cubicBezTo>
                    <a:pt x="0" y="154"/>
                    <a:pt x="157" y="208"/>
                    <a:pt x="194" y="106"/>
                  </a:cubicBezTo>
                  <a:cubicBezTo>
                    <a:pt x="194" y="54"/>
                    <a:pt x="38" y="0"/>
                    <a:pt x="3" y="1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0" name="Google Shape;4640;p3"/>
            <p:cNvSpPr/>
            <p:nvPr/>
          </p:nvSpPr>
          <p:spPr>
            <a:xfrm>
              <a:off x="6504231" y="3955116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3" y="26"/>
                  </a:moveTo>
                  <a:cubicBezTo>
                    <a:pt x="239" y="0"/>
                    <a:pt x="0" y="68"/>
                    <a:pt x="101" y="118"/>
                  </a:cubicBezTo>
                  <a:cubicBezTo>
                    <a:pt x="153" y="141"/>
                    <a:pt x="391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1" name="Google Shape;4641;p3"/>
            <p:cNvSpPr/>
            <p:nvPr/>
          </p:nvSpPr>
          <p:spPr>
            <a:xfrm>
              <a:off x="5921634" y="3948824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2" y="235"/>
                  </a:moveTo>
                  <a:cubicBezTo>
                    <a:pt x="251" y="139"/>
                    <a:pt x="72" y="1"/>
                    <a:pt x="29" y="144"/>
                  </a:cubicBezTo>
                  <a:cubicBezTo>
                    <a:pt x="0" y="238"/>
                    <a:pt x="180" y="379"/>
                    <a:pt x="222" y="23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2" name="Google Shape;4642;p3"/>
            <p:cNvSpPr/>
            <p:nvPr/>
          </p:nvSpPr>
          <p:spPr>
            <a:xfrm>
              <a:off x="54644" y="3952407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295" y="25"/>
                  </a:moveTo>
                  <a:cubicBezTo>
                    <a:pt x="242" y="0"/>
                    <a:pt x="1" y="68"/>
                    <a:pt x="103" y="116"/>
                  </a:cubicBezTo>
                  <a:cubicBezTo>
                    <a:pt x="157" y="140"/>
                    <a:pt x="395" y="72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3" name="Google Shape;4643;p3"/>
            <p:cNvSpPr/>
            <p:nvPr/>
          </p:nvSpPr>
          <p:spPr>
            <a:xfrm>
              <a:off x="4532257" y="3950389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7" y="20"/>
                    <a:pt x="7" y="3"/>
                    <a:pt x="1" y="92"/>
                  </a:cubicBezTo>
                  <a:cubicBezTo>
                    <a:pt x="150" y="70"/>
                    <a:pt x="383" y="90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4" name="Google Shape;4644;p3"/>
            <p:cNvSpPr/>
            <p:nvPr/>
          </p:nvSpPr>
          <p:spPr>
            <a:xfrm>
              <a:off x="6700358" y="3941838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3"/>
                  </a:moveTo>
                  <a:cubicBezTo>
                    <a:pt x="195" y="52"/>
                    <a:pt x="40" y="0"/>
                    <a:pt x="4" y="103"/>
                  </a:cubicBezTo>
                  <a:cubicBezTo>
                    <a:pt x="1" y="154"/>
                    <a:pt x="160" y="206"/>
                    <a:pt x="195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5" name="Google Shape;4645;p3"/>
            <p:cNvSpPr/>
            <p:nvPr/>
          </p:nvSpPr>
          <p:spPr>
            <a:xfrm>
              <a:off x="4645722" y="394418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6" name="Google Shape;4646;p3"/>
            <p:cNvSpPr/>
            <p:nvPr/>
          </p:nvSpPr>
          <p:spPr>
            <a:xfrm>
              <a:off x="2680707" y="3939460"/>
              <a:ext cx="15027" cy="9244"/>
            </a:xfrm>
            <a:custGeom>
              <a:avLst/>
              <a:gdLst/>
              <a:ahLst/>
              <a:cxnLst/>
              <a:rect l="l" t="t" r="r" b="b"/>
              <a:pathLst>
                <a:path w="421" h="307" extrusionOk="0">
                  <a:moveTo>
                    <a:pt x="387" y="274"/>
                  </a:moveTo>
                  <a:cubicBezTo>
                    <a:pt x="355" y="165"/>
                    <a:pt x="420" y="15"/>
                    <a:pt x="192" y="1"/>
                  </a:cubicBezTo>
                  <a:cubicBezTo>
                    <a:pt x="183" y="56"/>
                    <a:pt x="165" y="107"/>
                    <a:pt x="0" y="92"/>
                  </a:cubicBezTo>
                  <a:cubicBezTo>
                    <a:pt x="24" y="202"/>
                    <a:pt x="59" y="306"/>
                    <a:pt x="387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7" name="Google Shape;4647;p3"/>
            <p:cNvSpPr/>
            <p:nvPr/>
          </p:nvSpPr>
          <p:spPr>
            <a:xfrm>
              <a:off x="2611822" y="3944940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40" y="20"/>
                    <a:pt x="6" y="3"/>
                    <a:pt x="1" y="92"/>
                  </a:cubicBezTo>
                  <a:cubicBezTo>
                    <a:pt x="152" y="71"/>
                    <a:pt x="383" y="88"/>
                    <a:pt x="3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8" name="Google Shape;4648;p3"/>
            <p:cNvSpPr/>
            <p:nvPr/>
          </p:nvSpPr>
          <p:spPr>
            <a:xfrm>
              <a:off x="2570598" y="3933227"/>
              <a:ext cx="30517" cy="11743"/>
            </a:xfrm>
            <a:custGeom>
              <a:avLst/>
              <a:gdLst/>
              <a:ahLst/>
              <a:cxnLst/>
              <a:rect l="l" t="t" r="r" b="b"/>
              <a:pathLst>
                <a:path w="855" h="390" extrusionOk="0">
                  <a:moveTo>
                    <a:pt x="771" y="25"/>
                  </a:moveTo>
                  <a:cubicBezTo>
                    <a:pt x="333" y="0"/>
                    <a:pt x="48" y="46"/>
                    <a:pt x="1" y="208"/>
                  </a:cubicBezTo>
                  <a:cubicBezTo>
                    <a:pt x="275" y="229"/>
                    <a:pt x="326" y="358"/>
                    <a:pt x="579" y="389"/>
                  </a:cubicBezTo>
                  <a:cubicBezTo>
                    <a:pt x="639" y="267"/>
                    <a:pt x="854" y="216"/>
                    <a:pt x="771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9" name="Google Shape;4649;p3"/>
            <p:cNvSpPr/>
            <p:nvPr/>
          </p:nvSpPr>
          <p:spPr>
            <a:xfrm>
              <a:off x="4074474" y="3933227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98" y="116"/>
                  </a:moveTo>
                  <a:cubicBezTo>
                    <a:pt x="152" y="143"/>
                    <a:pt x="391" y="72"/>
                    <a:pt x="293" y="25"/>
                  </a:cubicBezTo>
                  <a:cubicBezTo>
                    <a:pt x="241" y="0"/>
                    <a:pt x="1" y="69"/>
                    <a:pt x="98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0" name="Google Shape;4650;p3"/>
            <p:cNvSpPr/>
            <p:nvPr/>
          </p:nvSpPr>
          <p:spPr>
            <a:xfrm>
              <a:off x="7264896" y="3927928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6" y="111"/>
                  </a:moveTo>
                  <a:cubicBezTo>
                    <a:pt x="344" y="0"/>
                    <a:pt x="172" y="56"/>
                    <a:pt x="1" y="111"/>
                  </a:cubicBezTo>
                  <a:cubicBezTo>
                    <a:pt x="2" y="202"/>
                    <a:pt x="340" y="226"/>
                    <a:pt x="386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1" name="Google Shape;4651;p3"/>
            <p:cNvSpPr/>
            <p:nvPr/>
          </p:nvSpPr>
          <p:spPr>
            <a:xfrm>
              <a:off x="5987913" y="3927808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3" y="24"/>
                  </a:moveTo>
                  <a:cubicBezTo>
                    <a:pt x="238" y="0"/>
                    <a:pt x="1" y="68"/>
                    <a:pt x="101" y="115"/>
                  </a:cubicBezTo>
                  <a:cubicBezTo>
                    <a:pt x="153" y="140"/>
                    <a:pt x="394" y="71"/>
                    <a:pt x="293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2" name="Google Shape;4652;p3"/>
            <p:cNvSpPr/>
            <p:nvPr/>
          </p:nvSpPr>
          <p:spPr>
            <a:xfrm>
              <a:off x="2952037" y="3920341"/>
              <a:ext cx="26698" cy="12255"/>
            </a:xfrm>
            <a:custGeom>
              <a:avLst/>
              <a:gdLst/>
              <a:ahLst/>
              <a:cxnLst/>
              <a:rect l="l" t="t" r="r" b="b"/>
              <a:pathLst>
                <a:path w="748" h="407" extrusionOk="0">
                  <a:moveTo>
                    <a:pt x="691" y="363"/>
                  </a:moveTo>
                  <a:cubicBezTo>
                    <a:pt x="747" y="155"/>
                    <a:pt x="645" y="22"/>
                    <a:pt x="306" y="0"/>
                  </a:cubicBezTo>
                  <a:cubicBezTo>
                    <a:pt x="0" y="135"/>
                    <a:pt x="89" y="406"/>
                    <a:pt x="691" y="36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3" name="Google Shape;4653;p3"/>
            <p:cNvSpPr/>
            <p:nvPr/>
          </p:nvSpPr>
          <p:spPr>
            <a:xfrm>
              <a:off x="2170992" y="3914861"/>
              <a:ext cx="38584" cy="16440"/>
            </a:xfrm>
            <a:custGeom>
              <a:avLst/>
              <a:gdLst/>
              <a:ahLst/>
              <a:cxnLst/>
              <a:rect l="l" t="t" r="r" b="b"/>
              <a:pathLst>
                <a:path w="1081" h="546" extrusionOk="0">
                  <a:moveTo>
                    <a:pt x="589" y="545"/>
                  </a:moveTo>
                  <a:cubicBezTo>
                    <a:pt x="609" y="401"/>
                    <a:pt x="1080" y="473"/>
                    <a:pt x="973" y="271"/>
                  </a:cubicBezTo>
                  <a:cubicBezTo>
                    <a:pt x="625" y="195"/>
                    <a:pt x="445" y="39"/>
                    <a:pt x="11" y="1"/>
                  </a:cubicBezTo>
                  <a:cubicBezTo>
                    <a:pt x="1" y="277"/>
                    <a:pt x="186" y="463"/>
                    <a:pt x="589" y="5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4" name="Google Shape;4654;p3"/>
            <p:cNvSpPr/>
            <p:nvPr/>
          </p:nvSpPr>
          <p:spPr>
            <a:xfrm>
              <a:off x="6862042" y="3925098"/>
              <a:ext cx="14099" cy="4185"/>
            </a:xfrm>
            <a:custGeom>
              <a:avLst/>
              <a:gdLst/>
              <a:ahLst/>
              <a:cxnLst/>
              <a:rect l="l" t="t" r="r" b="b"/>
              <a:pathLst>
                <a:path w="395" h="139" extrusionOk="0">
                  <a:moveTo>
                    <a:pt x="293" y="25"/>
                  </a:moveTo>
                  <a:cubicBezTo>
                    <a:pt x="241" y="0"/>
                    <a:pt x="0" y="68"/>
                    <a:pt x="102" y="116"/>
                  </a:cubicBezTo>
                  <a:cubicBezTo>
                    <a:pt x="154" y="138"/>
                    <a:pt x="395" y="71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5" name="Google Shape;4655;p3"/>
            <p:cNvSpPr/>
            <p:nvPr/>
          </p:nvSpPr>
          <p:spPr>
            <a:xfrm>
              <a:off x="8424524" y="392232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7"/>
                  </a:moveTo>
                  <a:cubicBezTo>
                    <a:pt x="153" y="140"/>
                    <a:pt x="393" y="73"/>
                    <a:pt x="292" y="24"/>
                  </a:cubicBezTo>
                  <a:cubicBezTo>
                    <a:pt x="239" y="1"/>
                    <a:pt x="1" y="67"/>
                    <a:pt x="100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6" name="Google Shape;4656;p3"/>
            <p:cNvSpPr/>
            <p:nvPr/>
          </p:nvSpPr>
          <p:spPr>
            <a:xfrm>
              <a:off x="7395742" y="3911670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89" y="471"/>
                  </a:moveTo>
                  <a:lnTo>
                    <a:pt x="578" y="471"/>
                  </a:lnTo>
                  <a:cubicBezTo>
                    <a:pt x="474" y="338"/>
                    <a:pt x="803" y="1"/>
                    <a:pt x="384" y="17"/>
                  </a:cubicBezTo>
                  <a:cubicBezTo>
                    <a:pt x="525" y="265"/>
                    <a:pt x="3" y="199"/>
                    <a:pt x="0" y="380"/>
                  </a:cubicBezTo>
                  <a:cubicBezTo>
                    <a:pt x="116" y="383"/>
                    <a:pt x="227" y="393"/>
                    <a:pt x="189" y="47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7" name="Google Shape;4657;p3"/>
            <p:cNvSpPr/>
            <p:nvPr/>
          </p:nvSpPr>
          <p:spPr>
            <a:xfrm>
              <a:off x="5026803" y="3916005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4" y="233"/>
                  </a:moveTo>
                  <a:cubicBezTo>
                    <a:pt x="250" y="139"/>
                    <a:pt x="74" y="1"/>
                    <a:pt x="28" y="144"/>
                  </a:cubicBezTo>
                  <a:cubicBezTo>
                    <a:pt x="1" y="239"/>
                    <a:pt x="178" y="379"/>
                    <a:pt x="224" y="23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8" name="Google Shape;4658;p3"/>
            <p:cNvSpPr/>
            <p:nvPr/>
          </p:nvSpPr>
          <p:spPr>
            <a:xfrm>
              <a:off x="2388141" y="3916878"/>
              <a:ext cx="13884" cy="4215"/>
            </a:xfrm>
            <a:custGeom>
              <a:avLst/>
              <a:gdLst/>
              <a:ahLst/>
              <a:cxnLst/>
              <a:rect l="l" t="t" r="r" b="b"/>
              <a:pathLst>
                <a:path w="389" h="140" extrusionOk="0">
                  <a:moveTo>
                    <a:pt x="291" y="25"/>
                  </a:moveTo>
                  <a:cubicBezTo>
                    <a:pt x="237" y="0"/>
                    <a:pt x="1" y="69"/>
                    <a:pt x="100" y="116"/>
                  </a:cubicBezTo>
                  <a:cubicBezTo>
                    <a:pt x="151" y="140"/>
                    <a:pt x="389" y="71"/>
                    <a:pt x="291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9" name="Google Shape;4659;p3"/>
            <p:cNvSpPr/>
            <p:nvPr/>
          </p:nvSpPr>
          <p:spPr>
            <a:xfrm>
              <a:off x="2116312" y="3914861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7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0" name="Google Shape;4660;p3"/>
            <p:cNvSpPr/>
            <p:nvPr/>
          </p:nvSpPr>
          <p:spPr>
            <a:xfrm>
              <a:off x="6266809" y="3906310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4" y="103"/>
                  </a:moveTo>
                  <a:cubicBezTo>
                    <a:pt x="195" y="52"/>
                    <a:pt x="37" y="0"/>
                    <a:pt x="2" y="103"/>
                  </a:cubicBezTo>
                  <a:cubicBezTo>
                    <a:pt x="0" y="154"/>
                    <a:pt x="156" y="205"/>
                    <a:pt x="194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1" name="Google Shape;4661;p3"/>
            <p:cNvSpPr/>
            <p:nvPr/>
          </p:nvSpPr>
          <p:spPr>
            <a:xfrm>
              <a:off x="3268659" y="3894719"/>
              <a:ext cx="52254" cy="22733"/>
            </a:xfrm>
            <a:custGeom>
              <a:avLst/>
              <a:gdLst/>
              <a:ahLst/>
              <a:cxnLst/>
              <a:rect l="l" t="t" r="r" b="b"/>
              <a:pathLst>
                <a:path w="1464" h="755" extrusionOk="0">
                  <a:moveTo>
                    <a:pt x="1464" y="397"/>
                  </a:moveTo>
                  <a:cubicBezTo>
                    <a:pt x="1346" y="272"/>
                    <a:pt x="721" y="384"/>
                    <a:pt x="692" y="214"/>
                  </a:cubicBezTo>
                  <a:cubicBezTo>
                    <a:pt x="670" y="105"/>
                    <a:pt x="636" y="0"/>
                    <a:pt x="306" y="33"/>
                  </a:cubicBezTo>
                  <a:cubicBezTo>
                    <a:pt x="0" y="475"/>
                    <a:pt x="1244" y="755"/>
                    <a:pt x="1464" y="39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2" name="Google Shape;4662;p3"/>
            <p:cNvSpPr/>
            <p:nvPr/>
          </p:nvSpPr>
          <p:spPr>
            <a:xfrm>
              <a:off x="7825722" y="390314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6"/>
                  </a:moveTo>
                  <a:cubicBezTo>
                    <a:pt x="240" y="1"/>
                    <a:pt x="0" y="70"/>
                    <a:pt x="99" y="116"/>
                  </a:cubicBezTo>
                  <a:cubicBezTo>
                    <a:pt x="154" y="142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3" name="Google Shape;4663;p3"/>
            <p:cNvSpPr/>
            <p:nvPr/>
          </p:nvSpPr>
          <p:spPr>
            <a:xfrm>
              <a:off x="3334617" y="390116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1" y="183"/>
                  </a:moveTo>
                  <a:lnTo>
                    <a:pt x="386" y="183"/>
                  </a:lnTo>
                  <a:lnTo>
                    <a:pt x="386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4" name="Google Shape;4664;p3"/>
            <p:cNvSpPr/>
            <p:nvPr/>
          </p:nvSpPr>
          <p:spPr>
            <a:xfrm>
              <a:off x="1896129" y="3903902"/>
              <a:ext cx="13670" cy="2740"/>
            </a:xfrm>
            <a:custGeom>
              <a:avLst/>
              <a:gdLst/>
              <a:ahLst/>
              <a:cxnLst/>
              <a:rect l="l" t="t" r="r" b="b"/>
              <a:pathLst>
                <a:path w="383" h="91" extrusionOk="0">
                  <a:moveTo>
                    <a:pt x="383" y="1"/>
                  </a:moveTo>
                  <a:cubicBezTo>
                    <a:pt x="235" y="20"/>
                    <a:pt x="4" y="4"/>
                    <a:pt x="0" y="91"/>
                  </a:cubicBezTo>
                  <a:cubicBezTo>
                    <a:pt x="148" y="72"/>
                    <a:pt x="379" y="89"/>
                    <a:pt x="3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5" name="Google Shape;4665;p3"/>
            <p:cNvSpPr/>
            <p:nvPr/>
          </p:nvSpPr>
          <p:spPr>
            <a:xfrm>
              <a:off x="6467041" y="3890263"/>
              <a:ext cx="29018" cy="10930"/>
            </a:xfrm>
            <a:custGeom>
              <a:avLst/>
              <a:gdLst/>
              <a:ahLst/>
              <a:cxnLst/>
              <a:rect l="l" t="t" r="r" b="b"/>
              <a:pathLst>
                <a:path w="813" h="363" extrusionOk="0">
                  <a:moveTo>
                    <a:pt x="562" y="362"/>
                  </a:moveTo>
                  <a:cubicBezTo>
                    <a:pt x="813" y="243"/>
                    <a:pt x="681" y="88"/>
                    <a:pt x="370" y="1"/>
                  </a:cubicBezTo>
                  <a:cubicBezTo>
                    <a:pt x="344" y="226"/>
                    <a:pt x="1" y="284"/>
                    <a:pt x="562" y="36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6" name="Google Shape;4666;p3"/>
            <p:cNvSpPr/>
            <p:nvPr/>
          </p:nvSpPr>
          <p:spPr>
            <a:xfrm>
              <a:off x="130454" y="3897729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4"/>
                  </a:moveTo>
                  <a:cubicBezTo>
                    <a:pt x="241" y="1"/>
                    <a:pt x="1" y="68"/>
                    <a:pt x="99" y="114"/>
                  </a:cubicBezTo>
                  <a:cubicBezTo>
                    <a:pt x="152" y="140"/>
                    <a:pt x="392" y="70"/>
                    <a:pt x="293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7" name="Google Shape;4667;p3"/>
            <p:cNvSpPr/>
            <p:nvPr/>
          </p:nvSpPr>
          <p:spPr>
            <a:xfrm>
              <a:off x="8390081" y="3894990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5" y="24"/>
                  </a:moveTo>
                  <a:cubicBezTo>
                    <a:pt x="238" y="0"/>
                    <a:pt x="1" y="68"/>
                    <a:pt x="101" y="115"/>
                  </a:cubicBezTo>
                  <a:cubicBezTo>
                    <a:pt x="154" y="140"/>
                    <a:pt x="394" y="72"/>
                    <a:pt x="295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8" name="Google Shape;4668;p3"/>
            <p:cNvSpPr/>
            <p:nvPr/>
          </p:nvSpPr>
          <p:spPr>
            <a:xfrm>
              <a:off x="4552923" y="3895682"/>
              <a:ext cx="13813" cy="2800"/>
            </a:xfrm>
            <a:custGeom>
              <a:avLst/>
              <a:gdLst/>
              <a:ahLst/>
              <a:cxnLst/>
              <a:rect l="l" t="t" r="r" b="b"/>
              <a:pathLst>
                <a:path w="387" h="93" extrusionOk="0">
                  <a:moveTo>
                    <a:pt x="386" y="1"/>
                  </a:moveTo>
                  <a:cubicBezTo>
                    <a:pt x="236" y="23"/>
                    <a:pt x="7" y="5"/>
                    <a:pt x="0" y="92"/>
                  </a:cubicBezTo>
                  <a:cubicBezTo>
                    <a:pt x="151" y="73"/>
                    <a:pt x="383" y="91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9" name="Google Shape;4669;p3"/>
            <p:cNvSpPr/>
            <p:nvPr/>
          </p:nvSpPr>
          <p:spPr>
            <a:xfrm>
              <a:off x="8655200" y="3889570"/>
              <a:ext cx="13849" cy="7437"/>
            </a:xfrm>
            <a:custGeom>
              <a:avLst/>
              <a:gdLst/>
              <a:ahLst/>
              <a:cxnLst/>
              <a:rect l="l" t="t" r="r" b="b"/>
              <a:pathLst>
                <a:path w="388" h="247" extrusionOk="0">
                  <a:moveTo>
                    <a:pt x="388" y="115"/>
                  </a:moveTo>
                  <a:cubicBezTo>
                    <a:pt x="384" y="24"/>
                    <a:pt x="49" y="0"/>
                    <a:pt x="0" y="115"/>
                  </a:cubicBezTo>
                  <a:cubicBezTo>
                    <a:pt x="217" y="105"/>
                    <a:pt x="303" y="247"/>
                    <a:pt x="388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0" name="Google Shape;4670;p3"/>
            <p:cNvSpPr/>
            <p:nvPr/>
          </p:nvSpPr>
          <p:spPr>
            <a:xfrm>
              <a:off x="8928636" y="3882043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440" y="365"/>
                  </a:moveTo>
                  <a:cubicBezTo>
                    <a:pt x="500" y="241"/>
                    <a:pt x="716" y="191"/>
                    <a:pt x="635" y="1"/>
                  </a:cubicBezTo>
                  <a:lnTo>
                    <a:pt x="56" y="1"/>
                  </a:lnTo>
                  <a:cubicBezTo>
                    <a:pt x="0" y="208"/>
                    <a:pt x="102" y="341"/>
                    <a:pt x="440" y="36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1" name="Google Shape;4671;p3"/>
            <p:cNvSpPr/>
            <p:nvPr/>
          </p:nvSpPr>
          <p:spPr>
            <a:xfrm>
              <a:off x="6300966" y="3884030"/>
              <a:ext cx="20987" cy="9003"/>
            </a:xfrm>
            <a:custGeom>
              <a:avLst/>
              <a:gdLst/>
              <a:ahLst/>
              <a:cxnLst/>
              <a:rect l="l" t="t" r="r" b="b"/>
              <a:pathLst>
                <a:path w="588" h="299" extrusionOk="0">
                  <a:moveTo>
                    <a:pt x="393" y="299"/>
                  </a:moveTo>
                  <a:cubicBezTo>
                    <a:pt x="393" y="208"/>
                    <a:pt x="550" y="189"/>
                    <a:pt x="588" y="116"/>
                  </a:cubicBezTo>
                  <a:cubicBezTo>
                    <a:pt x="338" y="111"/>
                    <a:pt x="320" y="0"/>
                    <a:pt x="9" y="26"/>
                  </a:cubicBezTo>
                  <a:cubicBezTo>
                    <a:pt x="0" y="183"/>
                    <a:pt x="154" y="260"/>
                    <a:pt x="393" y="29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2" name="Google Shape;4672;p3"/>
            <p:cNvSpPr/>
            <p:nvPr/>
          </p:nvSpPr>
          <p:spPr>
            <a:xfrm>
              <a:off x="8624220" y="388677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98" y="117"/>
                  </a:moveTo>
                  <a:cubicBezTo>
                    <a:pt x="153" y="140"/>
                    <a:pt x="393" y="72"/>
                    <a:pt x="293" y="25"/>
                  </a:cubicBezTo>
                  <a:cubicBezTo>
                    <a:pt x="238" y="0"/>
                    <a:pt x="0" y="68"/>
                    <a:pt x="98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3" name="Google Shape;4673;p3"/>
            <p:cNvSpPr/>
            <p:nvPr/>
          </p:nvSpPr>
          <p:spPr>
            <a:xfrm>
              <a:off x="5011670" y="3878370"/>
              <a:ext cx="39797" cy="15778"/>
            </a:xfrm>
            <a:custGeom>
              <a:avLst/>
              <a:gdLst/>
              <a:ahLst/>
              <a:cxnLst/>
              <a:rect l="l" t="t" r="r" b="b"/>
              <a:pathLst>
                <a:path w="1115" h="524" extrusionOk="0">
                  <a:moveTo>
                    <a:pt x="648" y="304"/>
                  </a:moveTo>
                  <a:cubicBezTo>
                    <a:pt x="1114" y="0"/>
                    <a:pt x="1" y="523"/>
                    <a:pt x="648" y="3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4" name="Google Shape;4674;p3"/>
            <p:cNvSpPr/>
            <p:nvPr/>
          </p:nvSpPr>
          <p:spPr>
            <a:xfrm>
              <a:off x="2798205" y="3875600"/>
              <a:ext cx="36264" cy="19090"/>
            </a:xfrm>
            <a:custGeom>
              <a:avLst/>
              <a:gdLst/>
              <a:ahLst/>
              <a:cxnLst/>
              <a:rect l="l" t="t" r="r" b="b"/>
              <a:pathLst>
                <a:path w="1016" h="634" extrusionOk="0">
                  <a:moveTo>
                    <a:pt x="757" y="488"/>
                  </a:moveTo>
                  <a:cubicBezTo>
                    <a:pt x="920" y="383"/>
                    <a:pt x="1016" y="242"/>
                    <a:pt x="952" y="33"/>
                  </a:cubicBezTo>
                  <a:cubicBezTo>
                    <a:pt x="661" y="48"/>
                    <a:pt x="242" y="1"/>
                    <a:pt x="178" y="125"/>
                  </a:cubicBezTo>
                  <a:cubicBezTo>
                    <a:pt x="692" y="96"/>
                    <a:pt x="0" y="634"/>
                    <a:pt x="757" y="48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5" name="Google Shape;4675;p3"/>
            <p:cNvSpPr/>
            <p:nvPr/>
          </p:nvSpPr>
          <p:spPr>
            <a:xfrm>
              <a:off x="3948624" y="3871083"/>
              <a:ext cx="37870" cy="18819"/>
            </a:xfrm>
            <a:custGeom>
              <a:avLst/>
              <a:gdLst/>
              <a:ahLst/>
              <a:cxnLst/>
              <a:rect l="l" t="t" r="r" b="b"/>
              <a:pathLst>
                <a:path w="1061" h="625" extrusionOk="0">
                  <a:moveTo>
                    <a:pt x="732" y="546"/>
                  </a:moveTo>
                  <a:cubicBezTo>
                    <a:pt x="1061" y="392"/>
                    <a:pt x="618" y="138"/>
                    <a:pt x="345" y="1"/>
                  </a:cubicBezTo>
                  <a:cubicBezTo>
                    <a:pt x="49" y="139"/>
                    <a:pt x="1" y="625"/>
                    <a:pt x="732" y="54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6" name="Google Shape;4676;p3"/>
            <p:cNvSpPr/>
            <p:nvPr/>
          </p:nvSpPr>
          <p:spPr>
            <a:xfrm>
              <a:off x="2838965" y="3878942"/>
              <a:ext cx="7067" cy="6203"/>
            </a:xfrm>
            <a:custGeom>
              <a:avLst/>
              <a:gdLst/>
              <a:ahLst/>
              <a:cxnLst/>
              <a:rect l="l" t="t" r="r" b="b"/>
              <a:pathLst>
                <a:path w="198" h="206" extrusionOk="0">
                  <a:moveTo>
                    <a:pt x="2" y="104"/>
                  </a:moveTo>
                  <a:cubicBezTo>
                    <a:pt x="0" y="155"/>
                    <a:pt x="158" y="206"/>
                    <a:pt x="196" y="104"/>
                  </a:cubicBezTo>
                  <a:cubicBezTo>
                    <a:pt x="197" y="53"/>
                    <a:pt x="40" y="1"/>
                    <a:pt x="2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7" name="Google Shape;4677;p3"/>
            <p:cNvSpPr/>
            <p:nvPr/>
          </p:nvSpPr>
          <p:spPr>
            <a:xfrm>
              <a:off x="387114" y="3868374"/>
              <a:ext cx="56680" cy="22552"/>
            </a:xfrm>
            <a:custGeom>
              <a:avLst/>
              <a:gdLst/>
              <a:ahLst/>
              <a:cxnLst/>
              <a:rect l="l" t="t" r="r" b="b"/>
              <a:pathLst>
                <a:path w="1588" h="749" extrusionOk="0">
                  <a:moveTo>
                    <a:pt x="1588" y="365"/>
                  </a:moveTo>
                  <a:cubicBezTo>
                    <a:pt x="1046" y="346"/>
                    <a:pt x="1059" y="67"/>
                    <a:pt x="622" y="1"/>
                  </a:cubicBezTo>
                  <a:cubicBezTo>
                    <a:pt x="861" y="294"/>
                    <a:pt x="1" y="70"/>
                    <a:pt x="237" y="365"/>
                  </a:cubicBezTo>
                  <a:cubicBezTo>
                    <a:pt x="960" y="279"/>
                    <a:pt x="1341" y="748"/>
                    <a:pt x="1588" y="36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8" name="Google Shape;4678;p3"/>
            <p:cNvSpPr/>
            <p:nvPr/>
          </p:nvSpPr>
          <p:spPr>
            <a:xfrm>
              <a:off x="3331084" y="387858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6" y="26"/>
                  </a:moveTo>
                  <a:cubicBezTo>
                    <a:pt x="238" y="1"/>
                    <a:pt x="1" y="69"/>
                    <a:pt x="100" y="117"/>
                  </a:cubicBezTo>
                  <a:cubicBezTo>
                    <a:pt x="153" y="142"/>
                    <a:pt x="392" y="71"/>
                    <a:pt x="296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9" name="Google Shape;4679;p3"/>
            <p:cNvSpPr/>
            <p:nvPr/>
          </p:nvSpPr>
          <p:spPr>
            <a:xfrm>
              <a:off x="2150790" y="3875991"/>
              <a:ext cx="13706" cy="6745"/>
            </a:xfrm>
            <a:custGeom>
              <a:avLst/>
              <a:gdLst/>
              <a:ahLst/>
              <a:cxnLst/>
              <a:rect l="l" t="t" r="r" b="b"/>
              <a:pathLst>
                <a:path w="384" h="224" extrusionOk="0">
                  <a:moveTo>
                    <a:pt x="384" y="112"/>
                  </a:moveTo>
                  <a:cubicBezTo>
                    <a:pt x="345" y="1"/>
                    <a:pt x="171" y="57"/>
                    <a:pt x="0" y="112"/>
                  </a:cubicBezTo>
                  <a:cubicBezTo>
                    <a:pt x="2" y="202"/>
                    <a:pt x="338" y="224"/>
                    <a:pt x="384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0" name="Google Shape;4680;p3"/>
            <p:cNvSpPr/>
            <p:nvPr/>
          </p:nvSpPr>
          <p:spPr>
            <a:xfrm>
              <a:off x="3035091" y="3873101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5" y="25"/>
                  </a:moveTo>
                  <a:cubicBezTo>
                    <a:pt x="241" y="0"/>
                    <a:pt x="1" y="69"/>
                    <a:pt x="100" y="116"/>
                  </a:cubicBezTo>
                  <a:cubicBezTo>
                    <a:pt x="155" y="142"/>
                    <a:pt x="392" y="72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1" name="Google Shape;4681;p3"/>
            <p:cNvSpPr/>
            <p:nvPr/>
          </p:nvSpPr>
          <p:spPr>
            <a:xfrm>
              <a:off x="5681677" y="3870662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2" y="15"/>
                  </a:moveTo>
                  <a:cubicBezTo>
                    <a:pt x="356" y="28"/>
                    <a:pt x="36" y="0"/>
                    <a:pt x="1" y="106"/>
                  </a:cubicBezTo>
                  <a:cubicBezTo>
                    <a:pt x="228" y="92"/>
                    <a:pt x="552" y="120"/>
                    <a:pt x="582" y="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2" name="Google Shape;4682;p3"/>
            <p:cNvSpPr/>
            <p:nvPr/>
          </p:nvSpPr>
          <p:spPr>
            <a:xfrm>
              <a:off x="2949146" y="3868374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1"/>
                  </a:moveTo>
                  <a:cubicBezTo>
                    <a:pt x="239" y="20"/>
                    <a:pt x="7" y="3"/>
                    <a:pt x="0" y="91"/>
                  </a:cubicBezTo>
                  <a:cubicBezTo>
                    <a:pt x="149" y="71"/>
                    <a:pt x="383" y="89"/>
                    <a:pt x="3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3" name="Google Shape;4683;p3"/>
            <p:cNvSpPr/>
            <p:nvPr/>
          </p:nvSpPr>
          <p:spPr>
            <a:xfrm>
              <a:off x="8936595" y="3857384"/>
              <a:ext cx="14670" cy="9575"/>
            </a:xfrm>
            <a:custGeom>
              <a:avLst/>
              <a:gdLst/>
              <a:ahLst/>
              <a:cxnLst/>
              <a:rect l="l" t="t" r="r" b="b"/>
              <a:pathLst>
                <a:path w="411" h="318" extrusionOk="0">
                  <a:moveTo>
                    <a:pt x="410" y="274"/>
                  </a:moveTo>
                  <a:lnTo>
                    <a:pt x="410" y="91"/>
                  </a:lnTo>
                  <a:cubicBezTo>
                    <a:pt x="216" y="91"/>
                    <a:pt x="179" y="18"/>
                    <a:pt x="23" y="0"/>
                  </a:cubicBezTo>
                  <a:cubicBezTo>
                    <a:pt x="42" y="146"/>
                    <a:pt x="1" y="317"/>
                    <a:pt x="410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4" name="Google Shape;4684;p3"/>
            <p:cNvSpPr/>
            <p:nvPr/>
          </p:nvSpPr>
          <p:spPr>
            <a:xfrm>
              <a:off x="5561146" y="3862201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5" y="25"/>
                  </a:moveTo>
                  <a:cubicBezTo>
                    <a:pt x="241" y="1"/>
                    <a:pt x="1" y="68"/>
                    <a:pt x="101" y="117"/>
                  </a:cubicBezTo>
                  <a:cubicBezTo>
                    <a:pt x="156" y="140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5" name="Google Shape;4685;p3"/>
            <p:cNvSpPr/>
            <p:nvPr/>
          </p:nvSpPr>
          <p:spPr>
            <a:xfrm>
              <a:off x="2160392" y="3857384"/>
              <a:ext cx="29518" cy="9906"/>
            </a:xfrm>
            <a:custGeom>
              <a:avLst/>
              <a:gdLst/>
              <a:ahLst/>
              <a:cxnLst/>
              <a:rect l="l" t="t" r="r" b="b"/>
              <a:pathLst>
                <a:path w="827" h="329" extrusionOk="0">
                  <a:moveTo>
                    <a:pt x="693" y="274"/>
                  </a:moveTo>
                  <a:cubicBezTo>
                    <a:pt x="826" y="31"/>
                    <a:pt x="294" y="99"/>
                    <a:pt x="115" y="0"/>
                  </a:cubicBezTo>
                  <a:cubicBezTo>
                    <a:pt x="0" y="239"/>
                    <a:pt x="193" y="329"/>
                    <a:pt x="693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6" name="Google Shape;4686;p3"/>
            <p:cNvSpPr/>
            <p:nvPr/>
          </p:nvSpPr>
          <p:spPr>
            <a:xfrm>
              <a:off x="8620758" y="3854734"/>
              <a:ext cx="34515" cy="8943"/>
            </a:xfrm>
            <a:custGeom>
              <a:avLst/>
              <a:gdLst/>
              <a:ahLst/>
              <a:cxnLst/>
              <a:rect l="l" t="t" r="r" b="b"/>
              <a:pathLst>
                <a:path w="967" h="297" extrusionOk="0">
                  <a:moveTo>
                    <a:pt x="195" y="273"/>
                  </a:moveTo>
                  <a:cubicBezTo>
                    <a:pt x="635" y="297"/>
                    <a:pt x="921" y="250"/>
                    <a:pt x="967" y="89"/>
                  </a:cubicBezTo>
                  <a:cubicBezTo>
                    <a:pt x="627" y="110"/>
                    <a:pt x="1" y="1"/>
                    <a:pt x="195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7" name="Google Shape;4687;p3"/>
            <p:cNvSpPr/>
            <p:nvPr/>
          </p:nvSpPr>
          <p:spPr>
            <a:xfrm>
              <a:off x="2713151" y="3851995"/>
              <a:ext cx="17739" cy="10990"/>
            </a:xfrm>
            <a:custGeom>
              <a:avLst/>
              <a:gdLst/>
              <a:ahLst/>
              <a:cxnLst/>
              <a:rect l="l" t="t" r="r" b="b"/>
              <a:pathLst>
                <a:path w="497" h="365" extrusionOk="0">
                  <a:moveTo>
                    <a:pt x="443" y="364"/>
                  </a:moveTo>
                  <a:cubicBezTo>
                    <a:pt x="497" y="157"/>
                    <a:pt x="394" y="22"/>
                    <a:pt x="57" y="0"/>
                  </a:cubicBezTo>
                  <a:cubicBezTo>
                    <a:pt x="1" y="205"/>
                    <a:pt x="104" y="341"/>
                    <a:pt x="443" y="36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8" name="Google Shape;4688;p3"/>
            <p:cNvSpPr/>
            <p:nvPr/>
          </p:nvSpPr>
          <p:spPr>
            <a:xfrm>
              <a:off x="7054814" y="3856691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4"/>
                  </a:moveTo>
                  <a:cubicBezTo>
                    <a:pt x="154" y="140"/>
                    <a:pt x="393" y="73"/>
                    <a:pt x="293" y="23"/>
                  </a:cubicBezTo>
                  <a:cubicBezTo>
                    <a:pt x="239" y="1"/>
                    <a:pt x="1" y="69"/>
                    <a:pt x="99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9" name="Google Shape;4689;p3"/>
            <p:cNvSpPr/>
            <p:nvPr/>
          </p:nvSpPr>
          <p:spPr>
            <a:xfrm>
              <a:off x="2339779" y="3856752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5" y="24"/>
                  </a:moveTo>
                  <a:cubicBezTo>
                    <a:pt x="242" y="0"/>
                    <a:pt x="1" y="69"/>
                    <a:pt x="103" y="115"/>
                  </a:cubicBezTo>
                  <a:cubicBezTo>
                    <a:pt x="158" y="141"/>
                    <a:pt x="396" y="71"/>
                    <a:pt x="295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0" name="Google Shape;4690;p3"/>
            <p:cNvSpPr/>
            <p:nvPr/>
          </p:nvSpPr>
          <p:spPr>
            <a:xfrm>
              <a:off x="7422297" y="3846515"/>
              <a:ext cx="23521" cy="8250"/>
            </a:xfrm>
            <a:custGeom>
              <a:avLst/>
              <a:gdLst/>
              <a:ahLst/>
              <a:cxnLst/>
              <a:rect l="l" t="t" r="r" b="b"/>
              <a:pathLst>
                <a:path w="659" h="274" extrusionOk="0">
                  <a:moveTo>
                    <a:pt x="411" y="274"/>
                  </a:moveTo>
                  <a:cubicBezTo>
                    <a:pt x="422" y="157"/>
                    <a:pt x="658" y="146"/>
                    <a:pt x="605" y="1"/>
                  </a:cubicBezTo>
                  <a:lnTo>
                    <a:pt x="217" y="1"/>
                  </a:lnTo>
                  <a:cubicBezTo>
                    <a:pt x="0" y="131"/>
                    <a:pt x="9" y="221"/>
                    <a:pt x="411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1" name="Google Shape;4691;p3"/>
            <p:cNvSpPr/>
            <p:nvPr/>
          </p:nvSpPr>
          <p:spPr>
            <a:xfrm>
              <a:off x="2008273" y="3837271"/>
              <a:ext cx="46436" cy="9274"/>
            </a:xfrm>
            <a:custGeom>
              <a:avLst/>
              <a:gdLst/>
              <a:ahLst/>
              <a:cxnLst/>
              <a:rect l="l" t="t" r="r" b="b"/>
              <a:pathLst>
                <a:path w="1301" h="308" extrusionOk="0">
                  <a:moveTo>
                    <a:pt x="713" y="308"/>
                  </a:moveTo>
                  <a:cubicBezTo>
                    <a:pt x="1300" y="1"/>
                    <a:pt x="0" y="32"/>
                    <a:pt x="713" y="30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2" name="Google Shape;4692;p3"/>
            <p:cNvSpPr/>
            <p:nvPr/>
          </p:nvSpPr>
          <p:spPr>
            <a:xfrm>
              <a:off x="8948801" y="3829142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7" y="305"/>
                  </a:moveTo>
                  <a:cubicBezTo>
                    <a:pt x="1114" y="1"/>
                    <a:pt x="0" y="524"/>
                    <a:pt x="647" y="3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3" name="Google Shape;4693;p3"/>
            <p:cNvSpPr/>
            <p:nvPr/>
          </p:nvSpPr>
          <p:spPr>
            <a:xfrm>
              <a:off x="8073459" y="3837573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5"/>
                  </a:moveTo>
                  <a:cubicBezTo>
                    <a:pt x="154" y="140"/>
                    <a:pt x="394" y="71"/>
                    <a:pt x="292" y="24"/>
                  </a:cubicBezTo>
                  <a:cubicBezTo>
                    <a:pt x="244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4" name="Google Shape;4694;p3"/>
            <p:cNvSpPr/>
            <p:nvPr/>
          </p:nvSpPr>
          <p:spPr>
            <a:xfrm>
              <a:off x="5069170" y="3835555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1" y="182"/>
                  </a:moveTo>
                  <a:lnTo>
                    <a:pt x="388" y="182"/>
                  </a:lnTo>
                  <a:lnTo>
                    <a:pt x="388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5" name="Google Shape;4695;p3"/>
            <p:cNvSpPr/>
            <p:nvPr/>
          </p:nvSpPr>
          <p:spPr>
            <a:xfrm>
              <a:off x="2928551" y="3834953"/>
              <a:ext cx="13813" cy="6775"/>
            </a:xfrm>
            <a:custGeom>
              <a:avLst/>
              <a:gdLst/>
              <a:ahLst/>
              <a:cxnLst/>
              <a:rect l="l" t="t" r="r" b="b"/>
              <a:pathLst>
                <a:path w="387" h="225" extrusionOk="0">
                  <a:moveTo>
                    <a:pt x="1" y="112"/>
                  </a:moveTo>
                  <a:cubicBezTo>
                    <a:pt x="2" y="203"/>
                    <a:pt x="337" y="224"/>
                    <a:pt x="387" y="112"/>
                  </a:cubicBezTo>
                  <a:cubicBezTo>
                    <a:pt x="344" y="1"/>
                    <a:pt x="172" y="57"/>
                    <a:pt x="1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6" name="Google Shape;4696;p3"/>
            <p:cNvSpPr/>
            <p:nvPr/>
          </p:nvSpPr>
          <p:spPr>
            <a:xfrm>
              <a:off x="6818570" y="3825228"/>
              <a:ext cx="26412" cy="15236"/>
            </a:xfrm>
            <a:custGeom>
              <a:avLst/>
              <a:gdLst/>
              <a:ahLst/>
              <a:cxnLst/>
              <a:rect l="l" t="t" r="r" b="b"/>
              <a:pathLst>
                <a:path w="740" h="506" extrusionOk="0">
                  <a:moveTo>
                    <a:pt x="739" y="435"/>
                  </a:moveTo>
                  <a:lnTo>
                    <a:pt x="739" y="73"/>
                  </a:lnTo>
                  <a:cubicBezTo>
                    <a:pt x="1" y="0"/>
                    <a:pt x="1" y="505"/>
                    <a:pt x="739" y="43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7" name="Google Shape;4697;p3"/>
            <p:cNvSpPr/>
            <p:nvPr/>
          </p:nvSpPr>
          <p:spPr>
            <a:xfrm>
              <a:off x="2783928" y="3832424"/>
              <a:ext cx="6996" cy="6263"/>
            </a:xfrm>
            <a:custGeom>
              <a:avLst/>
              <a:gdLst/>
              <a:ahLst/>
              <a:cxnLst/>
              <a:rect l="l" t="t" r="r" b="b"/>
              <a:pathLst>
                <a:path w="196" h="208" extrusionOk="0">
                  <a:moveTo>
                    <a:pt x="195" y="105"/>
                  </a:moveTo>
                  <a:cubicBezTo>
                    <a:pt x="195" y="55"/>
                    <a:pt x="36" y="0"/>
                    <a:pt x="1" y="105"/>
                  </a:cubicBezTo>
                  <a:cubicBezTo>
                    <a:pt x="1" y="155"/>
                    <a:pt x="157" y="208"/>
                    <a:pt x="195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8" name="Google Shape;4698;p3"/>
            <p:cNvSpPr/>
            <p:nvPr/>
          </p:nvSpPr>
          <p:spPr>
            <a:xfrm>
              <a:off x="4181264" y="3829744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2" y="105"/>
                  </a:moveTo>
                  <a:cubicBezTo>
                    <a:pt x="194" y="54"/>
                    <a:pt x="37" y="0"/>
                    <a:pt x="0" y="105"/>
                  </a:cubicBezTo>
                  <a:cubicBezTo>
                    <a:pt x="0" y="153"/>
                    <a:pt x="156" y="207"/>
                    <a:pt x="192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9" name="Google Shape;4699;p3"/>
            <p:cNvSpPr/>
            <p:nvPr/>
          </p:nvSpPr>
          <p:spPr>
            <a:xfrm>
              <a:off x="2715114" y="3824626"/>
              <a:ext cx="22629" cy="11713"/>
            </a:xfrm>
            <a:custGeom>
              <a:avLst/>
              <a:gdLst/>
              <a:ahLst/>
              <a:cxnLst/>
              <a:rect l="l" t="t" r="r" b="b"/>
              <a:pathLst>
                <a:path w="634" h="389" extrusionOk="0">
                  <a:moveTo>
                    <a:pt x="194" y="1"/>
                  </a:moveTo>
                  <a:cubicBezTo>
                    <a:pt x="204" y="125"/>
                    <a:pt x="104" y="199"/>
                    <a:pt x="1" y="272"/>
                  </a:cubicBezTo>
                  <a:cubicBezTo>
                    <a:pt x="246" y="276"/>
                    <a:pt x="267" y="388"/>
                    <a:pt x="578" y="362"/>
                  </a:cubicBezTo>
                  <a:cubicBezTo>
                    <a:pt x="634" y="157"/>
                    <a:pt x="533" y="23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0" name="Google Shape;4700;p3"/>
            <p:cNvSpPr/>
            <p:nvPr/>
          </p:nvSpPr>
          <p:spPr>
            <a:xfrm>
              <a:off x="2601507" y="3829383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1" y="25"/>
                  </a:moveTo>
                  <a:cubicBezTo>
                    <a:pt x="239" y="1"/>
                    <a:pt x="0" y="68"/>
                    <a:pt x="99" y="117"/>
                  </a:cubicBezTo>
                  <a:cubicBezTo>
                    <a:pt x="153" y="140"/>
                    <a:pt x="390" y="72"/>
                    <a:pt x="291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1" name="Google Shape;4701;p3"/>
            <p:cNvSpPr/>
            <p:nvPr/>
          </p:nvSpPr>
          <p:spPr>
            <a:xfrm>
              <a:off x="1923648" y="3821826"/>
              <a:ext cx="20630" cy="8250"/>
            </a:xfrm>
            <a:custGeom>
              <a:avLst/>
              <a:gdLst/>
              <a:ahLst/>
              <a:cxnLst/>
              <a:rect l="l" t="t" r="r" b="b"/>
              <a:pathLst>
                <a:path w="578" h="274" extrusionOk="0">
                  <a:moveTo>
                    <a:pt x="1" y="185"/>
                  </a:moveTo>
                  <a:cubicBezTo>
                    <a:pt x="193" y="182"/>
                    <a:pt x="229" y="257"/>
                    <a:pt x="384" y="274"/>
                  </a:cubicBezTo>
                  <a:cubicBezTo>
                    <a:pt x="382" y="182"/>
                    <a:pt x="541" y="167"/>
                    <a:pt x="578" y="94"/>
                  </a:cubicBezTo>
                  <a:cubicBezTo>
                    <a:pt x="382" y="94"/>
                    <a:pt x="347" y="18"/>
                    <a:pt x="191" y="1"/>
                  </a:cubicBezTo>
                  <a:cubicBezTo>
                    <a:pt x="193" y="95"/>
                    <a:pt x="35" y="111"/>
                    <a:pt x="1" y="18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2" name="Google Shape;4702;p3"/>
            <p:cNvSpPr/>
            <p:nvPr/>
          </p:nvSpPr>
          <p:spPr>
            <a:xfrm>
              <a:off x="4503882" y="3819176"/>
              <a:ext cx="23521" cy="8250"/>
            </a:xfrm>
            <a:custGeom>
              <a:avLst/>
              <a:gdLst/>
              <a:ahLst/>
              <a:cxnLst/>
              <a:rect l="l" t="t" r="r" b="b"/>
              <a:pathLst>
                <a:path w="659" h="274" extrusionOk="0">
                  <a:moveTo>
                    <a:pt x="412" y="273"/>
                  </a:moveTo>
                  <a:cubicBezTo>
                    <a:pt x="422" y="157"/>
                    <a:pt x="659" y="146"/>
                    <a:pt x="607" y="0"/>
                  </a:cubicBezTo>
                  <a:lnTo>
                    <a:pt x="219" y="0"/>
                  </a:lnTo>
                  <a:cubicBezTo>
                    <a:pt x="1" y="132"/>
                    <a:pt x="10" y="222"/>
                    <a:pt x="412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3" name="Google Shape;4703;p3"/>
            <p:cNvSpPr/>
            <p:nvPr/>
          </p:nvSpPr>
          <p:spPr>
            <a:xfrm>
              <a:off x="2763298" y="3821525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4"/>
                  </a:moveTo>
                  <a:cubicBezTo>
                    <a:pt x="194" y="53"/>
                    <a:pt x="37" y="1"/>
                    <a:pt x="0" y="104"/>
                  </a:cubicBezTo>
                  <a:cubicBezTo>
                    <a:pt x="2" y="153"/>
                    <a:pt x="157" y="207"/>
                    <a:pt x="194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4" name="Google Shape;4704;p3"/>
            <p:cNvSpPr/>
            <p:nvPr/>
          </p:nvSpPr>
          <p:spPr>
            <a:xfrm>
              <a:off x="2605040" y="3821525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4"/>
                  </a:moveTo>
                  <a:cubicBezTo>
                    <a:pt x="192" y="53"/>
                    <a:pt x="35" y="1"/>
                    <a:pt x="0" y="104"/>
                  </a:cubicBezTo>
                  <a:cubicBezTo>
                    <a:pt x="0" y="153"/>
                    <a:pt x="153" y="207"/>
                    <a:pt x="192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5" name="Google Shape;4705;p3"/>
            <p:cNvSpPr/>
            <p:nvPr/>
          </p:nvSpPr>
          <p:spPr>
            <a:xfrm>
              <a:off x="8717161" y="3819176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6" name="Google Shape;4706;p3"/>
            <p:cNvSpPr/>
            <p:nvPr/>
          </p:nvSpPr>
          <p:spPr>
            <a:xfrm>
              <a:off x="2887184" y="3803339"/>
              <a:ext cx="26627" cy="15266"/>
            </a:xfrm>
            <a:custGeom>
              <a:avLst/>
              <a:gdLst/>
              <a:ahLst/>
              <a:cxnLst/>
              <a:rect l="l" t="t" r="r" b="b"/>
              <a:pathLst>
                <a:path w="746" h="507" extrusionOk="0">
                  <a:moveTo>
                    <a:pt x="0" y="72"/>
                  </a:moveTo>
                  <a:lnTo>
                    <a:pt x="0" y="435"/>
                  </a:lnTo>
                  <a:cubicBezTo>
                    <a:pt x="746" y="507"/>
                    <a:pt x="746" y="0"/>
                    <a:pt x="0" y="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7" name="Google Shape;4707;p3"/>
            <p:cNvSpPr/>
            <p:nvPr/>
          </p:nvSpPr>
          <p:spPr>
            <a:xfrm>
              <a:off x="2967491" y="3795150"/>
              <a:ext cx="37120" cy="15838"/>
            </a:xfrm>
            <a:custGeom>
              <a:avLst/>
              <a:gdLst/>
              <a:ahLst/>
              <a:cxnLst/>
              <a:rect l="l" t="t" r="r" b="b"/>
              <a:pathLst>
                <a:path w="1040" h="526" extrusionOk="0">
                  <a:moveTo>
                    <a:pt x="837" y="525"/>
                  </a:moveTo>
                  <a:cubicBezTo>
                    <a:pt x="1040" y="1"/>
                    <a:pt x="1" y="488"/>
                    <a:pt x="837" y="5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8" name="Google Shape;4708;p3"/>
            <p:cNvSpPr/>
            <p:nvPr/>
          </p:nvSpPr>
          <p:spPr>
            <a:xfrm>
              <a:off x="7925623" y="3792801"/>
              <a:ext cx="34443" cy="16229"/>
            </a:xfrm>
            <a:custGeom>
              <a:avLst/>
              <a:gdLst/>
              <a:ahLst/>
              <a:cxnLst/>
              <a:rect l="l" t="t" r="r" b="b"/>
              <a:pathLst>
                <a:path w="965" h="539" extrusionOk="0">
                  <a:moveTo>
                    <a:pt x="1" y="422"/>
                  </a:moveTo>
                  <a:cubicBezTo>
                    <a:pt x="253" y="538"/>
                    <a:pt x="711" y="538"/>
                    <a:pt x="964" y="422"/>
                  </a:cubicBezTo>
                  <a:cubicBezTo>
                    <a:pt x="962" y="0"/>
                    <a:pt x="5" y="0"/>
                    <a:pt x="1" y="42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9" name="Google Shape;4709;p3"/>
            <p:cNvSpPr/>
            <p:nvPr/>
          </p:nvSpPr>
          <p:spPr>
            <a:xfrm>
              <a:off x="7788031" y="3805477"/>
              <a:ext cx="13706" cy="2770"/>
            </a:xfrm>
            <a:custGeom>
              <a:avLst/>
              <a:gdLst/>
              <a:ahLst/>
              <a:cxnLst/>
              <a:rect l="l" t="t" r="r" b="b"/>
              <a:pathLst>
                <a:path w="384" h="92" extrusionOk="0">
                  <a:moveTo>
                    <a:pt x="384" y="1"/>
                  </a:moveTo>
                  <a:cubicBezTo>
                    <a:pt x="234" y="22"/>
                    <a:pt x="4" y="4"/>
                    <a:pt x="0" y="91"/>
                  </a:cubicBezTo>
                  <a:cubicBezTo>
                    <a:pt x="146" y="71"/>
                    <a:pt x="381" y="90"/>
                    <a:pt x="3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0" name="Google Shape;4710;p3"/>
            <p:cNvSpPr/>
            <p:nvPr/>
          </p:nvSpPr>
          <p:spPr>
            <a:xfrm>
              <a:off x="8509863" y="3800057"/>
              <a:ext cx="21523" cy="6413"/>
            </a:xfrm>
            <a:custGeom>
              <a:avLst/>
              <a:gdLst/>
              <a:ahLst/>
              <a:cxnLst/>
              <a:rect l="l" t="t" r="r" b="b"/>
              <a:pathLst>
                <a:path w="603" h="213" extrusionOk="0">
                  <a:moveTo>
                    <a:pt x="603" y="181"/>
                  </a:moveTo>
                  <a:lnTo>
                    <a:pt x="603" y="1"/>
                  </a:lnTo>
                  <a:lnTo>
                    <a:pt x="26" y="1"/>
                  </a:lnTo>
                  <a:cubicBezTo>
                    <a:pt x="1" y="164"/>
                    <a:pt x="215" y="212"/>
                    <a:pt x="603" y="1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1" name="Google Shape;4711;p3"/>
            <p:cNvSpPr/>
            <p:nvPr/>
          </p:nvSpPr>
          <p:spPr>
            <a:xfrm>
              <a:off x="8593311" y="3793313"/>
              <a:ext cx="13777" cy="7437"/>
            </a:xfrm>
            <a:custGeom>
              <a:avLst/>
              <a:gdLst/>
              <a:ahLst/>
              <a:cxnLst/>
              <a:rect l="l" t="t" r="r" b="b"/>
              <a:pathLst>
                <a:path w="386" h="247" extrusionOk="0">
                  <a:moveTo>
                    <a:pt x="386" y="132"/>
                  </a:moveTo>
                  <a:cubicBezTo>
                    <a:pt x="169" y="143"/>
                    <a:pt x="86" y="0"/>
                    <a:pt x="1" y="132"/>
                  </a:cubicBezTo>
                  <a:cubicBezTo>
                    <a:pt x="3" y="225"/>
                    <a:pt x="339" y="247"/>
                    <a:pt x="386" y="13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2" name="Google Shape;4712;p3"/>
            <p:cNvSpPr/>
            <p:nvPr/>
          </p:nvSpPr>
          <p:spPr>
            <a:xfrm>
              <a:off x="3778588" y="3793855"/>
              <a:ext cx="13884" cy="4276"/>
            </a:xfrm>
            <a:custGeom>
              <a:avLst/>
              <a:gdLst/>
              <a:ahLst/>
              <a:cxnLst/>
              <a:rect l="l" t="t" r="r" b="b"/>
              <a:pathLst>
                <a:path w="389" h="142" extrusionOk="0">
                  <a:moveTo>
                    <a:pt x="289" y="25"/>
                  </a:moveTo>
                  <a:cubicBezTo>
                    <a:pt x="238" y="1"/>
                    <a:pt x="0" y="70"/>
                    <a:pt x="98" y="114"/>
                  </a:cubicBezTo>
                  <a:cubicBezTo>
                    <a:pt x="150" y="142"/>
                    <a:pt x="388" y="71"/>
                    <a:pt x="289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3" name="Google Shape;4713;p3"/>
            <p:cNvSpPr/>
            <p:nvPr/>
          </p:nvSpPr>
          <p:spPr>
            <a:xfrm>
              <a:off x="7911846" y="3786388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4" name="Google Shape;4714;p3"/>
            <p:cNvSpPr/>
            <p:nvPr/>
          </p:nvSpPr>
          <p:spPr>
            <a:xfrm>
              <a:off x="8062395" y="3783648"/>
              <a:ext cx="21594" cy="6413"/>
            </a:xfrm>
            <a:custGeom>
              <a:avLst/>
              <a:gdLst/>
              <a:ahLst/>
              <a:cxnLst/>
              <a:rect l="l" t="t" r="r" b="b"/>
              <a:pathLst>
                <a:path w="605" h="213" extrusionOk="0">
                  <a:moveTo>
                    <a:pt x="605" y="182"/>
                  </a:moveTo>
                  <a:lnTo>
                    <a:pt x="605" y="0"/>
                  </a:lnTo>
                  <a:lnTo>
                    <a:pt x="26" y="0"/>
                  </a:lnTo>
                  <a:cubicBezTo>
                    <a:pt x="0" y="162"/>
                    <a:pt x="217" y="213"/>
                    <a:pt x="605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5" name="Google Shape;4715;p3"/>
            <p:cNvSpPr/>
            <p:nvPr/>
          </p:nvSpPr>
          <p:spPr>
            <a:xfrm>
              <a:off x="7760477" y="3778168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9" y="91"/>
                  </a:moveTo>
                  <a:cubicBezTo>
                    <a:pt x="384" y="92"/>
                    <a:pt x="348" y="19"/>
                    <a:pt x="194" y="1"/>
                  </a:cubicBezTo>
                  <a:cubicBezTo>
                    <a:pt x="195" y="92"/>
                    <a:pt x="37" y="109"/>
                    <a:pt x="1" y="182"/>
                  </a:cubicBezTo>
                  <a:cubicBezTo>
                    <a:pt x="195" y="182"/>
                    <a:pt x="229" y="255"/>
                    <a:pt x="390" y="274"/>
                  </a:cubicBezTo>
                  <a:cubicBezTo>
                    <a:pt x="384" y="182"/>
                    <a:pt x="541" y="164"/>
                    <a:pt x="579" y="9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6" name="Google Shape;4716;p3"/>
            <p:cNvSpPr/>
            <p:nvPr/>
          </p:nvSpPr>
          <p:spPr>
            <a:xfrm>
              <a:off x="7626205" y="3782895"/>
              <a:ext cx="13920" cy="4246"/>
            </a:xfrm>
            <a:custGeom>
              <a:avLst/>
              <a:gdLst/>
              <a:ahLst/>
              <a:cxnLst/>
              <a:rect l="l" t="t" r="r" b="b"/>
              <a:pathLst>
                <a:path w="390" h="141" extrusionOk="0">
                  <a:moveTo>
                    <a:pt x="290" y="25"/>
                  </a:moveTo>
                  <a:cubicBezTo>
                    <a:pt x="238" y="0"/>
                    <a:pt x="1" y="70"/>
                    <a:pt x="98" y="117"/>
                  </a:cubicBezTo>
                  <a:cubicBezTo>
                    <a:pt x="151" y="140"/>
                    <a:pt x="390" y="72"/>
                    <a:pt x="290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7" name="Google Shape;4717;p3"/>
            <p:cNvSpPr/>
            <p:nvPr/>
          </p:nvSpPr>
          <p:spPr>
            <a:xfrm>
              <a:off x="6758536" y="3771484"/>
              <a:ext cx="31481" cy="13911"/>
            </a:xfrm>
            <a:custGeom>
              <a:avLst/>
              <a:gdLst/>
              <a:ahLst/>
              <a:cxnLst/>
              <a:rect l="l" t="t" r="r" b="b"/>
              <a:pathLst>
                <a:path w="882" h="462" extrusionOk="0">
                  <a:moveTo>
                    <a:pt x="688" y="404"/>
                  </a:moveTo>
                  <a:cubicBezTo>
                    <a:pt x="701" y="403"/>
                    <a:pt x="675" y="319"/>
                    <a:pt x="688" y="313"/>
                  </a:cubicBezTo>
                  <a:cubicBezTo>
                    <a:pt x="706" y="302"/>
                    <a:pt x="869" y="125"/>
                    <a:pt x="881" y="131"/>
                  </a:cubicBezTo>
                  <a:cubicBezTo>
                    <a:pt x="671" y="1"/>
                    <a:pt x="0" y="462"/>
                    <a:pt x="688" y="4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8" name="Google Shape;4718;p3"/>
            <p:cNvSpPr/>
            <p:nvPr/>
          </p:nvSpPr>
          <p:spPr>
            <a:xfrm>
              <a:off x="7571382" y="3769618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5" y="193"/>
                  </a:moveTo>
                  <a:cubicBezTo>
                    <a:pt x="475" y="102"/>
                    <a:pt x="633" y="86"/>
                    <a:pt x="670" y="12"/>
                  </a:cubicBezTo>
                  <a:cubicBezTo>
                    <a:pt x="366" y="21"/>
                    <a:pt x="0" y="0"/>
                    <a:pt x="90" y="19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9" name="Google Shape;4719;p3"/>
            <p:cNvSpPr/>
            <p:nvPr/>
          </p:nvSpPr>
          <p:spPr>
            <a:xfrm>
              <a:off x="2694484" y="3769618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2" y="102"/>
                  </a:moveTo>
                  <a:cubicBezTo>
                    <a:pt x="196" y="50"/>
                    <a:pt x="40" y="0"/>
                    <a:pt x="1" y="102"/>
                  </a:cubicBezTo>
                  <a:cubicBezTo>
                    <a:pt x="1" y="153"/>
                    <a:pt x="158" y="205"/>
                    <a:pt x="192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0" name="Google Shape;4720;p3"/>
            <p:cNvSpPr/>
            <p:nvPr/>
          </p:nvSpPr>
          <p:spPr>
            <a:xfrm>
              <a:off x="8779158" y="3747398"/>
              <a:ext cx="56216" cy="27942"/>
            </a:xfrm>
            <a:custGeom>
              <a:avLst/>
              <a:gdLst/>
              <a:ahLst/>
              <a:cxnLst/>
              <a:rect l="l" t="t" r="r" b="b"/>
              <a:pathLst>
                <a:path w="1575" h="928" extrusionOk="0">
                  <a:moveTo>
                    <a:pt x="1352" y="24"/>
                  </a:moveTo>
                  <a:cubicBezTo>
                    <a:pt x="338" y="1"/>
                    <a:pt x="143" y="362"/>
                    <a:pt x="1" y="751"/>
                  </a:cubicBezTo>
                  <a:cubicBezTo>
                    <a:pt x="818" y="927"/>
                    <a:pt x="1575" y="604"/>
                    <a:pt x="1352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1" name="Google Shape;4721;p3"/>
            <p:cNvSpPr/>
            <p:nvPr/>
          </p:nvSpPr>
          <p:spPr>
            <a:xfrm>
              <a:off x="7918699" y="3770009"/>
              <a:ext cx="13884" cy="2770"/>
            </a:xfrm>
            <a:custGeom>
              <a:avLst/>
              <a:gdLst/>
              <a:ahLst/>
              <a:cxnLst/>
              <a:rect l="l" t="t" r="r" b="b"/>
              <a:pathLst>
                <a:path w="389" h="92" extrusionOk="0">
                  <a:moveTo>
                    <a:pt x="388" y="0"/>
                  </a:moveTo>
                  <a:cubicBezTo>
                    <a:pt x="238" y="21"/>
                    <a:pt x="7" y="3"/>
                    <a:pt x="1" y="92"/>
                  </a:cubicBezTo>
                  <a:cubicBezTo>
                    <a:pt x="153" y="69"/>
                    <a:pt x="383" y="86"/>
                    <a:pt x="3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2" name="Google Shape;4722;p3"/>
            <p:cNvSpPr/>
            <p:nvPr/>
          </p:nvSpPr>
          <p:spPr>
            <a:xfrm>
              <a:off x="2804629" y="3748120"/>
              <a:ext cx="51147" cy="19150"/>
            </a:xfrm>
            <a:custGeom>
              <a:avLst/>
              <a:gdLst/>
              <a:ahLst/>
              <a:cxnLst/>
              <a:rect l="l" t="t" r="r" b="b"/>
              <a:pathLst>
                <a:path w="1433" h="636" extrusionOk="0">
                  <a:moveTo>
                    <a:pt x="964" y="636"/>
                  </a:moveTo>
                  <a:cubicBezTo>
                    <a:pt x="1432" y="404"/>
                    <a:pt x="884" y="140"/>
                    <a:pt x="577" y="0"/>
                  </a:cubicBezTo>
                  <a:cubicBezTo>
                    <a:pt x="545" y="105"/>
                    <a:pt x="274" y="98"/>
                    <a:pt x="0" y="90"/>
                  </a:cubicBezTo>
                  <a:cubicBezTo>
                    <a:pt x="106" y="375"/>
                    <a:pt x="460" y="541"/>
                    <a:pt x="964" y="63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3" name="Google Shape;4723;p3"/>
            <p:cNvSpPr/>
            <p:nvPr/>
          </p:nvSpPr>
          <p:spPr>
            <a:xfrm>
              <a:off x="2053494" y="3759080"/>
              <a:ext cx="23486" cy="8190"/>
            </a:xfrm>
            <a:custGeom>
              <a:avLst/>
              <a:gdLst/>
              <a:ahLst/>
              <a:cxnLst/>
              <a:rect l="l" t="t" r="r" b="b"/>
              <a:pathLst>
                <a:path w="658" h="272" extrusionOk="0">
                  <a:moveTo>
                    <a:pt x="411" y="272"/>
                  </a:moveTo>
                  <a:cubicBezTo>
                    <a:pt x="421" y="156"/>
                    <a:pt x="657" y="145"/>
                    <a:pt x="604" y="0"/>
                  </a:cubicBezTo>
                  <a:lnTo>
                    <a:pt x="219" y="0"/>
                  </a:lnTo>
                  <a:cubicBezTo>
                    <a:pt x="1" y="130"/>
                    <a:pt x="10" y="221"/>
                    <a:pt x="411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4" name="Google Shape;4724;p3"/>
            <p:cNvSpPr/>
            <p:nvPr/>
          </p:nvSpPr>
          <p:spPr>
            <a:xfrm>
              <a:off x="5588700" y="3752817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6"/>
                  </a:moveTo>
                  <a:cubicBezTo>
                    <a:pt x="153" y="139"/>
                    <a:pt x="393" y="71"/>
                    <a:pt x="293" y="26"/>
                  </a:cubicBezTo>
                  <a:cubicBezTo>
                    <a:pt x="240" y="1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5" name="Google Shape;4725;p3"/>
            <p:cNvSpPr/>
            <p:nvPr/>
          </p:nvSpPr>
          <p:spPr>
            <a:xfrm>
              <a:off x="1658564" y="3752817"/>
              <a:ext cx="13884" cy="4215"/>
            </a:xfrm>
            <a:custGeom>
              <a:avLst/>
              <a:gdLst/>
              <a:ahLst/>
              <a:cxnLst/>
              <a:rect l="l" t="t" r="r" b="b"/>
              <a:pathLst>
                <a:path w="389" h="140" extrusionOk="0">
                  <a:moveTo>
                    <a:pt x="97" y="116"/>
                  </a:moveTo>
                  <a:cubicBezTo>
                    <a:pt x="152" y="139"/>
                    <a:pt x="388" y="71"/>
                    <a:pt x="290" y="26"/>
                  </a:cubicBezTo>
                  <a:cubicBezTo>
                    <a:pt x="238" y="1"/>
                    <a:pt x="0" y="69"/>
                    <a:pt x="97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6" name="Google Shape;4726;p3"/>
            <p:cNvSpPr/>
            <p:nvPr/>
          </p:nvSpPr>
          <p:spPr>
            <a:xfrm>
              <a:off x="7825722" y="3744658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4"/>
                  </a:moveTo>
                  <a:cubicBezTo>
                    <a:pt x="240" y="0"/>
                    <a:pt x="0" y="68"/>
                    <a:pt x="99" y="115"/>
                  </a:cubicBezTo>
                  <a:cubicBezTo>
                    <a:pt x="154" y="140"/>
                    <a:pt x="392" y="69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7" name="Google Shape;4727;p3"/>
            <p:cNvSpPr/>
            <p:nvPr/>
          </p:nvSpPr>
          <p:spPr>
            <a:xfrm>
              <a:off x="4288982" y="3736197"/>
              <a:ext cx="39726" cy="15808"/>
            </a:xfrm>
            <a:custGeom>
              <a:avLst/>
              <a:gdLst/>
              <a:ahLst/>
              <a:cxnLst/>
              <a:rect l="l" t="t" r="r" b="b"/>
              <a:pathLst>
                <a:path w="1113" h="525" extrusionOk="0">
                  <a:moveTo>
                    <a:pt x="648" y="305"/>
                  </a:moveTo>
                  <a:cubicBezTo>
                    <a:pt x="1112" y="1"/>
                    <a:pt x="0" y="524"/>
                    <a:pt x="648" y="3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8" name="Google Shape;4728;p3"/>
            <p:cNvSpPr/>
            <p:nvPr/>
          </p:nvSpPr>
          <p:spPr>
            <a:xfrm>
              <a:off x="998337" y="3733186"/>
              <a:ext cx="31802" cy="16109"/>
            </a:xfrm>
            <a:custGeom>
              <a:avLst/>
              <a:gdLst/>
              <a:ahLst/>
              <a:cxnLst/>
              <a:rect l="l" t="t" r="r" b="b"/>
              <a:pathLst>
                <a:path w="891" h="535" extrusionOk="0">
                  <a:moveTo>
                    <a:pt x="853" y="496"/>
                  </a:moveTo>
                  <a:cubicBezTo>
                    <a:pt x="891" y="235"/>
                    <a:pt x="878" y="0"/>
                    <a:pt x="275" y="43"/>
                  </a:cubicBezTo>
                  <a:cubicBezTo>
                    <a:pt x="216" y="166"/>
                    <a:pt x="0" y="216"/>
                    <a:pt x="83" y="407"/>
                  </a:cubicBezTo>
                  <a:cubicBezTo>
                    <a:pt x="342" y="432"/>
                    <a:pt x="452" y="534"/>
                    <a:pt x="853" y="49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9" name="Google Shape;4729;p3"/>
            <p:cNvSpPr/>
            <p:nvPr/>
          </p:nvSpPr>
          <p:spPr>
            <a:xfrm>
              <a:off x="925561" y="3731711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0" y="182"/>
                  </a:moveTo>
                  <a:lnTo>
                    <a:pt x="386" y="182"/>
                  </a:lnTo>
                  <a:lnTo>
                    <a:pt x="38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0" name="Google Shape;4730;p3"/>
            <p:cNvSpPr/>
            <p:nvPr/>
          </p:nvSpPr>
          <p:spPr>
            <a:xfrm>
              <a:off x="8421205" y="3723461"/>
              <a:ext cx="22558" cy="11773"/>
            </a:xfrm>
            <a:custGeom>
              <a:avLst/>
              <a:gdLst/>
              <a:ahLst/>
              <a:cxnLst/>
              <a:rect l="l" t="t" r="r" b="b"/>
              <a:pathLst>
                <a:path w="632" h="391" extrusionOk="0">
                  <a:moveTo>
                    <a:pt x="193" y="1"/>
                  </a:moveTo>
                  <a:cubicBezTo>
                    <a:pt x="202" y="126"/>
                    <a:pt x="103" y="199"/>
                    <a:pt x="1" y="274"/>
                  </a:cubicBezTo>
                  <a:cubicBezTo>
                    <a:pt x="248" y="277"/>
                    <a:pt x="268" y="391"/>
                    <a:pt x="578" y="365"/>
                  </a:cubicBezTo>
                  <a:cubicBezTo>
                    <a:pt x="631" y="159"/>
                    <a:pt x="533" y="23"/>
                    <a:pt x="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1" name="Google Shape;4731;p3"/>
            <p:cNvSpPr/>
            <p:nvPr/>
          </p:nvSpPr>
          <p:spPr>
            <a:xfrm>
              <a:off x="7240340" y="3723521"/>
              <a:ext cx="31409" cy="13429"/>
            </a:xfrm>
            <a:custGeom>
              <a:avLst/>
              <a:gdLst/>
              <a:ahLst/>
              <a:cxnLst/>
              <a:rect l="l" t="t" r="r" b="b"/>
              <a:pathLst>
                <a:path w="880" h="446" extrusionOk="0">
                  <a:moveTo>
                    <a:pt x="879" y="181"/>
                  </a:moveTo>
                  <a:cubicBezTo>
                    <a:pt x="625" y="181"/>
                    <a:pt x="704" y="24"/>
                    <a:pt x="494" y="0"/>
                  </a:cubicBezTo>
                  <a:cubicBezTo>
                    <a:pt x="477" y="144"/>
                    <a:pt x="1" y="72"/>
                    <a:pt x="108" y="273"/>
                  </a:cubicBezTo>
                  <a:cubicBezTo>
                    <a:pt x="593" y="282"/>
                    <a:pt x="712" y="445"/>
                    <a:pt x="879" y="1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2" name="Google Shape;4732;p3"/>
            <p:cNvSpPr/>
            <p:nvPr/>
          </p:nvSpPr>
          <p:spPr>
            <a:xfrm>
              <a:off x="3802680" y="3728580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3" y="104"/>
                  </a:moveTo>
                  <a:cubicBezTo>
                    <a:pt x="196" y="53"/>
                    <a:pt x="38" y="0"/>
                    <a:pt x="2" y="104"/>
                  </a:cubicBezTo>
                  <a:cubicBezTo>
                    <a:pt x="0" y="153"/>
                    <a:pt x="157" y="208"/>
                    <a:pt x="193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3" name="Google Shape;4733;p3"/>
            <p:cNvSpPr/>
            <p:nvPr/>
          </p:nvSpPr>
          <p:spPr>
            <a:xfrm>
              <a:off x="3385835" y="3716777"/>
              <a:ext cx="31374" cy="13911"/>
            </a:xfrm>
            <a:custGeom>
              <a:avLst/>
              <a:gdLst/>
              <a:ahLst/>
              <a:cxnLst/>
              <a:rect l="l" t="t" r="r" b="b"/>
              <a:pathLst>
                <a:path w="879" h="462" extrusionOk="0">
                  <a:moveTo>
                    <a:pt x="687" y="314"/>
                  </a:moveTo>
                  <a:cubicBezTo>
                    <a:pt x="705" y="302"/>
                    <a:pt x="871" y="126"/>
                    <a:pt x="879" y="131"/>
                  </a:cubicBezTo>
                  <a:cubicBezTo>
                    <a:pt x="670" y="1"/>
                    <a:pt x="0" y="462"/>
                    <a:pt x="687" y="404"/>
                  </a:cubicBezTo>
                  <a:cubicBezTo>
                    <a:pt x="699" y="404"/>
                    <a:pt x="677" y="321"/>
                    <a:pt x="687" y="3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4" name="Google Shape;4734;p3"/>
            <p:cNvSpPr/>
            <p:nvPr/>
          </p:nvSpPr>
          <p:spPr>
            <a:xfrm>
              <a:off x="4883286" y="3718012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5" name="Google Shape;4735;p3"/>
            <p:cNvSpPr/>
            <p:nvPr/>
          </p:nvSpPr>
          <p:spPr>
            <a:xfrm>
              <a:off x="3947161" y="3714910"/>
              <a:ext cx="6960" cy="6263"/>
            </a:xfrm>
            <a:custGeom>
              <a:avLst/>
              <a:gdLst/>
              <a:ahLst/>
              <a:cxnLst/>
              <a:rect l="l" t="t" r="r" b="b"/>
              <a:pathLst>
                <a:path w="195" h="208" extrusionOk="0">
                  <a:moveTo>
                    <a:pt x="195" y="103"/>
                  </a:moveTo>
                  <a:cubicBezTo>
                    <a:pt x="195" y="52"/>
                    <a:pt x="39" y="0"/>
                    <a:pt x="3" y="103"/>
                  </a:cubicBezTo>
                  <a:cubicBezTo>
                    <a:pt x="0" y="154"/>
                    <a:pt x="159" y="208"/>
                    <a:pt x="195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6" name="Google Shape;4736;p3"/>
            <p:cNvSpPr/>
            <p:nvPr/>
          </p:nvSpPr>
          <p:spPr>
            <a:xfrm>
              <a:off x="2439823" y="3718012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7" y="21"/>
                    <a:pt x="4" y="2"/>
                    <a:pt x="1" y="90"/>
                  </a:cubicBezTo>
                  <a:cubicBezTo>
                    <a:pt x="151" y="71"/>
                    <a:pt x="380" y="88"/>
                    <a:pt x="3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7" name="Google Shape;4737;p3"/>
            <p:cNvSpPr/>
            <p:nvPr/>
          </p:nvSpPr>
          <p:spPr>
            <a:xfrm>
              <a:off x="5519886" y="3714579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1" y="24"/>
                  </a:moveTo>
                  <a:cubicBezTo>
                    <a:pt x="238" y="1"/>
                    <a:pt x="0" y="69"/>
                    <a:pt x="100" y="116"/>
                  </a:cubicBezTo>
                  <a:cubicBezTo>
                    <a:pt x="154" y="139"/>
                    <a:pt x="393" y="70"/>
                    <a:pt x="291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8" name="Google Shape;4738;p3"/>
            <p:cNvSpPr/>
            <p:nvPr/>
          </p:nvSpPr>
          <p:spPr>
            <a:xfrm>
              <a:off x="6741796" y="3712532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5" y="22"/>
                    <a:pt x="6" y="5"/>
                    <a:pt x="0" y="92"/>
                  </a:cubicBezTo>
                  <a:cubicBezTo>
                    <a:pt x="149" y="71"/>
                    <a:pt x="378" y="90"/>
                    <a:pt x="3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9" name="Google Shape;4739;p3"/>
            <p:cNvSpPr/>
            <p:nvPr/>
          </p:nvSpPr>
          <p:spPr>
            <a:xfrm>
              <a:off x="2543115" y="3712110"/>
              <a:ext cx="20666" cy="3643"/>
            </a:xfrm>
            <a:custGeom>
              <a:avLst/>
              <a:gdLst/>
              <a:ahLst/>
              <a:cxnLst/>
              <a:rect l="l" t="t" r="r" b="b"/>
              <a:pathLst>
                <a:path w="579" h="121" extrusionOk="0">
                  <a:moveTo>
                    <a:pt x="579" y="15"/>
                  </a:moveTo>
                  <a:cubicBezTo>
                    <a:pt x="352" y="29"/>
                    <a:pt x="32" y="0"/>
                    <a:pt x="0" y="106"/>
                  </a:cubicBezTo>
                  <a:cubicBezTo>
                    <a:pt x="226" y="92"/>
                    <a:pt x="546" y="121"/>
                    <a:pt x="579" y="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0" name="Google Shape;4740;p3"/>
            <p:cNvSpPr/>
            <p:nvPr/>
          </p:nvSpPr>
          <p:spPr>
            <a:xfrm>
              <a:off x="2456919" y="3711809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5"/>
                  </a:moveTo>
                  <a:cubicBezTo>
                    <a:pt x="239" y="0"/>
                    <a:pt x="1" y="69"/>
                    <a:pt x="100" y="116"/>
                  </a:cubicBezTo>
                  <a:cubicBezTo>
                    <a:pt x="155" y="141"/>
                    <a:pt x="392" y="73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1" name="Google Shape;4741;p3"/>
            <p:cNvSpPr/>
            <p:nvPr/>
          </p:nvSpPr>
          <p:spPr>
            <a:xfrm>
              <a:off x="1455478" y="3709491"/>
              <a:ext cx="7031" cy="6173"/>
            </a:xfrm>
            <a:custGeom>
              <a:avLst/>
              <a:gdLst/>
              <a:ahLst/>
              <a:cxnLst/>
              <a:rect l="l" t="t" r="r" b="b"/>
              <a:pathLst>
                <a:path w="197" h="205" extrusionOk="0">
                  <a:moveTo>
                    <a:pt x="195" y="102"/>
                  </a:moveTo>
                  <a:cubicBezTo>
                    <a:pt x="196" y="51"/>
                    <a:pt x="40" y="0"/>
                    <a:pt x="2" y="102"/>
                  </a:cubicBezTo>
                  <a:cubicBezTo>
                    <a:pt x="0" y="153"/>
                    <a:pt x="158" y="205"/>
                    <a:pt x="195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2" name="Google Shape;4742;p3"/>
            <p:cNvSpPr/>
            <p:nvPr/>
          </p:nvSpPr>
          <p:spPr>
            <a:xfrm>
              <a:off x="5530380" y="3704403"/>
              <a:ext cx="14991" cy="9153"/>
            </a:xfrm>
            <a:custGeom>
              <a:avLst/>
              <a:gdLst/>
              <a:ahLst/>
              <a:cxnLst/>
              <a:rect l="l" t="t" r="r" b="b"/>
              <a:pathLst>
                <a:path w="420" h="304" extrusionOk="0">
                  <a:moveTo>
                    <a:pt x="385" y="271"/>
                  </a:moveTo>
                  <a:cubicBezTo>
                    <a:pt x="355" y="164"/>
                    <a:pt x="419" y="14"/>
                    <a:pt x="193" y="1"/>
                  </a:cubicBezTo>
                  <a:cubicBezTo>
                    <a:pt x="180" y="55"/>
                    <a:pt x="165" y="108"/>
                    <a:pt x="0" y="92"/>
                  </a:cubicBezTo>
                  <a:cubicBezTo>
                    <a:pt x="21" y="199"/>
                    <a:pt x="56" y="303"/>
                    <a:pt x="385" y="27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3" name="Google Shape;4743;p3"/>
            <p:cNvSpPr/>
            <p:nvPr/>
          </p:nvSpPr>
          <p:spPr>
            <a:xfrm>
              <a:off x="5328257" y="3700639"/>
              <a:ext cx="39833" cy="15838"/>
            </a:xfrm>
            <a:custGeom>
              <a:avLst/>
              <a:gdLst/>
              <a:ahLst/>
              <a:cxnLst/>
              <a:rect l="l" t="t" r="r" b="b"/>
              <a:pathLst>
                <a:path w="1116" h="526" extrusionOk="0">
                  <a:moveTo>
                    <a:pt x="648" y="304"/>
                  </a:moveTo>
                  <a:cubicBezTo>
                    <a:pt x="1115" y="0"/>
                    <a:pt x="0" y="525"/>
                    <a:pt x="648" y="3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4" name="Google Shape;4744;p3"/>
            <p:cNvSpPr/>
            <p:nvPr/>
          </p:nvSpPr>
          <p:spPr>
            <a:xfrm>
              <a:off x="7797989" y="3696123"/>
              <a:ext cx="28161" cy="13700"/>
            </a:xfrm>
            <a:custGeom>
              <a:avLst/>
              <a:gdLst/>
              <a:ahLst/>
              <a:cxnLst/>
              <a:rect l="l" t="t" r="r" b="b"/>
              <a:pathLst>
                <a:path w="789" h="455" extrusionOk="0">
                  <a:moveTo>
                    <a:pt x="491" y="454"/>
                  </a:moveTo>
                  <a:cubicBezTo>
                    <a:pt x="752" y="340"/>
                    <a:pt x="789" y="9"/>
                    <a:pt x="299" y="0"/>
                  </a:cubicBezTo>
                  <a:cubicBezTo>
                    <a:pt x="38" y="118"/>
                    <a:pt x="0" y="447"/>
                    <a:pt x="491" y="45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5" name="Google Shape;4745;p3"/>
            <p:cNvSpPr/>
            <p:nvPr/>
          </p:nvSpPr>
          <p:spPr>
            <a:xfrm>
              <a:off x="6872464" y="3704372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1" y="92"/>
                  </a:moveTo>
                  <a:cubicBezTo>
                    <a:pt x="151" y="72"/>
                    <a:pt x="383" y="88"/>
                    <a:pt x="386" y="0"/>
                  </a:cubicBezTo>
                  <a:cubicBezTo>
                    <a:pt x="240" y="19"/>
                    <a:pt x="7" y="2"/>
                    <a:pt x="1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6" name="Google Shape;4746;p3"/>
            <p:cNvSpPr/>
            <p:nvPr/>
          </p:nvSpPr>
          <p:spPr>
            <a:xfrm>
              <a:off x="5857567" y="3701271"/>
              <a:ext cx="23807" cy="5871"/>
            </a:xfrm>
            <a:custGeom>
              <a:avLst/>
              <a:gdLst/>
              <a:ahLst/>
              <a:cxnLst/>
              <a:rect l="l" t="t" r="r" b="b"/>
              <a:pathLst>
                <a:path w="667" h="195" extrusionOk="0">
                  <a:moveTo>
                    <a:pt x="87" y="195"/>
                  </a:moveTo>
                  <a:lnTo>
                    <a:pt x="473" y="195"/>
                  </a:lnTo>
                  <a:cubicBezTo>
                    <a:pt x="473" y="103"/>
                    <a:pt x="631" y="86"/>
                    <a:pt x="666" y="13"/>
                  </a:cubicBezTo>
                  <a:cubicBezTo>
                    <a:pt x="365" y="20"/>
                    <a:pt x="0" y="0"/>
                    <a:pt x="87" y="19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7" name="Google Shape;4747;p3"/>
            <p:cNvSpPr/>
            <p:nvPr/>
          </p:nvSpPr>
          <p:spPr>
            <a:xfrm>
              <a:off x="8259699" y="3698501"/>
              <a:ext cx="23985" cy="5902"/>
            </a:xfrm>
            <a:custGeom>
              <a:avLst/>
              <a:gdLst/>
              <a:ahLst/>
              <a:cxnLst/>
              <a:rect l="l" t="t" r="r" b="b"/>
              <a:pathLst>
                <a:path w="672" h="196" extrusionOk="0">
                  <a:moveTo>
                    <a:pt x="477" y="195"/>
                  </a:moveTo>
                  <a:cubicBezTo>
                    <a:pt x="475" y="104"/>
                    <a:pt x="633" y="87"/>
                    <a:pt x="671" y="13"/>
                  </a:cubicBezTo>
                  <a:cubicBezTo>
                    <a:pt x="366" y="22"/>
                    <a:pt x="0" y="1"/>
                    <a:pt x="90" y="19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8" name="Google Shape;4748;p3"/>
            <p:cNvSpPr/>
            <p:nvPr/>
          </p:nvSpPr>
          <p:spPr>
            <a:xfrm>
              <a:off x="8305777" y="3686247"/>
              <a:ext cx="21987" cy="16259"/>
            </a:xfrm>
            <a:custGeom>
              <a:avLst/>
              <a:gdLst/>
              <a:ahLst/>
              <a:cxnLst/>
              <a:rect l="l" t="t" r="r" b="b"/>
              <a:pathLst>
                <a:path w="616" h="540" extrusionOk="0">
                  <a:moveTo>
                    <a:pt x="342" y="511"/>
                  </a:moveTo>
                  <a:cubicBezTo>
                    <a:pt x="404" y="388"/>
                    <a:pt x="615" y="337"/>
                    <a:pt x="535" y="147"/>
                  </a:cubicBezTo>
                  <a:cubicBezTo>
                    <a:pt x="0" y="1"/>
                    <a:pt x="3" y="540"/>
                    <a:pt x="342" y="5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9" name="Google Shape;4749;p3"/>
            <p:cNvSpPr/>
            <p:nvPr/>
          </p:nvSpPr>
          <p:spPr>
            <a:xfrm>
              <a:off x="8214727" y="3696153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0" name="Google Shape;4750;p3"/>
            <p:cNvSpPr/>
            <p:nvPr/>
          </p:nvSpPr>
          <p:spPr>
            <a:xfrm>
              <a:off x="8617260" y="369540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5" y="142"/>
                    <a:pt x="392" y="71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1" name="Google Shape;4751;p3"/>
            <p:cNvSpPr/>
            <p:nvPr/>
          </p:nvSpPr>
          <p:spPr>
            <a:xfrm>
              <a:off x="6383879" y="3690523"/>
              <a:ext cx="23843" cy="6022"/>
            </a:xfrm>
            <a:custGeom>
              <a:avLst/>
              <a:gdLst/>
              <a:ahLst/>
              <a:cxnLst/>
              <a:rect l="l" t="t" r="r" b="b"/>
              <a:pathLst>
                <a:path w="668" h="200" extrusionOk="0">
                  <a:moveTo>
                    <a:pt x="578" y="6"/>
                  </a:moveTo>
                  <a:cubicBezTo>
                    <a:pt x="246" y="1"/>
                    <a:pt x="83" y="77"/>
                    <a:pt x="1" y="188"/>
                  </a:cubicBezTo>
                  <a:cubicBezTo>
                    <a:pt x="304" y="180"/>
                    <a:pt x="668" y="199"/>
                    <a:pt x="578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2" name="Google Shape;4752;p3"/>
            <p:cNvSpPr/>
            <p:nvPr/>
          </p:nvSpPr>
          <p:spPr>
            <a:xfrm>
              <a:off x="5753846" y="3692660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294" y="25"/>
                  </a:moveTo>
                  <a:cubicBezTo>
                    <a:pt x="241" y="0"/>
                    <a:pt x="1" y="70"/>
                    <a:pt x="100" y="117"/>
                  </a:cubicBezTo>
                  <a:cubicBezTo>
                    <a:pt x="156" y="143"/>
                    <a:pt x="396" y="73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3" name="Google Shape;4753;p3"/>
            <p:cNvSpPr/>
            <p:nvPr/>
          </p:nvSpPr>
          <p:spPr>
            <a:xfrm>
              <a:off x="3819705" y="3692660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7" y="25"/>
                  </a:moveTo>
                  <a:cubicBezTo>
                    <a:pt x="242" y="0"/>
                    <a:pt x="1" y="70"/>
                    <a:pt x="101" y="117"/>
                  </a:cubicBezTo>
                  <a:cubicBezTo>
                    <a:pt x="155" y="143"/>
                    <a:pt x="395" y="73"/>
                    <a:pt x="297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4" name="Google Shape;4754;p3"/>
            <p:cNvSpPr/>
            <p:nvPr/>
          </p:nvSpPr>
          <p:spPr>
            <a:xfrm>
              <a:off x="8097729" y="3687391"/>
              <a:ext cx="13777" cy="6715"/>
            </a:xfrm>
            <a:custGeom>
              <a:avLst/>
              <a:gdLst/>
              <a:ahLst/>
              <a:cxnLst/>
              <a:rect l="l" t="t" r="r" b="b"/>
              <a:pathLst>
                <a:path w="386" h="223" extrusionOk="0">
                  <a:moveTo>
                    <a:pt x="386" y="110"/>
                  </a:moveTo>
                  <a:cubicBezTo>
                    <a:pt x="346" y="0"/>
                    <a:pt x="172" y="55"/>
                    <a:pt x="1" y="110"/>
                  </a:cubicBezTo>
                  <a:cubicBezTo>
                    <a:pt x="2" y="201"/>
                    <a:pt x="339" y="222"/>
                    <a:pt x="386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5" name="Google Shape;4755;p3"/>
            <p:cNvSpPr/>
            <p:nvPr/>
          </p:nvSpPr>
          <p:spPr>
            <a:xfrm>
              <a:off x="6873606" y="3680496"/>
              <a:ext cx="65210" cy="12947"/>
            </a:xfrm>
            <a:custGeom>
              <a:avLst/>
              <a:gdLst/>
              <a:ahLst/>
              <a:cxnLst/>
              <a:rect l="l" t="t" r="r" b="b"/>
              <a:pathLst>
                <a:path w="1827" h="430" extrusionOk="0">
                  <a:moveTo>
                    <a:pt x="1128" y="429"/>
                  </a:moveTo>
                  <a:cubicBezTo>
                    <a:pt x="1826" y="1"/>
                    <a:pt x="0" y="308"/>
                    <a:pt x="1128" y="42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6" name="Google Shape;4756;p3"/>
            <p:cNvSpPr/>
            <p:nvPr/>
          </p:nvSpPr>
          <p:spPr>
            <a:xfrm>
              <a:off x="8156086" y="3684441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39" y="1"/>
                    <a:pt x="0" y="70"/>
                    <a:pt x="101" y="117"/>
                  </a:cubicBezTo>
                  <a:cubicBezTo>
                    <a:pt x="154" y="141"/>
                    <a:pt x="396" y="72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7" name="Google Shape;4757;p3"/>
            <p:cNvSpPr/>
            <p:nvPr/>
          </p:nvSpPr>
          <p:spPr>
            <a:xfrm>
              <a:off x="5186167" y="3679714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5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8" name="Google Shape;4758;p3"/>
            <p:cNvSpPr/>
            <p:nvPr/>
          </p:nvSpPr>
          <p:spPr>
            <a:xfrm>
              <a:off x="102935" y="3681701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0" y="26"/>
                  </a:moveTo>
                  <a:cubicBezTo>
                    <a:pt x="238" y="0"/>
                    <a:pt x="0" y="69"/>
                    <a:pt x="99" y="116"/>
                  </a:cubicBezTo>
                  <a:cubicBezTo>
                    <a:pt x="153" y="141"/>
                    <a:pt x="392" y="75"/>
                    <a:pt x="290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9" name="Google Shape;4759;p3"/>
            <p:cNvSpPr/>
            <p:nvPr/>
          </p:nvSpPr>
          <p:spPr>
            <a:xfrm>
              <a:off x="1198996" y="3668844"/>
              <a:ext cx="24414" cy="11291"/>
            </a:xfrm>
            <a:custGeom>
              <a:avLst/>
              <a:gdLst/>
              <a:ahLst/>
              <a:cxnLst/>
              <a:rect l="l" t="t" r="r" b="b"/>
              <a:pathLst>
                <a:path w="684" h="375" extrusionOk="0">
                  <a:moveTo>
                    <a:pt x="631" y="362"/>
                  </a:moveTo>
                  <a:cubicBezTo>
                    <a:pt x="683" y="154"/>
                    <a:pt x="585" y="21"/>
                    <a:pt x="246" y="0"/>
                  </a:cubicBezTo>
                  <a:cubicBezTo>
                    <a:pt x="1" y="106"/>
                    <a:pt x="92" y="375"/>
                    <a:pt x="631" y="36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0" name="Google Shape;4760;p3"/>
            <p:cNvSpPr/>
            <p:nvPr/>
          </p:nvSpPr>
          <p:spPr>
            <a:xfrm>
              <a:off x="5433976" y="3659691"/>
              <a:ext cx="27555" cy="17313"/>
            </a:xfrm>
            <a:custGeom>
              <a:avLst/>
              <a:gdLst/>
              <a:ahLst/>
              <a:cxnLst/>
              <a:rect l="l" t="t" r="r" b="b"/>
              <a:pathLst>
                <a:path w="772" h="575" extrusionOk="0">
                  <a:moveTo>
                    <a:pt x="772" y="575"/>
                  </a:moveTo>
                  <a:lnTo>
                    <a:pt x="772" y="30"/>
                  </a:lnTo>
                  <a:cubicBezTo>
                    <a:pt x="62" y="0"/>
                    <a:pt x="188" y="360"/>
                    <a:pt x="0" y="5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1" name="Google Shape;4761;p3"/>
            <p:cNvSpPr/>
            <p:nvPr/>
          </p:nvSpPr>
          <p:spPr>
            <a:xfrm>
              <a:off x="4054950" y="3665111"/>
              <a:ext cx="39690" cy="15778"/>
            </a:xfrm>
            <a:custGeom>
              <a:avLst/>
              <a:gdLst/>
              <a:ahLst/>
              <a:cxnLst/>
              <a:rect l="l" t="t" r="r" b="b"/>
              <a:pathLst>
                <a:path w="1112" h="524" extrusionOk="0">
                  <a:moveTo>
                    <a:pt x="645" y="306"/>
                  </a:moveTo>
                  <a:cubicBezTo>
                    <a:pt x="1111" y="0"/>
                    <a:pt x="1" y="524"/>
                    <a:pt x="645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2" name="Google Shape;4762;p3"/>
            <p:cNvSpPr/>
            <p:nvPr/>
          </p:nvSpPr>
          <p:spPr>
            <a:xfrm>
              <a:off x="907572" y="3660595"/>
              <a:ext cx="43973" cy="19030"/>
            </a:xfrm>
            <a:custGeom>
              <a:avLst/>
              <a:gdLst/>
              <a:ahLst/>
              <a:cxnLst/>
              <a:rect l="l" t="t" r="r" b="b"/>
              <a:pathLst>
                <a:path w="1232" h="632" extrusionOk="0">
                  <a:moveTo>
                    <a:pt x="696" y="545"/>
                  </a:moveTo>
                  <a:cubicBezTo>
                    <a:pt x="567" y="206"/>
                    <a:pt x="1232" y="13"/>
                    <a:pt x="313" y="0"/>
                  </a:cubicBezTo>
                  <a:cubicBezTo>
                    <a:pt x="429" y="188"/>
                    <a:pt x="1" y="632"/>
                    <a:pt x="696" y="5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3" name="Google Shape;4763;p3"/>
            <p:cNvSpPr/>
            <p:nvPr/>
          </p:nvSpPr>
          <p:spPr>
            <a:xfrm>
              <a:off x="3158942" y="3670801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1" y="117"/>
                  </a:moveTo>
                  <a:cubicBezTo>
                    <a:pt x="154" y="140"/>
                    <a:pt x="393" y="72"/>
                    <a:pt x="294" y="24"/>
                  </a:cubicBezTo>
                  <a:cubicBezTo>
                    <a:pt x="243" y="1"/>
                    <a:pt x="0" y="67"/>
                    <a:pt x="101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4" name="Google Shape;4764;p3"/>
            <p:cNvSpPr/>
            <p:nvPr/>
          </p:nvSpPr>
          <p:spPr>
            <a:xfrm>
              <a:off x="763663" y="3670801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4"/>
                  </a:moveTo>
                  <a:cubicBezTo>
                    <a:pt x="241" y="1"/>
                    <a:pt x="0" y="68"/>
                    <a:pt x="101" y="117"/>
                  </a:cubicBezTo>
                  <a:cubicBezTo>
                    <a:pt x="153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5" name="Google Shape;4765;p3"/>
            <p:cNvSpPr/>
            <p:nvPr/>
          </p:nvSpPr>
          <p:spPr>
            <a:xfrm>
              <a:off x="4026254" y="3665352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4" y="25"/>
                  </a:moveTo>
                  <a:cubicBezTo>
                    <a:pt x="241" y="0"/>
                    <a:pt x="1" y="69"/>
                    <a:pt x="101" y="116"/>
                  </a:cubicBezTo>
                  <a:cubicBezTo>
                    <a:pt x="153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6" name="Google Shape;4766;p3"/>
            <p:cNvSpPr/>
            <p:nvPr/>
          </p:nvSpPr>
          <p:spPr>
            <a:xfrm>
              <a:off x="364378" y="3665352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7" y="25"/>
                  </a:moveTo>
                  <a:cubicBezTo>
                    <a:pt x="242" y="0"/>
                    <a:pt x="1" y="69"/>
                    <a:pt x="104" y="116"/>
                  </a:cubicBezTo>
                  <a:cubicBezTo>
                    <a:pt x="156" y="140"/>
                    <a:pt x="396" y="72"/>
                    <a:pt x="297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7" name="Google Shape;4767;p3"/>
            <p:cNvSpPr/>
            <p:nvPr/>
          </p:nvSpPr>
          <p:spPr>
            <a:xfrm>
              <a:off x="6084317" y="3662582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100" y="117"/>
                  </a:moveTo>
                  <a:cubicBezTo>
                    <a:pt x="155" y="143"/>
                    <a:pt x="393" y="73"/>
                    <a:pt x="294" y="27"/>
                  </a:cubicBezTo>
                  <a:cubicBezTo>
                    <a:pt x="239" y="1"/>
                    <a:pt x="0" y="69"/>
                    <a:pt x="100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8" name="Google Shape;4768;p3"/>
            <p:cNvSpPr/>
            <p:nvPr/>
          </p:nvSpPr>
          <p:spPr>
            <a:xfrm>
              <a:off x="3416031" y="3654332"/>
              <a:ext cx="35657" cy="11773"/>
            </a:xfrm>
            <a:custGeom>
              <a:avLst/>
              <a:gdLst/>
              <a:ahLst/>
              <a:cxnLst/>
              <a:rect l="l" t="t" r="r" b="b"/>
              <a:pathLst>
                <a:path w="999" h="391" extrusionOk="0">
                  <a:moveTo>
                    <a:pt x="35" y="118"/>
                  </a:moveTo>
                  <a:cubicBezTo>
                    <a:pt x="64" y="224"/>
                    <a:pt x="0" y="375"/>
                    <a:pt x="227" y="391"/>
                  </a:cubicBezTo>
                  <a:cubicBezTo>
                    <a:pt x="246" y="157"/>
                    <a:pt x="979" y="262"/>
                    <a:pt x="999" y="28"/>
                  </a:cubicBezTo>
                  <a:cubicBezTo>
                    <a:pt x="392" y="130"/>
                    <a:pt x="487" y="1"/>
                    <a:pt x="35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9" name="Google Shape;4769;p3"/>
            <p:cNvSpPr/>
            <p:nvPr/>
          </p:nvSpPr>
          <p:spPr>
            <a:xfrm>
              <a:off x="690387" y="3655175"/>
              <a:ext cx="31624" cy="10930"/>
            </a:xfrm>
            <a:custGeom>
              <a:avLst/>
              <a:gdLst/>
              <a:ahLst/>
              <a:cxnLst/>
              <a:rect l="l" t="t" r="r" b="b"/>
              <a:pathLst>
                <a:path w="886" h="363" extrusionOk="0">
                  <a:moveTo>
                    <a:pt x="611" y="363"/>
                  </a:moveTo>
                  <a:cubicBezTo>
                    <a:pt x="670" y="240"/>
                    <a:pt x="885" y="189"/>
                    <a:pt x="804" y="0"/>
                  </a:cubicBezTo>
                  <a:lnTo>
                    <a:pt x="34" y="0"/>
                  </a:lnTo>
                  <a:cubicBezTo>
                    <a:pt x="0" y="226"/>
                    <a:pt x="328" y="285"/>
                    <a:pt x="611" y="36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0" name="Google Shape;4770;p3"/>
            <p:cNvSpPr/>
            <p:nvPr/>
          </p:nvSpPr>
          <p:spPr>
            <a:xfrm>
              <a:off x="2253976" y="3654151"/>
              <a:ext cx="32659" cy="9214"/>
            </a:xfrm>
            <a:custGeom>
              <a:avLst/>
              <a:gdLst/>
              <a:ahLst/>
              <a:cxnLst/>
              <a:rect l="l" t="t" r="r" b="b"/>
              <a:pathLst>
                <a:path w="915" h="306" extrusionOk="0">
                  <a:moveTo>
                    <a:pt x="387" y="306"/>
                  </a:moveTo>
                  <a:cubicBezTo>
                    <a:pt x="914" y="158"/>
                    <a:pt x="104" y="0"/>
                    <a:pt x="1" y="214"/>
                  </a:cubicBezTo>
                  <a:cubicBezTo>
                    <a:pt x="192" y="214"/>
                    <a:pt x="229" y="287"/>
                    <a:pt x="387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1" name="Google Shape;4771;p3"/>
            <p:cNvSpPr/>
            <p:nvPr/>
          </p:nvSpPr>
          <p:spPr>
            <a:xfrm>
              <a:off x="1545064" y="3660595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1" y="92"/>
                  </a:moveTo>
                  <a:cubicBezTo>
                    <a:pt x="151" y="71"/>
                    <a:pt x="380" y="88"/>
                    <a:pt x="387" y="0"/>
                  </a:cubicBezTo>
                  <a:cubicBezTo>
                    <a:pt x="236" y="21"/>
                    <a:pt x="4" y="3"/>
                    <a:pt x="1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2" name="Google Shape;4772;p3"/>
            <p:cNvSpPr/>
            <p:nvPr/>
          </p:nvSpPr>
          <p:spPr>
            <a:xfrm>
              <a:off x="311911" y="3653549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8" y="144"/>
                  </a:moveTo>
                  <a:cubicBezTo>
                    <a:pt x="1" y="238"/>
                    <a:pt x="178" y="379"/>
                    <a:pt x="221" y="234"/>
                  </a:cubicBezTo>
                  <a:cubicBezTo>
                    <a:pt x="250" y="139"/>
                    <a:pt x="73" y="1"/>
                    <a:pt x="28" y="14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3" name="Google Shape;4773;p3"/>
            <p:cNvSpPr/>
            <p:nvPr/>
          </p:nvSpPr>
          <p:spPr>
            <a:xfrm>
              <a:off x="3303601" y="3657072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89" y="27"/>
                  </a:moveTo>
                  <a:cubicBezTo>
                    <a:pt x="238" y="1"/>
                    <a:pt x="0" y="71"/>
                    <a:pt x="100" y="117"/>
                  </a:cubicBezTo>
                  <a:cubicBezTo>
                    <a:pt x="152" y="143"/>
                    <a:pt x="393" y="74"/>
                    <a:pt x="289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4" name="Google Shape;4774;p3"/>
            <p:cNvSpPr/>
            <p:nvPr/>
          </p:nvSpPr>
          <p:spPr>
            <a:xfrm>
              <a:off x="7591762" y="365433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8"/>
                  </a:moveTo>
                  <a:cubicBezTo>
                    <a:pt x="151" y="143"/>
                    <a:pt x="391" y="74"/>
                    <a:pt x="291" y="27"/>
                  </a:cubicBezTo>
                  <a:cubicBezTo>
                    <a:pt x="239" y="1"/>
                    <a:pt x="1" y="70"/>
                    <a:pt x="99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5" name="Google Shape;4775;p3"/>
            <p:cNvSpPr/>
            <p:nvPr/>
          </p:nvSpPr>
          <p:spPr>
            <a:xfrm>
              <a:off x="5413917" y="3648792"/>
              <a:ext cx="31552" cy="9665"/>
            </a:xfrm>
            <a:custGeom>
              <a:avLst/>
              <a:gdLst/>
              <a:ahLst/>
              <a:cxnLst/>
              <a:rect l="l" t="t" r="r" b="b"/>
              <a:pathLst>
                <a:path w="884" h="321" extrusionOk="0">
                  <a:moveTo>
                    <a:pt x="754" y="211"/>
                  </a:moveTo>
                  <a:cubicBezTo>
                    <a:pt x="883" y="1"/>
                    <a:pt x="1" y="15"/>
                    <a:pt x="176" y="211"/>
                  </a:cubicBezTo>
                  <a:cubicBezTo>
                    <a:pt x="242" y="284"/>
                    <a:pt x="688" y="320"/>
                    <a:pt x="754" y="2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6" name="Google Shape;4776;p3"/>
            <p:cNvSpPr/>
            <p:nvPr/>
          </p:nvSpPr>
          <p:spPr>
            <a:xfrm>
              <a:off x="5343212" y="3641355"/>
              <a:ext cx="24342" cy="16561"/>
            </a:xfrm>
            <a:custGeom>
              <a:avLst/>
              <a:gdLst/>
              <a:ahLst/>
              <a:cxnLst/>
              <a:rect l="l" t="t" r="r" b="b"/>
              <a:pathLst>
                <a:path w="682" h="550" extrusionOk="0">
                  <a:moveTo>
                    <a:pt x="422" y="549"/>
                  </a:moveTo>
                  <a:cubicBezTo>
                    <a:pt x="337" y="378"/>
                    <a:pt x="682" y="1"/>
                    <a:pt x="37" y="94"/>
                  </a:cubicBezTo>
                  <a:cubicBezTo>
                    <a:pt x="6" y="321"/>
                    <a:pt x="0" y="535"/>
                    <a:pt x="422" y="54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7" name="Google Shape;4777;p3"/>
            <p:cNvSpPr/>
            <p:nvPr/>
          </p:nvSpPr>
          <p:spPr>
            <a:xfrm>
              <a:off x="7729318" y="364888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101" y="116"/>
                  </a:moveTo>
                  <a:cubicBezTo>
                    <a:pt x="154" y="142"/>
                    <a:pt x="392" y="72"/>
                    <a:pt x="294" y="25"/>
                  </a:cubicBezTo>
                  <a:cubicBezTo>
                    <a:pt x="240" y="0"/>
                    <a:pt x="0" y="71"/>
                    <a:pt x="101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8" name="Google Shape;4778;p3"/>
            <p:cNvSpPr/>
            <p:nvPr/>
          </p:nvSpPr>
          <p:spPr>
            <a:xfrm>
              <a:off x="8754888" y="364346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1" y="115"/>
                  </a:moveTo>
                  <a:cubicBezTo>
                    <a:pt x="153" y="141"/>
                    <a:pt x="395" y="72"/>
                    <a:pt x="293" y="24"/>
                  </a:cubicBezTo>
                  <a:cubicBezTo>
                    <a:pt x="241" y="0"/>
                    <a:pt x="1" y="68"/>
                    <a:pt x="101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9" name="Google Shape;4779;p3"/>
            <p:cNvSpPr/>
            <p:nvPr/>
          </p:nvSpPr>
          <p:spPr>
            <a:xfrm>
              <a:off x="7164959" y="364069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7"/>
                  </a:moveTo>
                  <a:cubicBezTo>
                    <a:pt x="240" y="1"/>
                    <a:pt x="1" y="70"/>
                    <a:pt x="101" y="116"/>
                  </a:cubicBezTo>
                  <a:cubicBezTo>
                    <a:pt x="153" y="142"/>
                    <a:pt x="394" y="74"/>
                    <a:pt x="294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0" name="Google Shape;4780;p3"/>
            <p:cNvSpPr/>
            <p:nvPr/>
          </p:nvSpPr>
          <p:spPr>
            <a:xfrm>
              <a:off x="1603456" y="364069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0" y="27"/>
                  </a:moveTo>
                  <a:cubicBezTo>
                    <a:pt x="238" y="1"/>
                    <a:pt x="0" y="70"/>
                    <a:pt x="97" y="116"/>
                  </a:cubicBezTo>
                  <a:cubicBezTo>
                    <a:pt x="154" y="142"/>
                    <a:pt x="394" y="74"/>
                    <a:pt x="290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1" name="Google Shape;4781;p3"/>
            <p:cNvSpPr/>
            <p:nvPr/>
          </p:nvSpPr>
          <p:spPr>
            <a:xfrm>
              <a:off x="4484038" y="3632473"/>
              <a:ext cx="27590" cy="9364"/>
            </a:xfrm>
            <a:custGeom>
              <a:avLst/>
              <a:gdLst/>
              <a:ahLst/>
              <a:cxnLst/>
              <a:rect l="l" t="t" r="r" b="b"/>
              <a:pathLst>
                <a:path w="773" h="311" extrusionOk="0">
                  <a:moveTo>
                    <a:pt x="772" y="27"/>
                  </a:moveTo>
                  <a:cubicBezTo>
                    <a:pt x="334" y="1"/>
                    <a:pt x="50" y="48"/>
                    <a:pt x="1" y="208"/>
                  </a:cubicBezTo>
                  <a:cubicBezTo>
                    <a:pt x="368" y="186"/>
                    <a:pt x="426" y="310"/>
                    <a:pt x="772" y="30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2" name="Google Shape;4782;p3"/>
            <p:cNvSpPr/>
            <p:nvPr/>
          </p:nvSpPr>
          <p:spPr>
            <a:xfrm>
              <a:off x="4036747" y="3635635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192" y="103"/>
                  </a:moveTo>
                  <a:cubicBezTo>
                    <a:pt x="192" y="52"/>
                    <a:pt x="38" y="0"/>
                    <a:pt x="2" y="103"/>
                  </a:cubicBezTo>
                  <a:cubicBezTo>
                    <a:pt x="0" y="153"/>
                    <a:pt x="153" y="208"/>
                    <a:pt x="192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3" name="Google Shape;4783;p3"/>
            <p:cNvSpPr/>
            <p:nvPr/>
          </p:nvSpPr>
          <p:spPr>
            <a:xfrm>
              <a:off x="1651569" y="363795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41" y="0"/>
                    <a:pt x="1" y="69"/>
                    <a:pt x="101" y="118"/>
                  </a:cubicBezTo>
                  <a:cubicBezTo>
                    <a:pt x="156" y="141"/>
                    <a:pt x="393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4" name="Google Shape;4784;p3"/>
            <p:cNvSpPr/>
            <p:nvPr/>
          </p:nvSpPr>
          <p:spPr>
            <a:xfrm>
              <a:off x="581384" y="3629733"/>
              <a:ext cx="29696" cy="11984"/>
            </a:xfrm>
            <a:custGeom>
              <a:avLst/>
              <a:gdLst/>
              <a:ahLst/>
              <a:cxnLst/>
              <a:rect l="l" t="t" r="r" b="b"/>
              <a:pathLst>
                <a:path w="832" h="398" extrusionOk="0">
                  <a:moveTo>
                    <a:pt x="1" y="391"/>
                  </a:moveTo>
                  <a:cubicBezTo>
                    <a:pt x="336" y="397"/>
                    <a:pt x="601" y="371"/>
                    <a:pt x="771" y="299"/>
                  </a:cubicBezTo>
                  <a:cubicBezTo>
                    <a:pt x="831" y="59"/>
                    <a:pt x="504" y="0"/>
                    <a:pt x="1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5" name="Google Shape;4785;p3"/>
            <p:cNvSpPr/>
            <p:nvPr/>
          </p:nvSpPr>
          <p:spPr>
            <a:xfrm>
              <a:off x="8985707" y="3632865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192" y="104"/>
                  </a:moveTo>
                  <a:cubicBezTo>
                    <a:pt x="192" y="53"/>
                    <a:pt x="34" y="1"/>
                    <a:pt x="0" y="104"/>
                  </a:cubicBezTo>
                  <a:cubicBezTo>
                    <a:pt x="0" y="154"/>
                    <a:pt x="154" y="207"/>
                    <a:pt x="192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6" name="Google Shape;4786;p3"/>
            <p:cNvSpPr/>
            <p:nvPr/>
          </p:nvSpPr>
          <p:spPr>
            <a:xfrm>
              <a:off x="3396578" y="3627806"/>
              <a:ext cx="41332" cy="13760"/>
            </a:xfrm>
            <a:custGeom>
              <a:avLst/>
              <a:gdLst/>
              <a:ahLst/>
              <a:cxnLst/>
              <a:rect l="l" t="t" r="r" b="b"/>
              <a:pathLst>
                <a:path w="1158" h="457" extrusionOk="0">
                  <a:moveTo>
                    <a:pt x="1157" y="1"/>
                  </a:moveTo>
                  <a:lnTo>
                    <a:pt x="193" y="1"/>
                  </a:lnTo>
                  <a:cubicBezTo>
                    <a:pt x="210" y="157"/>
                    <a:pt x="151" y="282"/>
                    <a:pt x="1" y="365"/>
                  </a:cubicBezTo>
                  <a:cubicBezTo>
                    <a:pt x="839" y="456"/>
                    <a:pt x="861" y="162"/>
                    <a:pt x="11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7" name="Google Shape;4787;p3"/>
            <p:cNvSpPr/>
            <p:nvPr/>
          </p:nvSpPr>
          <p:spPr>
            <a:xfrm>
              <a:off x="2032865" y="3633256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3" y="182"/>
                  </a:moveTo>
                  <a:lnTo>
                    <a:pt x="603" y="1"/>
                  </a:lnTo>
                  <a:lnTo>
                    <a:pt x="24" y="1"/>
                  </a:lnTo>
                  <a:cubicBezTo>
                    <a:pt x="0" y="164"/>
                    <a:pt x="217" y="212"/>
                    <a:pt x="603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8" name="Google Shape;4788;p3"/>
            <p:cNvSpPr/>
            <p:nvPr/>
          </p:nvSpPr>
          <p:spPr>
            <a:xfrm>
              <a:off x="1958911" y="3622297"/>
              <a:ext cx="45258" cy="14573"/>
            </a:xfrm>
            <a:custGeom>
              <a:avLst/>
              <a:gdLst/>
              <a:ahLst/>
              <a:cxnLst/>
              <a:rect l="l" t="t" r="r" b="b"/>
              <a:pathLst>
                <a:path w="1268" h="484" extrusionOk="0">
                  <a:moveTo>
                    <a:pt x="362" y="455"/>
                  </a:moveTo>
                  <a:cubicBezTo>
                    <a:pt x="1267" y="484"/>
                    <a:pt x="878" y="35"/>
                    <a:pt x="362" y="1"/>
                  </a:cubicBezTo>
                  <a:cubicBezTo>
                    <a:pt x="1" y="174"/>
                    <a:pt x="476" y="167"/>
                    <a:pt x="362" y="4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9" name="Google Shape;4789;p3"/>
            <p:cNvSpPr/>
            <p:nvPr/>
          </p:nvSpPr>
          <p:spPr>
            <a:xfrm>
              <a:off x="4619774" y="3625067"/>
              <a:ext cx="22665" cy="8220"/>
            </a:xfrm>
            <a:custGeom>
              <a:avLst/>
              <a:gdLst/>
              <a:ahLst/>
              <a:cxnLst/>
              <a:rect l="l" t="t" r="r" b="b"/>
              <a:pathLst>
                <a:path w="635" h="273" extrusionOk="0">
                  <a:moveTo>
                    <a:pt x="635" y="0"/>
                  </a:moveTo>
                  <a:lnTo>
                    <a:pt x="248" y="0"/>
                  </a:lnTo>
                  <a:cubicBezTo>
                    <a:pt x="236" y="116"/>
                    <a:pt x="0" y="125"/>
                    <a:pt x="56" y="273"/>
                  </a:cubicBezTo>
                  <a:lnTo>
                    <a:pt x="635" y="27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0" name="Google Shape;4790;p3"/>
            <p:cNvSpPr/>
            <p:nvPr/>
          </p:nvSpPr>
          <p:spPr>
            <a:xfrm>
              <a:off x="1868646" y="3630516"/>
              <a:ext cx="13670" cy="2770"/>
            </a:xfrm>
            <a:custGeom>
              <a:avLst/>
              <a:gdLst/>
              <a:ahLst/>
              <a:cxnLst/>
              <a:rect l="l" t="t" r="r" b="b"/>
              <a:pathLst>
                <a:path w="383" h="92" extrusionOk="0">
                  <a:moveTo>
                    <a:pt x="383" y="1"/>
                  </a:moveTo>
                  <a:cubicBezTo>
                    <a:pt x="232" y="21"/>
                    <a:pt x="3" y="3"/>
                    <a:pt x="0" y="92"/>
                  </a:cubicBezTo>
                  <a:cubicBezTo>
                    <a:pt x="148" y="71"/>
                    <a:pt x="379" y="88"/>
                    <a:pt x="3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1" name="Google Shape;4791;p3"/>
            <p:cNvSpPr/>
            <p:nvPr/>
          </p:nvSpPr>
          <p:spPr>
            <a:xfrm>
              <a:off x="1111765" y="3618112"/>
              <a:ext cx="20309" cy="13489"/>
            </a:xfrm>
            <a:custGeom>
              <a:avLst/>
              <a:gdLst/>
              <a:ahLst/>
              <a:cxnLst/>
              <a:rect l="l" t="t" r="r" b="b"/>
              <a:pathLst>
                <a:path w="569" h="448" extrusionOk="0">
                  <a:moveTo>
                    <a:pt x="374" y="413"/>
                  </a:moveTo>
                  <a:cubicBezTo>
                    <a:pt x="386" y="356"/>
                    <a:pt x="403" y="306"/>
                    <a:pt x="569" y="323"/>
                  </a:cubicBezTo>
                  <a:lnTo>
                    <a:pt x="569" y="140"/>
                  </a:lnTo>
                  <a:cubicBezTo>
                    <a:pt x="94" y="0"/>
                    <a:pt x="1" y="448"/>
                    <a:pt x="374" y="4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2" name="Google Shape;4792;p3"/>
            <p:cNvSpPr/>
            <p:nvPr/>
          </p:nvSpPr>
          <p:spPr>
            <a:xfrm>
              <a:off x="7047854" y="3624314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5"/>
                  </a:moveTo>
                  <a:cubicBezTo>
                    <a:pt x="242" y="0"/>
                    <a:pt x="0" y="70"/>
                    <a:pt x="102" y="117"/>
                  </a:cubicBezTo>
                  <a:cubicBezTo>
                    <a:pt x="157" y="141"/>
                    <a:pt x="394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3" name="Google Shape;4793;p3"/>
            <p:cNvSpPr/>
            <p:nvPr/>
          </p:nvSpPr>
          <p:spPr>
            <a:xfrm>
              <a:off x="6949309" y="3614890"/>
              <a:ext cx="65246" cy="12947"/>
            </a:xfrm>
            <a:custGeom>
              <a:avLst/>
              <a:gdLst/>
              <a:ahLst/>
              <a:cxnLst/>
              <a:rect l="l" t="t" r="r" b="b"/>
              <a:pathLst>
                <a:path w="1828" h="430" extrusionOk="0">
                  <a:moveTo>
                    <a:pt x="1128" y="430"/>
                  </a:moveTo>
                  <a:cubicBezTo>
                    <a:pt x="1828" y="0"/>
                    <a:pt x="0" y="307"/>
                    <a:pt x="1128" y="43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4" name="Google Shape;4794;p3"/>
            <p:cNvSpPr/>
            <p:nvPr/>
          </p:nvSpPr>
          <p:spPr>
            <a:xfrm>
              <a:off x="5853105" y="3619587"/>
              <a:ext cx="23307" cy="8250"/>
            </a:xfrm>
            <a:custGeom>
              <a:avLst/>
              <a:gdLst/>
              <a:ahLst/>
              <a:cxnLst/>
              <a:rect l="l" t="t" r="r" b="b"/>
              <a:pathLst>
                <a:path w="653" h="274" extrusionOk="0">
                  <a:moveTo>
                    <a:pt x="405" y="274"/>
                  </a:moveTo>
                  <a:cubicBezTo>
                    <a:pt x="417" y="156"/>
                    <a:pt x="653" y="148"/>
                    <a:pt x="598" y="1"/>
                  </a:cubicBezTo>
                  <a:lnTo>
                    <a:pt x="212" y="1"/>
                  </a:lnTo>
                  <a:cubicBezTo>
                    <a:pt x="0" y="130"/>
                    <a:pt x="8" y="221"/>
                    <a:pt x="405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5" name="Google Shape;4795;p3"/>
            <p:cNvSpPr/>
            <p:nvPr/>
          </p:nvSpPr>
          <p:spPr>
            <a:xfrm>
              <a:off x="175318" y="3618623"/>
              <a:ext cx="32659" cy="9214"/>
            </a:xfrm>
            <a:custGeom>
              <a:avLst/>
              <a:gdLst/>
              <a:ahLst/>
              <a:cxnLst/>
              <a:rect l="l" t="t" r="r" b="b"/>
              <a:pathLst>
                <a:path w="915" h="306" extrusionOk="0">
                  <a:moveTo>
                    <a:pt x="1" y="214"/>
                  </a:moveTo>
                  <a:cubicBezTo>
                    <a:pt x="193" y="214"/>
                    <a:pt x="230" y="287"/>
                    <a:pt x="387" y="306"/>
                  </a:cubicBezTo>
                  <a:cubicBezTo>
                    <a:pt x="914" y="158"/>
                    <a:pt x="102" y="0"/>
                    <a:pt x="1" y="2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6" name="Google Shape;4796;p3"/>
            <p:cNvSpPr/>
            <p:nvPr/>
          </p:nvSpPr>
          <p:spPr>
            <a:xfrm>
              <a:off x="7226920" y="362154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1" y="26"/>
                  </a:moveTo>
                  <a:cubicBezTo>
                    <a:pt x="237" y="1"/>
                    <a:pt x="1" y="70"/>
                    <a:pt x="100" y="117"/>
                  </a:cubicBezTo>
                  <a:cubicBezTo>
                    <a:pt x="152" y="142"/>
                    <a:pt x="392" y="73"/>
                    <a:pt x="291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7" name="Google Shape;4797;p3"/>
            <p:cNvSpPr/>
            <p:nvPr/>
          </p:nvSpPr>
          <p:spPr>
            <a:xfrm>
              <a:off x="5967248" y="3621544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4" y="26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2"/>
                    <a:pt x="396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8" name="Google Shape;4798;p3"/>
            <p:cNvSpPr/>
            <p:nvPr/>
          </p:nvSpPr>
          <p:spPr>
            <a:xfrm>
              <a:off x="2546363" y="362154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0" y="1"/>
                    <a:pt x="1" y="70"/>
                    <a:pt x="103" y="117"/>
                  </a:cubicBezTo>
                  <a:cubicBezTo>
                    <a:pt x="155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9" name="Google Shape;4799;p3"/>
            <p:cNvSpPr/>
            <p:nvPr/>
          </p:nvSpPr>
          <p:spPr>
            <a:xfrm>
              <a:off x="7069697" y="3610434"/>
              <a:ext cx="39761" cy="15778"/>
            </a:xfrm>
            <a:custGeom>
              <a:avLst/>
              <a:gdLst/>
              <a:ahLst/>
              <a:cxnLst/>
              <a:rect l="l" t="t" r="r" b="b"/>
              <a:pathLst>
                <a:path w="1114" h="524" extrusionOk="0">
                  <a:moveTo>
                    <a:pt x="646" y="305"/>
                  </a:moveTo>
                  <a:cubicBezTo>
                    <a:pt x="1114" y="1"/>
                    <a:pt x="0" y="524"/>
                    <a:pt x="646" y="3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0" name="Google Shape;4800;p3"/>
            <p:cNvSpPr/>
            <p:nvPr/>
          </p:nvSpPr>
          <p:spPr>
            <a:xfrm>
              <a:off x="4903952" y="3616185"/>
              <a:ext cx="13884" cy="7437"/>
            </a:xfrm>
            <a:custGeom>
              <a:avLst/>
              <a:gdLst/>
              <a:ahLst/>
              <a:cxnLst/>
              <a:rect l="l" t="t" r="r" b="b"/>
              <a:pathLst>
                <a:path w="389" h="247" extrusionOk="0">
                  <a:moveTo>
                    <a:pt x="388" y="114"/>
                  </a:moveTo>
                  <a:cubicBezTo>
                    <a:pt x="385" y="22"/>
                    <a:pt x="48" y="0"/>
                    <a:pt x="1" y="114"/>
                  </a:cubicBezTo>
                  <a:cubicBezTo>
                    <a:pt x="219" y="105"/>
                    <a:pt x="301" y="247"/>
                    <a:pt x="388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1" name="Google Shape;4801;p3"/>
            <p:cNvSpPr/>
            <p:nvPr/>
          </p:nvSpPr>
          <p:spPr>
            <a:xfrm>
              <a:off x="4645722" y="361880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0" y="117"/>
                  </a:moveTo>
                  <a:cubicBezTo>
                    <a:pt x="154" y="142"/>
                    <a:pt x="391" y="72"/>
                    <a:pt x="293" y="25"/>
                  </a:cubicBezTo>
                  <a:cubicBezTo>
                    <a:pt x="240" y="1"/>
                    <a:pt x="0" y="71"/>
                    <a:pt x="100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2" name="Google Shape;4802;p3"/>
            <p:cNvSpPr/>
            <p:nvPr/>
          </p:nvSpPr>
          <p:spPr>
            <a:xfrm>
              <a:off x="251021" y="3619587"/>
              <a:ext cx="13849" cy="2800"/>
            </a:xfrm>
            <a:custGeom>
              <a:avLst/>
              <a:gdLst/>
              <a:ahLst/>
              <a:cxnLst/>
              <a:rect l="l" t="t" r="r" b="b"/>
              <a:pathLst>
                <a:path w="388" h="93" extrusionOk="0">
                  <a:moveTo>
                    <a:pt x="387" y="1"/>
                  </a:moveTo>
                  <a:cubicBezTo>
                    <a:pt x="236" y="20"/>
                    <a:pt x="3" y="3"/>
                    <a:pt x="1" y="92"/>
                  </a:cubicBezTo>
                  <a:cubicBezTo>
                    <a:pt x="151" y="71"/>
                    <a:pt x="381" y="89"/>
                    <a:pt x="3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3" name="Google Shape;4803;p3"/>
            <p:cNvSpPr/>
            <p:nvPr/>
          </p:nvSpPr>
          <p:spPr>
            <a:xfrm>
              <a:off x="7353555" y="3611427"/>
              <a:ext cx="23486" cy="8190"/>
            </a:xfrm>
            <a:custGeom>
              <a:avLst/>
              <a:gdLst/>
              <a:ahLst/>
              <a:cxnLst/>
              <a:rect l="l" t="t" r="r" b="b"/>
              <a:pathLst>
                <a:path w="658" h="272" extrusionOk="0">
                  <a:moveTo>
                    <a:pt x="409" y="272"/>
                  </a:moveTo>
                  <a:cubicBezTo>
                    <a:pt x="418" y="154"/>
                    <a:pt x="657" y="145"/>
                    <a:pt x="601" y="0"/>
                  </a:cubicBezTo>
                  <a:lnTo>
                    <a:pt x="214" y="0"/>
                  </a:lnTo>
                  <a:cubicBezTo>
                    <a:pt x="1" y="131"/>
                    <a:pt x="6" y="219"/>
                    <a:pt x="409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4" name="Google Shape;4804;p3"/>
            <p:cNvSpPr/>
            <p:nvPr/>
          </p:nvSpPr>
          <p:spPr>
            <a:xfrm>
              <a:off x="2202258" y="3616124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4"/>
                  </a:moveTo>
                  <a:cubicBezTo>
                    <a:pt x="238" y="1"/>
                    <a:pt x="1" y="69"/>
                    <a:pt x="99" y="116"/>
                  </a:cubicBezTo>
                  <a:cubicBezTo>
                    <a:pt x="153" y="141"/>
                    <a:pt x="392" y="73"/>
                    <a:pt x="293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5" name="Google Shape;4805;p3"/>
            <p:cNvSpPr/>
            <p:nvPr/>
          </p:nvSpPr>
          <p:spPr>
            <a:xfrm>
              <a:off x="1865006" y="361338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3" y="27"/>
                  </a:moveTo>
                  <a:cubicBezTo>
                    <a:pt x="238" y="0"/>
                    <a:pt x="0" y="70"/>
                    <a:pt x="102" y="115"/>
                  </a:cubicBezTo>
                  <a:cubicBezTo>
                    <a:pt x="152" y="141"/>
                    <a:pt x="391" y="71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6" name="Google Shape;4806;p3"/>
            <p:cNvSpPr/>
            <p:nvPr/>
          </p:nvSpPr>
          <p:spPr>
            <a:xfrm>
              <a:off x="1510586" y="3610163"/>
              <a:ext cx="13813" cy="7407"/>
            </a:xfrm>
            <a:custGeom>
              <a:avLst/>
              <a:gdLst/>
              <a:ahLst/>
              <a:cxnLst/>
              <a:rect l="l" t="t" r="r" b="b"/>
              <a:pathLst>
                <a:path w="387" h="246" extrusionOk="0">
                  <a:moveTo>
                    <a:pt x="387" y="134"/>
                  </a:moveTo>
                  <a:cubicBezTo>
                    <a:pt x="172" y="143"/>
                    <a:pt x="87" y="0"/>
                    <a:pt x="1" y="134"/>
                  </a:cubicBezTo>
                  <a:cubicBezTo>
                    <a:pt x="3" y="225"/>
                    <a:pt x="340" y="246"/>
                    <a:pt x="387" y="13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7" name="Google Shape;4807;p3"/>
            <p:cNvSpPr/>
            <p:nvPr/>
          </p:nvSpPr>
          <p:spPr>
            <a:xfrm>
              <a:off x="4339557" y="3608627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7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8" name="Google Shape;4808;p3"/>
            <p:cNvSpPr/>
            <p:nvPr/>
          </p:nvSpPr>
          <p:spPr>
            <a:xfrm>
              <a:off x="1579435" y="3608627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389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9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9" name="Google Shape;4809;p3"/>
            <p:cNvSpPr/>
            <p:nvPr/>
          </p:nvSpPr>
          <p:spPr>
            <a:xfrm>
              <a:off x="7987549" y="3608206"/>
              <a:ext cx="20773" cy="3673"/>
            </a:xfrm>
            <a:custGeom>
              <a:avLst/>
              <a:gdLst/>
              <a:ahLst/>
              <a:cxnLst/>
              <a:rect l="l" t="t" r="r" b="b"/>
              <a:pathLst>
                <a:path w="582" h="122" extrusionOk="0">
                  <a:moveTo>
                    <a:pt x="582" y="15"/>
                  </a:moveTo>
                  <a:cubicBezTo>
                    <a:pt x="353" y="30"/>
                    <a:pt x="35" y="0"/>
                    <a:pt x="1" y="107"/>
                  </a:cubicBezTo>
                  <a:cubicBezTo>
                    <a:pt x="229" y="92"/>
                    <a:pt x="548" y="122"/>
                    <a:pt x="582" y="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0" name="Google Shape;4810;p3"/>
            <p:cNvSpPr/>
            <p:nvPr/>
          </p:nvSpPr>
          <p:spPr>
            <a:xfrm>
              <a:off x="4525333" y="360555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4" y="103"/>
                  </a:moveTo>
                  <a:cubicBezTo>
                    <a:pt x="0" y="153"/>
                    <a:pt x="157" y="206"/>
                    <a:pt x="194" y="103"/>
                  </a:cubicBezTo>
                  <a:cubicBezTo>
                    <a:pt x="196" y="54"/>
                    <a:pt x="39" y="1"/>
                    <a:pt x="4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1" name="Google Shape;4811;p3"/>
            <p:cNvSpPr/>
            <p:nvPr/>
          </p:nvSpPr>
          <p:spPr>
            <a:xfrm>
              <a:off x="684641" y="3601913"/>
              <a:ext cx="13813" cy="7437"/>
            </a:xfrm>
            <a:custGeom>
              <a:avLst/>
              <a:gdLst/>
              <a:ahLst/>
              <a:cxnLst/>
              <a:rect l="l" t="t" r="r" b="b"/>
              <a:pathLst>
                <a:path w="387" h="247" extrusionOk="0">
                  <a:moveTo>
                    <a:pt x="387" y="133"/>
                  </a:moveTo>
                  <a:cubicBezTo>
                    <a:pt x="169" y="143"/>
                    <a:pt x="85" y="0"/>
                    <a:pt x="1" y="133"/>
                  </a:cubicBezTo>
                  <a:cubicBezTo>
                    <a:pt x="2" y="224"/>
                    <a:pt x="339" y="247"/>
                    <a:pt x="387" y="13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2" name="Google Shape;4812;p3"/>
            <p:cNvSpPr/>
            <p:nvPr/>
          </p:nvSpPr>
          <p:spPr>
            <a:xfrm>
              <a:off x="1235259" y="3600107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6" y="102"/>
                  </a:moveTo>
                  <a:cubicBezTo>
                    <a:pt x="196" y="52"/>
                    <a:pt x="35" y="0"/>
                    <a:pt x="0" y="102"/>
                  </a:cubicBezTo>
                  <a:cubicBezTo>
                    <a:pt x="1" y="153"/>
                    <a:pt x="157" y="207"/>
                    <a:pt x="196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3" name="Google Shape;4813;p3"/>
            <p:cNvSpPr/>
            <p:nvPr/>
          </p:nvSpPr>
          <p:spPr>
            <a:xfrm>
              <a:off x="3589243" y="3597337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6" y="104"/>
                  </a:moveTo>
                  <a:cubicBezTo>
                    <a:pt x="196" y="53"/>
                    <a:pt x="38" y="1"/>
                    <a:pt x="3" y="104"/>
                  </a:cubicBezTo>
                  <a:cubicBezTo>
                    <a:pt x="0" y="155"/>
                    <a:pt x="160" y="208"/>
                    <a:pt x="196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4" name="Google Shape;4814;p3"/>
            <p:cNvSpPr/>
            <p:nvPr/>
          </p:nvSpPr>
          <p:spPr>
            <a:xfrm>
              <a:off x="7588335" y="3594386"/>
              <a:ext cx="13813" cy="6835"/>
            </a:xfrm>
            <a:custGeom>
              <a:avLst/>
              <a:gdLst/>
              <a:ahLst/>
              <a:cxnLst/>
              <a:rect l="l" t="t" r="r" b="b"/>
              <a:pathLst>
                <a:path w="387" h="227" extrusionOk="0">
                  <a:moveTo>
                    <a:pt x="387" y="112"/>
                  </a:moveTo>
                  <a:cubicBezTo>
                    <a:pt x="345" y="1"/>
                    <a:pt x="170" y="57"/>
                    <a:pt x="0" y="112"/>
                  </a:cubicBezTo>
                  <a:cubicBezTo>
                    <a:pt x="0" y="203"/>
                    <a:pt x="340" y="227"/>
                    <a:pt x="387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5" name="Google Shape;4815;p3"/>
            <p:cNvSpPr/>
            <p:nvPr/>
          </p:nvSpPr>
          <p:spPr>
            <a:xfrm>
              <a:off x="4277596" y="3594988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6" name="Google Shape;4816;p3"/>
            <p:cNvSpPr/>
            <p:nvPr/>
          </p:nvSpPr>
          <p:spPr>
            <a:xfrm>
              <a:off x="2835503" y="359694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3" y="142"/>
                    <a:pt x="391" y="73"/>
                    <a:pt x="293" y="27"/>
                  </a:cubicBezTo>
                  <a:cubicBezTo>
                    <a:pt x="240" y="1"/>
                    <a:pt x="1" y="71"/>
                    <a:pt x="99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7" name="Google Shape;4817;p3"/>
            <p:cNvSpPr/>
            <p:nvPr/>
          </p:nvSpPr>
          <p:spPr>
            <a:xfrm>
              <a:off x="2556856" y="3594597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" y="105"/>
                  </a:moveTo>
                  <a:cubicBezTo>
                    <a:pt x="1" y="156"/>
                    <a:pt x="155" y="208"/>
                    <a:pt x="191" y="105"/>
                  </a:cubicBezTo>
                  <a:cubicBezTo>
                    <a:pt x="194" y="54"/>
                    <a:pt x="34" y="1"/>
                    <a:pt x="1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8" name="Google Shape;4818;p3"/>
            <p:cNvSpPr/>
            <p:nvPr/>
          </p:nvSpPr>
          <p:spPr>
            <a:xfrm>
              <a:off x="1923505" y="3594627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7" y="104"/>
                  </a:moveTo>
                  <a:cubicBezTo>
                    <a:pt x="197" y="53"/>
                    <a:pt x="39" y="1"/>
                    <a:pt x="5" y="104"/>
                  </a:cubicBezTo>
                  <a:cubicBezTo>
                    <a:pt x="1" y="154"/>
                    <a:pt x="160" y="207"/>
                    <a:pt x="197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9" name="Google Shape;4819;p3"/>
            <p:cNvSpPr/>
            <p:nvPr/>
          </p:nvSpPr>
          <p:spPr>
            <a:xfrm>
              <a:off x="567643" y="3597728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2"/>
                    <a:pt x="3" y="2"/>
                    <a:pt x="1" y="91"/>
                  </a:cubicBezTo>
                  <a:cubicBezTo>
                    <a:pt x="150" y="71"/>
                    <a:pt x="381" y="90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0" name="Google Shape;4820;p3"/>
            <p:cNvSpPr/>
            <p:nvPr/>
          </p:nvSpPr>
          <p:spPr>
            <a:xfrm>
              <a:off x="6721095" y="3588936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6" y="110"/>
                  </a:moveTo>
                  <a:cubicBezTo>
                    <a:pt x="345" y="1"/>
                    <a:pt x="173" y="53"/>
                    <a:pt x="1" y="110"/>
                  </a:cubicBezTo>
                  <a:cubicBezTo>
                    <a:pt x="3" y="202"/>
                    <a:pt x="339" y="225"/>
                    <a:pt x="386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1" name="Google Shape;4821;p3"/>
            <p:cNvSpPr/>
            <p:nvPr/>
          </p:nvSpPr>
          <p:spPr>
            <a:xfrm>
              <a:off x="6166908" y="3591496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5"/>
                  </a:moveTo>
                  <a:cubicBezTo>
                    <a:pt x="238" y="0"/>
                    <a:pt x="1" y="70"/>
                    <a:pt x="99" y="117"/>
                  </a:cubicBezTo>
                  <a:cubicBezTo>
                    <a:pt x="154" y="141"/>
                    <a:pt x="392" y="72"/>
                    <a:pt x="292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2" name="Google Shape;4822;p3"/>
            <p:cNvSpPr/>
            <p:nvPr/>
          </p:nvSpPr>
          <p:spPr>
            <a:xfrm>
              <a:off x="5048540" y="3586769"/>
              <a:ext cx="20666" cy="9003"/>
            </a:xfrm>
            <a:custGeom>
              <a:avLst/>
              <a:gdLst/>
              <a:ahLst/>
              <a:cxnLst/>
              <a:rect l="l" t="t" r="r" b="b"/>
              <a:pathLst>
                <a:path w="579" h="299" extrusionOk="0">
                  <a:moveTo>
                    <a:pt x="579" y="1"/>
                  </a:moveTo>
                  <a:lnTo>
                    <a:pt x="193" y="1"/>
                  </a:lnTo>
                  <a:cubicBezTo>
                    <a:pt x="193" y="91"/>
                    <a:pt x="38" y="109"/>
                    <a:pt x="0" y="182"/>
                  </a:cubicBezTo>
                  <a:cubicBezTo>
                    <a:pt x="246" y="189"/>
                    <a:pt x="267" y="298"/>
                    <a:pt x="579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3" name="Google Shape;4823;p3"/>
            <p:cNvSpPr/>
            <p:nvPr/>
          </p:nvSpPr>
          <p:spPr>
            <a:xfrm>
              <a:off x="2822083" y="3586377"/>
              <a:ext cx="23914" cy="5902"/>
            </a:xfrm>
            <a:custGeom>
              <a:avLst/>
              <a:gdLst/>
              <a:ahLst/>
              <a:cxnLst/>
              <a:rect l="l" t="t" r="r" b="b"/>
              <a:pathLst>
                <a:path w="670" h="196" extrusionOk="0">
                  <a:moveTo>
                    <a:pt x="475" y="195"/>
                  </a:moveTo>
                  <a:cubicBezTo>
                    <a:pt x="473" y="104"/>
                    <a:pt x="631" y="87"/>
                    <a:pt x="669" y="14"/>
                  </a:cubicBezTo>
                  <a:cubicBezTo>
                    <a:pt x="364" y="22"/>
                    <a:pt x="1" y="1"/>
                    <a:pt x="88" y="19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4" name="Google Shape;4824;p3"/>
            <p:cNvSpPr/>
            <p:nvPr/>
          </p:nvSpPr>
          <p:spPr>
            <a:xfrm>
              <a:off x="6937852" y="358601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6"/>
                  </a:moveTo>
                  <a:cubicBezTo>
                    <a:pt x="238" y="1"/>
                    <a:pt x="0" y="70"/>
                    <a:pt x="99" y="116"/>
                  </a:cubicBezTo>
                  <a:cubicBezTo>
                    <a:pt x="152" y="142"/>
                    <a:pt x="389" y="74"/>
                    <a:pt x="291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5" name="Google Shape;4825;p3"/>
            <p:cNvSpPr/>
            <p:nvPr/>
          </p:nvSpPr>
          <p:spPr>
            <a:xfrm>
              <a:off x="4515304" y="3575839"/>
              <a:ext cx="40440" cy="13670"/>
            </a:xfrm>
            <a:custGeom>
              <a:avLst/>
              <a:gdLst/>
              <a:ahLst/>
              <a:cxnLst/>
              <a:rect l="l" t="t" r="r" b="b"/>
              <a:pathLst>
                <a:path w="1133" h="454" extrusionOk="0">
                  <a:moveTo>
                    <a:pt x="285" y="454"/>
                  </a:moveTo>
                  <a:lnTo>
                    <a:pt x="1054" y="454"/>
                  </a:lnTo>
                  <a:cubicBezTo>
                    <a:pt x="1132" y="237"/>
                    <a:pt x="699" y="258"/>
                    <a:pt x="860" y="1"/>
                  </a:cubicBezTo>
                  <a:cubicBezTo>
                    <a:pt x="1" y="41"/>
                    <a:pt x="575" y="193"/>
                    <a:pt x="285" y="45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6" name="Google Shape;4826;p3"/>
            <p:cNvSpPr/>
            <p:nvPr/>
          </p:nvSpPr>
          <p:spPr>
            <a:xfrm>
              <a:off x="2553287" y="358601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6"/>
                  </a:moveTo>
                  <a:cubicBezTo>
                    <a:pt x="242" y="1"/>
                    <a:pt x="0" y="70"/>
                    <a:pt x="102" y="116"/>
                  </a:cubicBezTo>
                  <a:cubicBezTo>
                    <a:pt x="154" y="142"/>
                    <a:pt x="392" y="74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7" name="Google Shape;4827;p3"/>
            <p:cNvSpPr/>
            <p:nvPr/>
          </p:nvSpPr>
          <p:spPr>
            <a:xfrm>
              <a:off x="1920007" y="3586016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103" y="116"/>
                  </a:moveTo>
                  <a:cubicBezTo>
                    <a:pt x="154" y="142"/>
                    <a:pt x="395" y="71"/>
                    <a:pt x="295" y="26"/>
                  </a:cubicBezTo>
                  <a:cubicBezTo>
                    <a:pt x="238" y="1"/>
                    <a:pt x="1" y="70"/>
                    <a:pt x="103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8" name="Google Shape;4828;p3"/>
            <p:cNvSpPr/>
            <p:nvPr/>
          </p:nvSpPr>
          <p:spPr>
            <a:xfrm>
              <a:off x="225465" y="3573400"/>
              <a:ext cx="46257" cy="18789"/>
            </a:xfrm>
            <a:custGeom>
              <a:avLst/>
              <a:gdLst/>
              <a:ahLst/>
              <a:cxnLst/>
              <a:rect l="l" t="t" r="r" b="b"/>
              <a:pathLst>
                <a:path w="1296" h="624" extrusionOk="0">
                  <a:moveTo>
                    <a:pt x="1295" y="355"/>
                  </a:moveTo>
                  <a:cubicBezTo>
                    <a:pt x="924" y="318"/>
                    <a:pt x="1144" y="1"/>
                    <a:pt x="524" y="83"/>
                  </a:cubicBezTo>
                  <a:cubicBezTo>
                    <a:pt x="0" y="224"/>
                    <a:pt x="999" y="624"/>
                    <a:pt x="1295" y="3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9" name="Google Shape;4829;p3"/>
            <p:cNvSpPr/>
            <p:nvPr/>
          </p:nvSpPr>
          <p:spPr>
            <a:xfrm>
              <a:off x="8631001" y="3580566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40" y="1"/>
                    <a:pt x="1" y="68"/>
                    <a:pt x="100" y="115"/>
                  </a:cubicBezTo>
                  <a:cubicBezTo>
                    <a:pt x="155" y="140"/>
                    <a:pt x="394" y="74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0" name="Google Shape;4830;p3"/>
            <p:cNvSpPr/>
            <p:nvPr/>
          </p:nvSpPr>
          <p:spPr>
            <a:xfrm>
              <a:off x="7141010" y="3581259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5" y="1"/>
                  </a:moveTo>
                  <a:cubicBezTo>
                    <a:pt x="233" y="23"/>
                    <a:pt x="3" y="4"/>
                    <a:pt x="1" y="92"/>
                  </a:cubicBezTo>
                  <a:cubicBezTo>
                    <a:pt x="150" y="71"/>
                    <a:pt x="379" y="90"/>
                    <a:pt x="3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1" name="Google Shape;4831;p3"/>
            <p:cNvSpPr/>
            <p:nvPr/>
          </p:nvSpPr>
          <p:spPr>
            <a:xfrm>
              <a:off x="4269886" y="3573129"/>
              <a:ext cx="21487" cy="6413"/>
            </a:xfrm>
            <a:custGeom>
              <a:avLst/>
              <a:gdLst/>
              <a:ahLst/>
              <a:cxnLst/>
              <a:rect l="l" t="t" r="r" b="b"/>
              <a:pathLst>
                <a:path w="602" h="213" extrusionOk="0">
                  <a:moveTo>
                    <a:pt x="602" y="182"/>
                  </a:moveTo>
                  <a:lnTo>
                    <a:pt x="602" y="1"/>
                  </a:lnTo>
                  <a:lnTo>
                    <a:pt x="22" y="1"/>
                  </a:lnTo>
                  <a:cubicBezTo>
                    <a:pt x="0" y="164"/>
                    <a:pt x="217" y="212"/>
                    <a:pt x="602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2" name="Google Shape;4832;p3"/>
            <p:cNvSpPr/>
            <p:nvPr/>
          </p:nvSpPr>
          <p:spPr>
            <a:xfrm>
              <a:off x="3103977" y="357505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7"/>
                  </a:moveTo>
                  <a:cubicBezTo>
                    <a:pt x="238" y="1"/>
                    <a:pt x="0" y="69"/>
                    <a:pt x="99" y="118"/>
                  </a:cubicBezTo>
                  <a:cubicBezTo>
                    <a:pt x="152" y="142"/>
                    <a:pt x="389" y="75"/>
                    <a:pt x="291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3" name="Google Shape;4833;p3"/>
            <p:cNvSpPr/>
            <p:nvPr/>
          </p:nvSpPr>
          <p:spPr>
            <a:xfrm>
              <a:off x="1438203" y="357505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7"/>
                  </a:moveTo>
                  <a:cubicBezTo>
                    <a:pt x="242" y="1"/>
                    <a:pt x="0" y="69"/>
                    <a:pt x="101" y="118"/>
                  </a:cubicBezTo>
                  <a:cubicBezTo>
                    <a:pt x="157" y="142"/>
                    <a:pt x="393" y="75"/>
                    <a:pt x="295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4" name="Google Shape;4834;p3"/>
            <p:cNvSpPr/>
            <p:nvPr/>
          </p:nvSpPr>
          <p:spPr>
            <a:xfrm>
              <a:off x="309377" y="3575056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7"/>
                  </a:moveTo>
                  <a:cubicBezTo>
                    <a:pt x="240" y="1"/>
                    <a:pt x="0" y="69"/>
                    <a:pt x="99" y="118"/>
                  </a:cubicBezTo>
                  <a:cubicBezTo>
                    <a:pt x="154" y="142"/>
                    <a:pt x="394" y="75"/>
                    <a:pt x="292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5" name="Google Shape;4835;p3"/>
            <p:cNvSpPr/>
            <p:nvPr/>
          </p:nvSpPr>
          <p:spPr>
            <a:xfrm>
              <a:off x="4583796" y="357237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6"/>
                  </a:moveTo>
                  <a:cubicBezTo>
                    <a:pt x="238" y="1"/>
                    <a:pt x="1" y="70"/>
                    <a:pt x="98" y="116"/>
                  </a:cubicBezTo>
                  <a:cubicBezTo>
                    <a:pt x="153" y="142"/>
                    <a:pt x="392" y="71"/>
                    <a:pt x="292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6" name="Google Shape;4836;p3"/>
            <p:cNvSpPr/>
            <p:nvPr/>
          </p:nvSpPr>
          <p:spPr>
            <a:xfrm>
              <a:off x="2198939" y="3566746"/>
              <a:ext cx="27626" cy="9997"/>
            </a:xfrm>
            <a:custGeom>
              <a:avLst/>
              <a:gdLst/>
              <a:ahLst/>
              <a:cxnLst/>
              <a:rect l="l" t="t" r="r" b="b"/>
              <a:pathLst>
                <a:path w="774" h="332" extrusionOk="0">
                  <a:moveTo>
                    <a:pt x="1" y="213"/>
                  </a:moveTo>
                  <a:cubicBezTo>
                    <a:pt x="258" y="330"/>
                    <a:pt x="716" y="332"/>
                    <a:pt x="774" y="121"/>
                  </a:cubicBezTo>
                  <a:cubicBezTo>
                    <a:pt x="517" y="4"/>
                    <a:pt x="54" y="0"/>
                    <a:pt x="1" y="2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7" name="Google Shape;4837;p3"/>
            <p:cNvSpPr/>
            <p:nvPr/>
          </p:nvSpPr>
          <p:spPr>
            <a:xfrm>
              <a:off x="8497014" y="3567078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5" y="1"/>
                    <a:pt x="170" y="54"/>
                    <a:pt x="1" y="110"/>
                  </a:cubicBezTo>
                  <a:cubicBezTo>
                    <a:pt x="1" y="202"/>
                    <a:pt x="335" y="224"/>
                    <a:pt x="386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8" name="Google Shape;4838;p3"/>
            <p:cNvSpPr/>
            <p:nvPr/>
          </p:nvSpPr>
          <p:spPr>
            <a:xfrm>
              <a:off x="7801701" y="3567228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5"/>
                  </a:moveTo>
                  <a:cubicBezTo>
                    <a:pt x="195" y="55"/>
                    <a:pt x="37" y="1"/>
                    <a:pt x="1" y="105"/>
                  </a:cubicBezTo>
                  <a:cubicBezTo>
                    <a:pt x="1" y="156"/>
                    <a:pt x="157" y="209"/>
                    <a:pt x="195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9" name="Google Shape;4839;p3"/>
            <p:cNvSpPr/>
            <p:nvPr/>
          </p:nvSpPr>
          <p:spPr>
            <a:xfrm>
              <a:off x="4642438" y="3567650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0" name="Google Shape;4840;p3"/>
            <p:cNvSpPr/>
            <p:nvPr/>
          </p:nvSpPr>
          <p:spPr>
            <a:xfrm>
              <a:off x="1438203" y="356960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6"/>
                  </a:moveTo>
                  <a:cubicBezTo>
                    <a:pt x="242" y="0"/>
                    <a:pt x="0" y="71"/>
                    <a:pt x="101" y="118"/>
                  </a:cubicBezTo>
                  <a:cubicBezTo>
                    <a:pt x="157" y="143"/>
                    <a:pt x="393" y="73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1" name="Google Shape;4841;p3"/>
            <p:cNvSpPr/>
            <p:nvPr/>
          </p:nvSpPr>
          <p:spPr>
            <a:xfrm>
              <a:off x="1407258" y="3567469"/>
              <a:ext cx="23985" cy="6052"/>
            </a:xfrm>
            <a:custGeom>
              <a:avLst/>
              <a:gdLst/>
              <a:ahLst/>
              <a:cxnLst/>
              <a:rect l="l" t="t" r="r" b="b"/>
              <a:pathLst>
                <a:path w="672" h="201" extrusionOk="0">
                  <a:moveTo>
                    <a:pt x="580" y="6"/>
                  </a:moveTo>
                  <a:cubicBezTo>
                    <a:pt x="248" y="1"/>
                    <a:pt x="87" y="75"/>
                    <a:pt x="0" y="189"/>
                  </a:cubicBezTo>
                  <a:cubicBezTo>
                    <a:pt x="307" y="178"/>
                    <a:pt x="671" y="201"/>
                    <a:pt x="580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2" name="Google Shape;4842;p3"/>
            <p:cNvSpPr/>
            <p:nvPr/>
          </p:nvSpPr>
          <p:spPr>
            <a:xfrm>
              <a:off x="226857" y="3569607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38" y="0"/>
                    <a:pt x="0" y="71"/>
                    <a:pt x="100" y="118"/>
                  </a:cubicBezTo>
                  <a:cubicBezTo>
                    <a:pt x="150" y="143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3" name="Google Shape;4843;p3"/>
            <p:cNvSpPr/>
            <p:nvPr/>
          </p:nvSpPr>
          <p:spPr>
            <a:xfrm>
              <a:off x="8648419" y="3561387"/>
              <a:ext cx="27555" cy="10207"/>
            </a:xfrm>
            <a:custGeom>
              <a:avLst/>
              <a:gdLst/>
              <a:ahLst/>
              <a:cxnLst/>
              <a:rect l="l" t="t" r="r" b="b"/>
              <a:pathLst>
                <a:path w="772" h="339" extrusionOk="0">
                  <a:moveTo>
                    <a:pt x="771" y="299"/>
                  </a:moveTo>
                  <a:lnTo>
                    <a:pt x="771" y="27"/>
                  </a:lnTo>
                  <a:cubicBezTo>
                    <a:pt x="330" y="0"/>
                    <a:pt x="47" y="47"/>
                    <a:pt x="1" y="208"/>
                  </a:cubicBezTo>
                  <a:cubicBezTo>
                    <a:pt x="258" y="237"/>
                    <a:pt x="366" y="339"/>
                    <a:pt x="771" y="29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4" name="Google Shape;4844;p3"/>
            <p:cNvSpPr/>
            <p:nvPr/>
          </p:nvSpPr>
          <p:spPr>
            <a:xfrm>
              <a:off x="8022027" y="3564518"/>
              <a:ext cx="6889" cy="6293"/>
            </a:xfrm>
            <a:custGeom>
              <a:avLst/>
              <a:gdLst/>
              <a:ahLst/>
              <a:cxnLst/>
              <a:rect l="l" t="t" r="r" b="b"/>
              <a:pathLst>
                <a:path w="193" h="209" extrusionOk="0">
                  <a:moveTo>
                    <a:pt x="193" y="104"/>
                  </a:moveTo>
                  <a:cubicBezTo>
                    <a:pt x="193" y="53"/>
                    <a:pt x="39" y="1"/>
                    <a:pt x="1" y="104"/>
                  </a:cubicBezTo>
                  <a:cubicBezTo>
                    <a:pt x="1" y="155"/>
                    <a:pt x="156" y="208"/>
                    <a:pt x="193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5" name="Google Shape;4845;p3"/>
            <p:cNvSpPr/>
            <p:nvPr/>
          </p:nvSpPr>
          <p:spPr>
            <a:xfrm>
              <a:off x="7719075" y="3556660"/>
              <a:ext cx="29946" cy="13760"/>
            </a:xfrm>
            <a:custGeom>
              <a:avLst/>
              <a:gdLst/>
              <a:ahLst/>
              <a:cxnLst/>
              <a:rect l="l" t="t" r="r" b="b"/>
              <a:pathLst>
                <a:path w="839" h="457" extrusionOk="0">
                  <a:moveTo>
                    <a:pt x="196" y="456"/>
                  </a:moveTo>
                  <a:lnTo>
                    <a:pt x="581" y="456"/>
                  </a:lnTo>
                  <a:cubicBezTo>
                    <a:pt x="683" y="223"/>
                    <a:pt x="838" y="138"/>
                    <a:pt x="388" y="1"/>
                  </a:cubicBezTo>
                  <a:cubicBezTo>
                    <a:pt x="529" y="249"/>
                    <a:pt x="5" y="184"/>
                    <a:pt x="0" y="365"/>
                  </a:cubicBezTo>
                  <a:cubicBezTo>
                    <a:pt x="120" y="370"/>
                    <a:pt x="231" y="379"/>
                    <a:pt x="196" y="45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6" name="Google Shape;4846;p3"/>
            <p:cNvSpPr/>
            <p:nvPr/>
          </p:nvSpPr>
          <p:spPr>
            <a:xfrm>
              <a:off x="7650297" y="3561809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4"/>
                  </a:moveTo>
                  <a:cubicBezTo>
                    <a:pt x="196" y="53"/>
                    <a:pt x="40" y="1"/>
                    <a:pt x="0" y="104"/>
                  </a:cubicBezTo>
                  <a:cubicBezTo>
                    <a:pt x="0" y="155"/>
                    <a:pt x="157" y="207"/>
                    <a:pt x="195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7" name="Google Shape;4847;p3"/>
            <p:cNvSpPr/>
            <p:nvPr/>
          </p:nvSpPr>
          <p:spPr>
            <a:xfrm>
              <a:off x="4329313" y="3554854"/>
              <a:ext cx="58857" cy="12827"/>
            </a:xfrm>
            <a:custGeom>
              <a:avLst/>
              <a:gdLst/>
              <a:ahLst/>
              <a:cxnLst/>
              <a:rect l="l" t="t" r="r" b="b"/>
              <a:pathLst>
                <a:path w="1649" h="426" extrusionOk="0">
                  <a:moveTo>
                    <a:pt x="674" y="425"/>
                  </a:moveTo>
                  <a:cubicBezTo>
                    <a:pt x="1648" y="60"/>
                    <a:pt x="1" y="1"/>
                    <a:pt x="674" y="4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8" name="Google Shape;4848;p3"/>
            <p:cNvSpPr/>
            <p:nvPr/>
          </p:nvSpPr>
          <p:spPr>
            <a:xfrm>
              <a:off x="4669956" y="3562170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1"/>
                  </a:moveTo>
                  <a:cubicBezTo>
                    <a:pt x="235" y="20"/>
                    <a:pt x="5" y="2"/>
                    <a:pt x="0" y="91"/>
                  </a:cubicBezTo>
                  <a:cubicBezTo>
                    <a:pt x="149" y="71"/>
                    <a:pt x="379" y="89"/>
                    <a:pt x="3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9" name="Google Shape;4849;p3"/>
            <p:cNvSpPr/>
            <p:nvPr/>
          </p:nvSpPr>
          <p:spPr>
            <a:xfrm>
              <a:off x="4133115" y="3559430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0" name="Google Shape;4850;p3"/>
            <p:cNvSpPr/>
            <p:nvPr/>
          </p:nvSpPr>
          <p:spPr>
            <a:xfrm>
              <a:off x="3114292" y="3559069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7" y="104"/>
                  </a:moveTo>
                  <a:cubicBezTo>
                    <a:pt x="197" y="53"/>
                    <a:pt x="40" y="0"/>
                    <a:pt x="2" y="104"/>
                  </a:cubicBezTo>
                  <a:cubicBezTo>
                    <a:pt x="1" y="155"/>
                    <a:pt x="159" y="205"/>
                    <a:pt x="197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1" name="Google Shape;4851;p3"/>
            <p:cNvSpPr/>
            <p:nvPr/>
          </p:nvSpPr>
          <p:spPr>
            <a:xfrm>
              <a:off x="1407294" y="3556329"/>
              <a:ext cx="6996" cy="6263"/>
            </a:xfrm>
            <a:custGeom>
              <a:avLst/>
              <a:gdLst/>
              <a:ahLst/>
              <a:cxnLst/>
              <a:rect l="l" t="t" r="r" b="b"/>
              <a:pathLst>
                <a:path w="196" h="208" extrusionOk="0">
                  <a:moveTo>
                    <a:pt x="194" y="103"/>
                  </a:moveTo>
                  <a:cubicBezTo>
                    <a:pt x="195" y="52"/>
                    <a:pt x="39" y="0"/>
                    <a:pt x="1" y="103"/>
                  </a:cubicBezTo>
                  <a:cubicBezTo>
                    <a:pt x="1" y="154"/>
                    <a:pt x="157" y="208"/>
                    <a:pt x="194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2" name="Google Shape;4852;p3"/>
            <p:cNvSpPr/>
            <p:nvPr/>
          </p:nvSpPr>
          <p:spPr>
            <a:xfrm>
              <a:off x="8841083" y="3547959"/>
              <a:ext cx="27804" cy="18367"/>
            </a:xfrm>
            <a:custGeom>
              <a:avLst/>
              <a:gdLst/>
              <a:ahLst/>
              <a:cxnLst/>
              <a:rect l="l" t="t" r="r" b="b"/>
              <a:pathLst>
                <a:path w="779" h="610" extrusionOk="0">
                  <a:moveTo>
                    <a:pt x="1" y="291"/>
                  </a:moveTo>
                  <a:cubicBezTo>
                    <a:pt x="779" y="610"/>
                    <a:pt x="456" y="0"/>
                    <a:pt x="1" y="29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3" name="Google Shape;4853;p3"/>
            <p:cNvSpPr/>
            <p:nvPr/>
          </p:nvSpPr>
          <p:spPr>
            <a:xfrm>
              <a:off x="6562802" y="3553649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2" y="102"/>
                  </a:moveTo>
                  <a:cubicBezTo>
                    <a:pt x="193" y="54"/>
                    <a:pt x="39" y="0"/>
                    <a:pt x="2" y="102"/>
                  </a:cubicBezTo>
                  <a:cubicBezTo>
                    <a:pt x="0" y="152"/>
                    <a:pt x="157" y="205"/>
                    <a:pt x="192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4" name="Google Shape;4854;p3"/>
            <p:cNvSpPr/>
            <p:nvPr/>
          </p:nvSpPr>
          <p:spPr>
            <a:xfrm>
              <a:off x="8810067" y="3553258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9" y="115"/>
                  </a:moveTo>
                  <a:cubicBezTo>
                    <a:pt x="153" y="140"/>
                    <a:pt x="392" y="72"/>
                    <a:pt x="291" y="24"/>
                  </a:cubicBezTo>
                  <a:cubicBezTo>
                    <a:pt x="238" y="0"/>
                    <a:pt x="0" y="68"/>
                    <a:pt x="99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5" name="Google Shape;4855;p3"/>
            <p:cNvSpPr/>
            <p:nvPr/>
          </p:nvSpPr>
          <p:spPr>
            <a:xfrm>
              <a:off x="2243482" y="3553258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295" y="24"/>
                  </a:moveTo>
                  <a:cubicBezTo>
                    <a:pt x="240" y="0"/>
                    <a:pt x="1" y="68"/>
                    <a:pt x="104" y="115"/>
                  </a:cubicBezTo>
                  <a:cubicBezTo>
                    <a:pt x="156" y="140"/>
                    <a:pt x="395" y="72"/>
                    <a:pt x="295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6" name="Google Shape;4856;p3"/>
            <p:cNvSpPr/>
            <p:nvPr/>
          </p:nvSpPr>
          <p:spPr>
            <a:xfrm>
              <a:off x="1166516" y="3553950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6" y="22"/>
                    <a:pt x="5" y="5"/>
                    <a:pt x="1" y="92"/>
                  </a:cubicBezTo>
                  <a:cubicBezTo>
                    <a:pt x="151" y="71"/>
                    <a:pt x="379" y="90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7" name="Google Shape;4857;p3"/>
            <p:cNvSpPr/>
            <p:nvPr/>
          </p:nvSpPr>
          <p:spPr>
            <a:xfrm>
              <a:off x="853106" y="3553258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102" y="115"/>
                  </a:moveTo>
                  <a:cubicBezTo>
                    <a:pt x="155" y="140"/>
                    <a:pt x="392" y="72"/>
                    <a:pt x="292" y="24"/>
                  </a:cubicBezTo>
                  <a:cubicBezTo>
                    <a:pt x="242" y="0"/>
                    <a:pt x="1" y="68"/>
                    <a:pt x="102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8" name="Google Shape;4858;p3"/>
            <p:cNvSpPr/>
            <p:nvPr/>
          </p:nvSpPr>
          <p:spPr>
            <a:xfrm>
              <a:off x="8944269" y="3545640"/>
              <a:ext cx="23914" cy="5992"/>
            </a:xfrm>
            <a:custGeom>
              <a:avLst/>
              <a:gdLst/>
              <a:ahLst/>
              <a:cxnLst/>
              <a:rect l="l" t="t" r="r" b="b"/>
              <a:pathLst>
                <a:path w="670" h="199" extrusionOk="0">
                  <a:moveTo>
                    <a:pt x="582" y="4"/>
                  </a:moveTo>
                  <a:cubicBezTo>
                    <a:pt x="249" y="0"/>
                    <a:pt x="87" y="74"/>
                    <a:pt x="1" y="185"/>
                  </a:cubicBezTo>
                  <a:cubicBezTo>
                    <a:pt x="304" y="178"/>
                    <a:pt x="669" y="198"/>
                    <a:pt x="582" y="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9" name="Google Shape;4859;p3"/>
            <p:cNvSpPr/>
            <p:nvPr/>
          </p:nvSpPr>
          <p:spPr>
            <a:xfrm>
              <a:off x="8824166" y="3545430"/>
              <a:ext cx="23914" cy="5811"/>
            </a:xfrm>
            <a:custGeom>
              <a:avLst/>
              <a:gdLst/>
              <a:ahLst/>
              <a:cxnLst/>
              <a:rect l="l" t="t" r="r" b="b"/>
              <a:pathLst>
                <a:path w="670" h="193" extrusionOk="0">
                  <a:moveTo>
                    <a:pt x="475" y="192"/>
                  </a:moveTo>
                  <a:cubicBezTo>
                    <a:pt x="475" y="104"/>
                    <a:pt x="633" y="85"/>
                    <a:pt x="669" y="11"/>
                  </a:cubicBezTo>
                  <a:cubicBezTo>
                    <a:pt x="365" y="21"/>
                    <a:pt x="1" y="1"/>
                    <a:pt x="91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0" name="Google Shape;4860;p3"/>
            <p:cNvSpPr/>
            <p:nvPr/>
          </p:nvSpPr>
          <p:spPr>
            <a:xfrm>
              <a:off x="2949146" y="3540311"/>
              <a:ext cx="13813" cy="10930"/>
            </a:xfrm>
            <a:custGeom>
              <a:avLst/>
              <a:gdLst/>
              <a:ahLst/>
              <a:cxnLst/>
              <a:rect l="l" t="t" r="r" b="b"/>
              <a:pathLst>
                <a:path w="387" h="363" extrusionOk="0">
                  <a:moveTo>
                    <a:pt x="387" y="1"/>
                  </a:moveTo>
                  <a:lnTo>
                    <a:pt x="0" y="1"/>
                  </a:lnTo>
                  <a:lnTo>
                    <a:pt x="0" y="362"/>
                  </a:lnTo>
                  <a:lnTo>
                    <a:pt x="387" y="36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1" name="Google Shape;4861;p3"/>
            <p:cNvSpPr/>
            <p:nvPr/>
          </p:nvSpPr>
          <p:spPr>
            <a:xfrm>
              <a:off x="6793264" y="3545038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4"/>
                  </a:moveTo>
                  <a:cubicBezTo>
                    <a:pt x="240" y="0"/>
                    <a:pt x="1" y="68"/>
                    <a:pt x="97" y="117"/>
                  </a:cubicBezTo>
                  <a:cubicBezTo>
                    <a:pt x="155" y="140"/>
                    <a:pt x="392" y="72"/>
                    <a:pt x="293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2" name="Google Shape;4862;p3"/>
            <p:cNvSpPr/>
            <p:nvPr/>
          </p:nvSpPr>
          <p:spPr>
            <a:xfrm>
              <a:off x="8276688" y="3543081"/>
              <a:ext cx="13777" cy="2680"/>
            </a:xfrm>
            <a:custGeom>
              <a:avLst/>
              <a:gdLst/>
              <a:ahLst/>
              <a:cxnLst/>
              <a:rect l="l" t="t" r="r" b="b"/>
              <a:pathLst>
                <a:path w="386" h="89" extrusionOk="0">
                  <a:moveTo>
                    <a:pt x="386" y="0"/>
                  </a:moveTo>
                  <a:cubicBezTo>
                    <a:pt x="237" y="21"/>
                    <a:pt x="7" y="2"/>
                    <a:pt x="1" y="89"/>
                  </a:cubicBezTo>
                  <a:cubicBezTo>
                    <a:pt x="150" y="68"/>
                    <a:pt x="383" y="88"/>
                    <a:pt x="3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3" name="Google Shape;4863;p3"/>
            <p:cNvSpPr/>
            <p:nvPr/>
          </p:nvSpPr>
          <p:spPr>
            <a:xfrm>
              <a:off x="6576615" y="3542569"/>
              <a:ext cx="20595" cy="3704"/>
            </a:xfrm>
            <a:custGeom>
              <a:avLst/>
              <a:gdLst/>
              <a:ahLst/>
              <a:cxnLst/>
              <a:rect l="l" t="t" r="r" b="b"/>
              <a:pathLst>
                <a:path w="577" h="123" extrusionOk="0">
                  <a:moveTo>
                    <a:pt x="577" y="17"/>
                  </a:moveTo>
                  <a:cubicBezTo>
                    <a:pt x="351" y="30"/>
                    <a:pt x="28" y="0"/>
                    <a:pt x="1" y="106"/>
                  </a:cubicBezTo>
                  <a:cubicBezTo>
                    <a:pt x="227" y="92"/>
                    <a:pt x="547" y="123"/>
                    <a:pt x="577" y="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4" name="Google Shape;4864;p3"/>
            <p:cNvSpPr/>
            <p:nvPr/>
          </p:nvSpPr>
          <p:spPr>
            <a:xfrm>
              <a:off x="8896156" y="3537210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4"/>
                  </a:moveTo>
                  <a:cubicBezTo>
                    <a:pt x="194" y="53"/>
                    <a:pt x="38" y="1"/>
                    <a:pt x="0" y="104"/>
                  </a:cubicBezTo>
                  <a:cubicBezTo>
                    <a:pt x="0" y="153"/>
                    <a:pt x="156" y="207"/>
                    <a:pt x="194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5" name="Google Shape;4865;p3"/>
            <p:cNvSpPr/>
            <p:nvPr/>
          </p:nvSpPr>
          <p:spPr>
            <a:xfrm>
              <a:off x="8743823" y="3537571"/>
              <a:ext cx="21558" cy="6474"/>
            </a:xfrm>
            <a:custGeom>
              <a:avLst/>
              <a:gdLst/>
              <a:ahLst/>
              <a:cxnLst/>
              <a:rect l="l" t="t" r="r" b="b"/>
              <a:pathLst>
                <a:path w="604" h="215" extrusionOk="0">
                  <a:moveTo>
                    <a:pt x="603" y="183"/>
                  </a:moveTo>
                  <a:lnTo>
                    <a:pt x="603" y="0"/>
                  </a:lnTo>
                  <a:lnTo>
                    <a:pt x="26" y="0"/>
                  </a:lnTo>
                  <a:cubicBezTo>
                    <a:pt x="0" y="164"/>
                    <a:pt x="219" y="215"/>
                    <a:pt x="603" y="1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6" name="Google Shape;4866;p3"/>
            <p:cNvSpPr/>
            <p:nvPr/>
          </p:nvSpPr>
          <p:spPr>
            <a:xfrm>
              <a:off x="1453300" y="3524444"/>
              <a:ext cx="37049" cy="15898"/>
            </a:xfrm>
            <a:custGeom>
              <a:avLst/>
              <a:gdLst/>
              <a:ahLst/>
              <a:cxnLst/>
              <a:rect l="l" t="t" r="r" b="b"/>
              <a:pathLst>
                <a:path w="1038" h="528" extrusionOk="0">
                  <a:moveTo>
                    <a:pt x="835" y="528"/>
                  </a:moveTo>
                  <a:cubicBezTo>
                    <a:pt x="1038" y="0"/>
                    <a:pt x="0" y="490"/>
                    <a:pt x="835" y="52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7" name="Google Shape;4867;p3"/>
            <p:cNvSpPr/>
            <p:nvPr/>
          </p:nvSpPr>
          <p:spPr>
            <a:xfrm>
              <a:off x="8214763" y="3526612"/>
              <a:ext cx="30017" cy="10990"/>
            </a:xfrm>
            <a:custGeom>
              <a:avLst/>
              <a:gdLst/>
              <a:ahLst/>
              <a:cxnLst/>
              <a:rect l="l" t="t" r="r" b="b"/>
              <a:pathLst>
                <a:path w="841" h="365" extrusionOk="0">
                  <a:moveTo>
                    <a:pt x="578" y="0"/>
                  </a:moveTo>
                  <a:cubicBezTo>
                    <a:pt x="748" y="293"/>
                    <a:pt x="79" y="188"/>
                    <a:pt x="1" y="364"/>
                  </a:cubicBezTo>
                  <a:lnTo>
                    <a:pt x="771" y="364"/>
                  </a:lnTo>
                  <a:cubicBezTo>
                    <a:pt x="738" y="229"/>
                    <a:pt x="840" y="30"/>
                    <a:pt x="5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8" name="Google Shape;4868;p3"/>
            <p:cNvSpPr/>
            <p:nvPr/>
          </p:nvSpPr>
          <p:spPr>
            <a:xfrm>
              <a:off x="6590249" y="3534831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8" y="0"/>
                  </a:moveTo>
                  <a:cubicBezTo>
                    <a:pt x="239" y="20"/>
                    <a:pt x="8" y="3"/>
                    <a:pt x="0" y="90"/>
                  </a:cubicBezTo>
                  <a:cubicBezTo>
                    <a:pt x="153" y="72"/>
                    <a:pt x="384" y="90"/>
                    <a:pt x="3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9" name="Google Shape;4869;p3"/>
            <p:cNvSpPr/>
            <p:nvPr/>
          </p:nvSpPr>
          <p:spPr>
            <a:xfrm>
              <a:off x="5127490" y="353407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5"/>
                  </a:moveTo>
                  <a:cubicBezTo>
                    <a:pt x="241" y="0"/>
                    <a:pt x="1" y="69"/>
                    <a:pt x="103" y="115"/>
                  </a:cubicBezTo>
                  <a:cubicBezTo>
                    <a:pt x="156" y="143"/>
                    <a:pt x="395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0" name="Google Shape;4870;p3"/>
            <p:cNvSpPr/>
            <p:nvPr/>
          </p:nvSpPr>
          <p:spPr>
            <a:xfrm>
              <a:off x="2191979" y="3529352"/>
              <a:ext cx="22665" cy="8250"/>
            </a:xfrm>
            <a:custGeom>
              <a:avLst/>
              <a:gdLst/>
              <a:ahLst/>
              <a:cxnLst/>
              <a:rect l="l" t="t" r="r" b="b"/>
              <a:pathLst>
                <a:path w="635" h="274" extrusionOk="0">
                  <a:moveTo>
                    <a:pt x="1" y="273"/>
                  </a:moveTo>
                  <a:lnTo>
                    <a:pt x="385" y="273"/>
                  </a:lnTo>
                  <a:cubicBezTo>
                    <a:pt x="400" y="157"/>
                    <a:pt x="635" y="148"/>
                    <a:pt x="578" y="1"/>
                  </a:cubicBezTo>
                  <a:lnTo>
                    <a:pt x="0" y="1"/>
                  </a:lnTo>
                  <a:cubicBezTo>
                    <a:pt x="1" y="92"/>
                    <a:pt x="1" y="182"/>
                    <a:pt x="1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1" name="Google Shape;4871;p3"/>
            <p:cNvSpPr/>
            <p:nvPr/>
          </p:nvSpPr>
          <p:spPr>
            <a:xfrm>
              <a:off x="8803072" y="353130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2" y="117"/>
                  </a:moveTo>
                  <a:cubicBezTo>
                    <a:pt x="157" y="142"/>
                    <a:pt x="395" y="73"/>
                    <a:pt x="295" y="26"/>
                  </a:cubicBezTo>
                  <a:cubicBezTo>
                    <a:pt x="242" y="1"/>
                    <a:pt x="0" y="71"/>
                    <a:pt x="102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2" name="Google Shape;4872;p3"/>
            <p:cNvSpPr/>
            <p:nvPr/>
          </p:nvSpPr>
          <p:spPr>
            <a:xfrm>
              <a:off x="6934854" y="3522397"/>
              <a:ext cx="20309" cy="13519"/>
            </a:xfrm>
            <a:custGeom>
              <a:avLst/>
              <a:gdLst/>
              <a:ahLst/>
              <a:cxnLst/>
              <a:rect l="l" t="t" r="r" b="b"/>
              <a:pathLst>
                <a:path w="569" h="449" extrusionOk="0">
                  <a:moveTo>
                    <a:pt x="375" y="413"/>
                  </a:moveTo>
                  <a:cubicBezTo>
                    <a:pt x="387" y="357"/>
                    <a:pt x="405" y="305"/>
                    <a:pt x="569" y="322"/>
                  </a:cubicBezTo>
                  <a:lnTo>
                    <a:pt x="569" y="139"/>
                  </a:lnTo>
                  <a:cubicBezTo>
                    <a:pt x="95" y="1"/>
                    <a:pt x="1" y="448"/>
                    <a:pt x="375" y="4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3" name="Google Shape;4873;p3"/>
            <p:cNvSpPr/>
            <p:nvPr/>
          </p:nvSpPr>
          <p:spPr>
            <a:xfrm>
              <a:off x="6136034" y="3529201"/>
              <a:ext cx="23950" cy="6052"/>
            </a:xfrm>
            <a:custGeom>
              <a:avLst/>
              <a:gdLst/>
              <a:ahLst/>
              <a:cxnLst/>
              <a:rect l="l" t="t" r="r" b="b"/>
              <a:pathLst>
                <a:path w="671" h="201" extrusionOk="0">
                  <a:moveTo>
                    <a:pt x="579" y="6"/>
                  </a:moveTo>
                  <a:cubicBezTo>
                    <a:pt x="248" y="0"/>
                    <a:pt x="83" y="76"/>
                    <a:pt x="0" y="187"/>
                  </a:cubicBezTo>
                  <a:cubicBezTo>
                    <a:pt x="303" y="179"/>
                    <a:pt x="670" y="200"/>
                    <a:pt x="579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4" name="Google Shape;4874;p3"/>
            <p:cNvSpPr/>
            <p:nvPr/>
          </p:nvSpPr>
          <p:spPr>
            <a:xfrm>
              <a:off x="7863662" y="3521132"/>
              <a:ext cx="33587" cy="17343"/>
            </a:xfrm>
            <a:custGeom>
              <a:avLst/>
              <a:gdLst/>
              <a:ahLst/>
              <a:cxnLst/>
              <a:rect l="l" t="t" r="r" b="b"/>
              <a:pathLst>
                <a:path w="941" h="576" extrusionOk="0">
                  <a:moveTo>
                    <a:pt x="1" y="92"/>
                  </a:moveTo>
                  <a:lnTo>
                    <a:pt x="1" y="274"/>
                  </a:lnTo>
                  <a:cubicBezTo>
                    <a:pt x="357" y="575"/>
                    <a:pt x="941" y="1"/>
                    <a:pt x="1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5" name="Google Shape;4875;p3"/>
            <p:cNvSpPr/>
            <p:nvPr/>
          </p:nvSpPr>
          <p:spPr>
            <a:xfrm>
              <a:off x="6552344" y="352859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4" y="142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6" name="Google Shape;4876;p3"/>
            <p:cNvSpPr/>
            <p:nvPr/>
          </p:nvSpPr>
          <p:spPr>
            <a:xfrm>
              <a:off x="4370609" y="3510142"/>
              <a:ext cx="37763" cy="26858"/>
            </a:xfrm>
            <a:custGeom>
              <a:avLst/>
              <a:gdLst/>
              <a:ahLst/>
              <a:cxnLst/>
              <a:rect l="l" t="t" r="r" b="b"/>
              <a:pathLst>
                <a:path w="1058" h="892" extrusionOk="0">
                  <a:moveTo>
                    <a:pt x="1058" y="547"/>
                  </a:moveTo>
                  <a:lnTo>
                    <a:pt x="1058" y="366"/>
                  </a:lnTo>
                  <a:cubicBezTo>
                    <a:pt x="280" y="0"/>
                    <a:pt x="0" y="892"/>
                    <a:pt x="1058" y="54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7" name="Google Shape;4877;p3"/>
            <p:cNvSpPr/>
            <p:nvPr/>
          </p:nvSpPr>
          <p:spPr>
            <a:xfrm>
              <a:off x="9080076" y="3518482"/>
              <a:ext cx="22700" cy="8190"/>
            </a:xfrm>
            <a:custGeom>
              <a:avLst/>
              <a:gdLst/>
              <a:ahLst/>
              <a:cxnLst/>
              <a:rect l="l" t="t" r="r" b="b"/>
              <a:pathLst>
                <a:path w="636" h="272" extrusionOk="0">
                  <a:moveTo>
                    <a:pt x="634" y="0"/>
                  </a:moveTo>
                  <a:lnTo>
                    <a:pt x="249" y="0"/>
                  </a:lnTo>
                  <a:cubicBezTo>
                    <a:pt x="236" y="115"/>
                    <a:pt x="1" y="125"/>
                    <a:pt x="54" y="272"/>
                  </a:cubicBezTo>
                  <a:lnTo>
                    <a:pt x="635" y="272"/>
                  </a:lnTo>
                  <a:cubicBezTo>
                    <a:pt x="634" y="180"/>
                    <a:pt x="634" y="89"/>
                    <a:pt x="6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8" name="Google Shape;4878;p3"/>
            <p:cNvSpPr/>
            <p:nvPr/>
          </p:nvSpPr>
          <p:spPr>
            <a:xfrm>
              <a:off x="72026" y="3520831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2"/>
                  </a:moveTo>
                  <a:cubicBezTo>
                    <a:pt x="194" y="51"/>
                    <a:pt x="39" y="0"/>
                    <a:pt x="1" y="102"/>
                  </a:cubicBezTo>
                  <a:cubicBezTo>
                    <a:pt x="1" y="153"/>
                    <a:pt x="157" y="205"/>
                    <a:pt x="194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9" name="Google Shape;4879;p3"/>
            <p:cNvSpPr/>
            <p:nvPr/>
          </p:nvSpPr>
          <p:spPr>
            <a:xfrm>
              <a:off x="8724086" y="3518091"/>
              <a:ext cx="6960" cy="6173"/>
            </a:xfrm>
            <a:custGeom>
              <a:avLst/>
              <a:gdLst/>
              <a:ahLst/>
              <a:cxnLst/>
              <a:rect l="l" t="t" r="r" b="b"/>
              <a:pathLst>
                <a:path w="195" h="205" extrusionOk="0">
                  <a:moveTo>
                    <a:pt x="193" y="102"/>
                  </a:moveTo>
                  <a:cubicBezTo>
                    <a:pt x="194" y="52"/>
                    <a:pt x="37" y="0"/>
                    <a:pt x="1" y="102"/>
                  </a:cubicBezTo>
                  <a:cubicBezTo>
                    <a:pt x="1" y="153"/>
                    <a:pt x="159" y="205"/>
                    <a:pt x="193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0" name="Google Shape;4880;p3"/>
            <p:cNvSpPr/>
            <p:nvPr/>
          </p:nvSpPr>
          <p:spPr>
            <a:xfrm>
              <a:off x="8373378" y="3510263"/>
              <a:ext cx="39583" cy="16771"/>
            </a:xfrm>
            <a:custGeom>
              <a:avLst/>
              <a:gdLst/>
              <a:ahLst/>
              <a:cxnLst/>
              <a:rect l="l" t="t" r="r" b="b"/>
              <a:pathLst>
                <a:path w="1109" h="557" extrusionOk="0">
                  <a:moveTo>
                    <a:pt x="954" y="453"/>
                  </a:moveTo>
                  <a:cubicBezTo>
                    <a:pt x="1109" y="140"/>
                    <a:pt x="776" y="55"/>
                    <a:pt x="378" y="0"/>
                  </a:cubicBezTo>
                  <a:cubicBezTo>
                    <a:pt x="0" y="173"/>
                    <a:pt x="175" y="556"/>
                    <a:pt x="954" y="45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1" name="Google Shape;4881;p3"/>
            <p:cNvSpPr/>
            <p:nvPr/>
          </p:nvSpPr>
          <p:spPr>
            <a:xfrm>
              <a:off x="5719368" y="3520439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4"/>
                  </a:moveTo>
                  <a:cubicBezTo>
                    <a:pt x="242" y="0"/>
                    <a:pt x="1" y="68"/>
                    <a:pt x="104" y="115"/>
                  </a:cubicBezTo>
                  <a:cubicBezTo>
                    <a:pt x="157" y="140"/>
                    <a:pt x="396" y="72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2" name="Google Shape;4882;p3"/>
            <p:cNvSpPr/>
            <p:nvPr/>
          </p:nvSpPr>
          <p:spPr>
            <a:xfrm>
              <a:off x="749886" y="3520439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4"/>
                  </a:moveTo>
                  <a:cubicBezTo>
                    <a:pt x="240" y="0"/>
                    <a:pt x="0" y="68"/>
                    <a:pt x="98" y="115"/>
                  </a:cubicBezTo>
                  <a:cubicBezTo>
                    <a:pt x="155" y="140"/>
                    <a:pt x="393" y="72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3" name="Google Shape;4883;p3"/>
            <p:cNvSpPr/>
            <p:nvPr/>
          </p:nvSpPr>
          <p:spPr>
            <a:xfrm>
              <a:off x="8799859" y="3518482"/>
              <a:ext cx="13777" cy="2680"/>
            </a:xfrm>
            <a:custGeom>
              <a:avLst/>
              <a:gdLst/>
              <a:ahLst/>
              <a:cxnLst/>
              <a:rect l="l" t="t" r="r" b="b"/>
              <a:pathLst>
                <a:path w="386" h="89" extrusionOk="0">
                  <a:moveTo>
                    <a:pt x="385" y="0"/>
                  </a:moveTo>
                  <a:cubicBezTo>
                    <a:pt x="235" y="21"/>
                    <a:pt x="3" y="1"/>
                    <a:pt x="0" y="89"/>
                  </a:cubicBezTo>
                  <a:cubicBezTo>
                    <a:pt x="149" y="69"/>
                    <a:pt x="379" y="88"/>
                    <a:pt x="3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4" name="Google Shape;4884;p3"/>
            <p:cNvSpPr/>
            <p:nvPr/>
          </p:nvSpPr>
          <p:spPr>
            <a:xfrm>
              <a:off x="6459581" y="3496684"/>
              <a:ext cx="52754" cy="24479"/>
            </a:xfrm>
            <a:custGeom>
              <a:avLst/>
              <a:gdLst/>
              <a:ahLst/>
              <a:cxnLst/>
              <a:rect l="l" t="t" r="r" b="b"/>
              <a:pathLst>
                <a:path w="1478" h="813" extrusionOk="0">
                  <a:moveTo>
                    <a:pt x="1" y="813"/>
                  </a:moveTo>
                  <a:cubicBezTo>
                    <a:pt x="1477" y="681"/>
                    <a:pt x="31" y="1"/>
                    <a:pt x="1" y="8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5" name="Google Shape;4885;p3"/>
            <p:cNvSpPr/>
            <p:nvPr/>
          </p:nvSpPr>
          <p:spPr>
            <a:xfrm>
              <a:off x="729291" y="3517730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1" y="25"/>
                  </a:moveTo>
                  <a:cubicBezTo>
                    <a:pt x="242" y="0"/>
                    <a:pt x="0" y="68"/>
                    <a:pt x="99" y="114"/>
                  </a:cubicBezTo>
                  <a:cubicBezTo>
                    <a:pt x="153" y="140"/>
                    <a:pt x="392" y="71"/>
                    <a:pt x="291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6" name="Google Shape;4886;p3"/>
            <p:cNvSpPr/>
            <p:nvPr/>
          </p:nvSpPr>
          <p:spPr>
            <a:xfrm>
              <a:off x="3272656" y="3509901"/>
              <a:ext cx="7031" cy="6173"/>
            </a:xfrm>
            <a:custGeom>
              <a:avLst/>
              <a:gdLst/>
              <a:ahLst/>
              <a:cxnLst/>
              <a:rect l="l" t="t" r="r" b="b"/>
              <a:pathLst>
                <a:path w="197" h="205" extrusionOk="0">
                  <a:moveTo>
                    <a:pt x="195" y="102"/>
                  </a:moveTo>
                  <a:cubicBezTo>
                    <a:pt x="197" y="53"/>
                    <a:pt x="40" y="1"/>
                    <a:pt x="2" y="102"/>
                  </a:cubicBezTo>
                  <a:cubicBezTo>
                    <a:pt x="1" y="155"/>
                    <a:pt x="159" y="204"/>
                    <a:pt x="195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7" name="Google Shape;4887;p3"/>
            <p:cNvSpPr/>
            <p:nvPr/>
          </p:nvSpPr>
          <p:spPr>
            <a:xfrm>
              <a:off x="7017123" y="3504753"/>
              <a:ext cx="22558" cy="8250"/>
            </a:xfrm>
            <a:custGeom>
              <a:avLst/>
              <a:gdLst/>
              <a:ahLst/>
              <a:cxnLst/>
              <a:rect l="l" t="t" r="r" b="b"/>
              <a:pathLst>
                <a:path w="632" h="274" extrusionOk="0">
                  <a:moveTo>
                    <a:pt x="577" y="1"/>
                  </a:moveTo>
                  <a:lnTo>
                    <a:pt x="1" y="1"/>
                  </a:lnTo>
                  <a:lnTo>
                    <a:pt x="1" y="273"/>
                  </a:lnTo>
                  <a:lnTo>
                    <a:pt x="386" y="273"/>
                  </a:lnTo>
                  <a:cubicBezTo>
                    <a:pt x="396" y="157"/>
                    <a:pt x="631" y="147"/>
                    <a:pt x="5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8" name="Google Shape;4888;p3"/>
            <p:cNvSpPr/>
            <p:nvPr/>
          </p:nvSpPr>
          <p:spPr>
            <a:xfrm>
              <a:off x="6700465" y="3504753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9" y="92"/>
                  </a:moveTo>
                  <a:cubicBezTo>
                    <a:pt x="386" y="93"/>
                    <a:pt x="349" y="19"/>
                    <a:pt x="192" y="1"/>
                  </a:cubicBezTo>
                  <a:cubicBezTo>
                    <a:pt x="192" y="92"/>
                    <a:pt x="37" y="108"/>
                    <a:pt x="1" y="183"/>
                  </a:cubicBezTo>
                  <a:cubicBezTo>
                    <a:pt x="192" y="183"/>
                    <a:pt x="230" y="256"/>
                    <a:pt x="386" y="273"/>
                  </a:cubicBezTo>
                  <a:cubicBezTo>
                    <a:pt x="386" y="183"/>
                    <a:pt x="542" y="165"/>
                    <a:pt x="579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9" name="Google Shape;4889;p3"/>
            <p:cNvSpPr/>
            <p:nvPr/>
          </p:nvSpPr>
          <p:spPr>
            <a:xfrm>
              <a:off x="3668300" y="3509480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3" y="26"/>
                  </a:moveTo>
                  <a:cubicBezTo>
                    <a:pt x="240" y="0"/>
                    <a:pt x="1" y="71"/>
                    <a:pt x="102" y="116"/>
                  </a:cubicBezTo>
                  <a:cubicBezTo>
                    <a:pt x="153" y="140"/>
                    <a:pt x="395" y="72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0" name="Google Shape;4890;p3"/>
            <p:cNvSpPr/>
            <p:nvPr/>
          </p:nvSpPr>
          <p:spPr>
            <a:xfrm>
              <a:off x="2267753" y="3507162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4" y="103"/>
                  </a:moveTo>
                  <a:cubicBezTo>
                    <a:pt x="195" y="52"/>
                    <a:pt x="39" y="0"/>
                    <a:pt x="2" y="103"/>
                  </a:cubicBezTo>
                  <a:cubicBezTo>
                    <a:pt x="1" y="154"/>
                    <a:pt x="156" y="205"/>
                    <a:pt x="194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1" name="Google Shape;4891;p3"/>
            <p:cNvSpPr/>
            <p:nvPr/>
          </p:nvSpPr>
          <p:spPr>
            <a:xfrm>
              <a:off x="8169898" y="350677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0" y="0"/>
                    <a:pt x="1" y="69"/>
                    <a:pt x="101" y="116"/>
                  </a:cubicBezTo>
                  <a:cubicBezTo>
                    <a:pt x="154" y="141"/>
                    <a:pt x="392" y="72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2" name="Google Shape;4892;p3"/>
            <p:cNvSpPr/>
            <p:nvPr/>
          </p:nvSpPr>
          <p:spPr>
            <a:xfrm>
              <a:off x="330042" y="350677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4" y="25"/>
                  </a:moveTo>
                  <a:cubicBezTo>
                    <a:pt x="241" y="0"/>
                    <a:pt x="1" y="69"/>
                    <a:pt x="100" y="116"/>
                  </a:cubicBezTo>
                  <a:cubicBezTo>
                    <a:pt x="153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3" name="Google Shape;4893;p3"/>
            <p:cNvSpPr/>
            <p:nvPr/>
          </p:nvSpPr>
          <p:spPr>
            <a:xfrm>
              <a:off x="6855189" y="350400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4" y="26"/>
                  </a:moveTo>
                  <a:cubicBezTo>
                    <a:pt x="241" y="1"/>
                    <a:pt x="1" y="70"/>
                    <a:pt x="101" y="117"/>
                  </a:cubicBezTo>
                  <a:cubicBezTo>
                    <a:pt x="153" y="142"/>
                    <a:pt x="392" y="72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4" name="Google Shape;4894;p3"/>
            <p:cNvSpPr/>
            <p:nvPr/>
          </p:nvSpPr>
          <p:spPr>
            <a:xfrm>
              <a:off x="6593925" y="3498912"/>
              <a:ext cx="23914" cy="5871"/>
            </a:xfrm>
            <a:custGeom>
              <a:avLst/>
              <a:gdLst/>
              <a:ahLst/>
              <a:cxnLst/>
              <a:rect l="l" t="t" r="r" b="b"/>
              <a:pathLst>
                <a:path w="670" h="195" extrusionOk="0">
                  <a:moveTo>
                    <a:pt x="477" y="195"/>
                  </a:moveTo>
                  <a:cubicBezTo>
                    <a:pt x="477" y="103"/>
                    <a:pt x="633" y="86"/>
                    <a:pt x="670" y="13"/>
                  </a:cubicBezTo>
                  <a:cubicBezTo>
                    <a:pt x="370" y="21"/>
                    <a:pt x="0" y="0"/>
                    <a:pt x="92" y="19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5" name="Google Shape;4895;p3"/>
            <p:cNvSpPr/>
            <p:nvPr/>
          </p:nvSpPr>
          <p:spPr>
            <a:xfrm>
              <a:off x="6080926" y="3496172"/>
              <a:ext cx="6996" cy="6263"/>
            </a:xfrm>
            <a:custGeom>
              <a:avLst/>
              <a:gdLst/>
              <a:ahLst/>
              <a:cxnLst/>
              <a:rect l="l" t="t" r="r" b="b"/>
              <a:pathLst>
                <a:path w="196" h="208" extrusionOk="0">
                  <a:moveTo>
                    <a:pt x="195" y="104"/>
                  </a:moveTo>
                  <a:cubicBezTo>
                    <a:pt x="196" y="53"/>
                    <a:pt x="39" y="1"/>
                    <a:pt x="4" y="104"/>
                  </a:cubicBezTo>
                  <a:cubicBezTo>
                    <a:pt x="0" y="155"/>
                    <a:pt x="157" y="207"/>
                    <a:pt x="195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6" name="Google Shape;4896;p3"/>
            <p:cNvSpPr/>
            <p:nvPr/>
          </p:nvSpPr>
          <p:spPr>
            <a:xfrm>
              <a:off x="5578492" y="3493824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7" name="Google Shape;4897;p3"/>
            <p:cNvSpPr/>
            <p:nvPr/>
          </p:nvSpPr>
          <p:spPr>
            <a:xfrm>
              <a:off x="2188517" y="3495781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98" y="117"/>
                  </a:moveTo>
                  <a:cubicBezTo>
                    <a:pt x="152" y="142"/>
                    <a:pt x="391" y="73"/>
                    <a:pt x="290" y="26"/>
                  </a:cubicBezTo>
                  <a:cubicBezTo>
                    <a:pt x="238" y="1"/>
                    <a:pt x="1" y="70"/>
                    <a:pt x="98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8" name="Google Shape;4898;p3"/>
            <p:cNvSpPr/>
            <p:nvPr/>
          </p:nvSpPr>
          <p:spPr>
            <a:xfrm>
              <a:off x="614899" y="3491084"/>
              <a:ext cx="21594" cy="6474"/>
            </a:xfrm>
            <a:custGeom>
              <a:avLst/>
              <a:gdLst/>
              <a:ahLst/>
              <a:cxnLst/>
              <a:rect l="l" t="t" r="r" b="b"/>
              <a:pathLst>
                <a:path w="605" h="215" extrusionOk="0">
                  <a:moveTo>
                    <a:pt x="605" y="182"/>
                  </a:moveTo>
                  <a:lnTo>
                    <a:pt x="605" y="0"/>
                  </a:lnTo>
                  <a:lnTo>
                    <a:pt x="27" y="0"/>
                  </a:lnTo>
                  <a:cubicBezTo>
                    <a:pt x="0" y="163"/>
                    <a:pt x="217" y="214"/>
                    <a:pt x="605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9" name="Google Shape;4899;p3"/>
            <p:cNvSpPr/>
            <p:nvPr/>
          </p:nvSpPr>
          <p:spPr>
            <a:xfrm>
              <a:off x="5279002" y="3487651"/>
              <a:ext cx="13920" cy="4246"/>
            </a:xfrm>
            <a:custGeom>
              <a:avLst/>
              <a:gdLst/>
              <a:ahLst/>
              <a:cxnLst/>
              <a:rect l="l" t="t" r="r" b="b"/>
              <a:pathLst>
                <a:path w="390" h="141" extrusionOk="0">
                  <a:moveTo>
                    <a:pt x="291" y="25"/>
                  </a:moveTo>
                  <a:cubicBezTo>
                    <a:pt x="238" y="1"/>
                    <a:pt x="1" y="69"/>
                    <a:pt x="100" y="117"/>
                  </a:cubicBezTo>
                  <a:cubicBezTo>
                    <a:pt x="152" y="140"/>
                    <a:pt x="390" y="70"/>
                    <a:pt x="291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0" name="Google Shape;4900;p3"/>
            <p:cNvSpPr/>
            <p:nvPr/>
          </p:nvSpPr>
          <p:spPr>
            <a:xfrm>
              <a:off x="2031009" y="3483105"/>
              <a:ext cx="34086" cy="8792"/>
            </a:xfrm>
            <a:custGeom>
              <a:avLst/>
              <a:gdLst/>
              <a:ahLst/>
              <a:cxnLst/>
              <a:rect l="l" t="t" r="r" b="b"/>
              <a:pathLst>
                <a:path w="955" h="292" extrusionOk="0">
                  <a:moveTo>
                    <a:pt x="76" y="176"/>
                  </a:moveTo>
                  <a:cubicBezTo>
                    <a:pt x="323" y="180"/>
                    <a:pt x="346" y="291"/>
                    <a:pt x="655" y="268"/>
                  </a:cubicBezTo>
                  <a:cubicBezTo>
                    <a:pt x="954" y="43"/>
                    <a:pt x="0" y="0"/>
                    <a:pt x="76" y="17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1" name="Google Shape;4901;p3"/>
            <p:cNvSpPr/>
            <p:nvPr/>
          </p:nvSpPr>
          <p:spPr>
            <a:xfrm>
              <a:off x="4728348" y="348482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1" y="119"/>
                  </a:moveTo>
                  <a:cubicBezTo>
                    <a:pt x="154" y="143"/>
                    <a:pt x="394" y="75"/>
                    <a:pt x="293" y="28"/>
                  </a:cubicBezTo>
                  <a:cubicBezTo>
                    <a:pt x="241" y="1"/>
                    <a:pt x="1" y="71"/>
                    <a:pt x="101" y="11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2" name="Google Shape;4902;p3"/>
            <p:cNvSpPr/>
            <p:nvPr/>
          </p:nvSpPr>
          <p:spPr>
            <a:xfrm>
              <a:off x="4105561" y="3482352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3" y="201"/>
                    <a:pt x="338" y="224"/>
                    <a:pt x="385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3" name="Google Shape;4903;p3"/>
            <p:cNvSpPr/>
            <p:nvPr/>
          </p:nvSpPr>
          <p:spPr>
            <a:xfrm>
              <a:off x="1283479" y="3482864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0"/>
                  </a:moveTo>
                  <a:cubicBezTo>
                    <a:pt x="235" y="21"/>
                    <a:pt x="4" y="3"/>
                    <a:pt x="0" y="90"/>
                  </a:cubicBezTo>
                  <a:cubicBezTo>
                    <a:pt x="151" y="74"/>
                    <a:pt x="380" y="89"/>
                    <a:pt x="3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4" name="Google Shape;4904;p3"/>
            <p:cNvSpPr/>
            <p:nvPr/>
          </p:nvSpPr>
          <p:spPr>
            <a:xfrm>
              <a:off x="762021" y="3474735"/>
              <a:ext cx="27198" cy="10960"/>
            </a:xfrm>
            <a:custGeom>
              <a:avLst/>
              <a:gdLst/>
              <a:ahLst/>
              <a:cxnLst/>
              <a:rect l="l" t="t" r="r" b="b"/>
              <a:pathLst>
                <a:path w="762" h="364" extrusionOk="0">
                  <a:moveTo>
                    <a:pt x="533" y="363"/>
                  </a:moveTo>
                  <a:cubicBezTo>
                    <a:pt x="650" y="358"/>
                    <a:pt x="762" y="350"/>
                    <a:pt x="724" y="273"/>
                  </a:cubicBezTo>
                  <a:cubicBezTo>
                    <a:pt x="408" y="269"/>
                    <a:pt x="618" y="20"/>
                    <a:pt x="339" y="0"/>
                  </a:cubicBezTo>
                  <a:cubicBezTo>
                    <a:pt x="1" y="186"/>
                    <a:pt x="480" y="178"/>
                    <a:pt x="144" y="36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5" name="Google Shape;4905;p3"/>
            <p:cNvSpPr/>
            <p:nvPr/>
          </p:nvSpPr>
          <p:spPr>
            <a:xfrm>
              <a:off x="4511592" y="3476722"/>
              <a:ext cx="13920" cy="7437"/>
            </a:xfrm>
            <a:custGeom>
              <a:avLst/>
              <a:gdLst/>
              <a:ahLst/>
              <a:cxnLst/>
              <a:rect l="l" t="t" r="r" b="b"/>
              <a:pathLst>
                <a:path w="390" h="247" extrusionOk="0">
                  <a:moveTo>
                    <a:pt x="389" y="116"/>
                  </a:moveTo>
                  <a:cubicBezTo>
                    <a:pt x="384" y="22"/>
                    <a:pt x="50" y="1"/>
                    <a:pt x="0" y="116"/>
                  </a:cubicBezTo>
                  <a:cubicBezTo>
                    <a:pt x="220" y="105"/>
                    <a:pt x="303" y="246"/>
                    <a:pt x="389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6" name="Google Shape;4906;p3"/>
            <p:cNvSpPr/>
            <p:nvPr/>
          </p:nvSpPr>
          <p:spPr>
            <a:xfrm>
              <a:off x="874486" y="3471935"/>
              <a:ext cx="25592" cy="10960"/>
            </a:xfrm>
            <a:custGeom>
              <a:avLst/>
              <a:gdLst/>
              <a:ahLst/>
              <a:cxnLst/>
              <a:rect l="l" t="t" r="r" b="b"/>
              <a:pathLst>
                <a:path w="717" h="364" extrusionOk="0">
                  <a:moveTo>
                    <a:pt x="83" y="363"/>
                  </a:moveTo>
                  <a:lnTo>
                    <a:pt x="660" y="363"/>
                  </a:lnTo>
                  <a:cubicBezTo>
                    <a:pt x="716" y="157"/>
                    <a:pt x="614" y="21"/>
                    <a:pt x="275" y="1"/>
                  </a:cubicBezTo>
                  <a:cubicBezTo>
                    <a:pt x="215" y="125"/>
                    <a:pt x="1" y="173"/>
                    <a:pt x="83" y="36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7" name="Google Shape;4907;p3"/>
            <p:cNvSpPr/>
            <p:nvPr/>
          </p:nvSpPr>
          <p:spPr>
            <a:xfrm>
              <a:off x="4619595" y="3466816"/>
              <a:ext cx="36621" cy="18006"/>
            </a:xfrm>
            <a:custGeom>
              <a:avLst/>
              <a:gdLst/>
              <a:ahLst/>
              <a:cxnLst/>
              <a:rect l="l" t="t" r="r" b="b"/>
              <a:pathLst>
                <a:path w="1026" h="598" extrusionOk="0">
                  <a:moveTo>
                    <a:pt x="1026" y="171"/>
                  </a:moveTo>
                  <a:cubicBezTo>
                    <a:pt x="411" y="224"/>
                    <a:pt x="429" y="1"/>
                    <a:pt x="61" y="171"/>
                  </a:cubicBezTo>
                  <a:cubicBezTo>
                    <a:pt x="0" y="597"/>
                    <a:pt x="953" y="413"/>
                    <a:pt x="1026" y="17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8" name="Google Shape;4908;p3"/>
            <p:cNvSpPr/>
            <p:nvPr/>
          </p:nvSpPr>
          <p:spPr>
            <a:xfrm>
              <a:off x="1214593" y="3474343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3"/>
                  </a:moveTo>
                  <a:cubicBezTo>
                    <a:pt x="197" y="54"/>
                    <a:pt x="39" y="0"/>
                    <a:pt x="1" y="103"/>
                  </a:cubicBezTo>
                  <a:cubicBezTo>
                    <a:pt x="1" y="152"/>
                    <a:pt x="159" y="206"/>
                    <a:pt x="194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9" name="Google Shape;4909;p3"/>
            <p:cNvSpPr/>
            <p:nvPr/>
          </p:nvSpPr>
          <p:spPr>
            <a:xfrm>
              <a:off x="5826301" y="3469225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0" y="27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0" name="Google Shape;4910;p3"/>
            <p:cNvSpPr/>
            <p:nvPr/>
          </p:nvSpPr>
          <p:spPr>
            <a:xfrm>
              <a:off x="4717177" y="3469255"/>
              <a:ext cx="14812" cy="9485"/>
            </a:xfrm>
            <a:custGeom>
              <a:avLst/>
              <a:gdLst/>
              <a:ahLst/>
              <a:cxnLst/>
              <a:rect l="l" t="t" r="r" b="b"/>
              <a:pathLst>
                <a:path w="415" h="315" extrusionOk="0">
                  <a:moveTo>
                    <a:pt x="414" y="272"/>
                  </a:moveTo>
                  <a:lnTo>
                    <a:pt x="414" y="91"/>
                  </a:lnTo>
                  <a:cubicBezTo>
                    <a:pt x="219" y="91"/>
                    <a:pt x="185" y="18"/>
                    <a:pt x="27" y="1"/>
                  </a:cubicBezTo>
                  <a:cubicBezTo>
                    <a:pt x="46" y="143"/>
                    <a:pt x="1" y="314"/>
                    <a:pt x="414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1" name="Google Shape;4911;p3"/>
            <p:cNvSpPr/>
            <p:nvPr/>
          </p:nvSpPr>
          <p:spPr>
            <a:xfrm>
              <a:off x="860066" y="3471182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4" y="26"/>
                  </a:moveTo>
                  <a:cubicBezTo>
                    <a:pt x="240" y="1"/>
                    <a:pt x="0" y="70"/>
                    <a:pt x="98" y="117"/>
                  </a:cubicBezTo>
                  <a:cubicBezTo>
                    <a:pt x="154" y="143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2" name="Google Shape;4912;p3"/>
            <p:cNvSpPr/>
            <p:nvPr/>
          </p:nvSpPr>
          <p:spPr>
            <a:xfrm>
              <a:off x="8834195" y="3465883"/>
              <a:ext cx="13884" cy="6835"/>
            </a:xfrm>
            <a:custGeom>
              <a:avLst/>
              <a:gdLst/>
              <a:ahLst/>
              <a:cxnLst/>
              <a:rect l="l" t="t" r="r" b="b"/>
              <a:pathLst>
                <a:path w="389" h="227" extrusionOk="0">
                  <a:moveTo>
                    <a:pt x="388" y="111"/>
                  </a:moveTo>
                  <a:cubicBezTo>
                    <a:pt x="346" y="1"/>
                    <a:pt x="173" y="57"/>
                    <a:pt x="0" y="111"/>
                  </a:cubicBezTo>
                  <a:cubicBezTo>
                    <a:pt x="6" y="203"/>
                    <a:pt x="337" y="226"/>
                    <a:pt x="388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3" name="Google Shape;4913;p3"/>
            <p:cNvSpPr/>
            <p:nvPr/>
          </p:nvSpPr>
          <p:spPr>
            <a:xfrm>
              <a:off x="9050916" y="3462962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2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2" y="143"/>
                    <a:pt x="394" y="73"/>
                    <a:pt x="292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4" name="Google Shape;4914;p3"/>
            <p:cNvSpPr/>
            <p:nvPr/>
          </p:nvSpPr>
          <p:spPr>
            <a:xfrm>
              <a:off x="8968289" y="3462962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5" y="26"/>
                  </a:moveTo>
                  <a:cubicBezTo>
                    <a:pt x="242" y="1"/>
                    <a:pt x="0" y="70"/>
                    <a:pt x="103" y="117"/>
                  </a:cubicBezTo>
                  <a:cubicBezTo>
                    <a:pt x="155" y="143"/>
                    <a:pt x="393" y="73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5" name="Google Shape;4915;p3"/>
            <p:cNvSpPr/>
            <p:nvPr/>
          </p:nvSpPr>
          <p:spPr>
            <a:xfrm>
              <a:off x="8625790" y="3451973"/>
              <a:ext cx="22665" cy="11773"/>
            </a:xfrm>
            <a:custGeom>
              <a:avLst/>
              <a:gdLst/>
              <a:ahLst/>
              <a:cxnLst/>
              <a:rect l="l" t="t" r="r" b="b"/>
              <a:pathLst>
                <a:path w="635" h="391" extrusionOk="0">
                  <a:moveTo>
                    <a:pt x="635" y="391"/>
                  </a:moveTo>
                  <a:lnTo>
                    <a:pt x="635" y="28"/>
                  </a:lnTo>
                  <a:cubicBezTo>
                    <a:pt x="125" y="0"/>
                    <a:pt x="1" y="154"/>
                    <a:pt x="54" y="39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6" name="Google Shape;4916;p3"/>
            <p:cNvSpPr/>
            <p:nvPr/>
          </p:nvSpPr>
          <p:spPr>
            <a:xfrm>
              <a:off x="1768602" y="346025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6"/>
                  </a:moveTo>
                  <a:cubicBezTo>
                    <a:pt x="239" y="1"/>
                    <a:pt x="1" y="70"/>
                    <a:pt x="100" y="117"/>
                  </a:cubicBezTo>
                  <a:cubicBezTo>
                    <a:pt x="153" y="142"/>
                    <a:pt x="395" y="74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7" name="Google Shape;4917;p3"/>
            <p:cNvSpPr/>
            <p:nvPr/>
          </p:nvSpPr>
          <p:spPr>
            <a:xfrm>
              <a:off x="1744689" y="3447366"/>
              <a:ext cx="22986" cy="13670"/>
            </a:xfrm>
            <a:custGeom>
              <a:avLst/>
              <a:gdLst/>
              <a:ahLst/>
              <a:cxnLst/>
              <a:rect l="l" t="t" r="r" b="b"/>
              <a:pathLst>
                <a:path w="644" h="454" extrusionOk="0">
                  <a:moveTo>
                    <a:pt x="1" y="91"/>
                  </a:moveTo>
                  <a:lnTo>
                    <a:pt x="1" y="454"/>
                  </a:lnTo>
                  <a:lnTo>
                    <a:pt x="578" y="454"/>
                  </a:lnTo>
                  <a:cubicBezTo>
                    <a:pt x="629" y="217"/>
                    <a:pt x="643" y="1"/>
                    <a:pt x="1" y="9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8" name="Google Shape;4918;p3"/>
            <p:cNvSpPr/>
            <p:nvPr/>
          </p:nvSpPr>
          <p:spPr>
            <a:xfrm>
              <a:off x="8118324" y="3447366"/>
              <a:ext cx="26948" cy="13038"/>
            </a:xfrm>
            <a:custGeom>
              <a:avLst/>
              <a:gdLst/>
              <a:ahLst/>
              <a:cxnLst/>
              <a:rect l="l" t="t" r="r" b="b"/>
              <a:pathLst>
                <a:path w="755" h="433" extrusionOk="0">
                  <a:moveTo>
                    <a:pt x="194" y="1"/>
                  </a:moveTo>
                  <a:cubicBezTo>
                    <a:pt x="212" y="159"/>
                    <a:pt x="154" y="283"/>
                    <a:pt x="1" y="362"/>
                  </a:cubicBezTo>
                  <a:cubicBezTo>
                    <a:pt x="660" y="433"/>
                    <a:pt x="754" y="16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9" name="Google Shape;4919;p3"/>
            <p:cNvSpPr/>
            <p:nvPr/>
          </p:nvSpPr>
          <p:spPr>
            <a:xfrm>
              <a:off x="3905901" y="3452123"/>
              <a:ext cx="13777" cy="7467"/>
            </a:xfrm>
            <a:custGeom>
              <a:avLst/>
              <a:gdLst/>
              <a:ahLst/>
              <a:cxnLst/>
              <a:rect l="l" t="t" r="r" b="b"/>
              <a:pathLst>
                <a:path w="386" h="248" extrusionOk="0">
                  <a:moveTo>
                    <a:pt x="386" y="113"/>
                  </a:moveTo>
                  <a:cubicBezTo>
                    <a:pt x="383" y="22"/>
                    <a:pt x="49" y="1"/>
                    <a:pt x="1" y="113"/>
                  </a:cubicBezTo>
                  <a:cubicBezTo>
                    <a:pt x="216" y="105"/>
                    <a:pt x="304" y="247"/>
                    <a:pt x="386" y="1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0" name="Google Shape;4920;p3"/>
            <p:cNvSpPr/>
            <p:nvPr/>
          </p:nvSpPr>
          <p:spPr>
            <a:xfrm>
              <a:off x="1541388" y="345480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5" y="24"/>
                  </a:moveTo>
                  <a:cubicBezTo>
                    <a:pt x="242" y="0"/>
                    <a:pt x="0" y="68"/>
                    <a:pt x="102" y="115"/>
                  </a:cubicBezTo>
                  <a:cubicBezTo>
                    <a:pt x="157" y="141"/>
                    <a:pt x="395" y="72"/>
                    <a:pt x="295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1" name="Google Shape;4921;p3"/>
            <p:cNvSpPr/>
            <p:nvPr/>
          </p:nvSpPr>
          <p:spPr>
            <a:xfrm>
              <a:off x="560719" y="3452454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5" y="102"/>
                  </a:moveTo>
                  <a:cubicBezTo>
                    <a:pt x="195" y="54"/>
                    <a:pt x="34" y="0"/>
                    <a:pt x="0" y="102"/>
                  </a:cubicBezTo>
                  <a:cubicBezTo>
                    <a:pt x="0" y="154"/>
                    <a:pt x="158" y="206"/>
                    <a:pt x="195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2" name="Google Shape;4922;p3"/>
            <p:cNvSpPr/>
            <p:nvPr/>
          </p:nvSpPr>
          <p:spPr>
            <a:xfrm>
              <a:off x="271615" y="3449233"/>
              <a:ext cx="27662" cy="9966"/>
            </a:xfrm>
            <a:custGeom>
              <a:avLst/>
              <a:gdLst/>
              <a:ahLst/>
              <a:cxnLst/>
              <a:rect l="l" t="t" r="r" b="b"/>
              <a:pathLst>
                <a:path w="775" h="331" extrusionOk="0">
                  <a:moveTo>
                    <a:pt x="775" y="120"/>
                  </a:moveTo>
                  <a:cubicBezTo>
                    <a:pt x="515" y="0"/>
                    <a:pt x="54" y="0"/>
                    <a:pt x="1" y="209"/>
                  </a:cubicBezTo>
                  <a:cubicBezTo>
                    <a:pt x="257" y="329"/>
                    <a:pt x="719" y="330"/>
                    <a:pt x="775" y="12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3" name="Google Shape;4923;p3"/>
            <p:cNvSpPr/>
            <p:nvPr/>
          </p:nvSpPr>
          <p:spPr>
            <a:xfrm>
              <a:off x="4135935" y="3438966"/>
              <a:ext cx="37120" cy="16561"/>
            </a:xfrm>
            <a:custGeom>
              <a:avLst/>
              <a:gdLst/>
              <a:ahLst/>
              <a:cxnLst/>
              <a:rect l="l" t="t" r="r" b="b"/>
              <a:pathLst>
                <a:path w="1040" h="550" extrusionOk="0">
                  <a:moveTo>
                    <a:pt x="884" y="550"/>
                  </a:moveTo>
                  <a:cubicBezTo>
                    <a:pt x="1039" y="0"/>
                    <a:pt x="0" y="490"/>
                    <a:pt x="884" y="55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4" name="Google Shape;4924;p3"/>
            <p:cNvSpPr/>
            <p:nvPr/>
          </p:nvSpPr>
          <p:spPr>
            <a:xfrm>
              <a:off x="860887" y="3447487"/>
              <a:ext cx="34086" cy="8852"/>
            </a:xfrm>
            <a:custGeom>
              <a:avLst/>
              <a:gdLst/>
              <a:ahLst/>
              <a:cxnLst/>
              <a:rect l="l" t="t" r="r" b="b"/>
              <a:pathLst>
                <a:path w="955" h="294" extrusionOk="0">
                  <a:moveTo>
                    <a:pt x="75" y="178"/>
                  </a:moveTo>
                  <a:cubicBezTo>
                    <a:pt x="322" y="182"/>
                    <a:pt x="344" y="293"/>
                    <a:pt x="656" y="267"/>
                  </a:cubicBezTo>
                  <a:cubicBezTo>
                    <a:pt x="955" y="45"/>
                    <a:pt x="1" y="1"/>
                    <a:pt x="75" y="1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5" name="Google Shape;4925;p3"/>
            <p:cNvSpPr/>
            <p:nvPr/>
          </p:nvSpPr>
          <p:spPr>
            <a:xfrm>
              <a:off x="6958482" y="3449323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3" y="26"/>
                  </a:moveTo>
                  <a:cubicBezTo>
                    <a:pt x="239" y="1"/>
                    <a:pt x="1" y="69"/>
                    <a:pt x="97" y="117"/>
                  </a:cubicBezTo>
                  <a:cubicBezTo>
                    <a:pt x="153" y="141"/>
                    <a:pt x="391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6" name="Google Shape;4926;p3"/>
            <p:cNvSpPr/>
            <p:nvPr/>
          </p:nvSpPr>
          <p:spPr>
            <a:xfrm>
              <a:off x="5981739" y="3441856"/>
              <a:ext cx="25556" cy="11020"/>
            </a:xfrm>
            <a:custGeom>
              <a:avLst/>
              <a:gdLst/>
              <a:ahLst/>
              <a:cxnLst/>
              <a:rect l="l" t="t" r="r" b="b"/>
              <a:pathLst>
                <a:path w="716" h="366" extrusionOk="0">
                  <a:moveTo>
                    <a:pt x="662" y="365"/>
                  </a:moveTo>
                  <a:cubicBezTo>
                    <a:pt x="715" y="158"/>
                    <a:pt x="612" y="22"/>
                    <a:pt x="277" y="1"/>
                  </a:cubicBezTo>
                  <a:cubicBezTo>
                    <a:pt x="214" y="124"/>
                    <a:pt x="0" y="176"/>
                    <a:pt x="84" y="36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7" name="Google Shape;4927;p3"/>
            <p:cNvSpPr/>
            <p:nvPr/>
          </p:nvSpPr>
          <p:spPr>
            <a:xfrm>
              <a:off x="2912347" y="3438183"/>
              <a:ext cx="39726" cy="15778"/>
            </a:xfrm>
            <a:custGeom>
              <a:avLst/>
              <a:gdLst/>
              <a:ahLst/>
              <a:cxnLst/>
              <a:rect l="l" t="t" r="r" b="b"/>
              <a:pathLst>
                <a:path w="1113" h="524" extrusionOk="0">
                  <a:moveTo>
                    <a:pt x="648" y="306"/>
                  </a:moveTo>
                  <a:cubicBezTo>
                    <a:pt x="1112" y="0"/>
                    <a:pt x="0" y="524"/>
                    <a:pt x="648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8" name="Google Shape;4928;p3"/>
            <p:cNvSpPr/>
            <p:nvPr/>
          </p:nvSpPr>
          <p:spPr>
            <a:xfrm>
              <a:off x="2177345" y="3439146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1" y="274"/>
                  </a:moveTo>
                  <a:lnTo>
                    <a:pt x="411" y="92"/>
                  </a:lnTo>
                  <a:cubicBezTo>
                    <a:pt x="218" y="92"/>
                    <a:pt x="182" y="19"/>
                    <a:pt x="26" y="1"/>
                  </a:cubicBezTo>
                  <a:cubicBezTo>
                    <a:pt x="46" y="143"/>
                    <a:pt x="0" y="315"/>
                    <a:pt x="411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9" name="Google Shape;4929;p3"/>
            <p:cNvSpPr/>
            <p:nvPr/>
          </p:nvSpPr>
          <p:spPr>
            <a:xfrm>
              <a:off x="1909763" y="3444626"/>
              <a:ext cx="13920" cy="2770"/>
            </a:xfrm>
            <a:custGeom>
              <a:avLst/>
              <a:gdLst/>
              <a:ahLst/>
              <a:cxnLst/>
              <a:rect l="l" t="t" r="r" b="b"/>
              <a:pathLst>
                <a:path w="390" h="92" extrusionOk="0">
                  <a:moveTo>
                    <a:pt x="390" y="0"/>
                  </a:moveTo>
                  <a:cubicBezTo>
                    <a:pt x="240" y="20"/>
                    <a:pt x="6" y="2"/>
                    <a:pt x="1" y="92"/>
                  </a:cubicBezTo>
                  <a:cubicBezTo>
                    <a:pt x="153" y="72"/>
                    <a:pt x="384" y="88"/>
                    <a:pt x="3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0" name="Google Shape;4930;p3"/>
            <p:cNvSpPr/>
            <p:nvPr/>
          </p:nvSpPr>
          <p:spPr>
            <a:xfrm>
              <a:off x="3998736" y="344113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1" y="26"/>
                  </a:moveTo>
                  <a:cubicBezTo>
                    <a:pt x="242" y="0"/>
                    <a:pt x="0" y="69"/>
                    <a:pt x="99" y="118"/>
                  </a:cubicBezTo>
                  <a:cubicBezTo>
                    <a:pt x="153" y="142"/>
                    <a:pt x="392" y="72"/>
                    <a:pt x="291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1" name="Google Shape;4931;p3"/>
            <p:cNvSpPr/>
            <p:nvPr/>
          </p:nvSpPr>
          <p:spPr>
            <a:xfrm>
              <a:off x="804994" y="344113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1" y="26"/>
                  </a:moveTo>
                  <a:cubicBezTo>
                    <a:pt x="238" y="0"/>
                    <a:pt x="0" y="69"/>
                    <a:pt x="99" y="118"/>
                  </a:cubicBezTo>
                  <a:cubicBezTo>
                    <a:pt x="153" y="142"/>
                    <a:pt x="392" y="72"/>
                    <a:pt x="291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2" name="Google Shape;4932;p3"/>
            <p:cNvSpPr/>
            <p:nvPr/>
          </p:nvSpPr>
          <p:spPr>
            <a:xfrm>
              <a:off x="6982645" y="3436407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7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3" name="Google Shape;4933;p3"/>
            <p:cNvSpPr/>
            <p:nvPr/>
          </p:nvSpPr>
          <p:spPr>
            <a:xfrm>
              <a:off x="3155694" y="3433697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4" name="Google Shape;4934;p3"/>
            <p:cNvSpPr/>
            <p:nvPr/>
          </p:nvSpPr>
          <p:spPr>
            <a:xfrm>
              <a:off x="2086081" y="3431107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6" y="177"/>
                  </a:moveTo>
                  <a:cubicBezTo>
                    <a:pt x="321" y="182"/>
                    <a:pt x="341" y="293"/>
                    <a:pt x="654" y="268"/>
                  </a:cubicBezTo>
                  <a:cubicBezTo>
                    <a:pt x="954" y="45"/>
                    <a:pt x="0" y="0"/>
                    <a:pt x="76" y="17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5" name="Google Shape;4935;p3"/>
            <p:cNvSpPr/>
            <p:nvPr/>
          </p:nvSpPr>
          <p:spPr>
            <a:xfrm>
              <a:off x="3138455" y="3432914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0" y="26"/>
                  </a:moveTo>
                  <a:cubicBezTo>
                    <a:pt x="236" y="0"/>
                    <a:pt x="0" y="71"/>
                    <a:pt x="98" y="118"/>
                  </a:cubicBezTo>
                  <a:cubicBezTo>
                    <a:pt x="151" y="143"/>
                    <a:pt x="389" y="72"/>
                    <a:pt x="290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6" name="Google Shape;4936;p3"/>
            <p:cNvSpPr/>
            <p:nvPr/>
          </p:nvSpPr>
          <p:spPr>
            <a:xfrm>
              <a:off x="2226528" y="3433697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6" y="20"/>
                    <a:pt x="2" y="3"/>
                    <a:pt x="1" y="92"/>
                  </a:cubicBezTo>
                  <a:cubicBezTo>
                    <a:pt x="148" y="71"/>
                    <a:pt x="377" y="88"/>
                    <a:pt x="38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7" name="Google Shape;4937;p3"/>
            <p:cNvSpPr/>
            <p:nvPr/>
          </p:nvSpPr>
          <p:spPr>
            <a:xfrm>
              <a:off x="2081869" y="4100751"/>
              <a:ext cx="50648" cy="16440"/>
            </a:xfrm>
            <a:custGeom>
              <a:avLst/>
              <a:gdLst/>
              <a:ahLst/>
              <a:cxnLst/>
              <a:rect l="l" t="t" r="r" b="b"/>
              <a:pathLst>
                <a:path w="1419" h="546" extrusionOk="0">
                  <a:moveTo>
                    <a:pt x="194" y="545"/>
                  </a:moveTo>
                  <a:cubicBezTo>
                    <a:pt x="1418" y="479"/>
                    <a:pt x="207" y="1"/>
                    <a:pt x="1" y="274"/>
                  </a:cubicBezTo>
                  <a:cubicBezTo>
                    <a:pt x="228" y="289"/>
                    <a:pt x="209" y="419"/>
                    <a:pt x="194" y="5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8" name="Google Shape;4938;p3"/>
            <p:cNvSpPr/>
            <p:nvPr/>
          </p:nvSpPr>
          <p:spPr>
            <a:xfrm>
              <a:off x="8772305" y="3810957"/>
              <a:ext cx="34443" cy="10990"/>
            </a:xfrm>
            <a:custGeom>
              <a:avLst/>
              <a:gdLst/>
              <a:ahLst/>
              <a:cxnLst/>
              <a:rect l="l" t="t" r="r" b="b"/>
              <a:pathLst>
                <a:path w="965" h="365" extrusionOk="0">
                  <a:moveTo>
                    <a:pt x="964" y="365"/>
                  </a:moveTo>
                  <a:cubicBezTo>
                    <a:pt x="898" y="123"/>
                    <a:pt x="459" y="59"/>
                    <a:pt x="1" y="0"/>
                  </a:cubicBezTo>
                  <a:cubicBezTo>
                    <a:pt x="79" y="237"/>
                    <a:pt x="601" y="263"/>
                    <a:pt x="964" y="36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9" name="Google Shape;4939;p3"/>
            <p:cNvSpPr/>
            <p:nvPr/>
          </p:nvSpPr>
          <p:spPr>
            <a:xfrm>
              <a:off x="9095424" y="3584089"/>
              <a:ext cx="36728" cy="16290"/>
            </a:xfrm>
            <a:custGeom>
              <a:avLst/>
              <a:gdLst/>
              <a:ahLst/>
              <a:cxnLst/>
              <a:rect l="l" t="t" r="r" b="b"/>
              <a:pathLst>
                <a:path w="1029" h="541" extrusionOk="0">
                  <a:moveTo>
                    <a:pt x="204" y="454"/>
                  </a:moveTo>
                  <a:cubicBezTo>
                    <a:pt x="793" y="540"/>
                    <a:pt x="1029" y="9"/>
                    <a:pt x="780" y="1"/>
                  </a:cubicBezTo>
                  <a:cubicBezTo>
                    <a:pt x="610" y="160"/>
                    <a:pt x="0" y="115"/>
                    <a:pt x="204" y="45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0" name="Google Shape;4940;p3"/>
            <p:cNvSpPr/>
            <p:nvPr/>
          </p:nvSpPr>
          <p:spPr>
            <a:xfrm>
              <a:off x="835332" y="3511678"/>
              <a:ext cx="35193" cy="10087"/>
            </a:xfrm>
            <a:custGeom>
              <a:avLst/>
              <a:gdLst/>
              <a:ahLst/>
              <a:cxnLst/>
              <a:rect l="l" t="t" r="r" b="b"/>
              <a:pathLst>
                <a:path w="986" h="335" extrusionOk="0">
                  <a:moveTo>
                    <a:pt x="406" y="315"/>
                  </a:moveTo>
                  <a:cubicBezTo>
                    <a:pt x="484" y="161"/>
                    <a:pt x="655" y="334"/>
                    <a:pt x="986" y="315"/>
                  </a:cubicBezTo>
                  <a:lnTo>
                    <a:pt x="986" y="43"/>
                  </a:lnTo>
                  <a:cubicBezTo>
                    <a:pt x="612" y="0"/>
                    <a:pt x="0" y="287"/>
                    <a:pt x="406" y="3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1" name="Google Shape;4941;p3"/>
            <p:cNvSpPr/>
            <p:nvPr/>
          </p:nvSpPr>
          <p:spPr>
            <a:xfrm>
              <a:off x="808813" y="3448028"/>
              <a:ext cx="37549" cy="11171"/>
            </a:xfrm>
            <a:custGeom>
              <a:avLst/>
              <a:gdLst/>
              <a:ahLst/>
              <a:cxnLst/>
              <a:rect l="l" t="t" r="r" b="b"/>
              <a:pathLst>
                <a:path w="1052" h="371" extrusionOk="0">
                  <a:moveTo>
                    <a:pt x="960" y="249"/>
                  </a:moveTo>
                  <a:cubicBezTo>
                    <a:pt x="573" y="249"/>
                    <a:pt x="713" y="1"/>
                    <a:pt x="187" y="69"/>
                  </a:cubicBezTo>
                  <a:cubicBezTo>
                    <a:pt x="0" y="291"/>
                    <a:pt x="1051" y="370"/>
                    <a:pt x="960" y="24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2" name="Google Shape;4942;p3"/>
            <p:cNvSpPr/>
            <p:nvPr/>
          </p:nvSpPr>
          <p:spPr>
            <a:xfrm>
              <a:off x="8669406" y="5136575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10"/>
                  </a:moveTo>
                  <a:cubicBezTo>
                    <a:pt x="345" y="0"/>
                    <a:pt x="171" y="54"/>
                    <a:pt x="0" y="110"/>
                  </a:cubicBezTo>
                  <a:cubicBezTo>
                    <a:pt x="3" y="201"/>
                    <a:pt x="338" y="223"/>
                    <a:pt x="385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3" name="Google Shape;4943;p3"/>
            <p:cNvSpPr/>
            <p:nvPr/>
          </p:nvSpPr>
          <p:spPr>
            <a:xfrm>
              <a:off x="8066999" y="513913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6"/>
                  </a:moveTo>
                  <a:cubicBezTo>
                    <a:pt x="156" y="140"/>
                    <a:pt x="393" y="72"/>
                    <a:pt x="294" y="25"/>
                  </a:cubicBezTo>
                  <a:cubicBezTo>
                    <a:pt x="242" y="0"/>
                    <a:pt x="0" y="68"/>
                    <a:pt x="100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4" name="Google Shape;4944;p3"/>
            <p:cNvSpPr/>
            <p:nvPr/>
          </p:nvSpPr>
          <p:spPr>
            <a:xfrm>
              <a:off x="3244567" y="5137147"/>
              <a:ext cx="21665" cy="6353"/>
            </a:xfrm>
            <a:custGeom>
              <a:avLst/>
              <a:gdLst/>
              <a:ahLst/>
              <a:cxnLst/>
              <a:rect l="l" t="t" r="r" b="b"/>
              <a:pathLst>
                <a:path w="607" h="211" extrusionOk="0">
                  <a:moveTo>
                    <a:pt x="606" y="1"/>
                  </a:moveTo>
                  <a:lnTo>
                    <a:pt x="29" y="1"/>
                  </a:lnTo>
                  <a:cubicBezTo>
                    <a:pt x="1" y="163"/>
                    <a:pt x="221" y="211"/>
                    <a:pt x="606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5" name="Google Shape;4945;p3"/>
            <p:cNvSpPr/>
            <p:nvPr/>
          </p:nvSpPr>
          <p:spPr>
            <a:xfrm>
              <a:off x="113821" y="5136996"/>
              <a:ext cx="23843" cy="5962"/>
            </a:xfrm>
            <a:custGeom>
              <a:avLst/>
              <a:gdLst/>
              <a:ahLst/>
              <a:cxnLst/>
              <a:rect l="l" t="t" r="r" b="b"/>
              <a:pathLst>
                <a:path w="668" h="198" extrusionOk="0">
                  <a:moveTo>
                    <a:pt x="579" y="6"/>
                  </a:moveTo>
                  <a:cubicBezTo>
                    <a:pt x="246" y="1"/>
                    <a:pt x="83" y="74"/>
                    <a:pt x="1" y="187"/>
                  </a:cubicBezTo>
                  <a:cubicBezTo>
                    <a:pt x="302" y="178"/>
                    <a:pt x="668" y="198"/>
                    <a:pt x="579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6" name="Google Shape;4946;p3"/>
            <p:cNvSpPr/>
            <p:nvPr/>
          </p:nvSpPr>
          <p:spPr>
            <a:xfrm>
              <a:off x="2670678" y="5136364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2" y="27"/>
                  </a:moveTo>
                  <a:cubicBezTo>
                    <a:pt x="242" y="1"/>
                    <a:pt x="0" y="69"/>
                    <a:pt x="102" y="117"/>
                  </a:cubicBezTo>
                  <a:cubicBezTo>
                    <a:pt x="155" y="140"/>
                    <a:pt x="395" y="72"/>
                    <a:pt x="292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7" name="Google Shape;4947;p3"/>
            <p:cNvSpPr/>
            <p:nvPr/>
          </p:nvSpPr>
          <p:spPr>
            <a:xfrm>
              <a:off x="6889989" y="5133624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101" y="118"/>
                  </a:moveTo>
                  <a:cubicBezTo>
                    <a:pt x="155" y="143"/>
                    <a:pt x="396" y="73"/>
                    <a:pt x="293" y="25"/>
                  </a:cubicBezTo>
                  <a:cubicBezTo>
                    <a:pt x="240" y="0"/>
                    <a:pt x="1" y="71"/>
                    <a:pt x="101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8" name="Google Shape;4948;p3"/>
            <p:cNvSpPr/>
            <p:nvPr/>
          </p:nvSpPr>
          <p:spPr>
            <a:xfrm>
              <a:off x="5196732" y="5133624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5"/>
                  </a:moveTo>
                  <a:cubicBezTo>
                    <a:pt x="241" y="0"/>
                    <a:pt x="1" y="68"/>
                    <a:pt x="102" y="118"/>
                  </a:cubicBezTo>
                  <a:cubicBezTo>
                    <a:pt x="155" y="143"/>
                    <a:pt x="395" y="73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9" name="Google Shape;4949;p3"/>
            <p:cNvSpPr/>
            <p:nvPr/>
          </p:nvSpPr>
          <p:spPr>
            <a:xfrm>
              <a:off x="1827636" y="5120738"/>
              <a:ext cx="39761" cy="13700"/>
            </a:xfrm>
            <a:custGeom>
              <a:avLst/>
              <a:gdLst/>
              <a:ahLst/>
              <a:cxnLst/>
              <a:rect l="l" t="t" r="r" b="b"/>
              <a:pathLst>
                <a:path w="1114" h="455" extrusionOk="0">
                  <a:moveTo>
                    <a:pt x="577" y="0"/>
                  </a:moveTo>
                  <a:cubicBezTo>
                    <a:pt x="405" y="161"/>
                    <a:pt x="113" y="265"/>
                    <a:pt x="0" y="454"/>
                  </a:cubicBezTo>
                  <a:cubicBezTo>
                    <a:pt x="388" y="447"/>
                    <a:pt x="1114" y="141"/>
                    <a:pt x="5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0" name="Google Shape;4950;p3"/>
            <p:cNvSpPr/>
            <p:nvPr/>
          </p:nvSpPr>
          <p:spPr>
            <a:xfrm>
              <a:off x="1665738" y="5130914"/>
              <a:ext cx="14134" cy="4185"/>
            </a:xfrm>
            <a:custGeom>
              <a:avLst/>
              <a:gdLst/>
              <a:ahLst/>
              <a:cxnLst/>
              <a:rect l="l" t="t" r="r" b="b"/>
              <a:pathLst>
                <a:path w="396" h="139" extrusionOk="0">
                  <a:moveTo>
                    <a:pt x="101" y="115"/>
                  </a:moveTo>
                  <a:cubicBezTo>
                    <a:pt x="154" y="139"/>
                    <a:pt x="396" y="72"/>
                    <a:pt x="291" y="25"/>
                  </a:cubicBezTo>
                  <a:cubicBezTo>
                    <a:pt x="239" y="0"/>
                    <a:pt x="0" y="69"/>
                    <a:pt x="101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1" name="Google Shape;4951;p3"/>
            <p:cNvSpPr/>
            <p:nvPr/>
          </p:nvSpPr>
          <p:spPr>
            <a:xfrm>
              <a:off x="1087602" y="512814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1" y="142"/>
                    <a:pt x="393" y="73"/>
                    <a:pt x="290" y="27"/>
                  </a:cubicBezTo>
                  <a:cubicBezTo>
                    <a:pt x="241" y="1"/>
                    <a:pt x="0" y="71"/>
                    <a:pt x="100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2" name="Google Shape;4952;p3"/>
            <p:cNvSpPr/>
            <p:nvPr/>
          </p:nvSpPr>
          <p:spPr>
            <a:xfrm>
              <a:off x="2732675" y="512543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100" y="117"/>
                  </a:moveTo>
                  <a:cubicBezTo>
                    <a:pt x="152" y="142"/>
                    <a:pt x="391" y="73"/>
                    <a:pt x="295" y="26"/>
                  </a:cubicBezTo>
                  <a:cubicBezTo>
                    <a:pt x="237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3" name="Google Shape;4953;p3"/>
            <p:cNvSpPr/>
            <p:nvPr/>
          </p:nvSpPr>
          <p:spPr>
            <a:xfrm>
              <a:off x="2867019" y="5120738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4" name="Google Shape;4954;p3"/>
            <p:cNvSpPr/>
            <p:nvPr/>
          </p:nvSpPr>
          <p:spPr>
            <a:xfrm>
              <a:off x="6556306" y="5117667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2"/>
                  </a:moveTo>
                  <a:cubicBezTo>
                    <a:pt x="193" y="53"/>
                    <a:pt x="36" y="0"/>
                    <a:pt x="1" y="102"/>
                  </a:cubicBezTo>
                  <a:cubicBezTo>
                    <a:pt x="1" y="153"/>
                    <a:pt x="157" y="205"/>
                    <a:pt x="193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5" name="Google Shape;4955;p3"/>
            <p:cNvSpPr/>
            <p:nvPr/>
          </p:nvSpPr>
          <p:spPr>
            <a:xfrm>
              <a:off x="4222952" y="5117667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2"/>
                  </a:moveTo>
                  <a:cubicBezTo>
                    <a:pt x="194" y="53"/>
                    <a:pt x="37" y="0"/>
                    <a:pt x="1" y="102"/>
                  </a:cubicBezTo>
                  <a:cubicBezTo>
                    <a:pt x="1" y="153"/>
                    <a:pt x="155" y="205"/>
                    <a:pt x="194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6" name="Google Shape;4956;p3"/>
            <p:cNvSpPr/>
            <p:nvPr/>
          </p:nvSpPr>
          <p:spPr>
            <a:xfrm>
              <a:off x="536948" y="512001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3" y="24"/>
                  </a:moveTo>
                  <a:cubicBezTo>
                    <a:pt x="237" y="1"/>
                    <a:pt x="1" y="67"/>
                    <a:pt x="100" y="114"/>
                  </a:cubicBezTo>
                  <a:cubicBezTo>
                    <a:pt x="152" y="140"/>
                    <a:pt x="394" y="72"/>
                    <a:pt x="293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7" name="Google Shape;4957;p3"/>
            <p:cNvSpPr/>
            <p:nvPr/>
          </p:nvSpPr>
          <p:spPr>
            <a:xfrm>
              <a:off x="5475664" y="5112488"/>
              <a:ext cx="20737" cy="8220"/>
            </a:xfrm>
            <a:custGeom>
              <a:avLst/>
              <a:gdLst/>
              <a:ahLst/>
              <a:cxnLst/>
              <a:rect l="l" t="t" r="r" b="b"/>
              <a:pathLst>
                <a:path w="581" h="273" extrusionOk="0">
                  <a:moveTo>
                    <a:pt x="580" y="91"/>
                  </a:moveTo>
                  <a:cubicBezTo>
                    <a:pt x="387" y="91"/>
                    <a:pt x="349" y="18"/>
                    <a:pt x="195" y="0"/>
                  </a:cubicBezTo>
                  <a:cubicBezTo>
                    <a:pt x="195" y="91"/>
                    <a:pt x="36" y="108"/>
                    <a:pt x="1" y="181"/>
                  </a:cubicBezTo>
                  <a:cubicBezTo>
                    <a:pt x="195" y="181"/>
                    <a:pt x="230" y="255"/>
                    <a:pt x="388" y="273"/>
                  </a:cubicBezTo>
                  <a:cubicBezTo>
                    <a:pt x="387" y="183"/>
                    <a:pt x="542" y="166"/>
                    <a:pt x="580" y="9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8" name="Google Shape;4958;p3"/>
            <p:cNvSpPr/>
            <p:nvPr/>
          </p:nvSpPr>
          <p:spPr>
            <a:xfrm>
              <a:off x="4844918" y="5112067"/>
              <a:ext cx="33551" cy="15838"/>
            </a:xfrm>
            <a:custGeom>
              <a:avLst/>
              <a:gdLst/>
              <a:ahLst/>
              <a:cxnLst/>
              <a:rect l="l" t="t" r="r" b="b"/>
              <a:pathLst>
                <a:path w="940" h="526" extrusionOk="0">
                  <a:moveTo>
                    <a:pt x="895" y="197"/>
                  </a:moveTo>
                  <a:cubicBezTo>
                    <a:pt x="939" y="142"/>
                    <a:pt x="604" y="1"/>
                    <a:pt x="510" y="17"/>
                  </a:cubicBezTo>
                  <a:cubicBezTo>
                    <a:pt x="1" y="90"/>
                    <a:pt x="633" y="526"/>
                    <a:pt x="895" y="19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9" name="Google Shape;4959;p3"/>
            <p:cNvSpPr/>
            <p:nvPr/>
          </p:nvSpPr>
          <p:spPr>
            <a:xfrm>
              <a:off x="416667" y="5103696"/>
              <a:ext cx="40333" cy="14694"/>
            </a:xfrm>
            <a:custGeom>
              <a:avLst/>
              <a:gdLst/>
              <a:ahLst/>
              <a:cxnLst/>
              <a:rect l="l" t="t" r="r" b="b"/>
              <a:pathLst>
                <a:path w="1130" h="488" extrusionOk="0">
                  <a:moveTo>
                    <a:pt x="770" y="383"/>
                  </a:moveTo>
                  <a:cubicBezTo>
                    <a:pt x="1129" y="81"/>
                    <a:pt x="79" y="1"/>
                    <a:pt x="0" y="201"/>
                  </a:cubicBezTo>
                  <a:cubicBezTo>
                    <a:pt x="302" y="242"/>
                    <a:pt x="165" y="488"/>
                    <a:pt x="770" y="3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0" name="Google Shape;4960;p3"/>
            <p:cNvSpPr/>
            <p:nvPr/>
          </p:nvSpPr>
          <p:spPr>
            <a:xfrm>
              <a:off x="822733" y="5093369"/>
              <a:ext cx="50398" cy="17494"/>
            </a:xfrm>
            <a:custGeom>
              <a:avLst/>
              <a:gdLst/>
              <a:ahLst/>
              <a:cxnLst/>
              <a:rect l="l" t="t" r="r" b="b"/>
              <a:pathLst>
                <a:path w="1412" h="581" extrusionOk="0">
                  <a:moveTo>
                    <a:pt x="1157" y="546"/>
                  </a:moveTo>
                  <a:cubicBezTo>
                    <a:pt x="1320" y="442"/>
                    <a:pt x="1412" y="302"/>
                    <a:pt x="1350" y="92"/>
                  </a:cubicBezTo>
                  <a:cubicBezTo>
                    <a:pt x="721" y="146"/>
                    <a:pt x="451" y="32"/>
                    <a:pt x="1" y="1"/>
                  </a:cubicBezTo>
                  <a:cubicBezTo>
                    <a:pt x="229" y="255"/>
                    <a:pt x="314" y="580"/>
                    <a:pt x="1157" y="54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1" name="Google Shape;4961;p3"/>
            <p:cNvSpPr/>
            <p:nvPr/>
          </p:nvSpPr>
          <p:spPr>
            <a:xfrm>
              <a:off x="1189645" y="5090659"/>
              <a:ext cx="71992" cy="13941"/>
            </a:xfrm>
            <a:custGeom>
              <a:avLst/>
              <a:gdLst/>
              <a:ahLst/>
              <a:cxnLst/>
              <a:rect l="l" t="t" r="r" b="b"/>
              <a:pathLst>
                <a:path w="2017" h="463" extrusionOk="0">
                  <a:moveTo>
                    <a:pt x="713" y="455"/>
                  </a:moveTo>
                  <a:cubicBezTo>
                    <a:pt x="658" y="125"/>
                    <a:pt x="2017" y="463"/>
                    <a:pt x="1677" y="1"/>
                  </a:cubicBezTo>
                  <a:cubicBezTo>
                    <a:pt x="1136" y="49"/>
                    <a:pt x="675" y="134"/>
                    <a:pt x="133" y="182"/>
                  </a:cubicBezTo>
                  <a:cubicBezTo>
                    <a:pt x="0" y="425"/>
                    <a:pt x="531" y="357"/>
                    <a:pt x="713" y="4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2" name="Google Shape;4962;p3"/>
            <p:cNvSpPr/>
            <p:nvPr/>
          </p:nvSpPr>
          <p:spPr>
            <a:xfrm>
              <a:off x="6690364" y="5098096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1" y="116"/>
                  </a:moveTo>
                  <a:cubicBezTo>
                    <a:pt x="156" y="141"/>
                    <a:pt x="395" y="72"/>
                    <a:pt x="293" y="25"/>
                  </a:cubicBezTo>
                  <a:cubicBezTo>
                    <a:pt x="244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3" name="Google Shape;4963;p3"/>
            <p:cNvSpPr/>
            <p:nvPr/>
          </p:nvSpPr>
          <p:spPr>
            <a:xfrm>
              <a:off x="6611343" y="5093339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0" y="183"/>
                  </a:moveTo>
                  <a:lnTo>
                    <a:pt x="387" y="183"/>
                  </a:lnTo>
                  <a:lnTo>
                    <a:pt x="38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4" name="Google Shape;4964;p3"/>
            <p:cNvSpPr/>
            <p:nvPr/>
          </p:nvSpPr>
          <p:spPr>
            <a:xfrm>
              <a:off x="5234673" y="5092797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5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5" y="202"/>
                    <a:pt x="341" y="226"/>
                    <a:pt x="385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5" name="Google Shape;4965;p3"/>
            <p:cNvSpPr/>
            <p:nvPr/>
          </p:nvSpPr>
          <p:spPr>
            <a:xfrm>
              <a:off x="8006537" y="5082500"/>
              <a:ext cx="44687" cy="16380"/>
            </a:xfrm>
            <a:custGeom>
              <a:avLst/>
              <a:gdLst/>
              <a:ahLst/>
              <a:cxnLst/>
              <a:rect l="l" t="t" r="r" b="b"/>
              <a:pathLst>
                <a:path w="1252" h="544" extrusionOk="0">
                  <a:moveTo>
                    <a:pt x="638" y="0"/>
                  </a:moveTo>
                  <a:cubicBezTo>
                    <a:pt x="616" y="171"/>
                    <a:pt x="0" y="63"/>
                    <a:pt x="59" y="272"/>
                  </a:cubicBezTo>
                  <a:cubicBezTo>
                    <a:pt x="397" y="543"/>
                    <a:pt x="1252" y="141"/>
                    <a:pt x="63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6" name="Google Shape;4966;p3"/>
            <p:cNvSpPr/>
            <p:nvPr/>
          </p:nvSpPr>
          <p:spPr>
            <a:xfrm>
              <a:off x="6683547" y="508987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7"/>
                  </a:moveTo>
                  <a:cubicBezTo>
                    <a:pt x="242" y="0"/>
                    <a:pt x="1" y="70"/>
                    <a:pt x="103" y="117"/>
                  </a:cubicBezTo>
                  <a:cubicBezTo>
                    <a:pt x="152" y="141"/>
                    <a:pt x="392" y="72"/>
                    <a:pt x="292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7" name="Google Shape;4967;p3"/>
            <p:cNvSpPr/>
            <p:nvPr/>
          </p:nvSpPr>
          <p:spPr>
            <a:xfrm>
              <a:off x="9075543" y="5085149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5" y="1"/>
                  </a:moveTo>
                  <a:lnTo>
                    <a:pt x="0" y="1"/>
                  </a:lnTo>
                  <a:lnTo>
                    <a:pt x="0" y="184"/>
                  </a:lnTo>
                  <a:lnTo>
                    <a:pt x="385" y="18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8" name="Google Shape;4968;p3"/>
            <p:cNvSpPr/>
            <p:nvPr/>
          </p:nvSpPr>
          <p:spPr>
            <a:xfrm>
              <a:off x="5841969" y="5075334"/>
              <a:ext cx="22165" cy="16229"/>
            </a:xfrm>
            <a:custGeom>
              <a:avLst/>
              <a:gdLst/>
              <a:ahLst/>
              <a:cxnLst/>
              <a:rect l="l" t="t" r="r" b="b"/>
              <a:pathLst>
                <a:path w="621" h="539" extrusionOk="0">
                  <a:moveTo>
                    <a:pt x="343" y="510"/>
                  </a:moveTo>
                  <a:cubicBezTo>
                    <a:pt x="403" y="386"/>
                    <a:pt x="620" y="336"/>
                    <a:pt x="538" y="144"/>
                  </a:cubicBezTo>
                  <a:cubicBezTo>
                    <a:pt x="0" y="0"/>
                    <a:pt x="4" y="538"/>
                    <a:pt x="343" y="5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9" name="Google Shape;4969;p3"/>
            <p:cNvSpPr/>
            <p:nvPr/>
          </p:nvSpPr>
          <p:spPr>
            <a:xfrm>
              <a:off x="5410169" y="5084457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1" y="24"/>
                  </a:moveTo>
                  <a:cubicBezTo>
                    <a:pt x="238" y="0"/>
                    <a:pt x="0" y="68"/>
                    <a:pt x="98" y="115"/>
                  </a:cubicBezTo>
                  <a:cubicBezTo>
                    <a:pt x="150" y="140"/>
                    <a:pt x="394" y="72"/>
                    <a:pt x="291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0" name="Google Shape;4970;p3"/>
            <p:cNvSpPr/>
            <p:nvPr/>
          </p:nvSpPr>
          <p:spPr>
            <a:xfrm>
              <a:off x="2537012" y="5075304"/>
              <a:ext cx="47757" cy="17404"/>
            </a:xfrm>
            <a:custGeom>
              <a:avLst/>
              <a:gdLst/>
              <a:ahLst/>
              <a:cxnLst/>
              <a:rect l="l" t="t" r="r" b="b"/>
              <a:pathLst>
                <a:path w="1338" h="578" extrusionOk="0">
                  <a:moveTo>
                    <a:pt x="182" y="328"/>
                  </a:moveTo>
                  <a:cubicBezTo>
                    <a:pt x="478" y="577"/>
                    <a:pt x="1314" y="324"/>
                    <a:pt x="1337" y="145"/>
                  </a:cubicBezTo>
                  <a:cubicBezTo>
                    <a:pt x="940" y="202"/>
                    <a:pt x="0" y="0"/>
                    <a:pt x="182" y="32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1" name="Google Shape;4971;p3"/>
            <p:cNvSpPr/>
            <p:nvPr/>
          </p:nvSpPr>
          <p:spPr>
            <a:xfrm>
              <a:off x="1440273" y="5070216"/>
              <a:ext cx="26591" cy="12315"/>
            </a:xfrm>
            <a:custGeom>
              <a:avLst/>
              <a:gdLst/>
              <a:ahLst/>
              <a:cxnLst/>
              <a:rect l="l" t="t" r="r" b="b"/>
              <a:pathLst>
                <a:path w="745" h="409" extrusionOk="0">
                  <a:moveTo>
                    <a:pt x="439" y="408"/>
                  </a:moveTo>
                  <a:cubicBezTo>
                    <a:pt x="745" y="272"/>
                    <a:pt x="655" y="1"/>
                    <a:pt x="54" y="44"/>
                  </a:cubicBezTo>
                  <a:cubicBezTo>
                    <a:pt x="1" y="251"/>
                    <a:pt x="100" y="385"/>
                    <a:pt x="439" y="40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2" name="Google Shape;4972;p3"/>
            <p:cNvSpPr/>
            <p:nvPr/>
          </p:nvSpPr>
          <p:spPr>
            <a:xfrm>
              <a:off x="8886091" y="5076237"/>
              <a:ext cx="14170" cy="4246"/>
            </a:xfrm>
            <a:custGeom>
              <a:avLst/>
              <a:gdLst/>
              <a:ahLst/>
              <a:cxnLst/>
              <a:rect l="l" t="t" r="r" b="b"/>
              <a:pathLst>
                <a:path w="397" h="141" extrusionOk="0">
                  <a:moveTo>
                    <a:pt x="100" y="114"/>
                  </a:moveTo>
                  <a:cubicBezTo>
                    <a:pt x="155" y="140"/>
                    <a:pt x="396" y="72"/>
                    <a:pt x="293" y="25"/>
                  </a:cubicBezTo>
                  <a:cubicBezTo>
                    <a:pt x="242" y="0"/>
                    <a:pt x="1" y="68"/>
                    <a:pt x="100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3" name="Google Shape;4973;p3"/>
            <p:cNvSpPr/>
            <p:nvPr/>
          </p:nvSpPr>
          <p:spPr>
            <a:xfrm>
              <a:off x="8941270" y="5073497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2" y="25"/>
                  </a:moveTo>
                  <a:cubicBezTo>
                    <a:pt x="236" y="0"/>
                    <a:pt x="0" y="68"/>
                    <a:pt x="98" y="116"/>
                  </a:cubicBezTo>
                  <a:cubicBezTo>
                    <a:pt x="151" y="140"/>
                    <a:pt x="390" y="73"/>
                    <a:pt x="292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4" name="Google Shape;4974;p3"/>
            <p:cNvSpPr/>
            <p:nvPr/>
          </p:nvSpPr>
          <p:spPr>
            <a:xfrm>
              <a:off x="6907335" y="5063863"/>
              <a:ext cx="26591" cy="15326"/>
            </a:xfrm>
            <a:custGeom>
              <a:avLst/>
              <a:gdLst/>
              <a:ahLst/>
              <a:cxnLst/>
              <a:rect l="l" t="t" r="r" b="b"/>
              <a:pathLst>
                <a:path w="745" h="509" extrusionOk="0">
                  <a:moveTo>
                    <a:pt x="0" y="436"/>
                  </a:moveTo>
                  <a:cubicBezTo>
                    <a:pt x="744" y="508"/>
                    <a:pt x="744" y="0"/>
                    <a:pt x="0" y="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5" name="Google Shape;4975;p3"/>
            <p:cNvSpPr/>
            <p:nvPr/>
          </p:nvSpPr>
          <p:spPr>
            <a:xfrm>
              <a:off x="2619139" y="5070788"/>
              <a:ext cx="13777" cy="7497"/>
            </a:xfrm>
            <a:custGeom>
              <a:avLst/>
              <a:gdLst/>
              <a:ahLst/>
              <a:cxnLst/>
              <a:rect l="l" t="t" r="r" b="b"/>
              <a:pathLst>
                <a:path w="386" h="249" extrusionOk="0">
                  <a:moveTo>
                    <a:pt x="386" y="115"/>
                  </a:moveTo>
                  <a:cubicBezTo>
                    <a:pt x="385" y="24"/>
                    <a:pt x="50" y="0"/>
                    <a:pt x="1" y="115"/>
                  </a:cubicBezTo>
                  <a:cubicBezTo>
                    <a:pt x="217" y="106"/>
                    <a:pt x="300" y="248"/>
                    <a:pt x="386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6" name="Google Shape;4976;p3"/>
            <p:cNvSpPr/>
            <p:nvPr/>
          </p:nvSpPr>
          <p:spPr>
            <a:xfrm>
              <a:off x="865599" y="5055101"/>
              <a:ext cx="41653" cy="18819"/>
            </a:xfrm>
            <a:custGeom>
              <a:avLst/>
              <a:gdLst/>
              <a:ahLst/>
              <a:cxnLst/>
              <a:rect l="l" t="t" r="r" b="b"/>
              <a:pathLst>
                <a:path w="1167" h="625" extrusionOk="0">
                  <a:moveTo>
                    <a:pt x="725" y="546"/>
                  </a:moveTo>
                  <a:cubicBezTo>
                    <a:pt x="1166" y="340"/>
                    <a:pt x="596" y="146"/>
                    <a:pt x="340" y="0"/>
                  </a:cubicBezTo>
                  <a:cubicBezTo>
                    <a:pt x="45" y="137"/>
                    <a:pt x="1" y="624"/>
                    <a:pt x="725" y="54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7" name="Google Shape;4977;p3"/>
            <p:cNvSpPr/>
            <p:nvPr/>
          </p:nvSpPr>
          <p:spPr>
            <a:xfrm>
              <a:off x="6132858" y="5062508"/>
              <a:ext cx="14170" cy="4336"/>
            </a:xfrm>
            <a:custGeom>
              <a:avLst/>
              <a:gdLst/>
              <a:ahLst/>
              <a:cxnLst/>
              <a:rect l="l" t="t" r="r" b="b"/>
              <a:pathLst>
                <a:path w="397" h="144" extrusionOk="0">
                  <a:moveTo>
                    <a:pt x="296" y="27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3"/>
                    <a:pt x="396" y="73"/>
                    <a:pt x="296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8" name="Google Shape;4978;p3"/>
            <p:cNvSpPr/>
            <p:nvPr/>
          </p:nvSpPr>
          <p:spPr>
            <a:xfrm>
              <a:off x="6052908" y="5060551"/>
              <a:ext cx="21665" cy="6444"/>
            </a:xfrm>
            <a:custGeom>
              <a:avLst/>
              <a:gdLst/>
              <a:ahLst/>
              <a:cxnLst/>
              <a:rect l="l" t="t" r="r" b="b"/>
              <a:pathLst>
                <a:path w="607" h="214" extrusionOk="0">
                  <a:moveTo>
                    <a:pt x="606" y="182"/>
                  </a:moveTo>
                  <a:lnTo>
                    <a:pt x="606" y="1"/>
                  </a:lnTo>
                  <a:lnTo>
                    <a:pt x="27" y="1"/>
                  </a:lnTo>
                  <a:cubicBezTo>
                    <a:pt x="1" y="164"/>
                    <a:pt x="217" y="213"/>
                    <a:pt x="606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9" name="Google Shape;4979;p3"/>
            <p:cNvSpPr/>
            <p:nvPr/>
          </p:nvSpPr>
          <p:spPr>
            <a:xfrm>
              <a:off x="1387485" y="5050856"/>
              <a:ext cx="20238" cy="13580"/>
            </a:xfrm>
            <a:custGeom>
              <a:avLst/>
              <a:gdLst/>
              <a:ahLst/>
              <a:cxnLst/>
              <a:rect l="l" t="t" r="r" b="b"/>
              <a:pathLst>
                <a:path w="567" h="451" extrusionOk="0">
                  <a:moveTo>
                    <a:pt x="376" y="414"/>
                  </a:moveTo>
                  <a:cubicBezTo>
                    <a:pt x="386" y="359"/>
                    <a:pt x="403" y="304"/>
                    <a:pt x="566" y="323"/>
                  </a:cubicBezTo>
                  <a:lnTo>
                    <a:pt x="566" y="141"/>
                  </a:lnTo>
                  <a:cubicBezTo>
                    <a:pt x="95" y="0"/>
                    <a:pt x="1" y="451"/>
                    <a:pt x="376" y="4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0" name="Google Shape;4980;p3"/>
            <p:cNvSpPr/>
            <p:nvPr/>
          </p:nvSpPr>
          <p:spPr>
            <a:xfrm>
              <a:off x="5244988" y="5057149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5" y="24"/>
                  </a:moveTo>
                  <a:cubicBezTo>
                    <a:pt x="240" y="0"/>
                    <a:pt x="1" y="68"/>
                    <a:pt x="96" y="115"/>
                  </a:cubicBezTo>
                  <a:cubicBezTo>
                    <a:pt x="154" y="140"/>
                    <a:pt x="394" y="69"/>
                    <a:pt x="295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1" name="Google Shape;4981;p3"/>
            <p:cNvSpPr/>
            <p:nvPr/>
          </p:nvSpPr>
          <p:spPr>
            <a:xfrm>
              <a:off x="84304" y="5052301"/>
              <a:ext cx="22629" cy="8280"/>
            </a:xfrm>
            <a:custGeom>
              <a:avLst/>
              <a:gdLst/>
              <a:ahLst/>
              <a:cxnLst/>
              <a:rect l="l" t="t" r="r" b="b"/>
              <a:pathLst>
                <a:path w="634" h="275" extrusionOk="0">
                  <a:moveTo>
                    <a:pt x="633" y="275"/>
                  </a:moveTo>
                  <a:lnTo>
                    <a:pt x="633" y="1"/>
                  </a:lnTo>
                  <a:lnTo>
                    <a:pt x="247" y="1"/>
                  </a:lnTo>
                  <a:cubicBezTo>
                    <a:pt x="236" y="118"/>
                    <a:pt x="0" y="128"/>
                    <a:pt x="55" y="2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2" name="Google Shape;4982;p3"/>
            <p:cNvSpPr/>
            <p:nvPr/>
          </p:nvSpPr>
          <p:spPr>
            <a:xfrm>
              <a:off x="8428486" y="5052030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2" y="102"/>
                  </a:moveTo>
                  <a:cubicBezTo>
                    <a:pt x="194" y="50"/>
                    <a:pt x="37" y="0"/>
                    <a:pt x="0" y="102"/>
                  </a:cubicBezTo>
                  <a:cubicBezTo>
                    <a:pt x="0" y="152"/>
                    <a:pt x="157" y="205"/>
                    <a:pt x="192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3" name="Google Shape;4983;p3"/>
            <p:cNvSpPr/>
            <p:nvPr/>
          </p:nvSpPr>
          <p:spPr>
            <a:xfrm>
              <a:off x="5282892" y="5046972"/>
              <a:ext cx="22629" cy="13640"/>
            </a:xfrm>
            <a:custGeom>
              <a:avLst/>
              <a:gdLst/>
              <a:ahLst/>
              <a:cxnLst/>
              <a:rect l="l" t="t" r="r" b="b"/>
              <a:pathLst>
                <a:path w="634" h="453" extrusionOk="0">
                  <a:moveTo>
                    <a:pt x="580" y="362"/>
                  </a:moveTo>
                  <a:cubicBezTo>
                    <a:pt x="633" y="155"/>
                    <a:pt x="534" y="21"/>
                    <a:pt x="195" y="0"/>
                  </a:cubicBezTo>
                  <a:cubicBezTo>
                    <a:pt x="239" y="159"/>
                    <a:pt x="0" y="453"/>
                    <a:pt x="580" y="36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4" name="Google Shape;4984;p3"/>
            <p:cNvSpPr/>
            <p:nvPr/>
          </p:nvSpPr>
          <p:spPr>
            <a:xfrm>
              <a:off x="3965685" y="5035982"/>
              <a:ext cx="57358" cy="21890"/>
            </a:xfrm>
            <a:custGeom>
              <a:avLst/>
              <a:gdLst/>
              <a:ahLst/>
              <a:cxnLst/>
              <a:rect l="l" t="t" r="r" b="b"/>
              <a:pathLst>
                <a:path w="1607" h="727" extrusionOk="0">
                  <a:moveTo>
                    <a:pt x="1037" y="727"/>
                  </a:moveTo>
                  <a:cubicBezTo>
                    <a:pt x="1606" y="370"/>
                    <a:pt x="632" y="112"/>
                    <a:pt x="72" y="1"/>
                  </a:cubicBezTo>
                  <a:cubicBezTo>
                    <a:pt x="1" y="429"/>
                    <a:pt x="418" y="625"/>
                    <a:pt x="1037" y="7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5" name="Google Shape;4985;p3"/>
            <p:cNvSpPr/>
            <p:nvPr/>
          </p:nvSpPr>
          <p:spPr>
            <a:xfrm>
              <a:off x="8452542" y="5048869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99" y="116"/>
                  </a:moveTo>
                  <a:cubicBezTo>
                    <a:pt x="153" y="142"/>
                    <a:pt x="393" y="73"/>
                    <a:pt x="292" y="27"/>
                  </a:cubicBezTo>
                  <a:cubicBezTo>
                    <a:pt x="238" y="1"/>
                    <a:pt x="0" y="69"/>
                    <a:pt x="99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6" name="Google Shape;4986;p3"/>
            <p:cNvSpPr/>
            <p:nvPr/>
          </p:nvSpPr>
          <p:spPr>
            <a:xfrm>
              <a:off x="578244" y="504886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1" y="116"/>
                  </a:moveTo>
                  <a:cubicBezTo>
                    <a:pt x="154" y="142"/>
                    <a:pt x="394" y="73"/>
                    <a:pt x="294" y="27"/>
                  </a:cubicBezTo>
                  <a:cubicBezTo>
                    <a:pt x="240" y="1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7" name="Google Shape;4987;p3"/>
            <p:cNvSpPr/>
            <p:nvPr/>
          </p:nvSpPr>
          <p:spPr>
            <a:xfrm>
              <a:off x="5196732" y="504612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7"/>
                  </a:moveTo>
                  <a:cubicBezTo>
                    <a:pt x="241" y="1"/>
                    <a:pt x="1" y="70"/>
                    <a:pt x="102" y="115"/>
                  </a:cubicBezTo>
                  <a:cubicBezTo>
                    <a:pt x="155" y="142"/>
                    <a:pt x="395" y="74"/>
                    <a:pt x="294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8" name="Google Shape;4988;p3"/>
            <p:cNvSpPr/>
            <p:nvPr/>
          </p:nvSpPr>
          <p:spPr>
            <a:xfrm>
              <a:off x="1655495" y="5037518"/>
              <a:ext cx="34872" cy="15236"/>
            </a:xfrm>
            <a:custGeom>
              <a:avLst/>
              <a:gdLst/>
              <a:ahLst/>
              <a:cxnLst/>
              <a:rect l="l" t="t" r="r" b="b"/>
              <a:pathLst>
                <a:path w="977" h="506" extrusionOk="0">
                  <a:moveTo>
                    <a:pt x="773" y="404"/>
                  </a:moveTo>
                  <a:cubicBezTo>
                    <a:pt x="977" y="173"/>
                    <a:pt x="122" y="1"/>
                    <a:pt x="0" y="221"/>
                  </a:cubicBezTo>
                  <a:cubicBezTo>
                    <a:pt x="307" y="260"/>
                    <a:pt x="166" y="506"/>
                    <a:pt x="773" y="4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9" name="Google Shape;4989;p3"/>
            <p:cNvSpPr/>
            <p:nvPr/>
          </p:nvSpPr>
          <p:spPr>
            <a:xfrm>
              <a:off x="323796" y="5043810"/>
              <a:ext cx="23985" cy="5902"/>
            </a:xfrm>
            <a:custGeom>
              <a:avLst/>
              <a:gdLst/>
              <a:ahLst/>
              <a:cxnLst/>
              <a:rect l="l" t="t" r="r" b="b"/>
              <a:pathLst>
                <a:path w="672" h="196" extrusionOk="0">
                  <a:moveTo>
                    <a:pt x="479" y="195"/>
                  </a:moveTo>
                  <a:cubicBezTo>
                    <a:pt x="479" y="104"/>
                    <a:pt x="634" y="87"/>
                    <a:pt x="672" y="12"/>
                  </a:cubicBezTo>
                  <a:cubicBezTo>
                    <a:pt x="368" y="21"/>
                    <a:pt x="1" y="1"/>
                    <a:pt x="92" y="19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0" name="Google Shape;4990;p3"/>
            <p:cNvSpPr/>
            <p:nvPr/>
          </p:nvSpPr>
          <p:spPr>
            <a:xfrm>
              <a:off x="2564138" y="5044172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0" y="92"/>
                  </a:moveTo>
                  <a:cubicBezTo>
                    <a:pt x="149" y="70"/>
                    <a:pt x="379" y="88"/>
                    <a:pt x="385" y="0"/>
                  </a:cubicBezTo>
                  <a:cubicBezTo>
                    <a:pt x="238" y="21"/>
                    <a:pt x="5" y="3"/>
                    <a:pt x="0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1" name="Google Shape;4991;p3"/>
            <p:cNvSpPr/>
            <p:nvPr/>
          </p:nvSpPr>
          <p:spPr>
            <a:xfrm>
              <a:off x="1934177" y="5043419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294" y="25"/>
                  </a:moveTo>
                  <a:cubicBezTo>
                    <a:pt x="240" y="1"/>
                    <a:pt x="1" y="68"/>
                    <a:pt x="103" y="117"/>
                  </a:cubicBezTo>
                  <a:cubicBezTo>
                    <a:pt x="155" y="143"/>
                    <a:pt x="396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2" name="Google Shape;4992;p3"/>
            <p:cNvSpPr/>
            <p:nvPr/>
          </p:nvSpPr>
          <p:spPr>
            <a:xfrm>
              <a:off x="7013875" y="503246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7"/>
                  </a:moveTo>
                  <a:cubicBezTo>
                    <a:pt x="157" y="141"/>
                    <a:pt x="393" y="72"/>
                    <a:pt x="296" y="25"/>
                  </a:cubicBezTo>
                  <a:cubicBezTo>
                    <a:pt x="242" y="0"/>
                    <a:pt x="1" y="71"/>
                    <a:pt x="102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3" name="Google Shape;4993;p3"/>
            <p:cNvSpPr/>
            <p:nvPr/>
          </p:nvSpPr>
          <p:spPr>
            <a:xfrm>
              <a:off x="5503218" y="5025023"/>
              <a:ext cx="33622" cy="17283"/>
            </a:xfrm>
            <a:custGeom>
              <a:avLst/>
              <a:gdLst/>
              <a:ahLst/>
              <a:cxnLst/>
              <a:rect l="l" t="t" r="r" b="b"/>
              <a:pathLst>
                <a:path w="942" h="574" extrusionOk="0">
                  <a:moveTo>
                    <a:pt x="0" y="91"/>
                  </a:moveTo>
                  <a:lnTo>
                    <a:pt x="0" y="272"/>
                  </a:lnTo>
                  <a:cubicBezTo>
                    <a:pt x="355" y="574"/>
                    <a:pt x="941" y="1"/>
                    <a:pt x="0" y="9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4" name="Google Shape;4994;p3"/>
            <p:cNvSpPr/>
            <p:nvPr/>
          </p:nvSpPr>
          <p:spPr>
            <a:xfrm>
              <a:off x="4453450" y="503249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39" y="1"/>
                    <a:pt x="0" y="70"/>
                    <a:pt x="98" y="117"/>
                  </a:cubicBezTo>
                  <a:cubicBezTo>
                    <a:pt x="154" y="142"/>
                    <a:pt x="393" y="71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5" name="Google Shape;4995;p3"/>
            <p:cNvSpPr/>
            <p:nvPr/>
          </p:nvSpPr>
          <p:spPr>
            <a:xfrm>
              <a:off x="2494396" y="5027733"/>
              <a:ext cx="21594" cy="9515"/>
            </a:xfrm>
            <a:custGeom>
              <a:avLst/>
              <a:gdLst/>
              <a:ahLst/>
              <a:cxnLst/>
              <a:rect l="l" t="t" r="r" b="b"/>
              <a:pathLst>
                <a:path w="605" h="316" extrusionOk="0">
                  <a:moveTo>
                    <a:pt x="411" y="274"/>
                  </a:moveTo>
                  <a:cubicBezTo>
                    <a:pt x="405" y="148"/>
                    <a:pt x="503" y="74"/>
                    <a:pt x="604" y="1"/>
                  </a:cubicBezTo>
                  <a:lnTo>
                    <a:pt x="26" y="1"/>
                  </a:lnTo>
                  <a:cubicBezTo>
                    <a:pt x="42" y="144"/>
                    <a:pt x="0" y="315"/>
                    <a:pt x="411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6" name="Google Shape;4996;p3"/>
            <p:cNvSpPr/>
            <p:nvPr/>
          </p:nvSpPr>
          <p:spPr>
            <a:xfrm>
              <a:off x="5244988" y="5029690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5" y="26"/>
                  </a:moveTo>
                  <a:cubicBezTo>
                    <a:pt x="240" y="1"/>
                    <a:pt x="1" y="70"/>
                    <a:pt x="96" y="117"/>
                  </a:cubicBezTo>
                  <a:cubicBezTo>
                    <a:pt x="154" y="143"/>
                    <a:pt x="394" y="74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7" name="Google Shape;4997;p3"/>
            <p:cNvSpPr/>
            <p:nvPr/>
          </p:nvSpPr>
          <p:spPr>
            <a:xfrm>
              <a:off x="3073496" y="5026980"/>
              <a:ext cx="13777" cy="7497"/>
            </a:xfrm>
            <a:custGeom>
              <a:avLst/>
              <a:gdLst/>
              <a:ahLst/>
              <a:cxnLst/>
              <a:rect l="l" t="t" r="r" b="b"/>
              <a:pathLst>
                <a:path w="386" h="249" extrusionOk="0">
                  <a:moveTo>
                    <a:pt x="385" y="116"/>
                  </a:moveTo>
                  <a:cubicBezTo>
                    <a:pt x="384" y="24"/>
                    <a:pt x="46" y="1"/>
                    <a:pt x="0" y="116"/>
                  </a:cubicBezTo>
                  <a:cubicBezTo>
                    <a:pt x="216" y="108"/>
                    <a:pt x="302" y="249"/>
                    <a:pt x="385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8" name="Google Shape;4998;p3"/>
            <p:cNvSpPr/>
            <p:nvPr/>
          </p:nvSpPr>
          <p:spPr>
            <a:xfrm>
              <a:off x="2990905" y="5027793"/>
              <a:ext cx="13706" cy="5480"/>
            </a:xfrm>
            <a:custGeom>
              <a:avLst/>
              <a:gdLst/>
              <a:ahLst/>
              <a:cxnLst/>
              <a:rect l="l" t="t" r="r" b="b"/>
              <a:pathLst>
                <a:path w="384" h="182" extrusionOk="0">
                  <a:moveTo>
                    <a:pt x="0" y="181"/>
                  </a:moveTo>
                  <a:lnTo>
                    <a:pt x="384" y="181"/>
                  </a:lnTo>
                  <a:lnTo>
                    <a:pt x="38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9" name="Google Shape;4999;p3"/>
            <p:cNvSpPr/>
            <p:nvPr/>
          </p:nvSpPr>
          <p:spPr>
            <a:xfrm>
              <a:off x="2521593" y="5025023"/>
              <a:ext cx="21915" cy="8762"/>
            </a:xfrm>
            <a:custGeom>
              <a:avLst/>
              <a:gdLst/>
              <a:ahLst/>
              <a:cxnLst/>
              <a:rect l="l" t="t" r="r" b="b"/>
              <a:pathLst>
                <a:path w="614" h="291" extrusionOk="0">
                  <a:moveTo>
                    <a:pt x="614" y="273"/>
                  </a:moveTo>
                  <a:lnTo>
                    <a:pt x="614" y="1"/>
                  </a:lnTo>
                  <a:lnTo>
                    <a:pt x="34" y="1"/>
                  </a:lnTo>
                  <a:cubicBezTo>
                    <a:pt x="0" y="199"/>
                    <a:pt x="192" y="290"/>
                    <a:pt x="614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0" name="Google Shape;5000;p3"/>
            <p:cNvSpPr/>
            <p:nvPr/>
          </p:nvSpPr>
          <p:spPr>
            <a:xfrm>
              <a:off x="1903339" y="5024631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4" y="104"/>
                  </a:moveTo>
                  <a:cubicBezTo>
                    <a:pt x="194" y="53"/>
                    <a:pt x="37" y="1"/>
                    <a:pt x="2" y="104"/>
                  </a:cubicBezTo>
                  <a:cubicBezTo>
                    <a:pt x="1" y="155"/>
                    <a:pt x="157" y="208"/>
                    <a:pt x="194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1" name="Google Shape;5001;p3"/>
            <p:cNvSpPr/>
            <p:nvPr/>
          </p:nvSpPr>
          <p:spPr>
            <a:xfrm>
              <a:off x="8813922" y="5022283"/>
              <a:ext cx="13920" cy="5480"/>
            </a:xfrm>
            <a:custGeom>
              <a:avLst/>
              <a:gdLst/>
              <a:ahLst/>
              <a:cxnLst/>
              <a:rect l="l" t="t" r="r" b="b"/>
              <a:pathLst>
                <a:path w="390" h="182" extrusionOk="0">
                  <a:moveTo>
                    <a:pt x="1" y="182"/>
                  </a:moveTo>
                  <a:lnTo>
                    <a:pt x="390" y="182"/>
                  </a:lnTo>
                  <a:lnTo>
                    <a:pt x="39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2" name="Google Shape;5002;p3"/>
            <p:cNvSpPr/>
            <p:nvPr/>
          </p:nvSpPr>
          <p:spPr>
            <a:xfrm>
              <a:off x="5609794" y="501882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4"/>
                  </a:moveTo>
                  <a:cubicBezTo>
                    <a:pt x="240" y="0"/>
                    <a:pt x="1" y="68"/>
                    <a:pt x="101" y="115"/>
                  </a:cubicBezTo>
                  <a:cubicBezTo>
                    <a:pt x="153" y="141"/>
                    <a:pt x="394" y="72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3" name="Google Shape;5003;p3"/>
            <p:cNvSpPr/>
            <p:nvPr/>
          </p:nvSpPr>
          <p:spPr>
            <a:xfrm>
              <a:off x="2509065" y="5014063"/>
              <a:ext cx="20630" cy="8250"/>
            </a:xfrm>
            <a:custGeom>
              <a:avLst/>
              <a:gdLst/>
              <a:ahLst/>
              <a:cxnLst/>
              <a:rect l="l" t="t" r="r" b="b"/>
              <a:pathLst>
                <a:path w="578" h="274" extrusionOk="0">
                  <a:moveTo>
                    <a:pt x="385" y="273"/>
                  </a:moveTo>
                  <a:cubicBezTo>
                    <a:pt x="385" y="182"/>
                    <a:pt x="542" y="166"/>
                    <a:pt x="577" y="91"/>
                  </a:cubicBezTo>
                  <a:cubicBezTo>
                    <a:pt x="385" y="93"/>
                    <a:pt x="347" y="17"/>
                    <a:pt x="195" y="0"/>
                  </a:cubicBezTo>
                  <a:cubicBezTo>
                    <a:pt x="195" y="93"/>
                    <a:pt x="38" y="109"/>
                    <a:pt x="0" y="182"/>
                  </a:cubicBezTo>
                  <a:cubicBezTo>
                    <a:pt x="195" y="182"/>
                    <a:pt x="230" y="258"/>
                    <a:pt x="385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4" name="Google Shape;5004;p3"/>
            <p:cNvSpPr/>
            <p:nvPr/>
          </p:nvSpPr>
          <p:spPr>
            <a:xfrm>
              <a:off x="1807007" y="5007349"/>
              <a:ext cx="28911" cy="16922"/>
            </a:xfrm>
            <a:custGeom>
              <a:avLst/>
              <a:gdLst/>
              <a:ahLst/>
              <a:cxnLst/>
              <a:rect l="l" t="t" r="r" b="b"/>
              <a:pathLst>
                <a:path w="810" h="562" extrusionOk="0">
                  <a:moveTo>
                    <a:pt x="770" y="496"/>
                  </a:moveTo>
                  <a:cubicBezTo>
                    <a:pt x="809" y="238"/>
                    <a:pt x="796" y="0"/>
                    <a:pt x="195" y="42"/>
                  </a:cubicBezTo>
                  <a:cubicBezTo>
                    <a:pt x="201" y="167"/>
                    <a:pt x="102" y="242"/>
                    <a:pt x="0" y="314"/>
                  </a:cubicBezTo>
                  <a:cubicBezTo>
                    <a:pt x="384" y="317"/>
                    <a:pt x="247" y="562"/>
                    <a:pt x="770" y="49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5" name="Google Shape;5005;p3"/>
            <p:cNvSpPr/>
            <p:nvPr/>
          </p:nvSpPr>
          <p:spPr>
            <a:xfrm>
              <a:off x="8810531" y="5016081"/>
              <a:ext cx="13849" cy="4246"/>
            </a:xfrm>
            <a:custGeom>
              <a:avLst/>
              <a:gdLst/>
              <a:ahLst/>
              <a:cxnLst/>
              <a:rect l="l" t="t" r="r" b="b"/>
              <a:pathLst>
                <a:path w="388" h="141" extrusionOk="0">
                  <a:moveTo>
                    <a:pt x="289" y="24"/>
                  </a:moveTo>
                  <a:cubicBezTo>
                    <a:pt x="239" y="0"/>
                    <a:pt x="0" y="68"/>
                    <a:pt x="96" y="115"/>
                  </a:cubicBezTo>
                  <a:cubicBezTo>
                    <a:pt x="152" y="141"/>
                    <a:pt x="388" y="72"/>
                    <a:pt x="289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6" name="Google Shape;5006;p3"/>
            <p:cNvSpPr/>
            <p:nvPr/>
          </p:nvSpPr>
          <p:spPr>
            <a:xfrm>
              <a:off x="8597058" y="5016081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8" y="115"/>
                  </a:moveTo>
                  <a:cubicBezTo>
                    <a:pt x="153" y="140"/>
                    <a:pt x="392" y="72"/>
                    <a:pt x="291" y="24"/>
                  </a:cubicBezTo>
                  <a:cubicBezTo>
                    <a:pt x="239" y="0"/>
                    <a:pt x="0" y="69"/>
                    <a:pt x="98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7" name="Google Shape;5007;p3"/>
            <p:cNvSpPr/>
            <p:nvPr/>
          </p:nvSpPr>
          <p:spPr>
            <a:xfrm>
              <a:off x="5372336" y="5013732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3" y="102"/>
                  </a:moveTo>
                  <a:cubicBezTo>
                    <a:pt x="0" y="154"/>
                    <a:pt x="157" y="206"/>
                    <a:pt x="195" y="102"/>
                  </a:cubicBezTo>
                  <a:cubicBezTo>
                    <a:pt x="196" y="53"/>
                    <a:pt x="38" y="1"/>
                    <a:pt x="3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8" name="Google Shape;5008;p3"/>
            <p:cNvSpPr/>
            <p:nvPr/>
          </p:nvSpPr>
          <p:spPr>
            <a:xfrm>
              <a:off x="3204628" y="5004368"/>
              <a:ext cx="20309" cy="13580"/>
            </a:xfrm>
            <a:custGeom>
              <a:avLst/>
              <a:gdLst/>
              <a:ahLst/>
              <a:cxnLst/>
              <a:rect l="l" t="t" r="r" b="b"/>
              <a:pathLst>
                <a:path w="569" h="451" extrusionOk="0">
                  <a:moveTo>
                    <a:pt x="376" y="413"/>
                  </a:moveTo>
                  <a:cubicBezTo>
                    <a:pt x="387" y="358"/>
                    <a:pt x="402" y="307"/>
                    <a:pt x="569" y="324"/>
                  </a:cubicBezTo>
                  <a:lnTo>
                    <a:pt x="569" y="142"/>
                  </a:lnTo>
                  <a:cubicBezTo>
                    <a:pt x="95" y="0"/>
                    <a:pt x="1" y="450"/>
                    <a:pt x="376" y="4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9" name="Google Shape;5009;p3"/>
            <p:cNvSpPr/>
            <p:nvPr/>
          </p:nvSpPr>
          <p:spPr>
            <a:xfrm>
              <a:off x="8056827" y="5011384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5" y="1"/>
                  </a:moveTo>
                  <a:cubicBezTo>
                    <a:pt x="236" y="22"/>
                    <a:pt x="6" y="3"/>
                    <a:pt x="1" y="91"/>
                  </a:cubicBezTo>
                  <a:cubicBezTo>
                    <a:pt x="151" y="71"/>
                    <a:pt x="382" y="87"/>
                    <a:pt x="3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0" name="Google Shape;5010;p3"/>
            <p:cNvSpPr/>
            <p:nvPr/>
          </p:nvSpPr>
          <p:spPr>
            <a:xfrm>
              <a:off x="5489441" y="5005543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4" y="103"/>
                  </a:moveTo>
                  <a:cubicBezTo>
                    <a:pt x="194" y="54"/>
                    <a:pt x="37" y="0"/>
                    <a:pt x="1" y="103"/>
                  </a:cubicBezTo>
                  <a:cubicBezTo>
                    <a:pt x="1" y="154"/>
                    <a:pt x="156" y="206"/>
                    <a:pt x="194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1" name="Google Shape;5011;p3"/>
            <p:cNvSpPr/>
            <p:nvPr/>
          </p:nvSpPr>
          <p:spPr>
            <a:xfrm>
              <a:off x="1452729" y="5003134"/>
              <a:ext cx="23914" cy="10328"/>
            </a:xfrm>
            <a:custGeom>
              <a:avLst/>
              <a:gdLst/>
              <a:ahLst/>
              <a:cxnLst/>
              <a:rect l="l" t="t" r="r" b="b"/>
              <a:pathLst>
                <a:path w="670" h="343" extrusionOk="0">
                  <a:moveTo>
                    <a:pt x="670" y="92"/>
                  </a:moveTo>
                  <a:cubicBezTo>
                    <a:pt x="404" y="95"/>
                    <a:pt x="247" y="49"/>
                    <a:pt x="90" y="1"/>
                  </a:cubicBezTo>
                  <a:cubicBezTo>
                    <a:pt x="0" y="283"/>
                    <a:pt x="610" y="343"/>
                    <a:pt x="670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2" name="Google Shape;5012;p3"/>
            <p:cNvSpPr/>
            <p:nvPr/>
          </p:nvSpPr>
          <p:spPr>
            <a:xfrm>
              <a:off x="4205677" y="5005091"/>
              <a:ext cx="13956" cy="4336"/>
            </a:xfrm>
            <a:custGeom>
              <a:avLst/>
              <a:gdLst/>
              <a:ahLst/>
              <a:cxnLst/>
              <a:rect l="l" t="t" r="r" b="b"/>
              <a:pathLst>
                <a:path w="391" h="144" extrusionOk="0">
                  <a:moveTo>
                    <a:pt x="291" y="27"/>
                  </a:moveTo>
                  <a:cubicBezTo>
                    <a:pt x="237" y="1"/>
                    <a:pt x="0" y="71"/>
                    <a:pt x="98" y="117"/>
                  </a:cubicBezTo>
                  <a:cubicBezTo>
                    <a:pt x="152" y="143"/>
                    <a:pt x="391" y="74"/>
                    <a:pt x="291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3" name="Google Shape;5013;p3"/>
            <p:cNvSpPr/>
            <p:nvPr/>
          </p:nvSpPr>
          <p:spPr>
            <a:xfrm>
              <a:off x="1522614" y="4987447"/>
              <a:ext cx="50434" cy="18548"/>
            </a:xfrm>
            <a:custGeom>
              <a:avLst/>
              <a:gdLst/>
              <a:ahLst/>
              <a:cxnLst/>
              <a:rect l="l" t="t" r="r" b="b"/>
              <a:pathLst>
                <a:path w="1413" h="616" extrusionOk="0">
                  <a:moveTo>
                    <a:pt x="62" y="522"/>
                  </a:moveTo>
                  <a:cubicBezTo>
                    <a:pt x="607" y="616"/>
                    <a:pt x="865" y="616"/>
                    <a:pt x="1413" y="522"/>
                  </a:cubicBezTo>
                  <a:cubicBezTo>
                    <a:pt x="1253" y="263"/>
                    <a:pt x="1102" y="1"/>
                    <a:pt x="252" y="67"/>
                  </a:cubicBezTo>
                  <a:cubicBezTo>
                    <a:pt x="90" y="174"/>
                    <a:pt x="0" y="311"/>
                    <a:pt x="62" y="52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4" name="Google Shape;5014;p3"/>
            <p:cNvSpPr/>
            <p:nvPr/>
          </p:nvSpPr>
          <p:spPr>
            <a:xfrm>
              <a:off x="2020337" y="4994643"/>
              <a:ext cx="6889" cy="6173"/>
            </a:xfrm>
            <a:custGeom>
              <a:avLst/>
              <a:gdLst/>
              <a:ahLst/>
              <a:cxnLst/>
              <a:rect l="l" t="t" r="r" b="b"/>
              <a:pathLst>
                <a:path w="193" h="205" extrusionOk="0">
                  <a:moveTo>
                    <a:pt x="192" y="102"/>
                  </a:moveTo>
                  <a:cubicBezTo>
                    <a:pt x="192" y="50"/>
                    <a:pt x="39" y="1"/>
                    <a:pt x="2" y="102"/>
                  </a:cubicBezTo>
                  <a:cubicBezTo>
                    <a:pt x="0" y="152"/>
                    <a:pt x="157" y="204"/>
                    <a:pt x="192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5" name="Google Shape;5015;p3"/>
            <p:cNvSpPr/>
            <p:nvPr/>
          </p:nvSpPr>
          <p:spPr>
            <a:xfrm>
              <a:off x="4863121" y="4994914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5" y="22"/>
                    <a:pt x="5" y="5"/>
                    <a:pt x="0" y="92"/>
                  </a:cubicBezTo>
                  <a:cubicBezTo>
                    <a:pt x="149" y="73"/>
                    <a:pt x="379" y="91"/>
                    <a:pt x="3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6" name="Google Shape;5016;p3"/>
            <p:cNvSpPr/>
            <p:nvPr/>
          </p:nvSpPr>
          <p:spPr>
            <a:xfrm>
              <a:off x="2116740" y="4991813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3" y="104"/>
                  </a:moveTo>
                  <a:cubicBezTo>
                    <a:pt x="193" y="55"/>
                    <a:pt x="37" y="1"/>
                    <a:pt x="1" y="104"/>
                  </a:cubicBezTo>
                  <a:cubicBezTo>
                    <a:pt x="0" y="155"/>
                    <a:pt x="154" y="208"/>
                    <a:pt x="193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7" name="Google Shape;5017;p3"/>
            <p:cNvSpPr/>
            <p:nvPr/>
          </p:nvSpPr>
          <p:spPr>
            <a:xfrm>
              <a:off x="1707105" y="4994252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1" y="115"/>
                  </a:moveTo>
                  <a:cubicBezTo>
                    <a:pt x="151" y="142"/>
                    <a:pt x="391" y="71"/>
                    <a:pt x="293" y="24"/>
                  </a:cubicBezTo>
                  <a:cubicBezTo>
                    <a:pt x="239" y="1"/>
                    <a:pt x="1" y="67"/>
                    <a:pt x="101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8" name="Google Shape;5018;p3"/>
            <p:cNvSpPr/>
            <p:nvPr/>
          </p:nvSpPr>
          <p:spPr>
            <a:xfrm>
              <a:off x="5027339" y="4986785"/>
              <a:ext cx="21630" cy="6383"/>
            </a:xfrm>
            <a:custGeom>
              <a:avLst/>
              <a:gdLst/>
              <a:ahLst/>
              <a:cxnLst/>
              <a:rect l="l" t="t" r="r" b="b"/>
              <a:pathLst>
                <a:path w="606" h="212" extrusionOk="0">
                  <a:moveTo>
                    <a:pt x="606" y="181"/>
                  </a:moveTo>
                  <a:lnTo>
                    <a:pt x="606" y="1"/>
                  </a:lnTo>
                  <a:lnTo>
                    <a:pt x="26" y="1"/>
                  </a:lnTo>
                  <a:cubicBezTo>
                    <a:pt x="0" y="164"/>
                    <a:pt x="218" y="212"/>
                    <a:pt x="606" y="1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9" name="Google Shape;5019;p3"/>
            <p:cNvSpPr/>
            <p:nvPr/>
          </p:nvSpPr>
          <p:spPr>
            <a:xfrm>
              <a:off x="3975179" y="4989525"/>
              <a:ext cx="13706" cy="2710"/>
            </a:xfrm>
            <a:custGeom>
              <a:avLst/>
              <a:gdLst/>
              <a:ahLst/>
              <a:cxnLst/>
              <a:rect l="l" t="t" r="r" b="b"/>
              <a:pathLst>
                <a:path w="384" h="90" extrusionOk="0">
                  <a:moveTo>
                    <a:pt x="1" y="90"/>
                  </a:moveTo>
                  <a:cubicBezTo>
                    <a:pt x="151" y="70"/>
                    <a:pt x="379" y="87"/>
                    <a:pt x="383" y="1"/>
                  </a:cubicBezTo>
                  <a:cubicBezTo>
                    <a:pt x="236" y="20"/>
                    <a:pt x="7" y="2"/>
                    <a:pt x="1" y="9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0" name="Google Shape;5020;p3"/>
            <p:cNvSpPr/>
            <p:nvPr/>
          </p:nvSpPr>
          <p:spPr>
            <a:xfrm>
              <a:off x="2216428" y="4988742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6"/>
                  </a:moveTo>
                  <a:cubicBezTo>
                    <a:pt x="153" y="140"/>
                    <a:pt x="392" y="73"/>
                    <a:pt x="292" y="27"/>
                  </a:cubicBezTo>
                  <a:cubicBezTo>
                    <a:pt x="238" y="1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1" name="Google Shape;5021;p3"/>
            <p:cNvSpPr/>
            <p:nvPr/>
          </p:nvSpPr>
          <p:spPr>
            <a:xfrm>
              <a:off x="8531814" y="4986695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6" y="23"/>
                    <a:pt x="5" y="5"/>
                    <a:pt x="1" y="92"/>
                  </a:cubicBezTo>
                  <a:cubicBezTo>
                    <a:pt x="150" y="73"/>
                    <a:pt x="379" y="91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2" name="Google Shape;5022;p3"/>
            <p:cNvSpPr/>
            <p:nvPr/>
          </p:nvSpPr>
          <p:spPr>
            <a:xfrm>
              <a:off x="5537625" y="4978174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3" y="104"/>
                  </a:moveTo>
                  <a:cubicBezTo>
                    <a:pt x="195" y="54"/>
                    <a:pt x="39" y="1"/>
                    <a:pt x="1" y="104"/>
                  </a:cubicBezTo>
                  <a:cubicBezTo>
                    <a:pt x="1" y="156"/>
                    <a:pt x="156" y="208"/>
                    <a:pt x="193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3" name="Google Shape;5023;p3"/>
            <p:cNvSpPr/>
            <p:nvPr/>
          </p:nvSpPr>
          <p:spPr>
            <a:xfrm>
              <a:off x="2075409" y="4978565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8" y="1"/>
                  </a:moveTo>
                  <a:cubicBezTo>
                    <a:pt x="235" y="20"/>
                    <a:pt x="5" y="2"/>
                    <a:pt x="0" y="91"/>
                  </a:cubicBezTo>
                  <a:cubicBezTo>
                    <a:pt x="149" y="71"/>
                    <a:pt x="383" y="88"/>
                    <a:pt x="3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4" name="Google Shape;5024;p3"/>
            <p:cNvSpPr/>
            <p:nvPr/>
          </p:nvSpPr>
          <p:spPr>
            <a:xfrm>
              <a:off x="1497166" y="4975434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6" y="105"/>
                  </a:moveTo>
                  <a:cubicBezTo>
                    <a:pt x="196" y="54"/>
                    <a:pt x="39" y="0"/>
                    <a:pt x="3" y="105"/>
                  </a:cubicBezTo>
                  <a:cubicBezTo>
                    <a:pt x="1" y="153"/>
                    <a:pt x="159" y="208"/>
                    <a:pt x="196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5" name="Google Shape;5025;p3"/>
            <p:cNvSpPr/>
            <p:nvPr/>
          </p:nvSpPr>
          <p:spPr>
            <a:xfrm>
              <a:off x="4357046" y="497507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1" y="1"/>
                    <a:pt x="0" y="70"/>
                    <a:pt x="101" y="117"/>
                  </a:cubicBezTo>
                  <a:cubicBezTo>
                    <a:pt x="153" y="142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6" name="Google Shape;5026;p3"/>
            <p:cNvSpPr/>
            <p:nvPr/>
          </p:nvSpPr>
          <p:spPr>
            <a:xfrm>
              <a:off x="2488971" y="4966341"/>
              <a:ext cx="20131" cy="16259"/>
            </a:xfrm>
            <a:custGeom>
              <a:avLst/>
              <a:gdLst/>
              <a:ahLst/>
              <a:cxnLst/>
              <a:rect l="l" t="t" r="r" b="b"/>
              <a:pathLst>
                <a:path w="564" h="540" extrusionOk="0">
                  <a:moveTo>
                    <a:pt x="563" y="134"/>
                  </a:moveTo>
                  <a:cubicBezTo>
                    <a:pt x="1" y="1"/>
                    <a:pt x="1" y="540"/>
                    <a:pt x="563" y="40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7" name="Google Shape;5027;p3"/>
            <p:cNvSpPr/>
            <p:nvPr/>
          </p:nvSpPr>
          <p:spPr>
            <a:xfrm>
              <a:off x="6600921" y="4972333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2" y="26"/>
                  </a:moveTo>
                  <a:cubicBezTo>
                    <a:pt x="239" y="0"/>
                    <a:pt x="0" y="69"/>
                    <a:pt x="98" y="116"/>
                  </a:cubicBezTo>
                  <a:cubicBezTo>
                    <a:pt x="154" y="142"/>
                    <a:pt x="392" y="72"/>
                    <a:pt x="292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8" name="Google Shape;5028;p3"/>
            <p:cNvSpPr/>
            <p:nvPr/>
          </p:nvSpPr>
          <p:spPr>
            <a:xfrm>
              <a:off x="6249856" y="4972333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3" y="26"/>
                  </a:moveTo>
                  <a:cubicBezTo>
                    <a:pt x="241" y="0"/>
                    <a:pt x="0" y="69"/>
                    <a:pt x="102" y="116"/>
                  </a:cubicBezTo>
                  <a:cubicBezTo>
                    <a:pt x="156" y="142"/>
                    <a:pt x="395" y="72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9" name="Google Shape;5029;p3"/>
            <p:cNvSpPr/>
            <p:nvPr/>
          </p:nvSpPr>
          <p:spPr>
            <a:xfrm>
              <a:off x="2271250" y="4964896"/>
              <a:ext cx="25734" cy="8250"/>
            </a:xfrm>
            <a:custGeom>
              <a:avLst/>
              <a:gdLst/>
              <a:ahLst/>
              <a:cxnLst/>
              <a:rect l="l" t="t" r="r" b="b"/>
              <a:pathLst>
                <a:path w="721" h="274" extrusionOk="0">
                  <a:moveTo>
                    <a:pt x="105" y="273"/>
                  </a:moveTo>
                  <a:lnTo>
                    <a:pt x="685" y="273"/>
                  </a:lnTo>
                  <a:cubicBezTo>
                    <a:pt x="655" y="166"/>
                    <a:pt x="720" y="16"/>
                    <a:pt x="492" y="0"/>
                  </a:cubicBezTo>
                  <a:cubicBezTo>
                    <a:pt x="477" y="143"/>
                    <a:pt x="1" y="71"/>
                    <a:pt x="105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0" name="Google Shape;5030;p3"/>
            <p:cNvSpPr/>
            <p:nvPr/>
          </p:nvSpPr>
          <p:spPr>
            <a:xfrm>
              <a:off x="2670678" y="496685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6"/>
                  </a:moveTo>
                  <a:cubicBezTo>
                    <a:pt x="242" y="1"/>
                    <a:pt x="0" y="70"/>
                    <a:pt x="102" y="116"/>
                  </a:cubicBezTo>
                  <a:cubicBezTo>
                    <a:pt x="155" y="142"/>
                    <a:pt x="395" y="73"/>
                    <a:pt x="292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1" name="Google Shape;5031;p3"/>
            <p:cNvSpPr/>
            <p:nvPr/>
          </p:nvSpPr>
          <p:spPr>
            <a:xfrm>
              <a:off x="4317214" y="4956044"/>
              <a:ext cx="29625" cy="12375"/>
            </a:xfrm>
            <a:custGeom>
              <a:avLst/>
              <a:gdLst/>
              <a:ahLst/>
              <a:cxnLst/>
              <a:rect l="l" t="t" r="r" b="b"/>
              <a:pathLst>
                <a:path w="830" h="411" extrusionOk="0">
                  <a:moveTo>
                    <a:pt x="829" y="385"/>
                  </a:moveTo>
                  <a:lnTo>
                    <a:pt x="829" y="23"/>
                  </a:lnTo>
                  <a:cubicBezTo>
                    <a:pt x="465" y="1"/>
                    <a:pt x="405" y="123"/>
                    <a:pt x="59" y="112"/>
                  </a:cubicBezTo>
                  <a:cubicBezTo>
                    <a:pt x="0" y="352"/>
                    <a:pt x="327" y="411"/>
                    <a:pt x="829" y="38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2" name="Google Shape;5032;p3"/>
            <p:cNvSpPr/>
            <p:nvPr/>
          </p:nvSpPr>
          <p:spPr>
            <a:xfrm>
              <a:off x="1414718" y="4958362"/>
              <a:ext cx="27519" cy="11291"/>
            </a:xfrm>
            <a:custGeom>
              <a:avLst/>
              <a:gdLst/>
              <a:ahLst/>
              <a:cxnLst/>
              <a:rect l="l" t="t" r="r" b="b"/>
              <a:pathLst>
                <a:path w="771" h="375" extrusionOk="0">
                  <a:moveTo>
                    <a:pt x="770" y="308"/>
                  </a:moveTo>
                  <a:lnTo>
                    <a:pt x="770" y="33"/>
                  </a:lnTo>
                  <a:cubicBezTo>
                    <a:pt x="483" y="50"/>
                    <a:pt x="58" y="1"/>
                    <a:pt x="0" y="125"/>
                  </a:cubicBezTo>
                  <a:cubicBezTo>
                    <a:pt x="383" y="129"/>
                    <a:pt x="243" y="374"/>
                    <a:pt x="770" y="30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3" name="Google Shape;5033;p3"/>
            <p:cNvSpPr/>
            <p:nvPr/>
          </p:nvSpPr>
          <p:spPr>
            <a:xfrm>
              <a:off x="1855119" y="4947915"/>
              <a:ext cx="41332" cy="16982"/>
            </a:xfrm>
            <a:custGeom>
              <a:avLst/>
              <a:gdLst/>
              <a:ahLst/>
              <a:cxnLst/>
              <a:rect l="l" t="t" r="r" b="b"/>
              <a:pathLst>
                <a:path w="1158" h="564" extrusionOk="0">
                  <a:moveTo>
                    <a:pt x="1" y="199"/>
                  </a:moveTo>
                  <a:cubicBezTo>
                    <a:pt x="211" y="404"/>
                    <a:pt x="524" y="561"/>
                    <a:pt x="1157" y="563"/>
                  </a:cubicBezTo>
                  <a:lnTo>
                    <a:pt x="1157" y="110"/>
                  </a:lnTo>
                  <a:cubicBezTo>
                    <a:pt x="819" y="164"/>
                    <a:pt x="27" y="1"/>
                    <a:pt x="1" y="19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4" name="Google Shape;5034;p3"/>
            <p:cNvSpPr/>
            <p:nvPr/>
          </p:nvSpPr>
          <p:spPr>
            <a:xfrm>
              <a:off x="857033" y="4948457"/>
              <a:ext cx="45865" cy="16741"/>
            </a:xfrm>
            <a:custGeom>
              <a:avLst/>
              <a:gdLst/>
              <a:ahLst/>
              <a:cxnLst/>
              <a:rect l="l" t="t" r="r" b="b"/>
              <a:pathLst>
                <a:path w="1285" h="556" extrusionOk="0">
                  <a:moveTo>
                    <a:pt x="965" y="1"/>
                  </a:moveTo>
                  <a:cubicBezTo>
                    <a:pt x="361" y="18"/>
                    <a:pt x="38" y="171"/>
                    <a:pt x="0" y="454"/>
                  </a:cubicBezTo>
                  <a:cubicBezTo>
                    <a:pt x="365" y="433"/>
                    <a:pt x="426" y="556"/>
                    <a:pt x="776" y="545"/>
                  </a:cubicBezTo>
                  <a:cubicBezTo>
                    <a:pt x="901" y="355"/>
                    <a:pt x="1285" y="142"/>
                    <a:pt x="9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5" name="Google Shape;5035;p3"/>
            <p:cNvSpPr/>
            <p:nvPr/>
          </p:nvSpPr>
          <p:spPr>
            <a:xfrm>
              <a:off x="5613399" y="4953967"/>
              <a:ext cx="14919" cy="9184"/>
            </a:xfrm>
            <a:custGeom>
              <a:avLst/>
              <a:gdLst/>
              <a:ahLst/>
              <a:cxnLst/>
              <a:rect l="l" t="t" r="r" b="b"/>
              <a:pathLst>
                <a:path w="418" h="305" extrusionOk="0">
                  <a:moveTo>
                    <a:pt x="383" y="272"/>
                  </a:moveTo>
                  <a:cubicBezTo>
                    <a:pt x="357" y="165"/>
                    <a:pt x="418" y="15"/>
                    <a:pt x="193" y="1"/>
                  </a:cubicBezTo>
                  <a:cubicBezTo>
                    <a:pt x="180" y="57"/>
                    <a:pt x="163" y="108"/>
                    <a:pt x="0" y="93"/>
                  </a:cubicBezTo>
                  <a:cubicBezTo>
                    <a:pt x="21" y="200"/>
                    <a:pt x="56" y="305"/>
                    <a:pt x="383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6" name="Google Shape;5036;p3"/>
            <p:cNvSpPr/>
            <p:nvPr/>
          </p:nvSpPr>
          <p:spPr>
            <a:xfrm>
              <a:off x="2477942" y="495869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4"/>
                  </a:moveTo>
                  <a:cubicBezTo>
                    <a:pt x="240" y="0"/>
                    <a:pt x="0" y="68"/>
                    <a:pt x="102" y="115"/>
                  </a:cubicBezTo>
                  <a:cubicBezTo>
                    <a:pt x="154" y="141"/>
                    <a:pt x="393" y="72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7" name="Google Shape;5037;p3"/>
            <p:cNvSpPr/>
            <p:nvPr/>
          </p:nvSpPr>
          <p:spPr>
            <a:xfrm>
              <a:off x="4119731" y="4953575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3" y="105"/>
                  </a:moveTo>
                  <a:cubicBezTo>
                    <a:pt x="193" y="51"/>
                    <a:pt x="38" y="1"/>
                    <a:pt x="0" y="105"/>
                  </a:cubicBezTo>
                  <a:cubicBezTo>
                    <a:pt x="0" y="153"/>
                    <a:pt x="157" y="207"/>
                    <a:pt x="193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8" name="Google Shape;5038;p3"/>
            <p:cNvSpPr/>
            <p:nvPr/>
          </p:nvSpPr>
          <p:spPr>
            <a:xfrm>
              <a:off x="2264540" y="4953184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4"/>
                  </a:moveTo>
                  <a:cubicBezTo>
                    <a:pt x="241" y="0"/>
                    <a:pt x="1" y="68"/>
                    <a:pt x="104" y="118"/>
                  </a:cubicBezTo>
                  <a:cubicBezTo>
                    <a:pt x="155" y="141"/>
                    <a:pt x="395" y="74"/>
                    <a:pt x="293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9" name="Google Shape;5039;p3"/>
            <p:cNvSpPr/>
            <p:nvPr/>
          </p:nvSpPr>
          <p:spPr>
            <a:xfrm>
              <a:off x="3706633" y="4951227"/>
              <a:ext cx="13849" cy="2680"/>
            </a:xfrm>
            <a:custGeom>
              <a:avLst/>
              <a:gdLst/>
              <a:ahLst/>
              <a:cxnLst/>
              <a:rect l="l" t="t" r="r" b="b"/>
              <a:pathLst>
                <a:path w="388" h="89" extrusionOk="0">
                  <a:moveTo>
                    <a:pt x="387" y="0"/>
                  </a:moveTo>
                  <a:cubicBezTo>
                    <a:pt x="241" y="21"/>
                    <a:pt x="7" y="3"/>
                    <a:pt x="1" y="89"/>
                  </a:cubicBezTo>
                  <a:cubicBezTo>
                    <a:pt x="154" y="69"/>
                    <a:pt x="382" y="89"/>
                    <a:pt x="3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0" name="Google Shape;5040;p3"/>
            <p:cNvSpPr/>
            <p:nvPr/>
          </p:nvSpPr>
          <p:spPr>
            <a:xfrm>
              <a:off x="4501669" y="4947734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9" y="116"/>
                  </a:moveTo>
                  <a:cubicBezTo>
                    <a:pt x="153" y="140"/>
                    <a:pt x="392" y="73"/>
                    <a:pt x="291" y="25"/>
                  </a:cubicBezTo>
                  <a:cubicBezTo>
                    <a:pt x="238" y="0"/>
                    <a:pt x="0" y="68"/>
                    <a:pt x="99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1" name="Google Shape;5041;p3"/>
            <p:cNvSpPr/>
            <p:nvPr/>
          </p:nvSpPr>
          <p:spPr>
            <a:xfrm>
              <a:off x="3414103" y="494773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3" y="25"/>
                  </a:moveTo>
                  <a:cubicBezTo>
                    <a:pt x="241" y="0"/>
                    <a:pt x="1" y="68"/>
                    <a:pt x="100" y="116"/>
                  </a:cubicBezTo>
                  <a:cubicBezTo>
                    <a:pt x="152" y="140"/>
                    <a:pt x="392" y="73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2" name="Google Shape;5042;p3"/>
            <p:cNvSpPr/>
            <p:nvPr/>
          </p:nvSpPr>
          <p:spPr>
            <a:xfrm>
              <a:off x="7082796" y="494222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6"/>
                  </a:moveTo>
                  <a:cubicBezTo>
                    <a:pt x="238" y="0"/>
                    <a:pt x="0" y="71"/>
                    <a:pt x="99" y="116"/>
                  </a:cubicBezTo>
                  <a:cubicBezTo>
                    <a:pt x="153" y="143"/>
                    <a:pt x="392" y="73"/>
                    <a:pt x="290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3" name="Google Shape;5043;p3"/>
            <p:cNvSpPr/>
            <p:nvPr/>
          </p:nvSpPr>
          <p:spPr>
            <a:xfrm>
              <a:off x="2457348" y="494222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38" y="0"/>
                    <a:pt x="0" y="71"/>
                    <a:pt x="100" y="116"/>
                  </a:cubicBezTo>
                  <a:cubicBezTo>
                    <a:pt x="152" y="143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4" name="Google Shape;5044;p3"/>
            <p:cNvSpPr/>
            <p:nvPr/>
          </p:nvSpPr>
          <p:spPr>
            <a:xfrm>
              <a:off x="5640810" y="4937497"/>
              <a:ext cx="13884" cy="5540"/>
            </a:xfrm>
            <a:custGeom>
              <a:avLst/>
              <a:gdLst/>
              <a:ahLst/>
              <a:cxnLst/>
              <a:rect l="l" t="t" r="r" b="b"/>
              <a:pathLst>
                <a:path w="389" h="184" extrusionOk="0">
                  <a:moveTo>
                    <a:pt x="1" y="183"/>
                  </a:moveTo>
                  <a:lnTo>
                    <a:pt x="389" y="183"/>
                  </a:lnTo>
                  <a:lnTo>
                    <a:pt x="389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5" name="Google Shape;5045;p3"/>
            <p:cNvSpPr/>
            <p:nvPr/>
          </p:nvSpPr>
          <p:spPr>
            <a:xfrm>
              <a:off x="4487357" y="4926658"/>
              <a:ext cx="26591" cy="12255"/>
            </a:xfrm>
            <a:custGeom>
              <a:avLst/>
              <a:gdLst/>
              <a:ahLst/>
              <a:cxnLst/>
              <a:rect l="l" t="t" r="r" b="b"/>
              <a:pathLst>
                <a:path w="745" h="407" extrusionOk="0">
                  <a:moveTo>
                    <a:pt x="306" y="0"/>
                  </a:moveTo>
                  <a:cubicBezTo>
                    <a:pt x="0" y="135"/>
                    <a:pt x="89" y="406"/>
                    <a:pt x="692" y="362"/>
                  </a:cubicBezTo>
                  <a:cubicBezTo>
                    <a:pt x="745" y="154"/>
                    <a:pt x="647" y="21"/>
                    <a:pt x="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6" name="Google Shape;5046;p3"/>
            <p:cNvSpPr/>
            <p:nvPr/>
          </p:nvSpPr>
          <p:spPr>
            <a:xfrm>
              <a:off x="3352142" y="4934035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100" y="117"/>
                  </a:moveTo>
                  <a:cubicBezTo>
                    <a:pt x="151" y="143"/>
                    <a:pt x="392" y="73"/>
                    <a:pt x="293" y="26"/>
                  </a:cubicBezTo>
                  <a:cubicBezTo>
                    <a:pt x="242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7" name="Google Shape;5047;p3"/>
            <p:cNvSpPr/>
            <p:nvPr/>
          </p:nvSpPr>
          <p:spPr>
            <a:xfrm>
              <a:off x="7844246" y="4916271"/>
              <a:ext cx="35478" cy="19090"/>
            </a:xfrm>
            <a:custGeom>
              <a:avLst/>
              <a:gdLst/>
              <a:ahLst/>
              <a:cxnLst/>
              <a:rect l="l" t="t" r="r" b="b"/>
              <a:pathLst>
                <a:path w="994" h="634" extrusionOk="0">
                  <a:moveTo>
                    <a:pt x="558" y="616"/>
                  </a:moveTo>
                  <a:cubicBezTo>
                    <a:pt x="506" y="349"/>
                    <a:pt x="994" y="336"/>
                    <a:pt x="943" y="71"/>
                  </a:cubicBezTo>
                  <a:cubicBezTo>
                    <a:pt x="1" y="1"/>
                    <a:pt x="75" y="634"/>
                    <a:pt x="558" y="6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8" name="Google Shape;5048;p3"/>
            <p:cNvSpPr/>
            <p:nvPr/>
          </p:nvSpPr>
          <p:spPr>
            <a:xfrm>
              <a:off x="2677566" y="4931385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99" y="114"/>
                  </a:moveTo>
                  <a:cubicBezTo>
                    <a:pt x="156" y="140"/>
                    <a:pt x="395" y="69"/>
                    <a:pt x="294" y="22"/>
                  </a:cubicBezTo>
                  <a:cubicBezTo>
                    <a:pt x="242" y="0"/>
                    <a:pt x="1" y="67"/>
                    <a:pt x="99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9" name="Google Shape;5049;p3"/>
            <p:cNvSpPr/>
            <p:nvPr/>
          </p:nvSpPr>
          <p:spPr>
            <a:xfrm>
              <a:off x="1872216" y="4931385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4"/>
                  </a:moveTo>
                  <a:cubicBezTo>
                    <a:pt x="242" y="0"/>
                    <a:pt x="1" y="68"/>
                    <a:pt x="104" y="115"/>
                  </a:cubicBezTo>
                  <a:cubicBezTo>
                    <a:pt x="157" y="140"/>
                    <a:pt x="396" y="72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0" name="Google Shape;5050;p3"/>
            <p:cNvSpPr/>
            <p:nvPr/>
          </p:nvSpPr>
          <p:spPr>
            <a:xfrm>
              <a:off x="4920656" y="4915699"/>
              <a:ext cx="34229" cy="17193"/>
            </a:xfrm>
            <a:custGeom>
              <a:avLst/>
              <a:gdLst/>
              <a:ahLst/>
              <a:cxnLst/>
              <a:rect l="l" t="t" r="r" b="b"/>
              <a:pathLst>
                <a:path w="959" h="571" extrusionOk="0">
                  <a:moveTo>
                    <a:pt x="704" y="545"/>
                  </a:moveTo>
                  <a:cubicBezTo>
                    <a:pt x="863" y="440"/>
                    <a:pt x="958" y="302"/>
                    <a:pt x="894" y="92"/>
                  </a:cubicBezTo>
                  <a:cubicBezTo>
                    <a:pt x="627" y="94"/>
                    <a:pt x="469" y="47"/>
                    <a:pt x="313" y="0"/>
                  </a:cubicBezTo>
                  <a:cubicBezTo>
                    <a:pt x="0" y="146"/>
                    <a:pt x="82" y="571"/>
                    <a:pt x="704" y="5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1" name="Google Shape;5051;p3"/>
            <p:cNvSpPr/>
            <p:nvPr/>
          </p:nvSpPr>
          <p:spPr>
            <a:xfrm>
              <a:off x="2716149" y="4919854"/>
              <a:ext cx="20131" cy="16259"/>
            </a:xfrm>
            <a:custGeom>
              <a:avLst/>
              <a:gdLst/>
              <a:ahLst/>
              <a:cxnLst/>
              <a:rect l="l" t="t" r="r" b="b"/>
              <a:pathLst>
                <a:path w="564" h="540" extrusionOk="0">
                  <a:moveTo>
                    <a:pt x="563" y="407"/>
                  </a:moveTo>
                  <a:lnTo>
                    <a:pt x="563" y="135"/>
                  </a:lnTo>
                  <a:cubicBezTo>
                    <a:pt x="0" y="1"/>
                    <a:pt x="0" y="540"/>
                    <a:pt x="563" y="40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2" name="Google Shape;5052;p3"/>
            <p:cNvSpPr/>
            <p:nvPr/>
          </p:nvSpPr>
          <p:spPr>
            <a:xfrm>
              <a:off x="6518365" y="4925875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6"/>
                  </a:moveTo>
                  <a:cubicBezTo>
                    <a:pt x="236" y="0"/>
                    <a:pt x="0" y="69"/>
                    <a:pt x="101" y="115"/>
                  </a:cubicBezTo>
                  <a:cubicBezTo>
                    <a:pt x="151" y="140"/>
                    <a:pt x="392" y="72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3" name="Google Shape;5053;p3"/>
            <p:cNvSpPr/>
            <p:nvPr/>
          </p:nvSpPr>
          <p:spPr>
            <a:xfrm>
              <a:off x="2631667" y="4921148"/>
              <a:ext cx="21951" cy="8732"/>
            </a:xfrm>
            <a:custGeom>
              <a:avLst/>
              <a:gdLst/>
              <a:ahLst/>
              <a:cxnLst/>
              <a:rect l="l" t="t" r="r" b="b"/>
              <a:pathLst>
                <a:path w="615" h="290" extrusionOk="0">
                  <a:moveTo>
                    <a:pt x="614" y="272"/>
                  </a:moveTo>
                  <a:lnTo>
                    <a:pt x="614" y="1"/>
                  </a:lnTo>
                  <a:lnTo>
                    <a:pt x="34" y="1"/>
                  </a:lnTo>
                  <a:cubicBezTo>
                    <a:pt x="1" y="199"/>
                    <a:pt x="194" y="289"/>
                    <a:pt x="614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4" name="Google Shape;5054;p3"/>
            <p:cNvSpPr/>
            <p:nvPr/>
          </p:nvSpPr>
          <p:spPr>
            <a:xfrm>
              <a:off x="1833597" y="4918439"/>
              <a:ext cx="14670" cy="9515"/>
            </a:xfrm>
            <a:custGeom>
              <a:avLst/>
              <a:gdLst/>
              <a:ahLst/>
              <a:cxnLst/>
              <a:rect l="l" t="t" r="r" b="b"/>
              <a:pathLst>
                <a:path w="411" h="316" extrusionOk="0">
                  <a:moveTo>
                    <a:pt x="410" y="273"/>
                  </a:moveTo>
                  <a:lnTo>
                    <a:pt x="410" y="91"/>
                  </a:lnTo>
                  <a:cubicBezTo>
                    <a:pt x="220" y="91"/>
                    <a:pt x="182" y="16"/>
                    <a:pt x="25" y="1"/>
                  </a:cubicBezTo>
                  <a:cubicBezTo>
                    <a:pt x="45" y="143"/>
                    <a:pt x="0" y="315"/>
                    <a:pt x="410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5" name="Google Shape;5055;p3"/>
            <p:cNvSpPr/>
            <p:nvPr/>
          </p:nvSpPr>
          <p:spPr>
            <a:xfrm>
              <a:off x="1600565" y="4923888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49" y="70"/>
                    <a:pt x="380" y="88"/>
                    <a:pt x="385" y="1"/>
                  </a:cubicBezTo>
                  <a:cubicBezTo>
                    <a:pt x="235" y="21"/>
                    <a:pt x="5" y="2"/>
                    <a:pt x="0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6" name="Google Shape;5056;p3"/>
            <p:cNvSpPr/>
            <p:nvPr/>
          </p:nvSpPr>
          <p:spPr>
            <a:xfrm>
              <a:off x="8380302" y="4918047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3" y="104"/>
                  </a:moveTo>
                  <a:cubicBezTo>
                    <a:pt x="195" y="53"/>
                    <a:pt x="39" y="0"/>
                    <a:pt x="1" y="104"/>
                  </a:cubicBezTo>
                  <a:cubicBezTo>
                    <a:pt x="1" y="153"/>
                    <a:pt x="159" y="205"/>
                    <a:pt x="193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7" name="Google Shape;5057;p3"/>
            <p:cNvSpPr/>
            <p:nvPr/>
          </p:nvSpPr>
          <p:spPr>
            <a:xfrm>
              <a:off x="7447531" y="492036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7"/>
                  </a:moveTo>
                  <a:cubicBezTo>
                    <a:pt x="240" y="1"/>
                    <a:pt x="1" y="70"/>
                    <a:pt x="100" y="115"/>
                  </a:cubicBezTo>
                  <a:cubicBezTo>
                    <a:pt x="153" y="141"/>
                    <a:pt x="394" y="74"/>
                    <a:pt x="294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8" name="Google Shape;5058;p3"/>
            <p:cNvSpPr/>
            <p:nvPr/>
          </p:nvSpPr>
          <p:spPr>
            <a:xfrm>
              <a:off x="2288775" y="4918258"/>
              <a:ext cx="20737" cy="5781"/>
            </a:xfrm>
            <a:custGeom>
              <a:avLst/>
              <a:gdLst/>
              <a:ahLst/>
              <a:cxnLst/>
              <a:rect l="l" t="t" r="r" b="b"/>
              <a:pathLst>
                <a:path w="581" h="192" extrusionOk="0">
                  <a:moveTo>
                    <a:pt x="1" y="185"/>
                  </a:moveTo>
                  <a:cubicBezTo>
                    <a:pt x="333" y="192"/>
                    <a:pt x="497" y="118"/>
                    <a:pt x="580" y="5"/>
                  </a:cubicBezTo>
                  <a:cubicBezTo>
                    <a:pt x="249" y="0"/>
                    <a:pt x="85" y="74"/>
                    <a:pt x="1" y="18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9" name="Google Shape;5059;p3"/>
            <p:cNvSpPr/>
            <p:nvPr/>
          </p:nvSpPr>
          <p:spPr>
            <a:xfrm>
              <a:off x="2653688" y="4912929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8" y="92"/>
                  </a:moveTo>
                  <a:cubicBezTo>
                    <a:pt x="382" y="93"/>
                    <a:pt x="349" y="19"/>
                    <a:pt x="192" y="1"/>
                  </a:cubicBezTo>
                  <a:cubicBezTo>
                    <a:pt x="192" y="92"/>
                    <a:pt x="35" y="108"/>
                    <a:pt x="0" y="184"/>
                  </a:cubicBezTo>
                  <a:cubicBezTo>
                    <a:pt x="192" y="182"/>
                    <a:pt x="230" y="257"/>
                    <a:pt x="385" y="274"/>
                  </a:cubicBezTo>
                  <a:cubicBezTo>
                    <a:pt x="382" y="182"/>
                    <a:pt x="542" y="165"/>
                    <a:pt x="578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0" name="Google Shape;5060;p3"/>
            <p:cNvSpPr/>
            <p:nvPr/>
          </p:nvSpPr>
          <p:spPr>
            <a:xfrm>
              <a:off x="6129967" y="4905462"/>
              <a:ext cx="26520" cy="15236"/>
            </a:xfrm>
            <a:custGeom>
              <a:avLst/>
              <a:gdLst/>
              <a:ahLst/>
              <a:cxnLst/>
              <a:rect l="l" t="t" r="r" b="b"/>
              <a:pathLst>
                <a:path w="743" h="506" extrusionOk="0">
                  <a:moveTo>
                    <a:pt x="1" y="73"/>
                  </a:moveTo>
                  <a:lnTo>
                    <a:pt x="1" y="437"/>
                  </a:lnTo>
                  <a:cubicBezTo>
                    <a:pt x="742" y="506"/>
                    <a:pt x="742" y="1"/>
                    <a:pt x="1" y="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1" name="Google Shape;5061;p3"/>
            <p:cNvSpPr/>
            <p:nvPr/>
          </p:nvSpPr>
          <p:spPr>
            <a:xfrm>
              <a:off x="5500577" y="4901999"/>
              <a:ext cx="35086" cy="16470"/>
            </a:xfrm>
            <a:custGeom>
              <a:avLst/>
              <a:gdLst/>
              <a:ahLst/>
              <a:cxnLst/>
              <a:rect l="l" t="t" r="r" b="b"/>
              <a:pathLst>
                <a:path w="983" h="547" extrusionOk="0">
                  <a:moveTo>
                    <a:pt x="844" y="1"/>
                  </a:moveTo>
                  <a:lnTo>
                    <a:pt x="74" y="1"/>
                  </a:lnTo>
                  <a:cubicBezTo>
                    <a:pt x="1" y="308"/>
                    <a:pt x="408" y="389"/>
                    <a:pt x="654" y="547"/>
                  </a:cubicBezTo>
                  <a:cubicBezTo>
                    <a:pt x="647" y="331"/>
                    <a:pt x="983" y="279"/>
                    <a:pt x="8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2" name="Google Shape;5062;p3"/>
            <p:cNvSpPr/>
            <p:nvPr/>
          </p:nvSpPr>
          <p:spPr>
            <a:xfrm>
              <a:off x="2904781" y="490946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2" y="26"/>
                  </a:moveTo>
                  <a:cubicBezTo>
                    <a:pt x="237" y="1"/>
                    <a:pt x="1" y="70"/>
                    <a:pt x="99" y="116"/>
                  </a:cubicBezTo>
                  <a:cubicBezTo>
                    <a:pt x="152" y="142"/>
                    <a:pt x="390" y="71"/>
                    <a:pt x="292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3" name="Google Shape;5063;p3"/>
            <p:cNvSpPr/>
            <p:nvPr/>
          </p:nvSpPr>
          <p:spPr>
            <a:xfrm>
              <a:off x="7588799" y="4901999"/>
              <a:ext cx="20773" cy="8250"/>
            </a:xfrm>
            <a:custGeom>
              <a:avLst/>
              <a:gdLst/>
              <a:ahLst/>
              <a:cxnLst/>
              <a:rect l="l" t="t" r="r" b="b"/>
              <a:pathLst>
                <a:path w="582" h="274" extrusionOk="0">
                  <a:moveTo>
                    <a:pt x="581" y="1"/>
                  </a:moveTo>
                  <a:lnTo>
                    <a:pt x="0" y="1"/>
                  </a:lnTo>
                  <a:lnTo>
                    <a:pt x="0" y="274"/>
                  </a:lnTo>
                  <a:lnTo>
                    <a:pt x="581" y="27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4" name="Google Shape;5064;p3"/>
            <p:cNvSpPr/>
            <p:nvPr/>
          </p:nvSpPr>
          <p:spPr>
            <a:xfrm>
              <a:off x="8270157" y="4901578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5" y="105"/>
                  </a:moveTo>
                  <a:cubicBezTo>
                    <a:pt x="197" y="54"/>
                    <a:pt x="39" y="1"/>
                    <a:pt x="1" y="105"/>
                  </a:cubicBezTo>
                  <a:cubicBezTo>
                    <a:pt x="1" y="156"/>
                    <a:pt x="158" y="208"/>
                    <a:pt x="195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5" name="Google Shape;5065;p3"/>
            <p:cNvSpPr/>
            <p:nvPr/>
          </p:nvSpPr>
          <p:spPr>
            <a:xfrm>
              <a:off x="5079699" y="489847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4" y="118"/>
                  </a:moveTo>
                  <a:cubicBezTo>
                    <a:pt x="157" y="143"/>
                    <a:pt x="393" y="75"/>
                    <a:pt x="296" y="27"/>
                  </a:cubicBezTo>
                  <a:cubicBezTo>
                    <a:pt x="242" y="0"/>
                    <a:pt x="1" y="70"/>
                    <a:pt x="104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6" name="Google Shape;5066;p3"/>
            <p:cNvSpPr/>
            <p:nvPr/>
          </p:nvSpPr>
          <p:spPr>
            <a:xfrm>
              <a:off x="1336624" y="4876046"/>
              <a:ext cx="52218" cy="28002"/>
            </a:xfrm>
            <a:custGeom>
              <a:avLst/>
              <a:gdLst/>
              <a:ahLst/>
              <a:cxnLst/>
              <a:rect l="l" t="t" r="r" b="b"/>
              <a:pathLst>
                <a:path w="1463" h="930" extrusionOk="0">
                  <a:moveTo>
                    <a:pt x="450" y="591"/>
                  </a:moveTo>
                  <a:cubicBezTo>
                    <a:pt x="587" y="701"/>
                    <a:pt x="336" y="929"/>
                    <a:pt x="836" y="863"/>
                  </a:cubicBezTo>
                  <a:cubicBezTo>
                    <a:pt x="1462" y="634"/>
                    <a:pt x="634" y="0"/>
                    <a:pt x="63" y="317"/>
                  </a:cubicBezTo>
                  <a:cubicBezTo>
                    <a:pt x="0" y="497"/>
                    <a:pt x="336" y="495"/>
                    <a:pt x="450" y="59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7" name="Google Shape;5067;p3"/>
            <p:cNvSpPr/>
            <p:nvPr/>
          </p:nvSpPr>
          <p:spPr>
            <a:xfrm>
              <a:off x="7003667" y="4893840"/>
              <a:ext cx="13884" cy="5450"/>
            </a:xfrm>
            <a:custGeom>
              <a:avLst/>
              <a:gdLst/>
              <a:ahLst/>
              <a:cxnLst/>
              <a:rect l="l" t="t" r="r" b="b"/>
              <a:pathLst>
                <a:path w="389" h="181" extrusionOk="0">
                  <a:moveTo>
                    <a:pt x="1" y="181"/>
                  </a:moveTo>
                  <a:lnTo>
                    <a:pt x="388" y="181"/>
                  </a:lnTo>
                  <a:lnTo>
                    <a:pt x="38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8" name="Google Shape;5068;p3"/>
            <p:cNvSpPr/>
            <p:nvPr/>
          </p:nvSpPr>
          <p:spPr>
            <a:xfrm>
              <a:off x="2917987" y="4891100"/>
              <a:ext cx="29482" cy="9846"/>
            </a:xfrm>
            <a:custGeom>
              <a:avLst/>
              <a:gdLst/>
              <a:ahLst/>
              <a:cxnLst/>
              <a:rect l="l" t="t" r="r" b="b"/>
              <a:pathLst>
                <a:path w="826" h="327" extrusionOk="0">
                  <a:moveTo>
                    <a:pt x="692" y="272"/>
                  </a:moveTo>
                  <a:cubicBezTo>
                    <a:pt x="825" y="27"/>
                    <a:pt x="294" y="95"/>
                    <a:pt x="115" y="0"/>
                  </a:cubicBezTo>
                  <a:cubicBezTo>
                    <a:pt x="0" y="235"/>
                    <a:pt x="192" y="326"/>
                    <a:pt x="692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9" name="Google Shape;5069;p3"/>
            <p:cNvSpPr/>
            <p:nvPr/>
          </p:nvSpPr>
          <p:spPr>
            <a:xfrm>
              <a:off x="1610666" y="489579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2" y="116"/>
                  </a:moveTo>
                  <a:cubicBezTo>
                    <a:pt x="153" y="142"/>
                    <a:pt x="392" y="72"/>
                    <a:pt x="294" y="24"/>
                  </a:cubicBezTo>
                  <a:cubicBezTo>
                    <a:pt x="239" y="1"/>
                    <a:pt x="0" y="69"/>
                    <a:pt x="102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0" name="Google Shape;5070;p3"/>
            <p:cNvSpPr/>
            <p:nvPr/>
          </p:nvSpPr>
          <p:spPr>
            <a:xfrm>
              <a:off x="2818835" y="4890739"/>
              <a:ext cx="6924" cy="6142"/>
            </a:xfrm>
            <a:custGeom>
              <a:avLst/>
              <a:gdLst/>
              <a:ahLst/>
              <a:cxnLst/>
              <a:rect l="l" t="t" r="r" b="b"/>
              <a:pathLst>
                <a:path w="194" h="204" extrusionOk="0">
                  <a:moveTo>
                    <a:pt x="191" y="103"/>
                  </a:moveTo>
                  <a:cubicBezTo>
                    <a:pt x="194" y="53"/>
                    <a:pt x="36" y="0"/>
                    <a:pt x="0" y="103"/>
                  </a:cubicBezTo>
                  <a:cubicBezTo>
                    <a:pt x="0" y="153"/>
                    <a:pt x="154" y="204"/>
                    <a:pt x="191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1" name="Google Shape;5071;p3"/>
            <p:cNvSpPr/>
            <p:nvPr/>
          </p:nvSpPr>
          <p:spPr>
            <a:xfrm>
              <a:off x="1004940" y="4893057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6" y="26"/>
                  </a:moveTo>
                  <a:cubicBezTo>
                    <a:pt x="240" y="0"/>
                    <a:pt x="1" y="69"/>
                    <a:pt x="101" y="115"/>
                  </a:cubicBezTo>
                  <a:cubicBezTo>
                    <a:pt x="152" y="141"/>
                    <a:pt x="394" y="73"/>
                    <a:pt x="296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2" name="Google Shape;5072;p3"/>
            <p:cNvSpPr/>
            <p:nvPr/>
          </p:nvSpPr>
          <p:spPr>
            <a:xfrm>
              <a:off x="660834" y="4893057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5"/>
                  </a:moveTo>
                  <a:cubicBezTo>
                    <a:pt x="156" y="140"/>
                    <a:pt x="393" y="71"/>
                    <a:pt x="294" y="26"/>
                  </a:cubicBezTo>
                  <a:cubicBezTo>
                    <a:pt x="242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3" name="Google Shape;5073;p3"/>
            <p:cNvSpPr/>
            <p:nvPr/>
          </p:nvSpPr>
          <p:spPr>
            <a:xfrm>
              <a:off x="492262" y="4884837"/>
              <a:ext cx="28483" cy="11713"/>
            </a:xfrm>
            <a:custGeom>
              <a:avLst/>
              <a:gdLst/>
              <a:ahLst/>
              <a:cxnLst/>
              <a:rect l="l" t="t" r="r" b="b"/>
              <a:pathLst>
                <a:path w="798" h="389" extrusionOk="0">
                  <a:moveTo>
                    <a:pt x="771" y="25"/>
                  </a:moveTo>
                  <a:cubicBezTo>
                    <a:pt x="336" y="0"/>
                    <a:pt x="49" y="47"/>
                    <a:pt x="1" y="208"/>
                  </a:cubicBezTo>
                  <a:cubicBezTo>
                    <a:pt x="279" y="229"/>
                    <a:pt x="326" y="358"/>
                    <a:pt x="580" y="388"/>
                  </a:cubicBezTo>
                  <a:cubicBezTo>
                    <a:pt x="539" y="218"/>
                    <a:pt x="797" y="188"/>
                    <a:pt x="771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4" name="Google Shape;5074;p3"/>
            <p:cNvSpPr/>
            <p:nvPr/>
          </p:nvSpPr>
          <p:spPr>
            <a:xfrm>
              <a:off x="2089293" y="4883543"/>
              <a:ext cx="38726" cy="12616"/>
            </a:xfrm>
            <a:custGeom>
              <a:avLst/>
              <a:gdLst/>
              <a:ahLst/>
              <a:cxnLst/>
              <a:rect l="l" t="t" r="r" b="b"/>
              <a:pathLst>
                <a:path w="1085" h="419" extrusionOk="0">
                  <a:moveTo>
                    <a:pt x="962" y="342"/>
                  </a:moveTo>
                  <a:cubicBezTo>
                    <a:pt x="1085" y="122"/>
                    <a:pt x="42" y="0"/>
                    <a:pt x="0" y="158"/>
                  </a:cubicBezTo>
                  <a:cubicBezTo>
                    <a:pt x="366" y="199"/>
                    <a:pt x="347" y="418"/>
                    <a:pt x="962" y="34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5" name="Google Shape;5075;p3"/>
            <p:cNvSpPr/>
            <p:nvPr/>
          </p:nvSpPr>
          <p:spPr>
            <a:xfrm>
              <a:off x="8662517" y="4888330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8" y="22"/>
                    <a:pt x="5" y="3"/>
                    <a:pt x="0" y="92"/>
                  </a:cubicBezTo>
                  <a:cubicBezTo>
                    <a:pt x="150" y="72"/>
                    <a:pt x="381" y="88"/>
                    <a:pt x="3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6" name="Google Shape;5076;p3"/>
            <p:cNvSpPr/>
            <p:nvPr/>
          </p:nvSpPr>
          <p:spPr>
            <a:xfrm>
              <a:off x="216150" y="4885590"/>
              <a:ext cx="21558" cy="6444"/>
            </a:xfrm>
            <a:custGeom>
              <a:avLst/>
              <a:gdLst/>
              <a:ahLst/>
              <a:cxnLst/>
              <a:rect l="l" t="t" r="r" b="b"/>
              <a:pathLst>
                <a:path w="604" h="214" extrusionOk="0">
                  <a:moveTo>
                    <a:pt x="603" y="0"/>
                  </a:moveTo>
                  <a:lnTo>
                    <a:pt x="25" y="0"/>
                  </a:lnTo>
                  <a:cubicBezTo>
                    <a:pt x="0" y="163"/>
                    <a:pt x="216" y="213"/>
                    <a:pt x="603" y="1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7" name="Google Shape;5077;p3"/>
            <p:cNvSpPr/>
            <p:nvPr/>
          </p:nvSpPr>
          <p:spPr>
            <a:xfrm>
              <a:off x="5585845" y="4879779"/>
              <a:ext cx="6853" cy="6233"/>
            </a:xfrm>
            <a:custGeom>
              <a:avLst/>
              <a:gdLst/>
              <a:ahLst/>
              <a:cxnLst/>
              <a:rect l="l" t="t" r="r" b="b"/>
              <a:pathLst>
                <a:path w="192" h="207" extrusionOk="0">
                  <a:moveTo>
                    <a:pt x="191" y="103"/>
                  </a:moveTo>
                  <a:cubicBezTo>
                    <a:pt x="191" y="52"/>
                    <a:pt x="36" y="0"/>
                    <a:pt x="1" y="103"/>
                  </a:cubicBezTo>
                  <a:cubicBezTo>
                    <a:pt x="1" y="154"/>
                    <a:pt x="156" y="206"/>
                    <a:pt x="191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8" name="Google Shape;5078;p3"/>
            <p:cNvSpPr/>
            <p:nvPr/>
          </p:nvSpPr>
          <p:spPr>
            <a:xfrm>
              <a:off x="4711609" y="4880110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9" name="Google Shape;5079;p3"/>
            <p:cNvSpPr/>
            <p:nvPr/>
          </p:nvSpPr>
          <p:spPr>
            <a:xfrm>
              <a:off x="2436575" y="4866592"/>
              <a:ext cx="40404" cy="18548"/>
            </a:xfrm>
            <a:custGeom>
              <a:avLst/>
              <a:gdLst/>
              <a:ahLst/>
              <a:cxnLst/>
              <a:rect l="l" t="t" r="r" b="b"/>
              <a:pathLst>
                <a:path w="1132" h="616" extrusionOk="0">
                  <a:moveTo>
                    <a:pt x="1068" y="450"/>
                  </a:moveTo>
                  <a:cubicBezTo>
                    <a:pt x="1132" y="1"/>
                    <a:pt x="0" y="214"/>
                    <a:pt x="102" y="540"/>
                  </a:cubicBezTo>
                  <a:cubicBezTo>
                    <a:pt x="648" y="616"/>
                    <a:pt x="601" y="412"/>
                    <a:pt x="1068" y="45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0" name="Google Shape;5080;p3"/>
            <p:cNvSpPr/>
            <p:nvPr/>
          </p:nvSpPr>
          <p:spPr>
            <a:xfrm>
              <a:off x="96404" y="4879328"/>
              <a:ext cx="14063" cy="4366"/>
            </a:xfrm>
            <a:custGeom>
              <a:avLst/>
              <a:gdLst/>
              <a:ahLst/>
              <a:cxnLst/>
              <a:rect l="l" t="t" r="r" b="b"/>
              <a:pathLst>
                <a:path w="394" h="145" extrusionOk="0">
                  <a:moveTo>
                    <a:pt x="294" y="27"/>
                  </a:moveTo>
                  <a:cubicBezTo>
                    <a:pt x="239" y="1"/>
                    <a:pt x="0" y="71"/>
                    <a:pt x="101" y="117"/>
                  </a:cubicBezTo>
                  <a:cubicBezTo>
                    <a:pt x="154" y="144"/>
                    <a:pt x="393" y="74"/>
                    <a:pt x="294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1" name="Google Shape;5081;p3"/>
            <p:cNvSpPr/>
            <p:nvPr/>
          </p:nvSpPr>
          <p:spPr>
            <a:xfrm>
              <a:off x="7664466" y="4874661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387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2" name="Google Shape;5082;p3"/>
            <p:cNvSpPr/>
            <p:nvPr/>
          </p:nvSpPr>
          <p:spPr>
            <a:xfrm>
              <a:off x="5224358" y="4876648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2" y="26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2" y="142"/>
                    <a:pt x="391" y="71"/>
                    <a:pt x="292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3" name="Google Shape;5083;p3"/>
            <p:cNvSpPr/>
            <p:nvPr/>
          </p:nvSpPr>
          <p:spPr>
            <a:xfrm>
              <a:off x="4645900" y="4866441"/>
              <a:ext cx="28268" cy="13700"/>
            </a:xfrm>
            <a:custGeom>
              <a:avLst/>
              <a:gdLst/>
              <a:ahLst/>
              <a:cxnLst/>
              <a:rect l="l" t="t" r="r" b="b"/>
              <a:pathLst>
                <a:path w="792" h="455" extrusionOk="0">
                  <a:moveTo>
                    <a:pt x="493" y="455"/>
                  </a:moveTo>
                  <a:cubicBezTo>
                    <a:pt x="758" y="339"/>
                    <a:pt x="792" y="10"/>
                    <a:pt x="301" y="1"/>
                  </a:cubicBezTo>
                  <a:cubicBezTo>
                    <a:pt x="36" y="117"/>
                    <a:pt x="1" y="447"/>
                    <a:pt x="493" y="4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4" name="Google Shape;5084;p3"/>
            <p:cNvSpPr/>
            <p:nvPr/>
          </p:nvSpPr>
          <p:spPr>
            <a:xfrm>
              <a:off x="7213500" y="4865658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0" y="117"/>
                  </a:moveTo>
                  <a:cubicBezTo>
                    <a:pt x="155" y="143"/>
                    <a:pt x="394" y="72"/>
                    <a:pt x="295" y="27"/>
                  </a:cubicBezTo>
                  <a:cubicBezTo>
                    <a:pt x="240" y="0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5" name="Google Shape;5085;p3"/>
            <p:cNvSpPr/>
            <p:nvPr/>
          </p:nvSpPr>
          <p:spPr>
            <a:xfrm>
              <a:off x="3362600" y="4860931"/>
              <a:ext cx="34443" cy="9033"/>
            </a:xfrm>
            <a:custGeom>
              <a:avLst/>
              <a:gdLst/>
              <a:ahLst/>
              <a:cxnLst/>
              <a:rect l="l" t="t" r="r" b="b"/>
              <a:pathLst>
                <a:path w="965" h="300" extrusionOk="0">
                  <a:moveTo>
                    <a:pt x="192" y="274"/>
                  </a:moveTo>
                  <a:cubicBezTo>
                    <a:pt x="632" y="300"/>
                    <a:pt x="919" y="253"/>
                    <a:pt x="965" y="92"/>
                  </a:cubicBezTo>
                  <a:cubicBezTo>
                    <a:pt x="621" y="114"/>
                    <a:pt x="0" y="1"/>
                    <a:pt x="192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6" name="Google Shape;5086;p3"/>
            <p:cNvSpPr/>
            <p:nvPr/>
          </p:nvSpPr>
          <p:spPr>
            <a:xfrm>
              <a:off x="2429865" y="4865658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7"/>
                  </a:moveTo>
                  <a:cubicBezTo>
                    <a:pt x="236" y="0"/>
                    <a:pt x="0" y="70"/>
                    <a:pt x="98" y="117"/>
                  </a:cubicBezTo>
                  <a:cubicBezTo>
                    <a:pt x="150" y="143"/>
                    <a:pt x="392" y="75"/>
                    <a:pt x="290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7" name="Google Shape;5087;p3"/>
            <p:cNvSpPr/>
            <p:nvPr/>
          </p:nvSpPr>
          <p:spPr>
            <a:xfrm>
              <a:off x="1813895" y="4863370"/>
              <a:ext cx="6889" cy="6173"/>
            </a:xfrm>
            <a:custGeom>
              <a:avLst/>
              <a:gdLst/>
              <a:ahLst/>
              <a:cxnLst/>
              <a:rect l="l" t="t" r="r" b="b"/>
              <a:pathLst>
                <a:path w="193" h="205" extrusionOk="0">
                  <a:moveTo>
                    <a:pt x="2" y="103"/>
                  </a:moveTo>
                  <a:cubicBezTo>
                    <a:pt x="0" y="153"/>
                    <a:pt x="157" y="204"/>
                    <a:pt x="192" y="103"/>
                  </a:cubicBezTo>
                  <a:cubicBezTo>
                    <a:pt x="192" y="53"/>
                    <a:pt x="37" y="1"/>
                    <a:pt x="2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8" name="Google Shape;5088;p3"/>
            <p:cNvSpPr/>
            <p:nvPr/>
          </p:nvSpPr>
          <p:spPr>
            <a:xfrm>
              <a:off x="6449480" y="4862918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6"/>
                  </a:moveTo>
                  <a:cubicBezTo>
                    <a:pt x="241" y="0"/>
                    <a:pt x="1" y="69"/>
                    <a:pt x="103" y="118"/>
                  </a:cubicBezTo>
                  <a:cubicBezTo>
                    <a:pt x="155" y="142"/>
                    <a:pt x="395" y="75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9" name="Google Shape;5089;p3"/>
            <p:cNvSpPr/>
            <p:nvPr/>
          </p:nvSpPr>
          <p:spPr>
            <a:xfrm>
              <a:off x="5866989" y="4856626"/>
              <a:ext cx="8959" cy="11502"/>
            </a:xfrm>
            <a:custGeom>
              <a:avLst/>
              <a:gdLst/>
              <a:ahLst/>
              <a:cxnLst/>
              <a:rect l="l" t="t" r="r" b="b"/>
              <a:pathLst>
                <a:path w="251" h="382" extrusionOk="0">
                  <a:moveTo>
                    <a:pt x="223" y="235"/>
                  </a:moveTo>
                  <a:cubicBezTo>
                    <a:pt x="251" y="141"/>
                    <a:pt x="72" y="0"/>
                    <a:pt x="29" y="144"/>
                  </a:cubicBezTo>
                  <a:cubicBezTo>
                    <a:pt x="0" y="240"/>
                    <a:pt x="179" y="381"/>
                    <a:pt x="223" y="23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0" name="Google Shape;5090;p3"/>
            <p:cNvSpPr/>
            <p:nvPr/>
          </p:nvSpPr>
          <p:spPr>
            <a:xfrm>
              <a:off x="0" y="4860269"/>
              <a:ext cx="14170" cy="4246"/>
            </a:xfrm>
            <a:custGeom>
              <a:avLst/>
              <a:gdLst/>
              <a:ahLst/>
              <a:cxnLst/>
              <a:rect l="l" t="t" r="r" b="b"/>
              <a:pathLst>
                <a:path w="397" h="141" extrusionOk="0">
                  <a:moveTo>
                    <a:pt x="294" y="25"/>
                  </a:moveTo>
                  <a:cubicBezTo>
                    <a:pt x="242" y="1"/>
                    <a:pt x="1" y="69"/>
                    <a:pt x="102" y="117"/>
                  </a:cubicBezTo>
                  <a:cubicBezTo>
                    <a:pt x="157" y="140"/>
                    <a:pt x="396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1" name="Google Shape;5091;p3"/>
            <p:cNvSpPr/>
            <p:nvPr/>
          </p:nvSpPr>
          <p:spPr>
            <a:xfrm>
              <a:off x="4477577" y="4858282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8" y="21"/>
                    <a:pt x="7" y="3"/>
                    <a:pt x="0" y="91"/>
                  </a:cubicBezTo>
                  <a:cubicBezTo>
                    <a:pt x="150" y="69"/>
                    <a:pt x="383" y="88"/>
                    <a:pt x="3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2" name="Google Shape;5092;p3"/>
            <p:cNvSpPr/>
            <p:nvPr/>
          </p:nvSpPr>
          <p:spPr>
            <a:xfrm>
              <a:off x="6645785" y="4849701"/>
              <a:ext cx="6960" cy="6173"/>
            </a:xfrm>
            <a:custGeom>
              <a:avLst/>
              <a:gdLst/>
              <a:ahLst/>
              <a:cxnLst/>
              <a:rect l="l" t="t" r="r" b="b"/>
              <a:pathLst>
                <a:path w="195" h="205" extrusionOk="0">
                  <a:moveTo>
                    <a:pt x="195" y="104"/>
                  </a:moveTo>
                  <a:cubicBezTo>
                    <a:pt x="195" y="53"/>
                    <a:pt x="39" y="1"/>
                    <a:pt x="1" y="104"/>
                  </a:cubicBezTo>
                  <a:cubicBezTo>
                    <a:pt x="0" y="152"/>
                    <a:pt x="157" y="204"/>
                    <a:pt x="195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3" name="Google Shape;5093;p3"/>
            <p:cNvSpPr/>
            <p:nvPr/>
          </p:nvSpPr>
          <p:spPr>
            <a:xfrm>
              <a:off x="4591006" y="4852019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5" y="27"/>
                  </a:moveTo>
                  <a:cubicBezTo>
                    <a:pt x="241" y="1"/>
                    <a:pt x="1" y="71"/>
                    <a:pt x="103" y="117"/>
                  </a:cubicBezTo>
                  <a:cubicBezTo>
                    <a:pt x="156" y="143"/>
                    <a:pt x="395" y="74"/>
                    <a:pt x="295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4" name="Google Shape;5094;p3"/>
            <p:cNvSpPr/>
            <p:nvPr/>
          </p:nvSpPr>
          <p:spPr>
            <a:xfrm>
              <a:off x="2626027" y="4847292"/>
              <a:ext cx="15134" cy="9274"/>
            </a:xfrm>
            <a:custGeom>
              <a:avLst/>
              <a:gdLst/>
              <a:ahLst/>
              <a:cxnLst/>
              <a:rect l="l" t="t" r="r" b="b"/>
              <a:pathLst>
                <a:path w="424" h="308" extrusionOk="0">
                  <a:moveTo>
                    <a:pt x="387" y="274"/>
                  </a:moveTo>
                  <a:cubicBezTo>
                    <a:pt x="357" y="165"/>
                    <a:pt x="424" y="15"/>
                    <a:pt x="194" y="1"/>
                  </a:cubicBezTo>
                  <a:cubicBezTo>
                    <a:pt x="184" y="56"/>
                    <a:pt x="165" y="108"/>
                    <a:pt x="1" y="92"/>
                  </a:cubicBezTo>
                  <a:cubicBezTo>
                    <a:pt x="24" y="203"/>
                    <a:pt x="58" y="308"/>
                    <a:pt x="387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5" name="Google Shape;5095;p3"/>
            <p:cNvSpPr/>
            <p:nvPr/>
          </p:nvSpPr>
          <p:spPr>
            <a:xfrm>
              <a:off x="2557178" y="4852802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1"/>
                  </a:moveTo>
                  <a:cubicBezTo>
                    <a:pt x="238" y="20"/>
                    <a:pt x="6" y="2"/>
                    <a:pt x="1" y="91"/>
                  </a:cubicBezTo>
                  <a:cubicBezTo>
                    <a:pt x="152" y="71"/>
                    <a:pt x="383" y="88"/>
                    <a:pt x="3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6" name="Google Shape;5096;p3"/>
            <p:cNvSpPr/>
            <p:nvPr/>
          </p:nvSpPr>
          <p:spPr>
            <a:xfrm>
              <a:off x="2515989" y="4841060"/>
              <a:ext cx="30410" cy="11773"/>
            </a:xfrm>
            <a:custGeom>
              <a:avLst/>
              <a:gdLst/>
              <a:ahLst/>
              <a:cxnLst/>
              <a:rect l="l" t="t" r="r" b="b"/>
              <a:pathLst>
                <a:path w="852" h="391" extrusionOk="0">
                  <a:moveTo>
                    <a:pt x="771" y="26"/>
                  </a:moveTo>
                  <a:cubicBezTo>
                    <a:pt x="334" y="0"/>
                    <a:pt x="48" y="47"/>
                    <a:pt x="1" y="208"/>
                  </a:cubicBezTo>
                  <a:cubicBezTo>
                    <a:pt x="275" y="229"/>
                    <a:pt x="324" y="358"/>
                    <a:pt x="578" y="391"/>
                  </a:cubicBezTo>
                  <a:cubicBezTo>
                    <a:pt x="638" y="268"/>
                    <a:pt x="852" y="216"/>
                    <a:pt x="771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7" name="Google Shape;5097;p3"/>
            <p:cNvSpPr/>
            <p:nvPr/>
          </p:nvSpPr>
          <p:spPr>
            <a:xfrm>
              <a:off x="4019794" y="4841090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6"/>
                  </a:moveTo>
                  <a:cubicBezTo>
                    <a:pt x="154" y="140"/>
                    <a:pt x="392" y="71"/>
                    <a:pt x="293" y="25"/>
                  </a:cubicBezTo>
                  <a:cubicBezTo>
                    <a:pt x="240" y="1"/>
                    <a:pt x="0" y="70"/>
                    <a:pt x="99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8" name="Google Shape;5098;p3"/>
            <p:cNvSpPr/>
            <p:nvPr/>
          </p:nvSpPr>
          <p:spPr>
            <a:xfrm>
              <a:off x="7210252" y="4835791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6" y="110"/>
                  </a:moveTo>
                  <a:cubicBezTo>
                    <a:pt x="345" y="0"/>
                    <a:pt x="170" y="55"/>
                    <a:pt x="1" y="110"/>
                  </a:cubicBezTo>
                  <a:cubicBezTo>
                    <a:pt x="1" y="203"/>
                    <a:pt x="339" y="225"/>
                    <a:pt x="386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9" name="Google Shape;5099;p3"/>
            <p:cNvSpPr/>
            <p:nvPr/>
          </p:nvSpPr>
          <p:spPr>
            <a:xfrm>
              <a:off x="5933233" y="483567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39" y="1"/>
                    <a:pt x="0" y="68"/>
                    <a:pt x="102" y="115"/>
                  </a:cubicBezTo>
                  <a:cubicBezTo>
                    <a:pt x="153" y="140"/>
                    <a:pt x="393" y="70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0" name="Google Shape;5100;p3"/>
            <p:cNvSpPr/>
            <p:nvPr/>
          </p:nvSpPr>
          <p:spPr>
            <a:xfrm>
              <a:off x="2897428" y="4828113"/>
              <a:ext cx="26591" cy="12345"/>
            </a:xfrm>
            <a:custGeom>
              <a:avLst/>
              <a:gdLst/>
              <a:ahLst/>
              <a:cxnLst/>
              <a:rect l="l" t="t" r="r" b="b"/>
              <a:pathLst>
                <a:path w="745" h="410" extrusionOk="0">
                  <a:moveTo>
                    <a:pt x="690" y="365"/>
                  </a:moveTo>
                  <a:cubicBezTo>
                    <a:pt x="745" y="158"/>
                    <a:pt x="644" y="24"/>
                    <a:pt x="305" y="1"/>
                  </a:cubicBezTo>
                  <a:cubicBezTo>
                    <a:pt x="1" y="138"/>
                    <a:pt x="89" y="409"/>
                    <a:pt x="690" y="36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1" name="Google Shape;5101;p3"/>
            <p:cNvSpPr/>
            <p:nvPr/>
          </p:nvSpPr>
          <p:spPr>
            <a:xfrm>
              <a:off x="2116348" y="4822663"/>
              <a:ext cx="38619" cy="16470"/>
            </a:xfrm>
            <a:custGeom>
              <a:avLst/>
              <a:gdLst/>
              <a:ahLst/>
              <a:cxnLst/>
              <a:rect l="l" t="t" r="r" b="b"/>
              <a:pathLst>
                <a:path w="1082" h="547" extrusionOk="0">
                  <a:moveTo>
                    <a:pt x="589" y="546"/>
                  </a:moveTo>
                  <a:cubicBezTo>
                    <a:pt x="608" y="402"/>
                    <a:pt x="1081" y="476"/>
                    <a:pt x="973" y="273"/>
                  </a:cubicBezTo>
                  <a:cubicBezTo>
                    <a:pt x="626" y="196"/>
                    <a:pt x="444" y="41"/>
                    <a:pt x="12" y="0"/>
                  </a:cubicBezTo>
                  <a:cubicBezTo>
                    <a:pt x="1" y="278"/>
                    <a:pt x="185" y="465"/>
                    <a:pt x="589" y="54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2" name="Google Shape;5102;p3"/>
            <p:cNvSpPr/>
            <p:nvPr/>
          </p:nvSpPr>
          <p:spPr>
            <a:xfrm>
              <a:off x="6807469" y="4832930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2" y="24"/>
                  </a:moveTo>
                  <a:cubicBezTo>
                    <a:pt x="237" y="0"/>
                    <a:pt x="1" y="68"/>
                    <a:pt x="100" y="115"/>
                  </a:cubicBezTo>
                  <a:cubicBezTo>
                    <a:pt x="152" y="140"/>
                    <a:pt x="391" y="72"/>
                    <a:pt x="292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3" name="Google Shape;5103;p3"/>
            <p:cNvSpPr/>
            <p:nvPr/>
          </p:nvSpPr>
          <p:spPr>
            <a:xfrm>
              <a:off x="8369880" y="483016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6"/>
                  </a:moveTo>
                  <a:cubicBezTo>
                    <a:pt x="156" y="140"/>
                    <a:pt x="393" y="71"/>
                    <a:pt x="293" y="24"/>
                  </a:cubicBezTo>
                  <a:cubicBezTo>
                    <a:pt x="241" y="1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4" name="Google Shape;5104;p3"/>
            <p:cNvSpPr/>
            <p:nvPr/>
          </p:nvSpPr>
          <p:spPr>
            <a:xfrm>
              <a:off x="7341062" y="4819472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90" y="471"/>
                  </a:moveTo>
                  <a:lnTo>
                    <a:pt x="578" y="471"/>
                  </a:lnTo>
                  <a:cubicBezTo>
                    <a:pt x="472" y="339"/>
                    <a:pt x="802" y="1"/>
                    <a:pt x="383" y="18"/>
                  </a:cubicBezTo>
                  <a:cubicBezTo>
                    <a:pt x="524" y="266"/>
                    <a:pt x="2" y="200"/>
                    <a:pt x="1" y="382"/>
                  </a:cubicBezTo>
                  <a:cubicBezTo>
                    <a:pt x="118" y="384"/>
                    <a:pt x="227" y="392"/>
                    <a:pt x="190" y="47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5" name="Google Shape;5105;p3"/>
            <p:cNvSpPr/>
            <p:nvPr/>
          </p:nvSpPr>
          <p:spPr>
            <a:xfrm>
              <a:off x="4972123" y="4823868"/>
              <a:ext cx="9030" cy="11442"/>
            </a:xfrm>
            <a:custGeom>
              <a:avLst/>
              <a:gdLst/>
              <a:ahLst/>
              <a:cxnLst/>
              <a:rect l="l" t="t" r="r" b="b"/>
              <a:pathLst>
                <a:path w="253" h="380" extrusionOk="0">
                  <a:moveTo>
                    <a:pt x="224" y="233"/>
                  </a:moveTo>
                  <a:cubicBezTo>
                    <a:pt x="252" y="139"/>
                    <a:pt x="74" y="1"/>
                    <a:pt x="31" y="144"/>
                  </a:cubicBezTo>
                  <a:cubicBezTo>
                    <a:pt x="0" y="238"/>
                    <a:pt x="181" y="379"/>
                    <a:pt x="224" y="23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6" name="Google Shape;5106;p3"/>
            <p:cNvSpPr/>
            <p:nvPr/>
          </p:nvSpPr>
          <p:spPr>
            <a:xfrm>
              <a:off x="2333461" y="4824711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2" y="25"/>
                  </a:moveTo>
                  <a:cubicBezTo>
                    <a:pt x="237" y="0"/>
                    <a:pt x="0" y="68"/>
                    <a:pt x="100" y="116"/>
                  </a:cubicBezTo>
                  <a:cubicBezTo>
                    <a:pt x="152" y="140"/>
                    <a:pt x="391" y="72"/>
                    <a:pt x="292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7" name="Google Shape;5107;p3"/>
            <p:cNvSpPr/>
            <p:nvPr/>
          </p:nvSpPr>
          <p:spPr>
            <a:xfrm>
              <a:off x="2061668" y="4822693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385" y="1"/>
                  </a:moveTo>
                  <a:lnTo>
                    <a:pt x="0" y="1"/>
                  </a:lnTo>
                  <a:lnTo>
                    <a:pt x="0" y="181"/>
                  </a:lnTo>
                  <a:lnTo>
                    <a:pt x="385" y="18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8" name="Google Shape;5108;p3"/>
            <p:cNvSpPr/>
            <p:nvPr/>
          </p:nvSpPr>
          <p:spPr>
            <a:xfrm>
              <a:off x="6212129" y="4814143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3" y="103"/>
                  </a:moveTo>
                  <a:cubicBezTo>
                    <a:pt x="195" y="52"/>
                    <a:pt x="37" y="0"/>
                    <a:pt x="3" y="103"/>
                  </a:cubicBezTo>
                  <a:cubicBezTo>
                    <a:pt x="0" y="154"/>
                    <a:pt x="157" y="206"/>
                    <a:pt x="193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9" name="Google Shape;5109;p3"/>
            <p:cNvSpPr/>
            <p:nvPr/>
          </p:nvSpPr>
          <p:spPr>
            <a:xfrm>
              <a:off x="3214015" y="4802551"/>
              <a:ext cx="52218" cy="22763"/>
            </a:xfrm>
            <a:custGeom>
              <a:avLst/>
              <a:gdLst/>
              <a:ahLst/>
              <a:cxnLst/>
              <a:rect l="l" t="t" r="r" b="b"/>
              <a:pathLst>
                <a:path w="1463" h="756" extrusionOk="0">
                  <a:moveTo>
                    <a:pt x="1462" y="397"/>
                  </a:moveTo>
                  <a:cubicBezTo>
                    <a:pt x="1345" y="273"/>
                    <a:pt x="720" y="384"/>
                    <a:pt x="691" y="214"/>
                  </a:cubicBezTo>
                  <a:cubicBezTo>
                    <a:pt x="670" y="105"/>
                    <a:pt x="635" y="0"/>
                    <a:pt x="306" y="33"/>
                  </a:cubicBezTo>
                  <a:cubicBezTo>
                    <a:pt x="0" y="477"/>
                    <a:pt x="1246" y="756"/>
                    <a:pt x="1462" y="39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0" name="Google Shape;5110;p3"/>
            <p:cNvSpPr/>
            <p:nvPr/>
          </p:nvSpPr>
          <p:spPr>
            <a:xfrm>
              <a:off x="7770971" y="4811041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0" y="0"/>
                    <a:pt x="0" y="69"/>
                    <a:pt x="102" y="115"/>
                  </a:cubicBezTo>
                  <a:cubicBezTo>
                    <a:pt x="156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1" name="Google Shape;5111;p3"/>
            <p:cNvSpPr/>
            <p:nvPr/>
          </p:nvSpPr>
          <p:spPr>
            <a:xfrm>
              <a:off x="3279973" y="4808994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1" y="183"/>
                  </a:moveTo>
                  <a:lnTo>
                    <a:pt x="386" y="183"/>
                  </a:lnTo>
                  <a:lnTo>
                    <a:pt x="386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2" name="Google Shape;5112;p3"/>
            <p:cNvSpPr/>
            <p:nvPr/>
          </p:nvSpPr>
          <p:spPr>
            <a:xfrm>
              <a:off x="1841414" y="4811764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5" y="1"/>
                  </a:moveTo>
                  <a:cubicBezTo>
                    <a:pt x="236" y="20"/>
                    <a:pt x="6" y="5"/>
                    <a:pt x="1" y="91"/>
                  </a:cubicBezTo>
                  <a:cubicBezTo>
                    <a:pt x="150" y="73"/>
                    <a:pt x="379" y="90"/>
                    <a:pt x="3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3" name="Google Shape;5113;p3"/>
            <p:cNvSpPr/>
            <p:nvPr/>
          </p:nvSpPr>
          <p:spPr>
            <a:xfrm>
              <a:off x="6412361" y="4798185"/>
              <a:ext cx="29018" cy="10870"/>
            </a:xfrm>
            <a:custGeom>
              <a:avLst/>
              <a:gdLst/>
              <a:ahLst/>
              <a:cxnLst/>
              <a:rect l="l" t="t" r="r" b="b"/>
              <a:pathLst>
                <a:path w="813" h="361" extrusionOk="0">
                  <a:moveTo>
                    <a:pt x="563" y="360"/>
                  </a:moveTo>
                  <a:cubicBezTo>
                    <a:pt x="812" y="242"/>
                    <a:pt x="682" y="88"/>
                    <a:pt x="371" y="0"/>
                  </a:cubicBezTo>
                  <a:cubicBezTo>
                    <a:pt x="346" y="225"/>
                    <a:pt x="0" y="282"/>
                    <a:pt x="563" y="36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4" name="Google Shape;5114;p3"/>
            <p:cNvSpPr/>
            <p:nvPr/>
          </p:nvSpPr>
          <p:spPr>
            <a:xfrm>
              <a:off x="75774" y="4805592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3" y="24"/>
                  </a:moveTo>
                  <a:cubicBezTo>
                    <a:pt x="240" y="1"/>
                    <a:pt x="0" y="69"/>
                    <a:pt x="98" y="114"/>
                  </a:cubicBezTo>
                  <a:cubicBezTo>
                    <a:pt x="153" y="141"/>
                    <a:pt x="394" y="70"/>
                    <a:pt x="293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5" name="Google Shape;5115;p3"/>
            <p:cNvSpPr/>
            <p:nvPr/>
          </p:nvSpPr>
          <p:spPr>
            <a:xfrm>
              <a:off x="8335437" y="4802852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4"/>
                  </a:moveTo>
                  <a:cubicBezTo>
                    <a:pt x="240" y="1"/>
                    <a:pt x="1" y="68"/>
                    <a:pt x="103" y="115"/>
                  </a:cubicBezTo>
                  <a:cubicBezTo>
                    <a:pt x="153" y="140"/>
                    <a:pt x="392" y="70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6" name="Google Shape;5116;p3"/>
            <p:cNvSpPr/>
            <p:nvPr/>
          </p:nvSpPr>
          <p:spPr>
            <a:xfrm>
              <a:off x="4498243" y="4803575"/>
              <a:ext cx="13849" cy="2770"/>
            </a:xfrm>
            <a:custGeom>
              <a:avLst/>
              <a:gdLst/>
              <a:ahLst/>
              <a:cxnLst/>
              <a:rect l="l" t="t" r="r" b="b"/>
              <a:pathLst>
                <a:path w="388" h="92" extrusionOk="0">
                  <a:moveTo>
                    <a:pt x="387" y="0"/>
                  </a:moveTo>
                  <a:cubicBezTo>
                    <a:pt x="237" y="22"/>
                    <a:pt x="7" y="4"/>
                    <a:pt x="1" y="91"/>
                  </a:cubicBezTo>
                  <a:cubicBezTo>
                    <a:pt x="151" y="71"/>
                    <a:pt x="383" y="89"/>
                    <a:pt x="3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7" name="Google Shape;5117;p3"/>
            <p:cNvSpPr/>
            <p:nvPr/>
          </p:nvSpPr>
          <p:spPr>
            <a:xfrm>
              <a:off x="8600556" y="4797432"/>
              <a:ext cx="13849" cy="7407"/>
            </a:xfrm>
            <a:custGeom>
              <a:avLst/>
              <a:gdLst/>
              <a:ahLst/>
              <a:cxnLst/>
              <a:rect l="l" t="t" r="r" b="b"/>
              <a:pathLst>
                <a:path w="388" h="246" extrusionOk="0">
                  <a:moveTo>
                    <a:pt x="388" y="115"/>
                  </a:moveTo>
                  <a:cubicBezTo>
                    <a:pt x="384" y="24"/>
                    <a:pt x="50" y="0"/>
                    <a:pt x="0" y="115"/>
                  </a:cubicBezTo>
                  <a:cubicBezTo>
                    <a:pt x="215" y="105"/>
                    <a:pt x="303" y="246"/>
                    <a:pt x="388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8" name="Google Shape;5118;p3"/>
            <p:cNvSpPr/>
            <p:nvPr/>
          </p:nvSpPr>
          <p:spPr>
            <a:xfrm>
              <a:off x="8873991" y="4789935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439" y="364"/>
                  </a:moveTo>
                  <a:cubicBezTo>
                    <a:pt x="500" y="242"/>
                    <a:pt x="715" y="191"/>
                    <a:pt x="632" y="0"/>
                  </a:cubicBezTo>
                  <a:lnTo>
                    <a:pt x="54" y="0"/>
                  </a:lnTo>
                  <a:cubicBezTo>
                    <a:pt x="0" y="208"/>
                    <a:pt x="102" y="341"/>
                    <a:pt x="439" y="36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9" name="Google Shape;5119;p3"/>
            <p:cNvSpPr/>
            <p:nvPr/>
          </p:nvSpPr>
          <p:spPr>
            <a:xfrm>
              <a:off x="6246251" y="4791892"/>
              <a:ext cx="21023" cy="9033"/>
            </a:xfrm>
            <a:custGeom>
              <a:avLst/>
              <a:gdLst/>
              <a:ahLst/>
              <a:cxnLst/>
              <a:rect l="l" t="t" r="r" b="b"/>
              <a:pathLst>
                <a:path w="589" h="300" extrusionOk="0">
                  <a:moveTo>
                    <a:pt x="394" y="299"/>
                  </a:moveTo>
                  <a:cubicBezTo>
                    <a:pt x="394" y="208"/>
                    <a:pt x="549" y="191"/>
                    <a:pt x="588" y="117"/>
                  </a:cubicBezTo>
                  <a:cubicBezTo>
                    <a:pt x="339" y="113"/>
                    <a:pt x="321" y="0"/>
                    <a:pt x="9" y="26"/>
                  </a:cubicBezTo>
                  <a:cubicBezTo>
                    <a:pt x="1" y="182"/>
                    <a:pt x="157" y="258"/>
                    <a:pt x="394" y="29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0" name="Google Shape;5120;p3"/>
            <p:cNvSpPr/>
            <p:nvPr/>
          </p:nvSpPr>
          <p:spPr>
            <a:xfrm>
              <a:off x="8569504" y="479460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99" y="118"/>
                  </a:moveTo>
                  <a:cubicBezTo>
                    <a:pt x="155" y="141"/>
                    <a:pt x="394" y="74"/>
                    <a:pt x="293" y="27"/>
                  </a:cubicBezTo>
                  <a:cubicBezTo>
                    <a:pt x="240" y="0"/>
                    <a:pt x="1" y="70"/>
                    <a:pt x="99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1" name="Google Shape;5121;p3"/>
            <p:cNvSpPr/>
            <p:nvPr/>
          </p:nvSpPr>
          <p:spPr>
            <a:xfrm>
              <a:off x="4956990" y="4786202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8" y="306"/>
                  </a:moveTo>
                  <a:cubicBezTo>
                    <a:pt x="1114" y="0"/>
                    <a:pt x="0" y="525"/>
                    <a:pt x="648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2" name="Google Shape;5122;p3"/>
            <p:cNvSpPr/>
            <p:nvPr/>
          </p:nvSpPr>
          <p:spPr>
            <a:xfrm>
              <a:off x="2743489" y="4783432"/>
              <a:ext cx="36335" cy="19090"/>
            </a:xfrm>
            <a:custGeom>
              <a:avLst/>
              <a:gdLst/>
              <a:ahLst/>
              <a:cxnLst/>
              <a:rect l="l" t="t" r="r" b="b"/>
              <a:pathLst>
                <a:path w="1018" h="634" extrusionOk="0">
                  <a:moveTo>
                    <a:pt x="760" y="489"/>
                  </a:moveTo>
                  <a:cubicBezTo>
                    <a:pt x="924" y="382"/>
                    <a:pt x="1018" y="244"/>
                    <a:pt x="954" y="33"/>
                  </a:cubicBezTo>
                  <a:cubicBezTo>
                    <a:pt x="664" y="48"/>
                    <a:pt x="245" y="1"/>
                    <a:pt x="181" y="125"/>
                  </a:cubicBezTo>
                  <a:cubicBezTo>
                    <a:pt x="695" y="95"/>
                    <a:pt x="1" y="634"/>
                    <a:pt x="760" y="48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3" name="Google Shape;5123;p3"/>
            <p:cNvSpPr/>
            <p:nvPr/>
          </p:nvSpPr>
          <p:spPr>
            <a:xfrm>
              <a:off x="3893980" y="4778946"/>
              <a:ext cx="37905" cy="18819"/>
            </a:xfrm>
            <a:custGeom>
              <a:avLst/>
              <a:gdLst/>
              <a:ahLst/>
              <a:cxnLst/>
              <a:rect l="l" t="t" r="r" b="b"/>
              <a:pathLst>
                <a:path w="1062" h="625" extrusionOk="0">
                  <a:moveTo>
                    <a:pt x="732" y="547"/>
                  </a:moveTo>
                  <a:cubicBezTo>
                    <a:pt x="1062" y="393"/>
                    <a:pt x="619" y="138"/>
                    <a:pt x="347" y="1"/>
                  </a:cubicBezTo>
                  <a:cubicBezTo>
                    <a:pt x="48" y="139"/>
                    <a:pt x="1" y="625"/>
                    <a:pt x="732" y="54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4" name="Google Shape;5124;p3"/>
            <p:cNvSpPr/>
            <p:nvPr/>
          </p:nvSpPr>
          <p:spPr>
            <a:xfrm>
              <a:off x="2784249" y="4786804"/>
              <a:ext cx="7067" cy="6203"/>
            </a:xfrm>
            <a:custGeom>
              <a:avLst/>
              <a:gdLst/>
              <a:ahLst/>
              <a:cxnLst/>
              <a:rect l="l" t="t" r="r" b="b"/>
              <a:pathLst>
                <a:path w="198" h="206" extrusionOk="0">
                  <a:moveTo>
                    <a:pt x="5" y="104"/>
                  </a:moveTo>
                  <a:cubicBezTo>
                    <a:pt x="1" y="155"/>
                    <a:pt x="161" y="206"/>
                    <a:pt x="198" y="104"/>
                  </a:cubicBezTo>
                  <a:cubicBezTo>
                    <a:pt x="198" y="53"/>
                    <a:pt x="40" y="1"/>
                    <a:pt x="5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5" name="Google Shape;5125;p3"/>
            <p:cNvSpPr/>
            <p:nvPr/>
          </p:nvSpPr>
          <p:spPr>
            <a:xfrm>
              <a:off x="332362" y="4776206"/>
              <a:ext cx="56751" cy="22582"/>
            </a:xfrm>
            <a:custGeom>
              <a:avLst/>
              <a:gdLst/>
              <a:ahLst/>
              <a:cxnLst/>
              <a:rect l="l" t="t" r="r" b="b"/>
              <a:pathLst>
                <a:path w="1590" h="750" extrusionOk="0">
                  <a:moveTo>
                    <a:pt x="1590" y="365"/>
                  </a:moveTo>
                  <a:cubicBezTo>
                    <a:pt x="1048" y="348"/>
                    <a:pt x="1061" y="67"/>
                    <a:pt x="624" y="1"/>
                  </a:cubicBezTo>
                  <a:cubicBezTo>
                    <a:pt x="861" y="294"/>
                    <a:pt x="1" y="70"/>
                    <a:pt x="239" y="365"/>
                  </a:cubicBezTo>
                  <a:cubicBezTo>
                    <a:pt x="962" y="280"/>
                    <a:pt x="1345" y="750"/>
                    <a:pt x="1590" y="36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6" name="Google Shape;5126;p3"/>
            <p:cNvSpPr/>
            <p:nvPr/>
          </p:nvSpPr>
          <p:spPr>
            <a:xfrm>
              <a:off x="3276404" y="4786413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5" y="26"/>
                  </a:moveTo>
                  <a:cubicBezTo>
                    <a:pt x="238" y="1"/>
                    <a:pt x="0" y="67"/>
                    <a:pt x="99" y="117"/>
                  </a:cubicBezTo>
                  <a:cubicBezTo>
                    <a:pt x="153" y="143"/>
                    <a:pt x="392" y="73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7" name="Google Shape;5127;p3"/>
            <p:cNvSpPr/>
            <p:nvPr/>
          </p:nvSpPr>
          <p:spPr>
            <a:xfrm>
              <a:off x="2096075" y="4783884"/>
              <a:ext cx="13742" cy="6684"/>
            </a:xfrm>
            <a:custGeom>
              <a:avLst/>
              <a:gdLst/>
              <a:ahLst/>
              <a:cxnLst/>
              <a:rect l="l" t="t" r="r" b="b"/>
              <a:pathLst>
                <a:path w="385" h="222" extrusionOk="0">
                  <a:moveTo>
                    <a:pt x="385" y="110"/>
                  </a:moveTo>
                  <a:cubicBezTo>
                    <a:pt x="345" y="0"/>
                    <a:pt x="172" y="54"/>
                    <a:pt x="1" y="110"/>
                  </a:cubicBezTo>
                  <a:cubicBezTo>
                    <a:pt x="2" y="201"/>
                    <a:pt x="339" y="222"/>
                    <a:pt x="385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8" name="Google Shape;5128;p3"/>
            <p:cNvSpPr/>
            <p:nvPr/>
          </p:nvSpPr>
          <p:spPr>
            <a:xfrm>
              <a:off x="2980412" y="478096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1" y="0"/>
                    <a:pt x="0" y="70"/>
                    <a:pt x="101" y="117"/>
                  </a:cubicBezTo>
                  <a:cubicBezTo>
                    <a:pt x="154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9" name="Google Shape;5129;p3"/>
            <p:cNvSpPr/>
            <p:nvPr/>
          </p:nvSpPr>
          <p:spPr>
            <a:xfrm>
              <a:off x="5627033" y="4778524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1" y="15"/>
                  </a:moveTo>
                  <a:cubicBezTo>
                    <a:pt x="354" y="29"/>
                    <a:pt x="35" y="1"/>
                    <a:pt x="1" y="106"/>
                  </a:cubicBezTo>
                  <a:cubicBezTo>
                    <a:pt x="229" y="92"/>
                    <a:pt x="550" y="121"/>
                    <a:pt x="581" y="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0" name="Google Shape;5130;p3"/>
            <p:cNvSpPr/>
            <p:nvPr/>
          </p:nvSpPr>
          <p:spPr>
            <a:xfrm>
              <a:off x="2894501" y="4776236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1"/>
                  </a:moveTo>
                  <a:cubicBezTo>
                    <a:pt x="238" y="20"/>
                    <a:pt x="8" y="3"/>
                    <a:pt x="0" y="91"/>
                  </a:cubicBezTo>
                  <a:cubicBezTo>
                    <a:pt x="149" y="71"/>
                    <a:pt x="381" y="90"/>
                    <a:pt x="3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1" name="Google Shape;5131;p3"/>
            <p:cNvSpPr/>
            <p:nvPr/>
          </p:nvSpPr>
          <p:spPr>
            <a:xfrm>
              <a:off x="8881915" y="4765307"/>
              <a:ext cx="14634" cy="9515"/>
            </a:xfrm>
            <a:custGeom>
              <a:avLst/>
              <a:gdLst/>
              <a:ahLst/>
              <a:cxnLst/>
              <a:rect l="l" t="t" r="r" b="b"/>
              <a:pathLst>
                <a:path w="410" h="316" extrusionOk="0">
                  <a:moveTo>
                    <a:pt x="410" y="272"/>
                  </a:moveTo>
                  <a:lnTo>
                    <a:pt x="410" y="92"/>
                  </a:lnTo>
                  <a:cubicBezTo>
                    <a:pt x="217" y="92"/>
                    <a:pt x="181" y="18"/>
                    <a:pt x="25" y="1"/>
                  </a:cubicBezTo>
                  <a:cubicBezTo>
                    <a:pt x="44" y="145"/>
                    <a:pt x="0" y="316"/>
                    <a:pt x="410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2" name="Google Shape;5132;p3"/>
            <p:cNvSpPr/>
            <p:nvPr/>
          </p:nvSpPr>
          <p:spPr>
            <a:xfrm>
              <a:off x="5506609" y="4769943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91" y="27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2" y="143"/>
                    <a:pt x="389" y="75"/>
                    <a:pt x="291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3" name="Google Shape;5133;p3"/>
            <p:cNvSpPr/>
            <p:nvPr/>
          </p:nvSpPr>
          <p:spPr>
            <a:xfrm>
              <a:off x="2105676" y="4765307"/>
              <a:ext cx="29518" cy="9876"/>
            </a:xfrm>
            <a:custGeom>
              <a:avLst/>
              <a:gdLst/>
              <a:ahLst/>
              <a:cxnLst/>
              <a:rect l="l" t="t" r="r" b="b"/>
              <a:pathLst>
                <a:path w="827" h="328" extrusionOk="0">
                  <a:moveTo>
                    <a:pt x="695" y="272"/>
                  </a:moveTo>
                  <a:cubicBezTo>
                    <a:pt x="827" y="30"/>
                    <a:pt x="294" y="99"/>
                    <a:pt x="116" y="1"/>
                  </a:cubicBezTo>
                  <a:cubicBezTo>
                    <a:pt x="1" y="237"/>
                    <a:pt x="195" y="327"/>
                    <a:pt x="695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4" name="Google Shape;5134;p3"/>
            <p:cNvSpPr/>
            <p:nvPr/>
          </p:nvSpPr>
          <p:spPr>
            <a:xfrm>
              <a:off x="8566149" y="4762597"/>
              <a:ext cx="34443" cy="8913"/>
            </a:xfrm>
            <a:custGeom>
              <a:avLst/>
              <a:gdLst/>
              <a:ahLst/>
              <a:cxnLst/>
              <a:rect l="l" t="t" r="r" b="b"/>
              <a:pathLst>
                <a:path w="965" h="296" extrusionOk="0">
                  <a:moveTo>
                    <a:pt x="193" y="271"/>
                  </a:moveTo>
                  <a:cubicBezTo>
                    <a:pt x="634" y="296"/>
                    <a:pt x="918" y="249"/>
                    <a:pt x="964" y="88"/>
                  </a:cubicBezTo>
                  <a:cubicBezTo>
                    <a:pt x="625" y="111"/>
                    <a:pt x="1" y="1"/>
                    <a:pt x="193" y="27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5" name="Google Shape;5135;p3"/>
            <p:cNvSpPr/>
            <p:nvPr/>
          </p:nvSpPr>
          <p:spPr>
            <a:xfrm>
              <a:off x="2658507" y="4759827"/>
              <a:ext cx="17703" cy="10960"/>
            </a:xfrm>
            <a:custGeom>
              <a:avLst/>
              <a:gdLst/>
              <a:ahLst/>
              <a:cxnLst/>
              <a:rect l="l" t="t" r="r" b="b"/>
              <a:pathLst>
                <a:path w="496" h="364" extrusionOk="0">
                  <a:moveTo>
                    <a:pt x="443" y="363"/>
                  </a:moveTo>
                  <a:cubicBezTo>
                    <a:pt x="496" y="156"/>
                    <a:pt x="395" y="22"/>
                    <a:pt x="57" y="0"/>
                  </a:cubicBezTo>
                  <a:cubicBezTo>
                    <a:pt x="1" y="206"/>
                    <a:pt x="103" y="342"/>
                    <a:pt x="443" y="36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6" name="Google Shape;5136;p3"/>
            <p:cNvSpPr/>
            <p:nvPr/>
          </p:nvSpPr>
          <p:spPr>
            <a:xfrm>
              <a:off x="7000170" y="476458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99" y="114"/>
                  </a:moveTo>
                  <a:cubicBezTo>
                    <a:pt x="155" y="140"/>
                    <a:pt x="392" y="71"/>
                    <a:pt x="293" y="22"/>
                  </a:cubicBezTo>
                  <a:cubicBezTo>
                    <a:pt x="238" y="0"/>
                    <a:pt x="1" y="68"/>
                    <a:pt x="99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7" name="Google Shape;5137;p3"/>
            <p:cNvSpPr/>
            <p:nvPr/>
          </p:nvSpPr>
          <p:spPr>
            <a:xfrm>
              <a:off x="2285206" y="476452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4"/>
                  </a:moveTo>
                  <a:cubicBezTo>
                    <a:pt x="242" y="1"/>
                    <a:pt x="0" y="70"/>
                    <a:pt x="101" y="116"/>
                  </a:cubicBezTo>
                  <a:cubicBezTo>
                    <a:pt x="155" y="142"/>
                    <a:pt x="393" y="74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8" name="Google Shape;5138;p3"/>
            <p:cNvSpPr/>
            <p:nvPr/>
          </p:nvSpPr>
          <p:spPr>
            <a:xfrm>
              <a:off x="7367689" y="4754407"/>
              <a:ext cx="23414" cy="8220"/>
            </a:xfrm>
            <a:custGeom>
              <a:avLst/>
              <a:gdLst/>
              <a:ahLst/>
              <a:cxnLst/>
              <a:rect l="l" t="t" r="r" b="b"/>
              <a:pathLst>
                <a:path w="656" h="273" extrusionOk="0">
                  <a:moveTo>
                    <a:pt x="410" y="273"/>
                  </a:moveTo>
                  <a:cubicBezTo>
                    <a:pt x="421" y="157"/>
                    <a:pt x="656" y="145"/>
                    <a:pt x="602" y="0"/>
                  </a:cubicBezTo>
                  <a:lnTo>
                    <a:pt x="217" y="0"/>
                  </a:lnTo>
                  <a:cubicBezTo>
                    <a:pt x="0" y="129"/>
                    <a:pt x="7" y="221"/>
                    <a:pt x="410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9" name="Google Shape;5139;p3"/>
            <p:cNvSpPr/>
            <p:nvPr/>
          </p:nvSpPr>
          <p:spPr>
            <a:xfrm>
              <a:off x="1953664" y="4745164"/>
              <a:ext cx="46400" cy="9214"/>
            </a:xfrm>
            <a:custGeom>
              <a:avLst/>
              <a:gdLst/>
              <a:ahLst/>
              <a:cxnLst/>
              <a:rect l="l" t="t" r="r" b="b"/>
              <a:pathLst>
                <a:path w="1300" h="306" extrusionOk="0">
                  <a:moveTo>
                    <a:pt x="712" y="306"/>
                  </a:moveTo>
                  <a:cubicBezTo>
                    <a:pt x="1299" y="0"/>
                    <a:pt x="0" y="30"/>
                    <a:pt x="712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0" name="Google Shape;5140;p3"/>
            <p:cNvSpPr/>
            <p:nvPr/>
          </p:nvSpPr>
          <p:spPr>
            <a:xfrm>
              <a:off x="8894157" y="4737035"/>
              <a:ext cx="39761" cy="15778"/>
            </a:xfrm>
            <a:custGeom>
              <a:avLst/>
              <a:gdLst/>
              <a:ahLst/>
              <a:cxnLst/>
              <a:rect l="l" t="t" r="r" b="b"/>
              <a:pathLst>
                <a:path w="1114" h="524" extrusionOk="0">
                  <a:moveTo>
                    <a:pt x="648" y="303"/>
                  </a:moveTo>
                  <a:cubicBezTo>
                    <a:pt x="1114" y="0"/>
                    <a:pt x="0" y="524"/>
                    <a:pt x="648" y="3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1" name="Google Shape;5141;p3"/>
            <p:cNvSpPr/>
            <p:nvPr/>
          </p:nvSpPr>
          <p:spPr>
            <a:xfrm>
              <a:off x="8018815" y="4745465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2" y="114"/>
                  </a:moveTo>
                  <a:cubicBezTo>
                    <a:pt x="157" y="139"/>
                    <a:pt x="394" y="70"/>
                    <a:pt x="294" y="23"/>
                  </a:cubicBezTo>
                  <a:cubicBezTo>
                    <a:pt x="242" y="1"/>
                    <a:pt x="1" y="67"/>
                    <a:pt x="102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2" name="Google Shape;5142;p3"/>
            <p:cNvSpPr/>
            <p:nvPr/>
          </p:nvSpPr>
          <p:spPr>
            <a:xfrm>
              <a:off x="5014490" y="4743418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0" y="182"/>
                  </a:moveTo>
                  <a:lnTo>
                    <a:pt x="388" y="182"/>
                  </a:lnTo>
                  <a:lnTo>
                    <a:pt x="388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3" name="Google Shape;5143;p3"/>
            <p:cNvSpPr/>
            <p:nvPr/>
          </p:nvSpPr>
          <p:spPr>
            <a:xfrm>
              <a:off x="2873907" y="4742846"/>
              <a:ext cx="13813" cy="6775"/>
            </a:xfrm>
            <a:custGeom>
              <a:avLst/>
              <a:gdLst/>
              <a:ahLst/>
              <a:cxnLst/>
              <a:rect l="l" t="t" r="r" b="b"/>
              <a:pathLst>
                <a:path w="387" h="225" extrusionOk="0">
                  <a:moveTo>
                    <a:pt x="0" y="110"/>
                  </a:moveTo>
                  <a:cubicBezTo>
                    <a:pt x="2" y="201"/>
                    <a:pt x="338" y="225"/>
                    <a:pt x="387" y="110"/>
                  </a:cubicBezTo>
                  <a:cubicBezTo>
                    <a:pt x="344" y="0"/>
                    <a:pt x="171" y="56"/>
                    <a:pt x="0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4" name="Google Shape;5144;p3"/>
            <p:cNvSpPr/>
            <p:nvPr/>
          </p:nvSpPr>
          <p:spPr>
            <a:xfrm>
              <a:off x="6763890" y="4733000"/>
              <a:ext cx="26448" cy="15326"/>
            </a:xfrm>
            <a:custGeom>
              <a:avLst/>
              <a:gdLst/>
              <a:ahLst/>
              <a:cxnLst/>
              <a:rect l="l" t="t" r="r" b="b"/>
              <a:pathLst>
                <a:path w="741" h="509" extrusionOk="0">
                  <a:moveTo>
                    <a:pt x="740" y="437"/>
                  </a:moveTo>
                  <a:lnTo>
                    <a:pt x="740" y="75"/>
                  </a:lnTo>
                  <a:cubicBezTo>
                    <a:pt x="0" y="1"/>
                    <a:pt x="0" y="509"/>
                    <a:pt x="740" y="43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5" name="Google Shape;5145;p3"/>
            <p:cNvSpPr/>
            <p:nvPr/>
          </p:nvSpPr>
          <p:spPr>
            <a:xfrm>
              <a:off x="2729284" y="4740286"/>
              <a:ext cx="6996" cy="6263"/>
            </a:xfrm>
            <a:custGeom>
              <a:avLst/>
              <a:gdLst/>
              <a:ahLst/>
              <a:cxnLst/>
              <a:rect l="l" t="t" r="r" b="b"/>
              <a:pathLst>
                <a:path w="196" h="208" extrusionOk="0">
                  <a:moveTo>
                    <a:pt x="195" y="105"/>
                  </a:moveTo>
                  <a:cubicBezTo>
                    <a:pt x="195" y="55"/>
                    <a:pt x="37" y="0"/>
                    <a:pt x="1" y="105"/>
                  </a:cubicBezTo>
                  <a:cubicBezTo>
                    <a:pt x="1" y="156"/>
                    <a:pt x="157" y="208"/>
                    <a:pt x="195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6" name="Google Shape;5146;p3"/>
            <p:cNvSpPr/>
            <p:nvPr/>
          </p:nvSpPr>
          <p:spPr>
            <a:xfrm>
              <a:off x="4126619" y="4737547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2" y="105"/>
                  </a:moveTo>
                  <a:cubicBezTo>
                    <a:pt x="193" y="55"/>
                    <a:pt x="37" y="0"/>
                    <a:pt x="2" y="105"/>
                  </a:cubicBezTo>
                  <a:cubicBezTo>
                    <a:pt x="0" y="155"/>
                    <a:pt x="154" y="208"/>
                    <a:pt x="192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7" name="Google Shape;5147;p3"/>
            <p:cNvSpPr/>
            <p:nvPr/>
          </p:nvSpPr>
          <p:spPr>
            <a:xfrm>
              <a:off x="2660506" y="4732488"/>
              <a:ext cx="22629" cy="11713"/>
            </a:xfrm>
            <a:custGeom>
              <a:avLst/>
              <a:gdLst/>
              <a:ahLst/>
              <a:cxnLst/>
              <a:rect l="l" t="t" r="r" b="b"/>
              <a:pathLst>
                <a:path w="634" h="389" extrusionOk="0">
                  <a:moveTo>
                    <a:pt x="194" y="1"/>
                  </a:moveTo>
                  <a:cubicBezTo>
                    <a:pt x="203" y="126"/>
                    <a:pt x="104" y="201"/>
                    <a:pt x="1" y="273"/>
                  </a:cubicBezTo>
                  <a:cubicBezTo>
                    <a:pt x="246" y="276"/>
                    <a:pt x="267" y="389"/>
                    <a:pt x="577" y="364"/>
                  </a:cubicBezTo>
                  <a:cubicBezTo>
                    <a:pt x="634" y="158"/>
                    <a:pt x="531" y="23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8" name="Google Shape;5148;p3"/>
            <p:cNvSpPr/>
            <p:nvPr/>
          </p:nvSpPr>
          <p:spPr>
            <a:xfrm>
              <a:off x="2546791" y="473721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2" y="24"/>
                  </a:moveTo>
                  <a:cubicBezTo>
                    <a:pt x="241" y="1"/>
                    <a:pt x="1" y="69"/>
                    <a:pt x="100" y="116"/>
                  </a:cubicBezTo>
                  <a:cubicBezTo>
                    <a:pt x="153" y="140"/>
                    <a:pt x="393" y="72"/>
                    <a:pt x="292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9" name="Google Shape;5149;p3"/>
            <p:cNvSpPr/>
            <p:nvPr/>
          </p:nvSpPr>
          <p:spPr>
            <a:xfrm>
              <a:off x="1869003" y="4729748"/>
              <a:ext cx="20666" cy="8220"/>
            </a:xfrm>
            <a:custGeom>
              <a:avLst/>
              <a:gdLst/>
              <a:ahLst/>
              <a:cxnLst/>
              <a:rect l="l" t="t" r="r" b="b"/>
              <a:pathLst>
                <a:path w="579" h="273" extrusionOk="0">
                  <a:moveTo>
                    <a:pt x="1" y="183"/>
                  </a:moveTo>
                  <a:cubicBezTo>
                    <a:pt x="194" y="181"/>
                    <a:pt x="228" y="256"/>
                    <a:pt x="384" y="272"/>
                  </a:cubicBezTo>
                  <a:cubicBezTo>
                    <a:pt x="383" y="181"/>
                    <a:pt x="541" y="165"/>
                    <a:pt x="579" y="92"/>
                  </a:cubicBezTo>
                  <a:cubicBezTo>
                    <a:pt x="383" y="92"/>
                    <a:pt x="346" y="18"/>
                    <a:pt x="192" y="1"/>
                  </a:cubicBezTo>
                  <a:cubicBezTo>
                    <a:pt x="194" y="92"/>
                    <a:pt x="36" y="108"/>
                    <a:pt x="1" y="1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0" name="Google Shape;5150;p3"/>
            <p:cNvSpPr/>
            <p:nvPr/>
          </p:nvSpPr>
          <p:spPr>
            <a:xfrm>
              <a:off x="4449238" y="4727039"/>
              <a:ext cx="23486" cy="8250"/>
            </a:xfrm>
            <a:custGeom>
              <a:avLst/>
              <a:gdLst/>
              <a:ahLst/>
              <a:cxnLst/>
              <a:rect l="l" t="t" r="r" b="b"/>
              <a:pathLst>
                <a:path w="658" h="274" extrusionOk="0">
                  <a:moveTo>
                    <a:pt x="412" y="273"/>
                  </a:moveTo>
                  <a:cubicBezTo>
                    <a:pt x="422" y="157"/>
                    <a:pt x="657" y="147"/>
                    <a:pt x="604" y="1"/>
                  </a:cubicBezTo>
                  <a:lnTo>
                    <a:pt x="216" y="1"/>
                  </a:lnTo>
                  <a:cubicBezTo>
                    <a:pt x="1" y="131"/>
                    <a:pt x="10" y="221"/>
                    <a:pt x="412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1" name="Google Shape;5151;p3"/>
            <p:cNvSpPr/>
            <p:nvPr/>
          </p:nvSpPr>
          <p:spPr>
            <a:xfrm>
              <a:off x="2708690" y="4729387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4"/>
                  </a:moveTo>
                  <a:cubicBezTo>
                    <a:pt x="193" y="53"/>
                    <a:pt x="36" y="1"/>
                    <a:pt x="1" y="104"/>
                  </a:cubicBezTo>
                  <a:cubicBezTo>
                    <a:pt x="1" y="154"/>
                    <a:pt x="156" y="206"/>
                    <a:pt x="193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2" name="Google Shape;5152;p3"/>
            <p:cNvSpPr/>
            <p:nvPr/>
          </p:nvSpPr>
          <p:spPr>
            <a:xfrm>
              <a:off x="2550325" y="4729387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4"/>
                  </a:moveTo>
                  <a:cubicBezTo>
                    <a:pt x="193" y="53"/>
                    <a:pt x="36" y="1"/>
                    <a:pt x="1" y="104"/>
                  </a:cubicBezTo>
                  <a:cubicBezTo>
                    <a:pt x="1" y="154"/>
                    <a:pt x="156" y="206"/>
                    <a:pt x="193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3" name="Google Shape;5153;p3"/>
            <p:cNvSpPr/>
            <p:nvPr/>
          </p:nvSpPr>
          <p:spPr>
            <a:xfrm>
              <a:off x="8662517" y="4727039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4" name="Google Shape;5154;p3"/>
            <p:cNvSpPr/>
            <p:nvPr/>
          </p:nvSpPr>
          <p:spPr>
            <a:xfrm>
              <a:off x="2832576" y="4711202"/>
              <a:ext cx="26591" cy="15266"/>
            </a:xfrm>
            <a:custGeom>
              <a:avLst/>
              <a:gdLst/>
              <a:ahLst/>
              <a:cxnLst/>
              <a:rect l="l" t="t" r="r" b="b"/>
              <a:pathLst>
                <a:path w="745" h="507" extrusionOk="0">
                  <a:moveTo>
                    <a:pt x="1" y="72"/>
                  </a:moveTo>
                  <a:lnTo>
                    <a:pt x="1" y="435"/>
                  </a:lnTo>
                  <a:cubicBezTo>
                    <a:pt x="745" y="507"/>
                    <a:pt x="745" y="0"/>
                    <a:pt x="1" y="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5" name="Google Shape;5155;p3"/>
            <p:cNvSpPr/>
            <p:nvPr/>
          </p:nvSpPr>
          <p:spPr>
            <a:xfrm>
              <a:off x="2912847" y="4703012"/>
              <a:ext cx="37156" cy="15838"/>
            </a:xfrm>
            <a:custGeom>
              <a:avLst/>
              <a:gdLst/>
              <a:ahLst/>
              <a:cxnLst/>
              <a:rect l="l" t="t" r="r" b="b"/>
              <a:pathLst>
                <a:path w="1041" h="526" extrusionOk="0">
                  <a:moveTo>
                    <a:pt x="836" y="526"/>
                  </a:moveTo>
                  <a:cubicBezTo>
                    <a:pt x="1041" y="1"/>
                    <a:pt x="1" y="488"/>
                    <a:pt x="836" y="5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6" name="Google Shape;5156;p3"/>
            <p:cNvSpPr/>
            <p:nvPr/>
          </p:nvSpPr>
          <p:spPr>
            <a:xfrm>
              <a:off x="7871051" y="4700603"/>
              <a:ext cx="34372" cy="16290"/>
            </a:xfrm>
            <a:custGeom>
              <a:avLst/>
              <a:gdLst/>
              <a:ahLst/>
              <a:cxnLst/>
              <a:rect l="l" t="t" r="r" b="b"/>
              <a:pathLst>
                <a:path w="963" h="541" extrusionOk="0">
                  <a:moveTo>
                    <a:pt x="0" y="424"/>
                  </a:moveTo>
                  <a:cubicBezTo>
                    <a:pt x="251" y="540"/>
                    <a:pt x="709" y="540"/>
                    <a:pt x="962" y="424"/>
                  </a:cubicBezTo>
                  <a:cubicBezTo>
                    <a:pt x="960" y="0"/>
                    <a:pt x="3" y="0"/>
                    <a:pt x="0" y="4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7" name="Google Shape;5157;p3"/>
            <p:cNvSpPr/>
            <p:nvPr/>
          </p:nvSpPr>
          <p:spPr>
            <a:xfrm>
              <a:off x="7733351" y="4713369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0"/>
                  </a:moveTo>
                  <a:cubicBezTo>
                    <a:pt x="236" y="22"/>
                    <a:pt x="5" y="3"/>
                    <a:pt x="1" y="90"/>
                  </a:cubicBezTo>
                  <a:cubicBezTo>
                    <a:pt x="148" y="71"/>
                    <a:pt x="381" y="89"/>
                    <a:pt x="3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8" name="Google Shape;5158;p3"/>
            <p:cNvSpPr/>
            <p:nvPr/>
          </p:nvSpPr>
          <p:spPr>
            <a:xfrm>
              <a:off x="8455183" y="4707950"/>
              <a:ext cx="21558" cy="6353"/>
            </a:xfrm>
            <a:custGeom>
              <a:avLst/>
              <a:gdLst/>
              <a:ahLst/>
              <a:cxnLst/>
              <a:rect l="l" t="t" r="r" b="b"/>
              <a:pathLst>
                <a:path w="604" h="211" extrusionOk="0">
                  <a:moveTo>
                    <a:pt x="604" y="180"/>
                  </a:moveTo>
                  <a:lnTo>
                    <a:pt x="604" y="0"/>
                  </a:lnTo>
                  <a:lnTo>
                    <a:pt x="25" y="0"/>
                  </a:lnTo>
                  <a:cubicBezTo>
                    <a:pt x="0" y="161"/>
                    <a:pt x="215" y="210"/>
                    <a:pt x="604" y="18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9" name="Google Shape;5159;p3"/>
            <p:cNvSpPr/>
            <p:nvPr/>
          </p:nvSpPr>
          <p:spPr>
            <a:xfrm>
              <a:off x="8538666" y="4701175"/>
              <a:ext cx="13813" cy="7467"/>
            </a:xfrm>
            <a:custGeom>
              <a:avLst/>
              <a:gdLst/>
              <a:ahLst/>
              <a:cxnLst/>
              <a:rect l="l" t="t" r="r" b="b"/>
              <a:pathLst>
                <a:path w="387" h="248" extrusionOk="0">
                  <a:moveTo>
                    <a:pt x="387" y="134"/>
                  </a:moveTo>
                  <a:cubicBezTo>
                    <a:pt x="170" y="143"/>
                    <a:pt x="88" y="1"/>
                    <a:pt x="2" y="134"/>
                  </a:cubicBezTo>
                  <a:cubicBezTo>
                    <a:pt x="1" y="225"/>
                    <a:pt x="337" y="247"/>
                    <a:pt x="387" y="13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0" name="Google Shape;5160;p3"/>
            <p:cNvSpPr/>
            <p:nvPr/>
          </p:nvSpPr>
          <p:spPr>
            <a:xfrm>
              <a:off x="3723873" y="4701687"/>
              <a:ext cx="13884" cy="4246"/>
            </a:xfrm>
            <a:custGeom>
              <a:avLst/>
              <a:gdLst/>
              <a:ahLst/>
              <a:cxnLst/>
              <a:rect l="l" t="t" r="r" b="b"/>
              <a:pathLst>
                <a:path w="389" h="141" extrusionOk="0">
                  <a:moveTo>
                    <a:pt x="289" y="25"/>
                  </a:moveTo>
                  <a:cubicBezTo>
                    <a:pt x="238" y="1"/>
                    <a:pt x="1" y="68"/>
                    <a:pt x="99" y="117"/>
                  </a:cubicBezTo>
                  <a:cubicBezTo>
                    <a:pt x="151" y="140"/>
                    <a:pt x="389" y="72"/>
                    <a:pt x="289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1" name="Google Shape;5161;p3"/>
            <p:cNvSpPr/>
            <p:nvPr/>
          </p:nvSpPr>
          <p:spPr>
            <a:xfrm>
              <a:off x="7857202" y="4694220"/>
              <a:ext cx="13884" cy="5510"/>
            </a:xfrm>
            <a:custGeom>
              <a:avLst/>
              <a:gdLst/>
              <a:ahLst/>
              <a:cxnLst/>
              <a:rect l="l" t="t" r="r" b="b"/>
              <a:pathLst>
                <a:path w="389" h="183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2" name="Google Shape;5162;p3"/>
            <p:cNvSpPr/>
            <p:nvPr/>
          </p:nvSpPr>
          <p:spPr>
            <a:xfrm>
              <a:off x="8007786" y="4691481"/>
              <a:ext cx="21558" cy="6383"/>
            </a:xfrm>
            <a:custGeom>
              <a:avLst/>
              <a:gdLst/>
              <a:ahLst/>
              <a:cxnLst/>
              <a:rect l="l" t="t" r="r" b="b"/>
              <a:pathLst>
                <a:path w="604" h="212" extrusionOk="0">
                  <a:moveTo>
                    <a:pt x="603" y="182"/>
                  </a:moveTo>
                  <a:lnTo>
                    <a:pt x="603" y="0"/>
                  </a:lnTo>
                  <a:lnTo>
                    <a:pt x="24" y="0"/>
                  </a:lnTo>
                  <a:cubicBezTo>
                    <a:pt x="0" y="163"/>
                    <a:pt x="217" y="212"/>
                    <a:pt x="603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3" name="Google Shape;5163;p3"/>
            <p:cNvSpPr/>
            <p:nvPr/>
          </p:nvSpPr>
          <p:spPr>
            <a:xfrm>
              <a:off x="7705797" y="4686061"/>
              <a:ext cx="20666" cy="8220"/>
            </a:xfrm>
            <a:custGeom>
              <a:avLst/>
              <a:gdLst/>
              <a:ahLst/>
              <a:cxnLst/>
              <a:rect l="l" t="t" r="r" b="b"/>
              <a:pathLst>
                <a:path w="579" h="273" extrusionOk="0">
                  <a:moveTo>
                    <a:pt x="578" y="90"/>
                  </a:moveTo>
                  <a:cubicBezTo>
                    <a:pt x="384" y="90"/>
                    <a:pt x="350" y="18"/>
                    <a:pt x="193" y="0"/>
                  </a:cubicBezTo>
                  <a:cubicBezTo>
                    <a:pt x="195" y="91"/>
                    <a:pt x="37" y="108"/>
                    <a:pt x="0" y="182"/>
                  </a:cubicBezTo>
                  <a:cubicBezTo>
                    <a:pt x="195" y="182"/>
                    <a:pt x="229" y="255"/>
                    <a:pt x="388" y="273"/>
                  </a:cubicBezTo>
                  <a:cubicBezTo>
                    <a:pt x="383" y="180"/>
                    <a:pt x="542" y="162"/>
                    <a:pt x="578" y="9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4" name="Google Shape;5164;p3"/>
            <p:cNvSpPr/>
            <p:nvPr/>
          </p:nvSpPr>
          <p:spPr>
            <a:xfrm>
              <a:off x="7571525" y="469072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0" y="25"/>
                  </a:moveTo>
                  <a:cubicBezTo>
                    <a:pt x="238" y="0"/>
                    <a:pt x="0" y="70"/>
                    <a:pt x="99" y="117"/>
                  </a:cubicBezTo>
                  <a:cubicBezTo>
                    <a:pt x="152" y="141"/>
                    <a:pt x="392" y="72"/>
                    <a:pt x="290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5" name="Google Shape;5165;p3"/>
            <p:cNvSpPr/>
            <p:nvPr/>
          </p:nvSpPr>
          <p:spPr>
            <a:xfrm>
              <a:off x="6703856" y="4679317"/>
              <a:ext cx="31481" cy="13911"/>
            </a:xfrm>
            <a:custGeom>
              <a:avLst/>
              <a:gdLst/>
              <a:ahLst/>
              <a:cxnLst/>
              <a:rect l="l" t="t" r="r" b="b"/>
              <a:pathLst>
                <a:path w="882" h="462" extrusionOk="0">
                  <a:moveTo>
                    <a:pt x="690" y="404"/>
                  </a:moveTo>
                  <a:cubicBezTo>
                    <a:pt x="703" y="404"/>
                    <a:pt x="678" y="321"/>
                    <a:pt x="690" y="313"/>
                  </a:cubicBezTo>
                  <a:cubicBezTo>
                    <a:pt x="710" y="302"/>
                    <a:pt x="872" y="125"/>
                    <a:pt x="882" y="130"/>
                  </a:cubicBezTo>
                  <a:cubicBezTo>
                    <a:pt x="672" y="1"/>
                    <a:pt x="1" y="462"/>
                    <a:pt x="690" y="4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6" name="Google Shape;5166;p3"/>
            <p:cNvSpPr/>
            <p:nvPr/>
          </p:nvSpPr>
          <p:spPr>
            <a:xfrm>
              <a:off x="7516773" y="4677480"/>
              <a:ext cx="23878" cy="5811"/>
            </a:xfrm>
            <a:custGeom>
              <a:avLst/>
              <a:gdLst/>
              <a:ahLst/>
              <a:cxnLst/>
              <a:rect l="l" t="t" r="r" b="b"/>
              <a:pathLst>
                <a:path w="669" h="193" extrusionOk="0">
                  <a:moveTo>
                    <a:pt x="477" y="192"/>
                  </a:moveTo>
                  <a:cubicBezTo>
                    <a:pt x="476" y="102"/>
                    <a:pt x="633" y="85"/>
                    <a:pt x="669" y="11"/>
                  </a:cubicBezTo>
                  <a:cubicBezTo>
                    <a:pt x="366" y="20"/>
                    <a:pt x="0" y="1"/>
                    <a:pt x="92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7" name="Google Shape;5167;p3"/>
            <p:cNvSpPr/>
            <p:nvPr/>
          </p:nvSpPr>
          <p:spPr>
            <a:xfrm>
              <a:off x="2639840" y="4677480"/>
              <a:ext cx="7031" cy="6173"/>
            </a:xfrm>
            <a:custGeom>
              <a:avLst/>
              <a:gdLst/>
              <a:ahLst/>
              <a:cxnLst/>
              <a:rect l="l" t="t" r="r" b="b"/>
              <a:pathLst>
                <a:path w="197" h="205" extrusionOk="0">
                  <a:moveTo>
                    <a:pt x="192" y="102"/>
                  </a:moveTo>
                  <a:cubicBezTo>
                    <a:pt x="196" y="53"/>
                    <a:pt x="38" y="1"/>
                    <a:pt x="0" y="102"/>
                  </a:cubicBezTo>
                  <a:cubicBezTo>
                    <a:pt x="0" y="152"/>
                    <a:pt x="160" y="204"/>
                    <a:pt x="192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8" name="Google Shape;5168;p3"/>
            <p:cNvSpPr/>
            <p:nvPr/>
          </p:nvSpPr>
          <p:spPr>
            <a:xfrm>
              <a:off x="8724478" y="4655200"/>
              <a:ext cx="56251" cy="27942"/>
            </a:xfrm>
            <a:custGeom>
              <a:avLst/>
              <a:gdLst/>
              <a:ahLst/>
              <a:cxnLst/>
              <a:rect l="l" t="t" r="r" b="b"/>
              <a:pathLst>
                <a:path w="1576" h="928" extrusionOk="0">
                  <a:moveTo>
                    <a:pt x="1350" y="25"/>
                  </a:moveTo>
                  <a:cubicBezTo>
                    <a:pt x="337" y="0"/>
                    <a:pt x="143" y="365"/>
                    <a:pt x="0" y="751"/>
                  </a:cubicBezTo>
                  <a:cubicBezTo>
                    <a:pt x="819" y="927"/>
                    <a:pt x="1576" y="606"/>
                    <a:pt x="1350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9" name="Google Shape;5169;p3"/>
            <p:cNvSpPr/>
            <p:nvPr/>
          </p:nvSpPr>
          <p:spPr>
            <a:xfrm>
              <a:off x="7864126" y="4677781"/>
              <a:ext cx="13813" cy="2800"/>
            </a:xfrm>
            <a:custGeom>
              <a:avLst/>
              <a:gdLst/>
              <a:ahLst/>
              <a:cxnLst/>
              <a:rect l="l" t="t" r="r" b="b"/>
              <a:pathLst>
                <a:path w="387" h="93" extrusionOk="0">
                  <a:moveTo>
                    <a:pt x="386" y="1"/>
                  </a:moveTo>
                  <a:cubicBezTo>
                    <a:pt x="236" y="23"/>
                    <a:pt x="6" y="5"/>
                    <a:pt x="1" y="92"/>
                  </a:cubicBezTo>
                  <a:cubicBezTo>
                    <a:pt x="150" y="71"/>
                    <a:pt x="379" y="90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0" name="Google Shape;5170;p3"/>
            <p:cNvSpPr/>
            <p:nvPr/>
          </p:nvSpPr>
          <p:spPr>
            <a:xfrm>
              <a:off x="2749985" y="4655952"/>
              <a:ext cx="51183" cy="19120"/>
            </a:xfrm>
            <a:custGeom>
              <a:avLst/>
              <a:gdLst/>
              <a:ahLst/>
              <a:cxnLst/>
              <a:rect l="l" t="t" r="r" b="b"/>
              <a:pathLst>
                <a:path w="1434" h="635" extrusionOk="0">
                  <a:moveTo>
                    <a:pt x="965" y="635"/>
                  </a:moveTo>
                  <a:cubicBezTo>
                    <a:pt x="1433" y="404"/>
                    <a:pt x="885" y="139"/>
                    <a:pt x="578" y="0"/>
                  </a:cubicBezTo>
                  <a:cubicBezTo>
                    <a:pt x="546" y="106"/>
                    <a:pt x="274" y="99"/>
                    <a:pt x="0" y="90"/>
                  </a:cubicBezTo>
                  <a:cubicBezTo>
                    <a:pt x="106" y="374"/>
                    <a:pt x="461" y="542"/>
                    <a:pt x="965" y="63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1" name="Google Shape;5171;p3"/>
            <p:cNvSpPr/>
            <p:nvPr/>
          </p:nvSpPr>
          <p:spPr>
            <a:xfrm>
              <a:off x="1998886" y="4666882"/>
              <a:ext cx="23450" cy="8190"/>
            </a:xfrm>
            <a:custGeom>
              <a:avLst/>
              <a:gdLst/>
              <a:ahLst/>
              <a:cxnLst/>
              <a:rect l="l" t="t" r="r" b="b"/>
              <a:pathLst>
                <a:path w="657" h="272" extrusionOk="0">
                  <a:moveTo>
                    <a:pt x="411" y="272"/>
                  </a:moveTo>
                  <a:cubicBezTo>
                    <a:pt x="420" y="157"/>
                    <a:pt x="656" y="146"/>
                    <a:pt x="603" y="0"/>
                  </a:cubicBezTo>
                  <a:lnTo>
                    <a:pt x="218" y="0"/>
                  </a:lnTo>
                  <a:cubicBezTo>
                    <a:pt x="1" y="131"/>
                    <a:pt x="9" y="223"/>
                    <a:pt x="411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2" name="Google Shape;5172;p3"/>
            <p:cNvSpPr/>
            <p:nvPr/>
          </p:nvSpPr>
          <p:spPr>
            <a:xfrm>
              <a:off x="5533984" y="4660649"/>
              <a:ext cx="14206" cy="4276"/>
            </a:xfrm>
            <a:custGeom>
              <a:avLst/>
              <a:gdLst/>
              <a:ahLst/>
              <a:cxnLst/>
              <a:rect l="l" t="t" r="r" b="b"/>
              <a:pathLst>
                <a:path w="398" h="142" extrusionOk="0">
                  <a:moveTo>
                    <a:pt x="103" y="117"/>
                  </a:moveTo>
                  <a:cubicBezTo>
                    <a:pt x="156" y="142"/>
                    <a:pt x="398" y="73"/>
                    <a:pt x="295" y="26"/>
                  </a:cubicBezTo>
                  <a:cubicBezTo>
                    <a:pt x="242" y="1"/>
                    <a:pt x="1" y="70"/>
                    <a:pt x="103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3" name="Google Shape;5173;p3"/>
            <p:cNvSpPr/>
            <p:nvPr/>
          </p:nvSpPr>
          <p:spPr>
            <a:xfrm>
              <a:off x="1603849" y="466064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5" y="142"/>
                    <a:pt x="391" y="73"/>
                    <a:pt x="293" y="26"/>
                  </a:cubicBezTo>
                  <a:cubicBezTo>
                    <a:pt x="240" y="1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4" name="Google Shape;5174;p3"/>
            <p:cNvSpPr/>
            <p:nvPr/>
          </p:nvSpPr>
          <p:spPr>
            <a:xfrm>
              <a:off x="7770971" y="465246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5"/>
                  </a:moveTo>
                  <a:cubicBezTo>
                    <a:pt x="240" y="0"/>
                    <a:pt x="0" y="69"/>
                    <a:pt x="102" y="116"/>
                  </a:cubicBezTo>
                  <a:cubicBezTo>
                    <a:pt x="156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5" name="Google Shape;5175;p3"/>
            <p:cNvSpPr/>
            <p:nvPr/>
          </p:nvSpPr>
          <p:spPr>
            <a:xfrm>
              <a:off x="4234266" y="4644060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50" y="304"/>
                  </a:moveTo>
                  <a:cubicBezTo>
                    <a:pt x="1113" y="1"/>
                    <a:pt x="1" y="524"/>
                    <a:pt x="650" y="3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6" name="Google Shape;5176;p3"/>
            <p:cNvSpPr/>
            <p:nvPr/>
          </p:nvSpPr>
          <p:spPr>
            <a:xfrm>
              <a:off x="943728" y="4641019"/>
              <a:ext cx="31802" cy="16139"/>
            </a:xfrm>
            <a:custGeom>
              <a:avLst/>
              <a:gdLst/>
              <a:ahLst/>
              <a:cxnLst/>
              <a:rect l="l" t="t" r="r" b="b"/>
              <a:pathLst>
                <a:path w="891" h="536" extrusionOk="0">
                  <a:moveTo>
                    <a:pt x="853" y="496"/>
                  </a:moveTo>
                  <a:cubicBezTo>
                    <a:pt x="891" y="235"/>
                    <a:pt x="878" y="0"/>
                    <a:pt x="273" y="43"/>
                  </a:cubicBezTo>
                  <a:cubicBezTo>
                    <a:pt x="216" y="165"/>
                    <a:pt x="1" y="216"/>
                    <a:pt x="81" y="406"/>
                  </a:cubicBezTo>
                  <a:cubicBezTo>
                    <a:pt x="340" y="435"/>
                    <a:pt x="451" y="535"/>
                    <a:pt x="853" y="49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7" name="Google Shape;5177;p3"/>
            <p:cNvSpPr/>
            <p:nvPr/>
          </p:nvSpPr>
          <p:spPr>
            <a:xfrm>
              <a:off x="870952" y="4639543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1" y="181"/>
                  </a:moveTo>
                  <a:lnTo>
                    <a:pt x="386" y="181"/>
                  </a:lnTo>
                  <a:lnTo>
                    <a:pt x="386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8" name="Google Shape;5178;p3"/>
            <p:cNvSpPr/>
            <p:nvPr/>
          </p:nvSpPr>
          <p:spPr>
            <a:xfrm>
              <a:off x="8366560" y="4631354"/>
              <a:ext cx="22593" cy="11773"/>
            </a:xfrm>
            <a:custGeom>
              <a:avLst/>
              <a:gdLst/>
              <a:ahLst/>
              <a:cxnLst/>
              <a:rect l="l" t="t" r="r" b="b"/>
              <a:pathLst>
                <a:path w="633" h="391" extrusionOk="0">
                  <a:moveTo>
                    <a:pt x="193" y="0"/>
                  </a:moveTo>
                  <a:cubicBezTo>
                    <a:pt x="203" y="124"/>
                    <a:pt x="104" y="198"/>
                    <a:pt x="1" y="273"/>
                  </a:cubicBezTo>
                  <a:cubicBezTo>
                    <a:pt x="249" y="277"/>
                    <a:pt x="270" y="390"/>
                    <a:pt x="578" y="364"/>
                  </a:cubicBezTo>
                  <a:cubicBezTo>
                    <a:pt x="632" y="157"/>
                    <a:pt x="532" y="21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9" name="Google Shape;5179;p3"/>
            <p:cNvSpPr/>
            <p:nvPr/>
          </p:nvSpPr>
          <p:spPr>
            <a:xfrm>
              <a:off x="7185731" y="4631354"/>
              <a:ext cx="31374" cy="13429"/>
            </a:xfrm>
            <a:custGeom>
              <a:avLst/>
              <a:gdLst/>
              <a:ahLst/>
              <a:cxnLst/>
              <a:rect l="l" t="t" r="r" b="b"/>
              <a:pathLst>
                <a:path w="879" h="446" extrusionOk="0">
                  <a:moveTo>
                    <a:pt x="878" y="181"/>
                  </a:moveTo>
                  <a:cubicBezTo>
                    <a:pt x="624" y="181"/>
                    <a:pt x="706" y="22"/>
                    <a:pt x="493" y="0"/>
                  </a:cubicBezTo>
                  <a:cubicBezTo>
                    <a:pt x="477" y="144"/>
                    <a:pt x="1" y="72"/>
                    <a:pt x="107" y="273"/>
                  </a:cubicBezTo>
                  <a:cubicBezTo>
                    <a:pt x="594" y="283"/>
                    <a:pt x="712" y="445"/>
                    <a:pt x="878" y="1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0" name="Google Shape;5180;p3"/>
            <p:cNvSpPr/>
            <p:nvPr/>
          </p:nvSpPr>
          <p:spPr>
            <a:xfrm>
              <a:off x="3747965" y="4636442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4"/>
                  </a:moveTo>
                  <a:cubicBezTo>
                    <a:pt x="197" y="53"/>
                    <a:pt x="39" y="1"/>
                    <a:pt x="5" y="104"/>
                  </a:cubicBezTo>
                  <a:cubicBezTo>
                    <a:pt x="1" y="152"/>
                    <a:pt x="160" y="206"/>
                    <a:pt x="194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1" name="Google Shape;5181;p3"/>
            <p:cNvSpPr/>
            <p:nvPr/>
          </p:nvSpPr>
          <p:spPr>
            <a:xfrm>
              <a:off x="3331191" y="4624609"/>
              <a:ext cx="31445" cy="13911"/>
            </a:xfrm>
            <a:custGeom>
              <a:avLst/>
              <a:gdLst/>
              <a:ahLst/>
              <a:cxnLst/>
              <a:rect l="l" t="t" r="r" b="b"/>
              <a:pathLst>
                <a:path w="881" h="462" extrusionOk="0">
                  <a:moveTo>
                    <a:pt x="687" y="314"/>
                  </a:moveTo>
                  <a:cubicBezTo>
                    <a:pt x="705" y="304"/>
                    <a:pt x="872" y="126"/>
                    <a:pt x="880" y="131"/>
                  </a:cubicBezTo>
                  <a:cubicBezTo>
                    <a:pt x="671" y="1"/>
                    <a:pt x="0" y="462"/>
                    <a:pt x="687" y="403"/>
                  </a:cubicBezTo>
                  <a:cubicBezTo>
                    <a:pt x="697" y="405"/>
                    <a:pt x="676" y="322"/>
                    <a:pt x="687" y="3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2" name="Google Shape;5182;p3"/>
            <p:cNvSpPr/>
            <p:nvPr/>
          </p:nvSpPr>
          <p:spPr>
            <a:xfrm>
              <a:off x="4828642" y="4625874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5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3" name="Google Shape;5183;p3"/>
            <p:cNvSpPr/>
            <p:nvPr/>
          </p:nvSpPr>
          <p:spPr>
            <a:xfrm>
              <a:off x="3892552" y="462277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4"/>
                  </a:moveTo>
                  <a:cubicBezTo>
                    <a:pt x="192" y="53"/>
                    <a:pt x="38" y="0"/>
                    <a:pt x="0" y="104"/>
                  </a:cubicBezTo>
                  <a:cubicBezTo>
                    <a:pt x="0" y="153"/>
                    <a:pt x="158" y="207"/>
                    <a:pt x="192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4" name="Google Shape;5184;p3"/>
            <p:cNvSpPr/>
            <p:nvPr/>
          </p:nvSpPr>
          <p:spPr>
            <a:xfrm>
              <a:off x="2385179" y="4625874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1"/>
                  </a:moveTo>
                  <a:cubicBezTo>
                    <a:pt x="237" y="21"/>
                    <a:pt x="6" y="2"/>
                    <a:pt x="0" y="91"/>
                  </a:cubicBezTo>
                  <a:cubicBezTo>
                    <a:pt x="149" y="71"/>
                    <a:pt x="379" y="89"/>
                    <a:pt x="3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5" name="Google Shape;5185;p3"/>
            <p:cNvSpPr/>
            <p:nvPr/>
          </p:nvSpPr>
          <p:spPr>
            <a:xfrm>
              <a:off x="5465171" y="4622381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38" y="0"/>
                    <a:pt x="1" y="70"/>
                    <a:pt x="101" y="117"/>
                  </a:cubicBezTo>
                  <a:cubicBezTo>
                    <a:pt x="156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6" name="Google Shape;5186;p3"/>
            <p:cNvSpPr/>
            <p:nvPr/>
          </p:nvSpPr>
          <p:spPr>
            <a:xfrm>
              <a:off x="6687081" y="4620424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5" y="0"/>
                  </a:moveTo>
                  <a:cubicBezTo>
                    <a:pt x="236" y="21"/>
                    <a:pt x="6" y="3"/>
                    <a:pt x="1" y="92"/>
                  </a:cubicBezTo>
                  <a:cubicBezTo>
                    <a:pt x="151" y="69"/>
                    <a:pt x="379" y="89"/>
                    <a:pt x="3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7" name="Google Shape;5187;p3"/>
            <p:cNvSpPr/>
            <p:nvPr/>
          </p:nvSpPr>
          <p:spPr>
            <a:xfrm>
              <a:off x="2488400" y="4619973"/>
              <a:ext cx="20702" cy="3704"/>
            </a:xfrm>
            <a:custGeom>
              <a:avLst/>
              <a:gdLst/>
              <a:ahLst/>
              <a:cxnLst/>
              <a:rect l="l" t="t" r="r" b="b"/>
              <a:pathLst>
                <a:path w="580" h="123" extrusionOk="0">
                  <a:moveTo>
                    <a:pt x="579" y="15"/>
                  </a:moveTo>
                  <a:cubicBezTo>
                    <a:pt x="352" y="31"/>
                    <a:pt x="32" y="1"/>
                    <a:pt x="1" y="107"/>
                  </a:cubicBezTo>
                  <a:cubicBezTo>
                    <a:pt x="227" y="91"/>
                    <a:pt x="547" y="122"/>
                    <a:pt x="579" y="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8" name="Google Shape;5188;p3"/>
            <p:cNvSpPr/>
            <p:nvPr/>
          </p:nvSpPr>
          <p:spPr>
            <a:xfrm>
              <a:off x="2402311" y="4619642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2" y="26"/>
                  </a:moveTo>
                  <a:cubicBezTo>
                    <a:pt x="238" y="0"/>
                    <a:pt x="1" y="71"/>
                    <a:pt x="100" y="118"/>
                  </a:cubicBezTo>
                  <a:cubicBezTo>
                    <a:pt x="152" y="141"/>
                    <a:pt x="391" y="72"/>
                    <a:pt x="292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9" name="Google Shape;5189;p3"/>
            <p:cNvSpPr/>
            <p:nvPr/>
          </p:nvSpPr>
          <p:spPr>
            <a:xfrm>
              <a:off x="1400762" y="4617353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2"/>
                  </a:moveTo>
                  <a:cubicBezTo>
                    <a:pt x="197" y="53"/>
                    <a:pt x="40" y="0"/>
                    <a:pt x="5" y="102"/>
                  </a:cubicBezTo>
                  <a:cubicBezTo>
                    <a:pt x="1" y="152"/>
                    <a:pt x="160" y="205"/>
                    <a:pt x="195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0" name="Google Shape;5190;p3"/>
            <p:cNvSpPr/>
            <p:nvPr/>
          </p:nvSpPr>
          <p:spPr>
            <a:xfrm>
              <a:off x="5475664" y="4612205"/>
              <a:ext cx="14991" cy="9214"/>
            </a:xfrm>
            <a:custGeom>
              <a:avLst/>
              <a:gdLst/>
              <a:ahLst/>
              <a:cxnLst/>
              <a:rect l="l" t="t" r="r" b="b"/>
              <a:pathLst>
                <a:path w="420" h="306" extrusionOk="0">
                  <a:moveTo>
                    <a:pt x="387" y="273"/>
                  </a:moveTo>
                  <a:cubicBezTo>
                    <a:pt x="358" y="166"/>
                    <a:pt x="420" y="16"/>
                    <a:pt x="195" y="0"/>
                  </a:cubicBezTo>
                  <a:cubicBezTo>
                    <a:pt x="182" y="56"/>
                    <a:pt x="165" y="109"/>
                    <a:pt x="1" y="93"/>
                  </a:cubicBezTo>
                  <a:cubicBezTo>
                    <a:pt x="23" y="201"/>
                    <a:pt x="61" y="306"/>
                    <a:pt x="387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1" name="Google Shape;5191;p3"/>
            <p:cNvSpPr/>
            <p:nvPr/>
          </p:nvSpPr>
          <p:spPr>
            <a:xfrm>
              <a:off x="5273612" y="4608501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8" y="305"/>
                  </a:moveTo>
                  <a:cubicBezTo>
                    <a:pt x="1114" y="1"/>
                    <a:pt x="0" y="524"/>
                    <a:pt x="648" y="3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2" name="Google Shape;5192;p3"/>
            <p:cNvSpPr/>
            <p:nvPr/>
          </p:nvSpPr>
          <p:spPr>
            <a:xfrm>
              <a:off x="7743274" y="4603985"/>
              <a:ext cx="28233" cy="13700"/>
            </a:xfrm>
            <a:custGeom>
              <a:avLst/>
              <a:gdLst/>
              <a:ahLst/>
              <a:cxnLst/>
              <a:rect l="l" t="t" r="r" b="b"/>
              <a:pathLst>
                <a:path w="791" h="455" extrusionOk="0">
                  <a:moveTo>
                    <a:pt x="494" y="455"/>
                  </a:moveTo>
                  <a:cubicBezTo>
                    <a:pt x="755" y="340"/>
                    <a:pt x="791" y="10"/>
                    <a:pt x="301" y="1"/>
                  </a:cubicBezTo>
                  <a:cubicBezTo>
                    <a:pt x="39" y="115"/>
                    <a:pt x="1" y="446"/>
                    <a:pt x="494" y="4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3" name="Google Shape;5193;p3"/>
            <p:cNvSpPr/>
            <p:nvPr/>
          </p:nvSpPr>
          <p:spPr>
            <a:xfrm>
              <a:off x="6817891" y="4612175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0" y="91"/>
                  </a:moveTo>
                  <a:cubicBezTo>
                    <a:pt x="150" y="72"/>
                    <a:pt x="382" y="89"/>
                    <a:pt x="385" y="0"/>
                  </a:cubicBezTo>
                  <a:cubicBezTo>
                    <a:pt x="236" y="22"/>
                    <a:pt x="8" y="4"/>
                    <a:pt x="0" y="9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4" name="Google Shape;5194;p3"/>
            <p:cNvSpPr/>
            <p:nvPr/>
          </p:nvSpPr>
          <p:spPr>
            <a:xfrm>
              <a:off x="5802922" y="4609104"/>
              <a:ext cx="23843" cy="5841"/>
            </a:xfrm>
            <a:custGeom>
              <a:avLst/>
              <a:gdLst/>
              <a:ahLst/>
              <a:cxnLst/>
              <a:rect l="l" t="t" r="r" b="b"/>
              <a:pathLst>
                <a:path w="668" h="194" extrusionOk="0">
                  <a:moveTo>
                    <a:pt x="88" y="193"/>
                  </a:moveTo>
                  <a:lnTo>
                    <a:pt x="473" y="193"/>
                  </a:lnTo>
                  <a:cubicBezTo>
                    <a:pt x="473" y="102"/>
                    <a:pt x="631" y="86"/>
                    <a:pt x="667" y="13"/>
                  </a:cubicBezTo>
                  <a:cubicBezTo>
                    <a:pt x="363" y="21"/>
                    <a:pt x="0" y="0"/>
                    <a:pt x="88" y="19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5" name="Google Shape;5195;p3"/>
            <p:cNvSpPr/>
            <p:nvPr/>
          </p:nvSpPr>
          <p:spPr>
            <a:xfrm>
              <a:off x="8204983" y="4606394"/>
              <a:ext cx="23985" cy="5871"/>
            </a:xfrm>
            <a:custGeom>
              <a:avLst/>
              <a:gdLst/>
              <a:ahLst/>
              <a:cxnLst/>
              <a:rect l="l" t="t" r="r" b="b"/>
              <a:pathLst>
                <a:path w="672" h="195" extrusionOk="0">
                  <a:moveTo>
                    <a:pt x="477" y="195"/>
                  </a:moveTo>
                  <a:cubicBezTo>
                    <a:pt x="476" y="103"/>
                    <a:pt x="634" y="86"/>
                    <a:pt x="672" y="13"/>
                  </a:cubicBezTo>
                  <a:cubicBezTo>
                    <a:pt x="366" y="21"/>
                    <a:pt x="1" y="0"/>
                    <a:pt x="91" y="19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6" name="Google Shape;5196;p3"/>
            <p:cNvSpPr/>
            <p:nvPr/>
          </p:nvSpPr>
          <p:spPr>
            <a:xfrm>
              <a:off x="8251062" y="4594170"/>
              <a:ext cx="21987" cy="16199"/>
            </a:xfrm>
            <a:custGeom>
              <a:avLst/>
              <a:gdLst/>
              <a:ahLst/>
              <a:cxnLst/>
              <a:rect l="l" t="t" r="r" b="b"/>
              <a:pathLst>
                <a:path w="616" h="538" extrusionOk="0">
                  <a:moveTo>
                    <a:pt x="344" y="509"/>
                  </a:moveTo>
                  <a:cubicBezTo>
                    <a:pt x="404" y="387"/>
                    <a:pt x="616" y="334"/>
                    <a:pt x="536" y="145"/>
                  </a:cubicBezTo>
                  <a:cubicBezTo>
                    <a:pt x="1" y="0"/>
                    <a:pt x="6" y="538"/>
                    <a:pt x="344" y="50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7" name="Google Shape;5197;p3"/>
            <p:cNvSpPr/>
            <p:nvPr/>
          </p:nvSpPr>
          <p:spPr>
            <a:xfrm>
              <a:off x="8160119" y="4603985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1" y="1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8" name="Google Shape;5198;p3"/>
            <p:cNvSpPr/>
            <p:nvPr/>
          </p:nvSpPr>
          <p:spPr>
            <a:xfrm>
              <a:off x="8562580" y="4603232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3" y="26"/>
                  </a:moveTo>
                  <a:cubicBezTo>
                    <a:pt x="239" y="1"/>
                    <a:pt x="0" y="69"/>
                    <a:pt x="101" y="117"/>
                  </a:cubicBezTo>
                  <a:cubicBezTo>
                    <a:pt x="154" y="140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9" name="Google Shape;5199;p3"/>
            <p:cNvSpPr/>
            <p:nvPr/>
          </p:nvSpPr>
          <p:spPr>
            <a:xfrm>
              <a:off x="6329234" y="4598355"/>
              <a:ext cx="23807" cy="6052"/>
            </a:xfrm>
            <a:custGeom>
              <a:avLst/>
              <a:gdLst/>
              <a:ahLst/>
              <a:cxnLst/>
              <a:rect l="l" t="t" r="r" b="b"/>
              <a:pathLst>
                <a:path w="667" h="201" extrusionOk="0">
                  <a:moveTo>
                    <a:pt x="576" y="6"/>
                  </a:moveTo>
                  <a:cubicBezTo>
                    <a:pt x="246" y="1"/>
                    <a:pt x="84" y="77"/>
                    <a:pt x="1" y="188"/>
                  </a:cubicBezTo>
                  <a:cubicBezTo>
                    <a:pt x="302" y="178"/>
                    <a:pt x="666" y="201"/>
                    <a:pt x="576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0" name="Google Shape;5200;p3"/>
            <p:cNvSpPr/>
            <p:nvPr/>
          </p:nvSpPr>
          <p:spPr>
            <a:xfrm>
              <a:off x="5699238" y="460049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5"/>
                  </a:moveTo>
                  <a:cubicBezTo>
                    <a:pt x="242" y="0"/>
                    <a:pt x="1" y="68"/>
                    <a:pt x="101" y="117"/>
                  </a:cubicBezTo>
                  <a:cubicBezTo>
                    <a:pt x="154" y="143"/>
                    <a:pt x="394" y="73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1" name="Google Shape;5201;p3"/>
            <p:cNvSpPr/>
            <p:nvPr/>
          </p:nvSpPr>
          <p:spPr>
            <a:xfrm>
              <a:off x="3765061" y="4600493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6" y="25"/>
                  </a:moveTo>
                  <a:cubicBezTo>
                    <a:pt x="242" y="0"/>
                    <a:pt x="1" y="68"/>
                    <a:pt x="100" y="117"/>
                  </a:cubicBezTo>
                  <a:cubicBezTo>
                    <a:pt x="154" y="143"/>
                    <a:pt x="395" y="73"/>
                    <a:pt x="296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2" name="Google Shape;5202;p3"/>
            <p:cNvSpPr/>
            <p:nvPr/>
          </p:nvSpPr>
          <p:spPr>
            <a:xfrm>
              <a:off x="8043050" y="4595224"/>
              <a:ext cx="13813" cy="6745"/>
            </a:xfrm>
            <a:custGeom>
              <a:avLst/>
              <a:gdLst/>
              <a:ahLst/>
              <a:cxnLst/>
              <a:rect l="l" t="t" r="r" b="b"/>
              <a:pathLst>
                <a:path w="387" h="224" extrusionOk="0">
                  <a:moveTo>
                    <a:pt x="387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2" y="201"/>
                    <a:pt x="339" y="224"/>
                    <a:pt x="387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3" name="Google Shape;5203;p3"/>
            <p:cNvSpPr/>
            <p:nvPr/>
          </p:nvSpPr>
          <p:spPr>
            <a:xfrm>
              <a:off x="6818891" y="4588359"/>
              <a:ext cx="65282" cy="12917"/>
            </a:xfrm>
            <a:custGeom>
              <a:avLst/>
              <a:gdLst/>
              <a:ahLst/>
              <a:cxnLst/>
              <a:rect l="l" t="t" r="r" b="b"/>
              <a:pathLst>
                <a:path w="1829" h="429" extrusionOk="0">
                  <a:moveTo>
                    <a:pt x="1129" y="428"/>
                  </a:moveTo>
                  <a:cubicBezTo>
                    <a:pt x="1828" y="0"/>
                    <a:pt x="1" y="308"/>
                    <a:pt x="1129" y="42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4" name="Google Shape;5204;p3"/>
            <p:cNvSpPr/>
            <p:nvPr/>
          </p:nvSpPr>
          <p:spPr>
            <a:xfrm>
              <a:off x="8101477" y="459230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38" y="1"/>
                    <a:pt x="0" y="70"/>
                    <a:pt x="98" y="117"/>
                  </a:cubicBezTo>
                  <a:cubicBezTo>
                    <a:pt x="153" y="142"/>
                    <a:pt x="393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5" name="Google Shape;5205;p3"/>
            <p:cNvSpPr/>
            <p:nvPr/>
          </p:nvSpPr>
          <p:spPr>
            <a:xfrm>
              <a:off x="5131452" y="4587606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6" name="Google Shape;5206;p3"/>
            <p:cNvSpPr/>
            <p:nvPr/>
          </p:nvSpPr>
          <p:spPr>
            <a:xfrm>
              <a:off x="48255" y="4589533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2" y="26"/>
                  </a:moveTo>
                  <a:cubicBezTo>
                    <a:pt x="240" y="0"/>
                    <a:pt x="1" y="71"/>
                    <a:pt x="102" y="116"/>
                  </a:cubicBezTo>
                  <a:cubicBezTo>
                    <a:pt x="154" y="142"/>
                    <a:pt x="391" y="73"/>
                    <a:pt x="292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7" name="Google Shape;5207;p3"/>
            <p:cNvSpPr/>
            <p:nvPr/>
          </p:nvSpPr>
          <p:spPr>
            <a:xfrm>
              <a:off x="1144388" y="4576707"/>
              <a:ext cx="24378" cy="11321"/>
            </a:xfrm>
            <a:custGeom>
              <a:avLst/>
              <a:gdLst/>
              <a:ahLst/>
              <a:cxnLst/>
              <a:rect l="l" t="t" r="r" b="b"/>
              <a:pathLst>
                <a:path w="683" h="376" extrusionOk="0">
                  <a:moveTo>
                    <a:pt x="630" y="362"/>
                  </a:moveTo>
                  <a:cubicBezTo>
                    <a:pt x="682" y="156"/>
                    <a:pt x="584" y="22"/>
                    <a:pt x="245" y="1"/>
                  </a:cubicBezTo>
                  <a:cubicBezTo>
                    <a:pt x="1" y="105"/>
                    <a:pt x="89" y="375"/>
                    <a:pt x="630" y="36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8" name="Google Shape;5208;p3"/>
            <p:cNvSpPr/>
            <p:nvPr/>
          </p:nvSpPr>
          <p:spPr>
            <a:xfrm>
              <a:off x="5379332" y="4567644"/>
              <a:ext cx="27590" cy="17223"/>
            </a:xfrm>
            <a:custGeom>
              <a:avLst/>
              <a:gdLst/>
              <a:ahLst/>
              <a:cxnLst/>
              <a:rect l="l" t="t" r="r" b="b"/>
              <a:pathLst>
                <a:path w="773" h="572" extrusionOk="0">
                  <a:moveTo>
                    <a:pt x="773" y="572"/>
                  </a:moveTo>
                  <a:lnTo>
                    <a:pt x="773" y="29"/>
                  </a:lnTo>
                  <a:cubicBezTo>
                    <a:pt x="63" y="0"/>
                    <a:pt x="188" y="360"/>
                    <a:pt x="0" y="5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9" name="Google Shape;5209;p3"/>
            <p:cNvSpPr/>
            <p:nvPr/>
          </p:nvSpPr>
          <p:spPr>
            <a:xfrm>
              <a:off x="4000270" y="4572973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6" y="303"/>
                  </a:moveTo>
                  <a:cubicBezTo>
                    <a:pt x="1114" y="1"/>
                    <a:pt x="0" y="524"/>
                    <a:pt x="646" y="3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0" name="Google Shape;5210;p3"/>
            <p:cNvSpPr/>
            <p:nvPr/>
          </p:nvSpPr>
          <p:spPr>
            <a:xfrm>
              <a:off x="852892" y="4568487"/>
              <a:ext cx="43973" cy="19030"/>
            </a:xfrm>
            <a:custGeom>
              <a:avLst/>
              <a:gdLst/>
              <a:ahLst/>
              <a:cxnLst/>
              <a:rect l="l" t="t" r="r" b="b"/>
              <a:pathLst>
                <a:path w="1232" h="632" extrusionOk="0">
                  <a:moveTo>
                    <a:pt x="696" y="544"/>
                  </a:moveTo>
                  <a:cubicBezTo>
                    <a:pt x="567" y="207"/>
                    <a:pt x="1231" y="13"/>
                    <a:pt x="312" y="1"/>
                  </a:cubicBezTo>
                  <a:cubicBezTo>
                    <a:pt x="430" y="187"/>
                    <a:pt x="0" y="631"/>
                    <a:pt x="696" y="54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1" name="Google Shape;5211;p3"/>
            <p:cNvSpPr/>
            <p:nvPr/>
          </p:nvSpPr>
          <p:spPr>
            <a:xfrm>
              <a:off x="3104298" y="457863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5"/>
                  </a:moveTo>
                  <a:cubicBezTo>
                    <a:pt x="156" y="140"/>
                    <a:pt x="393" y="71"/>
                    <a:pt x="294" y="24"/>
                  </a:cubicBezTo>
                  <a:cubicBezTo>
                    <a:pt x="242" y="1"/>
                    <a:pt x="0" y="68"/>
                    <a:pt x="102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2" name="Google Shape;5212;p3"/>
            <p:cNvSpPr/>
            <p:nvPr/>
          </p:nvSpPr>
          <p:spPr>
            <a:xfrm>
              <a:off x="709018" y="4578664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4" y="26"/>
                  </a:moveTo>
                  <a:cubicBezTo>
                    <a:pt x="239" y="1"/>
                    <a:pt x="0" y="67"/>
                    <a:pt x="99" y="117"/>
                  </a:cubicBezTo>
                  <a:cubicBezTo>
                    <a:pt x="152" y="141"/>
                    <a:pt x="392" y="71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3" name="Google Shape;5213;p3"/>
            <p:cNvSpPr/>
            <p:nvPr/>
          </p:nvSpPr>
          <p:spPr>
            <a:xfrm>
              <a:off x="3971574" y="457318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5"/>
                  </a:moveTo>
                  <a:cubicBezTo>
                    <a:pt x="240" y="0"/>
                    <a:pt x="0" y="68"/>
                    <a:pt x="102" y="116"/>
                  </a:cubicBezTo>
                  <a:cubicBezTo>
                    <a:pt x="154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4" name="Google Shape;5214;p3"/>
            <p:cNvSpPr/>
            <p:nvPr/>
          </p:nvSpPr>
          <p:spPr>
            <a:xfrm>
              <a:off x="309769" y="457318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5" y="25"/>
                  </a:moveTo>
                  <a:cubicBezTo>
                    <a:pt x="241" y="0"/>
                    <a:pt x="1" y="68"/>
                    <a:pt x="101" y="116"/>
                  </a:cubicBezTo>
                  <a:cubicBezTo>
                    <a:pt x="154" y="140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5" name="Google Shape;5215;p3"/>
            <p:cNvSpPr/>
            <p:nvPr/>
          </p:nvSpPr>
          <p:spPr>
            <a:xfrm>
              <a:off x="6029637" y="4570414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101" y="117"/>
                  </a:moveTo>
                  <a:cubicBezTo>
                    <a:pt x="153" y="143"/>
                    <a:pt x="394" y="73"/>
                    <a:pt x="294" y="27"/>
                  </a:cubicBezTo>
                  <a:cubicBezTo>
                    <a:pt x="242" y="1"/>
                    <a:pt x="0" y="71"/>
                    <a:pt x="101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6" name="Google Shape;5216;p3"/>
            <p:cNvSpPr/>
            <p:nvPr/>
          </p:nvSpPr>
          <p:spPr>
            <a:xfrm>
              <a:off x="3361386" y="4562194"/>
              <a:ext cx="35657" cy="11743"/>
            </a:xfrm>
            <a:custGeom>
              <a:avLst/>
              <a:gdLst/>
              <a:ahLst/>
              <a:cxnLst/>
              <a:rect l="l" t="t" r="r" b="b"/>
              <a:pathLst>
                <a:path w="999" h="390" extrusionOk="0">
                  <a:moveTo>
                    <a:pt x="34" y="118"/>
                  </a:moveTo>
                  <a:cubicBezTo>
                    <a:pt x="63" y="224"/>
                    <a:pt x="0" y="377"/>
                    <a:pt x="226" y="390"/>
                  </a:cubicBezTo>
                  <a:cubicBezTo>
                    <a:pt x="245" y="158"/>
                    <a:pt x="979" y="261"/>
                    <a:pt x="999" y="27"/>
                  </a:cubicBezTo>
                  <a:cubicBezTo>
                    <a:pt x="393" y="130"/>
                    <a:pt x="487" y="1"/>
                    <a:pt x="34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7" name="Google Shape;5217;p3"/>
            <p:cNvSpPr/>
            <p:nvPr/>
          </p:nvSpPr>
          <p:spPr>
            <a:xfrm>
              <a:off x="635672" y="4563007"/>
              <a:ext cx="31659" cy="10930"/>
            </a:xfrm>
            <a:custGeom>
              <a:avLst/>
              <a:gdLst/>
              <a:ahLst/>
              <a:cxnLst/>
              <a:rect l="l" t="t" r="r" b="b"/>
              <a:pathLst>
                <a:path w="887" h="363" extrusionOk="0">
                  <a:moveTo>
                    <a:pt x="613" y="363"/>
                  </a:moveTo>
                  <a:cubicBezTo>
                    <a:pt x="672" y="240"/>
                    <a:pt x="887" y="189"/>
                    <a:pt x="803" y="0"/>
                  </a:cubicBezTo>
                  <a:lnTo>
                    <a:pt x="33" y="0"/>
                  </a:lnTo>
                  <a:cubicBezTo>
                    <a:pt x="1" y="227"/>
                    <a:pt x="328" y="285"/>
                    <a:pt x="613" y="36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8" name="Google Shape;5218;p3"/>
            <p:cNvSpPr/>
            <p:nvPr/>
          </p:nvSpPr>
          <p:spPr>
            <a:xfrm>
              <a:off x="2199331" y="4562014"/>
              <a:ext cx="32587" cy="9214"/>
            </a:xfrm>
            <a:custGeom>
              <a:avLst/>
              <a:gdLst/>
              <a:ahLst/>
              <a:cxnLst/>
              <a:rect l="l" t="t" r="r" b="b"/>
              <a:pathLst>
                <a:path w="913" h="306" extrusionOk="0">
                  <a:moveTo>
                    <a:pt x="388" y="306"/>
                  </a:moveTo>
                  <a:cubicBezTo>
                    <a:pt x="913" y="158"/>
                    <a:pt x="104" y="0"/>
                    <a:pt x="0" y="215"/>
                  </a:cubicBezTo>
                  <a:cubicBezTo>
                    <a:pt x="194" y="215"/>
                    <a:pt x="228" y="288"/>
                    <a:pt x="388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9" name="Google Shape;5219;p3"/>
            <p:cNvSpPr/>
            <p:nvPr/>
          </p:nvSpPr>
          <p:spPr>
            <a:xfrm>
              <a:off x="1490384" y="4568457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0" y="92"/>
                  </a:moveTo>
                  <a:cubicBezTo>
                    <a:pt x="150" y="71"/>
                    <a:pt x="380" y="88"/>
                    <a:pt x="386" y="1"/>
                  </a:cubicBezTo>
                  <a:cubicBezTo>
                    <a:pt x="236" y="20"/>
                    <a:pt x="7" y="2"/>
                    <a:pt x="0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0" name="Google Shape;5220;p3"/>
            <p:cNvSpPr/>
            <p:nvPr/>
          </p:nvSpPr>
          <p:spPr>
            <a:xfrm>
              <a:off x="257267" y="4561382"/>
              <a:ext cx="8995" cy="11442"/>
            </a:xfrm>
            <a:custGeom>
              <a:avLst/>
              <a:gdLst/>
              <a:ahLst/>
              <a:cxnLst/>
              <a:rect l="l" t="t" r="r" b="b"/>
              <a:pathLst>
                <a:path w="252" h="380" extrusionOk="0">
                  <a:moveTo>
                    <a:pt x="29" y="145"/>
                  </a:moveTo>
                  <a:cubicBezTo>
                    <a:pt x="1" y="241"/>
                    <a:pt x="180" y="379"/>
                    <a:pt x="221" y="236"/>
                  </a:cubicBezTo>
                  <a:cubicBezTo>
                    <a:pt x="251" y="139"/>
                    <a:pt x="71" y="1"/>
                    <a:pt x="29" y="1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1" name="Google Shape;5221;p3"/>
            <p:cNvSpPr/>
            <p:nvPr/>
          </p:nvSpPr>
          <p:spPr>
            <a:xfrm>
              <a:off x="3248921" y="456496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88" y="26"/>
                  </a:moveTo>
                  <a:cubicBezTo>
                    <a:pt x="238" y="0"/>
                    <a:pt x="0" y="70"/>
                    <a:pt x="98" y="117"/>
                  </a:cubicBezTo>
                  <a:cubicBezTo>
                    <a:pt x="153" y="141"/>
                    <a:pt x="393" y="72"/>
                    <a:pt x="288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2" name="Google Shape;5222;p3"/>
            <p:cNvSpPr/>
            <p:nvPr/>
          </p:nvSpPr>
          <p:spPr>
            <a:xfrm>
              <a:off x="7537118" y="4562194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99" y="118"/>
                  </a:moveTo>
                  <a:cubicBezTo>
                    <a:pt x="150" y="143"/>
                    <a:pt x="391" y="74"/>
                    <a:pt x="292" y="27"/>
                  </a:cubicBezTo>
                  <a:cubicBezTo>
                    <a:pt x="238" y="1"/>
                    <a:pt x="1" y="70"/>
                    <a:pt x="99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3" name="Google Shape;5223;p3"/>
            <p:cNvSpPr/>
            <p:nvPr/>
          </p:nvSpPr>
          <p:spPr>
            <a:xfrm>
              <a:off x="5359273" y="4556655"/>
              <a:ext cx="31481" cy="9665"/>
            </a:xfrm>
            <a:custGeom>
              <a:avLst/>
              <a:gdLst/>
              <a:ahLst/>
              <a:cxnLst/>
              <a:rect l="l" t="t" r="r" b="b"/>
              <a:pathLst>
                <a:path w="882" h="321" extrusionOk="0">
                  <a:moveTo>
                    <a:pt x="755" y="211"/>
                  </a:moveTo>
                  <a:cubicBezTo>
                    <a:pt x="882" y="1"/>
                    <a:pt x="1" y="15"/>
                    <a:pt x="174" y="211"/>
                  </a:cubicBezTo>
                  <a:cubicBezTo>
                    <a:pt x="240" y="284"/>
                    <a:pt x="689" y="321"/>
                    <a:pt x="755" y="2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4" name="Google Shape;5224;p3"/>
            <p:cNvSpPr/>
            <p:nvPr/>
          </p:nvSpPr>
          <p:spPr>
            <a:xfrm>
              <a:off x="5288603" y="4549248"/>
              <a:ext cx="24307" cy="16530"/>
            </a:xfrm>
            <a:custGeom>
              <a:avLst/>
              <a:gdLst/>
              <a:ahLst/>
              <a:cxnLst/>
              <a:rect l="l" t="t" r="r" b="b"/>
              <a:pathLst>
                <a:path w="681" h="549" extrusionOk="0">
                  <a:moveTo>
                    <a:pt x="420" y="548"/>
                  </a:moveTo>
                  <a:cubicBezTo>
                    <a:pt x="335" y="377"/>
                    <a:pt x="681" y="0"/>
                    <a:pt x="35" y="93"/>
                  </a:cubicBezTo>
                  <a:cubicBezTo>
                    <a:pt x="5" y="319"/>
                    <a:pt x="1" y="534"/>
                    <a:pt x="420" y="5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5" name="Google Shape;5225;p3"/>
            <p:cNvSpPr/>
            <p:nvPr/>
          </p:nvSpPr>
          <p:spPr>
            <a:xfrm>
              <a:off x="7674674" y="455674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1" y="117"/>
                  </a:moveTo>
                  <a:cubicBezTo>
                    <a:pt x="154" y="143"/>
                    <a:pt x="393" y="72"/>
                    <a:pt x="295" y="25"/>
                  </a:cubicBezTo>
                  <a:cubicBezTo>
                    <a:pt x="239" y="1"/>
                    <a:pt x="0" y="70"/>
                    <a:pt x="101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6" name="Google Shape;5226;p3"/>
            <p:cNvSpPr/>
            <p:nvPr/>
          </p:nvSpPr>
          <p:spPr>
            <a:xfrm>
              <a:off x="8700243" y="4551325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101" y="115"/>
                  </a:moveTo>
                  <a:cubicBezTo>
                    <a:pt x="153" y="141"/>
                    <a:pt x="396" y="72"/>
                    <a:pt x="293" y="24"/>
                  </a:cubicBezTo>
                  <a:cubicBezTo>
                    <a:pt x="241" y="0"/>
                    <a:pt x="1" y="68"/>
                    <a:pt x="101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7" name="Google Shape;5227;p3"/>
            <p:cNvSpPr/>
            <p:nvPr/>
          </p:nvSpPr>
          <p:spPr>
            <a:xfrm>
              <a:off x="7110279" y="454858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6"/>
                  </a:moveTo>
                  <a:cubicBezTo>
                    <a:pt x="240" y="0"/>
                    <a:pt x="0" y="69"/>
                    <a:pt x="101" y="115"/>
                  </a:cubicBezTo>
                  <a:cubicBezTo>
                    <a:pt x="152" y="141"/>
                    <a:pt x="393" y="72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8" name="Google Shape;5228;p3"/>
            <p:cNvSpPr/>
            <p:nvPr/>
          </p:nvSpPr>
          <p:spPr>
            <a:xfrm>
              <a:off x="1548776" y="454858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1" y="26"/>
                  </a:moveTo>
                  <a:cubicBezTo>
                    <a:pt x="239" y="0"/>
                    <a:pt x="1" y="69"/>
                    <a:pt x="99" y="115"/>
                  </a:cubicBezTo>
                  <a:cubicBezTo>
                    <a:pt x="154" y="141"/>
                    <a:pt x="394" y="72"/>
                    <a:pt x="291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9" name="Google Shape;5229;p3"/>
            <p:cNvSpPr/>
            <p:nvPr/>
          </p:nvSpPr>
          <p:spPr>
            <a:xfrm>
              <a:off x="4429358" y="4540366"/>
              <a:ext cx="27626" cy="9334"/>
            </a:xfrm>
            <a:custGeom>
              <a:avLst/>
              <a:gdLst/>
              <a:ahLst/>
              <a:cxnLst/>
              <a:rect l="l" t="t" r="r" b="b"/>
              <a:pathLst>
                <a:path w="774" h="310" extrusionOk="0">
                  <a:moveTo>
                    <a:pt x="773" y="26"/>
                  </a:moveTo>
                  <a:cubicBezTo>
                    <a:pt x="333" y="0"/>
                    <a:pt x="49" y="47"/>
                    <a:pt x="0" y="208"/>
                  </a:cubicBezTo>
                  <a:cubicBezTo>
                    <a:pt x="368" y="186"/>
                    <a:pt x="427" y="310"/>
                    <a:pt x="773" y="29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0" name="Google Shape;5230;p3"/>
            <p:cNvSpPr/>
            <p:nvPr/>
          </p:nvSpPr>
          <p:spPr>
            <a:xfrm>
              <a:off x="3982032" y="4543497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4"/>
                  </a:moveTo>
                  <a:cubicBezTo>
                    <a:pt x="194" y="53"/>
                    <a:pt x="40" y="1"/>
                    <a:pt x="2" y="104"/>
                  </a:cubicBezTo>
                  <a:cubicBezTo>
                    <a:pt x="1" y="153"/>
                    <a:pt x="155" y="206"/>
                    <a:pt x="194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1" name="Google Shape;5231;p3"/>
            <p:cNvSpPr/>
            <p:nvPr/>
          </p:nvSpPr>
          <p:spPr>
            <a:xfrm>
              <a:off x="1596924" y="454581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3" y="27"/>
                  </a:moveTo>
                  <a:cubicBezTo>
                    <a:pt x="241" y="1"/>
                    <a:pt x="0" y="70"/>
                    <a:pt x="102" y="118"/>
                  </a:cubicBezTo>
                  <a:cubicBezTo>
                    <a:pt x="154" y="142"/>
                    <a:pt x="392" y="74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2" name="Google Shape;5232;p3"/>
            <p:cNvSpPr/>
            <p:nvPr/>
          </p:nvSpPr>
          <p:spPr>
            <a:xfrm>
              <a:off x="526740" y="4537596"/>
              <a:ext cx="29732" cy="11984"/>
            </a:xfrm>
            <a:custGeom>
              <a:avLst/>
              <a:gdLst/>
              <a:ahLst/>
              <a:cxnLst/>
              <a:rect l="l" t="t" r="r" b="b"/>
              <a:pathLst>
                <a:path w="833" h="398" extrusionOk="0">
                  <a:moveTo>
                    <a:pt x="1" y="391"/>
                  </a:moveTo>
                  <a:cubicBezTo>
                    <a:pt x="338" y="398"/>
                    <a:pt x="601" y="372"/>
                    <a:pt x="771" y="300"/>
                  </a:cubicBezTo>
                  <a:cubicBezTo>
                    <a:pt x="832" y="60"/>
                    <a:pt x="503" y="1"/>
                    <a:pt x="1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3" name="Google Shape;5233;p3"/>
            <p:cNvSpPr/>
            <p:nvPr/>
          </p:nvSpPr>
          <p:spPr>
            <a:xfrm>
              <a:off x="8930991" y="4540757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3"/>
                  </a:moveTo>
                  <a:cubicBezTo>
                    <a:pt x="193" y="52"/>
                    <a:pt x="36" y="0"/>
                    <a:pt x="1" y="103"/>
                  </a:cubicBezTo>
                  <a:cubicBezTo>
                    <a:pt x="1" y="153"/>
                    <a:pt x="158" y="205"/>
                    <a:pt x="193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4" name="Google Shape;5234;p3"/>
            <p:cNvSpPr/>
            <p:nvPr/>
          </p:nvSpPr>
          <p:spPr>
            <a:xfrm>
              <a:off x="3341934" y="4535669"/>
              <a:ext cx="41368" cy="13730"/>
            </a:xfrm>
            <a:custGeom>
              <a:avLst/>
              <a:gdLst/>
              <a:ahLst/>
              <a:cxnLst/>
              <a:rect l="l" t="t" r="r" b="b"/>
              <a:pathLst>
                <a:path w="1159" h="456" extrusionOk="0">
                  <a:moveTo>
                    <a:pt x="1159" y="1"/>
                  </a:moveTo>
                  <a:lnTo>
                    <a:pt x="194" y="1"/>
                  </a:lnTo>
                  <a:cubicBezTo>
                    <a:pt x="210" y="159"/>
                    <a:pt x="151" y="283"/>
                    <a:pt x="1" y="365"/>
                  </a:cubicBezTo>
                  <a:cubicBezTo>
                    <a:pt x="839" y="455"/>
                    <a:pt x="860" y="163"/>
                    <a:pt x="11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5" name="Google Shape;5235;p3"/>
            <p:cNvSpPr/>
            <p:nvPr/>
          </p:nvSpPr>
          <p:spPr>
            <a:xfrm>
              <a:off x="1978220" y="4541149"/>
              <a:ext cx="21594" cy="6383"/>
            </a:xfrm>
            <a:custGeom>
              <a:avLst/>
              <a:gdLst/>
              <a:ahLst/>
              <a:cxnLst/>
              <a:rect l="l" t="t" r="r" b="b"/>
              <a:pathLst>
                <a:path w="605" h="212" extrusionOk="0">
                  <a:moveTo>
                    <a:pt x="605" y="182"/>
                  </a:moveTo>
                  <a:lnTo>
                    <a:pt x="605" y="0"/>
                  </a:lnTo>
                  <a:lnTo>
                    <a:pt x="24" y="0"/>
                  </a:lnTo>
                  <a:cubicBezTo>
                    <a:pt x="0" y="163"/>
                    <a:pt x="216" y="212"/>
                    <a:pt x="605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6" name="Google Shape;5236;p3"/>
            <p:cNvSpPr/>
            <p:nvPr/>
          </p:nvSpPr>
          <p:spPr>
            <a:xfrm>
              <a:off x="1904267" y="4530189"/>
              <a:ext cx="45222" cy="14573"/>
            </a:xfrm>
            <a:custGeom>
              <a:avLst/>
              <a:gdLst/>
              <a:ahLst/>
              <a:cxnLst/>
              <a:rect l="l" t="t" r="r" b="b"/>
              <a:pathLst>
                <a:path w="1267" h="484" extrusionOk="0">
                  <a:moveTo>
                    <a:pt x="361" y="454"/>
                  </a:moveTo>
                  <a:cubicBezTo>
                    <a:pt x="1267" y="483"/>
                    <a:pt x="877" y="34"/>
                    <a:pt x="361" y="0"/>
                  </a:cubicBezTo>
                  <a:cubicBezTo>
                    <a:pt x="1" y="174"/>
                    <a:pt x="475" y="165"/>
                    <a:pt x="361" y="45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7" name="Google Shape;5237;p3"/>
            <p:cNvSpPr/>
            <p:nvPr/>
          </p:nvSpPr>
          <p:spPr>
            <a:xfrm>
              <a:off x="4565129" y="4532929"/>
              <a:ext cx="22665" cy="8250"/>
            </a:xfrm>
            <a:custGeom>
              <a:avLst/>
              <a:gdLst/>
              <a:ahLst/>
              <a:cxnLst/>
              <a:rect l="l" t="t" r="r" b="b"/>
              <a:pathLst>
                <a:path w="635" h="274" extrusionOk="0">
                  <a:moveTo>
                    <a:pt x="634" y="0"/>
                  </a:moveTo>
                  <a:lnTo>
                    <a:pt x="248" y="0"/>
                  </a:lnTo>
                  <a:cubicBezTo>
                    <a:pt x="239" y="117"/>
                    <a:pt x="0" y="126"/>
                    <a:pt x="58" y="273"/>
                  </a:cubicBezTo>
                  <a:lnTo>
                    <a:pt x="634" y="27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8" name="Google Shape;5238;p3"/>
            <p:cNvSpPr/>
            <p:nvPr/>
          </p:nvSpPr>
          <p:spPr>
            <a:xfrm>
              <a:off x="1813931" y="4538379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4" y="22"/>
                    <a:pt x="3" y="4"/>
                    <a:pt x="1" y="92"/>
                  </a:cubicBezTo>
                  <a:cubicBezTo>
                    <a:pt x="149" y="71"/>
                    <a:pt x="379" y="88"/>
                    <a:pt x="3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9" name="Google Shape;5239;p3"/>
            <p:cNvSpPr/>
            <p:nvPr/>
          </p:nvSpPr>
          <p:spPr>
            <a:xfrm>
              <a:off x="1057121" y="4525884"/>
              <a:ext cx="20309" cy="13610"/>
            </a:xfrm>
            <a:custGeom>
              <a:avLst/>
              <a:gdLst/>
              <a:ahLst/>
              <a:cxnLst/>
              <a:rect l="l" t="t" r="r" b="b"/>
              <a:pathLst>
                <a:path w="569" h="452" extrusionOk="0">
                  <a:moveTo>
                    <a:pt x="374" y="416"/>
                  </a:moveTo>
                  <a:cubicBezTo>
                    <a:pt x="386" y="360"/>
                    <a:pt x="404" y="308"/>
                    <a:pt x="569" y="326"/>
                  </a:cubicBezTo>
                  <a:lnTo>
                    <a:pt x="569" y="143"/>
                  </a:lnTo>
                  <a:cubicBezTo>
                    <a:pt x="93" y="1"/>
                    <a:pt x="1" y="451"/>
                    <a:pt x="374" y="4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0" name="Google Shape;5240;p3"/>
            <p:cNvSpPr/>
            <p:nvPr/>
          </p:nvSpPr>
          <p:spPr>
            <a:xfrm>
              <a:off x="6993281" y="4532176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2" y="25"/>
                  </a:moveTo>
                  <a:cubicBezTo>
                    <a:pt x="239" y="1"/>
                    <a:pt x="1" y="70"/>
                    <a:pt x="101" y="117"/>
                  </a:cubicBezTo>
                  <a:cubicBezTo>
                    <a:pt x="153" y="140"/>
                    <a:pt x="392" y="71"/>
                    <a:pt x="292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1" name="Google Shape;5241;p3"/>
            <p:cNvSpPr/>
            <p:nvPr/>
          </p:nvSpPr>
          <p:spPr>
            <a:xfrm>
              <a:off x="6894593" y="4522752"/>
              <a:ext cx="65282" cy="12947"/>
            </a:xfrm>
            <a:custGeom>
              <a:avLst/>
              <a:gdLst/>
              <a:ahLst/>
              <a:cxnLst/>
              <a:rect l="l" t="t" r="r" b="b"/>
              <a:pathLst>
                <a:path w="1829" h="430" extrusionOk="0">
                  <a:moveTo>
                    <a:pt x="1130" y="430"/>
                  </a:moveTo>
                  <a:cubicBezTo>
                    <a:pt x="1828" y="0"/>
                    <a:pt x="1" y="307"/>
                    <a:pt x="1130" y="43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2" name="Google Shape;5242;p3"/>
            <p:cNvSpPr/>
            <p:nvPr/>
          </p:nvSpPr>
          <p:spPr>
            <a:xfrm>
              <a:off x="5798390" y="4527479"/>
              <a:ext cx="23414" cy="8220"/>
            </a:xfrm>
            <a:custGeom>
              <a:avLst/>
              <a:gdLst/>
              <a:ahLst/>
              <a:cxnLst/>
              <a:rect l="l" t="t" r="r" b="b"/>
              <a:pathLst>
                <a:path w="656" h="273" extrusionOk="0">
                  <a:moveTo>
                    <a:pt x="407" y="273"/>
                  </a:moveTo>
                  <a:cubicBezTo>
                    <a:pt x="418" y="155"/>
                    <a:pt x="656" y="148"/>
                    <a:pt x="600" y="0"/>
                  </a:cubicBezTo>
                  <a:lnTo>
                    <a:pt x="215" y="0"/>
                  </a:lnTo>
                  <a:cubicBezTo>
                    <a:pt x="1" y="129"/>
                    <a:pt x="10" y="221"/>
                    <a:pt x="407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3" name="Google Shape;5243;p3"/>
            <p:cNvSpPr/>
            <p:nvPr/>
          </p:nvSpPr>
          <p:spPr>
            <a:xfrm>
              <a:off x="120638" y="4526456"/>
              <a:ext cx="32623" cy="9244"/>
            </a:xfrm>
            <a:custGeom>
              <a:avLst/>
              <a:gdLst/>
              <a:ahLst/>
              <a:cxnLst/>
              <a:rect l="l" t="t" r="r" b="b"/>
              <a:pathLst>
                <a:path w="914" h="307" extrusionOk="0">
                  <a:moveTo>
                    <a:pt x="0" y="215"/>
                  </a:moveTo>
                  <a:cubicBezTo>
                    <a:pt x="192" y="215"/>
                    <a:pt x="230" y="289"/>
                    <a:pt x="388" y="307"/>
                  </a:cubicBezTo>
                  <a:cubicBezTo>
                    <a:pt x="914" y="161"/>
                    <a:pt x="103" y="0"/>
                    <a:pt x="0" y="2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4" name="Google Shape;5244;p3"/>
            <p:cNvSpPr/>
            <p:nvPr/>
          </p:nvSpPr>
          <p:spPr>
            <a:xfrm>
              <a:off x="7172240" y="4529436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5"/>
                  </a:moveTo>
                  <a:cubicBezTo>
                    <a:pt x="238" y="0"/>
                    <a:pt x="0" y="69"/>
                    <a:pt x="100" y="116"/>
                  </a:cubicBezTo>
                  <a:cubicBezTo>
                    <a:pt x="153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5" name="Google Shape;5245;p3"/>
            <p:cNvSpPr/>
            <p:nvPr/>
          </p:nvSpPr>
          <p:spPr>
            <a:xfrm>
              <a:off x="5912675" y="4529436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5"/>
                  </a:moveTo>
                  <a:cubicBezTo>
                    <a:pt x="240" y="0"/>
                    <a:pt x="1" y="69"/>
                    <a:pt x="100" y="116"/>
                  </a:cubicBezTo>
                  <a:cubicBezTo>
                    <a:pt x="152" y="141"/>
                    <a:pt x="392" y="72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6" name="Google Shape;5246;p3"/>
            <p:cNvSpPr/>
            <p:nvPr/>
          </p:nvSpPr>
          <p:spPr>
            <a:xfrm>
              <a:off x="2491755" y="452943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5"/>
                  </a:moveTo>
                  <a:cubicBezTo>
                    <a:pt x="239" y="0"/>
                    <a:pt x="1" y="69"/>
                    <a:pt x="101" y="116"/>
                  </a:cubicBezTo>
                  <a:cubicBezTo>
                    <a:pt x="154" y="141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7" name="Google Shape;5247;p3"/>
            <p:cNvSpPr/>
            <p:nvPr/>
          </p:nvSpPr>
          <p:spPr>
            <a:xfrm>
              <a:off x="7014982" y="4518236"/>
              <a:ext cx="39869" cy="15868"/>
            </a:xfrm>
            <a:custGeom>
              <a:avLst/>
              <a:gdLst/>
              <a:ahLst/>
              <a:cxnLst/>
              <a:rect l="l" t="t" r="r" b="b"/>
              <a:pathLst>
                <a:path w="1117" h="527" extrusionOk="0">
                  <a:moveTo>
                    <a:pt x="648" y="306"/>
                  </a:moveTo>
                  <a:cubicBezTo>
                    <a:pt x="1117" y="0"/>
                    <a:pt x="1" y="526"/>
                    <a:pt x="648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8" name="Google Shape;5248;p3"/>
            <p:cNvSpPr/>
            <p:nvPr/>
          </p:nvSpPr>
          <p:spPr>
            <a:xfrm>
              <a:off x="4849272" y="4524017"/>
              <a:ext cx="13849" cy="7407"/>
            </a:xfrm>
            <a:custGeom>
              <a:avLst/>
              <a:gdLst/>
              <a:ahLst/>
              <a:cxnLst/>
              <a:rect l="l" t="t" r="r" b="b"/>
              <a:pathLst>
                <a:path w="388" h="246" extrusionOk="0">
                  <a:moveTo>
                    <a:pt x="388" y="114"/>
                  </a:moveTo>
                  <a:cubicBezTo>
                    <a:pt x="387" y="22"/>
                    <a:pt x="47" y="0"/>
                    <a:pt x="0" y="114"/>
                  </a:cubicBezTo>
                  <a:cubicBezTo>
                    <a:pt x="221" y="105"/>
                    <a:pt x="301" y="246"/>
                    <a:pt x="388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9" name="Google Shape;5249;p3"/>
            <p:cNvSpPr/>
            <p:nvPr/>
          </p:nvSpPr>
          <p:spPr>
            <a:xfrm>
              <a:off x="4591113" y="452666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100" y="117"/>
                  </a:moveTo>
                  <a:cubicBezTo>
                    <a:pt x="153" y="142"/>
                    <a:pt x="389" y="73"/>
                    <a:pt x="292" y="26"/>
                  </a:cubicBezTo>
                  <a:cubicBezTo>
                    <a:pt x="238" y="1"/>
                    <a:pt x="0" y="70"/>
                    <a:pt x="100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0" name="Google Shape;5250;p3"/>
            <p:cNvSpPr/>
            <p:nvPr/>
          </p:nvSpPr>
          <p:spPr>
            <a:xfrm>
              <a:off x="196377" y="4527419"/>
              <a:ext cx="13849" cy="2800"/>
            </a:xfrm>
            <a:custGeom>
              <a:avLst/>
              <a:gdLst/>
              <a:ahLst/>
              <a:cxnLst/>
              <a:rect l="l" t="t" r="r" b="b"/>
              <a:pathLst>
                <a:path w="388" h="93" extrusionOk="0">
                  <a:moveTo>
                    <a:pt x="387" y="1"/>
                  </a:moveTo>
                  <a:cubicBezTo>
                    <a:pt x="236" y="20"/>
                    <a:pt x="5" y="2"/>
                    <a:pt x="1" y="92"/>
                  </a:cubicBezTo>
                  <a:cubicBezTo>
                    <a:pt x="149" y="73"/>
                    <a:pt x="381" y="89"/>
                    <a:pt x="3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1" name="Google Shape;5251;p3"/>
            <p:cNvSpPr/>
            <p:nvPr/>
          </p:nvSpPr>
          <p:spPr>
            <a:xfrm>
              <a:off x="7298910" y="4519200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09" y="274"/>
                  </a:moveTo>
                  <a:cubicBezTo>
                    <a:pt x="418" y="158"/>
                    <a:pt x="656" y="147"/>
                    <a:pt x="602" y="1"/>
                  </a:cubicBezTo>
                  <a:lnTo>
                    <a:pt x="213" y="1"/>
                  </a:lnTo>
                  <a:cubicBezTo>
                    <a:pt x="1" y="131"/>
                    <a:pt x="8" y="223"/>
                    <a:pt x="409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2" name="Google Shape;5252;p3"/>
            <p:cNvSpPr/>
            <p:nvPr/>
          </p:nvSpPr>
          <p:spPr>
            <a:xfrm>
              <a:off x="2147578" y="4523927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5"/>
                  </a:moveTo>
                  <a:cubicBezTo>
                    <a:pt x="239" y="1"/>
                    <a:pt x="0" y="70"/>
                    <a:pt x="98" y="117"/>
                  </a:cubicBezTo>
                  <a:cubicBezTo>
                    <a:pt x="154" y="143"/>
                    <a:pt x="392" y="75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3" name="Google Shape;5253;p3"/>
            <p:cNvSpPr/>
            <p:nvPr/>
          </p:nvSpPr>
          <p:spPr>
            <a:xfrm>
              <a:off x="1810290" y="4521187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3" y="26"/>
                  </a:moveTo>
                  <a:cubicBezTo>
                    <a:pt x="240" y="0"/>
                    <a:pt x="1" y="71"/>
                    <a:pt x="103" y="116"/>
                  </a:cubicBezTo>
                  <a:cubicBezTo>
                    <a:pt x="155" y="144"/>
                    <a:pt x="391" y="75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4" name="Google Shape;5254;p3"/>
            <p:cNvSpPr/>
            <p:nvPr/>
          </p:nvSpPr>
          <p:spPr>
            <a:xfrm>
              <a:off x="1455942" y="4517995"/>
              <a:ext cx="13813" cy="7467"/>
            </a:xfrm>
            <a:custGeom>
              <a:avLst/>
              <a:gdLst/>
              <a:ahLst/>
              <a:cxnLst/>
              <a:rect l="l" t="t" r="r" b="b"/>
              <a:pathLst>
                <a:path w="387" h="248" extrusionOk="0">
                  <a:moveTo>
                    <a:pt x="387" y="132"/>
                  </a:moveTo>
                  <a:cubicBezTo>
                    <a:pt x="171" y="141"/>
                    <a:pt x="87" y="0"/>
                    <a:pt x="0" y="132"/>
                  </a:cubicBezTo>
                  <a:cubicBezTo>
                    <a:pt x="2" y="224"/>
                    <a:pt x="340" y="247"/>
                    <a:pt x="387" y="13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5" name="Google Shape;5255;p3"/>
            <p:cNvSpPr/>
            <p:nvPr/>
          </p:nvSpPr>
          <p:spPr>
            <a:xfrm>
              <a:off x="4284913" y="4516550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6" name="Google Shape;5256;p3"/>
            <p:cNvSpPr/>
            <p:nvPr/>
          </p:nvSpPr>
          <p:spPr>
            <a:xfrm>
              <a:off x="1524791" y="4516550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7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7" name="Google Shape;5257;p3"/>
            <p:cNvSpPr/>
            <p:nvPr/>
          </p:nvSpPr>
          <p:spPr>
            <a:xfrm>
              <a:off x="7932869" y="4516068"/>
              <a:ext cx="20702" cy="3673"/>
            </a:xfrm>
            <a:custGeom>
              <a:avLst/>
              <a:gdLst/>
              <a:ahLst/>
              <a:cxnLst/>
              <a:rect l="l" t="t" r="r" b="b"/>
              <a:pathLst>
                <a:path w="580" h="122" extrusionOk="0">
                  <a:moveTo>
                    <a:pt x="580" y="16"/>
                  </a:moveTo>
                  <a:cubicBezTo>
                    <a:pt x="353" y="31"/>
                    <a:pt x="34" y="0"/>
                    <a:pt x="0" y="108"/>
                  </a:cubicBezTo>
                  <a:cubicBezTo>
                    <a:pt x="229" y="92"/>
                    <a:pt x="549" y="122"/>
                    <a:pt x="580" y="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8" name="Google Shape;5258;p3"/>
            <p:cNvSpPr/>
            <p:nvPr/>
          </p:nvSpPr>
          <p:spPr>
            <a:xfrm>
              <a:off x="4470689" y="4513389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3" y="105"/>
                  </a:moveTo>
                  <a:cubicBezTo>
                    <a:pt x="0" y="155"/>
                    <a:pt x="157" y="207"/>
                    <a:pt x="193" y="105"/>
                  </a:cubicBezTo>
                  <a:cubicBezTo>
                    <a:pt x="196" y="54"/>
                    <a:pt x="41" y="1"/>
                    <a:pt x="3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9" name="Google Shape;5259;p3"/>
            <p:cNvSpPr/>
            <p:nvPr/>
          </p:nvSpPr>
          <p:spPr>
            <a:xfrm>
              <a:off x="630032" y="4509776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7" y="134"/>
                  </a:moveTo>
                  <a:cubicBezTo>
                    <a:pt x="168" y="143"/>
                    <a:pt x="86" y="1"/>
                    <a:pt x="1" y="134"/>
                  </a:cubicBezTo>
                  <a:cubicBezTo>
                    <a:pt x="2" y="225"/>
                    <a:pt x="336" y="247"/>
                    <a:pt x="387" y="13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0" name="Google Shape;5260;p3"/>
            <p:cNvSpPr/>
            <p:nvPr/>
          </p:nvSpPr>
          <p:spPr>
            <a:xfrm>
              <a:off x="1180579" y="4507969"/>
              <a:ext cx="7031" cy="6173"/>
            </a:xfrm>
            <a:custGeom>
              <a:avLst/>
              <a:gdLst/>
              <a:ahLst/>
              <a:cxnLst/>
              <a:rect l="l" t="t" r="r" b="b"/>
              <a:pathLst>
                <a:path w="197" h="205" extrusionOk="0">
                  <a:moveTo>
                    <a:pt x="197" y="102"/>
                  </a:moveTo>
                  <a:cubicBezTo>
                    <a:pt x="197" y="53"/>
                    <a:pt x="36" y="1"/>
                    <a:pt x="2" y="102"/>
                  </a:cubicBezTo>
                  <a:cubicBezTo>
                    <a:pt x="1" y="152"/>
                    <a:pt x="156" y="204"/>
                    <a:pt x="197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1" name="Google Shape;5261;p3"/>
            <p:cNvSpPr/>
            <p:nvPr/>
          </p:nvSpPr>
          <p:spPr>
            <a:xfrm>
              <a:off x="3534563" y="4505229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6" y="103"/>
                  </a:moveTo>
                  <a:cubicBezTo>
                    <a:pt x="196" y="52"/>
                    <a:pt x="38" y="0"/>
                    <a:pt x="4" y="103"/>
                  </a:cubicBezTo>
                  <a:cubicBezTo>
                    <a:pt x="0" y="154"/>
                    <a:pt x="162" y="206"/>
                    <a:pt x="196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2" name="Google Shape;5262;p3"/>
            <p:cNvSpPr/>
            <p:nvPr/>
          </p:nvSpPr>
          <p:spPr>
            <a:xfrm>
              <a:off x="7533763" y="4502248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6" y="111"/>
                  </a:moveTo>
                  <a:cubicBezTo>
                    <a:pt x="342" y="0"/>
                    <a:pt x="171" y="54"/>
                    <a:pt x="1" y="111"/>
                  </a:cubicBezTo>
                  <a:cubicBezTo>
                    <a:pt x="1" y="202"/>
                    <a:pt x="336" y="225"/>
                    <a:pt x="386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3" name="Google Shape;5263;p3"/>
            <p:cNvSpPr/>
            <p:nvPr/>
          </p:nvSpPr>
          <p:spPr>
            <a:xfrm>
              <a:off x="4222952" y="4502820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1" y="1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4" name="Google Shape;5264;p3"/>
            <p:cNvSpPr/>
            <p:nvPr/>
          </p:nvSpPr>
          <p:spPr>
            <a:xfrm>
              <a:off x="2780823" y="450483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101" y="116"/>
                  </a:moveTo>
                  <a:cubicBezTo>
                    <a:pt x="154" y="141"/>
                    <a:pt x="392" y="72"/>
                    <a:pt x="294" y="26"/>
                  </a:cubicBezTo>
                  <a:cubicBezTo>
                    <a:pt x="240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5" name="Google Shape;5265;p3"/>
            <p:cNvSpPr/>
            <p:nvPr/>
          </p:nvSpPr>
          <p:spPr>
            <a:xfrm>
              <a:off x="2502248" y="4502459"/>
              <a:ext cx="6853" cy="6263"/>
            </a:xfrm>
            <a:custGeom>
              <a:avLst/>
              <a:gdLst/>
              <a:ahLst/>
              <a:cxnLst/>
              <a:rect l="l" t="t" r="r" b="b"/>
              <a:pathLst>
                <a:path w="192" h="208" extrusionOk="0">
                  <a:moveTo>
                    <a:pt x="1" y="104"/>
                  </a:moveTo>
                  <a:cubicBezTo>
                    <a:pt x="1" y="152"/>
                    <a:pt x="155" y="207"/>
                    <a:pt x="191" y="104"/>
                  </a:cubicBezTo>
                  <a:cubicBezTo>
                    <a:pt x="191" y="53"/>
                    <a:pt x="35" y="1"/>
                    <a:pt x="1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6" name="Google Shape;5266;p3"/>
            <p:cNvSpPr/>
            <p:nvPr/>
          </p:nvSpPr>
          <p:spPr>
            <a:xfrm>
              <a:off x="1868896" y="4502429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7" y="105"/>
                  </a:moveTo>
                  <a:cubicBezTo>
                    <a:pt x="197" y="54"/>
                    <a:pt x="40" y="1"/>
                    <a:pt x="4" y="105"/>
                  </a:cubicBezTo>
                  <a:cubicBezTo>
                    <a:pt x="1" y="156"/>
                    <a:pt x="158" y="208"/>
                    <a:pt x="197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7" name="Google Shape;5267;p3"/>
            <p:cNvSpPr/>
            <p:nvPr/>
          </p:nvSpPr>
          <p:spPr>
            <a:xfrm>
              <a:off x="512999" y="4505560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1"/>
                  </a:moveTo>
                  <a:cubicBezTo>
                    <a:pt x="236" y="21"/>
                    <a:pt x="5" y="2"/>
                    <a:pt x="1" y="91"/>
                  </a:cubicBezTo>
                  <a:cubicBezTo>
                    <a:pt x="150" y="73"/>
                    <a:pt x="379" y="88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8" name="Google Shape;5268;p3"/>
            <p:cNvSpPr/>
            <p:nvPr/>
          </p:nvSpPr>
          <p:spPr>
            <a:xfrm>
              <a:off x="6666451" y="4496799"/>
              <a:ext cx="13849" cy="6805"/>
            </a:xfrm>
            <a:custGeom>
              <a:avLst/>
              <a:gdLst/>
              <a:ahLst/>
              <a:cxnLst/>
              <a:rect l="l" t="t" r="r" b="b"/>
              <a:pathLst>
                <a:path w="388" h="226" extrusionOk="0">
                  <a:moveTo>
                    <a:pt x="387" y="111"/>
                  </a:moveTo>
                  <a:cubicBezTo>
                    <a:pt x="347" y="1"/>
                    <a:pt x="173" y="53"/>
                    <a:pt x="1" y="111"/>
                  </a:cubicBezTo>
                  <a:cubicBezTo>
                    <a:pt x="2" y="202"/>
                    <a:pt x="336" y="225"/>
                    <a:pt x="387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9" name="Google Shape;5269;p3"/>
            <p:cNvSpPr/>
            <p:nvPr/>
          </p:nvSpPr>
          <p:spPr>
            <a:xfrm>
              <a:off x="6112264" y="4499358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0" y="26"/>
                  </a:moveTo>
                  <a:cubicBezTo>
                    <a:pt x="238" y="1"/>
                    <a:pt x="1" y="70"/>
                    <a:pt x="100" y="116"/>
                  </a:cubicBezTo>
                  <a:cubicBezTo>
                    <a:pt x="153" y="142"/>
                    <a:pt x="392" y="73"/>
                    <a:pt x="290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0" name="Google Shape;5270;p3"/>
            <p:cNvSpPr/>
            <p:nvPr/>
          </p:nvSpPr>
          <p:spPr>
            <a:xfrm>
              <a:off x="4993931" y="4494661"/>
              <a:ext cx="20595" cy="8973"/>
            </a:xfrm>
            <a:custGeom>
              <a:avLst/>
              <a:gdLst/>
              <a:ahLst/>
              <a:cxnLst/>
              <a:rect l="l" t="t" r="r" b="b"/>
              <a:pathLst>
                <a:path w="577" h="298" extrusionOk="0">
                  <a:moveTo>
                    <a:pt x="576" y="0"/>
                  </a:moveTo>
                  <a:lnTo>
                    <a:pt x="192" y="0"/>
                  </a:lnTo>
                  <a:cubicBezTo>
                    <a:pt x="192" y="90"/>
                    <a:pt x="37" y="108"/>
                    <a:pt x="0" y="182"/>
                  </a:cubicBezTo>
                  <a:cubicBezTo>
                    <a:pt x="243" y="187"/>
                    <a:pt x="265" y="298"/>
                    <a:pt x="576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1" name="Google Shape;5271;p3"/>
            <p:cNvSpPr/>
            <p:nvPr/>
          </p:nvSpPr>
          <p:spPr>
            <a:xfrm>
              <a:off x="2767438" y="4494270"/>
              <a:ext cx="23878" cy="5871"/>
            </a:xfrm>
            <a:custGeom>
              <a:avLst/>
              <a:gdLst/>
              <a:ahLst/>
              <a:cxnLst/>
              <a:rect l="l" t="t" r="r" b="b"/>
              <a:pathLst>
                <a:path w="669" h="195" extrusionOk="0">
                  <a:moveTo>
                    <a:pt x="476" y="195"/>
                  </a:moveTo>
                  <a:cubicBezTo>
                    <a:pt x="472" y="103"/>
                    <a:pt x="632" y="87"/>
                    <a:pt x="669" y="13"/>
                  </a:cubicBezTo>
                  <a:cubicBezTo>
                    <a:pt x="365" y="22"/>
                    <a:pt x="1" y="0"/>
                    <a:pt x="88" y="19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2" name="Google Shape;5272;p3"/>
            <p:cNvSpPr/>
            <p:nvPr/>
          </p:nvSpPr>
          <p:spPr>
            <a:xfrm>
              <a:off x="6883136" y="4493938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4"/>
                  </a:moveTo>
                  <a:cubicBezTo>
                    <a:pt x="238" y="1"/>
                    <a:pt x="1" y="68"/>
                    <a:pt x="100" y="114"/>
                  </a:cubicBezTo>
                  <a:cubicBezTo>
                    <a:pt x="154" y="140"/>
                    <a:pt x="392" y="70"/>
                    <a:pt x="293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3" name="Google Shape;5273;p3"/>
            <p:cNvSpPr/>
            <p:nvPr/>
          </p:nvSpPr>
          <p:spPr>
            <a:xfrm>
              <a:off x="4460659" y="4483732"/>
              <a:ext cx="40368" cy="13670"/>
            </a:xfrm>
            <a:custGeom>
              <a:avLst/>
              <a:gdLst/>
              <a:ahLst/>
              <a:cxnLst/>
              <a:rect l="l" t="t" r="r" b="b"/>
              <a:pathLst>
                <a:path w="1131" h="454" extrusionOk="0">
                  <a:moveTo>
                    <a:pt x="284" y="453"/>
                  </a:moveTo>
                  <a:lnTo>
                    <a:pt x="1054" y="453"/>
                  </a:lnTo>
                  <a:cubicBezTo>
                    <a:pt x="1131" y="235"/>
                    <a:pt x="700" y="256"/>
                    <a:pt x="859" y="0"/>
                  </a:cubicBezTo>
                  <a:cubicBezTo>
                    <a:pt x="1" y="39"/>
                    <a:pt x="576" y="191"/>
                    <a:pt x="284" y="45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4" name="Google Shape;5274;p3"/>
            <p:cNvSpPr/>
            <p:nvPr/>
          </p:nvSpPr>
          <p:spPr>
            <a:xfrm>
              <a:off x="2498572" y="449393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42" y="1"/>
                    <a:pt x="1" y="68"/>
                    <a:pt x="104" y="114"/>
                  </a:cubicBezTo>
                  <a:cubicBezTo>
                    <a:pt x="156" y="140"/>
                    <a:pt x="393" y="70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5" name="Google Shape;5275;p3"/>
            <p:cNvSpPr/>
            <p:nvPr/>
          </p:nvSpPr>
          <p:spPr>
            <a:xfrm>
              <a:off x="1865363" y="4493938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3" y="114"/>
                  </a:moveTo>
                  <a:cubicBezTo>
                    <a:pt x="153" y="140"/>
                    <a:pt x="395" y="70"/>
                    <a:pt x="296" y="24"/>
                  </a:cubicBezTo>
                  <a:cubicBezTo>
                    <a:pt x="237" y="1"/>
                    <a:pt x="1" y="67"/>
                    <a:pt x="103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6" name="Google Shape;5276;p3"/>
            <p:cNvSpPr/>
            <p:nvPr/>
          </p:nvSpPr>
          <p:spPr>
            <a:xfrm>
              <a:off x="170750" y="4481293"/>
              <a:ext cx="46293" cy="18759"/>
            </a:xfrm>
            <a:custGeom>
              <a:avLst/>
              <a:gdLst/>
              <a:ahLst/>
              <a:cxnLst/>
              <a:rect l="l" t="t" r="r" b="b"/>
              <a:pathLst>
                <a:path w="1297" h="623" extrusionOk="0">
                  <a:moveTo>
                    <a:pt x="1297" y="353"/>
                  </a:moveTo>
                  <a:cubicBezTo>
                    <a:pt x="926" y="316"/>
                    <a:pt x="1144" y="0"/>
                    <a:pt x="524" y="81"/>
                  </a:cubicBezTo>
                  <a:cubicBezTo>
                    <a:pt x="1" y="225"/>
                    <a:pt x="1001" y="623"/>
                    <a:pt x="1297" y="35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7" name="Google Shape;5277;p3"/>
            <p:cNvSpPr/>
            <p:nvPr/>
          </p:nvSpPr>
          <p:spPr>
            <a:xfrm>
              <a:off x="8576393" y="4488429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5" y="24"/>
                  </a:moveTo>
                  <a:cubicBezTo>
                    <a:pt x="240" y="1"/>
                    <a:pt x="1" y="69"/>
                    <a:pt x="101" y="116"/>
                  </a:cubicBezTo>
                  <a:cubicBezTo>
                    <a:pt x="152" y="141"/>
                    <a:pt x="393" y="73"/>
                    <a:pt x="295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8" name="Google Shape;5278;p3"/>
            <p:cNvSpPr/>
            <p:nvPr/>
          </p:nvSpPr>
          <p:spPr>
            <a:xfrm>
              <a:off x="7086330" y="4489151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4" y="23"/>
                    <a:pt x="4" y="4"/>
                    <a:pt x="0" y="92"/>
                  </a:cubicBezTo>
                  <a:cubicBezTo>
                    <a:pt x="149" y="71"/>
                    <a:pt x="380" y="89"/>
                    <a:pt x="38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9" name="Google Shape;5279;p3"/>
            <p:cNvSpPr/>
            <p:nvPr/>
          </p:nvSpPr>
          <p:spPr>
            <a:xfrm>
              <a:off x="4215171" y="4481022"/>
              <a:ext cx="21558" cy="6353"/>
            </a:xfrm>
            <a:custGeom>
              <a:avLst/>
              <a:gdLst/>
              <a:ahLst/>
              <a:cxnLst/>
              <a:rect l="l" t="t" r="r" b="b"/>
              <a:pathLst>
                <a:path w="604" h="211" extrusionOk="0">
                  <a:moveTo>
                    <a:pt x="604" y="182"/>
                  </a:moveTo>
                  <a:lnTo>
                    <a:pt x="604" y="0"/>
                  </a:lnTo>
                  <a:lnTo>
                    <a:pt x="25" y="0"/>
                  </a:lnTo>
                  <a:cubicBezTo>
                    <a:pt x="1" y="162"/>
                    <a:pt x="219" y="210"/>
                    <a:pt x="604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0" name="Google Shape;5280;p3"/>
            <p:cNvSpPr/>
            <p:nvPr/>
          </p:nvSpPr>
          <p:spPr>
            <a:xfrm>
              <a:off x="3049297" y="4482949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3" y="26"/>
                  </a:moveTo>
                  <a:cubicBezTo>
                    <a:pt x="240" y="0"/>
                    <a:pt x="1" y="69"/>
                    <a:pt x="100" y="118"/>
                  </a:cubicBezTo>
                  <a:cubicBezTo>
                    <a:pt x="151" y="141"/>
                    <a:pt x="390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1" name="Google Shape;5281;p3"/>
            <p:cNvSpPr/>
            <p:nvPr/>
          </p:nvSpPr>
          <p:spPr>
            <a:xfrm>
              <a:off x="1383487" y="448294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6" y="26"/>
                  </a:moveTo>
                  <a:cubicBezTo>
                    <a:pt x="241" y="0"/>
                    <a:pt x="1" y="69"/>
                    <a:pt x="101" y="118"/>
                  </a:cubicBezTo>
                  <a:cubicBezTo>
                    <a:pt x="157" y="141"/>
                    <a:pt x="394" y="73"/>
                    <a:pt x="296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2" name="Google Shape;5282;p3"/>
            <p:cNvSpPr/>
            <p:nvPr/>
          </p:nvSpPr>
          <p:spPr>
            <a:xfrm>
              <a:off x="254768" y="448294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6"/>
                  </a:moveTo>
                  <a:cubicBezTo>
                    <a:pt x="238" y="0"/>
                    <a:pt x="0" y="69"/>
                    <a:pt x="99" y="118"/>
                  </a:cubicBezTo>
                  <a:cubicBezTo>
                    <a:pt x="152" y="141"/>
                    <a:pt x="393" y="73"/>
                    <a:pt x="291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3" name="Google Shape;5283;p3"/>
            <p:cNvSpPr/>
            <p:nvPr/>
          </p:nvSpPr>
          <p:spPr>
            <a:xfrm>
              <a:off x="4529188" y="4480239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0" y="25"/>
                  </a:moveTo>
                  <a:cubicBezTo>
                    <a:pt x="237" y="0"/>
                    <a:pt x="1" y="68"/>
                    <a:pt x="99" y="116"/>
                  </a:cubicBezTo>
                  <a:cubicBezTo>
                    <a:pt x="151" y="140"/>
                    <a:pt x="391" y="72"/>
                    <a:pt x="290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4" name="Google Shape;5284;p3"/>
            <p:cNvSpPr/>
            <p:nvPr/>
          </p:nvSpPr>
          <p:spPr>
            <a:xfrm>
              <a:off x="2144259" y="4474609"/>
              <a:ext cx="27626" cy="9966"/>
            </a:xfrm>
            <a:custGeom>
              <a:avLst/>
              <a:gdLst/>
              <a:ahLst/>
              <a:cxnLst/>
              <a:rect l="l" t="t" r="r" b="b"/>
              <a:pathLst>
                <a:path w="774" h="331" extrusionOk="0">
                  <a:moveTo>
                    <a:pt x="0" y="212"/>
                  </a:moveTo>
                  <a:cubicBezTo>
                    <a:pt x="258" y="329"/>
                    <a:pt x="717" y="331"/>
                    <a:pt x="773" y="120"/>
                  </a:cubicBezTo>
                  <a:cubicBezTo>
                    <a:pt x="516" y="3"/>
                    <a:pt x="54" y="0"/>
                    <a:pt x="0" y="2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5" name="Google Shape;5285;p3"/>
            <p:cNvSpPr/>
            <p:nvPr/>
          </p:nvSpPr>
          <p:spPr>
            <a:xfrm>
              <a:off x="8442263" y="4474970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7" y="110"/>
                  </a:moveTo>
                  <a:cubicBezTo>
                    <a:pt x="347" y="0"/>
                    <a:pt x="173" y="54"/>
                    <a:pt x="1" y="110"/>
                  </a:cubicBezTo>
                  <a:cubicBezTo>
                    <a:pt x="3" y="201"/>
                    <a:pt x="339" y="223"/>
                    <a:pt x="387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6" name="Google Shape;5286;p3"/>
            <p:cNvSpPr/>
            <p:nvPr/>
          </p:nvSpPr>
          <p:spPr>
            <a:xfrm>
              <a:off x="7747093" y="4475121"/>
              <a:ext cx="6960" cy="6263"/>
            </a:xfrm>
            <a:custGeom>
              <a:avLst/>
              <a:gdLst/>
              <a:ahLst/>
              <a:cxnLst/>
              <a:rect l="l" t="t" r="r" b="b"/>
              <a:pathLst>
                <a:path w="195" h="208" extrusionOk="0">
                  <a:moveTo>
                    <a:pt x="194" y="105"/>
                  </a:moveTo>
                  <a:cubicBezTo>
                    <a:pt x="194" y="54"/>
                    <a:pt x="36" y="0"/>
                    <a:pt x="1" y="105"/>
                  </a:cubicBezTo>
                  <a:cubicBezTo>
                    <a:pt x="1" y="153"/>
                    <a:pt x="155" y="208"/>
                    <a:pt x="194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7" name="Google Shape;5287;p3"/>
            <p:cNvSpPr/>
            <p:nvPr/>
          </p:nvSpPr>
          <p:spPr>
            <a:xfrm>
              <a:off x="4587758" y="4475512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8" name="Google Shape;5288;p3"/>
            <p:cNvSpPr/>
            <p:nvPr/>
          </p:nvSpPr>
          <p:spPr>
            <a:xfrm>
              <a:off x="1383487" y="4477469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7"/>
                  </a:moveTo>
                  <a:cubicBezTo>
                    <a:pt x="241" y="1"/>
                    <a:pt x="1" y="71"/>
                    <a:pt x="101" y="118"/>
                  </a:cubicBezTo>
                  <a:cubicBezTo>
                    <a:pt x="157" y="143"/>
                    <a:pt x="394" y="72"/>
                    <a:pt x="296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9" name="Google Shape;5289;p3"/>
            <p:cNvSpPr/>
            <p:nvPr/>
          </p:nvSpPr>
          <p:spPr>
            <a:xfrm>
              <a:off x="1352685" y="4475362"/>
              <a:ext cx="23914" cy="6022"/>
            </a:xfrm>
            <a:custGeom>
              <a:avLst/>
              <a:gdLst/>
              <a:ahLst/>
              <a:cxnLst/>
              <a:rect l="l" t="t" r="r" b="b"/>
              <a:pathLst>
                <a:path w="670" h="200" extrusionOk="0">
                  <a:moveTo>
                    <a:pt x="578" y="5"/>
                  </a:moveTo>
                  <a:cubicBezTo>
                    <a:pt x="246" y="0"/>
                    <a:pt x="86" y="75"/>
                    <a:pt x="1" y="188"/>
                  </a:cubicBezTo>
                  <a:cubicBezTo>
                    <a:pt x="304" y="178"/>
                    <a:pt x="669" y="200"/>
                    <a:pt x="578" y="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0" name="Google Shape;5290;p3"/>
            <p:cNvSpPr/>
            <p:nvPr/>
          </p:nvSpPr>
          <p:spPr>
            <a:xfrm>
              <a:off x="172142" y="4477469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7"/>
                  </a:moveTo>
                  <a:cubicBezTo>
                    <a:pt x="240" y="1"/>
                    <a:pt x="1" y="71"/>
                    <a:pt x="100" y="118"/>
                  </a:cubicBezTo>
                  <a:cubicBezTo>
                    <a:pt x="152" y="143"/>
                    <a:pt x="394" y="72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1" name="Google Shape;5291;p3"/>
            <p:cNvSpPr/>
            <p:nvPr/>
          </p:nvSpPr>
          <p:spPr>
            <a:xfrm>
              <a:off x="8593739" y="4469249"/>
              <a:ext cx="27555" cy="10177"/>
            </a:xfrm>
            <a:custGeom>
              <a:avLst/>
              <a:gdLst/>
              <a:ahLst/>
              <a:cxnLst/>
              <a:rect l="l" t="t" r="r" b="b"/>
              <a:pathLst>
                <a:path w="772" h="338" extrusionOk="0">
                  <a:moveTo>
                    <a:pt x="772" y="300"/>
                  </a:moveTo>
                  <a:lnTo>
                    <a:pt x="772" y="27"/>
                  </a:lnTo>
                  <a:cubicBezTo>
                    <a:pt x="332" y="1"/>
                    <a:pt x="48" y="48"/>
                    <a:pt x="1" y="208"/>
                  </a:cubicBezTo>
                  <a:cubicBezTo>
                    <a:pt x="260" y="237"/>
                    <a:pt x="367" y="338"/>
                    <a:pt x="772" y="30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2" name="Google Shape;5292;p3"/>
            <p:cNvSpPr/>
            <p:nvPr/>
          </p:nvSpPr>
          <p:spPr>
            <a:xfrm>
              <a:off x="7967347" y="4472411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3" y="103"/>
                  </a:moveTo>
                  <a:cubicBezTo>
                    <a:pt x="193" y="52"/>
                    <a:pt x="38" y="0"/>
                    <a:pt x="0" y="103"/>
                  </a:cubicBezTo>
                  <a:cubicBezTo>
                    <a:pt x="0" y="154"/>
                    <a:pt x="156" y="207"/>
                    <a:pt x="193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3" name="Google Shape;5293;p3"/>
            <p:cNvSpPr/>
            <p:nvPr/>
          </p:nvSpPr>
          <p:spPr>
            <a:xfrm>
              <a:off x="7664395" y="4464553"/>
              <a:ext cx="29910" cy="13730"/>
            </a:xfrm>
            <a:custGeom>
              <a:avLst/>
              <a:gdLst/>
              <a:ahLst/>
              <a:cxnLst/>
              <a:rect l="l" t="t" r="r" b="b"/>
              <a:pathLst>
                <a:path w="838" h="456" extrusionOk="0">
                  <a:moveTo>
                    <a:pt x="197" y="456"/>
                  </a:moveTo>
                  <a:lnTo>
                    <a:pt x="582" y="456"/>
                  </a:lnTo>
                  <a:cubicBezTo>
                    <a:pt x="682" y="223"/>
                    <a:pt x="838" y="137"/>
                    <a:pt x="387" y="0"/>
                  </a:cubicBezTo>
                  <a:cubicBezTo>
                    <a:pt x="530" y="248"/>
                    <a:pt x="5" y="183"/>
                    <a:pt x="1" y="364"/>
                  </a:cubicBezTo>
                  <a:cubicBezTo>
                    <a:pt x="121" y="370"/>
                    <a:pt x="232" y="377"/>
                    <a:pt x="197" y="45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4" name="Google Shape;5294;p3"/>
            <p:cNvSpPr/>
            <p:nvPr/>
          </p:nvSpPr>
          <p:spPr>
            <a:xfrm>
              <a:off x="7595581" y="4469641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4"/>
                  </a:moveTo>
                  <a:cubicBezTo>
                    <a:pt x="197" y="53"/>
                    <a:pt x="39" y="1"/>
                    <a:pt x="1" y="104"/>
                  </a:cubicBezTo>
                  <a:cubicBezTo>
                    <a:pt x="4" y="155"/>
                    <a:pt x="160" y="207"/>
                    <a:pt x="195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5" name="Google Shape;5295;p3"/>
            <p:cNvSpPr/>
            <p:nvPr/>
          </p:nvSpPr>
          <p:spPr>
            <a:xfrm>
              <a:off x="4274669" y="4462746"/>
              <a:ext cx="58821" cy="12797"/>
            </a:xfrm>
            <a:custGeom>
              <a:avLst/>
              <a:gdLst/>
              <a:ahLst/>
              <a:cxnLst/>
              <a:rect l="l" t="t" r="r" b="b"/>
              <a:pathLst>
                <a:path w="1648" h="425" extrusionOk="0">
                  <a:moveTo>
                    <a:pt x="673" y="424"/>
                  </a:moveTo>
                  <a:cubicBezTo>
                    <a:pt x="1648" y="59"/>
                    <a:pt x="1" y="0"/>
                    <a:pt x="673" y="4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6" name="Google Shape;5296;p3"/>
            <p:cNvSpPr/>
            <p:nvPr/>
          </p:nvSpPr>
          <p:spPr>
            <a:xfrm>
              <a:off x="4615241" y="4470032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6" y="21"/>
                    <a:pt x="6" y="2"/>
                    <a:pt x="1" y="92"/>
                  </a:cubicBezTo>
                  <a:cubicBezTo>
                    <a:pt x="151" y="71"/>
                    <a:pt x="382" y="90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7" name="Google Shape;5297;p3"/>
            <p:cNvSpPr/>
            <p:nvPr/>
          </p:nvSpPr>
          <p:spPr>
            <a:xfrm>
              <a:off x="4078435" y="4467292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8" name="Google Shape;5298;p3"/>
            <p:cNvSpPr/>
            <p:nvPr/>
          </p:nvSpPr>
          <p:spPr>
            <a:xfrm>
              <a:off x="3059719" y="4466931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3" y="104"/>
                  </a:moveTo>
                  <a:cubicBezTo>
                    <a:pt x="193" y="53"/>
                    <a:pt x="37" y="1"/>
                    <a:pt x="0" y="104"/>
                  </a:cubicBezTo>
                  <a:cubicBezTo>
                    <a:pt x="0" y="154"/>
                    <a:pt x="158" y="206"/>
                    <a:pt x="193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9" name="Google Shape;5299;p3"/>
            <p:cNvSpPr/>
            <p:nvPr/>
          </p:nvSpPr>
          <p:spPr>
            <a:xfrm>
              <a:off x="1352649" y="4464191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4" y="104"/>
                  </a:moveTo>
                  <a:cubicBezTo>
                    <a:pt x="196" y="53"/>
                    <a:pt x="40" y="0"/>
                    <a:pt x="2" y="104"/>
                  </a:cubicBezTo>
                  <a:cubicBezTo>
                    <a:pt x="1" y="154"/>
                    <a:pt x="157" y="208"/>
                    <a:pt x="194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0" name="Google Shape;5300;p3"/>
            <p:cNvSpPr/>
            <p:nvPr/>
          </p:nvSpPr>
          <p:spPr>
            <a:xfrm>
              <a:off x="8786439" y="4455731"/>
              <a:ext cx="27840" cy="18457"/>
            </a:xfrm>
            <a:custGeom>
              <a:avLst/>
              <a:gdLst/>
              <a:ahLst/>
              <a:cxnLst/>
              <a:rect l="l" t="t" r="r" b="b"/>
              <a:pathLst>
                <a:path w="780" h="613" extrusionOk="0">
                  <a:moveTo>
                    <a:pt x="0" y="293"/>
                  </a:moveTo>
                  <a:cubicBezTo>
                    <a:pt x="780" y="613"/>
                    <a:pt x="455" y="1"/>
                    <a:pt x="0" y="29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1" name="Google Shape;5301;p3"/>
            <p:cNvSpPr/>
            <p:nvPr/>
          </p:nvSpPr>
          <p:spPr>
            <a:xfrm>
              <a:off x="6508158" y="4461451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1" y="103"/>
                  </a:moveTo>
                  <a:cubicBezTo>
                    <a:pt x="193" y="52"/>
                    <a:pt x="38" y="0"/>
                    <a:pt x="0" y="103"/>
                  </a:cubicBezTo>
                  <a:cubicBezTo>
                    <a:pt x="0" y="154"/>
                    <a:pt x="158" y="206"/>
                    <a:pt x="191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2" name="Google Shape;5302;p3"/>
            <p:cNvSpPr/>
            <p:nvPr/>
          </p:nvSpPr>
          <p:spPr>
            <a:xfrm>
              <a:off x="8755352" y="4461060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6"/>
                  </a:moveTo>
                  <a:cubicBezTo>
                    <a:pt x="153" y="141"/>
                    <a:pt x="392" y="72"/>
                    <a:pt x="293" y="26"/>
                  </a:cubicBezTo>
                  <a:cubicBezTo>
                    <a:pt x="241" y="0"/>
                    <a:pt x="1" y="71"/>
                    <a:pt x="100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3" name="Google Shape;5303;p3"/>
            <p:cNvSpPr/>
            <p:nvPr/>
          </p:nvSpPr>
          <p:spPr>
            <a:xfrm>
              <a:off x="2188838" y="4461060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6"/>
                  </a:moveTo>
                  <a:cubicBezTo>
                    <a:pt x="241" y="0"/>
                    <a:pt x="1" y="71"/>
                    <a:pt x="104" y="116"/>
                  </a:cubicBezTo>
                  <a:cubicBezTo>
                    <a:pt x="155" y="141"/>
                    <a:pt x="395" y="72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4" name="Google Shape;5304;p3"/>
            <p:cNvSpPr/>
            <p:nvPr/>
          </p:nvSpPr>
          <p:spPr>
            <a:xfrm>
              <a:off x="1111837" y="4461843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0"/>
                  </a:moveTo>
                  <a:cubicBezTo>
                    <a:pt x="235" y="20"/>
                    <a:pt x="5" y="3"/>
                    <a:pt x="0" y="90"/>
                  </a:cubicBezTo>
                  <a:cubicBezTo>
                    <a:pt x="150" y="71"/>
                    <a:pt x="379" y="89"/>
                    <a:pt x="3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5" name="Google Shape;5305;p3"/>
            <p:cNvSpPr/>
            <p:nvPr/>
          </p:nvSpPr>
          <p:spPr>
            <a:xfrm>
              <a:off x="798462" y="446106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6"/>
                  </a:moveTo>
                  <a:cubicBezTo>
                    <a:pt x="155" y="141"/>
                    <a:pt x="393" y="72"/>
                    <a:pt x="294" y="26"/>
                  </a:cubicBezTo>
                  <a:cubicBezTo>
                    <a:pt x="242" y="0"/>
                    <a:pt x="1" y="71"/>
                    <a:pt x="102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6" name="Google Shape;5306;p3"/>
            <p:cNvSpPr/>
            <p:nvPr/>
          </p:nvSpPr>
          <p:spPr>
            <a:xfrm>
              <a:off x="8889624" y="4453503"/>
              <a:ext cx="23950" cy="5962"/>
            </a:xfrm>
            <a:custGeom>
              <a:avLst/>
              <a:gdLst/>
              <a:ahLst/>
              <a:cxnLst/>
              <a:rect l="l" t="t" r="r" b="b"/>
              <a:pathLst>
                <a:path w="671" h="198" extrusionOk="0">
                  <a:moveTo>
                    <a:pt x="582" y="6"/>
                  </a:moveTo>
                  <a:cubicBezTo>
                    <a:pt x="249" y="0"/>
                    <a:pt x="88" y="75"/>
                    <a:pt x="1" y="186"/>
                  </a:cubicBezTo>
                  <a:cubicBezTo>
                    <a:pt x="305" y="178"/>
                    <a:pt x="670" y="197"/>
                    <a:pt x="582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7" name="Google Shape;5307;p3"/>
            <p:cNvSpPr/>
            <p:nvPr/>
          </p:nvSpPr>
          <p:spPr>
            <a:xfrm>
              <a:off x="8769521" y="4453292"/>
              <a:ext cx="23878" cy="5811"/>
            </a:xfrm>
            <a:custGeom>
              <a:avLst/>
              <a:gdLst/>
              <a:ahLst/>
              <a:cxnLst/>
              <a:rect l="l" t="t" r="r" b="b"/>
              <a:pathLst>
                <a:path w="669" h="193" extrusionOk="0">
                  <a:moveTo>
                    <a:pt x="474" y="193"/>
                  </a:moveTo>
                  <a:cubicBezTo>
                    <a:pt x="474" y="101"/>
                    <a:pt x="630" y="86"/>
                    <a:pt x="669" y="13"/>
                  </a:cubicBezTo>
                  <a:cubicBezTo>
                    <a:pt x="363" y="22"/>
                    <a:pt x="1" y="1"/>
                    <a:pt x="88" y="19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8" name="Google Shape;5308;p3"/>
            <p:cNvSpPr/>
            <p:nvPr/>
          </p:nvSpPr>
          <p:spPr>
            <a:xfrm>
              <a:off x="2894501" y="4448204"/>
              <a:ext cx="13813" cy="10900"/>
            </a:xfrm>
            <a:custGeom>
              <a:avLst/>
              <a:gdLst/>
              <a:ahLst/>
              <a:cxnLst/>
              <a:rect l="l" t="t" r="r" b="b"/>
              <a:pathLst>
                <a:path w="387" h="362" extrusionOk="0">
                  <a:moveTo>
                    <a:pt x="387" y="0"/>
                  </a:moveTo>
                  <a:lnTo>
                    <a:pt x="0" y="0"/>
                  </a:lnTo>
                  <a:lnTo>
                    <a:pt x="0" y="362"/>
                  </a:lnTo>
                  <a:lnTo>
                    <a:pt x="387" y="36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9" name="Google Shape;5309;p3"/>
            <p:cNvSpPr/>
            <p:nvPr/>
          </p:nvSpPr>
          <p:spPr>
            <a:xfrm>
              <a:off x="6738584" y="4452901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6"/>
                  </a:moveTo>
                  <a:cubicBezTo>
                    <a:pt x="241" y="1"/>
                    <a:pt x="0" y="69"/>
                    <a:pt x="98" y="117"/>
                  </a:cubicBezTo>
                  <a:cubicBezTo>
                    <a:pt x="154" y="140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0" name="Google Shape;5310;p3"/>
            <p:cNvSpPr/>
            <p:nvPr/>
          </p:nvSpPr>
          <p:spPr>
            <a:xfrm>
              <a:off x="8222008" y="4450913"/>
              <a:ext cx="13777" cy="2680"/>
            </a:xfrm>
            <a:custGeom>
              <a:avLst/>
              <a:gdLst/>
              <a:ahLst/>
              <a:cxnLst/>
              <a:rect l="l" t="t" r="r" b="b"/>
              <a:pathLst>
                <a:path w="386" h="89" extrusionOk="0">
                  <a:moveTo>
                    <a:pt x="385" y="0"/>
                  </a:moveTo>
                  <a:cubicBezTo>
                    <a:pt x="238" y="21"/>
                    <a:pt x="7" y="3"/>
                    <a:pt x="0" y="89"/>
                  </a:cubicBezTo>
                  <a:cubicBezTo>
                    <a:pt x="149" y="69"/>
                    <a:pt x="383" y="89"/>
                    <a:pt x="3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1" name="Google Shape;5311;p3"/>
            <p:cNvSpPr/>
            <p:nvPr/>
          </p:nvSpPr>
          <p:spPr>
            <a:xfrm>
              <a:off x="6521935" y="4450402"/>
              <a:ext cx="20666" cy="3704"/>
            </a:xfrm>
            <a:custGeom>
              <a:avLst/>
              <a:gdLst/>
              <a:ahLst/>
              <a:cxnLst/>
              <a:rect l="l" t="t" r="r" b="b"/>
              <a:pathLst>
                <a:path w="579" h="123" extrusionOk="0">
                  <a:moveTo>
                    <a:pt x="579" y="17"/>
                  </a:moveTo>
                  <a:cubicBezTo>
                    <a:pt x="352" y="30"/>
                    <a:pt x="31" y="0"/>
                    <a:pt x="1" y="106"/>
                  </a:cubicBezTo>
                  <a:cubicBezTo>
                    <a:pt x="226" y="93"/>
                    <a:pt x="547" y="123"/>
                    <a:pt x="579" y="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2" name="Google Shape;5312;p3"/>
            <p:cNvSpPr/>
            <p:nvPr/>
          </p:nvSpPr>
          <p:spPr>
            <a:xfrm>
              <a:off x="8841547" y="4445042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5"/>
                  </a:moveTo>
                  <a:cubicBezTo>
                    <a:pt x="192" y="54"/>
                    <a:pt x="38" y="1"/>
                    <a:pt x="1" y="105"/>
                  </a:cubicBezTo>
                  <a:cubicBezTo>
                    <a:pt x="1" y="153"/>
                    <a:pt x="153" y="206"/>
                    <a:pt x="192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3" name="Google Shape;5313;p3"/>
            <p:cNvSpPr/>
            <p:nvPr/>
          </p:nvSpPr>
          <p:spPr>
            <a:xfrm>
              <a:off x="8689143" y="4445404"/>
              <a:ext cx="21523" cy="6504"/>
            </a:xfrm>
            <a:custGeom>
              <a:avLst/>
              <a:gdLst/>
              <a:ahLst/>
              <a:cxnLst/>
              <a:rect l="l" t="t" r="r" b="b"/>
              <a:pathLst>
                <a:path w="603" h="216" extrusionOk="0">
                  <a:moveTo>
                    <a:pt x="603" y="183"/>
                  </a:moveTo>
                  <a:lnTo>
                    <a:pt x="603" y="0"/>
                  </a:lnTo>
                  <a:lnTo>
                    <a:pt x="27" y="0"/>
                  </a:lnTo>
                  <a:cubicBezTo>
                    <a:pt x="1" y="164"/>
                    <a:pt x="219" y="216"/>
                    <a:pt x="603" y="1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4" name="Google Shape;5314;p3"/>
            <p:cNvSpPr/>
            <p:nvPr/>
          </p:nvSpPr>
          <p:spPr>
            <a:xfrm>
              <a:off x="1398585" y="4432306"/>
              <a:ext cx="37120" cy="15928"/>
            </a:xfrm>
            <a:custGeom>
              <a:avLst/>
              <a:gdLst/>
              <a:ahLst/>
              <a:cxnLst/>
              <a:rect l="l" t="t" r="r" b="b"/>
              <a:pathLst>
                <a:path w="1040" h="529" extrusionOk="0">
                  <a:moveTo>
                    <a:pt x="837" y="528"/>
                  </a:moveTo>
                  <a:cubicBezTo>
                    <a:pt x="1040" y="1"/>
                    <a:pt x="1" y="489"/>
                    <a:pt x="837" y="52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5" name="Google Shape;5315;p3"/>
            <p:cNvSpPr/>
            <p:nvPr/>
          </p:nvSpPr>
          <p:spPr>
            <a:xfrm>
              <a:off x="8160190" y="4434474"/>
              <a:ext cx="29946" cy="10990"/>
            </a:xfrm>
            <a:custGeom>
              <a:avLst/>
              <a:gdLst/>
              <a:ahLst/>
              <a:cxnLst/>
              <a:rect l="l" t="t" r="r" b="b"/>
              <a:pathLst>
                <a:path w="839" h="365" extrusionOk="0">
                  <a:moveTo>
                    <a:pt x="576" y="1"/>
                  </a:moveTo>
                  <a:cubicBezTo>
                    <a:pt x="744" y="290"/>
                    <a:pt x="77" y="189"/>
                    <a:pt x="0" y="365"/>
                  </a:cubicBezTo>
                  <a:lnTo>
                    <a:pt x="770" y="365"/>
                  </a:lnTo>
                  <a:cubicBezTo>
                    <a:pt x="736" y="229"/>
                    <a:pt x="838" y="31"/>
                    <a:pt x="57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6" name="Google Shape;5316;p3"/>
            <p:cNvSpPr/>
            <p:nvPr/>
          </p:nvSpPr>
          <p:spPr>
            <a:xfrm>
              <a:off x="6535676" y="4442694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8" y="20"/>
                    <a:pt x="6" y="3"/>
                    <a:pt x="1" y="92"/>
                  </a:cubicBezTo>
                  <a:cubicBezTo>
                    <a:pt x="149" y="71"/>
                    <a:pt x="383" y="88"/>
                    <a:pt x="3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7" name="Google Shape;5317;p3"/>
            <p:cNvSpPr/>
            <p:nvPr/>
          </p:nvSpPr>
          <p:spPr>
            <a:xfrm>
              <a:off x="5072882" y="4441941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5" y="25"/>
                  </a:moveTo>
                  <a:cubicBezTo>
                    <a:pt x="242" y="1"/>
                    <a:pt x="1" y="67"/>
                    <a:pt x="101" y="117"/>
                  </a:cubicBezTo>
                  <a:cubicBezTo>
                    <a:pt x="154" y="143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8" name="Google Shape;5318;p3"/>
            <p:cNvSpPr/>
            <p:nvPr/>
          </p:nvSpPr>
          <p:spPr>
            <a:xfrm>
              <a:off x="2137299" y="4437214"/>
              <a:ext cx="22700" cy="8250"/>
            </a:xfrm>
            <a:custGeom>
              <a:avLst/>
              <a:gdLst/>
              <a:ahLst/>
              <a:cxnLst/>
              <a:rect l="l" t="t" r="r" b="b"/>
              <a:pathLst>
                <a:path w="636" h="274" extrusionOk="0">
                  <a:moveTo>
                    <a:pt x="2" y="274"/>
                  </a:moveTo>
                  <a:lnTo>
                    <a:pt x="386" y="274"/>
                  </a:lnTo>
                  <a:cubicBezTo>
                    <a:pt x="399" y="158"/>
                    <a:pt x="635" y="148"/>
                    <a:pt x="581" y="1"/>
                  </a:cubicBezTo>
                  <a:lnTo>
                    <a:pt x="1" y="1"/>
                  </a:lnTo>
                  <a:cubicBezTo>
                    <a:pt x="2" y="91"/>
                    <a:pt x="2" y="182"/>
                    <a:pt x="2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9" name="Google Shape;5319;p3"/>
            <p:cNvSpPr/>
            <p:nvPr/>
          </p:nvSpPr>
          <p:spPr>
            <a:xfrm>
              <a:off x="8748427" y="443920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2" y="116"/>
                  </a:moveTo>
                  <a:cubicBezTo>
                    <a:pt x="156" y="143"/>
                    <a:pt x="393" y="72"/>
                    <a:pt x="294" y="25"/>
                  </a:cubicBezTo>
                  <a:cubicBezTo>
                    <a:pt x="240" y="0"/>
                    <a:pt x="0" y="69"/>
                    <a:pt x="102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0" name="Google Shape;5320;p3"/>
            <p:cNvSpPr/>
            <p:nvPr/>
          </p:nvSpPr>
          <p:spPr>
            <a:xfrm>
              <a:off x="6880209" y="4430259"/>
              <a:ext cx="20273" cy="13519"/>
            </a:xfrm>
            <a:custGeom>
              <a:avLst/>
              <a:gdLst/>
              <a:ahLst/>
              <a:cxnLst/>
              <a:rect l="l" t="t" r="r" b="b"/>
              <a:pathLst>
                <a:path w="568" h="449" extrusionOk="0">
                  <a:moveTo>
                    <a:pt x="375" y="413"/>
                  </a:moveTo>
                  <a:cubicBezTo>
                    <a:pt x="386" y="357"/>
                    <a:pt x="404" y="305"/>
                    <a:pt x="567" y="322"/>
                  </a:cubicBezTo>
                  <a:lnTo>
                    <a:pt x="567" y="141"/>
                  </a:lnTo>
                  <a:cubicBezTo>
                    <a:pt x="92" y="1"/>
                    <a:pt x="1" y="449"/>
                    <a:pt x="375" y="4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1" name="Google Shape;5321;p3"/>
            <p:cNvSpPr/>
            <p:nvPr/>
          </p:nvSpPr>
          <p:spPr>
            <a:xfrm>
              <a:off x="6081319" y="4437063"/>
              <a:ext cx="23985" cy="6052"/>
            </a:xfrm>
            <a:custGeom>
              <a:avLst/>
              <a:gdLst/>
              <a:ahLst/>
              <a:cxnLst/>
              <a:rect l="l" t="t" r="r" b="b"/>
              <a:pathLst>
                <a:path w="672" h="201" extrusionOk="0">
                  <a:moveTo>
                    <a:pt x="582" y="6"/>
                  </a:moveTo>
                  <a:cubicBezTo>
                    <a:pt x="250" y="1"/>
                    <a:pt x="84" y="76"/>
                    <a:pt x="1" y="187"/>
                  </a:cubicBezTo>
                  <a:cubicBezTo>
                    <a:pt x="306" y="180"/>
                    <a:pt x="672" y="200"/>
                    <a:pt x="582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2" name="Google Shape;5322;p3"/>
            <p:cNvSpPr/>
            <p:nvPr/>
          </p:nvSpPr>
          <p:spPr>
            <a:xfrm>
              <a:off x="7809090" y="4429024"/>
              <a:ext cx="33551" cy="17283"/>
            </a:xfrm>
            <a:custGeom>
              <a:avLst/>
              <a:gdLst/>
              <a:ahLst/>
              <a:cxnLst/>
              <a:rect l="l" t="t" r="r" b="b"/>
              <a:pathLst>
                <a:path w="940" h="574" extrusionOk="0">
                  <a:moveTo>
                    <a:pt x="0" y="90"/>
                  </a:moveTo>
                  <a:lnTo>
                    <a:pt x="0" y="273"/>
                  </a:lnTo>
                  <a:cubicBezTo>
                    <a:pt x="354" y="573"/>
                    <a:pt x="940" y="0"/>
                    <a:pt x="0" y="9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3" name="Google Shape;5323;p3"/>
            <p:cNvSpPr/>
            <p:nvPr/>
          </p:nvSpPr>
          <p:spPr>
            <a:xfrm>
              <a:off x="6497700" y="4436491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5"/>
                  </a:moveTo>
                  <a:cubicBezTo>
                    <a:pt x="240" y="0"/>
                    <a:pt x="1" y="69"/>
                    <a:pt x="101" y="115"/>
                  </a:cubicBezTo>
                  <a:cubicBezTo>
                    <a:pt x="153" y="141"/>
                    <a:pt x="392" y="71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4" name="Google Shape;5324;p3"/>
            <p:cNvSpPr/>
            <p:nvPr/>
          </p:nvSpPr>
          <p:spPr>
            <a:xfrm>
              <a:off x="4315893" y="4417975"/>
              <a:ext cx="37870" cy="26858"/>
            </a:xfrm>
            <a:custGeom>
              <a:avLst/>
              <a:gdLst/>
              <a:ahLst/>
              <a:cxnLst/>
              <a:rect l="l" t="t" r="r" b="b"/>
              <a:pathLst>
                <a:path w="1061" h="892" extrusionOk="0">
                  <a:moveTo>
                    <a:pt x="1061" y="549"/>
                  </a:moveTo>
                  <a:lnTo>
                    <a:pt x="1061" y="367"/>
                  </a:lnTo>
                  <a:cubicBezTo>
                    <a:pt x="280" y="0"/>
                    <a:pt x="1" y="892"/>
                    <a:pt x="1061" y="54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5" name="Google Shape;5325;p3"/>
            <p:cNvSpPr/>
            <p:nvPr/>
          </p:nvSpPr>
          <p:spPr>
            <a:xfrm>
              <a:off x="9025396" y="4426254"/>
              <a:ext cx="22629" cy="8250"/>
            </a:xfrm>
            <a:custGeom>
              <a:avLst/>
              <a:gdLst/>
              <a:ahLst/>
              <a:cxnLst/>
              <a:rect l="l" t="t" r="r" b="b"/>
              <a:pathLst>
                <a:path w="634" h="274" extrusionOk="0">
                  <a:moveTo>
                    <a:pt x="634" y="1"/>
                  </a:moveTo>
                  <a:lnTo>
                    <a:pt x="248" y="1"/>
                  </a:lnTo>
                  <a:cubicBezTo>
                    <a:pt x="235" y="117"/>
                    <a:pt x="0" y="127"/>
                    <a:pt x="54" y="274"/>
                  </a:cubicBezTo>
                  <a:lnTo>
                    <a:pt x="634" y="27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6" name="Google Shape;5326;p3"/>
            <p:cNvSpPr/>
            <p:nvPr/>
          </p:nvSpPr>
          <p:spPr>
            <a:xfrm>
              <a:off x="17418" y="4428633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193" y="103"/>
                  </a:moveTo>
                  <a:cubicBezTo>
                    <a:pt x="193" y="52"/>
                    <a:pt x="39" y="0"/>
                    <a:pt x="1" y="103"/>
                  </a:cubicBezTo>
                  <a:cubicBezTo>
                    <a:pt x="1" y="154"/>
                    <a:pt x="156" y="208"/>
                    <a:pt x="193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7" name="Google Shape;5327;p3"/>
            <p:cNvSpPr/>
            <p:nvPr/>
          </p:nvSpPr>
          <p:spPr>
            <a:xfrm>
              <a:off x="8669441" y="4425953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1" y="102"/>
                  </a:moveTo>
                  <a:cubicBezTo>
                    <a:pt x="194" y="53"/>
                    <a:pt x="37" y="0"/>
                    <a:pt x="1" y="102"/>
                  </a:cubicBezTo>
                  <a:cubicBezTo>
                    <a:pt x="1" y="153"/>
                    <a:pt x="157" y="205"/>
                    <a:pt x="191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8" name="Google Shape;5328;p3"/>
            <p:cNvSpPr/>
            <p:nvPr/>
          </p:nvSpPr>
          <p:spPr>
            <a:xfrm>
              <a:off x="8318769" y="4418095"/>
              <a:ext cx="39547" cy="16771"/>
            </a:xfrm>
            <a:custGeom>
              <a:avLst/>
              <a:gdLst/>
              <a:ahLst/>
              <a:cxnLst/>
              <a:rect l="l" t="t" r="r" b="b"/>
              <a:pathLst>
                <a:path w="1108" h="557" extrusionOk="0">
                  <a:moveTo>
                    <a:pt x="955" y="453"/>
                  </a:moveTo>
                  <a:cubicBezTo>
                    <a:pt x="1107" y="140"/>
                    <a:pt x="774" y="55"/>
                    <a:pt x="375" y="0"/>
                  </a:cubicBezTo>
                  <a:cubicBezTo>
                    <a:pt x="0" y="174"/>
                    <a:pt x="173" y="556"/>
                    <a:pt x="955" y="45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9" name="Google Shape;5329;p3"/>
            <p:cNvSpPr/>
            <p:nvPr/>
          </p:nvSpPr>
          <p:spPr>
            <a:xfrm>
              <a:off x="5664759" y="442830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5" y="24"/>
                  </a:moveTo>
                  <a:cubicBezTo>
                    <a:pt x="244" y="1"/>
                    <a:pt x="1" y="69"/>
                    <a:pt x="103" y="116"/>
                  </a:cubicBezTo>
                  <a:cubicBezTo>
                    <a:pt x="158" y="140"/>
                    <a:pt x="394" y="72"/>
                    <a:pt x="295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0" name="Google Shape;5330;p3"/>
            <p:cNvSpPr/>
            <p:nvPr/>
          </p:nvSpPr>
          <p:spPr>
            <a:xfrm>
              <a:off x="695313" y="4428302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3" y="24"/>
                  </a:moveTo>
                  <a:cubicBezTo>
                    <a:pt x="238" y="1"/>
                    <a:pt x="1" y="69"/>
                    <a:pt x="97" y="116"/>
                  </a:cubicBezTo>
                  <a:cubicBezTo>
                    <a:pt x="153" y="140"/>
                    <a:pt x="391" y="72"/>
                    <a:pt x="293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1" name="Google Shape;5331;p3"/>
            <p:cNvSpPr/>
            <p:nvPr/>
          </p:nvSpPr>
          <p:spPr>
            <a:xfrm>
              <a:off x="8745108" y="4426254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1"/>
                  </a:moveTo>
                  <a:cubicBezTo>
                    <a:pt x="237" y="20"/>
                    <a:pt x="7" y="3"/>
                    <a:pt x="1" y="91"/>
                  </a:cubicBezTo>
                  <a:cubicBezTo>
                    <a:pt x="151" y="71"/>
                    <a:pt x="382" y="90"/>
                    <a:pt x="3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2" name="Google Shape;5332;p3"/>
            <p:cNvSpPr/>
            <p:nvPr/>
          </p:nvSpPr>
          <p:spPr>
            <a:xfrm>
              <a:off x="6404865" y="4404576"/>
              <a:ext cx="52754" cy="24479"/>
            </a:xfrm>
            <a:custGeom>
              <a:avLst/>
              <a:gdLst/>
              <a:ahLst/>
              <a:cxnLst/>
              <a:rect l="l" t="t" r="r" b="b"/>
              <a:pathLst>
                <a:path w="1478" h="813" extrusionOk="0">
                  <a:moveTo>
                    <a:pt x="0" y="812"/>
                  </a:moveTo>
                  <a:cubicBezTo>
                    <a:pt x="1478" y="679"/>
                    <a:pt x="33" y="0"/>
                    <a:pt x="0" y="8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3" name="Google Shape;5333;p3"/>
            <p:cNvSpPr/>
            <p:nvPr/>
          </p:nvSpPr>
          <p:spPr>
            <a:xfrm>
              <a:off x="674576" y="442556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2" y="24"/>
                  </a:moveTo>
                  <a:cubicBezTo>
                    <a:pt x="242" y="0"/>
                    <a:pt x="1" y="67"/>
                    <a:pt x="100" y="114"/>
                  </a:cubicBezTo>
                  <a:cubicBezTo>
                    <a:pt x="156" y="141"/>
                    <a:pt x="394" y="72"/>
                    <a:pt x="292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4" name="Google Shape;5334;p3"/>
            <p:cNvSpPr/>
            <p:nvPr/>
          </p:nvSpPr>
          <p:spPr>
            <a:xfrm>
              <a:off x="3218012" y="4417704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2"/>
                  </a:moveTo>
                  <a:cubicBezTo>
                    <a:pt x="196" y="54"/>
                    <a:pt x="38" y="0"/>
                    <a:pt x="1" y="102"/>
                  </a:cubicBezTo>
                  <a:cubicBezTo>
                    <a:pt x="1" y="154"/>
                    <a:pt x="160" y="206"/>
                    <a:pt x="194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5" name="Google Shape;5335;p3"/>
            <p:cNvSpPr/>
            <p:nvPr/>
          </p:nvSpPr>
          <p:spPr>
            <a:xfrm>
              <a:off x="6962443" y="4412615"/>
              <a:ext cx="22522" cy="8190"/>
            </a:xfrm>
            <a:custGeom>
              <a:avLst/>
              <a:gdLst/>
              <a:ahLst/>
              <a:cxnLst/>
              <a:rect l="l" t="t" r="r" b="b"/>
              <a:pathLst>
                <a:path w="631" h="272" extrusionOk="0">
                  <a:moveTo>
                    <a:pt x="577" y="1"/>
                  </a:moveTo>
                  <a:lnTo>
                    <a:pt x="0" y="1"/>
                  </a:lnTo>
                  <a:lnTo>
                    <a:pt x="0" y="271"/>
                  </a:lnTo>
                  <a:lnTo>
                    <a:pt x="384" y="271"/>
                  </a:lnTo>
                  <a:cubicBezTo>
                    <a:pt x="396" y="157"/>
                    <a:pt x="631" y="147"/>
                    <a:pt x="5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6" name="Google Shape;5336;p3"/>
            <p:cNvSpPr/>
            <p:nvPr/>
          </p:nvSpPr>
          <p:spPr>
            <a:xfrm>
              <a:off x="6645821" y="4412676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579" y="90"/>
                  </a:moveTo>
                  <a:cubicBezTo>
                    <a:pt x="385" y="90"/>
                    <a:pt x="348" y="17"/>
                    <a:pt x="194" y="0"/>
                  </a:cubicBezTo>
                  <a:cubicBezTo>
                    <a:pt x="194" y="92"/>
                    <a:pt x="38" y="108"/>
                    <a:pt x="0" y="182"/>
                  </a:cubicBezTo>
                  <a:cubicBezTo>
                    <a:pt x="194" y="182"/>
                    <a:pt x="230" y="255"/>
                    <a:pt x="385" y="272"/>
                  </a:cubicBezTo>
                  <a:cubicBezTo>
                    <a:pt x="385" y="180"/>
                    <a:pt x="541" y="163"/>
                    <a:pt x="579" y="9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7" name="Google Shape;5337;p3"/>
            <p:cNvSpPr/>
            <p:nvPr/>
          </p:nvSpPr>
          <p:spPr>
            <a:xfrm>
              <a:off x="3613656" y="4417312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6"/>
                  </a:moveTo>
                  <a:cubicBezTo>
                    <a:pt x="238" y="0"/>
                    <a:pt x="0" y="69"/>
                    <a:pt x="102" y="115"/>
                  </a:cubicBezTo>
                  <a:cubicBezTo>
                    <a:pt x="153" y="141"/>
                    <a:pt x="395" y="73"/>
                    <a:pt x="292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8" name="Google Shape;5338;p3"/>
            <p:cNvSpPr/>
            <p:nvPr/>
          </p:nvSpPr>
          <p:spPr>
            <a:xfrm>
              <a:off x="2213180" y="4414994"/>
              <a:ext cx="6853" cy="6263"/>
            </a:xfrm>
            <a:custGeom>
              <a:avLst/>
              <a:gdLst/>
              <a:ahLst/>
              <a:cxnLst/>
              <a:rect l="l" t="t" r="r" b="b"/>
              <a:pathLst>
                <a:path w="192" h="208" extrusionOk="0">
                  <a:moveTo>
                    <a:pt x="191" y="103"/>
                  </a:moveTo>
                  <a:cubicBezTo>
                    <a:pt x="192" y="52"/>
                    <a:pt x="35" y="0"/>
                    <a:pt x="0" y="103"/>
                  </a:cubicBezTo>
                  <a:cubicBezTo>
                    <a:pt x="0" y="153"/>
                    <a:pt x="154" y="208"/>
                    <a:pt x="191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9" name="Google Shape;5339;p3"/>
            <p:cNvSpPr/>
            <p:nvPr/>
          </p:nvSpPr>
          <p:spPr>
            <a:xfrm>
              <a:off x="8115218" y="441463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2" y="0"/>
                    <a:pt x="0" y="70"/>
                    <a:pt x="101" y="117"/>
                  </a:cubicBezTo>
                  <a:cubicBezTo>
                    <a:pt x="156" y="141"/>
                    <a:pt x="393" y="71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0" name="Google Shape;5340;p3"/>
            <p:cNvSpPr/>
            <p:nvPr/>
          </p:nvSpPr>
          <p:spPr>
            <a:xfrm>
              <a:off x="275363" y="441463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0"/>
                    <a:pt x="0" y="70"/>
                    <a:pt x="99" y="117"/>
                  </a:cubicBezTo>
                  <a:cubicBezTo>
                    <a:pt x="154" y="141"/>
                    <a:pt x="392" y="71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1" name="Google Shape;5341;p3"/>
            <p:cNvSpPr/>
            <p:nvPr/>
          </p:nvSpPr>
          <p:spPr>
            <a:xfrm>
              <a:off x="6800509" y="441183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7"/>
                  </a:moveTo>
                  <a:cubicBezTo>
                    <a:pt x="240" y="1"/>
                    <a:pt x="0" y="71"/>
                    <a:pt x="102" y="117"/>
                  </a:cubicBezTo>
                  <a:cubicBezTo>
                    <a:pt x="154" y="143"/>
                    <a:pt x="393" y="74"/>
                    <a:pt x="295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2" name="Google Shape;5342;p3"/>
            <p:cNvSpPr/>
            <p:nvPr/>
          </p:nvSpPr>
          <p:spPr>
            <a:xfrm>
              <a:off x="6539352" y="4406774"/>
              <a:ext cx="23843" cy="5871"/>
            </a:xfrm>
            <a:custGeom>
              <a:avLst/>
              <a:gdLst/>
              <a:ahLst/>
              <a:cxnLst/>
              <a:rect l="l" t="t" r="r" b="b"/>
              <a:pathLst>
                <a:path w="668" h="195" extrusionOk="0">
                  <a:moveTo>
                    <a:pt x="476" y="195"/>
                  </a:moveTo>
                  <a:cubicBezTo>
                    <a:pt x="476" y="103"/>
                    <a:pt x="632" y="86"/>
                    <a:pt x="668" y="12"/>
                  </a:cubicBezTo>
                  <a:cubicBezTo>
                    <a:pt x="368" y="20"/>
                    <a:pt x="1" y="0"/>
                    <a:pt x="91" y="19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3" name="Google Shape;5343;p3"/>
            <p:cNvSpPr/>
            <p:nvPr/>
          </p:nvSpPr>
          <p:spPr>
            <a:xfrm>
              <a:off x="6026211" y="4404065"/>
              <a:ext cx="7139" cy="6233"/>
            </a:xfrm>
            <a:custGeom>
              <a:avLst/>
              <a:gdLst/>
              <a:ahLst/>
              <a:cxnLst/>
              <a:rect l="l" t="t" r="r" b="b"/>
              <a:pathLst>
                <a:path w="200" h="207" extrusionOk="0">
                  <a:moveTo>
                    <a:pt x="197" y="103"/>
                  </a:moveTo>
                  <a:cubicBezTo>
                    <a:pt x="199" y="52"/>
                    <a:pt x="40" y="0"/>
                    <a:pt x="5" y="103"/>
                  </a:cubicBezTo>
                  <a:cubicBezTo>
                    <a:pt x="1" y="154"/>
                    <a:pt x="157" y="207"/>
                    <a:pt x="197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4" name="Google Shape;5344;p3"/>
            <p:cNvSpPr/>
            <p:nvPr/>
          </p:nvSpPr>
          <p:spPr>
            <a:xfrm>
              <a:off x="5523884" y="4401686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5" name="Google Shape;5345;p3"/>
            <p:cNvSpPr/>
            <p:nvPr/>
          </p:nvSpPr>
          <p:spPr>
            <a:xfrm>
              <a:off x="2133837" y="440367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6"/>
                  </a:moveTo>
                  <a:cubicBezTo>
                    <a:pt x="154" y="141"/>
                    <a:pt x="392" y="72"/>
                    <a:pt x="292" y="25"/>
                  </a:cubicBezTo>
                  <a:cubicBezTo>
                    <a:pt x="240" y="0"/>
                    <a:pt x="0" y="69"/>
                    <a:pt x="99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6" name="Google Shape;5346;p3"/>
            <p:cNvSpPr/>
            <p:nvPr/>
          </p:nvSpPr>
          <p:spPr>
            <a:xfrm>
              <a:off x="560255" y="4398946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1"/>
                  </a:lnTo>
                  <a:lnTo>
                    <a:pt x="25" y="1"/>
                  </a:lnTo>
                  <a:cubicBezTo>
                    <a:pt x="0" y="164"/>
                    <a:pt x="217" y="213"/>
                    <a:pt x="605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7" name="Google Shape;5347;p3"/>
            <p:cNvSpPr/>
            <p:nvPr/>
          </p:nvSpPr>
          <p:spPr>
            <a:xfrm>
              <a:off x="5224358" y="4395484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2" y="24"/>
                  </a:moveTo>
                  <a:cubicBezTo>
                    <a:pt x="238" y="1"/>
                    <a:pt x="1" y="69"/>
                    <a:pt x="100" y="116"/>
                  </a:cubicBezTo>
                  <a:cubicBezTo>
                    <a:pt x="152" y="140"/>
                    <a:pt x="391" y="73"/>
                    <a:pt x="292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8" name="Google Shape;5348;p3"/>
            <p:cNvSpPr/>
            <p:nvPr/>
          </p:nvSpPr>
          <p:spPr>
            <a:xfrm>
              <a:off x="1976293" y="4390877"/>
              <a:ext cx="34158" cy="8852"/>
            </a:xfrm>
            <a:custGeom>
              <a:avLst/>
              <a:gdLst/>
              <a:ahLst/>
              <a:cxnLst/>
              <a:rect l="l" t="t" r="r" b="b"/>
              <a:pathLst>
                <a:path w="957" h="294" extrusionOk="0">
                  <a:moveTo>
                    <a:pt x="78" y="177"/>
                  </a:moveTo>
                  <a:cubicBezTo>
                    <a:pt x="323" y="182"/>
                    <a:pt x="347" y="293"/>
                    <a:pt x="659" y="269"/>
                  </a:cubicBezTo>
                  <a:cubicBezTo>
                    <a:pt x="956" y="45"/>
                    <a:pt x="1" y="1"/>
                    <a:pt x="78" y="17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9" name="Google Shape;5349;p3"/>
            <p:cNvSpPr/>
            <p:nvPr/>
          </p:nvSpPr>
          <p:spPr>
            <a:xfrm>
              <a:off x="4673704" y="4392744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9" y="115"/>
                  </a:moveTo>
                  <a:cubicBezTo>
                    <a:pt x="154" y="140"/>
                    <a:pt x="391" y="72"/>
                    <a:pt x="292" y="24"/>
                  </a:cubicBezTo>
                  <a:cubicBezTo>
                    <a:pt x="240" y="0"/>
                    <a:pt x="1" y="68"/>
                    <a:pt x="99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0" name="Google Shape;5350;p3"/>
            <p:cNvSpPr/>
            <p:nvPr/>
          </p:nvSpPr>
          <p:spPr>
            <a:xfrm>
              <a:off x="4050953" y="4390154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5" y="110"/>
                  </a:moveTo>
                  <a:cubicBezTo>
                    <a:pt x="345" y="0"/>
                    <a:pt x="171" y="55"/>
                    <a:pt x="0" y="110"/>
                  </a:cubicBezTo>
                  <a:cubicBezTo>
                    <a:pt x="0" y="204"/>
                    <a:pt x="336" y="225"/>
                    <a:pt x="385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1" name="Google Shape;5351;p3"/>
            <p:cNvSpPr/>
            <p:nvPr/>
          </p:nvSpPr>
          <p:spPr>
            <a:xfrm>
              <a:off x="1228799" y="4390787"/>
              <a:ext cx="13777" cy="2680"/>
            </a:xfrm>
            <a:custGeom>
              <a:avLst/>
              <a:gdLst/>
              <a:ahLst/>
              <a:cxnLst/>
              <a:rect l="l" t="t" r="r" b="b"/>
              <a:pathLst>
                <a:path w="386" h="89" extrusionOk="0">
                  <a:moveTo>
                    <a:pt x="386" y="0"/>
                  </a:moveTo>
                  <a:cubicBezTo>
                    <a:pt x="236" y="20"/>
                    <a:pt x="6" y="1"/>
                    <a:pt x="1" y="89"/>
                  </a:cubicBezTo>
                  <a:cubicBezTo>
                    <a:pt x="151" y="69"/>
                    <a:pt x="381" y="88"/>
                    <a:pt x="3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2" name="Google Shape;5352;p3"/>
            <p:cNvSpPr/>
            <p:nvPr/>
          </p:nvSpPr>
          <p:spPr>
            <a:xfrm>
              <a:off x="707377" y="4382567"/>
              <a:ext cx="27162" cy="10900"/>
            </a:xfrm>
            <a:custGeom>
              <a:avLst/>
              <a:gdLst/>
              <a:ahLst/>
              <a:cxnLst/>
              <a:rect l="l" t="t" r="r" b="b"/>
              <a:pathLst>
                <a:path w="761" h="362" extrusionOk="0">
                  <a:moveTo>
                    <a:pt x="532" y="362"/>
                  </a:moveTo>
                  <a:cubicBezTo>
                    <a:pt x="648" y="358"/>
                    <a:pt x="760" y="349"/>
                    <a:pt x="722" y="273"/>
                  </a:cubicBezTo>
                  <a:cubicBezTo>
                    <a:pt x="405" y="269"/>
                    <a:pt x="615" y="20"/>
                    <a:pt x="337" y="0"/>
                  </a:cubicBezTo>
                  <a:cubicBezTo>
                    <a:pt x="1" y="184"/>
                    <a:pt x="478" y="178"/>
                    <a:pt x="144" y="36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3" name="Google Shape;5353;p3"/>
            <p:cNvSpPr/>
            <p:nvPr/>
          </p:nvSpPr>
          <p:spPr>
            <a:xfrm>
              <a:off x="4456947" y="4384614"/>
              <a:ext cx="13849" cy="7407"/>
            </a:xfrm>
            <a:custGeom>
              <a:avLst/>
              <a:gdLst/>
              <a:ahLst/>
              <a:cxnLst/>
              <a:rect l="l" t="t" r="r" b="b"/>
              <a:pathLst>
                <a:path w="388" h="246" extrusionOk="0">
                  <a:moveTo>
                    <a:pt x="388" y="115"/>
                  </a:moveTo>
                  <a:cubicBezTo>
                    <a:pt x="385" y="21"/>
                    <a:pt x="48" y="0"/>
                    <a:pt x="0" y="115"/>
                  </a:cubicBezTo>
                  <a:cubicBezTo>
                    <a:pt x="219" y="105"/>
                    <a:pt x="303" y="246"/>
                    <a:pt x="388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4" name="Google Shape;5354;p3"/>
            <p:cNvSpPr/>
            <p:nvPr/>
          </p:nvSpPr>
          <p:spPr>
            <a:xfrm>
              <a:off x="819806" y="4379797"/>
              <a:ext cx="25556" cy="11020"/>
            </a:xfrm>
            <a:custGeom>
              <a:avLst/>
              <a:gdLst/>
              <a:ahLst/>
              <a:cxnLst/>
              <a:rect l="l" t="t" r="r" b="b"/>
              <a:pathLst>
                <a:path w="716" h="366" extrusionOk="0">
                  <a:moveTo>
                    <a:pt x="83" y="365"/>
                  </a:moveTo>
                  <a:lnTo>
                    <a:pt x="660" y="365"/>
                  </a:lnTo>
                  <a:cubicBezTo>
                    <a:pt x="716" y="158"/>
                    <a:pt x="614" y="22"/>
                    <a:pt x="274" y="1"/>
                  </a:cubicBezTo>
                  <a:cubicBezTo>
                    <a:pt x="214" y="125"/>
                    <a:pt x="0" y="173"/>
                    <a:pt x="83" y="36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5" name="Google Shape;5355;p3"/>
            <p:cNvSpPr/>
            <p:nvPr/>
          </p:nvSpPr>
          <p:spPr>
            <a:xfrm>
              <a:off x="4564915" y="4374709"/>
              <a:ext cx="36621" cy="17946"/>
            </a:xfrm>
            <a:custGeom>
              <a:avLst/>
              <a:gdLst/>
              <a:ahLst/>
              <a:cxnLst/>
              <a:rect l="l" t="t" r="r" b="b"/>
              <a:pathLst>
                <a:path w="1026" h="596" extrusionOk="0">
                  <a:moveTo>
                    <a:pt x="1026" y="170"/>
                  </a:moveTo>
                  <a:cubicBezTo>
                    <a:pt x="411" y="225"/>
                    <a:pt x="429" y="0"/>
                    <a:pt x="64" y="170"/>
                  </a:cubicBezTo>
                  <a:cubicBezTo>
                    <a:pt x="1" y="595"/>
                    <a:pt x="954" y="413"/>
                    <a:pt x="1026" y="1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6" name="Google Shape;5356;p3"/>
            <p:cNvSpPr/>
            <p:nvPr/>
          </p:nvSpPr>
          <p:spPr>
            <a:xfrm>
              <a:off x="1159949" y="4382206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4"/>
                  </a:moveTo>
                  <a:cubicBezTo>
                    <a:pt x="196" y="53"/>
                    <a:pt x="38" y="1"/>
                    <a:pt x="1" y="104"/>
                  </a:cubicBezTo>
                  <a:cubicBezTo>
                    <a:pt x="1" y="152"/>
                    <a:pt x="160" y="207"/>
                    <a:pt x="194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7" name="Google Shape;5357;p3"/>
            <p:cNvSpPr/>
            <p:nvPr/>
          </p:nvSpPr>
          <p:spPr>
            <a:xfrm>
              <a:off x="5771549" y="4377087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1"/>
                  </a:moveTo>
                  <a:lnTo>
                    <a:pt x="1" y="1"/>
                  </a:lnTo>
                  <a:lnTo>
                    <a:pt x="1" y="274"/>
                  </a:lnTo>
                  <a:lnTo>
                    <a:pt x="580" y="27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8" name="Google Shape;5358;p3"/>
            <p:cNvSpPr/>
            <p:nvPr/>
          </p:nvSpPr>
          <p:spPr>
            <a:xfrm>
              <a:off x="4662532" y="4377087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2" y="274"/>
                  </a:moveTo>
                  <a:lnTo>
                    <a:pt x="412" y="91"/>
                  </a:lnTo>
                  <a:cubicBezTo>
                    <a:pt x="219" y="92"/>
                    <a:pt x="183" y="18"/>
                    <a:pt x="25" y="1"/>
                  </a:cubicBezTo>
                  <a:cubicBezTo>
                    <a:pt x="45" y="143"/>
                    <a:pt x="1" y="315"/>
                    <a:pt x="412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9" name="Google Shape;5359;p3"/>
            <p:cNvSpPr/>
            <p:nvPr/>
          </p:nvSpPr>
          <p:spPr>
            <a:xfrm>
              <a:off x="805351" y="437907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4" y="25"/>
                  </a:moveTo>
                  <a:cubicBezTo>
                    <a:pt x="241" y="0"/>
                    <a:pt x="1" y="69"/>
                    <a:pt x="99" y="116"/>
                  </a:cubicBezTo>
                  <a:cubicBezTo>
                    <a:pt x="156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0" name="Google Shape;5360;p3"/>
            <p:cNvSpPr/>
            <p:nvPr/>
          </p:nvSpPr>
          <p:spPr>
            <a:xfrm>
              <a:off x="8779551" y="4373745"/>
              <a:ext cx="13849" cy="6775"/>
            </a:xfrm>
            <a:custGeom>
              <a:avLst/>
              <a:gdLst/>
              <a:ahLst/>
              <a:cxnLst/>
              <a:rect l="l" t="t" r="r" b="b"/>
              <a:pathLst>
                <a:path w="388" h="225" extrusionOk="0">
                  <a:moveTo>
                    <a:pt x="388" y="112"/>
                  </a:moveTo>
                  <a:cubicBezTo>
                    <a:pt x="346" y="1"/>
                    <a:pt x="171" y="57"/>
                    <a:pt x="0" y="112"/>
                  </a:cubicBezTo>
                  <a:cubicBezTo>
                    <a:pt x="4" y="202"/>
                    <a:pt x="336" y="224"/>
                    <a:pt x="388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1" name="Google Shape;5361;p3"/>
            <p:cNvSpPr/>
            <p:nvPr/>
          </p:nvSpPr>
          <p:spPr>
            <a:xfrm>
              <a:off x="8996236" y="437085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38" y="0"/>
                    <a:pt x="0" y="68"/>
                    <a:pt x="100" y="116"/>
                  </a:cubicBezTo>
                  <a:cubicBezTo>
                    <a:pt x="152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2" name="Google Shape;5362;p3"/>
            <p:cNvSpPr/>
            <p:nvPr/>
          </p:nvSpPr>
          <p:spPr>
            <a:xfrm>
              <a:off x="8913574" y="4370855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6" y="25"/>
                  </a:moveTo>
                  <a:cubicBezTo>
                    <a:pt x="242" y="0"/>
                    <a:pt x="1" y="68"/>
                    <a:pt x="104" y="116"/>
                  </a:cubicBezTo>
                  <a:cubicBezTo>
                    <a:pt x="157" y="141"/>
                    <a:pt x="396" y="72"/>
                    <a:pt x="296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3" name="Google Shape;5363;p3"/>
            <p:cNvSpPr/>
            <p:nvPr/>
          </p:nvSpPr>
          <p:spPr>
            <a:xfrm>
              <a:off x="8571146" y="4359805"/>
              <a:ext cx="22629" cy="11833"/>
            </a:xfrm>
            <a:custGeom>
              <a:avLst/>
              <a:gdLst/>
              <a:ahLst/>
              <a:cxnLst/>
              <a:rect l="l" t="t" r="r" b="b"/>
              <a:pathLst>
                <a:path w="634" h="393" extrusionOk="0">
                  <a:moveTo>
                    <a:pt x="634" y="392"/>
                  </a:moveTo>
                  <a:lnTo>
                    <a:pt x="634" y="28"/>
                  </a:lnTo>
                  <a:cubicBezTo>
                    <a:pt x="124" y="0"/>
                    <a:pt x="0" y="154"/>
                    <a:pt x="54" y="3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4" name="Google Shape;5364;p3"/>
            <p:cNvSpPr/>
            <p:nvPr/>
          </p:nvSpPr>
          <p:spPr>
            <a:xfrm>
              <a:off x="1713958" y="4368085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1" y="26"/>
                  </a:moveTo>
                  <a:cubicBezTo>
                    <a:pt x="238" y="1"/>
                    <a:pt x="0" y="70"/>
                    <a:pt x="101" y="117"/>
                  </a:cubicBezTo>
                  <a:cubicBezTo>
                    <a:pt x="152" y="143"/>
                    <a:pt x="393" y="75"/>
                    <a:pt x="291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5" name="Google Shape;5365;p3"/>
            <p:cNvSpPr/>
            <p:nvPr/>
          </p:nvSpPr>
          <p:spPr>
            <a:xfrm>
              <a:off x="1690009" y="4355198"/>
              <a:ext cx="22950" cy="13700"/>
            </a:xfrm>
            <a:custGeom>
              <a:avLst/>
              <a:gdLst/>
              <a:ahLst/>
              <a:cxnLst/>
              <a:rect l="l" t="t" r="r" b="b"/>
              <a:pathLst>
                <a:path w="643" h="455" extrusionOk="0">
                  <a:moveTo>
                    <a:pt x="0" y="92"/>
                  </a:moveTo>
                  <a:lnTo>
                    <a:pt x="0" y="455"/>
                  </a:lnTo>
                  <a:lnTo>
                    <a:pt x="580" y="455"/>
                  </a:lnTo>
                  <a:cubicBezTo>
                    <a:pt x="630" y="219"/>
                    <a:pt x="643" y="1"/>
                    <a:pt x="0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6" name="Google Shape;5366;p3"/>
            <p:cNvSpPr/>
            <p:nvPr/>
          </p:nvSpPr>
          <p:spPr>
            <a:xfrm>
              <a:off x="8063751" y="4355198"/>
              <a:ext cx="26841" cy="13038"/>
            </a:xfrm>
            <a:custGeom>
              <a:avLst/>
              <a:gdLst/>
              <a:ahLst/>
              <a:cxnLst/>
              <a:rect l="l" t="t" r="r" b="b"/>
              <a:pathLst>
                <a:path w="752" h="433" extrusionOk="0">
                  <a:moveTo>
                    <a:pt x="191" y="1"/>
                  </a:moveTo>
                  <a:cubicBezTo>
                    <a:pt x="209" y="159"/>
                    <a:pt x="150" y="283"/>
                    <a:pt x="0" y="362"/>
                  </a:cubicBezTo>
                  <a:cubicBezTo>
                    <a:pt x="658" y="433"/>
                    <a:pt x="752" y="16"/>
                    <a:pt x="1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7" name="Google Shape;5367;p3"/>
            <p:cNvSpPr/>
            <p:nvPr/>
          </p:nvSpPr>
          <p:spPr>
            <a:xfrm>
              <a:off x="3851185" y="4359986"/>
              <a:ext cx="13849" cy="7437"/>
            </a:xfrm>
            <a:custGeom>
              <a:avLst/>
              <a:gdLst/>
              <a:ahLst/>
              <a:cxnLst/>
              <a:rect l="l" t="t" r="r" b="b"/>
              <a:pathLst>
                <a:path w="388" h="247" extrusionOk="0">
                  <a:moveTo>
                    <a:pt x="388" y="113"/>
                  </a:moveTo>
                  <a:cubicBezTo>
                    <a:pt x="385" y="22"/>
                    <a:pt x="50" y="1"/>
                    <a:pt x="0" y="113"/>
                  </a:cubicBezTo>
                  <a:cubicBezTo>
                    <a:pt x="219" y="104"/>
                    <a:pt x="304" y="246"/>
                    <a:pt x="388" y="1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8" name="Google Shape;5368;p3"/>
            <p:cNvSpPr/>
            <p:nvPr/>
          </p:nvSpPr>
          <p:spPr>
            <a:xfrm>
              <a:off x="1486672" y="4362665"/>
              <a:ext cx="14206" cy="4276"/>
            </a:xfrm>
            <a:custGeom>
              <a:avLst/>
              <a:gdLst/>
              <a:ahLst/>
              <a:cxnLst/>
              <a:rect l="l" t="t" r="r" b="b"/>
              <a:pathLst>
                <a:path w="398" h="142" extrusionOk="0">
                  <a:moveTo>
                    <a:pt x="296" y="24"/>
                  </a:moveTo>
                  <a:cubicBezTo>
                    <a:pt x="242" y="1"/>
                    <a:pt x="1" y="69"/>
                    <a:pt x="104" y="116"/>
                  </a:cubicBezTo>
                  <a:cubicBezTo>
                    <a:pt x="158" y="142"/>
                    <a:pt x="398" y="73"/>
                    <a:pt x="296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9" name="Google Shape;5369;p3"/>
            <p:cNvSpPr/>
            <p:nvPr/>
          </p:nvSpPr>
          <p:spPr>
            <a:xfrm>
              <a:off x="506003" y="4360317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7" y="102"/>
                  </a:moveTo>
                  <a:cubicBezTo>
                    <a:pt x="197" y="53"/>
                    <a:pt x="37" y="0"/>
                    <a:pt x="4" y="102"/>
                  </a:cubicBezTo>
                  <a:cubicBezTo>
                    <a:pt x="1" y="153"/>
                    <a:pt x="160" y="207"/>
                    <a:pt x="197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0" name="Google Shape;5370;p3"/>
            <p:cNvSpPr/>
            <p:nvPr/>
          </p:nvSpPr>
          <p:spPr>
            <a:xfrm>
              <a:off x="217006" y="4357095"/>
              <a:ext cx="27626" cy="9936"/>
            </a:xfrm>
            <a:custGeom>
              <a:avLst/>
              <a:gdLst/>
              <a:ahLst/>
              <a:cxnLst/>
              <a:rect l="l" t="t" r="r" b="b"/>
              <a:pathLst>
                <a:path w="774" h="330" extrusionOk="0">
                  <a:moveTo>
                    <a:pt x="774" y="120"/>
                  </a:moveTo>
                  <a:cubicBezTo>
                    <a:pt x="514" y="3"/>
                    <a:pt x="54" y="0"/>
                    <a:pt x="1" y="209"/>
                  </a:cubicBezTo>
                  <a:cubicBezTo>
                    <a:pt x="257" y="329"/>
                    <a:pt x="719" y="329"/>
                    <a:pt x="774" y="12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1" name="Google Shape;5371;p3"/>
            <p:cNvSpPr/>
            <p:nvPr/>
          </p:nvSpPr>
          <p:spPr>
            <a:xfrm>
              <a:off x="4081219" y="4346828"/>
              <a:ext cx="37120" cy="16591"/>
            </a:xfrm>
            <a:custGeom>
              <a:avLst/>
              <a:gdLst/>
              <a:ahLst/>
              <a:cxnLst/>
              <a:rect l="l" t="t" r="r" b="b"/>
              <a:pathLst>
                <a:path w="1040" h="551" extrusionOk="0">
                  <a:moveTo>
                    <a:pt x="887" y="550"/>
                  </a:moveTo>
                  <a:cubicBezTo>
                    <a:pt x="1040" y="1"/>
                    <a:pt x="1" y="490"/>
                    <a:pt x="887" y="55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2" name="Google Shape;5372;p3"/>
            <p:cNvSpPr/>
            <p:nvPr/>
          </p:nvSpPr>
          <p:spPr>
            <a:xfrm>
              <a:off x="806207" y="4355409"/>
              <a:ext cx="34086" cy="8792"/>
            </a:xfrm>
            <a:custGeom>
              <a:avLst/>
              <a:gdLst/>
              <a:ahLst/>
              <a:cxnLst/>
              <a:rect l="l" t="t" r="r" b="b"/>
              <a:pathLst>
                <a:path w="955" h="292" extrusionOk="0">
                  <a:moveTo>
                    <a:pt x="75" y="176"/>
                  </a:moveTo>
                  <a:cubicBezTo>
                    <a:pt x="321" y="180"/>
                    <a:pt x="345" y="291"/>
                    <a:pt x="655" y="265"/>
                  </a:cubicBezTo>
                  <a:cubicBezTo>
                    <a:pt x="954" y="43"/>
                    <a:pt x="0" y="0"/>
                    <a:pt x="75" y="17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3" name="Google Shape;5373;p3"/>
            <p:cNvSpPr/>
            <p:nvPr/>
          </p:nvSpPr>
          <p:spPr>
            <a:xfrm>
              <a:off x="6903837" y="4357216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5"/>
                  </a:moveTo>
                  <a:cubicBezTo>
                    <a:pt x="239" y="0"/>
                    <a:pt x="0" y="68"/>
                    <a:pt x="98" y="116"/>
                  </a:cubicBezTo>
                  <a:cubicBezTo>
                    <a:pt x="153" y="140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4" name="Google Shape;5374;p3"/>
            <p:cNvSpPr/>
            <p:nvPr/>
          </p:nvSpPr>
          <p:spPr>
            <a:xfrm>
              <a:off x="5927023" y="4349749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662" y="364"/>
                  </a:moveTo>
                  <a:cubicBezTo>
                    <a:pt x="716" y="157"/>
                    <a:pt x="613" y="21"/>
                    <a:pt x="275" y="0"/>
                  </a:cubicBezTo>
                  <a:cubicBezTo>
                    <a:pt x="215" y="123"/>
                    <a:pt x="1" y="173"/>
                    <a:pt x="84" y="36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5" name="Google Shape;5375;p3"/>
            <p:cNvSpPr/>
            <p:nvPr/>
          </p:nvSpPr>
          <p:spPr>
            <a:xfrm>
              <a:off x="2857632" y="4346015"/>
              <a:ext cx="39833" cy="15838"/>
            </a:xfrm>
            <a:custGeom>
              <a:avLst/>
              <a:gdLst/>
              <a:ahLst/>
              <a:cxnLst/>
              <a:rect l="l" t="t" r="r" b="b"/>
              <a:pathLst>
                <a:path w="1116" h="526" extrusionOk="0">
                  <a:moveTo>
                    <a:pt x="650" y="306"/>
                  </a:moveTo>
                  <a:cubicBezTo>
                    <a:pt x="1116" y="0"/>
                    <a:pt x="1" y="525"/>
                    <a:pt x="650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6" name="Google Shape;5376;p3"/>
            <p:cNvSpPr/>
            <p:nvPr/>
          </p:nvSpPr>
          <p:spPr>
            <a:xfrm>
              <a:off x="2122701" y="4346979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1" y="274"/>
                  </a:moveTo>
                  <a:lnTo>
                    <a:pt x="411" y="92"/>
                  </a:lnTo>
                  <a:cubicBezTo>
                    <a:pt x="219" y="92"/>
                    <a:pt x="182" y="19"/>
                    <a:pt x="26" y="1"/>
                  </a:cubicBezTo>
                  <a:cubicBezTo>
                    <a:pt x="46" y="145"/>
                    <a:pt x="0" y="316"/>
                    <a:pt x="411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7" name="Google Shape;5377;p3"/>
            <p:cNvSpPr/>
            <p:nvPr/>
          </p:nvSpPr>
          <p:spPr>
            <a:xfrm>
              <a:off x="1855155" y="4352489"/>
              <a:ext cx="13884" cy="2740"/>
            </a:xfrm>
            <a:custGeom>
              <a:avLst/>
              <a:gdLst/>
              <a:ahLst/>
              <a:cxnLst/>
              <a:rect l="l" t="t" r="r" b="b"/>
              <a:pathLst>
                <a:path w="389" h="91" extrusionOk="0">
                  <a:moveTo>
                    <a:pt x="389" y="1"/>
                  </a:moveTo>
                  <a:cubicBezTo>
                    <a:pt x="238" y="20"/>
                    <a:pt x="6" y="2"/>
                    <a:pt x="1" y="91"/>
                  </a:cubicBezTo>
                  <a:cubicBezTo>
                    <a:pt x="152" y="71"/>
                    <a:pt x="382" y="88"/>
                    <a:pt x="3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8" name="Google Shape;5378;p3"/>
            <p:cNvSpPr/>
            <p:nvPr/>
          </p:nvSpPr>
          <p:spPr>
            <a:xfrm>
              <a:off x="3944056" y="4348966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42" y="0"/>
                    <a:pt x="1" y="68"/>
                    <a:pt x="100" y="118"/>
                  </a:cubicBezTo>
                  <a:cubicBezTo>
                    <a:pt x="155" y="142"/>
                    <a:pt x="391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9" name="Google Shape;5379;p3"/>
            <p:cNvSpPr/>
            <p:nvPr/>
          </p:nvSpPr>
          <p:spPr>
            <a:xfrm>
              <a:off x="750350" y="4348966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3" y="26"/>
                  </a:moveTo>
                  <a:cubicBezTo>
                    <a:pt x="239" y="0"/>
                    <a:pt x="0" y="68"/>
                    <a:pt x="99" y="118"/>
                  </a:cubicBezTo>
                  <a:cubicBezTo>
                    <a:pt x="152" y="142"/>
                    <a:pt x="390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0" name="Google Shape;5380;p3"/>
            <p:cNvSpPr/>
            <p:nvPr/>
          </p:nvSpPr>
          <p:spPr>
            <a:xfrm>
              <a:off x="6928108" y="4344269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0" y="1"/>
                  </a:lnTo>
                  <a:lnTo>
                    <a:pt x="0" y="184"/>
                  </a:lnTo>
                  <a:lnTo>
                    <a:pt x="386" y="18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1" name="Google Shape;5381;p3"/>
            <p:cNvSpPr/>
            <p:nvPr/>
          </p:nvSpPr>
          <p:spPr>
            <a:xfrm>
              <a:off x="3101014" y="4341529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2" name="Google Shape;5382;p3"/>
            <p:cNvSpPr/>
            <p:nvPr/>
          </p:nvSpPr>
          <p:spPr>
            <a:xfrm>
              <a:off x="2031473" y="4338970"/>
              <a:ext cx="34051" cy="8882"/>
            </a:xfrm>
            <a:custGeom>
              <a:avLst/>
              <a:gdLst/>
              <a:ahLst/>
              <a:cxnLst/>
              <a:rect l="l" t="t" r="r" b="b"/>
              <a:pathLst>
                <a:path w="954" h="295" extrusionOk="0">
                  <a:moveTo>
                    <a:pt x="75" y="177"/>
                  </a:moveTo>
                  <a:cubicBezTo>
                    <a:pt x="321" y="182"/>
                    <a:pt x="341" y="294"/>
                    <a:pt x="654" y="268"/>
                  </a:cubicBezTo>
                  <a:cubicBezTo>
                    <a:pt x="953" y="45"/>
                    <a:pt x="0" y="1"/>
                    <a:pt x="75" y="17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3" name="Google Shape;5383;p3"/>
            <p:cNvSpPr/>
            <p:nvPr/>
          </p:nvSpPr>
          <p:spPr>
            <a:xfrm>
              <a:off x="3083739" y="4340776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0" y="25"/>
                  </a:moveTo>
                  <a:cubicBezTo>
                    <a:pt x="237" y="1"/>
                    <a:pt x="1" y="70"/>
                    <a:pt x="98" y="117"/>
                  </a:cubicBezTo>
                  <a:cubicBezTo>
                    <a:pt x="152" y="142"/>
                    <a:pt x="391" y="71"/>
                    <a:pt x="290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4" name="Google Shape;5384;p3"/>
            <p:cNvSpPr/>
            <p:nvPr/>
          </p:nvSpPr>
          <p:spPr>
            <a:xfrm>
              <a:off x="2171849" y="4341529"/>
              <a:ext cx="13706" cy="2770"/>
            </a:xfrm>
            <a:custGeom>
              <a:avLst/>
              <a:gdLst/>
              <a:ahLst/>
              <a:cxnLst/>
              <a:rect l="l" t="t" r="r" b="b"/>
              <a:pathLst>
                <a:path w="384" h="92" extrusionOk="0">
                  <a:moveTo>
                    <a:pt x="384" y="0"/>
                  </a:moveTo>
                  <a:cubicBezTo>
                    <a:pt x="235" y="20"/>
                    <a:pt x="3" y="4"/>
                    <a:pt x="0" y="92"/>
                  </a:cubicBezTo>
                  <a:cubicBezTo>
                    <a:pt x="149" y="71"/>
                    <a:pt x="377" y="89"/>
                    <a:pt x="38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5" name="Google Shape;5385;p3"/>
            <p:cNvSpPr/>
            <p:nvPr/>
          </p:nvSpPr>
          <p:spPr>
            <a:xfrm>
              <a:off x="2027225" y="5008644"/>
              <a:ext cx="50683" cy="16410"/>
            </a:xfrm>
            <a:custGeom>
              <a:avLst/>
              <a:gdLst/>
              <a:ahLst/>
              <a:cxnLst/>
              <a:rect l="l" t="t" r="r" b="b"/>
              <a:pathLst>
                <a:path w="1420" h="545" extrusionOk="0">
                  <a:moveTo>
                    <a:pt x="194" y="545"/>
                  </a:moveTo>
                  <a:cubicBezTo>
                    <a:pt x="1419" y="479"/>
                    <a:pt x="207" y="0"/>
                    <a:pt x="0" y="271"/>
                  </a:cubicBezTo>
                  <a:cubicBezTo>
                    <a:pt x="226" y="289"/>
                    <a:pt x="211" y="417"/>
                    <a:pt x="194" y="5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6" name="Google Shape;5386;p3"/>
            <p:cNvSpPr/>
            <p:nvPr/>
          </p:nvSpPr>
          <p:spPr>
            <a:xfrm>
              <a:off x="8717625" y="4718789"/>
              <a:ext cx="34479" cy="10990"/>
            </a:xfrm>
            <a:custGeom>
              <a:avLst/>
              <a:gdLst/>
              <a:ahLst/>
              <a:cxnLst/>
              <a:rect l="l" t="t" r="r" b="b"/>
              <a:pathLst>
                <a:path w="966" h="365" extrusionOk="0">
                  <a:moveTo>
                    <a:pt x="965" y="365"/>
                  </a:moveTo>
                  <a:cubicBezTo>
                    <a:pt x="897" y="123"/>
                    <a:pt x="459" y="59"/>
                    <a:pt x="0" y="0"/>
                  </a:cubicBezTo>
                  <a:cubicBezTo>
                    <a:pt x="79" y="237"/>
                    <a:pt x="601" y="264"/>
                    <a:pt x="965" y="36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7" name="Google Shape;5387;p3"/>
            <p:cNvSpPr/>
            <p:nvPr/>
          </p:nvSpPr>
          <p:spPr>
            <a:xfrm>
              <a:off x="9040779" y="4491891"/>
              <a:ext cx="36799" cy="16320"/>
            </a:xfrm>
            <a:custGeom>
              <a:avLst/>
              <a:gdLst/>
              <a:ahLst/>
              <a:cxnLst/>
              <a:rect l="l" t="t" r="r" b="b"/>
              <a:pathLst>
                <a:path w="1031" h="542" extrusionOk="0">
                  <a:moveTo>
                    <a:pt x="203" y="455"/>
                  </a:moveTo>
                  <a:cubicBezTo>
                    <a:pt x="791" y="541"/>
                    <a:pt x="1030" y="10"/>
                    <a:pt x="781" y="1"/>
                  </a:cubicBezTo>
                  <a:cubicBezTo>
                    <a:pt x="609" y="161"/>
                    <a:pt x="0" y="117"/>
                    <a:pt x="203" y="4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8" name="Google Shape;5388;p3"/>
            <p:cNvSpPr/>
            <p:nvPr/>
          </p:nvSpPr>
          <p:spPr>
            <a:xfrm>
              <a:off x="780616" y="4419510"/>
              <a:ext cx="35264" cy="10117"/>
            </a:xfrm>
            <a:custGeom>
              <a:avLst/>
              <a:gdLst/>
              <a:ahLst/>
              <a:cxnLst/>
              <a:rect l="l" t="t" r="r" b="b"/>
              <a:pathLst>
                <a:path w="988" h="336" extrusionOk="0">
                  <a:moveTo>
                    <a:pt x="409" y="316"/>
                  </a:moveTo>
                  <a:cubicBezTo>
                    <a:pt x="487" y="162"/>
                    <a:pt x="658" y="336"/>
                    <a:pt x="987" y="316"/>
                  </a:cubicBezTo>
                  <a:lnTo>
                    <a:pt x="987" y="45"/>
                  </a:lnTo>
                  <a:cubicBezTo>
                    <a:pt x="613" y="0"/>
                    <a:pt x="1" y="289"/>
                    <a:pt x="409" y="3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9" name="Google Shape;5389;p3"/>
            <p:cNvSpPr/>
            <p:nvPr/>
          </p:nvSpPr>
          <p:spPr>
            <a:xfrm>
              <a:off x="754097" y="4355921"/>
              <a:ext cx="37656" cy="11111"/>
            </a:xfrm>
            <a:custGeom>
              <a:avLst/>
              <a:gdLst/>
              <a:ahLst/>
              <a:cxnLst/>
              <a:rect l="l" t="t" r="r" b="b"/>
              <a:pathLst>
                <a:path w="1055" h="369" extrusionOk="0">
                  <a:moveTo>
                    <a:pt x="960" y="248"/>
                  </a:moveTo>
                  <a:cubicBezTo>
                    <a:pt x="574" y="248"/>
                    <a:pt x="715" y="0"/>
                    <a:pt x="188" y="68"/>
                  </a:cubicBezTo>
                  <a:cubicBezTo>
                    <a:pt x="1" y="290"/>
                    <a:pt x="1054" y="368"/>
                    <a:pt x="960" y="2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390" name="Google Shape;5390;p3"/>
          <p:cNvSpPr txBox="1">
            <a:spLocks noGrp="1"/>
          </p:cNvSpPr>
          <p:nvPr>
            <p:ph type="title"/>
          </p:nvPr>
        </p:nvSpPr>
        <p:spPr>
          <a:xfrm>
            <a:off x="2091750" y="2329300"/>
            <a:ext cx="4960500" cy="841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6000">
                <a:solidFill>
                  <a:schemeClr val="dk1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5391" name="Google Shape;5391;p3"/>
          <p:cNvSpPr txBox="1">
            <a:spLocks noGrp="1"/>
          </p:cNvSpPr>
          <p:nvPr>
            <p:ph type="title" idx="2" hasCustomPrompt="1"/>
          </p:nvPr>
        </p:nvSpPr>
        <p:spPr>
          <a:xfrm>
            <a:off x="2996575" y="804100"/>
            <a:ext cx="3150900" cy="16395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11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5392" name="Google Shape;5392;p3"/>
          <p:cNvSpPr txBox="1">
            <a:spLocks noGrp="1"/>
          </p:cNvSpPr>
          <p:nvPr>
            <p:ph type="subTitle" idx="1"/>
          </p:nvPr>
        </p:nvSpPr>
        <p:spPr>
          <a:xfrm>
            <a:off x="2391925" y="3510500"/>
            <a:ext cx="4360200" cy="443400"/>
          </a:xfrm>
          <a:prstGeom prst="rect">
            <a:avLst/>
          </a:prstGeom>
          <a:solidFill>
            <a:schemeClr val="accent5"/>
          </a:solidFill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6000">
        <p15:prstTrans prst="curtains"/>
      </p:transition>
    </mc:Choice>
    <mc:Fallback xmlns="">
      <p:transition spd="slow">
        <p:fade/>
      </p:transition>
    </mc:Fallback>
  </mc:AlternateContent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_AND_TWO_COLUMNS">
    <p:spTree>
      <p:nvGrpSpPr>
        <p:cNvPr id="1" name="Shape 80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087" name="Google Shape;8087;p5"/>
          <p:cNvGrpSpPr/>
          <p:nvPr/>
        </p:nvGrpSpPr>
        <p:grpSpPr>
          <a:xfrm>
            <a:off x="0" y="0"/>
            <a:ext cx="9144000" cy="5143500"/>
            <a:chOff x="0" y="0"/>
            <a:chExt cx="9144000" cy="5143500"/>
          </a:xfrm>
        </p:grpSpPr>
        <p:sp>
          <p:nvSpPr>
            <p:cNvPr id="8088" name="Google Shape;8088;p5"/>
            <p:cNvSpPr/>
            <p:nvPr/>
          </p:nvSpPr>
          <p:spPr>
            <a:xfrm>
              <a:off x="8724086" y="797635"/>
              <a:ext cx="13777" cy="6715"/>
            </a:xfrm>
            <a:custGeom>
              <a:avLst/>
              <a:gdLst/>
              <a:ahLst/>
              <a:cxnLst/>
              <a:rect l="l" t="t" r="r" b="b"/>
              <a:pathLst>
                <a:path w="386" h="223" extrusionOk="0">
                  <a:moveTo>
                    <a:pt x="386" y="110"/>
                  </a:moveTo>
                  <a:cubicBezTo>
                    <a:pt x="344" y="1"/>
                    <a:pt x="173" y="54"/>
                    <a:pt x="1" y="110"/>
                  </a:cubicBezTo>
                  <a:cubicBezTo>
                    <a:pt x="2" y="199"/>
                    <a:pt x="338" y="223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9" name="Google Shape;8089;p5"/>
            <p:cNvSpPr/>
            <p:nvPr/>
          </p:nvSpPr>
          <p:spPr>
            <a:xfrm>
              <a:off x="8121679" y="80016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5"/>
                  </a:moveTo>
                  <a:cubicBezTo>
                    <a:pt x="154" y="140"/>
                    <a:pt x="394" y="72"/>
                    <a:pt x="292" y="24"/>
                  </a:cubicBezTo>
                  <a:cubicBezTo>
                    <a:pt x="242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0" name="Google Shape;8090;p5"/>
            <p:cNvSpPr/>
            <p:nvPr/>
          </p:nvSpPr>
          <p:spPr>
            <a:xfrm>
              <a:off x="3299282" y="798207"/>
              <a:ext cx="21630" cy="6353"/>
            </a:xfrm>
            <a:custGeom>
              <a:avLst/>
              <a:gdLst/>
              <a:ahLst/>
              <a:cxnLst/>
              <a:rect l="l" t="t" r="r" b="b"/>
              <a:pathLst>
                <a:path w="606" h="211" extrusionOk="0">
                  <a:moveTo>
                    <a:pt x="606" y="0"/>
                  </a:moveTo>
                  <a:lnTo>
                    <a:pt x="26" y="0"/>
                  </a:lnTo>
                  <a:cubicBezTo>
                    <a:pt x="0" y="161"/>
                    <a:pt x="219" y="210"/>
                    <a:pt x="606" y="18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1" name="Google Shape;8091;p5"/>
            <p:cNvSpPr/>
            <p:nvPr/>
          </p:nvSpPr>
          <p:spPr>
            <a:xfrm>
              <a:off x="168430" y="798026"/>
              <a:ext cx="23950" cy="5962"/>
            </a:xfrm>
            <a:custGeom>
              <a:avLst/>
              <a:gdLst/>
              <a:ahLst/>
              <a:cxnLst/>
              <a:rect l="l" t="t" r="r" b="b"/>
              <a:pathLst>
                <a:path w="671" h="198" extrusionOk="0">
                  <a:moveTo>
                    <a:pt x="580" y="6"/>
                  </a:moveTo>
                  <a:cubicBezTo>
                    <a:pt x="247" y="1"/>
                    <a:pt x="84" y="74"/>
                    <a:pt x="0" y="186"/>
                  </a:cubicBezTo>
                  <a:cubicBezTo>
                    <a:pt x="302" y="178"/>
                    <a:pt x="670" y="198"/>
                    <a:pt x="580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2" name="Google Shape;8092;p5"/>
            <p:cNvSpPr/>
            <p:nvPr/>
          </p:nvSpPr>
          <p:spPr>
            <a:xfrm>
              <a:off x="2725286" y="797394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7"/>
                  </a:moveTo>
                  <a:cubicBezTo>
                    <a:pt x="242" y="1"/>
                    <a:pt x="0" y="69"/>
                    <a:pt x="103" y="116"/>
                  </a:cubicBezTo>
                  <a:cubicBezTo>
                    <a:pt x="156" y="142"/>
                    <a:pt x="396" y="73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3" name="Google Shape;8093;p5"/>
            <p:cNvSpPr/>
            <p:nvPr/>
          </p:nvSpPr>
          <p:spPr>
            <a:xfrm>
              <a:off x="6944704" y="794654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99" y="118"/>
                  </a:moveTo>
                  <a:cubicBezTo>
                    <a:pt x="155" y="142"/>
                    <a:pt x="396" y="74"/>
                    <a:pt x="293" y="24"/>
                  </a:cubicBezTo>
                  <a:cubicBezTo>
                    <a:pt x="239" y="1"/>
                    <a:pt x="0" y="70"/>
                    <a:pt x="99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4" name="Google Shape;8094;p5"/>
            <p:cNvSpPr/>
            <p:nvPr/>
          </p:nvSpPr>
          <p:spPr>
            <a:xfrm>
              <a:off x="5251376" y="794684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6"/>
                  </a:moveTo>
                  <a:cubicBezTo>
                    <a:pt x="241" y="1"/>
                    <a:pt x="1" y="69"/>
                    <a:pt x="102" y="118"/>
                  </a:cubicBezTo>
                  <a:cubicBezTo>
                    <a:pt x="155" y="141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5" name="Google Shape;8095;p5"/>
            <p:cNvSpPr/>
            <p:nvPr/>
          </p:nvSpPr>
          <p:spPr>
            <a:xfrm>
              <a:off x="1882281" y="781768"/>
              <a:ext cx="39797" cy="13700"/>
            </a:xfrm>
            <a:custGeom>
              <a:avLst/>
              <a:gdLst/>
              <a:ahLst/>
              <a:cxnLst/>
              <a:rect l="l" t="t" r="r" b="b"/>
              <a:pathLst>
                <a:path w="1115" h="455" extrusionOk="0">
                  <a:moveTo>
                    <a:pt x="579" y="0"/>
                  </a:moveTo>
                  <a:cubicBezTo>
                    <a:pt x="405" y="161"/>
                    <a:pt x="112" y="265"/>
                    <a:pt x="1" y="455"/>
                  </a:cubicBezTo>
                  <a:cubicBezTo>
                    <a:pt x="388" y="448"/>
                    <a:pt x="1114" y="141"/>
                    <a:pt x="5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6" name="Google Shape;8096;p5"/>
            <p:cNvSpPr/>
            <p:nvPr/>
          </p:nvSpPr>
          <p:spPr>
            <a:xfrm>
              <a:off x="1720382" y="791945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101" y="117"/>
                  </a:moveTo>
                  <a:cubicBezTo>
                    <a:pt x="155" y="143"/>
                    <a:pt x="396" y="74"/>
                    <a:pt x="292" y="27"/>
                  </a:cubicBezTo>
                  <a:cubicBezTo>
                    <a:pt x="241" y="0"/>
                    <a:pt x="1" y="68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7" name="Google Shape;8097;p5"/>
            <p:cNvSpPr/>
            <p:nvPr/>
          </p:nvSpPr>
          <p:spPr>
            <a:xfrm>
              <a:off x="1142210" y="789205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102" y="116"/>
                  </a:moveTo>
                  <a:cubicBezTo>
                    <a:pt x="153" y="140"/>
                    <a:pt x="396" y="72"/>
                    <a:pt x="291" y="26"/>
                  </a:cubicBezTo>
                  <a:cubicBezTo>
                    <a:pt x="240" y="0"/>
                    <a:pt x="0" y="71"/>
                    <a:pt x="102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8" name="Google Shape;8098;p5"/>
            <p:cNvSpPr/>
            <p:nvPr/>
          </p:nvSpPr>
          <p:spPr>
            <a:xfrm>
              <a:off x="2787390" y="786495"/>
              <a:ext cx="13884" cy="4246"/>
            </a:xfrm>
            <a:custGeom>
              <a:avLst/>
              <a:gdLst/>
              <a:ahLst/>
              <a:cxnLst/>
              <a:rect l="l" t="t" r="r" b="b"/>
              <a:pathLst>
                <a:path w="389" h="141" extrusionOk="0">
                  <a:moveTo>
                    <a:pt x="98" y="116"/>
                  </a:moveTo>
                  <a:cubicBezTo>
                    <a:pt x="150" y="141"/>
                    <a:pt x="388" y="72"/>
                    <a:pt x="291" y="25"/>
                  </a:cubicBezTo>
                  <a:cubicBezTo>
                    <a:pt x="237" y="0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9" name="Google Shape;8099;p5"/>
            <p:cNvSpPr/>
            <p:nvPr/>
          </p:nvSpPr>
          <p:spPr>
            <a:xfrm>
              <a:off x="2921663" y="781768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0" name="Google Shape;8100;p5"/>
            <p:cNvSpPr/>
            <p:nvPr/>
          </p:nvSpPr>
          <p:spPr>
            <a:xfrm>
              <a:off x="6610914" y="778667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3"/>
                  </a:moveTo>
                  <a:cubicBezTo>
                    <a:pt x="195" y="52"/>
                    <a:pt x="39" y="0"/>
                    <a:pt x="3" y="103"/>
                  </a:cubicBezTo>
                  <a:cubicBezTo>
                    <a:pt x="1" y="154"/>
                    <a:pt x="160" y="207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1" name="Google Shape;8101;p5"/>
            <p:cNvSpPr/>
            <p:nvPr/>
          </p:nvSpPr>
          <p:spPr>
            <a:xfrm>
              <a:off x="4277596" y="778667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3"/>
                  </a:moveTo>
                  <a:cubicBezTo>
                    <a:pt x="193" y="52"/>
                    <a:pt x="39" y="0"/>
                    <a:pt x="1" y="103"/>
                  </a:cubicBezTo>
                  <a:cubicBezTo>
                    <a:pt x="1" y="154"/>
                    <a:pt x="156" y="207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2" name="Google Shape;8102;p5"/>
            <p:cNvSpPr/>
            <p:nvPr/>
          </p:nvSpPr>
          <p:spPr>
            <a:xfrm>
              <a:off x="591664" y="780985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38" y="0"/>
                    <a:pt x="0" y="69"/>
                    <a:pt x="99" y="116"/>
                  </a:cubicBezTo>
                  <a:cubicBezTo>
                    <a:pt x="152" y="143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3" name="Google Shape;8103;p5"/>
            <p:cNvSpPr/>
            <p:nvPr/>
          </p:nvSpPr>
          <p:spPr>
            <a:xfrm>
              <a:off x="5530380" y="773548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8" y="92"/>
                  </a:moveTo>
                  <a:cubicBezTo>
                    <a:pt x="385" y="92"/>
                    <a:pt x="349" y="19"/>
                    <a:pt x="193" y="1"/>
                  </a:cubicBezTo>
                  <a:cubicBezTo>
                    <a:pt x="193" y="92"/>
                    <a:pt x="35" y="110"/>
                    <a:pt x="0" y="182"/>
                  </a:cubicBezTo>
                  <a:cubicBezTo>
                    <a:pt x="193" y="182"/>
                    <a:pt x="230" y="255"/>
                    <a:pt x="386" y="273"/>
                  </a:cubicBezTo>
                  <a:cubicBezTo>
                    <a:pt x="385" y="182"/>
                    <a:pt x="540" y="166"/>
                    <a:pt x="578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4" name="Google Shape;8104;p5"/>
            <p:cNvSpPr/>
            <p:nvPr/>
          </p:nvSpPr>
          <p:spPr>
            <a:xfrm>
              <a:off x="4899633" y="773127"/>
              <a:ext cx="33480" cy="15868"/>
            </a:xfrm>
            <a:custGeom>
              <a:avLst/>
              <a:gdLst/>
              <a:ahLst/>
              <a:cxnLst/>
              <a:rect l="l" t="t" r="r" b="b"/>
              <a:pathLst>
                <a:path w="938" h="527" extrusionOk="0">
                  <a:moveTo>
                    <a:pt x="893" y="196"/>
                  </a:moveTo>
                  <a:cubicBezTo>
                    <a:pt x="938" y="141"/>
                    <a:pt x="601" y="0"/>
                    <a:pt x="509" y="15"/>
                  </a:cubicBezTo>
                  <a:cubicBezTo>
                    <a:pt x="0" y="89"/>
                    <a:pt x="632" y="526"/>
                    <a:pt x="893" y="1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5" name="Google Shape;8105;p5"/>
            <p:cNvSpPr/>
            <p:nvPr/>
          </p:nvSpPr>
          <p:spPr>
            <a:xfrm>
              <a:off x="471275" y="764787"/>
              <a:ext cx="40333" cy="14664"/>
            </a:xfrm>
            <a:custGeom>
              <a:avLst/>
              <a:gdLst/>
              <a:ahLst/>
              <a:cxnLst/>
              <a:rect l="l" t="t" r="r" b="b"/>
              <a:pathLst>
                <a:path w="1130" h="487" extrusionOk="0">
                  <a:moveTo>
                    <a:pt x="770" y="383"/>
                  </a:moveTo>
                  <a:cubicBezTo>
                    <a:pt x="1129" y="80"/>
                    <a:pt x="78" y="0"/>
                    <a:pt x="0" y="200"/>
                  </a:cubicBezTo>
                  <a:cubicBezTo>
                    <a:pt x="302" y="239"/>
                    <a:pt x="165" y="486"/>
                    <a:pt x="770" y="3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6" name="Google Shape;8106;p5"/>
            <p:cNvSpPr/>
            <p:nvPr/>
          </p:nvSpPr>
          <p:spPr>
            <a:xfrm>
              <a:off x="877448" y="754399"/>
              <a:ext cx="50398" cy="17494"/>
            </a:xfrm>
            <a:custGeom>
              <a:avLst/>
              <a:gdLst/>
              <a:ahLst/>
              <a:cxnLst/>
              <a:rect l="l" t="t" r="r" b="b"/>
              <a:pathLst>
                <a:path w="1412" h="581" extrusionOk="0">
                  <a:moveTo>
                    <a:pt x="1157" y="545"/>
                  </a:moveTo>
                  <a:cubicBezTo>
                    <a:pt x="1318" y="441"/>
                    <a:pt x="1411" y="302"/>
                    <a:pt x="1348" y="92"/>
                  </a:cubicBezTo>
                  <a:cubicBezTo>
                    <a:pt x="721" y="146"/>
                    <a:pt x="450" y="32"/>
                    <a:pt x="0" y="1"/>
                  </a:cubicBezTo>
                  <a:cubicBezTo>
                    <a:pt x="226" y="255"/>
                    <a:pt x="311" y="580"/>
                    <a:pt x="1157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7" name="Google Shape;8107;p5"/>
            <p:cNvSpPr/>
            <p:nvPr/>
          </p:nvSpPr>
          <p:spPr>
            <a:xfrm>
              <a:off x="1244325" y="751689"/>
              <a:ext cx="72027" cy="13941"/>
            </a:xfrm>
            <a:custGeom>
              <a:avLst/>
              <a:gdLst/>
              <a:ahLst/>
              <a:cxnLst/>
              <a:rect l="l" t="t" r="r" b="b"/>
              <a:pathLst>
                <a:path w="2018" h="463" extrusionOk="0">
                  <a:moveTo>
                    <a:pt x="713" y="455"/>
                  </a:moveTo>
                  <a:cubicBezTo>
                    <a:pt x="657" y="125"/>
                    <a:pt x="2017" y="463"/>
                    <a:pt x="1677" y="1"/>
                  </a:cubicBezTo>
                  <a:cubicBezTo>
                    <a:pt x="1136" y="49"/>
                    <a:pt x="675" y="134"/>
                    <a:pt x="132" y="182"/>
                  </a:cubicBezTo>
                  <a:cubicBezTo>
                    <a:pt x="1" y="426"/>
                    <a:pt x="532" y="357"/>
                    <a:pt x="713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8" name="Google Shape;8108;p5"/>
            <p:cNvSpPr/>
            <p:nvPr/>
          </p:nvSpPr>
          <p:spPr>
            <a:xfrm>
              <a:off x="6745044" y="759126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7"/>
                  </a:moveTo>
                  <a:cubicBezTo>
                    <a:pt x="155" y="140"/>
                    <a:pt x="392" y="72"/>
                    <a:pt x="292" y="27"/>
                  </a:cubicBezTo>
                  <a:cubicBezTo>
                    <a:pt x="242" y="1"/>
                    <a:pt x="1" y="71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9" name="Google Shape;8109;p5"/>
            <p:cNvSpPr/>
            <p:nvPr/>
          </p:nvSpPr>
          <p:spPr>
            <a:xfrm>
              <a:off x="6665987" y="754399"/>
              <a:ext cx="13884" cy="5540"/>
            </a:xfrm>
            <a:custGeom>
              <a:avLst/>
              <a:gdLst/>
              <a:ahLst/>
              <a:cxnLst/>
              <a:rect l="l" t="t" r="r" b="b"/>
              <a:pathLst>
                <a:path w="389" h="184" extrusionOk="0">
                  <a:moveTo>
                    <a:pt x="1" y="184"/>
                  </a:moveTo>
                  <a:lnTo>
                    <a:pt x="388" y="184"/>
                  </a:lnTo>
                  <a:lnTo>
                    <a:pt x="388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0" name="Google Shape;8110;p5"/>
            <p:cNvSpPr/>
            <p:nvPr/>
          </p:nvSpPr>
          <p:spPr>
            <a:xfrm>
              <a:off x="5289353" y="753857"/>
              <a:ext cx="13813" cy="6745"/>
            </a:xfrm>
            <a:custGeom>
              <a:avLst/>
              <a:gdLst/>
              <a:ahLst/>
              <a:cxnLst/>
              <a:rect l="l" t="t" r="r" b="b"/>
              <a:pathLst>
                <a:path w="387" h="224" extrusionOk="0">
                  <a:moveTo>
                    <a:pt x="387" y="110"/>
                  </a:moveTo>
                  <a:cubicBezTo>
                    <a:pt x="346" y="1"/>
                    <a:pt x="174" y="54"/>
                    <a:pt x="1" y="110"/>
                  </a:cubicBezTo>
                  <a:cubicBezTo>
                    <a:pt x="6" y="202"/>
                    <a:pt x="341" y="224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1" name="Google Shape;8111;p5"/>
            <p:cNvSpPr/>
            <p:nvPr/>
          </p:nvSpPr>
          <p:spPr>
            <a:xfrm>
              <a:off x="8061217" y="743470"/>
              <a:ext cx="44687" cy="16470"/>
            </a:xfrm>
            <a:custGeom>
              <a:avLst/>
              <a:gdLst/>
              <a:ahLst/>
              <a:cxnLst/>
              <a:rect l="l" t="t" r="r" b="b"/>
              <a:pathLst>
                <a:path w="1252" h="547" extrusionOk="0">
                  <a:moveTo>
                    <a:pt x="638" y="1"/>
                  </a:moveTo>
                  <a:cubicBezTo>
                    <a:pt x="615" y="173"/>
                    <a:pt x="1" y="65"/>
                    <a:pt x="59" y="274"/>
                  </a:cubicBezTo>
                  <a:cubicBezTo>
                    <a:pt x="396" y="547"/>
                    <a:pt x="1251" y="143"/>
                    <a:pt x="6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2" name="Google Shape;8112;p5"/>
            <p:cNvSpPr/>
            <p:nvPr/>
          </p:nvSpPr>
          <p:spPr>
            <a:xfrm>
              <a:off x="6738263" y="750907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89" y="27"/>
                  </a:moveTo>
                  <a:cubicBezTo>
                    <a:pt x="238" y="1"/>
                    <a:pt x="0" y="70"/>
                    <a:pt x="99" y="117"/>
                  </a:cubicBezTo>
                  <a:cubicBezTo>
                    <a:pt x="150" y="143"/>
                    <a:pt x="390" y="74"/>
                    <a:pt x="289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3" name="Google Shape;8113;p5"/>
            <p:cNvSpPr/>
            <p:nvPr/>
          </p:nvSpPr>
          <p:spPr>
            <a:xfrm>
              <a:off x="9130223" y="746240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4" name="Google Shape;8114;p5"/>
            <p:cNvSpPr/>
            <p:nvPr/>
          </p:nvSpPr>
          <p:spPr>
            <a:xfrm>
              <a:off x="5896614" y="736364"/>
              <a:ext cx="22165" cy="16199"/>
            </a:xfrm>
            <a:custGeom>
              <a:avLst/>
              <a:gdLst/>
              <a:ahLst/>
              <a:cxnLst/>
              <a:rect l="l" t="t" r="r" b="b"/>
              <a:pathLst>
                <a:path w="621" h="538" extrusionOk="0">
                  <a:moveTo>
                    <a:pt x="345" y="510"/>
                  </a:moveTo>
                  <a:cubicBezTo>
                    <a:pt x="404" y="387"/>
                    <a:pt x="620" y="335"/>
                    <a:pt x="537" y="146"/>
                  </a:cubicBezTo>
                  <a:cubicBezTo>
                    <a:pt x="0" y="1"/>
                    <a:pt x="4" y="537"/>
                    <a:pt x="345" y="5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5" name="Google Shape;8115;p5"/>
            <p:cNvSpPr/>
            <p:nvPr/>
          </p:nvSpPr>
          <p:spPr>
            <a:xfrm>
              <a:off x="5464814" y="745457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3" y="26"/>
                  </a:moveTo>
                  <a:cubicBezTo>
                    <a:pt x="239" y="0"/>
                    <a:pt x="0" y="71"/>
                    <a:pt x="101" y="116"/>
                  </a:cubicBezTo>
                  <a:cubicBezTo>
                    <a:pt x="151" y="143"/>
                    <a:pt x="396" y="72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6" name="Google Shape;8116;p5"/>
            <p:cNvSpPr/>
            <p:nvPr/>
          </p:nvSpPr>
          <p:spPr>
            <a:xfrm>
              <a:off x="2591620" y="736334"/>
              <a:ext cx="47792" cy="17464"/>
            </a:xfrm>
            <a:custGeom>
              <a:avLst/>
              <a:gdLst/>
              <a:ahLst/>
              <a:cxnLst/>
              <a:rect l="l" t="t" r="r" b="b"/>
              <a:pathLst>
                <a:path w="1339" h="580" extrusionOk="0">
                  <a:moveTo>
                    <a:pt x="182" y="329"/>
                  </a:moveTo>
                  <a:cubicBezTo>
                    <a:pt x="479" y="580"/>
                    <a:pt x="1315" y="325"/>
                    <a:pt x="1338" y="147"/>
                  </a:cubicBezTo>
                  <a:cubicBezTo>
                    <a:pt x="943" y="203"/>
                    <a:pt x="0" y="0"/>
                    <a:pt x="182" y="3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7" name="Google Shape;8117;p5"/>
            <p:cNvSpPr/>
            <p:nvPr/>
          </p:nvSpPr>
          <p:spPr>
            <a:xfrm>
              <a:off x="1494988" y="731306"/>
              <a:ext cx="26484" cy="12195"/>
            </a:xfrm>
            <a:custGeom>
              <a:avLst/>
              <a:gdLst/>
              <a:ahLst/>
              <a:cxnLst/>
              <a:rect l="l" t="t" r="r" b="b"/>
              <a:pathLst>
                <a:path w="742" h="405" extrusionOk="0">
                  <a:moveTo>
                    <a:pt x="438" y="405"/>
                  </a:moveTo>
                  <a:cubicBezTo>
                    <a:pt x="742" y="269"/>
                    <a:pt x="652" y="0"/>
                    <a:pt x="53" y="41"/>
                  </a:cubicBezTo>
                  <a:cubicBezTo>
                    <a:pt x="0" y="248"/>
                    <a:pt x="100" y="383"/>
                    <a:pt x="438" y="4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8" name="Google Shape;8118;p5"/>
            <p:cNvSpPr/>
            <p:nvPr/>
          </p:nvSpPr>
          <p:spPr>
            <a:xfrm>
              <a:off x="8940771" y="737267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4"/>
                  </a:moveTo>
                  <a:cubicBezTo>
                    <a:pt x="154" y="140"/>
                    <a:pt x="394" y="73"/>
                    <a:pt x="295" y="24"/>
                  </a:cubicBezTo>
                  <a:cubicBezTo>
                    <a:pt x="242" y="1"/>
                    <a:pt x="1" y="69"/>
                    <a:pt x="100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9" name="Google Shape;8119;p5"/>
            <p:cNvSpPr/>
            <p:nvPr/>
          </p:nvSpPr>
          <p:spPr>
            <a:xfrm>
              <a:off x="8995808" y="73455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5"/>
                  </a:moveTo>
                  <a:cubicBezTo>
                    <a:pt x="239" y="1"/>
                    <a:pt x="1" y="69"/>
                    <a:pt x="100" y="117"/>
                  </a:cubicBezTo>
                  <a:cubicBezTo>
                    <a:pt x="155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0" name="Google Shape;8120;p5"/>
            <p:cNvSpPr/>
            <p:nvPr/>
          </p:nvSpPr>
          <p:spPr>
            <a:xfrm>
              <a:off x="6961944" y="724923"/>
              <a:ext cx="26591" cy="15266"/>
            </a:xfrm>
            <a:custGeom>
              <a:avLst/>
              <a:gdLst/>
              <a:ahLst/>
              <a:cxnLst/>
              <a:rect l="l" t="t" r="r" b="b"/>
              <a:pathLst>
                <a:path w="745" h="507" extrusionOk="0">
                  <a:moveTo>
                    <a:pt x="0" y="434"/>
                  </a:moveTo>
                  <a:cubicBezTo>
                    <a:pt x="744" y="506"/>
                    <a:pt x="744" y="1"/>
                    <a:pt x="0" y="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1" name="Google Shape;8121;p5"/>
            <p:cNvSpPr/>
            <p:nvPr/>
          </p:nvSpPr>
          <p:spPr>
            <a:xfrm>
              <a:off x="2673854" y="731848"/>
              <a:ext cx="13706" cy="7467"/>
            </a:xfrm>
            <a:custGeom>
              <a:avLst/>
              <a:gdLst/>
              <a:ahLst/>
              <a:cxnLst/>
              <a:rect l="l" t="t" r="r" b="b"/>
              <a:pathLst>
                <a:path w="384" h="248" extrusionOk="0">
                  <a:moveTo>
                    <a:pt x="384" y="115"/>
                  </a:moveTo>
                  <a:cubicBezTo>
                    <a:pt x="383" y="24"/>
                    <a:pt x="47" y="1"/>
                    <a:pt x="0" y="115"/>
                  </a:cubicBezTo>
                  <a:cubicBezTo>
                    <a:pt x="216" y="105"/>
                    <a:pt x="299" y="247"/>
                    <a:pt x="384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2" name="Google Shape;8122;p5"/>
            <p:cNvSpPr/>
            <p:nvPr/>
          </p:nvSpPr>
          <p:spPr>
            <a:xfrm>
              <a:off x="920207" y="716131"/>
              <a:ext cx="41725" cy="18819"/>
            </a:xfrm>
            <a:custGeom>
              <a:avLst/>
              <a:gdLst/>
              <a:ahLst/>
              <a:cxnLst/>
              <a:rect l="l" t="t" r="r" b="b"/>
              <a:pathLst>
                <a:path w="1169" h="625" extrusionOk="0">
                  <a:moveTo>
                    <a:pt x="727" y="546"/>
                  </a:moveTo>
                  <a:cubicBezTo>
                    <a:pt x="1169" y="340"/>
                    <a:pt x="598" y="145"/>
                    <a:pt x="342" y="0"/>
                  </a:cubicBezTo>
                  <a:cubicBezTo>
                    <a:pt x="46" y="138"/>
                    <a:pt x="0" y="624"/>
                    <a:pt x="727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3" name="Google Shape;8123;p5"/>
            <p:cNvSpPr/>
            <p:nvPr/>
          </p:nvSpPr>
          <p:spPr>
            <a:xfrm>
              <a:off x="6187502" y="723568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6"/>
                  </a:moveTo>
                  <a:cubicBezTo>
                    <a:pt x="240" y="0"/>
                    <a:pt x="1" y="68"/>
                    <a:pt x="101" y="116"/>
                  </a:cubicBezTo>
                  <a:cubicBezTo>
                    <a:pt x="152" y="142"/>
                    <a:pt x="394" y="72"/>
                    <a:pt x="296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4" name="Google Shape;8124;p5"/>
            <p:cNvSpPr/>
            <p:nvPr/>
          </p:nvSpPr>
          <p:spPr>
            <a:xfrm>
              <a:off x="6107624" y="721581"/>
              <a:ext cx="21594" cy="6474"/>
            </a:xfrm>
            <a:custGeom>
              <a:avLst/>
              <a:gdLst/>
              <a:ahLst/>
              <a:cxnLst/>
              <a:rect l="l" t="t" r="r" b="b"/>
              <a:pathLst>
                <a:path w="605" h="215" extrusionOk="0">
                  <a:moveTo>
                    <a:pt x="605" y="182"/>
                  </a:moveTo>
                  <a:lnTo>
                    <a:pt x="605" y="1"/>
                  </a:lnTo>
                  <a:lnTo>
                    <a:pt x="28" y="1"/>
                  </a:lnTo>
                  <a:cubicBezTo>
                    <a:pt x="0" y="164"/>
                    <a:pt x="217" y="215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5" name="Google Shape;8125;p5"/>
            <p:cNvSpPr/>
            <p:nvPr/>
          </p:nvSpPr>
          <p:spPr>
            <a:xfrm>
              <a:off x="1442165" y="711856"/>
              <a:ext cx="20273" cy="13580"/>
            </a:xfrm>
            <a:custGeom>
              <a:avLst/>
              <a:gdLst/>
              <a:ahLst/>
              <a:cxnLst/>
              <a:rect l="l" t="t" r="r" b="b"/>
              <a:pathLst>
                <a:path w="568" h="451" extrusionOk="0">
                  <a:moveTo>
                    <a:pt x="375" y="415"/>
                  </a:moveTo>
                  <a:cubicBezTo>
                    <a:pt x="386" y="359"/>
                    <a:pt x="402" y="306"/>
                    <a:pt x="568" y="324"/>
                  </a:cubicBezTo>
                  <a:lnTo>
                    <a:pt x="568" y="142"/>
                  </a:lnTo>
                  <a:cubicBezTo>
                    <a:pt x="94" y="0"/>
                    <a:pt x="0" y="451"/>
                    <a:pt x="375" y="4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6" name="Google Shape;8126;p5"/>
            <p:cNvSpPr/>
            <p:nvPr/>
          </p:nvSpPr>
          <p:spPr>
            <a:xfrm>
              <a:off x="5299596" y="71814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1" y="0"/>
                    <a:pt x="1" y="69"/>
                    <a:pt x="100" y="116"/>
                  </a:cubicBezTo>
                  <a:cubicBezTo>
                    <a:pt x="156" y="141"/>
                    <a:pt x="394" y="71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7" name="Google Shape;8127;p5"/>
            <p:cNvSpPr/>
            <p:nvPr/>
          </p:nvSpPr>
          <p:spPr>
            <a:xfrm>
              <a:off x="138877" y="713331"/>
              <a:ext cx="22629" cy="8280"/>
            </a:xfrm>
            <a:custGeom>
              <a:avLst/>
              <a:gdLst/>
              <a:ahLst/>
              <a:cxnLst/>
              <a:rect l="l" t="t" r="r" b="b"/>
              <a:pathLst>
                <a:path w="634" h="275" extrusionOk="0">
                  <a:moveTo>
                    <a:pt x="634" y="275"/>
                  </a:moveTo>
                  <a:lnTo>
                    <a:pt x="634" y="1"/>
                  </a:lnTo>
                  <a:lnTo>
                    <a:pt x="248" y="1"/>
                  </a:lnTo>
                  <a:cubicBezTo>
                    <a:pt x="240" y="118"/>
                    <a:pt x="1" y="127"/>
                    <a:pt x="57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8" name="Google Shape;8128;p5"/>
            <p:cNvSpPr/>
            <p:nvPr/>
          </p:nvSpPr>
          <p:spPr>
            <a:xfrm>
              <a:off x="8483130" y="713030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4" y="103"/>
                  </a:moveTo>
                  <a:cubicBezTo>
                    <a:pt x="195" y="53"/>
                    <a:pt x="39" y="0"/>
                    <a:pt x="1" y="103"/>
                  </a:cubicBezTo>
                  <a:cubicBezTo>
                    <a:pt x="1" y="154"/>
                    <a:pt x="157" y="207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9" name="Google Shape;8129;p5"/>
            <p:cNvSpPr/>
            <p:nvPr/>
          </p:nvSpPr>
          <p:spPr>
            <a:xfrm>
              <a:off x="5337537" y="708002"/>
              <a:ext cx="22665" cy="13670"/>
            </a:xfrm>
            <a:custGeom>
              <a:avLst/>
              <a:gdLst/>
              <a:ahLst/>
              <a:cxnLst/>
              <a:rect l="l" t="t" r="r" b="b"/>
              <a:pathLst>
                <a:path w="635" h="454" extrusionOk="0">
                  <a:moveTo>
                    <a:pt x="581" y="362"/>
                  </a:moveTo>
                  <a:cubicBezTo>
                    <a:pt x="635" y="154"/>
                    <a:pt x="535" y="21"/>
                    <a:pt x="196" y="0"/>
                  </a:cubicBezTo>
                  <a:cubicBezTo>
                    <a:pt x="240" y="160"/>
                    <a:pt x="0" y="453"/>
                    <a:pt x="581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0" name="Google Shape;8130;p5"/>
            <p:cNvSpPr/>
            <p:nvPr/>
          </p:nvSpPr>
          <p:spPr>
            <a:xfrm>
              <a:off x="4020400" y="697042"/>
              <a:ext cx="57322" cy="21860"/>
            </a:xfrm>
            <a:custGeom>
              <a:avLst/>
              <a:gdLst/>
              <a:ahLst/>
              <a:cxnLst/>
              <a:rect l="l" t="t" r="r" b="b"/>
              <a:pathLst>
                <a:path w="1606" h="726" extrusionOk="0">
                  <a:moveTo>
                    <a:pt x="1035" y="726"/>
                  </a:moveTo>
                  <a:cubicBezTo>
                    <a:pt x="1606" y="368"/>
                    <a:pt x="631" y="111"/>
                    <a:pt x="72" y="0"/>
                  </a:cubicBezTo>
                  <a:cubicBezTo>
                    <a:pt x="0" y="427"/>
                    <a:pt x="418" y="623"/>
                    <a:pt x="1035" y="7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1" name="Google Shape;8131;p5"/>
            <p:cNvSpPr/>
            <p:nvPr/>
          </p:nvSpPr>
          <p:spPr>
            <a:xfrm>
              <a:off x="8507222" y="709959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4"/>
                  </a:moveTo>
                  <a:cubicBezTo>
                    <a:pt x="153" y="140"/>
                    <a:pt x="392" y="70"/>
                    <a:pt x="292" y="24"/>
                  </a:cubicBezTo>
                  <a:cubicBezTo>
                    <a:pt x="237" y="1"/>
                    <a:pt x="1" y="67"/>
                    <a:pt x="100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2" name="Google Shape;8132;p5"/>
            <p:cNvSpPr/>
            <p:nvPr/>
          </p:nvSpPr>
          <p:spPr>
            <a:xfrm>
              <a:off x="632888" y="709959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4"/>
                  </a:moveTo>
                  <a:cubicBezTo>
                    <a:pt x="154" y="140"/>
                    <a:pt x="395" y="70"/>
                    <a:pt x="295" y="24"/>
                  </a:cubicBezTo>
                  <a:cubicBezTo>
                    <a:pt x="242" y="1"/>
                    <a:pt x="0" y="67"/>
                    <a:pt x="101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3" name="Google Shape;8133;p5"/>
            <p:cNvSpPr/>
            <p:nvPr/>
          </p:nvSpPr>
          <p:spPr>
            <a:xfrm>
              <a:off x="5251376" y="70712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7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3"/>
                    <a:pt x="395" y="75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4" name="Google Shape;8134;p5"/>
            <p:cNvSpPr/>
            <p:nvPr/>
          </p:nvSpPr>
          <p:spPr>
            <a:xfrm>
              <a:off x="1710139" y="698548"/>
              <a:ext cx="34943" cy="15266"/>
            </a:xfrm>
            <a:custGeom>
              <a:avLst/>
              <a:gdLst/>
              <a:ahLst/>
              <a:cxnLst/>
              <a:rect l="l" t="t" r="r" b="b"/>
              <a:pathLst>
                <a:path w="979" h="507" extrusionOk="0">
                  <a:moveTo>
                    <a:pt x="774" y="403"/>
                  </a:moveTo>
                  <a:cubicBezTo>
                    <a:pt x="978" y="173"/>
                    <a:pt x="123" y="1"/>
                    <a:pt x="0" y="220"/>
                  </a:cubicBezTo>
                  <a:cubicBezTo>
                    <a:pt x="306" y="259"/>
                    <a:pt x="167" y="506"/>
                    <a:pt x="774" y="4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5" name="Google Shape;8135;p5"/>
            <p:cNvSpPr/>
            <p:nvPr/>
          </p:nvSpPr>
          <p:spPr>
            <a:xfrm>
              <a:off x="378441" y="704841"/>
              <a:ext cx="23950" cy="5871"/>
            </a:xfrm>
            <a:custGeom>
              <a:avLst/>
              <a:gdLst/>
              <a:ahLst/>
              <a:cxnLst/>
              <a:rect l="l" t="t" r="r" b="b"/>
              <a:pathLst>
                <a:path w="671" h="195" extrusionOk="0">
                  <a:moveTo>
                    <a:pt x="479" y="194"/>
                  </a:moveTo>
                  <a:cubicBezTo>
                    <a:pt x="479" y="103"/>
                    <a:pt x="634" y="87"/>
                    <a:pt x="671" y="11"/>
                  </a:cubicBezTo>
                  <a:cubicBezTo>
                    <a:pt x="368" y="22"/>
                    <a:pt x="1" y="1"/>
                    <a:pt x="92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6" name="Google Shape;8136;p5"/>
            <p:cNvSpPr/>
            <p:nvPr/>
          </p:nvSpPr>
          <p:spPr>
            <a:xfrm>
              <a:off x="2618818" y="705172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1" y="92"/>
                  </a:moveTo>
                  <a:cubicBezTo>
                    <a:pt x="148" y="71"/>
                    <a:pt x="378" y="89"/>
                    <a:pt x="386" y="0"/>
                  </a:cubicBezTo>
                  <a:cubicBezTo>
                    <a:pt x="237" y="22"/>
                    <a:pt x="3" y="4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7" name="Google Shape;8137;p5"/>
            <p:cNvSpPr/>
            <p:nvPr/>
          </p:nvSpPr>
          <p:spPr>
            <a:xfrm>
              <a:off x="1988821" y="704449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5" y="24"/>
                  </a:moveTo>
                  <a:cubicBezTo>
                    <a:pt x="240" y="1"/>
                    <a:pt x="1" y="69"/>
                    <a:pt x="101" y="116"/>
                  </a:cubicBezTo>
                  <a:cubicBezTo>
                    <a:pt x="154" y="142"/>
                    <a:pt x="395" y="73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8" name="Google Shape;8138;p5"/>
            <p:cNvSpPr/>
            <p:nvPr/>
          </p:nvSpPr>
          <p:spPr>
            <a:xfrm>
              <a:off x="7068591" y="693490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7"/>
                  </a:moveTo>
                  <a:cubicBezTo>
                    <a:pt x="153" y="143"/>
                    <a:pt x="392" y="72"/>
                    <a:pt x="294" y="25"/>
                  </a:cubicBezTo>
                  <a:cubicBezTo>
                    <a:pt x="242" y="1"/>
                    <a:pt x="0" y="71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9" name="Google Shape;8139;p5"/>
            <p:cNvSpPr/>
            <p:nvPr/>
          </p:nvSpPr>
          <p:spPr>
            <a:xfrm>
              <a:off x="5557791" y="686053"/>
              <a:ext cx="33729" cy="17343"/>
            </a:xfrm>
            <a:custGeom>
              <a:avLst/>
              <a:gdLst/>
              <a:ahLst/>
              <a:cxnLst/>
              <a:rect l="l" t="t" r="r" b="b"/>
              <a:pathLst>
                <a:path w="945" h="576" extrusionOk="0">
                  <a:moveTo>
                    <a:pt x="1" y="91"/>
                  </a:moveTo>
                  <a:lnTo>
                    <a:pt x="1" y="272"/>
                  </a:lnTo>
                  <a:cubicBezTo>
                    <a:pt x="359" y="575"/>
                    <a:pt x="945" y="1"/>
                    <a:pt x="1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0" name="Google Shape;8140;p5"/>
            <p:cNvSpPr/>
            <p:nvPr/>
          </p:nvSpPr>
          <p:spPr>
            <a:xfrm>
              <a:off x="4508058" y="693520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5" y="26"/>
                  </a:moveTo>
                  <a:cubicBezTo>
                    <a:pt x="242" y="1"/>
                    <a:pt x="0" y="70"/>
                    <a:pt x="99" y="117"/>
                  </a:cubicBezTo>
                  <a:cubicBezTo>
                    <a:pt x="155" y="142"/>
                    <a:pt x="396" y="71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1" name="Google Shape;8141;p5"/>
            <p:cNvSpPr/>
            <p:nvPr/>
          </p:nvSpPr>
          <p:spPr>
            <a:xfrm>
              <a:off x="2549040" y="688763"/>
              <a:ext cx="21630" cy="9515"/>
            </a:xfrm>
            <a:custGeom>
              <a:avLst/>
              <a:gdLst/>
              <a:ahLst/>
              <a:cxnLst/>
              <a:rect l="l" t="t" r="r" b="b"/>
              <a:pathLst>
                <a:path w="606" h="316" extrusionOk="0">
                  <a:moveTo>
                    <a:pt x="413" y="274"/>
                  </a:moveTo>
                  <a:cubicBezTo>
                    <a:pt x="406" y="147"/>
                    <a:pt x="504" y="74"/>
                    <a:pt x="606" y="1"/>
                  </a:cubicBezTo>
                  <a:lnTo>
                    <a:pt x="28" y="1"/>
                  </a:lnTo>
                  <a:cubicBezTo>
                    <a:pt x="42" y="145"/>
                    <a:pt x="0" y="316"/>
                    <a:pt x="413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2" name="Google Shape;8142;p5"/>
            <p:cNvSpPr/>
            <p:nvPr/>
          </p:nvSpPr>
          <p:spPr>
            <a:xfrm>
              <a:off x="5299596" y="69078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1" y="1"/>
                    <a:pt x="1" y="70"/>
                    <a:pt x="100" y="117"/>
                  </a:cubicBezTo>
                  <a:cubicBezTo>
                    <a:pt x="156" y="142"/>
                    <a:pt x="394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3" name="Google Shape;8143;p5"/>
            <p:cNvSpPr/>
            <p:nvPr/>
          </p:nvSpPr>
          <p:spPr>
            <a:xfrm>
              <a:off x="3128140" y="688070"/>
              <a:ext cx="13813" cy="7467"/>
            </a:xfrm>
            <a:custGeom>
              <a:avLst/>
              <a:gdLst/>
              <a:ahLst/>
              <a:cxnLst/>
              <a:rect l="l" t="t" r="r" b="b"/>
              <a:pathLst>
                <a:path w="387" h="248" extrusionOk="0">
                  <a:moveTo>
                    <a:pt x="387" y="115"/>
                  </a:moveTo>
                  <a:cubicBezTo>
                    <a:pt x="384" y="24"/>
                    <a:pt x="48" y="0"/>
                    <a:pt x="1" y="115"/>
                  </a:cubicBezTo>
                  <a:cubicBezTo>
                    <a:pt x="215" y="105"/>
                    <a:pt x="302" y="247"/>
                    <a:pt x="387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4" name="Google Shape;8144;p5"/>
            <p:cNvSpPr/>
            <p:nvPr/>
          </p:nvSpPr>
          <p:spPr>
            <a:xfrm>
              <a:off x="3045585" y="688823"/>
              <a:ext cx="13742" cy="5480"/>
            </a:xfrm>
            <a:custGeom>
              <a:avLst/>
              <a:gdLst/>
              <a:ahLst/>
              <a:cxnLst/>
              <a:rect l="l" t="t" r="r" b="b"/>
              <a:pathLst>
                <a:path w="385" h="182" extrusionOk="0">
                  <a:moveTo>
                    <a:pt x="1" y="182"/>
                  </a:moveTo>
                  <a:lnTo>
                    <a:pt x="384" y="182"/>
                  </a:lnTo>
                  <a:lnTo>
                    <a:pt x="384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5" name="Google Shape;8145;p5"/>
            <p:cNvSpPr/>
            <p:nvPr/>
          </p:nvSpPr>
          <p:spPr>
            <a:xfrm>
              <a:off x="2576237" y="686053"/>
              <a:ext cx="21880" cy="8732"/>
            </a:xfrm>
            <a:custGeom>
              <a:avLst/>
              <a:gdLst/>
              <a:ahLst/>
              <a:cxnLst/>
              <a:rect l="l" t="t" r="r" b="b"/>
              <a:pathLst>
                <a:path w="613" h="290" extrusionOk="0">
                  <a:moveTo>
                    <a:pt x="613" y="274"/>
                  </a:moveTo>
                  <a:lnTo>
                    <a:pt x="613" y="1"/>
                  </a:lnTo>
                  <a:lnTo>
                    <a:pt x="36" y="1"/>
                  </a:lnTo>
                  <a:cubicBezTo>
                    <a:pt x="1" y="198"/>
                    <a:pt x="194" y="289"/>
                    <a:pt x="613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6" name="Google Shape;8146;p5"/>
            <p:cNvSpPr/>
            <p:nvPr/>
          </p:nvSpPr>
          <p:spPr>
            <a:xfrm>
              <a:off x="1957983" y="685661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4"/>
                  </a:moveTo>
                  <a:cubicBezTo>
                    <a:pt x="195" y="53"/>
                    <a:pt x="39" y="1"/>
                    <a:pt x="3" y="104"/>
                  </a:cubicBezTo>
                  <a:cubicBezTo>
                    <a:pt x="1" y="155"/>
                    <a:pt x="156" y="208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7" name="Google Shape;8147;p5"/>
            <p:cNvSpPr/>
            <p:nvPr/>
          </p:nvSpPr>
          <p:spPr>
            <a:xfrm>
              <a:off x="8868638" y="683313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0" y="182"/>
                  </a:moveTo>
                  <a:lnTo>
                    <a:pt x="386" y="182"/>
                  </a:lnTo>
                  <a:lnTo>
                    <a:pt x="38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8" name="Google Shape;8148;p5"/>
            <p:cNvSpPr/>
            <p:nvPr/>
          </p:nvSpPr>
          <p:spPr>
            <a:xfrm>
              <a:off x="5664402" y="679881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4" y="24"/>
                  </a:moveTo>
                  <a:cubicBezTo>
                    <a:pt x="239" y="1"/>
                    <a:pt x="0" y="69"/>
                    <a:pt x="102" y="116"/>
                  </a:cubicBezTo>
                  <a:cubicBezTo>
                    <a:pt x="155" y="139"/>
                    <a:pt x="393" y="73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9" name="Google Shape;8149;p5"/>
            <p:cNvSpPr/>
            <p:nvPr/>
          </p:nvSpPr>
          <p:spPr>
            <a:xfrm>
              <a:off x="2563674" y="675093"/>
              <a:ext cx="20702" cy="8250"/>
            </a:xfrm>
            <a:custGeom>
              <a:avLst/>
              <a:gdLst/>
              <a:ahLst/>
              <a:cxnLst/>
              <a:rect l="l" t="t" r="r" b="b"/>
              <a:pathLst>
                <a:path w="580" h="274" extrusionOk="0">
                  <a:moveTo>
                    <a:pt x="388" y="274"/>
                  </a:moveTo>
                  <a:cubicBezTo>
                    <a:pt x="388" y="182"/>
                    <a:pt x="544" y="168"/>
                    <a:pt x="580" y="91"/>
                  </a:cubicBezTo>
                  <a:cubicBezTo>
                    <a:pt x="388" y="91"/>
                    <a:pt x="350" y="18"/>
                    <a:pt x="195" y="1"/>
                  </a:cubicBezTo>
                  <a:cubicBezTo>
                    <a:pt x="195" y="92"/>
                    <a:pt x="38" y="109"/>
                    <a:pt x="0" y="183"/>
                  </a:cubicBezTo>
                  <a:cubicBezTo>
                    <a:pt x="196" y="183"/>
                    <a:pt x="232" y="258"/>
                    <a:pt x="388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0" name="Google Shape;8150;p5"/>
            <p:cNvSpPr/>
            <p:nvPr/>
          </p:nvSpPr>
          <p:spPr>
            <a:xfrm>
              <a:off x="1861579" y="668379"/>
              <a:ext cx="28982" cy="16982"/>
            </a:xfrm>
            <a:custGeom>
              <a:avLst/>
              <a:gdLst/>
              <a:ahLst/>
              <a:cxnLst/>
              <a:rect l="l" t="t" r="r" b="b"/>
              <a:pathLst>
                <a:path w="812" h="564" extrusionOk="0">
                  <a:moveTo>
                    <a:pt x="772" y="497"/>
                  </a:moveTo>
                  <a:cubicBezTo>
                    <a:pt x="812" y="237"/>
                    <a:pt x="796" y="0"/>
                    <a:pt x="195" y="42"/>
                  </a:cubicBezTo>
                  <a:cubicBezTo>
                    <a:pt x="202" y="169"/>
                    <a:pt x="103" y="243"/>
                    <a:pt x="1" y="315"/>
                  </a:cubicBezTo>
                  <a:cubicBezTo>
                    <a:pt x="385" y="318"/>
                    <a:pt x="248" y="563"/>
                    <a:pt x="772" y="4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1" name="Google Shape;8151;p5"/>
            <p:cNvSpPr/>
            <p:nvPr/>
          </p:nvSpPr>
          <p:spPr>
            <a:xfrm>
              <a:off x="8865068" y="677141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1" y="24"/>
                  </a:moveTo>
                  <a:cubicBezTo>
                    <a:pt x="241" y="1"/>
                    <a:pt x="1" y="68"/>
                    <a:pt x="99" y="115"/>
                  </a:cubicBezTo>
                  <a:cubicBezTo>
                    <a:pt x="156" y="140"/>
                    <a:pt x="392" y="72"/>
                    <a:pt x="291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2" name="Google Shape;8152;p5"/>
            <p:cNvSpPr/>
            <p:nvPr/>
          </p:nvSpPr>
          <p:spPr>
            <a:xfrm>
              <a:off x="8651703" y="677141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5"/>
                  </a:moveTo>
                  <a:cubicBezTo>
                    <a:pt x="153" y="140"/>
                    <a:pt x="393" y="72"/>
                    <a:pt x="293" y="24"/>
                  </a:cubicBezTo>
                  <a:cubicBezTo>
                    <a:pt x="241" y="1"/>
                    <a:pt x="0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3" name="Google Shape;8153;p5"/>
            <p:cNvSpPr/>
            <p:nvPr/>
          </p:nvSpPr>
          <p:spPr>
            <a:xfrm>
              <a:off x="5426980" y="674792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3" y="102"/>
                  </a:moveTo>
                  <a:cubicBezTo>
                    <a:pt x="0" y="153"/>
                    <a:pt x="158" y="206"/>
                    <a:pt x="196" y="102"/>
                  </a:cubicBezTo>
                  <a:cubicBezTo>
                    <a:pt x="196" y="52"/>
                    <a:pt x="40" y="0"/>
                    <a:pt x="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4" name="Google Shape;8154;p5"/>
            <p:cNvSpPr/>
            <p:nvPr/>
          </p:nvSpPr>
          <p:spPr>
            <a:xfrm>
              <a:off x="3259236" y="665429"/>
              <a:ext cx="20309" cy="13549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7" y="413"/>
                  </a:moveTo>
                  <a:cubicBezTo>
                    <a:pt x="388" y="358"/>
                    <a:pt x="403" y="307"/>
                    <a:pt x="569" y="324"/>
                  </a:cubicBezTo>
                  <a:lnTo>
                    <a:pt x="569" y="143"/>
                  </a:lnTo>
                  <a:cubicBezTo>
                    <a:pt x="96" y="1"/>
                    <a:pt x="1" y="450"/>
                    <a:pt x="377" y="4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5" name="Google Shape;8155;p5"/>
            <p:cNvSpPr/>
            <p:nvPr/>
          </p:nvSpPr>
          <p:spPr>
            <a:xfrm>
              <a:off x="8111471" y="672414"/>
              <a:ext cx="13813" cy="2710"/>
            </a:xfrm>
            <a:custGeom>
              <a:avLst/>
              <a:gdLst/>
              <a:ahLst/>
              <a:cxnLst/>
              <a:rect l="l" t="t" r="r" b="b"/>
              <a:pathLst>
                <a:path w="387" h="90" extrusionOk="0">
                  <a:moveTo>
                    <a:pt x="386" y="1"/>
                  </a:moveTo>
                  <a:cubicBezTo>
                    <a:pt x="237" y="21"/>
                    <a:pt x="8" y="4"/>
                    <a:pt x="1" y="90"/>
                  </a:cubicBezTo>
                  <a:cubicBezTo>
                    <a:pt x="151" y="70"/>
                    <a:pt x="382" y="87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6" name="Google Shape;8156;p5"/>
            <p:cNvSpPr/>
            <p:nvPr/>
          </p:nvSpPr>
          <p:spPr>
            <a:xfrm>
              <a:off x="5544121" y="666573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3" y="104"/>
                  </a:moveTo>
                  <a:cubicBezTo>
                    <a:pt x="193" y="53"/>
                    <a:pt x="37" y="0"/>
                    <a:pt x="0" y="104"/>
                  </a:cubicBezTo>
                  <a:cubicBezTo>
                    <a:pt x="0" y="153"/>
                    <a:pt x="155" y="205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7" name="Google Shape;8157;p5"/>
            <p:cNvSpPr/>
            <p:nvPr/>
          </p:nvSpPr>
          <p:spPr>
            <a:xfrm>
              <a:off x="1507374" y="664164"/>
              <a:ext cx="23878" cy="10328"/>
            </a:xfrm>
            <a:custGeom>
              <a:avLst/>
              <a:gdLst/>
              <a:ahLst/>
              <a:cxnLst/>
              <a:rect l="l" t="t" r="r" b="b"/>
              <a:pathLst>
                <a:path w="669" h="343" extrusionOk="0">
                  <a:moveTo>
                    <a:pt x="669" y="92"/>
                  </a:moveTo>
                  <a:cubicBezTo>
                    <a:pt x="403" y="95"/>
                    <a:pt x="247" y="49"/>
                    <a:pt x="91" y="1"/>
                  </a:cubicBezTo>
                  <a:cubicBezTo>
                    <a:pt x="1" y="283"/>
                    <a:pt x="610" y="343"/>
                    <a:pt x="669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8" name="Google Shape;8158;p5"/>
            <p:cNvSpPr/>
            <p:nvPr/>
          </p:nvSpPr>
          <p:spPr>
            <a:xfrm>
              <a:off x="4260321" y="666181"/>
              <a:ext cx="13920" cy="4246"/>
            </a:xfrm>
            <a:custGeom>
              <a:avLst/>
              <a:gdLst/>
              <a:ahLst/>
              <a:cxnLst/>
              <a:rect l="l" t="t" r="r" b="b"/>
              <a:pathLst>
                <a:path w="390" h="141" extrusionOk="0">
                  <a:moveTo>
                    <a:pt x="290" y="25"/>
                  </a:moveTo>
                  <a:cubicBezTo>
                    <a:pt x="237" y="0"/>
                    <a:pt x="1" y="68"/>
                    <a:pt x="100" y="117"/>
                  </a:cubicBezTo>
                  <a:cubicBezTo>
                    <a:pt x="152" y="140"/>
                    <a:pt x="390" y="72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9" name="Google Shape;8159;p5"/>
            <p:cNvSpPr/>
            <p:nvPr/>
          </p:nvSpPr>
          <p:spPr>
            <a:xfrm>
              <a:off x="1577258" y="648538"/>
              <a:ext cx="50434" cy="18488"/>
            </a:xfrm>
            <a:custGeom>
              <a:avLst/>
              <a:gdLst/>
              <a:ahLst/>
              <a:cxnLst/>
              <a:rect l="l" t="t" r="r" b="b"/>
              <a:pathLst>
                <a:path w="1413" h="614" extrusionOk="0">
                  <a:moveTo>
                    <a:pt x="62" y="520"/>
                  </a:moveTo>
                  <a:cubicBezTo>
                    <a:pt x="609" y="614"/>
                    <a:pt x="867" y="614"/>
                    <a:pt x="1413" y="520"/>
                  </a:cubicBezTo>
                  <a:cubicBezTo>
                    <a:pt x="1255" y="261"/>
                    <a:pt x="1104" y="0"/>
                    <a:pt x="254" y="66"/>
                  </a:cubicBezTo>
                  <a:cubicBezTo>
                    <a:pt x="92" y="171"/>
                    <a:pt x="1" y="311"/>
                    <a:pt x="62" y="52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0" name="Google Shape;8160;p5"/>
            <p:cNvSpPr/>
            <p:nvPr/>
          </p:nvSpPr>
          <p:spPr>
            <a:xfrm>
              <a:off x="2075017" y="65561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3"/>
                  </a:moveTo>
                  <a:cubicBezTo>
                    <a:pt x="193" y="52"/>
                    <a:pt x="40" y="0"/>
                    <a:pt x="2" y="103"/>
                  </a:cubicBezTo>
                  <a:cubicBezTo>
                    <a:pt x="1" y="154"/>
                    <a:pt x="155" y="206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1" name="Google Shape;8161;p5"/>
            <p:cNvSpPr/>
            <p:nvPr/>
          </p:nvSpPr>
          <p:spPr>
            <a:xfrm>
              <a:off x="4917800" y="656005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4" y="21"/>
                    <a:pt x="4" y="4"/>
                    <a:pt x="0" y="92"/>
                  </a:cubicBezTo>
                  <a:cubicBezTo>
                    <a:pt x="149" y="71"/>
                    <a:pt x="379" y="89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2" name="Google Shape;8162;p5"/>
            <p:cNvSpPr/>
            <p:nvPr/>
          </p:nvSpPr>
          <p:spPr>
            <a:xfrm>
              <a:off x="2171385" y="65290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3" y="103"/>
                  </a:moveTo>
                  <a:cubicBezTo>
                    <a:pt x="193" y="52"/>
                    <a:pt x="38" y="0"/>
                    <a:pt x="3" y="103"/>
                  </a:cubicBezTo>
                  <a:cubicBezTo>
                    <a:pt x="0" y="153"/>
                    <a:pt x="156" y="206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3" name="Google Shape;8163;p5"/>
            <p:cNvSpPr/>
            <p:nvPr/>
          </p:nvSpPr>
          <p:spPr>
            <a:xfrm>
              <a:off x="1761749" y="655252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0" y="115"/>
                  </a:moveTo>
                  <a:cubicBezTo>
                    <a:pt x="151" y="141"/>
                    <a:pt x="391" y="71"/>
                    <a:pt x="293" y="24"/>
                  </a:cubicBezTo>
                  <a:cubicBezTo>
                    <a:pt x="238" y="1"/>
                    <a:pt x="1" y="70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4" name="Google Shape;8164;p5"/>
            <p:cNvSpPr/>
            <p:nvPr/>
          </p:nvSpPr>
          <p:spPr>
            <a:xfrm>
              <a:off x="5082019" y="647755"/>
              <a:ext cx="21665" cy="6474"/>
            </a:xfrm>
            <a:custGeom>
              <a:avLst/>
              <a:gdLst/>
              <a:ahLst/>
              <a:cxnLst/>
              <a:rect l="l" t="t" r="r" b="b"/>
              <a:pathLst>
                <a:path w="607" h="215" extrusionOk="0">
                  <a:moveTo>
                    <a:pt x="606" y="183"/>
                  </a:moveTo>
                  <a:lnTo>
                    <a:pt x="606" y="0"/>
                  </a:lnTo>
                  <a:lnTo>
                    <a:pt x="27" y="0"/>
                  </a:lnTo>
                  <a:cubicBezTo>
                    <a:pt x="1" y="165"/>
                    <a:pt x="217" y="214"/>
                    <a:pt x="606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5" name="Google Shape;8165;p5"/>
            <p:cNvSpPr/>
            <p:nvPr/>
          </p:nvSpPr>
          <p:spPr>
            <a:xfrm>
              <a:off x="4029859" y="650495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0" y="92"/>
                  </a:moveTo>
                  <a:cubicBezTo>
                    <a:pt x="150" y="71"/>
                    <a:pt x="381" y="89"/>
                    <a:pt x="385" y="1"/>
                  </a:cubicBezTo>
                  <a:cubicBezTo>
                    <a:pt x="235" y="21"/>
                    <a:pt x="5" y="4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6" name="Google Shape;8166;p5"/>
            <p:cNvSpPr/>
            <p:nvPr/>
          </p:nvSpPr>
          <p:spPr>
            <a:xfrm>
              <a:off x="2271036" y="64974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7"/>
                  </a:moveTo>
                  <a:cubicBezTo>
                    <a:pt x="156" y="142"/>
                    <a:pt x="393" y="73"/>
                    <a:pt x="294" y="26"/>
                  </a:cubicBezTo>
                  <a:cubicBezTo>
                    <a:pt x="239" y="1"/>
                    <a:pt x="0" y="70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7" name="Google Shape;8167;p5"/>
            <p:cNvSpPr/>
            <p:nvPr/>
          </p:nvSpPr>
          <p:spPr>
            <a:xfrm>
              <a:off x="8586458" y="647785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6" y="23"/>
                    <a:pt x="4" y="4"/>
                    <a:pt x="1" y="92"/>
                  </a:cubicBezTo>
                  <a:cubicBezTo>
                    <a:pt x="151" y="71"/>
                    <a:pt x="381" y="89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8" name="Google Shape;8168;p5"/>
            <p:cNvSpPr/>
            <p:nvPr/>
          </p:nvSpPr>
          <p:spPr>
            <a:xfrm>
              <a:off x="5592234" y="639174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5" y="104"/>
                  </a:moveTo>
                  <a:cubicBezTo>
                    <a:pt x="196" y="55"/>
                    <a:pt x="40" y="1"/>
                    <a:pt x="3" y="104"/>
                  </a:cubicBezTo>
                  <a:cubicBezTo>
                    <a:pt x="1" y="156"/>
                    <a:pt x="160" y="208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9" name="Google Shape;8169;p5"/>
            <p:cNvSpPr/>
            <p:nvPr/>
          </p:nvSpPr>
          <p:spPr>
            <a:xfrm>
              <a:off x="2130089" y="639595"/>
              <a:ext cx="13849" cy="2710"/>
            </a:xfrm>
            <a:custGeom>
              <a:avLst/>
              <a:gdLst/>
              <a:ahLst/>
              <a:cxnLst/>
              <a:rect l="l" t="t" r="r" b="b"/>
              <a:pathLst>
                <a:path w="388" h="90" extrusionOk="0">
                  <a:moveTo>
                    <a:pt x="387" y="1"/>
                  </a:moveTo>
                  <a:cubicBezTo>
                    <a:pt x="236" y="19"/>
                    <a:pt x="6" y="2"/>
                    <a:pt x="1" y="90"/>
                  </a:cubicBezTo>
                  <a:cubicBezTo>
                    <a:pt x="149" y="73"/>
                    <a:pt x="381" y="88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0" name="Google Shape;8170;p5"/>
            <p:cNvSpPr/>
            <p:nvPr/>
          </p:nvSpPr>
          <p:spPr>
            <a:xfrm>
              <a:off x="1551810" y="636464"/>
              <a:ext cx="7067" cy="6233"/>
            </a:xfrm>
            <a:custGeom>
              <a:avLst/>
              <a:gdLst/>
              <a:ahLst/>
              <a:cxnLst/>
              <a:rect l="l" t="t" r="r" b="b"/>
              <a:pathLst>
                <a:path w="198" h="207" extrusionOk="0">
                  <a:moveTo>
                    <a:pt x="198" y="105"/>
                  </a:moveTo>
                  <a:cubicBezTo>
                    <a:pt x="198" y="54"/>
                    <a:pt x="40" y="1"/>
                    <a:pt x="5" y="105"/>
                  </a:cubicBezTo>
                  <a:cubicBezTo>
                    <a:pt x="1" y="153"/>
                    <a:pt x="159" y="207"/>
                    <a:pt x="198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1" name="Google Shape;8171;p5"/>
            <p:cNvSpPr/>
            <p:nvPr/>
          </p:nvSpPr>
          <p:spPr>
            <a:xfrm>
              <a:off x="4411726" y="636103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5" y="26"/>
                  </a:moveTo>
                  <a:cubicBezTo>
                    <a:pt x="240" y="1"/>
                    <a:pt x="1" y="69"/>
                    <a:pt x="101" y="117"/>
                  </a:cubicBezTo>
                  <a:cubicBezTo>
                    <a:pt x="152" y="140"/>
                    <a:pt x="393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2" name="Google Shape;8172;p5"/>
            <p:cNvSpPr/>
            <p:nvPr/>
          </p:nvSpPr>
          <p:spPr>
            <a:xfrm>
              <a:off x="2543615" y="627341"/>
              <a:ext cx="20166" cy="16259"/>
            </a:xfrm>
            <a:custGeom>
              <a:avLst/>
              <a:gdLst/>
              <a:ahLst/>
              <a:cxnLst/>
              <a:rect l="l" t="t" r="r" b="b"/>
              <a:pathLst>
                <a:path w="565" h="540" extrusionOk="0">
                  <a:moveTo>
                    <a:pt x="565" y="135"/>
                  </a:moveTo>
                  <a:cubicBezTo>
                    <a:pt x="1" y="1"/>
                    <a:pt x="1" y="540"/>
                    <a:pt x="565" y="4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3" name="Google Shape;8173;p5"/>
            <p:cNvSpPr/>
            <p:nvPr/>
          </p:nvSpPr>
          <p:spPr>
            <a:xfrm>
              <a:off x="6655601" y="633363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2" y="27"/>
                  </a:moveTo>
                  <a:cubicBezTo>
                    <a:pt x="237" y="0"/>
                    <a:pt x="1" y="68"/>
                    <a:pt x="98" y="117"/>
                  </a:cubicBezTo>
                  <a:cubicBezTo>
                    <a:pt x="155" y="143"/>
                    <a:pt x="392" y="74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4" name="Google Shape;8174;p5"/>
            <p:cNvSpPr/>
            <p:nvPr/>
          </p:nvSpPr>
          <p:spPr>
            <a:xfrm>
              <a:off x="6304536" y="633363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3" y="27"/>
                  </a:moveTo>
                  <a:cubicBezTo>
                    <a:pt x="241" y="0"/>
                    <a:pt x="1" y="68"/>
                    <a:pt x="103" y="117"/>
                  </a:cubicBezTo>
                  <a:cubicBezTo>
                    <a:pt x="155" y="143"/>
                    <a:pt x="392" y="74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5" name="Google Shape;8175;p5"/>
            <p:cNvSpPr/>
            <p:nvPr/>
          </p:nvSpPr>
          <p:spPr>
            <a:xfrm>
              <a:off x="2325966" y="625926"/>
              <a:ext cx="25663" cy="8250"/>
            </a:xfrm>
            <a:custGeom>
              <a:avLst/>
              <a:gdLst/>
              <a:ahLst/>
              <a:cxnLst/>
              <a:rect l="l" t="t" r="r" b="b"/>
              <a:pathLst>
                <a:path w="719" h="274" extrusionOk="0">
                  <a:moveTo>
                    <a:pt x="105" y="274"/>
                  </a:moveTo>
                  <a:lnTo>
                    <a:pt x="682" y="274"/>
                  </a:lnTo>
                  <a:cubicBezTo>
                    <a:pt x="653" y="165"/>
                    <a:pt x="718" y="14"/>
                    <a:pt x="490" y="1"/>
                  </a:cubicBezTo>
                  <a:cubicBezTo>
                    <a:pt x="474" y="143"/>
                    <a:pt x="0" y="71"/>
                    <a:pt x="105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6" name="Google Shape;8176;p5"/>
            <p:cNvSpPr/>
            <p:nvPr/>
          </p:nvSpPr>
          <p:spPr>
            <a:xfrm>
              <a:off x="2725286" y="627883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6"/>
                  </a:moveTo>
                  <a:cubicBezTo>
                    <a:pt x="242" y="1"/>
                    <a:pt x="0" y="70"/>
                    <a:pt x="103" y="117"/>
                  </a:cubicBezTo>
                  <a:cubicBezTo>
                    <a:pt x="156" y="142"/>
                    <a:pt x="396" y="74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7" name="Google Shape;8177;p5"/>
            <p:cNvSpPr/>
            <p:nvPr/>
          </p:nvSpPr>
          <p:spPr>
            <a:xfrm>
              <a:off x="4371822" y="617104"/>
              <a:ext cx="29625" cy="12345"/>
            </a:xfrm>
            <a:custGeom>
              <a:avLst/>
              <a:gdLst/>
              <a:ahLst/>
              <a:cxnLst/>
              <a:rect l="l" t="t" r="r" b="b"/>
              <a:pathLst>
                <a:path w="830" h="410" extrusionOk="0">
                  <a:moveTo>
                    <a:pt x="829" y="384"/>
                  </a:moveTo>
                  <a:lnTo>
                    <a:pt x="829" y="21"/>
                  </a:lnTo>
                  <a:cubicBezTo>
                    <a:pt x="466" y="0"/>
                    <a:pt x="407" y="123"/>
                    <a:pt x="59" y="111"/>
                  </a:cubicBezTo>
                  <a:cubicBezTo>
                    <a:pt x="0" y="351"/>
                    <a:pt x="329" y="410"/>
                    <a:pt x="829" y="3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8" name="Google Shape;8178;p5"/>
            <p:cNvSpPr/>
            <p:nvPr/>
          </p:nvSpPr>
          <p:spPr>
            <a:xfrm>
              <a:off x="1469362" y="619453"/>
              <a:ext cx="27519" cy="11231"/>
            </a:xfrm>
            <a:custGeom>
              <a:avLst/>
              <a:gdLst/>
              <a:ahLst/>
              <a:cxnLst/>
              <a:rect l="l" t="t" r="r" b="b"/>
              <a:pathLst>
                <a:path w="771" h="373" extrusionOk="0">
                  <a:moveTo>
                    <a:pt x="771" y="306"/>
                  </a:moveTo>
                  <a:lnTo>
                    <a:pt x="771" y="33"/>
                  </a:lnTo>
                  <a:cubicBezTo>
                    <a:pt x="481" y="50"/>
                    <a:pt x="56" y="0"/>
                    <a:pt x="0" y="124"/>
                  </a:cubicBezTo>
                  <a:cubicBezTo>
                    <a:pt x="382" y="126"/>
                    <a:pt x="244" y="372"/>
                    <a:pt x="771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9" name="Google Shape;8179;p5"/>
            <p:cNvSpPr/>
            <p:nvPr/>
          </p:nvSpPr>
          <p:spPr>
            <a:xfrm>
              <a:off x="1909763" y="608945"/>
              <a:ext cx="41403" cy="17012"/>
            </a:xfrm>
            <a:custGeom>
              <a:avLst/>
              <a:gdLst/>
              <a:ahLst/>
              <a:cxnLst/>
              <a:rect l="l" t="t" r="r" b="b"/>
              <a:pathLst>
                <a:path w="1160" h="565" extrusionOk="0">
                  <a:moveTo>
                    <a:pt x="1" y="201"/>
                  </a:moveTo>
                  <a:cubicBezTo>
                    <a:pt x="212" y="405"/>
                    <a:pt x="525" y="559"/>
                    <a:pt x="1160" y="565"/>
                  </a:cubicBezTo>
                  <a:lnTo>
                    <a:pt x="1160" y="112"/>
                  </a:lnTo>
                  <a:cubicBezTo>
                    <a:pt x="820" y="164"/>
                    <a:pt x="26" y="1"/>
                    <a:pt x="1" y="2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0" name="Google Shape;8180;p5"/>
            <p:cNvSpPr/>
            <p:nvPr/>
          </p:nvSpPr>
          <p:spPr>
            <a:xfrm>
              <a:off x="911712" y="609547"/>
              <a:ext cx="45901" cy="16771"/>
            </a:xfrm>
            <a:custGeom>
              <a:avLst/>
              <a:gdLst/>
              <a:ahLst/>
              <a:cxnLst/>
              <a:rect l="l" t="t" r="r" b="b"/>
              <a:pathLst>
                <a:path w="1286" h="557" extrusionOk="0">
                  <a:moveTo>
                    <a:pt x="965" y="0"/>
                  </a:moveTo>
                  <a:cubicBezTo>
                    <a:pt x="361" y="17"/>
                    <a:pt x="39" y="167"/>
                    <a:pt x="1" y="453"/>
                  </a:cubicBezTo>
                  <a:cubicBezTo>
                    <a:pt x="365" y="434"/>
                    <a:pt x="426" y="556"/>
                    <a:pt x="774" y="545"/>
                  </a:cubicBezTo>
                  <a:cubicBezTo>
                    <a:pt x="901" y="354"/>
                    <a:pt x="1285" y="140"/>
                    <a:pt x="96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1" name="Google Shape;8181;p5"/>
            <p:cNvSpPr/>
            <p:nvPr/>
          </p:nvSpPr>
          <p:spPr>
            <a:xfrm>
              <a:off x="5668043" y="614967"/>
              <a:ext cx="14919" cy="9214"/>
            </a:xfrm>
            <a:custGeom>
              <a:avLst/>
              <a:gdLst/>
              <a:ahLst/>
              <a:cxnLst/>
              <a:rect l="l" t="t" r="r" b="b"/>
              <a:pathLst>
                <a:path w="418" h="306" extrusionOk="0">
                  <a:moveTo>
                    <a:pt x="383" y="273"/>
                  </a:moveTo>
                  <a:cubicBezTo>
                    <a:pt x="354" y="166"/>
                    <a:pt x="418" y="16"/>
                    <a:pt x="192" y="1"/>
                  </a:cubicBezTo>
                  <a:cubicBezTo>
                    <a:pt x="179" y="57"/>
                    <a:pt x="163" y="109"/>
                    <a:pt x="0" y="92"/>
                  </a:cubicBezTo>
                  <a:cubicBezTo>
                    <a:pt x="21" y="202"/>
                    <a:pt x="56" y="306"/>
                    <a:pt x="383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2" name="Google Shape;8182;p5"/>
            <p:cNvSpPr/>
            <p:nvPr/>
          </p:nvSpPr>
          <p:spPr>
            <a:xfrm>
              <a:off x="2532550" y="619694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5" y="25"/>
                  </a:moveTo>
                  <a:cubicBezTo>
                    <a:pt x="243" y="0"/>
                    <a:pt x="0" y="68"/>
                    <a:pt x="102" y="116"/>
                  </a:cubicBezTo>
                  <a:cubicBezTo>
                    <a:pt x="157" y="142"/>
                    <a:pt x="396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3" name="Google Shape;8183;p5"/>
            <p:cNvSpPr/>
            <p:nvPr/>
          </p:nvSpPr>
          <p:spPr>
            <a:xfrm>
              <a:off x="4174411" y="614575"/>
              <a:ext cx="6889" cy="6293"/>
            </a:xfrm>
            <a:custGeom>
              <a:avLst/>
              <a:gdLst/>
              <a:ahLst/>
              <a:cxnLst/>
              <a:rect l="l" t="t" r="r" b="b"/>
              <a:pathLst>
                <a:path w="193" h="209" extrusionOk="0">
                  <a:moveTo>
                    <a:pt x="192" y="105"/>
                  </a:moveTo>
                  <a:cubicBezTo>
                    <a:pt x="192" y="53"/>
                    <a:pt x="38" y="0"/>
                    <a:pt x="1" y="105"/>
                  </a:cubicBezTo>
                  <a:cubicBezTo>
                    <a:pt x="1" y="155"/>
                    <a:pt x="156" y="208"/>
                    <a:pt x="19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4" name="Google Shape;8184;p5"/>
            <p:cNvSpPr/>
            <p:nvPr/>
          </p:nvSpPr>
          <p:spPr>
            <a:xfrm>
              <a:off x="2319256" y="61427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3" y="24"/>
                  </a:moveTo>
                  <a:cubicBezTo>
                    <a:pt x="241" y="0"/>
                    <a:pt x="0" y="68"/>
                    <a:pt x="102" y="115"/>
                  </a:cubicBezTo>
                  <a:cubicBezTo>
                    <a:pt x="152" y="140"/>
                    <a:pt x="393" y="72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5" name="Google Shape;8185;p5"/>
            <p:cNvSpPr/>
            <p:nvPr/>
          </p:nvSpPr>
          <p:spPr>
            <a:xfrm>
              <a:off x="3761349" y="612227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8" y="20"/>
                    <a:pt x="4" y="4"/>
                    <a:pt x="0" y="92"/>
                  </a:cubicBezTo>
                  <a:cubicBezTo>
                    <a:pt x="153" y="71"/>
                    <a:pt x="380" y="90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6" name="Google Shape;8186;p5"/>
            <p:cNvSpPr/>
            <p:nvPr/>
          </p:nvSpPr>
          <p:spPr>
            <a:xfrm>
              <a:off x="4556278" y="608764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9" y="115"/>
                  </a:moveTo>
                  <a:cubicBezTo>
                    <a:pt x="154" y="140"/>
                    <a:pt x="392" y="73"/>
                    <a:pt x="292" y="26"/>
                  </a:cubicBezTo>
                  <a:cubicBezTo>
                    <a:pt x="239" y="0"/>
                    <a:pt x="0" y="69"/>
                    <a:pt x="99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7" name="Google Shape;8187;p5"/>
            <p:cNvSpPr/>
            <p:nvPr/>
          </p:nvSpPr>
          <p:spPr>
            <a:xfrm>
              <a:off x="3468747" y="60876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2" y="26"/>
                  </a:moveTo>
                  <a:cubicBezTo>
                    <a:pt x="238" y="0"/>
                    <a:pt x="1" y="69"/>
                    <a:pt x="100" y="115"/>
                  </a:cubicBezTo>
                  <a:cubicBezTo>
                    <a:pt x="154" y="140"/>
                    <a:pt x="392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8" name="Google Shape;8188;p5"/>
            <p:cNvSpPr/>
            <p:nvPr/>
          </p:nvSpPr>
          <p:spPr>
            <a:xfrm>
              <a:off x="7137476" y="603285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89" y="27"/>
                  </a:moveTo>
                  <a:cubicBezTo>
                    <a:pt x="238" y="1"/>
                    <a:pt x="1" y="71"/>
                    <a:pt x="100" y="117"/>
                  </a:cubicBezTo>
                  <a:cubicBezTo>
                    <a:pt x="152" y="143"/>
                    <a:pt x="390" y="74"/>
                    <a:pt x="289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9" name="Google Shape;8189;p5"/>
            <p:cNvSpPr/>
            <p:nvPr/>
          </p:nvSpPr>
          <p:spPr>
            <a:xfrm>
              <a:off x="2511956" y="603285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3" y="27"/>
                  </a:moveTo>
                  <a:cubicBezTo>
                    <a:pt x="239" y="1"/>
                    <a:pt x="0" y="71"/>
                    <a:pt x="101" y="117"/>
                  </a:cubicBezTo>
                  <a:cubicBezTo>
                    <a:pt x="153" y="143"/>
                    <a:pt x="394" y="74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0" name="Google Shape;8190;p5"/>
            <p:cNvSpPr/>
            <p:nvPr/>
          </p:nvSpPr>
          <p:spPr>
            <a:xfrm>
              <a:off x="5695419" y="598588"/>
              <a:ext cx="13920" cy="5510"/>
            </a:xfrm>
            <a:custGeom>
              <a:avLst/>
              <a:gdLst/>
              <a:ahLst/>
              <a:cxnLst/>
              <a:rect l="l" t="t" r="r" b="b"/>
              <a:pathLst>
                <a:path w="390" h="183" extrusionOk="0">
                  <a:moveTo>
                    <a:pt x="1" y="183"/>
                  </a:moveTo>
                  <a:lnTo>
                    <a:pt x="390" y="183"/>
                  </a:lnTo>
                  <a:lnTo>
                    <a:pt x="39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1" name="Google Shape;8191;p5"/>
            <p:cNvSpPr/>
            <p:nvPr/>
          </p:nvSpPr>
          <p:spPr>
            <a:xfrm>
              <a:off x="4542037" y="587658"/>
              <a:ext cx="26555" cy="12195"/>
            </a:xfrm>
            <a:custGeom>
              <a:avLst/>
              <a:gdLst/>
              <a:ahLst/>
              <a:cxnLst/>
              <a:rect l="l" t="t" r="r" b="b"/>
              <a:pathLst>
                <a:path w="744" h="405" extrusionOk="0">
                  <a:moveTo>
                    <a:pt x="306" y="0"/>
                  </a:moveTo>
                  <a:cubicBezTo>
                    <a:pt x="1" y="136"/>
                    <a:pt x="90" y="405"/>
                    <a:pt x="693" y="363"/>
                  </a:cubicBezTo>
                  <a:cubicBezTo>
                    <a:pt x="744" y="156"/>
                    <a:pt x="646" y="23"/>
                    <a:pt x="3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2" name="Google Shape;8192;p5"/>
            <p:cNvSpPr/>
            <p:nvPr/>
          </p:nvSpPr>
          <p:spPr>
            <a:xfrm>
              <a:off x="3406786" y="595095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100" y="116"/>
                  </a:moveTo>
                  <a:cubicBezTo>
                    <a:pt x="151" y="142"/>
                    <a:pt x="392" y="72"/>
                    <a:pt x="292" y="26"/>
                  </a:cubicBezTo>
                  <a:cubicBezTo>
                    <a:pt x="242" y="0"/>
                    <a:pt x="1" y="69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3" name="Google Shape;8193;p5"/>
            <p:cNvSpPr/>
            <p:nvPr/>
          </p:nvSpPr>
          <p:spPr>
            <a:xfrm>
              <a:off x="7898854" y="577331"/>
              <a:ext cx="35478" cy="19120"/>
            </a:xfrm>
            <a:custGeom>
              <a:avLst/>
              <a:gdLst/>
              <a:ahLst/>
              <a:cxnLst/>
              <a:rect l="l" t="t" r="r" b="b"/>
              <a:pathLst>
                <a:path w="994" h="635" extrusionOk="0">
                  <a:moveTo>
                    <a:pt x="557" y="615"/>
                  </a:moveTo>
                  <a:cubicBezTo>
                    <a:pt x="507" y="349"/>
                    <a:pt x="994" y="335"/>
                    <a:pt x="944" y="69"/>
                  </a:cubicBezTo>
                  <a:cubicBezTo>
                    <a:pt x="0" y="0"/>
                    <a:pt x="77" y="634"/>
                    <a:pt x="557" y="6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4" name="Google Shape;8194;p5"/>
            <p:cNvSpPr/>
            <p:nvPr/>
          </p:nvSpPr>
          <p:spPr>
            <a:xfrm>
              <a:off x="2732211" y="59235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99" y="116"/>
                  </a:moveTo>
                  <a:cubicBezTo>
                    <a:pt x="155" y="142"/>
                    <a:pt x="394" y="71"/>
                    <a:pt x="295" y="24"/>
                  </a:cubicBezTo>
                  <a:cubicBezTo>
                    <a:pt x="242" y="1"/>
                    <a:pt x="1" y="69"/>
                    <a:pt x="9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5" name="Google Shape;8195;p5"/>
            <p:cNvSpPr/>
            <p:nvPr/>
          </p:nvSpPr>
          <p:spPr>
            <a:xfrm>
              <a:off x="1926860" y="59235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6"/>
                  </a:moveTo>
                  <a:cubicBezTo>
                    <a:pt x="242" y="1"/>
                    <a:pt x="1" y="70"/>
                    <a:pt x="103" y="117"/>
                  </a:cubicBezTo>
                  <a:cubicBezTo>
                    <a:pt x="157" y="142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6" name="Google Shape;8196;p5"/>
            <p:cNvSpPr/>
            <p:nvPr/>
          </p:nvSpPr>
          <p:spPr>
            <a:xfrm>
              <a:off x="4975336" y="576729"/>
              <a:ext cx="34086" cy="17193"/>
            </a:xfrm>
            <a:custGeom>
              <a:avLst/>
              <a:gdLst/>
              <a:ahLst/>
              <a:cxnLst/>
              <a:rect l="l" t="t" r="r" b="b"/>
              <a:pathLst>
                <a:path w="955" h="571" extrusionOk="0">
                  <a:moveTo>
                    <a:pt x="700" y="545"/>
                  </a:moveTo>
                  <a:cubicBezTo>
                    <a:pt x="862" y="440"/>
                    <a:pt x="955" y="302"/>
                    <a:pt x="893" y="92"/>
                  </a:cubicBezTo>
                  <a:cubicBezTo>
                    <a:pt x="626" y="94"/>
                    <a:pt x="467" y="47"/>
                    <a:pt x="313" y="0"/>
                  </a:cubicBezTo>
                  <a:cubicBezTo>
                    <a:pt x="1" y="147"/>
                    <a:pt x="83" y="571"/>
                    <a:pt x="700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7" name="Google Shape;8197;p5"/>
            <p:cNvSpPr/>
            <p:nvPr/>
          </p:nvSpPr>
          <p:spPr>
            <a:xfrm>
              <a:off x="2770829" y="580884"/>
              <a:ext cx="20095" cy="16320"/>
            </a:xfrm>
            <a:custGeom>
              <a:avLst/>
              <a:gdLst/>
              <a:ahLst/>
              <a:cxnLst/>
              <a:rect l="l" t="t" r="r" b="b"/>
              <a:pathLst>
                <a:path w="563" h="542" extrusionOk="0">
                  <a:moveTo>
                    <a:pt x="562" y="407"/>
                  </a:moveTo>
                  <a:lnTo>
                    <a:pt x="562" y="134"/>
                  </a:lnTo>
                  <a:cubicBezTo>
                    <a:pt x="1" y="1"/>
                    <a:pt x="1" y="541"/>
                    <a:pt x="562" y="4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8" name="Google Shape;8198;p5"/>
            <p:cNvSpPr/>
            <p:nvPr/>
          </p:nvSpPr>
          <p:spPr>
            <a:xfrm>
              <a:off x="6573045" y="586936"/>
              <a:ext cx="13920" cy="4215"/>
            </a:xfrm>
            <a:custGeom>
              <a:avLst/>
              <a:gdLst/>
              <a:ahLst/>
              <a:cxnLst/>
              <a:rect l="l" t="t" r="r" b="b"/>
              <a:pathLst>
                <a:path w="390" h="140" extrusionOk="0">
                  <a:moveTo>
                    <a:pt x="292" y="24"/>
                  </a:moveTo>
                  <a:cubicBezTo>
                    <a:pt x="237" y="1"/>
                    <a:pt x="0" y="69"/>
                    <a:pt x="101" y="116"/>
                  </a:cubicBezTo>
                  <a:cubicBezTo>
                    <a:pt x="151" y="139"/>
                    <a:pt x="389" y="70"/>
                    <a:pt x="29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9" name="Google Shape;8199;p5"/>
            <p:cNvSpPr/>
            <p:nvPr/>
          </p:nvSpPr>
          <p:spPr>
            <a:xfrm>
              <a:off x="2686382" y="582148"/>
              <a:ext cx="21915" cy="8762"/>
            </a:xfrm>
            <a:custGeom>
              <a:avLst/>
              <a:gdLst/>
              <a:ahLst/>
              <a:cxnLst/>
              <a:rect l="l" t="t" r="r" b="b"/>
              <a:pathLst>
                <a:path w="614" h="291" extrusionOk="0">
                  <a:moveTo>
                    <a:pt x="614" y="273"/>
                  </a:moveTo>
                  <a:lnTo>
                    <a:pt x="614" y="1"/>
                  </a:lnTo>
                  <a:lnTo>
                    <a:pt x="33" y="1"/>
                  </a:lnTo>
                  <a:cubicBezTo>
                    <a:pt x="0" y="200"/>
                    <a:pt x="191" y="290"/>
                    <a:pt x="614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0" name="Google Shape;8200;p5"/>
            <p:cNvSpPr/>
            <p:nvPr/>
          </p:nvSpPr>
          <p:spPr>
            <a:xfrm>
              <a:off x="1888277" y="579469"/>
              <a:ext cx="14670" cy="9515"/>
            </a:xfrm>
            <a:custGeom>
              <a:avLst/>
              <a:gdLst/>
              <a:ahLst/>
              <a:cxnLst/>
              <a:rect l="l" t="t" r="r" b="b"/>
              <a:pathLst>
                <a:path w="411" h="316" extrusionOk="0">
                  <a:moveTo>
                    <a:pt x="411" y="272"/>
                  </a:moveTo>
                  <a:lnTo>
                    <a:pt x="411" y="90"/>
                  </a:lnTo>
                  <a:cubicBezTo>
                    <a:pt x="220" y="90"/>
                    <a:pt x="184" y="16"/>
                    <a:pt x="26" y="1"/>
                  </a:cubicBezTo>
                  <a:cubicBezTo>
                    <a:pt x="45" y="142"/>
                    <a:pt x="1" y="315"/>
                    <a:pt x="411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1" name="Google Shape;8201;p5"/>
            <p:cNvSpPr/>
            <p:nvPr/>
          </p:nvSpPr>
          <p:spPr>
            <a:xfrm>
              <a:off x="1655173" y="584888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49" y="71"/>
                    <a:pt x="381" y="91"/>
                    <a:pt x="385" y="1"/>
                  </a:cubicBezTo>
                  <a:cubicBezTo>
                    <a:pt x="235" y="21"/>
                    <a:pt x="5" y="4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2" name="Google Shape;8202;p5"/>
            <p:cNvSpPr/>
            <p:nvPr/>
          </p:nvSpPr>
          <p:spPr>
            <a:xfrm>
              <a:off x="8435017" y="579077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2" y="103"/>
                  </a:moveTo>
                  <a:cubicBezTo>
                    <a:pt x="193" y="53"/>
                    <a:pt x="37" y="1"/>
                    <a:pt x="0" y="103"/>
                  </a:cubicBezTo>
                  <a:cubicBezTo>
                    <a:pt x="0" y="153"/>
                    <a:pt x="158" y="206"/>
                    <a:pt x="19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3" name="Google Shape;8203;p5"/>
            <p:cNvSpPr/>
            <p:nvPr/>
          </p:nvSpPr>
          <p:spPr>
            <a:xfrm>
              <a:off x="7502282" y="581456"/>
              <a:ext cx="13920" cy="4215"/>
            </a:xfrm>
            <a:custGeom>
              <a:avLst/>
              <a:gdLst/>
              <a:ahLst/>
              <a:cxnLst/>
              <a:rect l="l" t="t" r="r" b="b"/>
              <a:pathLst>
                <a:path w="390" h="140" extrusionOk="0">
                  <a:moveTo>
                    <a:pt x="291" y="24"/>
                  </a:moveTo>
                  <a:cubicBezTo>
                    <a:pt x="238" y="0"/>
                    <a:pt x="0" y="68"/>
                    <a:pt x="98" y="115"/>
                  </a:cubicBezTo>
                  <a:cubicBezTo>
                    <a:pt x="152" y="140"/>
                    <a:pt x="389" y="72"/>
                    <a:pt x="291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4" name="Google Shape;8204;p5"/>
            <p:cNvSpPr/>
            <p:nvPr/>
          </p:nvSpPr>
          <p:spPr>
            <a:xfrm>
              <a:off x="2343419" y="579288"/>
              <a:ext cx="20737" cy="5841"/>
            </a:xfrm>
            <a:custGeom>
              <a:avLst/>
              <a:gdLst/>
              <a:ahLst/>
              <a:cxnLst/>
              <a:rect l="l" t="t" r="r" b="b"/>
              <a:pathLst>
                <a:path w="581" h="194" extrusionOk="0">
                  <a:moveTo>
                    <a:pt x="1" y="187"/>
                  </a:moveTo>
                  <a:cubicBezTo>
                    <a:pt x="334" y="193"/>
                    <a:pt x="497" y="119"/>
                    <a:pt x="580" y="7"/>
                  </a:cubicBezTo>
                  <a:cubicBezTo>
                    <a:pt x="250" y="0"/>
                    <a:pt x="87" y="75"/>
                    <a:pt x="1" y="18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5" name="Google Shape;8205;p5"/>
            <p:cNvSpPr/>
            <p:nvPr/>
          </p:nvSpPr>
          <p:spPr>
            <a:xfrm>
              <a:off x="2708261" y="573989"/>
              <a:ext cx="20737" cy="8160"/>
            </a:xfrm>
            <a:custGeom>
              <a:avLst/>
              <a:gdLst/>
              <a:ahLst/>
              <a:cxnLst/>
              <a:rect l="l" t="t" r="r" b="b"/>
              <a:pathLst>
                <a:path w="581" h="271" extrusionOk="0">
                  <a:moveTo>
                    <a:pt x="580" y="91"/>
                  </a:moveTo>
                  <a:cubicBezTo>
                    <a:pt x="385" y="91"/>
                    <a:pt x="351" y="17"/>
                    <a:pt x="194" y="0"/>
                  </a:cubicBezTo>
                  <a:cubicBezTo>
                    <a:pt x="194" y="91"/>
                    <a:pt x="37" y="107"/>
                    <a:pt x="1" y="180"/>
                  </a:cubicBezTo>
                  <a:cubicBezTo>
                    <a:pt x="194" y="180"/>
                    <a:pt x="231" y="255"/>
                    <a:pt x="386" y="270"/>
                  </a:cubicBezTo>
                  <a:cubicBezTo>
                    <a:pt x="385" y="183"/>
                    <a:pt x="543" y="165"/>
                    <a:pt x="580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6" name="Google Shape;8206;p5"/>
            <p:cNvSpPr/>
            <p:nvPr/>
          </p:nvSpPr>
          <p:spPr>
            <a:xfrm>
              <a:off x="6184611" y="566522"/>
              <a:ext cx="26555" cy="15266"/>
            </a:xfrm>
            <a:custGeom>
              <a:avLst/>
              <a:gdLst/>
              <a:ahLst/>
              <a:cxnLst/>
              <a:rect l="l" t="t" r="r" b="b"/>
              <a:pathLst>
                <a:path w="744" h="507" extrusionOk="0">
                  <a:moveTo>
                    <a:pt x="1" y="72"/>
                  </a:moveTo>
                  <a:lnTo>
                    <a:pt x="1" y="435"/>
                  </a:lnTo>
                  <a:cubicBezTo>
                    <a:pt x="744" y="507"/>
                    <a:pt x="744" y="0"/>
                    <a:pt x="1" y="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7" name="Google Shape;8207;p5"/>
            <p:cNvSpPr/>
            <p:nvPr/>
          </p:nvSpPr>
          <p:spPr>
            <a:xfrm>
              <a:off x="5555185" y="563060"/>
              <a:ext cx="35228" cy="16440"/>
            </a:xfrm>
            <a:custGeom>
              <a:avLst/>
              <a:gdLst/>
              <a:ahLst/>
              <a:cxnLst/>
              <a:rect l="l" t="t" r="r" b="b"/>
              <a:pathLst>
                <a:path w="987" h="546" extrusionOk="0">
                  <a:moveTo>
                    <a:pt x="847" y="0"/>
                  </a:moveTo>
                  <a:lnTo>
                    <a:pt x="75" y="0"/>
                  </a:lnTo>
                  <a:cubicBezTo>
                    <a:pt x="1" y="307"/>
                    <a:pt x="409" y="387"/>
                    <a:pt x="653" y="546"/>
                  </a:cubicBezTo>
                  <a:cubicBezTo>
                    <a:pt x="651" y="332"/>
                    <a:pt x="986" y="278"/>
                    <a:pt x="84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8" name="Google Shape;8208;p5"/>
            <p:cNvSpPr/>
            <p:nvPr/>
          </p:nvSpPr>
          <p:spPr>
            <a:xfrm>
              <a:off x="2959425" y="57052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3" y="25"/>
                  </a:moveTo>
                  <a:cubicBezTo>
                    <a:pt x="239" y="0"/>
                    <a:pt x="1" y="69"/>
                    <a:pt x="99" y="116"/>
                  </a:cubicBezTo>
                  <a:cubicBezTo>
                    <a:pt x="151" y="141"/>
                    <a:pt x="390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9" name="Google Shape;8209;p5"/>
            <p:cNvSpPr/>
            <p:nvPr/>
          </p:nvSpPr>
          <p:spPr>
            <a:xfrm>
              <a:off x="7643444" y="563060"/>
              <a:ext cx="20773" cy="8220"/>
            </a:xfrm>
            <a:custGeom>
              <a:avLst/>
              <a:gdLst/>
              <a:ahLst/>
              <a:cxnLst/>
              <a:rect l="l" t="t" r="r" b="b"/>
              <a:pathLst>
                <a:path w="582" h="273" extrusionOk="0">
                  <a:moveTo>
                    <a:pt x="581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1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0" name="Google Shape;8210;p5"/>
            <p:cNvSpPr/>
            <p:nvPr/>
          </p:nvSpPr>
          <p:spPr>
            <a:xfrm>
              <a:off x="8324872" y="562668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3"/>
                  </a:moveTo>
                  <a:cubicBezTo>
                    <a:pt x="196" y="52"/>
                    <a:pt x="38" y="0"/>
                    <a:pt x="0" y="103"/>
                  </a:cubicBezTo>
                  <a:cubicBezTo>
                    <a:pt x="0" y="154"/>
                    <a:pt x="156" y="208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1" name="Google Shape;8211;p5"/>
            <p:cNvSpPr/>
            <p:nvPr/>
          </p:nvSpPr>
          <p:spPr>
            <a:xfrm>
              <a:off x="5134343" y="559537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102" y="117"/>
                  </a:moveTo>
                  <a:cubicBezTo>
                    <a:pt x="155" y="143"/>
                    <a:pt x="394" y="73"/>
                    <a:pt x="296" y="27"/>
                  </a:cubicBezTo>
                  <a:cubicBezTo>
                    <a:pt x="243" y="1"/>
                    <a:pt x="1" y="70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2" name="Google Shape;8212;p5"/>
            <p:cNvSpPr/>
            <p:nvPr/>
          </p:nvSpPr>
          <p:spPr>
            <a:xfrm>
              <a:off x="1391232" y="537076"/>
              <a:ext cx="52290" cy="28002"/>
            </a:xfrm>
            <a:custGeom>
              <a:avLst/>
              <a:gdLst/>
              <a:ahLst/>
              <a:cxnLst/>
              <a:rect l="l" t="t" r="r" b="b"/>
              <a:pathLst>
                <a:path w="1465" h="930" extrusionOk="0">
                  <a:moveTo>
                    <a:pt x="451" y="590"/>
                  </a:moveTo>
                  <a:cubicBezTo>
                    <a:pt x="588" y="701"/>
                    <a:pt x="338" y="930"/>
                    <a:pt x="838" y="863"/>
                  </a:cubicBezTo>
                  <a:cubicBezTo>
                    <a:pt x="1465" y="635"/>
                    <a:pt x="635" y="0"/>
                    <a:pt x="66" y="318"/>
                  </a:cubicBezTo>
                  <a:cubicBezTo>
                    <a:pt x="0" y="499"/>
                    <a:pt x="337" y="495"/>
                    <a:pt x="451" y="5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3" name="Google Shape;8213;p5"/>
            <p:cNvSpPr/>
            <p:nvPr/>
          </p:nvSpPr>
          <p:spPr>
            <a:xfrm>
              <a:off x="7058312" y="554840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1" y="182"/>
                  </a:moveTo>
                  <a:lnTo>
                    <a:pt x="387" y="182"/>
                  </a:lnTo>
                  <a:lnTo>
                    <a:pt x="387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4" name="Google Shape;8214;p5"/>
            <p:cNvSpPr/>
            <p:nvPr/>
          </p:nvSpPr>
          <p:spPr>
            <a:xfrm>
              <a:off x="2972631" y="552070"/>
              <a:ext cx="29482" cy="9876"/>
            </a:xfrm>
            <a:custGeom>
              <a:avLst/>
              <a:gdLst/>
              <a:ahLst/>
              <a:cxnLst/>
              <a:rect l="l" t="t" r="r" b="b"/>
              <a:pathLst>
                <a:path w="826" h="328" extrusionOk="0">
                  <a:moveTo>
                    <a:pt x="693" y="274"/>
                  </a:moveTo>
                  <a:cubicBezTo>
                    <a:pt x="825" y="30"/>
                    <a:pt x="295" y="98"/>
                    <a:pt x="114" y="1"/>
                  </a:cubicBezTo>
                  <a:cubicBezTo>
                    <a:pt x="0" y="239"/>
                    <a:pt x="191" y="327"/>
                    <a:pt x="693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5" name="Google Shape;8215;p5"/>
            <p:cNvSpPr/>
            <p:nvPr/>
          </p:nvSpPr>
          <p:spPr>
            <a:xfrm>
              <a:off x="1665346" y="55679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100" y="117"/>
                  </a:moveTo>
                  <a:cubicBezTo>
                    <a:pt x="151" y="142"/>
                    <a:pt x="391" y="72"/>
                    <a:pt x="293" y="25"/>
                  </a:cubicBezTo>
                  <a:cubicBezTo>
                    <a:pt x="240" y="1"/>
                    <a:pt x="1" y="71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6" name="Google Shape;8216;p5"/>
            <p:cNvSpPr/>
            <p:nvPr/>
          </p:nvSpPr>
          <p:spPr>
            <a:xfrm>
              <a:off x="2873479" y="551739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2" y="103"/>
                  </a:moveTo>
                  <a:cubicBezTo>
                    <a:pt x="195" y="54"/>
                    <a:pt x="37" y="0"/>
                    <a:pt x="1" y="103"/>
                  </a:cubicBezTo>
                  <a:cubicBezTo>
                    <a:pt x="1" y="154"/>
                    <a:pt x="155" y="205"/>
                    <a:pt x="19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7" name="Google Shape;8217;p5"/>
            <p:cNvSpPr/>
            <p:nvPr/>
          </p:nvSpPr>
          <p:spPr>
            <a:xfrm>
              <a:off x="1059655" y="55405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6"/>
                  </a:moveTo>
                  <a:cubicBezTo>
                    <a:pt x="238" y="0"/>
                    <a:pt x="0" y="71"/>
                    <a:pt x="101" y="116"/>
                  </a:cubicBezTo>
                  <a:cubicBezTo>
                    <a:pt x="152" y="143"/>
                    <a:pt x="393" y="75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8" name="Google Shape;8218;p5"/>
            <p:cNvSpPr/>
            <p:nvPr/>
          </p:nvSpPr>
          <p:spPr>
            <a:xfrm>
              <a:off x="715550" y="55405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8" y="116"/>
                  </a:moveTo>
                  <a:cubicBezTo>
                    <a:pt x="151" y="141"/>
                    <a:pt x="392" y="72"/>
                    <a:pt x="291" y="26"/>
                  </a:cubicBezTo>
                  <a:cubicBezTo>
                    <a:pt x="239" y="0"/>
                    <a:pt x="0" y="71"/>
                    <a:pt x="9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9" name="Google Shape;8219;p5"/>
            <p:cNvSpPr/>
            <p:nvPr/>
          </p:nvSpPr>
          <p:spPr>
            <a:xfrm>
              <a:off x="546977" y="545868"/>
              <a:ext cx="28411" cy="11713"/>
            </a:xfrm>
            <a:custGeom>
              <a:avLst/>
              <a:gdLst/>
              <a:ahLst/>
              <a:cxnLst/>
              <a:rect l="l" t="t" r="r" b="b"/>
              <a:pathLst>
                <a:path w="796" h="389" extrusionOk="0">
                  <a:moveTo>
                    <a:pt x="770" y="24"/>
                  </a:moveTo>
                  <a:cubicBezTo>
                    <a:pt x="333" y="1"/>
                    <a:pt x="47" y="48"/>
                    <a:pt x="0" y="207"/>
                  </a:cubicBezTo>
                  <a:cubicBezTo>
                    <a:pt x="277" y="229"/>
                    <a:pt x="325" y="357"/>
                    <a:pt x="580" y="388"/>
                  </a:cubicBezTo>
                  <a:cubicBezTo>
                    <a:pt x="536" y="219"/>
                    <a:pt x="795" y="187"/>
                    <a:pt x="770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0" name="Google Shape;8220;p5"/>
            <p:cNvSpPr/>
            <p:nvPr/>
          </p:nvSpPr>
          <p:spPr>
            <a:xfrm>
              <a:off x="2143902" y="544573"/>
              <a:ext cx="38798" cy="12616"/>
            </a:xfrm>
            <a:custGeom>
              <a:avLst/>
              <a:gdLst/>
              <a:ahLst/>
              <a:cxnLst/>
              <a:rect l="l" t="t" r="r" b="b"/>
              <a:pathLst>
                <a:path w="1087" h="419" extrusionOk="0">
                  <a:moveTo>
                    <a:pt x="963" y="341"/>
                  </a:moveTo>
                  <a:cubicBezTo>
                    <a:pt x="1086" y="122"/>
                    <a:pt x="44" y="1"/>
                    <a:pt x="0" y="159"/>
                  </a:cubicBezTo>
                  <a:cubicBezTo>
                    <a:pt x="368" y="198"/>
                    <a:pt x="349" y="418"/>
                    <a:pt x="963" y="34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1" name="Google Shape;8221;p5"/>
            <p:cNvSpPr/>
            <p:nvPr/>
          </p:nvSpPr>
          <p:spPr>
            <a:xfrm>
              <a:off x="8717161" y="549330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7" y="1"/>
                  </a:moveTo>
                  <a:cubicBezTo>
                    <a:pt x="237" y="23"/>
                    <a:pt x="7" y="5"/>
                    <a:pt x="0" y="92"/>
                  </a:cubicBezTo>
                  <a:cubicBezTo>
                    <a:pt x="152" y="71"/>
                    <a:pt x="382" y="91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2" name="Google Shape;8222;p5"/>
            <p:cNvSpPr/>
            <p:nvPr/>
          </p:nvSpPr>
          <p:spPr>
            <a:xfrm>
              <a:off x="270687" y="546590"/>
              <a:ext cx="21665" cy="6444"/>
            </a:xfrm>
            <a:custGeom>
              <a:avLst/>
              <a:gdLst/>
              <a:ahLst/>
              <a:cxnLst/>
              <a:rect l="l" t="t" r="r" b="b"/>
              <a:pathLst>
                <a:path w="607" h="214" extrusionOk="0">
                  <a:moveTo>
                    <a:pt x="606" y="0"/>
                  </a:moveTo>
                  <a:lnTo>
                    <a:pt x="27" y="0"/>
                  </a:lnTo>
                  <a:cubicBezTo>
                    <a:pt x="1" y="163"/>
                    <a:pt x="217" y="213"/>
                    <a:pt x="606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3" name="Google Shape;8223;p5"/>
            <p:cNvSpPr/>
            <p:nvPr/>
          </p:nvSpPr>
          <p:spPr>
            <a:xfrm>
              <a:off x="5640453" y="540809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4" y="103"/>
                  </a:moveTo>
                  <a:cubicBezTo>
                    <a:pt x="194" y="53"/>
                    <a:pt x="37" y="0"/>
                    <a:pt x="1" y="103"/>
                  </a:cubicBezTo>
                  <a:cubicBezTo>
                    <a:pt x="1" y="153"/>
                    <a:pt x="156" y="208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4" name="Google Shape;8224;p5"/>
            <p:cNvSpPr/>
            <p:nvPr/>
          </p:nvSpPr>
          <p:spPr>
            <a:xfrm>
              <a:off x="4766253" y="541201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8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5" name="Google Shape;8225;p5"/>
            <p:cNvSpPr/>
            <p:nvPr/>
          </p:nvSpPr>
          <p:spPr>
            <a:xfrm>
              <a:off x="2491184" y="527682"/>
              <a:ext cx="40404" cy="18488"/>
            </a:xfrm>
            <a:custGeom>
              <a:avLst/>
              <a:gdLst/>
              <a:ahLst/>
              <a:cxnLst/>
              <a:rect l="l" t="t" r="r" b="b"/>
              <a:pathLst>
                <a:path w="1132" h="614" extrusionOk="0">
                  <a:moveTo>
                    <a:pt x="1069" y="449"/>
                  </a:moveTo>
                  <a:cubicBezTo>
                    <a:pt x="1132" y="0"/>
                    <a:pt x="0" y="211"/>
                    <a:pt x="103" y="539"/>
                  </a:cubicBezTo>
                  <a:cubicBezTo>
                    <a:pt x="647" y="614"/>
                    <a:pt x="602" y="410"/>
                    <a:pt x="1069" y="4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6" name="Google Shape;8226;p5"/>
            <p:cNvSpPr/>
            <p:nvPr/>
          </p:nvSpPr>
          <p:spPr>
            <a:xfrm>
              <a:off x="151012" y="540418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4" y="26"/>
                  </a:moveTo>
                  <a:cubicBezTo>
                    <a:pt x="240" y="0"/>
                    <a:pt x="0" y="71"/>
                    <a:pt x="102" y="116"/>
                  </a:cubicBezTo>
                  <a:cubicBezTo>
                    <a:pt x="156" y="143"/>
                    <a:pt x="396" y="72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7" name="Google Shape;8227;p5"/>
            <p:cNvSpPr/>
            <p:nvPr/>
          </p:nvSpPr>
          <p:spPr>
            <a:xfrm>
              <a:off x="7719075" y="535691"/>
              <a:ext cx="13849" cy="5540"/>
            </a:xfrm>
            <a:custGeom>
              <a:avLst/>
              <a:gdLst/>
              <a:ahLst/>
              <a:cxnLst/>
              <a:rect l="l" t="t" r="r" b="b"/>
              <a:pathLst>
                <a:path w="388" h="184" extrusionOk="0">
                  <a:moveTo>
                    <a:pt x="388" y="1"/>
                  </a:moveTo>
                  <a:lnTo>
                    <a:pt x="0" y="1"/>
                  </a:lnTo>
                  <a:lnTo>
                    <a:pt x="0" y="183"/>
                  </a:lnTo>
                  <a:lnTo>
                    <a:pt x="388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8" name="Google Shape;8228;p5"/>
            <p:cNvSpPr/>
            <p:nvPr/>
          </p:nvSpPr>
          <p:spPr>
            <a:xfrm>
              <a:off x="5279002" y="537708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5"/>
                  </a:moveTo>
                  <a:cubicBezTo>
                    <a:pt x="238" y="0"/>
                    <a:pt x="1" y="69"/>
                    <a:pt x="100" y="116"/>
                  </a:cubicBezTo>
                  <a:cubicBezTo>
                    <a:pt x="152" y="141"/>
                    <a:pt x="390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9" name="Google Shape;8229;p5"/>
            <p:cNvSpPr/>
            <p:nvPr/>
          </p:nvSpPr>
          <p:spPr>
            <a:xfrm>
              <a:off x="4700580" y="527531"/>
              <a:ext cx="28161" cy="13700"/>
            </a:xfrm>
            <a:custGeom>
              <a:avLst/>
              <a:gdLst/>
              <a:ahLst/>
              <a:cxnLst/>
              <a:rect l="l" t="t" r="r" b="b"/>
              <a:pathLst>
                <a:path w="789" h="455" extrusionOk="0">
                  <a:moveTo>
                    <a:pt x="489" y="454"/>
                  </a:moveTo>
                  <a:cubicBezTo>
                    <a:pt x="754" y="338"/>
                    <a:pt x="788" y="9"/>
                    <a:pt x="297" y="0"/>
                  </a:cubicBezTo>
                  <a:cubicBezTo>
                    <a:pt x="35" y="115"/>
                    <a:pt x="1" y="444"/>
                    <a:pt x="489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0" name="Google Shape;8230;p5"/>
            <p:cNvSpPr/>
            <p:nvPr/>
          </p:nvSpPr>
          <p:spPr>
            <a:xfrm>
              <a:off x="7268215" y="526688"/>
              <a:ext cx="14063" cy="4366"/>
            </a:xfrm>
            <a:custGeom>
              <a:avLst/>
              <a:gdLst/>
              <a:ahLst/>
              <a:cxnLst/>
              <a:rect l="l" t="t" r="r" b="b"/>
              <a:pathLst>
                <a:path w="394" h="145" extrusionOk="0">
                  <a:moveTo>
                    <a:pt x="98" y="118"/>
                  </a:moveTo>
                  <a:cubicBezTo>
                    <a:pt x="152" y="144"/>
                    <a:pt x="393" y="74"/>
                    <a:pt x="293" y="28"/>
                  </a:cubicBezTo>
                  <a:cubicBezTo>
                    <a:pt x="238" y="1"/>
                    <a:pt x="0" y="70"/>
                    <a:pt x="98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1" name="Google Shape;8231;p5"/>
            <p:cNvSpPr/>
            <p:nvPr/>
          </p:nvSpPr>
          <p:spPr>
            <a:xfrm>
              <a:off x="3417280" y="521992"/>
              <a:ext cx="34408" cy="9063"/>
            </a:xfrm>
            <a:custGeom>
              <a:avLst/>
              <a:gdLst/>
              <a:ahLst/>
              <a:cxnLst/>
              <a:rect l="l" t="t" r="r" b="b"/>
              <a:pathLst>
                <a:path w="964" h="301" extrusionOk="0">
                  <a:moveTo>
                    <a:pt x="192" y="274"/>
                  </a:moveTo>
                  <a:cubicBezTo>
                    <a:pt x="631" y="300"/>
                    <a:pt x="918" y="253"/>
                    <a:pt x="964" y="93"/>
                  </a:cubicBezTo>
                  <a:cubicBezTo>
                    <a:pt x="621" y="112"/>
                    <a:pt x="0" y="0"/>
                    <a:pt x="192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2" name="Google Shape;8232;p5"/>
            <p:cNvSpPr/>
            <p:nvPr/>
          </p:nvSpPr>
          <p:spPr>
            <a:xfrm>
              <a:off x="2484473" y="526688"/>
              <a:ext cx="13991" cy="4366"/>
            </a:xfrm>
            <a:custGeom>
              <a:avLst/>
              <a:gdLst/>
              <a:ahLst/>
              <a:cxnLst/>
              <a:rect l="l" t="t" r="r" b="b"/>
              <a:pathLst>
                <a:path w="392" h="145" extrusionOk="0">
                  <a:moveTo>
                    <a:pt x="291" y="27"/>
                  </a:moveTo>
                  <a:cubicBezTo>
                    <a:pt x="238" y="1"/>
                    <a:pt x="0" y="70"/>
                    <a:pt x="98" y="117"/>
                  </a:cubicBezTo>
                  <a:cubicBezTo>
                    <a:pt x="153" y="144"/>
                    <a:pt x="392" y="74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3" name="Google Shape;8233;p5"/>
            <p:cNvSpPr/>
            <p:nvPr/>
          </p:nvSpPr>
          <p:spPr>
            <a:xfrm>
              <a:off x="1868539" y="524370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3" y="104"/>
                  </a:moveTo>
                  <a:cubicBezTo>
                    <a:pt x="0" y="153"/>
                    <a:pt x="157" y="206"/>
                    <a:pt x="194" y="104"/>
                  </a:cubicBezTo>
                  <a:cubicBezTo>
                    <a:pt x="194" y="53"/>
                    <a:pt x="38" y="1"/>
                    <a:pt x="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4" name="Google Shape;8234;p5"/>
            <p:cNvSpPr/>
            <p:nvPr/>
          </p:nvSpPr>
          <p:spPr>
            <a:xfrm>
              <a:off x="6504231" y="523949"/>
              <a:ext cx="13956" cy="4336"/>
            </a:xfrm>
            <a:custGeom>
              <a:avLst/>
              <a:gdLst/>
              <a:ahLst/>
              <a:cxnLst/>
              <a:rect l="l" t="t" r="r" b="b"/>
              <a:pathLst>
                <a:path w="391" h="144" extrusionOk="0">
                  <a:moveTo>
                    <a:pt x="293" y="26"/>
                  </a:moveTo>
                  <a:cubicBezTo>
                    <a:pt x="239" y="0"/>
                    <a:pt x="0" y="70"/>
                    <a:pt x="101" y="118"/>
                  </a:cubicBezTo>
                  <a:cubicBezTo>
                    <a:pt x="153" y="144"/>
                    <a:pt x="391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5" name="Google Shape;8235;p5"/>
            <p:cNvSpPr/>
            <p:nvPr/>
          </p:nvSpPr>
          <p:spPr>
            <a:xfrm>
              <a:off x="5921634" y="517656"/>
              <a:ext cx="8959" cy="11472"/>
            </a:xfrm>
            <a:custGeom>
              <a:avLst/>
              <a:gdLst/>
              <a:ahLst/>
              <a:cxnLst/>
              <a:rect l="l" t="t" r="r" b="b"/>
              <a:pathLst>
                <a:path w="251" h="381" extrusionOk="0">
                  <a:moveTo>
                    <a:pt x="222" y="235"/>
                  </a:moveTo>
                  <a:cubicBezTo>
                    <a:pt x="251" y="141"/>
                    <a:pt x="72" y="1"/>
                    <a:pt x="29" y="144"/>
                  </a:cubicBezTo>
                  <a:cubicBezTo>
                    <a:pt x="0" y="241"/>
                    <a:pt x="180" y="380"/>
                    <a:pt x="222" y="2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6" name="Google Shape;8236;p5"/>
            <p:cNvSpPr/>
            <p:nvPr/>
          </p:nvSpPr>
          <p:spPr>
            <a:xfrm>
              <a:off x="54644" y="521299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5" y="24"/>
                  </a:moveTo>
                  <a:cubicBezTo>
                    <a:pt x="242" y="1"/>
                    <a:pt x="1" y="69"/>
                    <a:pt x="103" y="116"/>
                  </a:cubicBezTo>
                  <a:cubicBezTo>
                    <a:pt x="157" y="141"/>
                    <a:pt x="395" y="73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7" name="Google Shape;8237;p5"/>
            <p:cNvSpPr/>
            <p:nvPr/>
          </p:nvSpPr>
          <p:spPr>
            <a:xfrm>
              <a:off x="4532257" y="519282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7" y="22"/>
                    <a:pt x="7" y="4"/>
                    <a:pt x="1" y="91"/>
                  </a:cubicBezTo>
                  <a:cubicBezTo>
                    <a:pt x="150" y="71"/>
                    <a:pt x="383" y="89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8" name="Google Shape;8238;p5"/>
            <p:cNvSpPr/>
            <p:nvPr/>
          </p:nvSpPr>
          <p:spPr>
            <a:xfrm>
              <a:off x="6700358" y="510731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5" y="104"/>
                  </a:moveTo>
                  <a:cubicBezTo>
                    <a:pt x="195" y="53"/>
                    <a:pt x="40" y="1"/>
                    <a:pt x="4" y="104"/>
                  </a:cubicBezTo>
                  <a:cubicBezTo>
                    <a:pt x="1" y="153"/>
                    <a:pt x="160" y="206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9" name="Google Shape;8239;p5"/>
            <p:cNvSpPr/>
            <p:nvPr/>
          </p:nvSpPr>
          <p:spPr>
            <a:xfrm>
              <a:off x="4645722" y="513110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5"/>
                  </a:moveTo>
                  <a:cubicBezTo>
                    <a:pt x="240" y="0"/>
                    <a:pt x="0" y="68"/>
                    <a:pt x="102" y="114"/>
                  </a:cubicBezTo>
                  <a:cubicBezTo>
                    <a:pt x="154" y="140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0" name="Google Shape;8240;p5"/>
            <p:cNvSpPr/>
            <p:nvPr/>
          </p:nvSpPr>
          <p:spPr>
            <a:xfrm>
              <a:off x="2680707" y="508352"/>
              <a:ext cx="15027" cy="9244"/>
            </a:xfrm>
            <a:custGeom>
              <a:avLst/>
              <a:gdLst/>
              <a:ahLst/>
              <a:cxnLst/>
              <a:rect l="l" t="t" r="r" b="b"/>
              <a:pathLst>
                <a:path w="421" h="307" extrusionOk="0">
                  <a:moveTo>
                    <a:pt x="387" y="272"/>
                  </a:moveTo>
                  <a:cubicBezTo>
                    <a:pt x="355" y="165"/>
                    <a:pt x="420" y="14"/>
                    <a:pt x="192" y="0"/>
                  </a:cubicBezTo>
                  <a:cubicBezTo>
                    <a:pt x="183" y="55"/>
                    <a:pt x="165" y="107"/>
                    <a:pt x="0" y="92"/>
                  </a:cubicBezTo>
                  <a:cubicBezTo>
                    <a:pt x="24" y="202"/>
                    <a:pt x="59" y="307"/>
                    <a:pt x="387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1" name="Google Shape;8241;p5"/>
            <p:cNvSpPr/>
            <p:nvPr/>
          </p:nvSpPr>
          <p:spPr>
            <a:xfrm>
              <a:off x="2611822" y="513832"/>
              <a:ext cx="13777" cy="2710"/>
            </a:xfrm>
            <a:custGeom>
              <a:avLst/>
              <a:gdLst/>
              <a:ahLst/>
              <a:cxnLst/>
              <a:rect l="l" t="t" r="r" b="b"/>
              <a:pathLst>
                <a:path w="386" h="90" extrusionOk="0">
                  <a:moveTo>
                    <a:pt x="386" y="1"/>
                  </a:moveTo>
                  <a:cubicBezTo>
                    <a:pt x="240" y="19"/>
                    <a:pt x="6" y="3"/>
                    <a:pt x="1" y="90"/>
                  </a:cubicBezTo>
                  <a:cubicBezTo>
                    <a:pt x="152" y="70"/>
                    <a:pt x="383" y="88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2" name="Google Shape;8242;p5"/>
            <p:cNvSpPr/>
            <p:nvPr/>
          </p:nvSpPr>
          <p:spPr>
            <a:xfrm>
              <a:off x="2570598" y="502090"/>
              <a:ext cx="30517" cy="11713"/>
            </a:xfrm>
            <a:custGeom>
              <a:avLst/>
              <a:gdLst/>
              <a:ahLst/>
              <a:cxnLst/>
              <a:rect l="l" t="t" r="r" b="b"/>
              <a:pathLst>
                <a:path w="855" h="389" extrusionOk="0">
                  <a:moveTo>
                    <a:pt x="771" y="27"/>
                  </a:moveTo>
                  <a:cubicBezTo>
                    <a:pt x="333" y="1"/>
                    <a:pt x="48" y="48"/>
                    <a:pt x="1" y="208"/>
                  </a:cubicBezTo>
                  <a:cubicBezTo>
                    <a:pt x="275" y="229"/>
                    <a:pt x="326" y="358"/>
                    <a:pt x="579" y="388"/>
                  </a:cubicBezTo>
                  <a:cubicBezTo>
                    <a:pt x="639" y="268"/>
                    <a:pt x="854" y="217"/>
                    <a:pt x="77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3" name="Google Shape;8243;p5"/>
            <p:cNvSpPr/>
            <p:nvPr/>
          </p:nvSpPr>
          <p:spPr>
            <a:xfrm>
              <a:off x="4074474" y="502120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98" y="116"/>
                  </a:moveTo>
                  <a:cubicBezTo>
                    <a:pt x="152" y="142"/>
                    <a:pt x="391" y="71"/>
                    <a:pt x="293" y="26"/>
                  </a:cubicBezTo>
                  <a:cubicBezTo>
                    <a:pt x="241" y="1"/>
                    <a:pt x="1" y="70"/>
                    <a:pt x="9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4" name="Google Shape;8244;p5"/>
            <p:cNvSpPr/>
            <p:nvPr/>
          </p:nvSpPr>
          <p:spPr>
            <a:xfrm>
              <a:off x="7264896" y="496821"/>
              <a:ext cx="13777" cy="6835"/>
            </a:xfrm>
            <a:custGeom>
              <a:avLst/>
              <a:gdLst/>
              <a:ahLst/>
              <a:cxnLst/>
              <a:rect l="l" t="t" r="r" b="b"/>
              <a:pathLst>
                <a:path w="386" h="227" extrusionOk="0">
                  <a:moveTo>
                    <a:pt x="386" y="112"/>
                  </a:moveTo>
                  <a:cubicBezTo>
                    <a:pt x="344" y="1"/>
                    <a:pt x="172" y="57"/>
                    <a:pt x="1" y="112"/>
                  </a:cubicBezTo>
                  <a:cubicBezTo>
                    <a:pt x="2" y="203"/>
                    <a:pt x="340" y="227"/>
                    <a:pt x="386" y="1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5" name="Google Shape;8245;p5"/>
            <p:cNvSpPr/>
            <p:nvPr/>
          </p:nvSpPr>
          <p:spPr>
            <a:xfrm>
              <a:off x="5987913" y="49667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5"/>
                  </a:moveTo>
                  <a:cubicBezTo>
                    <a:pt x="238" y="0"/>
                    <a:pt x="1" y="70"/>
                    <a:pt x="101" y="117"/>
                  </a:cubicBezTo>
                  <a:cubicBezTo>
                    <a:pt x="153" y="141"/>
                    <a:pt x="394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6" name="Google Shape;8246;p5"/>
            <p:cNvSpPr/>
            <p:nvPr/>
          </p:nvSpPr>
          <p:spPr>
            <a:xfrm>
              <a:off x="2952037" y="489203"/>
              <a:ext cx="26698" cy="12285"/>
            </a:xfrm>
            <a:custGeom>
              <a:avLst/>
              <a:gdLst/>
              <a:ahLst/>
              <a:cxnLst/>
              <a:rect l="l" t="t" r="r" b="b"/>
              <a:pathLst>
                <a:path w="748" h="408" extrusionOk="0">
                  <a:moveTo>
                    <a:pt x="691" y="365"/>
                  </a:moveTo>
                  <a:cubicBezTo>
                    <a:pt x="747" y="157"/>
                    <a:pt x="645" y="23"/>
                    <a:pt x="306" y="0"/>
                  </a:cubicBezTo>
                  <a:cubicBezTo>
                    <a:pt x="0" y="136"/>
                    <a:pt x="89" y="408"/>
                    <a:pt x="691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7" name="Google Shape;8247;p5"/>
            <p:cNvSpPr/>
            <p:nvPr/>
          </p:nvSpPr>
          <p:spPr>
            <a:xfrm>
              <a:off x="2170992" y="483784"/>
              <a:ext cx="38584" cy="16410"/>
            </a:xfrm>
            <a:custGeom>
              <a:avLst/>
              <a:gdLst/>
              <a:ahLst/>
              <a:cxnLst/>
              <a:rect l="l" t="t" r="r" b="b"/>
              <a:pathLst>
                <a:path w="1081" h="545" extrusionOk="0">
                  <a:moveTo>
                    <a:pt x="589" y="545"/>
                  </a:moveTo>
                  <a:cubicBezTo>
                    <a:pt x="609" y="401"/>
                    <a:pt x="1080" y="473"/>
                    <a:pt x="973" y="271"/>
                  </a:cubicBezTo>
                  <a:cubicBezTo>
                    <a:pt x="625" y="193"/>
                    <a:pt x="445" y="37"/>
                    <a:pt x="11" y="0"/>
                  </a:cubicBezTo>
                  <a:cubicBezTo>
                    <a:pt x="1" y="276"/>
                    <a:pt x="186" y="461"/>
                    <a:pt x="589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8" name="Google Shape;8248;p5"/>
            <p:cNvSpPr/>
            <p:nvPr/>
          </p:nvSpPr>
          <p:spPr>
            <a:xfrm>
              <a:off x="6862042" y="493930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5"/>
                  </a:moveTo>
                  <a:cubicBezTo>
                    <a:pt x="241" y="0"/>
                    <a:pt x="0" y="69"/>
                    <a:pt x="102" y="116"/>
                  </a:cubicBezTo>
                  <a:cubicBezTo>
                    <a:pt x="154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9" name="Google Shape;8249;p5"/>
            <p:cNvSpPr/>
            <p:nvPr/>
          </p:nvSpPr>
          <p:spPr>
            <a:xfrm>
              <a:off x="8424524" y="49116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3" y="142"/>
                    <a:pt x="393" y="73"/>
                    <a:pt x="292" y="26"/>
                  </a:cubicBezTo>
                  <a:cubicBezTo>
                    <a:pt x="239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0" name="Google Shape;8250;p5"/>
            <p:cNvSpPr/>
            <p:nvPr/>
          </p:nvSpPr>
          <p:spPr>
            <a:xfrm>
              <a:off x="7395742" y="480502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89" y="471"/>
                  </a:moveTo>
                  <a:lnTo>
                    <a:pt x="578" y="471"/>
                  </a:lnTo>
                  <a:cubicBezTo>
                    <a:pt x="474" y="339"/>
                    <a:pt x="803" y="1"/>
                    <a:pt x="384" y="17"/>
                  </a:cubicBezTo>
                  <a:cubicBezTo>
                    <a:pt x="525" y="263"/>
                    <a:pt x="3" y="199"/>
                    <a:pt x="0" y="380"/>
                  </a:cubicBezTo>
                  <a:cubicBezTo>
                    <a:pt x="116" y="386"/>
                    <a:pt x="227" y="393"/>
                    <a:pt x="189" y="4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1" name="Google Shape;8251;p5"/>
            <p:cNvSpPr/>
            <p:nvPr/>
          </p:nvSpPr>
          <p:spPr>
            <a:xfrm>
              <a:off x="5026803" y="484868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4" y="235"/>
                  </a:moveTo>
                  <a:cubicBezTo>
                    <a:pt x="250" y="141"/>
                    <a:pt x="74" y="1"/>
                    <a:pt x="28" y="144"/>
                  </a:cubicBezTo>
                  <a:cubicBezTo>
                    <a:pt x="1" y="240"/>
                    <a:pt x="178" y="379"/>
                    <a:pt x="224" y="2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2" name="Google Shape;8252;p5"/>
            <p:cNvSpPr/>
            <p:nvPr/>
          </p:nvSpPr>
          <p:spPr>
            <a:xfrm>
              <a:off x="2388141" y="485771"/>
              <a:ext cx="13884" cy="4246"/>
            </a:xfrm>
            <a:custGeom>
              <a:avLst/>
              <a:gdLst/>
              <a:ahLst/>
              <a:cxnLst/>
              <a:rect l="l" t="t" r="r" b="b"/>
              <a:pathLst>
                <a:path w="389" h="141" extrusionOk="0">
                  <a:moveTo>
                    <a:pt x="291" y="26"/>
                  </a:moveTo>
                  <a:cubicBezTo>
                    <a:pt x="237" y="1"/>
                    <a:pt x="1" y="69"/>
                    <a:pt x="100" y="117"/>
                  </a:cubicBezTo>
                  <a:cubicBezTo>
                    <a:pt x="151" y="141"/>
                    <a:pt x="389" y="71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3" name="Google Shape;8253;p5"/>
            <p:cNvSpPr/>
            <p:nvPr/>
          </p:nvSpPr>
          <p:spPr>
            <a:xfrm>
              <a:off x="2116312" y="483784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387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4" name="Google Shape;8254;p5"/>
            <p:cNvSpPr/>
            <p:nvPr/>
          </p:nvSpPr>
          <p:spPr>
            <a:xfrm>
              <a:off x="6266809" y="475173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4" y="104"/>
                  </a:moveTo>
                  <a:cubicBezTo>
                    <a:pt x="195" y="53"/>
                    <a:pt x="37" y="0"/>
                    <a:pt x="2" y="104"/>
                  </a:cubicBezTo>
                  <a:cubicBezTo>
                    <a:pt x="0" y="153"/>
                    <a:pt x="156" y="205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5" name="Google Shape;8255;p5"/>
            <p:cNvSpPr/>
            <p:nvPr/>
          </p:nvSpPr>
          <p:spPr>
            <a:xfrm>
              <a:off x="3268659" y="463611"/>
              <a:ext cx="52254" cy="22763"/>
            </a:xfrm>
            <a:custGeom>
              <a:avLst/>
              <a:gdLst/>
              <a:ahLst/>
              <a:cxnLst/>
              <a:rect l="l" t="t" r="r" b="b"/>
              <a:pathLst>
                <a:path w="1464" h="756" extrusionOk="0">
                  <a:moveTo>
                    <a:pt x="1464" y="397"/>
                  </a:moveTo>
                  <a:cubicBezTo>
                    <a:pt x="1346" y="272"/>
                    <a:pt x="721" y="384"/>
                    <a:pt x="692" y="215"/>
                  </a:cubicBezTo>
                  <a:cubicBezTo>
                    <a:pt x="670" y="105"/>
                    <a:pt x="636" y="1"/>
                    <a:pt x="306" y="33"/>
                  </a:cubicBezTo>
                  <a:cubicBezTo>
                    <a:pt x="0" y="476"/>
                    <a:pt x="1244" y="755"/>
                    <a:pt x="1464" y="3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6" name="Google Shape;8256;p5"/>
            <p:cNvSpPr/>
            <p:nvPr/>
          </p:nvSpPr>
          <p:spPr>
            <a:xfrm>
              <a:off x="7825722" y="472072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0"/>
                    <a:pt x="0" y="68"/>
                    <a:pt x="99" y="115"/>
                  </a:cubicBezTo>
                  <a:cubicBezTo>
                    <a:pt x="154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7" name="Google Shape;8257;p5"/>
            <p:cNvSpPr/>
            <p:nvPr/>
          </p:nvSpPr>
          <p:spPr>
            <a:xfrm>
              <a:off x="3334617" y="470054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1" y="183"/>
                  </a:moveTo>
                  <a:lnTo>
                    <a:pt x="386" y="183"/>
                  </a:lnTo>
                  <a:lnTo>
                    <a:pt x="386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8" name="Google Shape;8258;p5"/>
            <p:cNvSpPr/>
            <p:nvPr/>
          </p:nvSpPr>
          <p:spPr>
            <a:xfrm>
              <a:off x="1896129" y="472824"/>
              <a:ext cx="13670" cy="2740"/>
            </a:xfrm>
            <a:custGeom>
              <a:avLst/>
              <a:gdLst/>
              <a:ahLst/>
              <a:cxnLst/>
              <a:rect l="l" t="t" r="r" b="b"/>
              <a:pathLst>
                <a:path w="383" h="91" extrusionOk="0">
                  <a:moveTo>
                    <a:pt x="383" y="0"/>
                  </a:moveTo>
                  <a:cubicBezTo>
                    <a:pt x="235" y="20"/>
                    <a:pt x="4" y="3"/>
                    <a:pt x="0" y="90"/>
                  </a:cubicBezTo>
                  <a:cubicBezTo>
                    <a:pt x="148" y="72"/>
                    <a:pt x="379" y="88"/>
                    <a:pt x="3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9" name="Google Shape;8259;p5"/>
            <p:cNvSpPr/>
            <p:nvPr/>
          </p:nvSpPr>
          <p:spPr>
            <a:xfrm>
              <a:off x="6467041" y="459125"/>
              <a:ext cx="29018" cy="10960"/>
            </a:xfrm>
            <a:custGeom>
              <a:avLst/>
              <a:gdLst/>
              <a:ahLst/>
              <a:cxnLst/>
              <a:rect l="l" t="t" r="r" b="b"/>
              <a:pathLst>
                <a:path w="813" h="364" extrusionOk="0">
                  <a:moveTo>
                    <a:pt x="562" y="364"/>
                  </a:moveTo>
                  <a:cubicBezTo>
                    <a:pt x="813" y="245"/>
                    <a:pt x="681" y="90"/>
                    <a:pt x="370" y="1"/>
                  </a:cubicBezTo>
                  <a:cubicBezTo>
                    <a:pt x="344" y="228"/>
                    <a:pt x="1" y="285"/>
                    <a:pt x="562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0" name="Google Shape;8260;p5"/>
            <p:cNvSpPr/>
            <p:nvPr/>
          </p:nvSpPr>
          <p:spPr>
            <a:xfrm>
              <a:off x="130454" y="466592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1" y="1"/>
                    <a:pt x="1" y="70"/>
                    <a:pt x="99" y="116"/>
                  </a:cubicBezTo>
                  <a:cubicBezTo>
                    <a:pt x="152" y="142"/>
                    <a:pt x="392" y="71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1" name="Google Shape;8261;p5"/>
            <p:cNvSpPr/>
            <p:nvPr/>
          </p:nvSpPr>
          <p:spPr>
            <a:xfrm>
              <a:off x="8390081" y="46385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5"/>
                  </a:moveTo>
                  <a:cubicBezTo>
                    <a:pt x="238" y="0"/>
                    <a:pt x="1" y="70"/>
                    <a:pt x="101" y="117"/>
                  </a:cubicBezTo>
                  <a:cubicBezTo>
                    <a:pt x="154" y="141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2" name="Google Shape;8262;p5"/>
            <p:cNvSpPr/>
            <p:nvPr/>
          </p:nvSpPr>
          <p:spPr>
            <a:xfrm>
              <a:off x="4552923" y="464605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6" y="0"/>
                  </a:moveTo>
                  <a:cubicBezTo>
                    <a:pt x="236" y="20"/>
                    <a:pt x="7" y="4"/>
                    <a:pt x="0" y="92"/>
                  </a:cubicBezTo>
                  <a:cubicBezTo>
                    <a:pt x="151" y="72"/>
                    <a:pt x="383" y="90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3" name="Google Shape;8263;p5"/>
            <p:cNvSpPr/>
            <p:nvPr/>
          </p:nvSpPr>
          <p:spPr>
            <a:xfrm>
              <a:off x="8655200" y="458463"/>
              <a:ext cx="13849" cy="7377"/>
            </a:xfrm>
            <a:custGeom>
              <a:avLst/>
              <a:gdLst/>
              <a:ahLst/>
              <a:cxnLst/>
              <a:rect l="l" t="t" r="r" b="b"/>
              <a:pathLst>
                <a:path w="388" h="245" extrusionOk="0">
                  <a:moveTo>
                    <a:pt x="388" y="114"/>
                  </a:moveTo>
                  <a:cubicBezTo>
                    <a:pt x="384" y="23"/>
                    <a:pt x="49" y="1"/>
                    <a:pt x="0" y="114"/>
                  </a:cubicBezTo>
                  <a:cubicBezTo>
                    <a:pt x="217" y="105"/>
                    <a:pt x="303" y="245"/>
                    <a:pt x="388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4" name="Google Shape;8264;p5"/>
            <p:cNvSpPr/>
            <p:nvPr/>
          </p:nvSpPr>
          <p:spPr>
            <a:xfrm>
              <a:off x="8928636" y="450966"/>
              <a:ext cx="25556" cy="10960"/>
            </a:xfrm>
            <a:custGeom>
              <a:avLst/>
              <a:gdLst/>
              <a:ahLst/>
              <a:cxnLst/>
              <a:rect l="l" t="t" r="r" b="b"/>
              <a:pathLst>
                <a:path w="716" h="364" extrusionOk="0">
                  <a:moveTo>
                    <a:pt x="440" y="363"/>
                  </a:moveTo>
                  <a:cubicBezTo>
                    <a:pt x="500" y="242"/>
                    <a:pt x="716" y="191"/>
                    <a:pt x="635" y="0"/>
                  </a:cubicBezTo>
                  <a:lnTo>
                    <a:pt x="56" y="0"/>
                  </a:lnTo>
                  <a:cubicBezTo>
                    <a:pt x="0" y="207"/>
                    <a:pt x="102" y="341"/>
                    <a:pt x="440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5" name="Google Shape;8265;p5"/>
            <p:cNvSpPr/>
            <p:nvPr/>
          </p:nvSpPr>
          <p:spPr>
            <a:xfrm>
              <a:off x="6300966" y="452923"/>
              <a:ext cx="20987" cy="9003"/>
            </a:xfrm>
            <a:custGeom>
              <a:avLst/>
              <a:gdLst/>
              <a:ahLst/>
              <a:cxnLst/>
              <a:rect l="l" t="t" r="r" b="b"/>
              <a:pathLst>
                <a:path w="588" h="299" extrusionOk="0">
                  <a:moveTo>
                    <a:pt x="393" y="298"/>
                  </a:moveTo>
                  <a:cubicBezTo>
                    <a:pt x="393" y="207"/>
                    <a:pt x="550" y="191"/>
                    <a:pt x="588" y="115"/>
                  </a:cubicBezTo>
                  <a:cubicBezTo>
                    <a:pt x="338" y="112"/>
                    <a:pt x="320" y="1"/>
                    <a:pt x="9" y="27"/>
                  </a:cubicBezTo>
                  <a:cubicBezTo>
                    <a:pt x="0" y="183"/>
                    <a:pt x="154" y="258"/>
                    <a:pt x="393" y="2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6" name="Google Shape;8266;p5"/>
            <p:cNvSpPr/>
            <p:nvPr/>
          </p:nvSpPr>
          <p:spPr>
            <a:xfrm>
              <a:off x="8624220" y="45566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98" y="116"/>
                  </a:moveTo>
                  <a:cubicBezTo>
                    <a:pt x="153" y="141"/>
                    <a:pt x="393" y="73"/>
                    <a:pt x="293" y="24"/>
                  </a:cubicBezTo>
                  <a:cubicBezTo>
                    <a:pt x="238" y="1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7" name="Google Shape;8267;p5"/>
            <p:cNvSpPr/>
            <p:nvPr/>
          </p:nvSpPr>
          <p:spPr>
            <a:xfrm>
              <a:off x="5011670" y="447262"/>
              <a:ext cx="39797" cy="15808"/>
            </a:xfrm>
            <a:custGeom>
              <a:avLst/>
              <a:gdLst/>
              <a:ahLst/>
              <a:cxnLst/>
              <a:rect l="l" t="t" r="r" b="b"/>
              <a:pathLst>
                <a:path w="1115" h="525" extrusionOk="0">
                  <a:moveTo>
                    <a:pt x="648" y="303"/>
                  </a:moveTo>
                  <a:cubicBezTo>
                    <a:pt x="1114" y="1"/>
                    <a:pt x="1" y="524"/>
                    <a:pt x="648" y="3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8" name="Google Shape;8268;p5"/>
            <p:cNvSpPr/>
            <p:nvPr/>
          </p:nvSpPr>
          <p:spPr>
            <a:xfrm>
              <a:off x="2798205" y="444522"/>
              <a:ext cx="36264" cy="19060"/>
            </a:xfrm>
            <a:custGeom>
              <a:avLst/>
              <a:gdLst/>
              <a:ahLst/>
              <a:cxnLst/>
              <a:rect l="l" t="t" r="r" b="b"/>
              <a:pathLst>
                <a:path w="1016" h="633" extrusionOk="0">
                  <a:moveTo>
                    <a:pt x="757" y="486"/>
                  </a:moveTo>
                  <a:cubicBezTo>
                    <a:pt x="920" y="380"/>
                    <a:pt x="1016" y="242"/>
                    <a:pt x="952" y="33"/>
                  </a:cubicBezTo>
                  <a:cubicBezTo>
                    <a:pt x="661" y="47"/>
                    <a:pt x="242" y="0"/>
                    <a:pt x="178" y="124"/>
                  </a:cubicBezTo>
                  <a:cubicBezTo>
                    <a:pt x="692" y="94"/>
                    <a:pt x="0" y="632"/>
                    <a:pt x="757" y="48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9" name="Google Shape;8269;p5"/>
            <p:cNvSpPr/>
            <p:nvPr/>
          </p:nvSpPr>
          <p:spPr>
            <a:xfrm>
              <a:off x="3948624" y="440006"/>
              <a:ext cx="37870" cy="18759"/>
            </a:xfrm>
            <a:custGeom>
              <a:avLst/>
              <a:gdLst/>
              <a:ahLst/>
              <a:cxnLst/>
              <a:rect l="l" t="t" r="r" b="b"/>
              <a:pathLst>
                <a:path w="1061" h="623" extrusionOk="0">
                  <a:moveTo>
                    <a:pt x="732" y="544"/>
                  </a:moveTo>
                  <a:cubicBezTo>
                    <a:pt x="1061" y="392"/>
                    <a:pt x="618" y="137"/>
                    <a:pt x="345" y="0"/>
                  </a:cubicBezTo>
                  <a:cubicBezTo>
                    <a:pt x="49" y="139"/>
                    <a:pt x="1" y="623"/>
                    <a:pt x="732" y="5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0" name="Google Shape;8270;p5"/>
            <p:cNvSpPr/>
            <p:nvPr/>
          </p:nvSpPr>
          <p:spPr>
            <a:xfrm>
              <a:off x="2838965" y="447864"/>
              <a:ext cx="7067" cy="6203"/>
            </a:xfrm>
            <a:custGeom>
              <a:avLst/>
              <a:gdLst/>
              <a:ahLst/>
              <a:cxnLst/>
              <a:rect l="l" t="t" r="r" b="b"/>
              <a:pathLst>
                <a:path w="198" h="206" extrusionOk="0">
                  <a:moveTo>
                    <a:pt x="2" y="103"/>
                  </a:moveTo>
                  <a:cubicBezTo>
                    <a:pt x="0" y="153"/>
                    <a:pt x="158" y="205"/>
                    <a:pt x="196" y="103"/>
                  </a:cubicBezTo>
                  <a:cubicBezTo>
                    <a:pt x="197" y="52"/>
                    <a:pt x="40" y="0"/>
                    <a:pt x="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1" name="Google Shape;8271;p5"/>
            <p:cNvSpPr/>
            <p:nvPr/>
          </p:nvSpPr>
          <p:spPr>
            <a:xfrm>
              <a:off x="387114" y="437236"/>
              <a:ext cx="56680" cy="22613"/>
            </a:xfrm>
            <a:custGeom>
              <a:avLst/>
              <a:gdLst/>
              <a:ahLst/>
              <a:cxnLst/>
              <a:rect l="l" t="t" r="r" b="b"/>
              <a:pathLst>
                <a:path w="1588" h="751" extrusionOk="0">
                  <a:moveTo>
                    <a:pt x="1588" y="365"/>
                  </a:moveTo>
                  <a:cubicBezTo>
                    <a:pt x="1046" y="347"/>
                    <a:pt x="1059" y="67"/>
                    <a:pt x="622" y="1"/>
                  </a:cubicBezTo>
                  <a:cubicBezTo>
                    <a:pt x="861" y="294"/>
                    <a:pt x="1" y="69"/>
                    <a:pt x="237" y="365"/>
                  </a:cubicBezTo>
                  <a:cubicBezTo>
                    <a:pt x="960" y="280"/>
                    <a:pt x="1341" y="750"/>
                    <a:pt x="1588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2" name="Google Shape;8272;p5"/>
            <p:cNvSpPr/>
            <p:nvPr/>
          </p:nvSpPr>
          <p:spPr>
            <a:xfrm>
              <a:off x="3331084" y="447473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6" y="25"/>
                  </a:moveTo>
                  <a:cubicBezTo>
                    <a:pt x="238" y="0"/>
                    <a:pt x="1" y="67"/>
                    <a:pt x="100" y="116"/>
                  </a:cubicBezTo>
                  <a:cubicBezTo>
                    <a:pt x="153" y="142"/>
                    <a:pt x="392" y="72"/>
                    <a:pt x="296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3" name="Google Shape;8273;p5"/>
            <p:cNvSpPr/>
            <p:nvPr/>
          </p:nvSpPr>
          <p:spPr>
            <a:xfrm>
              <a:off x="2150790" y="444884"/>
              <a:ext cx="13706" cy="6775"/>
            </a:xfrm>
            <a:custGeom>
              <a:avLst/>
              <a:gdLst/>
              <a:ahLst/>
              <a:cxnLst/>
              <a:rect l="l" t="t" r="r" b="b"/>
              <a:pathLst>
                <a:path w="384" h="225" extrusionOk="0">
                  <a:moveTo>
                    <a:pt x="384" y="111"/>
                  </a:moveTo>
                  <a:cubicBezTo>
                    <a:pt x="345" y="0"/>
                    <a:pt x="171" y="55"/>
                    <a:pt x="0" y="111"/>
                  </a:cubicBezTo>
                  <a:cubicBezTo>
                    <a:pt x="2" y="202"/>
                    <a:pt x="338" y="225"/>
                    <a:pt x="384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4" name="Google Shape;8274;p5"/>
            <p:cNvSpPr/>
            <p:nvPr/>
          </p:nvSpPr>
          <p:spPr>
            <a:xfrm>
              <a:off x="3035091" y="441993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6"/>
                  </a:moveTo>
                  <a:cubicBezTo>
                    <a:pt x="241" y="1"/>
                    <a:pt x="1" y="70"/>
                    <a:pt x="100" y="117"/>
                  </a:cubicBezTo>
                  <a:cubicBezTo>
                    <a:pt x="155" y="142"/>
                    <a:pt x="392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5" name="Google Shape;8275;p5"/>
            <p:cNvSpPr/>
            <p:nvPr/>
          </p:nvSpPr>
          <p:spPr>
            <a:xfrm>
              <a:off x="5681677" y="439554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2" y="15"/>
                  </a:moveTo>
                  <a:cubicBezTo>
                    <a:pt x="356" y="28"/>
                    <a:pt x="36" y="1"/>
                    <a:pt x="1" y="107"/>
                  </a:cubicBezTo>
                  <a:cubicBezTo>
                    <a:pt x="228" y="92"/>
                    <a:pt x="552" y="121"/>
                    <a:pt x="582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6" name="Google Shape;8276;p5"/>
            <p:cNvSpPr/>
            <p:nvPr/>
          </p:nvSpPr>
          <p:spPr>
            <a:xfrm>
              <a:off x="2949146" y="437296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9" y="20"/>
                    <a:pt x="7" y="1"/>
                    <a:pt x="0" y="90"/>
                  </a:cubicBezTo>
                  <a:cubicBezTo>
                    <a:pt x="149" y="71"/>
                    <a:pt x="383" y="89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7" name="Google Shape;8277;p5"/>
            <p:cNvSpPr/>
            <p:nvPr/>
          </p:nvSpPr>
          <p:spPr>
            <a:xfrm>
              <a:off x="8936595" y="426277"/>
              <a:ext cx="14670" cy="9575"/>
            </a:xfrm>
            <a:custGeom>
              <a:avLst/>
              <a:gdLst/>
              <a:ahLst/>
              <a:cxnLst/>
              <a:rect l="l" t="t" r="r" b="b"/>
              <a:pathLst>
                <a:path w="411" h="318" extrusionOk="0">
                  <a:moveTo>
                    <a:pt x="410" y="275"/>
                  </a:moveTo>
                  <a:lnTo>
                    <a:pt x="410" y="92"/>
                  </a:lnTo>
                  <a:cubicBezTo>
                    <a:pt x="216" y="92"/>
                    <a:pt x="179" y="19"/>
                    <a:pt x="23" y="1"/>
                  </a:cubicBezTo>
                  <a:cubicBezTo>
                    <a:pt x="42" y="145"/>
                    <a:pt x="1" y="318"/>
                    <a:pt x="410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8" name="Google Shape;8278;p5"/>
            <p:cNvSpPr/>
            <p:nvPr/>
          </p:nvSpPr>
          <p:spPr>
            <a:xfrm>
              <a:off x="5561146" y="431004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5" y="26"/>
                  </a:moveTo>
                  <a:cubicBezTo>
                    <a:pt x="241" y="0"/>
                    <a:pt x="1" y="71"/>
                    <a:pt x="101" y="118"/>
                  </a:cubicBezTo>
                  <a:cubicBezTo>
                    <a:pt x="156" y="144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9" name="Google Shape;8279;p5"/>
            <p:cNvSpPr/>
            <p:nvPr/>
          </p:nvSpPr>
          <p:spPr>
            <a:xfrm>
              <a:off x="2160392" y="426307"/>
              <a:ext cx="29518" cy="9876"/>
            </a:xfrm>
            <a:custGeom>
              <a:avLst/>
              <a:gdLst/>
              <a:ahLst/>
              <a:cxnLst/>
              <a:rect l="l" t="t" r="r" b="b"/>
              <a:pathLst>
                <a:path w="827" h="328" extrusionOk="0">
                  <a:moveTo>
                    <a:pt x="693" y="274"/>
                  </a:moveTo>
                  <a:cubicBezTo>
                    <a:pt x="826" y="31"/>
                    <a:pt x="294" y="99"/>
                    <a:pt x="115" y="1"/>
                  </a:cubicBezTo>
                  <a:cubicBezTo>
                    <a:pt x="0" y="238"/>
                    <a:pt x="193" y="327"/>
                    <a:pt x="693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0" name="Google Shape;8280;p5"/>
            <p:cNvSpPr/>
            <p:nvPr/>
          </p:nvSpPr>
          <p:spPr>
            <a:xfrm>
              <a:off x="8620758" y="423657"/>
              <a:ext cx="34515" cy="8943"/>
            </a:xfrm>
            <a:custGeom>
              <a:avLst/>
              <a:gdLst/>
              <a:ahLst/>
              <a:cxnLst/>
              <a:rect l="l" t="t" r="r" b="b"/>
              <a:pathLst>
                <a:path w="967" h="297" extrusionOk="0">
                  <a:moveTo>
                    <a:pt x="195" y="270"/>
                  </a:moveTo>
                  <a:cubicBezTo>
                    <a:pt x="635" y="296"/>
                    <a:pt x="921" y="249"/>
                    <a:pt x="967" y="88"/>
                  </a:cubicBezTo>
                  <a:cubicBezTo>
                    <a:pt x="627" y="108"/>
                    <a:pt x="1" y="0"/>
                    <a:pt x="195" y="2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1" name="Google Shape;8281;p5"/>
            <p:cNvSpPr/>
            <p:nvPr/>
          </p:nvSpPr>
          <p:spPr>
            <a:xfrm>
              <a:off x="2713151" y="420827"/>
              <a:ext cx="17739" cy="10990"/>
            </a:xfrm>
            <a:custGeom>
              <a:avLst/>
              <a:gdLst/>
              <a:ahLst/>
              <a:cxnLst/>
              <a:rect l="l" t="t" r="r" b="b"/>
              <a:pathLst>
                <a:path w="497" h="365" extrusionOk="0">
                  <a:moveTo>
                    <a:pt x="443" y="364"/>
                  </a:moveTo>
                  <a:cubicBezTo>
                    <a:pt x="497" y="157"/>
                    <a:pt x="394" y="24"/>
                    <a:pt x="57" y="0"/>
                  </a:cubicBezTo>
                  <a:cubicBezTo>
                    <a:pt x="1" y="208"/>
                    <a:pt x="104" y="343"/>
                    <a:pt x="443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2" name="Google Shape;8282;p5"/>
            <p:cNvSpPr/>
            <p:nvPr/>
          </p:nvSpPr>
          <p:spPr>
            <a:xfrm>
              <a:off x="7054814" y="425614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4"/>
                  </a:moveTo>
                  <a:cubicBezTo>
                    <a:pt x="154" y="140"/>
                    <a:pt x="393" y="70"/>
                    <a:pt x="293" y="23"/>
                  </a:cubicBezTo>
                  <a:cubicBezTo>
                    <a:pt x="239" y="0"/>
                    <a:pt x="1" y="68"/>
                    <a:pt x="99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3" name="Google Shape;8283;p5"/>
            <p:cNvSpPr/>
            <p:nvPr/>
          </p:nvSpPr>
          <p:spPr>
            <a:xfrm>
              <a:off x="2339779" y="425524"/>
              <a:ext cx="14170" cy="4336"/>
            </a:xfrm>
            <a:custGeom>
              <a:avLst/>
              <a:gdLst/>
              <a:ahLst/>
              <a:cxnLst/>
              <a:rect l="l" t="t" r="r" b="b"/>
              <a:pathLst>
                <a:path w="397" h="144" extrusionOk="0">
                  <a:moveTo>
                    <a:pt x="295" y="26"/>
                  </a:moveTo>
                  <a:cubicBezTo>
                    <a:pt x="242" y="1"/>
                    <a:pt x="1" y="70"/>
                    <a:pt x="103" y="117"/>
                  </a:cubicBezTo>
                  <a:cubicBezTo>
                    <a:pt x="158" y="143"/>
                    <a:pt x="396" y="75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4" name="Google Shape;8284;p5"/>
            <p:cNvSpPr/>
            <p:nvPr/>
          </p:nvSpPr>
          <p:spPr>
            <a:xfrm>
              <a:off x="7422297" y="415437"/>
              <a:ext cx="23521" cy="8250"/>
            </a:xfrm>
            <a:custGeom>
              <a:avLst/>
              <a:gdLst/>
              <a:ahLst/>
              <a:cxnLst/>
              <a:rect l="l" t="t" r="r" b="b"/>
              <a:pathLst>
                <a:path w="659" h="274" extrusionOk="0">
                  <a:moveTo>
                    <a:pt x="411" y="273"/>
                  </a:moveTo>
                  <a:cubicBezTo>
                    <a:pt x="422" y="157"/>
                    <a:pt x="658" y="145"/>
                    <a:pt x="605" y="0"/>
                  </a:cubicBezTo>
                  <a:lnTo>
                    <a:pt x="217" y="0"/>
                  </a:lnTo>
                  <a:cubicBezTo>
                    <a:pt x="0" y="131"/>
                    <a:pt x="9" y="221"/>
                    <a:pt x="41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5" name="Google Shape;8285;p5"/>
            <p:cNvSpPr/>
            <p:nvPr/>
          </p:nvSpPr>
          <p:spPr>
            <a:xfrm>
              <a:off x="2008273" y="406194"/>
              <a:ext cx="46436" cy="9274"/>
            </a:xfrm>
            <a:custGeom>
              <a:avLst/>
              <a:gdLst/>
              <a:ahLst/>
              <a:cxnLst/>
              <a:rect l="l" t="t" r="r" b="b"/>
              <a:pathLst>
                <a:path w="1301" h="308" extrusionOk="0">
                  <a:moveTo>
                    <a:pt x="713" y="307"/>
                  </a:moveTo>
                  <a:cubicBezTo>
                    <a:pt x="1300" y="1"/>
                    <a:pt x="0" y="32"/>
                    <a:pt x="713" y="3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6" name="Google Shape;8286;p5"/>
            <p:cNvSpPr/>
            <p:nvPr/>
          </p:nvSpPr>
          <p:spPr>
            <a:xfrm>
              <a:off x="8948801" y="398035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7" y="304"/>
                  </a:moveTo>
                  <a:cubicBezTo>
                    <a:pt x="1114" y="0"/>
                    <a:pt x="0" y="525"/>
                    <a:pt x="647" y="3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7" name="Google Shape;8287;p5"/>
            <p:cNvSpPr/>
            <p:nvPr/>
          </p:nvSpPr>
          <p:spPr>
            <a:xfrm>
              <a:off x="8073459" y="40643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4" y="141"/>
                    <a:pt x="394" y="72"/>
                    <a:pt x="292" y="25"/>
                  </a:cubicBezTo>
                  <a:cubicBezTo>
                    <a:pt x="244" y="0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8" name="Google Shape;8288;p5"/>
            <p:cNvSpPr/>
            <p:nvPr/>
          </p:nvSpPr>
          <p:spPr>
            <a:xfrm>
              <a:off x="5069170" y="404478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1" y="182"/>
                  </a:moveTo>
                  <a:lnTo>
                    <a:pt x="388" y="182"/>
                  </a:lnTo>
                  <a:lnTo>
                    <a:pt x="38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9" name="Google Shape;8289;p5"/>
            <p:cNvSpPr/>
            <p:nvPr/>
          </p:nvSpPr>
          <p:spPr>
            <a:xfrm>
              <a:off x="2928551" y="403876"/>
              <a:ext cx="13813" cy="6715"/>
            </a:xfrm>
            <a:custGeom>
              <a:avLst/>
              <a:gdLst/>
              <a:ahLst/>
              <a:cxnLst/>
              <a:rect l="l" t="t" r="r" b="b"/>
              <a:pathLst>
                <a:path w="387" h="223" extrusionOk="0">
                  <a:moveTo>
                    <a:pt x="1" y="110"/>
                  </a:moveTo>
                  <a:cubicBezTo>
                    <a:pt x="2" y="202"/>
                    <a:pt x="337" y="222"/>
                    <a:pt x="387" y="110"/>
                  </a:cubicBezTo>
                  <a:cubicBezTo>
                    <a:pt x="344" y="1"/>
                    <a:pt x="172" y="57"/>
                    <a:pt x="1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0" name="Google Shape;8290;p5"/>
            <p:cNvSpPr/>
            <p:nvPr/>
          </p:nvSpPr>
          <p:spPr>
            <a:xfrm>
              <a:off x="6818570" y="394091"/>
              <a:ext cx="26412" cy="15266"/>
            </a:xfrm>
            <a:custGeom>
              <a:avLst/>
              <a:gdLst/>
              <a:ahLst/>
              <a:cxnLst/>
              <a:rect l="l" t="t" r="r" b="b"/>
              <a:pathLst>
                <a:path w="740" h="507" extrusionOk="0">
                  <a:moveTo>
                    <a:pt x="739" y="435"/>
                  </a:moveTo>
                  <a:lnTo>
                    <a:pt x="739" y="72"/>
                  </a:lnTo>
                  <a:cubicBezTo>
                    <a:pt x="1" y="1"/>
                    <a:pt x="1" y="507"/>
                    <a:pt x="739" y="4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1" name="Google Shape;8291;p5"/>
            <p:cNvSpPr/>
            <p:nvPr/>
          </p:nvSpPr>
          <p:spPr>
            <a:xfrm>
              <a:off x="2783928" y="401317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5"/>
                  </a:moveTo>
                  <a:cubicBezTo>
                    <a:pt x="195" y="54"/>
                    <a:pt x="36" y="1"/>
                    <a:pt x="1" y="105"/>
                  </a:cubicBezTo>
                  <a:cubicBezTo>
                    <a:pt x="1" y="156"/>
                    <a:pt x="157" y="208"/>
                    <a:pt x="195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2" name="Google Shape;8292;p5"/>
            <p:cNvSpPr/>
            <p:nvPr/>
          </p:nvSpPr>
          <p:spPr>
            <a:xfrm>
              <a:off x="4181264" y="398577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2" y="105"/>
                  </a:moveTo>
                  <a:cubicBezTo>
                    <a:pt x="194" y="54"/>
                    <a:pt x="37" y="0"/>
                    <a:pt x="0" y="105"/>
                  </a:cubicBezTo>
                  <a:cubicBezTo>
                    <a:pt x="0" y="156"/>
                    <a:pt x="156" y="208"/>
                    <a:pt x="19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3" name="Google Shape;8293;p5"/>
            <p:cNvSpPr/>
            <p:nvPr/>
          </p:nvSpPr>
          <p:spPr>
            <a:xfrm>
              <a:off x="2715114" y="393488"/>
              <a:ext cx="22629" cy="11743"/>
            </a:xfrm>
            <a:custGeom>
              <a:avLst/>
              <a:gdLst/>
              <a:ahLst/>
              <a:cxnLst/>
              <a:rect l="l" t="t" r="r" b="b"/>
              <a:pathLst>
                <a:path w="634" h="390" extrusionOk="0">
                  <a:moveTo>
                    <a:pt x="194" y="1"/>
                  </a:moveTo>
                  <a:cubicBezTo>
                    <a:pt x="204" y="128"/>
                    <a:pt x="104" y="201"/>
                    <a:pt x="1" y="274"/>
                  </a:cubicBezTo>
                  <a:cubicBezTo>
                    <a:pt x="246" y="278"/>
                    <a:pt x="267" y="390"/>
                    <a:pt x="578" y="365"/>
                  </a:cubicBezTo>
                  <a:cubicBezTo>
                    <a:pt x="634" y="158"/>
                    <a:pt x="533" y="24"/>
                    <a:pt x="1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4" name="Google Shape;8294;p5"/>
            <p:cNvSpPr/>
            <p:nvPr/>
          </p:nvSpPr>
          <p:spPr>
            <a:xfrm>
              <a:off x="2601507" y="398306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1" y="24"/>
                  </a:moveTo>
                  <a:cubicBezTo>
                    <a:pt x="239" y="0"/>
                    <a:pt x="0" y="67"/>
                    <a:pt x="99" y="115"/>
                  </a:cubicBezTo>
                  <a:cubicBezTo>
                    <a:pt x="153" y="140"/>
                    <a:pt x="390" y="72"/>
                    <a:pt x="291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5" name="Google Shape;8295;p5"/>
            <p:cNvSpPr/>
            <p:nvPr/>
          </p:nvSpPr>
          <p:spPr>
            <a:xfrm>
              <a:off x="1923648" y="390748"/>
              <a:ext cx="20630" cy="8250"/>
            </a:xfrm>
            <a:custGeom>
              <a:avLst/>
              <a:gdLst/>
              <a:ahLst/>
              <a:cxnLst/>
              <a:rect l="l" t="t" r="r" b="b"/>
              <a:pathLst>
                <a:path w="578" h="274" extrusionOk="0">
                  <a:moveTo>
                    <a:pt x="1" y="183"/>
                  </a:moveTo>
                  <a:cubicBezTo>
                    <a:pt x="193" y="182"/>
                    <a:pt x="229" y="258"/>
                    <a:pt x="384" y="273"/>
                  </a:cubicBezTo>
                  <a:cubicBezTo>
                    <a:pt x="382" y="182"/>
                    <a:pt x="541" y="166"/>
                    <a:pt x="578" y="92"/>
                  </a:cubicBezTo>
                  <a:cubicBezTo>
                    <a:pt x="382" y="92"/>
                    <a:pt x="347" y="18"/>
                    <a:pt x="191" y="1"/>
                  </a:cubicBezTo>
                  <a:cubicBezTo>
                    <a:pt x="193" y="95"/>
                    <a:pt x="35" y="110"/>
                    <a:pt x="1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6" name="Google Shape;8296;p5"/>
            <p:cNvSpPr/>
            <p:nvPr/>
          </p:nvSpPr>
          <p:spPr>
            <a:xfrm>
              <a:off x="4503882" y="388069"/>
              <a:ext cx="23521" cy="8220"/>
            </a:xfrm>
            <a:custGeom>
              <a:avLst/>
              <a:gdLst/>
              <a:ahLst/>
              <a:cxnLst/>
              <a:rect l="l" t="t" r="r" b="b"/>
              <a:pathLst>
                <a:path w="659" h="273" extrusionOk="0">
                  <a:moveTo>
                    <a:pt x="412" y="272"/>
                  </a:moveTo>
                  <a:cubicBezTo>
                    <a:pt x="422" y="157"/>
                    <a:pt x="659" y="147"/>
                    <a:pt x="607" y="1"/>
                  </a:cubicBezTo>
                  <a:lnTo>
                    <a:pt x="219" y="1"/>
                  </a:lnTo>
                  <a:cubicBezTo>
                    <a:pt x="1" y="131"/>
                    <a:pt x="10" y="220"/>
                    <a:pt x="412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7" name="Google Shape;8297;p5"/>
            <p:cNvSpPr/>
            <p:nvPr/>
          </p:nvSpPr>
          <p:spPr>
            <a:xfrm>
              <a:off x="2763298" y="390447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2"/>
                  </a:moveTo>
                  <a:cubicBezTo>
                    <a:pt x="194" y="52"/>
                    <a:pt x="37" y="0"/>
                    <a:pt x="0" y="102"/>
                  </a:cubicBezTo>
                  <a:cubicBezTo>
                    <a:pt x="2" y="153"/>
                    <a:pt x="157" y="206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8" name="Google Shape;8298;p5"/>
            <p:cNvSpPr/>
            <p:nvPr/>
          </p:nvSpPr>
          <p:spPr>
            <a:xfrm>
              <a:off x="2605040" y="390447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2"/>
                  </a:moveTo>
                  <a:cubicBezTo>
                    <a:pt x="192" y="52"/>
                    <a:pt x="35" y="0"/>
                    <a:pt x="0" y="102"/>
                  </a:cubicBezTo>
                  <a:cubicBezTo>
                    <a:pt x="0" y="153"/>
                    <a:pt x="153" y="206"/>
                    <a:pt x="192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9" name="Google Shape;8299;p5"/>
            <p:cNvSpPr/>
            <p:nvPr/>
          </p:nvSpPr>
          <p:spPr>
            <a:xfrm>
              <a:off x="8717161" y="388069"/>
              <a:ext cx="13813" cy="5450"/>
            </a:xfrm>
            <a:custGeom>
              <a:avLst/>
              <a:gdLst/>
              <a:ahLst/>
              <a:cxnLst/>
              <a:rect l="l" t="t" r="r" b="b"/>
              <a:pathLst>
                <a:path w="387" h="181" extrusionOk="0">
                  <a:moveTo>
                    <a:pt x="387" y="1"/>
                  </a:moveTo>
                  <a:lnTo>
                    <a:pt x="0" y="1"/>
                  </a:lnTo>
                  <a:lnTo>
                    <a:pt x="0" y="181"/>
                  </a:lnTo>
                  <a:lnTo>
                    <a:pt x="387" y="18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0" name="Google Shape;8300;p5"/>
            <p:cNvSpPr/>
            <p:nvPr/>
          </p:nvSpPr>
          <p:spPr>
            <a:xfrm>
              <a:off x="2887184" y="372232"/>
              <a:ext cx="26627" cy="15296"/>
            </a:xfrm>
            <a:custGeom>
              <a:avLst/>
              <a:gdLst/>
              <a:ahLst/>
              <a:cxnLst/>
              <a:rect l="l" t="t" r="r" b="b"/>
              <a:pathLst>
                <a:path w="746" h="508" extrusionOk="0">
                  <a:moveTo>
                    <a:pt x="0" y="73"/>
                  </a:moveTo>
                  <a:lnTo>
                    <a:pt x="0" y="435"/>
                  </a:lnTo>
                  <a:cubicBezTo>
                    <a:pt x="746" y="507"/>
                    <a:pt x="746" y="1"/>
                    <a:pt x="0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1" name="Google Shape;8301;p5"/>
            <p:cNvSpPr/>
            <p:nvPr/>
          </p:nvSpPr>
          <p:spPr>
            <a:xfrm>
              <a:off x="2967491" y="364012"/>
              <a:ext cx="37120" cy="15868"/>
            </a:xfrm>
            <a:custGeom>
              <a:avLst/>
              <a:gdLst/>
              <a:ahLst/>
              <a:cxnLst/>
              <a:rect l="l" t="t" r="r" b="b"/>
              <a:pathLst>
                <a:path w="1040" h="527" extrusionOk="0">
                  <a:moveTo>
                    <a:pt x="837" y="527"/>
                  </a:moveTo>
                  <a:cubicBezTo>
                    <a:pt x="1040" y="1"/>
                    <a:pt x="1" y="489"/>
                    <a:pt x="837" y="5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2" name="Google Shape;8302;p5"/>
            <p:cNvSpPr/>
            <p:nvPr/>
          </p:nvSpPr>
          <p:spPr>
            <a:xfrm>
              <a:off x="7925623" y="361634"/>
              <a:ext cx="34443" cy="16290"/>
            </a:xfrm>
            <a:custGeom>
              <a:avLst/>
              <a:gdLst/>
              <a:ahLst/>
              <a:cxnLst/>
              <a:rect l="l" t="t" r="r" b="b"/>
              <a:pathLst>
                <a:path w="965" h="541" extrusionOk="0">
                  <a:moveTo>
                    <a:pt x="1" y="425"/>
                  </a:moveTo>
                  <a:cubicBezTo>
                    <a:pt x="253" y="541"/>
                    <a:pt x="711" y="541"/>
                    <a:pt x="964" y="425"/>
                  </a:cubicBezTo>
                  <a:cubicBezTo>
                    <a:pt x="962" y="0"/>
                    <a:pt x="5" y="0"/>
                    <a:pt x="1" y="4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3" name="Google Shape;8303;p5"/>
            <p:cNvSpPr/>
            <p:nvPr/>
          </p:nvSpPr>
          <p:spPr>
            <a:xfrm>
              <a:off x="7788031" y="374400"/>
              <a:ext cx="13706" cy="2740"/>
            </a:xfrm>
            <a:custGeom>
              <a:avLst/>
              <a:gdLst/>
              <a:ahLst/>
              <a:cxnLst/>
              <a:rect l="l" t="t" r="r" b="b"/>
              <a:pathLst>
                <a:path w="384" h="91" extrusionOk="0">
                  <a:moveTo>
                    <a:pt x="384" y="1"/>
                  </a:moveTo>
                  <a:cubicBezTo>
                    <a:pt x="234" y="21"/>
                    <a:pt x="4" y="2"/>
                    <a:pt x="0" y="91"/>
                  </a:cubicBezTo>
                  <a:cubicBezTo>
                    <a:pt x="146" y="71"/>
                    <a:pt x="381" y="89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4" name="Google Shape;8304;p5"/>
            <p:cNvSpPr/>
            <p:nvPr/>
          </p:nvSpPr>
          <p:spPr>
            <a:xfrm>
              <a:off x="8509863" y="368950"/>
              <a:ext cx="21523" cy="6413"/>
            </a:xfrm>
            <a:custGeom>
              <a:avLst/>
              <a:gdLst/>
              <a:ahLst/>
              <a:cxnLst/>
              <a:rect l="l" t="t" r="r" b="b"/>
              <a:pathLst>
                <a:path w="603" h="213" extrusionOk="0">
                  <a:moveTo>
                    <a:pt x="603" y="182"/>
                  </a:moveTo>
                  <a:lnTo>
                    <a:pt x="603" y="0"/>
                  </a:lnTo>
                  <a:lnTo>
                    <a:pt x="26" y="0"/>
                  </a:lnTo>
                  <a:cubicBezTo>
                    <a:pt x="1" y="163"/>
                    <a:pt x="215" y="213"/>
                    <a:pt x="603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5" name="Google Shape;8305;p5"/>
            <p:cNvSpPr/>
            <p:nvPr/>
          </p:nvSpPr>
          <p:spPr>
            <a:xfrm>
              <a:off x="8593311" y="362206"/>
              <a:ext cx="13777" cy="7467"/>
            </a:xfrm>
            <a:custGeom>
              <a:avLst/>
              <a:gdLst/>
              <a:ahLst/>
              <a:cxnLst/>
              <a:rect l="l" t="t" r="r" b="b"/>
              <a:pathLst>
                <a:path w="386" h="248" extrusionOk="0">
                  <a:moveTo>
                    <a:pt x="386" y="133"/>
                  </a:moveTo>
                  <a:cubicBezTo>
                    <a:pt x="169" y="143"/>
                    <a:pt x="86" y="1"/>
                    <a:pt x="1" y="133"/>
                  </a:cubicBezTo>
                  <a:cubicBezTo>
                    <a:pt x="3" y="224"/>
                    <a:pt x="339" y="248"/>
                    <a:pt x="386" y="1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6" name="Google Shape;8306;p5"/>
            <p:cNvSpPr/>
            <p:nvPr/>
          </p:nvSpPr>
          <p:spPr>
            <a:xfrm>
              <a:off x="3778588" y="362717"/>
              <a:ext cx="13884" cy="4276"/>
            </a:xfrm>
            <a:custGeom>
              <a:avLst/>
              <a:gdLst/>
              <a:ahLst/>
              <a:cxnLst/>
              <a:rect l="l" t="t" r="r" b="b"/>
              <a:pathLst>
                <a:path w="389" h="142" extrusionOk="0">
                  <a:moveTo>
                    <a:pt x="289" y="24"/>
                  </a:moveTo>
                  <a:cubicBezTo>
                    <a:pt x="238" y="1"/>
                    <a:pt x="0" y="69"/>
                    <a:pt x="98" y="114"/>
                  </a:cubicBezTo>
                  <a:cubicBezTo>
                    <a:pt x="150" y="142"/>
                    <a:pt x="388" y="73"/>
                    <a:pt x="289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7" name="Google Shape;8307;p5"/>
            <p:cNvSpPr/>
            <p:nvPr/>
          </p:nvSpPr>
          <p:spPr>
            <a:xfrm>
              <a:off x="7911846" y="355251"/>
              <a:ext cx="13813" cy="5450"/>
            </a:xfrm>
            <a:custGeom>
              <a:avLst/>
              <a:gdLst/>
              <a:ahLst/>
              <a:cxnLst/>
              <a:rect l="l" t="t" r="r" b="b"/>
              <a:pathLst>
                <a:path w="387" h="181" extrusionOk="0">
                  <a:moveTo>
                    <a:pt x="387" y="1"/>
                  </a:moveTo>
                  <a:lnTo>
                    <a:pt x="1" y="1"/>
                  </a:lnTo>
                  <a:lnTo>
                    <a:pt x="1" y="181"/>
                  </a:lnTo>
                  <a:lnTo>
                    <a:pt x="387" y="18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8" name="Google Shape;8308;p5"/>
            <p:cNvSpPr/>
            <p:nvPr/>
          </p:nvSpPr>
          <p:spPr>
            <a:xfrm>
              <a:off x="8062395" y="352511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1"/>
                  </a:moveTo>
                  <a:lnTo>
                    <a:pt x="605" y="0"/>
                  </a:lnTo>
                  <a:lnTo>
                    <a:pt x="26" y="0"/>
                  </a:lnTo>
                  <a:cubicBezTo>
                    <a:pt x="0" y="164"/>
                    <a:pt x="217" y="213"/>
                    <a:pt x="605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9" name="Google Shape;8309;p5"/>
            <p:cNvSpPr/>
            <p:nvPr/>
          </p:nvSpPr>
          <p:spPr>
            <a:xfrm>
              <a:off x="7760477" y="347061"/>
              <a:ext cx="20666" cy="8220"/>
            </a:xfrm>
            <a:custGeom>
              <a:avLst/>
              <a:gdLst/>
              <a:ahLst/>
              <a:cxnLst/>
              <a:rect l="l" t="t" r="r" b="b"/>
              <a:pathLst>
                <a:path w="579" h="273" extrusionOk="0">
                  <a:moveTo>
                    <a:pt x="579" y="91"/>
                  </a:moveTo>
                  <a:cubicBezTo>
                    <a:pt x="384" y="91"/>
                    <a:pt x="348" y="18"/>
                    <a:pt x="194" y="0"/>
                  </a:cubicBezTo>
                  <a:cubicBezTo>
                    <a:pt x="195" y="91"/>
                    <a:pt x="37" y="107"/>
                    <a:pt x="1" y="181"/>
                  </a:cubicBezTo>
                  <a:cubicBezTo>
                    <a:pt x="195" y="181"/>
                    <a:pt x="229" y="255"/>
                    <a:pt x="390" y="273"/>
                  </a:cubicBezTo>
                  <a:cubicBezTo>
                    <a:pt x="384" y="183"/>
                    <a:pt x="541" y="165"/>
                    <a:pt x="579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0" name="Google Shape;8310;p5"/>
            <p:cNvSpPr/>
            <p:nvPr/>
          </p:nvSpPr>
          <p:spPr>
            <a:xfrm>
              <a:off x="7626205" y="351788"/>
              <a:ext cx="13920" cy="4215"/>
            </a:xfrm>
            <a:custGeom>
              <a:avLst/>
              <a:gdLst/>
              <a:ahLst/>
              <a:cxnLst/>
              <a:rect l="l" t="t" r="r" b="b"/>
              <a:pathLst>
                <a:path w="390" h="140" extrusionOk="0">
                  <a:moveTo>
                    <a:pt x="290" y="26"/>
                  </a:moveTo>
                  <a:cubicBezTo>
                    <a:pt x="238" y="1"/>
                    <a:pt x="1" y="70"/>
                    <a:pt x="98" y="117"/>
                  </a:cubicBezTo>
                  <a:cubicBezTo>
                    <a:pt x="151" y="139"/>
                    <a:pt x="390" y="71"/>
                    <a:pt x="290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1" name="Google Shape;8311;p5"/>
            <p:cNvSpPr/>
            <p:nvPr/>
          </p:nvSpPr>
          <p:spPr>
            <a:xfrm>
              <a:off x="6758536" y="340377"/>
              <a:ext cx="31481" cy="13941"/>
            </a:xfrm>
            <a:custGeom>
              <a:avLst/>
              <a:gdLst/>
              <a:ahLst/>
              <a:cxnLst/>
              <a:rect l="l" t="t" r="r" b="b"/>
              <a:pathLst>
                <a:path w="882" h="463" extrusionOk="0">
                  <a:moveTo>
                    <a:pt x="688" y="405"/>
                  </a:moveTo>
                  <a:cubicBezTo>
                    <a:pt x="701" y="403"/>
                    <a:pt x="675" y="321"/>
                    <a:pt x="688" y="313"/>
                  </a:cubicBezTo>
                  <a:cubicBezTo>
                    <a:pt x="706" y="303"/>
                    <a:pt x="869" y="125"/>
                    <a:pt x="881" y="132"/>
                  </a:cubicBezTo>
                  <a:cubicBezTo>
                    <a:pt x="671" y="0"/>
                    <a:pt x="0" y="462"/>
                    <a:pt x="688" y="4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2" name="Google Shape;8312;p5"/>
            <p:cNvSpPr/>
            <p:nvPr/>
          </p:nvSpPr>
          <p:spPr>
            <a:xfrm>
              <a:off x="7571382" y="338480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5" y="194"/>
                  </a:moveTo>
                  <a:cubicBezTo>
                    <a:pt x="475" y="102"/>
                    <a:pt x="633" y="85"/>
                    <a:pt x="670" y="12"/>
                  </a:cubicBezTo>
                  <a:cubicBezTo>
                    <a:pt x="366" y="20"/>
                    <a:pt x="0" y="0"/>
                    <a:pt x="90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3" name="Google Shape;8313;p5"/>
            <p:cNvSpPr/>
            <p:nvPr/>
          </p:nvSpPr>
          <p:spPr>
            <a:xfrm>
              <a:off x="2694484" y="338480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2" y="104"/>
                  </a:moveTo>
                  <a:cubicBezTo>
                    <a:pt x="196" y="53"/>
                    <a:pt x="40" y="0"/>
                    <a:pt x="1" y="104"/>
                  </a:cubicBezTo>
                  <a:cubicBezTo>
                    <a:pt x="1" y="154"/>
                    <a:pt x="158" y="207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4" name="Google Shape;8314;p5"/>
            <p:cNvSpPr/>
            <p:nvPr/>
          </p:nvSpPr>
          <p:spPr>
            <a:xfrm>
              <a:off x="8779158" y="316230"/>
              <a:ext cx="56216" cy="27942"/>
            </a:xfrm>
            <a:custGeom>
              <a:avLst/>
              <a:gdLst/>
              <a:ahLst/>
              <a:cxnLst/>
              <a:rect l="l" t="t" r="r" b="b"/>
              <a:pathLst>
                <a:path w="1575" h="928" extrusionOk="0">
                  <a:moveTo>
                    <a:pt x="1352" y="25"/>
                  </a:moveTo>
                  <a:cubicBezTo>
                    <a:pt x="338" y="1"/>
                    <a:pt x="143" y="364"/>
                    <a:pt x="1" y="751"/>
                  </a:cubicBezTo>
                  <a:cubicBezTo>
                    <a:pt x="818" y="927"/>
                    <a:pt x="1575" y="606"/>
                    <a:pt x="135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5" name="Google Shape;8315;p5"/>
            <p:cNvSpPr/>
            <p:nvPr/>
          </p:nvSpPr>
          <p:spPr>
            <a:xfrm>
              <a:off x="7918699" y="338841"/>
              <a:ext cx="13884" cy="2770"/>
            </a:xfrm>
            <a:custGeom>
              <a:avLst/>
              <a:gdLst/>
              <a:ahLst/>
              <a:cxnLst/>
              <a:rect l="l" t="t" r="r" b="b"/>
              <a:pathLst>
                <a:path w="389" h="92" extrusionOk="0">
                  <a:moveTo>
                    <a:pt x="388" y="0"/>
                  </a:moveTo>
                  <a:cubicBezTo>
                    <a:pt x="238" y="21"/>
                    <a:pt x="7" y="4"/>
                    <a:pt x="1" y="92"/>
                  </a:cubicBezTo>
                  <a:cubicBezTo>
                    <a:pt x="153" y="71"/>
                    <a:pt x="383" y="89"/>
                    <a:pt x="3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6" name="Google Shape;8316;p5"/>
            <p:cNvSpPr/>
            <p:nvPr/>
          </p:nvSpPr>
          <p:spPr>
            <a:xfrm>
              <a:off x="2804629" y="316983"/>
              <a:ext cx="51147" cy="19120"/>
            </a:xfrm>
            <a:custGeom>
              <a:avLst/>
              <a:gdLst/>
              <a:ahLst/>
              <a:cxnLst/>
              <a:rect l="l" t="t" r="r" b="b"/>
              <a:pathLst>
                <a:path w="1433" h="635" extrusionOk="0">
                  <a:moveTo>
                    <a:pt x="964" y="635"/>
                  </a:moveTo>
                  <a:cubicBezTo>
                    <a:pt x="1432" y="404"/>
                    <a:pt x="884" y="139"/>
                    <a:pt x="577" y="0"/>
                  </a:cubicBezTo>
                  <a:cubicBezTo>
                    <a:pt x="545" y="106"/>
                    <a:pt x="274" y="100"/>
                    <a:pt x="0" y="92"/>
                  </a:cubicBezTo>
                  <a:cubicBezTo>
                    <a:pt x="106" y="374"/>
                    <a:pt x="460" y="542"/>
                    <a:pt x="964" y="6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7" name="Google Shape;8317;p5"/>
            <p:cNvSpPr/>
            <p:nvPr/>
          </p:nvSpPr>
          <p:spPr>
            <a:xfrm>
              <a:off x="2053494" y="327882"/>
              <a:ext cx="23486" cy="8220"/>
            </a:xfrm>
            <a:custGeom>
              <a:avLst/>
              <a:gdLst/>
              <a:ahLst/>
              <a:cxnLst/>
              <a:rect l="l" t="t" r="r" b="b"/>
              <a:pathLst>
                <a:path w="658" h="273" extrusionOk="0">
                  <a:moveTo>
                    <a:pt x="411" y="273"/>
                  </a:moveTo>
                  <a:cubicBezTo>
                    <a:pt x="421" y="157"/>
                    <a:pt x="657" y="148"/>
                    <a:pt x="604" y="0"/>
                  </a:cubicBezTo>
                  <a:lnTo>
                    <a:pt x="219" y="0"/>
                  </a:lnTo>
                  <a:cubicBezTo>
                    <a:pt x="1" y="133"/>
                    <a:pt x="10" y="225"/>
                    <a:pt x="41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8" name="Google Shape;8318;p5"/>
            <p:cNvSpPr/>
            <p:nvPr/>
          </p:nvSpPr>
          <p:spPr>
            <a:xfrm>
              <a:off x="5588700" y="321710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6"/>
                  </a:moveTo>
                  <a:cubicBezTo>
                    <a:pt x="153" y="140"/>
                    <a:pt x="393" y="72"/>
                    <a:pt x="293" y="25"/>
                  </a:cubicBezTo>
                  <a:cubicBezTo>
                    <a:pt x="240" y="0"/>
                    <a:pt x="0" y="68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9" name="Google Shape;8319;p5"/>
            <p:cNvSpPr/>
            <p:nvPr/>
          </p:nvSpPr>
          <p:spPr>
            <a:xfrm>
              <a:off x="1658564" y="321710"/>
              <a:ext cx="13884" cy="4215"/>
            </a:xfrm>
            <a:custGeom>
              <a:avLst/>
              <a:gdLst/>
              <a:ahLst/>
              <a:cxnLst/>
              <a:rect l="l" t="t" r="r" b="b"/>
              <a:pathLst>
                <a:path w="389" h="140" extrusionOk="0">
                  <a:moveTo>
                    <a:pt x="97" y="116"/>
                  </a:moveTo>
                  <a:cubicBezTo>
                    <a:pt x="152" y="140"/>
                    <a:pt x="388" y="72"/>
                    <a:pt x="290" y="25"/>
                  </a:cubicBezTo>
                  <a:cubicBezTo>
                    <a:pt x="238" y="0"/>
                    <a:pt x="0" y="68"/>
                    <a:pt x="97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0" name="Google Shape;8320;p5"/>
            <p:cNvSpPr/>
            <p:nvPr/>
          </p:nvSpPr>
          <p:spPr>
            <a:xfrm>
              <a:off x="7825722" y="313490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4" y="25"/>
                  </a:moveTo>
                  <a:cubicBezTo>
                    <a:pt x="240" y="0"/>
                    <a:pt x="0" y="69"/>
                    <a:pt x="99" y="116"/>
                  </a:cubicBezTo>
                  <a:cubicBezTo>
                    <a:pt x="154" y="143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1" name="Google Shape;8321;p5"/>
            <p:cNvSpPr/>
            <p:nvPr/>
          </p:nvSpPr>
          <p:spPr>
            <a:xfrm>
              <a:off x="4288982" y="305060"/>
              <a:ext cx="39726" cy="15838"/>
            </a:xfrm>
            <a:custGeom>
              <a:avLst/>
              <a:gdLst/>
              <a:ahLst/>
              <a:cxnLst/>
              <a:rect l="l" t="t" r="r" b="b"/>
              <a:pathLst>
                <a:path w="1113" h="526" extrusionOk="0">
                  <a:moveTo>
                    <a:pt x="648" y="305"/>
                  </a:moveTo>
                  <a:cubicBezTo>
                    <a:pt x="1112" y="1"/>
                    <a:pt x="0" y="526"/>
                    <a:pt x="648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2" name="Google Shape;8322;p5"/>
            <p:cNvSpPr/>
            <p:nvPr/>
          </p:nvSpPr>
          <p:spPr>
            <a:xfrm>
              <a:off x="998337" y="302049"/>
              <a:ext cx="31802" cy="16139"/>
            </a:xfrm>
            <a:custGeom>
              <a:avLst/>
              <a:gdLst/>
              <a:ahLst/>
              <a:cxnLst/>
              <a:rect l="l" t="t" r="r" b="b"/>
              <a:pathLst>
                <a:path w="891" h="536" extrusionOk="0">
                  <a:moveTo>
                    <a:pt x="853" y="496"/>
                  </a:moveTo>
                  <a:cubicBezTo>
                    <a:pt x="891" y="235"/>
                    <a:pt x="878" y="0"/>
                    <a:pt x="275" y="42"/>
                  </a:cubicBezTo>
                  <a:cubicBezTo>
                    <a:pt x="216" y="165"/>
                    <a:pt x="0" y="216"/>
                    <a:pt x="83" y="405"/>
                  </a:cubicBezTo>
                  <a:cubicBezTo>
                    <a:pt x="342" y="434"/>
                    <a:pt x="452" y="536"/>
                    <a:pt x="853" y="4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3" name="Google Shape;8323;p5"/>
            <p:cNvSpPr/>
            <p:nvPr/>
          </p:nvSpPr>
          <p:spPr>
            <a:xfrm>
              <a:off x="925561" y="300543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0" y="182"/>
                  </a:moveTo>
                  <a:lnTo>
                    <a:pt x="386" y="182"/>
                  </a:lnTo>
                  <a:lnTo>
                    <a:pt x="38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4" name="Google Shape;8324;p5"/>
            <p:cNvSpPr/>
            <p:nvPr/>
          </p:nvSpPr>
          <p:spPr>
            <a:xfrm>
              <a:off x="8421205" y="292384"/>
              <a:ext cx="22558" cy="11743"/>
            </a:xfrm>
            <a:custGeom>
              <a:avLst/>
              <a:gdLst/>
              <a:ahLst/>
              <a:cxnLst/>
              <a:rect l="l" t="t" r="r" b="b"/>
              <a:pathLst>
                <a:path w="632" h="390" extrusionOk="0">
                  <a:moveTo>
                    <a:pt x="193" y="0"/>
                  </a:moveTo>
                  <a:cubicBezTo>
                    <a:pt x="202" y="126"/>
                    <a:pt x="103" y="199"/>
                    <a:pt x="1" y="272"/>
                  </a:cubicBezTo>
                  <a:cubicBezTo>
                    <a:pt x="248" y="277"/>
                    <a:pt x="268" y="389"/>
                    <a:pt x="578" y="363"/>
                  </a:cubicBezTo>
                  <a:cubicBezTo>
                    <a:pt x="631" y="157"/>
                    <a:pt x="533" y="22"/>
                    <a:pt x="1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5" name="Google Shape;8325;p5"/>
            <p:cNvSpPr/>
            <p:nvPr/>
          </p:nvSpPr>
          <p:spPr>
            <a:xfrm>
              <a:off x="7240340" y="292384"/>
              <a:ext cx="31409" cy="13459"/>
            </a:xfrm>
            <a:custGeom>
              <a:avLst/>
              <a:gdLst/>
              <a:ahLst/>
              <a:cxnLst/>
              <a:rect l="l" t="t" r="r" b="b"/>
              <a:pathLst>
                <a:path w="880" h="447" extrusionOk="0">
                  <a:moveTo>
                    <a:pt x="879" y="180"/>
                  </a:moveTo>
                  <a:cubicBezTo>
                    <a:pt x="625" y="180"/>
                    <a:pt x="704" y="22"/>
                    <a:pt x="494" y="0"/>
                  </a:cubicBezTo>
                  <a:cubicBezTo>
                    <a:pt x="477" y="144"/>
                    <a:pt x="1" y="72"/>
                    <a:pt x="108" y="272"/>
                  </a:cubicBezTo>
                  <a:cubicBezTo>
                    <a:pt x="593" y="284"/>
                    <a:pt x="712" y="447"/>
                    <a:pt x="879" y="18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6" name="Google Shape;8326;p5"/>
            <p:cNvSpPr/>
            <p:nvPr/>
          </p:nvSpPr>
          <p:spPr>
            <a:xfrm>
              <a:off x="3802680" y="297472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3" y="103"/>
                  </a:moveTo>
                  <a:cubicBezTo>
                    <a:pt x="196" y="53"/>
                    <a:pt x="38" y="1"/>
                    <a:pt x="2" y="103"/>
                  </a:cubicBezTo>
                  <a:cubicBezTo>
                    <a:pt x="0" y="154"/>
                    <a:pt x="157" y="207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7" name="Google Shape;8327;p5"/>
            <p:cNvSpPr/>
            <p:nvPr/>
          </p:nvSpPr>
          <p:spPr>
            <a:xfrm>
              <a:off x="3385835" y="285700"/>
              <a:ext cx="31374" cy="13911"/>
            </a:xfrm>
            <a:custGeom>
              <a:avLst/>
              <a:gdLst/>
              <a:ahLst/>
              <a:cxnLst/>
              <a:rect l="l" t="t" r="r" b="b"/>
              <a:pathLst>
                <a:path w="879" h="462" extrusionOk="0">
                  <a:moveTo>
                    <a:pt x="687" y="314"/>
                  </a:moveTo>
                  <a:cubicBezTo>
                    <a:pt x="705" y="302"/>
                    <a:pt x="871" y="126"/>
                    <a:pt x="879" y="131"/>
                  </a:cubicBezTo>
                  <a:cubicBezTo>
                    <a:pt x="670" y="0"/>
                    <a:pt x="0" y="461"/>
                    <a:pt x="687" y="405"/>
                  </a:cubicBezTo>
                  <a:cubicBezTo>
                    <a:pt x="699" y="402"/>
                    <a:pt x="677" y="320"/>
                    <a:pt x="687" y="3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8" name="Google Shape;8328;p5"/>
            <p:cNvSpPr/>
            <p:nvPr/>
          </p:nvSpPr>
          <p:spPr>
            <a:xfrm>
              <a:off x="4883286" y="286904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7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9" name="Google Shape;8329;p5"/>
            <p:cNvSpPr/>
            <p:nvPr/>
          </p:nvSpPr>
          <p:spPr>
            <a:xfrm>
              <a:off x="3947161" y="283803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5" y="104"/>
                  </a:moveTo>
                  <a:cubicBezTo>
                    <a:pt x="195" y="53"/>
                    <a:pt x="39" y="1"/>
                    <a:pt x="3" y="104"/>
                  </a:cubicBezTo>
                  <a:cubicBezTo>
                    <a:pt x="0" y="152"/>
                    <a:pt x="159" y="207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0" name="Google Shape;8330;p5"/>
            <p:cNvSpPr/>
            <p:nvPr/>
          </p:nvSpPr>
          <p:spPr>
            <a:xfrm>
              <a:off x="2439823" y="286904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1"/>
                  </a:moveTo>
                  <a:cubicBezTo>
                    <a:pt x="237" y="22"/>
                    <a:pt x="4" y="2"/>
                    <a:pt x="1" y="91"/>
                  </a:cubicBezTo>
                  <a:cubicBezTo>
                    <a:pt x="151" y="71"/>
                    <a:pt x="380" y="88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1" name="Google Shape;8331;p5"/>
            <p:cNvSpPr/>
            <p:nvPr/>
          </p:nvSpPr>
          <p:spPr>
            <a:xfrm>
              <a:off x="5519886" y="28341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5"/>
                  </a:moveTo>
                  <a:cubicBezTo>
                    <a:pt x="238" y="1"/>
                    <a:pt x="0" y="69"/>
                    <a:pt x="100" y="117"/>
                  </a:cubicBezTo>
                  <a:cubicBezTo>
                    <a:pt x="154" y="142"/>
                    <a:pt x="393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2" name="Google Shape;8332;p5"/>
            <p:cNvSpPr/>
            <p:nvPr/>
          </p:nvSpPr>
          <p:spPr>
            <a:xfrm>
              <a:off x="6741796" y="281455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5" y="21"/>
                    <a:pt x="6" y="2"/>
                    <a:pt x="0" y="92"/>
                  </a:cubicBezTo>
                  <a:cubicBezTo>
                    <a:pt x="149" y="70"/>
                    <a:pt x="378" y="89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3" name="Google Shape;8333;p5"/>
            <p:cNvSpPr/>
            <p:nvPr/>
          </p:nvSpPr>
          <p:spPr>
            <a:xfrm>
              <a:off x="2543115" y="281033"/>
              <a:ext cx="20666" cy="3643"/>
            </a:xfrm>
            <a:custGeom>
              <a:avLst/>
              <a:gdLst/>
              <a:ahLst/>
              <a:cxnLst/>
              <a:rect l="l" t="t" r="r" b="b"/>
              <a:pathLst>
                <a:path w="579" h="121" extrusionOk="0">
                  <a:moveTo>
                    <a:pt x="579" y="14"/>
                  </a:moveTo>
                  <a:cubicBezTo>
                    <a:pt x="352" y="29"/>
                    <a:pt x="32" y="0"/>
                    <a:pt x="0" y="106"/>
                  </a:cubicBezTo>
                  <a:cubicBezTo>
                    <a:pt x="226" y="91"/>
                    <a:pt x="546" y="120"/>
                    <a:pt x="579" y="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4" name="Google Shape;8334;p5"/>
            <p:cNvSpPr/>
            <p:nvPr/>
          </p:nvSpPr>
          <p:spPr>
            <a:xfrm>
              <a:off x="2456919" y="280702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5"/>
                  </a:moveTo>
                  <a:cubicBezTo>
                    <a:pt x="239" y="1"/>
                    <a:pt x="1" y="70"/>
                    <a:pt x="100" y="117"/>
                  </a:cubicBezTo>
                  <a:cubicBezTo>
                    <a:pt x="155" y="140"/>
                    <a:pt x="392" y="71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5" name="Google Shape;8335;p5"/>
            <p:cNvSpPr/>
            <p:nvPr/>
          </p:nvSpPr>
          <p:spPr>
            <a:xfrm>
              <a:off x="1455478" y="278353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5" y="103"/>
                  </a:moveTo>
                  <a:cubicBezTo>
                    <a:pt x="196" y="53"/>
                    <a:pt x="40" y="0"/>
                    <a:pt x="2" y="103"/>
                  </a:cubicBezTo>
                  <a:cubicBezTo>
                    <a:pt x="0" y="154"/>
                    <a:pt x="158" y="207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6" name="Google Shape;8336;p5"/>
            <p:cNvSpPr/>
            <p:nvPr/>
          </p:nvSpPr>
          <p:spPr>
            <a:xfrm>
              <a:off x="5530380" y="273235"/>
              <a:ext cx="14991" cy="9244"/>
            </a:xfrm>
            <a:custGeom>
              <a:avLst/>
              <a:gdLst/>
              <a:ahLst/>
              <a:cxnLst/>
              <a:rect l="l" t="t" r="r" b="b"/>
              <a:pathLst>
                <a:path w="420" h="307" extrusionOk="0">
                  <a:moveTo>
                    <a:pt x="385" y="273"/>
                  </a:moveTo>
                  <a:cubicBezTo>
                    <a:pt x="355" y="166"/>
                    <a:pt x="419" y="15"/>
                    <a:pt x="193" y="1"/>
                  </a:cubicBezTo>
                  <a:cubicBezTo>
                    <a:pt x="180" y="57"/>
                    <a:pt x="165" y="109"/>
                    <a:pt x="0" y="92"/>
                  </a:cubicBezTo>
                  <a:cubicBezTo>
                    <a:pt x="21" y="202"/>
                    <a:pt x="56" y="306"/>
                    <a:pt x="38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7" name="Google Shape;8337;p5"/>
            <p:cNvSpPr/>
            <p:nvPr/>
          </p:nvSpPr>
          <p:spPr>
            <a:xfrm>
              <a:off x="5328257" y="269501"/>
              <a:ext cx="39833" cy="15868"/>
            </a:xfrm>
            <a:custGeom>
              <a:avLst/>
              <a:gdLst/>
              <a:ahLst/>
              <a:cxnLst/>
              <a:rect l="l" t="t" r="r" b="b"/>
              <a:pathLst>
                <a:path w="1116" h="527" extrusionOk="0">
                  <a:moveTo>
                    <a:pt x="648" y="306"/>
                  </a:moveTo>
                  <a:cubicBezTo>
                    <a:pt x="1115" y="1"/>
                    <a:pt x="0" y="527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8" name="Google Shape;8338;p5"/>
            <p:cNvSpPr/>
            <p:nvPr/>
          </p:nvSpPr>
          <p:spPr>
            <a:xfrm>
              <a:off x="7797989" y="264985"/>
              <a:ext cx="28161" cy="13760"/>
            </a:xfrm>
            <a:custGeom>
              <a:avLst/>
              <a:gdLst/>
              <a:ahLst/>
              <a:cxnLst/>
              <a:rect l="l" t="t" r="r" b="b"/>
              <a:pathLst>
                <a:path w="789" h="457" extrusionOk="0">
                  <a:moveTo>
                    <a:pt x="491" y="456"/>
                  </a:moveTo>
                  <a:cubicBezTo>
                    <a:pt x="752" y="340"/>
                    <a:pt x="789" y="11"/>
                    <a:pt x="299" y="0"/>
                  </a:cubicBezTo>
                  <a:cubicBezTo>
                    <a:pt x="38" y="118"/>
                    <a:pt x="0" y="448"/>
                    <a:pt x="491" y="4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9" name="Google Shape;8339;p5"/>
            <p:cNvSpPr/>
            <p:nvPr/>
          </p:nvSpPr>
          <p:spPr>
            <a:xfrm>
              <a:off x="6872464" y="273205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1" y="92"/>
                  </a:moveTo>
                  <a:cubicBezTo>
                    <a:pt x="151" y="71"/>
                    <a:pt x="383" y="89"/>
                    <a:pt x="386" y="0"/>
                  </a:cubicBezTo>
                  <a:cubicBezTo>
                    <a:pt x="240" y="21"/>
                    <a:pt x="7" y="4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0" name="Google Shape;8340;p5"/>
            <p:cNvSpPr/>
            <p:nvPr/>
          </p:nvSpPr>
          <p:spPr>
            <a:xfrm>
              <a:off x="5857567" y="270104"/>
              <a:ext cx="23807" cy="5871"/>
            </a:xfrm>
            <a:custGeom>
              <a:avLst/>
              <a:gdLst/>
              <a:ahLst/>
              <a:cxnLst/>
              <a:rect l="l" t="t" r="r" b="b"/>
              <a:pathLst>
                <a:path w="667" h="195" extrusionOk="0">
                  <a:moveTo>
                    <a:pt x="87" y="195"/>
                  </a:moveTo>
                  <a:lnTo>
                    <a:pt x="473" y="195"/>
                  </a:lnTo>
                  <a:cubicBezTo>
                    <a:pt x="473" y="103"/>
                    <a:pt x="631" y="85"/>
                    <a:pt x="666" y="13"/>
                  </a:cubicBezTo>
                  <a:cubicBezTo>
                    <a:pt x="365" y="22"/>
                    <a:pt x="0" y="0"/>
                    <a:pt x="87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1" name="Google Shape;8341;p5"/>
            <p:cNvSpPr/>
            <p:nvPr/>
          </p:nvSpPr>
          <p:spPr>
            <a:xfrm>
              <a:off x="8259699" y="267424"/>
              <a:ext cx="23985" cy="5841"/>
            </a:xfrm>
            <a:custGeom>
              <a:avLst/>
              <a:gdLst/>
              <a:ahLst/>
              <a:cxnLst/>
              <a:rect l="l" t="t" r="r" b="b"/>
              <a:pathLst>
                <a:path w="672" h="194" extrusionOk="0">
                  <a:moveTo>
                    <a:pt x="477" y="194"/>
                  </a:moveTo>
                  <a:cubicBezTo>
                    <a:pt x="475" y="102"/>
                    <a:pt x="633" y="87"/>
                    <a:pt x="671" y="11"/>
                  </a:cubicBezTo>
                  <a:cubicBezTo>
                    <a:pt x="366" y="20"/>
                    <a:pt x="0" y="0"/>
                    <a:pt x="90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2" name="Google Shape;8342;p5"/>
            <p:cNvSpPr/>
            <p:nvPr/>
          </p:nvSpPr>
          <p:spPr>
            <a:xfrm>
              <a:off x="8305777" y="255170"/>
              <a:ext cx="21987" cy="16199"/>
            </a:xfrm>
            <a:custGeom>
              <a:avLst/>
              <a:gdLst/>
              <a:ahLst/>
              <a:cxnLst/>
              <a:rect l="l" t="t" r="r" b="b"/>
              <a:pathLst>
                <a:path w="616" h="538" extrusionOk="0">
                  <a:moveTo>
                    <a:pt x="342" y="509"/>
                  </a:moveTo>
                  <a:cubicBezTo>
                    <a:pt x="404" y="388"/>
                    <a:pt x="615" y="337"/>
                    <a:pt x="535" y="146"/>
                  </a:cubicBezTo>
                  <a:cubicBezTo>
                    <a:pt x="0" y="0"/>
                    <a:pt x="3" y="538"/>
                    <a:pt x="342" y="50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3" name="Google Shape;8343;p5"/>
            <p:cNvSpPr/>
            <p:nvPr/>
          </p:nvSpPr>
          <p:spPr>
            <a:xfrm>
              <a:off x="8214727" y="265075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4" name="Google Shape;8344;p5"/>
            <p:cNvSpPr/>
            <p:nvPr/>
          </p:nvSpPr>
          <p:spPr>
            <a:xfrm>
              <a:off x="8617260" y="264323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3" y="25"/>
                  </a:moveTo>
                  <a:cubicBezTo>
                    <a:pt x="240" y="0"/>
                    <a:pt x="1" y="68"/>
                    <a:pt x="100" y="116"/>
                  </a:cubicBezTo>
                  <a:cubicBezTo>
                    <a:pt x="155" y="140"/>
                    <a:pt x="392" y="71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5" name="Google Shape;8345;p5"/>
            <p:cNvSpPr/>
            <p:nvPr/>
          </p:nvSpPr>
          <p:spPr>
            <a:xfrm>
              <a:off x="6383879" y="259415"/>
              <a:ext cx="23843" cy="5992"/>
            </a:xfrm>
            <a:custGeom>
              <a:avLst/>
              <a:gdLst/>
              <a:ahLst/>
              <a:cxnLst/>
              <a:rect l="l" t="t" r="r" b="b"/>
              <a:pathLst>
                <a:path w="668" h="199" extrusionOk="0">
                  <a:moveTo>
                    <a:pt x="578" y="5"/>
                  </a:moveTo>
                  <a:cubicBezTo>
                    <a:pt x="246" y="0"/>
                    <a:pt x="83" y="75"/>
                    <a:pt x="1" y="185"/>
                  </a:cubicBezTo>
                  <a:cubicBezTo>
                    <a:pt x="304" y="179"/>
                    <a:pt x="668" y="199"/>
                    <a:pt x="578" y="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6" name="Google Shape;8346;p5"/>
            <p:cNvSpPr/>
            <p:nvPr/>
          </p:nvSpPr>
          <p:spPr>
            <a:xfrm>
              <a:off x="5753846" y="261553"/>
              <a:ext cx="14170" cy="4246"/>
            </a:xfrm>
            <a:custGeom>
              <a:avLst/>
              <a:gdLst/>
              <a:ahLst/>
              <a:cxnLst/>
              <a:rect l="l" t="t" r="r" b="b"/>
              <a:pathLst>
                <a:path w="397" h="141" extrusionOk="0">
                  <a:moveTo>
                    <a:pt x="294" y="26"/>
                  </a:moveTo>
                  <a:cubicBezTo>
                    <a:pt x="241" y="1"/>
                    <a:pt x="1" y="69"/>
                    <a:pt x="100" y="117"/>
                  </a:cubicBezTo>
                  <a:cubicBezTo>
                    <a:pt x="156" y="141"/>
                    <a:pt x="396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7" name="Google Shape;8347;p5"/>
            <p:cNvSpPr/>
            <p:nvPr/>
          </p:nvSpPr>
          <p:spPr>
            <a:xfrm>
              <a:off x="3819705" y="261553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7" y="26"/>
                  </a:moveTo>
                  <a:cubicBezTo>
                    <a:pt x="242" y="1"/>
                    <a:pt x="1" y="69"/>
                    <a:pt x="101" y="117"/>
                  </a:cubicBezTo>
                  <a:cubicBezTo>
                    <a:pt x="155" y="141"/>
                    <a:pt x="395" y="73"/>
                    <a:pt x="297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8" name="Google Shape;8348;p5"/>
            <p:cNvSpPr/>
            <p:nvPr/>
          </p:nvSpPr>
          <p:spPr>
            <a:xfrm>
              <a:off x="8097729" y="256254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6" y="1"/>
                    <a:pt x="172" y="54"/>
                    <a:pt x="1" y="110"/>
                  </a:cubicBezTo>
                  <a:cubicBezTo>
                    <a:pt x="2" y="202"/>
                    <a:pt x="339" y="224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9" name="Google Shape;8349;p5"/>
            <p:cNvSpPr/>
            <p:nvPr/>
          </p:nvSpPr>
          <p:spPr>
            <a:xfrm>
              <a:off x="6873606" y="249419"/>
              <a:ext cx="65210" cy="12917"/>
            </a:xfrm>
            <a:custGeom>
              <a:avLst/>
              <a:gdLst/>
              <a:ahLst/>
              <a:cxnLst/>
              <a:rect l="l" t="t" r="r" b="b"/>
              <a:pathLst>
                <a:path w="1827" h="429" extrusionOk="0">
                  <a:moveTo>
                    <a:pt x="1128" y="429"/>
                  </a:moveTo>
                  <a:cubicBezTo>
                    <a:pt x="1826" y="1"/>
                    <a:pt x="0" y="307"/>
                    <a:pt x="1128" y="4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0" name="Google Shape;8350;p5"/>
            <p:cNvSpPr/>
            <p:nvPr/>
          </p:nvSpPr>
          <p:spPr>
            <a:xfrm>
              <a:off x="8156086" y="253363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39" y="0"/>
                    <a:pt x="0" y="69"/>
                    <a:pt x="101" y="116"/>
                  </a:cubicBezTo>
                  <a:cubicBezTo>
                    <a:pt x="154" y="141"/>
                    <a:pt x="396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1" name="Google Shape;8351;p5"/>
            <p:cNvSpPr/>
            <p:nvPr/>
          </p:nvSpPr>
          <p:spPr>
            <a:xfrm>
              <a:off x="5186167" y="248636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2" name="Google Shape;8352;p5"/>
            <p:cNvSpPr/>
            <p:nvPr/>
          </p:nvSpPr>
          <p:spPr>
            <a:xfrm>
              <a:off x="102935" y="25059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0" y="27"/>
                  </a:moveTo>
                  <a:cubicBezTo>
                    <a:pt x="238" y="1"/>
                    <a:pt x="0" y="71"/>
                    <a:pt x="99" y="117"/>
                  </a:cubicBezTo>
                  <a:cubicBezTo>
                    <a:pt x="153" y="142"/>
                    <a:pt x="392" y="73"/>
                    <a:pt x="290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3" name="Google Shape;8353;p5"/>
            <p:cNvSpPr/>
            <p:nvPr/>
          </p:nvSpPr>
          <p:spPr>
            <a:xfrm>
              <a:off x="1198996" y="237737"/>
              <a:ext cx="24414" cy="11321"/>
            </a:xfrm>
            <a:custGeom>
              <a:avLst/>
              <a:gdLst/>
              <a:ahLst/>
              <a:cxnLst/>
              <a:rect l="l" t="t" r="r" b="b"/>
              <a:pathLst>
                <a:path w="684" h="376" extrusionOk="0">
                  <a:moveTo>
                    <a:pt x="631" y="362"/>
                  </a:moveTo>
                  <a:cubicBezTo>
                    <a:pt x="683" y="155"/>
                    <a:pt x="585" y="20"/>
                    <a:pt x="246" y="1"/>
                  </a:cubicBezTo>
                  <a:cubicBezTo>
                    <a:pt x="1" y="107"/>
                    <a:pt x="92" y="376"/>
                    <a:pt x="631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4" name="Google Shape;8354;p5"/>
            <p:cNvSpPr/>
            <p:nvPr/>
          </p:nvSpPr>
          <p:spPr>
            <a:xfrm>
              <a:off x="5433976" y="228584"/>
              <a:ext cx="27555" cy="17343"/>
            </a:xfrm>
            <a:custGeom>
              <a:avLst/>
              <a:gdLst/>
              <a:ahLst/>
              <a:cxnLst/>
              <a:rect l="l" t="t" r="r" b="b"/>
              <a:pathLst>
                <a:path w="772" h="576" extrusionOk="0">
                  <a:moveTo>
                    <a:pt x="772" y="575"/>
                  </a:moveTo>
                  <a:lnTo>
                    <a:pt x="772" y="31"/>
                  </a:lnTo>
                  <a:cubicBezTo>
                    <a:pt x="62" y="1"/>
                    <a:pt x="188" y="361"/>
                    <a:pt x="0" y="5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5" name="Google Shape;8355;p5"/>
            <p:cNvSpPr/>
            <p:nvPr/>
          </p:nvSpPr>
          <p:spPr>
            <a:xfrm>
              <a:off x="4054950" y="234003"/>
              <a:ext cx="39690" cy="15808"/>
            </a:xfrm>
            <a:custGeom>
              <a:avLst/>
              <a:gdLst/>
              <a:ahLst/>
              <a:cxnLst/>
              <a:rect l="l" t="t" r="r" b="b"/>
              <a:pathLst>
                <a:path w="1112" h="525" extrusionOk="0">
                  <a:moveTo>
                    <a:pt x="645" y="305"/>
                  </a:moveTo>
                  <a:cubicBezTo>
                    <a:pt x="1111" y="1"/>
                    <a:pt x="1" y="524"/>
                    <a:pt x="645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6" name="Google Shape;8356;p5"/>
            <p:cNvSpPr/>
            <p:nvPr/>
          </p:nvSpPr>
          <p:spPr>
            <a:xfrm>
              <a:off x="907572" y="229487"/>
              <a:ext cx="43973" cy="19030"/>
            </a:xfrm>
            <a:custGeom>
              <a:avLst/>
              <a:gdLst/>
              <a:ahLst/>
              <a:cxnLst/>
              <a:rect l="l" t="t" r="r" b="b"/>
              <a:pathLst>
                <a:path w="1232" h="632" extrusionOk="0">
                  <a:moveTo>
                    <a:pt x="696" y="545"/>
                  </a:moveTo>
                  <a:cubicBezTo>
                    <a:pt x="567" y="207"/>
                    <a:pt x="1232" y="14"/>
                    <a:pt x="313" y="1"/>
                  </a:cubicBezTo>
                  <a:cubicBezTo>
                    <a:pt x="429" y="187"/>
                    <a:pt x="1" y="631"/>
                    <a:pt x="696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7" name="Google Shape;8357;p5"/>
            <p:cNvSpPr/>
            <p:nvPr/>
          </p:nvSpPr>
          <p:spPr>
            <a:xfrm>
              <a:off x="3158942" y="23972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1" y="115"/>
                  </a:moveTo>
                  <a:cubicBezTo>
                    <a:pt x="154" y="140"/>
                    <a:pt x="393" y="72"/>
                    <a:pt x="294" y="24"/>
                  </a:cubicBezTo>
                  <a:cubicBezTo>
                    <a:pt x="243" y="0"/>
                    <a:pt x="0" y="67"/>
                    <a:pt x="101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8" name="Google Shape;8358;p5"/>
            <p:cNvSpPr/>
            <p:nvPr/>
          </p:nvSpPr>
          <p:spPr>
            <a:xfrm>
              <a:off x="763663" y="23972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4"/>
                  </a:moveTo>
                  <a:cubicBezTo>
                    <a:pt x="241" y="0"/>
                    <a:pt x="0" y="68"/>
                    <a:pt x="101" y="115"/>
                  </a:cubicBezTo>
                  <a:cubicBezTo>
                    <a:pt x="153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9" name="Google Shape;8359;p5"/>
            <p:cNvSpPr/>
            <p:nvPr/>
          </p:nvSpPr>
          <p:spPr>
            <a:xfrm>
              <a:off x="4026254" y="23421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41" y="0"/>
                    <a:pt x="1" y="68"/>
                    <a:pt x="101" y="115"/>
                  </a:cubicBezTo>
                  <a:cubicBezTo>
                    <a:pt x="153" y="140"/>
                    <a:pt x="393" y="73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0" name="Google Shape;8360;p5"/>
            <p:cNvSpPr/>
            <p:nvPr/>
          </p:nvSpPr>
          <p:spPr>
            <a:xfrm>
              <a:off x="364378" y="234214"/>
              <a:ext cx="14170" cy="4246"/>
            </a:xfrm>
            <a:custGeom>
              <a:avLst/>
              <a:gdLst/>
              <a:ahLst/>
              <a:cxnLst/>
              <a:rect l="l" t="t" r="r" b="b"/>
              <a:pathLst>
                <a:path w="397" h="141" extrusionOk="0">
                  <a:moveTo>
                    <a:pt x="297" y="24"/>
                  </a:moveTo>
                  <a:cubicBezTo>
                    <a:pt x="242" y="0"/>
                    <a:pt x="1" y="68"/>
                    <a:pt x="104" y="115"/>
                  </a:cubicBezTo>
                  <a:cubicBezTo>
                    <a:pt x="156" y="140"/>
                    <a:pt x="396" y="73"/>
                    <a:pt x="297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1" name="Google Shape;8361;p5"/>
            <p:cNvSpPr/>
            <p:nvPr/>
          </p:nvSpPr>
          <p:spPr>
            <a:xfrm>
              <a:off x="6084317" y="23147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5"/>
                  </a:moveTo>
                  <a:cubicBezTo>
                    <a:pt x="155" y="141"/>
                    <a:pt x="393" y="72"/>
                    <a:pt x="294" y="26"/>
                  </a:cubicBezTo>
                  <a:cubicBezTo>
                    <a:pt x="239" y="0"/>
                    <a:pt x="0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2" name="Google Shape;8362;p5"/>
            <p:cNvSpPr/>
            <p:nvPr/>
          </p:nvSpPr>
          <p:spPr>
            <a:xfrm>
              <a:off x="3416031" y="223255"/>
              <a:ext cx="35657" cy="11773"/>
            </a:xfrm>
            <a:custGeom>
              <a:avLst/>
              <a:gdLst/>
              <a:ahLst/>
              <a:cxnLst/>
              <a:rect l="l" t="t" r="r" b="b"/>
              <a:pathLst>
                <a:path w="999" h="391" extrusionOk="0">
                  <a:moveTo>
                    <a:pt x="35" y="118"/>
                  </a:moveTo>
                  <a:cubicBezTo>
                    <a:pt x="64" y="223"/>
                    <a:pt x="0" y="375"/>
                    <a:pt x="227" y="391"/>
                  </a:cubicBezTo>
                  <a:cubicBezTo>
                    <a:pt x="246" y="157"/>
                    <a:pt x="979" y="261"/>
                    <a:pt x="999" y="28"/>
                  </a:cubicBezTo>
                  <a:cubicBezTo>
                    <a:pt x="392" y="129"/>
                    <a:pt x="487" y="0"/>
                    <a:pt x="35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3" name="Google Shape;8363;p5"/>
            <p:cNvSpPr/>
            <p:nvPr/>
          </p:nvSpPr>
          <p:spPr>
            <a:xfrm>
              <a:off x="690387" y="224038"/>
              <a:ext cx="31624" cy="10900"/>
            </a:xfrm>
            <a:custGeom>
              <a:avLst/>
              <a:gdLst/>
              <a:ahLst/>
              <a:cxnLst/>
              <a:rect l="l" t="t" r="r" b="b"/>
              <a:pathLst>
                <a:path w="886" h="362" extrusionOk="0">
                  <a:moveTo>
                    <a:pt x="611" y="362"/>
                  </a:moveTo>
                  <a:cubicBezTo>
                    <a:pt x="670" y="241"/>
                    <a:pt x="885" y="190"/>
                    <a:pt x="804" y="0"/>
                  </a:cubicBezTo>
                  <a:lnTo>
                    <a:pt x="34" y="0"/>
                  </a:lnTo>
                  <a:cubicBezTo>
                    <a:pt x="0" y="227"/>
                    <a:pt x="328" y="284"/>
                    <a:pt x="611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4" name="Google Shape;8364;p5"/>
            <p:cNvSpPr/>
            <p:nvPr/>
          </p:nvSpPr>
          <p:spPr>
            <a:xfrm>
              <a:off x="2253976" y="223044"/>
              <a:ext cx="32659" cy="9244"/>
            </a:xfrm>
            <a:custGeom>
              <a:avLst/>
              <a:gdLst/>
              <a:ahLst/>
              <a:cxnLst/>
              <a:rect l="l" t="t" r="r" b="b"/>
              <a:pathLst>
                <a:path w="915" h="307" extrusionOk="0">
                  <a:moveTo>
                    <a:pt x="387" y="306"/>
                  </a:moveTo>
                  <a:cubicBezTo>
                    <a:pt x="914" y="159"/>
                    <a:pt x="104" y="1"/>
                    <a:pt x="1" y="215"/>
                  </a:cubicBezTo>
                  <a:cubicBezTo>
                    <a:pt x="192" y="215"/>
                    <a:pt x="229" y="288"/>
                    <a:pt x="387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5" name="Google Shape;8365;p5"/>
            <p:cNvSpPr/>
            <p:nvPr/>
          </p:nvSpPr>
          <p:spPr>
            <a:xfrm>
              <a:off x="1545064" y="229487"/>
              <a:ext cx="13813" cy="2800"/>
            </a:xfrm>
            <a:custGeom>
              <a:avLst/>
              <a:gdLst/>
              <a:ahLst/>
              <a:cxnLst/>
              <a:rect l="l" t="t" r="r" b="b"/>
              <a:pathLst>
                <a:path w="387" h="93" extrusionOk="0">
                  <a:moveTo>
                    <a:pt x="1" y="92"/>
                  </a:moveTo>
                  <a:cubicBezTo>
                    <a:pt x="151" y="70"/>
                    <a:pt x="380" y="88"/>
                    <a:pt x="387" y="1"/>
                  </a:cubicBezTo>
                  <a:cubicBezTo>
                    <a:pt x="236" y="22"/>
                    <a:pt x="4" y="2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6" name="Google Shape;8366;p5"/>
            <p:cNvSpPr/>
            <p:nvPr/>
          </p:nvSpPr>
          <p:spPr>
            <a:xfrm>
              <a:off x="311911" y="222412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8" y="146"/>
                  </a:moveTo>
                  <a:cubicBezTo>
                    <a:pt x="1" y="240"/>
                    <a:pt x="178" y="379"/>
                    <a:pt x="221" y="236"/>
                  </a:cubicBezTo>
                  <a:cubicBezTo>
                    <a:pt x="250" y="140"/>
                    <a:pt x="73" y="1"/>
                    <a:pt x="28" y="1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7" name="Google Shape;8367;p5"/>
            <p:cNvSpPr/>
            <p:nvPr/>
          </p:nvSpPr>
          <p:spPr>
            <a:xfrm>
              <a:off x="3303601" y="22599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89" y="27"/>
                  </a:moveTo>
                  <a:cubicBezTo>
                    <a:pt x="238" y="1"/>
                    <a:pt x="0" y="71"/>
                    <a:pt x="100" y="117"/>
                  </a:cubicBezTo>
                  <a:cubicBezTo>
                    <a:pt x="152" y="140"/>
                    <a:pt x="393" y="72"/>
                    <a:pt x="289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8" name="Google Shape;8368;p5"/>
            <p:cNvSpPr/>
            <p:nvPr/>
          </p:nvSpPr>
          <p:spPr>
            <a:xfrm>
              <a:off x="7591762" y="223255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8"/>
                  </a:moveTo>
                  <a:cubicBezTo>
                    <a:pt x="151" y="142"/>
                    <a:pt x="391" y="73"/>
                    <a:pt x="291" y="26"/>
                  </a:cubicBezTo>
                  <a:cubicBezTo>
                    <a:pt x="239" y="0"/>
                    <a:pt x="1" y="68"/>
                    <a:pt x="99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9" name="Google Shape;8369;p5"/>
            <p:cNvSpPr/>
            <p:nvPr/>
          </p:nvSpPr>
          <p:spPr>
            <a:xfrm>
              <a:off x="5413917" y="217715"/>
              <a:ext cx="31552" cy="9635"/>
            </a:xfrm>
            <a:custGeom>
              <a:avLst/>
              <a:gdLst/>
              <a:ahLst/>
              <a:cxnLst/>
              <a:rect l="l" t="t" r="r" b="b"/>
              <a:pathLst>
                <a:path w="884" h="320" extrusionOk="0">
                  <a:moveTo>
                    <a:pt x="754" y="210"/>
                  </a:moveTo>
                  <a:cubicBezTo>
                    <a:pt x="883" y="0"/>
                    <a:pt x="1" y="15"/>
                    <a:pt x="176" y="210"/>
                  </a:cubicBezTo>
                  <a:cubicBezTo>
                    <a:pt x="242" y="283"/>
                    <a:pt x="688" y="320"/>
                    <a:pt x="754" y="2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0" name="Google Shape;8370;p5"/>
            <p:cNvSpPr/>
            <p:nvPr/>
          </p:nvSpPr>
          <p:spPr>
            <a:xfrm>
              <a:off x="5343212" y="210278"/>
              <a:ext cx="24342" cy="16530"/>
            </a:xfrm>
            <a:custGeom>
              <a:avLst/>
              <a:gdLst/>
              <a:ahLst/>
              <a:cxnLst/>
              <a:rect l="l" t="t" r="r" b="b"/>
              <a:pathLst>
                <a:path w="682" h="549" extrusionOk="0">
                  <a:moveTo>
                    <a:pt x="422" y="549"/>
                  </a:moveTo>
                  <a:cubicBezTo>
                    <a:pt x="337" y="378"/>
                    <a:pt x="682" y="0"/>
                    <a:pt x="37" y="93"/>
                  </a:cubicBezTo>
                  <a:cubicBezTo>
                    <a:pt x="6" y="319"/>
                    <a:pt x="0" y="534"/>
                    <a:pt x="422" y="5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1" name="Google Shape;8371;p5"/>
            <p:cNvSpPr/>
            <p:nvPr/>
          </p:nvSpPr>
          <p:spPr>
            <a:xfrm>
              <a:off x="7729318" y="217775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101" y="117"/>
                  </a:moveTo>
                  <a:cubicBezTo>
                    <a:pt x="154" y="143"/>
                    <a:pt x="392" y="73"/>
                    <a:pt x="294" y="26"/>
                  </a:cubicBezTo>
                  <a:cubicBezTo>
                    <a:pt x="240" y="1"/>
                    <a:pt x="0" y="70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2" name="Google Shape;8372;p5"/>
            <p:cNvSpPr/>
            <p:nvPr/>
          </p:nvSpPr>
          <p:spPr>
            <a:xfrm>
              <a:off x="8754888" y="212325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101" y="117"/>
                  </a:moveTo>
                  <a:cubicBezTo>
                    <a:pt x="153" y="143"/>
                    <a:pt x="395" y="72"/>
                    <a:pt x="293" y="25"/>
                  </a:cubicBezTo>
                  <a:cubicBezTo>
                    <a:pt x="241" y="0"/>
                    <a:pt x="1" y="70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3" name="Google Shape;8373;p5"/>
            <p:cNvSpPr/>
            <p:nvPr/>
          </p:nvSpPr>
          <p:spPr>
            <a:xfrm>
              <a:off x="7164959" y="209555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4" y="27"/>
                  </a:moveTo>
                  <a:cubicBezTo>
                    <a:pt x="240" y="1"/>
                    <a:pt x="1" y="71"/>
                    <a:pt x="101" y="117"/>
                  </a:cubicBezTo>
                  <a:cubicBezTo>
                    <a:pt x="153" y="143"/>
                    <a:pt x="394" y="73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4" name="Google Shape;8374;p5"/>
            <p:cNvSpPr/>
            <p:nvPr/>
          </p:nvSpPr>
          <p:spPr>
            <a:xfrm>
              <a:off x="1603456" y="209555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0" y="27"/>
                  </a:moveTo>
                  <a:cubicBezTo>
                    <a:pt x="238" y="1"/>
                    <a:pt x="0" y="71"/>
                    <a:pt x="97" y="117"/>
                  </a:cubicBezTo>
                  <a:cubicBezTo>
                    <a:pt x="154" y="143"/>
                    <a:pt x="394" y="73"/>
                    <a:pt x="290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5" name="Google Shape;8375;p5"/>
            <p:cNvSpPr/>
            <p:nvPr/>
          </p:nvSpPr>
          <p:spPr>
            <a:xfrm>
              <a:off x="4484038" y="201396"/>
              <a:ext cx="27590" cy="9394"/>
            </a:xfrm>
            <a:custGeom>
              <a:avLst/>
              <a:gdLst/>
              <a:ahLst/>
              <a:cxnLst/>
              <a:rect l="l" t="t" r="r" b="b"/>
              <a:pathLst>
                <a:path w="773" h="312" extrusionOk="0">
                  <a:moveTo>
                    <a:pt x="772" y="27"/>
                  </a:moveTo>
                  <a:cubicBezTo>
                    <a:pt x="334" y="0"/>
                    <a:pt x="50" y="47"/>
                    <a:pt x="1" y="209"/>
                  </a:cubicBezTo>
                  <a:cubicBezTo>
                    <a:pt x="368" y="187"/>
                    <a:pt x="426" y="311"/>
                    <a:pt x="772" y="2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6" name="Google Shape;8376;p5"/>
            <p:cNvSpPr/>
            <p:nvPr/>
          </p:nvSpPr>
          <p:spPr>
            <a:xfrm>
              <a:off x="4036747" y="204527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3"/>
                  </a:moveTo>
                  <a:cubicBezTo>
                    <a:pt x="192" y="53"/>
                    <a:pt x="38" y="1"/>
                    <a:pt x="2" y="103"/>
                  </a:cubicBezTo>
                  <a:cubicBezTo>
                    <a:pt x="0" y="154"/>
                    <a:pt x="153" y="206"/>
                    <a:pt x="19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7" name="Google Shape;8377;p5"/>
            <p:cNvSpPr/>
            <p:nvPr/>
          </p:nvSpPr>
          <p:spPr>
            <a:xfrm>
              <a:off x="1651569" y="20681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7"/>
                  </a:moveTo>
                  <a:cubicBezTo>
                    <a:pt x="241" y="1"/>
                    <a:pt x="1" y="71"/>
                    <a:pt x="101" y="117"/>
                  </a:cubicBezTo>
                  <a:cubicBezTo>
                    <a:pt x="156" y="143"/>
                    <a:pt x="393" y="75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8" name="Google Shape;8378;p5"/>
            <p:cNvSpPr/>
            <p:nvPr/>
          </p:nvSpPr>
          <p:spPr>
            <a:xfrm>
              <a:off x="581384" y="198686"/>
              <a:ext cx="29696" cy="11893"/>
            </a:xfrm>
            <a:custGeom>
              <a:avLst/>
              <a:gdLst/>
              <a:ahLst/>
              <a:cxnLst/>
              <a:rect l="l" t="t" r="r" b="b"/>
              <a:pathLst>
                <a:path w="832" h="395" extrusionOk="0">
                  <a:moveTo>
                    <a:pt x="1" y="388"/>
                  </a:moveTo>
                  <a:cubicBezTo>
                    <a:pt x="336" y="395"/>
                    <a:pt x="601" y="368"/>
                    <a:pt x="771" y="299"/>
                  </a:cubicBezTo>
                  <a:cubicBezTo>
                    <a:pt x="831" y="59"/>
                    <a:pt x="504" y="0"/>
                    <a:pt x="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9" name="Google Shape;8379;p5"/>
            <p:cNvSpPr/>
            <p:nvPr/>
          </p:nvSpPr>
          <p:spPr>
            <a:xfrm>
              <a:off x="8985707" y="201787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2"/>
                  </a:moveTo>
                  <a:cubicBezTo>
                    <a:pt x="192" y="54"/>
                    <a:pt x="34" y="0"/>
                    <a:pt x="0" y="102"/>
                  </a:cubicBezTo>
                  <a:cubicBezTo>
                    <a:pt x="0" y="153"/>
                    <a:pt x="154" y="207"/>
                    <a:pt x="192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0" name="Google Shape;8380;p5"/>
            <p:cNvSpPr/>
            <p:nvPr/>
          </p:nvSpPr>
          <p:spPr>
            <a:xfrm>
              <a:off x="3396578" y="196729"/>
              <a:ext cx="41332" cy="13670"/>
            </a:xfrm>
            <a:custGeom>
              <a:avLst/>
              <a:gdLst/>
              <a:ahLst/>
              <a:cxnLst/>
              <a:rect l="l" t="t" r="r" b="b"/>
              <a:pathLst>
                <a:path w="1158" h="454" extrusionOk="0">
                  <a:moveTo>
                    <a:pt x="1157" y="0"/>
                  </a:moveTo>
                  <a:lnTo>
                    <a:pt x="193" y="0"/>
                  </a:lnTo>
                  <a:cubicBezTo>
                    <a:pt x="210" y="157"/>
                    <a:pt x="151" y="282"/>
                    <a:pt x="1" y="364"/>
                  </a:cubicBezTo>
                  <a:cubicBezTo>
                    <a:pt x="839" y="453"/>
                    <a:pt x="861" y="162"/>
                    <a:pt x="115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1" name="Google Shape;8381;p5"/>
            <p:cNvSpPr/>
            <p:nvPr/>
          </p:nvSpPr>
          <p:spPr>
            <a:xfrm>
              <a:off x="2032865" y="202088"/>
              <a:ext cx="21558" cy="6504"/>
            </a:xfrm>
            <a:custGeom>
              <a:avLst/>
              <a:gdLst/>
              <a:ahLst/>
              <a:cxnLst/>
              <a:rect l="l" t="t" r="r" b="b"/>
              <a:pathLst>
                <a:path w="604" h="216" extrusionOk="0">
                  <a:moveTo>
                    <a:pt x="603" y="184"/>
                  </a:moveTo>
                  <a:lnTo>
                    <a:pt x="603" y="1"/>
                  </a:lnTo>
                  <a:lnTo>
                    <a:pt x="24" y="1"/>
                  </a:lnTo>
                  <a:cubicBezTo>
                    <a:pt x="0" y="167"/>
                    <a:pt x="217" y="215"/>
                    <a:pt x="603" y="1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2" name="Google Shape;8382;p5"/>
            <p:cNvSpPr/>
            <p:nvPr/>
          </p:nvSpPr>
          <p:spPr>
            <a:xfrm>
              <a:off x="1958911" y="191219"/>
              <a:ext cx="45258" cy="14573"/>
            </a:xfrm>
            <a:custGeom>
              <a:avLst/>
              <a:gdLst/>
              <a:ahLst/>
              <a:cxnLst/>
              <a:rect l="l" t="t" r="r" b="b"/>
              <a:pathLst>
                <a:path w="1268" h="484" extrusionOk="0">
                  <a:moveTo>
                    <a:pt x="362" y="453"/>
                  </a:moveTo>
                  <a:cubicBezTo>
                    <a:pt x="1267" y="483"/>
                    <a:pt x="878" y="34"/>
                    <a:pt x="362" y="0"/>
                  </a:cubicBezTo>
                  <a:cubicBezTo>
                    <a:pt x="1" y="173"/>
                    <a:pt x="476" y="165"/>
                    <a:pt x="362" y="4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3" name="Google Shape;8383;p5"/>
            <p:cNvSpPr/>
            <p:nvPr/>
          </p:nvSpPr>
          <p:spPr>
            <a:xfrm>
              <a:off x="4619774" y="193959"/>
              <a:ext cx="22665" cy="8250"/>
            </a:xfrm>
            <a:custGeom>
              <a:avLst/>
              <a:gdLst/>
              <a:ahLst/>
              <a:cxnLst/>
              <a:rect l="l" t="t" r="r" b="b"/>
              <a:pathLst>
                <a:path w="635" h="274" extrusionOk="0">
                  <a:moveTo>
                    <a:pt x="635" y="1"/>
                  </a:moveTo>
                  <a:lnTo>
                    <a:pt x="248" y="1"/>
                  </a:lnTo>
                  <a:cubicBezTo>
                    <a:pt x="236" y="117"/>
                    <a:pt x="0" y="126"/>
                    <a:pt x="56" y="274"/>
                  </a:cubicBezTo>
                  <a:lnTo>
                    <a:pt x="635" y="27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4" name="Google Shape;8384;p5"/>
            <p:cNvSpPr/>
            <p:nvPr/>
          </p:nvSpPr>
          <p:spPr>
            <a:xfrm>
              <a:off x="1868646" y="199439"/>
              <a:ext cx="13670" cy="2770"/>
            </a:xfrm>
            <a:custGeom>
              <a:avLst/>
              <a:gdLst/>
              <a:ahLst/>
              <a:cxnLst/>
              <a:rect l="l" t="t" r="r" b="b"/>
              <a:pathLst>
                <a:path w="383" h="92" extrusionOk="0">
                  <a:moveTo>
                    <a:pt x="383" y="0"/>
                  </a:moveTo>
                  <a:cubicBezTo>
                    <a:pt x="232" y="21"/>
                    <a:pt x="3" y="3"/>
                    <a:pt x="0" y="92"/>
                  </a:cubicBezTo>
                  <a:cubicBezTo>
                    <a:pt x="148" y="69"/>
                    <a:pt x="379" y="88"/>
                    <a:pt x="3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5" name="Google Shape;8385;p5"/>
            <p:cNvSpPr/>
            <p:nvPr/>
          </p:nvSpPr>
          <p:spPr>
            <a:xfrm>
              <a:off x="1111765" y="186974"/>
              <a:ext cx="20309" cy="13550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4" y="414"/>
                  </a:moveTo>
                  <a:cubicBezTo>
                    <a:pt x="386" y="358"/>
                    <a:pt x="403" y="307"/>
                    <a:pt x="569" y="324"/>
                  </a:cubicBezTo>
                  <a:lnTo>
                    <a:pt x="569" y="141"/>
                  </a:lnTo>
                  <a:cubicBezTo>
                    <a:pt x="94" y="0"/>
                    <a:pt x="1" y="449"/>
                    <a:pt x="374" y="4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6" name="Google Shape;8386;p5"/>
            <p:cNvSpPr/>
            <p:nvPr/>
          </p:nvSpPr>
          <p:spPr>
            <a:xfrm>
              <a:off x="7047854" y="193206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6"/>
                  </a:moveTo>
                  <a:cubicBezTo>
                    <a:pt x="242" y="1"/>
                    <a:pt x="0" y="70"/>
                    <a:pt x="102" y="117"/>
                  </a:cubicBezTo>
                  <a:cubicBezTo>
                    <a:pt x="157" y="142"/>
                    <a:pt x="394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7" name="Google Shape;8387;p5"/>
            <p:cNvSpPr/>
            <p:nvPr/>
          </p:nvSpPr>
          <p:spPr>
            <a:xfrm>
              <a:off x="6949309" y="183782"/>
              <a:ext cx="65246" cy="12977"/>
            </a:xfrm>
            <a:custGeom>
              <a:avLst/>
              <a:gdLst/>
              <a:ahLst/>
              <a:cxnLst/>
              <a:rect l="l" t="t" r="r" b="b"/>
              <a:pathLst>
                <a:path w="1828" h="431" extrusionOk="0">
                  <a:moveTo>
                    <a:pt x="1128" y="430"/>
                  </a:moveTo>
                  <a:cubicBezTo>
                    <a:pt x="1828" y="1"/>
                    <a:pt x="0" y="307"/>
                    <a:pt x="1128" y="4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8" name="Google Shape;8388;p5"/>
            <p:cNvSpPr/>
            <p:nvPr/>
          </p:nvSpPr>
          <p:spPr>
            <a:xfrm>
              <a:off x="5853105" y="188509"/>
              <a:ext cx="23307" cy="8250"/>
            </a:xfrm>
            <a:custGeom>
              <a:avLst/>
              <a:gdLst/>
              <a:ahLst/>
              <a:cxnLst/>
              <a:rect l="l" t="t" r="r" b="b"/>
              <a:pathLst>
                <a:path w="653" h="274" extrusionOk="0">
                  <a:moveTo>
                    <a:pt x="405" y="273"/>
                  </a:moveTo>
                  <a:cubicBezTo>
                    <a:pt x="417" y="156"/>
                    <a:pt x="653" y="148"/>
                    <a:pt x="598" y="0"/>
                  </a:cubicBezTo>
                  <a:lnTo>
                    <a:pt x="212" y="0"/>
                  </a:lnTo>
                  <a:cubicBezTo>
                    <a:pt x="0" y="130"/>
                    <a:pt x="8" y="221"/>
                    <a:pt x="40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9" name="Google Shape;8389;p5"/>
            <p:cNvSpPr/>
            <p:nvPr/>
          </p:nvSpPr>
          <p:spPr>
            <a:xfrm>
              <a:off x="175318" y="187486"/>
              <a:ext cx="32659" cy="9274"/>
            </a:xfrm>
            <a:custGeom>
              <a:avLst/>
              <a:gdLst/>
              <a:ahLst/>
              <a:cxnLst/>
              <a:rect l="l" t="t" r="r" b="b"/>
              <a:pathLst>
                <a:path w="915" h="308" extrusionOk="0">
                  <a:moveTo>
                    <a:pt x="1" y="216"/>
                  </a:moveTo>
                  <a:cubicBezTo>
                    <a:pt x="193" y="216"/>
                    <a:pt x="230" y="289"/>
                    <a:pt x="387" y="307"/>
                  </a:cubicBezTo>
                  <a:cubicBezTo>
                    <a:pt x="914" y="160"/>
                    <a:pt x="102" y="0"/>
                    <a:pt x="1" y="2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0" name="Google Shape;8390;p5"/>
            <p:cNvSpPr/>
            <p:nvPr/>
          </p:nvSpPr>
          <p:spPr>
            <a:xfrm>
              <a:off x="7226920" y="19046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1" y="25"/>
                  </a:moveTo>
                  <a:cubicBezTo>
                    <a:pt x="237" y="1"/>
                    <a:pt x="1" y="70"/>
                    <a:pt x="100" y="117"/>
                  </a:cubicBezTo>
                  <a:cubicBezTo>
                    <a:pt x="152" y="142"/>
                    <a:pt x="392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1" name="Google Shape;8391;p5"/>
            <p:cNvSpPr/>
            <p:nvPr/>
          </p:nvSpPr>
          <p:spPr>
            <a:xfrm>
              <a:off x="5967248" y="190467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4" y="25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2"/>
                    <a:pt x="396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2" name="Google Shape;8392;p5"/>
            <p:cNvSpPr/>
            <p:nvPr/>
          </p:nvSpPr>
          <p:spPr>
            <a:xfrm>
              <a:off x="2546363" y="190467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5"/>
                  </a:moveTo>
                  <a:cubicBezTo>
                    <a:pt x="240" y="1"/>
                    <a:pt x="1" y="70"/>
                    <a:pt x="103" y="117"/>
                  </a:cubicBezTo>
                  <a:cubicBezTo>
                    <a:pt x="155" y="142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3" name="Google Shape;8393;p5"/>
            <p:cNvSpPr/>
            <p:nvPr/>
          </p:nvSpPr>
          <p:spPr>
            <a:xfrm>
              <a:off x="7069697" y="179266"/>
              <a:ext cx="39761" cy="15868"/>
            </a:xfrm>
            <a:custGeom>
              <a:avLst/>
              <a:gdLst/>
              <a:ahLst/>
              <a:cxnLst/>
              <a:rect l="l" t="t" r="r" b="b"/>
              <a:pathLst>
                <a:path w="1114" h="527" extrusionOk="0">
                  <a:moveTo>
                    <a:pt x="646" y="307"/>
                  </a:moveTo>
                  <a:cubicBezTo>
                    <a:pt x="1114" y="1"/>
                    <a:pt x="0" y="527"/>
                    <a:pt x="646" y="3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4" name="Google Shape;8394;p5"/>
            <p:cNvSpPr/>
            <p:nvPr/>
          </p:nvSpPr>
          <p:spPr>
            <a:xfrm>
              <a:off x="4903952" y="185077"/>
              <a:ext cx="13884" cy="7437"/>
            </a:xfrm>
            <a:custGeom>
              <a:avLst/>
              <a:gdLst/>
              <a:ahLst/>
              <a:cxnLst/>
              <a:rect l="l" t="t" r="r" b="b"/>
              <a:pathLst>
                <a:path w="389" h="247" extrusionOk="0">
                  <a:moveTo>
                    <a:pt x="388" y="114"/>
                  </a:moveTo>
                  <a:cubicBezTo>
                    <a:pt x="385" y="23"/>
                    <a:pt x="48" y="1"/>
                    <a:pt x="1" y="114"/>
                  </a:cubicBezTo>
                  <a:cubicBezTo>
                    <a:pt x="219" y="103"/>
                    <a:pt x="301" y="246"/>
                    <a:pt x="388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5" name="Google Shape;8395;p5"/>
            <p:cNvSpPr/>
            <p:nvPr/>
          </p:nvSpPr>
          <p:spPr>
            <a:xfrm>
              <a:off x="4645722" y="187727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0" y="116"/>
                  </a:moveTo>
                  <a:cubicBezTo>
                    <a:pt x="154" y="141"/>
                    <a:pt x="391" y="72"/>
                    <a:pt x="293" y="26"/>
                  </a:cubicBezTo>
                  <a:cubicBezTo>
                    <a:pt x="240" y="0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6" name="Google Shape;8396;p5"/>
            <p:cNvSpPr/>
            <p:nvPr/>
          </p:nvSpPr>
          <p:spPr>
            <a:xfrm>
              <a:off x="251021" y="188509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0"/>
                  </a:moveTo>
                  <a:cubicBezTo>
                    <a:pt x="236" y="20"/>
                    <a:pt x="3" y="2"/>
                    <a:pt x="1" y="90"/>
                  </a:cubicBezTo>
                  <a:cubicBezTo>
                    <a:pt x="151" y="71"/>
                    <a:pt x="381" y="89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7" name="Google Shape;8397;p5"/>
            <p:cNvSpPr/>
            <p:nvPr/>
          </p:nvSpPr>
          <p:spPr>
            <a:xfrm>
              <a:off x="7353555" y="180290"/>
              <a:ext cx="23486" cy="8250"/>
            </a:xfrm>
            <a:custGeom>
              <a:avLst/>
              <a:gdLst/>
              <a:ahLst/>
              <a:cxnLst/>
              <a:rect l="l" t="t" r="r" b="b"/>
              <a:pathLst>
                <a:path w="658" h="274" extrusionOk="0">
                  <a:moveTo>
                    <a:pt x="409" y="273"/>
                  </a:moveTo>
                  <a:cubicBezTo>
                    <a:pt x="418" y="156"/>
                    <a:pt x="657" y="147"/>
                    <a:pt x="601" y="0"/>
                  </a:cubicBezTo>
                  <a:lnTo>
                    <a:pt x="214" y="0"/>
                  </a:lnTo>
                  <a:cubicBezTo>
                    <a:pt x="1" y="131"/>
                    <a:pt x="6" y="221"/>
                    <a:pt x="409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8" name="Google Shape;8398;p5"/>
            <p:cNvSpPr/>
            <p:nvPr/>
          </p:nvSpPr>
          <p:spPr>
            <a:xfrm>
              <a:off x="2202258" y="18495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38" y="1"/>
                    <a:pt x="1" y="70"/>
                    <a:pt x="99" y="117"/>
                  </a:cubicBezTo>
                  <a:cubicBezTo>
                    <a:pt x="153" y="142"/>
                    <a:pt x="392" y="74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9" name="Google Shape;8399;p5"/>
            <p:cNvSpPr/>
            <p:nvPr/>
          </p:nvSpPr>
          <p:spPr>
            <a:xfrm>
              <a:off x="1865006" y="182217"/>
              <a:ext cx="13956" cy="4366"/>
            </a:xfrm>
            <a:custGeom>
              <a:avLst/>
              <a:gdLst/>
              <a:ahLst/>
              <a:cxnLst/>
              <a:rect l="l" t="t" r="r" b="b"/>
              <a:pathLst>
                <a:path w="391" h="145" extrusionOk="0">
                  <a:moveTo>
                    <a:pt x="293" y="27"/>
                  </a:moveTo>
                  <a:cubicBezTo>
                    <a:pt x="238" y="0"/>
                    <a:pt x="0" y="71"/>
                    <a:pt x="102" y="117"/>
                  </a:cubicBezTo>
                  <a:cubicBezTo>
                    <a:pt x="152" y="144"/>
                    <a:pt x="391" y="74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0" name="Google Shape;8400;p5"/>
            <p:cNvSpPr/>
            <p:nvPr/>
          </p:nvSpPr>
          <p:spPr>
            <a:xfrm>
              <a:off x="1510586" y="179025"/>
              <a:ext cx="13813" cy="7467"/>
            </a:xfrm>
            <a:custGeom>
              <a:avLst/>
              <a:gdLst/>
              <a:ahLst/>
              <a:cxnLst/>
              <a:rect l="l" t="t" r="r" b="b"/>
              <a:pathLst>
                <a:path w="387" h="248" extrusionOk="0">
                  <a:moveTo>
                    <a:pt x="387" y="133"/>
                  </a:moveTo>
                  <a:cubicBezTo>
                    <a:pt x="172" y="140"/>
                    <a:pt x="87" y="1"/>
                    <a:pt x="1" y="133"/>
                  </a:cubicBezTo>
                  <a:cubicBezTo>
                    <a:pt x="3" y="224"/>
                    <a:pt x="340" y="247"/>
                    <a:pt x="387" y="1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1" name="Google Shape;8401;p5"/>
            <p:cNvSpPr/>
            <p:nvPr/>
          </p:nvSpPr>
          <p:spPr>
            <a:xfrm>
              <a:off x="4339557" y="177550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7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2" name="Google Shape;8402;p5"/>
            <p:cNvSpPr/>
            <p:nvPr/>
          </p:nvSpPr>
          <p:spPr>
            <a:xfrm>
              <a:off x="1579435" y="177550"/>
              <a:ext cx="13884" cy="5510"/>
            </a:xfrm>
            <a:custGeom>
              <a:avLst/>
              <a:gdLst/>
              <a:ahLst/>
              <a:cxnLst/>
              <a:rect l="l" t="t" r="r" b="b"/>
              <a:pathLst>
                <a:path w="389" h="183" extrusionOk="0">
                  <a:moveTo>
                    <a:pt x="389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9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3" name="Google Shape;8403;p5"/>
            <p:cNvSpPr/>
            <p:nvPr/>
          </p:nvSpPr>
          <p:spPr>
            <a:xfrm>
              <a:off x="7987549" y="177098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2" y="15"/>
                  </a:moveTo>
                  <a:cubicBezTo>
                    <a:pt x="353" y="31"/>
                    <a:pt x="35" y="1"/>
                    <a:pt x="1" y="106"/>
                  </a:cubicBezTo>
                  <a:cubicBezTo>
                    <a:pt x="229" y="92"/>
                    <a:pt x="548" y="121"/>
                    <a:pt x="582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4" name="Google Shape;8404;p5"/>
            <p:cNvSpPr/>
            <p:nvPr/>
          </p:nvSpPr>
          <p:spPr>
            <a:xfrm>
              <a:off x="4525333" y="174389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4" y="105"/>
                  </a:moveTo>
                  <a:cubicBezTo>
                    <a:pt x="0" y="156"/>
                    <a:pt x="157" y="208"/>
                    <a:pt x="194" y="105"/>
                  </a:cubicBezTo>
                  <a:cubicBezTo>
                    <a:pt x="196" y="55"/>
                    <a:pt x="39" y="1"/>
                    <a:pt x="4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5" name="Google Shape;8405;p5"/>
            <p:cNvSpPr/>
            <p:nvPr/>
          </p:nvSpPr>
          <p:spPr>
            <a:xfrm>
              <a:off x="684641" y="170806"/>
              <a:ext cx="13813" cy="7467"/>
            </a:xfrm>
            <a:custGeom>
              <a:avLst/>
              <a:gdLst/>
              <a:ahLst/>
              <a:cxnLst/>
              <a:rect l="l" t="t" r="r" b="b"/>
              <a:pathLst>
                <a:path w="387" h="248" extrusionOk="0">
                  <a:moveTo>
                    <a:pt x="387" y="133"/>
                  </a:moveTo>
                  <a:cubicBezTo>
                    <a:pt x="169" y="143"/>
                    <a:pt x="85" y="1"/>
                    <a:pt x="1" y="133"/>
                  </a:cubicBezTo>
                  <a:cubicBezTo>
                    <a:pt x="2" y="224"/>
                    <a:pt x="339" y="248"/>
                    <a:pt x="387" y="1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6" name="Google Shape;8406;p5"/>
            <p:cNvSpPr/>
            <p:nvPr/>
          </p:nvSpPr>
          <p:spPr>
            <a:xfrm>
              <a:off x="1235259" y="168999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6" y="101"/>
                  </a:moveTo>
                  <a:cubicBezTo>
                    <a:pt x="196" y="53"/>
                    <a:pt x="35" y="1"/>
                    <a:pt x="0" y="101"/>
                  </a:cubicBezTo>
                  <a:cubicBezTo>
                    <a:pt x="1" y="154"/>
                    <a:pt x="157" y="206"/>
                    <a:pt x="196" y="1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7" name="Google Shape;8407;p5"/>
            <p:cNvSpPr/>
            <p:nvPr/>
          </p:nvSpPr>
          <p:spPr>
            <a:xfrm>
              <a:off x="3589243" y="166259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6" y="104"/>
                  </a:moveTo>
                  <a:cubicBezTo>
                    <a:pt x="196" y="53"/>
                    <a:pt x="38" y="0"/>
                    <a:pt x="3" y="104"/>
                  </a:cubicBezTo>
                  <a:cubicBezTo>
                    <a:pt x="0" y="153"/>
                    <a:pt x="160" y="205"/>
                    <a:pt x="196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8" name="Google Shape;8408;p5"/>
            <p:cNvSpPr/>
            <p:nvPr/>
          </p:nvSpPr>
          <p:spPr>
            <a:xfrm>
              <a:off x="7588335" y="163309"/>
              <a:ext cx="13813" cy="6805"/>
            </a:xfrm>
            <a:custGeom>
              <a:avLst/>
              <a:gdLst/>
              <a:ahLst/>
              <a:cxnLst/>
              <a:rect l="l" t="t" r="r" b="b"/>
              <a:pathLst>
                <a:path w="387" h="226" extrusionOk="0">
                  <a:moveTo>
                    <a:pt x="387" y="112"/>
                  </a:moveTo>
                  <a:cubicBezTo>
                    <a:pt x="345" y="1"/>
                    <a:pt x="170" y="55"/>
                    <a:pt x="0" y="112"/>
                  </a:cubicBezTo>
                  <a:cubicBezTo>
                    <a:pt x="0" y="202"/>
                    <a:pt x="340" y="225"/>
                    <a:pt x="387" y="1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9" name="Google Shape;8409;p5"/>
            <p:cNvSpPr/>
            <p:nvPr/>
          </p:nvSpPr>
          <p:spPr>
            <a:xfrm>
              <a:off x="4277596" y="163851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1" y="1"/>
                  </a:lnTo>
                  <a:lnTo>
                    <a:pt x="1" y="184"/>
                  </a:lnTo>
                  <a:lnTo>
                    <a:pt x="386" y="18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0" name="Google Shape;8410;p5"/>
            <p:cNvSpPr/>
            <p:nvPr/>
          </p:nvSpPr>
          <p:spPr>
            <a:xfrm>
              <a:off x="2835503" y="165868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3" y="140"/>
                    <a:pt x="391" y="72"/>
                    <a:pt x="293" y="27"/>
                  </a:cubicBezTo>
                  <a:cubicBezTo>
                    <a:pt x="240" y="0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1" name="Google Shape;8411;p5"/>
            <p:cNvSpPr/>
            <p:nvPr/>
          </p:nvSpPr>
          <p:spPr>
            <a:xfrm>
              <a:off x="2556856" y="163519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" y="105"/>
                  </a:moveTo>
                  <a:cubicBezTo>
                    <a:pt x="1" y="153"/>
                    <a:pt x="155" y="208"/>
                    <a:pt x="191" y="105"/>
                  </a:cubicBezTo>
                  <a:cubicBezTo>
                    <a:pt x="194" y="54"/>
                    <a:pt x="34" y="0"/>
                    <a:pt x="1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2" name="Google Shape;8412;p5"/>
            <p:cNvSpPr/>
            <p:nvPr/>
          </p:nvSpPr>
          <p:spPr>
            <a:xfrm>
              <a:off x="1923505" y="163519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7" y="105"/>
                  </a:moveTo>
                  <a:cubicBezTo>
                    <a:pt x="197" y="54"/>
                    <a:pt x="39" y="0"/>
                    <a:pt x="5" y="105"/>
                  </a:cubicBezTo>
                  <a:cubicBezTo>
                    <a:pt x="1" y="153"/>
                    <a:pt x="160" y="205"/>
                    <a:pt x="197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3" name="Google Shape;8413;p5"/>
            <p:cNvSpPr/>
            <p:nvPr/>
          </p:nvSpPr>
          <p:spPr>
            <a:xfrm>
              <a:off x="567643" y="166651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0"/>
                    <a:pt x="3" y="2"/>
                    <a:pt x="1" y="91"/>
                  </a:cubicBezTo>
                  <a:cubicBezTo>
                    <a:pt x="150" y="71"/>
                    <a:pt x="381" y="87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4" name="Google Shape;8414;p5"/>
            <p:cNvSpPr/>
            <p:nvPr/>
          </p:nvSpPr>
          <p:spPr>
            <a:xfrm>
              <a:off x="6721095" y="157859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5" y="0"/>
                    <a:pt x="173" y="52"/>
                    <a:pt x="1" y="110"/>
                  </a:cubicBezTo>
                  <a:cubicBezTo>
                    <a:pt x="3" y="201"/>
                    <a:pt x="339" y="223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5" name="Google Shape;8415;p5"/>
            <p:cNvSpPr/>
            <p:nvPr/>
          </p:nvSpPr>
          <p:spPr>
            <a:xfrm>
              <a:off x="6166908" y="160388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6"/>
                  </a:moveTo>
                  <a:cubicBezTo>
                    <a:pt x="238" y="1"/>
                    <a:pt x="1" y="70"/>
                    <a:pt x="99" y="116"/>
                  </a:cubicBezTo>
                  <a:cubicBezTo>
                    <a:pt x="154" y="142"/>
                    <a:pt x="392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6" name="Google Shape;8416;p5"/>
            <p:cNvSpPr/>
            <p:nvPr/>
          </p:nvSpPr>
          <p:spPr>
            <a:xfrm>
              <a:off x="5048540" y="155691"/>
              <a:ext cx="20666" cy="8943"/>
            </a:xfrm>
            <a:custGeom>
              <a:avLst/>
              <a:gdLst/>
              <a:ahLst/>
              <a:cxnLst/>
              <a:rect l="l" t="t" r="r" b="b"/>
              <a:pathLst>
                <a:path w="579" h="297" extrusionOk="0">
                  <a:moveTo>
                    <a:pt x="579" y="0"/>
                  </a:moveTo>
                  <a:lnTo>
                    <a:pt x="193" y="0"/>
                  </a:lnTo>
                  <a:cubicBezTo>
                    <a:pt x="193" y="90"/>
                    <a:pt x="38" y="107"/>
                    <a:pt x="0" y="182"/>
                  </a:cubicBezTo>
                  <a:cubicBezTo>
                    <a:pt x="246" y="188"/>
                    <a:pt x="267" y="297"/>
                    <a:pt x="579" y="2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7" name="Google Shape;8417;p5"/>
            <p:cNvSpPr/>
            <p:nvPr/>
          </p:nvSpPr>
          <p:spPr>
            <a:xfrm>
              <a:off x="2822083" y="155330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5" y="194"/>
                  </a:moveTo>
                  <a:cubicBezTo>
                    <a:pt x="473" y="102"/>
                    <a:pt x="631" y="85"/>
                    <a:pt x="669" y="12"/>
                  </a:cubicBezTo>
                  <a:cubicBezTo>
                    <a:pt x="364" y="20"/>
                    <a:pt x="1" y="1"/>
                    <a:pt x="88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8" name="Google Shape;8418;p5"/>
            <p:cNvSpPr/>
            <p:nvPr/>
          </p:nvSpPr>
          <p:spPr>
            <a:xfrm>
              <a:off x="6937852" y="154938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5"/>
                  </a:moveTo>
                  <a:cubicBezTo>
                    <a:pt x="238" y="1"/>
                    <a:pt x="0" y="67"/>
                    <a:pt x="99" y="115"/>
                  </a:cubicBezTo>
                  <a:cubicBezTo>
                    <a:pt x="152" y="142"/>
                    <a:pt x="389" y="71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9" name="Google Shape;8419;p5"/>
            <p:cNvSpPr/>
            <p:nvPr/>
          </p:nvSpPr>
          <p:spPr>
            <a:xfrm>
              <a:off x="4515304" y="144732"/>
              <a:ext cx="40440" cy="13700"/>
            </a:xfrm>
            <a:custGeom>
              <a:avLst/>
              <a:gdLst/>
              <a:ahLst/>
              <a:cxnLst/>
              <a:rect l="l" t="t" r="r" b="b"/>
              <a:pathLst>
                <a:path w="1133" h="455" extrusionOk="0">
                  <a:moveTo>
                    <a:pt x="285" y="454"/>
                  </a:moveTo>
                  <a:lnTo>
                    <a:pt x="1054" y="454"/>
                  </a:lnTo>
                  <a:cubicBezTo>
                    <a:pt x="1132" y="235"/>
                    <a:pt x="699" y="257"/>
                    <a:pt x="860" y="0"/>
                  </a:cubicBezTo>
                  <a:cubicBezTo>
                    <a:pt x="1" y="39"/>
                    <a:pt x="575" y="193"/>
                    <a:pt x="285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0" name="Google Shape;8420;p5"/>
            <p:cNvSpPr/>
            <p:nvPr/>
          </p:nvSpPr>
          <p:spPr>
            <a:xfrm>
              <a:off x="2553287" y="15493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2" y="1"/>
                    <a:pt x="0" y="67"/>
                    <a:pt x="102" y="115"/>
                  </a:cubicBezTo>
                  <a:cubicBezTo>
                    <a:pt x="154" y="142"/>
                    <a:pt x="392" y="71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1" name="Google Shape;8421;p5"/>
            <p:cNvSpPr/>
            <p:nvPr/>
          </p:nvSpPr>
          <p:spPr>
            <a:xfrm>
              <a:off x="1920007" y="154938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103" y="115"/>
                  </a:moveTo>
                  <a:cubicBezTo>
                    <a:pt x="154" y="142"/>
                    <a:pt x="395" y="71"/>
                    <a:pt x="295" y="25"/>
                  </a:cubicBezTo>
                  <a:cubicBezTo>
                    <a:pt x="238" y="1"/>
                    <a:pt x="1" y="68"/>
                    <a:pt x="103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2" name="Google Shape;8422;p5"/>
            <p:cNvSpPr/>
            <p:nvPr/>
          </p:nvSpPr>
          <p:spPr>
            <a:xfrm>
              <a:off x="225465" y="142323"/>
              <a:ext cx="46257" cy="18728"/>
            </a:xfrm>
            <a:custGeom>
              <a:avLst/>
              <a:gdLst/>
              <a:ahLst/>
              <a:cxnLst/>
              <a:rect l="l" t="t" r="r" b="b"/>
              <a:pathLst>
                <a:path w="1296" h="622" extrusionOk="0">
                  <a:moveTo>
                    <a:pt x="1295" y="353"/>
                  </a:moveTo>
                  <a:cubicBezTo>
                    <a:pt x="924" y="315"/>
                    <a:pt x="1144" y="1"/>
                    <a:pt x="524" y="80"/>
                  </a:cubicBezTo>
                  <a:cubicBezTo>
                    <a:pt x="0" y="224"/>
                    <a:pt x="999" y="622"/>
                    <a:pt x="1295" y="3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3" name="Google Shape;8423;p5"/>
            <p:cNvSpPr/>
            <p:nvPr/>
          </p:nvSpPr>
          <p:spPr>
            <a:xfrm>
              <a:off x="8631001" y="14942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5" y="142"/>
                    <a:pt x="394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4" name="Google Shape;8424;p5"/>
            <p:cNvSpPr/>
            <p:nvPr/>
          </p:nvSpPr>
          <p:spPr>
            <a:xfrm>
              <a:off x="7141010" y="150181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5" y="1"/>
                  </a:moveTo>
                  <a:cubicBezTo>
                    <a:pt x="233" y="21"/>
                    <a:pt x="3" y="3"/>
                    <a:pt x="1" y="92"/>
                  </a:cubicBezTo>
                  <a:cubicBezTo>
                    <a:pt x="150" y="71"/>
                    <a:pt x="379" y="89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5" name="Google Shape;8425;p5"/>
            <p:cNvSpPr/>
            <p:nvPr/>
          </p:nvSpPr>
          <p:spPr>
            <a:xfrm>
              <a:off x="4269886" y="142052"/>
              <a:ext cx="21487" cy="6383"/>
            </a:xfrm>
            <a:custGeom>
              <a:avLst/>
              <a:gdLst/>
              <a:ahLst/>
              <a:cxnLst/>
              <a:rect l="l" t="t" r="r" b="b"/>
              <a:pathLst>
                <a:path w="602" h="212" extrusionOk="0">
                  <a:moveTo>
                    <a:pt x="602" y="181"/>
                  </a:moveTo>
                  <a:lnTo>
                    <a:pt x="602" y="0"/>
                  </a:lnTo>
                  <a:lnTo>
                    <a:pt x="22" y="0"/>
                  </a:lnTo>
                  <a:cubicBezTo>
                    <a:pt x="0" y="161"/>
                    <a:pt x="217" y="212"/>
                    <a:pt x="602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6" name="Google Shape;8426;p5"/>
            <p:cNvSpPr/>
            <p:nvPr/>
          </p:nvSpPr>
          <p:spPr>
            <a:xfrm>
              <a:off x="3103977" y="143949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1" y="26"/>
                  </a:moveTo>
                  <a:cubicBezTo>
                    <a:pt x="238" y="0"/>
                    <a:pt x="0" y="71"/>
                    <a:pt x="99" y="118"/>
                  </a:cubicBezTo>
                  <a:cubicBezTo>
                    <a:pt x="152" y="142"/>
                    <a:pt x="389" y="74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7" name="Google Shape;8427;p5"/>
            <p:cNvSpPr/>
            <p:nvPr/>
          </p:nvSpPr>
          <p:spPr>
            <a:xfrm>
              <a:off x="1438203" y="143949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6"/>
                  </a:moveTo>
                  <a:cubicBezTo>
                    <a:pt x="242" y="0"/>
                    <a:pt x="0" y="71"/>
                    <a:pt x="101" y="118"/>
                  </a:cubicBezTo>
                  <a:cubicBezTo>
                    <a:pt x="157" y="142"/>
                    <a:pt x="393" y="74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8" name="Google Shape;8428;p5"/>
            <p:cNvSpPr/>
            <p:nvPr/>
          </p:nvSpPr>
          <p:spPr>
            <a:xfrm>
              <a:off x="309377" y="14394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2" y="26"/>
                  </a:moveTo>
                  <a:cubicBezTo>
                    <a:pt x="240" y="0"/>
                    <a:pt x="0" y="71"/>
                    <a:pt x="99" y="118"/>
                  </a:cubicBezTo>
                  <a:cubicBezTo>
                    <a:pt x="154" y="142"/>
                    <a:pt x="394" y="74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9" name="Google Shape;8429;p5"/>
            <p:cNvSpPr/>
            <p:nvPr/>
          </p:nvSpPr>
          <p:spPr>
            <a:xfrm>
              <a:off x="4583796" y="141269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2" y="24"/>
                  </a:moveTo>
                  <a:cubicBezTo>
                    <a:pt x="238" y="0"/>
                    <a:pt x="1" y="68"/>
                    <a:pt x="98" y="115"/>
                  </a:cubicBezTo>
                  <a:cubicBezTo>
                    <a:pt x="153" y="140"/>
                    <a:pt x="392" y="71"/>
                    <a:pt x="29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0" name="Google Shape;8430;p5"/>
            <p:cNvSpPr/>
            <p:nvPr/>
          </p:nvSpPr>
          <p:spPr>
            <a:xfrm>
              <a:off x="2198939" y="135639"/>
              <a:ext cx="27626" cy="9966"/>
            </a:xfrm>
            <a:custGeom>
              <a:avLst/>
              <a:gdLst/>
              <a:ahLst/>
              <a:cxnLst/>
              <a:rect l="l" t="t" r="r" b="b"/>
              <a:pathLst>
                <a:path w="774" h="331" extrusionOk="0">
                  <a:moveTo>
                    <a:pt x="1" y="211"/>
                  </a:moveTo>
                  <a:cubicBezTo>
                    <a:pt x="258" y="328"/>
                    <a:pt x="716" y="331"/>
                    <a:pt x="774" y="122"/>
                  </a:cubicBezTo>
                  <a:cubicBezTo>
                    <a:pt x="517" y="2"/>
                    <a:pt x="54" y="1"/>
                    <a:pt x="1" y="2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1" name="Google Shape;8431;p5"/>
            <p:cNvSpPr/>
            <p:nvPr/>
          </p:nvSpPr>
          <p:spPr>
            <a:xfrm>
              <a:off x="8497014" y="136000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5" y="0"/>
                    <a:pt x="170" y="54"/>
                    <a:pt x="1" y="110"/>
                  </a:cubicBezTo>
                  <a:cubicBezTo>
                    <a:pt x="1" y="201"/>
                    <a:pt x="335" y="224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2" name="Google Shape;8432;p5"/>
            <p:cNvSpPr/>
            <p:nvPr/>
          </p:nvSpPr>
          <p:spPr>
            <a:xfrm>
              <a:off x="7801701" y="136151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5"/>
                  </a:moveTo>
                  <a:cubicBezTo>
                    <a:pt x="195" y="54"/>
                    <a:pt x="37" y="1"/>
                    <a:pt x="1" y="105"/>
                  </a:cubicBezTo>
                  <a:cubicBezTo>
                    <a:pt x="1" y="153"/>
                    <a:pt x="157" y="207"/>
                    <a:pt x="195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3" name="Google Shape;8433;p5"/>
            <p:cNvSpPr/>
            <p:nvPr/>
          </p:nvSpPr>
          <p:spPr>
            <a:xfrm>
              <a:off x="4642438" y="136512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4" name="Google Shape;8434;p5"/>
            <p:cNvSpPr/>
            <p:nvPr/>
          </p:nvSpPr>
          <p:spPr>
            <a:xfrm>
              <a:off x="1438203" y="13849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7"/>
                  </a:moveTo>
                  <a:cubicBezTo>
                    <a:pt x="242" y="1"/>
                    <a:pt x="0" y="70"/>
                    <a:pt x="101" y="116"/>
                  </a:cubicBezTo>
                  <a:cubicBezTo>
                    <a:pt x="157" y="142"/>
                    <a:pt x="393" y="73"/>
                    <a:pt x="295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5" name="Google Shape;8435;p5"/>
            <p:cNvSpPr/>
            <p:nvPr/>
          </p:nvSpPr>
          <p:spPr>
            <a:xfrm>
              <a:off x="1407258" y="136392"/>
              <a:ext cx="23985" cy="5992"/>
            </a:xfrm>
            <a:custGeom>
              <a:avLst/>
              <a:gdLst/>
              <a:ahLst/>
              <a:cxnLst/>
              <a:rect l="l" t="t" r="r" b="b"/>
              <a:pathLst>
                <a:path w="672" h="199" extrusionOk="0">
                  <a:moveTo>
                    <a:pt x="580" y="4"/>
                  </a:moveTo>
                  <a:cubicBezTo>
                    <a:pt x="248" y="0"/>
                    <a:pt x="87" y="75"/>
                    <a:pt x="0" y="187"/>
                  </a:cubicBezTo>
                  <a:cubicBezTo>
                    <a:pt x="307" y="178"/>
                    <a:pt x="671" y="199"/>
                    <a:pt x="580" y="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6" name="Google Shape;8436;p5"/>
            <p:cNvSpPr/>
            <p:nvPr/>
          </p:nvSpPr>
          <p:spPr>
            <a:xfrm>
              <a:off x="226857" y="13849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3" y="27"/>
                  </a:moveTo>
                  <a:cubicBezTo>
                    <a:pt x="238" y="1"/>
                    <a:pt x="0" y="70"/>
                    <a:pt x="100" y="116"/>
                  </a:cubicBezTo>
                  <a:cubicBezTo>
                    <a:pt x="150" y="142"/>
                    <a:pt x="392" y="73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7" name="Google Shape;8437;p5"/>
            <p:cNvSpPr/>
            <p:nvPr/>
          </p:nvSpPr>
          <p:spPr>
            <a:xfrm>
              <a:off x="8648419" y="130310"/>
              <a:ext cx="27555" cy="10147"/>
            </a:xfrm>
            <a:custGeom>
              <a:avLst/>
              <a:gdLst/>
              <a:ahLst/>
              <a:cxnLst/>
              <a:rect l="l" t="t" r="r" b="b"/>
              <a:pathLst>
                <a:path w="772" h="337" extrusionOk="0">
                  <a:moveTo>
                    <a:pt x="771" y="299"/>
                  </a:moveTo>
                  <a:lnTo>
                    <a:pt x="771" y="26"/>
                  </a:lnTo>
                  <a:cubicBezTo>
                    <a:pt x="330" y="0"/>
                    <a:pt x="47" y="47"/>
                    <a:pt x="1" y="208"/>
                  </a:cubicBezTo>
                  <a:cubicBezTo>
                    <a:pt x="258" y="236"/>
                    <a:pt x="366" y="337"/>
                    <a:pt x="771" y="2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8" name="Google Shape;8438;p5"/>
            <p:cNvSpPr/>
            <p:nvPr/>
          </p:nvSpPr>
          <p:spPr>
            <a:xfrm>
              <a:off x="8022027" y="133441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2"/>
                  </a:moveTo>
                  <a:cubicBezTo>
                    <a:pt x="193" y="53"/>
                    <a:pt x="39" y="1"/>
                    <a:pt x="1" y="102"/>
                  </a:cubicBezTo>
                  <a:cubicBezTo>
                    <a:pt x="1" y="153"/>
                    <a:pt x="156" y="205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9" name="Google Shape;8439;p5"/>
            <p:cNvSpPr/>
            <p:nvPr/>
          </p:nvSpPr>
          <p:spPr>
            <a:xfrm>
              <a:off x="7719075" y="125583"/>
              <a:ext cx="29946" cy="13760"/>
            </a:xfrm>
            <a:custGeom>
              <a:avLst/>
              <a:gdLst/>
              <a:ahLst/>
              <a:cxnLst/>
              <a:rect l="l" t="t" r="r" b="b"/>
              <a:pathLst>
                <a:path w="839" h="457" extrusionOk="0">
                  <a:moveTo>
                    <a:pt x="196" y="456"/>
                  </a:moveTo>
                  <a:lnTo>
                    <a:pt x="581" y="456"/>
                  </a:lnTo>
                  <a:cubicBezTo>
                    <a:pt x="683" y="222"/>
                    <a:pt x="838" y="138"/>
                    <a:pt x="388" y="0"/>
                  </a:cubicBezTo>
                  <a:cubicBezTo>
                    <a:pt x="529" y="248"/>
                    <a:pt x="5" y="183"/>
                    <a:pt x="0" y="365"/>
                  </a:cubicBezTo>
                  <a:cubicBezTo>
                    <a:pt x="120" y="369"/>
                    <a:pt x="231" y="378"/>
                    <a:pt x="196" y="4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0" name="Google Shape;8440;p5"/>
            <p:cNvSpPr/>
            <p:nvPr/>
          </p:nvSpPr>
          <p:spPr>
            <a:xfrm>
              <a:off x="7650297" y="130701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3"/>
                  </a:moveTo>
                  <a:cubicBezTo>
                    <a:pt x="196" y="52"/>
                    <a:pt x="40" y="0"/>
                    <a:pt x="0" y="103"/>
                  </a:cubicBezTo>
                  <a:cubicBezTo>
                    <a:pt x="0" y="153"/>
                    <a:pt x="157" y="208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1" name="Google Shape;8441;p5"/>
            <p:cNvSpPr/>
            <p:nvPr/>
          </p:nvSpPr>
          <p:spPr>
            <a:xfrm>
              <a:off x="4329313" y="123746"/>
              <a:ext cx="58857" cy="12797"/>
            </a:xfrm>
            <a:custGeom>
              <a:avLst/>
              <a:gdLst/>
              <a:ahLst/>
              <a:cxnLst/>
              <a:rect l="l" t="t" r="r" b="b"/>
              <a:pathLst>
                <a:path w="1649" h="425" extrusionOk="0">
                  <a:moveTo>
                    <a:pt x="674" y="424"/>
                  </a:moveTo>
                  <a:cubicBezTo>
                    <a:pt x="1648" y="60"/>
                    <a:pt x="1" y="0"/>
                    <a:pt x="674" y="4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2" name="Google Shape;8442;p5"/>
            <p:cNvSpPr/>
            <p:nvPr/>
          </p:nvSpPr>
          <p:spPr>
            <a:xfrm>
              <a:off x="4669956" y="131093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5" y="20"/>
                    <a:pt x="5" y="1"/>
                    <a:pt x="0" y="92"/>
                  </a:cubicBezTo>
                  <a:cubicBezTo>
                    <a:pt x="149" y="71"/>
                    <a:pt x="379" y="88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3" name="Google Shape;8443;p5"/>
            <p:cNvSpPr/>
            <p:nvPr/>
          </p:nvSpPr>
          <p:spPr>
            <a:xfrm>
              <a:off x="4133115" y="128323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4" name="Google Shape;8444;p5"/>
            <p:cNvSpPr/>
            <p:nvPr/>
          </p:nvSpPr>
          <p:spPr>
            <a:xfrm>
              <a:off x="3114292" y="127991"/>
              <a:ext cx="7031" cy="6142"/>
            </a:xfrm>
            <a:custGeom>
              <a:avLst/>
              <a:gdLst/>
              <a:ahLst/>
              <a:cxnLst/>
              <a:rect l="l" t="t" r="r" b="b"/>
              <a:pathLst>
                <a:path w="197" h="204" extrusionOk="0">
                  <a:moveTo>
                    <a:pt x="197" y="103"/>
                  </a:moveTo>
                  <a:cubicBezTo>
                    <a:pt x="197" y="52"/>
                    <a:pt x="40" y="0"/>
                    <a:pt x="2" y="103"/>
                  </a:cubicBezTo>
                  <a:cubicBezTo>
                    <a:pt x="1" y="153"/>
                    <a:pt x="159" y="204"/>
                    <a:pt x="197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5" name="Google Shape;8445;p5"/>
            <p:cNvSpPr/>
            <p:nvPr/>
          </p:nvSpPr>
          <p:spPr>
            <a:xfrm>
              <a:off x="1407294" y="125221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4" y="104"/>
                  </a:moveTo>
                  <a:cubicBezTo>
                    <a:pt x="195" y="53"/>
                    <a:pt x="39" y="1"/>
                    <a:pt x="1" y="104"/>
                  </a:cubicBezTo>
                  <a:cubicBezTo>
                    <a:pt x="1" y="155"/>
                    <a:pt x="157" y="207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6" name="Google Shape;8446;p5"/>
            <p:cNvSpPr/>
            <p:nvPr/>
          </p:nvSpPr>
          <p:spPr>
            <a:xfrm>
              <a:off x="8841083" y="116821"/>
              <a:ext cx="27804" cy="18427"/>
            </a:xfrm>
            <a:custGeom>
              <a:avLst/>
              <a:gdLst/>
              <a:ahLst/>
              <a:cxnLst/>
              <a:rect l="l" t="t" r="r" b="b"/>
              <a:pathLst>
                <a:path w="779" h="612" extrusionOk="0">
                  <a:moveTo>
                    <a:pt x="1" y="291"/>
                  </a:moveTo>
                  <a:cubicBezTo>
                    <a:pt x="779" y="611"/>
                    <a:pt x="456" y="0"/>
                    <a:pt x="1" y="2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7" name="Google Shape;8447;p5"/>
            <p:cNvSpPr/>
            <p:nvPr/>
          </p:nvSpPr>
          <p:spPr>
            <a:xfrm>
              <a:off x="6562802" y="122481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2" y="103"/>
                  </a:moveTo>
                  <a:cubicBezTo>
                    <a:pt x="193" y="54"/>
                    <a:pt x="39" y="0"/>
                    <a:pt x="2" y="103"/>
                  </a:cubicBezTo>
                  <a:cubicBezTo>
                    <a:pt x="0" y="154"/>
                    <a:pt x="157" y="208"/>
                    <a:pt x="19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8" name="Google Shape;8448;p5"/>
            <p:cNvSpPr/>
            <p:nvPr/>
          </p:nvSpPr>
          <p:spPr>
            <a:xfrm>
              <a:off x="8810067" y="122090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6"/>
                  </a:moveTo>
                  <a:cubicBezTo>
                    <a:pt x="153" y="141"/>
                    <a:pt x="392" y="72"/>
                    <a:pt x="291" y="25"/>
                  </a:cubicBezTo>
                  <a:cubicBezTo>
                    <a:pt x="238" y="0"/>
                    <a:pt x="0" y="71"/>
                    <a:pt x="9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9" name="Google Shape;8449;p5"/>
            <p:cNvSpPr/>
            <p:nvPr/>
          </p:nvSpPr>
          <p:spPr>
            <a:xfrm>
              <a:off x="2243482" y="122090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5" y="26"/>
                  </a:moveTo>
                  <a:cubicBezTo>
                    <a:pt x="240" y="0"/>
                    <a:pt x="1" y="71"/>
                    <a:pt x="104" y="118"/>
                  </a:cubicBezTo>
                  <a:cubicBezTo>
                    <a:pt x="156" y="143"/>
                    <a:pt x="395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0" name="Google Shape;8450;p5"/>
            <p:cNvSpPr/>
            <p:nvPr/>
          </p:nvSpPr>
          <p:spPr>
            <a:xfrm>
              <a:off x="1166516" y="122873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6" y="21"/>
                    <a:pt x="5" y="2"/>
                    <a:pt x="1" y="92"/>
                  </a:cubicBezTo>
                  <a:cubicBezTo>
                    <a:pt x="151" y="71"/>
                    <a:pt x="379" y="89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1" name="Google Shape;8451;p5"/>
            <p:cNvSpPr/>
            <p:nvPr/>
          </p:nvSpPr>
          <p:spPr>
            <a:xfrm>
              <a:off x="853106" y="12209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2" y="116"/>
                  </a:moveTo>
                  <a:cubicBezTo>
                    <a:pt x="155" y="141"/>
                    <a:pt x="392" y="72"/>
                    <a:pt x="292" y="25"/>
                  </a:cubicBezTo>
                  <a:cubicBezTo>
                    <a:pt x="242" y="0"/>
                    <a:pt x="1" y="71"/>
                    <a:pt x="102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2" name="Google Shape;8452;p5"/>
            <p:cNvSpPr/>
            <p:nvPr/>
          </p:nvSpPr>
          <p:spPr>
            <a:xfrm>
              <a:off x="8944269" y="114503"/>
              <a:ext cx="23914" cy="5992"/>
            </a:xfrm>
            <a:custGeom>
              <a:avLst/>
              <a:gdLst/>
              <a:ahLst/>
              <a:cxnLst/>
              <a:rect l="l" t="t" r="r" b="b"/>
              <a:pathLst>
                <a:path w="670" h="199" extrusionOk="0">
                  <a:moveTo>
                    <a:pt x="582" y="6"/>
                  </a:moveTo>
                  <a:cubicBezTo>
                    <a:pt x="249" y="0"/>
                    <a:pt x="87" y="76"/>
                    <a:pt x="1" y="187"/>
                  </a:cubicBezTo>
                  <a:cubicBezTo>
                    <a:pt x="304" y="179"/>
                    <a:pt x="669" y="199"/>
                    <a:pt x="582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3" name="Google Shape;8453;p5"/>
            <p:cNvSpPr/>
            <p:nvPr/>
          </p:nvSpPr>
          <p:spPr>
            <a:xfrm>
              <a:off x="8824166" y="114352"/>
              <a:ext cx="23914" cy="5781"/>
            </a:xfrm>
            <a:custGeom>
              <a:avLst/>
              <a:gdLst/>
              <a:ahLst/>
              <a:cxnLst/>
              <a:rect l="l" t="t" r="r" b="b"/>
              <a:pathLst>
                <a:path w="670" h="192" extrusionOk="0">
                  <a:moveTo>
                    <a:pt x="475" y="192"/>
                  </a:moveTo>
                  <a:cubicBezTo>
                    <a:pt x="475" y="101"/>
                    <a:pt x="633" y="85"/>
                    <a:pt x="669" y="11"/>
                  </a:cubicBezTo>
                  <a:cubicBezTo>
                    <a:pt x="365" y="21"/>
                    <a:pt x="1" y="0"/>
                    <a:pt x="91" y="1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4" name="Google Shape;8454;p5"/>
            <p:cNvSpPr/>
            <p:nvPr/>
          </p:nvSpPr>
          <p:spPr>
            <a:xfrm>
              <a:off x="2949146" y="109234"/>
              <a:ext cx="13813" cy="10900"/>
            </a:xfrm>
            <a:custGeom>
              <a:avLst/>
              <a:gdLst/>
              <a:ahLst/>
              <a:cxnLst/>
              <a:rect l="l" t="t" r="r" b="b"/>
              <a:pathLst>
                <a:path w="387" h="362" extrusionOk="0">
                  <a:moveTo>
                    <a:pt x="387" y="0"/>
                  </a:moveTo>
                  <a:lnTo>
                    <a:pt x="0" y="0"/>
                  </a:lnTo>
                  <a:lnTo>
                    <a:pt x="0" y="362"/>
                  </a:lnTo>
                  <a:lnTo>
                    <a:pt x="387" y="36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5" name="Google Shape;8455;p5"/>
            <p:cNvSpPr/>
            <p:nvPr/>
          </p:nvSpPr>
          <p:spPr>
            <a:xfrm>
              <a:off x="6793264" y="113901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0" y="1"/>
                    <a:pt x="1" y="70"/>
                    <a:pt x="97" y="117"/>
                  </a:cubicBezTo>
                  <a:cubicBezTo>
                    <a:pt x="155" y="142"/>
                    <a:pt x="392" y="71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6" name="Google Shape;8456;p5"/>
            <p:cNvSpPr/>
            <p:nvPr/>
          </p:nvSpPr>
          <p:spPr>
            <a:xfrm>
              <a:off x="8276688" y="111913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7" y="22"/>
                    <a:pt x="7" y="4"/>
                    <a:pt x="1" y="92"/>
                  </a:cubicBezTo>
                  <a:cubicBezTo>
                    <a:pt x="150" y="71"/>
                    <a:pt x="383" y="90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7" name="Google Shape;8457;p5"/>
            <p:cNvSpPr/>
            <p:nvPr/>
          </p:nvSpPr>
          <p:spPr>
            <a:xfrm>
              <a:off x="6576615" y="111462"/>
              <a:ext cx="20595" cy="3704"/>
            </a:xfrm>
            <a:custGeom>
              <a:avLst/>
              <a:gdLst/>
              <a:ahLst/>
              <a:cxnLst/>
              <a:rect l="l" t="t" r="r" b="b"/>
              <a:pathLst>
                <a:path w="577" h="123" extrusionOk="0">
                  <a:moveTo>
                    <a:pt x="577" y="15"/>
                  </a:moveTo>
                  <a:cubicBezTo>
                    <a:pt x="351" y="28"/>
                    <a:pt x="28" y="1"/>
                    <a:pt x="1" y="107"/>
                  </a:cubicBezTo>
                  <a:cubicBezTo>
                    <a:pt x="227" y="92"/>
                    <a:pt x="547" y="122"/>
                    <a:pt x="577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8" name="Google Shape;8458;p5"/>
            <p:cNvSpPr/>
            <p:nvPr/>
          </p:nvSpPr>
          <p:spPr>
            <a:xfrm>
              <a:off x="8896156" y="106133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3"/>
                  </a:moveTo>
                  <a:cubicBezTo>
                    <a:pt x="194" y="53"/>
                    <a:pt x="38" y="0"/>
                    <a:pt x="0" y="103"/>
                  </a:cubicBezTo>
                  <a:cubicBezTo>
                    <a:pt x="0" y="153"/>
                    <a:pt x="156" y="205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9" name="Google Shape;8459;p5"/>
            <p:cNvSpPr/>
            <p:nvPr/>
          </p:nvSpPr>
          <p:spPr>
            <a:xfrm>
              <a:off x="8743823" y="106404"/>
              <a:ext cx="21558" cy="6504"/>
            </a:xfrm>
            <a:custGeom>
              <a:avLst/>
              <a:gdLst/>
              <a:ahLst/>
              <a:cxnLst/>
              <a:rect l="l" t="t" r="r" b="b"/>
              <a:pathLst>
                <a:path w="604" h="216" extrusionOk="0">
                  <a:moveTo>
                    <a:pt x="603" y="183"/>
                  </a:moveTo>
                  <a:lnTo>
                    <a:pt x="603" y="0"/>
                  </a:lnTo>
                  <a:lnTo>
                    <a:pt x="26" y="0"/>
                  </a:lnTo>
                  <a:cubicBezTo>
                    <a:pt x="0" y="166"/>
                    <a:pt x="219" y="216"/>
                    <a:pt x="603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0" name="Google Shape;8460;p5"/>
            <p:cNvSpPr/>
            <p:nvPr/>
          </p:nvSpPr>
          <p:spPr>
            <a:xfrm>
              <a:off x="1453300" y="93367"/>
              <a:ext cx="37049" cy="15898"/>
            </a:xfrm>
            <a:custGeom>
              <a:avLst/>
              <a:gdLst/>
              <a:ahLst/>
              <a:cxnLst/>
              <a:rect l="l" t="t" r="r" b="b"/>
              <a:pathLst>
                <a:path w="1038" h="528" extrusionOk="0">
                  <a:moveTo>
                    <a:pt x="835" y="527"/>
                  </a:moveTo>
                  <a:cubicBezTo>
                    <a:pt x="1038" y="0"/>
                    <a:pt x="0" y="487"/>
                    <a:pt x="835" y="5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1" name="Google Shape;8461;p5"/>
            <p:cNvSpPr/>
            <p:nvPr/>
          </p:nvSpPr>
          <p:spPr>
            <a:xfrm>
              <a:off x="8214763" y="95504"/>
              <a:ext cx="30017" cy="11020"/>
            </a:xfrm>
            <a:custGeom>
              <a:avLst/>
              <a:gdLst/>
              <a:ahLst/>
              <a:cxnLst/>
              <a:rect l="l" t="t" r="r" b="b"/>
              <a:pathLst>
                <a:path w="841" h="366" extrusionOk="0">
                  <a:moveTo>
                    <a:pt x="578" y="1"/>
                  </a:moveTo>
                  <a:cubicBezTo>
                    <a:pt x="748" y="293"/>
                    <a:pt x="79" y="188"/>
                    <a:pt x="1" y="365"/>
                  </a:cubicBezTo>
                  <a:lnTo>
                    <a:pt x="771" y="365"/>
                  </a:lnTo>
                  <a:cubicBezTo>
                    <a:pt x="738" y="229"/>
                    <a:pt x="840" y="30"/>
                    <a:pt x="57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2" name="Google Shape;8462;p5"/>
            <p:cNvSpPr/>
            <p:nvPr/>
          </p:nvSpPr>
          <p:spPr>
            <a:xfrm>
              <a:off x="6590249" y="103724"/>
              <a:ext cx="13849" cy="2710"/>
            </a:xfrm>
            <a:custGeom>
              <a:avLst/>
              <a:gdLst/>
              <a:ahLst/>
              <a:cxnLst/>
              <a:rect l="l" t="t" r="r" b="b"/>
              <a:pathLst>
                <a:path w="388" h="90" extrusionOk="0">
                  <a:moveTo>
                    <a:pt x="388" y="1"/>
                  </a:moveTo>
                  <a:cubicBezTo>
                    <a:pt x="239" y="20"/>
                    <a:pt x="8" y="3"/>
                    <a:pt x="0" y="89"/>
                  </a:cubicBezTo>
                  <a:cubicBezTo>
                    <a:pt x="153" y="70"/>
                    <a:pt x="384" y="88"/>
                    <a:pt x="3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3" name="Google Shape;8463;p5"/>
            <p:cNvSpPr/>
            <p:nvPr/>
          </p:nvSpPr>
          <p:spPr>
            <a:xfrm>
              <a:off x="5127490" y="102971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4" y="26"/>
                  </a:moveTo>
                  <a:cubicBezTo>
                    <a:pt x="241" y="1"/>
                    <a:pt x="1" y="69"/>
                    <a:pt x="103" y="114"/>
                  </a:cubicBezTo>
                  <a:cubicBezTo>
                    <a:pt x="156" y="143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4" name="Google Shape;8464;p5"/>
            <p:cNvSpPr/>
            <p:nvPr/>
          </p:nvSpPr>
          <p:spPr>
            <a:xfrm>
              <a:off x="2191979" y="98274"/>
              <a:ext cx="22665" cy="8250"/>
            </a:xfrm>
            <a:custGeom>
              <a:avLst/>
              <a:gdLst/>
              <a:ahLst/>
              <a:cxnLst/>
              <a:rect l="l" t="t" r="r" b="b"/>
              <a:pathLst>
                <a:path w="635" h="274" extrusionOk="0">
                  <a:moveTo>
                    <a:pt x="1" y="273"/>
                  </a:moveTo>
                  <a:lnTo>
                    <a:pt x="385" y="273"/>
                  </a:lnTo>
                  <a:cubicBezTo>
                    <a:pt x="400" y="157"/>
                    <a:pt x="635" y="146"/>
                    <a:pt x="578" y="0"/>
                  </a:cubicBezTo>
                  <a:lnTo>
                    <a:pt x="0" y="0"/>
                  </a:lnTo>
                  <a:cubicBezTo>
                    <a:pt x="1" y="92"/>
                    <a:pt x="1" y="182"/>
                    <a:pt x="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5" name="Google Shape;8465;p5"/>
            <p:cNvSpPr/>
            <p:nvPr/>
          </p:nvSpPr>
          <p:spPr>
            <a:xfrm>
              <a:off x="8803072" y="100231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2" y="117"/>
                  </a:moveTo>
                  <a:cubicBezTo>
                    <a:pt x="157" y="140"/>
                    <a:pt x="395" y="72"/>
                    <a:pt x="295" y="25"/>
                  </a:cubicBezTo>
                  <a:cubicBezTo>
                    <a:pt x="242" y="0"/>
                    <a:pt x="0" y="71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6" name="Google Shape;8466;p5"/>
            <p:cNvSpPr/>
            <p:nvPr/>
          </p:nvSpPr>
          <p:spPr>
            <a:xfrm>
              <a:off x="6934854" y="91259"/>
              <a:ext cx="20309" cy="13550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5" y="415"/>
                  </a:moveTo>
                  <a:cubicBezTo>
                    <a:pt x="387" y="359"/>
                    <a:pt x="405" y="306"/>
                    <a:pt x="569" y="323"/>
                  </a:cubicBezTo>
                  <a:lnTo>
                    <a:pt x="569" y="142"/>
                  </a:lnTo>
                  <a:cubicBezTo>
                    <a:pt x="95" y="1"/>
                    <a:pt x="1" y="450"/>
                    <a:pt x="375" y="4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7" name="Google Shape;8467;p5"/>
            <p:cNvSpPr/>
            <p:nvPr/>
          </p:nvSpPr>
          <p:spPr>
            <a:xfrm>
              <a:off x="6136034" y="98124"/>
              <a:ext cx="23950" cy="5992"/>
            </a:xfrm>
            <a:custGeom>
              <a:avLst/>
              <a:gdLst/>
              <a:ahLst/>
              <a:cxnLst/>
              <a:rect l="l" t="t" r="r" b="b"/>
              <a:pathLst>
                <a:path w="671" h="199" extrusionOk="0">
                  <a:moveTo>
                    <a:pt x="579" y="5"/>
                  </a:moveTo>
                  <a:cubicBezTo>
                    <a:pt x="248" y="0"/>
                    <a:pt x="83" y="76"/>
                    <a:pt x="0" y="187"/>
                  </a:cubicBezTo>
                  <a:cubicBezTo>
                    <a:pt x="303" y="178"/>
                    <a:pt x="670" y="198"/>
                    <a:pt x="579" y="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8" name="Google Shape;8468;p5"/>
            <p:cNvSpPr/>
            <p:nvPr/>
          </p:nvSpPr>
          <p:spPr>
            <a:xfrm>
              <a:off x="7863662" y="90055"/>
              <a:ext cx="33587" cy="17313"/>
            </a:xfrm>
            <a:custGeom>
              <a:avLst/>
              <a:gdLst/>
              <a:ahLst/>
              <a:cxnLst/>
              <a:rect l="l" t="t" r="r" b="b"/>
              <a:pathLst>
                <a:path w="941" h="575" extrusionOk="0">
                  <a:moveTo>
                    <a:pt x="1" y="92"/>
                  </a:moveTo>
                  <a:lnTo>
                    <a:pt x="1" y="275"/>
                  </a:lnTo>
                  <a:cubicBezTo>
                    <a:pt x="357" y="575"/>
                    <a:pt x="941" y="0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9" name="Google Shape;8469;p5"/>
            <p:cNvSpPr/>
            <p:nvPr/>
          </p:nvSpPr>
          <p:spPr>
            <a:xfrm>
              <a:off x="6552344" y="9749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6"/>
                  </a:moveTo>
                  <a:cubicBezTo>
                    <a:pt x="238" y="0"/>
                    <a:pt x="1" y="71"/>
                    <a:pt x="100" y="116"/>
                  </a:cubicBezTo>
                  <a:cubicBezTo>
                    <a:pt x="154" y="142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0" name="Google Shape;8470;p5"/>
            <p:cNvSpPr/>
            <p:nvPr/>
          </p:nvSpPr>
          <p:spPr>
            <a:xfrm>
              <a:off x="4370609" y="79005"/>
              <a:ext cx="37763" cy="26828"/>
            </a:xfrm>
            <a:custGeom>
              <a:avLst/>
              <a:gdLst/>
              <a:ahLst/>
              <a:cxnLst/>
              <a:rect l="l" t="t" r="r" b="b"/>
              <a:pathLst>
                <a:path w="1058" h="891" extrusionOk="0">
                  <a:moveTo>
                    <a:pt x="1058" y="549"/>
                  </a:moveTo>
                  <a:lnTo>
                    <a:pt x="1058" y="367"/>
                  </a:lnTo>
                  <a:cubicBezTo>
                    <a:pt x="280" y="1"/>
                    <a:pt x="0" y="891"/>
                    <a:pt x="1058" y="5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1" name="Google Shape;8471;p5"/>
            <p:cNvSpPr/>
            <p:nvPr/>
          </p:nvSpPr>
          <p:spPr>
            <a:xfrm>
              <a:off x="9080076" y="87315"/>
              <a:ext cx="22700" cy="8220"/>
            </a:xfrm>
            <a:custGeom>
              <a:avLst/>
              <a:gdLst/>
              <a:ahLst/>
              <a:cxnLst/>
              <a:rect l="l" t="t" r="r" b="b"/>
              <a:pathLst>
                <a:path w="636" h="273" extrusionOk="0">
                  <a:moveTo>
                    <a:pt x="634" y="0"/>
                  </a:moveTo>
                  <a:lnTo>
                    <a:pt x="249" y="0"/>
                  </a:lnTo>
                  <a:cubicBezTo>
                    <a:pt x="236" y="116"/>
                    <a:pt x="1" y="125"/>
                    <a:pt x="54" y="273"/>
                  </a:cubicBezTo>
                  <a:lnTo>
                    <a:pt x="635" y="273"/>
                  </a:lnTo>
                  <a:cubicBezTo>
                    <a:pt x="634" y="183"/>
                    <a:pt x="634" y="91"/>
                    <a:pt x="6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2" name="Google Shape;8472;p5"/>
            <p:cNvSpPr/>
            <p:nvPr/>
          </p:nvSpPr>
          <p:spPr>
            <a:xfrm>
              <a:off x="72026" y="8969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4"/>
                  </a:moveTo>
                  <a:cubicBezTo>
                    <a:pt x="194" y="53"/>
                    <a:pt x="39" y="1"/>
                    <a:pt x="1" y="104"/>
                  </a:cubicBezTo>
                  <a:cubicBezTo>
                    <a:pt x="1" y="152"/>
                    <a:pt x="157" y="207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3" name="Google Shape;8473;p5"/>
            <p:cNvSpPr/>
            <p:nvPr/>
          </p:nvSpPr>
          <p:spPr>
            <a:xfrm>
              <a:off x="8724086" y="86953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3" y="103"/>
                  </a:moveTo>
                  <a:cubicBezTo>
                    <a:pt x="194" y="53"/>
                    <a:pt x="37" y="0"/>
                    <a:pt x="1" y="103"/>
                  </a:cubicBezTo>
                  <a:cubicBezTo>
                    <a:pt x="1" y="154"/>
                    <a:pt x="159" y="207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4" name="Google Shape;8474;p5"/>
            <p:cNvSpPr/>
            <p:nvPr/>
          </p:nvSpPr>
          <p:spPr>
            <a:xfrm>
              <a:off x="8373378" y="79125"/>
              <a:ext cx="39583" cy="16801"/>
            </a:xfrm>
            <a:custGeom>
              <a:avLst/>
              <a:gdLst/>
              <a:ahLst/>
              <a:cxnLst/>
              <a:rect l="l" t="t" r="r" b="b"/>
              <a:pathLst>
                <a:path w="1109" h="558" extrusionOk="0">
                  <a:moveTo>
                    <a:pt x="954" y="455"/>
                  </a:moveTo>
                  <a:cubicBezTo>
                    <a:pt x="1109" y="142"/>
                    <a:pt x="776" y="57"/>
                    <a:pt x="378" y="1"/>
                  </a:cubicBezTo>
                  <a:cubicBezTo>
                    <a:pt x="0" y="174"/>
                    <a:pt x="175" y="558"/>
                    <a:pt x="954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5" name="Google Shape;8475;p5"/>
            <p:cNvSpPr/>
            <p:nvPr/>
          </p:nvSpPr>
          <p:spPr>
            <a:xfrm>
              <a:off x="5719368" y="89302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4" y="25"/>
                  </a:moveTo>
                  <a:cubicBezTo>
                    <a:pt x="242" y="1"/>
                    <a:pt x="1" y="70"/>
                    <a:pt x="104" y="115"/>
                  </a:cubicBezTo>
                  <a:cubicBezTo>
                    <a:pt x="157" y="142"/>
                    <a:pt x="396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6" name="Google Shape;8476;p5"/>
            <p:cNvSpPr/>
            <p:nvPr/>
          </p:nvSpPr>
          <p:spPr>
            <a:xfrm>
              <a:off x="749886" y="89302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4" y="25"/>
                  </a:moveTo>
                  <a:cubicBezTo>
                    <a:pt x="240" y="1"/>
                    <a:pt x="0" y="70"/>
                    <a:pt x="98" y="115"/>
                  </a:cubicBezTo>
                  <a:cubicBezTo>
                    <a:pt x="155" y="142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7" name="Google Shape;8477;p5"/>
            <p:cNvSpPr/>
            <p:nvPr/>
          </p:nvSpPr>
          <p:spPr>
            <a:xfrm>
              <a:off x="8799859" y="87315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5" y="21"/>
                    <a:pt x="3" y="1"/>
                    <a:pt x="0" y="91"/>
                  </a:cubicBezTo>
                  <a:cubicBezTo>
                    <a:pt x="149" y="72"/>
                    <a:pt x="379" y="89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8" name="Google Shape;8478;p5"/>
            <p:cNvSpPr/>
            <p:nvPr/>
          </p:nvSpPr>
          <p:spPr>
            <a:xfrm>
              <a:off x="6459581" y="65606"/>
              <a:ext cx="52754" cy="24479"/>
            </a:xfrm>
            <a:custGeom>
              <a:avLst/>
              <a:gdLst/>
              <a:ahLst/>
              <a:cxnLst/>
              <a:rect l="l" t="t" r="r" b="b"/>
              <a:pathLst>
                <a:path w="1478" h="813" extrusionOk="0">
                  <a:moveTo>
                    <a:pt x="1" y="812"/>
                  </a:moveTo>
                  <a:cubicBezTo>
                    <a:pt x="1477" y="679"/>
                    <a:pt x="31" y="0"/>
                    <a:pt x="1" y="8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9" name="Google Shape;8479;p5"/>
            <p:cNvSpPr/>
            <p:nvPr/>
          </p:nvSpPr>
          <p:spPr>
            <a:xfrm>
              <a:off x="729291" y="8656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1" y="25"/>
                  </a:moveTo>
                  <a:cubicBezTo>
                    <a:pt x="242" y="0"/>
                    <a:pt x="0" y="69"/>
                    <a:pt x="99" y="116"/>
                  </a:cubicBezTo>
                  <a:cubicBezTo>
                    <a:pt x="153" y="143"/>
                    <a:pt x="392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0" name="Google Shape;8480;p5"/>
            <p:cNvSpPr/>
            <p:nvPr/>
          </p:nvSpPr>
          <p:spPr>
            <a:xfrm>
              <a:off x="3272656" y="78764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1"/>
                  </a:moveTo>
                  <a:cubicBezTo>
                    <a:pt x="197" y="53"/>
                    <a:pt x="40" y="1"/>
                    <a:pt x="2" y="101"/>
                  </a:cubicBezTo>
                  <a:cubicBezTo>
                    <a:pt x="1" y="154"/>
                    <a:pt x="159" y="206"/>
                    <a:pt x="195" y="1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1" name="Google Shape;8481;p5"/>
            <p:cNvSpPr/>
            <p:nvPr/>
          </p:nvSpPr>
          <p:spPr>
            <a:xfrm>
              <a:off x="7017123" y="73615"/>
              <a:ext cx="22558" cy="8220"/>
            </a:xfrm>
            <a:custGeom>
              <a:avLst/>
              <a:gdLst/>
              <a:ahLst/>
              <a:cxnLst/>
              <a:rect l="l" t="t" r="r" b="b"/>
              <a:pathLst>
                <a:path w="632" h="273" extrusionOk="0">
                  <a:moveTo>
                    <a:pt x="577" y="1"/>
                  </a:moveTo>
                  <a:lnTo>
                    <a:pt x="1" y="1"/>
                  </a:lnTo>
                  <a:lnTo>
                    <a:pt x="1" y="272"/>
                  </a:lnTo>
                  <a:lnTo>
                    <a:pt x="386" y="272"/>
                  </a:lnTo>
                  <a:cubicBezTo>
                    <a:pt x="396" y="159"/>
                    <a:pt x="631" y="148"/>
                    <a:pt x="5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2" name="Google Shape;8482;p5"/>
            <p:cNvSpPr/>
            <p:nvPr/>
          </p:nvSpPr>
          <p:spPr>
            <a:xfrm>
              <a:off x="6700465" y="73676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579" y="91"/>
                  </a:moveTo>
                  <a:cubicBezTo>
                    <a:pt x="386" y="93"/>
                    <a:pt x="349" y="17"/>
                    <a:pt x="192" y="0"/>
                  </a:cubicBezTo>
                  <a:cubicBezTo>
                    <a:pt x="192" y="91"/>
                    <a:pt x="37" y="107"/>
                    <a:pt x="1" y="183"/>
                  </a:cubicBezTo>
                  <a:cubicBezTo>
                    <a:pt x="192" y="183"/>
                    <a:pt x="230" y="256"/>
                    <a:pt x="386" y="272"/>
                  </a:cubicBezTo>
                  <a:cubicBezTo>
                    <a:pt x="386" y="183"/>
                    <a:pt x="542" y="165"/>
                    <a:pt x="579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3" name="Google Shape;8483;p5"/>
            <p:cNvSpPr/>
            <p:nvPr/>
          </p:nvSpPr>
          <p:spPr>
            <a:xfrm>
              <a:off x="3668300" y="78372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3" y="27"/>
                  </a:moveTo>
                  <a:cubicBezTo>
                    <a:pt x="240" y="1"/>
                    <a:pt x="1" y="70"/>
                    <a:pt x="102" y="116"/>
                  </a:cubicBezTo>
                  <a:cubicBezTo>
                    <a:pt x="153" y="140"/>
                    <a:pt x="395" y="71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4" name="Google Shape;8484;p5"/>
            <p:cNvSpPr/>
            <p:nvPr/>
          </p:nvSpPr>
          <p:spPr>
            <a:xfrm>
              <a:off x="2267753" y="76054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4" y="104"/>
                  </a:moveTo>
                  <a:cubicBezTo>
                    <a:pt x="195" y="53"/>
                    <a:pt x="39" y="1"/>
                    <a:pt x="2" y="104"/>
                  </a:cubicBezTo>
                  <a:cubicBezTo>
                    <a:pt x="1" y="152"/>
                    <a:pt x="156" y="206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5" name="Google Shape;8485;p5"/>
            <p:cNvSpPr/>
            <p:nvPr/>
          </p:nvSpPr>
          <p:spPr>
            <a:xfrm>
              <a:off x="8169898" y="75663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5" y="25"/>
                  </a:moveTo>
                  <a:cubicBezTo>
                    <a:pt x="240" y="1"/>
                    <a:pt x="1" y="69"/>
                    <a:pt x="101" y="117"/>
                  </a:cubicBezTo>
                  <a:cubicBezTo>
                    <a:pt x="154" y="140"/>
                    <a:pt x="392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6" name="Google Shape;8486;p5"/>
            <p:cNvSpPr/>
            <p:nvPr/>
          </p:nvSpPr>
          <p:spPr>
            <a:xfrm>
              <a:off x="330042" y="75663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5"/>
                  </a:moveTo>
                  <a:cubicBezTo>
                    <a:pt x="241" y="1"/>
                    <a:pt x="1" y="69"/>
                    <a:pt x="100" y="117"/>
                  </a:cubicBezTo>
                  <a:cubicBezTo>
                    <a:pt x="153" y="140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7" name="Google Shape;8487;p5"/>
            <p:cNvSpPr/>
            <p:nvPr/>
          </p:nvSpPr>
          <p:spPr>
            <a:xfrm>
              <a:off x="6855189" y="72923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4"/>
                  </a:moveTo>
                  <a:cubicBezTo>
                    <a:pt x="241" y="0"/>
                    <a:pt x="1" y="68"/>
                    <a:pt x="101" y="115"/>
                  </a:cubicBezTo>
                  <a:cubicBezTo>
                    <a:pt x="153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8" name="Google Shape;8488;p5"/>
            <p:cNvSpPr/>
            <p:nvPr/>
          </p:nvSpPr>
          <p:spPr>
            <a:xfrm>
              <a:off x="6593925" y="67804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7" y="194"/>
                  </a:moveTo>
                  <a:cubicBezTo>
                    <a:pt x="477" y="104"/>
                    <a:pt x="633" y="87"/>
                    <a:pt x="670" y="12"/>
                  </a:cubicBezTo>
                  <a:cubicBezTo>
                    <a:pt x="370" y="20"/>
                    <a:pt x="0" y="1"/>
                    <a:pt x="92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9" name="Google Shape;8489;p5"/>
            <p:cNvSpPr/>
            <p:nvPr/>
          </p:nvSpPr>
          <p:spPr>
            <a:xfrm>
              <a:off x="6080926" y="65095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4"/>
                  </a:moveTo>
                  <a:cubicBezTo>
                    <a:pt x="196" y="54"/>
                    <a:pt x="39" y="1"/>
                    <a:pt x="4" y="104"/>
                  </a:cubicBezTo>
                  <a:cubicBezTo>
                    <a:pt x="0" y="153"/>
                    <a:pt x="157" y="207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0" name="Google Shape;8490;p5"/>
            <p:cNvSpPr/>
            <p:nvPr/>
          </p:nvSpPr>
          <p:spPr>
            <a:xfrm>
              <a:off x="5578492" y="62746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1" name="Google Shape;8491;p5"/>
            <p:cNvSpPr/>
            <p:nvPr/>
          </p:nvSpPr>
          <p:spPr>
            <a:xfrm>
              <a:off x="2188517" y="64703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98" y="117"/>
                  </a:moveTo>
                  <a:cubicBezTo>
                    <a:pt x="152" y="141"/>
                    <a:pt x="391" y="74"/>
                    <a:pt x="290" y="27"/>
                  </a:cubicBezTo>
                  <a:cubicBezTo>
                    <a:pt x="238" y="0"/>
                    <a:pt x="1" y="68"/>
                    <a:pt x="98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2" name="Google Shape;8492;p5"/>
            <p:cNvSpPr/>
            <p:nvPr/>
          </p:nvSpPr>
          <p:spPr>
            <a:xfrm>
              <a:off x="614899" y="59976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1"/>
                  </a:lnTo>
                  <a:lnTo>
                    <a:pt x="27" y="1"/>
                  </a:lnTo>
                  <a:cubicBezTo>
                    <a:pt x="0" y="164"/>
                    <a:pt x="217" y="214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3" name="Google Shape;8493;p5"/>
            <p:cNvSpPr/>
            <p:nvPr/>
          </p:nvSpPr>
          <p:spPr>
            <a:xfrm>
              <a:off x="5279002" y="56484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5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2" y="142"/>
                    <a:pt x="390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4" name="Google Shape;8494;p5"/>
            <p:cNvSpPr/>
            <p:nvPr/>
          </p:nvSpPr>
          <p:spPr>
            <a:xfrm>
              <a:off x="2031009" y="51937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6" y="176"/>
                  </a:moveTo>
                  <a:cubicBezTo>
                    <a:pt x="323" y="182"/>
                    <a:pt x="346" y="293"/>
                    <a:pt x="655" y="268"/>
                  </a:cubicBezTo>
                  <a:cubicBezTo>
                    <a:pt x="954" y="45"/>
                    <a:pt x="0" y="0"/>
                    <a:pt x="76" y="1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5" name="Google Shape;8495;p5"/>
            <p:cNvSpPr/>
            <p:nvPr/>
          </p:nvSpPr>
          <p:spPr>
            <a:xfrm>
              <a:off x="4728348" y="5374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1" y="116"/>
                  </a:moveTo>
                  <a:cubicBezTo>
                    <a:pt x="154" y="141"/>
                    <a:pt x="394" y="72"/>
                    <a:pt x="293" y="25"/>
                  </a:cubicBezTo>
                  <a:cubicBezTo>
                    <a:pt x="241" y="0"/>
                    <a:pt x="1" y="69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6" name="Google Shape;8496;p5"/>
            <p:cNvSpPr/>
            <p:nvPr/>
          </p:nvSpPr>
          <p:spPr>
            <a:xfrm>
              <a:off x="4105561" y="51184"/>
              <a:ext cx="13777" cy="6835"/>
            </a:xfrm>
            <a:custGeom>
              <a:avLst/>
              <a:gdLst/>
              <a:ahLst/>
              <a:cxnLst/>
              <a:rect l="l" t="t" r="r" b="b"/>
              <a:pathLst>
                <a:path w="386" h="227" extrusionOk="0">
                  <a:moveTo>
                    <a:pt x="385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3" y="201"/>
                    <a:pt x="338" y="226"/>
                    <a:pt x="385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7" name="Google Shape;8497;p5"/>
            <p:cNvSpPr/>
            <p:nvPr/>
          </p:nvSpPr>
          <p:spPr>
            <a:xfrm>
              <a:off x="1283479" y="51787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0"/>
                  </a:moveTo>
                  <a:cubicBezTo>
                    <a:pt x="235" y="20"/>
                    <a:pt x="4" y="1"/>
                    <a:pt x="0" y="90"/>
                  </a:cubicBezTo>
                  <a:cubicBezTo>
                    <a:pt x="151" y="72"/>
                    <a:pt x="380" y="89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8" name="Google Shape;8498;p5"/>
            <p:cNvSpPr/>
            <p:nvPr/>
          </p:nvSpPr>
          <p:spPr>
            <a:xfrm>
              <a:off x="762021" y="43597"/>
              <a:ext cx="27198" cy="10930"/>
            </a:xfrm>
            <a:custGeom>
              <a:avLst/>
              <a:gdLst/>
              <a:ahLst/>
              <a:cxnLst/>
              <a:rect l="l" t="t" r="r" b="b"/>
              <a:pathLst>
                <a:path w="762" h="363" extrusionOk="0">
                  <a:moveTo>
                    <a:pt x="533" y="362"/>
                  </a:moveTo>
                  <a:cubicBezTo>
                    <a:pt x="650" y="357"/>
                    <a:pt x="762" y="349"/>
                    <a:pt x="724" y="272"/>
                  </a:cubicBezTo>
                  <a:cubicBezTo>
                    <a:pt x="408" y="269"/>
                    <a:pt x="618" y="19"/>
                    <a:pt x="339" y="1"/>
                  </a:cubicBezTo>
                  <a:cubicBezTo>
                    <a:pt x="1" y="186"/>
                    <a:pt x="480" y="178"/>
                    <a:pt x="144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9" name="Google Shape;8499;p5"/>
            <p:cNvSpPr/>
            <p:nvPr/>
          </p:nvSpPr>
          <p:spPr>
            <a:xfrm>
              <a:off x="4511592" y="45614"/>
              <a:ext cx="13920" cy="7407"/>
            </a:xfrm>
            <a:custGeom>
              <a:avLst/>
              <a:gdLst/>
              <a:ahLst/>
              <a:cxnLst/>
              <a:rect l="l" t="t" r="r" b="b"/>
              <a:pathLst>
                <a:path w="390" h="246" extrusionOk="0">
                  <a:moveTo>
                    <a:pt x="389" y="114"/>
                  </a:moveTo>
                  <a:cubicBezTo>
                    <a:pt x="384" y="21"/>
                    <a:pt x="50" y="0"/>
                    <a:pt x="0" y="114"/>
                  </a:cubicBezTo>
                  <a:cubicBezTo>
                    <a:pt x="220" y="106"/>
                    <a:pt x="303" y="245"/>
                    <a:pt x="389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0" name="Google Shape;8500;p5"/>
            <p:cNvSpPr/>
            <p:nvPr/>
          </p:nvSpPr>
          <p:spPr>
            <a:xfrm>
              <a:off x="874486" y="40797"/>
              <a:ext cx="25592" cy="11020"/>
            </a:xfrm>
            <a:custGeom>
              <a:avLst/>
              <a:gdLst/>
              <a:ahLst/>
              <a:cxnLst/>
              <a:rect l="l" t="t" r="r" b="b"/>
              <a:pathLst>
                <a:path w="717" h="366" extrusionOk="0">
                  <a:moveTo>
                    <a:pt x="83" y="365"/>
                  </a:moveTo>
                  <a:lnTo>
                    <a:pt x="660" y="365"/>
                  </a:lnTo>
                  <a:cubicBezTo>
                    <a:pt x="716" y="159"/>
                    <a:pt x="614" y="23"/>
                    <a:pt x="275" y="1"/>
                  </a:cubicBezTo>
                  <a:cubicBezTo>
                    <a:pt x="215" y="126"/>
                    <a:pt x="1" y="174"/>
                    <a:pt x="83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1" name="Google Shape;8501;p5"/>
            <p:cNvSpPr/>
            <p:nvPr/>
          </p:nvSpPr>
          <p:spPr>
            <a:xfrm>
              <a:off x="4619595" y="35739"/>
              <a:ext cx="36621" cy="17946"/>
            </a:xfrm>
            <a:custGeom>
              <a:avLst/>
              <a:gdLst/>
              <a:ahLst/>
              <a:cxnLst/>
              <a:rect l="l" t="t" r="r" b="b"/>
              <a:pathLst>
                <a:path w="1026" h="596" extrusionOk="0">
                  <a:moveTo>
                    <a:pt x="1026" y="170"/>
                  </a:moveTo>
                  <a:cubicBezTo>
                    <a:pt x="411" y="224"/>
                    <a:pt x="429" y="0"/>
                    <a:pt x="61" y="170"/>
                  </a:cubicBezTo>
                  <a:cubicBezTo>
                    <a:pt x="0" y="596"/>
                    <a:pt x="953" y="413"/>
                    <a:pt x="1026" y="1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2" name="Google Shape;8502;p5"/>
            <p:cNvSpPr/>
            <p:nvPr/>
          </p:nvSpPr>
          <p:spPr>
            <a:xfrm>
              <a:off x="1214593" y="4323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4"/>
                  </a:moveTo>
                  <a:cubicBezTo>
                    <a:pt x="197" y="54"/>
                    <a:pt x="39" y="1"/>
                    <a:pt x="1" y="104"/>
                  </a:cubicBezTo>
                  <a:cubicBezTo>
                    <a:pt x="1" y="152"/>
                    <a:pt x="159" y="206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3" name="Google Shape;8503;p5"/>
            <p:cNvSpPr/>
            <p:nvPr/>
          </p:nvSpPr>
          <p:spPr>
            <a:xfrm>
              <a:off x="5826301" y="38148"/>
              <a:ext cx="20737" cy="8220"/>
            </a:xfrm>
            <a:custGeom>
              <a:avLst/>
              <a:gdLst/>
              <a:ahLst/>
              <a:cxnLst/>
              <a:rect l="l" t="t" r="r" b="b"/>
              <a:pathLst>
                <a:path w="581" h="273" extrusionOk="0">
                  <a:moveTo>
                    <a:pt x="580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0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4" name="Google Shape;8504;p5"/>
            <p:cNvSpPr/>
            <p:nvPr/>
          </p:nvSpPr>
          <p:spPr>
            <a:xfrm>
              <a:off x="4717177" y="38178"/>
              <a:ext cx="14812" cy="9455"/>
            </a:xfrm>
            <a:custGeom>
              <a:avLst/>
              <a:gdLst/>
              <a:ahLst/>
              <a:cxnLst/>
              <a:rect l="l" t="t" r="r" b="b"/>
              <a:pathLst>
                <a:path w="415" h="314" extrusionOk="0">
                  <a:moveTo>
                    <a:pt x="414" y="272"/>
                  </a:moveTo>
                  <a:lnTo>
                    <a:pt x="414" y="90"/>
                  </a:lnTo>
                  <a:cubicBezTo>
                    <a:pt x="219" y="90"/>
                    <a:pt x="185" y="17"/>
                    <a:pt x="27" y="0"/>
                  </a:cubicBezTo>
                  <a:cubicBezTo>
                    <a:pt x="46" y="141"/>
                    <a:pt x="1" y="314"/>
                    <a:pt x="414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5" name="Google Shape;8505;p5"/>
            <p:cNvSpPr/>
            <p:nvPr/>
          </p:nvSpPr>
          <p:spPr>
            <a:xfrm>
              <a:off x="860066" y="40105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5"/>
                  </a:moveTo>
                  <a:cubicBezTo>
                    <a:pt x="240" y="0"/>
                    <a:pt x="0" y="68"/>
                    <a:pt x="98" y="117"/>
                  </a:cubicBezTo>
                  <a:cubicBezTo>
                    <a:pt x="154" y="140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6" name="Google Shape;8506;p5"/>
            <p:cNvSpPr/>
            <p:nvPr/>
          </p:nvSpPr>
          <p:spPr>
            <a:xfrm>
              <a:off x="8834195" y="34836"/>
              <a:ext cx="13884" cy="6715"/>
            </a:xfrm>
            <a:custGeom>
              <a:avLst/>
              <a:gdLst/>
              <a:ahLst/>
              <a:cxnLst/>
              <a:rect l="l" t="t" r="r" b="b"/>
              <a:pathLst>
                <a:path w="389" h="223" extrusionOk="0">
                  <a:moveTo>
                    <a:pt x="388" y="110"/>
                  </a:moveTo>
                  <a:cubicBezTo>
                    <a:pt x="346" y="0"/>
                    <a:pt x="173" y="54"/>
                    <a:pt x="0" y="110"/>
                  </a:cubicBezTo>
                  <a:cubicBezTo>
                    <a:pt x="6" y="200"/>
                    <a:pt x="337" y="222"/>
                    <a:pt x="388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7" name="Google Shape;8507;p5"/>
            <p:cNvSpPr/>
            <p:nvPr/>
          </p:nvSpPr>
          <p:spPr>
            <a:xfrm>
              <a:off x="9050916" y="3188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2" y="25"/>
                  </a:moveTo>
                  <a:cubicBezTo>
                    <a:pt x="240" y="1"/>
                    <a:pt x="1" y="68"/>
                    <a:pt x="100" y="117"/>
                  </a:cubicBezTo>
                  <a:cubicBezTo>
                    <a:pt x="152" y="143"/>
                    <a:pt x="394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8" name="Google Shape;8508;p5"/>
            <p:cNvSpPr/>
            <p:nvPr/>
          </p:nvSpPr>
          <p:spPr>
            <a:xfrm>
              <a:off x="8968289" y="3188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5"/>
                  </a:moveTo>
                  <a:cubicBezTo>
                    <a:pt x="242" y="1"/>
                    <a:pt x="0" y="68"/>
                    <a:pt x="103" y="117"/>
                  </a:cubicBezTo>
                  <a:cubicBezTo>
                    <a:pt x="155" y="143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9" name="Google Shape;8509;p5"/>
            <p:cNvSpPr/>
            <p:nvPr/>
          </p:nvSpPr>
          <p:spPr>
            <a:xfrm>
              <a:off x="8625790" y="20895"/>
              <a:ext cx="22665" cy="11773"/>
            </a:xfrm>
            <a:custGeom>
              <a:avLst/>
              <a:gdLst/>
              <a:ahLst/>
              <a:cxnLst/>
              <a:rect l="l" t="t" r="r" b="b"/>
              <a:pathLst>
                <a:path w="635" h="391" extrusionOk="0">
                  <a:moveTo>
                    <a:pt x="635" y="390"/>
                  </a:moveTo>
                  <a:lnTo>
                    <a:pt x="635" y="27"/>
                  </a:lnTo>
                  <a:cubicBezTo>
                    <a:pt x="125" y="0"/>
                    <a:pt x="1" y="153"/>
                    <a:pt x="54" y="3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0" name="Google Shape;8510;p5"/>
            <p:cNvSpPr/>
            <p:nvPr/>
          </p:nvSpPr>
          <p:spPr>
            <a:xfrm>
              <a:off x="1768602" y="2917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5"/>
                  </a:moveTo>
                  <a:cubicBezTo>
                    <a:pt x="239" y="0"/>
                    <a:pt x="1" y="70"/>
                    <a:pt x="100" y="117"/>
                  </a:cubicBezTo>
                  <a:cubicBezTo>
                    <a:pt x="153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1" name="Google Shape;8511;p5"/>
            <p:cNvSpPr/>
            <p:nvPr/>
          </p:nvSpPr>
          <p:spPr>
            <a:xfrm>
              <a:off x="1744689" y="16289"/>
              <a:ext cx="22986" cy="13670"/>
            </a:xfrm>
            <a:custGeom>
              <a:avLst/>
              <a:gdLst/>
              <a:ahLst/>
              <a:cxnLst/>
              <a:rect l="l" t="t" r="r" b="b"/>
              <a:pathLst>
                <a:path w="644" h="454" extrusionOk="0">
                  <a:moveTo>
                    <a:pt x="1" y="89"/>
                  </a:moveTo>
                  <a:lnTo>
                    <a:pt x="1" y="453"/>
                  </a:lnTo>
                  <a:lnTo>
                    <a:pt x="578" y="453"/>
                  </a:lnTo>
                  <a:cubicBezTo>
                    <a:pt x="629" y="217"/>
                    <a:pt x="643" y="0"/>
                    <a:pt x="1" y="8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2" name="Google Shape;8512;p5"/>
            <p:cNvSpPr/>
            <p:nvPr/>
          </p:nvSpPr>
          <p:spPr>
            <a:xfrm>
              <a:off x="8118324" y="16289"/>
              <a:ext cx="26948" cy="13008"/>
            </a:xfrm>
            <a:custGeom>
              <a:avLst/>
              <a:gdLst/>
              <a:ahLst/>
              <a:cxnLst/>
              <a:rect l="l" t="t" r="r" b="b"/>
              <a:pathLst>
                <a:path w="755" h="432" extrusionOk="0">
                  <a:moveTo>
                    <a:pt x="194" y="0"/>
                  </a:moveTo>
                  <a:cubicBezTo>
                    <a:pt x="212" y="158"/>
                    <a:pt x="154" y="282"/>
                    <a:pt x="1" y="362"/>
                  </a:cubicBezTo>
                  <a:cubicBezTo>
                    <a:pt x="660" y="431"/>
                    <a:pt x="754" y="16"/>
                    <a:pt x="1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3" name="Google Shape;8513;p5"/>
            <p:cNvSpPr/>
            <p:nvPr/>
          </p:nvSpPr>
          <p:spPr>
            <a:xfrm>
              <a:off x="3905901" y="21046"/>
              <a:ext cx="13777" cy="7377"/>
            </a:xfrm>
            <a:custGeom>
              <a:avLst/>
              <a:gdLst/>
              <a:ahLst/>
              <a:cxnLst/>
              <a:rect l="l" t="t" r="r" b="b"/>
              <a:pathLst>
                <a:path w="386" h="245" extrusionOk="0">
                  <a:moveTo>
                    <a:pt x="386" y="113"/>
                  </a:moveTo>
                  <a:cubicBezTo>
                    <a:pt x="383" y="21"/>
                    <a:pt x="49" y="0"/>
                    <a:pt x="1" y="113"/>
                  </a:cubicBezTo>
                  <a:cubicBezTo>
                    <a:pt x="216" y="103"/>
                    <a:pt x="304" y="244"/>
                    <a:pt x="386" y="1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4" name="Google Shape;8514;p5"/>
            <p:cNvSpPr/>
            <p:nvPr/>
          </p:nvSpPr>
          <p:spPr>
            <a:xfrm>
              <a:off x="1541388" y="23665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5" y="26"/>
                  </a:moveTo>
                  <a:cubicBezTo>
                    <a:pt x="242" y="1"/>
                    <a:pt x="0" y="70"/>
                    <a:pt x="102" y="117"/>
                  </a:cubicBezTo>
                  <a:cubicBezTo>
                    <a:pt x="157" y="143"/>
                    <a:pt x="395" y="72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5" name="Google Shape;8515;p5"/>
            <p:cNvSpPr/>
            <p:nvPr/>
          </p:nvSpPr>
          <p:spPr>
            <a:xfrm>
              <a:off x="560719" y="21317"/>
              <a:ext cx="6960" cy="6263"/>
            </a:xfrm>
            <a:custGeom>
              <a:avLst/>
              <a:gdLst/>
              <a:ahLst/>
              <a:cxnLst/>
              <a:rect l="l" t="t" r="r" b="b"/>
              <a:pathLst>
                <a:path w="195" h="208" extrusionOk="0">
                  <a:moveTo>
                    <a:pt x="195" y="104"/>
                  </a:moveTo>
                  <a:cubicBezTo>
                    <a:pt x="195" y="55"/>
                    <a:pt x="34" y="0"/>
                    <a:pt x="0" y="104"/>
                  </a:cubicBezTo>
                  <a:cubicBezTo>
                    <a:pt x="0" y="154"/>
                    <a:pt x="158" y="208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6" name="Google Shape;8516;p5"/>
            <p:cNvSpPr/>
            <p:nvPr/>
          </p:nvSpPr>
          <p:spPr>
            <a:xfrm>
              <a:off x="271615" y="18125"/>
              <a:ext cx="27662" cy="9966"/>
            </a:xfrm>
            <a:custGeom>
              <a:avLst/>
              <a:gdLst/>
              <a:ahLst/>
              <a:cxnLst/>
              <a:rect l="l" t="t" r="r" b="b"/>
              <a:pathLst>
                <a:path w="775" h="331" extrusionOk="0">
                  <a:moveTo>
                    <a:pt x="775" y="119"/>
                  </a:moveTo>
                  <a:cubicBezTo>
                    <a:pt x="515" y="2"/>
                    <a:pt x="54" y="1"/>
                    <a:pt x="1" y="210"/>
                  </a:cubicBezTo>
                  <a:cubicBezTo>
                    <a:pt x="257" y="328"/>
                    <a:pt x="719" y="331"/>
                    <a:pt x="775" y="11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7" name="Google Shape;8517;p5"/>
            <p:cNvSpPr/>
            <p:nvPr/>
          </p:nvSpPr>
          <p:spPr>
            <a:xfrm>
              <a:off x="4135935" y="7858"/>
              <a:ext cx="37120" cy="16591"/>
            </a:xfrm>
            <a:custGeom>
              <a:avLst/>
              <a:gdLst/>
              <a:ahLst/>
              <a:cxnLst/>
              <a:rect l="l" t="t" r="r" b="b"/>
              <a:pathLst>
                <a:path w="1040" h="551" extrusionOk="0">
                  <a:moveTo>
                    <a:pt x="884" y="551"/>
                  </a:moveTo>
                  <a:cubicBezTo>
                    <a:pt x="1039" y="1"/>
                    <a:pt x="0" y="490"/>
                    <a:pt x="884" y="55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8" name="Google Shape;8518;p5"/>
            <p:cNvSpPr/>
            <p:nvPr/>
          </p:nvSpPr>
          <p:spPr>
            <a:xfrm>
              <a:off x="860887" y="16409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5" y="176"/>
                  </a:moveTo>
                  <a:cubicBezTo>
                    <a:pt x="322" y="182"/>
                    <a:pt x="344" y="293"/>
                    <a:pt x="656" y="267"/>
                  </a:cubicBezTo>
                  <a:cubicBezTo>
                    <a:pt x="955" y="45"/>
                    <a:pt x="1" y="0"/>
                    <a:pt x="75" y="1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9" name="Google Shape;8519;p5"/>
            <p:cNvSpPr/>
            <p:nvPr/>
          </p:nvSpPr>
          <p:spPr>
            <a:xfrm>
              <a:off x="6958482" y="18246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3" y="24"/>
                  </a:moveTo>
                  <a:cubicBezTo>
                    <a:pt x="239" y="1"/>
                    <a:pt x="1" y="68"/>
                    <a:pt x="97" y="115"/>
                  </a:cubicBezTo>
                  <a:cubicBezTo>
                    <a:pt x="153" y="140"/>
                    <a:pt x="391" y="72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0" name="Google Shape;8520;p5"/>
            <p:cNvSpPr/>
            <p:nvPr/>
          </p:nvSpPr>
          <p:spPr>
            <a:xfrm>
              <a:off x="5981739" y="10749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662" y="364"/>
                  </a:moveTo>
                  <a:cubicBezTo>
                    <a:pt x="715" y="158"/>
                    <a:pt x="612" y="22"/>
                    <a:pt x="277" y="0"/>
                  </a:cubicBezTo>
                  <a:cubicBezTo>
                    <a:pt x="214" y="123"/>
                    <a:pt x="0" y="174"/>
                    <a:pt x="84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1" name="Google Shape;8521;p5"/>
            <p:cNvSpPr/>
            <p:nvPr/>
          </p:nvSpPr>
          <p:spPr>
            <a:xfrm>
              <a:off x="2912347" y="7076"/>
              <a:ext cx="39726" cy="15808"/>
            </a:xfrm>
            <a:custGeom>
              <a:avLst/>
              <a:gdLst/>
              <a:ahLst/>
              <a:cxnLst/>
              <a:rect l="l" t="t" r="r" b="b"/>
              <a:pathLst>
                <a:path w="1113" h="525" extrusionOk="0">
                  <a:moveTo>
                    <a:pt x="648" y="306"/>
                  </a:moveTo>
                  <a:cubicBezTo>
                    <a:pt x="1112" y="1"/>
                    <a:pt x="0" y="524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2" name="Google Shape;8522;p5"/>
            <p:cNvSpPr/>
            <p:nvPr/>
          </p:nvSpPr>
          <p:spPr>
            <a:xfrm>
              <a:off x="2177345" y="8069"/>
              <a:ext cx="14705" cy="9455"/>
            </a:xfrm>
            <a:custGeom>
              <a:avLst/>
              <a:gdLst/>
              <a:ahLst/>
              <a:cxnLst/>
              <a:rect l="l" t="t" r="r" b="b"/>
              <a:pathLst>
                <a:path w="412" h="314" extrusionOk="0">
                  <a:moveTo>
                    <a:pt x="411" y="273"/>
                  </a:moveTo>
                  <a:lnTo>
                    <a:pt x="411" y="92"/>
                  </a:lnTo>
                  <a:cubicBezTo>
                    <a:pt x="218" y="92"/>
                    <a:pt x="182" y="19"/>
                    <a:pt x="26" y="0"/>
                  </a:cubicBezTo>
                  <a:cubicBezTo>
                    <a:pt x="46" y="143"/>
                    <a:pt x="0" y="314"/>
                    <a:pt x="41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3" name="Google Shape;8523;p5"/>
            <p:cNvSpPr/>
            <p:nvPr/>
          </p:nvSpPr>
          <p:spPr>
            <a:xfrm>
              <a:off x="1909763" y="13519"/>
              <a:ext cx="13920" cy="2710"/>
            </a:xfrm>
            <a:custGeom>
              <a:avLst/>
              <a:gdLst/>
              <a:ahLst/>
              <a:cxnLst/>
              <a:rect l="l" t="t" r="r" b="b"/>
              <a:pathLst>
                <a:path w="390" h="90" extrusionOk="0">
                  <a:moveTo>
                    <a:pt x="390" y="1"/>
                  </a:moveTo>
                  <a:cubicBezTo>
                    <a:pt x="240" y="21"/>
                    <a:pt x="6" y="2"/>
                    <a:pt x="1" y="90"/>
                  </a:cubicBezTo>
                  <a:cubicBezTo>
                    <a:pt x="153" y="70"/>
                    <a:pt x="384" y="88"/>
                    <a:pt x="3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4" name="Google Shape;8524;p5"/>
            <p:cNvSpPr/>
            <p:nvPr/>
          </p:nvSpPr>
          <p:spPr>
            <a:xfrm>
              <a:off x="3998736" y="999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1" y="25"/>
                  </a:moveTo>
                  <a:cubicBezTo>
                    <a:pt x="242" y="0"/>
                    <a:pt x="0" y="68"/>
                    <a:pt x="99" y="117"/>
                  </a:cubicBezTo>
                  <a:cubicBezTo>
                    <a:pt x="153" y="141"/>
                    <a:pt x="392" y="74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5" name="Google Shape;8525;p5"/>
            <p:cNvSpPr/>
            <p:nvPr/>
          </p:nvSpPr>
          <p:spPr>
            <a:xfrm>
              <a:off x="804994" y="999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1" y="25"/>
                  </a:moveTo>
                  <a:cubicBezTo>
                    <a:pt x="238" y="0"/>
                    <a:pt x="0" y="68"/>
                    <a:pt x="99" y="117"/>
                  </a:cubicBezTo>
                  <a:cubicBezTo>
                    <a:pt x="153" y="141"/>
                    <a:pt x="392" y="74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6" name="Google Shape;8526;p5"/>
            <p:cNvSpPr/>
            <p:nvPr/>
          </p:nvSpPr>
          <p:spPr>
            <a:xfrm>
              <a:off x="6982645" y="5329"/>
              <a:ext cx="13849" cy="5450"/>
            </a:xfrm>
            <a:custGeom>
              <a:avLst/>
              <a:gdLst/>
              <a:ahLst/>
              <a:cxnLst/>
              <a:rect l="l" t="t" r="r" b="b"/>
              <a:pathLst>
                <a:path w="388" h="181" extrusionOk="0">
                  <a:moveTo>
                    <a:pt x="387" y="0"/>
                  </a:moveTo>
                  <a:lnTo>
                    <a:pt x="1" y="0"/>
                  </a:lnTo>
                  <a:lnTo>
                    <a:pt x="1" y="180"/>
                  </a:lnTo>
                  <a:lnTo>
                    <a:pt x="387" y="18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7" name="Google Shape;8527;p5"/>
            <p:cNvSpPr/>
            <p:nvPr/>
          </p:nvSpPr>
          <p:spPr>
            <a:xfrm>
              <a:off x="3155694" y="2559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6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8" name="Google Shape;8528;p5"/>
            <p:cNvSpPr/>
            <p:nvPr/>
          </p:nvSpPr>
          <p:spPr>
            <a:xfrm>
              <a:off x="2086081" y="0"/>
              <a:ext cx="34086" cy="8792"/>
            </a:xfrm>
            <a:custGeom>
              <a:avLst/>
              <a:gdLst/>
              <a:ahLst/>
              <a:cxnLst/>
              <a:rect l="l" t="t" r="r" b="b"/>
              <a:pathLst>
                <a:path w="955" h="292" extrusionOk="0">
                  <a:moveTo>
                    <a:pt x="76" y="177"/>
                  </a:moveTo>
                  <a:cubicBezTo>
                    <a:pt x="321" y="182"/>
                    <a:pt x="341" y="292"/>
                    <a:pt x="654" y="268"/>
                  </a:cubicBezTo>
                  <a:cubicBezTo>
                    <a:pt x="954" y="45"/>
                    <a:pt x="0" y="1"/>
                    <a:pt x="76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9" name="Google Shape;8529;p5"/>
            <p:cNvSpPr/>
            <p:nvPr/>
          </p:nvSpPr>
          <p:spPr>
            <a:xfrm>
              <a:off x="3138455" y="1776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0" y="27"/>
                  </a:moveTo>
                  <a:cubicBezTo>
                    <a:pt x="236" y="1"/>
                    <a:pt x="0" y="70"/>
                    <a:pt x="98" y="118"/>
                  </a:cubicBezTo>
                  <a:cubicBezTo>
                    <a:pt x="151" y="143"/>
                    <a:pt x="389" y="74"/>
                    <a:pt x="290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0" name="Google Shape;8530;p5"/>
            <p:cNvSpPr/>
            <p:nvPr/>
          </p:nvSpPr>
          <p:spPr>
            <a:xfrm>
              <a:off x="2226528" y="2559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6" y="20"/>
                    <a:pt x="2" y="2"/>
                    <a:pt x="1" y="92"/>
                  </a:cubicBezTo>
                  <a:cubicBezTo>
                    <a:pt x="148" y="73"/>
                    <a:pt x="377" y="88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1" name="Google Shape;8531;p5"/>
            <p:cNvSpPr/>
            <p:nvPr/>
          </p:nvSpPr>
          <p:spPr>
            <a:xfrm>
              <a:off x="2081869" y="669674"/>
              <a:ext cx="50648" cy="16410"/>
            </a:xfrm>
            <a:custGeom>
              <a:avLst/>
              <a:gdLst/>
              <a:ahLst/>
              <a:cxnLst/>
              <a:rect l="l" t="t" r="r" b="b"/>
              <a:pathLst>
                <a:path w="1419" h="545" extrusionOk="0">
                  <a:moveTo>
                    <a:pt x="194" y="545"/>
                  </a:moveTo>
                  <a:cubicBezTo>
                    <a:pt x="1418" y="478"/>
                    <a:pt x="207" y="1"/>
                    <a:pt x="1" y="271"/>
                  </a:cubicBezTo>
                  <a:cubicBezTo>
                    <a:pt x="228" y="289"/>
                    <a:pt x="209" y="416"/>
                    <a:pt x="194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2" name="Google Shape;8532;p5"/>
            <p:cNvSpPr/>
            <p:nvPr/>
          </p:nvSpPr>
          <p:spPr>
            <a:xfrm>
              <a:off x="8772305" y="379849"/>
              <a:ext cx="34443" cy="11020"/>
            </a:xfrm>
            <a:custGeom>
              <a:avLst/>
              <a:gdLst/>
              <a:ahLst/>
              <a:cxnLst/>
              <a:rect l="l" t="t" r="r" b="b"/>
              <a:pathLst>
                <a:path w="965" h="366" extrusionOk="0">
                  <a:moveTo>
                    <a:pt x="964" y="365"/>
                  </a:moveTo>
                  <a:cubicBezTo>
                    <a:pt x="898" y="124"/>
                    <a:pt x="459" y="58"/>
                    <a:pt x="1" y="1"/>
                  </a:cubicBezTo>
                  <a:cubicBezTo>
                    <a:pt x="79" y="237"/>
                    <a:pt x="601" y="263"/>
                    <a:pt x="964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3" name="Google Shape;8533;p5"/>
            <p:cNvSpPr/>
            <p:nvPr/>
          </p:nvSpPr>
          <p:spPr>
            <a:xfrm>
              <a:off x="9095424" y="152981"/>
              <a:ext cx="36728" cy="16290"/>
            </a:xfrm>
            <a:custGeom>
              <a:avLst/>
              <a:gdLst/>
              <a:ahLst/>
              <a:cxnLst/>
              <a:rect l="l" t="t" r="r" b="b"/>
              <a:pathLst>
                <a:path w="1029" h="541" extrusionOk="0">
                  <a:moveTo>
                    <a:pt x="204" y="455"/>
                  </a:moveTo>
                  <a:cubicBezTo>
                    <a:pt x="793" y="541"/>
                    <a:pt x="1029" y="8"/>
                    <a:pt x="780" y="0"/>
                  </a:cubicBezTo>
                  <a:cubicBezTo>
                    <a:pt x="610" y="161"/>
                    <a:pt x="0" y="115"/>
                    <a:pt x="204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4" name="Google Shape;8534;p5"/>
            <p:cNvSpPr/>
            <p:nvPr/>
          </p:nvSpPr>
          <p:spPr>
            <a:xfrm>
              <a:off x="835332" y="80570"/>
              <a:ext cx="35193" cy="10087"/>
            </a:xfrm>
            <a:custGeom>
              <a:avLst/>
              <a:gdLst/>
              <a:ahLst/>
              <a:cxnLst/>
              <a:rect l="l" t="t" r="r" b="b"/>
              <a:pathLst>
                <a:path w="986" h="335" extrusionOk="0">
                  <a:moveTo>
                    <a:pt x="406" y="315"/>
                  </a:moveTo>
                  <a:cubicBezTo>
                    <a:pt x="484" y="160"/>
                    <a:pt x="655" y="335"/>
                    <a:pt x="986" y="315"/>
                  </a:cubicBezTo>
                  <a:lnTo>
                    <a:pt x="986" y="41"/>
                  </a:lnTo>
                  <a:cubicBezTo>
                    <a:pt x="612" y="1"/>
                    <a:pt x="0" y="288"/>
                    <a:pt x="406" y="3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5" name="Google Shape;8535;p5"/>
            <p:cNvSpPr/>
            <p:nvPr/>
          </p:nvSpPr>
          <p:spPr>
            <a:xfrm>
              <a:off x="808813" y="16951"/>
              <a:ext cx="37549" cy="11141"/>
            </a:xfrm>
            <a:custGeom>
              <a:avLst/>
              <a:gdLst/>
              <a:ahLst/>
              <a:cxnLst/>
              <a:rect l="l" t="t" r="r" b="b"/>
              <a:pathLst>
                <a:path w="1052" h="370" extrusionOk="0">
                  <a:moveTo>
                    <a:pt x="960" y="249"/>
                  </a:moveTo>
                  <a:cubicBezTo>
                    <a:pt x="573" y="249"/>
                    <a:pt x="713" y="0"/>
                    <a:pt x="187" y="67"/>
                  </a:cubicBezTo>
                  <a:cubicBezTo>
                    <a:pt x="0" y="289"/>
                    <a:pt x="1051" y="370"/>
                    <a:pt x="960" y="2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6" name="Google Shape;8536;p5"/>
            <p:cNvSpPr/>
            <p:nvPr/>
          </p:nvSpPr>
          <p:spPr>
            <a:xfrm>
              <a:off x="8669406" y="1705467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09"/>
                  </a:moveTo>
                  <a:cubicBezTo>
                    <a:pt x="345" y="1"/>
                    <a:pt x="171" y="54"/>
                    <a:pt x="0" y="109"/>
                  </a:cubicBezTo>
                  <a:cubicBezTo>
                    <a:pt x="3" y="200"/>
                    <a:pt x="338" y="224"/>
                    <a:pt x="385" y="10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7" name="Google Shape;8537;p5"/>
            <p:cNvSpPr/>
            <p:nvPr/>
          </p:nvSpPr>
          <p:spPr>
            <a:xfrm>
              <a:off x="8066999" y="1708027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5"/>
                  </a:moveTo>
                  <a:cubicBezTo>
                    <a:pt x="156" y="140"/>
                    <a:pt x="393" y="72"/>
                    <a:pt x="294" y="24"/>
                  </a:cubicBezTo>
                  <a:cubicBezTo>
                    <a:pt x="242" y="1"/>
                    <a:pt x="0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8" name="Google Shape;8538;p5"/>
            <p:cNvSpPr/>
            <p:nvPr/>
          </p:nvSpPr>
          <p:spPr>
            <a:xfrm>
              <a:off x="3244567" y="1706070"/>
              <a:ext cx="21665" cy="6353"/>
            </a:xfrm>
            <a:custGeom>
              <a:avLst/>
              <a:gdLst/>
              <a:ahLst/>
              <a:cxnLst/>
              <a:rect l="l" t="t" r="r" b="b"/>
              <a:pathLst>
                <a:path w="607" h="211" extrusionOk="0">
                  <a:moveTo>
                    <a:pt x="606" y="0"/>
                  </a:moveTo>
                  <a:lnTo>
                    <a:pt x="29" y="0"/>
                  </a:lnTo>
                  <a:cubicBezTo>
                    <a:pt x="1" y="161"/>
                    <a:pt x="221" y="211"/>
                    <a:pt x="606" y="18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9" name="Google Shape;8539;p5"/>
            <p:cNvSpPr/>
            <p:nvPr/>
          </p:nvSpPr>
          <p:spPr>
            <a:xfrm>
              <a:off x="113821" y="1705919"/>
              <a:ext cx="23843" cy="5962"/>
            </a:xfrm>
            <a:custGeom>
              <a:avLst/>
              <a:gdLst/>
              <a:ahLst/>
              <a:cxnLst/>
              <a:rect l="l" t="t" r="r" b="b"/>
              <a:pathLst>
                <a:path w="668" h="198" extrusionOk="0">
                  <a:moveTo>
                    <a:pt x="579" y="5"/>
                  </a:moveTo>
                  <a:cubicBezTo>
                    <a:pt x="246" y="0"/>
                    <a:pt x="83" y="73"/>
                    <a:pt x="1" y="185"/>
                  </a:cubicBezTo>
                  <a:cubicBezTo>
                    <a:pt x="302" y="176"/>
                    <a:pt x="668" y="197"/>
                    <a:pt x="579" y="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0" name="Google Shape;8540;p5"/>
            <p:cNvSpPr/>
            <p:nvPr/>
          </p:nvSpPr>
          <p:spPr>
            <a:xfrm>
              <a:off x="2670678" y="1705287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2" y="26"/>
                  </a:moveTo>
                  <a:cubicBezTo>
                    <a:pt x="242" y="0"/>
                    <a:pt x="0" y="68"/>
                    <a:pt x="102" y="115"/>
                  </a:cubicBezTo>
                  <a:cubicBezTo>
                    <a:pt x="155" y="140"/>
                    <a:pt x="395" y="72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1" name="Google Shape;8541;p5"/>
            <p:cNvSpPr/>
            <p:nvPr/>
          </p:nvSpPr>
          <p:spPr>
            <a:xfrm>
              <a:off x="6889989" y="1702517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101" y="118"/>
                  </a:moveTo>
                  <a:cubicBezTo>
                    <a:pt x="155" y="142"/>
                    <a:pt x="396" y="74"/>
                    <a:pt x="293" y="27"/>
                  </a:cubicBezTo>
                  <a:cubicBezTo>
                    <a:pt x="240" y="1"/>
                    <a:pt x="1" y="69"/>
                    <a:pt x="101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2" name="Google Shape;8542;p5"/>
            <p:cNvSpPr/>
            <p:nvPr/>
          </p:nvSpPr>
          <p:spPr>
            <a:xfrm>
              <a:off x="5196732" y="1702517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4"/>
                  </a:moveTo>
                  <a:cubicBezTo>
                    <a:pt x="241" y="1"/>
                    <a:pt x="1" y="69"/>
                    <a:pt x="102" y="116"/>
                  </a:cubicBezTo>
                  <a:cubicBezTo>
                    <a:pt x="155" y="141"/>
                    <a:pt x="395" y="74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3" name="Google Shape;8543;p5"/>
            <p:cNvSpPr/>
            <p:nvPr/>
          </p:nvSpPr>
          <p:spPr>
            <a:xfrm>
              <a:off x="1827636" y="1689600"/>
              <a:ext cx="39761" cy="13670"/>
            </a:xfrm>
            <a:custGeom>
              <a:avLst/>
              <a:gdLst/>
              <a:ahLst/>
              <a:cxnLst/>
              <a:rect l="l" t="t" r="r" b="b"/>
              <a:pathLst>
                <a:path w="1114" h="454" extrusionOk="0">
                  <a:moveTo>
                    <a:pt x="577" y="0"/>
                  </a:moveTo>
                  <a:cubicBezTo>
                    <a:pt x="405" y="160"/>
                    <a:pt x="113" y="264"/>
                    <a:pt x="0" y="453"/>
                  </a:cubicBezTo>
                  <a:cubicBezTo>
                    <a:pt x="388" y="447"/>
                    <a:pt x="1114" y="143"/>
                    <a:pt x="5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4" name="Google Shape;8544;p5"/>
            <p:cNvSpPr/>
            <p:nvPr/>
          </p:nvSpPr>
          <p:spPr>
            <a:xfrm>
              <a:off x="1665738" y="1699807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101" y="114"/>
                  </a:moveTo>
                  <a:cubicBezTo>
                    <a:pt x="154" y="139"/>
                    <a:pt x="396" y="73"/>
                    <a:pt x="291" y="26"/>
                  </a:cubicBezTo>
                  <a:cubicBezTo>
                    <a:pt x="239" y="1"/>
                    <a:pt x="0" y="69"/>
                    <a:pt x="101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5" name="Google Shape;8545;p5"/>
            <p:cNvSpPr/>
            <p:nvPr/>
          </p:nvSpPr>
          <p:spPr>
            <a:xfrm>
              <a:off x="1087602" y="1697067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7"/>
                  </a:moveTo>
                  <a:cubicBezTo>
                    <a:pt x="151" y="140"/>
                    <a:pt x="393" y="72"/>
                    <a:pt x="290" y="27"/>
                  </a:cubicBezTo>
                  <a:cubicBezTo>
                    <a:pt x="241" y="0"/>
                    <a:pt x="0" y="71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6" name="Google Shape;8546;p5"/>
            <p:cNvSpPr/>
            <p:nvPr/>
          </p:nvSpPr>
          <p:spPr>
            <a:xfrm>
              <a:off x="2732675" y="1694327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100" y="118"/>
                  </a:moveTo>
                  <a:cubicBezTo>
                    <a:pt x="152" y="142"/>
                    <a:pt x="391" y="73"/>
                    <a:pt x="295" y="26"/>
                  </a:cubicBezTo>
                  <a:cubicBezTo>
                    <a:pt x="237" y="0"/>
                    <a:pt x="1" y="71"/>
                    <a:pt x="100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7" name="Google Shape;8547;p5"/>
            <p:cNvSpPr/>
            <p:nvPr/>
          </p:nvSpPr>
          <p:spPr>
            <a:xfrm>
              <a:off x="2867019" y="1689600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387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8" name="Google Shape;8548;p5"/>
            <p:cNvSpPr/>
            <p:nvPr/>
          </p:nvSpPr>
          <p:spPr>
            <a:xfrm>
              <a:off x="6556306" y="1686499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193" y="103"/>
                  </a:moveTo>
                  <a:cubicBezTo>
                    <a:pt x="193" y="53"/>
                    <a:pt x="36" y="0"/>
                    <a:pt x="1" y="103"/>
                  </a:cubicBezTo>
                  <a:cubicBezTo>
                    <a:pt x="1" y="156"/>
                    <a:pt x="157" y="208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9" name="Google Shape;8549;p5"/>
            <p:cNvSpPr/>
            <p:nvPr/>
          </p:nvSpPr>
          <p:spPr>
            <a:xfrm>
              <a:off x="4222952" y="1686499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4" y="103"/>
                  </a:moveTo>
                  <a:cubicBezTo>
                    <a:pt x="194" y="53"/>
                    <a:pt x="37" y="0"/>
                    <a:pt x="1" y="103"/>
                  </a:cubicBezTo>
                  <a:cubicBezTo>
                    <a:pt x="1" y="156"/>
                    <a:pt x="155" y="208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0" name="Google Shape;8550;p5"/>
            <p:cNvSpPr/>
            <p:nvPr/>
          </p:nvSpPr>
          <p:spPr>
            <a:xfrm>
              <a:off x="536948" y="168881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6"/>
                  </a:moveTo>
                  <a:cubicBezTo>
                    <a:pt x="237" y="0"/>
                    <a:pt x="1" y="68"/>
                    <a:pt x="100" y="116"/>
                  </a:cubicBezTo>
                  <a:cubicBezTo>
                    <a:pt x="152" y="143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1" name="Google Shape;8551;p5"/>
            <p:cNvSpPr/>
            <p:nvPr/>
          </p:nvSpPr>
          <p:spPr>
            <a:xfrm>
              <a:off x="5475664" y="1681381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92"/>
                  </a:moveTo>
                  <a:cubicBezTo>
                    <a:pt x="387" y="92"/>
                    <a:pt x="349" y="16"/>
                    <a:pt x="195" y="1"/>
                  </a:cubicBezTo>
                  <a:cubicBezTo>
                    <a:pt x="195" y="92"/>
                    <a:pt x="36" y="109"/>
                    <a:pt x="1" y="182"/>
                  </a:cubicBezTo>
                  <a:cubicBezTo>
                    <a:pt x="195" y="182"/>
                    <a:pt x="230" y="255"/>
                    <a:pt x="388" y="273"/>
                  </a:cubicBezTo>
                  <a:cubicBezTo>
                    <a:pt x="387" y="183"/>
                    <a:pt x="542" y="165"/>
                    <a:pt x="58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2" name="Google Shape;8552;p5"/>
            <p:cNvSpPr/>
            <p:nvPr/>
          </p:nvSpPr>
          <p:spPr>
            <a:xfrm>
              <a:off x="4844918" y="1680989"/>
              <a:ext cx="33551" cy="15778"/>
            </a:xfrm>
            <a:custGeom>
              <a:avLst/>
              <a:gdLst/>
              <a:ahLst/>
              <a:cxnLst/>
              <a:rect l="l" t="t" r="r" b="b"/>
              <a:pathLst>
                <a:path w="940" h="524" extrusionOk="0">
                  <a:moveTo>
                    <a:pt x="895" y="196"/>
                  </a:moveTo>
                  <a:cubicBezTo>
                    <a:pt x="939" y="139"/>
                    <a:pt x="604" y="1"/>
                    <a:pt x="510" y="15"/>
                  </a:cubicBezTo>
                  <a:cubicBezTo>
                    <a:pt x="1" y="87"/>
                    <a:pt x="633" y="524"/>
                    <a:pt x="895" y="1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3" name="Google Shape;8553;p5"/>
            <p:cNvSpPr/>
            <p:nvPr/>
          </p:nvSpPr>
          <p:spPr>
            <a:xfrm>
              <a:off x="416667" y="1672589"/>
              <a:ext cx="40333" cy="14724"/>
            </a:xfrm>
            <a:custGeom>
              <a:avLst/>
              <a:gdLst/>
              <a:ahLst/>
              <a:cxnLst/>
              <a:rect l="l" t="t" r="r" b="b"/>
              <a:pathLst>
                <a:path w="1130" h="489" extrusionOk="0">
                  <a:moveTo>
                    <a:pt x="770" y="384"/>
                  </a:moveTo>
                  <a:cubicBezTo>
                    <a:pt x="1129" y="80"/>
                    <a:pt x="79" y="0"/>
                    <a:pt x="0" y="201"/>
                  </a:cubicBezTo>
                  <a:cubicBezTo>
                    <a:pt x="302" y="242"/>
                    <a:pt x="165" y="488"/>
                    <a:pt x="770" y="3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4" name="Google Shape;8554;p5"/>
            <p:cNvSpPr/>
            <p:nvPr/>
          </p:nvSpPr>
          <p:spPr>
            <a:xfrm>
              <a:off x="822733" y="1662292"/>
              <a:ext cx="50398" cy="17404"/>
            </a:xfrm>
            <a:custGeom>
              <a:avLst/>
              <a:gdLst/>
              <a:ahLst/>
              <a:cxnLst/>
              <a:rect l="l" t="t" r="r" b="b"/>
              <a:pathLst>
                <a:path w="1412" h="578" extrusionOk="0">
                  <a:moveTo>
                    <a:pt x="1157" y="545"/>
                  </a:moveTo>
                  <a:cubicBezTo>
                    <a:pt x="1320" y="440"/>
                    <a:pt x="1412" y="302"/>
                    <a:pt x="1350" y="92"/>
                  </a:cubicBezTo>
                  <a:cubicBezTo>
                    <a:pt x="721" y="145"/>
                    <a:pt x="451" y="32"/>
                    <a:pt x="1" y="0"/>
                  </a:cubicBezTo>
                  <a:cubicBezTo>
                    <a:pt x="229" y="255"/>
                    <a:pt x="314" y="577"/>
                    <a:pt x="1157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5" name="Google Shape;8555;p5"/>
            <p:cNvSpPr/>
            <p:nvPr/>
          </p:nvSpPr>
          <p:spPr>
            <a:xfrm>
              <a:off x="1189645" y="1659582"/>
              <a:ext cx="71992" cy="13941"/>
            </a:xfrm>
            <a:custGeom>
              <a:avLst/>
              <a:gdLst/>
              <a:ahLst/>
              <a:cxnLst/>
              <a:rect l="l" t="t" r="r" b="b"/>
              <a:pathLst>
                <a:path w="2017" h="463" extrusionOk="0">
                  <a:moveTo>
                    <a:pt x="713" y="454"/>
                  </a:moveTo>
                  <a:cubicBezTo>
                    <a:pt x="658" y="124"/>
                    <a:pt x="2017" y="462"/>
                    <a:pt x="1677" y="0"/>
                  </a:cubicBezTo>
                  <a:cubicBezTo>
                    <a:pt x="1136" y="47"/>
                    <a:pt x="675" y="132"/>
                    <a:pt x="133" y="182"/>
                  </a:cubicBezTo>
                  <a:cubicBezTo>
                    <a:pt x="0" y="424"/>
                    <a:pt x="531" y="356"/>
                    <a:pt x="713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6" name="Google Shape;8556;p5"/>
            <p:cNvSpPr/>
            <p:nvPr/>
          </p:nvSpPr>
          <p:spPr>
            <a:xfrm>
              <a:off x="6690364" y="1666989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7"/>
                  </a:moveTo>
                  <a:cubicBezTo>
                    <a:pt x="156" y="141"/>
                    <a:pt x="395" y="73"/>
                    <a:pt x="293" y="27"/>
                  </a:cubicBezTo>
                  <a:cubicBezTo>
                    <a:pt x="244" y="1"/>
                    <a:pt x="0" y="69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7" name="Google Shape;8557;p5"/>
            <p:cNvSpPr/>
            <p:nvPr/>
          </p:nvSpPr>
          <p:spPr>
            <a:xfrm>
              <a:off x="6611343" y="1662232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0" y="184"/>
                  </a:moveTo>
                  <a:lnTo>
                    <a:pt x="387" y="184"/>
                  </a:lnTo>
                  <a:lnTo>
                    <a:pt x="387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8" name="Google Shape;8558;p5"/>
            <p:cNvSpPr/>
            <p:nvPr/>
          </p:nvSpPr>
          <p:spPr>
            <a:xfrm>
              <a:off x="5234673" y="1661690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5" y="110"/>
                  </a:moveTo>
                  <a:cubicBezTo>
                    <a:pt x="346" y="1"/>
                    <a:pt x="174" y="54"/>
                    <a:pt x="0" y="110"/>
                  </a:cubicBezTo>
                  <a:cubicBezTo>
                    <a:pt x="5" y="203"/>
                    <a:pt x="341" y="225"/>
                    <a:pt x="385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9" name="Google Shape;8559;p5"/>
            <p:cNvSpPr/>
            <p:nvPr/>
          </p:nvSpPr>
          <p:spPr>
            <a:xfrm>
              <a:off x="8006537" y="1651332"/>
              <a:ext cx="44687" cy="16440"/>
            </a:xfrm>
            <a:custGeom>
              <a:avLst/>
              <a:gdLst/>
              <a:ahLst/>
              <a:cxnLst/>
              <a:rect l="l" t="t" r="r" b="b"/>
              <a:pathLst>
                <a:path w="1252" h="546" extrusionOk="0">
                  <a:moveTo>
                    <a:pt x="638" y="0"/>
                  </a:moveTo>
                  <a:cubicBezTo>
                    <a:pt x="616" y="171"/>
                    <a:pt x="0" y="64"/>
                    <a:pt x="59" y="273"/>
                  </a:cubicBezTo>
                  <a:cubicBezTo>
                    <a:pt x="397" y="546"/>
                    <a:pt x="1252" y="144"/>
                    <a:pt x="6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0" name="Google Shape;8560;p5"/>
            <p:cNvSpPr/>
            <p:nvPr/>
          </p:nvSpPr>
          <p:spPr>
            <a:xfrm>
              <a:off x="6683547" y="1658799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2" y="26"/>
                  </a:moveTo>
                  <a:cubicBezTo>
                    <a:pt x="242" y="0"/>
                    <a:pt x="1" y="69"/>
                    <a:pt x="103" y="116"/>
                  </a:cubicBezTo>
                  <a:cubicBezTo>
                    <a:pt x="152" y="141"/>
                    <a:pt x="392" y="72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1" name="Google Shape;8561;p5"/>
            <p:cNvSpPr/>
            <p:nvPr/>
          </p:nvSpPr>
          <p:spPr>
            <a:xfrm>
              <a:off x="9075543" y="1654072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2" name="Google Shape;8562;p5"/>
            <p:cNvSpPr/>
            <p:nvPr/>
          </p:nvSpPr>
          <p:spPr>
            <a:xfrm>
              <a:off x="5841969" y="1644197"/>
              <a:ext cx="22165" cy="16199"/>
            </a:xfrm>
            <a:custGeom>
              <a:avLst/>
              <a:gdLst/>
              <a:ahLst/>
              <a:cxnLst/>
              <a:rect l="l" t="t" r="r" b="b"/>
              <a:pathLst>
                <a:path w="621" h="538" extrusionOk="0">
                  <a:moveTo>
                    <a:pt x="343" y="511"/>
                  </a:moveTo>
                  <a:cubicBezTo>
                    <a:pt x="403" y="387"/>
                    <a:pt x="620" y="336"/>
                    <a:pt x="538" y="147"/>
                  </a:cubicBezTo>
                  <a:cubicBezTo>
                    <a:pt x="0" y="1"/>
                    <a:pt x="4" y="537"/>
                    <a:pt x="343" y="5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3" name="Google Shape;8563;p5"/>
            <p:cNvSpPr/>
            <p:nvPr/>
          </p:nvSpPr>
          <p:spPr>
            <a:xfrm>
              <a:off x="5410169" y="165328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1" y="26"/>
                  </a:moveTo>
                  <a:cubicBezTo>
                    <a:pt x="238" y="0"/>
                    <a:pt x="0" y="71"/>
                    <a:pt x="98" y="118"/>
                  </a:cubicBezTo>
                  <a:cubicBezTo>
                    <a:pt x="150" y="143"/>
                    <a:pt x="394" y="73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4" name="Google Shape;8564;p5"/>
            <p:cNvSpPr/>
            <p:nvPr/>
          </p:nvSpPr>
          <p:spPr>
            <a:xfrm>
              <a:off x="2537012" y="1644197"/>
              <a:ext cx="47757" cy="17404"/>
            </a:xfrm>
            <a:custGeom>
              <a:avLst/>
              <a:gdLst/>
              <a:ahLst/>
              <a:cxnLst/>
              <a:rect l="l" t="t" r="r" b="b"/>
              <a:pathLst>
                <a:path w="1338" h="578" extrusionOk="0">
                  <a:moveTo>
                    <a:pt x="182" y="328"/>
                  </a:moveTo>
                  <a:cubicBezTo>
                    <a:pt x="478" y="578"/>
                    <a:pt x="1314" y="323"/>
                    <a:pt x="1337" y="146"/>
                  </a:cubicBezTo>
                  <a:cubicBezTo>
                    <a:pt x="940" y="203"/>
                    <a:pt x="0" y="1"/>
                    <a:pt x="182" y="3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5" name="Google Shape;8565;p5"/>
            <p:cNvSpPr/>
            <p:nvPr/>
          </p:nvSpPr>
          <p:spPr>
            <a:xfrm>
              <a:off x="1440273" y="1639108"/>
              <a:ext cx="26591" cy="12255"/>
            </a:xfrm>
            <a:custGeom>
              <a:avLst/>
              <a:gdLst/>
              <a:ahLst/>
              <a:cxnLst/>
              <a:rect l="l" t="t" r="r" b="b"/>
              <a:pathLst>
                <a:path w="745" h="407" extrusionOk="0">
                  <a:moveTo>
                    <a:pt x="439" y="406"/>
                  </a:moveTo>
                  <a:cubicBezTo>
                    <a:pt x="745" y="270"/>
                    <a:pt x="655" y="0"/>
                    <a:pt x="54" y="42"/>
                  </a:cubicBezTo>
                  <a:cubicBezTo>
                    <a:pt x="1" y="251"/>
                    <a:pt x="100" y="385"/>
                    <a:pt x="439" y="4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6" name="Google Shape;8566;p5"/>
            <p:cNvSpPr/>
            <p:nvPr/>
          </p:nvSpPr>
          <p:spPr>
            <a:xfrm>
              <a:off x="8886091" y="1645160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100" y="114"/>
                  </a:moveTo>
                  <a:cubicBezTo>
                    <a:pt x="155" y="140"/>
                    <a:pt x="396" y="72"/>
                    <a:pt x="293" y="24"/>
                  </a:cubicBezTo>
                  <a:cubicBezTo>
                    <a:pt x="242" y="0"/>
                    <a:pt x="1" y="68"/>
                    <a:pt x="100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7" name="Google Shape;8567;p5"/>
            <p:cNvSpPr/>
            <p:nvPr/>
          </p:nvSpPr>
          <p:spPr>
            <a:xfrm>
              <a:off x="8941270" y="1642390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2" y="24"/>
                  </a:moveTo>
                  <a:cubicBezTo>
                    <a:pt x="236" y="1"/>
                    <a:pt x="0" y="69"/>
                    <a:pt x="98" y="116"/>
                  </a:cubicBezTo>
                  <a:cubicBezTo>
                    <a:pt x="151" y="140"/>
                    <a:pt x="390" y="72"/>
                    <a:pt x="29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8" name="Google Shape;8568;p5"/>
            <p:cNvSpPr/>
            <p:nvPr/>
          </p:nvSpPr>
          <p:spPr>
            <a:xfrm>
              <a:off x="6907335" y="1632816"/>
              <a:ext cx="26591" cy="15236"/>
            </a:xfrm>
            <a:custGeom>
              <a:avLst/>
              <a:gdLst/>
              <a:ahLst/>
              <a:cxnLst/>
              <a:rect l="l" t="t" r="r" b="b"/>
              <a:pathLst>
                <a:path w="745" h="506" extrusionOk="0">
                  <a:moveTo>
                    <a:pt x="0" y="434"/>
                  </a:moveTo>
                  <a:cubicBezTo>
                    <a:pt x="744" y="505"/>
                    <a:pt x="744" y="0"/>
                    <a:pt x="0" y="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9" name="Google Shape;8569;p5"/>
            <p:cNvSpPr/>
            <p:nvPr/>
          </p:nvSpPr>
          <p:spPr>
            <a:xfrm>
              <a:off x="2619139" y="1639680"/>
              <a:ext cx="13777" cy="7467"/>
            </a:xfrm>
            <a:custGeom>
              <a:avLst/>
              <a:gdLst/>
              <a:ahLst/>
              <a:cxnLst/>
              <a:rect l="l" t="t" r="r" b="b"/>
              <a:pathLst>
                <a:path w="386" h="248" extrusionOk="0">
                  <a:moveTo>
                    <a:pt x="386" y="114"/>
                  </a:moveTo>
                  <a:cubicBezTo>
                    <a:pt x="385" y="23"/>
                    <a:pt x="50" y="1"/>
                    <a:pt x="1" y="114"/>
                  </a:cubicBezTo>
                  <a:cubicBezTo>
                    <a:pt x="217" y="105"/>
                    <a:pt x="300" y="247"/>
                    <a:pt x="386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0" name="Google Shape;8570;p5"/>
            <p:cNvSpPr/>
            <p:nvPr/>
          </p:nvSpPr>
          <p:spPr>
            <a:xfrm>
              <a:off x="865599" y="1623994"/>
              <a:ext cx="41653" cy="18759"/>
            </a:xfrm>
            <a:custGeom>
              <a:avLst/>
              <a:gdLst/>
              <a:ahLst/>
              <a:cxnLst/>
              <a:rect l="l" t="t" r="r" b="b"/>
              <a:pathLst>
                <a:path w="1167" h="623" extrusionOk="0">
                  <a:moveTo>
                    <a:pt x="725" y="546"/>
                  </a:moveTo>
                  <a:cubicBezTo>
                    <a:pt x="1166" y="340"/>
                    <a:pt x="596" y="146"/>
                    <a:pt x="340" y="1"/>
                  </a:cubicBezTo>
                  <a:cubicBezTo>
                    <a:pt x="45" y="138"/>
                    <a:pt x="1" y="622"/>
                    <a:pt x="725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1" name="Google Shape;8571;p5"/>
            <p:cNvSpPr/>
            <p:nvPr/>
          </p:nvSpPr>
          <p:spPr>
            <a:xfrm>
              <a:off x="6132858" y="1631431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296" y="27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3"/>
                    <a:pt x="396" y="72"/>
                    <a:pt x="296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2" name="Google Shape;8572;p5"/>
            <p:cNvSpPr/>
            <p:nvPr/>
          </p:nvSpPr>
          <p:spPr>
            <a:xfrm>
              <a:off x="6052908" y="1629473"/>
              <a:ext cx="21665" cy="6383"/>
            </a:xfrm>
            <a:custGeom>
              <a:avLst/>
              <a:gdLst/>
              <a:ahLst/>
              <a:cxnLst/>
              <a:rect l="l" t="t" r="r" b="b"/>
              <a:pathLst>
                <a:path w="607" h="212" extrusionOk="0">
                  <a:moveTo>
                    <a:pt x="606" y="182"/>
                  </a:moveTo>
                  <a:lnTo>
                    <a:pt x="606" y="0"/>
                  </a:lnTo>
                  <a:lnTo>
                    <a:pt x="27" y="0"/>
                  </a:lnTo>
                  <a:cubicBezTo>
                    <a:pt x="1" y="163"/>
                    <a:pt x="217" y="212"/>
                    <a:pt x="606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3" name="Google Shape;8573;p5"/>
            <p:cNvSpPr/>
            <p:nvPr/>
          </p:nvSpPr>
          <p:spPr>
            <a:xfrm>
              <a:off x="1387485" y="1619718"/>
              <a:ext cx="20238" cy="13580"/>
            </a:xfrm>
            <a:custGeom>
              <a:avLst/>
              <a:gdLst/>
              <a:ahLst/>
              <a:cxnLst/>
              <a:rect l="l" t="t" r="r" b="b"/>
              <a:pathLst>
                <a:path w="567" h="451" extrusionOk="0">
                  <a:moveTo>
                    <a:pt x="376" y="416"/>
                  </a:moveTo>
                  <a:cubicBezTo>
                    <a:pt x="386" y="359"/>
                    <a:pt x="403" y="306"/>
                    <a:pt x="566" y="324"/>
                  </a:cubicBezTo>
                  <a:lnTo>
                    <a:pt x="566" y="143"/>
                  </a:lnTo>
                  <a:cubicBezTo>
                    <a:pt x="95" y="1"/>
                    <a:pt x="1" y="451"/>
                    <a:pt x="376" y="4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4" name="Google Shape;8574;p5"/>
            <p:cNvSpPr/>
            <p:nvPr/>
          </p:nvSpPr>
          <p:spPr>
            <a:xfrm>
              <a:off x="5244988" y="1626011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5"/>
                  </a:moveTo>
                  <a:cubicBezTo>
                    <a:pt x="240" y="0"/>
                    <a:pt x="1" y="70"/>
                    <a:pt x="96" y="115"/>
                  </a:cubicBezTo>
                  <a:cubicBezTo>
                    <a:pt x="154" y="141"/>
                    <a:pt x="394" y="71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5" name="Google Shape;8575;p5"/>
            <p:cNvSpPr/>
            <p:nvPr/>
          </p:nvSpPr>
          <p:spPr>
            <a:xfrm>
              <a:off x="84304" y="1621224"/>
              <a:ext cx="22629" cy="8280"/>
            </a:xfrm>
            <a:custGeom>
              <a:avLst/>
              <a:gdLst/>
              <a:ahLst/>
              <a:cxnLst/>
              <a:rect l="l" t="t" r="r" b="b"/>
              <a:pathLst>
                <a:path w="634" h="275" extrusionOk="0">
                  <a:moveTo>
                    <a:pt x="633" y="274"/>
                  </a:moveTo>
                  <a:lnTo>
                    <a:pt x="633" y="0"/>
                  </a:lnTo>
                  <a:lnTo>
                    <a:pt x="247" y="0"/>
                  </a:lnTo>
                  <a:cubicBezTo>
                    <a:pt x="236" y="118"/>
                    <a:pt x="0" y="127"/>
                    <a:pt x="55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6" name="Google Shape;8576;p5"/>
            <p:cNvSpPr/>
            <p:nvPr/>
          </p:nvSpPr>
          <p:spPr>
            <a:xfrm>
              <a:off x="8428486" y="162089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2" y="104"/>
                  </a:moveTo>
                  <a:cubicBezTo>
                    <a:pt x="194" y="53"/>
                    <a:pt x="37" y="1"/>
                    <a:pt x="0" y="104"/>
                  </a:cubicBezTo>
                  <a:cubicBezTo>
                    <a:pt x="0" y="153"/>
                    <a:pt x="157" y="207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7" name="Google Shape;8577;p5"/>
            <p:cNvSpPr/>
            <p:nvPr/>
          </p:nvSpPr>
          <p:spPr>
            <a:xfrm>
              <a:off x="5282892" y="1615864"/>
              <a:ext cx="22629" cy="13640"/>
            </a:xfrm>
            <a:custGeom>
              <a:avLst/>
              <a:gdLst/>
              <a:ahLst/>
              <a:cxnLst/>
              <a:rect l="l" t="t" r="r" b="b"/>
              <a:pathLst>
                <a:path w="634" h="453" extrusionOk="0">
                  <a:moveTo>
                    <a:pt x="580" y="362"/>
                  </a:moveTo>
                  <a:cubicBezTo>
                    <a:pt x="633" y="155"/>
                    <a:pt x="534" y="21"/>
                    <a:pt x="195" y="1"/>
                  </a:cubicBezTo>
                  <a:cubicBezTo>
                    <a:pt x="239" y="160"/>
                    <a:pt x="0" y="452"/>
                    <a:pt x="580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8" name="Google Shape;8578;p5"/>
            <p:cNvSpPr/>
            <p:nvPr/>
          </p:nvSpPr>
          <p:spPr>
            <a:xfrm>
              <a:off x="3965685" y="1604875"/>
              <a:ext cx="57358" cy="21920"/>
            </a:xfrm>
            <a:custGeom>
              <a:avLst/>
              <a:gdLst/>
              <a:ahLst/>
              <a:cxnLst/>
              <a:rect l="l" t="t" r="r" b="b"/>
              <a:pathLst>
                <a:path w="1607" h="728" extrusionOk="0">
                  <a:moveTo>
                    <a:pt x="1037" y="727"/>
                  </a:moveTo>
                  <a:cubicBezTo>
                    <a:pt x="1606" y="370"/>
                    <a:pt x="632" y="112"/>
                    <a:pt x="72" y="0"/>
                  </a:cubicBezTo>
                  <a:cubicBezTo>
                    <a:pt x="1" y="428"/>
                    <a:pt x="418" y="624"/>
                    <a:pt x="1037" y="7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9" name="Google Shape;8579;p5"/>
            <p:cNvSpPr/>
            <p:nvPr/>
          </p:nvSpPr>
          <p:spPr>
            <a:xfrm>
              <a:off x="8452542" y="1617761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99" y="115"/>
                  </a:moveTo>
                  <a:cubicBezTo>
                    <a:pt x="153" y="141"/>
                    <a:pt x="393" y="71"/>
                    <a:pt x="292" y="25"/>
                  </a:cubicBezTo>
                  <a:cubicBezTo>
                    <a:pt x="238" y="0"/>
                    <a:pt x="0" y="69"/>
                    <a:pt x="99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0" name="Google Shape;8580;p5"/>
            <p:cNvSpPr/>
            <p:nvPr/>
          </p:nvSpPr>
          <p:spPr>
            <a:xfrm>
              <a:off x="578244" y="1617761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1" y="115"/>
                  </a:moveTo>
                  <a:cubicBezTo>
                    <a:pt x="154" y="141"/>
                    <a:pt x="394" y="71"/>
                    <a:pt x="294" y="25"/>
                  </a:cubicBezTo>
                  <a:cubicBezTo>
                    <a:pt x="240" y="0"/>
                    <a:pt x="0" y="69"/>
                    <a:pt x="101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1" name="Google Shape;8581;p5"/>
            <p:cNvSpPr/>
            <p:nvPr/>
          </p:nvSpPr>
          <p:spPr>
            <a:xfrm>
              <a:off x="5196732" y="1614991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4" y="27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3"/>
                    <a:pt x="395" y="75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2" name="Google Shape;8582;p5"/>
            <p:cNvSpPr/>
            <p:nvPr/>
          </p:nvSpPr>
          <p:spPr>
            <a:xfrm>
              <a:off x="1655495" y="1606350"/>
              <a:ext cx="34872" cy="15326"/>
            </a:xfrm>
            <a:custGeom>
              <a:avLst/>
              <a:gdLst/>
              <a:ahLst/>
              <a:cxnLst/>
              <a:rect l="l" t="t" r="r" b="b"/>
              <a:pathLst>
                <a:path w="977" h="509" extrusionOk="0">
                  <a:moveTo>
                    <a:pt x="773" y="404"/>
                  </a:moveTo>
                  <a:cubicBezTo>
                    <a:pt x="977" y="174"/>
                    <a:pt x="122" y="1"/>
                    <a:pt x="0" y="221"/>
                  </a:cubicBezTo>
                  <a:cubicBezTo>
                    <a:pt x="307" y="262"/>
                    <a:pt x="166" y="508"/>
                    <a:pt x="773" y="4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3" name="Google Shape;8583;p5"/>
            <p:cNvSpPr/>
            <p:nvPr/>
          </p:nvSpPr>
          <p:spPr>
            <a:xfrm>
              <a:off x="323796" y="1612643"/>
              <a:ext cx="23985" cy="5902"/>
            </a:xfrm>
            <a:custGeom>
              <a:avLst/>
              <a:gdLst/>
              <a:ahLst/>
              <a:cxnLst/>
              <a:rect l="l" t="t" r="r" b="b"/>
              <a:pathLst>
                <a:path w="672" h="196" extrusionOk="0">
                  <a:moveTo>
                    <a:pt x="479" y="195"/>
                  </a:moveTo>
                  <a:cubicBezTo>
                    <a:pt x="479" y="104"/>
                    <a:pt x="634" y="88"/>
                    <a:pt x="672" y="12"/>
                  </a:cubicBezTo>
                  <a:cubicBezTo>
                    <a:pt x="368" y="23"/>
                    <a:pt x="1" y="1"/>
                    <a:pt x="92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4" name="Google Shape;8584;p5"/>
            <p:cNvSpPr/>
            <p:nvPr/>
          </p:nvSpPr>
          <p:spPr>
            <a:xfrm>
              <a:off x="2564138" y="1613034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0" y="92"/>
                  </a:moveTo>
                  <a:cubicBezTo>
                    <a:pt x="149" y="71"/>
                    <a:pt x="379" y="89"/>
                    <a:pt x="385" y="1"/>
                  </a:cubicBezTo>
                  <a:cubicBezTo>
                    <a:pt x="238" y="23"/>
                    <a:pt x="5" y="5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5" name="Google Shape;8585;p5"/>
            <p:cNvSpPr/>
            <p:nvPr/>
          </p:nvSpPr>
          <p:spPr>
            <a:xfrm>
              <a:off x="1934177" y="1612342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4"/>
                  </a:moveTo>
                  <a:cubicBezTo>
                    <a:pt x="240" y="0"/>
                    <a:pt x="1" y="68"/>
                    <a:pt x="103" y="115"/>
                  </a:cubicBezTo>
                  <a:cubicBezTo>
                    <a:pt x="155" y="140"/>
                    <a:pt x="396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6" name="Google Shape;8586;p5"/>
            <p:cNvSpPr/>
            <p:nvPr/>
          </p:nvSpPr>
          <p:spPr>
            <a:xfrm>
              <a:off x="7013875" y="160135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7"/>
                  </a:moveTo>
                  <a:cubicBezTo>
                    <a:pt x="157" y="141"/>
                    <a:pt x="393" y="73"/>
                    <a:pt x="296" y="27"/>
                  </a:cubicBezTo>
                  <a:cubicBezTo>
                    <a:pt x="242" y="1"/>
                    <a:pt x="1" y="69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7" name="Google Shape;8587;p5"/>
            <p:cNvSpPr/>
            <p:nvPr/>
          </p:nvSpPr>
          <p:spPr>
            <a:xfrm>
              <a:off x="5503218" y="1593885"/>
              <a:ext cx="33622" cy="17343"/>
            </a:xfrm>
            <a:custGeom>
              <a:avLst/>
              <a:gdLst/>
              <a:ahLst/>
              <a:cxnLst/>
              <a:rect l="l" t="t" r="r" b="b"/>
              <a:pathLst>
                <a:path w="942" h="576" extrusionOk="0">
                  <a:moveTo>
                    <a:pt x="0" y="92"/>
                  </a:moveTo>
                  <a:lnTo>
                    <a:pt x="0" y="275"/>
                  </a:lnTo>
                  <a:cubicBezTo>
                    <a:pt x="355" y="575"/>
                    <a:pt x="941" y="1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8" name="Google Shape;8588;p5"/>
            <p:cNvSpPr/>
            <p:nvPr/>
          </p:nvSpPr>
          <p:spPr>
            <a:xfrm>
              <a:off x="4453450" y="160135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7"/>
                  </a:moveTo>
                  <a:cubicBezTo>
                    <a:pt x="239" y="1"/>
                    <a:pt x="0" y="71"/>
                    <a:pt x="98" y="117"/>
                  </a:cubicBezTo>
                  <a:cubicBezTo>
                    <a:pt x="154" y="141"/>
                    <a:pt x="393" y="73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9" name="Google Shape;8589;p5"/>
            <p:cNvSpPr/>
            <p:nvPr/>
          </p:nvSpPr>
          <p:spPr>
            <a:xfrm>
              <a:off x="2494396" y="1596655"/>
              <a:ext cx="21594" cy="9485"/>
            </a:xfrm>
            <a:custGeom>
              <a:avLst/>
              <a:gdLst/>
              <a:ahLst/>
              <a:cxnLst/>
              <a:rect l="l" t="t" r="r" b="b"/>
              <a:pathLst>
                <a:path w="605" h="315" extrusionOk="0">
                  <a:moveTo>
                    <a:pt x="411" y="273"/>
                  </a:moveTo>
                  <a:cubicBezTo>
                    <a:pt x="405" y="146"/>
                    <a:pt x="503" y="73"/>
                    <a:pt x="604" y="0"/>
                  </a:cubicBezTo>
                  <a:lnTo>
                    <a:pt x="26" y="0"/>
                  </a:lnTo>
                  <a:cubicBezTo>
                    <a:pt x="42" y="144"/>
                    <a:pt x="0" y="315"/>
                    <a:pt x="41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0" name="Google Shape;8590;p5"/>
            <p:cNvSpPr/>
            <p:nvPr/>
          </p:nvSpPr>
          <p:spPr>
            <a:xfrm>
              <a:off x="5244988" y="1598612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5"/>
                  </a:moveTo>
                  <a:cubicBezTo>
                    <a:pt x="240" y="1"/>
                    <a:pt x="1" y="68"/>
                    <a:pt x="96" y="117"/>
                  </a:cubicBezTo>
                  <a:cubicBezTo>
                    <a:pt x="154" y="143"/>
                    <a:pt x="394" y="74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1" name="Google Shape;8591;p5"/>
            <p:cNvSpPr/>
            <p:nvPr/>
          </p:nvSpPr>
          <p:spPr>
            <a:xfrm>
              <a:off x="3073496" y="1595902"/>
              <a:ext cx="13777" cy="7497"/>
            </a:xfrm>
            <a:custGeom>
              <a:avLst/>
              <a:gdLst/>
              <a:ahLst/>
              <a:cxnLst/>
              <a:rect l="l" t="t" r="r" b="b"/>
              <a:pathLst>
                <a:path w="386" h="249" extrusionOk="0">
                  <a:moveTo>
                    <a:pt x="385" y="115"/>
                  </a:moveTo>
                  <a:cubicBezTo>
                    <a:pt x="384" y="24"/>
                    <a:pt x="46" y="0"/>
                    <a:pt x="0" y="115"/>
                  </a:cubicBezTo>
                  <a:cubicBezTo>
                    <a:pt x="216" y="106"/>
                    <a:pt x="302" y="249"/>
                    <a:pt x="385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2" name="Google Shape;8592;p5"/>
            <p:cNvSpPr/>
            <p:nvPr/>
          </p:nvSpPr>
          <p:spPr>
            <a:xfrm>
              <a:off x="2990905" y="1596655"/>
              <a:ext cx="13706" cy="5540"/>
            </a:xfrm>
            <a:custGeom>
              <a:avLst/>
              <a:gdLst/>
              <a:ahLst/>
              <a:cxnLst/>
              <a:rect l="l" t="t" r="r" b="b"/>
              <a:pathLst>
                <a:path w="384" h="184" extrusionOk="0">
                  <a:moveTo>
                    <a:pt x="0" y="183"/>
                  </a:moveTo>
                  <a:lnTo>
                    <a:pt x="384" y="183"/>
                  </a:lnTo>
                  <a:lnTo>
                    <a:pt x="38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3" name="Google Shape;8593;p5"/>
            <p:cNvSpPr/>
            <p:nvPr/>
          </p:nvSpPr>
          <p:spPr>
            <a:xfrm>
              <a:off x="2521593" y="1593945"/>
              <a:ext cx="21915" cy="8702"/>
            </a:xfrm>
            <a:custGeom>
              <a:avLst/>
              <a:gdLst/>
              <a:ahLst/>
              <a:cxnLst/>
              <a:rect l="l" t="t" r="r" b="b"/>
              <a:pathLst>
                <a:path w="614" h="289" extrusionOk="0">
                  <a:moveTo>
                    <a:pt x="614" y="273"/>
                  </a:moveTo>
                  <a:lnTo>
                    <a:pt x="614" y="0"/>
                  </a:lnTo>
                  <a:lnTo>
                    <a:pt x="34" y="0"/>
                  </a:lnTo>
                  <a:cubicBezTo>
                    <a:pt x="0" y="197"/>
                    <a:pt x="192" y="289"/>
                    <a:pt x="614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4" name="Google Shape;8594;p5"/>
            <p:cNvSpPr/>
            <p:nvPr/>
          </p:nvSpPr>
          <p:spPr>
            <a:xfrm>
              <a:off x="1903339" y="1593554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3"/>
                  </a:moveTo>
                  <a:cubicBezTo>
                    <a:pt x="194" y="52"/>
                    <a:pt x="37" y="0"/>
                    <a:pt x="2" y="103"/>
                  </a:cubicBezTo>
                  <a:cubicBezTo>
                    <a:pt x="1" y="154"/>
                    <a:pt x="157" y="206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5" name="Google Shape;8595;p5"/>
            <p:cNvSpPr/>
            <p:nvPr/>
          </p:nvSpPr>
          <p:spPr>
            <a:xfrm>
              <a:off x="8813922" y="1591175"/>
              <a:ext cx="13920" cy="5510"/>
            </a:xfrm>
            <a:custGeom>
              <a:avLst/>
              <a:gdLst/>
              <a:ahLst/>
              <a:cxnLst/>
              <a:rect l="l" t="t" r="r" b="b"/>
              <a:pathLst>
                <a:path w="390" h="183" extrusionOk="0">
                  <a:moveTo>
                    <a:pt x="1" y="182"/>
                  </a:moveTo>
                  <a:lnTo>
                    <a:pt x="390" y="182"/>
                  </a:lnTo>
                  <a:lnTo>
                    <a:pt x="390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6" name="Google Shape;8596;p5"/>
            <p:cNvSpPr/>
            <p:nvPr/>
          </p:nvSpPr>
          <p:spPr>
            <a:xfrm>
              <a:off x="5609794" y="158765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6"/>
                  </a:moveTo>
                  <a:cubicBezTo>
                    <a:pt x="240" y="0"/>
                    <a:pt x="1" y="71"/>
                    <a:pt x="101" y="117"/>
                  </a:cubicBezTo>
                  <a:cubicBezTo>
                    <a:pt x="153" y="143"/>
                    <a:pt x="394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7" name="Google Shape;8597;p5"/>
            <p:cNvSpPr/>
            <p:nvPr/>
          </p:nvSpPr>
          <p:spPr>
            <a:xfrm>
              <a:off x="2509065" y="1582986"/>
              <a:ext cx="20630" cy="8220"/>
            </a:xfrm>
            <a:custGeom>
              <a:avLst/>
              <a:gdLst/>
              <a:ahLst/>
              <a:cxnLst/>
              <a:rect l="l" t="t" r="r" b="b"/>
              <a:pathLst>
                <a:path w="578" h="273" extrusionOk="0">
                  <a:moveTo>
                    <a:pt x="385" y="273"/>
                  </a:moveTo>
                  <a:cubicBezTo>
                    <a:pt x="385" y="183"/>
                    <a:pt x="542" y="166"/>
                    <a:pt x="577" y="90"/>
                  </a:cubicBezTo>
                  <a:cubicBezTo>
                    <a:pt x="385" y="90"/>
                    <a:pt x="347" y="17"/>
                    <a:pt x="195" y="0"/>
                  </a:cubicBezTo>
                  <a:cubicBezTo>
                    <a:pt x="195" y="91"/>
                    <a:pt x="38" y="108"/>
                    <a:pt x="0" y="183"/>
                  </a:cubicBezTo>
                  <a:cubicBezTo>
                    <a:pt x="195" y="181"/>
                    <a:pt x="230" y="255"/>
                    <a:pt x="38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8" name="Google Shape;8598;p5"/>
            <p:cNvSpPr/>
            <p:nvPr/>
          </p:nvSpPr>
          <p:spPr>
            <a:xfrm>
              <a:off x="1807007" y="1576242"/>
              <a:ext cx="28911" cy="16952"/>
            </a:xfrm>
            <a:custGeom>
              <a:avLst/>
              <a:gdLst/>
              <a:ahLst/>
              <a:cxnLst/>
              <a:rect l="l" t="t" r="r" b="b"/>
              <a:pathLst>
                <a:path w="810" h="563" extrusionOk="0">
                  <a:moveTo>
                    <a:pt x="770" y="497"/>
                  </a:moveTo>
                  <a:cubicBezTo>
                    <a:pt x="809" y="237"/>
                    <a:pt x="796" y="1"/>
                    <a:pt x="195" y="44"/>
                  </a:cubicBezTo>
                  <a:cubicBezTo>
                    <a:pt x="201" y="169"/>
                    <a:pt x="102" y="242"/>
                    <a:pt x="0" y="315"/>
                  </a:cubicBezTo>
                  <a:cubicBezTo>
                    <a:pt x="384" y="315"/>
                    <a:pt x="247" y="562"/>
                    <a:pt x="770" y="4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9" name="Google Shape;8599;p5"/>
            <p:cNvSpPr/>
            <p:nvPr/>
          </p:nvSpPr>
          <p:spPr>
            <a:xfrm>
              <a:off x="8810531" y="1584943"/>
              <a:ext cx="13849" cy="4306"/>
            </a:xfrm>
            <a:custGeom>
              <a:avLst/>
              <a:gdLst/>
              <a:ahLst/>
              <a:cxnLst/>
              <a:rect l="l" t="t" r="r" b="b"/>
              <a:pathLst>
                <a:path w="388" h="143" extrusionOk="0">
                  <a:moveTo>
                    <a:pt x="289" y="25"/>
                  </a:moveTo>
                  <a:cubicBezTo>
                    <a:pt x="239" y="0"/>
                    <a:pt x="0" y="69"/>
                    <a:pt x="96" y="116"/>
                  </a:cubicBezTo>
                  <a:cubicBezTo>
                    <a:pt x="152" y="143"/>
                    <a:pt x="388" y="72"/>
                    <a:pt x="289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0" name="Google Shape;8600;p5"/>
            <p:cNvSpPr/>
            <p:nvPr/>
          </p:nvSpPr>
          <p:spPr>
            <a:xfrm>
              <a:off x="8597058" y="158494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8" y="116"/>
                  </a:moveTo>
                  <a:cubicBezTo>
                    <a:pt x="153" y="141"/>
                    <a:pt x="392" y="72"/>
                    <a:pt x="291" y="25"/>
                  </a:cubicBezTo>
                  <a:cubicBezTo>
                    <a:pt x="239" y="0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1" name="Google Shape;8601;p5"/>
            <p:cNvSpPr/>
            <p:nvPr/>
          </p:nvSpPr>
          <p:spPr>
            <a:xfrm>
              <a:off x="5372336" y="1582655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3" y="101"/>
                  </a:moveTo>
                  <a:cubicBezTo>
                    <a:pt x="0" y="152"/>
                    <a:pt x="157" y="206"/>
                    <a:pt x="195" y="101"/>
                  </a:cubicBezTo>
                  <a:cubicBezTo>
                    <a:pt x="196" y="53"/>
                    <a:pt x="38" y="1"/>
                    <a:pt x="3" y="1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2" name="Google Shape;8602;p5"/>
            <p:cNvSpPr/>
            <p:nvPr/>
          </p:nvSpPr>
          <p:spPr>
            <a:xfrm>
              <a:off x="3204628" y="1573261"/>
              <a:ext cx="20309" cy="13580"/>
            </a:xfrm>
            <a:custGeom>
              <a:avLst/>
              <a:gdLst/>
              <a:ahLst/>
              <a:cxnLst/>
              <a:rect l="l" t="t" r="r" b="b"/>
              <a:pathLst>
                <a:path w="569" h="451" extrusionOk="0">
                  <a:moveTo>
                    <a:pt x="376" y="413"/>
                  </a:moveTo>
                  <a:cubicBezTo>
                    <a:pt x="387" y="358"/>
                    <a:pt x="402" y="307"/>
                    <a:pt x="569" y="323"/>
                  </a:cubicBezTo>
                  <a:lnTo>
                    <a:pt x="569" y="143"/>
                  </a:lnTo>
                  <a:cubicBezTo>
                    <a:pt x="95" y="1"/>
                    <a:pt x="1" y="451"/>
                    <a:pt x="376" y="4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3" name="Google Shape;8603;p5"/>
            <p:cNvSpPr/>
            <p:nvPr/>
          </p:nvSpPr>
          <p:spPr>
            <a:xfrm>
              <a:off x="8056827" y="1580216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5" y="1"/>
                  </a:moveTo>
                  <a:cubicBezTo>
                    <a:pt x="236" y="20"/>
                    <a:pt x="6" y="5"/>
                    <a:pt x="1" y="91"/>
                  </a:cubicBezTo>
                  <a:cubicBezTo>
                    <a:pt x="151" y="72"/>
                    <a:pt x="382" y="89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4" name="Google Shape;8604;p5"/>
            <p:cNvSpPr/>
            <p:nvPr/>
          </p:nvSpPr>
          <p:spPr>
            <a:xfrm>
              <a:off x="5489441" y="1574405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4" y="102"/>
                  </a:moveTo>
                  <a:cubicBezTo>
                    <a:pt x="194" y="54"/>
                    <a:pt x="37" y="0"/>
                    <a:pt x="1" y="102"/>
                  </a:cubicBezTo>
                  <a:cubicBezTo>
                    <a:pt x="1" y="154"/>
                    <a:pt x="156" y="207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5" name="Google Shape;8605;p5"/>
            <p:cNvSpPr/>
            <p:nvPr/>
          </p:nvSpPr>
          <p:spPr>
            <a:xfrm>
              <a:off x="1452729" y="1572057"/>
              <a:ext cx="23914" cy="10268"/>
            </a:xfrm>
            <a:custGeom>
              <a:avLst/>
              <a:gdLst/>
              <a:ahLst/>
              <a:cxnLst/>
              <a:rect l="l" t="t" r="r" b="b"/>
              <a:pathLst>
                <a:path w="670" h="341" extrusionOk="0">
                  <a:moveTo>
                    <a:pt x="670" y="92"/>
                  </a:moveTo>
                  <a:cubicBezTo>
                    <a:pt x="404" y="94"/>
                    <a:pt x="247" y="48"/>
                    <a:pt x="90" y="0"/>
                  </a:cubicBezTo>
                  <a:cubicBezTo>
                    <a:pt x="0" y="282"/>
                    <a:pt x="610" y="341"/>
                    <a:pt x="67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6" name="Google Shape;8606;p5"/>
            <p:cNvSpPr/>
            <p:nvPr/>
          </p:nvSpPr>
          <p:spPr>
            <a:xfrm>
              <a:off x="4205677" y="157401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1" y="27"/>
                  </a:moveTo>
                  <a:cubicBezTo>
                    <a:pt x="237" y="0"/>
                    <a:pt x="0" y="70"/>
                    <a:pt x="98" y="118"/>
                  </a:cubicBezTo>
                  <a:cubicBezTo>
                    <a:pt x="152" y="141"/>
                    <a:pt x="391" y="74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7" name="Google Shape;8607;p5"/>
            <p:cNvSpPr/>
            <p:nvPr/>
          </p:nvSpPr>
          <p:spPr>
            <a:xfrm>
              <a:off x="1522614" y="1556370"/>
              <a:ext cx="50434" cy="18548"/>
            </a:xfrm>
            <a:custGeom>
              <a:avLst/>
              <a:gdLst/>
              <a:ahLst/>
              <a:cxnLst/>
              <a:rect l="l" t="t" r="r" b="b"/>
              <a:pathLst>
                <a:path w="1413" h="616" extrusionOk="0">
                  <a:moveTo>
                    <a:pt x="62" y="521"/>
                  </a:moveTo>
                  <a:cubicBezTo>
                    <a:pt x="607" y="615"/>
                    <a:pt x="865" y="615"/>
                    <a:pt x="1413" y="521"/>
                  </a:cubicBezTo>
                  <a:cubicBezTo>
                    <a:pt x="1253" y="263"/>
                    <a:pt x="1102" y="0"/>
                    <a:pt x="252" y="67"/>
                  </a:cubicBezTo>
                  <a:cubicBezTo>
                    <a:pt x="90" y="171"/>
                    <a:pt x="0" y="310"/>
                    <a:pt x="62" y="5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8" name="Google Shape;8608;p5"/>
            <p:cNvSpPr/>
            <p:nvPr/>
          </p:nvSpPr>
          <p:spPr>
            <a:xfrm>
              <a:off x="2020337" y="1563476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4"/>
                  </a:moveTo>
                  <a:cubicBezTo>
                    <a:pt x="192" y="53"/>
                    <a:pt x="39" y="1"/>
                    <a:pt x="2" y="104"/>
                  </a:cubicBezTo>
                  <a:cubicBezTo>
                    <a:pt x="0" y="155"/>
                    <a:pt x="157" y="207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9" name="Google Shape;8609;p5"/>
            <p:cNvSpPr/>
            <p:nvPr/>
          </p:nvSpPr>
          <p:spPr>
            <a:xfrm>
              <a:off x="4863121" y="1563837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5" y="21"/>
                    <a:pt x="5" y="3"/>
                    <a:pt x="0" y="92"/>
                  </a:cubicBezTo>
                  <a:cubicBezTo>
                    <a:pt x="149" y="71"/>
                    <a:pt x="379" y="90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0" name="Google Shape;8610;p5"/>
            <p:cNvSpPr/>
            <p:nvPr/>
          </p:nvSpPr>
          <p:spPr>
            <a:xfrm>
              <a:off x="2116740" y="1560736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3" y="103"/>
                  </a:moveTo>
                  <a:cubicBezTo>
                    <a:pt x="193" y="54"/>
                    <a:pt x="37" y="0"/>
                    <a:pt x="1" y="103"/>
                  </a:cubicBezTo>
                  <a:cubicBezTo>
                    <a:pt x="0" y="154"/>
                    <a:pt x="154" y="208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1" name="Google Shape;8611;p5"/>
            <p:cNvSpPr/>
            <p:nvPr/>
          </p:nvSpPr>
          <p:spPr>
            <a:xfrm>
              <a:off x="1707105" y="1563084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101" y="117"/>
                  </a:moveTo>
                  <a:cubicBezTo>
                    <a:pt x="151" y="143"/>
                    <a:pt x="391" y="72"/>
                    <a:pt x="293" y="25"/>
                  </a:cubicBezTo>
                  <a:cubicBezTo>
                    <a:pt x="239" y="1"/>
                    <a:pt x="1" y="70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2" name="Google Shape;8612;p5"/>
            <p:cNvSpPr/>
            <p:nvPr/>
          </p:nvSpPr>
          <p:spPr>
            <a:xfrm>
              <a:off x="5027339" y="1555617"/>
              <a:ext cx="21630" cy="6474"/>
            </a:xfrm>
            <a:custGeom>
              <a:avLst/>
              <a:gdLst/>
              <a:ahLst/>
              <a:cxnLst/>
              <a:rect l="l" t="t" r="r" b="b"/>
              <a:pathLst>
                <a:path w="606" h="215" extrusionOk="0">
                  <a:moveTo>
                    <a:pt x="606" y="183"/>
                  </a:moveTo>
                  <a:lnTo>
                    <a:pt x="606" y="1"/>
                  </a:lnTo>
                  <a:lnTo>
                    <a:pt x="26" y="1"/>
                  </a:lnTo>
                  <a:cubicBezTo>
                    <a:pt x="0" y="165"/>
                    <a:pt x="218" y="215"/>
                    <a:pt x="606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3" name="Google Shape;8613;p5"/>
            <p:cNvSpPr/>
            <p:nvPr/>
          </p:nvSpPr>
          <p:spPr>
            <a:xfrm>
              <a:off x="3975179" y="1558357"/>
              <a:ext cx="13706" cy="2800"/>
            </a:xfrm>
            <a:custGeom>
              <a:avLst/>
              <a:gdLst/>
              <a:ahLst/>
              <a:cxnLst/>
              <a:rect l="l" t="t" r="r" b="b"/>
              <a:pathLst>
                <a:path w="384" h="93" extrusionOk="0">
                  <a:moveTo>
                    <a:pt x="1" y="92"/>
                  </a:moveTo>
                  <a:cubicBezTo>
                    <a:pt x="151" y="71"/>
                    <a:pt x="379" y="90"/>
                    <a:pt x="383" y="1"/>
                  </a:cubicBezTo>
                  <a:cubicBezTo>
                    <a:pt x="236" y="20"/>
                    <a:pt x="7" y="5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4" name="Google Shape;8614;p5"/>
            <p:cNvSpPr/>
            <p:nvPr/>
          </p:nvSpPr>
          <p:spPr>
            <a:xfrm>
              <a:off x="2216428" y="1557635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0" y="116"/>
                  </a:moveTo>
                  <a:cubicBezTo>
                    <a:pt x="153" y="141"/>
                    <a:pt x="392" y="72"/>
                    <a:pt x="292" y="25"/>
                  </a:cubicBezTo>
                  <a:cubicBezTo>
                    <a:pt x="238" y="0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5" name="Google Shape;8615;p5"/>
            <p:cNvSpPr/>
            <p:nvPr/>
          </p:nvSpPr>
          <p:spPr>
            <a:xfrm>
              <a:off x="8531814" y="1555617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1"/>
                  </a:moveTo>
                  <a:cubicBezTo>
                    <a:pt x="236" y="21"/>
                    <a:pt x="5" y="4"/>
                    <a:pt x="1" y="92"/>
                  </a:cubicBezTo>
                  <a:cubicBezTo>
                    <a:pt x="150" y="72"/>
                    <a:pt x="379" y="91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6" name="Google Shape;8616;p5"/>
            <p:cNvSpPr/>
            <p:nvPr/>
          </p:nvSpPr>
          <p:spPr>
            <a:xfrm>
              <a:off x="5537625" y="1547097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3" y="102"/>
                  </a:moveTo>
                  <a:cubicBezTo>
                    <a:pt x="195" y="54"/>
                    <a:pt x="39" y="0"/>
                    <a:pt x="1" y="102"/>
                  </a:cubicBezTo>
                  <a:cubicBezTo>
                    <a:pt x="1" y="153"/>
                    <a:pt x="156" y="205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7" name="Google Shape;8617;p5"/>
            <p:cNvSpPr/>
            <p:nvPr/>
          </p:nvSpPr>
          <p:spPr>
            <a:xfrm>
              <a:off x="2075409" y="1547488"/>
              <a:ext cx="13849" cy="2710"/>
            </a:xfrm>
            <a:custGeom>
              <a:avLst/>
              <a:gdLst/>
              <a:ahLst/>
              <a:cxnLst/>
              <a:rect l="l" t="t" r="r" b="b"/>
              <a:pathLst>
                <a:path w="388" h="90" extrusionOk="0">
                  <a:moveTo>
                    <a:pt x="388" y="0"/>
                  </a:moveTo>
                  <a:cubicBezTo>
                    <a:pt x="235" y="20"/>
                    <a:pt x="5" y="2"/>
                    <a:pt x="0" y="89"/>
                  </a:cubicBezTo>
                  <a:cubicBezTo>
                    <a:pt x="149" y="69"/>
                    <a:pt x="383" y="88"/>
                    <a:pt x="3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8" name="Google Shape;8618;p5"/>
            <p:cNvSpPr/>
            <p:nvPr/>
          </p:nvSpPr>
          <p:spPr>
            <a:xfrm>
              <a:off x="1497166" y="1544327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6" y="105"/>
                  </a:moveTo>
                  <a:cubicBezTo>
                    <a:pt x="196" y="54"/>
                    <a:pt x="39" y="1"/>
                    <a:pt x="3" y="105"/>
                  </a:cubicBezTo>
                  <a:cubicBezTo>
                    <a:pt x="1" y="154"/>
                    <a:pt x="159" y="207"/>
                    <a:pt x="196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9" name="Google Shape;8619;p5"/>
            <p:cNvSpPr/>
            <p:nvPr/>
          </p:nvSpPr>
          <p:spPr>
            <a:xfrm>
              <a:off x="4357046" y="154393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4"/>
                  </a:moveTo>
                  <a:cubicBezTo>
                    <a:pt x="241" y="1"/>
                    <a:pt x="0" y="69"/>
                    <a:pt x="101" y="116"/>
                  </a:cubicBezTo>
                  <a:cubicBezTo>
                    <a:pt x="153" y="142"/>
                    <a:pt x="393" y="74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0" name="Google Shape;8620;p5"/>
            <p:cNvSpPr/>
            <p:nvPr/>
          </p:nvSpPr>
          <p:spPr>
            <a:xfrm>
              <a:off x="2488971" y="1535234"/>
              <a:ext cx="20131" cy="16259"/>
            </a:xfrm>
            <a:custGeom>
              <a:avLst/>
              <a:gdLst/>
              <a:ahLst/>
              <a:cxnLst/>
              <a:rect l="l" t="t" r="r" b="b"/>
              <a:pathLst>
                <a:path w="564" h="540" extrusionOk="0">
                  <a:moveTo>
                    <a:pt x="563" y="134"/>
                  </a:moveTo>
                  <a:cubicBezTo>
                    <a:pt x="1" y="0"/>
                    <a:pt x="1" y="539"/>
                    <a:pt x="563" y="4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1" name="Google Shape;8621;p5"/>
            <p:cNvSpPr/>
            <p:nvPr/>
          </p:nvSpPr>
          <p:spPr>
            <a:xfrm>
              <a:off x="6600921" y="1541225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2" y="27"/>
                  </a:moveTo>
                  <a:cubicBezTo>
                    <a:pt x="239" y="1"/>
                    <a:pt x="0" y="69"/>
                    <a:pt x="98" y="117"/>
                  </a:cubicBezTo>
                  <a:cubicBezTo>
                    <a:pt x="154" y="143"/>
                    <a:pt x="392" y="73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2" name="Google Shape;8622;p5"/>
            <p:cNvSpPr/>
            <p:nvPr/>
          </p:nvSpPr>
          <p:spPr>
            <a:xfrm>
              <a:off x="6249856" y="1541225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3" y="27"/>
                  </a:moveTo>
                  <a:cubicBezTo>
                    <a:pt x="241" y="1"/>
                    <a:pt x="0" y="69"/>
                    <a:pt x="102" y="117"/>
                  </a:cubicBezTo>
                  <a:cubicBezTo>
                    <a:pt x="156" y="143"/>
                    <a:pt x="395" y="73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3" name="Google Shape;8623;p5"/>
            <p:cNvSpPr/>
            <p:nvPr/>
          </p:nvSpPr>
          <p:spPr>
            <a:xfrm>
              <a:off x="2271250" y="1533819"/>
              <a:ext cx="25734" cy="8220"/>
            </a:xfrm>
            <a:custGeom>
              <a:avLst/>
              <a:gdLst/>
              <a:ahLst/>
              <a:cxnLst/>
              <a:rect l="l" t="t" r="r" b="b"/>
              <a:pathLst>
                <a:path w="721" h="273" extrusionOk="0">
                  <a:moveTo>
                    <a:pt x="105" y="273"/>
                  </a:moveTo>
                  <a:lnTo>
                    <a:pt x="685" y="273"/>
                  </a:lnTo>
                  <a:cubicBezTo>
                    <a:pt x="655" y="165"/>
                    <a:pt x="720" y="13"/>
                    <a:pt x="492" y="0"/>
                  </a:cubicBezTo>
                  <a:cubicBezTo>
                    <a:pt x="477" y="142"/>
                    <a:pt x="1" y="71"/>
                    <a:pt x="10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4" name="Google Shape;8624;p5"/>
            <p:cNvSpPr/>
            <p:nvPr/>
          </p:nvSpPr>
          <p:spPr>
            <a:xfrm>
              <a:off x="2670678" y="1535776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5"/>
                  </a:moveTo>
                  <a:cubicBezTo>
                    <a:pt x="242" y="0"/>
                    <a:pt x="0" y="70"/>
                    <a:pt x="102" y="116"/>
                  </a:cubicBezTo>
                  <a:cubicBezTo>
                    <a:pt x="155" y="141"/>
                    <a:pt x="395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5" name="Google Shape;8625;p5"/>
            <p:cNvSpPr/>
            <p:nvPr/>
          </p:nvSpPr>
          <p:spPr>
            <a:xfrm>
              <a:off x="4317214" y="1524967"/>
              <a:ext cx="29625" cy="12375"/>
            </a:xfrm>
            <a:custGeom>
              <a:avLst/>
              <a:gdLst/>
              <a:ahLst/>
              <a:cxnLst/>
              <a:rect l="l" t="t" r="r" b="b"/>
              <a:pathLst>
                <a:path w="830" h="411" extrusionOk="0">
                  <a:moveTo>
                    <a:pt x="829" y="384"/>
                  </a:moveTo>
                  <a:lnTo>
                    <a:pt x="829" y="21"/>
                  </a:lnTo>
                  <a:cubicBezTo>
                    <a:pt x="465" y="0"/>
                    <a:pt x="405" y="123"/>
                    <a:pt x="59" y="111"/>
                  </a:cubicBezTo>
                  <a:cubicBezTo>
                    <a:pt x="0" y="351"/>
                    <a:pt x="327" y="410"/>
                    <a:pt x="829" y="3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6" name="Google Shape;8626;p5"/>
            <p:cNvSpPr/>
            <p:nvPr/>
          </p:nvSpPr>
          <p:spPr>
            <a:xfrm>
              <a:off x="1414718" y="1527315"/>
              <a:ext cx="27519" cy="11231"/>
            </a:xfrm>
            <a:custGeom>
              <a:avLst/>
              <a:gdLst/>
              <a:ahLst/>
              <a:cxnLst/>
              <a:rect l="l" t="t" r="r" b="b"/>
              <a:pathLst>
                <a:path w="771" h="373" extrusionOk="0">
                  <a:moveTo>
                    <a:pt x="770" y="306"/>
                  </a:moveTo>
                  <a:lnTo>
                    <a:pt x="770" y="33"/>
                  </a:lnTo>
                  <a:cubicBezTo>
                    <a:pt x="483" y="50"/>
                    <a:pt x="58" y="1"/>
                    <a:pt x="0" y="125"/>
                  </a:cubicBezTo>
                  <a:cubicBezTo>
                    <a:pt x="383" y="126"/>
                    <a:pt x="243" y="373"/>
                    <a:pt x="770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7" name="Google Shape;8627;p5"/>
            <p:cNvSpPr/>
            <p:nvPr/>
          </p:nvSpPr>
          <p:spPr>
            <a:xfrm>
              <a:off x="1855119" y="1516837"/>
              <a:ext cx="41332" cy="16952"/>
            </a:xfrm>
            <a:custGeom>
              <a:avLst/>
              <a:gdLst/>
              <a:ahLst/>
              <a:cxnLst/>
              <a:rect l="l" t="t" r="r" b="b"/>
              <a:pathLst>
                <a:path w="1158" h="563" extrusionOk="0">
                  <a:moveTo>
                    <a:pt x="1" y="199"/>
                  </a:moveTo>
                  <a:cubicBezTo>
                    <a:pt x="211" y="402"/>
                    <a:pt x="524" y="559"/>
                    <a:pt x="1157" y="563"/>
                  </a:cubicBezTo>
                  <a:lnTo>
                    <a:pt x="1157" y="108"/>
                  </a:lnTo>
                  <a:cubicBezTo>
                    <a:pt x="819" y="161"/>
                    <a:pt x="27" y="0"/>
                    <a:pt x="1" y="1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8" name="Google Shape;8628;p5"/>
            <p:cNvSpPr/>
            <p:nvPr/>
          </p:nvSpPr>
          <p:spPr>
            <a:xfrm>
              <a:off x="857033" y="1517349"/>
              <a:ext cx="45865" cy="16711"/>
            </a:xfrm>
            <a:custGeom>
              <a:avLst/>
              <a:gdLst/>
              <a:ahLst/>
              <a:cxnLst/>
              <a:rect l="l" t="t" r="r" b="b"/>
              <a:pathLst>
                <a:path w="1285" h="555" extrusionOk="0">
                  <a:moveTo>
                    <a:pt x="965" y="0"/>
                  </a:moveTo>
                  <a:cubicBezTo>
                    <a:pt x="361" y="18"/>
                    <a:pt x="38" y="170"/>
                    <a:pt x="0" y="454"/>
                  </a:cubicBezTo>
                  <a:cubicBezTo>
                    <a:pt x="365" y="433"/>
                    <a:pt x="426" y="555"/>
                    <a:pt x="776" y="546"/>
                  </a:cubicBezTo>
                  <a:cubicBezTo>
                    <a:pt x="901" y="355"/>
                    <a:pt x="1285" y="142"/>
                    <a:pt x="96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9" name="Google Shape;8629;p5"/>
            <p:cNvSpPr/>
            <p:nvPr/>
          </p:nvSpPr>
          <p:spPr>
            <a:xfrm>
              <a:off x="5613399" y="1522829"/>
              <a:ext cx="14919" cy="9244"/>
            </a:xfrm>
            <a:custGeom>
              <a:avLst/>
              <a:gdLst/>
              <a:ahLst/>
              <a:cxnLst/>
              <a:rect l="l" t="t" r="r" b="b"/>
              <a:pathLst>
                <a:path w="418" h="307" extrusionOk="0">
                  <a:moveTo>
                    <a:pt x="383" y="274"/>
                  </a:moveTo>
                  <a:cubicBezTo>
                    <a:pt x="357" y="167"/>
                    <a:pt x="418" y="17"/>
                    <a:pt x="193" y="1"/>
                  </a:cubicBezTo>
                  <a:cubicBezTo>
                    <a:pt x="180" y="57"/>
                    <a:pt x="163" y="109"/>
                    <a:pt x="0" y="95"/>
                  </a:cubicBezTo>
                  <a:cubicBezTo>
                    <a:pt x="21" y="202"/>
                    <a:pt x="56" y="306"/>
                    <a:pt x="383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0" name="Google Shape;8630;p5"/>
            <p:cNvSpPr/>
            <p:nvPr/>
          </p:nvSpPr>
          <p:spPr>
            <a:xfrm>
              <a:off x="2477942" y="152755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1" name="Google Shape;8631;p5"/>
            <p:cNvSpPr/>
            <p:nvPr/>
          </p:nvSpPr>
          <p:spPr>
            <a:xfrm>
              <a:off x="4119731" y="1522438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3" y="105"/>
                  </a:moveTo>
                  <a:cubicBezTo>
                    <a:pt x="193" y="53"/>
                    <a:pt x="38" y="1"/>
                    <a:pt x="0" y="105"/>
                  </a:cubicBezTo>
                  <a:cubicBezTo>
                    <a:pt x="0" y="155"/>
                    <a:pt x="157" y="208"/>
                    <a:pt x="193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2" name="Google Shape;8632;p5"/>
            <p:cNvSpPr/>
            <p:nvPr/>
          </p:nvSpPr>
          <p:spPr>
            <a:xfrm>
              <a:off x="2264540" y="1522046"/>
              <a:ext cx="14134" cy="4336"/>
            </a:xfrm>
            <a:custGeom>
              <a:avLst/>
              <a:gdLst/>
              <a:ahLst/>
              <a:cxnLst/>
              <a:rect l="l" t="t" r="r" b="b"/>
              <a:pathLst>
                <a:path w="396" h="144" extrusionOk="0">
                  <a:moveTo>
                    <a:pt x="293" y="26"/>
                  </a:moveTo>
                  <a:cubicBezTo>
                    <a:pt x="241" y="1"/>
                    <a:pt x="1" y="70"/>
                    <a:pt x="104" y="118"/>
                  </a:cubicBezTo>
                  <a:cubicBezTo>
                    <a:pt x="155" y="143"/>
                    <a:pt x="395" y="75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3" name="Google Shape;8633;p5"/>
            <p:cNvSpPr/>
            <p:nvPr/>
          </p:nvSpPr>
          <p:spPr>
            <a:xfrm>
              <a:off x="3706633" y="1520089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0"/>
                  </a:moveTo>
                  <a:cubicBezTo>
                    <a:pt x="241" y="20"/>
                    <a:pt x="7" y="4"/>
                    <a:pt x="1" y="91"/>
                  </a:cubicBezTo>
                  <a:cubicBezTo>
                    <a:pt x="154" y="71"/>
                    <a:pt x="382" y="89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4" name="Google Shape;8634;p5"/>
            <p:cNvSpPr/>
            <p:nvPr/>
          </p:nvSpPr>
          <p:spPr>
            <a:xfrm>
              <a:off x="4501669" y="1516627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5"/>
                  </a:moveTo>
                  <a:cubicBezTo>
                    <a:pt x="153" y="140"/>
                    <a:pt x="392" y="74"/>
                    <a:pt x="291" y="24"/>
                  </a:cubicBezTo>
                  <a:cubicBezTo>
                    <a:pt x="238" y="1"/>
                    <a:pt x="0" y="68"/>
                    <a:pt x="99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5" name="Google Shape;8635;p5"/>
            <p:cNvSpPr/>
            <p:nvPr/>
          </p:nvSpPr>
          <p:spPr>
            <a:xfrm>
              <a:off x="3414103" y="1516627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4"/>
                  </a:moveTo>
                  <a:cubicBezTo>
                    <a:pt x="241" y="1"/>
                    <a:pt x="1" y="68"/>
                    <a:pt x="100" y="115"/>
                  </a:cubicBezTo>
                  <a:cubicBezTo>
                    <a:pt x="152" y="140"/>
                    <a:pt x="392" y="74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6" name="Google Shape;8636;p5"/>
            <p:cNvSpPr/>
            <p:nvPr/>
          </p:nvSpPr>
          <p:spPr>
            <a:xfrm>
              <a:off x="7082796" y="151111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0" y="27"/>
                  </a:moveTo>
                  <a:cubicBezTo>
                    <a:pt x="238" y="1"/>
                    <a:pt x="0" y="70"/>
                    <a:pt x="99" y="118"/>
                  </a:cubicBezTo>
                  <a:cubicBezTo>
                    <a:pt x="153" y="142"/>
                    <a:pt x="392" y="74"/>
                    <a:pt x="290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7" name="Google Shape;8637;p5"/>
            <p:cNvSpPr/>
            <p:nvPr/>
          </p:nvSpPr>
          <p:spPr>
            <a:xfrm>
              <a:off x="2457348" y="151111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3" y="27"/>
                  </a:moveTo>
                  <a:cubicBezTo>
                    <a:pt x="238" y="1"/>
                    <a:pt x="0" y="70"/>
                    <a:pt x="100" y="118"/>
                  </a:cubicBezTo>
                  <a:cubicBezTo>
                    <a:pt x="152" y="142"/>
                    <a:pt x="392" y="74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8" name="Google Shape;8638;p5"/>
            <p:cNvSpPr/>
            <p:nvPr/>
          </p:nvSpPr>
          <p:spPr>
            <a:xfrm>
              <a:off x="5640810" y="1506420"/>
              <a:ext cx="13884" cy="5510"/>
            </a:xfrm>
            <a:custGeom>
              <a:avLst/>
              <a:gdLst/>
              <a:ahLst/>
              <a:cxnLst/>
              <a:rect l="l" t="t" r="r" b="b"/>
              <a:pathLst>
                <a:path w="389" h="183" extrusionOk="0">
                  <a:moveTo>
                    <a:pt x="1" y="183"/>
                  </a:moveTo>
                  <a:lnTo>
                    <a:pt x="389" y="183"/>
                  </a:lnTo>
                  <a:lnTo>
                    <a:pt x="389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9" name="Google Shape;8639;p5"/>
            <p:cNvSpPr/>
            <p:nvPr/>
          </p:nvSpPr>
          <p:spPr>
            <a:xfrm>
              <a:off x="4487357" y="1495491"/>
              <a:ext cx="26591" cy="12255"/>
            </a:xfrm>
            <a:custGeom>
              <a:avLst/>
              <a:gdLst/>
              <a:ahLst/>
              <a:cxnLst/>
              <a:rect l="l" t="t" r="r" b="b"/>
              <a:pathLst>
                <a:path w="745" h="407" extrusionOk="0">
                  <a:moveTo>
                    <a:pt x="306" y="0"/>
                  </a:moveTo>
                  <a:cubicBezTo>
                    <a:pt x="0" y="136"/>
                    <a:pt x="89" y="406"/>
                    <a:pt x="692" y="363"/>
                  </a:cubicBezTo>
                  <a:cubicBezTo>
                    <a:pt x="745" y="157"/>
                    <a:pt x="647" y="21"/>
                    <a:pt x="3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0" name="Google Shape;8640;p5"/>
            <p:cNvSpPr/>
            <p:nvPr/>
          </p:nvSpPr>
          <p:spPr>
            <a:xfrm>
              <a:off x="3352142" y="1502957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100" y="117"/>
                  </a:moveTo>
                  <a:cubicBezTo>
                    <a:pt x="151" y="143"/>
                    <a:pt x="392" y="72"/>
                    <a:pt x="293" y="26"/>
                  </a:cubicBezTo>
                  <a:cubicBezTo>
                    <a:pt x="242" y="0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1" name="Google Shape;8641;p5"/>
            <p:cNvSpPr/>
            <p:nvPr/>
          </p:nvSpPr>
          <p:spPr>
            <a:xfrm>
              <a:off x="7844246" y="1485193"/>
              <a:ext cx="35478" cy="19090"/>
            </a:xfrm>
            <a:custGeom>
              <a:avLst/>
              <a:gdLst/>
              <a:ahLst/>
              <a:cxnLst/>
              <a:rect l="l" t="t" r="r" b="b"/>
              <a:pathLst>
                <a:path w="994" h="634" extrusionOk="0">
                  <a:moveTo>
                    <a:pt x="558" y="615"/>
                  </a:moveTo>
                  <a:cubicBezTo>
                    <a:pt x="506" y="349"/>
                    <a:pt x="994" y="336"/>
                    <a:pt x="943" y="70"/>
                  </a:cubicBezTo>
                  <a:cubicBezTo>
                    <a:pt x="1" y="0"/>
                    <a:pt x="75" y="633"/>
                    <a:pt x="558" y="6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2" name="Google Shape;8642;p5"/>
            <p:cNvSpPr/>
            <p:nvPr/>
          </p:nvSpPr>
          <p:spPr>
            <a:xfrm>
              <a:off x="2677566" y="1500248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99" y="115"/>
                  </a:moveTo>
                  <a:cubicBezTo>
                    <a:pt x="156" y="141"/>
                    <a:pt x="395" y="71"/>
                    <a:pt x="294" y="24"/>
                  </a:cubicBezTo>
                  <a:cubicBezTo>
                    <a:pt x="242" y="0"/>
                    <a:pt x="1" y="68"/>
                    <a:pt x="99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3" name="Google Shape;8643;p5"/>
            <p:cNvSpPr/>
            <p:nvPr/>
          </p:nvSpPr>
          <p:spPr>
            <a:xfrm>
              <a:off x="1872216" y="1500187"/>
              <a:ext cx="14170" cy="4336"/>
            </a:xfrm>
            <a:custGeom>
              <a:avLst/>
              <a:gdLst/>
              <a:ahLst/>
              <a:cxnLst/>
              <a:rect l="l" t="t" r="r" b="b"/>
              <a:pathLst>
                <a:path w="397" h="144" extrusionOk="0">
                  <a:moveTo>
                    <a:pt x="294" y="26"/>
                  </a:moveTo>
                  <a:cubicBezTo>
                    <a:pt x="242" y="1"/>
                    <a:pt x="1" y="70"/>
                    <a:pt x="104" y="117"/>
                  </a:cubicBezTo>
                  <a:cubicBezTo>
                    <a:pt x="157" y="143"/>
                    <a:pt x="396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4" name="Google Shape;8644;p5"/>
            <p:cNvSpPr/>
            <p:nvPr/>
          </p:nvSpPr>
          <p:spPr>
            <a:xfrm>
              <a:off x="4920656" y="1484531"/>
              <a:ext cx="34229" cy="17223"/>
            </a:xfrm>
            <a:custGeom>
              <a:avLst/>
              <a:gdLst/>
              <a:ahLst/>
              <a:cxnLst/>
              <a:rect l="l" t="t" r="r" b="b"/>
              <a:pathLst>
                <a:path w="959" h="572" extrusionOk="0">
                  <a:moveTo>
                    <a:pt x="704" y="546"/>
                  </a:moveTo>
                  <a:cubicBezTo>
                    <a:pt x="863" y="441"/>
                    <a:pt x="958" y="303"/>
                    <a:pt x="894" y="92"/>
                  </a:cubicBezTo>
                  <a:cubicBezTo>
                    <a:pt x="627" y="95"/>
                    <a:pt x="469" y="48"/>
                    <a:pt x="313" y="0"/>
                  </a:cubicBezTo>
                  <a:cubicBezTo>
                    <a:pt x="0" y="149"/>
                    <a:pt x="82" y="572"/>
                    <a:pt x="704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5" name="Google Shape;8645;p5"/>
            <p:cNvSpPr/>
            <p:nvPr/>
          </p:nvSpPr>
          <p:spPr>
            <a:xfrm>
              <a:off x="2716149" y="1488776"/>
              <a:ext cx="20131" cy="16199"/>
            </a:xfrm>
            <a:custGeom>
              <a:avLst/>
              <a:gdLst/>
              <a:ahLst/>
              <a:cxnLst/>
              <a:rect l="l" t="t" r="r" b="b"/>
              <a:pathLst>
                <a:path w="564" h="538" extrusionOk="0">
                  <a:moveTo>
                    <a:pt x="563" y="405"/>
                  </a:moveTo>
                  <a:lnTo>
                    <a:pt x="563" y="132"/>
                  </a:lnTo>
                  <a:cubicBezTo>
                    <a:pt x="0" y="0"/>
                    <a:pt x="0" y="538"/>
                    <a:pt x="563" y="4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6" name="Google Shape;8646;p5"/>
            <p:cNvSpPr/>
            <p:nvPr/>
          </p:nvSpPr>
          <p:spPr>
            <a:xfrm>
              <a:off x="6518365" y="1494708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4" y="26"/>
                  </a:moveTo>
                  <a:cubicBezTo>
                    <a:pt x="236" y="0"/>
                    <a:pt x="0" y="71"/>
                    <a:pt x="101" y="118"/>
                  </a:cubicBezTo>
                  <a:cubicBezTo>
                    <a:pt x="151" y="143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7" name="Google Shape;8647;p5"/>
            <p:cNvSpPr/>
            <p:nvPr/>
          </p:nvSpPr>
          <p:spPr>
            <a:xfrm>
              <a:off x="2631667" y="1490011"/>
              <a:ext cx="21951" cy="8762"/>
            </a:xfrm>
            <a:custGeom>
              <a:avLst/>
              <a:gdLst/>
              <a:ahLst/>
              <a:cxnLst/>
              <a:rect l="l" t="t" r="r" b="b"/>
              <a:pathLst>
                <a:path w="615" h="291" extrusionOk="0">
                  <a:moveTo>
                    <a:pt x="614" y="274"/>
                  </a:moveTo>
                  <a:lnTo>
                    <a:pt x="614" y="1"/>
                  </a:lnTo>
                  <a:lnTo>
                    <a:pt x="34" y="1"/>
                  </a:lnTo>
                  <a:cubicBezTo>
                    <a:pt x="1" y="201"/>
                    <a:pt x="194" y="291"/>
                    <a:pt x="614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8" name="Google Shape;8648;p5"/>
            <p:cNvSpPr/>
            <p:nvPr/>
          </p:nvSpPr>
          <p:spPr>
            <a:xfrm>
              <a:off x="1833597" y="1487271"/>
              <a:ext cx="14670" cy="9545"/>
            </a:xfrm>
            <a:custGeom>
              <a:avLst/>
              <a:gdLst/>
              <a:ahLst/>
              <a:cxnLst/>
              <a:rect l="l" t="t" r="r" b="b"/>
              <a:pathLst>
                <a:path w="411" h="317" extrusionOk="0">
                  <a:moveTo>
                    <a:pt x="410" y="273"/>
                  </a:moveTo>
                  <a:lnTo>
                    <a:pt x="410" y="91"/>
                  </a:lnTo>
                  <a:cubicBezTo>
                    <a:pt x="220" y="91"/>
                    <a:pt x="182" y="17"/>
                    <a:pt x="25" y="1"/>
                  </a:cubicBezTo>
                  <a:cubicBezTo>
                    <a:pt x="45" y="144"/>
                    <a:pt x="0" y="316"/>
                    <a:pt x="410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9" name="Google Shape;8649;p5"/>
            <p:cNvSpPr/>
            <p:nvPr/>
          </p:nvSpPr>
          <p:spPr>
            <a:xfrm>
              <a:off x="1600565" y="1492721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49" y="71"/>
                    <a:pt x="380" y="90"/>
                    <a:pt x="385" y="1"/>
                  </a:cubicBezTo>
                  <a:cubicBezTo>
                    <a:pt x="235" y="22"/>
                    <a:pt x="5" y="5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0" name="Google Shape;8650;p5"/>
            <p:cNvSpPr/>
            <p:nvPr/>
          </p:nvSpPr>
          <p:spPr>
            <a:xfrm>
              <a:off x="8380302" y="1486970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3" y="102"/>
                  </a:moveTo>
                  <a:cubicBezTo>
                    <a:pt x="195" y="52"/>
                    <a:pt x="39" y="0"/>
                    <a:pt x="1" y="102"/>
                  </a:cubicBezTo>
                  <a:cubicBezTo>
                    <a:pt x="1" y="153"/>
                    <a:pt x="159" y="205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1" name="Google Shape;8651;p5"/>
            <p:cNvSpPr/>
            <p:nvPr/>
          </p:nvSpPr>
          <p:spPr>
            <a:xfrm>
              <a:off x="7447531" y="148922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7"/>
                  </a:moveTo>
                  <a:cubicBezTo>
                    <a:pt x="240" y="1"/>
                    <a:pt x="1" y="71"/>
                    <a:pt x="100" y="117"/>
                  </a:cubicBezTo>
                  <a:cubicBezTo>
                    <a:pt x="153" y="142"/>
                    <a:pt x="394" y="73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2" name="Google Shape;8652;p5"/>
            <p:cNvSpPr/>
            <p:nvPr/>
          </p:nvSpPr>
          <p:spPr>
            <a:xfrm>
              <a:off x="2288775" y="1487150"/>
              <a:ext cx="20737" cy="5781"/>
            </a:xfrm>
            <a:custGeom>
              <a:avLst/>
              <a:gdLst/>
              <a:ahLst/>
              <a:cxnLst/>
              <a:rect l="l" t="t" r="r" b="b"/>
              <a:pathLst>
                <a:path w="581" h="192" extrusionOk="0">
                  <a:moveTo>
                    <a:pt x="1" y="186"/>
                  </a:moveTo>
                  <a:cubicBezTo>
                    <a:pt x="333" y="191"/>
                    <a:pt x="497" y="118"/>
                    <a:pt x="580" y="5"/>
                  </a:cubicBezTo>
                  <a:cubicBezTo>
                    <a:pt x="249" y="1"/>
                    <a:pt x="85" y="75"/>
                    <a:pt x="1" y="18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3" name="Google Shape;8653;p5"/>
            <p:cNvSpPr/>
            <p:nvPr/>
          </p:nvSpPr>
          <p:spPr>
            <a:xfrm>
              <a:off x="2653688" y="1481851"/>
              <a:ext cx="20666" cy="8160"/>
            </a:xfrm>
            <a:custGeom>
              <a:avLst/>
              <a:gdLst/>
              <a:ahLst/>
              <a:cxnLst/>
              <a:rect l="l" t="t" r="r" b="b"/>
              <a:pathLst>
                <a:path w="579" h="271" extrusionOk="0">
                  <a:moveTo>
                    <a:pt x="578" y="89"/>
                  </a:moveTo>
                  <a:cubicBezTo>
                    <a:pt x="382" y="92"/>
                    <a:pt x="349" y="16"/>
                    <a:pt x="192" y="0"/>
                  </a:cubicBezTo>
                  <a:cubicBezTo>
                    <a:pt x="192" y="92"/>
                    <a:pt x="35" y="107"/>
                    <a:pt x="0" y="181"/>
                  </a:cubicBezTo>
                  <a:cubicBezTo>
                    <a:pt x="192" y="181"/>
                    <a:pt x="230" y="255"/>
                    <a:pt x="385" y="271"/>
                  </a:cubicBezTo>
                  <a:cubicBezTo>
                    <a:pt x="382" y="181"/>
                    <a:pt x="542" y="165"/>
                    <a:pt x="578" y="8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4" name="Google Shape;8654;p5"/>
            <p:cNvSpPr/>
            <p:nvPr/>
          </p:nvSpPr>
          <p:spPr>
            <a:xfrm>
              <a:off x="6129967" y="1474384"/>
              <a:ext cx="26520" cy="15236"/>
            </a:xfrm>
            <a:custGeom>
              <a:avLst/>
              <a:gdLst/>
              <a:ahLst/>
              <a:cxnLst/>
              <a:rect l="l" t="t" r="r" b="b"/>
              <a:pathLst>
                <a:path w="743" h="506" extrusionOk="0">
                  <a:moveTo>
                    <a:pt x="1" y="72"/>
                  </a:moveTo>
                  <a:lnTo>
                    <a:pt x="1" y="435"/>
                  </a:lnTo>
                  <a:cubicBezTo>
                    <a:pt x="742" y="506"/>
                    <a:pt x="742" y="0"/>
                    <a:pt x="1" y="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5" name="Google Shape;8655;p5"/>
            <p:cNvSpPr/>
            <p:nvPr/>
          </p:nvSpPr>
          <p:spPr>
            <a:xfrm>
              <a:off x="5500577" y="1470892"/>
              <a:ext cx="35086" cy="16410"/>
            </a:xfrm>
            <a:custGeom>
              <a:avLst/>
              <a:gdLst/>
              <a:ahLst/>
              <a:cxnLst/>
              <a:rect l="l" t="t" r="r" b="b"/>
              <a:pathLst>
                <a:path w="983" h="545" extrusionOk="0">
                  <a:moveTo>
                    <a:pt x="844" y="0"/>
                  </a:moveTo>
                  <a:lnTo>
                    <a:pt x="74" y="0"/>
                  </a:lnTo>
                  <a:cubicBezTo>
                    <a:pt x="1" y="307"/>
                    <a:pt x="408" y="387"/>
                    <a:pt x="654" y="545"/>
                  </a:cubicBezTo>
                  <a:cubicBezTo>
                    <a:pt x="647" y="332"/>
                    <a:pt x="983" y="280"/>
                    <a:pt x="84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6" name="Google Shape;8656;p5"/>
            <p:cNvSpPr/>
            <p:nvPr/>
          </p:nvSpPr>
          <p:spPr>
            <a:xfrm>
              <a:off x="2904781" y="1478299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2" y="27"/>
                  </a:moveTo>
                  <a:cubicBezTo>
                    <a:pt x="237" y="1"/>
                    <a:pt x="1" y="70"/>
                    <a:pt x="99" y="118"/>
                  </a:cubicBezTo>
                  <a:cubicBezTo>
                    <a:pt x="152" y="142"/>
                    <a:pt x="390" y="74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7" name="Google Shape;8657;p5"/>
            <p:cNvSpPr/>
            <p:nvPr/>
          </p:nvSpPr>
          <p:spPr>
            <a:xfrm>
              <a:off x="7588799" y="1470892"/>
              <a:ext cx="20773" cy="8250"/>
            </a:xfrm>
            <a:custGeom>
              <a:avLst/>
              <a:gdLst/>
              <a:ahLst/>
              <a:cxnLst/>
              <a:rect l="l" t="t" r="r" b="b"/>
              <a:pathLst>
                <a:path w="582" h="274" extrusionOk="0">
                  <a:moveTo>
                    <a:pt x="581" y="0"/>
                  </a:moveTo>
                  <a:lnTo>
                    <a:pt x="0" y="0"/>
                  </a:lnTo>
                  <a:lnTo>
                    <a:pt x="0" y="273"/>
                  </a:lnTo>
                  <a:lnTo>
                    <a:pt x="581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8" name="Google Shape;8658;p5"/>
            <p:cNvSpPr/>
            <p:nvPr/>
          </p:nvSpPr>
          <p:spPr>
            <a:xfrm>
              <a:off x="8270157" y="1470500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5"/>
                  </a:moveTo>
                  <a:cubicBezTo>
                    <a:pt x="197" y="54"/>
                    <a:pt x="39" y="0"/>
                    <a:pt x="1" y="105"/>
                  </a:cubicBezTo>
                  <a:cubicBezTo>
                    <a:pt x="1" y="155"/>
                    <a:pt x="158" y="208"/>
                    <a:pt x="195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9" name="Google Shape;8659;p5"/>
            <p:cNvSpPr/>
            <p:nvPr/>
          </p:nvSpPr>
          <p:spPr>
            <a:xfrm>
              <a:off x="5079699" y="1467399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4" y="116"/>
                  </a:moveTo>
                  <a:cubicBezTo>
                    <a:pt x="157" y="141"/>
                    <a:pt x="393" y="72"/>
                    <a:pt x="296" y="25"/>
                  </a:cubicBezTo>
                  <a:cubicBezTo>
                    <a:pt x="242" y="0"/>
                    <a:pt x="1" y="68"/>
                    <a:pt x="104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0" name="Google Shape;8660;p5"/>
            <p:cNvSpPr/>
            <p:nvPr/>
          </p:nvSpPr>
          <p:spPr>
            <a:xfrm>
              <a:off x="1336624" y="1444908"/>
              <a:ext cx="52218" cy="28002"/>
            </a:xfrm>
            <a:custGeom>
              <a:avLst/>
              <a:gdLst/>
              <a:ahLst/>
              <a:cxnLst/>
              <a:rect l="l" t="t" r="r" b="b"/>
              <a:pathLst>
                <a:path w="1463" h="930" extrusionOk="0">
                  <a:moveTo>
                    <a:pt x="450" y="590"/>
                  </a:moveTo>
                  <a:cubicBezTo>
                    <a:pt x="587" y="701"/>
                    <a:pt x="336" y="930"/>
                    <a:pt x="836" y="863"/>
                  </a:cubicBezTo>
                  <a:cubicBezTo>
                    <a:pt x="1462" y="635"/>
                    <a:pt x="634" y="0"/>
                    <a:pt x="63" y="318"/>
                  </a:cubicBezTo>
                  <a:cubicBezTo>
                    <a:pt x="0" y="499"/>
                    <a:pt x="336" y="496"/>
                    <a:pt x="450" y="5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1" name="Google Shape;8661;p5"/>
            <p:cNvSpPr/>
            <p:nvPr/>
          </p:nvSpPr>
          <p:spPr>
            <a:xfrm>
              <a:off x="7003667" y="1462702"/>
              <a:ext cx="13884" cy="5510"/>
            </a:xfrm>
            <a:custGeom>
              <a:avLst/>
              <a:gdLst/>
              <a:ahLst/>
              <a:cxnLst/>
              <a:rect l="l" t="t" r="r" b="b"/>
              <a:pathLst>
                <a:path w="389" h="183" extrusionOk="0">
                  <a:moveTo>
                    <a:pt x="1" y="182"/>
                  </a:moveTo>
                  <a:lnTo>
                    <a:pt x="388" y="182"/>
                  </a:lnTo>
                  <a:lnTo>
                    <a:pt x="388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2" name="Google Shape;8662;p5"/>
            <p:cNvSpPr/>
            <p:nvPr/>
          </p:nvSpPr>
          <p:spPr>
            <a:xfrm>
              <a:off x="2917987" y="1459962"/>
              <a:ext cx="29482" cy="9846"/>
            </a:xfrm>
            <a:custGeom>
              <a:avLst/>
              <a:gdLst/>
              <a:ahLst/>
              <a:cxnLst/>
              <a:rect l="l" t="t" r="r" b="b"/>
              <a:pathLst>
                <a:path w="826" h="327" extrusionOk="0">
                  <a:moveTo>
                    <a:pt x="692" y="273"/>
                  </a:moveTo>
                  <a:cubicBezTo>
                    <a:pt x="825" y="29"/>
                    <a:pt x="294" y="97"/>
                    <a:pt x="115" y="0"/>
                  </a:cubicBezTo>
                  <a:cubicBezTo>
                    <a:pt x="0" y="235"/>
                    <a:pt x="192" y="327"/>
                    <a:pt x="692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3" name="Google Shape;8663;p5"/>
            <p:cNvSpPr/>
            <p:nvPr/>
          </p:nvSpPr>
          <p:spPr>
            <a:xfrm>
              <a:off x="1610666" y="1464659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2" y="117"/>
                  </a:moveTo>
                  <a:cubicBezTo>
                    <a:pt x="153" y="142"/>
                    <a:pt x="392" y="73"/>
                    <a:pt x="294" y="26"/>
                  </a:cubicBezTo>
                  <a:cubicBezTo>
                    <a:pt x="239" y="1"/>
                    <a:pt x="0" y="70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4" name="Google Shape;8664;p5"/>
            <p:cNvSpPr/>
            <p:nvPr/>
          </p:nvSpPr>
          <p:spPr>
            <a:xfrm>
              <a:off x="2818835" y="1459571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1" y="103"/>
                  </a:moveTo>
                  <a:cubicBezTo>
                    <a:pt x="194" y="52"/>
                    <a:pt x="36" y="0"/>
                    <a:pt x="0" y="103"/>
                  </a:cubicBezTo>
                  <a:cubicBezTo>
                    <a:pt x="0" y="156"/>
                    <a:pt x="154" y="207"/>
                    <a:pt x="191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5" name="Google Shape;8665;p5"/>
            <p:cNvSpPr/>
            <p:nvPr/>
          </p:nvSpPr>
          <p:spPr>
            <a:xfrm>
              <a:off x="1004940" y="1461889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6"/>
                  </a:moveTo>
                  <a:cubicBezTo>
                    <a:pt x="240" y="0"/>
                    <a:pt x="1" y="71"/>
                    <a:pt x="101" y="118"/>
                  </a:cubicBezTo>
                  <a:cubicBezTo>
                    <a:pt x="152" y="143"/>
                    <a:pt x="394" y="73"/>
                    <a:pt x="296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6" name="Google Shape;8666;p5"/>
            <p:cNvSpPr/>
            <p:nvPr/>
          </p:nvSpPr>
          <p:spPr>
            <a:xfrm>
              <a:off x="660834" y="146192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6" y="142"/>
                    <a:pt x="393" y="72"/>
                    <a:pt x="294" y="25"/>
                  </a:cubicBezTo>
                  <a:cubicBezTo>
                    <a:pt x="242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7" name="Google Shape;8667;p5"/>
            <p:cNvSpPr/>
            <p:nvPr/>
          </p:nvSpPr>
          <p:spPr>
            <a:xfrm>
              <a:off x="492262" y="1453700"/>
              <a:ext cx="28483" cy="11743"/>
            </a:xfrm>
            <a:custGeom>
              <a:avLst/>
              <a:gdLst/>
              <a:ahLst/>
              <a:cxnLst/>
              <a:rect l="l" t="t" r="r" b="b"/>
              <a:pathLst>
                <a:path w="798" h="390" extrusionOk="0">
                  <a:moveTo>
                    <a:pt x="771" y="26"/>
                  </a:moveTo>
                  <a:cubicBezTo>
                    <a:pt x="336" y="1"/>
                    <a:pt x="49" y="49"/>
                    <a:pt x="1" y="208"/>
                  </a:cubicBezTo>
                  <a:cubicBezTo>
                    <a:pt x="279" y="229"/>
                    <a:pt x="326" y="358"/>
                    <a:pt x="580" y="390"/>
                  </a:cubicBezTo>
                  <a:cubicBezTo>
                    <a:pt x="539" y="219"/>
                    <a:pt x="797" y="189"/>
                    <a:pt x="77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8" name="Google Shape;8668;p5"/>
            <p:cNvSpPr/>
            <p:nvPr/>
          </p:nvSpPr>
          <p:spPr>
            <a:xfrm>
              <a:off x="2089293" y="1452405"/>
              <a:ext cx="38726" cy="12646"/>
            </a:xfrm>
            <a:custGeom>
              <a:avLst/>
              <a:gdLst/>
              <a:ahLst/>
              <a:cxnLst/>
              <a:rect l="l" t="t" r="r" b="b"/>
              <a:pathLst>
                <a:path w="1085" h="420" extrusionOk="0">
                  <a:moveTo>
                    <a:pt x="962" y="341"/>
                  </a:moveTo>
                  <a:cubicBezTo>
                    <a:pt x="1085" y="121"/>
                    <a:pt x="42" y="1"/>
                    <a:pt x="0" y="159"/>
                  </a:cubicBezTo>
                  <a:cubicBezTo>
                    <a:pt x="366" y="199"/>
                    <a:pt x="347" y="420"/>
                    <a:pt x="962" y="34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9" name="Google Shape;8669;p5"/>
            <p:cNvSpPr/>
            <p:nvPr/>
          </p:nvSpPr>
          <p:spPr>
            <a:xfrm>
              <a:off x="8662517" y="1457192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8" y="23"/>
                    <a:pt x="5" y="5"/>
                    <a:pt x="0" y="92"/>
                  </a:cubicBezTo>
                  <a:cubicBezTo>
                    <a:pt x="150" y="71"/>
                    <a:pt x="381" y="90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0" name="Google Shape;8670;p5"/>
            <p:cNvSpPr/>
            <p:nvPr/>
          </p:nvSpPr>
          <p:spPr>
            <a:xfrm>
              <a:off x="216150" y="1454453"/>
              <a:ext cx="21558" cy="6444"/>
            </a:xfrm>
            <a:custGeom>
              <a:avLst/>
              <a:gdLst/>
              <a:ahLst/>
              <a:cxnLst/>
              <a:rect l="l" t="t" r="r" b="b"/>
              <a:pathLst>
                <a:path w="604" h="214" extrusionOk="0">
                  <a:moveTo>
                    <a:pt x="603" y="1"/>
                  </a:moveTo>
                  <a:lnTo>
                    <a:pt x="25" y="1"/>
                  </a:lnTo>
                  <a:cubicBezTo>
                    <a:pt x="0" y="164"/>
                    <a:pt x="216" y="213"/>
                    <a:pt x="603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1" name="Google Shape;8671;p5"/>
            <p:cNvSpPr/>
            <p:nvPr/>
          </p:nvSpPr>
          <p:spPr>
            <a:xfrm>
              <a:off x="5585845" y="1448672"/>
              <a:ext cx="6853" cy="6203"/>
            </a:xfrm>
            <a:custGeom>
              <a:avLst/>
              <a:gdLst/>
              <a:ahLst/>
              <a:cxnLst/>
              <a:rect l="l" t="t" r="r" b="b"/>
              <a:pathLst>
                <a:path w="192" h="206" extrusionOk="0">
                  <a:moveTo>
                    <a:pt x="191" y="103"/>
                  </a:moveTo>
                  <a:cubicBezTo>
                    <a:pt x="191" y="53"/>
                    <a:pt x="36" y="1"/>
                    <a:pt x="1" y="103"/>
                  </a:cubicBezTo>
                  <a:cubicBezTo>
                    <a:pt x="1" y="153"/>
                    <a:pt x="156" y="206"/>
                    <a:pt x="191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2" name="Google Shape;8672;p5"/>
            <p:cNvSpPr/>
            <p:nvPr/>
          </p:nvSpPr>
          <p:spPr>
            <a:xfrm>
              <a:off x="4711609" y="1449033"/>
              <a:ext cx="13849" cy="5450"/>
            </a:xfrm>
            <a:custGeom>
              <a:avLst/>
              <a:gdLst/>
              <a:ahLst/>
              <a:cxnLst/>
              <a:rect l="l" t="t" r="r" b="b"/>
              <a:pathLst>
                <a:path w="388" h="181" extrusionOk="0">
                  <a:moveTo>
                    <a:pt x="388" y="0"/>
                  </a:moveTo>
                  <a:lnTo>
                    <a:pt x="0" y="0"/>
                  </a:lnTo>
                  <a:lnTo>
                    <a:pt x="0" y="181"/>
                  </a:lnTo>
                  <a:lnTo>
                    <a:pt x="388" y="18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3" name="Google Shape;8673;p5"/>
            <p:cNvSpPr/>
            <p:nvPr/>
          </p:nvSpPr>
          <p:spPr>
            <a:xfrm>
              <a:off x="2436575" y="1435514"/>
              <a:ext cx="40404" cy="18548"/>
            </a:xfrm>
            <a:custGeom>
              <a:avLst/>
              <a:gdLst/>
              <a:ahLst/>
              <a:cxnLst/>
              <a:rect l="l" t="t" r="r" b="b"/>
              <a:pathLst>
                <a:path w="1132" h="616" extrusionOk="0">
                  <a:moveTo>
                    <a:pt x="1068" y="449"/>
                  </a:moveTo>
                  <a:cubicBezTo>
                    <a:pt x="1132" y="0"/>
                    <a:pt x="0" y="212"/>
                    <a:pt x="102" y="538"/>
                  </a:cubicBezTo>
                  <a:cubicBezTo>
                    <a:pt x="648" y="615"/>
                    <a:pt x="601" y="412"/>
                    <a:pt x="1068" y="4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4" name="Google Shape;8674;p5"/>
            <p:cNvSpPr/>
            <p:nvPr/>
          </p:nvSpPr>
          <p:spPr>
            <a:xfrm>
              <a:off x="96404" y="144825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39" y="0"/>
                    <a:pt x="0" y="70"/>
                    <a:pt x="101" y="115"/>
                  </a:cubicBezTo>
                  <a:cubicBezTo>
                    <a:pt x="154" y="141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5" name="Google Shape;8675;p5"/>
            <p:cNvSpPr/>
            <p:nvPr/>
          </p:nvSpPr>
          <p:spPr>
            <a:xfrm>
              <a:off x="7664466" y="1443553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387" y="1"/>
                  </a:moveTo>
                  <a:lnTo>
                    <a:pt x="0" y="1"/>
                  </a:lnTo>
                  <a:lnTo>
                    <a:pt x="0" y="184"/>
                  </a:lnTo>
                  <a:lnTo>
                    <a:pt x="387" y="18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6" name="Google Shape;8676;p5"/>
            <p:cNvSpPr/>
            <p:nvPr/>
          </p:nvSpPr>
          <p:spPr>
            <a:xfrm>
              <a:off x="5224358" y="1445540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2" y="25"/>
                  </a:moveTo>
                  <a:cubicBezTo>
                    <a:pt x="238" y="0"/>
                    <a:pt x="1" y="68"/>
                    <a:pt x="100" y="116"/>
                  </a:cubicBezTo>
                  <a:cubicBezTo>
                    <a:pt x="152" y="141"/>
                    <a:pt x="391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7" name="Google Shape;8677;p5"/>
            <p:cNvSpPr/>
            <p:nvPr/>
          </p:nvSpPr>
          <p:spPr>
            <a:xfrm>
              <a:off x="4645900" y="1435364"/>
              <a:ext cx="28268" cy="13700"/>
            </a:xfrm>
            <a:custGeom>
              <a:avLst/>
              <a:gdLst/>
              <a:ahLst/>
              <a:cxnLst/>
              <a:rect l="l" t="t" r="r" b="b"/>
              <a:pathLst>
                <a:path w="792" h="455" extrusionOk="0">
                  <a:moveTo>
                    <a:pt x="493" y="454"/>
                  </a:moveTo>
                  <a:cubicBezTo>
                    <a:pt x="758" y="338"/>
                    <a:pt x="792" y="8"/>
                    <a:pt x="301" y="0"/>
                  </a:cubicBezTo>
                  <a:cubicBezTo>
                    <a:pt x="36" y="116"/>
                    <a:pt x="1" y="445"/>
                    <a:pt x="493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8" name="Google Shape;8678;p5"/>
            <p:cNvSpPr/>
            <p:nvPr/>
          </p:nvSpPr>
          <p:spPr>
            <a:xfrm>
              <a:off x="7213500" y="143458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0" y="116"/>
                  </a:moveTo>
                  <a:cubicBezTo>
                    <a:pt x="155" y="142"/>
                    <a:pt x="394" y="72"/>
                    <a:pt x="295" y="26"/>
                  </a:cubicBezTo>
                  <a:cubicBezTo>
                    <a:pt x="240" y="0"/>
                    <a:pt x="1" y="69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9" name="Google Shape;8679;p5"/>
            <p:cNvSpPr/>
            <p:nvPr/>
          </p:nvSpPr>
          <p:spPr>
            <a:xfrm>
              <a:off x="3362600" y="1429854"/>
              <a:ext cx="34443" cy="9033"/>
            </a:xfrm>
            <a:custGeom>
              <a:avLst/>
              <a:gdLst/>
              <a:ahLst/>
              <a:cxnLst/>
              <a:rect l="l" t="t" r="r" b="b"/>
              <a:pathLst>
                <a:path w="965" h="300" extrusionOk="0">
                  <a:moveTo>
                    <a:pt x="192" y="273"/>
                  </a:moveTo>
                  <a:cubicBezTo>
                    <a:pt x="632" y="299"/>
                    <a:pt x="919" y="252"/>
                    <a:pt x="965" y="92"/>
                  </a:cubicBezTo>
                  <a:cubicBezTo>
                    <a:pt x="621" y="113"/>
                    <a:pt x="0" y="0"/>
                    <a:pt x="192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0" name="Google Shape;8680;p5"/>
            <p:cNvSpPr/>
            <p:nvPr/>
          </p:nvSpPr>
          <p:spPr>
            <a:xfrm>
              <a:off x="2429865" y="1434581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6"/>
                  </a:moveTo>
                  <a:cubicBezTo>
                    <a:pt x="236" y="0"/>
                    <a:pt x="0" y="69"/>
                    <a:pt x="98" y="116"/>
                  </a:cubicBezTo>
                  <a:cubicBezTo>
                    <a:pt x="150" y="142"/>
                    <a:pt x="392" y="73"/>
                    <a:pt x="290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1" name="Google Shape;8681;p5"/>
            <p:cNvSpPr/>
            <p:nvPr/>
          </p:nvSpPr>
          <p:spPr>
            <a:xfrm>
              <a:off x="1813895" y="1432263"/>
              <a:ext cx="6889" cy="6173"/>
            </a:xfrm>
            <a:custGeom>
              <a:avLst/>
              <a:gdLst/>
              <a:ahLst/>
              <a:cxnLst/>
              <a:rect l="l" t="t" r="r" b="b"/>
              <a:pathLst>
                <a:path w="193" h="205" extrusionOk="0">
                  <a:moveTo>
                    <a:pt x="2" y="103"/>
                  </a:moveTo>
                  <a:cubicBezTo>
                    <a:pt x="0" y="153"/>
                    <a:pt x="157" y="205"/>
                    <a:pt x="192" y="103"/>
                  </a:cubicBezTo>
                  <a:cubicBezTo>
                    <a:pt x="192" y="52"/>
                    <a:pt x="37" y="0"/>
                    <a:pt x="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2" name="Google Shape;8682;p5"/>
            <p:cNvSpPr/>
            <p:nvPr/>
          </p:nvSpPr>
          <p:spPr>
            <a:xfrm>
              <a:off x="6449480" y="1431811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7"/>
                  </a:moveTo>
                  <a:cubicBezTo>
                    <a:pt x="241" y="1"/>
                    <a:pt x="1" y="70"/>
                    <a:pt x="103" y="118"/>
                  </a:cubicBezTo>
                  <a:cubicBezTo>
                    <a:pt x="155" y="143"/>
                    <a:pt x="395" y="74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3" name="Google Shape;8683;p5"/>
            <p:cNvSpPr/>
            <p:nvPr/>
          </p:nvSpPr>
          <p:spPr>
            <a:xfrm>
              <a:off x="5866989" y="1425518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3" y="236"/>
                  </a:moveTo>
                  <a:cubicBezTo>
                    <a:pt x="251" y="141"/>
                    <a:pt x="72" y="1"/>
                    <a:pt x="29" y="144"/>
                  </a:cubicBezTo>
                  <a:cubicBezTo>
                    <a:pt x="0" y="241"/>
                    <a:pt x="179" y="379"/>
                    <a:pt x="223" y="2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4" name="Google Shape;8684;p5"/>
            <p:cNvSpPr/>
            <p:nvPr/>
          </p:nvSpPr>
          <p:spPr>
            <a:xfrm>
              <a:off x="0" y="1429101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4" y="25"/>
                  </a:moveTo>
                  <a:cubicBezTo>
                    <a:pt x="242" y="1"/>
                    <a:pt x="1" y="70"/>
                    <a:pt x="102" y="117"/>
                  </a:cubicBezTo>
                  <a:cubicBezTo>
                    <a:pt x="157" y="142"/>
                    <a:pt x="396" y="75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5" name="Google Shape;8685;p5"/>
            <p:cNvSpPr/>
            <p:nvPr/>
          </p:nvSpPr>
          <p:spPr>
            <a:xfrm>
              <a:off x="4477577" y="1427114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8" y="21"/>
                    <a:pt x="7" y="3"/>
                    <a:pt x="0" y="91"/>
                  </a:cubicBezTo>
                  <a:cubicBezTo>
                    <a:pt x="150" y="72"/>
                    <a:pt x="383" y="90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6" name="Google Shape;8686;p5"/>
            <p:cNvSpPr/>
            <p:nvPr/>
          </p:nvSpPr>
          <p:spPr>
            <a:xfrm>
              <a:off x="6645785" y="1418623"/>
              <a:ext cx="6960" cy="6142"/>
            </a:xfrm>
            <a:custGeom>
              <a:avLst/>
              <a:gdLst/>
              <a:ahLst/>
              <a:cxnLst/>
              <a:rect l="l" t="t" r="r" b="b"/>
              <a:pathLst>
                <a:path w="195" h="204" extrusionOk="0">
                  <a:moveTo>
                    <a:pt x="195" y="103"/>
                  </a:moveTo>
                  <a:cubicBezTo>
                    <a:pt x="195" y="52"/>
                    <a:pt x="39" y="0"/>
                    <a:pt x="1" y="103"/>
                  </a:cubicBezTo>
                  <a:cubicBezTo>
                    <a:pt x="0" y="152"/>
                    <a:pt x="157" y="204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7" name="Google Shape;8687;p5"/>
            <p:cNvSpPr/>
            <p:nvPr/>
          </p:nvSpPr>
          <p:spPr>
            <a:xfrm>
              <a:off x="4591006" y="1420972"/>
              <a:ext cx="14134" cy="4185"/>
            </a:xfrm>
            <a:custGeom>
              <a:avLst/>
              <a:gdLst/>
              <a:ahLst/>
              <a:cxnLst/>
              <a:rect l="l" t="t" r="r" b="b"/>
              <a:pathLst>
                <a:path w="396" h="139" extrusionOk="0">
                  <a:moveTo>
                    <a:pt x="295" y="25"/>
                  </a:moveTo>
                  <a:cubicBezTo>
                    <a:pt x="241" y="0"/>
                    <a:pt x="1" y="68"/>
                    <a:pt x="103" y="114"/>
                  </a:cubicBezTo>
                  <a:cubicBezTo>
                    <a:pt x="156" y="139"/>
                    <a:pt x="395" y="71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8" name="Google Shape;8688;p5"/>
            <p:cNvSpPr/>
            <p:nvPr/>
          </p:nvSpPr>
          <p:spPr>
            <a:xfrm>
              <a:off x="2626027" y="1416215"/>
              <a:ext cx="15134" cy="9184"/>
            </a:xfrm>
            <a:custGeom>
              <a:avLst/>
              <a:gdLst/>
              <a:ahLst/>
              <a:cxnLst/>
              <a:rect l="l" t="t" r="r" b="b"/>
              <a:pathLst>
                <a:path w="424" h="305" extrusionOk="0">
                  <a:moveTo>
                    <a:pt x="387" y="272"/>
                  </a:moveTo>
                  <a:cubicBezTo>
                    <a:pt x="357" y="165"/>
                    <a:pt x="424" y="15"/>
                    <a:pt x="194" y="0"/>
                  </a:cubicBezTo>
                  <a:cubicBezTo>
                    <a:pt x="184" y="55"/>
                    <a:pt x="165" y="108"/>
                    <a:pt x="1" y="92"/>
                  </a:cubicBezTo>
                  <a:cubicBezTo>
                    <a:pt x="24" y="201"/>
                    <a:pt x="58" y="305"/>
                    <a:pt x="387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9" name="Google Shape;8689;p5"/>
            <p:cNvSpPr/>
            <p:nvPr/>
          </p:nvSpPr>
          <p:spPr>
            <a:xfrm>
              <a:off x="2557178" y="1421725"/>
              <a:ext cx="13849" cy="2680"/>
            </a:xfrm>
            <a:custGeom>
              <a:avLst/>
              <a:gdLst/>
              <a:ahLst/>
              <a:cxnLst/>
              <a:rect l="l" t="t" r="r" b="b"/>
              <a:pathLst>
                <a:path w="388" h="89" extrusionOk="0">
                  <a:moveTo>
                    <a:pt x="387" y="0"/>
                  </a:moveTo>
                  <a:cubicBezTo>
                    <a:pt x="238" y="18"/>
                    <a:pt x="6" y="3"/>
                    <a:pt x="1" y="89"/>
                  </a:cubicBezTo>
                  <a:cubicBezTo>
                    <a:pt x="152" y="68"/>
                    <a:pt x="383" y="88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0" name="Google Shape;8690;p5"/>
            <p:cNvSpPr/>
            <p:nvPr/>
          </p:nvSpPr>
          <p:spPr>
            <a:xfrm>
              <a:off x="2515989" y="1409952"/>
              <a:ext cx="30410" cy="11803"/>
            </a:xfrm>
            <a:custGeom>
              <a:avLst/>
              <a:gdLst/>
              <a:ahLst/>
              <a:cxnLst/>
              <a:rect l="l" t="t" r="r" b="b"/>
              <a:pathLst>
                <a:path w="852" h="392" extrusionOk="0">
                  <a:moveTo>
                    <a:pt x="771" y="27"/>
                  </a:moveTo>
                  <a:cubicBezTo>
                    <a:pt x="334" y="1"/>
                    <a:pt x="48" y="48"/>
                    <a:pt x="1" y="208"/>
                  </a:cubicBezTo>
                  <a:cubicBezTo>
                    <a:pt x="275" y="231"/>
                    <a:pt x="324" y="359"/>
                    <a:pt x="578" y="391"/>
                  </a:cubicBezTo>
                  <a:cubicBezTo>
                    <a:pt x="638" y="267"/>
                    <a:pt x="852" y="216"/>
                    <a:pt x="77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1" name="Google Shape;8691;p5"/>
            <p:cNvSpPr/>
            <p:nvPr/>
          </p:nvSpPr>
          <p:spPr>
            <a:xfrm>
              <a:off x="4019794" y="1409952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6"/>
                  </a:moveTo>
                  <a:cubicBezTo>
                    <a:pt x="154" y="141"/>
                    <a:pt x="392" y="73"/>
                    <a:pt x="293" y="24"/>
                  </a:cubicBezTo>
                  <a:cubicBezTo>
                    <a:pt x="240" y="1"/>
                    <a:pt x="0" y="71"/>
                    <a:pt x="9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2" name="Google Shape;8692;p5"/>
            <p:cNvSpPr/>
            <p:nvPr/>
          </p:nvSpPr>
          <p:spPr>
            <a:xfrm>
              <a:off x="7210252" y="1404713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5" y="0"/>
                    <a:pt x="170" y="54"/>
                    <a:pt x="1" y="110"/>
                  </a:cubicBezTo>
                  <a:cubicBezTo>
                    <a:pt x="1" y="202"/>
                    <a:pt x="339" y="223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3" name="Google Shape;8693;p5"/>
            <p:cNvSpPr/>
            <p:nvPr/>
          </p:nvSpPr>
          <p:spPr>
            <a:xfrm>
              <a:off x="5933233" y="140450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5"/>
                  </a:moveTo>
                  <a:cubicBezTo>
                    <a:pt x="239" y="0"/>
                    <a:pt x="0" y="68"/>
                    <a:pt x="102" y="117"/>
                  </a:cubicBezTo>
                  <a:cubicBezTo>
                    <a:pt x="153" y="143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4" name="Google Shape;8694;p5"/>
            <p:cNvSpPr/>
            <p:nvPr/>
          </p:nvSpPr>
          <p:spPr>
            <a:xfrm>
              <a:off x="2897428" y="1397036"/>
              <a:ext cx="26591" cy="12345"/>
            </a:xfrm>
            <a:custGeom>
              <a:avLst/>
              <a:gdLst/>
              <a:ahLst/>
              <a:cxnLst/>
              <a:rect l="l" t="t" r="r" b="b"/>
              <a:pathLst>
                <a:path w="745" h="410" extrusionOk="0">
                  <a:moveTo>
                    <a:pt x="690" y="365"/>
                  </a:moveTo>
                  <a:cubicBezTo>
                    <a:pt x="745" y="157"/>
                    <a:pt x="644" y="21"/>
                    <a:pt x="305" y="0"/>
                  </a:cubicBezTo>
                  <a:cubicBezTo>
                    <a:pt x="1" y="136"/>
                    <a:pt x="89" y="409"/>
                    <a:pt x="690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5" name="Google Shape;8695;p5"/>
            <p:cNvSpPr/>
            <p:nvPr/>
          </p:nvSpPr>
          <p:spPr>
            <a:xfrm>
              <a:off x="2116348" y="1391586"/>
              <a:ext cx="38619" cy="16440"/>
            </a:xfrm>
            <a:custGeom>
              <a:avLst/>
              <a:gdLst/>
              <a:ahLst/>
              <a:cxnLst/>
              <a:rect l="l" t="t" r="r" b="b"/>
              <a:pathLst>
                <a:path w="1082" h="546" extrusionOk="0">
                  <a:moveTo>
                    <a:pt x="589" y="546"/>
                  </a:moveTo>
                  <a:cubicBezTo>
                    <a:pt x="608" y="402"/>
                    <a:pt x="1081" y="474"/>
                    <a:pt x="973" y="273"/>
                  </a:cubicBezTo>
                  <a:cubicBezTo>
                    <a:pt x="626" y="196"/>
                    <a:pt x="444" y="39"/>
                    <a:pt x="12" y="0"/>
                  </a:cubicBezTo>
                  <a:cubicBezTo>
                    <a:pt x="1" y="278"/>
                    <a:pt x="185" y="463"/>
                    <a:pt x="589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6" name="Google Shape;8696;p5"/>
            <p:cNvSpPr/>
            <p:nvPr/>
          </p:nvSpPr>
          <p:spPr>
            <a:xfrm>
              <a:off x="6807469" y="140179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2" y="25"/>
                  </a:moveTo>
                  <a:cubicBezTo>
                    <a:pt x="237" y="0"/>
                    <a:pt x="1" y="70"/>
                    <a:pt x="100" y="115"/>
                  </a:cubicBezTo>
                  <a:cubicBezTo>
                    <a:pt x="152" y="141"/>
                    <a:pt x="391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7" name="Google Shape;8697;p5"/>
            <p:cNvSpPr/>
            <p:nvPr/>
          </p:nvSpPr>
          <p:spPr>
            <a:xfrm>
              <a:off x="8369880" y="139905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6"/>
                  </a:moveTo>
                  <a:cubicBezTo>
                    <a:pt x="156" y="141"/>
                    <a:pt x="393" y="72"/>
                    <a:pt x="293" y="25"/>
                  </a:cubicBezTo>
                  <a:cubicBezTo>
                    <a:pt x="241" y="0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8" name="Google Shape;8698;p5"/>
            <p:cNvSpPr/>
            <p:nvPr/>
          </p:nvSpPr>
          <p:spPr>
            <a:xfrm>
              <a:off x="7341062" y="1388394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90" y="470"/>
                  </a:moveTo>
                  <a:lnTo>
                    <a:pt x="578" y="470"/>
                  </a:lnTo>
                  <a:cubicBezTo>
                    <a:pt x="472" y="338"/>
                    <a:pt x="802" y="0"/>
                    <a:pt x="383" y="16"/>
                  </a:cubicBezTo>
                  <a:cubicBezTo>
                    <a:pt x="524" y="264"/>
                    <a:pt x="2" y="199"/>
                    <a:pt x="1" y="379"/>
                  </a:cubicBezTo>
                  <a:cubicBezTo>
                    <a:pt x="118" y="384"/>
                    <a:pt x="227" y="392"/>
                    <a:pt x="190" y="4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9" name="Google Shape;8699;p5"/>
            <p:cNvSpPr/>
            <p:nvPr/>
          </p:nvSpPr>
          <p:spPr>
            <a:xfrm>
              <a:off x="4972123" y="1392760"/>
              <a:ext cx="9030" cy="11412"/>
            </a:xfrm>
            <a:custGeom>
              <a:avLst/>
              <a:gdLst/>
              <a:ahLst/>
              <a:cxnLst/>
              <a:rect l="l" t="t" r="r" b="b"/>
              <a:pathLst>
                <a:path w="253" h="379" extrusionOk="0">
                  <a:moveTo>
                    <a:pt x="224" y="234"/>
                  </a:moveTo>
                  <a:cubicBezTo>
                    <a:pt x="252" y="140"/>
                    <a:pt x="74" y="0"/>
                    <a:pt x="31" y="144"/>
                  </a:cubicBezTo>
                  <a:cubicBezTo>
                    <a:pt x="0" y="239"/>
                    <a:pt x="181" y="379"/>
                    <a:pt x="224" y="23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0" name="Google Shape;8700;p5"/>
            <p:cNvSpPr/>
            <p:nvPr/>
          </p:nvSpPr>
          <p:spPr>
            <a:xfrm>
              <a:off x="2333461" y="1393603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2" y="24"/>
                  </a:moveTo>
                  <a:cubicBezTo>
                    <a:pt x="237" y="1"/>
                    <a:pt x="0" y="69"/>
                    <a:pt x="100" y="116"/>
                  </a:cubicBezTo>
                  <a:cubicBezTo>
                    <a:pt x="152" y="141"/>
                    <a:pt x="391" y="71"/>
                    <a:pt x="29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1" name="Google Shape;8701;p5"/>
            <p:cNvSpPr/>
            <p:nvPr/>
          </p:nvSpPr>
          <p:spPr>
            <a:xfrm>
              <a:off x="2061668" y="1391586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5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5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2" name="Google Shape;8702;p5"/>
            <p:cNvSpPr/>
            <p:nvPr/>
          </p:nvSpPr>
          <p:spPr>
            <a:xfrm>
              <a:off x="6212129" y="1383035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3" y="104"/>
                  </a:moveTo>
                  <a:cubicBezTo>
                    <a:pt x="195" y="54"/>
                    <a:pt x="37" y="1"/>
                    <a:pt x="3" y="104"/>
                  </a:cubicBezTo>
                  <a:cubicBezTo>
                    <a:pt x="0" y="153"/>
                    <a:pt x="157" y="206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3" name="Google Shape;8703;p5"/>
            <p:cNvSpPr/>
            <p:nvPr/>
          </p:nvSpPr>
          <p:spPr>
            <a:xfrm>
              <a:off x="3214015" y="1371413"/>
              <a:ext cx="52218" cy="22823"/>
            </a:xfrm>
            <a:custGeom>
              <a:avLst/>
              <a:gdLst/>
              <a:ahLst/>
              <a:cxnLst/>
              <a:rect l="l" t="t" r="r" b="b"/>
              <a:pathLst>
                <a:path w="1463" h="758" extrusionOk="0">
                  <a:moveTo>
                    <a:pt x="1462" y="399"/>
                  </a:moveTo>
                  <a:cubicBezTo>
                    <a:pt x="1345" y="273"/>
                    <a:pt x="720" y="384"/>
                    <a:pt x="691" y="216"/>
                  </a:cubicBezTo>
                  <a:cubicBezTo>
                    <a:pt x="670" y="106"/>
                    <a:pt x="635" y="0"/>
                    <a:pt x="306" y="34"/>
                  </a:cubicBezTo>
                  <a:cubicBezTo>
                    <a:pt x="0" y="477"/>
                    <a:pt x="1246" y="757"/>
                    <a:pt x="1462" y="3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4" name="Google Shape;8704;p5"/>
            <p:cNvSpPr/>
            <p:nvPr/>
          </p:nvSpPr>
          <p:spPr>
            <a:xfrm>
              <a:off x="7770971" y="137993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0" y="1"/>
                    <a:pt x="0" y="69"/>
                    <a:pt x="102" y="116"/>
                  </a:cubicBezTo>
                  <a:cubicBezTo>
                    <a:pt x="156" y="142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5" name="Google Shape;8705;p5"/>
            <p:cNvSpPr/>
            <p:nvPr/>
          </p:nvSpPr>
          <p:spPr>
            <a:xfrm>
              <a:off x="3279973" y="1377887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1" y="184"/>
                  </a:moveTo>
                  <a:lnTo>
                    <a:pt x="386" y="184"/>
                  </a:lnTo>
                  <a:lnTo>
                    <a:pt x="386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6" name="Google Shape;8706;p5"/>
            <p:cNvSpPr/>
            <p:nvPr/>
          </p:nvSpPr>
          <p:spPr>
            <a:xfrm>
              <a:off x="1841414" y="1380687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5" y="0"/>
                  </a:moveTo>
                  <a:cubicBezTo>
                    <a:pt x="236" y="20"/>
                    <a:pt x="6" y="3"/>
                    <a:pt x="1" y="91"/>
                  </a:cubicBezTo>
                  <a:cubicBezTo>
                    <a:pt x="150" y="71"/>
                    <a:pt x="379" y="88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7" name="Google Shape;8707;p5"/>
            <p:cNvSpPr/>
            <p:nvPr/>
          </p:nvSpPr>
          <p:spPr>
            <a:xfrm>
              <a:off x="6412361" y="1367017"/>
              <a:ext cx="29018" cy="10960"/>
            </a:xfrm>
            <a:custGeom>
              <a:avLst/>
              <a:gdLst/>
              <a:ahLst/>
              <a:cxnLst/>
              <a:rect l="l" t="t" r="r" b="b"/>
              <a:pathLst>
                <a:path w="813" h="364" extrusionOk="0">
                  <a:moveTo>
                    <a:pt x="563" y="363"/>
                  </a:moveTo>
                  <a:cubicBezTo>
                    <a:pt x="812" y="244"/>
                    <a:pt x="682" y="90"/>
                    <a:pt x="371" y="0"/>
                  </a:cubicBezTo>
                  <a:cubicBezTo>
                    <a:pt x="346" y="227"/>
                    <a:pt x="0" y="283"/>
                    <a:pt x="563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8" name="Google Shape;8708;p5"/>
            <p:cNvSpPr/>
            <p:nvPr/>
          </p:nvSpPr>
          <p:spPr>
            <a:xfrm>
              <a:off x="75774" y="1374424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6"/>
                  </a:moveTo>
                  <a:cubicBezTo>
                    <a:pt x="240" y="1"/>
                    <a:pt x="0" y="70"/>
                    <a:pt x="98" y="116"/>
                  </a:cubicBezTo>
                  <a:cubicBezTo>
                    <a:pt x="153" y="142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9" name="Google Shape;8709;p5"/>
            <p:cNvSpPr/>
            <p:nvPr/>
          </p:nvSpPr>
          <p:spPr>
            <a:xfrm>
              <a:off x="8335437" y="1371714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6"/>
                  </a:moveTo>
                  <a:cubicBezTo>
                    <a:pt x="240" y="1"/>
                    <a:pt x="1" y="70"/>
                    <a:pt x="103" y="117"/>
                  </a:cubicBezTo>
                  <a:cubicBezTo>
                    <a:pt x="153" y="141"/>
                    <a:pt x="392" y="71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0" name="Google Shape;8710;p5"/>
            <p:cNvSpPr/>
            <p:nvPr/>
          </p:nvSpPr>
          <p:spPr>
            <a:xfrm>
              <a:off x="4498243" y="1372467"/>
              <a:ext cx="13849" cy="2770"/>
            </a:xfrm>
            <a:custGeom>
              <a:avLst/>
              <a:gdLst/>
              <a:ahLst/>
              <a:cxnLst/>
              <a:rect l="l" t="t" r="r" b="b"/>
              <a:pathLst>
                <a:path w="388" h="92" extrusionOk="0">
                  <a:moveTo>
                    <a:pt x="387" y="1"/>
                  </a:moveTo>
                  <a:cubicBezTo>
                    <a:pt x="237" y="22"/>
                    <a:pt x="7" y="5"/>
                    <a:pt x="1" y="92"/>
                  </a:cubicBezTo>
                  <a:cubicBezTo>
                    <a:pt x="151" y="71"/>
                    <a:pt x="383" y="88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1" name="Google Shape;8711;p5"/>
            <p:cNvSpPr/>
            <p:nvPr/>
          </p:nvSpPr>
          <p:spPr>
            <a:xfrm>
              <a:off x="8600556" y="1366265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8" y="115"/>
                  </a:moveTo>
                  <a:cubicBezTo>
                    <a:pt x="384" y="24"/>
                    <a:pt x="50" y="0"/>
                    <a:pt x="0" y="115"/>
                  </a:cubicBezTo>
                  <a:cubicBezTo>
                    <a:pt x="215" y="107"/>
                    <a:pt x="303" y="247"/>
                    <a:pt x="388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2" name="Google Shape;8712;p5"/>
            <p:cNvSpPr/>
            <p:nvPr/>
          </p:nvSpPr>
          <p:spPr>
            <a:xfrm>
              <a:off x="8873991" y="1358768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439" y="364"/>
                  </a:moveTo>
                  <a:cubicBezTo>
                    <a:pt x="500" y="242"/>
                    <a:pt x="715" y="191"/>
                    <a:pt x="632" y="0"/>
                  </a:cubicBezTo>
                  <a:lnTo>
                    <a:pt x="54" y="0"/>
                  </a:lnTo>
                  <a:cubicBezTo>
                    <a:pt x="0" y="209"/>
                    <a:pt x="102" y="343"/>
                    <a:pt x="439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3" name="Google Shape;8713;p5"/>
            <p:cNvSpPr/>
            <p:nvPr/>
          </p:nvSpPr>
          <p:spPr>
            <a:xfrm>
              <a:off x="6246251" y="1360725"/>
              <a:ext cx="21023" cy="9033"/>
            </a:xfrm>
            <a:custGeom>
              <a:avLst/>
              <a:gdLst/>
              <a:ahLst/>
              <a:cxnLst/>
              <a:rect l="l" t="t" r="r" b="b"/>
              <a:pathLst>
                <a:path w="589" h="300" extrusionOk="0">
                  <a:moveTo>
                    <a:pt x="394" y="299"/>
                  </a:moveTo>
                  <a:cubicBezTo>
                    <a:pt x="394" y="208"/>
                    <a:pt x="549" y="191"/>
                    <a:pt x="588" y="117"/>
                  </a:cubicBezTo>
                  <a:cubicBezTo>
                    <a:pt x="339" y="111"/>
                    <a:pt x="321" y="0"/>
                    <a:pt x="9" y="25"/>
                  </a:cubicBezTo>
                  <a:cubicBezTo>
                    <a:pt x="1" y="183"/>
                    <a:pt x="157" y="260"/>
                    <a:pt x="394" y="2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4" name="Google Shape;8714;p5"/>
            <p:cNvSpPr/>
            <p:nvPr/>
          </p:nvSpPr>
          <p:spPr>
            <a:xfrm>
              <a:off x="8569504" y="136346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99" y="118"/>
                  </a:moveTo>
                  <a:cubicBezTo>
                    <a:pt x="155" y="143"/>
                    <a:pt x="394" y="75"/>
                    <a:pt x="293" y="27"/>
                  </a:cubicBezTo>
                  <a:cubicBezTo>
                    <a:pt x="240" y="1"/>
                    <a:pt x="1" y="71"/>
                    <a:pt x="99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5" name="Google Shape;8715;p5"/>
            <p:cNvSpPr/>
            <p:nvPr/>
          </p:nvSpPr>
          <p:spPr>
            <a:xfrm>
              <a:off x="4956990" y="1355094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48" y="305"/>
                  </a:moveTo>
                  <a:cubicBezTo>
                    <a:pt x="1114" y="1"/>
                    <a:pt x="0" y="525"/>
                    <a:pt x="648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6" name="Google Shape;8716;p5"/>
            <p:cNvSpPr/>
            <p:nvPr/>
          </p:nvSpPr>
          <p:spPr>
            <a:xfrm>
              <a:off x="2743489" y="1352355"/>
              <a:ext cx="36335" cy="19090"/>
            </a:xfrm>
            <a:custGeom>
              <a:avLst/>
              <a:gdLst/>
              <a:ahLst/>
              <a:cxnLst/>
              <a:rect l="l" t="t" r="r" b="b"/>
              <a:pathLst>
                <a:path w="1018" h="634" extrusionOk="0">
                  <a:moveTo>
                    <a:pt x="760" y="487"/>
                  </a:moveTo>
                  <a:cubicBezTo>
                    <a:pt x="924" y="381"/>
                    <a:pt x="1018" y="243"/>
                    <a:pt x="954" y="33"/>
                  </a:cubicBezTo>
                  <a:cubicBezTo>
                    <a:pt x="664" y="47"/>
                    <a:pt x="245" y="0"/>
                    <a:pt x="181" y="122"/>
                  </a:cubicBezTo>
                  <a:cubicBezTo>
                    <a:pt x="695" y="94"/>
                    <a:pt x="1" y="633"/>
                    <a:pt x="760" y="48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7" name="Google Shape;8717;p5"/>
            <p:cNvSpPr/>
            <p:nvPr/>
          </p:nvSpPr>
          <p:spPr>
            <a:xfrm>
              <a:off x="3893980" y="1347868"/>
              <a:ext cx="37905" cy="18789"/>
            </a:xfrm>
            <a:custGeom>
              <a:avLst/>
              <a:gdLst/>
              <a:ahLst/>
              <a:cxnLst/>
              <a:rect l="l" t="t" r="r" b="b"/>
              <a:pathLst>
                <a:path w="1062" h="624" extrusionOk="0">
                  <a:moveTo>
                    <a:pt x="732" y="545"/>
                  </a:moveTo>
                  <a:cubicBezTo>
                    <a:pt x="1062" y="392"/>
                    <a:pt x="619" y="138"/>
                    <a:pt x="347" y="0"/>
                  </a:cubicBezTo>
                  <a:cubicBezTo>
                    <a:pt x="48" y="139"/>
                    <a:pt x="1" y="623"/>
                    <a:pt x="732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8" name="Google Shape;8718;p5"/>
            <p:cNvSpPr/>
            <p:nvPr/>
          </p:nvSpPr>
          <p:spPr>
            <a:xfrm>
              <a:off x="2784249" y="1355697"/>
              <a:ext cx="7067" cy="6233"/>
            </a:xfrm>
            <a:custGeom>
              <a:avLst/>
              <a:gdLst/>
              <a:ahLst/>
              <a:cxnLst/>
              <a:rect l="l" t="t" r="r" b="b"/>
              <a:pathLst>
                <a:path w="198" h="207" extrusionOk="0">
                  <a:moveTo>
                    <a:pt x="5" y="105"/>
                  </a:moveTo>
                  <a:cubicBezTo>
                    <a:pt x="1" y="154"/>
                    <a:pt x="161" y="206"/>
                    <a:pt x="198" y="105"/>
                  </a:cubicBezTo>
                  <a:cubicBezTo>
                    <a:pt x="198" y="54"/>
                    <a:pt x="40" y="0"/>
                    <a:pt x="5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9" name="Google Shape;8719;p5"/>
            <p:cNvSpPr/>
            <p:nvPr/>
          </p:nvSpPr>
          <p:spPr>
            <a:xfrm>
              <a:off x="332362" y="1345129"/>
              <a:ext cx="56751" cy="22583"/>
            </a:xfrm>
            <a:custGeom>
              <a:avLst/>
              <a:gdLst/>
              <a:ahLst/>
              <a:cxnLst/>
              <a:rect l="l" t="t" r="r" b="b"/>
              <a:pathLst>
                <a:path w="1590" h="750" extrusionOk="0">
                  <a:moveTo>
                    <a:pt x="1590" y="364"/>
                  </a:moveTo>
                  <a:cubicBezTo>
                    <a:pt x="1048" y="347"/>
                    <a:pt x="1061" y="67"/>
                    <a:pt x="624" y="0"/>
                  </a:cubicBezTo>
                  <a:cubicBezTo>
                    <a:pt x="861" y="294"/>
                    <a:pt x="1" y="68"/>
                    <a:pt x="239" y="364"/>
                  </a:cubicBezTo>
                  <a:cubicBezTo>
                    <a:pt x="962" y="277"/>
                    <a:pt x="1345" y="749"/>
                    <a:pt x="1590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0" name="Google Shape;8720;p5"/>
            <p:cNvSpPr/>
            <p:nvPr/>
          </p:nvSpPr>
          <p:spPr>
            <a:xfrm>
              <a:off x="3276404" y="1355335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5" y="25"/>
                  </a:moveTo>
                  <a:cubicBezTo>
                    <a:pt x="238" y="1"/>
                    <a:pt x="0" y="67"/>
                    <a:pt x="99" y="117"/>
                  </a:cubicBezTo>
                  <a:cubicBezTo>
                    <a:pt x="153" y="140"/>
                    <a:pt x="392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1" name="Google Shape;8721;p5"/>
            <p:cNvSpPr/>
            <p:nvPr/>
          </p:nvSpPr>
          <p:spPr>
            <a:xfrm>
              <a:off x="2096075" y="1352746"/>
              <a:ext cx="13742" cy="6745"/>
            </a:xfrm>
            <a:custGeom>
              <a:avLst/>
              <a:gdLst/>
              <a:ahLst/>
              <a:cxnLst/>
              <a:rect l="l" t="t" r="r" b="b"/>
              <a:pathLst>
                <a:path w="385" h="224" extrusionOk="0">
                  <a:moveTo>
                    <a:pt x="385" y="111"/>
                  </a:moveTo>
                  <a:cubicBezTo>
                    <a:pt x="345" y="0"/>
                    <a:pt x="172" y="55"/>
                    <a:pt x="1" y="111"/>
                  </a:cubicBezTo>
                  <a:cubicBezTo>
                    <a:pt x="2" y="203"/>
                    <a:pt x="339" y="224"/>
                    <a:pt x="385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2" name="Google Shape;8722;p5"/>
            <p:cNvSpPr/>
            <p:nvPr/>
          </p:nvSpPr>
          <p:spPr>
            <a:xfrm>
              <a:off x="2980412" y="134988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1" y="0"/>
                    <a:pt x="0" y="69"/>
                    <a:pt x="101" y="116"/>
                  </a:cubicBezTo>
                  <a:cubicBezTo>
                    <a:pt x="154" y="141"/>
                    <a:pt x="392" y="71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3" name="Google Shape;8723;p5"/>
            <p:cNvSpPr/>
            <p:nvPr/>
          </p:nvSpPr>
          <p:spPr>
            <a:xfrm>
              <a:off x="5627033" y="1347447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1" y="14"/>
                  </a:moveTo>
                  <a:cubicBezTo>
                    <a:pt x="354" y="29"/>
                    <a:pt x="35" y="0"/>
                    <a:pt x="1" y="106"/>
                  </a:cubicBezTo>
                  <a:cubicBezTo>
                    <a:pt x="229" y="92"/>
                    <a:pt x="550" y="120"/>
                    <a:pt x="581" y="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4" name="Google Shape;8724;p5"/>
            <p:cNvSpPr/>
            <p:nvPr/>
          </p:nvSpPr>
          <p:spPr>
            <a:xfrm>
              <a:off x="2894501" y="1345129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7" y="0"/>
                  </a:moveTo>
                  <a:cubicBezTo>
                    <a:pt x="238" y="21"/>
                    <a:pt x="8" y="3"/>
                    <a:pt x="0" y="91"/>
                  </a:cubicBezTo>
                  <a:cubicBezTo>
                    <a:pt x="149" y="72"/>
                    <a:pt x="381" y="90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5" name="Google Shape;8725;p5"/>
            <p:cNvSpPr/>
            <p:nvPr/>
          </p:nvSpPr>
          <p:spPr>
            <a:xfrm>
              <a:off x="8881915" y="1334139"/>
              <a:ext cx="14634" cy="9515"/>
            </a:xfrm>
            <a:custGeom>
              <a:avLst/>
              <a:gdLst/>
              <a:ahLst/>
              <a:cxnLst/>
              <a:rect l="l" t="t" r="r" b="b"/>
              <a:pathLst>
                <a:path w="410" h="316" extrusionOk="0">
                  <a:moveTo>
                    <a:pt x="410" y="275"/>
                  </a:moveTo>
                  <a:lnTo>
                    <a:pt x="410" y="92"/>
                  </a:lnTo>
                  <a:cubicBezTo>
                    <a:pt x="217" y="92"/>
                    <a:pt x="181" y="19"/>
                    <a:pt x="25" y="1"/>
                  </a:cubicBezTo>
                  <a:cubicBezTo>
                    <a:pt x="44" y="146"/>
                    <a:pt x="0" y="316"/>
                    <a:pt x="410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6" name="Google Shape;8726;p5"/>
            <p:cNvSpPr/>
            <p:nvPr/>
          </p:nvSpPr>
          <p:spPr>
            <a:xfrm>
              <a:off x="5506609" y="133889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6"/>
                  </a:moveTo>
                  <a:cubicBezTo>
                    <a:pt x="238" y="1"/>
                    <a:pt x="0" y="70"/>
                    <a:pt x="98" y="117"/>
                  </a:cubicBezTo>
                  <a:cubicBezTo>
                    <a:pt x="152" y="142"/>
                    <a:pt x="389" y="73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7" name="Google Shape;8727;p5"/>
            <p:cNvSpPr/>
            <p:nvPr/>
          </p:nvSpPr>
          <p:spPr>
            <a:xfrm>
              <a:off x="2105676" y="1334199"/>
              <a:ext cx="29518" cy="9846"/>
            </a:xfrm>
            <a:custGeom>
              <a:avLst/>
              <a:gdLst/>
              <a:ahLst/>
              <a:cxnLst/>
              <a:rect l="l" t="t" r="r" b="b"/>
              <a:pathLst>
                <a:path w="827" h="327" extrusionOk="0">
                  <a:moveTo>
                    <a:pt x="695" y="273"/>
                  </a:moveTo>
                  <a:cubicBezTo>
                    <a:pt x="827" y="30"/>
                    <a:pt x="294" y="98"/>
                    <a:pt x="116" y="0"/>
                  </a:cubicBezTo>
                  <a:cubicBezTo>
                    <a:pt x="1" y="238"/>
                    <a:pt x="195" y="327"/>
                    <a:pt x="69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8" name="Google Shape;8728;p5"/>
            <p:cNvSpPr/>
            <p:nvPr/>
          </p:nvSpPr>
          <p:spPr>
            <a:xfrm>
              <a:off x="8566149" y="1331519"/>
              <a:ext cx="34443" cy="8913"/>
            </a:xfrm>
            <a:custGeom>
              <a:avLst/>
              <a:gdLst/>
              <a:ahLst/>
              <a:cxnLst/>
              <a:rect l="l" t="t" r="r" b="b"/>
              <a:pathLst>
                <a:path w="965" h="296" extrusionOk="0">
                  <a:moveTo>
                    <a:pt x="193" y="271"/>
                  </a:moveTo>
                  <a:cubicBezTo>
                    <a:pt x="634" y="295"/>
                    <a:pt x="918" y="250"/>
                    <a:pt x="964" y="88"/>
                  </a:cubicBezTo>
                  <a:cubicBezTo>
                    <a:pt x="625" y="109"/>
                    <a:pt x="1" y="0"/>
                    <a:pt x="193" y="2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9" name="Google Shape;8729;p5"/>
            <p:cNvSpPr/>
            <p:nvPr/>
          </p:nvSpPr>
          <p:spPr>
            <a:xfrm>
              <a:off x="2658507" y="1328689"/>
              <a:ext cx="17703" cy="10990"/>
            </a:xfrm>
            <a:custGeom>
              <a:avLst/>
              <a:gdLst/>
              <a:ahLst/>
              <a:cxnLst/>
              <a:rect l="l" t="t" r="r" b="b"/>
              <a:pathLst>
                <a:path w="496" h="365" extrusionOk="0">
                  <a:moveTo>
                    <a:pt x="443" y="365"/>
                  </a:moveTo>
                  <a:cubicBezTo>
                    <a:pt x="496" y="157"/>
                    <a:pt x="395" y="24"/>
                    <a:pt x="57" y="0"/>
                  </a:cubicBezTo>
                  <a:cubicBezTo>
                    <a:pt x="1" y="208"/>
                    <a:pt x="103" y="344"/>
                    <a:pt x="443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0" name="Google Shape;8730;p5"/>
            <p:cNvSpPr/>
            <p:nvPr/>
          </p:nvSpPr>
          <p:spPr>
            <a:xfrm>
              <a:off x="7000170" y="1333477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4"/>
                  </a:moveTo>
                  <a:cubicBezTo>
                    <a:pt x="155" y="140"/>
                    <a:pt x="392" y="70"/>
                    <a:pt x="293" y="23"/>
                  </a:cubicBezTo>
                  <a:cubicBezTo>
                    <a:pt x="238" y="1"/>
                    <a:pt x="1" y="69"/>
                    <a:pt x="99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1" name="Google Shape;8731;p5"/>
            <p:cNvSpPr/>
            <p:nvPr/>
          </p:nvSpPr>
          <p:spPr>
            <a:xfrm>
              <a:off x="2285206" y="1333416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5"/>
                  </a:moveTo>
                  <a:cubicBezTo>
                    <a:pt x="242" y="0"/>
                    <a:pt x="0" y="69"/>
                    <a:pt x="101" y="116"/>
                  </a:cubicBezTo>
                  <a:cubicBezTo>
                    <a:pt x="155" y="142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2" name="Google Shape;8732;p5"/>
            <p:cNvSpPr/>
            <p:nvPr/>
          </p:nvSpPr>
          <p:spPr>
            <a:xfrm>
              <a:off x="7367689" y="1323300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10" y="273"/>
                  </a:moveTo>
                  <a:cubicBezTo>
                    <a:pt x="421" y="157"/>
                    <a:pt x="656" y="146"/>
                    <a:pt x="602" y="1"/>
                  </a:cubicBezTo>
                  <a:lnTo>
                    <a:pt x="217" y="1"/>
                  </a:lnTo>
                  <a:cubicBezTo>
                    <a:pt x="0" y="130"/>
                    <a:pt x="7" y="220"/>
                    <a:pt x="410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3" name="Google Shape;8733;p5"/>
            <p:cNvSpPr/>
            <p:nvPr/>
          </p:nvSpPr>
          <p:spPr>
            <a:xfrm>
              <a:off x="1953664" y="1314026"/>
              <a:ext cx="46400" cy="9274"/>
            </a:xfrm>
            <a:custGeom>
              <a:avLst/>
              <a:gdLst/>
              <a:ahLst/>
              <a:cxnLst/>
              <a:rect l="l" t="t" r="r" b="b"/>
              <a:pathLst>
                <a:path w="1300" h="308" extrusionOk="0">
                  <a:moveTo>
                    <a:pt x="712" y="307"/>
                  </a:moveTo>
                  <a:cubicBezTo>
                    <a:pt x="1299" y="1"/>
                    <a:pt x="0" y="31"/>
                    <a:pt x="712" y="3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4" name="Google Shape;8734;p5"/>
            <p:cNvSpPr/>
            <p:nvPr/>
          </p:nvSpPr>
          <p:spPr>
            <a:xfrm>
              <a:off x="8894157" y="1305897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48" y="305"/>
                  </a:moveTo>
                  <a:cubicBezTo>
                    <a:pt x="1114" y="0"/>
                    <a:pt x="0" y="525"/>
                    <a:pt x="648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5" name="Google Shape;8735;p5"/>
            <p:cNvSpPr/>
            <p:nvPr/>
          </p:nvSpPr>
          <p:spPr>
            <a:xfrm>
              <a:off x="8018815" y="1314297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7"/>
                  </a:moveTo>
                  <a:cubicBezTo>
                    <a:pt x="157" y="142"/>
                    <a:pt x="394" y="73"/>
                    <a:pt x="294" y="26"/>
                  </a:cubicBezTo>
                  <a:cubicBezTo>
                    <a:pt x="242" y="1"/>
                    <a:pt x="1" y="70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6" name="Google Shape;8736;p5"/>
            <p:cNvSpPr/>
            <p:nvPr/>
          </p:nvSpPr>
          <p:spPr>
            <a:xfrm>
              <a:off x="5014490" y="1312340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0" y="182"/>
                  </a:moveTo>
                  <a:lnTo>
                    <a:pt x="388" y="182"/>
                  </a:lnTo>
                  <a:lnTo>
                    <a:pt x="38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7" name="Google Shape;8737;p5"/>
            <p:cNvSpPr/>
            <p:nvPr/>
          </p:nvSpPr>
          <p:spPr>
            <a:xfrm>
              <a:off x="2873907" y="1311738"/>
              <a:ext cx="13813" cy="6775"/>
            </a:xfrm>
            <a:custGeom>
              <a:avLst/>
              <a:gdLst/>
              <a:ahLst/>
              <a:cxnLst/>
              <a:rect l="l" t="t" r="r" b="b"/>
              <a:pathLst>
                <a:path w="387" h="225" extrusionOk="0">
                  <a:moveTo>
                    <a:pt x="0" y="111"/>
                  </a:moveTo>
                  <a:cubicBezTo>
                    <a:pt x="2" y="202"/>
                    <a:pt x="338" y="224"/>
                    <a:pt x="387" y="111"/>
                  </a:cubicBezTo>
                  <a:cubicBezTo>
                    <a:pt x="344" y="1"/>
                    <a:pt x="171" y="54"/>
                    <a:pt x="0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8" name="Google Shape;8738;p5"/>
            <p:cNvSpPr/>
            <p:nvPr/>
          </p:nvSpPr>
          <p:spPr>
            <a:xfrm>
              <a:off x="6763890" y="1301923"/>
              <a:ext cx="26448" cy="15326"/>
            </a:xfrm>
            <a:custGeom>
              <a:avLst/>
              <a:gdLst/>
              <a:ahLst/>
              <a:cxnLst/>
              <a:rect l="l" t="t" r="r" b="b"/>
              <a:pathLst>
                <a:path w="741" h="509" extrusionOk="0">
                  <a:moveTo>
                    <a:pt x="740" y="437"/>
                  </a:moveTo>
                  <a:lnTo>
                    <a:pt x="740" y="74"/>
                  </a:lnTo>
                  <a:cubicBezTo>
                    <a:pt x="0" y="1"/>
                    <a:pt x="0" y="508"/>
                    <a:pt x="740" y="43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9" name="Google Shape;8739;p5"/>
            <p:cNvSpPr/>
            <p:nvPr/>
          </p:nvSpPr>
          <p:spPr>
            <a:xfrm>
              <a:off x="2729284" y="1309149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5"/>
                  </a:moveTo>
                  <a:cubicBezTo>
                    <a:pt x="195" y="54"/>
                    <a:pt x="37" y="1"/>
                    <a:pt x="1" y="105"/>
                  </a:cubicBezTo>
                  <a:cubicBezTo>
                    <a:pt x="1" y="157"/>
                    <a:pt x="157" y="208"/>
                    <a:pt x="195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0" name="Google Shape;8740;p5"/>
            <p:cNvSpPr/>
            <p:nvPr/>
          </p:nvSpPr>
          <p:spPr>
            <a:xfrm>
              <a:off x="4126619" y="1306439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2" y="105"/>
                  </a:moveTo>
                  <a:cubicBezTo>
                    <a:pt x="193" y="54"/>
                    <a:pt x="37" y="1"/>
                    <a:pt x="2" y="105"/>
                  </a:cubicBezTo>
                  <a:cubicBezTo>
                    <a:pt x="0" y="156"/>
                    <a:pt x="154" y="208"/>
                    <a:pt x="19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1" name="Google Shape;8741;p5"/>
            <p:cNvSpPr/>
            <p:nvPr/>
          </p:nvSpPr>
          <p:spPr>
            <a:xfrm>
              <a:off x="2660506" y="1301381"/>
              <a:ext cx="22629" cy="11743"/>
            </a:xfrm>
            <a:custGeom>
              <a:avLst/>
              <a:gdLst/>
              <a:ahLst/>
              <a:cxnLst/>
              <a:rect l="l" t="t" r="r" b="b"/>
              <a:pathLst>
                <a:path w="634" h="390" extrusionOk="0">
                  <a:moveTo>
                    <a:pt x="194" y="0"/>
                  </a:moveTo>
                  <a:cubicBezTo>
                    <a:pt x="203" y="127"/>
                    <a:pt x="104" y="200"/>
                    <a:pt x="1" y="273"/>
                  </a:cubicBezTo>
                  <a:cubicBezTo>
                    <a:pt x="246" y="277"/>
                    <a:pt x="267" y="389"/>
                    <a:pt x="577" y="363"/>
                  </a:cubicBezTo>
                  <a:cubicBezTo>
                    <a:pt x="634" y="156"/>
                    <a:pt x="531" y="22"/>
                    <a:pt x="1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2" name="Google Shape;8742;p5"/>
            <p:cNvSpPr/>
            <p:nvPr/>
          </p:nvSpPr>
          <p:spPr>
            <a:xfrm>
              <a:off x="2546791" y="130607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2" y="26"/>
                  </a:moveTo>
                  <a:cubicBezTo>
                    <a:pt x="241" y="1"/>
                    <a:pt x="1" y="70"/>
                    <a:pt x="100" y="117"/>
                  </a:cubicBezTo>
                  <a:cubicBezTo>
                    <a:pt x="153" y="142"/>
                    <a:pt x="393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3" name="Google Shape;8743;p5"/>
            <p:cNvSpPr/>
            <p:nvPr/>
          </p:nvSpPr>
          <p:spPr>
            <a:xfrm>
              <a:off x="1869003" y="1298671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1" y="182"/>
                  </a:moveTo>
                  <a:cubicBezTo>
                    <a:pt x="194" y="180"/>
                    <a:pt x="228" y="255"/>
                    <a:pt x="384" y="272"/>
                  </a:cubicBezTo>
                  <a:cubicBezTo>
                    <a:pt x="383" y="180"/>
                    <a:pt x="541" y="163"/>
                    <a:pt x="579" y="90"/>
                  </a:cubicBezTo>
                  <a:cubicBezTo>
                    <a:pt x="383" y="90"/>
                    <a:pt x="346" y="17"/>
                    <a:pt x="192" y="0"/>
                  </a:cubicBezTo>
                  <a:cubicBezTo>
                    <a:pt x="194" y="90"/>
                    <a:pt x="36" y="107"/>
                    <a:pt x="1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4" name="Google Shape;8744;p5"/>
            <p:cNvSpPr/>
            <p:nvPr/>
          </p:nvSpPr>
          <p:spPr>
            <a:xfrm>
              <a:off x="4449238" y="1295961"/>
              <a:ext cx="23486" cy="8190"/>
            </a:xfrm>
            <a:custGeom>
              <a:avLst/>
              <a:gdLst/>
              <a:ahLst/>
              <a:cxnLst/>
              <a:rect l="l" t="t" r="r" b="b"/>
              <a:pathLst>
                <a:path w="658" h="272" extrusionOk="0">
                  <a:moveTo>
                    <a:pt x="412" y="272"/>
                  </a:moveTo>
                  <a:cubicBezTo>
                    <a:pt x="422" y="155"/>
                    <a:pt x="657" y="146"/>
                    <a:pt x="604" y="0"/>
                  </a:cubicBezTo>
                  <a:lnTo>
                    <a:pt x="216" y="0"/>
                  </a:lnTo>
                  <a:cubicBezTo>
                    <a:pt x="1" y="131"/>
                    <a:pt x="10" y="219"/>
                    <a:pt x="412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5" name="Google Shape;8745;p5"/>
            <p:cNvSpPr/>
            <p:nvPr/>
          </p:nvSpPr>
          <p:spPr>
            <a:xfrm>
              <a:off x="2708690" y="1298310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2"/>
                  </a:moveTo>
                  <a:cubicBezTo>
                    <a:pt x="193" y="53"/>
                    <a:pt x="36" y="0"/>
                    <a:pt x="1" y="102"/>
                  </a:cubicBezTo>
                  <a:cubicBezTo>
                    <a:pt x="1" y="153"/>
                    <a:pt x="156" y="205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6" name="Google Shape;8746;p5"/>
            <p:cNvSpPr/>
            <p:nvPr/>
          </p:nvSpPr>
          <p:spPr>
            <a:xfrm>
              <a:off x="2550325" y="1298310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2"/>
                  </a:moveTo>
                  <a:cubicBezTo>
                    <a:pt x="193" y="53"/>
                    <a:pt x="36" y="0"/>
                    <a:pt x="1" y="102"/>
                  </a:cubicBezTo>
                  <a:cubicBezTo>
                    <a:pt x="1" y="153"/>
                    <a:pt x="156" y="205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7" name="Google Shape;8747;p5"/>
            <p:cNvSpPr/>
            <p:nvPr/>
          </p:nvSpPr>
          <p:spPr>
            <a:xfrm>
              <a:off x="8662517" y="1295961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385" y="0"/>
                  </a:moveTo>
                  <a:lnTo>
                    <a:pt x="0" y="0"/>
                  </a:lnTo>
                  <a:lnTo>
                    <a:pt x="0" y="180"/>
                  </a:lnTo>
                  <a:lnTo>
                    <a:pt x="385" y="18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8" name="Google Shape;8748;p5"/>
            <p:cNvSpPr/>
            <p:nvPr/>
          </p:nvSpPr>
          <p:spPr>
            <a:xfrm>
              <a:off x="2832576" y="1280124"/>
              <a:ext cx="26591" cy="15266"/>
            </a:xfrm>
            <a:custGeom>
              <a:avLst/>
              <a:gdLst/>
              <a:ahLst/>
              <a:cxnLst/>
              <a:rect l="l" t="t" r="r" b="b"/>
              <a:pathLst>
                <a:path w="745" h="507" extrusionOk="0">
                  <a:moveTo>
                    <a:pt x="1" y="71"/>
                  </a:moveTo>
                  <a:lnTo>
                    <a:pt x="1" y="432"/>
                  </a:lnTo>
                  <a:cubicBezTo>
                    <a:pt x="745" y="507"/>
                    <a:pt x="745" y="0"/>
                    <a:pt x="1" y="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9" name="Google Shape;8749;p5"/>
            <p:cNvSpPr/>
            <p:nvPr/>
          </p:nvSpPr>
          <p:spPr>
            <a:xfrm>
              <a:off x="2912847" y="1271844"/>
              <a:ext cx="37156" cy="15928"/>
            </a:xfrm>
            <a:custGeom>
              <a:avLst/>
              <a:gdLst/>
              <a:ahLst/>
              <a:cxnLst/>
              <a:rect l="l" t="t" r="r" b="b"/>
              <a:pathLst>
                <a:path w="1041" h="529" extrusionOk="0">
                  <a:moveTo>
                    <a:pt x="836" y="528"/>
                  </a:moveTo>
                  <a:cubicBezTo>
                    <a:pt x="1041" y="1"/>
                    <a:pt x="1" y="489"/>
                    <a:pt x="836" y="5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0" name="Google Shape;8750;p5"/>
            <p:cNvSpPr/>
            <p:nvPr/>
          </p:nvSpPr>
          <p:spPr>
            <a:xfrm>
              <a:off x="7871051" y="1269496"/>
              <a:ext cx="34372" cy="16259"/>
            </a:xfrm>
            <a:custGeom>
              <a:avLst/>
              <a:gdLst/>
              <a:ahLst/>
              <a:cxnLst/>
              <a:rect l="l" t="t" r="r" b="b"/>
              <a:pathLst>
                <a:path w="963" h="540" extrusionOk="0">
                  <a:moveTo>
                    <a:pt x="0" y="424"/>
                  </a:moveTo>
                  <a:cubicBezTo>
                    <a:pt x="251" y="540"/>
                    <a:pt x="709" y="540"/>
                    <a:pt x="962" y="424"/>
                  </a:cubicBezTo>
                  <a:cubicBezTo>
                    <a:pt x="960" y="1"/>
                    <a:pt x="3" y="1"/>
                    <a:pt x="0" y="4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1" name="Google Shape;8751;p5"/>
            <p:cNvSpPr/>
            <p:nvPr/>
          </p:nvSpPr>
          <p:spPr>
            <a:xfrm>
              <a:off x="7733351" y="1282232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1"/>
                    <a:pt x="5" y="2"/>
                    <a:pt x="1" y="91"/>
                  </a:cubicBezTo>
                  <a:cubicBezTo>
                    <a:pt x="148" y="72"/>
                    <a:pt x="381" y="91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2" name="Google Shape;8752;p5"/>
            <p:cNvSpPr/>
            <p:nvPr/>
          </p:nvSpPr>
          <p:spPr>
            <a:xfrm>
              <a:off x="8455183" y="1276782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4" y="182"/>
                  </a:moveTo>
                  <a:lnTo>
                    <a:pt x="604" y="0"/>
                  </a:lnTo>
                  <a:lnTo>
                    <a:pt x="25" y="0"/>
                  </a:lnTo>
                  <a:cubicBezTo>
                    <a:pt x="0" y="163"/>
                    <a:pt x="215" y="213"/>
                    <a:pt x="604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3" name="Google Shape;8753;p5"/>
            <p:cNvSpPr/>
            <p:nvPr/>
          </p:nvSpPr>
          <p:spPr>
            <a:xfrm>
              <a:off x="8538666" y="1270098"/>
              <a:ext cx="13813" cy="7437"/>
            </a:xfrm>
            <a:custGeom>
              <a:avLst/>
              <a:gdLst/>
              <a:ahLst/>
              <a:cxnLst/>
              <a:rect l="l" t="t" r="r" b="b"/>
              <a:pathLst>
                <a:path w="387" h="247" extrusionOk="0">
                  <a:moveTo>
                    <a:pt x="387" y="132"/>
                  </a:moveTo>
                  <a:cubicBezTo>
                    <a:pt x="170" y="143"/>
                    <a:pt x="88" y="0"/>
                    <a:pt x="2" y="132"/>
                  </a:cubicBezTo>
                  <a:cubicBezTo>
                    <a:pt x="1" y="223"/>
                    <a:pt x="337" y="247"/>
                    <a:pt x="387" y="1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4" name="Google Shape;8754;p5"/>
            <p:cNvSpPr/>
            <p:nvPr/>
          </p:nvSpPr>
          <p:spPr>
            <a:xfrm>
              <a:off x="3723873" y="1270610"/>
              <a:ext cx="13884" cy="4215"/>
            </a:xfrm>
            <a:custGeom>
              <a:avLst/>
              <a:gdLst/>
              <a:ahLst/>
              <a:cxnLst/>
              <a:rect l="l" t="t" r="r" b="b"/>
              <a:pathLst>
                <a:path w="389" h="140" extrusionOk="0">
                  <a:moveTo>
                    <a:pt x="289" y="24"/>
                  </a:moveTo>
                  <a:cubicBezTo>
                    <a:pt x="238" y="0"/>
                    <a:pt x="1" y="68"/>
                    <a:pt x="99" y="115"/>
                  </a:cubicBezTo>
                  <a:cubicBezTo>
                    <a:pt x="151" y="140"/>
                    <a:pt x="389" y="69"/>
                    <a:pt x="289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5" name="Google Shape;8755;p5"/>
            <p:cNvSpPr/>
            <p:nvPr/>
          </p:nvSpPr>
          <p:spPr>
            <a:xfrm>
              <a:off x="7857202" y="1263083"/>
              <a:ext cx="13884" cy="5510"/>
            </a:xfrm>
            <a:custGeom>
              <a:avLst/>
              <a:gdLst/>
              <a:ahLst/>
              <a:cxnLst/>
              <a:rect l="l" t="t" r="r" b="b"/>
              <a:pathLst>
                <a:path w="389" h="183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6" name="Google Shape;8756;p5"/>
            <p:cNvSpPr/>
            <p:nvPr/>
          </p:nvSpPr>
          <p:spPr>
            <a:xfrm>
              <a:off x="8007786" y="1260343"/>
              <a:ext cx="21558" cy="6444"/>
            </a:xfrm>
            <a:custGeom>
              <a:avLst/>
              <a:gdLst/>
              <a:ahLst/>
              <a:cxnLst/>
              <a:rect l="l" t="t" r="r" b="b"/>
              <a:pathLst>
                <a:path w="604" h="214" extrusionOk="0">
                  <a:moveTo>
                    <a:pt x="603" y="182"/>
                  </a:moveTo>
                  <a:lnTo>
                    <a:pt x="603" y="1"/>
                  </a:lnTo>
                  <a:lnTo>
                    <a:pt x="24" y="1"/>
                  </a:lnTo>
                  <a:cubicBezTo>
                    <a:pt x="0" y="165"/>
                    <a:pt x="217" y="213"/>
                    <a:pt x="603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7" name="Google Shape;8757;p5"/>
            <p:cNvSpPr/>
            <p:nvPr/>
          </p:nvSpPr>
          <p:spPr>
            <a:xfrm>
              <a:off x="7705797" y="1254923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8" y="90"/>
                  </a:moveTo>
                  <a:cubicBezTo>
                    <a:pt x="384" y="90"/>
                    <a:pt x="350" y="19"/>
                    <a:pt x="193" y="0"/>
                  </a:cubicBezTo>
                  <a:cubicBezTo>
                    <a:pt x="195" y="92"/>
                    <a:pt x="37" y="107"/>
                    <a:pt x="0" y="182"/>
                  </a:cubicBezTo>
                  <a:cubicBezTo>
                    <a:pt x="195" y="182"/>
                    <a:pt x="229" y="255"/>
                    <a:pt x="388" y="273"/>
                  </a:cubicBezTo>
                  <a:cubicBezTo>
                    <a:pt x="383" y="182"/>
                    <a:pt x="542" y="164"/>
                    <a:pt x="578" y="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8" name="Google Shape;8758;p5"/>
            <p:cNvSpPr/>
            <p:nvPr/>
          </p:nvSpPr>
          <p:spPr>
            <a:xfrm>
              <a:off x="7571525" y="1259650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0" y="25"/>
                  </a:moveTo>
                  <a:cubicBezTo>
                    <a:pt x="238" y="0"/>
                    <a:pt x="0" y="68"/>
                    <a:pt x="99" y="116"/>
                  </a:cubicBezTo>
                  <a:cubicBezTo>
                    <a:pt x="152" y="140"/>
                    <a:pt x="392" y="72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9" name="Google Shape;8759;p5"/>
            <p:cNvSpPr/>
            <p:nvPr/>
          </p:nvSpPr>
          <p:spPr>
            <a:xfrm>
              <a:off x="6703856" y="1248239"/>
              <a:ext cx="31481" cy="13851"/>
            </a:xfrm>
            <a:custGeom>
              <a:avLst/>
              <a:gdLst/>
              <a:ahLst/>
              <a:cxnLst/>
              <a:rect l="l" t="t" r="r" b="b"/>
              <a:pathLst>
                <a:path w="882" h="460" extrusionOk="0">
                  <a:moveTo>
                    <a:pt x="690" y="404"/>
                  </a:moveTo>
                  <a:cubicBezTo>
                    <a:pt x="703" y="404"/>
                    <a:pt x="678" y="320"/>
                    <a:pt x="690" y="312"/>
                  </a:cubicBezTo>
                  <a:cubicBezTo>
                    <a:pt x="710" y="301"/>
                    <a:pt x="872" y="124"/>
                    <a:pt x="882" y="131"/>
                  </a:cubicBezTo>
                  <a:cubicBezTo>
                    <a:pt x="672" y="0"/>
                    <a:pt x="1" y="460"/>
                    <a:pt x="690" y="4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0" name="Google Shape;8760;p5"/>
            <p:cNvSpPr/>
            <p:nvPr/>
          </p:nvSpPr>
          <p:spPr>
            <a:xfrm>
              <a:off x="7516773" y="1246342"/>
              <a:ext cx="23878" cy="5841"/>
            </a:xfrm>
            <a:custGeom>
              <a:avLst/>
              <a:gdLst/>
              <a:ahLst/>
              <a:cxnLst/>
              <a:rect l="l" t="t" r="r" b="b"/>
              <a:pathLst>
                <a:path w="669" h="194" extrusionOk="0">
                  <a:moveTo>
                    <a:pt x="477" y="194"/>
                  </a:moveTo>
                  <a:cubicBezTo>
                    <a:pt x="476" y="103"/>
                    <a:pt x="633" y="86"/>
                    <a:pt x="669" y="13"/>
                  </a:cubicBezTo>
                  <a:cubicBezTo>
                    <a:pt x="366" y="20"/>
                    <a:pt x="0" y="1"/>
                    <a:pt x="92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1" name="Google Shape;8761;p5"/>
            <p:cNvSpPr/>
            <p:nvPr/>
          </p:nvSpPr>
          <p:spPr>
            <a:xfrm>
              <a:off x="2639840" y="1246342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2" y="104"/>
                  </a:moveTo>
                  <a:cubicBezTo>
                    <a:pt x="196" y="53"/>
                    <a:pt x="38" y="1"/>
                    <a:pt x="0" y="104"/>
                  </a:cubicBezTo>
                  <a:cubicBezTo>
                    <a:pt x="0" y="154"/>
                    <a:pt x="160" y="206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2" name="Google Shape;8762;p5"/>
            <p:cNvSpPr/>
            <p:nvPr/>
          </p:nvSpPr>
          <p:spPr>
            <a:xfrm>
              <a:off x="8724478" y="1224092"/>
              <a:ext cx="56251" cy="27942"/>
            </a:xfrm>
            <a:custGeom>
              <a:avLst/>
              <a:gdLst/>
              <a:ahLst/>
              <a:cxnLst/>
              <a:rect l="l" t="t" r="r" b="b"/>
              <a:pathLst>
                <a:path w="1576" h="928" extrusionOk="0">
                  <a:moveTo>
                    <a:pt x="1350" y="26"/>
                  </a:moveTo>
                  <a:cubicBezTo>
                    <a:pt x="337" y="1"/>
                    <a:pt x="143" y="365"/>
                    <a:pt x="0" y="752"/>
                  </a:cubicBezTo>
                  <a:cubicBezTo>
                    <a:pt x="819" y="928"/>
                    <a:pt x="1576" y="607"/>
                    <a:pt x="1350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3" name="Google Shape;8763;p5"/>
            <p:cNvSpPr/>
            <p:nvPr/>
          </p:nvSpPr>
          <p:spPr>
            <a:xfrm>
              <a:off x="7864126" y="1246704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6" y="1"/>
                  </a:moveTo>
                  <a:cubicBezTo>
                    <a:pt x="236" y="21"/>
                    <a:pt x="6" y="4"/>
                    <a:pt x="1" y="92"/>
                  </a:cubicBezTo>
                  <a:cubicBezTo>
                    <a:pt x="150" y="71"/>
                    <a:pt x="379" y="88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4" name="Google Shape;8764;p5"/>
            <p:cNvSpPr/>
            <p:nvPr/>
          </p:nvSpPr>
          <p:spPr>
            <a:xfrm>
              <a:off x="2749985" y="1224845"/>
              <a:ext cx="51183" cy="19150"/>
            </a:xfrm>
            <a:custGeom>
              <a:avLst/>
              <a:gdLst/>
              <a:ahLst/>
              <a:cxnLst/>
              <a:rect l="l" t="t" r="r" b="b"/>
              <a:pathLst>
                <a:path w="1434" h="636" extrusionOk="0">
                  <a:moveTo>
                    <a:pt x="965" y="635"/>
                  </a:moveTo>
                  <a:cubicBezTo>
                    <a:pt x="1433" y="404"/>
                    <a:pt x="885" y="139"/>
                    <a:pt x="578" y="1"/>
                  </a:cubicBezTo>
                  <a:cubicBezTo>
                    <a:pt x="546" y="107"/>
                    <a:pt x="274" y="100"/>
                    <a:pt x="0" y="91"/>
                  </a:cubicBezTo>
                  <a:cubicBezTo>
                    <a:pt x="106" y="374"/>
                    <a:pt x="461" y="541"/>
                    <a:pt x="965" y="6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5" name="Google Shape;8765;p5"/>
            <p:cNvSpPr/>
            <p:nvPr/>
          </p:nvSpPr>
          <p:spPr>
            <a:xfrm>
              <a:off x="1998886" y="1235744"/>
              <a:ext cx="23450" cy="8250"/>
            </a:xfrm>
            <a:custGeom>
              <a:avLst/>
              <a:gdLst/>
              <a:ahLst/>
              <a:cxnLst/>
              <a:rect l="l" t="t" r="r" b="b"/>
              <a:pathLst>
                <a:path w="657" h="274" extrusionOk="0">
                  <a:moveTo>
                    <a:pt x="411" y="273"/>
                  </a:moveTo>
                  <a:cubicBezTo>
                    <a:pt x="420" y="157"/>
                    <a:pt x="656" y="148"/>
                    <a:pt x="603" y="0"/>
                  </a:cubicBezTo>
                  <a:lnTo>
                    <a:pt x="218" y="0"/>
                  </a:lnTo>
                  <a:cubicBezTo>
                    <a:pt x="1" y="131"/>
                    <a:pt x="9" y="222"/>
                    <a:pt x="41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6" name="Google Shape;8766;p5"/>
            <p:cNvSpPr/>
            <p:nvPr/>
          </p:nvSpPr>
          <p:spPr>
            <a:xfrm>
              <a:off x="5533984" y="1229572"/>
              <a:ext cx="14206" cy="4246"/>
            </a:xfrm>
            <a:custGeom>
              <a:avLst/>
              <a:gdLst/>
              <a:ahLst/>
              <a:cxnLst/>
              <a:rect l="l" t="t" r="r" b="b"/>
              <a:pathLst>
                <a:path w="398" h="141" extrusionOk="0">
                  <a:moveTo>
                    <a:pt x="103" y="117"/>
                  </a:moveTo>
                  <a:cubicBezTo>
                    <a:pt x="156" y="140"/>
                    <a:pt x="398" y="72"/>
                    <a:pt x="295" y="24"/>
                  </a:cubicBezTo>
                  <a:cubicBezTo>
                    <a:pt x="242" y="0"/>
                    <a:pt x="1" y="68"/>
                    <a:pt x="103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7" name="Google Shape;8767;p5"/>
            <p:cNvSpPr/>
            <p:nvPr/>
          </p:nvSpPr>
          <p:spPr>
            <a:xfrm>
              <a:off x="1603849" y="1229572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5" y="140"/>
                    <a:pt x="391" y="72"/>
                    <a:pt x="293" y="24"/>
                  </a:cubicBezTo>
                  <a:cubicBezTo>
                    <a:pt x="240" y="0"/>
                    <a:pt x="1" y="68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8" name="Google Shape;8768;p5"/>
            <p:cNvSpPr/>
            <p:nvPr/>
          </p:nvSpPr>
          <p:spPr>
            <a:xfrm>
              <a:off x="7770971" y="122135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0" y="1"/>
                    <a:pt x="0" y="68"/>
                    <a:pt x="102" y="117"/>
                  </a:cubicBezTo>
                  <a:cubicBezTo>
                    <a:pt x="156" y="142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9" name="Google Shape;8769;p5"/>
            <p:cNvSpPr/>
            <p:nvPr/>
          </p:nvSpPr>
          <p:spPr>
            <a:xfrm>
              <a:off x="4234266" y="1212892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50" y="306"/>
                  </a:moveTo>
                  <a:cubicBezTo>
                    <a:pt x="1113" y="1"/>
                    <a:pt x="1" y="526"/>
                    <a:pt x="650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0" name="Google Shape;8770;p5"/>
            <p:cNvSpPr/>
            <p:nvPr/>
          </p:nvSpPr>
          <p:spPr>
            <a:xfrm>
              <a:off x="943728" y="1209911"/>
              <a:ext cx="31802" cy="16109"/>
            </a:xfrm>
            <a:custGeom>
              <a:avLst/>
              <a:gdLst/>
              <a:ahLst/>
              <a:cxnLst/>
              <a:rect l="l" t="t" r="r" b="b"/>
              <a:pathLst>
                <a:path w="891" h="535" extrusionOk="0">
                  <a:moveTo>
                    <a:pt x="853" y="497"/>
                  </a:moveTo>
                  <a:cubicBezTo>
                    <a:pt x="891" y="236"/>
                    <a:pt x="878" y="1"/>
                    <a:pt x="273" y="43"/>
                  </a:cubicBezTo>
                  <a:cubicBezTo>
                    <a:pt x="216" y="165"/>
                    <a:pt x="1" y="216"/>
                    <a:pt x="81" y="407"/>
                  </a:cubicBezTo>
                  <a:cubicBezTo>
                    <a:pt x="340" y="434"/>
                    <a:pt x="451" y="535"/>
                    <a:pt x="853" y="4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1" name="Google Shape;8771;p5"/>
            <p:cNvSpPr/>
            <p:nvPr/>
          </p:nvSpPr>
          <p:spPr>
            <a:xfrm>
              <a:off x="870952" y="1208436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1" y="182"/>
                  </a:moveTo>
                  <a:lnTo>
                    <a:pt x="386" y="182"/>
                  </a:lnTo>
                  <a:lnTo>
                    <a:pt x="386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2" name="Google Shape;8772;p5"/>
            <p:cNvSpPr/>
            <p:nvPr/>
          </p:nvSpPr>
          <p:spPr>
            <a:xfrm>
              <a:off x="8366560" y="1200216"/>
              <a:ext cx="22593" cy="11773"/>
            </a:xfrm>
            <a:custGeom>
              <a:avLst/>
              <a:gdLst/>
              <a:ahLst/>
              <a:cxnLst/>
              <a:rect l="l" t="t" r="r" b="b"/>
              <a:pathLst>
                <a:path w="633" h="391" extrusionOk="0">
                  <a:moveTo>
                    <a:pt x="193" y="0"/>
                  </a:moveTo>
                  <a:cubicBezTo>
                    <a:pt x="203" y="126"/>
                    <a:pt x="104" y="200"/>
                    <a:pt x="1" y="273"/>
                  </a:cubicBezTo>
                  <a:cubicBezTo>
                    <a:pt x="249" y="278"/>
                    <a:pt x="270" y="391"/>
                    <a:pt x="578" y="365"/>
                  </a:cubicBezTo>
                  <a:cubicBezTo>
                    <a:pt x="632" y="158"/>
                    <a:pt x="532" y="23"/>
                    <a:pt x="1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3" name="Google Shape;8773;p5"/>
            <p:cNvSpPr/>
            <p:nvPr/>
          </p:nvSpPr>
          <p:spPr>
            <a:xfrm>
              <a:off x="7185731" y="1200216"/>
              <a:ext cx="31374" cy="13459"/>
            </a:xfrm>
            <a:custGeom>
              <a:avLst/>
              <a:gdLst/>
              <a:ahLst/>
              <a:cxnLst/>
              <a:rect l="l" t="t" r="r" b="b"/>
              <a:pathLst>
                <a:path w="879" h="447" extrusionOk="0">
                  <a:moveTo>
                    <a:pt x="878" y="182"/>
                  </a:moveTo>
                  <a:cubicBezTo>
                    <a:pt x="624" y="180"/>
                    <a:pt x="706" y="24"/>
                    <a:pt x="493" y="0"/>
                  </a:cubicBezTo>
                  <a:cubicBezTo>
                    <a:pt x="477" y="145"/>
                    <a:pt x="1" y="72"/>
                    <a:pt x="107" y="273"/>
                  </a:cubicBezTo>
                  <a:cubicBezTo>
                    <a:pt x="594" y="284"/>
                    <a:pt x="712" y="447"/>
                    <a:pt x="878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4" name="Google Shape;8774;p5"/>
            <p:cNvSpPr/>
            <p:nvPr/>
          </p:nvSpPr>
          <p:spPr>
            <a:xfrm>
              <a:off x="3747965" y="1205365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2"/>
                  </a:moveTo>
                  <a:cubicBezTo>
                    <a:pt x="197" y="53"/>
                    <a:pt x="39" y="0"/>
                    <a:pt x="5" y="102"/>
                  </a:cubicBezTo>
                  <a:cubicBezTo>
                    <a:pt x="1" y="152"/>
                    <a:pt x="160" y="205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5" name="Google Shape;8775;p5"/>
            <p:cNvSpPr/>
            <p:nvPr/>
          </p:nvSpPr>
          <p:spPr>
            <a:xfrm>
              <a:off x="3331191" y="1193502"/>
              <a:ext cx="31445" cy="13941"/>
            </a:xfrm>
            <a:custGeom>
              <a:avLst/>
              <a:gdLst/>
              <a:ahLst/>
              <a:cxnLst/>
              <a:rect l="l" t="t" r="r" b="b"/>
              <a:pathLst>
                <a:path w="881" h="463" extrusionOk="0">
                  <a:moveTo>
                    <a:pt x="687" y="313"/>
                  </a:moveTo>
                  <a:cubicBezTo>
                    <a:pt x="705" y="304"/>
                    <a:pt x="872" y="125"/>
                    <a:pt x="880" y="131"/>
                  </a:cubicBezTo>
                  <a:cubicBezTo>
                    <a:pt x="671" y="0"/>
                    <a:pt x="0" y="462"/>
                    <a:pt x="687" y="405"/>
                  </a:cubicBezTo>
                  <a:cubicBezTo>
                    <a:pt x="697" y="403"/>
                    <a:pt x="676" y="320"/>
                    <a:pt x="687" y="3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6" name="Google Shape;8776;p5"/>
            <p:cNvSpPr/>
            <p:nvPr/>
          </p:nvSpPr>
          <p:spPr>
            <a:xfrm>
              <a:off x="4828642" y="1194736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1"/>
                  </a:moveTo>
                  <a:lnTo>
                    <a:pt x="0" y="1"/>
                  </a:lnTo>
                  <a:lnTo>
                    <a:pt x="0" y="181"/>
                  </a:lnTo>
                  <a:lnTo>
                    <a:pt x="385" y="18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7" name="Google Shape;8777;p5"/>
            <p:cNvSpPr/>
            <p:nvPr/>
          </p:nvSpPr>
          <p:spPr>
            <a:xfrm>
              <a:off x="3892552" y="1191635"/>
              <a:ext cx="6889" cy="6293"/>
            </a:xfrm>
            <a:custGeom>
              <a:avLst/>
              <a:gdLst/>
              <a:ahLst/>
              <a:cxnLst/>
              <a:rect l="l" t="t" r="r" b="b"/>
              <a:pathLst>
                <a:path w="193" h="209" extrusionOk="0">
                  <a:moveTo>
                    <a:pt x="192" y="104"/>
                  </a:moveTo>
                  <a:cubicBezTo>
                    <a:pt x="192" y="53"/>
                    <a:pt x="38" y="1"/>
                    <a:pt x="0" y="104"/>
                  </a:cubicBezTo>
                  <a:cubicBezTo>
                    <a:pt x="0" y="153"/>
                    <a:pt x="158" y="208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8" name="Google Shape;8778;p5"/>
            <p:cNvSpPr/>
            <p:nvPr/>
          </p:nvSpPr>
          <p:spPr>
            <a:xfrm>
              <a:off x="2385179" y="1194736"/>
              <a:ext cx="13813" cy="2710"/>
            </a:xfrm>
            <a:custGeom>
              <a:avLst/>
              <a:gdLst/>
              <a:ahLst/>
              <a:cxnLst/>
              <a:rect l="l" t="t" r="r" b="b"/>
              <a:pathLst>
                <a:path w="387" h="90" extrusionOk="0">
                  <a:moveTo>
                    <a:pt x="387" y="1"/>
                  </a:moveTo>
                  <a:cubicBezTo>
                    <a:pt x="237" y="22"/>
                    <a:pt x="6" y="2"/>
                    <a:pt x="0" y="90"/>
                  </a:cubicBezTo>
                  <a:cubicBezTo>
                    <a:pt x="149" y="70"/>
                    <a:pt x="379" y="90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9" name="Google Shape;8779;p5"/>
            <p:cNvSpPr/>
            <p:nvPr/>
          </p:nvSpPr>
          <p:spPr>
            <a:xfrm>
              <a:off x="5465171" y="1191304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3" y="25"/>
                  </a:moveTo>
                  <a:cubicBezTo>
                    <a:pt x="238" y="0"/>
                    <a:pt x="1" y="68"/>
                    <a:pt x="101" y="115"/>
                  </a:cubicBezTo>
                  <a:cubicBezTo>
                    <a:pt x="156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0" name="Google Shape;8780;p5"/>
            <p:cNvSpPr/>
            <p:nvPr/>
          </p:nvSpPr>
          <p:spPr>
            <a:xfrm>
              <a:off x="6687081" y="1189287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5" y="0"/>
                  </a:moveTo>
                  <a:cubicBezTo>
                    <a:pt x="236" y="21"/>
                    <a:pt x="6" y="3"/>
                    <a:pt x="1" y="92"/>
                  </a:cubicBezTo>
                  <a:cubicBezTo>
                    <a:pt x="151" y="70"/>
                    <a:pt x="379" y="88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1" name="Google Shape;8781;p5"/>
            <p:cNvSpPr/>
            <p:nvPr/>
          </p:nvSpPr>
          <p:spPr>
            <a:xfrm>
              <a:off x="2488400" y="1188865"/>
              <a:ext cx="20702" cy="3643"/>
            </a:xfrm>
            <a:custGeom>
              <a:avLst/>
              <a:gdLst/>
              <a:ahLst/>
              <a:cxnLst/>
              <a:rect l="l" t="t" r="r" b="b"/>
              <a:pathLst>
                <a:path w="580" h="121" extrusionOk="0">
                  <a:moveTo>
                    <a:pt x="579" y="14"/>
                  </a:moveTo>
                  <a:cubicBezTo>
                    <a:pt x="352" y="29"/>
                    <a:pt x="32" y="0"/>
                    <a:pt x="1" y="106"/>
                  </a:cubicBezTo>
                  <a:cubicBezTo>
                    <a:pt x="227" y="91"/>
                    <a:pt x="547" y="120"/>
                    <a:pt x="579" y="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2" name="Google Shape;8782;p5"/>
            <p:cNvSpPr/>
            <p:nvPr/>
          </p:nvSpPr>
          <p:spPr>
            <a:xfrm>
              <a:off x="2402311" y="118850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2" y="26"/>
                  </a:moveTo>
                  <a:cubicBezTo>
                    <a:pt x="238" y="0"/>
                    <a:pt x="1" y="71"/>
                    <a:pt x="100" y="118"/>
                  </a:cubicBezTo>
                  <a:cubicBezTo>
                    <a:pt x="152" y="143"/>
                    <a:pt x="391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3" name="Google Shape;8783;p5"/>
            <p:cNvSpPr/>
            <p:nvPr/>
          </p:nvSpPr>
          <p:spPr>
            <a:xfrm>
              <a:off x="1400762" y="118618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3"/>
                  </a:moveTo>
                  <a:cubicBezTo>
                    <a:pt x="197" y="53"/>
                    <a:pt x="40" y="0"/>
                    <a:pt x="5" y="103"/>
                  </a:cubicBezTo>
                  <a:cubicBezTo>
                    <a:pt x="1" y="154"/>
                    <a:pt x="160" y="205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4" name="Google Shape;8784;p5"/>
            <p:cNvSpPr/>
            <p:nvPr/>
          </p:nvSpPr>
          <p:spPr>
            <a:xfrm>
              <a:off x="5475664" y="1181067"/>
              <a:ext cx="14991" cy="9274"/>
            </a:xfrm>
            <a:custGeom>
              <a:avLst/>
              <a:gdLst/>
              <a:ahLst/>
              <a:cxnLst/>
              <a:rect l="l" t="t" r="r" b="b"/>
              <a:pathLst>
                <a:path w="420" h="308" extrusionOk="0">
                  <a:moveTo>
                    <a:pt x="387" y="273"/>
                  </a:moveTo>
                  <a:cubicBezTo>
                    <a:pt x="358" y="165"/>
                    <a:pt x="420" y="15"/>
                    <a:pt x="195" y="1"/>
                  </a:cubicBezTo>
                  <a:cubicBezTo>
                    <a:pt x="182" y="57"/>
                    <a:pt x="165" y="109"/>
                    <a:pt x="1" y="91"/>
                  </a:cubicBezTo>
                  <a:cubicBezTo>
                    <a:pt x="23" y="203"/>
                    <a:pt x="61" y="307"/>
                    <a:pt x="387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5" name="Google Shape;8785;p5"/>
            <p:cNvSpPr/>
            <p:nvPr/>
          </p:nvSpPr>
          <p:spPr>
            <a:xfrm>
              <a:off x="5273612" y="1177364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48" y="306"/>
                  </a:moveTo>
                  <a:cubicBezTo>
                    <a:pt x="1114" y="1"/>
                    <a:pt x="0" y="526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6" name="Google Shape;8786;p5"/>
            <p:cNvSpPr/>
            <p:nvPr/>
          </p:nvSpPr>
          <p:spPr>
            <a:xfrm>
              <a:off x="7743274" y="1172848"/>
              <a:ext cx="28233" cy="13760"/>
            </a:xfrm>
            <a:custGeom>
              <a:avLst/>
              <a:gdLst/>
              <a:ahLst/>
              <a:cxnLst/>
              <a:rect l="l" t="t" r="r" b="b"/>
              <a:pathLst>
                <a:path w="791" h="457" extrusionOk="0">
                  <a:moveTo>
                    <a:pt x="494" y="456"/>
                  </a:moveTo>
                  <a:cubicBezTo>
                    <a:pt x="755" y="340"/>
                    <a:pt x="791" y="11"/>
                    <a:pt x="301" y="1"/>
                  </a:cubicBezTo>
                  <a:cubicBezTo>
                    <a:pt x="39" y="117"/>
                    <a:pt x="1" y="447"/>
                    <a:pt x="494" y="4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7" name="Google Shape;8787;p5"/>
            <p:cNvSpPr/>
            <p:nvPr/>
          </p:nvSpPr>
          <p:spPr>
            <a:xfrm>
              <a:off x="6817891" y="1181097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0" y="91"/>
                  </a:moveTo>
                  <a:cubicBezTo>
                    <a:pt x="150" y="71"/>
                    <a:pt x="382" y="88"/>
                    <a:pt x="385" y="1"/>
                  </a:cubicBezTo>
                  <a:cubicBezTo>
                    <a:pt x="236" y="21"/>
                    <a:pt x="8" y="1"/>
                    <a:pt x="0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8" name="Google Shape;8788;p5"/>
            <p:cNvSpPr/>
            <p:nvPr/>
          </p:nvSpPr>
          <p:spPr>
            <a:xfrm>
              <a:off x="5802922" y="1177966"/>
              <a:ext cx="23843" cy="5871"/>
            </a:xfrm>
            <a:custGeom>
              <a:avLst/>
              <a:gdLst/>
              <a:ahLst/>
              <a:cxnLst/>
              <a:rect l="l" t="t" r="r" b="b"/>
              <a:pathLst>
                <a:path w="668" h="195" extrusionOk="0">
                  <a:moveTo>
                    <a:pt x="88" y="195"/>
                  </a:moveTo>
                  <a:lnTo>
                    <a:pt x="473" y="195"/>
                  </a:lnTo>
                  <a:cubicBezTo>
                    <a:pt x="473" y="104"/>
                    <a:pt x="631" y="87"/>
                    <a:pt x="667" y="14"/>
                  </a:cubicBezTo>
                  <a:cubicBezTo>
                    <a:pt x="363" y="21"/>
                    <a:pt x="0" y="1"/>
                    <a:pt x="88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9" name="Google Shape;8789;p5"/>
            <p:cNvSpPr/>
            <p:nvPr/>
          </p:nvSpPr>
          <p:spPr>
            <a:xfrm>
              <a:off x="8204983" y="1175226"/>
              <a:ext cx="23985" cy="5871"/>
            </a:xfrm>
            <a:custGeom>
              <a:avLst/>
              <a:gdLst/>
              <a:ahLst/>
              <a:cxnLst/>
              <a:rect l="l" t="t" r="r" b="b"/>
              <a:pathLst>
                <a:path w="672" h="195" extrusionOk="0">
                  <a:moveTo>
                    <a:pt x="477" y="195"/>
                  </a:moveTo>
                  <a:cubicBezTo>
                    <a:pt x="476" y="103"/>
                    <a:pt x="634" y="86"/>
                    <a:pt x="672" y="12"/>
                  </a:cubicBezTo>
                  <a:cubicBezTo>
                    <a:pt x="366" y="20"/>
                    <a:pt x="1" y="0"/>
                    <a:pt x="91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0" name="Google Shape;8790;p5"/>
            <p:cNvSpPr/>
            <p:nvPr/>
          </p:nvSpPr>
          <p:spPr>
            <a:xfrm>
              <a:off x="8251062" y="1163032"/>
              <a:ext cx="21987" cy="16229"/>
            </a:xfrm>
            <a:custGeom>
              <a:avLst/>
              <a:gdLst/>
              <a:ahLst/>
              <a:cxnLst/>
              <a:rect l="l" t="t" r="r" b="b"/>
              <a:pathLst>
                <a:path w="616" h="539" extrusionOk="0">
                  <a:moveTo>
                    <a:pt x="344" y="510"/>
                  </a:moveTo>
                  <a:cubicBezTo>
                    <a:pt x="404" y="387"/>
                    <a:pt x="616" y="337"/>
                    <a:pt x="536" y="145"/>
                  </a:cubicBezTo>
                  <a:cubicBezTo>
                    <a:pt x="1" y="0"/>
                    <a:pt x="6" y="538"/>
                    <a:pt x="344" y="5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1" name="Google Shape;8791;p5"/>
            <p:cNvSpPr/>
            <p:nvPr/>
          </p:nvSpPr>
          <p:spPr>
            <a:xfrm>
              <a:off x="8160119" y="1172848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1" y="1"/>
                  </a:lnTo>
                  <a:lnTo>
                    <a:pt x="1" y="184"/>
                  </a:lnTo>
                  <a:lnTo>
                    <a:pt x="386" y="18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2" name="Google Shape;8792;p5"/>
            <p:cNvSpPr/>
            <p:nvPr/>
          </p:nvSpPr>
          <p:spPr>
            <a:xfrm>
              <a:off x="8562580" y="1172155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3" y="24"/>
                  </a:moveTo>
                  <a:cubicBezTo>
                    <a:pt x="239" y="0"/>
                    <a:pt x="0" y="68"/>
                    <a:pt x="101" y="115"/>
                  </a:cubicBezTo>
                  <a:cubicBezTo>
                    <a:pt x="154" y="140"/>
                    <a:pt x="394" y="72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3" name="Google Shape;8793;p5"/>
            <p:cNvSpPr/>
            <p:nvPr/>
          </p:nvSpPr>
          <p:spPr>
            <a:xfrm>
              <a:off x="6329234" y="1167247"/>
              <a:ext cx="23807" cy="6022"/>
            </a:xfrm>
            <a:custGeom>
              <a:avLst/>
              <a:gdLst/>
              <a:ahLst/>
              <a:cxnLst/>
              <a:rect l="l" t="t" r="r" b="b"/>
              <a:pathLst>
                <a:path w="667" h="200" extrusionOk="0">
                  <a:moveTo>
                    <a:pt x="576" y="7"/>
                  </a:moveTo>
                  <a:cubicBezTo>
                    <a:pt x="246" y="0"/>
                    <a:pt x="84" y="76"/>
                    <a:pt x="1" y="187"/>
                  </a:cubicBezTo>
                  <a:cubicBezTo>
                    <a:pt x="302" y="179"/>
                    <a:pt x="666" y="200"/>
                    <a:pt x="576" y="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4" name="Google Shape;8794;p5"/>
            <p:cNvSpPr/>
            <p:nvPr/>
          </p:nvSpPr>
          <p:spPr>
            <a:xfrm>
              <a:off x="5699238" y="116938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4"/>
                  </a:moveTo>
                  <a:cubicBezTo>
                    <a:pt x="242" y="1"/>
                    <a:pt x="1" y="69"/>
                    <a:pt x="101" y="116"/>
                  </a:cubicBezTo>
                  <a:cubicBezTo>
                    <a:pt x="154" y="142"/>
                    <a:pt x="394" y="74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5" name="Google Shape;8795;p5"/>
            <p:cNvSpPr/>
            <p:nvPr/>
          </p:nvSpPr>
          <p:spPr>
            <a:xfrm>
              <a:off x="3765061" y="1169385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6" y="24"/>
                  </a:moveTo>
                  <a:cubicBezTo>
                    <a:pt x="242" y="1"/>
                    <a:pt x="1" y="69"/>
                    <a:pt x="100" y="116"/>
                  </a:cubicBezTo>
                  <a:cubicBezTo>
                    <a:pt x="154" y="142"/>
                    <a:pt x="395" y="74"/>
                    <a:pt x="296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6" name="Google Shape;8796;p5"/>
            <p:cNvSpPr/>
            <p:nvPr/>
          </p:nvSpPr>
          <p:spPr>
            <a:xfrm>
              <a:off x="8043050" y="1164146"/>
              <a:ext cx="13813" cy="6745"/>
            </a:xfrm>
            <a:custGeom>
              <a:avLst/>
              <a:gdLst/>
              <a:ahLst/>
              <a:cxnLst/>
              <a:rect l="l" t="t" r="r" b="b"/>
              <a:pathLst>
                <a:path w="387" h="224" extrusionOk="0">
                  <a:moveTo>
                    <a:pt x="387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2" y="201"/>
                    <a:pt x="339" y="223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7" name="Google Shape;8797;p5"/>
            <p:cNvSpPr/>
            <p:nvPr/>
          </p:nvSpPr>
          <p:spPr>
            <a:xfrm>
              <a:off x="6818891" y="1157251"/>
              <a:ext cx="65282" cy="12887"/>
            </a:xfrm>
            <a:custGeom>
              <a:avLst/>
              <a:gdLst/>
              <a:ahLst/>
              <a:cxnLst/>
              <a:rect l="l" t="t" r="r" b="b"/>
              <a:pathLst>
                <a:path w="1829" h="428" extrusionOk="0">
                  <a:moveTo>
                    <a:pt x="1129" y="427"/>
                  </a:moveTo>
                  <a:cubicBezTo>
                    <a:pt x="1828" y="1"/>
                    <a:pt x="1" y="307"/>
                    <a:pt x="1129" y="4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8" name="Google Shape;8798;p5"/>
            <p:cNvSpPr/>
            <p:nvPr/>
          </p:nvSpPr>
          <p:spPr>
            <a:xfrm>
              <a:off x="8101477" y="1161196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4"/>
                  </a:moveTo>
                  <a:cubicBezTo>
                    <a:pt x="238" y="0"/>
                    <a:pt x="0" y="68"/>
                    <a:pt x="98" y="116"/>
                  </a:cubicBezTo>
                  <a:cubicBezTo>
                    <a:pt x="153" y="142"/>
                    <a:pt x="393" y="72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9" name="Google Shape;8799;p5"/>
            <p:cNvSpPr/>
            <p:nvPr/>
          </p:nvSpPr>
          <p:spPr>
            <a:xfrm>
              <a:off x="5131452" y="1156499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0" name="Google Shape;8800;p5"/>
            <p:cNvSpPr/>
            <p:nvPr/>
          </p:nvSpPr>
          <p:spPr>
            <a:xfrm>
              <a:off x="48255" y="1158426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2" y="27"/>
                  </a:moveTo>
                  <a:cubicBezTo>
                    <a:pt x="240" y="1"/>
                    <a:pt x="1" y="70"/>
                    <a:pt x="102" y="116"/>
                  </a:cubicBezTo>
                  <a:cubicBezTo>
                    <a:pt x="154" y="143"/>
                    <a:pt x="391" y="74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1" name="Google Shape;8801;p5"/>
            <p:cNvSpPr/>
            <p:nvPr/>
          </p:nvSpPr>
          <p:spPr>
            <a:xfrm>
              <a:off x="1144388" y="1145629"/>
              <a:ext cx="24378" cy="11291"/>
            </a:xfrm>
            <a:custGeom>
              <a:avLst/>
              <a:gdLst/>
              <a:ahLst/>
              <a:cxnLst/>
              <a:rect l="l" t="t" r="r" b="b"/>
              <a:pathLst>
                <a:path w="683" h="375" extrusionOk="0">
                  <a:moveTo>
                    <a:pt x="630" y="362"/>
                  </a:moveTo>
                  <a:cubicBezTo>
                    <a:pt x="682" y="154"/>
                    <a:pt x="584" y="18"/>
                    <a:pt x="245" y="0"/>
                  </a:cubicBezTo>
                  <a:cubicBezTo>
                    <a:pt x="1" y="105"/>
                    <a:pt x="89" y="375"/>
                    <a:pt x="630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2" name="Google Shape;8802;p5"/>
            <p:cNvSpPr/>
            <p:nvPr/>
          </p:nvSpPr>
          <p:spPr>
            <a:xfrm>
              <a:off x="5379332" y="1136476"/>
              <a:ext cx="27590" cy="17313"/>
            </a:xfrm>
            <a:custGeom>
              <a:avLst/>
              <a:gdLst/>
              <a:ahLst/>
              <a:cxnLst/>
              <a:rect l="l" t="t" r="r" b="b"/>
              <a:pathLst>
                <a:path w="773" h="575" extrusionOk="0">
                  <a:moveTo>
                    <a:pt x="773" y="574"/>
                  </a:moveTo>
                  <a:lnTo>
                    <a:pt x="773" y="30"/>
                  </a:lnTo>
                  <a:cubicBezTo>
                    <a:pt x="63" y="0"/>
                    <a:pt x="188" y="360"/>
                    <a:pt x="0" y="5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3" name="Google Shape;8803;p5"/>
            <p:cNvSpPr/>
            <p:nvPr/>
          </p:nvSpPr>
          <p:spPr>
            <a:xfrm>
              <a:off x="4000270" y="1141806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46" y="306"/>
                  </a:moveTo>
                  <a:cubicBezTo>
                    <a:pt x="1114" y="1"/>
                    <a:pt x="0" y="525"/>
                    <a:pt x="646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4" name="Google Shape;8804;p5"/>
            <p:cNvSpPr/>
            <p:nvPr/>
          </p:nvSpPr>
          <p:spPr>
            <a:xfrm>
              <a:off x="852892" y="1137380"/>
              <a:ext cx="43973" cy="18969"/>
            </a:xfrm>
            <a:custGeom>
              <a:avLst/>
              <a:gdLst/>
              <a:ahLst/>
              <a:cxnLst/>
              <a:rect l="l" t="t" r="r" b="b"/>
              <a:pathLst>
                <a:path w="1232" h="630" extrusionOk="0">
                  <a:moveTo>
                    <a:pt x="696" y="544"/>
                  </a:moveTo>
                  <a:cubicBezTo>
                    <a:pt x="567" y="206"/>
                    <a:pt x="1231" y="13"/>
                    <a:pt x="312" y="0"/>
                  </a:cubicBezTo>
                  <a:cubicBezTo>
                    <a:pt x="430" y="185"/>
                    <a:pt x="0" y="629"/>
                    <a:pt x="696" y="5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5" name="Google Shape;8805;p5"/>
            <p:cNvSpPr/>
            <p:nvPr/>
          </p:nvSpPr>
          <p:spPr>
            <a:xfrm>
              <a:off x="3104298" y="114749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7"/>
                  </a:moveTo>
                  <a:cubicBezTo>
                    <a:pt x="156" y="142"/>
                    <a:pt x="393" y="73"/>
                    <a:pt x="294" y="26"/>
                  </a:cubicBezTo>
                  <a:cubicBezTo>
                    <a:pt x="242" y="1"/>
                    <a:pt x="0" y="70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6" name="Google Shape;8806;p5"/>
            <p:cNvSpPr/>
            <p:nvPr/>
          </p:nvSpPr>
          <p:spPr>
            <a:xfrm>
              <a:off x="709018" y="114749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6"/>
                  </a:moveTo>
                  <a:cubicBezTo>
                    <a:pt x="239" y="1"/>
                    <a:pt x="0" y="69"/>
                    <a:pt x="99" y="117"/>
                  </a:cubicBezTo>
                  <a:cubicBezTo>
                    <a:pt x="152" y="142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7" name="Google Shape;8807;p5"/>
            <p:cNvSpPr/>
            <p:nvPr/>
          </p:nvSpPr>
          <p:spPr>
            <a:xfrm>
              <a:off x="3971574" y="1142077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4"/>
                  </a:moveTo>
                  <a:cubicBezTo>
                    <a:pt x="240" y="1"/>
                    <a:pt x="0" y="69"/>
                    <a:pt x="102" y="116"/>
                  </a:cubicBezTo>
                  <a:cubicBezTo>
                    <a:pt x="154" y="140"/>
                    <a:pt x="393" y="71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8" name="Google Shape;8808;p5"/>
            <p:cNvSpPr/>
            <p:nvPr/>
          </p:nvSpPr>
          <p:spPr>
            <a:xfrm>
              <a:off x="309769" y="1142077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5" y="24"/>
                  </a:moveTo>
                  <a:cubicBezTo>
                    <a:pt x="241" y="1"/>
                    <a:pt x="1" y="69"/>
                    <a:pt x="101" y="116"/>
                  </a:cubicBezTo>
                  <a:cubicBezTo>
                    <a:pt x="154" y="140"/>
                    <a:pt x="394" y="71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9" name="Google Shape;8809;p5"/>
            <p:cNvSpPr/>
            <p:nvPr/>
          </p:nvSpPr>
          <p:spPr>
            <a:xfrm>
              <a:off x="6029637" y="1139307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101" y="116"/>
                  </a:moveTo>
                  <a:cubicBezTo>
                    <a:pt x="153" y="142"/>
                    <a:pt x="394" y="73"/>
                    <a:pt x="294" y="25"/>
                  </a:cubicBezTo>
                  <a:cubicBezTo>
                    <a:pt x="242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0" name="Google Shape;8810;p5"/>
            <p:cNvSpPr/>
            <p:nvPr/>
          </p:nvSpPr>
          <p:spPr>
            <a:xfrm>
              <a:off x="3361386" y="1131087"/>
              <a:ext cx="35657" cy="11743"/>
            </a:xfrm>
            <a:custGeom>
              <a:avLst/>
              <a:gdLst/>
              <a:ahLst/>
              <a:cxnLst/>
              <a:rect l="l" t="t" r="r" b="b"/>
              <a:pathLst>
                <a:path w="999" h="390" extrusionOk="0">
                  <a:moveTo>
                    <a:pt x="34" y="118"/>
                  </a:moveTo>
                  <a:cubicBezTo>
                    <a:pt x="63" y="225"/>
                    <a:pt x="0" y="375"/>
                    <a:pt x="226" y="389"/>
                  </a:cubicBezTo>
                  <a:cubicBezTo>
                    <a:pt x="245" y="157"/>
                    <a:pt x="979" y="261"/>
                    <a:pt x="999" y="28"/>
                  </a:cubicBezTo>
                  <a:cubicBezTo>
                    <a:pt x="393" y="128"/>
                    <a:pt x="487" y="0"/>
                    <a:pt x="34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1" name="Google Shape;8811;p5"/>
            <p:cNvSpPr/>
            <p:nvPr/>
          </p:nvSpPr>
          <p:spPr>
            <a:xfrm>
              <a:off x="635672" y="1131900"/>
              <a:ext cx="31659" cy="10930"/>
            </a:xfrm>
            <a:custGeom>
              <a:avLst/>
              <a:gdLst/>
              <a:ahLst/>
              <a:cxnLst/>
              <a:rect l="l" t="t" r="r" b="b"/>
              <a:pathLst>
                <a:path w="887" h="363" extrusionOk="0">
                  <a:moveTo>
                    <a:pt x="613" y="362"/>
                  </a:moveTo>
                  <a:cubicBezTo>
                    <a:pt x="672" y="241"/>
                    <a:pt x="887" y="190"/>
                    <a:pt x="803" y="1"/>
                  </a:cubicBezTo>
                  <a:lnTo>
                    <a:pt x="33" y="1"/>
                  </a:lnTo>
                  <a:cubicBezTo>
                    <a:pt x="1" y="228"/>
                    <a:pt x="328" y="284"/>
                    <a:pt x="613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2" name="Google Shape;8812;p5"/>
            <p:cNvSpPr/>
            <p:nvPr/>
          </p:nvSpPr>
          <p:spPr>
            <a:xfrm>
              <a:off x="2199331" y="1130936"/>
              <a:ext cx="32587" cy="9214"/>
            </a:xfrm>
            <a:custGeom>
              <a:avLst/>
              <a:gdLst/>
              <a:ahLst/>
              <a:cxnLst/>
              <a:rect l="l" t="t" r="r" b="b"/>
              <a:pathLst>
                <a:path w="913" h="306" extrusionOk="0">
                  <a:moveTo>
                    <a:pt x="388" y="305"/>
                  </a:moveTo>
                  <a:cubicBezTo>
                    <a:pt x="913" y="158"/>
                    <a:pt x="104" y="0"/>
                    <a:pt x="0" y="213"/>
                  </a:cubicBezTo>
                  <a:cubicBezTo>
                    <a:pt x="194" y="213"/>
                    <a:pt x="228" y="287"/>
                    <a:pt x="388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3" name="Google Shape;8813;p5"/>
            <p:cNvSpPr/>
            <p:nvPr/>
          </p:nvSpPr>
          <p:spPr>
            <a:xfrm>
              <a:off x="1490384" y="1137319"/>
              <a:ext cx="13813" cy="2830"/>
            </a:xfrm>
            <a:custGeom>
              <a:avLst/>
              <a:gdLst/>
              <a:ahLst/>
              <a:cxnLst/>
              <a:rect l="l" t="t" r="r" b="b"/>
              <a:pathLst>
                <a:path w="387" h="94" extrusionOk="0">
                  <a:moveTo>
                    <a:pt x="0" y="93"/>
                  </a:moveTo>
                  <a:cubicBezTo>
                    <a:pt x="150" y="71"/>
                    <a:pt x="380" y="90"/>
                    <a:pt x="386" y="1"/>
                  </a:cubicBezTo>
                  <a:cubicBezTo>
                    <a:pt x="236" y="22"/>
                    <a:pt x="7" y="3"/>
                    <a:pt x="0" y="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4" name="Google Shape;8814;p5"/>
            <p:cNvSpPr/>
            <p:nvPr/>
          </p:nvSpPr>
          <p:spPr>
            <a:xfrm>
              <a:off x="257267" y="1130304"/>
              <a:ext cx="8995" cy="11412"/>
            </a:xfrm>
            <a:custGeom>
              <a:avLst/>
              <a:gdLst/>
              <a:ahLst/>
              <a:cxnLst/>
              <a:rect l="l" t="t" r="r" b="b"/>
              <a:pathLst>
                <a:path w="252" h="379" extrusionOk="0">
                  <a:moveTo>
                    <a:pt x="29" y="144"/>
                  </a:moveTo>
                  <a:cubicBezTo>
                    <a:pt x="1" y="238"/>
                    <a:pt x="180" y="379"/>
                    <a:pt x="221" y="235"/>
                  </a:cubicBezTo>
                  <a:cubicBezTo>
                    <a:pt x="251" y="138"/>
                    <a:pt x="71" y="0"/>
                    <a:pt x="29" y="1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5" name="Google Shape;8815;p5"/>
            <p:cNvSpPr/>
            <p:nvPr/>
          </p:nvSpPr>
          <p:spPr>
            <a:xfrm>
              <a:off x="3248921" y="113382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88" y="27"/>
                  </a:moveTo>
                  <a:cubicBezTo>
                    <a:pt x="238" y="1"/>
                    <a:pt x="0" y="70"/>
                    <a:pt x="98" y="118"/>
                  </a:cubicBezTo>
                  <a:cubicBezTo>
                    <a:pt x="153" y="142"/>
                    <a:pt x="393" y="74"/>
                    <a:pt x="288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6" name="Google Shape;8816;p5"/>
            <p:cNvSpPr/>
            <p:nvPr/>
          </p:nvSpPr>
          <p:spPr>
            <a:xfrm>
              <a:off x="7537118" y="1131117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0" y="140"/>
                    <a:pt x="391" y="72"/>
                    <a:pt x="292" y="27"/>
                  </a:cubicBezTo>
                  <a:cubicBezTo>
                    <a:pt x="238" y="1"/>
                    <a:pt x="1" y="68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7" name="Google Shape;8817;p5"/>
            <p:cNvSpPr/>
            <p:nvPr/>
          </p:nvSpPr>
          <p:spPr>
            <a:xfrm>
              <a:off x="5359273" y="1125577"/>
              <a:ext cx="31481" cy="9665"/>
            </a:xfrm>
            <a:custGeom>
              <a:avLst/>
              <a:gdLst/>
              <a:ahLst/>
              <a:cxnLst/>
              <a:rect l="l" t="t" r="r" b="b"/>
              <a:pathLst>
                <a:path w="882" h="321" extrusionOk="0">
                  <a:moveTo>
                    <a:pt x="755" y="211"/>
                  </a:moveTo>
                  <a:cubicBezTo>
                    <a:pt x="882" y="0"/>
                    <a:pt x="1" y="15"/>
                    <a:pt x="174" y="211"/>
                  </a:cubicBezTo>
                  <a:cubicBezTo>
                    <a:pt x="240" y="282"/>
                    <a:pt x="689" y="320"/>
                    <a:pt x="755" y="2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8" name="Google Shape;8818;p5"/>
            <p:cNvSpPr/>
            <p:nvPr/>
          </p:nvSpPr>
          <p:spPr>
            <a:xfrm>
              <a:off x="5288603" y="1118110"/>
              <a:ext cx="24307" cy="16530"/>
            </a:xfrm>
            <a:custGeom>
              <a:avLst/>
              <a:gdLst/>
              <a:ahLst/>
              <a:cxnLst/>
              <a:rect l="l" t="t" r="r" b="b"/>
              <a:pathLst>
                <a:path w="681" h="549" extrusionOk="0">
                  <a:moveTo>
                    <a:pt x="420" y="549"/>
                  </a:moveTo>
                  <a:cubicBezTo>
                    <a:pt x="335" y="376"/>
                    <a:pt x="681" y="0"/>
                    <a:pt x="35" y="93"/>
                  </a:cubicBezTo>
                  <a:cubicBezTo>
                    <a:pt x="5" y="320"/>
                    <a:pt x="1" y="536"/>
                    <a:pt x="420" y="5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9" name="Google Shape;8819;p5"/>
            <p:cNvSpPr/>
            <p:nvPr/>
          </p:nvSpPr>
          <p:spPr>
            <a:xfrm>
              <a:off x="7674674" y="112566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1" y="116"/>
                  </a:moveTo>
                  <a:cubicBezTo>
                    <a:pt x="154" y="142"/>
                    <a:pt x="393" y="72"/>
                    <a:pt x="295" y="25"/>
                  </a:cubicBezTo>
                  <a:cubicBezTo>
                    <a:pt x="239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0" name="Google Shape;8820;p5"/>
            <p:cNvSpPr/>
            <p:nvPr/>
          </p:nvSpPr>
          <p:spPr>
            <a:xfrm>
              <a:off x="8700243" y="1120188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101" y="117"/>
                  </a:moveTo>
                  <a:cubicBezTo>
                    <a:pt x="153" y="142"/>
                    <a:pt x="396" y="72"/>
                    <a:pt x="293" y="25"/>
                  </a:cubicBezTo>
                  <a:cubicBezTo>
                    <a:pt x="241" y="1"/>
                    <a:pt x="1" y="69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1" name="Google Shape;8821;p5"/>
            <p:cNvSpPr/>
            <p:nvPr/>
          </p:nvSpPr>
          <p:spPr>
            <a:xfrm>
              <a:off x="7110279" y="111744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0" y="0"/>
                    <a:pt x="0" y="71"/>
                    <a:pt x="101" y="116"/>
                  </a:cubicBezTo>
                  <a:cubicBezTo>
                    <a:pt x="152" y="141"/>
                    <a:pt x="393" y="72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2" name="Google Shape;8822;p5"/>
            <p:cNvSpPr/>
            <p:nvPr/>
          </p:nvSpPr>
          <p:spPr>
            <a:xfrm>
              <a:off x="1548776" y="111744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6"/>
                  </a:moveTo>
                  <a:cubicBezTo>
                    <a:pt x="239" y="0"/>
                    <a:pt x="1" y="71"/>
                    <a:pt x="99" y="116"/>
                  </a:cubicBezTo>
                  <a:cubicBezTo>
                    <a:pt x="154" y="141"/>
                    <a:pt x="394" y="72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3" name="Google Shape;8823;p5"/>
            <p:cNvSpPr/>
            <p:nvPr/>
          </p:nvSpPr>
          <p:spPr>
            <a:xfrm>
              <a:off x="4429358" y="1109258"/>
              <a:ext cx="27626" cy="9364"/>
            </a:xfrm>
            <a:custGeom>
              <a:avLst/>
              <a:gdLst/>
              <a:ahLst/>
              <a:cxnLst/>
              <a:rect l="l" t="t" r="r" b="b"/>
              <a:pathLst>
                <a:path w="774" h="311" extrusionOk="0">
                  <a:moveTo>
                    <a:pt x="773" y="27"/>
                  </a:moveTo>
                  <a:cubicBezTo>
                    <a:pt x="333" y="1"/>
                    <a:pt x="49" y="48"/>
                    <a:pt x="0" y="207"/>
                  </a:cubicBezTo>
                  <a:cubicBezTo>
                    <a:pt x="368" y="186"/>
                    <a:pt x="427" y="310"/>
                    <a:pt x="773" y="2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4" name="Google Shape;8824;p5"/>
            <p:cNvSpPr/>
            <p:nvPr/>
          </p:nvSpPr>
          <p:spPr>
            <a:xfrm>
              <a:off x="3982032" y="1112360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4" y="104"/>
                  </a:moveTo>
                  <a:cubicBezTo>
                    <a:pt x="194" y="53"/>
                    <a:pt x="40" y="1"/>
                    <a:pt x="2" y="104"/>
                  </a:cubicBezTo>
                  <a:cubicBezTo>
                    <a:pt x="1" y="154"/>
                    <a:pt x="155" y="207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5" name="Google Shape;8825;p5"/>
            <p:cNvSpPr/>
            <p:nvPr/>
          </p:nvSpPr>
          <p:spPr>
            <a:xfrm>
              <a:off x="1596924" y="1114678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3" y="27"/>
                  </a:moveTo>
                  <a:cubicBezTo>
                    <a:pt x="241" y="1"/>
                    <a:pt x="0" y="71"/>
                    <a:pt x="102" y="118"/>
                  </a:cubicBezTo>
                  <a:cubicBezTo>
                    <a:pt x="154" y="143"/>
                    <a:pt x="392" y="75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6" name="Google Shape;8826;p5"/>
            <p:cNvSpPr/>
            <p:nvPr/>
          </p:nvSpPr>
          <p:spPr>
            <a:xfrm>
              <a:off x="526740" y="1106488"/>
              <a:ext cx="29732" cy="11954"/>
            </a:xfrm>
            <a:custGeom>
              <a:avLst/>
              <a:gdLst/>
              <a:ahLst/>
              <a:cxnLst/>
              <a:rect l="l" t="t" r="r" b="b"/>
              <a:pathLst>
                <a:path w="833" h="397" extrusionOk="0">
                  <a:moveTo>
                    <a:pt x="1" y="390"/>
                  </a:moveTo>
                  <a:cubicBezTo>
                    <a:pt x="338" y="397"/>
                    <a:pt x="601" y="370"/>
                    <a:pt x="771" y="299"/>
                  </a:cubicBezTo>
                  <a:cubicBezTo>
                    <a:pt x="832" y="60"/>
                    <a:pt x="503" y="0"/>
                    <a:pt x="1" y="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7" name="Google Shape;8827;p5"/>
            <p:cNvSpPr/>
            <p:nvPr/>
          </p:nvSpPr>
          <p:spPr>
            <a:xfrm>
              <a:off x="8930991" y="1109650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3"/>
                  </a:moveTo>
                  <a:cubicBezTo>
                    <a:pt x="193" y="53"/>
                    <a:pt x="36" y="1"/>
                    <a:pt x="1" y="103"/>
                  </a:cubicBezTo>
                  <a:cubicBezTo>
                    <a:pt x="1" y="154"/>
                    <a:pt x="158" y="206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8" name="Google Shape;8828;p5"/>
            <p:cNvSpPr/>
            <p:nvPr/>
          </p:nvSpPr>
          <p:spPr>
            <a:xfrm>
              <a:off x="3341934" y="1104561"/>
              <a:ext cx="41368" cy="13700"/>
            </a:xfrm>
            <a:custGeom>
              <a:avLst/>
              <a:gdLst/>
              <a:ahLst/>
              <a:cxnLst/>
              <a:rect l="l" t="t" r="r" b="b"/>
              <a:pathLst>
                <a:path w="1159" h="455" extrusionOk="0">
                  <a:moveTo>
                    <a:pt x="1159" y="0"/>
                  </a:moveTo>
                  <a:lnTo>
                    <a:pt x="194" y="0"/>
                  </a:lnTo>
                  <a:cubicBezTo>
                    <a:pt x="210" y="158"/>
                    <a:pt x="151" y="282"/>
                    <a:pt x="1" y="363"/>
                  </a:cubicBezTo>
                  <a:cubicBezTo>
                    <a:pt x="839" y="454"/>
                    <a:pt x="860" y="163"/>
                    <a:pt x="11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9" name="Google Shape;8829;p5"/>
            <p:cNvSpPr/>
            <p:nvPr/>
          </p:nvSpPr>
          <p:spPr>
            <a:xfrm>
              <a:off x="1978220" y="1110011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1"/>
                  </a:lnTo>
                  <a:lnTo>
                    <a:pt x="24" y="1"/>
                  </a:lnTo>
                  <a:cubicBezTo>
                    <a:pt x="0" y="162"/>
                    <a:pt x="216" y="213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0" name="Google Shape;8830;p5"/>
            <p:cNvSpPr/>
            <p:nvPr/>
          </p:nvSpPr>
          <p:spPr>
            <a:xfrm>
              <a:off x="1904267" y="1099082"/>
              <a:ext cx="45222" cy="14573"/>
            </a:xfrm>
            <a:custGeom>
              <a:avLst/>
              <a:gdLst/>
              <a:ahLst/>
              <a:cxnLst/>
              <a:rect l="l" t="t" r="r" b="b"/>
              <a:pathLst>
                <a:path w="1267" h="484" extrusionOk="0">
                  <a:moveTo>
                    <a:pt x="361" y="454"/>
                  </a:moveTo>
                  <a:cubicBezTo>
                    <a:pt x="1267" y="484"/>
                    <a:pt x="877" y="35"/>
                    <a:pt x="361" y="1"/>
                  </a:cubicBezTo>
                  <a:cubicBezTo>
                    <a:pt x="1" y="173"/>
                    <a:pt x="475" y="165"/>
                    <a:pt x="361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1" name="Google Shape;8831;p5"/>
            <p:cNvSpPr/>
            <p:nvPr/>
          </p:nvSpPr>
          <p:spPr>
            <a:xfrm>
              <a:off x="4565129" y="1101852"/>
              <a:ext cx="22665" cy="8220"/>
            </a:xfrm>
            <a:custGeom>
              <a:avLst/>
              <a:gdLst/>
              <a:ahLst/>
              <a:cxnLst/>
              <a:rect l="l" t="t" r="r" b="b"/>
              <a:pathLst>
                <a:path w="635" h="273" extrusionOk="0">
                  <a:moveTo>
                    <a:pt x="634" y="0"/>
                  </a:moveTo>
                  <a:lnTo>
                    <a:pt x="248" y="0"/>
                  </a:lnTo>
                  <a:cubicBezTo>
                    <a:pt x="239" y="116"/>
                    <a:pt x="0" y="125"/>
                    <a:pt x="58" y="273"/>
                  </a:cubicBezTo>
                  <a:lnTo>
                    <a:pt x="634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2" name="Google Shape;8832;p5"/>
            <p:cNvSpPr/>
            <p:nvPr/>
          </p:nvSpPr>
          <p:spPr>
            <a:xfrm>
              <a:off x="1813931" y="1107211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4" y="23"/>
                    <a:pt x="3" y="5"/>
                    <a:pt x="1" y="92"/>
                  </a:cubicBezTo>
                  <a:cubicBezTo>
                    <a:pt x="149" y="73"/>
                    <a:pt x="379" y="91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3" name="Google Shape;8833;p5"/>
            <p:cNvSpPr/>
            <p:nvPr/>
          </p:nvSpPr>
          <p:spPr>
            <a:xfrm>
              <a:off x="1057121" y="1094806"/>
              <a:ext cx="20309" cy="13580"/>
            </a:xfrm>
            <a:custGeom>
              <a:avLst/>
              <a:gdLst/>
              <a:ahLst/>
              <a:cxnLst/>
              <a:rect l="l" t="t" r="r" b="b"/>
              <a:pathLst>
                <a:path w="569" h="451" extrusionOk="0">
                  <a:moveTo>
                    <a:pt x="374" y="413"/>
                  </a:moveTo>
                  <a:cubicBezTo>
                    <a:pt x="386" y="358"/>
                    <a:pt x="404" y="306"/>
                    <a:pt x="569" y="324"/>
                  </a:cubicBezTo>
                  <a:lnTo>
                    <a:pt x="569" y="143"/>
                  </a:lnTo>
                  <a:cubicBezTo>
                    <a:pt x="93" y="0"/>
                    <a:pt x="1" y="451"/>
                    <a:pt x="374" y="4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4" name="Google Shape;8834;p5"/>
            <p:cNvSpPr/>
            <p:nvPr/>
          </p:nvSpPr>
          <p:spPr>
            <a:xfrm>
              <a:off x="6993281" y="1101099"/>
              <a:ext cx="14027" cy="4185"/>
            </a:xfrm>
            <a:custGeom>
              <a:avLst/>
              <a:gdLst/>
              <a:ahLst/>
              <a:cxnLst/>
              <a:rect l="l" t="t" r="r" b="b"/>
              <a:pathLst>
                <a:path w="393" h="139" extrusionOk="0">
                  <a:moveTo>
                    <a:pt x="292" y="25"/>
                  </a:moveTo>
                  <a:cubicBezTo>
                    <a:pt x="239" y="0"/>
                    <a:pt x="1" y="69"/>
                    <a:pt x="101" y="116"/>
                  </a:cubicBezTo>
                  <a:cubicBezTo>
                    <a:pt x="153" y="139"/>
                    <a:pt x="392" y="71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5" name="Google Shape;8835;p5"/>
            <p:cNvSpPr/>
            <p:nvPr/>
          </p:nvSpPr>
          <p:spPr>
            <a:xfrm>
              <a:off x="6894593" y="1091615"/>
              <a:ext cx="65282" cy="12977"/>
            </a:xfrm>
            <a:custGeom>
              <a:avLst/>
              <a:gdLst/>
              <a:ahLst/>
              <a:cxnLst/>
              <a:rect l="l" t="t" r="r" b="b"/>
              <a:pathLst>
                <a:path w="1829" h="431" extrusionOk="0">
                  <a:moveTo>
                    <a:pt x="1130" y="430"/>
                  </a:moveTo>
                  <a:cubicBezTo>
                    <a:pt x="1828" y="1"/>
                    <a:pt x="1" y="309"/>
                    <a:pt x="1130" y="4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6" name="Google Shape;8836;p5"/>
            <p:cNvSpPr/>
            <p:nvPr/>
          </p:nvSpPr>
          <p:spPr>
            <a:xfrm>
              <a:off x="5798390" y="1096342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07" y="273"/>
                  </a:moveTo>
                  <a:cubicBezTo>
                    <a:pt x="418" y="157"/>
                    <a:pt x="656" y="147"/>
                    <a:pt x="600" y="0"/>
                  </a:cubicBezTo>
                  <a:lnTo>
                    <a:pt x="215" y="0"/>
                  </a:lnTo>
                  <a:cubicBezTo>
                    <a:pt x="1" y="131"/>
                    <a:pt x="10" y="222"/>
                    <a:pt x="407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7" name="Google Shape;8837;p5"/>
            <p:cNvSpPr/>
            <p:nvPr/>
          </p:nvSpPr>
          <p:spPr>
            <a:xfrm>
              <a:off x="120638" y="1095348"/>
              <a:ext cx="32623" cy="9274"/>
            </a:xfrm>
            <a:custGeom>
              <a:avLst/>
              <a:gdLst/>
              <a:ahLst/>
              <a:cxnLst/>
              <a:rect l="l" t="t" r="r" b="b"/>
              <a:pathLst>
                <a:path w="914" h="308" extrusionOk="0">
                  <a:moveTo>
                    <a:pt x="0" y="216"/>
                  </a:moveTo>
                  <a:cubicBezTo>
                    <a:pt x="192" y="216"/>
                    <a:pt x="230" y="289"/>
                    <a:pt x="388" y="307"/>
                  </a:cubicBezTo>
                  <a:cubicBezTo>
                    <a:pt x="914" y="159"/>
                    <a:pt x="103" y="1"/>
                    <a:pt x="0" y="2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8" name="Google Shape;8838;p5"/>
            <p:cNvSpPr/>
            <p:nvPr/>
          </p:nvSpPr>
          <p:spPr>
            <a:xfrm>
              <a:off x="7172240" y="109832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6"/>
                  </a:moveTo>
                  <a:cubicBezTo>
                    <a:pt x="238" y="1"/>
                    <a:pt x="0" y="70"/>
                    <a:pt x="100" y="117"/>
                  </a:cubicBezTo>
                  <a:cubicBezTo>
                    <a:pt x="153" y="142"/>
                    <a:pt x="395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9" name="Google Shape;8839;p5"/>
            <p:cNvSpPr/>
            <p:nvPr/>
          </p:nvSpPr>
          <p:spPr>
            <a:xfrm>
              <a:off x="5912675" y="1098329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2" y="142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0" name="Google Shape;8840;p5"/>
            <p:cNvSpPr/>
            <p:nvPr/>
          </p:nvSpPr>
          <p:spPr>
            <a:xfrm>
              <a:off x="2491755" y="109832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39" y="1"/>
                    <a:pt x="1" y="70"/>
                    <a:pt x="101" y="117"/>
                  </a:cubicBezTo>
                  <a:cubicBezTo>
                    <a:pt x="154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1" name="Google Shape;8841;p5"/>
            <p:cNvSpPr/>
            <p:nvPr/>
          </p:nvSpPr>
          <p:spPr>
            <a:xfrm>
              <a:off x="7014982" y="1087129"/>
              <a:ext cx="39869" cy="15838"/>
            </a:xfrm>
            <a:custGeom>
              <a:avLst/>
              <a:gdLst/>
              <a:ahLst/>
              <a:cxnLst/>
              <a:rect l="l" t="t" r="r" b="b"/>
              <a:pathLst>
                <a:path w="1117" h="526" extrusionOk="0">
                  <a:moveTo>
                    <a:pt x="648" y="306"/>
                  </a:moveTo>
                  <a:cubicBezTo>
                    <a:pt x="1117" y="1"/>
                    <a:pt x="1" y="526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2" name="Google Shape;8842;p5"/>
            <p:cNvSpPr/>
            <p:nvPr/>
          </p:nvSpPr>
          <p:spPr>
            <a:xfrm>
              <a:off x="4849272" y="1092879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8" y="115"/>
                  </a:moveTo>
                  <a:cubicBezTo>
                    <a:pt x="387" y="24"/>
                    <a:pt x="47" y="0"/>
                    <a:pt x="0" y="115"/>
                  </a:cubicBezTo>
                  <a:cubicBezTo>
                    <a:pt x="221" y="105"/>
                    <a:pt x="301" y="247"/>
                    <a:pt x="388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3" name="Google Shape;8843;p5"/>
            <p:cNvSpPr/>
            <p:nvPr/>
          </p:nvSpPr>
          <p:spPr>
            <a:xfrm>
              <a:off x="4591113" y="1095559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100" y="118"/>
                  </a:moveTo>
                  <a:cubicBezTo>
                    <a:pt x="153" y="142"/>
                    <a:pt x="389" y="73"/>
                    <a:pt x="292" y="26"/>
                  </a:cubicBezTo>
                  <a:cubicBezTo>
                    <a:pt x="238" y="0"/>
                    <a:pt x="0" y="71"/>
                    <a:pt x="100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4" name="Google Shape;8844;p5"/>
            <p:cNvSpPr/>
            <p:nvPr/>
          </p:nvSpPr>
          <p:spPr>
            <a:xfrm>
              <a:off x="196377" y="1096342"/>
              <a:ext cx="13849" cy="2770"/>
            </a:xfrm>
            <a:custGeom>
              <a:avLst/>
              <a:gdLst/>
              <a:ahLst/>
              <a:cxnLst/>
              <a:rect l="l" t="t" r="r" b="b"/>
              <a:pathLst>
                <a:path w="388" h="92" extrusionOk="0">
                  <a:moveTo>
                    <a:pt x="387" y="0"/>
                  </a:moveTo>
                  <a:cubicBezTo>
                    <a:pt x="236" y="20"/>
                    <a:pt x="5" y="2"/>
                    <a:pt x="1" y="92"/>
                  </a:cubicBezTo>
                  <a:cubicBezTo>
                    <a:pt x="149" y="71"/>
                    <a:pt x="381" y="88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5" name="Google Shape;8845;p5"/>
            <p:cNvSpPr/>
            <p:nvPr/>
          </p:nvSpPr>
          <p:spPr>
            <a:xfrm>
              <a:off x="7298910" y="1088122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09" y="273"/>
                  </a:moveTo>
                  <a:cubicBezTo>
                    <a:pt x="418" y="157"/>
                    <a:pt x="656" y="145"/>
                    <a:pt x="602" y="1"/>
                  </a:cubicBezTo>
                  <a:lnTo>
                    <a:pt x="213" y="1"/>
                  </a:lnTo>
                  <a:cubicBezTo>
                    <a:pt x="1" y="131"/>
                    <a:pt x="8" y="222"/>
                    <a:pt x="409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6" name="Google Shape;8846;p5"/>
            <p:cNvSpPr/>
            <p:nvPr/>
          </p:nvSpPr>
          <p:spPr>
            <a:xfrm>
              <a:off x="2147578" y="1092849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3" y="25"/>
                  </a:moveTo>
                  <a:cubicBezTo>
                    <a:pt x="239" y="0"/>
                    <a:pt x="0" y="69"/>
                    <a:pt x="98" y="116"/>
                  </a:cubicBezTo>
                  <a:cubicBezTo>
                    <a:pt x="154" y="140"/>
                    <a:pt x="392" y="73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7" name="Google Shape;8847;p5"/>
            <p:cNvSpPr/>
            <p:nvPr/>
          </p:nvSpPr>
          <p:spPr>
            <a:xfrm>
              <a:off x="1810290" y="1090079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3" y="27"/>
                  </a:moveTo>
                  <a:cubicBezTo>
                    <a:pt x="240" y="1"/>
                    <a:pt x="1" y="71"/>
                    <a:pt x="103" y="117"/>
                  </a:cubicBezTo>
                  <a:cubicBezTo>
                    <a:pt x="155" y="143"/>
                    <a:pt x="391" y="73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8" name="Google Shape;8848;p5"/>
            <p:cNvSpPr/>
            <p:nvPr/>
          </p:nvSpPr>
          <p:spPr>
            <a:xfrm>
              <a:off x="1455942" y="1086918"/>
              <a:ext cx="13813" cy="7377"/>
            </a:xfrm>
            <a:custGeom>
              <a:avLst/>
              <a:gdLst/>
              <a:ahLst/>
              <a:cxnLst/>
              <a:rect l="l" t="t" r="r" b="b"/>
              <a:pathLst>
                <a:path w="387" h="245" extrusionOk="0">
                  <a:moveTo>
                    <a:pt x="387" y="132"/>
                  </a:moveTo>
                  <a:cubicBezTo>
                    <a:pt x="171" y="140"/>
                    <a:pt x="87" y="0"/>
                    <a:pt x="0" y="132"/>
                  </a:cubicBezTo>
                  <a:cubicBezTo>
                    <a:pt x="2" y="223"/>
                    <a:pt x="340" y="244"/>
                    <a:pt x="387" y="1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9" name="Google Shape;8849;p5"/>
            <p:cNvSpPr/>
            <p:nvPr/>
          </p:nvSpPr>
          <p:spPr>
            <a:xfrm>
              <a:off x="4284913" y="108538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0" name="Google Shape;8850;p5"/>
            <p:cNvSpPr/>
            <p:nvPr/>
          </p:nvSpPr>
          <p:spPr>
            <a:xfrm>
              <a:off x="1524791" y="1085382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7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1" name="Google Shape;8851;p5"/>
            <p:cNvSpPr/>
            <p:nvPr/>
          </p:nvSpPr>
          <p:spPr>
            <a:xfrm>
              <a:off x="7932869" y="1084931"/>
              <a:ext cx="20702" cy="3734"/>
            </a:xfrm>
            <a:custGeom>
              <a:avLst/>
              <a:gdLst/>
              <a:ahLst/>
              <a:cxnLst/>
              <a:rect l="l" t="t" r="r" b="b"/>
              <a:pathLst>
                <a:path w="580" h="124" extrusionOk="0">
                  <a:moveTo>
                    <a:pt x="580" y="15"/>
                  </a:moveTo>
                  <a:cubicBezTo>
                    <a:pt x="353" y="29"/>
                    <a:pt x="34" y="1"/>
                    <a:pt x="0" y="107"/>
                  </a:cubicBezTo>
                  <a:cubicBezTo>
                    <a:pt x="229" y="93"/>
                    <a:pt x="549" y="123"/>
                    <a:pt x="580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2" name="Google Shape;8852;p5"/>
            <p:cNvSpPr/>
            <p:nvPr/>
          </p:nvSpPr>
          <p:spPr>
            <a:xfrm>
              <a:off x="4470689" y="1082281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3" y="103"/>
                  </a:moveTo>
                  <a:cubicBezTo>
                    <a:pt x="0" y="154"/>
                    <a:pt x="157" y="206"/>
                    <a:pt x="193" y="103"/>
                  </a:cubicBezTo>
                  <a:cubicBezTo>
                    <a:pt x="196" y="55"/>
                    <a:pt x="41" y="0"/>
                    <a:pt x="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3" name="Google Shape;8853;p5"/>
            <p:cNvSpPr/>
            <p:nvPr/>
          </p:nvSpPr>
          <p:spPr>
            <a:xfrm>
              <a:off x="630032" y="1078698"/>
              <a:ext cx="13849" cy="7437"/>
            </a:xfrm>
            <a:custGeom>
              <a:avLst/>
              <a:gdLst/>
              <a:ahLst/>
              <a:cxnLst/>
              <a:rect l="l" t="t" r="r" b="b"/>
              <a:pathLst>
                <a:path w="388" h="247" extrusionOk="0">
                  <a:moveTo>
                    <a:pt x="387" y="132"/>
                  </a:moveTo>
                  <a:cubicBezTo>
                    <a:pt x="168" y="143"/>
                    <a:pt x="86" y="0"/>
                    <a:pt x="1" y="132"/>
                  </a:cubicBezTo>
                  <a:cubicBezTo>
                    <a:pt x="2" y="223"/>
                    <a:pt x="336" y="247"/>
                    <a:pt x="387" y="1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4" name="Google Shape;8854;p5"/>
            <p:cNvSpPr/>
            <p:nvPr/>
          </p:nvSpPr>
          <p:spPr>
            <a:xfrm>
              <a:off x="1180579" y="1076892"/>
              <a:ext cx="7031" cy="6142"/>
            </a:xfrm>
            <a:custGeom>
              <a:avLst/>
              <a:gdLst/>
              <a:ahLst/>
              <a:cxnLst/>
              <a:rect l="l" t="t" r="r" b="b"/>
              <a:pathLst>
                <a:path w="197" h="204" extrusionOk="0">
                  <a:moveTo>
                    <a:pt x="197" y="101"/>
                  </a:moveTo>
                  <a:cubicBezTo>
                    <a:pt x="197" y="52"/>
                    <a:pt x="36" y="0"/>
                    <a:pt x="2" y="101"/>
                  </a:cubicBezTo>
                  <a:cubicBezTo>
                    <a:pt x="1" y="152"/>
                    <a:pt x="156" y="204"/>
                    <a:pt x="197" y="1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5" name="Google Shape;8855;p5"/>
            <p:cNvSpPr/>
            <p:nvPr/>
          </p:nvSpPr>
          <p:spPr>
            <a:xfrm>
              <a:off x="3534563" y="1074122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6" y="104"/>
                  </a:moveTo>
                  <a:cubicBezTo>
                    <a:pt x="196" y="53"/>
                    <a:pt x="38" y="1"/>
                    <a:pt x="4" y="104"/>
                  </a:cubicBezTo>
                  <a:cubicBezTo>
                    <a:pt x="0" y="154"/>
                    <a:pt x="162" y="206"/>
                    <a:pt x="196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6" name="Google Shape;8856;p5"/>
            <p:cNvSpPr/>
            <p:nvPr/>
          </p:nvSpPr>
          <p:spPr>
            <a:xfrm>
              <a:off x="7533763" y="1071111"/>
              <a:ext cx="13777" cy="6835"/>
            </a:xfrm>
            <a:custGeom>
              <a:avLst/>
              <a:gdLst/>
              <a:ahLst/>
              <a:cxnLst/>
              <a:rect l="l" t="t" r="r" b="b"/>
              <a:pathLst>
                <a:path w="386" h="227" extrusionOk="0">
                  <a:moveTo>
                    <a:pt x="386" y="111"/>
                  </a:moveTo>
                  <a:cubicBezTo>
                    <a:pt x="342" y="0"/>
                    <a:pt x="171" y="56"/>
                    <a:pt x="1" y="111"/>
                  </a:cubicBezTo>
                  <a:cubicBezTo>
                    <a:pt x="1" y="204"/>
                    <a:pt x="336" y="226"/>
                    <a:pt x="386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7" name="Google Shape;8857;p5"/>
            <p:cNvSpPr/>
            <p:nvPr/>
          </p:nvSpPr>
          <p:spPr>
            <a:xfrm>
              <a:off x="4222952" y="1071743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8" name="Google Shape;8858;p5"/>
            <p:cNvSpPr/>
            <p:nvPr/>
          </p:nvSpPr>
          <p:spPr>
            <a:xfrm>
              <a:off x="2780823" y="1073700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101" y="118"/>
                  </a:moveTo>
                  <a:cubicBezTo>
                    <a:pt x="154" y="141"/>
                    <a:pt x="392" y="74"/>
                    <a:pt x="294" y="25"/>
                  </a:cubicBezTo>
                  <a:cubicBezTo>
                    <a:pt x="240" y="0"/>
                    <a:pt x="0" y="70"/>
                    <a:pt x="101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9" name="Google Shape;8859;p5"/>
            <p:cNvSpPr/>
            <p:nvPr/>
          </p:nvSpPr>
          <p:spPr>
            <a:xfrm>
              <a:off x="2502248" y="1071382"/>
              <a:ext cx="6853" cy="6203"/>
            </a:xfrm>
            <a:custGeom>
              <a:avLst/>
              <a:gdLst/>
              <a:ahLst/>
              <a:cxnLst/>
              <a:rect l="l" t="t" r="r" b="b"/>
              <a:pathLst>
                <a:path w="192" h="206" extrusionOk="0">
                  <a:moveTo>
                    <a:pt x="1" y="102"/>
                  </a:moveTo>
                  <a:cubicBezTo>
                    <a:pt x="1" y="152"/>
                    <a:pt x="155" y="205"/>
                    <a:pt x="191" y="102"/>
                  </a:cubicBezTo>
                  <a:cubicBezTo>
                    <a:pt x="191" y="53"/>
                    <a:pt x="35" y="0"/>
                    <a:pt x="1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0" name="Google Shape;8860;p5"/>
            <p:cNvSpPr/>
            <p:nvPr/>
          </p:nvSpPr>
          <p:spPr>
            <a:xfrm>
              <a:off x="1868896" y="1071352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7" y="103"/>
                  </a:moveTo>
                  <a:cubicBezTo>
                    <a:pt x="197" y="54"/>
                    <a:pt x="40" y="0"/>
                    <a:pt x="4" y="103"/>
                  </a:cubicBezTo>
                  <a:cubicBezTo>
                    <a:pt x="1" y="153"/>
                    <a:pt x="158" y="206"/>
                    <a:pt x="197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1" name="Google Shape;8861;p5"/>
            <p:cNvSpPr/>
            <p:nvPr/>
          </p:nvSpPr>
          <p:spPr>
            <a:xfrm>
              <a:off x="512999" y="1074453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0"/>
                  </a:moveTo>
                  <a:cubicBezTo>
                    <a:pt x="236" y="20"/>
                    <a:pt x="5" y="3"/>
                    <a:pt x="1" y="93"/>
                  </a:cubicBezTo>
                  <a:cubicBezTo>
                    <a:pt x="150" y="73"/>
                    <a:pt x="379" y="89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2" name="Google Shape;8862;p5"/>
            <p:cNvSpPr/>
            <p:nvPr/>
          </p:nvSpPr>
          <p:spPr>
            <a:xfrm>
              <a:off x="6666451" y="1065721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7" y="110"/>
                  </a:moveTo>
                  <a:cubicBezTo>
                    <a:pt x="347" y="0"/>
                    <a:pt x="173" y="53"/>
                    <a:pt x="1" y="110"/>
                  </a:cubicBezTo>
                  <a:cubicBezTo>
                    <a:pt x="2" y="200"/>
                    <a:pt x="336" y="224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3" name="Google Shape;8863;p5"/>
            <p:cNvSpPr/>
            <p:nvPr/>
          </p:nvSpPr>
          <p:spPr>
            <a:xfrm>
              <a:off x="6112264" y="1068281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0" y="25"/>
                  </a:moveTo>
                  <a:cubicBezTo>
                    <a:pt x="238" y="0"/>
                    <a:pt x="1" y="69"/>
                    <a:pt x="100" y="115"/>
                  </a:cubicBezTo>
                  <a:cubicBezTo>
                    <a:pt x="153" y="140"/>
                    <a:pt x="392" y="71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4" name="Google Shape;8864;p5"/>
            <p:cNvSpPr/>
            <p:nvPr/>
          </p:nvSpPr>
          <p:spPr>
            <a:xfrm>
              <a:off x="4993931" y="1063523"/>
              <a:ext cx="20595" cy="8943"/>
            </a:xfrm>
            <a:custGeom>
              <a:avLst/>
              <a:gdLst/>
              <a:ahLst/>
              <a:cxnLst/>
              <a:rect l="l" t="t" r="r" b="b"/>
              <a:pathLst>
                <a:path w="577" h="297" extrusionOk="0">
                  <a:moveTo>
                    <a:pt x="576" y="0"/>
                  </a:moveTo>
                  <a:lnTo>
                    <a:pt x="192" y="0"/>
                  </a:lnTo>
                  <a:cubicBezTo>
                    <a:pt x="192" y="90"/>
                    <a:pt x="37" y="107"/>
                    <a:pt x="0" y="182"/>
                  </a:cubicBezTo>
                  <a:cubicBezTo>
                    <a:pt x="243" y="186"/>
                    <a:pt x="265" y="297"/>
                    <a:pt x="576" y="2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5" name="Google Shape;8865;p5"/>
            <p:cNvSpPr/>
            <p:nvPr/>
          </p:nvSpPr>
          <p:spPr>
            <a:xfrm>
              <a:off x="2767438" y="1063162"/>
              <a:ext cx="23878" cy="5902"/>
            </a:xfrm>
            <a:custGeom>
              <a:avLst/>
              <a:gdLst/>
              <a:ahLst/>
              <a:cxnLst/>
              <a:rect l="l" t="t" r="r" b="b"/>
              <a:pathLst>
                <a:path w="669" h="196" extrusionOk="0">
                  <a:moveTo>
                    <a:pt x="476" y="195"/>
                  </a:moveTo>
                  <a:cubicBezTo>
                    <a:pt x="472" y="104"/>
                    <a:pt x="632" y="87"/>
                    <a:pt x="669" y="14"/>
                  </a:cubicBezTo>
                  <a:cubicBezTo>
                    <a:pt x="365" y="22"/>
                    <a:pt x="1" y="1"/>
                    <a:pt x="88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6" name="Google Shape;8866;p5"/>
            <p:cNvSpPr/>
            <p:nvPr/>
          </p:nvSpPr>
          <p:spPr>
            <a:xfrm>
              <a:off x="6883136" y="1062771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3" y="25"/>
                  </a:moveTo>
                  <a:cubicBezTo>
                    <a:pt x="238" y="1"/>
                    <a:pt x="1" y="70"/>
                    <a:pt x="100" y="115"/>
                  </a:cubicBezTo>
                  <a:cubicBezTo>
                    <a:pt x="154" y="143"/>
                    <a:pt x="392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7" name="Google Shape;8867;p5"/>
            <p:cNvSpPr/>
            <p:nvPr/>
          </p:nvSpPr>
          <p:spPr>
            <a:xfrm>
              <a:off x="4460659" y="1052594"/>
              <a:ext cx="40368" cy="13700"/>
            </a:xfrm>
            <a:custGeom>
              <a:avLst/>
              <a:gdLst/>
              <a:ahLst/>
              <a:cxnLst/>
              <a:rect l="l" t="t" r="r" b="b"/>
              <a:pathLst>
                <a:path w="1131" h="455" extrusionOk="0">
                  <a:moveTo>
                    <a:pt x="284" y="455"/>
                  </a:moveTo>
                  <a:lnTo>
                    <a:pt x="1054" y="455"/>
                  </a:lnTo>
                  <a:cubicBezTo>
                    <a:pt x="1131" y="235"/>
                    <a:pt x="700" y="259"/>
                    <a:pt x="859" y="0"/>
                  </a:cubicBezTo>
                  <a:cubicBezTo>
                    <a:pt x="1" y="40"/>
                    <a:pt x="576" y="192"/>
                    <a:pt x="284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8" name="Google Shape;8868;p5"/>
            <p:cNvSpPr/>
            <p:nvPr/>
          </p:nvSpPr>
          <p:spPr>
            <a:xfrm>
              <a:off x="2498572" y="106277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5"/>
                  </a:moveTo>
                  <a:cubicBezTo>
                    <a:pt x="242" y="1"/>
                    <a:pt x="1" y="70"/>
                    <a:pt x="104" y="115"/>
                  </a:cubicBezTo>
                  <a:cubicBezTo>
                    <a:pt x="156" y="143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9" name="Google Shape;8869;p5"/>
            <p:cNvSpPr/>
            <p:nvPr/>
          </p:nvSpPr>
          <p:spPr>
            <a:xfrm>
              <a:off x="1865363" y="1062771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103" y="117"/>
                  </a:moveTo>
                  <a:cubicBezTo>
                    <a:pt x="153" y="143"/>
                    <a:pt x="395" y="74"/>
                    <a:pt x="296" y="27"/>
                  </a:cubicBezTo>
                  <a:cubicBezTo>
                    <a:pt x="237" y="1"/>
                    <a:pt x="1" y="70"/>
                    <a:pt x="103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0" name="Google Shape;8870;p5"/>
            <p:cNvSpPr/>
            <p:nvPr/>
          </p:nvSpPr>
          <p:spPr>
            <a:xfrm>
              <a:off x="170750" y="1050185"/>
              <a:ext cx="46293" cy="18759"/>
            </a:xfrm>
            <a:custGeom>
              <a:avLst/>
              <a:gdLst/>
              <a:ahLst/>
              <a:cxnLst/>
              <a:rect l="l" t="t" r="r" b="b"/>
              <a:pathLst>
                <a:path w="1297" h="623" extrusionOk="0">
                  <a:moveTo>
                    <a:pt x="1297" y="353"/>
                  </a:moveTo>
                  <a:cubicBezTo>
                    <a:pt x="926" y="315"/>
                    <a:pt x="1144" y="1"/>
                    <a:pt x="524" y="80"/>
                  </a:cubicBezTo>
                  <a:cubicBezTo>
                    <a:pt x="1" y="224"/>
                    <a:pt x="1001" y="622"/>
                    <a:pt x="1297" y="3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1" name="Google Shape;8871;p5"/>
            <p:cNvSpPr/>
            <p:nvPr/>
          </p:nvSpPr>
          <p:spPr>
            <a:xfrm>
              <a:off x="8576393" y="1057321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0" y="0"/>
                    <a:pt x="1" y="69"/>
                    <a:pt x="101" y="116"/>
                  </a:cubicBezTo>
                  <a:cubicBezTo>
                    <a:pt x="152" y="141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2" name="Google Shape;8872;p5"/>
            <p:cNvSpPr/>
            <p:nvPr/>
          </p:nvSpPr>
          <p:spPr>
            <a:xfrm>
              <a:off x="7086330" y="1058044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4" y="22"/>
                    <a:pt x="4" y="5"/>
                    <a:pt x="0" y="92"/>
                  </a:cubicBezTo>
                  <a:cubicBezTo>
                    <a:pt x="149" y="71"/>
                    <a:pt x="380" y="88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3" name="Google Shape;8873;p5"/>
            <p:cNvSpPr/>
            <p:nvPr/>
          </p:nvSpPr>
          <p:spPr>
            <a:xfrm>
              <a:off x="4215171" y="1049854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4" y="182"/>
                  </a:moveTo>
                  <a:lnTo>
                    <a:pt x="604" y="0"/>
                  </a:lnTo>
                  <a:lnTo>
                    <a:pt x="25" y="0"/>
                  </a:lnTo>
                  <a:cubicBezTo>
                    <a:pt x="1" y="163"/>
                    <a:pt x="219" y="213"/>
                    <a:pt x="604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4" name="Google Shape;8874;p5"/>
            <p:cNvSpPr/>
            <p:nvPr/>
          </p:nvSpPr>
          <p:spPr>
            <a:xfrm>
              <a:off x="3049297" y="1051811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3" y="26"/>
                  </a:moveTo>
                  <a:cubicBezTo>
                    <a:pt x="240" y="0"/>
                    <a:pt x="1" y="71"/>
                    <a:pt x="100" y="117"/>
                  </a:cubicBezTo>
                  <a:cubicBezTo>
                    <a:pt x="151" y="143"/>
                    <a:pt x="390" y="75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5" name="Google Shape;8875;p5"/>
            <p:cNvSpPr/>
            <p:nvPr/>
          </p:nvSpPr>
          <p:spPr>
            <a:xfrm>
              <a:off x="1383487" y="105181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6"/>
                  </a:moveTo>
                  <a:cubicBezTo>
                    <a:pt x="241" y="0"/>
                    <a:pt x="1" y="71"/>
                    <a:pt x="101" y="117"/>
                  </a:cubicBezTo>
                  <a:cubicBezTo>
                    <a:pt x="157" y="143"/>
                    <a:pt x="394" y="75"/>
                    <a:pt x="296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6" name="Google Shape;8876;p5"/>
            <p:cNvSpPr/>
            <p:nvPr/>
          </p:nvSpPr>
          <p:spPr>
            <a:xfrm>
              <a:off x="254768" y="105181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1" y="26"/>
                  </a:moveTo>
                  <a:cubicBezTo>
                    <a:pt x="238" y="0"/>
                    <a:pt x="0" y="71"/>
                    <a:pt x="99" y="117"/>
                  </a:cubicBezTo>
                  <a:cubicBezTo>
                    <a:pt x="152" y="143"/>
                    <a:pt x="393" y="75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7" name="Google Shape;8877;p5"/>
            <p:cNvSpPr/>
            <p:nvPr/>
          </p:nvSpPr>
          <p:spPr>
            <a:xfrm>
              <a:off x="4529188" y="1049132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0" y="24"/>
                  </a:moveTo>
                  <a:cubicBezTo>
                    <a:pt x="237" y="1"/>
                    <a:pt x="1" y="68"/>
                    <a:pt x="99" y="115"/>
                  </a:cubicBezTo>
                  <a:cubicBezTo>
                    <a:pt x="151" y="140"/>
                    <a:pt x="391" y="72"/>
                    <a:pt x="290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8" name="Google Shape;8878;p5"/>
            <p:cNvSpPr/>
            <p:nvPr/>
          </p:nvSpPr>
          <p:spPr>
            <a:xfrm>
              <a:off x="2144259" y="1043501"/>
              <a:ext cx="27626" cy="9997"/>
            </a:xfrm>
            <a:custGeom>
              <a:avLst/>
              <a:gdLst/>
              <a:ahLst/>
              <a:cxnLst/>
              <a:rect l="l" t="t" r="r" b="b"/>
              <a:pathLst>
                <a:path w="774" h="332" extrusionOk="0">
                  <a:moveTo>
                    <a:pt x="0" y="211"/>
                  </a:moveTo>
                  <a:cubicBezTo>
                    <a:pt x="258" y="329"/>
                    <a:pt x="717" y="331"/>
                    <a:pt x="773" y="122"/>
                  </a:cubicBezTo>
                  <a:cubicBezTo>
                    <a:pt x="516" y="2"/>
                    <a:pt x="54" y="1"/>
                    <a:pt x="0" y="2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9" name="Google Shape;8879;p5"/>
            <p:cNvSpPr/>
            <p:nvPr/>
          </p:nvSpPr>
          <p:spPr>
            <a:xfrm>
              <a:off x="8442263" y="1043863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7" y="110"/>
                  </a:moveTo>
                  <a:cubicBezTo>
                    <a:pt x="347" y="1"/>
                    <a:pt x="173" y="54"/>
                    <a:pt x="1" y="110"/>
                  </a:cubicBezTo>
                  <a:cubicBezTo>
                    <a:pt x="3" y="200"/>
                    <a:pt x="339" y="224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0" name="Google Shape;8880;p5"/>
            <p:cNvSpPr/>
            <p:nvPr/>
          </p:nvSpPr>
          <p:spPr>
            <a:xfrm>
              <a:off x="7747093" y="1044013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4" y="105"/>
                  </a:moveTo>
                  <a:cubicBezTo>
                    <a:pt x="194" y="54"/>
                    <a:pt x="36" y="1"/>
                    <a:pt x="1" y="105"/>
                  </a:cubicBezTo>
                  <a:cubicBezTo>
                    <a:pt x="1" y="154"/>
                    <a:pt x="155" y="206"/>
                    <a:pt x="194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1" name="Google Shape;8881;p5"/>
            <p:cNvSpPr/>
            <p:nvPr/>
          </p:nvSpPr>
          <p:spPr>
            <a:xfrm>
              <a:off x="4587758" y="1044344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2" name="Google Shape;8882;p5"/>
            <p:cNvSpPr/>
            <p:nvPr/>
          </p:nvSpPr>
          <p:spPr>
            <a:xfrm>
              <a:off x="1383487" y="104639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6" y="26"/>
                  </a:moveTo>
                  <a:cubicBezTo>
                    <a:pt x="241" y="0"/>
                    <a:pt x="1" y="69"/>
                    <a:pt x="101" y="115"/>
                  </a:cubicBezTo>
                  <a:cubicBezTo>
                    <a:pt x="157" y="141"/>
                    <a:pt x="394" y="72"/>
                    <a:pt x="296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3" name="Google Shape;8883;p5"/>
            <p:cNvSpPr/>
            <p:nvPr/>
          </p:nvSpPr>
          <p:spPr>
            <a:xfrm>
              <a:off x="1352685" y="1044224"/>
              <a:ext cx="23914" cy="5992"/>
            </a:xfrm>
            <a:custGeom>
              <a:avLst/>
              <a:gdLst/>
              <a:ahLst/>
              <a:cxnLst/>
              <a:rect l="l" t="t" r="r" b="b"/>
              <a:pathLst>
                <a:path w="670" h="199" extrusionOk="0">
                  <a:moveTo>
                    <a:pt x="578" y="4"/>
                  </a:moveTo>
                  <a:cubicBezTo>
                    <a:pt x="246" y="0"/>
                    <a:pt x="86" y="75"/>
                    <a:pt x="1" y="187"/>
                  </a:cubicBezTo>
                  <a:cubicBezTo>
                    <a:pt x="304" y="179"/>
                    <a:pt x="669" y="199"/>
                    <a:pt x="578" y="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4" name="Google Shape;8884;p5"/>
            <p:cNvSpPr/>
            <p:nvPr/>
          </p:nvSpPr>
          <p:spPr>
            <a:xfrm>
              <a:off x="172142" y="104639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40" y="0"/>
                    <a:pt x="1" y="69"/>
                    <a:pt x="100" y="115"/>
                  </a:cubicBezTo>
                  <a:cubicBezTo>
                    <a:pt x="152" y="141"/>
                    <a:pt x="394" y="72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5" name="Google Shape;8885;p5"/>
            <p:cNvSpPr/>
            <p:nvPr/>
          </p:nvSpPr>
          <p:spPr>
            <a:xfrm>
              <a:off x="8593739" y="1038172"/>
              <a:ext cx="27555" cy="10117"/>
            </a:xfrm>
            <a:custGeom>
              <a:avLst/>
              <a:gdLst/>
              <a:ahLst/>
              <a:cxnLst/>
              <a:rect l="l" t="t" r="r" b="b"/>
              <a:pathLst>
                <a:path w="772" h="336" extrusionOk="0">
                  <a:moveTo>
                    <a:pt x="772" y="299"/>
                  </a:moveTo>
                  <a:lnTo>
                    <a:pt x="772" y="27"/>
                  </a:lnTo>
                  <a:cubicBezTo>
                    <a:pt x="332" y="0"/>
                    <a:pt x="48" y="47"/>
                    <a:pt x="1" y="208"/>
                  </a:cubicBezTo>
                  <a:cubicBezTo>
                    <a:pt x="260" y="235"/>
                    <a:pt x="367" y="336"/>
                    <a:pt x="772" y="2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6" name="Google Shape;8886;p5"/>
            <p:cNvSpPr/>
            <p:nvPr/>
          </p:nvSpPr>
          <p:spPr>
            <a:xfrm>
              <a:off x="7967347" y="104127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3" y="102"/>
                  </a:moveTo>
                  <a:cubicBezTo>
                    <a:pt x="193" y="53"/>
                    <a:pt x="38" y="1"/>
                    <a:pt x="0" y="102"/>
                  </a:cubicBezTo>
                  <a:cubicBezTo>
                    <a:pt x="0" y="155"/>
                    <a:pt x="156" y="207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7" name="Google Shape;8887;p5"/>
            <p:cNvSpPr/>
            <p:nvPr/>
          </p:nvSpPr>
          <p:spPr>
            <a:xfrm>
              <a:off x="7664395" y="1033445"/>
              <a:ext cx="29910" cy="13760"/>
            </a:xfrm>
            <a:custGeom>
              <a:avLst/>
              <a:gdLst/>
              <a:ahLst/>
              <a:cxnLst/>
              <a:rect l="l" t="t" r="r" b="b"/>
              <a:pathLst>
                <a:path w="838" h="457" extrusionOk="0">
                  <a:moveTo>
                    <a:pt x="197" y="456"/>
                  </a:moveTo>
                  <a:lnTo>
                    <a:pt x="582" y="456"/>
                  </a:lnTo>
                  <a:cubicBezTo>
                    <a:pt x="682" y="224"/>
                    <a:pt x="838" y="138"/>
                    <a:pt x="387" y="1"/>
                  </a:cubicBezTo>
                  <a:cubicBezTo>
                    <a:pt x="530" y="249"/>
                    <a:pt x="5" y="184"/>
                    <a:pt x="1" y="365"/>
                  </a:cubicBezTo>
                  <a:cubicBezTo>
                    <a:pt x="121" y="369"/>
                    <a:pt x="232" y="378"/>
                    <a:pt x="197" y="4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8" name="Google Shape;8888;p5"/>
            <p:cNvSpPr/>
            <p:nvPr/>
          </p:nvSpPr>
          <p:spPr>
            <a:xfrm>
              <a:off x="7595581" y="1038564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4"/>
                  </a:moveTo>
                  <a:cubicBezTo>
                    <a:pt x="197" y="53"/>
                    <a:pt x="39" y="0"/>
                    <a:pt x="1" y="104"/>
                  </a:cubicBezTo>
                  <a:cubicBezTo>
                    <a:pt x="4" y="153"/>
                    <a:pt x="160" y="205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9" name="Google Shape;8889;p5"/>
            <p:cNvSpPr/>
            <p:nvPr/>
          </p:nvSpPr>
          <p:spPr>
            <a:xfrm>
              <a:off x="4274669" y="1031639"/>
              <a:ext cx="58821" cy="12737"/>
            </a:xfrm>
            <a:custGeom>
              <a:avLst/>
              <a:gdLst/>
              <a:ahLst/>
              <a:cxnLst/>
              <a:rect l="l" t="t" r="r" b="b"/>
              <a:pathLst>
                <a:path w="1648" h="423" extrusionOk="0">
                  <a:moveTo>
                    <a:pt x="673" y="422"/>
                  </a:moveTo>
                  <a:cubicBezTo>
                    <a:pt x="1648" y="59"/>
                    <a:pt x="1" y="1"/>
                    <a:pt x="673" y="4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0" name="Google Shape;8890;p5"/>
            <p:cNvSpPr/>
            <p:nvPr/>
          </p:nvSpPr>
          <p:spPr>
            <a:xfrm>
              <a:off x="4615241" y="1038955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0"/>
                    <a:pt x="6" y="2"/>
                    <a:pt x="1" y="91"/>
                  </a:cubicBezTo>
                  <a:cubicBezTo>
                    <a:pt x="151" y="70"/>
                    <a:pt x="382" y="87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1" name="Google Shape;8891;p5"/>
            <p:cNvSpPr/>
            <p:nvPr/>
          </p:nvSpPr>
          <p:spPr>
            <a:xfrm>
              <a:off x="4078435" y="1036215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2" name="Google Shape;8892;p5"/>
            <p:cNvSpPr/>
            <p:nvPr/>
          </p:nvSpPr>
          <p:spPr>
            <a:xfrm>
              <a:off x="3059719" y="1035854"/>
              <a:ext cx="6924" cy="6173"/>
            </a:xfrm>
            <a:custGeom>
              <a:avLst/>
              <a:gdLst/>
              <a:ahLst/>
              <a:cxnLst/>
              <a:rect l="l" t="t" r="r" b="b"/>
              <a:pathLst>
                <a:path w="194" h="205" extrusionOk="0">
                  <a:moveTo>
                    <a:pt x="193" y="104"/>
                  </a:moveTo>
                  <a:cubicBezTo>
                    <a:pt x="193" y="53"/>
                    <a:pt x="37" y="0"/>
                    <a:pt x="0" y="104"/>
                  </a:cubicBezTo>
                  <a:cubicBezTo>
                    <a:pt x="0" y="152"/>
                    <a:pt x="158" y="204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3" name="Google Shape;8893;p5"/>
            <p:cNvSpPr/>
            <p:nvPr/>
          </p:nvSpPr>
          <p:spPr>
            <a:xfrm>
              <a:off x="1352649" y="1033114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3"/>
                  </a:moveTo>
                  <a:cubicBezTo>
                    <a:pt x="196" y="52"/>
                    <a:pt x="40" y="0"/>
                    <a:pt x="2" y="103"/>
                  </a:cubicBezTo>
                  <a:cubicBezTo>
                    <a:pt x="1" y="154"/>
                    <a:pt x="157" y="206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4" name="Google Shape;8894;p5"/>
            <p:cNvSpPr/>
            <p:nvPr/>
          </p:nvSpPr>
          <p:spPr>
            <a:xfrm>
              <a:off x="8786439" y="1024653"/>
              <a:ext cx="27840" cy="18457"/>
            </a:xfrm>
            <a:custGeom>
              <a:avLst/>
              <a:gdLst/>
              <a:ahLst/>
              <a:cxnLst/>
              <a:rect l="l" t="t" r="r" b="b"/>
              <a:pathLst>
                <a:path w="780" h="613" extrusionOk="0">
                  <a:moveTo>
                    <a:pt x="0" y="293"/>
                  </a:moveTo>
                  <a:cubicBezTo>
                    <a:pt x="780" y="613"/>
                    <a:pt x="455" y="0"/>
                    <a:pt x="0" y="2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5" name="Google Shape;8895;p5"/>
            <p:cNvSpPr/>
            <p:nvPr/>
          </p:nvSpPr>
          <p:spPr>
            <a:xfrm>
              <a:off x="6508158" y="1030344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1" y="104"/>
                  </a:moveTo>
                  <a:cubicBezTo>
                    <a:pt x="193" y="54"/>
                    <a:pt x="38" y="1"/>
                    <a:pt x="0" y="104"/>
                  </a:cubicBezTo>
                  <a:cubicBezTo>
                    <a:pt x="0" y="155"/>
                    <a:pt x="158" y="207"/>
                    <a:pt x="191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6" name="Google Shape;8896;p5"/>
            <p:cNvSpPr/>
            <p:nvPr/>
          </p:nvSpPr>
          <p:spPr>
            <a:xfrm>
              <a:off x="8755352" y="1029952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7"/>
                  </a:moveTo>
                  <a:cubicBezTo>
                    <a:pt x="153" y="140"/>
                    <a:pt x="392" y="74"/>
                    <a:pt x="293" y="27"/>
                  </a:cubicBezTo>
                  <a:cubicBezTo>
                    <a:pt x="241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7" name="Google Shape;8897;p5"/>
            <p:cNvSpPr/>
            <p:nvPr/>
          </p:nvSpPr>
          <p:spPr>
            <a:xfrm>
              <a:off x="2188838" y="1029922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6"/>
                  </a:moveTo>
                  <a:cubicBezTo>
                    <a:pt x="241" y="0"/>
                    <a:pt x="1" y="71"/>
                    <a:pt x="104" y="116"/>
                  </a:cubicBezTo>
                  <a:cubicBezTo>
                    <a:pt x="155" y="141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8" name="Google Shape;8898;p5"/>
            <p:cNvSpPr/>
            <p:nvPr/>
          </p:nvSpPr>
          <p:spPr>
            <a:xfrm>
              <a:off x="1111837" y="1030705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0"/>
                  </a:moveTo>
                  <a:cubicBezTo>
                    <a:pt x="235" y="21"/>
                    <a:pt x="5" y="2"/>
                    <a:pt x="0" y="90"/>
                  </a:cubicBezTo>
                  <a:cubicBezTo>
                    <a:pt x="150" y="72"/>
                    <a:pt x="379" y="90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9" name="Google Shape;8899;p5"/>
            <p:cNvSpPr/>
            <p:nvPr/>
          </p:nvSpPr>
          <p:spPr>
            <a:xfrm>
              <a:off x="798462" y="102995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7"/>
                  </a:moveTo>
                  <a:cubicBezTo>
                    <a:pt x="155" y="140"/>
                    <a:pt x="393" y="74"/>
                    <a:pt x="294" y="27"/>
                  </a:cubicBezTo>
                  <a:cubicBezTo>
                    <a:pt x="242" y="1"/>
                    <a:pt x="1" y="70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0" name="Google Shape;8900;p5"/>
            <p:cNvSpPr/>
            <p:nvPr/>
          </p:nvSpPr>
          <p:spPr>
            <a:xfrm>
              <a:off x="8889624" y="1022335"/>
              <a:ext cx="23950" cy="6052"/>
            </a:xfrm>
            <a:custGeom>
              <a:avLst/>
              <a:gdLst/>
              <a:ahLst/>
              <a:cxnLst/>
              <a:rect l="l" t="t" r="r" b="b"/>
              <a:pathLst>
                <a:path w="671" h="201" extrusionOk="0">
                  <a:moveTo>
                    <a:pt x="582" y="6"/>
                  </a:moveTo>
                  <a:cubicBezTo>
                    <a:pt x="249" y="0"/>
                    <a:pt x="88" y="76"/>
                    <a:pt x="1" y="187"/>
                  </a:cubicBezTo>
                  <a:cubicBezTo>
                    <a:pt x="305" y="181"/>
                    <a:pt x="670" y="200"/>
                    <a:pt x="582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1" name="Google Shape;8901;p5"/>
            <p:cNvSpPr/>
            <p:nvPr/>
          </p:nvSpPr>
          <p:spPr>
            <a:xfrm>
              <a:off x="8769521" y="1022215"/>
              <a:ext cx="23878" cy="5811"/>
            </a:xfrm>
            <a:custGeom>
              <a:avLst/>
              <a:gdLst/>
              <a:ahLst/>
              <a:cxnLst/>
              <a:rect l="l" t="t" r="r" b="b"/>
              <a:pathLst>
                <a:path w="669" h="193" extrusionOk="0">
                  <a:moveTo>
                    <a:pt x="474" y="192"/>
                  </a:moveTo>
                  <a:cubicBezTo>
                    <a:pt x="474" y="102"/>
                    <a:pt x="630" y="85"/>
                    <a:pt x="669" y="11"/>
                  </a:cubicBezTo>
                  <a:cubicBezTo>
                    <a:pt x="363" y="21"/>
                    <a:pt x="1" y="0"/>
                    <a:pt x="88" y="1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2" name="Google Shape;8902;p5"/>
            <p:cNvSpPr/>
            <p:nvPr/>
          </p:nvSpPr>
          <p:spPr>
            <a:xfrm>
              <a:off x="2894501" y="1017036"/>
              <a:ext cx="13813" cy="10960"/>
            </a:xfrm>
            <a:custGeom>
              <a:avLst/>
              <a:gdLst/>
              <a:ahLst/>
              <a:cxnLst/>
              <a:rect l="l" t="t" r="r" b="b"/>
              <a:pathLst>
                <a:path w="387" h="364" extrusionOk="0">
                  <a:moveTo>
                    <a:pt x="387" y="0"/>
                  </a:moveTo>
                  <a:lnTo>
                    <a:pt x="0" y="0"/>
                  </a:lnTo>
                  <a:lnTo>
                    <a:pt x="0" y="363"/>
                  </a:lnTo>
                  <a:lnTo>
                    <a:pt x="387" y="36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3" name="Google Shape;8903;p5"/>
            <p:cNvSpPr/>
            <p:nvPr/>
          </p:nvSpPr>
          <p:spPr>
            <a:xfrm>
              <a:off x="6738584" y="1021733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4" y="26"/>
                  </a:moveTo>
                  <a:cubicBezTo>
                    <a:pt x="241" y="1"/>
                    <a:pt x="0" y="70"/>
                    <a:pt x="98" y="117"/>
                  </a:cubicBezTo>
                  <a:cubicBezTo>
                    <a:pt x="154" y="143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4" name="Google Shape;8904;p5"/>
            <p:cNvSpPr/>
            <p:nvPr/>
          </p:nvSpPr>
          <p:spPr>
            <a:xfrm>
              <a:off x="8222008" y="1019776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1"/>
                  </a:moveTo>
                  <a:cubicBezTo>
                    <a:pt x="238" y="23"/>
                    <a:pt x="7" y="4"/>
                    <a:pt x="0" y="92"/>
                  </a:cubicBezTo>
                  <a:cubicBezTo>
                    <a:pt x="149" y="71"/>
                    <a:pt x="383" y="89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5" name="Google Shape;8905;p5"/>
            <p:cNvSpPr/>
            <p:nvPr/>
          </p:nvSpPr>
          <p:spPr>
            <a:xfrm>
              <a:off x="6521935" y="1019294"/>
              <a:ext cx="20666" cy="3734"/>
            </a:xfrm>
            <a:custGeom>
              <a:avLst/>
              <a:gdLst/>
              <a:ahLst/>
              <a:cxnLst/>
              <a:rect l="l" t="t" r="r" b="b"/>
              <a:pathLst>
                <a:path w="579" h="124" extrusionOk="0">
                  <a:moveTo>
                    <a:pt x="579" y="17"/>
                  </a:moveTo>
                  <a:cubicBezTo>
                    <a:pt x="352" y="30"/>
                    <a:pt x="31" y="1"/>
                    <a:pt x="1" y="108"/>
                  </a:cubicBezTo>
                  <a:cubicBezTo>
                    <a:pt x="226" y="94"/>
                    <a:pt x="547" y="124"/>
                    <a:pt x="579" y="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6" name="Google Shape;8906;p5"/>
            <p:cNvSpPr/>
            <p:nvPr/>
          </p:nvSpPr>
          <p:spPr>
            <a:xfrm>
              <a:off x="8841547" y="1013875"/>
              <a:ext cx="6889" cy="6293"/>
            </a:xfrm>
            <a:custGeom>
              <a:avLst/>
              <a:gdLst/>
              <a:ahLst/>
              <a:cxnLst/>
              <a:rect l="l" t="t" r="r" b="b"/>
              <a:pathLst>
                <a:path w="193" h="209" extrusionOk="0">
                  <a:moveTo>
                    <a:pt x="192" y="105"/>
                  </a:moveTo>
                  <a:cubicBezTo>
                    <a:pt x="192" y="54"/>
                    <a:pt x="38" y="1"/>
                    <a:pt x="1" y="105"/>
                  </a:cubicBezTo>
                  <a:cubicBezTo>
                    <a:pt x="1" y="156"/>
                    <a:pt x="153" y="208"/>
                    <a:pt x="19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7" name="Google Shape;8907;p5"/>
            <p:cNvSpPr/>
            <p:nvPr/>
          </p:nvSpPr>
          <p:spPr>
            <a:xfrm>
              <a:off x="8689143" y="1014266"/>
              <a:ext cx="21523" cy="6474"/>
            </a:xfrm>
            <a:custGeom>
              <a:avLst/>
              <a:gdLst/>
              <a:ahLst/>
              <a:cxnLst/>
              <a:rect l="l" t="t" r="r" b="b"/>
              <a:pathLst>
                <a:path w="603" h="215" extrusionOk="0">
                  <a:moveTo>
                    <a:pt x="603" y="184"/>
                  </a:moveTo>
                  <a:lnTo>
                    <a:pt x="603" y="1"/>
                  </a:lnTo>
                  <a:lnTo>
                    <a:pt x="27" y="1"/>
                  </a:lnTo>
                  <a:cubicBezTo>
                    <a:pt x="1" y="164"/>
                    <a:pt x="219" y="215"/>
                    <a:pt x="603" y="1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8" name="Google Shape;8908;p5"/>
            <p:cNvSpPr/>
            <p:nvPr/>
          </p:nvSpPr>
          <p:spPr>
            <a:xfrm>
              <a:off x="1398585" y="1001199"/>
              <a:ext cx="37120" cy="15868"/>
            </a:xfrm>
            <a:custGeom>
              <a:avLst/>
              <a:gdLst/>
              <a:ahLst/>
              <a:cxnLst/>
              <a:rect l="l" t="t" r="r" b="b"/>
              <a:pathLst>
                <a:path w="1040" h="527" extrusionOk="0">
                  <a:moveTo>
                    <a:pt x="837" y="526"/>
                  </a:moveTo>
                  <a:cubicBezTo>
                    <a:pt x="1040" y="0"/>
                    <a:pt x="1" y="490"/>
                    <a:pt x="837" y="5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9" name="Google Shape;8909;p5"/>
            <p:cNvSpPr/>
            <p:nvPr/>
          </p:nvSpPr>
          <p:spPr>
            <a:xfrm>
              <a:off x="8160190" y="1003397"/>
              <a:ext cx="29946" cy="10990"/>
            </a:xfrm>
            <a:custGeom>
              <a:avLst/>
              <a:gdLst/>
              <a:ahLst/>
              <a:cxnLst/>
              <a:rect l="l" t="t" r="r" b="b"/>
              <a:pathLst>
                <a:path w="839" h="365" extrusionOk="0">
                  <a:moveTo>
                    <a:pt x="576" y="0"/>
                  </a:moveTo>
                  <a:cubicBezTo>
                    <a:pt x="744" y="291"/>
                    <a:pt x="77" y="188"/>
                    <a:pt x="0" y="364"/>
                  </a:cubicBezTo>
                  <a:lnTo>
                    <a:pt x="770" y="364"/>
                  </a:lnTo>
                  <a:cubicBezTo>
                    <a:pt x="736" y="229"/>
                    <a:pt x="838" y="28"/>
                    <a:pt x="57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0" name="Google Shape;8910;p5"/>
            <p:cNvSpPr/>
            <p:nvPr/>
          </p:nvSpPr>
          <p:spPr>
            <a:xfrm>
              <a:off x="6535676" y="1011556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8" y="20"/>
                    <a:pt x="6" y="5"/>
                    <a:pt x="1" y="91"/>
                  </a:cubicBezTo>
                  <a:cubicBezTo>
                    <a:pt x="149" y="71"/>
                    <a:pt x="383" y="89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1" name="Google Shape;8911;p5"/>
            <p:cNvSpPr/>
            <p:nvPr/>
          </p:nvSpPr>
          <p:spPr>
            <a:xfrm>
              <a:off x="5072882" y="101086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5" y="24"/>
                  </a:moveTo>
                  <a:cubicBezTo>
                    <a:pt x="242" y="0"/>
                    <a:pt x="1" y="68"/>
                    <a:pt x="101" y="114"/>
                  </a:cubicBezTo>
                  <a:cubicBezTo>
                    <a:pt x="154" y="140"/>
                    <a:pt x="393" y="72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2" name="Google Shape;8912;p5"/>
            <p:cNvSpPr/>
            <p:nvPr/>
          </p:nvSpPr>
          <p:spPr>
            <a:xfrm>
              <a:off x="2137299" y="1006107"/>
              <a:ext cx="22700" cy="8190"/>
            </a:xfrm>
            <a:custGeom>
              <a:avLst/>
              <a:gdLst/>
              <a:ahLst/>
              <a:cxnLst/>
              <a:rect l="l" t="t" r="r" b="b"/>
              <a:pathLst>
                <a:path w="636" h="272" extrusionOk="0">
                  <a:moveTo>
                    <a:pt x="2" y="272"/>
                  </a:moveTo>
                  <a:lnTo>
                    <a:pt x="386" y="272"/>
                  </a:lnTo>
                  <a:cubicBezTo>
                    <a:pt x="399" y="156"/>
                    <a:pt x="635" y="146"/>
                    <a:pt x="581" y="0"/>
                  </a:cubicBezTo>
                  <a:lnTo>
                    <a:pt x="1" y="0"/>
                  </a:lnTo>
                  <a:cubicBezTo>
                    <a:pt x="2" y="92"/>
                    <a:pt x="2" y="182"/>
                    <a:pt x="2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3" name="Google Shape;8913;p5"/>
            <p:cNvSpPr/>
            <p:nvPr/>
          </p:nvSpPr>
          <p:spPr>
            <a:xfrm>
              <a:off x="8748427" y="100809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6"/>
                  </a:moveTo>
                  <a:cubicBezTo>
                    <a:pt x="156" y="141"/>
                    <a:pt x="393" y="73"/>
                    <a:pt x="294" y="24"/>
                  </a:cubicBezTo>
                  <a:cubicBezTo>
                    <a:pt x="240" y="1"/>
                    <a:pt x="0" y="69"/>
                    <a:pt x="102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4" name="Google Shape;8914;p5"/>
            <p:cNvSpPr/>
            <p:nvPr/>
          </p:nvSpPr>
          <p:spPr>
            <a:xfrm>
              <a:off x="6880209" y="999151"/>
              <a:ext cx="20273" cy="13550"/>
            </a:xfrm>
            <a:custGeom>
              <a:avLst/>
              <a:gdLst/>
              <a:ahLst/>
              <a:cxnLst/>
              <a:rect l="l" t="t" r="r" b="b"/>
              <a:pathLst>
                <a:path w="568" h="450" extrusionOk="0">
                  <a:moveTo>
                    <a:pt x="375" y="413"/>
                  </a:moveTo>
                  <a:cubicBezTo>
                    <a:pt x="386" y="358"/>
                    <a:pt x="404" y="306"/>
                    <a:pt x="567" y="321"/>
                  </a:cubicBezTo>
                  <a:lnTo>
                    <a:pt x="567" y="139"/>
                  </a:lnTo>
                  <a:cubicBezTo>
                    <a:pt x="92" y="0"/>
                    <a:pt x="1" y="449"/>
                    <a:pt x="375" y="4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5" name="Google Shape;8915;p5"/>
            <p:cNvSpPr/>
            <p:nvPr/>
          </p:nvSpPr>
          <p:spPr>
            <a:xfrm>
              <a:off x="6081319" y="1005986"/>
              <a:ext cx="23985" cy="6052"/>
            </a:xfrm>
            <a:custGeom>
              <a:avLst/>
              <a:gdLst/>
              <a:ahLst/>
              <a:cxnLst/>
              <a:rect l="l" t="t" r="r" b="b"/>
              <a:pathLst>
                <a:path w="672" h="201" extrusionOk="0">
                  <a:moveTo>
                    <a:pt x="582" y="6"/>
                  </a:moveTo>
                  <a:cubicBezTo>
                    <a:pt x="250" y="0"/>
                    <a:pt x="84" y="76"/>
                    <a:pt x="1" y="187"/>
                  </a:cubicBezTo>
                  <a:cubicBezTo>
                    <a:pt x="306" y="178"/>
                    <a:pt x="672" y="200"/>
                    <a:pt x="582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6" name="Google Shape;8916;p5"/>
            <p:cNvSpPr/>
            <p:nvPr/>
          </p:nvSpPr>
          <p:spPr>
            <a:xfrm>
              <a:off x="7809090" y="997917"/>
              <a:ext cx="33551" cy="17283"/>
            </a:xfrm>
            <a:custGeom>
              <a:avLst/>
              <a:gdLst/>
              <a:ahLst/>
              <a:cxnLst/>
              <a:rect l="l" t="t" r="r" b="b"/>
              <a:pathLst>
                <a:path w="940" h="574" extrusionOk="0">
                  <a:moveTo>
                    <a:pt x="0" y="91"/>
                  </a:moveTo>
                  <a:lnTo>
                    <a:pt x="0" y="274"/>
                  </a:lnTo>
                  <a:cubicBezTo>
                    <a:pt x="354" y="574"/>
                    <a:pt x="940" y="1"/>
                    <a:pt x="0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7" name="Google Shape;8917;p5"/>
            <p:cNvSpPr/>
            <p:nvPr/>
          </p:nvSpPr>
          <p:spPr>
            <a:xfrm>
              <a:off x="6497700" y="1005384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6"/>
                  </a:moveTo>
                  <a:cubicBezTo>
                    <a:pt x="240" y="1"/>
                    <a:pt x="1" y="70"/>
                    <a:pt x="101" y="117"/>
                  </a:cubicBezTo>
                  <a:cubicBezTo>
                    <a:pt x="153" y="140"/>
                    <a:pt x="392" y="71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8" name="Google Shape;8918;p5"/>
            <p:cNvSpPr/>
            <p:nvPr/>
          </p:nvSpPr>
          <p:spPr>
            <a:xfrm>
              <a:off x="4315893" y="986867"/>
              <a:ext cx="37870" cy="26858"/>
            </a:xfrm>
            <a:custGeom>
              <a:avLst/>
              <a:gdLst/>
              <a:ahLst/>
              <a:cxnLst/>
              <a:rect l="l" t="t" r="r" b="b"/>
              <a:pathLst>
                <a:path w="1061" h="892" extrusionOk="0">
                  <a:moveTo>
                    <a:pt x="1061" y="549"/>
                  </a:moveTo>
                  <a:lnTo>
                    <a:pt x="1061" y="368"/>
                  </a:lnTo>
                  <a:cubicBezTo>
                    <a:pt x="280" y="1"/>
                    <a:pt x="1" y="891"/>
                    <a:pt x="1061" y="5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9" name="Google Shape;8919;p5"/>
            <p:cNvSpPr/>
            <p:nvPr/>
          </p:nvSpPr>
          <p:spPr>
            <a:xfrm>
              <a:off x="9025396" y="995177"/>
              <a:ext cx="22629" cy="8250"/>
            </a:xfrm>
            <a:custGeom>
              <a:avLst/>
              <a:gdLst/>
              <a:ahLst/>
              <a:cxnLst/>
              <a:rect l="l" t="t" r="r" b="b"/>
              <a:pathLst>
                <a:path w="634" h="274" extrusionOk="0">
                  <a:moveTo>
                    <a:pt x="634" y="0"/>
                  </a:moveTo>
                  <a:lnTo>
                    <a:pt x="248" y="0"/>
                  </a:lnTo>
                  <a:cubicBezTo>
                    <a:pt x="235" y="117"/>
                    <a:pt x="0" y="126"/>
                    <a:pt x="54" y="273"/>
                  </a:cubicBezTo>
                  <a:lnTo>
                    <a:pt x="634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0" name="Google Shape;8920;p5"/>
            <p:cNvSpPr/>
            <p:nvPr/>
          </p:nvSpPr>
          <p:spPr>
            <a:xfrm>
              <a:off x="17418" y="997526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4"/>
                  </a:moveTo>
                  <a:cubicBezTo>
                    <a:pt x="193" y="53"/>
                    <a:pt x="39" y="1"/>
                    <a:pt x="1" y="104"/>
                  </a:cubicBezTo>
                  <a:cubicBezTo>
                    <a:pt x="1" y="155"/>
                    <a:pt x="156" y="206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1" name="Google Shape;8921;p5"/>
            <p:cNvSpPr/>
            <p:nvPr/>
          </p:nvSpPr>
          <p:spPr>
            <a:xfrm>
              <a:off x="8669441" y="994816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1" y="104"/>
                  </a:moveTo>
                  <a:cubicBezTo>
                    <a:pt x="194" y="53"/>
                    <a:pt x="37" y="1"/>
                    <a:pt x="1" y="104"/>
                  </a:cubicBezTo>
                  <a:cubicBezTo>
                    <a:pt x="1" y="155"/>
                    <a:pt x="157" y="207"/>
                    <a:pt x="191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2" name="Google Shape;8922;p5"/>
            <p:cNvSpPr/>
            <p:nvPr/>
          </p:nvSpPr>
          <p:spPr>
            <a:xfrm>
              <a:off x="8318769" y="986958"/>
              <a:ext cx="39547" cy="16771"/>
            </a:xfrm>
            <a:custGeom>
              <a:avLst/>
              <a:gdLst/>
              <a:ahLst/>
              <a:cxnLst/>
              <a:rect l="l" t="t" r="r" b="b"/>
              <a:pathLst>
                <a:path w="1108" h="557" extrusionOk="0">
                  <a:moveTo>
                    <a:pt x="955" y="455"/>
                  </a:moveTo>
                  <a:cubicBezTo>
                    <a:pt x="1107" y="143"/>
                    <a:pt x="774" y="57"/>
                    <a:pt x="375" y="1"/>
                  </a:cubicBezTo>
                  <a:cubicBezTo>
                    <a:pt x="0" y="175"/>
                    <a:pt x="173" y="557"/>
                    <a:pt x="955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3" name="Google Shape;8923;p5"/>
            <p:cNvSpPr/>
            <p:nvPr/>
          </p:nvSpPr>
          <p:spPr>
            <a:xfrm>
              <a:off x="5664759" y="99716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4" y="1"/>
                    <a:pt x="1" y="70"/>
                    <a:pt x="103" y="116"/>
                  </a:cubicBezTo>
                  <a:cubicBezTo>
                    <a:pt x="158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4" name="Google Shape;8924;p5"/>
            <p:cNvSpPr/>
            <p:nvPr/>
          </p:nvSpPr>
          <p:spPr>
            <a:xfrm>
              <a:off x="695313" y="99716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3" y="26"/>
                  </a:moveTo>
                  <a:cubicBezTo>
                    <a:pt x="238" y="1"/>
                    <a:pt x="1" y="70"/>
                    <a:pt x="97" y="116"/>
                  </a:cubicBezTo>
                  <a:cubicBezTo>
                    <a:pt x="153" y="142"/>
                    <a:pt x="391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5" name="Google Shape;8925;p5"/>
            <p:cNvSpPr/>
            <p:nvPr/>
          </p:nvSpPr>
          <p:spPr>
            <a:xfrm>
              <a:off x="8745108" y="995177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7" y="21"/>
                    <a:pt x="7" y="2"/>
                    <a:pt x="1" y="90"/>
                  </a:cubicBezTo>
                  <a:cubicBezTo>
                    <a:pt x="151" y="71"/>
                    <a:pt x="382" y="88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6" name="Google Shape;8926;p5"/>
            <p:cNvSpPr/>
            <p:nvPr/>
          </p:nvSpPr>
          <p:spPr>
            <a:xfrm>
              <a:off x="6404865" y="973409"/>
              <a:ext cx="52754" cy="24540"/>
            </a:xfrm>
            <a:custGeom>
              <a:avLst/>
              <a:gdLst/>
              <a:ahLst/>
              <a:cxnLst/>
              <a:rect l="l" t="t" r="r" b="b"/>
              <a:pathLst>
                <a:path w="1478" h="815" extrusionOk="0">
                  <a:moveTo>
                    <a:pt x="0" y="815"/>
                  </a:moveTo>
                  <a:cubicBezTo>
                    <a:pt x="1478" y="680"/>
                    <a:pt x="33" y="0"/>
                    <a:pt x="0" y="8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7" name="Google Shape;8927;p5"/>
            <p:cNvSpPr/>
            <p:nvPr/>
          </p:nvSpPr>
          <p:spPr>
            <a:xfrm>
              <a:off x="674576" y="994424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2" y="25"/>
                  </a:moveTo>
                  <a:cubicBezTo>
                    <a:pt x="242" y="1"/>
                    <a:pt x="1" y="70"/>
                    <a:pt x="100" y="115"/>
                  </a:cubicBezTo>
                  <a:cubicBezTo>
                    <a:pt x="156" y="143"/>
                    <a:pt x="394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8" name="Google Shape;8928;p5"/>
            <p:cNvSpPr/>
            <p:nvPr/>
          </p:nvSpPr>
          <p:spPr>
            <a:xfrm>
              <a:off x="3218012" y="98665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1"/>
                  </a:moveTo>
                  <a:cubicBezTo>
                    <a:pt x="196" y="52"/>
                    <a:pt x="38" y="0"/>
                    <a:pt x="1" y="101"/>
                  </a:cubicBezTo>
                  <a:cubicBezTo>
                    <a:pt x="1" y="153"/>
                    <a:pt x="160" y="205"/>
                    <a:pt x="194" y="1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9" name="Google Shape;8929;p5"/>
            <p:cNvSpPr/>
            <p:nvPr/>
          </p:nvSpPr>
          <p:spPr>
            <a:xfrm>
              <a:off x="6962443" y="981538"/>
              <a:ext cx="22522" cy="8160"/>
            </a:xfrm>
            <a:custGeom>
              <a:avLst/>
              <a:gdLst/>
              <a:ahLst/>
              <a:cxnLst/>
              <a:rect l="l" t="t" r="r" b="b"/>
              <a:pathLst>
                <a:path w="631" h="271" extrusionOk="0">
                  <a:moveTo>
                    <a:pt x="577" y="0"/>
                  </a:moveTo>
                  <a:lnTo>
                    <a:pt x="0" y="0"/>
                  </a:lnTo>
                  <a:lnTo>
                    <a:pt x="0" y="271"/>
                  </a:lnTo>
                  <a:lnTo>
                    <a:pt x="384" y="271"/>
                  </a:lnTo>
                  <a:cubicBezTo>
                    <a:pt x="396" y="157"/>
                    <a:pt x="631" y="147"/>
                    <a:pt x="5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0" name="Google Shape;8930;p5"/>
            <p:cNvSpPr/>
            <p:nvPr/>
          </p:nvSpPr>
          <p:spPr>
            <a:xfrm>
              <a:off x="6645821" y="981448"/>
              <a:ext cx="20666" cy="8220"/>
            </a:xfrm>
            <a:custGeom>
              <a:avLst/>
              <a:gdLst/>
              <a:ahLst/>
              <a:cxnLst/>
              <a:rect l="l" t="t" r="r" b="b"/>
              <a:pathLst>
                <a:path w="579" h="273" extrusionOk="0">
                  <a:moveTo>
                    <a:pt x="579" y="92"/>
                  </a:moveTo>
                  <a:cubicBezTo>
                    <a:pt x="385" y="92"/>
                    <a:pt x="348" y="18"/>
                    <a:pt x="194" y="1"/>
                  </a:cubicBezTo>
                  <a:cubicBezTo>
                    <a:pt x="194" y="92"/>
                    <a:pt x="38" y="109"/>
                    <a:pt x="0" y="182"/>
                  </a:cubicBezTo>
                  <a:cubicBezTo>
                    <a:pt x="194" y="182"/>
                    <a:pt x="230" y="255"/>
                    <a:pt x="385" y="272"/>
                  </a:cubicBezTo>
                  <a:cubicBezTo>
                    <a:pt x="385" y="184"/>
                    <a:pt x="541" y="168"/>
                    <a:pt x="579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1" name="Google Shape;8931;p5"/>
            <p:cNvSpPr/>
            <p:nvPr/>
          </p:nvSpPr>
          <p:spPr>
            <a:xfrm>
              <a:off x="3613656" y="986175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2" y="27"/>
                  </a:moveTo>
                  <a:cubicBezTo>
                    <a:pt x="238" y="0"/>
                    <a:pt x="0" y="71"/>
                    <a:pt x="102" y="117"/>
                  </a:cubicBezTo>
                  <a:cubicBezTo>
                    <a:pt x="153" y="143"/>
                    <a:pt x="395" y="75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2" name="Google Shape;8932;p5"/>
            <p:cNvSpPr/>
            <p:nvPr/>
          </p:nvSpPr>
          <p:spPr>
            <a:xfrm>
              <a:off x="2213180" y="983886"/>
              <a:ext cx="6853" cy="6203"/>
            </a:xfrm>
            <a:custGeom>
              <a:avLst/>
              <a:gdLst/>
              <a:ahLst/>
              <a:cxnLst/>
              <a:rect l="l" t="t" r="r" b="b"/>
              <a:pathLst>
                <a:path w="192" h="206" extrusionOk="0">
                  <a:moveTo>
                    <a:pt x="191" y="103"/>
                  </a:moveTo>
                  <a:cubicBezTo>
                    <a:pt x="192" y="53"/>
                    <a:pt x="35" y="1"/>
                    <a:pt x="0" y="103"/>
                  </a:cubicBezTo>
                  <a:cubicBezTo>
                    <a:pt x="0" y="153"/>
                    <a:pt x="154" y="206"/>
                    <a:pt x="191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3" name="Google Shape;8933;p5"/>
            <p:cNvSpPr/>
            <p:nvPr/>
          </p:nvSpPr>
          <p:spPr>
            <a:xfrm>
              <a:off x="8115218" y="98349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4"/>
                  </a:moveTo>
                  <a:cubicBezTo>
                    <a:pt x="242" y="1"/>
                    <a:pt x="0" y="69"/>
                    <a:pt x="101" y="116"/>
                  </a:cubicBezTo>
                  <a:cubicBezTo>
                    <a:pt x="156" y="142"/>
                    <a:pt x="393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4" name="Google Shape;8934;p5"/>
            <p:cNvSpPr/>
            <p:nvPr/>
          </p:nvSpPr>
          <p:spPr>
            <a:xfrm>
              <a:off x="275363" y="98349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4"/>
                  </a:moveTo>
                  <a:cubicBezTo>
                    <a:pt x="240" y="1"/>
                    <a:pt x="0" y="69"/>
                    <a:pt x="99" y="116"/>
                  </a:cubicBezTo>
                  <a:cubicBezTo>
                    <a:pt x="154" y="142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5" name="Google Shape;8935;p5"/>
            <p:cNvSpPr/>
            <p:nvPr/>
          </p:nvSpPr>
          <p:spPr>
            <a:xfrm>
              <a:off x="6800509" y="98072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7"/>
                  </a:moveTo>
                  <a:cubicBezTo>
                    <a:pt x="240" y="0"/>
                    <a:pt x="0" y="71"/>
                    <a:pt x="102" y="119"/>
                  </a:cubicBezTo>
                  <a:cubicBezTo>
                    <a:pt x="154" y="142"/>
                    <a:pt x="393" y="74"/>
                    <a:pt x="295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6" name="Google Shape;8936;p5"/>
            <p:cNvSpPr/>
            <p:nvPr/>
          </p:nvSpPr>
          <p:spPr>
            <a:xfrm>
              <a:off x="6539352" y="975667"/>
              <a:ext cx="23843" cy="5902"/>
            </a:xfrm>
            <a:custGeom>
              <a:avLst/>
              <a:gdLst/>
              <a:ahLst/>
              <a:cxnLst/>
              <a:rect l="l" t="t" r="r" b="b"/>
              <a:pathLst>
                <a:path w="668" h="196" extrusionOk="0">
                  <a:moveTo>
                    <a:pt x="476" y="195"/>
                  </a:moveTo>
                  <a:cubicBezTo>
                    <a:pt x="476" y="103"/>
                    <a:pt x="632" y="87"/>
                    <a:pt x="668" y="14"/>
                  </a:cubicBezTo>
                  <a:cubicBezTo>
                    <a:pt x="368" y="22"/>
                    <a:pt x="1" y="1"/>
                    <a:pt x="91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7" name="Google Shape;8937;p5"/>
            <p:cNvSpPr/>
            <p:nvPr/>
          </p:nvSpPr>
          <p:spPr>
            <a:xfrm>
              <a:off x="6026211" y="972897"/>
              <a:ext cx="7139" cy="6263"/>
            </a:xfrm>
            <a:custGeom>
              <a:avLst/>
              <a:gdLst/>
              <a:ahLst/>
              <a:cxnLst/>
              <a:rect l="l" t="t" r="r" b="b"/>
              <a:pathLst>
                <a:path w="200" h="208" extrusionOk="0">
                  <a:moveTo>
                    <a:pt x="197" y="105"/>
                  </a:moveTo>
                  <a:cubicBezTo>
                    <a:pt x="199" y="54"/>
                    <a:pt x="40" y="0"/>
                    <a:pt x="5" y="105"/>
                  </a:cubicBezTo>
                  <a:cubicBezTo>
                    <a:pt x="1" y="157"/>
                    <a:pt x="157" y="208"/>
                    <a:pt x="197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8" name="Google Shape;8938;p5"/>
            <p:cNvSpPr/>
            <p:nvPr/>
          </p:nvSpPr>
          <p:spPr>
            <a:xfrm>
              <a:off x="5523884" y="970578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9" name="Google Shape;8939;p5"/>
            <p:cNvSpPr/>
            <p:nvPr/>
          </p:nvSpPr>
          <p:spPr>
            <a:xfrm>
              <a:off x="2133837" y="972536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4" y="140"/>
                    <a:pt x="392" y="72"/>
                    <a:pt x="292" y="24"/>
                  </a:cubicBezTo>
                  <a:cubicBezTo>
                    <a:pt x="240" y="1"/>
                    <a:pt x="0" y="71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0" name="Google Shape;8940;p5"/>
            <p:cNvSpPr/>
            <p:nvPr/>
          </p:nvSpPr>
          <p:spPr>
            <a:xfrm>
              <a:off x="560255" y="967869"/>
              <a:ext cx="21594" cy="6383"/>
            </a:xfrm>
            <a:custGeom>
              <a:avLst/>
              <a:gdLst/>
              <a:ahLst/>
              <a:cxnLst/>
              <a:rect l="l" t="t" r="r" b="b"/>
              <a:pathLst>
                <a:path w="605" h="212" extrusionOk="0">
                  <a:moveTo>
                    <a:pt x="605" y="182"/>
                  </a:moveTo>
                  <a:lnTo>
                    <a:pt x="605" y="0"/>
                  </a:lnTo>
                  <a:lnTo>
                    <a:pt x="25" y="0"/>
                  </a:lnTo>
                  <a:cubicBezTo>
                    <a:pt x="0" y="162"/>
                    <a:pt x="217" y="212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1" name="Google Shape;8941;p5"/>
            <p:cNvSpPr/>
            <p:nvPr/>
          </p:nvSpPr>
          <p:spPr>
            <a:xfrm>
              <a:off x="5224358" y="964346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2" y="26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2" y="142"/>
                    <a:pt x="391" y="71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2" name="Google Shape;8942;p5"/>
            <p:cNvSpPr/>
            <p:nvPr/>
          </p:nvSpPr>
          <p:spPr>
            <a:xfrm>
              <a:off x="1976293" y="959800"/>
              <a:ext cx="34158" cy="8822"/>
            </a:xfrm>
            <a:custGeom>
              <a:avLst/>
              <a:gdLst/>
              <a:ahLst/>
              <a:cxnLst/>
              <a:rect l="l" t="t" r="r" b="b"/>
              <a:pathLst>
                <a:path w="957" h="293" extrusionOk="0">
                  <a:moveTo>
                    <a:pt x="78" y="177"/>
                  </a:moveTo>
                  <a:cubicBezTo>
                    <a:pt x="323" y="182"/>
                    <a:pt x="347" y="293"/>
                    <a:pt x="659" y="268"/>
                  </a:cubicBezTo>
                  <a:cubicBezTo>
                    <a:pt x="956" y="45"/>
                    <a:pt x="1" y="1"/>
                    <a:pt x="78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3" name="Google Shape;8943;p5"/>
            <p:cNvSpPr/>
            <p:nvPr/>
          </p:nvSpPr>
          <p:spPr>
            <a:xfrm>
              <a:off x="4673704" y="96160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4" y="142"/>
                    <a:pt x="391" y="72"/>
                    <a:pt x="292" y="25"/>
                  </a:cubicBezTo>
                  <a:cubicBezTo>
                    <a:pt x="240" y="1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4" name="Google Shape;8944;p5"/>
            <p:cNvSpPr/>
            <p:nvPr/>
          </p:nvSpPr>
          <p:spPr>
            <a:xfrm>
              <a:off x="4050953" y="959047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5" y="110"/>
                  </a:moveTo>
                  <a:cubicBezTo>
                    <a:pt x="345" y="1"/>
                    <a:pt x="171" y="56"/>
                    <a:pt x="0" y="110"/>
                  </a:cubicBezTo>
                  <a:cubicBezTo>
                    <a:pt x="0" y="202"/>
                    <a:pt x="336" y="225"/>
                    <a:pt x="385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5" name="Google Shape;8945;p5"/>
            <p:cNvSpPr/>
            <p:nvPr/>
          </p:nvSpPr>
          <p:spPr>
            <a:xfrm>
              <a:off x="1228799" y="959649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0"/>
                  </a:moveTo>
                  <a:cubicBezTo>
                    <a:pt x="236" y="20"/>
                    <a:pt x="6" y="3"/>
                    <a:pt x="1" y="90"/>
                  </a:cubicBezTo>
                  <a:cubicBezTo>
                    <a:pt x="151" y="71"/>
                    <a:pt x="381" y="89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6" name="Google Shape;8946;p5"/>
            <p:cNvSpPr/>
            <p:nvPr/>
          </p:nvSpPr>
          <p:spPr>
            <a:xfrm>
              <a:off x="707377" y="951460"/>
              <a:ext cx="27162" cy="10930"/>
            </a:xfrm>
            <a:custGeom>
              <a:avLst/>
              <a:gdLst/>
              <a:ahLst/>
              <a:cxnLst/>
              <a:rect l="l" t="t" r="r" b="b"/>
              <a:pathLst>
                <a:path w="761" h="363" extrusionOk="0">
                  <a:moveTo>
                    <a:pt x="532" y="362"/>
                  </a:moveTo>
                  <a:cubicBezTo>
                    <a:pt x="648" y="357"/>
                    <a:pt x="760" y="349"/>
                    <a:pt x="722" y="272"/>
                  </a:cubicBezTo>
                  <a:cubicBezTo>
                    <a:pt x="405" y="270"/>
                    <a:pt x="615" y="20"/>
                    <a:pt x="337" y="1"/>
                  </a:cubicBezTo>
                  <a:cubicBezTo>
                    <a:pt x="1" y="185"/>
                    <a:pt x="478" y="178"/>
                    <a:pt x="144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7" name="Google Shape;8947;p5"/>
            <p:cNvSpPr/>
            <p:nvPr/>
          </p:nvSpPr>
          <p:spPr>
            <a:xfrm>
              <a:off x="4456947" y="953477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8" y="114"/>
                  </a:moveTo>
                  <a:cubicBezTo>
                    <a:pt x="385" y="21"/>
                    <a:pt x="48" y="0"/>
                    <a:pt x="0" y="114"/>
                  </a:cubicBezTo>
                  <a:cubicBezTo>
                    <a:pt x="219" y="105"/>
                    <a:pt x="303" y="247"/>
                    <a:pt x="388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8" name="Google Shape;8948;p5"/>
            <p:cNvSpPr/>
            <p:nvPr/>
          </p:nvSpPr>
          <p:spPr>
            <a:xfrm>
              <a:off x="819806" y="948690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83" y="364"/>
                  </a:moveTo>
                  <a:lnTo>
                    <a:pt x="660" y="364"/>
                  </a:lnTo>
                  <a:cubicBezTo>
                    <a:pt x="716" y="158"/>
                    <a:pt x="614" y="22"/>
                    <a:pt x="274" y="0"/>
                  </a:cubicBezTo>
                  <a:cubicBezTo>
                    <a:pt x="214" y="123"/>
                    <a:pt x="0" y="174"/>
                    <a:pt x="83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9" name="Google Shape;8949;p5"/>
            <p:cNvSpPr/>
            <p:nvPr/>
          </p:nvSpPr>
          <p:spPr>
            <a:xfrm>
              <a:off x="4564915" y="943601"/>
              <a:ext cx="36621" cy="17976"/>
            </a:xfrm>
            <a:custGeom>
              <a:avLst/>
              <a:gdLst/>
              <a:ahLst/>
              <a:cxnLst/>
              <a:rect l="l" t="t" r="r" b="b"/>
              <a:pathLst>
                <a:path w="1026" h="597" extrusionOk="0">
                  <a:moveTo>
                    <a:pt x="1026" y="169"/>
                  </a:moveTo>
                  <a:cubicBezTo>
                    <a:pt x="411" y="225"/>
                    <a:pt x="429" y="1"/>
                    <a:pt x="64" y="169"/>
                  </a:cubicBezTo>
                  <a:cubicBezTo>
                    <a:pt x="1" y="596"/>
                    <a:pt x="954" y="413"/>
                    <a:pt x="1026" y="16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0" name="Google Shape;8950;p5"/>
            <p:cNvSpPr/>
            <p:nvPr/>
          </p:nvSpPr>
          <p:spPr>
            <a:xfrm>
              <a:off x="1159949" y="951068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4" y="103"/>
                  </a:moveTo>
                  <a:cubicBezTo>
                    <a:pt x="196" y="52"/>
                    <a:pt x="38" y="1"/>
                    <a:pt x="1" y="103"/>
                  </a:cubicBezTo>
                  <a:cubicBezTo>
                    <a:pt x="1" y="154"/>
                    <a:pt x="160" y="207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1" name="Google Shape;8951;p5"/>
            <p:cNvSpPr/>
            <p:nvPr/>
          </p:nvSpPr>
          <p:spPr>
            <a:xfrm>
              <a:off x="5771549" y="946010"/>
              <a:ext cx="20737" cy="8190"/>
            </a:xfrm>
            <a:custGeom>
              <a:avLst/>
              <a:gdLst/>
              <a:ahLst/>
              <a:cxnLst/>
              <a:rect l="l" t="t" r="r" b="b"/>
              <a:pathLst>
                <a:path w="581" h="272" extrusionOk="0">
                  <a:moveTo>
                    <a:pt x="580" y="0"/>
                  </a:moveTo>
                  <a:lnTo>
                    <a:pt x="1" y="0"/>
                  </a:lnTo>
                  <a:lnTo>
                    <a:pt x="1" y="272"/>
                  </a:lnTo>
                  <a:lnTo>
                    <a:pt x="580" y="27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2" name="Google Shape;8952;p5"/>
            <p:cNvSpPr/>
            <p:nvPr/>
          </p:nvSpPr>
          <p:spPr>
            <a:xfrm>
              <a:off x="4662532" y="945980"/>
              <a:ext cx="14705" cy="9485"/>
            </a:xfrm>
            <a:custGeom>
              <a:avLst/>
              <a:gdLst/>
              <a:ahLst/>
              <a:cxnLst/>
              <a:rect l="l" t="t" r="r" b="b"/>
              <a:pathLst>
                <a:path w="412" h="315" extrusionOk="0">
                  <a:moveTo>
                    <a:pt x="412" y="272"/>
                  </a:moveTo>
                  <a:lnTo>
                    <a:pt x="412" y="89"/>
                  </a:lnTo>
                  <a:cubicBezTo>
                    <a:pt x="219" y="89"/>
                    <a:pt x="183" y="16"/>
                    <a:pt x="25" y="0"/>
                  </a:cubicBezTo>
                  <a:cubicBezTo>
                    <a:pt x="45" y="144"/>
                    <a:pt x="1" y="315"/>
                    <a:pt x="412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3" name="Google Shape;8953;p5"/>
            <p:cNvSpPr/>
            <p:nvPr/>
          </p:nvSpPr>
          <p:spPr>
            <a:xfrm>
              <a:off x="805351" y="947967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4"/>
                  </a:moveTo>
                  <a:cubicBezTo>
                    <a:pt x="241" y="1"/>
                    <a:pt x="1" y="69"/>
                    <a:pt x="99" y="117"/>
                  </a:cubicBezTo>
                  <a:cubicBezTo>
                    <a:pt x="156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4" name="Google Shape;8954;p5"/>
            <p:cNvSpPr/>
            <p:nvPr/>
          </p:nvSpPr>
          <p:spPr>
            <a:xfrm>
              <a:off x="8779551" y="942668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8" y="111"/>
                  </a:moveTo>
                  <a:cubicBezTo>
                    <a:pt x="346" y="0"/>
                    <a:pt x="171" y="55"/>
                    <a:pt x="0" y="111"/>
                  </a:cubicBezTo>
                  <a:cubicBezTo>
                    <a:pt x="4" y="200"/>
                    <a:pt x="336" y="224"/>
                    <a:pt x="388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5" name="Google Shape;8955;p5"/>
            <p:cNvSpPr/>
            <p:nvPr/>
          </p:nvSpPr>
          <p:spPr>
            <a:xfrm>
              <a:off x="8996236" y="939747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38" y="1"/>
                    <a:pt x="0" y="69"/>
                    <a:pt x="100" y="117"/>
                  </a:cubicBezTo>
                  <a:cubicBezTo>
                    <a:pt x="152" y="142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6" name="Google Shape;8956;p5"/>
            <p:cNvSpPr/>
            <p:nvPr/>
          </p:nvSpPr>
          <p:spPr>
            <a:xfrm>
              <a:off x="8913574" y="939747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6" y="26"/>
                  </a:moveTo>
                  <a:cubicBezTo>
                    <a:pt x="242" y="1"/>
                    <a:pt x="1" y="69"/>
                    <a:pt x="104" y="117"/>
                  </a:cubicBezTo>
                  <a:cubicBezTo>
                    <a:pt x="157" y="142"/>
                    <a:pt x="396" y="73"/>
                    <a:pt x="296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7" name="Google Shape;8957;p5"/>
            <p:cNvSpPr/>
            <p:nvPr/>
          </p:nvSpPr>
          <p:spPr>
            <a:xfrm>
              <a:off x="8571146" y="928758"/>
              <a:ext cx="22629" cy="11773"/>
            </a:xfrm>
            <a:custGeom>
              <a:avLst/>
              <a:gdLst/>
              <a:ahLst/>
              <a:cxnLst/>
              <a:rect l="l" t="t" r="r" b="b"/>
              <a:pathLst>
                <a:path w="634" h="391" extrusionOk="0">
                  <a:moveTo>
                    <a:pt x="634" y="391"/>
                  </a:moveTo>
                  <a:lnTo>
                    <a:pt x="634" y="28"/>
                  </a:lnTo>
                  <a:cubicBezTo>
                    <a:pt x="124" y="0"/>
                    <a:pt x="0" y="154"/>
                    <a:pt x="54" y="3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8" name="Google Shape;8958;p5"/>
            <p:cNvSpPr/>
            <p:nvPr/>
          </p:nvSpPr>
          <p:spPr>
            <a:xfrm>
              <a:off x="1713958" y="937007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5"/>
                  </a:moveTo>
                  <a:cubicBezTo>
                    <a:pt x="238" y="0"/>
                    <a:pt x="0" y="70"/>
                    <a:pt x="101" y="117"/>
                  </a:cubicBezTo>
                  <a:cubicBezTo>
                    <a:pt x="152" y="141"/>
                    <a:pt x="393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9" name="Google Shape;8959;p5"/>
            <p:cNvSpPr/>
            <p:nvPr/>
          </p:nvSpPr>
          <p:spPr>
            <a:xfrm>
              <a:off x="1690009" y="924091"/>
              <a:ext cx="22950" cy="13730"/>
            </a:xfrm>
            <a:custGeom>
              <a:avLst/>
              <a:gdLst/>
              <a:ahLst/>
              <a:cxnLst/>
              <a:rect l="l" t="t" r="r" b="b"/>
              <a:pathLst>
                <a:path w="643" h="456" extrusionOk="0">
                  <a:moveTo>
                    <a:pt x="0" y="91"/>
                  </a:moveTo>
                  <a:lnTo>
                    <a:pt x="0" y="456"/>
                  </a:lnTo>
                  <a:lnTo>
                    <a:pt x="580" y="456"/>
                  </a:lnTo>
                  <a:cubicBezTo>
                    <a:pt x="630" y="218"/>
                    <a:pt x="643" y="0"/>
                    <a:pt x="0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0" name="Google Shape;8960;p5"/>
            <p:cNvSpPr/>
            <p:nvPr/>
          </p:nvSpPr>
          <p:spPr>
            <a:xfrm>
              <a:off x="8063751" y="924091"/>
              <a:ext cx="26841" cy="13068"/>
            </a:xfrm>
            <a:custGeom>
              <a:avLst/>
              <a:gdLst/>
              <a:ahLst/>
              <a:cxnLst/>
              <a:rect l="l" t="t" r="r" b="b"/>
              <a:pathLst>
                <a:path w="752" h="434" extrusionOk="0">
                  <a:moveTo>
                    <a:pt x="191" y="0"/>
                  </a:moveTo>
                  <a:cubicBezTo>
                    <a:pt x="209" y="159"/>
                    <a:pt x="150" y="283"/>
                    <a:pt x="0" y="363"/>
                  </a:cubicBezTo>
                  <a:cubicBezTo>
                    <a:pt x="658" y="433"/>
                    <a:pt x="752" y="17"/>
                    <a:pt x="19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1" name="Google Shape;8961;p5"/>
            <p:cNvSpPr/>
            <p:nvPr/>
          </p:nvSpPr>
          <p:spPr>
            <a:xfrm>
              <a:off x="3851185" y="928878"/>
              <a:ext cx="13849" cy="7407"/>
            </a:xfrm>
            <a:custGeom>
              <a:avLst/>
              <a:gdLst/>
              <a:ahLst/>
              <a:cxnLst/>
              <a:rect l="l" t="t" r="r" b="b"/>
              <a:pathLst>
                <a:path w="388" h="246" extrusionOk="0">
                  <a:moveTo>
                    <a:pt x="388" y="114"/>
                  </a:moveTo>
                  <a:cubicBezTo>
                    <a:pt x="385" y="22"/>
                    <a:pt x="50" y="0"/>
                    <a:pt x="0" y="114"/>
                  </a:cubicBezTo>
                  <a:cubicBezTo>
                    <a:pt x="219" y="103"/>
                    <a:pt x="304" y="246"/>
                    <a:pt x="388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2" name="Google Shape;8962;p5"/>
            <p:cNvSpPr/>
            <p:nvPr/>
          </p:nvSpPr>
          <p:spPr>
            <a:xfrm>
              <a:off x="1486672" y="931558"/>
              <a:ext cx="14206" cy="4306"/>
            </a:xfrm>
            <a:custGeom>
              <a:avLst/>
              <a:gdLst/>
              <a:ahLst/>
              <a:cxnLst/>
              <a:rect l="l" t="t" r="r" b="b"/>
              <a:pathLst>
                <a:path w="398" h="143" extrusionOk="0">
                  <a:moveTo>
                    <a:pt x="296" y="25"/>
                  </a:moveTo>
                  <a:cubicBezTo>
                    <a:pt x="242" y="0"/>
                    <a:pt x="1" y="69"/>
                    <a:pt x="104" y="115"/>
                  </a:cubicBezTo>
                  <a:cubicBezTo>
                    <a:pt x="158" y="142"/>
                    <a:pt x="398" y="72"/>
                    <a:pt x="296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3" name="Google Shape;8963;p5"/>
            <p:cNvSpPr/>
            <p:nvPr/>
          </p:nvSpPr>
          <p:spPr>
            <a:xfrm>
              <a:off x="506003" y="929179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7" y="104"/>
                  </a:moveTo>
                  <a:cubicBezTo>
                    <a:pt x="197" y="53"/>
                    <a:pt x="37" y="1"/>
                    <a:pt x="4" y="104"/>
                  </a:cubicBezTo>
                  <a:cubicBezTo>
                    <a:pt x="1" y="155"/>
                    <a:pt x="160" y="208"/>
                    <a:pt x="197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4" name="Google Shape;8964;p5"/>
            <p:cNvSpPr/>
            <p:nvPr/>
          </p:nvSpPr>
          <p:spPr>
            <a:xfrm>
              <a:off x="217006" y="925988"/>
              <a:ext cx="27626" cy="9906"/>
            </a:xfrm>
            <a:custGeom>
              <a:avLst/>
              <a:gdLst/>
              <a:ahLst/>
              <a:cxnLst/>
              <a:rect l="l" t="t" r="r" b="b"/>
              <a:pathLst>
                <a:path w="774" h="329" extrusionOk="0">
                  <a:moveTo>
                    <a:pt x="774" y="120"/>
                  </a:moveTo>
                  <a:cubicBezTo>
                    <a:pt x="514" y="2"/>
                    <a:pt x="54" y="1"/>
                    <a:pt x="1" y="210"/>
                  </a:cubicBezTo>
                  <a:cubicBezTo>
                    <a:pt x="257" y="327"/>
                    <a:pt x="719" y="329"/>
                    <a:pt x="774" y="12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5" name="Google Shape;8965;p5"/>
            <p:cNvSpPr/>
            <p:nvPr/>
          </p:nvSpPr>
          <p:spPr>
            <a:xfrm>
              <a:off x="4081219" y="915751"/>
              <a:ext cx="37120" cy="16560"/>
            </a:xfrm>
            <a:custGeom>
              <a:avLst/>
              <a:gdLst/>
              <a:ahLst/>
              <a:cxnLst/>
              <a:rect l="l" t="t" r="r" b="b"/>
              <a:pathLst>
                <a:path w="1040" h="550" extrusionOk="0">
                  <a:moveTo>
                    <a:pt x="887" y="550"/>
                  </a:moveTo>
                  <a:cubicBezTo>
                    <a:pt x="1040" y="0"/>
                    <a:pt x="1" y="490"/>
                    <a:pt x="887" y="5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6" name="Google Shape;8966;p5"/>
            <p:cNvSpPr/>
            <p:nvPr/>
          </p:nvSpPr>
          <p:spPr>
            <a:xfrm>
              <a:off x="806207" y="924272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5" y="177"/>
                  </a:moveTo>
                  <a:cubicBezTo>
                    <a:pt x="321" y="182"/>
                    <a:pt x="345" y="293"/>
                    <a:pt x="655" y="267"/>
                  </a:cubicBezTo>
                  <a:cubicBezTo>
                    <a:pt x="954" y="44"/>
                    <a:pt x="0" y="1"/>
                    <a:pt x="75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7" name="Google Shape;8967;p5"/>
            <p:cNvSpPr/>
            <p:nvPr/>
          </p:nvSpPr>
          <p:spPr>
            <a:xfrm>
              <a:off x="6903837" y="92607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39" y="1"/>
                    <a:pt x="0" y="70"/>
                    <a:pt x="98" y="117"/>
                  </a:cubicBezTo>
                  <a:cubicBezTo>
                    <a:pt x="153" y="142"/>
                    <a:pt x="392" y="71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8" name="Google Shape;8968;p5"/>
            <p:cNvSpPr/>
            <p:nvPr/>
          </p:nvSpPr>
          <p:spPr>
            <a:xfrm>
              <a:off x="5927023" y="918641"/>
              <a:ext cx="25556" cy="10960"/>
            </a:xfrm>
            <a:custGeom>
              <a:avLst/>
              <a:gdLst/>
              <a:ahLst/>
              <a:cxnLst/>
              <a:rect l="l" t="t" r="r" b="b"/>
              <a:pathLst>
                <a:path w="716" h="364" extrusionOk="0">
                  <a:moveTo>
                    <a:pt x="662" y="364"/>
                  </a:moveTo>
                  <a:cubicBezTo>
                    <a:pt x="716" y="158"/>
                    <a:pt x="613" y="22"/>
                    <a:pt x="275" y="1"/>
                  </a:cubicBezTo>
                  <a:cubicBezTo>
                    <a:pt x="215" y="122"/>
                    <a:pt x="1" y="173"/>
                    <a:pt x="84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9" name="Google Shape;8969;p5"/>
            <p:cNvSpPr/>
            <p:nvPr/>
          </p:nvSpPr>
          <p:spPr>
            <a:xfrm>
              <a:off x="2857632" y="914908"/>
              <a:ext cx="39833" cy="15838"/>
            </a:xfrm>
            <a:custGeom>
              <a:avLst/>
              <a:gdLst/>
              <a:ahLst/>
              <a:cxnLst/>
              <a:rect l="l" t="t" r="r" b="b"/>
              <a:pathLst>
                <a:path w="1116" h="526" extrusionOk="0">
                  <a:moveTo>
                    <a:pt x="650" y="305"/>
                  </a:moveTo>
                  <a:cubicBezTo>
                    <a:pt x="1116" y="1"/>
                    <a:pt x="1" y="526"/>
                    <a:pt x="650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0" name="Google Shape;8970;p5"/>
            <p:cNvSpPr/>
            <p:nvPr/>
          </p:nvSpPr>
          <p:spPr>
            <a:xfrm>
              <a:off x="2122701" y="915871"/>
              <a:ext cx="14705" cy="9545"/>
            </a:xfrm>
            <a:custGeom>
              <a:avLst/>
              <a:gdLst/>
              <a:ahLst/>
              <a:cxnLst/>
              <a:rect l="l" t="t" r="r" b="b"/>
              <a:pathLst>
                <a:path w="412" h="317" extrusionOk="0">
                  <a:moveTo>
                    <a:pt x="411" y="273"/>
                  </a:moveTo>
                  <a:lnTo>
                    <a:pt x="411" y="93"/>
                  </a:lnTo>
                  <a:cubicBezTo>
                    <a:pt x="219" y="93"/>
                    <a:pt x="182" y="18"/>
                    <a:pt x="26" y="0"/>
                  </a:cubicBezTo>
                  <a:cubicBezTo>
                    <a:pt x="46" y="144"/>
                    <a:pt x="0" y="316"/>
                    <a:pt x="41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1" name="Google Shape;8971;p5"/>
            <p:cNvSpPr/>
            <p:nvPr/>
          </p:nvSpPr>
          <p:spPr>
            <a:xfrm>
              <a:off x="1855155" y="921411"/>
              <a:ext cx="13884" cy="2710"/>
            </a:xfrm>
            <a:custGeom>
              <a:avLst/>
              <a:gdLst/>
              <a:ahLst/>
              <a:cxnLst/>
              <a:rect l="l" t="t" r="r" b="b"/>
              <a:pathLst>
                <a:path w="389" h="90" extrusionOk="0">
                  <a:moveTo>
                    <a:pt x="389" y="0"/>
                  </a:moveTo>
                  <a:cubicBezTo>
                    <a:pt x="238" y="20"/>
                    <a:pt x="6" y="2"/>
                    <a:pt x="1" y="89"/>
                  </a:cubicBezTo>
                  <a:cubicBezTo>
                    <a:pt x="152" y="69"/>
                    <a:pt x="382" y="86"/>
                    <a:pt x="38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2" name="Google Shape;8972;p5"/>
            <p:cNvSpPr/>
            <p:nvPr/>
          </p:nvSpPr>
          <p:spPr>
            <a:xfrm>
              <a:off x="3944056" y="917828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8"/>
                  </a:moveTo>
                  <a:cubicBezTo>
                    <a:pt x="242" y="0"/>
                    <a:pt x="1" y="70"/>
                    <a:pt x="100" y="119"/>
                  </a:cubicBezTo>
                  <a:cubicBezTo>
                    <a:pt x="155" y="143"/>
                    <a:pt x="391" y="74"/>
                    <a:pt x="293" y="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3" name="Google Shape;8973;p5"/>
            <p:cNvSpPr/>
            <p:nvPr/>
          </p:nvSpPr>
          <p:spPr>
            <a:xfrm>
              <a:off x="750350" y="917828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3" y="28"/>
                  </a:moveTo>
                  <a:cubicBezTo>
                    <a:pt x="239" y="0"/>
                    <a:pt x="0" y="70"/>
                    <a:pt x="99" y="119"/>
                  </a:cubicBezTo>
                  <a:cubicBezTo>
                    <a:pt x="152" y="143"/>
                    <a:pt x="390" y="74"/>
                    <a:pt x="293" y="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4" name="Google Shape;8974;p5"/>
            <p:cNvSpPr/>
            <p:nvPr/>
          </p:nvSpPr>
          <p:spPr>
            <a:xfrm>
              <a:off x="6928108" y="91316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5" name="Google Shape;8975;p5"/>
            <p:cNvSpPr/>
            <p:nvPr/>
          </p:nvSpPr>
          <p:spPr>
            <a:xfrm>
              <a:off x="3101014" y="91045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6" name="Google Shape;8976;p5"/>
            <p:cNvSpPr/>
            <p:nvPr/>
          </p:nvSpPr>
          <p:spPr>
            <a:xfrm>
              <a:off x="2031473" y="907832"/>
              <a:ext cx="34051" cy="8882"/>
            </a:xfrm>
            <a:custGeom>
              <a:avLst/>
              <a:gdLst/>
              <a:ahLst/>
              <a:cxnLst/>
              <a:rect l="l" t="t" r="r" b="b"/>
              <a:pathLst>
                <a:path w="954" h="295" extrusionOk="0">
                  <a:moveTo>
                    <a:pt x="75" y="177"/>
                  </a:moveTo>
                  <a:cubicBezTo>
                    <a:pt x="321" y="181"/>
                    <a:pt x="341" y="295"/>
                    <a:pt x="654" y="269"/>
                  </a:cubicBezTo>
                  <a:cubicBezTo>
                    <a:pt x="953" y="44"/>
                    <a:pt x="0" y="1"/>
                    <a:pt x="75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7" name="Google Shape;8977;p5"/>
            <p:cNvSpPr/>
            <p:nvPr/>
          </p:nvSpPr>
          <p:spPr>
            <a:xfrm>
              <a:off x="3083739" y="909699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0" y="25"/>
                  </a:moveTo>
                  <a:cubicBezTo>
                    <a:pt x="237" y="0"/>
                    <a:pt x="1" y="69"/>
                    <a:pt x="98" y="115"/>
                  </a:cubicBezTo>
                  <a:cubicBezTo>
                    <a:pt x="152" y="141"/>
                    <a:pt x="391" y="71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8" name="Google Shape;8978;p5"/>
            <p:cNvSpPr/>
            <p:nvPr/>
          </p:nvSpPr>
          <p:spPr>
            <a:xfrm>
              <a:off x="2171849" y="910452"/>
              <a:ext cx="13706" cy="2740"/>
            </a:xfrm>
            <a:custGeom>
              <a:avLst/>
              <a:gdLst/>
              <a:ahLst/>
              <a:cxnLst/>
              <a:rect l="l" t="t" r="r" b="b"/>
              <a:pathLst>
                <a:path w="384" h="91" extrusionOk="0">
                  <a:moveTo>
                    <a:pt x="384" y="0"/>
                  </a:moveTo>
                  <a:cubicBezTo>
                    <a:pt x="235" y="20"/>
                    <a:pt x="3" y="3"/>
                    <a:pt x="0" y="90"/>
                  </a:cubicBezTo>
                  <a:cubicBezTo>
                    <a:pt x="149" y="71"/>
                    <a:pt x="377" y="88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9" name="Google Shape;8979;p5"/>
            <p:cNvSpPr/>
            <p:nvPr/>
          </p:nvSpPr>
          <p:spPr>
            <a:xfrm>
              <a:off x="2027225" y="1577536"/>
              <a:ext cx="50683" cy="16440"/>
            </a:xfrm>
            <a:custGeom>
              <a:avLst/>
              <a:gdLst/>
              <a:ahLst/>
              <a:cxnLst/>
              <a:rect l="l" t="t" r="r" b="b"/>
              <a:pathLst>
                <a:path w="1420" h="546" extrusionOk="0">
                  <a:moveTo>
                    <a:pt x="194" y="545"/>
                  </a:moveTo>
                  <a:cubicBezTo>
                    <a:pt x="1419" y="480"/>
                    <a:pt x="207" y="1"/>
                    <a:pt x="0" y="271"/>
                  </a:cubicBezTo>
                  <a:cubicBezTo>
                    <a:pt x="226" y="288"/>
                    <a:pt x="211" y="416"/>
                    <a:pt x="194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0" name="Google Shape;8980;p5"/>
            <p:cNvSpPr/>
            <p:nvPr/>
          </p:nvSpPr>
          <p:spPr>
            <a:xfrm>
              <a:off x="8717625" y="1287651"/>
              <a:ext cx="34479" cy="10990"/>
            </a:xfrm>
            <a:custGeom>
              <a:avLst/>
              <a:gdLst/>
              <a:ahLst/>
              <a:cxnLst/>
              <a:rect l="l" t="t" r="r" b="b"/>
              <a:pathLst>
                <a:path w="966" h="365" extrusionOk="0">
                  <a:moveTo>
                    <a:pt x="965" y="365"/>
                  </a:moveTo>
                  <a:cubicBezTo>
                    <a:pt x="897" y="123"/>
                    <a:pt x="459" y="58"/>
                    <a:pt x="0" y="1"/>
                  </a:cubicBezTo>
                  <a:cubicBezTo>
                    <a:pt x="79" y="238"/>
                    <a:pt x="601" y="264"/>
                    <a:pt x="965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1" name="Google Shape;8981;p5"/>
            <p:cNvSpPr/>
            <p:nvPr/>
          </p:nvSpPr>
          <p:spPr>
            <a:xfrm>
              <a:off x="9040779" y="1060814"/>
              <a:ext cx="36799" cy="16290"/>
            </a:xfrm>
            <a:custGeom>
              <a:avLst/>
              <a:gdLst/>
              <a:ahLst/>
              <a:cxnLst/>
              <a:rect l="l" t="t" r="r" b="b"/>
              <a:pathLst>
                <a:path w="1031" h="541" extrusionOk="0">
                  <a:moveTo>
                    <a:pt x="203" y="453"/>
                  </a:moveTo>
                  <a:cubicBezTo>
                    <a:pt x="791" y="541"/>
                    <a:pt x="1030" y="8"/>
                    <a:pt x="781" y="0"/>
                  </a:cubicBezTo>
                  <a:cubicBezTo>
                    <a:pt x="609" y="160"/>
                    <a:pt x="0" y="115"/>
                    <a:pt x="203" y="4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2" name="Google Shape;8982;p5"/>
            <p:cNvSpPr/>
            <p:nvPr/>
          </p:nvSpPr>
          <p:spPr>
            <a:xfrm>
              <a:off x="780616" y="988403"/>
              <a:ext cx="35264" cy="10147"/>
            </a:xfrm>
            <a:custGeom>
              <a:avLst/>
              <a:gdLst/>
              <a:ahLst/>
              <a:cxnLst/>
              <a:rect l="l" t="t" r="r" b="b"/>
              <a:pathLst>
                <a:path w="988" h="337" extrusionOk="0">
                  <a:moveTo>
                    <a:pt x="409" y="317"/>
                  </a:moveTo>
                  <a:cubicBezTo>
                    <a:pt x="487" y="161"/>
                    <a:pt x="658" y="336"/>
                    <a:pt x="987" y="317"/>
                  </a:cubicBezTo>
                  <a:lnTo>
                    <a:pt x="987" y="43"/>
                  </a:lnTo>
                  <a:cubicBezTo>
                    <a:pt x="613" y="1"/>
                    <a:pt x="1" y="289"/>
                    <a:pt x="409" y="3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3" name="Google Shape;8983;p5"/>
            <p:cNvSpPr/>
            <p:nvPr/>
          </p:nvSpPr>
          <p:spPr>
            <a:xfrm>
              <a:off x="754097" y="924814"/>
              <a:ext cx="37656" cy="11080"/>
            </a:xfrm>
            <a:custGeom>
              <a:avLst/>
              <a:gdLst/>
              <a:ahLst/>
              <a:cxnLst/>
              <a:rect l="l" t="t" r="r" b="b"/>
              <a:pathLst>
                <a:path w="1055" h="368" extrusionOk="0">
                  <a:moveTo>
                    <a:pt x="960" y="249"/>
                  </a:moveTo>
                  <a:cubicBezTo>
                    <a:pt x="574" y="248"/>
                    <a:pt x="715" y="1"/>
                    <a:pt x="188" y="67"/>
                  </a:cubicBezTo>
                  <a:cubicBezTo>
                    <a:pt x="1" y="288"/>
                    <a:pt x="1054" y="368"/>
                    <a:pt x="960" y="2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4" name="Google Shape;8984;p5"/>
            <p:cNvSpPr/>
            <p:nvPr/>
          </p:nvSpPr>
          <p:spPr>
            <a:xfrm>
              <a:off x="8724086" y="2513159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6" y="110"/>
                  </a:moveTo>
                  <a:cubicBezTo>
                    <a:pt x="344" y="1"/>
                    <a:pt x="173" y="54"/>
                    <a:pt x="1" y="110"/>
                  </a:cubicBezTo>
                  <a:cubicBezTo>
                    <a:pt x="2" y="202"/>
                    <a:pt x="338" y="224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5" name="Google Shape;8985;p5"/>
            <p:cNvSpPr/>
            <p:nvPr/>
          </p:nvSpPr>
          <p:spPr>
            <a:xfrm>
              <a:off x="8121679" y="251571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7"/>
                  </a:moveTo>
                  <a:cubicBezTo>
                    <a:pt x="154" y="140"/>
                    <a:pt x="394" y="72"/>
                    <a:pt x="292" y="25"/>
                  </a:cubicBezTo>
                  <a:cubicBezTo>
                    <a:pt x="242" y="1"/>
                    <a:pt x="1" y="69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6" name="Google Shape;8986;p5"/>
            <p:cNvSpPr/>
            <p:nvPr/>
          </p:nvSpPr>
          <p:spPr>
            <a:xfrm>
              <a:off x="3299282" y="2513761"/>
              <a:ext cx="21630" cy="6353"/>
            </a:xfrm>
            <a:custGeom>
              <a:avLst/>
              <a:gdLst/>
              <a:ahLst/>
              <a:cxnLst/>
              <a:rect l="l" t="t" r="r" b="b"/>
              <a:pathLst>
                <a:path w="606" h="211" extrusionOk="0">
                  <a:moveTo>
                    <a:pt x="606" y="0"/>
                  </a:moveTo>
                  <a:lnTo>
                    <a:pt x="26" y="0"/>
                  </a:lnTo>
                  <a:cubicBezTo>
                    <a:pt x="0" y="162"/>
                    <a:pt x="219" y="211"/>
                    <a:pt x="606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7" name="Google Shape;8987;p5"/>
            <p:cNvSpPr/>
            <p:nvPr/>
          </p:nvSpPr>
          <p:spPr>
            <a:xfrm>
              <a:off x="168430" y="2513610"/>
              <a:ext cx="23950" cy="5962"/>
            </a:xfrm>
            <a:custGeom>
              <a:avLst/>
              <a:gdLst/>
              <a:ahLst/>
              <a:cxnLst/>
              <a:rect l="l" t="t" r="r" b="b"/>
              <a:pathLst>
                <a:path w="671" h="198" extrusionOk="0">
                  <a:moveTo>
                    <a:pt x="580" y="5"/>
                  </a:moveTo>
                  <a:cubicBezTo>
                    <a:pt x="247" y="0"/>
                    <a:pt x="84" y="73"/>
                    <a:pt x="0" y="187"/>
                  </a:cubicBezTo>
                  <a:cubicBezTo>
                    <a:pt x="302" y="176"/>
                    <a:pt x="670" y="197"/>
                    <a:pt x="580" y="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8" name="Google Shape;8988;p5"/>
            <p:cNvSpPr/>
            <p:nvPr/>
          </p:nvSpPr>
          <p:spPr>
            <a:xfrm>
              <a:off x="2725286" y="2512978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293" y="26"/>
                  </a:moveTo>
                  <a:cubicBezTo>
                    <a:pt x="242" y="0"/>
                    <a:pt x="0" y="68"/>
                    <a:pt x="103" y="116"/>
                  </a:cubicBezTo>
                  <a:cubicBezTo>
                    <a:pt x="156" y="140"/>
                    <a:pt x="396" y="72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9" name="Google Shape;8989;p5"/>
            <p:cNvSpPr/>
            <p:nvPr/>
          </p:nvSpPr>
          <p:spPr>
            <a:xfrm>
              <a:off x="6944704" y="2510208"/>
              <a:ext cx="14134" cy="4336"/>
            </a:xfrm>
            <a:custGeom>
              <a:avLst/>
              <a:gdLst/>
              <a:ahLst/>
              <a:cxnLst/>
              <a:rect l="l" t="t" r="r" b="b"/>
              <a:pathLst>
                <a:path w="396" h="144" extrusionOk="0">
                  <a:moveTo>
                    <a:pt x="99" y="118"/>
                  </a:moveTo>
                  <a:cubicBezTo>
                    <a:pt x="155" y="143"/>
                    <a:pt x="396" y="74"/>
                    <a:pt x="293" y="26"/>
                  </a:cubicBezTo>
                  <a:cubicBezTo>
                    <a:pt x="239" y="1"/>
                    <a:pt x="0" y="69"/>
                    <a:pt x="99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0" name="Google Shape;8990;p5"/>
            <p:cNvSpPr/>
            <p:nvPr/>
          </p:nvSpPr>
          <p:spPr>
            <a:xfrm>
              <a:off x="5251376" y="2510208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6"/>
                  </a:moveTo>
                  <a:cubicBezTo>
                    <a:pt x="241" y="1"/>
                    <a:pt x="1" y="69"/>
                    <a:pt x="102" y="118"/>
                  </a:cubicBezTo>
                  <a:cubicBezTo>
                    <a:pt x="155" y="141"/>
                    <a:pt x="395" y="74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1" name="Google Shape;8991;p5"/>
            <p:cNvSpPr/>
            <p:nvPr/>
          </p:nvSpPr>
          <p:spPr>
            <a:xfrm>
              <a:off x="1882281" y="2497322"/>
              <a:ext cx="39797" cy="13670"/>
            </a:xfrm>
            <a:custGeom>
              <a:avLst/>
              <a:gdLst/>
              <a:ahLst/>
              <a:cxnLst/>
              <a:rect l="l" t="t" r="r" b="b"/>
              <a:pathLst>
                <a:path w="1115" h="454" extrusionOk="0">
                  <a:moveTo>
                    <a:pt x="579" y="1"/>
                  </a:moveTo>
                  <a:cubicBezTo>
                    <a:pt x="405" y="161"/>
                    <a:pt x="112" y="266"/>
                    <a:pt x="1" y="454"/>
                  </a:cubicBezTo>
                  <a:cubicBezTo>
                    <a:pt x="388" y="447"/>
                    <a:pt x="1114" y="142"/>
                    <a:pt x="57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2" name="Google Shape;8992;p5"/>
            <p:cNvSpPr/>
            <p:nvPr/>
          </p:nvSpPr>
          <p:spPr>
            <a:xfrm>
              <a:off x="1720382" y="2507498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101" y="116"/>
                  </a:moveTo>
                  <a:cubicBezTo>
                    <a:pt x="155" y="142"/>
                    <a:pt x="396" y="73"/>
                    <a:pt x="292" y="26"/>
                  </a:cubicBezTo>
                  <a:cubicBezTo>
                    <a:pt x="241" y="1"/>
                    <a:pt x="1" y="70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3" name="Google Shape;8993;p5"/>
            <p:cNvSpPr/>
            <p:nvPr/>
          </p:nvSpPr>
          <p:spPr>
            <a:xfrm>
              <a:off x="1142210" y="2504758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102" y="117"/>
                  </a:moveTo>
                  <a:cubicBezTo>
                    <a:pt x="153" y="141"/>
                    <a:pt x="396" y="72"/>
                    <a:pt x="291" y="27"/>
                  </a:cubicBezTo>
                  <a:cubicBezTo>
                    <a:pt x="240" y="0"/>
                    <a:pt x="0" y="71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4" name="Google Shape;8994;p5"/>
            <p:cNvSpPr/>
            <p:nvPr/>
          </p:nvSpPr>
          <p:spPr>
            <a:xfrm>
              <a:off x="2787390" y="2502019"/>
              <a:ext cx="13884" cy="4306"/>
            </a:xfrm>
            <a:custGeom>
              <a:avLst/>
              <a:gdLst/>
              <a:ahLst/>
              <a:cxnLst/>
              <a:rect l="l" t="t" r="r" b="b"/>
              <a:pathLst>
                <a:path w="389" h="143" extrusionOk="0">
                  <a:moveTo>
                    <a:pt x="98" y="118"/>
                  </a:moveTo>
                  <a:cubicBezTo>
                    <a:pt x="150" y="142"/>
                    <a:pt x="388" y="73"/>
                    <a:pt x="291" y="26"/>
                  </a:cubicBezTo>
                  <a:cubicBezTo>
                    <a:pt x="237" y="0"/>
                    <a:pt x="0" y="71"/>
                    <a:pt x="98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5" name="Google Shape;8995;p5"/>
            <p:cNvSpPr/>
            <p:nvPr/>
          </p:nvSpPr>
          <p:spPr>
            <a:xfrm>
              <a:off x="2921663" y="2497322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7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6" name="Google Shape;8996;p5"/>
            <p:cNvSpPr/>
            <p:nvPr/>
          </p:nvSpPr>
          <p:spPr>
            <a:xfrm>
              <a:off x="6610914" y="2494251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5" y="103"/>
                  </a:moveTo>
                  <a:cubicBezTo>
                    <a:pt x="195" y="53"/>
                    <a:pt x="39" y="1"/>
                    <a:pt x="3" y="103"/>
                  </a:cubicBezTo>
                  <a:cubicBezTo>
                    <a:pt x="1" y="154"/>
                    <a:pt x="160" y="206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7" name="Google Shape;8997;p5"/>
            <p:cNvSpPr/>
            <p:nvPr/>
          </p:nvSpPr>
          <p:spPr>
            <a:xfrm>
              <a:off x="4277596" y="2494251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3"/>
                  </a:moveTo>
                  <a:cubicBezTo>
                    <a:pt x="193" y="53"/>
                    <a:pt x="39" y="1"/>
                    <a:pt x="1" y="103"/>
                  </a:cubicBezTo>
                  <a:cubicBezTo>
                    <a:pt x="1" y="154"/>
                    <a:pt x="156" y="206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8" name="Google Shape;8998;p5"/>
            <p:cNvSpPr/>
            <p:nvPr/>
          </p:nvSpPr>
          <p:spPr>
            <a:xfrm>
              <a:off x="591664" y="249653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3" y="27"/>
                  </a:moveTo>
                  <a:cubicBezTo>
                    <a:pt x="238" y="1"/>
                    <a:pt x="0" y="70"/>
                    <a:pt x="99" y="117"/>
                  </a:cubicBezTo>
                  <a:cubicBezTo>
                    <a:pt x="152" y="142"/>
                    <a:pt x="392" y="72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9" name="Google Shape;8999;p5"/>
            <p:cNvSpPr/>
            <p:nvPr/>
          </p:nvSpPr>
          <p:spPr>
            <a:xfrm>
              <a:off x="5530380" y="2489072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8" y="92"/>
                  </a:moveTo>
                  <a:cubicBezTo>
                    <a:pt x="385" y="92"/>
                    <a:pt x="349" y="19"/>
                    <a:pt x="193" y="1"/>
                  </a:cubicBezTo>
                  <a:cubicBezTo>
                    <a:pt x="193" y="92"/>
                    <a:pt x="35" y="109"/>
                    <a:pt x="0" y="182"/>
                  </a:cubicBezTo>
                  <a:cubicBezTo>
                    <a:pt x="193" y="182"/>
                    <a:pt x="230" y="255"/>
                    <a:pt x="386" y="273"/>
                  </a:cubicBezTo>
                  <a:cubicBezTo>
                    <a:pt x="385" y="183"/>
                    <a:pt x="540" y="166"/>
                    <a:pt x="578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0" name="Google Shape;9000;p5"/>
            <p:cNvSpPr/>
            <p:nvPr/>
          </p:nvSpPr>
          <p:spPr>
            <a:xfrm>
              <a:off x="4899633" y="2488680"/>
              <a:ext cx="33480" cy="15838"/>
            </a:xfrm>
            <a:custGeom>
              <a:avLst/>
              <a:gdLst/>
              <a:ahLst/>
              <a:cxnLst/>
              <a:rect l="l" t="t" r="r" b="b"/>
              <a:pathLst>
                <a:path w="938" h="526" extrusionOk="0">
                  <a:moveTo>
                    <a:pt x="893" y="196"/>
                  </a:moveTo>
                  <a:cubicBezTo>
                    <a:pt x="938" y="142"/>
                    <a:pt x="601" y="1"/>
                    <a:pt x="509" y="16"/>
                  </a:cubicBezTo>
                  <a:cubicBezTo>
                    <a:pt x="0" y="89"/>
                    <a:pt x="632" y="525"/>
                    <a:pt x="893" y="1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1" name="Google Shape;9001;p5"/>
            <p:cNvSpPr/>
            <p:nvPr/>
          </p:nvSpPr>
          <p:spPr>
            <a:xfrm>
              <a:off x="471275" y="2480310"/>
              <a:ext cx="40333" cy="14694"/>
            </a:xfrm>
            <a:custGeom>
              <a:avLst/>
              <a:gdLst/>
              <a:ahLst/>
              <a:cxnLst/>
              <a:rect l="l" t="t" r="r" b="b"/>
              <a:pathLst>
                <a:path w="1130" h="488" extrusionOk="0">
                  <a:moveTo>
                    <a:pt x="770" y="383"/>
                  </a:moveTo>
                  <a:cubicBezTo>
                    <a:pt x="1129" y="80"/>
                    <a:pt x="78" y="1"/>
                    <a:pt x="0" y="200"/>
                  </a:cubicBezTo>
                  <a:cubicBezTo>
                    <a:pt x="302" y="242"/>
                    <a:pt x="165" y="487"/>
                    <a:pt x="770" y="3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2" name="Google Shape;9002;p5"/>
            <p:cNvSpPr/>
            <p:nvPr/>
          </p:nvSpPr>
          <p:spPr>
            <a:xfrm>
              <a:off x="877448" y="2469923"/>
              <a:ext cx="50398" cy="17494"/>
            </a:xfrm>
            <a:custGeom>
              <a:avLst/>
              <a:gdLst/>
              <a:ahLst/>
              <a:cxnLst/>
              <a:rect l="l" t="t" r="r" b="b"/>
              <a:pathLst>
                <a:path w="1412" h="581" extrusionOk="0">
                  <a:moveTo>
                    <a:pt x="1157" y="545"/>
                  </a:moveTo>
                  <a:cubicBezTo>
                    <a:pt x="1318" y="441"/>
                    <a:pt x="1411" y="302"/>
                    <a:pt x="1348" y="92"/>
                  </a:cubicBezTo>
                  <a:cubicBezTo>
                    <a:pt x="721" y="146"/>
                    <a:pt x="450" y="32"/>
                    <a:pt x="0" y="1"/>
                  </a:cubicBezTo>
                  <a:cubicBezTo>
                    <a:pt x="226" y="257"/>
                    <a:pt x="311" y="580"/>
                    <a:pt x="1157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3" name="Google Shape;9003;p5"/>
            <p:cNvSpPr/>
            <p:nvPr/>
          </p:nvSpPr>
          <p:spPr>
            <a:xfrm>
              <a:off x="1244325" y="2467273"/>
              <a:ext cx="72027" cy="13941"/>
            </a:xfrm>
            <a:custGeom>
              <a:avLst/>
              <a:gdLst/>
              <a:ahLst/>
              <a:cxnLst/>
              <a:rect l="l" t="t" r="r" b="b"/>
              <a:pathLst>
                <a:path w="2018" h="463" extrusionOk="0">
                  <a:moveTo>
                    <a:pt x="713" y="454"/>
                  </a:moveTo>
                  <a:cubicBezTo>
                    <a:pt x="657" y="124"/>
                    <a:pt x="2017" y="462"/>
                    <a:pt x="1677" y="0"/>
                  </a:cubicBezTo>
                  <a:cubicBezTo>
                    <a:pt x="1136" y="50"/>
                    <a:pt x="675" y="135"/>
                    <a:pt x="132" y="182"/>
                  </a:cubicBezTo>
                  <a:cubicBezTo>
                    <a:pt x="1" y="424"/>
                    <a:pt x="532" y="357"/>
                    <a:pt x="713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4" name="Google Shape;9004;p5"/>
            <p:cNvSpPr/>
            <p:nvPr/>
          </p:nvSpPr>
          <p:spPr>
            <a:xfrm>
              <a:off x="6745044" y="247468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99" y="117"/>
                  </a:moveTo>
                  <a:cubicBezTo>
                    <a:pt x="155" y="142"/>
                    <a:pt x="392" y="73"/>
                    <a:pt x="292" y="27"/>
                  </a:cubicBezTo>
                  <a:cubicBezTo>
                    <a:pt x="242" y="1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5" name="Google Shape;9005;p5"/>
            <p:cNvSpPr/>
            <p:nvPr/>
          </p:nvSpPr>
          <p:spPr>
            <a:xfrm>
              <a:off x="6665987" y="2469923"/>
              <a:ext cx="13884" cy="5540"/>
            </a:xfrm>
            <a:custGeom>
              <a:avLst/>
              <a:gdLst/>
              <a:ahLst/>
              <a:cxnLst/>
              <a:rect l="l" t="t" r="r" b="b"/>
              <a:pathLst>
                <a:path w="389" h="184" extrusionOk="0">
                  <a:moveTo>
                    <a:pt x="1" y="184"/>
                  </a:moveTo>
                  <a:lnTo>
                    <a:pt x="388" y="184"/>
                  </a:lnTo>
                  <a:lnTo>
                    <a:pt x="388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6" name="Google Shape;9006;p5"/>
            <p:cNvSpPr/>
            <p:nvPr/>
          </p:nvSpPr>
          <p:spPr>
            <a:xfrm>
              <a:off x="5289353" y="2469381"/>
              <a:ext cx="13813" cy="6745"/>
            </a:xfrm>
            <a:custGeom>
              <a:avLst/>
              <a:gdLst/>
              <a:ahLst/>
              <a:cxnLst/>
              <a:rect l="l" t="t" r="r" b="b"/>
              <a:pathLst>
                <a:path w="387" h="224" extrusionOk="0">
                  <a:moveTo>
                    <a:pt x="387" y="110"/>
                  </a:moveTo>
                  <a:cubicBezTo>
                    <a:pt x="346" y="1"/>
                    <a:pt x="174" y="54"/>
                    <a:pt x="1" y="110"/>
                  </a:cubicBezTo>
                  <a:cubicBezTo>
                    <a:pt x="6" y="203"/>
                    <a:pt x="341" y="224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7" name="Google Shape;9007;p5"/>
            <p:cNvSpPr/>
            <p:nvPr/>
          </p:nvSpPr>
          <p:spPr>
            <a:xfrm>
              <a:off x="8061217" y="2459024"/>
              <a:ext cx="44687" cy="16440"/>
            </a:xfrm>
            <a:custGeom>
              <a:avLst/>
              <a:gdLst/>
              <a:ahLst/>
              <a:cxnLst/>
              <a:rect l="l" t="t" r="r" b="b"/>
              <a:pathLst>
                <a:path w="1252" h="546" extrusionOk="0">
                  <a:moveTo>
                    <a:pt x="638" y="0"/>
                  </a:moveTo>
                  <a:cubicBezTo>
                    <a:pt x="615" y="172"/>
                    <a:pt x="1" y="64"/>
                    <a:pt x="59" y="273"/>
                  </a:cubicBezTo>
                  <a:cubicBezTo>
                    <a:pt x="396" y="546"/>
                    <a:pt x="1251" y="144"/>
                    <a:pt x="6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8" name="Google Shape;9008;p5"/>
            <p:cNvSpPr/>
            <p:nvPr/>
          </p:nvSpPr>
          <p:spPr>
            <a:xfrm>
              <a:off x="6738263" y="2466430"/>
              <a:ext cx="13956" cy="4336"/>
            </a:xfrm>
            <a:custGeom>
              <a:avLst/>
              <a:gdLst/>
              <a:ahLst/>
              <a:cxnLst/>
              <a:rect l="l" t="t" r="r" b="b"/>
              <a:pathLst>
                <a:path w="391" h="144" extrusionOk="0">
                  <a:moveTo>
                    <a:pt x="289" y="27"/>
                  </a:moveTo>
                  <a:cubicBezTo>
                    <a:pt x="238" y="1"/>
                    <a:pt x="0" y="71"/>
                    <a:pt x="99" y="117"/>
                  </a:cubicBezTo>
                  <a:cubicBezTo>
                    <a:pt x="150" y="143"/>
                    <a:pt x="390" y="74"/>
                    <a:pt x="289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9" name="Google Shape;9009;p5"/>
            <p:cNvSpPr/>
            <p:nvPr/>
          </p:nvSpPr>
          <p:spPr>
            <a:xfrm>
              <a:off x="9130223" y="2461763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0" name="Google Shape;9010;p5"/>
            <p:cNvSpPr/>
            <p:nvPr/>
          </p:nvSpPr>
          <p:spPr>
            <a:xfrm>
              <a:off x="5896614" y="2451888"/>
              <a:ext cx="22165" cy="16199"/>
            </a:xfrm>
            <a:custGeom>
              <a:avLst/>
              <a:gdLst/>
              <a:ahLst/>
              <a:cxnLst/>
              <a:rect l="l" t="t" r="r" b="b"/>
              <a:pathLst>
                <a:path w="621" h="538" extrusionOk="0">
                  <a:moveTo>
                    <a:pt x="345" y="510"/>
                  </a:moveTo>
                  <a:cubicBezTo>
                    <a:pt x="404" y="387"/>
                    <a:pt x="620" y="335"/>
                    <a:pt x="537" y="146"/>
                  </a:cubicBezTo>
                  <a:cubicBezTo>
                    <a:pt x="0" y="1"/>
                    <a:pt x="4" y="537"/>
                    <a:pt x="345" y="5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1" name="Google Shape;9011;p5"/>
            <p:cNvSpPr/>
            <p:nvPr/>
          </p:nvSpPr>
          <p:spPr>
            <a:xfrm>
              <a:off x="5464814" y="2460981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3" y="26"/>
                  </a:moveTo>
                  <a:cubicBezTo>
                    <a:pt x="239" y="0"/>
                    <a:pt x="0" y="71"/>
                    <a:pt x="101" y="116"/>
                  </a:cubicBezTo>
                  <a:cubicBezTo>
                    <a:pt x="151" y="143"/>
                    <a:pt x="396" y="75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2" name="Google Shape;9012;p5"/>
            <p:cNvSpPr/>
            <p:nvPr/>
          </p:nvSpPr>
          <p:spPr>
            <a:xfrm>
              <a:off x="2591620" y="2451888"/>
              <a:ext cx="47792" cy="17464"/>
            </a:xfrm>
            <a:custGeom>
              <a:avLst/>
              <a:gdLst/>
              <a:ahLst/>
              <a:cxnLst/>
              <a:rect l="l" t="t" r="r" b="b"/>
              <a:pathLst>
                <a:path w="1339" h="580" extrusionOk="0">
                  <a:moveTo>
                    <a:pt x="182" y="328"/>
                  </a:moveTo>
                  <a:cubicBezTo>
                    <a:pt x="479" y="579"/>
                    <a:pt x="1315" y="324"/>
                    <a:pt x="1338" y="146"/>
                  </a:cubicBezTo>
                  <a:cubicBezTo>
                    <a:pt x="943" y="202"/>
                    <a:pt x="0" y="1"/>
                    <a:pt x="182" y="3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3" name="Google Shape;9013;p5"/>
            <p:cNvSpPr/>
            <p:nvPr/>
          </p:nvSpPr>
          <p:spPr>
            <a:xfrm>
              <a:off x="1494988" y="2446830"/>
              <a:ext cx="26484" cy="12225"/>
            </a:xfrm>
            <a:custGeom>
              <a:avLst/>
              <a:gdLst/>
              <a:ahLst/>
              <a:cxnLst/>
              <a:rect l="l" t="t" r="r" b="b"/>
              <a:pathLst>
                <a:path w="742" h="406" extrusionOk="0">
                  <a:moveTo>
                    <a:pt x="438" y="405"/>
                  </a:moveTo>
                  <a:cubicBezTo>
                    <a:pt x="742" y="271"/>
                    <a:pt x="652" y="0"/>
                    <a:pt x="53" y="42"/>
                  </a:cubicBezTo>
                  <a:cubicBezTo>
                    <a:pt x="0" y="251"/>
                    <a:pt x="100" y="384"/>
                    <a:pt x="438" y="4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4" name="Google Shape;9014;p5"/>
            <p:cNvSpPr/>
            <p:nvPr/>
          </p:nvSpPr>
          <p:spPr>
            <a:xfrm>
              <a:off x="8940771" y="2452851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4"/>
                  </a:moveTo>
                  <a:cubicBezTo>
                    <a:pt x="154" y="140"/>
                    <a:pt x="394" y="72"/>
                    <a:pt x="295" y="25"/>
                  </a:cubicBezTo>
                  <a:cubicBezTo>
                    <a:pt x="242" y="0"/>
                    <a:pt x="1" y="68"/>
                    <a:pt x="100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5" name="Google Shape;9015;p5"/>
            <p:cNvSpPr/>
            <p:nvPr/>
          </p:nvSpPr>
          <p:spPr>
            <a:xfrm>
              <a:off x="8995808" y="2450081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6"/>
                  </a:moveTo>
                  <a:cubicBezTo>
                    <a:pt x="239" y="1"/>
                    <a:pt x="1" y="69"/>
                    <a:pt x="100" y="117"/>
                  </a:cubicBezTo>
                  <a:cubicBezTo>
                    <a:pt x="155" y="140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6" name="Google Shape;9016;p5"/>
            <p:cNvSpPr/>
            <p:nvPr/>
          </p:nvSpPr>
          <p:spPr>
            <a:xfrm>
              <a:off x="6961944" y="2440507"/>
              <a:ext cx="26591" cy="15266"/>
            </a:xfrm>
            <a:custGeom>
              <a:avLst/>
              <a:gdLst/>
              <a:ahLst/>
              <a:cxnLst/>
              <a:rect l="l" t="t" r="r" b="b"/>
              <a:pathLst>
                <a:path w="745" h="507" extrusionOk="0">
                  <a:moveTo>
                    <a:pt x="0" y="435"/>
                  </a:moveTo>
                  <a:cubicBezTo>
                    <a:pt x="744" y="507"/>
                    <a:pt x="744" y="0"/>
                    <a:pt x="0" y="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7" name="Google Shape;9017;p5"/>
            <p:cNvSpPr/>
            <p:nvPr/>
          </p:nvSpPr>
          <p:spPr>
            <a:xfrm>
              <a:off x="2673854" y="2447372"/>
              <a:ext cx="13706" cy="7467"/>
            </a:xfrm>
            <a:custGeom>
              <a:avLst/>
              <a:gdLst/>
              <a:ahLst/>
              <a:cxnLst/>
              <a:rect l="l" t="t" r="r" b="b"/>
              <a:pathLst>
                <a:path w="384" h="248" extrusionOk="0">
                  <a:moveTo>
                    <a:pt x="384" y="116"/>
                  </a:moveTo>
                  <a:cubicBezTo>
                    <a:pt x="383" y="24"/>
                    <a:pt x="47" y="1"/>
                    <a:pt x="0" y="116"/>
                  </a:cubicBezTo>
                  <a:cubicBezTo>
                    <a:pt x="216" y="106"/>
                    <a:pt x="299" y="247"/>
                    <a:pt x="384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8" name="Google Shape;9018;p5"/>
            <p:cNvSpPr/>
            <p:nvPr/>
          </p:nvSpPr>
          <p:spPr>
            <a:xfrm>
              <a:off x="920207" y="2431685"/>
              <a:ext cx="41725" cy="18789"/>
            </a:xfrm>
            <a:custGeom>
              <a:avLst/>
              <a:gdLst/>
              <a:ahLst/>
              <a:cxnLst/>
              <a:rect l="l" t="t" r="r" b="b"/>
              <a:pathLst>
                <a:path w="1169" h="624" extrusionOk="0">
                  <a:moveTo>
                    <a:pt x="727" y="546"/>
                  </a:moveTo>
                  <a:cubicBezTo>
                    <a:pt x="1169" y="340"/>
                    <a:pt x="598" y="147"/>
                    <a:pt x="342" y="1"/>
                  </a:cubicBezTo>
                  <a:cubicBezTo>
                    <a:pt x="46" y="138"/>
                    <a:pt x="0" y="623"/>
                    <a:pt x="727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9" name="Google Shape;9019;p5"/>
            <p:cNvSpPr/>
            <p:nvPr/>
          </p:nvSpPr>
          <p:spPr>
            <a:xfrm>
              <a:off x="6187502" y="2439122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7"/>
                  </a:moveTo>
                  <a:cubicBezTo>
                    <a:pt x="240" y="1"/>
                    <a:pt x="1" y="70"/>
                    <a:pt x="101" y="117"/>
                  </a:cubicBezTo>
                  <a:cubicBezTo>
                    <a:pt x="152" y="143"/>
                    <a:pt x="394" y="72"/>
                    <a:pt x="296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0" name="Google Shape;9020;p5"/>
            <p:cNvSpPr/>
            <p:nvPr/>
          </p:nvSpPr>
          <p:spPr>
            <a:xfrm>
              <a:off x="6107624" y="2437165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0"/>
                  </a:lnTo>
                  <a:lnTo>
                    <a:pt x="28" y="0"/>
                  </a:lnTo>
                  <a:cubicBezTo>
                    <a:pt x="0" y="163"/>
                    <a:pt x="217" y="213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1" name="Google Shape;9021;p5"/>
            <p:cNvSpPr/>
            <p:nvPr/>
          </p:nvSpPr>
          <p:spPr>
            <a:xfrm>
              <a:off x="1442165" y="2427440"/>
              <a:ext cx="20273" cy="13610"/>
            </a:xfrm>
            <a:custGeom>
              <a:avLst/>
              <a:gdLst/>
              <a:ahLst/>
              <a:cxnLst/>
              <a:rect l="l" t="t" r="r" b="b"/>
              <a:pathLst>
                <a:path w="568" h="452" extrusionOk="0">
                  <a:moveTo>
                    <a:pt x="375" y="415"/>
                  </a:moveTo>
                  <a:cubicBezTo>
                    <a:pt x="386" y="360"/>
                    <a:pt x="402" y="305"/>
                    <a:pt x="568" y="323"/>
                  </a:cubicBezTo>
                  <a:lnTo>
                    <a:pt x="568" y="142"/>
                  </a:lnTo>
                  <a:cubicBezTo>
                    <a:pt x="94" y="1"/>
                    <a:pt x="0" y="451"/>
                    <a:pt x="375" y="4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2" name="Google Shape;9022;p5"/>
            <p:cNvSpPr/>
            <p:nvPr/>
          </p:nvSpPr>
          <p:spPr>
            <a:xfrm>
              <a:off x="5299596" y="243367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1" y="0"/>
                    <a:pt x="1" y="69"/>
                    <a:pt x="100" y="116"/>
                  </a:cubicBezTo>
                  <a:cubicBezTo>
                    <a:pt x="156" y="141"/>
                    <a:pt x="394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3" name="Google Shape;9023;p5"/>
            <p:cNvSpPr/>
            <p:nvPr/>
          </p:nvSpPr>
          <p:spPr>
            <a:xfrm>
              <a:off x="138877" y="2428915"/>
              <a:ext cx="22629" cy="8280"/>
            </a:xfrm>
            <a:custGeom>
              <a:avLst/>
              <a:gdLst/>
              <a:ahLst/>
              <a:cxnLst/>
              <a:rect l="l" t="t" r="r" b="b"/>
              <a:pathLst>
                <a:path w="634" h="275" extrusionOk="0">
                  <a:moveTo>
                    <a:pt x="634" y="274"/>
                  </a:moveTo>
                  <a:lnTo>
                    <a:pt x="634" y="0"/>
                  </a:lnTo>
                  <a:lnTo>
                    <a:pt x="248" y="0"/>
                  </a:lnTo>
                  <a:cubicBezTo>
                    <a:pt x="240" y="118"/>
                    <a:pt x="1" y="128"/>
                    <a:pt x="57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4" name="Google Shape;9024;p5"/>
            <p:cNvSpPr/>
            <p:nvPr/>
          </p:nvSpPr>
          <p:spPr>
            <a:xfrm>
              <a:off x="8483130" y="2428644"/>
              <a:ext cx="6996" cy="6173"/>
            </a:xfrm>
            <a:custGeom>
              <a:avLst/>
              <a:gdLst/>
              <a:ahLst/>
              <a:cxnLst/>
              <a:rect l="l" t="t" r="r" b="b"/>
              <a:pathLst>
                <a:path w="196" h="205" extrusionOk="0">
                  <a:moveTo>
                    <a:pt x="194" y="102"/>
                  </a:moveTo>
                  <a:cubicBezTo>
                    <a:pt x="195" y="52"/>
                    <a:pt x="39" y="0"/>
                    <a:pt x="1" y="102"/>
                  </a:cubicBezTo>
                  <a:cubicBezTo>
                    <a:pt x="1" y="151"/>
                    <a:pt x="157" y="205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5" name="Google Shape;9025;p5"/>
            <p:cNvSpPr/>
            <p:nvPr/>
          </p:nvSpPr>
          <p:spPr>
            <a:xfrm>
              <a:off x="5337537" y="2423526"/>
              <a:ext cx="22665" cy="13670"/>
            </a:xfrm>
            <a:custGeom>
              <a:avLst/>
              <a:gdLst/>
              <a:ahLst/>
              <a:cxnLst/>
              <a:rect l="l" t="t" r="r" b="b"/>
              <a:pathLst>
                <a:path w="635" h="454" extrusionOk="0">
                  <a:moveTo>
                    <a:pt x="581" y="362"/>
                  </a:moveTo>
                  <a:cubicBezTo>
                    <a:pt x="635" y="154"/>
                    <a:pt x="535" y="21"/>
                    <a:pt x="196" y="0"/>
                  </a:cubicBezTo>
                  <a:cubicBezTo>
                    <a:pt x="240" y="160"/>
                    <a:pt x="0" y="453"/>
                    <a:pt x="581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6" name="Google Shape;9026;p5"/>
            <p:cNvSpPr/>
            <p:nvPr/>
          </p:nvSpPr>
          <p:spPr>
            <a:xfrm>
              <a:off x="4020400" y="2412566"/>
              <a:ext cx="57322" cy="21860"/>
            </a:xfrm>
            <a:custGeom>
              <a:avLst/>
              <a:gdLst/>
              <a:ahLst/>
              <a:cxnLst/>
              <a:rect l="l" t="t" r="r" b="b"/>
              <a:pathLst>
                <a:path w="1606" h="726" extrusionOk="0">
                  <a:moveTo>
                    <a:pt x="1035" y="726"/>
                  </a:moveTo>
                  <a:cubicBezTo>
                    <a:pt x="1606" y="368"/>
                    <a:pt x="631" y="111"/>
                    <a:pt x="72" y="0"/>
                  </a:cubicBezTo>
                  <a:cubicBezTo>
                    <a:pt x="0" y="430"/>
                    <a:pt x="418" y="625"/>
                    <a:pt x="1035" y="7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7" name="Google Shape;9027;p5"/>
            <p:cNvSpPr/>
            <p:nvPr/>
          </p:nvSpPr>
          <p:spPr>
            <a:xfrm>
              <a:off x="8507222" y="2425483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4"/>
                  </a:moveTo>
                  <a:cubicBezTo>
                    <a:pt x="153" y="140"/>
                    <a:pt x="392" y="70"/>
                    <a:pt x="292" y="24"/>
                  </a:cubicBezTo>
                  <a:cubicBezTo>
                    <a:pt x="237" y="1"/>
                    <a:pt x="1" y="68"/>
                    <a:pt x="100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8" name="Google Shape;9028;p5"/>
            <p:cNvSpPr/>
            <p:nvPr/>
          </p:nvSpPr>
          <p:spPr>
            <a:xfrm>
              <a:off x="632888" y="2425483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4"/>
                  </a:moveTo>
                  <a:cubicBezTo>
                    <a:pt x="154" y="140"/>
                    <a:pt x="395" y="70"/>
                    <a:pt x="295" y="24"/>
                  </a:cubicBezTo>
                  <a:cubicBezTo>
                    <a:pt x="242" y="1"/>
                    <a:pt x="0" y="68"/>
                    <a:pt x="101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9" name="Google Shape;9029;p5"/>
            <p:cNvSpPr/>
            <p:nvPr/>
          </p:nvSpPr>
          <p:spPr>
            <a:xfrm>
              <a:off x="5251376" y="2422683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4" y="28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3"/>
                    <a:pt x="395" y="75"/>
                    <a:pt x="294" y="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0" name="Google Shape;9030;p5"/>
            <p:cNvSpPr/>
            <p:nvPr/>
          </p:nvSpPr>
          <p:spPr>
            <a:xfrm>
              <a:off x="1710139" y="2414102"/>
              <a:ext cx="34943" cy="15266"/>
            </a:xfrm>
            <a:custGeom>
              <a:avLst/>
              <a:gdLst/>
              <a:ahLst/>
              <a:cxnLst/>
              <a:rect l="l" t="t" r="r" b="b"/>
              <a:pathLst>
                <a:path w="979" h="507" extrusionOk="0">
                  <a:moveTo>
                    <a:pt x="774" y="402"/>
                  </a:moveTo>
                  <a:cubicBezTo>
                    <a:pt x="978" y="172"/>
                    <a:pt x="123" y="0"/>
                    <a:pt x="0" y="219"/>
                  </a:cubicBezTo>
                  <a:cubicBezTo>
                    <a:pt x="306" y="261"/>
                    <a:pt x="167" y="507"/>
                    <a:pt x="774" y="4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1" name="Google Shape;9031;p5"/>
            <p:cNvSpPr/>
            <p:nvPr/>
          </p:nvSpPr>
          <p:spPr>
            <a:xfrm>
              <a:off x="378441" y="2420364"/>
              <a:ext cx="23950" cy="5871"/>
            </a:xfrm>
            <a:custGeom>
              <a:avLst/>
              <a:gdLst/>
              <a:ahLst/>
              <a:cxnLst/>
              <a:rect l="l" t="t" r="r" b="b"/>
              <a:pathLst>
                <a:path w="671" h="195" extrusionOk="0">
                  <a:moveTo>
                    <a:pt x="479" y="194"/>
                  </a:moveTo>
                  <a:cubicBezTo>
                    <a:pt x="479" y="103"/>
                    <a:pt x="634" y="87"/>
                    <a:pt x="671" y="11"/>
                  </a:cubicBezTo>
                  <a:cubicBezTo>
                    <a:pt x="368" y="22"/>
                    <a:pt x="1" y="1"/>
                    <a:pt x="92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2" name="Google Shape;9032;p5"/>
            <p:cNvSpPr/>
            <p:nvPr/>
          </p:nvSpPr>
          <p:spPr>
            <a:xfrm>
              <a:off x="2618818" y="2420726"/>
              <a:ext cx="13777" cy="2830"/>
            </a:xfrm>
            <a:custGeom>
              <a:avLst/>
              <a:gdLst/>
              <a:ahLst/>
              <a:cxnLst/>
              <a:rect l="l" t="t" r="r" b="b"/>
              <a:pathLst>
                <a:path w="386" h="94" extrusionOk="0">
                  <a:moveTo>
                    <a:pt x="1" y="93"/>
                  </a:moveTo>
                  <a:cubicBezTo>
                    <a:pt x="148" y="71"/>
                    <a:pt x="378" y="89"/>
                    <a:pt x="386" y="1"/>
                  </a:cubicBezTo>
                  <a:cubicBezTo>
                    <a:pt x="237" y="23"/>
                    <a:pt x="3" y="5"/>
                    <a:pt x="1" y="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3" name="Google Shape;9033;p5"/>
            <p:cNvSpPr/>
            <p:nvPr/>
          </p:nvSpPr>
          <p:spPr>
            <a:xfrm>
              <a:off x="1988821" y="2420033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295" y="25"/>
                  </a:moveTo>
                  <a:cubicBezTo>
                    <a:pt x="240" y="0"/>
                    <a:pt x="1" y="68"/>
                    <a:pt x="101" y="116"/>
                  </a:cubicBezTo>
                  <a:cubicBezTo>
                    <a:pt x="154" y="140"/>
                    <a:pt x="395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4" name="Google Shape;9034;p5"/>
            <p:cNvSpPr/>
            <p:nvPr/>
          </p:nvSpPr>
          <p:spPr>
            <a:xfrm>
              <a:off x="7068591" y="240904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3" y="142"/>
                    <a:pt x="392" y="73"/>
                    <a:pt x="294" y="26"/>
                  </a:cubicBezTo>
                  <a:cubicBezTo>
                    <a:pt x="242" y="1"/>
                    <a:pt x="0" y="70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5" name="Google Shape;9035;p5"/>
            <p:cNvSpPr/>
            <p:nvPr/>
          </p:nvSpPr>
          <p:spPr>
            <a:xfrm>
              <a:off x="5557791" y="2401577"/>
              <a:ext cx="33729" cy="17343"/>
            </a:xfrm>
            <a:custGeom>
              <a:avLst/>
              <a:gdLst/>
              <a:ahLst/>
              <a:cxnLst/>
              <a:rect l="l" t="t" r="r" b="b"/>
              <a:pathLst>
                <a:path w="945" h="576" extrusionOk="0">
                  <a:moveTo>
                    <a:pt x="1" y="92"/>
                  </a:moveTo>
                  <a:lnTo>
                    <a:pt x="1" y="274"/>
                  </a:lnTo>
                  <a:cubicBezTo>
                    <a:pt x="359" y="575"/>
                    <a:pt x="945" y="1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6" name="Google Shape;9036;p5"/>
            <p:cNvSpPr/>
            <p:nvPr/>
          </p:nvSpPr>
          <p:spPr>
            <a:xfrm>
              <a:off x="4508058" y="2409043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5" y="26"/>
                  </a:moveTo>
                  <a:cubicBezTo>
                    <a:pt x="242" y="1"/>
                    <a:pt x="0" y="70"/>
                    <a:pt x="99" y="117"/>
                  </a:cubicBezTo>
                  <a:cubicBezTo>
                    <a:pt x="155" y="142"/>
                    <a:pt x="396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7" name="Google Shape;9037;p5"/>
            <p:cNvSpPr/>
            <p:nvPr/>
          </p:nvSpPr>
          <p:spPr>
            <a:xfrm>
              <a:off x="2549040" y="2404346"/>
              <a:ext cx="21630" cy="9485"/>
            </a:xfrm>
            <a:custGeom>
              <a:avLst/>
              <a:gdLst/>
              <a:ahLst/>
              <a:cxnLst/>
              <a:rect l="l" t="t" r="r" b="b"/>
              <a:pathLst>
                <a:path w="606" h="315" extrusionOk="0">
                  <a:moveTo>
                    <a:pt x="413" y="273"/>
                  </a:moveTo>
                  <a:cubicBezTo>
                    <a:pt x="406" y="148"/>
                    <a:pt x="504" y="73"/>
                    <a:pt x="606" y="0"/>
                  </a:cubicBezTo>
                  <a:lnTo>
                    <a:pt x="28" y="0"/>
                  </a:lnTo>
                  <a:cubicBezTo>
                    <a:pt x="42" y="144"/>
                    <a:pt x="0" y="315"/>
                    <a:pt x="413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8" name="Google Shape;9038;p5"/>
            <p:cNvSpPr/>
            <p:nvPr/>
          </p:nvSpPr>
          <p:spPr>
            <a:xfrm>
              <a:off x="5299596" y="240633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1" y="1"/>
                    <a:pt x="1" y="70"/>
                    <a:pt x="100" y="117"/>
                  </a:cubicBezTo>
                  <a:cubicBezTo>
                    <a:pt x="156" y="142"/>
                    <a:pt x="394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9" name="Google Shape;9039;p5"/>
            <p:cNvSpPr/>
            <p:nvPr/>
          </p:nvSpPr>
          <p:spPr>
            <a:xfrm>
              <a:off x="3128140" y="2403684"/>
              <a:ext cx="13813" cy="7407"/>
            </a:xfrm>
            <a:custGeom>
              <a:avLst/>
              <a:gdLst/>
              <a:ahLst/>
              <a:cxnLst/>
              <a:rect l="l" t="t" r="r" b="b"/>
              <a:pathLst>
                <a:path w="387" h="246" extrusionOk="0">
                  <a:moveTo>
                    <a:pt x="387" y="114"/>
                  </a:moveTo>
                  <a:cubicBezTo>
                    <a:pt x="384" y="22"/>
                    <a:pt x="48" y="0"/>
                    <a:pt x="1" y="114"/>
                  </a:cubicBezTo>
                  <a:cubicBezTo>
                    <a:pt x="215" y="105"/>
                    <a:pt x="302" y="246"/>
                    <a:pt x="387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0" name="Google Shape;9040;p5"/>
            <p:cNvSpPr/>
            <p:nvPr/>
          </p:nvSpPr>
          <p:spPr>
            <a:xfrm>
              <a:off x="3045585" y="2404346"/>
              <a:ext cx="13742" cy="5480"/>
            </a:xfrm>
            <a:custGeom>
              <a:avLst/>
              <a:gdLst/>
              <a:ahLst/>
              <a:cxnLst/>
              <a:rect l="l" t="t" r="r" b="b"/>
              <a:pathLst>
                <a:path w="385" h="182" extrusionOk="0">
                  <a:moveTo>
                    <a:pt x="1" y="182"/>
                  </a:moveTo>
                  <a:lnTo>
                    <a:pt x="384" y="182"/>
                  </a:lnTo>
                  <a:lnTo>
                    <a:pt x="384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1" name="Google Shape;9041;p5"/>
            <p:cNvSpPr/>
            <p:nvPr/>
          </p:nvSpPr>
          <p:spPr>
            <a:xfrm>
              <a:off x="2576237" y="2401577"/>
              <a:ext cx="21880" cy="8822"/>
            </a:xfrm>
            <a:custGeom>
              <a:avLst/>
              <a:gdLst/>
              <a:ahLst/>
              <a:cxnLst/>
              <a:rect l="l" t="t" r="r" b="b"/>
              <a:pathLst>
                <a:path w="613" h="293" extrusionOk="0">
                  <a:moveTo>
                    <a:pt x="613" y="274"/>
                  </a:moveTo>
                  <a:lnTo>
                    <a:pt x="613" y="1"/>
                  </a:lnTo>
                  <a:lnTo>
                    <a:pt x="36" y="1"/>
                  </a:lnTo>
                  <a:cubicBezTo>
                    <a:pt x="1" y="201"/>
                    <a:pt x="194" y="292"/>
                    <a:pt x="613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2" name="Google Shape;9042;p5"/>
            <p:cNvSpPr/>
            <p:nvPr/>
          </p:nvSpPr>
          <p:spPr>
            <a:xfrm>
              <a:off x="1957983" y="2401245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3"/>
                  </a:moveTo>
                  <a:cubicBezTo>
                    <a:pt x="195" y="52"/>
                    <a:pt x="39" y="0"/>
                    <a:pt x="3" y="103"/>
                  </a:cubicBezTo>
                  <a:cubicBezTo>
                    <a:pt x="1" y="154"/>
                    <a:pt x="156" y="206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3" name="Google Shape;9043;p5"/>
            <p:cNvSpPr/>
            <p:nvPr/>
          </p:nvSpPr>
          <p:spPr>
            <a:xfrm>
              <a:off x="8868638" y="2398867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0" y="182"/>
                  </a:moveTo>
                  <a:lnTo>
                    <a:pt x="386" y="182"/>
                  </a:lnTo>
                  <a:lnTo>
                    <a:pt x="38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4" name="Google Shape;9044;p5"/>
            <p:cNvSpPr/>
            <p:nvPr/>
          </p:nvSpPr>
          <p:spPr>
            <a:xfrm>
              <a:off x="5664402" y="239540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39" y="1"/>
                    <a:pt x="0" y="69"/>
                    <a:pt x="102" y="116"/>
                  </a:cubicBezTo>
                  <a:cubicBezTo>
                    <a:pt x="155" y="141"/>
                    <a:pt x="393" y="73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5" name="Google Shape;9045;p5"/>
            <p:cNvSpPr/>
            <p:nvPr/>
          </p:nvSpPr>
          <p:spPr>
            <a:xfrm>
              <a:off x="2563674" y="2390707"/>
              <a:ext cx="20702" cy="8190"/>
            </a:xfrm>
            <a:custGeom>
              <a:avLst/>
              <a:gdLst/>
              <a:ahLst/>
              <a:cxnLst/>
              <a:rect l="l" t="t" r="r" b="b"/>
              <a:pathLst>
                <a:path w="580" h="272" extrusionOk="0">
                  <a:moveTo>
                    <a:pt x="388" y="272"/>
                  </a:moveTo>
                  <a:cubicBezTo>
                    <a:pt x="388" y="180"/>
                    <a:pt x="544" y="165"/>
                    <a:pt x="580" y="89"/>
                  </a:cubicBezTo>
                  <a:cubicBezTo>
                    <a:pt x="388" y="89"/>
                    <a:pt x="350" y="16"/>
                    <a:pt x="195" y="0"/>
                  </a:cubicBezTo>
                  <a:cubicBezTo>
                    <a:pt x="195" y="92"/>
                    <a:pt x="38" y="107"/>
                    <a:pt x="0" y="183"/>
                  </a:cubicBezTo>
                  <a:cubicBezTo>
                    <a:pt x="196" y="180"/>
                    <a:pt x="232" y="255"/>
                    <a:pt x="388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6" name="Google Shape;9046;p5"/>
            <p:cNvSpPr/>
            <p:nvPr/>
          </p:nvSpPr>
          <p:spPr>
            <a:xfrm>
              <a:off x="1861579" y="2383933"/>
              <a:ext cx="28982" cy="16952"/>
            </a:xfrm>
            <a:custGeom>
              <a:avLst/>
              <a:gdLst/>
              <a:ahLst/>
              <a:cxnLst/>
              <a:rect l="l" t="t" r="r" b="b"/>
              <a:pathLst>
                <a:path w="812" h="563" extrusionOk="0">
                  <a:moveTo>
                    <a:pt x="772" y="497"/>
                  </a:moveTo>
                  <a:cubicBezTo>
                    <a:pt x="812" y="238"/>
                    <a:pt x="796" y="1"/>
                    <a:pt x="195" y="44"/>
                  </a:cubicBezTo>
                  <a:cubicBezTo>
                    <a:pt x="202" y="169"/>
                    <a:pt x="103" y="245"/>
                    <a:pt x="1" y="317"/>
                  </a:cubicBezTo>
                  <a:cubicBezTo>
                    <a:pt x="385" y="318"/>
                    <a:pt x="248" y="562"/>
                    <a:pt x="772" y="4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7" name="Google Shape;9047;p5"/>
            <p:cNvSpPr/>
            <p:nvPr/>
          </p:nvSpPr>
          <p:spPr>
            <a:xfrm>
              <a:off x="8865068" y="239266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1" y="24"/>
                  </a:moveTo>
                  <a:cubicBezTo>
                    <a:pt x="241" y="1"/>
                    <a:pt x="1" y="69"/>
                    <a:pt x="99" y="115"/>
                  </a:cubicBezTo>
                  <a:cubicBezTo>
                    <a:pt x="156" y="142"/>
                    <a:pt x="392" y="72"/>
                    <a:pt x="291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8" name="Google Shape;9048;p5"/>
            <p:cNvSpPr/>
            <p:nvPr/>
          </p:nvSpPr>
          <p:spPr>
            <a:xfrm>
              <a:off x="8651703" y="239266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5"/>
                  </a:moveTo>
                  <a:cubicBezTo>
                    <a:pt x="153" y="140"/>
                    <a:pt x="393" y="72"/>
                    <a:pt x="293" y="24"/>
                  </a:cubicBezTo>
                  <a:cubicBezTo>
                    <a:pt x="241" y="1"/>
                    <a:pt x="0" y="69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9" name="Google Shape;9049;p5"/>
            <p:cNvSpPr/>
            <p:nvPr/>
          </p:nvSpPr>
          <p:spPr>
            <a:xfrm>
              <a:off x="5426980" y="239034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3" y="101"/>
                  </a:moveTo>
                  <a:cubicBezTo>
                    <a:pt x="0" y="152"/>
                    <a:pt x="158" y="206"/>
                    <a:pt x="196" y="101"/>
                  </a:cubicBezTo>
                  <a:cubicBezTo>
                    <a:pt x="196" y="53"/>
                    <a:pt x="40" y="1"/>
                    <a:pt x="3" y="1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0" name="Google Shape;9050;p5"/>
            <p:cNvSpPr/>
            <p:nvPr/>
          </p:nvSpPr>
          <p:spPr>
            <a:xfrm>
              <a:off x="3259236" y="2380952"/>
              <a:ext cx="20309" cy="13580"/>
            </a:xfrm>
            <a:custGeom>
              <a:avLst/>
              <a:gdLst/>
              <a:ahLst/>
              <a:cxnLst/>
              <a:rect l="l" t="t" r="r" b="b"/>
              <a:pathLst>
                <a:path w="569" h="451" extrusionOk="0">
                  <a:moveTo>
                    <a:pt x="377" y="413"/>
                  </a:moveTo>
                  <a:cubicBezTo>
                    <a:pt x="388" y="358"/>
                    <a:pt x="403" y="307"/>
                    <a:pt x="569" y="324"/>
                  </a:cubicBezTo>
                  <a:lnTo>
                    <a:pt x="569" y="143"/>
                  </a:lnTo>
                  <a:cubicBezTo>
                    <a:pt x="96" y="1"/>
                    <a:pt x="1" y="451"/>
                    <a:pt x="377" y="4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1" name="Google Shape;9051;p5"/>
            <p:cNvSpPr/>
            <p:nvPr/>
          </p:nvSpPr>
          <p:spPr>
            <a:xfrm>
              <a:off x="8111471" y="2387937"/>
              <a:ext cx="13813" cy="2710"/>
            </a:xfrm>
            <a:custGeom>
              <a:avLst/>
              <a:gdLst/>
              <a:ahLst/>
              <a:cxnLst/>
              <a:rect l="l" t="t" r="r" b="b"/>
              <a:pathLst>
                <a:path w="387" h="90" extrusionOk="0">
                  <a:moveTo>
                    <a:pt x="386" y="1"/>
                  </a:moveTo>
                  <a:cubicBezTo>
                    <a:pt x="237" y="21"/>
                    <a:pt x="8" y="4"/>
                    <a:pt x="1" y="90"/>
                  </a:cubicBezTo>
                  <a:cubicBezTo>
                    <a:pt x="151" y="73"/>
                    <a:pt x="382" y="88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2" name="Google Shape;9052;p5"/>
            <p:cNvSpPr/>
            <p:nvPr/>
          </p:nvSpPr>
          <p:spPr>
            <a:xfrm>
              <a:off x="5544121" y="2382126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3" y="104"/>
                  </a:moveTo>
                  <a:cubicBezTo>
                    <a:pt x="193" y="53"/>
                    <a:pt x="37" y="1"/>
                    <a:pt x="0" y="104"/>
                  </a:cubicBezTo>
                  <a:cubicBezTo>
                    <a:pt x="0" y="155"/>
                    <a:pt x="155" y="207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3" name="Google Shape;9053;p5"/>
            <p:cNvSpPr/>
            <p:nvPr/>
          </p:nvSpPr>
          <p:spPr>
            <a:xfrm>
              <a:off x="1507374" y="2379748"/>
              <a:ext cx="23878" cy="10328"/>
            </a:xfrm>
            <a:custGeom>
              <a:avLst/>
              <a:gdLst/>
              <a:ahLst/>
              <a:cxnLst/>
              <a:rect l="l" t="t" r="r" b="b"/>
              <a:pathLst>
                <a:path w="669" h="343" extrusionOk="0">
                  <a:moveTo>
                    <a:pt x="669" y="92"/>
                  </a:moveTo>
                  <a:cubicBezTo>
                    <a:pt x="403" y="94"/>
                    <a:pt x="247" y="48"/>
                    <a:pt x="91" y="0"/>
                  </a:cubicBezTo>
                  <a:cubicBezTo>
                    <a:pt x="1" y="282"/>
                    <a:pt x="610" y="342"/>
                    <a:pt x="669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4" name="Google Shape;9054;p5"/>
            <p:cNvSpPr/>
            <p:nvPr/>
          </p:nvSpPr>
          <p:spPr>
            <a:xfrm>
              <a:off x="4260321" y="2381705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0" y="27"/>
                  </a:moveTo>
                  <a:cubicBezTo>
                    <a:pt x="237" y="0"/>
                    <a:pt x="1" y="71"/>
                    <a:pt x="100" y="118"/>
                  </a:cubicBezTo>
                  <a:cubicBezTo>
                    <a:pt x="152" y="143"/>
                    <a:pt x="390" y="72"/>
                    <a:pt x="290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5" name="Google Shape;9055;p5"/>
            <p:cNvSpPr/>
            <p:nvPr/>
          </p:nvSpPr>
          <p:spPr>
            <a:xfrm>
              <a:off x="1577258" y="2364091"/>
              <a:ext cx="50434" cy="18518"/>
            </a:xfrm>
            <a:custGeom>
              <a:avLst/>
              <a:gdLst/>
              <a:ahLst/>
              <a:cxnLst/>
              <a:rect l="l" t="t" r="r" b="b"/>
              <a:pathLst>
                <a:path w="1413" h="615" extrusionOk="0">
                  <a:moveTo>
                    <a:pt x="62" y="520"/>
                  </a:moveTo>
                  <a:cubicBezTo>
                    <a:pt x="609" y="614"/>
                    <a:pt x="867" y="614"/>
                    <a:pt x="1413" y="520"/>
                  </a:cubicBezTo>
                  <a:cubicBezTo>
                    <a:pt x="1255" y="262"/>
                    <a:pt x="1104" y="1"/>
                    <a:pt x="254" y="66"/>
                  </a:cubicBezTo>
                  <a:cubicBezTo>
                    <a:pt x="92" y="173"/>
                    <a:pt x="1" y="310"/>
                    <a:pt x="62" y="52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6" name="Google Shape;9056;p5"/>
            <p:cNvSpPr/>
            <p:nvPr/>
          </p:nvSpPr>
          <p:spPr>
            <a:xfrm>
              <a:off x="2075017" y="2371167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4"/>
                  </a:moveTo>
                  <a:cubicBezTo>
                    <a:pt x="193" y="53"/>
                    <a:pt x="40" y="1"/>
                    <a:pt x="2" y="104"/>
                  </a:cubicBezTo>
                  <a:cubicBezTo>
                    <a:pt x="1" y="155"/>
                    <a:pt x="155" y="207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7" name="Google Shape;9057;p5"/>
            <p:cNvSpPr/>
            <p:nvPr/>
          </p:nvSpPr>
          <p:spPr>
            <a:xfrm>
              <a:off x="4917800" y="2371528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4" y="21"/>
                    <a:pt x="4" y="4"/>
                    <a:pt x="0" y="92"/>
                  </a:cubicBezTo>
                  <a:cubicBezTo>
                    <a:pt x="149" y="71"/>
                    <a:pt x="379" y="90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8" name="Google Shape;9058;p5"/>
            <p:cNvSpPr/>
            <p:nvPr/>
          </p:nvSpPr>
          <p:spPr>
            <a:xfrm>
              <a:off x="2171385" y="2368427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3" y="103"/>
                  </a:moveTo>
                  <a:cubicBezTo>
                    <a:pt x="193" y="52"/>
                    <a:pt x="38" y="0"/>
                    <a:pt x="3" y="103"/>
                  </a:cubicBezTo>
                  <a:cubicBezTo>
                    <a:pt x="0" y="154"/>
                    <a:pt x="156" y="208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9" name="Google Shape;9059;p5"/>
            <p:cNvSpPr/>
            <p:nvPr/>
          </p:nvSpPr>
          <p:spPr>
            <a:xfrm>
              <a:off x="1761749" y="2370775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100" y="117"/>
                  </a:moveTo>
                  <a:cubicBezTo>
                    <a:pt x="151" y="143"/>
                    <a:pt x="391" y="72"/>
                    <a:pt x="293" y="25"/>
                  </a:cubicBezTo>
                  <a:cubicBezTo>
                    <a:pt x="238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0" name="Google Shape;9060;p5"/>
            <p:cNvSpPr/>
            <p:nvPr/>
          </p:nvSpPr>
          <p:spPr>
            <a:xfrm>
              <a:off x="5082019" y="2363309"/>
              <a:ext cx="21665" cy="6474"/>
            </a:xfrm>
            <a:custGeom>
              <a:avLst/>
              <a:gdLst/>
              <a:ahLst/>
              <a:cxnLst/>
              <a:rect l="l" t="t" r="r" b="b"/>
              <a:pathLst>
                <a:path w="607" h="215" extrusionOk="0">
                  <a:moveTo>
                    <a:pt x="606" y="183"/>
                  </a:moveTo>
                  <a:lnTo>
                    <a:pt x="606" y="1"/>
                  </a:lnTo>
                  <a:lnTo>
                    <a:pt x="27" y="1"/>
                  </a:lnTo>
                  <a:cubicBezTo>
                    <a:pt x="1" y="164"/>
                    <a:pt x="217" y="215"/>
                    <a:pt x="606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1" name="Google Shape;9061;p5"/>
            <p:cNvSpPr/>
            <p:nvPr/>
          </p:nvSpPr>
          <p:spPr>
            <a:xfrm>
              <a:off x="4029859" y="2366048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50" y="71"/>
                    <a:pt x="381" y="90"/>
                    <a:pt x="385" y="1"/>
                  </a:cubicBezTo>
                  <a:cubicBezTo>
                    <a:pt x="235" y="20"/>
                    <a:pt x="5" y="5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2" name="Google Shape;9062;p5"/>
            <p:cNvSpPr/>
            <p:nvPr/>
          </p:nvSpPr>
          <p:spPr>
            <a:xfrm>
              <a:off x="2271036" y="2365356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5"/>
                  </a:moveTo>
                  <a:cubicBezTo>
                    <a:pt x="156" y="140"/>
                    <a:pt x="393" y="72"/>
                    <a:pt x="294" y="24"/>
                  </a:cubicBezTo>
                  <a:cubicBezTo>
                    <a:pt x="239" y="0"/>
                    <a:pt x="0" y="68"/>
                    <a:pt x="102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3" name="Google Shape;9063;p5"/>
            <p:cNvSpPr/>
            <p:nvPr/>
          </p:nvSpPr>
          <p:spPr>
            <a:xfrm>
              <a:off x="8586458" y="2363309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1"/>
                  </a:moveTo>
                  <a:cubicBezTo>
                    <a:pt x="236" y="23"/>
                    <a:pt x="4" y="4"/>
                    <a:pt x="1" y="92"/>
                  </a:cubicBezTo>
                  <a:cubicBezTo>
                    <a:pt x="151" y="72"/>
                    <a:pt x="381" y="89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4" name="Google Shape;9064;p5"/>
            <p:cNvSpPr/>
            <p:nvPr/>
          </p:nvSpPr>
          <p:spPr>
            <a:xfrm>
              <a:off x="5592234" y="2354788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3"/>
                  </a:moveTo>
                  <a:cubicBezTo>
                    <a:pt x="196" y="54"/>
                    <a:pt x="40" y="0"/>
                    <a:pt x="3" y="103"/>
                  </a:cubicBezTo>
                  <a:cubicBezTo>
                    <a:pt x="1" y="153"/>
                    <a:pt x="160" y="208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5" name="Google Shape;9065;p5"/>
            <p:cNvSpPr/>
            <p:nvPr/>
          </p:nvSpPr>
          <p:spPr>
            <a:xfrm>
              <a:off x="2130089" y="2355179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0"/>
                  </a:moveTo>
                  <a:cubicBezTo>
                    <a:pt x="236" y="20"/>
                    <a:pt x="6" y="2"/>
                    <a:pt x="1" y="90"/>
                  </a:cubicBezTo>
                  <a:cubicBezTo>
                    <a:pt x="149" y="71"/>
                    <a:pt x="381" y="88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6" name="Google Shape;9066;p5"/>
            <p:cNvSpPr/>
            <p:nvPr/>
          </p:nvSpPr>
          <p:spPr>
            <a:xfrm>
              <a:off x="1551810" y="2352018"/>
              <a:ext cx="7067" cy="6293"/>
            </a:xfrm>
            <a:custGeom>
              <a:avLst/>
              <a:gdLst/>
              <a:ahLst/>
              <a:cxnLst/>
              <a:rect l="l" t="t" r="r" b="b"/>
              <a:pathLst>
                <a:path w="198" h="209" extrusionOk="0">
                  <a:moveTo>
                    <a:pt x="198" y="105"/>
                  </a:moveTo>
                  <a:cubicBezTo>
                    <a:pt x="198" y="54"/>
                    <a:pt x="40" y="1"/>
                    <a:pt x="5" y="105"/>
                  </a:cubicBezTo>
                  <a:cubicBezTo>
                    <a:pt x="1" y="154"/>
                    <a:pt x="159" y="208"/>
                    <a:pt x="198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7" name="Google Shape;9067;p5"/>
            <p:cNvSpPr/>
            <p:nvPr/>
          </p:nvSpPr>
          <p:spPr>
            <a:xfrm>
              <a:off x="4411726" y="235168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0" y="0"/>
                    <a:pt x="1" y="69"/>
                    <a:pt x="101" y="116"/>
                  </a:cubicBezTo>
                  <a:cubicBezTo>
                    <a:pt x="152" y="141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8" name="Google Shape;9068;p5"/>
            <p:cNvSpPr/>
            <p:nvPr/>
          </p:nvSpPr>
          <p:spPr>
            <a:xfrm>
              <a:off x="2543615" y="2342955"/>
              <a:ext cx="20166" cy="16229"/>
            </a:xfrm>
            <a:custGeom>
              <a:avLst/>
              <a:gdLst/>
              <a:ahLst/>
              <a:cxnLst/>
              <a:rect l="l" t="t" r="r" b="b"/>
              <a:pathLst>
                <a:path w="565" h="539" extrusionOk="0">
                  <a:moveTo>
                    <a:pt x="565" y="134"/>
                  </a:moveTo>
                  <a:cubicBezTo>
                    <a:pt x="1" y="0"/>
                    <a:pt x="1" y="538"/>
                    <a:pt x="565" y="4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9" name="Google Shape;9069;p5"/>
            <p:cNvSpPr/>
            <p:nvPr/>
          </p:nvSpPr>
          <p:spPr>
            <a:xfrm>
              <a:off x="6655601" y="2348917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92" y="27"/>
                  </a:moveTo>
                  <a:cubicBezTo>
                    <a:pt x="237" y="1"/>
                    <a:pt x="1" y="70"/>
                    <a:pt x="98" y="117"/>
                  </a:cubicBezTo>
                  <a:cubicBezTo>
                    <a:pt x="155" y="143"/>
                    <a:pt x="392" y="73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0" name="Google Shape;9070;p5"/>
            <p:cNvSpPr/>
            <p:nvPr/>
          </p:nvSpPr>
          <p:spPr>
            <a:xfrm>
              <a:off x="6304536" y="2348917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93" y="27"/>
                  </a:moveTo>
                  <a:cubicBezTo>
                    <a:pt x="241" y="1"/>
                    <a:pt x="1" y="70"/>
                    <a:pt x="103" y="117"/>
                  </a:cubicBezTo>
                  <a:cubicBezTo>
                    <a:pt x="155" y="143"/>
                    <a:pt x="392" y="73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1" name="Google Shape;9071;p5"/>
            <p:cNvSpPr/>
            <p:nvPr/>
          </p:nvSpPr>
          <p:spPr>
            <a:xfrm>
              <a:off x="2325966" y="2341450"/>
              <a:ext cx="25663" cy="8280"/>
            </a:xfrm>
            <a:custGeom>
              <a:avLst/>
              <a:gdLst/>
              <a:ahLst/>
              <a:cxnLst/>
              <a:rect l="l" t="t" r="r" b="b"/>
              <a:pathLst>
                <a:path w="719" h="275" extrusionOk="0">
                  <a:moveTo>
                    <a:pt x="105" y="275"/>
                  </a:moveTo>
                  <a:lnTo>
                    <a:pt x="682" y="275"/>
                  </a:lnTo>
                  <a:cubicBezTo>
                    <a:pt x="653" y="168"/>
                    <a:pt x="718" y="15"/>
                    <a:pt x="490" y="1"/>
                  </a:cubicBezTo>
                  <a:cubicBezTo>
                    <a:pt x="474" y="144"/>
                    <a:pt x="0" y="73"/>
                    <a:pt x="105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2" name="Google Shape;9072;p5"/>
            <p:cNvSpPr/>
            <p:nvPr/>
          </p:nvSpPr>
          <p:spPr>
            <a:xfrm>
              <a:off x="2725286" y="2343467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42" y="0"/>
                    <a:pt x="0" y="70"/>
                    <a:pt x="103" y="117"/>
                  </a:cubicBezTo>
                  <a:cubicBezTo>
                    <a:pt x="156" y="141"/>
                    <a:pt x="396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3" name="Google Shape;9073;p5"/>
            <p:cNvSpPr/>
            <p:nvPr/>
          </p:nvSpPr>
          <p:spPr>
            <a:xfrm>
              <a:off x="4371822" y="2332658"/>
              <a:ext cx="29625" cy="12375"/>
            </a:xfrm>
            <a:custGeom>
              <a:avLst/>
              <a:gdLst/>
              <a:ahLst/>
              <a:cxnLst/>
              <a:rect l="l" t="t" r="r" b="b"/>
              <a:pathLst>
                <a:path w="830" h="411" extrusionOk="0">
                  <a:moveTo>
                    <a:pt x="829" y="384"/>
                  </a:moveTo>
                  <a:lnTo>
                    <a:pt x="829" y="23"/>
                  </a:lnTo>
                  <a:cubicBezTo>
                    <a:pt x="466" y="0"/>
                    <a:pt x="407" y="123"/>
                    <a:pt x="59" y="111"/>
                  </a:cubicBezTo>
                  <a:cubicBezTo>
                    <a:pt x="0" y="352"/>
                    <a:pt x="329" y="410"/>
                    <a:pt x="829" y="3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4" name="Google Shape;9074;p5"/>
            <p:cNvSpPr/>
            <p:nvPr/>
          </p:nvSpPr>
          <p:spPr>
            <a:xfrm>
              <a:off x="1469362" y="2335007"/>
              <a:ext cx="27519" cy="11201"/>
            </a:xfrm>
            <a:custGeom>
              <a:avLst/>
              <a:gdLst/>
              <a:ahLst/>
              <a:cxnLst/>
              <a:rect l="l" t="t" r="r" b="b"/>
              <a:pathLst>
                <a:path w="771" h="372" extrusionOk="0">
                  <a:moveTo>
                    <a:pt x="771" y="306"/>
                  </a:moveTo>
                  <a:lnTo>
                    <a:pt x="771" y="33"/>
                  </a:lnTo>
                  <a:cubicBezTo>
                    <a:pt x="481" y="50"/>
                    <a:pt x="56" y="1"/>
                    <a:pt x="0" y="125"/>
                  </a:cubicBezTo>
                  <a:cubicBezTo>
                    <a:pt x="382" y="127"/>
                    <a:pt x="244" y="371"/>
                    <a:pt x="771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5" name="Google Shape;9075;p5"/>
            <p:cNvSpPr/>
            <p:nvPr/>
          </p:nvSpPr>
          <p:spPr>
            <a:xfrm>
              <a:off x="1909763" y="2324529"/>
              <a:ext cx="41403" cy="16952"/>
            </a:xfrm>
            <a:custGeom>
              <a:avLst/>
              <a:gdLst/>
              <a:ahLst/>
              <a:cxnLst/>
              <a:rect l="l" t="t" r="r" b="b"/>
              <a:pathLst>
                <a:path w="1160" h="563" extrusionOk="0">
                  <a:moveTo>
                    <a:pt x="1" y="199"/>
                  </a:moveTo>
                  <a:cubicBezTo>
                    <a:pt x="212" y="404"/>
                    <a:pt x="525" y="558"/>
                    <a:pt x="1160" y="563"/>
                  </a:cubicBezTo>
                  <a:lnTo>
                    <a:pt x="1160" y="110"/>
                  </a:lnTo>
                  <a:cubicBezTo>
                    <a:pt x="820" y="162"/>
                    <a:pt x="26" y="0"/>
                    <a:pt x="1" y="1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6" name="Google Shape;9076;p5"/>
            <p:cNvSpPr/>
            <p:nvPr/>
          </p:nvSpPr>
          <p:spPr>
            <a:xfrm>
              <a:off x="911712" y="2325071"/>
              <a:ext cx="45901" cy="16741"/>
            </a:xfrm>
            <a:custGeom>
              <a:avLst/>
              <a:gdLst/>
              <a:ahLst/>
              <a:cxnLst/>
              <a:rect l="l" t="t" r="r" b="b"/>
              <a:pathLst>
                <a:path w="1286" h="556" extrusionOk="0">
                  <a:moveTo>
                    <a:pt x="965" y="0"/>
                  </a:moveTo>
                  <a:cubicBezTo>
                    <a:pt x="361" y="16"/>
                    <a:pt x="39" y="168"/>
                    <a:pt x="1" y="453"/>
                  </a:cubicBezTo>
                  <a:cubicBezTo>
                    <a:pt x="365" y="434"/>
                    <a:pt x="426" y="555"/>
                    <a:pt x="774" y="545"/>
                  </a:cubicBezTo>
                  <a:cubicBezTo>
                    <a:pt x="901" y="354"/>
                    <a:pt x="1285" y="141"/>
                    <a:pt x="96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7" name="Google Shape;9077;p5"/>
            <p:cNvSpPr/>
            <p:nvPr/>
          </p:nvSpPr>
          <p:spPr>
            <a:xfrm>
              <a:off x="5668043" y="2330581"/>
              <a:ext cx="14919" cy="9184"/>
            </a:xfrm>
            <a:custGeom>
              <a:avLst/>
              <a:gdLst/>
              <a:ahLst/>
              <a:cxnLst/>
              <a:rect l="l" t="t" r="r" b="b"/>
              <a:pathLst>
                <a:path w="418" h="305" extrusionOk="0">
                  <a:moveTo>
                    <a:pt x="383" y="272"/>
                  </a:moveTo>
                  <a:cubicBezTo>
                    <a:pt x="354" y="165"/>
                    <a:pt x="418" y="15"/>
                    <a:pt x="192" y="0"/>
                  </a:cubicBezTo>
                  <a:cubicBezTo>
                    <a:pt x="179" y="55"/>
                    <a:pt x="163" y="107"/>
                    <a:pt x="0" y="92"/>
                  </a:cubicBezTo>
                  <a:cubicBezTo>
                    <a:pt x="21" y="200"/>
                    <a:pt x="56" y="304"/>
                    <a:pt x="383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8" name="Google Shape;9078;p5"/>
            <p:cNvSpPr/>
            <p:nvPr/>
          </p:nvSpPr>
          <p:spPr>
            <a:xfrm>
              <a:off x="2532550" y="2335278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5" y="24"/>
                  </a:moveTo>
                  <a:cubicBezTo>
                    <a:pt x="243" y="1"/>
                    <a:pt x="0" y="67"/>
                    <a:pt x="102" y="116"/>
                  </a:cubicBezTo>
                  <a:cubicBezTo>
                    <a:pt x="157" y="141"/>
                    <a:pt x="396" y="73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9" name="Google Shape;9079;p5"/>
            <p:cNvSpPr/>
            <p:nvPr/>
          </p:nvSpPr>
          <p:spPr>
            <a:xfrm>
              <a:off x="4174411" y="2330189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5"/>
                  </a:moveTo>
                  <a:cubicBezTo>
                    <a:pt x="192" y="52"/>
                    <a:pt x="38" y="0"/>
                    <a:pt x="1" y="105"/>
                  </a:cubicBezTo>
                  <a:cubicBezTo>
                    <a:pt x="1" y="153"/>
                    <a:pt x="156" y="206"/>
                    <a:pt x="19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0" name="Google Shape;9080;p5"/>
            <p:cNvSpPr/>
            <p:nvPr/>
          </p:nvSpPr>
          <p:spPr>
            <a:xfrm>
              <a:off x="2319256" y="232979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4"/>
                  </a:moveTo>
                  <a:cubicBezTo>
                    <a:pt x="241" y="0"/>
                    <a:pt x="0" y="68"/>
                    <a:pt x="102" y="115"/>
                  </a:cubicBezTo>
                  <a:cubicBezTo>
                    <a:pt x="152" y="141"/>
                    <a:pt x="393" y="73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1" name="Google Shape;9081;p5"/>
            <p:cNvSpPr/>
            <p:nvPr/>
          </p:nvSpPr>
          <p:spPr>
            <a:xfrm>
              <a:off x="3761349" y="2327811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8" y="20"/>
                    <a:pt x="4" y="3"/>
                    <a:pt x="0" y="92"/>
                  </a:cubicBezTo>
                  <a:cubicBezTo>
                    <a:pt x="153" y="70"/>
                    <a:pt x="380" y="88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2" name="Google Shape;9082;p5"/>
            <p:cNvSpPr/>
            <p:nvPr/>
          </p:nvSpPr>
          <p:spPr>
            <a:xfrm>
              <a:off x="4556278" y="2324318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4" y="140"/>
                    <a:pt x="392" y="74"/>
                    <a:pt x="292" y="27"/>
                  </a:cubicBezTo>
                  <a:cubicBezTo>
                    <a:pt x="239" y="1"/>
                    <a:pt x="0" y="69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3" name="Google Shape;9083;p5"/>
            <p:cNvSpPr/>
            <p:nvPr/>
          </p:nvSpPr>
          <p:spPr>
            <a:xfrm>
              <a:off x="3468747" y="2324288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6"/>
                  </a:moveTo>
                  <a:cubicBezTo>
                    <a:pt x="238" y="0"/>
                    <a:pt x="1" y="70"/>
                    <a:pt x="100" y="115"/>
                  </a:cubicBezTo>
                  <a:cubicBezTo>
                    <a:pt x="154" y="141"/>
                    <a:pt x="392" y="75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4" name="Google Shape;9084;p5"/>
            <p:cNvSpPr/>
            <p:nvPr/>
          </p:nvSpPr>
          <p:spPr>
            <a:xfrm>
              <a:off x="7137476" y="2318808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89" y="27"/>
                  </a:moveTo>
                  <a:cubicBezTo>
                    <a:pt x="238" y="1"/>
                    <a:pt x="1" y="71"/>
                    <a:pt x="100" y="117"/>
                  </a:cubicBezTo>
                  <a:cubicBezTo>
                    <a:pt x="152" y="143"/>
                    <a:pt x="390" y="74"/>
                    <a:pt x="289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5" name="Google Shape;9085;p5"/>
            <p:cNvSpPr/>
            <p:nvPr/>
          </p:nvSpPr>
          <p:spPr>
            <a:xfrm>
              <a:off x="2511956" y="2318808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3" y="27"/>
                  </a:moveTo>
                  <a:cubicBezTo>
                    <a:pt x="239" y="1"/>
                    <a:pt x="0" y="71"/>
                    <a:pt x="101" y="117"/>
                  </a:cubicBezTo>
                  <a:cubicBezTo>
                    <a:pt x="153" y="143"/>
                    <a:pt x="394" y="74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6" name="Google Shape;9086;p5"/>
            <p:cNvSpPr/>
            <p:nvPr/>
          </p:nvSpPr>
          <p:spPr>
            <a:xfrm>
              <a:off x="5695419" y="2314111"/>
              <a:ext cx="13920" cy="5510"/>
            </a:xfrm>
            <a:custGeom>
              <a:avLst/>
              <a:gdLst/>
              <a:ahLst/>
              <a:cxnLst/>
              <a:rect l="l" t="t" r="r" b="b"/>
              <a:pathLst>
                <a:path w="390" h="183" extrusionOk="0">
                  <a:moveTo>
                    <a:pt x="1" y="183"/>
                  </a:moveTo>
                  <a:lnTo>
                    <a:pt x="390" y="183"/>
                  </a:lnTo>
                  <a:lnTo>
                    <a:pt x="39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7" name="Google Shape;9087;p5"/>
            <p:cNvSpPr/>
            <p:nvPr/>
          </p:nvSpPr>
          <p:spPr>
            <a:xfrm>
              <a:off x="4542037" y="2303182"/>
              <a:ext cx="26555" cy="12225"/>
            </a:xfrm>
            <a:custGeom>
              <a:avLst/>
              <a:gdLst/>
              <a:ahLst/>
              <a:cxnLst/>
              <a:rect l="l" t="t" r="r" b="b"/>
              <a:pathLst>
                <a:path w="744" h="406" extrusionOk="0">
                  <a:moveTo>
                    <a:pt x="306" y="0"/>
                  </a:moveTo>
                  <a:cubicBezTo>
                    <a:pt x="1" y="136"/>
                    <a:pt x="90" y="405"/>
                    <a:pt x="693" y="363"/>
                  </a:cubicBezTo>
                  <a:cubicBezTo>
                    <a:pt x="744" y="157"/>
                    <a:pt x="646" y="23"/>
                    <a:pt x="3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8" name="Google Shape;9088;p5"/>
            <p:cNvSpPr/>
            <p:nvPr/>
          </p:nvSpPr>
          <p:spPr>
            <a:xfrm>
              <a:off x="3406786" y="2310619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100" y="118"/>
                  </a:moveTo>
                  <a:cubicBezTo>
                    <a:pt x="151" y="144"/>
                    <a:pt x="392" y="73"/>
                    <a:pt x="292" y="26"/>
                  </a:cubicBezTo>
                  <a:cubicBezTo>
                    <a:pt x="242" y="0"/>
                    <a:pt x="1" y="71"/>
                    <a:pt x="100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9" name="Google Shape;9089;p5"/>
            <p:cNvSpPr/>
            <p:nvPr/>
          </p:nvSpPr>
          <p:spPr>
            <a:xfrm>
              <a:off x="7898854" y="2292885"/>
              <a:ext cx="35478" cy="19090"/>
            </a:xfrm>
            <a:custGeom>
              <a:avLst/>
              <a:gdLst/>
              <a:ahLst/>
              <a:cxnLst/>
              <a:rect l="l" t="t" r="r" b="b"/>
              <a:pathLst>
                <a:path w="994" h="634" extrusionOk="0">
                  <a:moveTo>
                    <a:pt x="557" y="615"/>
                  </a:moveTo>
                  <a:cubicBezTo>
                    <a:pt x="507" y="349"/>
                    <a:pt x="994" y="336"/>
                    <a:pt x="944" y="71"/>
                  </a:cubicBezTo>
                  <a:cubicBezTo>
                    <a:pt x="0" y="0"/>
                    <a:pt x="77" y="633"/>
                    <a:pt x="557" y="6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0" name="Google Shape;9090;p5"/>
            <p:cNvSpPr/>
            <p:nvPr/>
          </p:nvSpPr>
          <p:spPr>
            <a:xfrm>
              <a:off x="2732211" y="2307969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99" y="114"/>
                  </a:moveTo>
                  <a:cubicBezTo>
                    <a:pt x="155" y="140"/>
                    <a:pt x="394" y="72"/>
                    <a:pt x="295" y="23"/>
                  </a:cubicBezTo>
                  <a:cubicBezTo>
                    <a:pt x="242" y="1"/>
                    <a:pt x="1" y="67"/>
                    <a:pt x="99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1" name="Google Shape;9091;p5"/>
            <p:cNvSpPr/>
            <p:nvPr/>
          </p:nvSpPr>
          <p:spPr>
            <a:xfrm>
              <a:off x="1926860" y="230790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5"/>
                  </a:moveTo>
                  <a:cubicBezTo>
                    <a:pt x="242" y="0"/>
                    <a:pt x="1" y="69"/>
                    <a:pt x="103" y="116"/>
                  </a:cubicBezTo>
                  <a:cubicBezTo>
                    <a:pt x="157" y="142"/>
                    <a:pt x="395" y="74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2" name="Google Shape;9092;p5"/>
            <p:cNvSpPr/>
            <p:nvPr/>
          </p:nvSpPr>
          <p:spPr>
            <a:xfrm>
              <a:off x="4975336" y="2292252"/>
              <a:ext cx="34086" cy="17193"/>
            </a:xfrm>
            <a:custGeom>
              <a:avLst/>
              <a:gdLst/>
              <a:ahLst/>
              <a:cxnLst/>
              <a:rect l="l" t="t" r="r" b="b"/>
              <a:pathLst>
                <a:path w="955" h="571" extrusionOk="0">
                  <a:moveTo>
                    <a:pt x="700" y="545"/>
                  </a:moveTo>
                  <a:cubicBezTo>
                    <a:pt x="862" y="440"/>
                    <a:pt x="955" y="302"/>
                    <a:pt x="893" y="92"/>
                  </a:cubicBezTo>
                  <a:cubicBezTo>
                    <a:pt x="626" y="94"/>
                    <a:pt x="467" y="47"/>
                    <a:pt x="313" y="0"/>
                  </a:cubicBezTo>
                  <a:cubicBezTo>
                    <a:pt x="1" y="148"/>
                    <a:pt x="83" y="571"/>
                    <a:pt x="700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3" name="Google Shape;9093;p5"/>
            <p:cNvSpPr/>
            <p:nvPr/>
          </p:nvSpPr>
          <p:spPr>
            <a:xfrm>
              <a:off x="2770829" y="2296468"/>
              <a:ext cx="20095" cy="16259"/>
            </a:xfrm>
            <a:custGeom>
              <a:avLst/>
              <a:gdLst/>
              <a:ahLst/>
              <a:cxnLst/>
              <a:rect l="l" t="t" r="r" b="b"/>
              <a:pathLst>
                <a:path w="563" h="540" extrusionOk="0">
                  <a:moveTo>
                    <a:pt x="562" y="405"/>
                  </a:moveTo>
                  <a:lnTo>
                    <a:pt x="562" y="132"/>
                  </a:lnTo>
                  <a:cubicBezTo>
                    <a:pt x="1" y="0"/>
                    <a:pt x="1" y="539"/>
                    <a:pt x="562" y="4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4" name="Google Shape;9094;p5"/>
            <p:cNvSpPr/>
            <p:nvPr/>
          </p:nvSpPr>
          <p:spPr>
            <a:xfrm>
              <a:off x="6573045" y="2302399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2" y="26"/>
                  </a:moveTo>
                  <a:cubicBezTo>
                    <a:pt x="237" y="0"/>
                    <a:pt x="0" y="71"/>
                    <a:pt x="101" y="118"/>
                  </a:cubicBezTo>
                  <a:cubicBezTo>
                    <a:pt x="151" y="143"/>
                    <a:pt x="389" y="75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5" name="Google Shape;9095;p5"/>
            <p:cNvSpPr/>
            <p:nvPr/>
          </p:nvSpPr>
          <p:spPr>
            <a:xfrm>
              <a:off x="2686382" y="2297762"/>
              <a:ext cx="21915" cy="8702"/>
            </a:xfrm>
            <a:custGeom>
              <a:avLst/>
              <a:gdLst/>
              <a:ahLst/>
              <a:cxnLst/>
              <a:rect l="l" t="t" r="r" b="b"/>
              <a:pathLst>
                <a:path w="614" h="289" extrusionOk="0">
                  <a:moveTo>
                    <a:pt x="614" y="272"/>
                  </a:moveTo>
                  <a:lnTo>
                    <a:pt x="614" y="0"/>
                  </a:lnTo>
                  <a:lnTo>
                    <a:pt x="33" y="0"/>
                  </a:lnTo>
                  <a:cubicBezTo>
                    <a:pt x="0" y="199"/>
                    <a:pt x="191" y="289"/>
                    <a:pt x="614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6" name="Google Shape;9096;p5"/>
            <p:cNvSpPr/>
            <p:nvPr/>
          </p:nvSpPr>
          <p:spPr>
            <a:xfrm>
              <a:off x="1888277" y="2294992"/>
              <a:ext cx="14670" cy="9545"/>
            </a:xfrm>
            <a:custGeom>
              <a:avLst/>
              <a:gdLst/>
              <a:ahLst/>
              <a:cxnLst/>
              <a:rect l="l" t="t" r="r" b="b"/>
              <a:pathLst>
                <a:path w="411" h="317" extrusionOk="0">
                  <a:moveTo>
                    <a:pt x="411" y="272"/>
                  </a:moveTo>
                  <a:lnTo>
                    <a:pt x="411" y="90"/>
                  </a:lnTo>
                  <a:cubicBezTo>
                    <a:pt x="220" y="90"/>
                    <a:pt x="184" y="17"/>
                    <a:pt x="26" y="1"/>
                  </a:cubicBezTo>
                  <a:cubicBezTo>
                    <a:pt x="45" y="144"/>
                    <a:pt x="1" y="317"/>
                    <a:pt x="411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7" name="Google Shape;9097;p5"/>
            <p:cNvSpPr/>
            <p:nvPr/>
          </p:nvSpPr>
          <p:spPr>
            <a:xfrm>
              <a:off x="1655173" y="2300412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49" y="71"/>
                    <a:pt x="381" y="90"/>
                    <a:pt x="385" y="1"/>
                  </a:cubicBezTo>
                  <a:cubicBezTo>
                    <a:pt x="235" y="23"/>
                    <a:pt x="5" y="5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8" name="Google Shape;9098;p5"/>
            <p:cNvSpPr/>
            <p:nvPr/>
          </p:nvSpPr>
          <p:spPr>
            <a:xfrm>
              <a:off x="8435017" y="2294661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2" y="103"/>
                  </a:moveTo>
                  <a:cubicBezTo>
                    <a:pt x="193" y="52"/>
                    <a:pt x="37" y="0"/>
                    <a:pt x="0" y="103"/>
                  </a:cubicBezTo>
                  <a:cubicBezTo>
                    <a:pt x="0" y="153"/>
                    <a:pt x="158" y="205"/>
                    <a:pt x="19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9" name="Google Shape;9099;p5"/>
            <p:cNvSpPr/>
            <p:nvPr/>
          </p:nvSpPr>
          <p:spPr>
            <a:xfrm>
              <a:off x="7502282" y="2296919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8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2" y="142"/>
                    <a:pt x="389" y="74"/>
                    <a:pt x="291" y="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0" name="Google Shape;9100;p5"/>
            <p:cNvSpPr/>
            <p:nvPr/>
          </p:nvSpPr>
          <p:spPr>
            <a:xfrm>
              <a:off x="2343419" y="2294842"/>
              <a:ext cx="20737" cy="5811"/>
            </a:xfrm>
            <a:custGeom>
              <a:avLst/>
              <a:gdLst/>
              <a:ahLst/>
              <a:cxnLst/>
              <a:rect l="l" t="t" r="r" b="b"/>
              <a:pathLst>
                <a:path w="581" h="193" extrusionOk="0">
                  <a:moveTo>
                    <a:pt x="1" y="186"/>
                  </a:moveTo>
                  <a:cubicBezTo>
                    <a:pt x="334" y="193"/>
                    <a:pt x="497" y="118"/>
                    <a:pt x="580" y="5"/>
                  </a:cubicBezTo>
                  <a:cubicBezTo>
                    <a:pt x="250" y="1"/>
                    <a:pt x="87" y="75"/>
                    <a:pt x="1" y="18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1" name="Google Shape;9101;p5"/>
            <p:cNvSpPr/>
            <p:nvPr/>
          </p:nvSpPr>
          <p:spPr>
            <a:xfrm>
              <a:off x="2708261" y="2289543"/>
              <a:ext cx="20737" cy="8160"/>
            </a:xfrm>
            <a:custGeom>
              <a:avLst/>
              <a:gdLst/>
              <a:ahLst/>
              <a:cxnLst/>
              <a:rect l="l" t="t" r="r" b="b"/>
              <a:pathLst>
                <a:path w="581" h="271" extrusionOk="0">
                  <a:moveTo>
                    <a:pt x="580" y="92"/>
                  </a:moveTo>
                  <a:cubicBezTo>
                    <a:pt x="385" y="92"/>
                    <a:pt x="351" y="19"/>
                    <a:pt x="194" y="0"/>
                  </a:cubicBezTo>
                  <a:cubicBezTo>
                    <a:pt x="194" y="92"/>
                    <a:pt x="37" y="107"/>
                    <a:pt x="1" y="182"/>
                  </a:cubicBezTo>
                  <a:cubicBezTo>
                    <a:pt x="194" y="182"/>
                    <a:pt x="231" y="255"/>
                    <a:pt x="386" y="271"/>
                  </a:cubicBezTo>
                  <a:cubicBezTo>
                    <a:pt x="385" y="182"/>
                    <a:pt x="543" y="165"/>
                    <a:pt x="58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2" name="Google Shape;9102;p5"/>
            <p:cNvSpPr/>
            <p:nvPr/>
          </p:nvSpPr>
          <p:spPr>
            <a:xfrm>
              <a:off x="6184611" y="2282046"/>
              <a:ext cx="26555" cy="15266"/>
            </a:xfrm>
            <a:custGeom>
              <a:avLst/>
              <a:gdLst/>
              <a:ahLst/>
              <a:cxnLst/>
              <a:rect l="l" t="t" r="r" b="b"/>
              <a:pathLst>
                <a:path w="744" h="507" extrusionOk="0">
                  <a:moveTo>
                    <a:pt x="1" y="73"/>
                  </a:moveTo>
                  <a:lnTo>
                    <a:pt x="1" y="437"/>
                  </a:lnTo>
                  <a:cubicBezTo>
                    <a:pt x="744" y="507"/>
                    <a:pt x="744" y="0"/>
                    <a:pt x="1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3" name="Google Shape;9103;p5"/>
            <p:cNvSpPr/>
            <p:nvPr/>
          </p:nvSpPr>
          <p:spPr>
            <a:xfrm>
              <a:off x="5555185" y="2278583"/>
              <a:ext cx="35228" cy="16410"/>
            </a:xfrm>
            <a:custGeom>
              <a:avLst/>
              <a:gdLst/>
              <a:ahLst/>
              <a:cxnLst/>
              <a:rect l="l" t="t" r="r" b="b"/>
              <a:pathLst>
                <a:path w="987" h="545" extrusionOk="0">
                  <a:moveTo>
                    <a:pt x="847" y="0"/>
                  </a:moveTo>
                  <a:lnTo>
                    <a:pt x="75" y="0"/>
                  </a:lnTo>
                  <a:cubicBezTo>
                    <a:pt x="1" y="307"/>
                    <a:pt x="409" y="387"/>
                    <a:pt x="653" y="545"/>
                  </a:cubicBezTo>
                  <a:cubicBezTo>
                    <a:pt x="651" y="332"/>
                    <a:pt x="986" y="278"/>
                    <a:pt x="84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4" name="Google Shape;9104;p5"/>
            <p:cNvSpPr/>
            <p:nvPr/>
          </p:nvSpPr>
          <p:spPr>
            <a:xfrm>
              <a:off x="2959425" y="2286050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3" y="25"/>
                  </a:moveTo>
                  <a:cubicBezTo>
                    <a:pt x="239" y="0"/>
                    <a:pt x="1" y="69"/>
                    <a:pt x="99" y="116"/>
                  </a:cubicBezTo>
                  <a:cubicBezTo>
                    <a:pt x="151" y="141"/>
                    <a:pt x="390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5" name="Google Shape;9105;p5"/>
            <p:cNvSpPr/>
            <p:nvPr/>
          </p:nvSpPr>
          <p:spPr>
            <a:xfrm>
              <a:off x="7643444" y="2278583"/>
              <a:ext cx="20773" cy="8250"/>
            </a:xfrm>
            <a:custGeom>
              <a:avLst/>
              <a:gdLst/>
              <a:ahLst/>
              <a:cxnLst/>
              <a:rect l="l" t="t" r="r" b="b"/>
              <a:pathLst>
                <a:path w="582" h="274" extrusionOk="0">
                  <a:moveTo>
                    <a:pt x="581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1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6" name="Google Shape;9106;p5"/>
            <p:cNvSpPr/>
            <p:nvPr/>
          </p:nvSpPr>
          <p:spPr>
            <a:xfrm>
              <a:off x="8324872" y="2278222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5" y="104"/>
                  </a:moveTo>
                  <a:cubicBezTo>
                    <a:pt x="196" y="53"/>
                    <a:pt x="38" y="0"/>
                    <a:pt x="0" y="104"/>
                  </a:cubicBezTo>
                  <a:cubicBezTo>
                    <a:pt x="0" y="155"/>
                    <a:pt x="156" y="208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7" name="Google Shape;9107;p5"/>
            <p:cNvSpPr/>
            <p:nvPr/>
          </p:nvSpPr>
          <p:spPr>
            <a:xfrm>
              <a:off x="5134343" y="227509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2" y="116"/>
                  </a:moveTo>
                  <a:cubicBezTo>
                    <a:pt x="155" y="142"/>
                    <a:pt x="394" y="72"/>
                    <a:pt x="296" y="26"/>
                  </a:cubicBezTo>
                  <a:cubicBezTo>
                    <a:pt x="243" y="0"/>
                    <a:pt x="1" y="71"/>
                    <a:pt x="102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8" name="Google Shape;9108;p5"/>
            <p:cNvSpPr/>
            <p:nvPr/>
          </p:nvSpPr>
          <p:spPr>
            <a:xfrm>
              <a:off x="1391232" y="2252630"/>
              <a:ext cx="52290" cy="28063"/>
            </a:xfrm>
            <a:custGeom>
              <a:avLst/>
              <a:gdLst/>
              <a:ahLst/>
              <a:cxnLst/>
              <a:rect l="l" t="t" r="r" b="b"/>
              <a:pathLst>
                <a:path w="1465" h="932" extrusionOk="0">
                  <a:moveTo>
                    <a:pt x="451" y="592"/>
                  </a:moveTo>
                  <a:cubicBezTo>
                    <a:pt x="588" y="703"/>
                    <a:pt x="338" y="931"/>
                    <a:pt x="838" y="864"/>
                  </a:cubicBezTo>
                  <a:cubicBezTo>
                    <a:pt x="1465" y="635"/>
                    <a:pt x="635" y="1"/>
                    <a:pt x="66" y="319"/>
                  </a:cubicBezTo>
                  <a:cubicBezTo>
                    <a:pt x="0" y="498"/>
                    <a:pt x="337" y="495"/>
                    <a:pt x="451" y="5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9" name="Google Shape;9109;p5"/>
            <p:cNvSpPr/>
            <p:nvPr/>
          </p:nvSpPr>
          <p:spPr>
            <a:xfrm>
              <a:off x="7058312" y="2270394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1" y="182"/>
                  </a:moveTo>
                  <a:lnTo>
                    <a:pt x="387" y="182"/>
                  </a:lnTo>
                  <a:lnTo>
                    <a:pt x="387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0" name="Google Shape;9110;p5"/>
            <p:cNvSpPr/>
            <p:nvPr/>
          </p:nvSpPr>
          <p:spPr>
            <a:xfrm>
              <a:off x="2972631" y="2267684"/>
              <a:ext cx="29482" cy="9846"/>
            </a:xfrm>
            <a:custGeom>
              <a:avLst/>
              <a:gdLst/>
              <a:ahLst/>
              <a:cxnLst/>
              <a:rect l="l" t="t" r="r" b="b"/>
              <a:pathLst>
                <a:path w="826" h="327" extrusionOk="0">
                  <a:moveTo>
                    <a:pt x="693" y="272"/>
                  </a:moveTo>
                  <a:cubicBezTo>
                    <a:pt x="825" y="28"/>
                    <a:pt x="295" y="96"/>
                    <a:pt x="114" y="1"/>
                  </a:cubicBezTo>
                  <a:cubicBezTo>
                    <a:pt x="0" y="236"/>
                    <a:pt x="191" y="327"/>
                    <a:pt x="693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1" name="Google Shape;9111;p5"/>
            <p:cNvSpPr/>
            <p:nvPr/>
          </p:nvSpPr>
          <p:spPr>
            <a:xfrm>
              <a:off x="1665346" y="2272411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100" y="115"/>
                  </a:moveTo>
                  <a:cubicBezTo>
                    <a:pt x="151" y="140"/>
                    <a:pt x="391" y="72"/>
                    <a:pt x="293" y="24"/>
                  </a:cubicBezTo>
                  <a:cubicBezTo>
                    <a:pt x="240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2" name="Google Shape;9112;p5"/>
            <p:cNvSpPr/>
            <p:nvPr/>
          </p:nvSpPr>
          <p:spPr>
            <a:xfrm>
              <a:off x="2873479" y="2267323"/>
              <a:ext cx="6996" cy="6173"/>
            </a:xfrm>
            <a:custGeom>
              <a:avLst/>
              <a:gdLst/>
              <a:ahLst/>
              <a:cxnLst/>
              <a:rect l="l" t="t" r="r" b="b"/>
              <a:pathLst>
                <a:path w="196" h="205" extrusionOk="0">
                  <a:moveTo>
                    <a:pt x="192" y="104"/>
                  </a:moveTo>
                  <a:cubicBezTo>
                    <a:pt x="195" y="53"/>
                    <a:pt x="37" y="1"/>
                    <a:pt x="1" y="104"/>
                  </a:cubicBezTo>
                  <a:cubicBezTo>
                    <a:pt x="1" y="152"/>
                    <a:pt x="155" y="205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3" name="Google Shape;9113;p5"/>
            <p:cNvSpPr/>
            <p:nvPr/>
          </p:nvSpPr>
          <p:spPr>
            <a:xfrm>
              <a:off x="1059655" y="2269641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5" y="27"/>
                  </a:moveTo>
                  <a:cubicBezTo>
                    <a:pt x="238" y="1"/>
                    <a:pt x="0" y="70"/>
                    <a:pt x="101" y="116"/>
                  </a:cubicBezTo>
                  <a:cubicBezTo>
                    <a:pt x="152" y="141"/>
                    <a:pt x="393" y="73"/>
                    <a:pt x="295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4" name="Google Shape;9114;p5"/>
            <p:cNvSpPr/>
            <p:nvPr/>
          </p:nvSpPr>
          <p:spPr>
            <a:xfrm>
              <a:off x="715550" y="2269641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8" y="116"/>
                  </a:moveTo>
                  <a:cubicBezTo>
                    <a:pt x="151" y="141"/>
                    <a:pt x="392" y="73"/>
                    <a:pt x="291" y="27"/>
                  </a:cubicBezTo>
                  <a:cubicBezTo>
                    <a:pt x="239" y="1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5" name="Google Shape;9115;p5"/>
            <p:cNvSpPr/>
            <p:nvPr/>
          </p:nvSpPr>
          <p:spPr>
            <a:xfrm>
              <a:off x="546977" y="2261451"/>
              <a:ext cx="28411" cy="11683"/>
            </a:xfrm>
            <a:custGeom>
              <a:avLst/>
              <a:gdLst/>
              <a:ahLst/>
              <a:cxnLst/>
              <a:rect l="l" t="t" r="r" b="b"/>
              <a:pathLst>
                <a:path w="796" h="388" extrusionOk="0">
                  <a:moveTo>
                    <a:pt x="770" y="25"/>
                  </a:moveTo>
                  <a:cubicBezTo>
                    <a:pt x="333" y="0"/>
                    <a:pt x="47" y="46"/>
                    <a:pt x="0" y="208"/>
                  </a:cubicBezTo>
                  <a:cubicBezTo>
                    <a:pt x="277" y="229"/>
                    <a:pt x="325" y="355"/>
                    <a:pt x="580" y="388"/>
                  </a:cubicBezTo>
                  <a:cubicBezTo>
                    <a:pt x="536" y="217"/>
                    <a:pt x="795" y="188"/>
                    <a:pt x="77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6" name="Google Shape;9116;p5"/>
            <p:cNvSpPr/>
            <p:nvPr/>
          </p:nvSpPr>
          <p:spPr>
            <a:xfrm>
              <a:off x="2143902" y="2260157"/>
              <a:ext cx="38798" cy="12586"/>
            </a:xfrm>
            <a:custGeom>
              <a:avLst/>
              <a:gdLst/>
              <a:ahLst/>
              <a:cxnLst/>
              <a:rect l="l" t="t" r="r" b="b"/>
              <a:pathLst>
                <a:path w="1087" h="418" extrusionOk="0">
                  <a:moveTo>
                    <a:pt x="963" y="342"/>
                  </a:moveTo>
                  <a:cubicBezTo>
                    <a:pt x="1086" y="121"/>
                    <a:pt x="44" y="0"/>
                    <a:pt x="0" y="159"/>
                  </a:cubicBezTo>
                  <a:cubicBezTo>
                    <a:pt x="368" y="196"/>
                    <a:pt x="349" y="418"/>
                    <a:pt x="963" y="3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7" name="Google Shape;9117;p5"/>
            <p:cNvSpPr/>
            <p:nvPr/>
          </p:nvSpPr>
          <p:spPr>
            <a:xfrm>
              <a:off x="8717161" y="2264944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7" y="0"/>
                  </a:moveTo>
                  <a:cubicBezTo>
                    <a:pt x="237" y="21"/>
                    <a:pt x="7" y="3"/>
                    <a:pt x="0" y="92"/>
                  </a:cubicBezTo>
                  <a:cubicBezTo>
                    <a:pt x="152" y="69"/>
                    <a:pt x="382" y="88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8" name="Google Shape;9118;p5"/>
            <p:cNvSpPr/>
            <p:nvPr/>
          </p:nvSpPr>
          <p:spPr>
            <a:xfrm>
              <a:off x="270687" y="2262174"/>
              <a:ext cx="21665" cy="6413"/>
            </a:xfrm>
            <a:custGeom>
              <a:avLst/>
              <a:gdLst/>
              <a:ahLst/>
              <a:cxnLst/>
              <a:rect l="l" t="t" r="r" b="b"/>
              <a:pathLst>
                <a:path w="607" h="213" extrusionOk="0">
                  <a:moveTo>
                    <a:pt x="606" y="1"/>
                  </a:moveTo>
                  <a:lnTo>
                    <a:pt x="27" y="1"/>
                  </a:lnTo>
                  <a:cubicBezTo>
                    <a:pt x="1" y="164"/>
                    <a:pt x="217" y="212"/>
                    <a:pt x="606" y="1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9" name="Google Shape;9119;p5"/>
            <p:cNvSpPr/>
            <p:nvPr/>
          </p:nvSpPr>
          <p:spPr>
            <a:xfrm>
              <a:off x="5640453" y="2256333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4" y="104"/>
                  </a:moveTo>
                  <a:cubicBezTo>
                    <a:pt x="194" y="53"/>
                    <a:pt x="37" y="0"/>
                    <a:pt x="1" y="104"/>
                  </a:cubicBezTo>
                  <a:cubicBezTo>
                    <a:pt x="1" y="156"/>
                    <a:pt x="156" y="208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0" name="Google Shape;9120;p5"/>
            <p:cNvSpPr/>
            <p:nvPr/>
          </p:nvSpPr>
          <p:spPr>
            <a:xfrm>
              <a:off x="4766253" y="2256724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8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1" name="Google Shape;9121;p5"/>
            <p:cNvSpPr/>
            <p:nvPr/>
          </p:nvSpPr>
          <p:spPr>
            <a:xfrm>
              <a:off x="2491184" y="2243206"/>
              <a:ext cx="40404" cy="18548"/>
            </a:xfrm>
            <a:custGeom>
              <a:avLst/>
              <a:gdLst/>
              <a:ahLst/>
              <a:cxnLst/>
              <a:rect l="l" t="t" r="r" b="b"/>
              <a:pathLst>
                <a:path w="1132" h="616" extrusionOk="0">
                  <a:moveTo>
                    <a:pt x="1069" y="449"/>
                  </a:moveTo>
                  <a:cubicBezTo>
                    <a:pt x="1132" y="0"/>
                    <a:pt x="0" y="211"/>
                    <a:pt x="103" y="540"/>
                  </a:cubicBezTo>
                  <a:cubicBezTo>
                    <a:pt x="647" y="615"/>
                    <a:pt x="602" y="412"/>
                    <a:pt x="1069" y="4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2" name="Google Shape;9122;p5"/>
            <p:cNvSpPr/>
            <p:nvPr/>
          </p:nvSpPr>
          <p:spPr>
            <a:xfrm>
              <a:off x="151012" y="2255942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4" y="26"/>
                  </a:moveTo>
                  <a:cubicBezTo>
                    <a:pt x="240" y="0"/>
                    <a:pt x="0" y="71"/>
                    <a:pt x="102" y="117"/>
                  </a:cubicBezTo>
                  <a:cubicBezTo>
                    <a:pt x="156" y="143"/>
                    <a:pt x="396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3" name="Google Shape;9123;p5"/>
            <p:cNvSpPr/>
            <p:nvPr/>
          </p:nvSpPr>
          <p:spPr>
            <a:xfrm>
              <a:off x="7719075" y="2251275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8" y="0"/>
                  </a:moveTo>
                  <a:lnTo>
                    <a:pt x="0" y="0"/>
                  </a:lnTo>
                  <a:lnTo>
                    <a:pt x="0" y="181"/>
                  </a:lnTo>
                  <a:lnTo>
                    <a:pt x="388" y="18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4" name="Google Shape;9124;p5"/>
            <p:cNvSpPr/>
            <p:nvPr/>
          </p:nvSpPr>
          <p:spPr>
            <a:xfrm>
              <a:off x="5279002" y="2253232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1" y="25"/>
                  </a:moveTo>
                  <a:cubicBezTo>
                    <a:pt x="238" y="0"/>
                    <a:pt x="1" y="69"/>
                    <a:pt x="100" y="116"/>
                  </a:cubicBezTo>
                  <a:cubicBezTo>
                    <a:pt x="152" y="143"/>
                    <a:pt x="390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5" name="Google Shape;9125;p5"/>
            <p:cNvSpPr/>
            <p:nvPr/>
          </p:nvSpPr>
          <p:spPr>
            <a:xfrm>
              <a:off x="4700580" y="2243055"/>
              <a:ext cx="28161" cy="13700"/>
            </a:xfrm>
            <a:custGeom>
              <a:avLst/>
              <a:gdLst/>
              <a:ahLst/>
              <a:cxnLst/>
              <a:rect l="l" t="t" r="r" b="b"/>
              <a:pathLst>
                <a:path w="789" h="455" extrusionOk="0">
                  <a:moveTo>
                    <a:pt x="489" y="454"/>
                  </a:moveTo>
                  <a:cubicBezTo>
                    <a:pt x="754" y="338"/>
                    <a:pt x="788" y="9"/>
                    <a:pt x="297" y="0"/>
                  </a:cubicBezTo>
                  <a:cubicBezTo>
                    <a:pt x="35" y="116"/>
                    <a:pt x="1" y="447"/>
                    <a:pt x="489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6" name="Google Shape;9126;p5"/>
            <p:cNvSpPr/>
            <p:nvPr/>
          </p:nvSpPr>
          <p:spPr>
            <a:xfrm>
              <a:off x="7268215" y="2242272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98" y="116"/>
                  </a:moveTo>
                  <a:cubicBezTo>
                    <a:pt x="152" y="142"/>
                    <a:pt x="393" y="72"/>
                    <a:pt x="293" y="26"/>
                  </a:cubicBezTo>
                  <a:cubicBezTo>
                    <a:pt x="238" y="0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7" name="Google Shape;9127;p5"/>
            <p:cNvSpPr/>
            <p:nvPr/>
          </p:nvSpPr>
          <p:spPr>
            <a:xfrm>
              <a:off x="3417280" y="2237545"/>
              <a:ext cx="34408" cy="9033"/>
            </a:xfrm>
            <a:custGeom>
              <a:avLst/>
              <a:gdLst/>
              <a:ahLst/>
              <a:cxnLst/>
              <a:rect l="l" t="t" r="r" b="b"/>
              <a:pathLst>
                <a:path w="964" h="300" extrusionOk="0">
                  <a:moveTo>
                    <a:pt x="192" y="273"/>
                  </a:moveTo>
                  <a:cubicBezTo>
                    <a:pt x="631" y="299"/>
                    <a:pt x="918" y="252"/>
                    <a:pt x="964" y="92"/>
                  </a:cubicBezTo>
                  <a:cubicBezTo>
                    <a:pt x="621" y="114"/>
                    <a:pt x="0" y="0"/>
                    <a:pt x="192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8" name="Google Shape;9128;p5"/>
            <p:cNvSpPr/>
            <p:nvPr/>
          </p:nvSpPr>
          <p:spPr>
            <a:xfrm>
              <a:off x="2484473" y="224227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1" y="26"/>
                  </a:moveTo>
                  <a:cubicBezTo>
                    <a:pt x="238" y="0"/>
                    <a:pt x="0" y="69"/>
                    <a:pt x="98" y="116"/>
                  </a:cubicBezTo>
                  <a:cubicBezTo>
                    <a:pt x="153" y="142"/>
                    <a:pt x="392" y="74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9" name="Google Shape;9129;p5"/>
            <p:cNvSpPr/>
            <p:nvPr/>
          </p:nvSpPr>
          <p:spPr>
            <a:xfrm>
              <a:off x="1868539" y="2239984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3" y="102"/>
                  </a:moveTo>
                  <a:cubicBezTo>
                    <a:pt x="0" y="152"/>
                    <a:pt x="157" y="205"/>
                    <a:pt x="194" y="102"/>
                  </a:cubicBezTo>
                  <a:cubicBezTo>
                    <a:pt x="194" y="53"/>
                    <a:pt x="38" y="0"/>
                    <a:pt x="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0" name="Google Shape;9130;p5"/>
            <p:cNvSpPr/>
            <p:nvPr/>
          </p:nvSpPr>
          <p:spPr>
            <a:xfrm>
              <a:off x="6504231" y="2239502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3" y="27"/>
                  </a:moveTo>
                  <a:cubicBezTo>
                    <a:pt x="239" y="1"/>
                    <a:pt x="0" y="70"/>
                    <a:pt x="101" y="118"/>
                  </a:cubicBezTo>
                  <a:cubicBezTo>
                    <a:pt x="153" y="143"/>
                    <a:pt x="391" y="75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1" name="Google Shape;9131;p5"/>
            <p:cNvSpPr/>
            <p:nvPr/>
          </p:nvSpPr>
          <p:spPr>
            <a:xfrm>
              <a:off x="5921634" y="2233210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2" y="236"/>
                  </a:moveTo>
                  <a:cubicBezTo>
                    <a:pt x="251" y="142"/>
                    <a:pt x="72" y="1"/>
                    <a:pt x="29" y="144"/>
                  </a:cubicBezTo>
                  <a:cubicBezTo>
                    <a:pt x="0" y="241"/>
                    <a:pt x="180" y="379"/>
                    <a:pt x="222" y="2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2" name="Google Shape;9132;p5"/>
            <p:cNvSpPr/>
            <p:nvPr/>
          </p:nvSpPr>
          <p:spPr>
            <a:xfrm>
              <a:off x="54644" y="2236823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5" y="24"/>
                  </a:moveTo>
                  <a:cubicBezTo>
                    <a:pt x="242" y="1"/>
                    <a:pt x="1" y="69"/>
                    <a:pt x="103" y="116"/>
                  </a:cubicBezTo>
                  <a:cubicBezTo>
                    <a:pt x="157" y="141"/>
                    <a:pt x="395" y="73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3" name="Google Shape;9133;p5"/>
            <p:cNvSpPr/>
            <p:nvPr/>
          </p:nvSpPr>
          <p:spPr>
            <a:xfrm>
              <a:off x="4532257" y="2234866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7" y="22"/>
                    <a:pt x="7" y="3"/>
                    <a:pt x="1" y="92"/>
                  </a:cubicBezTo>
                  <a:cubicBezTo>
                    <a:pt x="150" y="70"/>
                    <a:pt x="383" y="88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4" name="Google Shape;9134;p5"/>
            <p:cNvSpPr/>
            <p:nvPr/>
          </p:nvSpPr>
          <p:spPr>
            <a:xfrm>
              <a:off x="6700358" y="2226315"/>
              <a:ext cx="6996" cy="6142"/>
            </a:xfrm>
            <a:custGeom>
              <a:avLst/>
              <a:gdLst/>
              <a:ahLst/>
              <a:cxnLst/>
              <a:rect l="l" t="t" r="r" b="b"/>
              <a:pathLst>
                <a:path w="196" h="204" extrusionOk="0">
                  <a:moveTo>
                    <a:pt x="195" y="103"/>
                  </a:moveTo>
                  <a:cubicBezTo>
                    <a:pt x="195" y="52"/>
                    <a:pt x="40" y="0"/>
                    <a:pt x="4" y="103"/>
                  </a:cubicBezTo>
                  <a:cubicBezTo>
                    <a:pt x="1" y="152"/>
                    <a:pt x="160" y="204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5" name="Google Shape;9135;p5"/>
            <p:cNvSpPr/>
            <p:nvPr/>
          </p:nvSpPr>
          <p:spPr>
            <a:xfrm>
              <a:off x="4645722" y="2228663"/>
              <a:ext cx="13991" cy="4185"/>
            </a:xfrm>
            <a:custGeom>
              <a:avLst/>
              <a:gdLst/>
              <a:ahLst/>
              <a:cxnLst/>
              <a:rect l="l" t="t" r="r" b="b"/>
              <a:pathLst>
                <a:path w="392" h="139" extrusionOk="0">
                  <a:moveTo>
                    <a:pt x="294" y="25"/>
                  </a:moveTo>
                  <a:cubicBezTo>
                    <a:pt x="240" y="0"/>
                    <a:pt x="0" y="70"/>
                    <a:pt x="102" y="115"/>
                  </a:cubicBezTo>
                  <a:cubicBezTo>
                    <a:pt x="154" y="139"/>
                    <a:pt x="392" y="71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6" name="Google Shape;9136;p5"/>
            <p:cNvSpPr/>
            <p:nvPr/>
          </p:nvSpPr>
          <p:spPr>
            <a:xfrm>
              <a:off x="2680707" y="2223906"/>
              <a:ext cx="15027" cy="9274"/>
            </a:xfrm>
            <a:custGeom>
              <a:avLst/>
              <a:gdLst/>
              <a:ahLst/>
              <a:cxnLst/>
              <a:rect l="l" t="t" r="r" b="b"/>
              <a:pathLst>
                <a:path w="421" h="308" extrusionOk="0">
                  <a:moveTo>
                    <a:pt x="387" y="273"/>
                  </a:moveTo>
                  <a:cubicBezTo>
                    <a:pt x="355" y="165"/>
                    <a:pt x="420" y="15"/>
                    <a:pt x="192" y="0"/>
                  </a:cubicBezTo>
                  <a:cubicBezTo>
                    <a:pt x="183" y="55"/>
                    <a:pt x="165" y="108"/>
                    <a:pt x="0" y="92"/>
                  </a:cubicBezTo>
                  <a:cubicBezTo>
                    <a:pt x="24" y="203"/>
                    <a:pt x="59" y="307"/>
                    <a:pt x="387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7" name="Google Shape;9137;p5"/>
            <p:cNvSpPr/>
            <p:nvPr/>
          </p:nvSpPr>
          <p:spPr>
            <a:xfrm>
              <a:off x="2611822" y="2229416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0"/>
                  </a:moveTo>
                  <a:cubicBezTo>
                    <a:pt x="240" y="20"/>
                    <a:pt x="6" y="3"/>
                    <a:pt x="1" y="90"/>
                  </a:cubicBezTo>
                  <a:cubicBezTo>
                    <a:pt x="152" y="71"/>
                    <a:pt x="383" y="88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8" name="Google Shape;9138;p5"/>
            <p:cNvSpPr/>
            <p:nvPr/>
          </p:nvSpPr>
          <p:spPr>
            <a:xfrm>
              <a:off x="2570598" y="2217644"/>
              <a:ext cx="30517" cy="11803"/>
            </a:xfrm>
            <a:custGeom>
              <a:avLst/>
              <a:gdLst/>
              <a:ahLst/>
              <a:cxnLst/>
              <a:rect l="l" t="t" r="r" b="b"/>
              <a:pathLst>
                <a:path w="855" h="392" extrusionOk="0">
                  <a:moveTo>
                    <a:pt x="771" y="27"/>
                  </a:moveTo>
                  <a:cubicBezTo>
                    <a:pt x="333" y="1"/>
                    <a:pt x="48" y="48"/>
                    <a:pt x="1" y="208"/>
                  </a:cubicBezTo>
                  <a:cubicBezTo>
                    <a:pt x="275" y="229"/>
                    <a:pt x="326" y="359"/>
                    <a:pt x="579" y="391"/>
                  </a:cubicBezTo>
                  <a:cubicBezTo>
                    <a:pt x="639" y="269"/>
                    <a:pt x="854" y="216"/>
                    <a:pt x="77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9" name="Google Shape;9139;p5"/>
            <p:cNvSpPr/>
            <p:nvPr/>
          </p:nvSpPr>
          <p:spPr>
            <a:xfrm>
              <a:off x="4074474" y="221770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98" y="115"/>
                  </a:moveTo>
                  <a:cubicBezTo>
                    <a:pt x="152" y="141"/>
                    <a:pt x="391" y="71"/>
                    <a:pt x="293" y="25"/>
                  </a:cubicBezTo>
                  <a:cubicBezTo>
                    <a:pt x="241" y="0"/>
                    <a:pt x="1" y="69"/>
                    <a:pt x="98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0" name="Google Shape;9140;p5"/>
            <p:cNvSpPr/>
            <p:nvPr/>
          </p:nvSpPr>
          <p:spPr>
            <a:xfrm>
              <a:off x="7264896" y="2212344"/>
              <a:ext cx="13777" cy="6835"/>
            </a:xfrm>
            <a:custGeom>
              <a:avLst/>
              <a:gdLst/>
              <a:ahLst/>
              <a:cxnLst/>
              <a:rect l="l" t="t" r="r" b="b"/>
              <a:pathLst>
                <a:path w="386" h="227" extrusionOk="0">
                  <a:moveTo>
                    <a:pt x="386" y="112"/>
                  </a:moveTo>
                  <a:cubicBezTo>
                    <a:pt x="344" y="1"/>
                    <a:pt x="172" y="57"/>
                    <a:pt x="1" y="112"/>
                  </a:cubicBezTo>
                  <a:cubicBezTo>
                    <a:pt x="2" y="203"/>
                    <a:pt x="340" y="227"/>
                    <a:pt x="386" y="1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1" name="Google Shape;9141;p5"/>
            <p:cNvSpPr/>
            <p:nvPr/>
          </p:nvSpPr>
          <p:spPr>
            <a:xfrm>
              <a:off x="5987913" y="221228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3" y="24"/>
                  </a:moveTo>
                  <a:cubicBezTo>
                    <a:pt x="238" y="0"/>
                    <a:pt x="1" y="68"/>
                    <a:pt x="101" y="115"/>
                  </a:cubicBezTo>
                  <a:cubicBezTo>
                    <a:pt x="153" y="140"/>
                    <a:pt x="394" y="69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2" name="Google Shape;9142;p5"/>
            <p:cNvSpPr/>
            <p:nvPr/>
          </p:nvSpPr>
          <p:spPr>
            <a:xfrm>
              <a:off x="2952037" y="2204727"/>
              <a:ext cx="26698" cy="12285"/>
            </a:xfrm>
            <a:custGeom>
              <a:avLst/>
              <a:gdLst/>
              <a:ahLst/>
              <a:cxnLst/>
              <a:rect l="l" t="t" r="r" b="b"/>
              <a:pathLst>
                <a:path w="748" h="408" extrusionOk="0">
                  <a:moveTo>
                    <a:pt x="691" y="365"/>
                  </a:moveTo>
                  <a:cubicBezTo>
                    <a:pt x="747" y="157"/>
                    <a:pt x="645" y="24"/>
                    <a:pt x="306" y="0"/>
                  </a:cubicBezTo>
                  <a:cubicBezTo>
                    <a:pt x="0" y="136"/>
                    <a:pt x="89" y="408"/>
                    <a:pt x="691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3" name="Google Shape;9143;p5"/>
            <p:cNvSpPr/>
            <p:nvPr/>
          </p:nvSpPr>
          <p:spPr>
            <a:xfrm>
              <a:off x="2170992" y="2199277"/>
              <a:ext cx="38584" cy="16440"/>
            </a:xfrm>
            <a:custGeom>
              <a:avLst/>
              <a:gdLst/>
              <a:ahLst/>
              <a:cxnLst/>
              <a:rect l="l" t="t" r="r" b="b"/>
              <a:pathLst>
                <a:path w="1081" h="546" extrusionOk="0">
                  <a:moveTo>
                    <a:pt x="589" y="546"/>
                  </a:moveTo>
                  <a:cubicBezTo>
                    <a:pt x="609" y="402"/>
                    <a:pt x="1080" y="474"/>
                    <a:pt x="973" y="272"/>
                  </a:cubicBezTo>
                  <a:cubicBezTo>
                    <a:pt x="625" y="195"/>
                    <a:pt x="445" y="38"/>
                    <a:pt x="11" y="0"/>
                  </a:cubicBezTo>
                  <a:cubicBezTo>
                    <a:pt x="1" y="278"/>
                    <a:pt x="186" y="465"/>
                    <a:pt x="589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4" name="Google Shape;9144;p5"/>
            <p:cNvSpPr/>
            <p:nvPr/>
          </p:nvSpPr>
          <p:spPr>
            <a:xfrm>
              <a:off x="6862042" y="2209514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3" y="24"/>
                  </a:moveTo>
                  <a:cubicBezTo>
                    <a:pt x="241" y="1"/>
                    <a:pt x="0" y="69"/>
                    <a:pt x="102" y="116"/>
                  </a:cubicBezTo>
                  <a:cubicBezTo>
                    <a:pt x="154" y="140"/>
                    <a:pt x="395" y="70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5" name="Google Shape;9145;p5"/>
            <p:cNvSpPr/>
            <p:nvPr/>
          </p:nvSpPr>
          <p:spPr>
            <a:xfrm>
              <a:off x="8424524" y="220677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5"/>
                  </a:moveTo>
                  <a:cubicBezTo>
                    <a:pt x="153" y="140"/>
                    <a:pt x="393" y="72"/>
                    <a:pt x="292" y="24"/>
                  </a:cubicBezTo>
                  <a:cubicBezTo>
                    <a:pt x="239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6" name="Google Shape;9146;p5"/>
            <p:cNvSpPr/>
            <p:nvPr/>
          </p:nvSpPr>
          <p:spPr>
            <a:xfrm>
              <a:off x="7395742" y="2196086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89" y="470"/>
                  </a:moveTo>
                  <a:lnTo>
                    <a:pt x="578" y="470"/>
                  </a:lnTo>
                  <a:cubicBezTo>
                    <a:pt x="474" y="338"/>
                    <a:pt x="803" y="0"/>
                    <a:pt x="384" y="17"/>
                  </a:cubicBezTo>
                  <a:cubicBezTo>
                    <a:pt x="525" y="264"/>
                    <a:pt x="3" y="200"/>
                    <a:pt x="0" y="379"/>
                  </a:cubicBezTo>
                  <a:cubicBezTo>
                    <a:pt x="116" y="384"/>
                    <a:pt x="227" y="392"/>
                    <a:pt x="189" y="4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7" name="Google Shape;9147;p5"/>
            <p:cNvSpPr/>
            <p:nvPr/>
          </p:nvSpPr>
          <p:spPr>
            <a:xfrm>
              <a:off x="5026803" y="2200482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4" y="233"/>
                  </a:moveTo>
                  <a:cubicBezTo>
                    <a:pt x="250" y="139"/>
                    <a:pt x="74" y="1"/>
                    <a:pt x="28" y="144"/>
                  </a:cubicBezTo>
                  <a:cubicBezTo>
                    <a:pt x="1" y="238"/>
                    <a:pt x="178" y="379"/>
                    <a:pt x="224" y="2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8" name="Google Shape;9148;p5"/>
            <p:cNvSpPr/>
            <p:nvPr/>
          </p:nvSpPr>
          <p:spPr>
            <a:xfrm>
              <a:off x="2388141" y="2201295"/>
              <a:ext cx="13884" cy="4246"/>
            </a:xfrm>
            <a:custGeom>
              <a:avLst/>
              <a:gdLst/>
              <a:ahLst/>
              <a:cxnLst/>
              <a:rect l="l" t="t" r="r" b="b"/>
              <a:pathLst>
                <a:path w="389" h="141" extrusionOk="0">
                  <a:moveTo>
                    <a:pt x="291" y="26"/>
                  </a:moveTo>
                  <a:cubicBezTo>
                    <a:pt x="237" y="1"/>
                    <a:pt x="1" y="69"/>
                    <a:pt x="100" y="117"/>
                  </a:cubicBezTo>
                  <a:cubicBezTo>
                    <a:pt x="151" y="141"/>
                    <a:pt x="389" y="73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9" name="Google Shape;9149;p5"/>
            <p:cNvSpPr/>
            <p:nvPr/>
          </p:nvSpPr>
          <p:spPr>
            <a:xfrm>
              <a:off x="2116312" y="2199307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387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0" name="Google Shape;9150;p5"/>
            <p:cNvSpPr/>
            <p:nvPr/>
          </p:nvSpPr>
          <p:spPr>
            <a:xfrm>
              <a:off x="6266809" y="2190727"/>
              <a:ext cx="6960" cy="6263"/>
            </a:xfrm>
            <a:custGeom>
              <a:avLst/>
              <a:gdLst/>
              <a:ahLst/>
              <a:cxnLst/>
              <a:rect l="l" t="t" r="r" b="b"/>
              <a:pathLst>
                <a:path w="195" h="208" extrusionOk="0">
                  <a:moveTo>
                    <a:pt x="194" y="104"/>
                  </a:moveTo>
                  <a:cubicBezTo>
                    <a:pt x="195" y="53"/>
                    <a:pt x="37" y="1"/>
                    <a:pt x="2" y="104"/>
                  </a:cubicBezTo>
                  <a:cubicBezTo>
                    <a:pt x="0" y="155"/>
                    <a:pt x="156" y="207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1" name="Google Shape;9151;p5"/>
            <p:cNvSpPr/>
            <p:nvPr/>
          </p:nvSpPr>
          <p:spPr>
            <a:xfrm>
              <a:off x="3268659" y="2179135"/>
              <a:ext cx="52254" cy="22793"/>
            </a:xfrm>
            <a:custGeom>
              <a:avLst/>
              <a:gdLst/>
              <a:ahLst/>
              <a:cxnLst/>
              <a:rect l="l" t="t" r="r" b="b"/>
              <a:pathLst>
                <a:path w="1464" h="757" extrusionOk="0">
                  <a:moveTo>
                    <a:pt x="1464" y="398"/>
                  </a:moveTo>
                  <a:cubicBezTo>
                    <a:pt x="1346" y="272"/>
                    <a:pt x="721" y="384"/>
                    <a:pt x="692" y="215"/>
                  </a:cubicBezTo>
                  <a:cubicBezTo>
                    <a:pt x="670" y="105"/>
                    <a:pt x="636" y="1"/>
                    <a:pt x="306" y="33"/>
                  </a:cubicBezTo>
                  <a:cubicBezTo>
                    <a:pt x="0" y="476"/>
                    <a:pt x="1244" y="757"/>
                    <a:pt x="1464" y="3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2" name="Google Shape;9152;p5"/>
            <p:cNvSpPr/>
            <p:nvPr/>
          </p:nvSpPr>
          <p:spPr>
            <a:xfrm>
              <a:off x="7825722" y="218762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1"/>
                    <a:pt x="0" y="70"/>
                    <a:pt x="99" y="116"/>
                  </a:cubicBezTo>
                  <a:cubicBezTo>
                    <a:pt x="154" y="142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3" name="Google Shape;9153;p5"/>
            <p:cNvSpPr/>
            <p:nvPr/>
          </p:nvSpPr>
          <p:spPr>
            <a:xfrm>
              <a:off x="3334617" y="2185578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1" y="184"/>
                  </a:moveTo>
                  <a:lnTo>
                    <a:pt x="386" y="184"/>
                  </a:lnTo>
                  <a:lnTo>
                    <a:pt x="386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4" name="Google Shape;9154;p5"/>
            <p:cNvSpPr/>
            <p:nvPr/>
          </p:nvSpPr>
          <p:spPr>
            <a:xfrm>
              <a:off x="1896129" y="2188378"/>
              <a:ext cx="13670" cy="2740"/>
            </a:xfrm>
            <a:custGeom>
              <a:avLst/>
              <a:gdLst/>
              <a:ahLst/>
              <a:cxnLst/>
              <a:rect l="l" t="t" r="r" b="b"/>
              <a:pathLst>
                <a:path w="383" h="91" extrusionOk="0">
                  <a:moveTo>
                    <a:pt x="383" y="0"/>
                  </a:moveTo>
                  <a:cubicBezTo>
                    <a:pt x="235" y="20"/>
                    <a:pt x="4" y="2"/>
                    <a:pt x="0" y="91"/>
                  </a:cubicBezTo>
                  <a:cubicBezTo>
                    <a:pt x="148" y="71"/>
                    <a:pt x="379" y="89"/>
                    <a:pt x="3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5" name="Google Shape;9155;p5"/>
            <p:cNvSpPr/>
            <p:nvPr/>
          </p:nvSpPr>
          <p:spPr>
            <a:xfrm>
              <a:off x="6467041" y="2174649"/>
              <a:ext cx="29018" cy="10960"/>
            </a:xfrm>
            <a:custGeom>
              <a:avLst/>
              <a:gdLst/>
              <a:ahLst/>
              <a:cxnLst/>
              <a:rect l="l" t="t" r="r" b="b"/>
              <a:pathLst>
                <a:path w="813" h="364" extrusionOk="0">
                  <a:moveTo>
                    <a:pt x="562" y="364"/>
                  </a:moveTo>
                  <a:cubicBezTo>
                    <a:pt x="813" y="245"/>
                    <a:pt x="681" y="91"/>
                    <a:pt x="370" y="1"/>
                  </a:cubicBezTo>
                  <a:cubicBezTo>
                    <a:pt x="344" y="228"/>
                    <a:pt x="1" y="285"/>
                    <a:pt x="562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6" name="Google Shape;9156;p5"/>
            <p:cNvSpPr/>
            <p:nvPr/>
          </p:nvSpPr>
          <p:spPr>
            <a:xfrm>
              <a:off x="130454" y="2182115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93" y="26"/>
                  </a:moveTo>
                  <a:cubicBezTo>
                    <a:pt x="241" y="1"/>
                    <a:pt x="1" y="70"/>
                    <a:pt x="99" y="116"/>
                  </a:cubicBezTo>
                  <a:cubicBezTo>
                    <a:pt x="152" y="143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7" name="Google Shape;9157;p5"/>
            <p:cNvSpPr/>
            <p:nvPr/>
          </p:nvSpPr>
          <p:spPr>
            <a:xfrm>
              <a:off x="8390081" y="2179466"/>
              <a:ext cx="14063" cy="4185"/>
            </a:xfrm>
            <a:custGeom>
              <a:avLst/>
              <a:gdLst/>
              <a:ahLst/>
              <a:cxnLst/>
              <a:rect l="l" t="t" r="r" b="b"/>
              <a:pathLst>
                <a:path w="394" h="139" extrusionOk="0">
                  <a:moveTo>
                    <a:pt x="295" y="24"/>
                  </a:moveTo>
                  <a:cubicBezTo>
                    <a:pt x="238" y="0"/>
                    <a:pt x="1" y="68"/>
                    <a:pt x="101" y="115"/>
                  </a:cubicBezTo>
                  <a:cubicBezTo>
                    <a:pt x="154" y="139"/>
                    <a:pt x="394" y="69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8" name="Google Shape;9158;p5"/>
            <p:cNvSpPr/>
            <p:nvPr/>
          </p:nvSpPr>
          <p:spPr>
            <a:xfrm>
              <a:off x="4552923" y="2180158"/>
              <a:ext cx="13813" cy="2800"/>
            </a:xfrm>
            <a:custGeom>
              <a:avLst/>
              <a:gdLst/>
              <a:ahLst/>
              <a:cxnLst/>
              <a:rect l="l" t="t" r="r" b="b"/>
              <a:pathLst>
                <a:path w="387" h="93" extrusionOk="0">
                  <a:moveTo>
                    <a:pt x="386" y="1"/>
                  </a:moveTo>
                  <a:cubicBezTo>
                    <a:pt x="236" y="20"/>
                    <a:pt x="7" y="5"/>
                    <a:pt x="0" y="92"/>
                  </a:cubicBezTo>
                  <a:cubicBezTo>
                    <a:pt x="151" y="71"/>
                    <a:pt x="383" y="89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9" name="Google Shape;9159;p5"/>
            <p:cNvSpPr/>
            <p:nvPr/>
          </p:nvSpPr>
          <p:spPr>
            <a:xfrm>
              <a:off x="8655200" y="2173986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8" y="114"/>
                  </a:moveTo>
                  <a:cubicBezTo>
                    <a:pt x="384" y="23"/>
                    <a:pt x="49" y="1"/>
                    <a:pt x="0" y="114"/>
                  </a:cubicBezTo>
                  <a:cubicBezTo>
                    <a:pt x="217" y="105"/>
                    <a:pt x="303" y="247"/>
                    <a:pt x="388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0" name="Google Shape;9160;p5"/>
            <p:cNvSpPr/>
            <p:nvPr/>
          </p:nvSpPr>
          <p:spPr>
            <a:xfrm>
              <a:off x="8928636" y="2166489"/>
              <a:ext cx="25556" cy="10960"/>
            </a:xfrm>
            <a:custGeom>
              <a:avLst/>
              <a:gdLst/>
              <a:ahLst/>
              <a:cxnLst/>
              <a:rect l="l" t="t" r="r" b="b"/>
              <a:pathLst>
                <a:path w="716" h="364" extrusionOk="0">
                  <a:moveTo>
                    <a:pt x="440" y="363"/>
                  </a:moveTo>
                  <a:cubicBezTo>
                    <a:pt x="500" y="242"/>
                    <a:pt x="716" y="191"/>
                    <a:pt x="635" y="0"/>
                  </a:cubicBezTo>
                  <a:lnTo>
                    <a:pt x="56" y="0"/>
                  </a:lnTo>
                  <a:cubicBezTo>
                    <a:pt x="0" y="209"/>
                    <a:pt x="102" y="342"/>
                    <a:pt x="440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1" name="Google Shape;9161;p5"/>
            <p:cNvSpPr/>
            <p:nvPr/>
          </p:nvSpPr>
          <p:spPr>
            <a:xfrm>
              <a:off x="6300966" y="2168446"/>
              <a:ext cx="20987" cy="9003"/>
            </a:xfrm>
            <a:custGeom>
              <a:avLst/>
              <a:gdLst/>
              <a:ahLst/>
              <a:cxnLst/>
              <a:rect l="l" t="t" r="r" b="b"/>
              <a:pathLst>
                <a:path w="588" h="299" extrusionOk="0">
                  <a:moveTo>
                    <a:pt x="393" y="298"/>
                  </a:moveTo>
                  <a:cubicBezTo>
                    <a:pt x="393" y="210"/>
                    <a:pt x="550" y="191"/>
                    <a:pt x="588" y="116"/>
                  </a:cubicBezTo>
                  <a:cubicBezTo>
                    <a:pt x="338" y="112"/>
                    <a:pt x="320" y="1"/>
                    <a:pt x="9" y="27"/>
                  </a:cubicBezTo>
                  <a:cubicBezTo>
                    <a:pt x="0" y="183"/>
                    <a:pt x="154" y="259"/>
                    <a:pt x="393" y="2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2" name="Google Shape;9162;p5"/>
            <p:cNvSpPr/>
            <p:nvPr/>
          </p:nvSpPr>
          <p:spPr>
            <a:xfrm>
              <a:off x="8624220" y="217121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98" y="118"/>
                  </a:moveTo>
                  <a:cubicBezTo>
                    <a:pt x="153" y="141"/>
                    <a:pt x="393" y="73"/>
                    <a:pt x="293" y="26"/>
                  </a:cubicBezTo>
                  <a:cubicBezTo>
                    <a:pt x="238" y="0"/>
                    <a:pt x="0" y="69"/>
                    <a:pt x="98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3" name="Google Shape;9163;p5"/>
            <p:cNvSpPr/>
            <p:nvPr/>
          </p:nvSpPr>
          <p:spPr>
            <a:xfrm>
              <a:off x="5011670" y="2162786"/>
              <a:ext cx="39797" cy="15838"/>
            </a:xfrm>
            <a:custGeom>
              <a:avLst/>
              <a:gdLst/>
              <a:ahLst/>
              <a:cxnLst/>
              <a:rect l="l" t="t" r="r" b="b"/>
              <a:pathLst>
                <a:path w="1115" h="526" extrusionOk="0">
                  <a:moveTo>
                    <a:pt x="648" y="304"/>
                  </a:moveTo>
                  <a:cubicBezTo>
                    <a:pt x="1114" y="1"/>
                    <a:pt x="1" y="525"/>
                    <a:pt x="648" y="3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4" name="Google Shape;9164;p5"/>
            <p:cNvSpPr/>
            <p:nvPr/>
          </p:nvSpPr>
          <p:spPr>
            <a:xfrm>
              <a:off x="2798205" y="2160076"/>
              <a:ext cx="36264" cy="19060"/>
            </a:xfrm>
            <a:custGeom>
              <a:avLst/>
              <a:gdLst/>
              <a:ahLst/>
              <a:cxnLst/>
              <a:rect l="l" t="t" r="r" b="b"/>
              <a:pathLst>
                <a:path w="1016" h="633" extrusionOk="0">
                  <a:moveTo>
                    <a:pt x="757" y="488"/>
                  </a:moveTo>
                  <a:cubicBezTo>
                    <a:pt x="920" y="380"/>
                    <a:pt x="1016" y="242"/>
                    <a:pt x="952" y="33"/>
                  </a:cubicBezTo>
                  <a:cubicBezTo>
                    <a:pt x="661" y="48"/>
                    <a:pt x="242" y="1"/>
                    <a:pt x="178" y="123"/>
                  </a:cubicBezTo>
                  <a:cubicBezTo>
                    <a:pt x="692" y="93"/>
                    <a:pt x="0" y="632"/>
                    <a:pt x="757" y="48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5" name="Google Shape;9165;p5"/>
            <p:cNvSpPr/>
            <p:nvPr/>
          </p:nvSpPr>
          <p:spPr>
            <a:xfrm>
              <a:off x="3948624" y="2155530"/>
              <a:ext cx="37870" cy="18849"/>
            </a:xfrm>
            <a:custGeom>
              <a:avLst/>
              <a:gdLst/>
              <a:ahLst/>
              <a:cxnLst/>
              <a:rect l="l" t="t" r="r" b="b"/>
              <a:pathLst>
                <a:path w="1061" h="626" extrusionOk="0">
                  <a:moveTo>
                    <a:pt x="732" y="545"/>
                  </a:moveTo>
                  <a:cubicBezTo>
                    <a:pt x="1061" y="392"/>
                    <a:pt x="618" y="137"/>
                    <a:pt x="345" y="0"/>
                  </a:cubicBezTo>
                  <a:cubicBezTo>
                    <a:pt x="49" y="140"/>
                    <a:pt x="1" y="625"/>
                    <a:pt x="732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6" name="Google Shape;9166;p5"/>
            <p:cNvSpPr/>
            <p:nvPr/>
          </p:nvSpPr>
          <p:spPr>
            <a:xfrm>
              <a:off x="2838965" y="2163418"/>
              <a:ext cx="7067" cy="6233"/>
            </a:xfrm>
            <a:custGeom>
              <a:avLst/>
              <a:gdLst/>
              <a:ahLst/>
              <a:cxnLst/>
              <a:rect l="l" t="t" r="r" b="b"/>
              <a:pathLst>
                <a:path w="198" h="207" extrusionOk="0">
                  <a:moveTo>
                    <a:pt x="2" y="104"/>
                  </a:moveTo>
                  <a:cubicBezTo>
                    <a:pt x="0" y="155"/>
                    <a:pt x="158" y="207"/>
                    <a:pt x="196" y="104"/>
                  </a:cubicBezTo>
                  <a:cubicBezTo>
                    <a:pt x="197" y="53"/>
                    <a:pt x="40" y="1"/>
                    <a:pt x="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7" name="Google Shape;9167;p5"/>
            <p:cNvSpPr/>
            <p:nvPr/>
          </p:nvSpPr>
          <p:spPr>
            <a:xfrm>
              <a:off x="387114" y="2152820"/>
              <a:ext cx="56680" cy="22583"/>
            </a:xfrm>
            <a:custGeom>
              <a:avLst/>
              <a:gdLst/>
              <a:ahLst/>
              <a:cxnLst/>
              <a:rect l="l" t="t" r="r" b="b"/>
              <a:pathLst>
                <a:path w="1588" h="750" extrusionOk="0">
                  <a:moveTo>
                    <a:pt x="1588" y="364"/>
                  </a:moveTo>
                  <a:cubicBezTo>
                    <a:pt x="1046" y="346"/>
                    <a:pt x="1059" y="67"/>
                    <a:pt x="622" y="0"/>
                  </a:cubicBezTo>
                  <a:cubicBezTo>
                    <a:pt x="861" y="294"/>
                    <a:pt x="1" y="69"/>
                    <a:pt x="237" y="364"/>
                  </a:cubicBezTo>
                  <a:cubicBezTo>
                    <a:pt x="960" y="278"/>
                    <a:pt x="1341" y="749"/>
                    <a:pt x="1588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8" name="Google Shape;9168;p5"/>
            <p:cNvSpPr/>
            <p:nvPr/>
          </p:nvSpPr>
          <p:spPr>
            <a:xfrm>
              <a:off x="3331084" y="216302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6" y="25"/>
                  </a:moveTo>
                  <a:cubicBezTo>
                    <a:pt x="238" y="1"/>
                    <a:pt x="1" y="67"/>
                    <a:pt x="100" y="117"/>
                  </a:cubicBezTo>
                  <a:cubicBezTo>
                    <a:pt x="153" y="142"/>
                    <a:pt x="392" y="72"/>
                    <a:pt x="296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9" name="Google Shape;9169;p5"/>
            <p:cNvSpPr/>
            <p:nvPr/>
          </p:nvSpPr>
          <p:spPr>
            <a:xfrm>
              <a:off x="2150790" y="2160437"/>
              <a:ext cx="13706" cy="6745"/>
            </a:xfrm>
            <a:custGeom>
              <a:avLst/>
              <a:gdLst/>
              <a:ahLst/>
              <a:cxnLst/>
              <a:rect l="l" t="t" r="r" b="b"/>
              <a:pathLst>
                <a:path w="384" h="224" extrusionOk="0">
                  <a:moveTo>
                    <a:pt x="384" y="111"/>
                  </a:moveTo>
                  <a:cubicBezTo>
                    <a:pt x="345" y="0"/>
                    <a:pt x="171" y="55"/>
                    <a:pt x="0" y="111"/>
                  </a:cubicBezTo>
                  <a:cubicBezTo>
                    <a:pt x="2" y="203"/>
                    <a:pt x="338" y="224"/>
                    <a:pt x="384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0" name="Google Shape;9170;p5"/>
            <p:cNvSpPr/>
            <p:nvPr/>
          </p:nvSpPr>
          <p:spPr>
            <a:xfrm>
              <a:off x="3035091" y="215757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1" y="0"/>
                    <a:pt x="1" y="69"/>
                    <a:pt x="100" y="116"/>
                  </a:cubicBezTo>
                  <a:cubicBezTo>
                    <a:pt x="155" y="141"/>
                    <a:pt x="392" y="71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1" name="Google Shape;9171;p5"/>
            <p:cNvSpPr/>
            <p:nvPr/>
          </p:nvSpPr>
          <p:spPr>
            <a:xfrm>
              <a:off x="5681677" y="2155138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2" y="15"/>
                  </a:moveTo>
                  <a:cubicBezTo>
                    <a:pt x="356" y="28"/>
                    <a:pt x="36" y="0"/>
                    <a:pt x="1" y="106"/>
                  </a:cubicBezTo>
                  <a:cubicBezTo>
                    <a:pt x="228" y="92"/>
                    <a:pt x="552" y="120"/>
                    <a:pt x="582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2" name="Google Shape;9172;p5"/>
            <p:cNvSpPr/>
            <p:nvPr/>
          </p:nvSpPr>
          <p:spPr>
            <a:xfrm>
              <a:off x="2949146" y="2152820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9" y="20"/>
                    <a:pt x="7" y="1"/>
                    <a:pt x="0" y="90"/>
                  </a:cubicBezTo>
                  <a:cubicBezTo>
                    <a:pt x="149" y="72"/>
                    <a:pt x="383" y="90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3" name="Google Shape;9173;p5"/>
            <p:cNvSpPr/>
            <p:nvPr/>
          </p:nvSpPr>
          <p:spPr>
            <a:xfrm>
              <a:off x="8936595" y="2141830"/>
              <a:ext cx="14670" cy="9545"/>
            </a:xfrm>
            <a:custGeom>
              <a:avLst/>
              <a:gdLst/>
              <a:ahLst/>
              <a:cxnLst/>
              <a:rect l="l" t="t" r="r" b="b"/>
              <a:pathLst>
                <a:path w="411" h="317" extrusionOk="0">
                  <a:moveTo>
                    <a:pt x="410" y="275"/>
                  </a:moveTo>
                  <a:lnTo>
                    <a:pt x="410" y="92"/>
                  </a:lnTo>
                  <a:cubicBezTo>
                    <a:pt x="216" y="92"/>
                    <a:pt x="179" y="19"/>
                    <a:pt x="23" y="1"/>
                  </a:cubicBezTo>
                  <a:cubicBezTo>
                    <a:pt x="42" y="147"/>
                    <a:pt x="1" y="317"/>
                    <a:pt x="410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4" name="Google Shape;9174;p5"/>
            <p:cNvSpPr/>
            <p:nvPr/>
          </p:nvSpPr>
          <p:spPr>
            <a:xfrm>
              <a:off x="5561146" y="214655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7"/>
                  </a:moveTo>
                  <a:cubicBezTo>
                    <a:pt x="241" y="1"/>
                    <a:pt x="1" y="71"/>
                    <a:pt x="101" y="118"/>
                  </a:cubicBezTo>
                  <a:cubicBezTo>
                    <a:pt x="156" y="143"/>
                    <a:pt x="394" y="75"/>
                    <a:pt x="295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5" name="Google Shape;9175;p5"/>
            <p:cNvSpPr/>
            <p:nvPr/>
          </p:nvSpPr>
          <p:spPr>
            <a:xfrm>
              <a:off x="2160392" y="2141921"/>
              <a:ext cx="29518" cy="9846"/>
            </a:xfrm>
            <a:custGeom>
              <a:avLst/>
              <a:gdLst/>
              <a:ahLst/>
              <a:cxnLst/>
              <a:rect l="l" t="t" r="r" b="b"/>
              <a:pathLst>
                <a:path w="827" h="327" extrusionOk="0">
                  <a:moveTo>
                    <a:pt x="693" y="272"/>
                  </a:moveTo>
                  <a:cubicBezTo>
                    <a:pt x="826" y="29"/>
                    <a:pt x="294" y="98"/>
                    <a:pt x="115" y="1"/>
                  </a:cubicBezTo>
                  <a:cubicBezTo>
                    <a:pt x="0" y="237"/>
                    <a:pt x="193" y="327"/>
                    <a:pt x="693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6" name="Google Shape;9176;p5"/>
            <p:cNvSpPr/>
            <p:nvPr/>
          </p:nvSpPr>
          <p:spPr>
            <a:xfrm>
              <a:off x="8620758" y="2139181"/>
              <a:ext cx="34515" cy="8943"/>
            </a:xfrm>
            <a:custGeom>
              <a:avLst/>
              <a:gdLst/>
              <a:ahLst/>
              <a:cxnLst/>
              <a:rect l="l" t="t" r="r" b="b"/>
              <a:pathLst>
                <a:path w="967" h="297" extrusionOk="0">
                  <a:moveTo>
                    <a:pt x="195" y="272"/>
                  </a:moveTo>
                  <a:cubicBezTo>
                    <a:pt x="635" y="297"/>
                    <a:pt x="921" y="250"/>
                    <a:pt x="967" y="89"/>
                  </a:cubicBezTo>
                  <a:cubicBezTo>
                    <a:pt x="627" y="111"/>
                    <a:pt x="1" y="0"/>
                    <a:pt x="195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7" name="Google Shape;9177;p5"/>
            <p:cNvSpPr/>
            <p:nvPr/>
          </p:nvSpPr>
          <p:spPr>
            <a:xfrm>
              <a:off x="2713151" y="2136411"/>
              <a:ext cx="17739" cy="10960"/>
            </a:xfrm>
            <a:custGeom>
              <a:avLst/>
              <a:gdLst/>
              <a:ahLst/>
              <a:cxnLst/>
              <a:rect l="l" t="t" r="r" b="b"/>
              <a:pathLst>
                <a:path w="497" h="364" extrusionOk="0">
                  <a:moveTo>
                    <a:pt x="443" y="364"/>
                  </a:moveTo>
                  <a:cubicBezTo>
                    <a:pt x="497" y="157"/>
                    <a:pt x="394" y="23"/>
                    <a:pt x="57" y="1"/>
                  </a:cubicBezTo>
                  <a:cubicBezTo>
                    <a:pt x="1" y="207"/>
                    <a:pt x="104" y="343"/>
                    <a:pt x="443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8" name="Google Shape;9178;p5"/>
            <p:cNvSpPr/>
            <p:nvPr/>
          </p:nvSpPr>
          <p:spPr>
            <a:xfrm>
              <a:off x="7054814" y="2141168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4"/>
                  </a:moveTo>
                  <a:cubicBezTo>
                    <a:pt x="154" y="140"/>
                    <a:pt x="393" y="71"/>
                    <a:pt x="293" y="23"/>
                  </a:cubicBezTo>
                  <a:cubicBezTo>
                    <a:pt x="239" y="1"/>
                    <a:pt x="1" y="69"/>
                    <a:pt x="99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9" name="Google Shape;9179;p5"/>
            <p:cNvSpPr/>
            <p:nvPr/>
          </p:nvSpPr>
          <p:spPr>
            <a:xfrm>
              <a:off x="2339779" y="2141138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5" y="24"/>
                  </a:moveTo>
                  <a:cubicBezTo>
                    <a:pt x="242" y="0"/>
                    <a:pt x="1" y="68"/>
                    <a:pt x="103" y="115"/>
                  </a:cubicBezTo>
                  <a:cubicBezTo>
                    <a:pt x="158" y="141"/>
                    <a:pt x="396" y="72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0" name="Google Shape;9180;p5"/>
            <p:cNvSpPr/>
            <p:nvPr/>
          </p:nvSpPr>
          <p:spPr>
            <a:xfrm>
              <a:off x="7422297" y="2130961"/>
              <a:ext cx="23521" cy="8250"/>
            </a:xfrm>
            <a:custGeom>
              <a:avLst/>
              <a:gdLst/>
              <a:ahLst/>
              <a:cxnLst/>
              <a:rect l="l" t="t" r="r" b="b"/>
              <a:pathLst>
                <a:path w="659" h="274" extrusionOk="0">
                  <a:moveTo>
                    <a:pt x="411" y="273"/>
                  </a:moveTo>
                  <a:cubicBezTo>
                    <a:pt x="422" y="157"/>
                    <a:pt x="658" y="145"/>
                    <a:pt x="605" y="0"/>
                  </a:cubicBezTo>
                  <a:lnTo>
                    <a:pt x="217" y="0"/>
                  </a:lnTo>
                  <a:cubicBezTo>
                    <a:pt x="0" y="131"/>
                    <a:pt x="9" y="222"/>
                    <a:pt x="41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1" name="Google Shape;9181;p5"/>
            <p:cNvSpPr/>
            <p:nvPr/>
          </p:nvSpPr>
          <p:spPr>
            <a:xfrm>
              <a:off x="2008273" y="2121748"/>
              <a:ext cx="46436" cy="9244"/>
            </a:xfrm>
            <a:custGeom>
              <a:avLst/>
              <a:gdLst/>
              <a:ahLst/>
              <a:cxnLst/>
              <a:rect l="l" t="t" r="r" b="b"/>
              <a:pathLst>
                <a:path w="1301" h="307" extrusionOk="0">
                  <a:moveTo>
                    <a:pt x="713" y="306"/>
                  </a:moveTo>
                  <a:cubicBezTo>
                    <a:pt x="1300" y="1"/>
                    <a:pt x="0" y="31"/>
                    <a:pt x="713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2" name="Google Shape;9182;p5"/>
            <p:cNvSpPr/>
            <p:nvPr/>
          </p:nvSpPr>
          <p:spPr>
            <a:xfrm>
              <a:off x="8948801" y="2113619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7" y="304"/>
                  </a:moveTo>
                  <a:cubicBezTo>
                    <a:pt x="1114" y="1"/>
                    <a:pt x="0" y="524"/>
                    <a:pt x="647" y="3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3" name="Google Shape;9183;p5"/>
            <p:cNvSpPr/>
            <p:nvPr/>
          </p:nvSpPr>
          <p:spPr>
            <a:xfrm>
              <a:off x="8073459" y="212198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4" y="142"/>
                    <a:pt x="394" y="73"/>
                    <a:pt x="292" y="26"/>
                  </a:cubicBezTo>
                  <a:cubicBezTo>
                    <a:pt x="244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4" name="Google Shape;9184;p5"/>
            <p:cNvSpPr/>
            <p:nvPr/>
          </p:nvSpPr>
          <p:spPr>
            <a:xfrm>
              <a:off x="5069170" y="2120032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1" y="182"/>
                  </a:moveTo>
                  <a:lnTo>
                    <a:pt x="388" y="182"/>
                  </a:lnTo>
                  <a:lnTo>
                    <a:pt x="38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5" name="Google Shape;9185;p5"/>
            <p:cNvSpPr/>
            <p:nvPr/>
          </p:nvSpPr>
          <p:spPr>
            <a:xfrm>
              <a:off x="2928551" y="2119430"/>
              <a:ext cx="13813" cy="6715"/>
            </a:xfrm>
            <a:custGeom>
              <a:avLst/>
              <a:gdLst/>
              <a:ahLst/>
              <a:cxnLst/>
              <a:rect l="l" t="t" r="r" b="b"/>
              <a:pathLst>
                <a:path w="387" h="223" extrusionOk="0">
                  <a:moveTo>
                    <a:pt x="1" y="111"/>
                  </a:moveTo>
                  <a:cubicBezTo>
                    <a:pt x="2" y="202"/>
                    <a:pt x="337" y="223"/>
                    <a:pt x="387" y="111"/>
                  </a:cubicBezTo>
                  <a:cubicBezTo>
                    <a:pt x="344" y="1"/>
                    <a:pt x="172" y="56"/>
                    <a:pt x="1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6" name="Google Shape;9186;p5"/>
            <p:cNvSpPr/>
            <p:nvPr/>
          </p:nvSpPr>
          <p:spPr>
            <a:xfrm>
              <a:off x="6818570" y="2109614"/>
              <a:ext cx="26412" cy="15326"/>
            </a:xfrm>
            <a:custGeom>
              <a:avLst/>
              <a:gdLst/>
              <a:ahLst/>
              <a:cxnLst/>
              <a:rect l="l" t="t" r="r" b="b"/>
              <a:pathLst>
                <a:path w="740" h="509" extrusionOk="0">
                  <a:moveTo>
                    <a:pt x="739" y="437"/>
                  </a:moveTo>
                  <a:lnTo>
                    <a:pt x="739" y="75"/>
                  </a:lnTo>
                  <a:cubicBezTo>
                    <a:pt x="1" y="1"/>
                    <a:pt x="1" y="508"/>
                    <a:pt x="739" y="43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7" name="Google Shape;9187;p5"/>
            <p:cNvSpPr/>
            <p:nvPr/>
          </p:nvSpPr>
          <p:spPr>
            <a:xfrm>
              <a:off x="2783928" y="2116900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4"/>
                  </a:moveTo>
                  <a:cubicBezTo>
                    <a:pt x="195" y="55"/>
                    <a:pt x="36" y="0"/>
                    <a:pt x="1" y="104"/>
                  </a:cubicBezTo>
                  <a:cubicBezTo>
                    <a:pt x="1" y="154"/>
                    <a:pt x="157" y="206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8" name="Google Shape;9188;p5"/>
            <p:cNvSpPr/>
            <p:nvPr/>
          </p:nvSpPr>
          <p:spPr>
            <a:xfrm>
              <a:off x="4181264" y="2114130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2" y="105"/>
                  </a:moveTo>
                  <a:cubicBezTo>
                    <a:pt x="194" y="56"/>
                    <a:pt x="37" y="1"/>
                    <a:pt x="0" y="105"/>
                  </a:cubicBezTo>
                  <a:cubicBezTo>
                    <a:pt x="0" y="155"/>
                    <a:pt x="156" y="208"/>
                    <a:pt x="19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9" name="Google Shape;9189;p5"/>
            <p:cNvSpPr/>
            <p:nvPr/>
          </p:nvSpPr>
          <p:spPr>
            <a:xfrm>
              <a:off x="2715114" y="2109102"/>
              <a:ext cx="22629" cy="11713"/>
            </a:xfrm>
            <a:custGeom>
              <a:avLst/>
              <a:gdLst/>
              <a:ahLst/>
              <a:cxnLst/>
              <a:rect l="l" t="t" r="r" b="b"/>
              <a:pathLst>
                <a:path w="634" h="389" extrusionOk="0">
                  <a:moveTo>
                    <a:pt x="194" y="1"/>
                  </a:moveTo>
                  <a:cubicBezTo>
                    <a:pt x="204" y="126"/>
                    <a:pt x="104" y="199"/>
                    <a:pt x="1" y="272"/>
                  </a:cubicBezTo>
                  <a:cubicBezTo>
                    <a:pt x="246" y="276"/>
                    <a:pt x="267" y="388"/>
                    <a:pt x="578" y="363"/>
                  </a:cubicBezTo>
                  <a:cubicBezTo>
                    <a:pt x="634" y="157"/>
                    <a:pt x="533" y="21"/>
                    <a:pt x="1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0" name="Google Shape;9190;p5"/>
            <p:cNvSpPr/>
            <p:nvPr/>
          </p:nvSpPr>
          <p:spPr>
            <a:xfrm>
              <a:off x="2601507" y="2113829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1" y="24"/>
                  </a:moveTo>
                  <a:cubicBezTo>
                    <a:pt x="239" y="0"/>
                    <a:pt x="0" y="68"/>
                    <a:pt x="99" y="115"/>
                  </a:cubicBezTo>
                  <a:cubicBezTo>
                    <a:pt x="153" y="140"/>
                    <a:pt x="390" y="72"/>
                    <a:pt x="291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1" name="Google Shape;9191;p5"/>
            <p:cNvSpPr/>
            <p:nvPr/>
          </p:nvSpPr>
          <p:spPr>
            <a:xfrm>
              <a:off x="1923648" y="2106393"/>
              <a:ext cx="20630" cy="8160"/>
            </a:xfrm>
            <a:custGeom>
              <a:avLst/>
              <a:gdLst/>
              <a:ahLst/>
              <a:cxnLst/>
              <a:rect l="l" t="t" r="r" b="b"/>
              <a:pathLst>
                <a:path w="578" h="271" extrusionOk="0">
                  <a:moveTo>
                    <a:pt x="1" y="182"/>
                  </a:moveTo>
                  <a:cubicBezTo>
                    <a:pt x="193" y="179"/>
                    <a:pt x="229" y="255"/>
                    <a:pt x="384" y="271"/>
                  </a:cubicBezTo>
                  <a:cubicBezTo>
                    <a:pt x="382" y="179"/>
                    <a:pt x="541" y="164"/>
                    <a:pt x="578" y="91"/>
                  </a:cubicBezTo>
                  <a:cubicBezTo>
                    <a:pt x="382" y="92"/>
                    <a:pt x="347" y="16"/>
                    <a:pt x="191" y="1"/>
                  </a:cubicBezTo>
                  <a:cubicBezTo>
                    <a:pt x="193" y="91"/>
                    <a:pt x="35" y="106"/>
                    <a:pt x="1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2" name="Google Shape;9192;p5"/>
            <p:cNvSpPr/>
            <p:nvPr/>
          </p:nvSpPr>
          <p:spPr>
            <a:xfrm>
              <a:off x="4503882" y="2103653"/>
              <a:ext cx="23521" cy="8220"/>
            </a:xfrm>
            <a:custGeom>
              <a:avLst/>
              <a:gdLst/>
              <a:ahLst/>
              <a:cxnLst/>
              <a:rect l="l" t="t" r="r" b="b"/>
              <a:pathLst>
                <a:path w="659" h="273" extrusionOk="0">
                  <a:moveTo>
                    <a:pt x="412" y="273"/>
                  </a:moveTo>
                  <a:cubicBezTo>
                    <a:pt x="422" y="157"/>
                    <a:pt x="659" y="146"/>
                    <a:pt x="607" y="0"/>
                  </a:cubicBezTo>
                  <a:lnTo>
                    <a:pt x="219" y="0"/>
                  </a:lnTo>
                  <a:cubicBezTo>
                    <a:pt x="1" y="131"/>
                    <a:pt x="10" y="221"/>
                    <a:pt x="412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3" name="Google Shape;9193;p5"/>
            <p:cNvSpPr/>
            <p:nvPr/>
          </p:nvSpPr>
          <p:spPr>
            <a:xfrm>
              <a:off x="2763298" y="2106001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4"/>
                  </a:moveTo>
                  <a:cubicBezTo>
                    <a:pt x="194" y="53"/>
                    <a:pt x="37" y="0"/>
                    <a:pt x="0" y="104"/>
                  </a:cubicBezTo>
                  <a:cubicBezTo>
                    <a:pt x="2" y="153"/>
                    <a:pt x="157" y="205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4" name="Google Shape;9194;p5"/>
            <p:cNvSpPr/>
            <p:nvPr/>
          </p:nvSpPr>
          <p:spPr>
            <a:xfrm>
              <a:off x="2605040" y="2106001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4"/>
                  </a:moveTo>
                  <a:cubicBezTo>
                    <a:pt x="192" y="53"/>
                    <a:pt x="35" y="0"/>
                    <a:pt x="0" y="104"/>
                  </a:cubicBezTo>
                  <a:cubicBezTo>
                    <a:pt x="0" y="153"/>
                    <a:pt x="153" y="205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5" name="Google Shape;9195;p5"/>
            <p:cNvSpPr/>
            <p:nvPr/>
          </p:nvSpPr>
          <p:spPr>
            <a:xfrm>
              <a:off x="8717161" y="2103653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6" name="Google Shape;9196;p5"/>
            <p:cNvSpPr/>
            <p:nvPr/>
          </p:nvSpPr>
          <p:spPr>
            <a:xfrm>
              <a:off x="2887184" y="2087816"/>
              <a:ext cx="26627" cy="15266"/>
            </a:xfrm>
            <a:custGeom>
              <a:avLst/>
              <a:gdLst/>
              <a:ahLst/>
              <a:cxnLst/>
              <a:rect l="l" t="t" r="r" b="b"/>
              <a:pathLst>
                <a:path w="746" h="507" extrusionOk="0">
                  <a:moveTo>
                    <a:pt x="0" y="72"/>
                  </a:moveTo>
                  <a:lnTo>
                    <a:pt x="0" y="435"/>
                  </a:lnTo>
                  <a:cubicBezTo>
                    <a:pt x="746" y="507"/>
                    <a:pt x="746" y="0"/>
                    <a:pt x="0" y="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7" name="Google Shape;9197;p5"/>
            <p:cNvSpPr/>
            <p:nvPr/>
          </p:nvSpPr>
          <p:spPr>
            <a:xfrm>
              <a:off x="2967491" y="2079536"/>
              <a:ext cx="37120" cy="15928"/>
            </a:xfrm>
            <a:custGeom>
              <a:avLst/>
              <a:gdLst/>
              <a:ahLst/>
              <a:cxnLst/>
              <a:rect l="l" t="t" r="r" b="b"/>
              <a:pathLst>
                <a:path w="1040" h="529" extrusionOk="0">
                  <a:moveTo>
                    <a:pt x="837" y="528"/>
                  </a:moveTo>
                  <a:cubicBezTo>
                    <a:pt x="1040" y="1"/>
                    <a:pt x="1" y="489"/>
                    <a:pt x="837" y="5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8" name="Google Shape;9198;p5"/>
            <p:cNvSpPr/>
            <p:nvPr/>
          </p:nvSpPr>
          <p:spPr>
            <a:xfrm>
              <a:off x="7925623" y="2077187"/>
              <a:ext cx="34443" cy="16320"/>
            </a:xfrm>
            <a:custGeom>
              <a:avLst/>
              <a:gdLst/>
              <a:ahLst/>
              <a:cxnLst/>
              <a:rect l="l" t="t" r="r" b="b"/>
              <a:pathLst>
                <a:path w="965" h="542" extrusionOk="0">
                  <a:moveTo>
                    <a:pt x="1" y="425"/>
                  </a:moveTo>
                  <a:cubicBezTo>
                    <a:pt x="253" y="541"/>
                    <a:pt x="711" y="541"/>
                    <a:pt x="964" y="425"/>
                  </a:cubicBezTo>
                  <a:cubicBezTo>
                    <a:pt x="962" y="1"/>
                    <a:pt x="5" y="1"/>
                    <a:pt x="1" y="4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9" name="Google Shape;9199;p5"/>
            <p:cNvSpPr/>
            <p:nvPr/>
          </p:nvSpPr>
          <p:spPr>
            <a:xfrm>
              <a:off x="7788031" y="2089953"/>
              <a:ext cx="13706" cy="2740"/>
            </a:xfrm>
            <a:custGeom>
              <a:avLst/>
              <a:gdLst/>
              <a:ahLst/>
              <a:cxnLst/>
              <a:rect l="l" t="t" r="r" b="b"/>
              <a:pathLst>
                <a:path w="384" h="91" extrusionOk="0">
                  <a:moveTo>
                    <a:pt x="384" y="1"/>
                  </a:moveTo>
                  <a:cubicBezTo>
                    <a:pt x="234" y="23"/>
                    <a:pt x="4" y="4"/>
                    <a:pt x="0" y="91"/>
                  </a:cubicBezTo>
                  <a:cubicBezTo>
                    <a:pt x="146" y="71"/>
                    <a:pt x="381" y="90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0" name="Google Shape;9200;p5"/>
            <p:cNvSpPr/>
            <p:nvPr/>
          </p:nvSpPr>
          <p:spPr>
            <a:xfrm>
              <a:off x="8509863" y="2084534"/>
              <a:ext cx="21523" cy="6353"/>
            </a:xfrm>
            <a:custGeom>
              <a:avLst/>
              <a:gdLst/>
              <a:ahLst/>
              <a:cxnLst/>
              <a:rect l="l" t="t" r="r" b="b"/>
              <a:pathLst>
                <a:path w="603" h="211" extrusionOk="0">
                  <a:moveTo>
                    <a:pt x="603" y="181"/>
                  </a:moveTo>
                  <a:lnTo>
                    <a:pt x="603" y="1"/>
                  </a:lnTo>
                  <a:lnTo>
                    <a:pt x="26" y="1"/>
                  </a:lnTo>
                  <a:cubicBezTo>
                    <a:pt x="1" y="161"/>
                    <a:pt x="215" y="211"/>
                    <a:pt x="603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1" name="Google Shape;9201;p5"/>
            <p:cNvSpPr/>
            <p:nvPr/>
          </p:nvSpPr>
          <p:spPr>
            <a:xfrm>
              <a:off x="8593311" y="2077729"/>
              <a:ext cx="13777" cy="7497"/>
            </a:xfrm>
            <a:custGeom>
              <a:avLst/>
              <a:gdLst/>
              <a:ahLst/>
              <a:cxnLst/>
              <a:rect l="l" t="t" r="r" b="b"/>
              <a:pathLst>
                <a:path w="386" h="249" extrusionOk="0">
                  <a:moveTo>
                    <a:pt x="386" y="133"/>
                  </a:moveTo>
                  <a:cubicBezTo>
                    <a:pt x="169" y="143"/>
                    <a:pt x="86" y="1"/>
                    <a:pt x="1" y="133"/>
                  </a:cubicBezTo>
                  <a:cubicBezTo>
                    <a:pt x="3" y="227"/>
                    <a:pt x="339" y="249"/>
                    <a:pt x="386" y="1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2" name="Google Shape;9202;p5"/>
            <p:cNvSpPr/>
            <p:nvPr/>
          </p:nvSpPr>
          <p:spPr>
            <a:xfrm>
              <a:off x="3778588" y="2078301"/>
              <a:ext cx="13884" cy="4215"/>
            </a:xfrm>
            <a:custGeom>
              <a:avLst/>
              <a:gdLst/>
              <a:ahLst/>
              <a:cxnLst/>
              <a:rect l="l" t="t" r="r" b="b"/>
              <a:pathLst>
                <a:path w="389" h="140" extrusionOk="0">
                  <a:moveTo>
                    <a:pt x="289" y="25"/>
                  </a:moveTo>
                  <a:cubicBezTo>
                    <a:pt x="238" y="0"/>
                    <a:pt x="0" y="68"/>
                    <a:pt x="98" y="116"/>
                  </a:cubicBezTo>
                  <a:cubicBezTo>
                    <a:pt x="150" y="140"/>
                    <a:pt x="388" y="71"/>
                    <a:pt x="289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3" name="Google Shape;9203;p5"/>
            <p:cNvSpPr/>
            <p:nvPr/>
          </p:nvSpPr>
          <p:spPr>
            <a:xfrm>
              <a:off x="7911846" y="2070834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4" name="Google Shape;9204;p5"/>
            <p:cNvSpPr/>
            <p:nvPr/>
          </p:nvSpPr>
          <p:spPr>
            <a:xfrm>
              <a:off x="8062395" y="2068064"/>
              <a:ext cx="21594" cy="6413"/>
            </a:xfrm>
            <a:custGeom>
              <a:avLst/>
              <a:gdLst/>
              <a:ahLst/>
              <a:cxnLst/>
              <a:rect l="l" t="t" r="r" b="b"/>
              <a:pathLst>
                <a:path w="605" h="213" extrusionOk="0">
                  <a:moveTo>
                    <a:pt x="605" y="182"/>
                  </a:moveTo>
                  <a:lnTo>
                    <a:pt x="605" y="1"/>
                  </a:lnTo>
                  <a:lnTo>
                    <a:pt x="26" y="1"/>
                  </a:lnTo>
                  <a:cubicBezTo>
                    <a:pt x="0" y="163"/>
                    <a:pt x="217" y="212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5" name="Google Shape;9205;p5"/>
            <p:cNvSpPr/>
            <p:nvPr/>
          </p:nvSpPr>
          <p:spPr>
            <a:xfrm>
              <a:off x="7760477" y="2062585"/>
              <a:ext cx="20666" cy="8220"/>
            </a:xfrm>
            <a:custGeom>
              <a:avLst/>
              <a:gdLst/>
              <a:ahLst/>
              <a:cxnLst/>
              <a:rect l="l" t="t" r="r" b="b"/>
              <a:pathLst>
                <a:path w="579" h="273" extrusionOk="0">
                  <a:moveTo>
                    <a:pt x="579" y="91"/>
                  </a:moveTo>
                  <a:cubicBezTo>
                    <a:pt x="384" y="91"/>
                    <a:pt x="348" y="18"/>
                    <a:pt x="194" y="0"/>
                  </a:cubicBezTo>
                  <a:cubicBezTo>
                    <a:pt x="195" y="91"/>
                    <a:pt x="37" y="107"/>
                    <a:pt x="1" y="182"/>
                  </a:cubicBezTo>
                  <a:cubicBezTo>
                    <a:pt x="195" y="182"/>
                    <a:pt x="229" y="255"/>
                    <a:pt x="390" y="273"/>
                  </a:cubicBezTo>
                  <a:cubicBezTo>
                    <a:pt x="384" y="183"/>
                    <a:pt x="541" y="165"/>
                    <a:pt x="579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6" name="Google Shape;9206;p5"/>
            <p:cNvSpPr/>
            <p:nvPr/>
          </p:nvSpPr>
          <p:spPr>
            <a:xfrm>
              <a:off x="7626205" y="2067342"/>
              <a:ext cx="13920" cy="4246"/>
            </a:xfrm>
            <a:custGeom>
              <a:avLst/>
              <a:gdLst/>
              <a:ahLst/>
              <a:cxnLst/>
              <a:rect l="l" t="t" r="r" b="b"/>
              <a:pathLst>
                <a:path w="390" h="141" extrusionOk="0">
                  <a:moveTo>
                    <a:pt x="290" y="25"/>
                  </a:moveTo>
                  <a:cubicBezTo>
                    <a:pt x="238" y="0"/>
                    <a:pt x="1" y="69"/>
                    <a:pt x="98" y="116"/>
                  </a:cubicBezTo>
                  <a:cubicBezTo>
                    <a:pt x="151" y="141"/>
                    <a:pt x="390" y="72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7" name="Google Shape;9207;p5"/>
            <p:cNvSpPr/>
            <p:nvPr/>
          </p:nvSpPr>
          <p:spPr>
            <a:xfrm>
              <a:off x="6758536" y="2055931"/>
              <a:ext cx="31481" cy="13911"/>
            </a:xfrm>
            <a:custGeom>
              <a:avLst/>
              <a:gdLst/>
              <a:ahLst/>
              <a:cxnLst/>
              <a:rect l="l" t="t" r="r" b="b"/>
              <a:pathLst>
                <a:path w="882" h="462" extrusionOk="0">
                  <a:moveTo>
                    <a:pt x="688" y="404"/>
                  </a:moveTo>
                  <a:cubicBezTo>
                    <a:pt x="701" y="404"/>
                    <a:pt x="675" y="320"/>
                    <a:pt x="688" y="312"/>
                  </a:cubicBezTo>
                  <a:cubicBezTo>
                    <a:pt x="706" y="301"/>
                    <a:pt x="869" y="124"/>
                    <a:pt x="881" y="131"/>
                  </a:cubicBezTo>
                  <a:cubicBezTo>
                    <a:pt x="671" y="0"/>
                    <a:pt x="0" y="461"/>
                    <a:pt x="688" y="4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8" name="Google Shape;9208;p5"/>
            <p:cNvSpPr/>
            <p:nvPr/>
          </p:nvSpPr>
          <p:spPr>
            <a:xfrm>
              <a:off x="7571382" y="2054094"/>
              <a:ext cx="23914" cy="5811"/>
            </a:xfrm>
            <a:custGeom>
              <a:avLst/>
              <a:gdLst/>
              <a:ahLst/>
              <a:cxnLst/>
              <a:rect l="l" t="t" r="r" b="b"/>
              <a:pathLst>
                <a:path w="670" h="193" extrusionOk="0">
                  <a:moveTo>
                    <a:pt x="475" y="192"/>
                  </a:moveTo>
                  <a:cubicBezTo>
                    <a:pt x="475" y="101"/>
                    <a:pt x="633" y="85"/>
                    <a:pt x="670" y="11"/>
                  </a:cubicBezTo>
                  <a:cubicBezTo>
                    <a:pt x="366" y="20"/>
                    <a:pt x="0" y="0"/>
                    <a:pt x="90" y="1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9" name="Google Shape;9209;p5"/>
            <p:cNvSpPr/>
            <p:nvPr/>
          </p:nvSpPr>
          <p:spPr>
            <a:xfrm>
              <a:off x="2694484" y="2054094"/>
              <a:ext cx="7031" cy="6142"/>
            </a:xfrm>
            <a:custGeom>
              <a:avLst/>
              <a:gdLst/>
              <a:ahLst/>
              <a:cxnLst/>
              <a:rect l="l" t="t" r="r" b="b"/>
              <a:pathLst>
                <a:path w="197" h="204" extrusionOk="0">
                  <a:moveTo>
                    <a:pt x="192" y="102"/>
                  </a:moveTo>
                  <a:cubicBezTo>
                    <a:pt x="196" y="52"/>
                    <a:pt x="40" y="0"/>
                    <a:pt x="1" y="102"/>
                  </a:cubicBezTo>
                  <a:cubicBezTo>
                    <a:pt x="1" y="152"/>
                    <a:pt x="158" y="204"/>
                    <a:pt x="192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0" name="Google Shape;9210;p5"/>
            <p:cNvSpPr/>
            <p:nvPr/>
          </p:nvSpPr>
          <p:spPr>
            <a:xfrm>
              <a:off x="8779158" y="2031814"/>
              <a:ext cx="56216" cy="27912"/>
            </a:xfrm>
            <a:custGeom>
              <a:avLst/>
              <a:gdLst/>
              <a:ahLst/>
              <a:cxnLst/>
              <a:rect l="l" t="t" r="r" b="b"/>
              <a:pathLst>
                <a:path w="1575" h="927" extrusionOk="0">
                  <a:moveTo>
                    <a:pt x="1352" y="25"/>
                  </a:moveTo>
                  <a:cubicBezTo>
                    <a:pt x="338" y="0"/>
                    <a:pt x="143" y="363"/>
                    <a:pt x="1" y="751"/>
                  </a:cubicBezTo>
                  <a:cubicBezTo>
                    <a:pt x="818" y="927"/>
                    <a:pt x="1575" y="604"/>
                    <a:pt x="135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1" name="Google Shape;9211;p5"/>
            <p:cNvSpPr/>
            <p:nvPr/>
          </p:nvSpPr>
          <p:spPr>
            <a:xfrm>
              <a:off x="7918699" y="2054395"/>
              <a:ext cx="13884" cy="2770"/>
            </a:xfrm>
            <a:custGeom>
              <a:avLst/>
              <a:gdLst/>
              <a:ahLst/>
              <a:cxnLst/>
              <a:rect l="l" t="t" r="r" b="b"/>
              <a:pathLst>
                <a:path w="389" h="92" extrusionOk="0">
                  <a:moveTo>
                    <a:pt x="388" y="1"/>
                  </a:moveTo>
                  <a:cubicBezTo>
                    <a:pt x="238" y="23"/>
                    <a:pt x="7" y="4"/>
                    <a:pt x="1" y="92"/>
                  </a:cubicBezTo>
                  <a:cubicBezTo>
                    <a:pt x="153" y="71"/>
                    <a:pt x="383" y="89"/>
                    <a:pt x="3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2" name="Google Shape;9212;p5"/>
            <p:cNvSpPr/>
            <p:nvPr/>
          </p:nvSpPr>
          <p:spPr>
            <a:xfrm>
              <a:off x="2804629" y="2032536"/>
              <a:ext cx="51147" cy="19150"/>
            </a:xfrm>
            <a:custGeom>
              <a:avLst/>
              <a:gdLst/>
              <a:ahLst/>
              <a:cxnLst/>
              <a:rect l="l" t="t" r="r" b="b"/>
              <a:pathLst>
                <a:path w="1433" h="636" extrusionOk="0">
                  <a:moveTo>
                    <a:pt x="964" y="635"/>
                  </a:moveTo>
                  <a:cubicBezTo>
                    <a:pt x="1432" y="404"/>
                    <a:pt x="884" y="139"/>
                    <a:pt x="577" y="1"/>
                  </a:cubicBezTo>
                  <a:cubicBezTo>
                    <a:pt x="545" y="107"/>
                    <a:pt x="274" y="100"/>
                    <a:pt x="0" y="92"/>
                  </a:cubicBezTo>
                  <a:cubicBezTo>
                    <a:pt x="106" y="374"/>
                    <a:pt x="460" y="541"/>
                    <a:pt x="964" y="6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3" name="Google Shape;9213;p5"/>
            <p:cNvSpPr/>
            <p:nvPr/>
          </p:nvSpPr>
          <p:spPr>
            <a:xfrm>
              <a:off x="2053494" y="2043496"/>
              <a:ext cx="23486" cy="8190"/>
            </a:xfrm>
            <a:custGeom>
              <a:avLst/>
              <a:gdLst/>
              <a:ahLst/>
              <a:cxnLst/>
              <a:rect l="l" t="t" r="r" b="b"/>
              <a:pathLst>
                <a:path w="658" h="272" extrusionOk="0">
                  <a:moveTo>
                    <a:pt x="411" y="271"/>
                  </a:moveTo>
                  <a:cubicBezTo>
                    <a:pt x="421" y="156"/>
                    <a:pt x="657" y="146"/>
                    <a:pt x="604" y="1"/>
                  </a:cubicBezTo>
                  <a:lnTo>
                    <a:pt x="219" y="1"/>
                  </a:lnTo>
                  <a:cubicBezTo>
                    <a:pt x="1" y="130"/>
                    <a:pt x="10" y="222"/>
                    <a:pt x="411" y="2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4" name="Google Shape;9214;p5"/>
            <p:cNvSpPr/>
            <p:nvPr/>
          </p:nvSpPr>
          <p:spPr>
            <a:xfrm>
              <a:off x="5588700" y="2037263"/>
              <a:ext cx="14063" cy="4185"/>
            </a:xfrm>
            <a:custGeom>
              <a:avLst/>
              <a:gdLst/>
              <a:ahLst/>
              <a:cxnLst/>
              <a:rect l="l" t="t" r="r" b="b"/>
              <a:pathLst>
                <a:path w="394" h="139" extrusionOk="0">
                  <a:moveTo>
                    <a:pt x="100" y="115"/>
                  </a:moveTo>
                  <a:cubicBezTo>
                    <a:pt x="153" y="139"/>
                    <a:pt x="393" y="71"/>
                    <a:pt x="293" y="24"/>
                  </a:cubicBezTo>
                  <a:cubicBezTo>
                    <a:pt x="240" y="0"/>
                    <a:pt x="0" y="70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5" name="Google Shape;9215;p5"/>
            <p:cNvSpPr/>
            <p:nvPr/>
          </p:nvSpPr>
          <p:spPr>
            <a:xfrm>
              <a:off x="1658564" y="2037263"/>
              <a:ext cx="13884" cy="4185"/>
            </a:xfrm>
            <a:custGeom>
              <a:avLst/>
              <a:gdLst/>
              <a:ahLst/>
              <a:cxnLst/>
              <a:rect l="l" t="t" r="r" b="b"/>
              <a:pathLst>
                <a:path w="389" h="139" extrusionOk="0">
                  <a:moveTo>
                    <a:pt x="97" y="115"/>
                  </a:moveTo>
                  <a:cubicBezTo>
                    <a:pt x="152" y="139"/>
                    <a:pt x="388" y="71"/>
                    <a:pt x="290" y="24"/>
                  </a:cubicBezTo>
                  <a:cubicBezTo>
                    <a:pt x="238" y="0"/>
                    <a:pt x="0" y="70"/>
                    <a:pt x="97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6" name="Google Shape;9216;p5"/>
            <p:cNvSpPr/>
            <p:nvPr/>
          </p:nvSpPr>
          <p:spPr>
            <a:xfrm>
              <a:off x="7825722" y="2029044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1"/>
                    <a:pt x="0" y="70"/>
                    <a:pt x="99" y="117"/>
                  </a:cubicBezTo>
                  <a:cubicBezTo>
                    <a:pt x="154" y="142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7" name="Google Shape;9217;p5"/>
            <p:cNvSpPr/>
            <p:nvPr/>
          </p:nvSpPr>
          <p:spPr>
            <a:xfrm>
              <a:off x="4288982" y="2020583"/>
              <a:ext cx="39726" cy="15898"/>
            </a:xfrm>
            <a:custGeom>
              <a:avLst/>
              <a:gdLst/>
              <a:ahLst/>
              <a:cxnLst/>
              <a:rect l="l" t="t" r="r" b="b"/>
              <a:pathLst>
                <a:path w="1113" h="528" extrusionOk="0">
                  <a:moveTo>
                    <a:pt x="648" y="306"/>
                  </a:moveTo>
                  <a:cubicBezTo>
                    <a:pt x="1112" y="1"/>
                    <a:pt x="0" y="527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8" name="Google Shape;9218;p5"/>
            <p:cNvSpPr/>
            <p:nvPr/>
          </p:nvSpPr>
          <p:spPr>
            <a:xfrm>
              <a:off x="998337" y="2017602"/>
              <a:ext cx="31802" cy="16109"/>
            </a:xfrm>
            <a:custGeom>
              <a:avLst/>
              <a:gdLst/>
              <a:ahLst/>
              <a:cxnLst/>
              <a:rect l="l" t="t" r="r" b="b"/>
              <a:pathLst>
                <a:path w="891" h="535" extrusionOk="0">
                  <a:moveTo>
                    <a:pt x="853" y="497"/>
                  </a:moveTo>
                  <a:cubicBezTo>
                    <a:pt x="891" y="236"/>
                    <a:pt x="878" y="1"/>
                    <a:pt x="275" y="44"/>
                  </a:cubicBezTo>
                  <a:cubicBezTo>
                    <a:pt x="216" y="165"/>
                    <a:pt x="0" y="216"/>
                    <a:pt x="83" y="407"/>
                  </a:cubicBezTo>
                  <a:cubicBezTo>
                    <a:pt x="342" y="433"/>
                    <a:pt x="452" y="535"/>
                    <a:pt x="853" y="4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9" name="Google Shape;9219;p5"/>
            <p:cNvSpPr/>
            <p:nvPr/>
          </p:nvSpPr>
          <p:spPr>
            <a:xfrm>
              <a:off x="925561" y="2016157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0" y="181"/>
                  </a:moveTo>
                  <a:lnTo>
                    <a:pt x="386" y="181"/>
                  </a:lnTo>
                  <a:lnTo>
                    <a:pt x="38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0" name="Google Shape;9220;p5"/>
            <p:cNvSpPr/>
            <p:nvPr/>
          </p:nvSpPr>
          <p:spPr>
            <a:xfrm>
              <a:off x="8421205" y="2007938"/>
              <a:ext cx="22558" cy="11713"/>
            </a:xfrm>
            <a:custGeom>
              <a:avLst/>
              <a:gdLst/>
              <a:ahLst/>
              <a:cxnLst/>
              <a:rect l="l" t="t" r="r" b="b"/>
              <a:pathLst>
                <a:path w="632" h="389" extrusionOk="0">
                  <a:moveTo>
                    <a:pt x="193" y="1"/>
                  </a:moveTo>
                  <a:cubicBezTo>
                    <a:pt x="202" y="126"/>
                    <a:pt x="103" y="199"/>
                    <a:pt x="1" y="273"/>
                  </a:cubicBezTo>
                  <a:cubicBezTo>
                    <a:pt x="248" y="277"/>
                    <a:pt x="268" y="388"/>
                    <a:pt x="578" y="365"/>
                  </a:cubicBezTo>
                  <a:cubicBezTo>
                    <a:pt x="631" y="157"/>
                    <a:pt x="533" y="22"/>
                    <a:pt x="1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1" name="Google Shape;9221;p5"/>
            <p:cNvSpPr/>
            <p:nvPr/>
          </p:nvSpPr>
          <p:spPr>
            <a:xfrm>
              <a:off x="7240340" y="2007938"/>
              <a:ext cx="31409" cy="13429"/>
            </a:xfrm>
            <a:custGeom>
              <a:avLst/>
              <a:gdLst/>
              <a:ahLst/>
              <a:cxnLst/>
              <a:rect l="l" t="t" r="r" b="b"/>
              <a:pathLst>
                <a:path w="880" h="446" extrusionOk="0">
                  <a:moveTo>
                    <a:pt x="879" y="182"/>
                  </a:moveTo>
                  <a:cubicBezTo>
                    <a:pt x="625" y="182"/>
                    <a:pt x="704" y="23"/>
                    <a:pt x="494" y="1"/>
                  </a:cubicBezTo>
                  <a:cubicBezTo>
                    <a:pt x="477" y="144"/>
                    <a:pt x="1" y="72"/>
                    <a:pt x="108" y="273"/>
                  </a:cubicBezTo>
                  <a:cubicBezTo>
                    <a:pt x="593" y="283"/>
                    <a:pt x="712" y="446"/>
                    <a:pt x="879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2" name="Google Shape;9222;p5"/>
            <p:cNvSpPr/>
            <p:nvPr/>
          </p:nvSpPr>
          <p:spPr>
            <a:xfrm>
              <a:off x="3802680" y="201305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3" y="103"/>
                  </a:moveTo>
                  <a:cubicBezTo>
                    <a:pt x="196" y="53"/>
                    <a:pt x="38" y="0"/>
                    <a:pt x="2" y="103"/>
                  </a:cubicBezTo>
                  <a:cubicBezTo>
                    <a:pt x="0" y="152"/>
                    <a:pt x="157" y="205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3" name="Google Shape;9223;p5"/>
            <p:cNvSpPr/>
            <p:nvPr/>
          </p:nvSpPr>
          <p:spPr>
            <a:xfrm>
              <a:off x="3385835" y="2001223"/>
              <a:ext cx="31374" cy="13911"/>
            </a:xfrm>
            <a:custGeom>
              <a:avLst/>
              <a:gdLst/>
              <a:ahLst/>
              <a:cxnLst/>
              <a:rect l="l" t="t" r="r" b="b"/>
              <a:pathLst>
                <a:path w="879" h="462" extrusionOk="0">
                  <a:moveTo>
                    <a:pt x="687" y="314"/>
                  </a:moveTo>
                  <a:cubicBezTo>
                    <a:pt x="705" y="302"/>
                    <a:pt x="871" y="126"/>
                    <a:pt x="879" y="131"/>
                  </a:cubicBezTo>
                  <a:cubicBezTo>
                    <a:pt x="670" y="0"/>
                    <a:pt x="0" y="461"/>
                    <a:pt x="687" y="405"/>
                  </a:cubicBezTo>
                  <a:cubicBezTo>
                    <a:pt x="699" y="402"/>
                    <a:pt x="677" y="320"/>
                    <a:pt x="687" y="3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4" name="Google Shape;9224;p5"/>
            <p:cNvSpPr/>
            <p:nvPr/>
          </p:nvSpPr>
          <p:spPr>
            <a:xfrm>
              <a:off x="4883286" y="2002488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5" name="Google Shape;9225;p5"/>
            <p:cNvSpPr/>
            <p:nvPr/>
          </p:nvSpPr>
          <p:spPr>
            <a:xfrm>
              <a:off x="3947161" y="1999387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5" y="103"/>
                  </a:moveTo>
                  <a:cubicBezTo>
                    <a:pt x="195" y="52"/>
                    <a:pt x="39" y="0"/>
                    <a:pt x="3" y="103"/>
                  </a:cubicBezTo>
                  <a:cubicBezTo>
                    <a:pt x="0" y="153"/>
                    <a:pt x="159" y="206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6" name="Google Shape;9226;p5"/>
            <p:cNvSpPr/>
            <p:nvPr/>
          </p:nvSpPr>
          <p:spPr>
            <a:xfrm>
              <a:off x="2439823" y="2002488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7" y="21"/>
                    <a:pt x="4" y="2"/>
                    <a:pt x="1" y="90"/>
                  </a:cubicBezTo>
                  <a:cubicBezTo>
                    <a:pt x="151" y="71"/>
                    <a:pt x="380" y="89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7" name="Google Shape;9227;p5"/>
            <p:cNvSpPr/>
            <p:nvPr/>
          </p:nvSpPr>
          <p:spPr>
            <a:xfrm>
              <a:off x="5519886" y="199899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5"/>
                  </a:moveTo>
                  <a:cubicBezTo>
                    <a:pt x="238" y="0"/>
                    <a:pt x="0" y="69"/>
                    <a:pt x="100" y="116"/>
                  </a:cubicBezTo>
                  <a:cubicBezTo>
                    <a:pt x="154" y="141"/>
                    <a:pt x="393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8" name="Google Shape;9228;p5"/>
            <p:cNvSpPr/>
            <p:nvPr/>
          </p:nvSpPr>
          <p:spPr>
            <a:xfrm>
              <a:off x="6741796" y="1996978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5" y="21"/>
                    <a:pt x="6" y="2"/>
                    <a:pt x="0" y="92"/>
                  </a:cubicBezTo>
                  <a:cubicBezTo>
                    <a:pt x="149" y="71"/>
                    <a:pt x="378" y="89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9" name="Google Shape;9229;p5"/>
            <p:cNvSpPr/>
            <p:nvPr/>
          </p:nvSpPr>
          <p:spPr>
            <a:xfrm>
              <a:off x="2543115" y="1996557"/>
              <a:ext cx="20666" cy="3643"/>
            </a:xfrm>
            <a:custGeom>
              <a:avLst/>
              <a:gdLst/>
              <a:ahLst/>
              <a:cxnLst/>
              <a:rect l="l" t="t" r="r" b="b"/>
              <a:pathLst>
                <a:path w="579" h="121" extrusionOk="0">
                  <a:moveTo>
                    <a:pt x="579" y="14"/>
                  </a:moveTo>
                  <a:cubicBezTo>
                    <a:pt x="352" y="29"/>
                    <a:pt x="32" y="0"/>
                    <a:pt x="0" y="106"/>
                  </a:cubicBezTo>
                  <a:cubicBezTo>
                    <a:pt x="226" y="91"/>
                    <a:pt x="546" y="120"/>
                    <a:pt x="579" y="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0" name="Google Shape;9230;p5"/>
            <p:cNvSpPr/>
            <p:nvPr/>
          </p:nvSpPr>
          <p:spPr>
            <a:xfrm>
              <a:off x="2456919" y="1996225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5"/>
                  </a:moveTo>
                  <a:cubicBezTo>
                    <a:pt x="239" y="1"/>
                    <a:pt x="1" y="70"/>
                    <a:pt x="100" y="117"/>
                  </a:cubicBezTo>
                  <a:cubicBezTo>
                    <a:pt x="155" y="142"/>
                    <a:pt x="392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1" name="Google Shape;9231;p5"/>
            <p:cNvSpPr/>
            <p:nvPr/>
          </p:nvSpPr>
          <p:spPr>
            <a:xfrm>
              <a:off x="1455478" y="1993877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5" y="103"/>
                  </a:moveTo>
                  <a:cubicBezTo>
                    <a:pt x="196" y="53"/>
                    <a:pt x="40" y="0"/>
                    <a:pt x="2" y="103"/>
                  </a:cubicBezTo>
                  <a:cubicBezTo>
                    <a:pt x="0" y="154"/>
                    <a:pt x="158" y="207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2" name="Google Shape;9232;p5"/>
            <p:cNvSpPr/>
            <p:nvPr/>
          </p:nvSpPr>
          <p:spPr>
            <a:xfrm>
              <a:off x="5530380" y="1988759"/>
              <a:ext cx="14991" cy="9274"/>
            </a:xfrm>
            <a:custGeom>
              <a:avLst/>
              <a:gdLst/>
              <a:ahLst/>
              <a:cxnLst/>
              <a:rect l="l" t="t" r="r" b="b"/>
              <a:pathLst>
                <a:path w="420" h="308" extrusionOk="0">
                  <a:moveTo>
                    <a:pt x="385" y="273"/>
                  </a:moveTo>
                  <a:cubicBezTo>
                    <a:pt x="355" y="166"/>
                    <a:pt x="419" y="16"/>
                    <a:pt x="193" y="1"/>
                  </a:cubicBezTo>
                  <a:cubicBezTo>
                    <a:pt x="180" y="57"/>
                    <a:pt x="165" y="109"/>
                    <a:pt x="0" y="92"/>
                  </a:cubicBezTo>
                  <a:cubicBezTo>
                    <a:pt x="21" y="203"/>
                    <a:pt x="56" y="307"/>
                    <a:pt x="38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3" name="Google Shape;9233;p5"/>
            <p:cNvSpPr/>
            <p:nvPr/>
          </p:nvSpPr>
          <p:spPr>
            <a:xfrm>
              <a:off x="5328257" y="1985115"/>
              <a:ext cx="39833" cy="15778"/>
            </a:xfrm>
            <a:custGeom>
              <a:avLst/>
              <a:gdLst/>
              <a:ahLst/>
              <a:cxnLst/>
              <a:rect l="l" t="t" r="r" b="b"/>
              <a:pathLst>
                <a:path w="1116" h="524" extrusionOk="0">
                  <a:moveTo>
                    <a:pt x="648" y="304"/>
                  </a:moveTo>
                  <a:cubicBezTo>
                    <a:pt x="1115" y="0"/>
                    <a:pt x="0" y="524"/>
                    <a:pt x="648" y="3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4" name="Google Shape;9234;p5"/>
            <p:cNvSpPr/>
            <p:nvPr/>
          </p:nvSpPr>
          <p:spPr>
            <a:xfrm>
              <a:off x="7797989" y="1980599"/>
              <a:ext cx="28161" cy="13700"/>
            </a:xfrm>
            <a:custGeom>
              <a:avLst/>
              <a:gdLst/>
              <a:ahLst/>
              <a:cxnLst/>
              <a:rect l="l" t="t" r="r" b="b"/>
              <a:pathLst>
                <a:path w="789" h="455" extrusionOk="0">
                  <a:moveTo>
                    <a:pt x="491" y="454"/>
                  </a:moveTo>
                  <a:cubicBezTo>
                    <a:pt x="752" y="340"/>
                    <a:pt x="789" y="9"/>
                    <a:pt x="299" y="0"/>
                  </a:cubicBezTo>
                  <a:cubicBezTo>
                    <a:pt x="38" y="115"/>
                    <a:pt x="0" y="445"/>
                    <a:pt x="491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5" name="Google Shape;9235;p5"/>
            <p:cNvSpPr/>
            <p:nvPr/>
          </p:nvSpPr>
          <p:spPr>
            <a:xfrm>
              <a:off x="6872464" y="1988759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1" y="92"/>
                  </a:moveTo>
                  <a:cubicBezTo>
                    <a:pt x="151" y="72"/>
                    <a:pt x="383" y="89"/>
                    <a:pt x="386" y="1"/>
                  </a:cubicBezTo>
                  <a:cubicBezTo>
                    <a:pt x="240" y="23"/>
                    <a:pt x="7" y="3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6" name="Google Shape;9236;p5"/>
            <p:cNvSpPr/>
            <p:nvPr/>
          </p:nvSpPr>
          <p:spPr>
            <a:xfrm>
              <a:off x="5857567" y="1985687"/>
              <a:ext cx="23807" cy="5871"/>
            </a:xfrm>
            <a:custGeom>
              <a:avLst/>
              <a:gdLst/>
              <a:ahLst/>
              <a:cxnLst/>
              <a:rect l="l" t="t" r="r" b="b"/>
              <a:pathLst>
                <a:path w="667" h="195" extrusionOk="0">
                  <a:moveTo>
                    <a:pt x="87" y="194"/>
                  </a:moveTo>
                  <a:lnTo>
                    <a:pt x="473" y="194"/>
                  </a:lnTo>
                  <a:cubicBezTo>
                    <a:pt x="473" y="103"/>
                    <a:pt x="631" y="87"/>
                    <a:pt x="666" y="14"/>
                  </a:cubicBezTo>
                  <a:cubicBezTo>
                    <a:pt x="365" y="22"/>
                    <a:pt x="0" y="1"/>
                    <a:pt x="87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7" name="Google Shape;9237;p5"/>
            <p:cNvSpPr/>
            <p:nvPr/>
          </p:nvSpPr>
          <p:spPr>
            <a:xfrm>
              <a:off x="8259699" y="1982948"/>
              <a:ext cx="23985" cy="5841"/>
            </a:xfrm>
            <a:custGeom>
              <a:avLst/>
              <a:gdLst/>
              <a:ahLst/>
              <a:cxnLst/>
              <a:rect l="l" t="t" r="r" b="b"/>
              <a:pathLst>
                <a:path w="672" h="194" extrusionOk="0">
                  <a:moveTo>
                    <a:pt x="477" y="194"/>
                  </a:moveTo>
                  <a:cubicBezTo>
                    <a:pt x="475" y="102"/>
                    <a:pt x="633" y="87"/>
                    <a:pt x="671" y="11"/>
                  </a:cubicBezTo>
                  <a:cubicBezTo>
                    <a:pt x="366" y="20"/>
                    <a:pt x="0" y="0"/>
                    <a:pt x="90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8" name="Google Shape;9238;p5"/>
            <p:cNvSpPr/>
            <p:nvPr/>
          </p:nvSpPr>
          <p:spPr>
            <a:xfrm>
              <a:off x="8305777" y="1970754"/>
              <a:ext cx="21987" cy="16199"/>
            </a:xfrm>
            <a:custGeom>
              <a:avLst/>
              <a:gdLst/>
              <a:ahLst/>
              <a:cxnLst/>
              <a:rect l="l" t="t" r="r" b="b"/>
              <a:pathLst>
                <a:path w="616" h="538" extrusionOk="0">
                  <a:moveTo>
                    <a:pt x="342" y="510"/>
                  </a:moveTo>
                  <a:cubicBezTo>
                    <a:pt x="404" y="387"/>
                    <a:pt x="615" y="336"/>
                    <a:pt x="535" y="146"/>
                  </a:cubicBezTo>
                  <a:cubicBezTo>
                    <a:pt x="0" y="1"/>
                    <a:pt x="3" y="537"/>
                    <a:pt x="342" y="5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9" name="Google Shape;9239;p5"/>
            <p:cNvSpPr/>
            <p:nvPr/>
          </p:nvSpPr>
          <p:spPr>
            <a:xfrm>
              <a:off x="8214727" y="1980599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0" name="Google Shape;9240;p5"/>
            <p:cNvSpPr/>
            <p:nvPr/>
          </p:nvSpPr>
          <p:spPr>
            <a:xfrm>
              <a:off x="8617260" y="1979846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5"/>
                  </a:moveTo>
                  <a:cubicBezTo>
                    <a:pt x="240" y="0"/>
                    <a:pt x="1" y="68"/>
                    <a:pt x="100" y="117"/>
                  </a:cubicBezTo>
                  <a:cubicBezTo>
                    <a:pt x="155" y="140"/>
                    <a:pt x="392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1" name="Google Shape;9241;p5"/>
            <p:cNvSpPr/>
            <p:nvPr/>
          </p:nvSpPr>
          <p:spPr>
            <a:xfrm>
              <a:off x="6383879" y="1974969"/>
              <a:ext cx="23843" cy="6052"/>
            </a:xfrm>
            <a:custGeom>
              <a:avLst/>
              <a:gdLst/>
              <a:ahLst/>
              <a:cxnLst/>
              <a:rect l="l" t="t" r="r" b="b"/>
              <a:pathLst>
                <a:path w="668" h="201" extrusionOk="0">
                  <a:moveTo>
                    <a:pt x="578" y="6"/>
                  </a:moveTo>
                  <a:cubicBezTo>
                    <a:pt x="246" y="0"/>
                    <a:pt x="83" y="76"/>
                    <a:pt x="1" y="187"/>
                  </a:cubicBezTo>
                  <a:cubicBezTo>
                    <a:pt x="304" y="178"/>
                    <a:pt x="668" y="200"/>
                    <a:pt x="578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2" name="Google Shape;9242;p5"/>
            <p:cNvSpPr/>
            <p:nvPr/>
          </p:nvSpPr>
          <p:spPr>
            <a:xfrm>
              <a:off x="5753846" y="1977076"/>
              <a:ext cx="14170" cy="4336"/>
            </a:xfrm>
            <a:custGeom>
              <a:avLst/>
              <a:gdLst/>
              <a:ahLst/>
              <a:cxnLst/>
              <a:rect l="l" t="t" r="r" b="b"/>
              <a:pathLst>
                <a:path w="397" h="144" extrusionOk="0">
                  <a:moveTo>
                    <a:pt x="294" y="26"/>
                  </a:moveTo>
                  <a:cubicBezTo>
                    <a:pt x="241" y="1"/>
                    <a:pt x="1" y="69"/>
                    <a:pt x="100" y="117"/>
                  </a:cubicBezTo>
                  <a:cubicBezTo>
                    <a:pt x="156" y="143"/>
                    <a:pt x="396" y="74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3" name="Google Shape;9243;p5"/>
            <p:cNvSpPr/>
            <p:nvPr/>
          </p:nvSpPr>
          <p:spPr>
            <a:xfrm>
              <a:off x="3819705" y="1977076"/>
              <a:ext cx="14134" cy="4336"/>
            </a:xfrm>
            <a:custGeom>
              <a:avLst/>
              <a:gdLst/>
              <a:ahLst/>
              <a:cxnLst/>
              <a:rect l="l" t="t" r="r" b="b"/>
              <a:pathLst>
                <a:path w="396" h="144" extrusionOk="0">
                  <a:moveTo>
                    <a:pt x="297" y="26"/>
                  </a:moveTo>
                  <a:cubicBezTo>
                    <a:pt x="242" y="1"/>
                    <a:pt x="1" y="69"/>
                    <a:pt x="101" y="117"/>
                  </a:cubicBezTo>
                  <a:cubicBezTo>
                    <a:pt x="155" y="143"/>
                    <a:pt x="395" y="74"/>
                    <a:pt x="297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4" name="Google Shape;9244;p5"/>
            <p:cNvSpPr/>
            <p:nvPr/>
          </p:nvSpPr>
          <p:spPr>
            <a:xfrm>
              <a:off x="8097729" y="1971838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6" y="0"/>
                    <a:pt x="172" y="54"/>
                    <a:pt x="1" y="110"/>
                  </a:cubicBezTo>
                  <a:cubicBezTo>
                    <a:pt x="2" y="201"/>
                    <a:pt x="339" y="223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5" name="Google Shape;9245;p5"/>
            <p:cNvSpPr/>
            <p:nvPr/>
          </p:nvSpPr>
          <p:spPr>
            <a:xfrm>
              <a:off x="6873606" y="1964943"/>
              <a:ext cx="65210" cy="12917"/>
            </a:xfrm>
            <a:custGeom>
              <a:avLst/>
              <a:gdLst/>
              <a:ahLst/>
              <a:cxnLst/>
              <a:rect l="l" t="t" r="r" b="b"/>
              <a:pathLst>
                <a:path w="1827" h="429" extrusionOk="0">
                  <a:moveTo>
                    <a:pt x="1128" y="429"/>
                  </a:moveTo>
                  <a:cubicBezTo>
                    <a:pt x="1826" y="1"/>
                    <a:pt x="0" y="309"/>
                    <a:pt x="1128" y="4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6" name="Google Shape;9246;p5"/>
            <p:cNvSpPr/>
            <p:nvPr/>
          </p:nvSpPr>
          <p:spPr>
            <a:xfrm>
              <a:off x="8156086" y="1968917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39" y="0"/>
                    <a:pt x="0" y="70"/>
                    <a:pt x="101" y="117"/>
                  </a:cubicBezTo>
                  <a:cubicBezTo>
                    <a:pt x="154" y="141"/>
                    <a:pt x="396" y="71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7" name="Google Shape;9247;p5"/>
            <p:cNvSpPr/>
            <p:nvPr/>
          </p:nvSpPr>
          <p:spPr>
            <a:xfrm>
              <a:off x="5186167" y="1964160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8" name="Google Shape;9248;p5"/>
            <p:cNvSpPr/>
            <p:nvPr/>
          </p:nvSpPr>
          <p:spPr>
            <a:xfrm>
              <a:off x="102935" y="1966117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0" y="27"/>
                  </a:moveTo>
                  <a:cubicBezTo>
                    <a:pt x="238" y="1"/>
                    <a:pt x="0" y="70"/>
                    <a:pt x="99" y="117"/>
                  </a:cubicBezTo>
                  <a:cubicBezTo>
                    <a:pt x="153" y="143"/>
                    <a:pt x="392" y="74"/>
                    <a:pt x="290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9" name="Google Shape;9249;p5"/>
            <p:cNvSpPr/>
            <p:nvPr/>
          </p:nvSpPr>
          <p:spPr>
            <a:xfrm>
              <a:off x="1198996" y="1953261"/>
              <a:ext cx="24414" cy="11351"/>
            </a:xfrm>
            <a:custGeom>
              <a:avLst/>
              <a:gdLst/>
              <a:ahLst/>
              <a:cxnLst/>
              <a:rect l="l" t="t" r="r" b="b"/>
              <a:pathLst>
                <a:path w="684" h="377" extrusionOk="0">
                  <a:moveTo>
                    <a:pt x="631" y="363"/>
                  </a:moveTo>
                  <a:cubicBezTo>
                    <a:pt x="683" y="155"/>
                    <a:pt x="585" y="22"/>
                    <a:pt x="246" y="1"/>
                  </a:cubicBezTo>
                  <a:cubicBezTo>
                    <a:pt x="1" y="107"/>
                    <a:pt x="92" y="377"/>
                    <a:pt x="631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0" name="Google Shape;9250;p5"/>
            <p:cNvSpPr/>
            <p:nvPr/>
          </p:nvSpPr>
          <p:spPr>
            <a:xfrm>
              <a:off x="5433976" y="1944108"/>
              <a:ext cx="27555" cy="17343"/>
            </a:xfrm>
            <a:custGeom>
              <a:avLst/>
              <a:gdLst/>
              <a:ahLst/>
              <a:cxnLst/>
              <a:rect l="l" t="t" r="r" b="b"/>
              <a:pathLst>
                <a:path w="772" h="576" extrusionOk="0">
                  <a:moveTo>
                    <a:pt x="772" y="575"/>
                  </a:moveTo>
                  <a:lnTo>
                    <a:pt x="772" y="31"/>
                  </a:lnTo>
                  <a:cubicBezTo>
                    <a:pt x="62" y="1"/>
                    <a:pt x="188" y="361"/>
                    <a:pt x="0" y="5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1" name="Google Shape;9251;p5"/>
            <p:cNvSpPr/>
            <p:nvPr/>
          </p:nvSpPr>
          <p:spPr>
            <a:xfrm>
              <a:off x="4054950" y="1949527"/>
              <a:ext cx="39690" cy="15838"/>
            </a:xfrm>
            <a:custGeom>
              <a:avLst/>
              <a:gdLst/>
              <a:ahLst/>
              <a:cxnLst/>
              <a:rect l="l" t="t" r="r" b="b"/>
              <a:pathLst>
                <a:path w="1112" h="526" extrusionOk="0">
                  <a:moveTo>
                    <a:pt x="645" y="305"/>
                  </a:moveTo>
                  <a:cubicBezTo>
                    <a:pt x="1111" y="1"/>
                    <a:pt x="1" y="526"/>
                    <a:pt x="645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2" name="Google Shape;9252;p5"/>
            <p:cNvSpPr/>
            <p:nvPr/>
          </p:nvSpPr>
          <p:spPr>
            <a:xfrm>
              <a:off x="907572" y="1945011"/>
              <a:ext cx="43973" cy="19030"/>
            </a:xfrm>
            <a:custGeom>
              <a:avLst/>
              <a:gdLst/>
              <a:ahLst/>
              <a:cxnLst/>
              <a:rect l="l" t="t" r="r" b="b"/>
              <a:pathLst>
                <a:path w="1232" h="632" extrusionOk="0">
                  <a:moveTo>
                    <a:pt x="696" y="545"/>
                  </a:moveTo>
                  <a:cubicBezTo>
                    <a:pt x="567" y="207"/>
                    <a:pt x="1232" y="14"/>
                    <a:pt x="313" y="1"/>
                  </a:cubicBezTo>
                  <a:cubicBezTo>
                    <a:pt x="429" y="190"/>
                    <a:pt x="1" y="631"/>
                    <a:pt x="696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3" name="Google Shape;9253;p5"/>
            <p:cNvSpPr/>
            <p:nvPr/>
          </p:nvSpPr>
          <p:spPr>
            <a:xfrm>
              <a:off x="3158942" y="1955248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1" y="115"/>
                  </a:moveTo>
                  <a:cubicBezTo>
                    <a:pt x="154" y="140"/>
                    <a:pt x="393" y="72"/>
                    <a:pt x="294" y="24"/>
                  </a:cubicBezTo>
                  <a:cubicBezTo>
                    <a:pt x="243" y="0"/>
                    <a:pt x="0" y="68"/>
                    <a:pt x="101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4" name="Google Shape;9254;p5"/>
            <p:cNvSpPr/>
            <p:nvPr/>
          </p:nvSpPr>
          <p:spPr>
            <a:xfrm>
              <a:off x="763663" y="1955248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4"/>
                  </a:moveTo>
                  <a:cubicBezTo>
                    <a:pt x="241" y="0"/>
                    <a:pt x="0" y="68"/>
                    <a:pt x="101" y="115"/>
                  </a:cubicBezTo>
                  <a:cubicBezTo>
                    <a:pt x="153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5" name="Google Shape;9255;p5"/>
            <p:cNvSpPr/>
            <p:nvPr/>
          </p:nvSpPr>
          <p:spPr>
            <a:xfrm>
              <a:off x="4026254" y="194976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6"/>
                  </a:moveTo>
                  <a:cubicBezTo>
                    <a:pt x="241" y="1"/>
                    <a:pt x="1" y="69"/>
                    <a:pt x="101" y="117"/>
                  </a:cubicBezTo>
                  <a:cubicBezTo>
                    <a:pt x="153" y="140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6" name="Google Shape;9256;p5"/>
            <p:cNvSpPr/>
            <p:nvPr/>
          </p:nvSpPr>
          <p:spPr>
            <a:xfrm>
              <a:off x="364378" y="1949768"/>
              <a:ext cx="14170" cy="4246"/>
            </a:xfrm>
            <a:custGeom>
              <a:avLst/>
              <a:gdLst/>
              <a:ahLst/>
              <a:cxnLst/>
              <a:rect l="l" t="t" r="r" b="b"/>
              <a:pathLst>
                <a:path w="397" h="141" extrusionOk="0">
                  <a:moveTo>
                    <a:pt x="297" y="26"/>
                  </a:moveTo>
                  <a:cubicBezTo>
                    <a:pt x="242" y="1"/>
                    <a:pt x="1" y="69"/>
                    <a:pt x="104" y="117"/>
                  </a:cubicBezTo>
                  <a:cubicBezTo>
                    <a:pt x="156" y="140"/>
                    <a:pt x="396" y="73"/>
                    <a:pt x="297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7" name="Google Shape;9257;p5"/>
            <p:cNvSpPr/>
            <p:nvPr/>
          </p:nvSpPr>
          <p:spPr>
            <a:xfrm>
              <a:off x="6084317" y="1947028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0" y="117"/>
                  </a:moveTo>
                  <a:cubicBezTo>
                    <a:pt x="155" y="143"/>
                    <a:pt x="393" y="72"/>
                    <a:pt x="294" y="26"/>
                  </a:cubicBezTo>
                  <a:cubicBezTo>
                    <a:pt x="239" y="0"/>
                    <a:pt x="0" y="68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8" name="Google Shape;9258;p5"/>
            <p:cNvSpPr/>
            <p:nvPr/>
          </p:nvSpPr>
          <p:spPr>
            <a:xfrm>
              <a:off x="3416031" y="1938778"/>
              <a:ext cx="35657" cy="11773"/>
            </a:xfrm>
            <a:custGeom>
              <a:avLst/>
              <a:gdLst/>
              <a:ahLst/>
              <a:cxnLst/>
              <a:rect l="l" t="t" r="r" b="b"/>
              <a:pathLst>
                <a:path w="999" h="391" extrusionOk="0">
                  <a:moveTo>
                    <a:pt x="35" y="118"/>
                  </a:moveTo>
                  <a:cubicBezTo>
                    <a:pt x="64" y="223"/>
                    <a:pt x="0" y="375"/>
                    <a:pt x="227" y="391"/>
                  </a:cubicBezTo>
                  <a:cubicBezTo>
                    <a:pt x="246" y="157"/>
                    <a:pt x="979" y="261"/>
                    <a:pt x="999" y="28"/>
                  </a:cubicBezTo>
                  <a:cubicBezTo>
                    <a:pt x="392" y="129"/>
                    <a:pt x="487" y="0"/>
                    <a:pt x="35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9" name="Google Shape;9259;p5"/>
            <p:cNvSpPr/>
            <p:nvPr/>
          </p:nvSpPr>
          <p:spPr>
            <a:xfrm>
              <a:off x="690387" y="1939591"/>
              <a:ext cx="31624" cy="10960"/>
            </a:xfrm>
            <a:custGeom>
              <a:avLst/>
              <a:gdLst/>
              <a:ahLst/>
              <a:cxnLst/>
              <a:rect l="l" t="t" r="r" b="b"/>
              <a:pathLst>
                <a:path w="886" h="364" extrusionOk="0">
                  <a:moveTo>
                    <a:pt x="611" y="364"/>
                  </a:moveTo>
                  <a:cubicBezTo>
                    <a:pt x="670" y="241"/>
                    <a:pt x="885" y="190"/>
                    <a:pt x="804" y="1"/>
                  </a:cubicBezTo>
                  <a:lnTo>
                    <a:pt x="34" y="1"/>
                  </a:lnTo>
                  <a:cubicBezTo>
                    <a:pt x="0" y="228"/>
                    <a:pt x="328" y="285"/>
                    <a:pt x="611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0" name="Google Shape;9260;p5"/>
            <p:cNvSpPr/>
            <p:nvPr/>
          </p:nvSpPr>
          <p:spPr>
            <a:xfrm>
              <a:off x="2253976" y="1938628"/>
              <a:ext cx="32659" cy="9214"/>
            </a:xfrm>
            <a:custGeom>
              <a:avLst/>
              <a:gdLst/>
              <a:ahLst/>
              <a:cxnLst/>
              <a:rect l="l" t="t" r="r" b="b"/>
              <a:pathLst>
                <a:path w="915" h="306" extrusionOk="0">
                  <a:moveTo>
                    <a:pt x="387" y="305"/>
                  </a:moveTo>
                  <a:cubicBezTo>
                    <a:pt x="914" y="158"/>
                    <a:pt x="104" y="0"/>
                    <a:pt x="1" y="214"/>
                  </a:cubicBezTo>
                  <a:cubicBezTo>
                    <a:pt x="192" y="214"/>
                    <a:pt x="229" y="287"/>
                    <a:pt x="387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1" name="Google Shape;9261;p5"/>
            <p:cNvSpPr/>
            <p:nvPr/>
          </p:nvSpPr>
          <p:spPr>
            <a:xfrm>
              <a:off x="1545064" y="1945071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1" y="91"/>
                  </a:moveTo>
                  <a:cubicBezTo>
                    <a:pt x="151" y="71"/>
                    <a:pt x="380" y="88"/>
                    <a:pt x="387" y="0"/>
                  </a:cubicBezTo>
                  <a:cubicBezTo>
                    <a:pt x="236" y="20"/>
                    <a:pt x="4" y="1"/>
                    <a:pt x="1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2" name="Google Shape;9262;p5"/>
            <p:cNvSpPr/>
            <p:nvPr/>
          </p:nvSpPr>
          <p:spPr>
            <a:xfrm>
              <a:off x="311911" y="1937996"/>
              <a:ext cx="8959" cy="11382"/>
            </a:xfrm>
            <a:custGeom>
              <a:avLst/>
              <a:gdLst/>
              <a:ahLst/>
              <a:cxnLst/>
              <a:rect l="l" t="t" r="r" b="b"/>
              <a:pathLst>
                <a:path w="251" h="378" extrusionOk="0">
                  <a:moveTo>
                    <a:pt x="28" y="144"/>
                  </a:moveTo>
                  <a:cubicBezTo>
                    <a:pt x="1" y="238"/>
                    <a:pt x="178" y="377"/>
                    <a:pt x="221" y="234"/>
                  </a:cubicBezTo>
                  <a:cubicBezTo>
                    <a:pt x="250" y="139"/>
                    <a:pt x="73" y="0"/>
                    <a:pt x="28" y="1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3" name="Google Shape;9263;p5"/>
            <p:cNvSpPr/>
            <p:nvPr/>
          </p:nvSpPr>
          <p:spPr>
            <a:xfrm>
              <a:off x="3303601" y="1941518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89" y="27"/>
                  </a:moveTo>
                  <a:cubicBezTo>
                    <a:pt x="238" y="1"/>
                    <a:pt x="0" y="71"/>
                    <a:pt x="100" y="117"/>
                  </a:cubicBezTo>
                  <a:cubicBezTo>
                    <a:pt x="152" y="143"/>
                    <a:pt x="393" y="74"/>
                    <a:pt x="289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4" name="Google Shape;9264;p5"/>
            <p:cNvSpPr/>
            <p:nvPr/>
          </p:nvSpPr>
          <p:spPr>
            <a:xfrm>
              <a:off x="7591762" y="193880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1" y="142"/>
                    <a:pt x="391" y="72"/>
                    <a:pt x="291" y="25"/>
                  </a:cubicBezTo>
                  <a:cubicBezTo>
                    <a:pt x="239" y="1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5" name="Google Shape;9265;p5"/>
            <p:cNvSpPr/>
            <p:nvPr/>
          </p:nvSpPr>
          <p:spPr>
            <a:xfrm>
              <a:off x="5413917" y="1933268"/>
              <a:ext cx="31552" cy="9665"/>
            </a:xfrm>
            <a:custGeom>
              <a:avLst/>
              <a:gdLst/>
              <a:ahLst/>
              <a:cxnLst/>
              <a:rect l="l" t="t" r="r" b="b"/>
              <a:pathLst>
                <a:path w="884" h="321" extrusionOk="0">
                  <a:moveTo>
                    <a:pt x="754" y="211"/>
                  </a:moveTo>
                  <a:cubicBezTo>
                    <a:pt x="883" y="1"/>
                    <a:pt x="1" y="15"/>
                    <a:pt x="176" y="211"/>
                  </a:cubicBezTo>
                  <a:cubicBezTo>
                    <a:pt x="242" y="284"/>
                    <a:pt x="688" y="320"/>
                    <a:pt x="754" y="2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6" name="Google Shape;9266;p5"/>
            <p:cNvSpPr/>
            <p:nvPr/>
          </p:nvSpPr>
          <p:spPr>
            <a:xfrm>
              <a:off x="5343212" y="1925802"/>
              <a:ext cx="24342" cy="16530"/>
            </a:xfrm>
            <a:custGeom>
              <a:avLst/>
              <a:gdLst/>
              <a:ahLst/>
              <a:cxnLst/>
              <a:rect l="l" t="t" r="r" b="b"/>
              <a:pathLst>
                <a:path w="682" h="549" extrusionOk="0">
                  <a:moveTo>
                    <a:pt x="422" y="549"/>
                  </a:moveTo>
                  <a:cubicBezTo>
                    <a:pt x="337" y="378"/>
                    <a:pt x="682" y="1"/>
                    <a:pt x="37" y="93"/>
                  </a:cubicBezTo>
                  <a:cubicBezTo>
                    <a:pt x="6" y="320"/>
                    <a:pt x="0" y="536"/>
                    <a:pt x="422" y="5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7" name="Google Shape;9267;p5"/>
            <p:cNvSpPr/>
            <p:nvPr/>
          </p:nvSpPr>
          <p:spPr>
            <a:xfrm>
              <a:off x="7729318" y="1933359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101" y="116"/>
                  </a:moveTo>
                  <a:cubicBezTo>
                    <a:pt x="154" y="142"/>
                    <a:pt x="392" y="72"/>
                    <a:pt x="294" y="25"/>
                  </a:cubicBezTo>
                  <a:cubicBezTo>
                    <a:pt x="240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8" name="Google Shape;9268;p5"/>
            <p:cNvSpPr/>
            <p:nvPr/>
          </p:nvSpPr>
          <p:spPr>
            <a:xfrm>
              <a:off x="8754888" y="1927909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5"/>
                  </a:moveTo>
                  <a:cubicBezTo>
                    <a:pt x="153" y="141"/>
                    <a:pt x="395" y="70"/>
                    <a:pt x="293" y="23"/>
                  </a:cubicBezTo>
                  <a:cubicBezTo>
                    <a:pt x="241" y="1"/>
                    <a:pt x="1" y="68"/>
                    <a:pt x="101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9" name="Google Shape;9269;p5"/>
            <p:cNvSpPr/>
            <p:nvPr/>
          </p:nvSpPr>
          <p:spPr>
            <a:xfrm>
              <a:off x="7164959" y="1925109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6"/>
                  </a:moveTo>
                  <a:cubicBezTo>
                    <a:pt x="240" y="0"/>
                    <a:pt x="1" y="70"/>
                    <a:pt x="101" y="116"/>
                  </a:cubicBezTo>
                  <a:cubicBezTo>
                    <a:pt x="153" y="142"/>
                    <a:pt x="394" y="74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0" name="Google Shape;9270;p5"/>
            <p:cNvSpPr/>
            <p:nvPr/>
          </p:nvSpPr>
          <p:spPr>
            <a:xfrm>
              <a:off x="1603456" y="192510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0" y="26"/>
                  </a:moveTo>
                  <a:cubicBezTo>
                    <a:pt x="238" y="0"/>
                    <a:pt x="0" y="70"/>
                    <a:pt x="97" y="116"/>
                  </a:cubicBezTo>
                  <a:cubicBezTo>
                    <a:pt x="154" y="142"/>
                    <a:pt x="394" y="74"/>
                    <a:pt x="290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1" name="Google Shape;9271;p5"/>
            <p:cNvSpPr/>
            <p:nvPr/>
          </p:nvSpPr>
          <p:spPr>
            <a:xfrm>
              <a:off x="4484038" y="1916920"/>
              <a:ext cx="27590" cy="9394"/>
            </a:xfrm>
            <a:custGeom>
              <a:avLst/>
              <a:gdLst/>
              <a:ahLst/>
              <a:cxnLst/>
              <a:rect l="l" t="t" r="r" b="b"/>
              <a:pathLst>
                <a:path w="773" h="312" extrusionOk="0">
                  <a:moveTo>
                    <a:pt x="772" y="27"/>
                  </a:moveTo>
                  <a:cubicBezTo>
                    <a:pt x="334" y="0"/>
                    <a:pt x="50" y="47"/>
                    <a:pt x="1" y="209"/>
                  </a:cubicBezTo>
                  <a:cubicBezTo>
                    <a:pt x="368" y="187"/>
                    <a:pt x="426" y="311"/>
                    <a:pt x="772" y="2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2" name="Google Shape;9272;p5"/>
            <p:cNvSpPr/>
            <p:nvPr/>
          </p:nvSpPr>
          <p:spPr>
            <a:xfrm>
              <a:off x="4036747" y="1920111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3"/>
                  </a:moveTo>
                  <a:cubicBezTo>
                    <a:pt x="192" y="52"/>
                    <a:pt x="38" y="0"/>
                    <a:pt x="2" y="103"/>
                  </a:cubicBezTo>
                  <a:cubicBezTo>
                    <a:pt x="0" y="152"/>
                    <a:pt x="153" y="205"/>
                    <a:pt x="19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3" name="Google Shape;9273;p5"/>
            <p:cNvSpPr/>
            <p:nvPr/>
          </p:nvSpPr>
          <p:spPr>
            <a:xfrm>
              <a:off x="1651569" y="192242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41" y="0"/>
                    <a:pt x="1" y="69"/>
                    <a:pt x="101" y="115"/>
                  </a:cubicBezTo>
                  <a:cubicBezTo>
                    <a:pt x="156" y="141"/>
                    <a:pt x="393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4" name="Google Shape;9274;p5"/>
            <p:cNvSpPr/>
            <p:nvPr/>
          </p:nvSpPr>
          <p:spPr>
            <a:xfrm>
              <a:off x="581384" y="1914210"/>
              <a:ext cx="29696" cy="11893"/>
            </a:xfrm>
            <a:custGeom>
              <a:avLst/>
              <a:gdLst/>
              <a:ahLst/>
              <a:cxnLst/>
              <a:rect l="l" t="t" r="r" b="b"/>
              <a:pathLst>
                <a:path w="832" h="395" extrusionOk="0">
                  <a:moveTo>
                    <a:pt x="1" y="388"/>
                  </a:moveTo>
                  <a:cubicBezTo>
                    <a:pt x="336" y="395"/>
                    <a:pt x="601" y="369"/>
                    <a:pt x="771" y="299"/>
                  </a:cubicBezTo>
                  <a:cubicBezTo>
                    <a:pt x="831" y="59"/>
                    <a:pt x="504" y="0"/>
                    <a:pt x="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5" name="Google Shape;9275;p5"/>
            <p:cNvSpPr/>
            <p:nvPr/>
          </p:nvSpPr>
          <p:spPr>
            <a:xfrm>
              <a:off x="8985707" y="1917341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4"/>
                  </a:moveTo>
                  <a:cubicBezTo>
                    <a:pt x="192" y="54"/>
                    <a:pt x="34" y="1"/>
                    <a:pt x="0" y="104"/>
                  </a:cubicBezTo>
                  <a:cubicBezTo>
                    <a:pt x="0" y="154"/>
                    <a:pt x="154" y="206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6" name="Google Shape;9276;p5"/>
            <p:cNvSpPr/>
            <p:nvPr/>
          </p:nvSpPr>
          <p:spPr>
            <a:xfrm>
              <a:off x="3396578" y="1912253"/>
              <a:ext cx="41332" cy="13730"/>
            </a:xfrm>
            <a:custGeom>
              <a:avLst/>
              <a:gdLst/>
              <a:ahLst/>
              <a:cxnLst/>
              <a:rect l="l" t="t" r="r" b="b"/>
              <a:pathLst>
                <a:path w="1158" h="456" extrusionOk="0">
                  <a:moveTo>
                    <a:pt x="1157" y="0"/>
                  </a:moveTo>
                  <a:lnTo>
                    <a:pt x="193" y="0"/>
                  </a:lnTo>
                  <a:cubicBezTo>
                    <a:pt x="210" y="157"/>
                    <a:pt x="151" y="282"/>
                    <a:pt x="1" y="364"/>
                  </a:cubicBezTo>
                  <a:cubicBezTo>
                    <a:pt x="839" y="456"/>
                    <a:pt x="861" y="163"/>
                    <a:pt x="115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7" name="Google Shape;9277;p5"/>
            <p:cNvSpPr/>
            <p:nvPr/>
          </p:nvSpPr>
          <p:spPr>
            <a:xfrm>
              <a:off x="2032865" y="1917702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3" y="183"/>
                  </a:moveTo>
                  <a:lnTo>
                    <a:pt x="603" y="1"/>
                  </a:lnTo>
                  <a:lnTo>
                    <a:pt x="24" y="1"/>
                  </a:lnTo>
                  <a:cubicBezTo>
                    <a:pt x="0" y="164"/>
                    <a:pt x="217" y="212"/>
                    <a:pt x="603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8" name="Google Shape;9278;p5"/>
            <p:cNvSpPr/>
            <p:nvPr/>
          </p:nvSpPr>
          <p:spPr>
            <a:xfrm>
              <a:off x="1958911" y="1906773"/>
              <a:ext cx="45258" cy="14573"/>
            </a:xfrm>
            <a:custGeom>
              <a:avLst/>
              <a:gdLst/>
              <a:ahLst/>
              <a:cxnLst/>
              <a:rect l="l" t="t" r="r" b="b"/>
              <a:pathLst>
                <a:path w="1268" h="484" extrusionOk="0">
                  <a:moveTo>
                    <a:pt x="362" y="455"/>
                  </a:moveTo>
                  <a:cubicBezTo>
                    <a:pt x="1267" y="484"/>
                    <a:pt x="878" y="35"/>
                    <a:pt x="362" y="1"/>
                  </a:cubicBezTo>
                  <a:cubicBezTo>
                    <a:pt x="1" y="174"/>
                    <a:pt x="476" y="165"/>
                    <a:pt x="362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9" name="Google Shape;9279;p5"/>
            <p:cNvSpPr/>
            <p:nvPr/>
          </p:nvSpPr>
          <p:spPr>
            <a:xfrm>
              <a:off x="4619774" y="1909543"/>
              <a:ext cx="22665" cy="8220"/>
            </a:xfrm>
            <a:custGeom>
              <a:avLst/>
              <a:gdLst/>
              <a:ahLst/>
              <a:cxnLst/>
              <a:rect l="l" t="t" r="r" b="b"/>
              <a:pathLst>
                <a:path w="635" h="273" extrusionOk="0">
                  <a:moveTo>
                    <a:pt x="635" y="0"/>
                  </a:moveTo>
                  <a:lnTo>
                    <a:pt x="248" y="0"/>
                  </a:lnTo>
                  <a:cubicBezTo>
                    <a:pt x="236" y="116"/>
                    <a:pt x="0" y="125"/>
                    <a:pt x="56" y="273"/>
                  </a:cubicBezTo>
                  <a:lnTo>
                    <a:pt x="635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0" name="Google Shape;9280;p5"/>
            <p:cNvSpPr/>
            <p:nvPr/>
          </p:nvSpPr>
          <p:spPr>
            <a:xfrm>
              <a:off x="1868646" y="1914963"/>
              <a:ext cx="13670" cy="2770"/>
            </a:xfrm>
            <a:custGeom>
              <a:avLst/>
              <a:gdLst/>
              <a:ahLst/>
              <a:cxnLst/>
              <a:rect l="l" t="t" r="r" b="b"/>
              <a:pathLst>
                <a:path w="383" h="92" extrusionOk="0">
                  <a:moveTo>
                    <a:pt x="383" y="0"/>
                  </a:moveTo>
                  <a:cubicBezTo>
                    <a:pt x="232" y="21"/>
                    <a:pt x="3" y="3"/>
                    <a:pt x="0" y="92"/>
                  </a:cubicBezTo>
                  <a:cubicBezTo>
                    <a:pt x="148" y="72"/>
                    <a:pt x="379" y="88"/>
                    <a:pt x="3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1" name="Google Shape;9281;p5"/>
            <p:cNvSpPr/>
            <p:nvPr/>
          </p:nvSpPr>
          <p:spPr>
            <a:xfrm>
              <a:off x="1111765" y="1902498"/>
              <a:ext cx="20309" cy="13549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4" y="414"/>
                  </a:moveTo>
                  <a:cubicBezTo>
                    <a:pt x="386" y="358"/>
                    <a:pt x="403" y="307"/>
                    <a:pt x="569" y="324"/>
                  </a:cubicBezTo>
                  <a:lnTo>
                    <a:pt x="569" y="141"/>
                  </a:lnTo>
                  <a:cubicBezTo>
                    <a:pt x="94" y="0"/>
                    <a:pt x="1" y="449"/>
                    <a:pt x="374" y="4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2" name="Google Shape;9282;p5"/>
            <p:cNvSpPr/>
            <p:nvPr/>
          </p:nvSpPr>
          <p:spPr>
            <a:xfrm>
              <a:off x="7047854" y="1908790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4" y="25"/>
                  </a:moveTo>
                  <a:cubicBezTo>
                    <a:pt x="242" y="0"/>
                    <a:pt x="0" y="69"/>
                    <a:pt x="102" y="116"/>
                  </a:cubicBezTo>
                  <a:cubicBezTo>
                    <a:pt x="157" y="140"/>
                    <a:pt x="394" y="71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3" name="Google Shape;9283;p5"/>
            <p:cNvSpPr/>
            <p:nvPr/>
          </p:nvSpPr>
          <p:spPr>
            <a:xfrm>
              <a:off x="6949309" y="1899306"/>
              <a:ext cx="65246" cy="12977"/>
            </a:xfrm>
            <a:custGeom>
              <a:avLst/>
              <a:gdLst/>
              <a:ahLst/>
              <a:cxnLst/>
              <a:rect l="l" t="t" r="r" b="b"/>
              <a:pathLst>
                <a:path w="1828" h="431" extrusionOk="0">
                  <a:moveTo>
                    <a:pt x="1128" y="430"/>
                  </a:moveTo>
                  <a:cubicBezTo>
                    <a:pt x="1828" y="1"/>
                    <a:pt x="0" y="309"/>
                    <a:pt x="1128" y="4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4" name="Google Shape;9284;p5"/>
            <p:cNvSpPr/>
            <p:nvPr/>
          </p:nvSpPr>
          <p:spPr>
            <a:xfrm>
              <a:off x="5853105" y="1904033"/>
              <a:ext cx="23307" cy="8250"/>
            </a:xfrm>
            <a:custGeom>
              <a:avLst/>
              <a:gdLst/>
              <a:ahLst/>
              <a:cxnLst/>
              <a:rect l="l" t="t" r="r" b="b"/>
              <a:pathLst>
                <a:path w="653" h="274" extrusionOk="0">
                  <a:moveTo>
                    <a:pt x="405" y="273"/>
                  </a:moveTo>
                  <a:cubicBezTo>
                    <a:pt x="417" y="156"/>
                    <a:pt x="653" y="148"/>
                    <a:pt x="598" y="0"/>
                  </a:cubicBezTo>
                  <a:lnTo>
                    <a:pt x="212" y="0"/>
                  </a:lnTo>
                  <a:cubicBezTo>
                    <a:pt x="0" y="131"/>
                    <a:pt x="8" y="221"/>
                    <a:pt x="40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5" name="Google Shape;9285;p5"/>
            <p:cNvSpPr/>
            <p:nvPr/>
          </p:nvSpPr>
          <p:spPr>
            <a:xfrm>
              <a:off x="175318" y="1903040"/>
              <a:ext cx="32659" cy="9274"/>
            </a:xfrm>
            <a:custGeom>
              <a:avLst/>
              <a:gdLst/>
              <a:ahLst/>
              <a:cxnLst/>
              <a:rect l="l" t="t" r="r" b="b"/>
              <a:pathLst>
                <a:path w="915" h="308" extrusionOk="0">
                  <a:moveTo>
                    <a:pt x="1" y="216"/>
                  </a:moveTo>
                  <a:cubicBezTo>
                    <a:pt x="193" y="216"/>
                    <a:pt x="230" y="289"/>
                    <a:pt x="387" y="307"/>
                  </a:cubicBezTo>
                  <a:cubicBezTo>
                    <a:pt x="914" y="159"/>
                    <a:pt x="102" y="1"/>
                    <a:pt x="1" y="2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6" name="Google Shape;9286;p5"/>
            <p:cNvSpPr/>
            <p:nvPr/>
          </p:nvSpPr>
          <p:spPr>
            <a:xfrm>
              <a:off x="7226920" y="190602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1" y="26"/>
                  </a:moveTo>
                  <a:cubicBezTo>
                    <a:pt x="237" y="1"/>
                    <a:pt x="1" y="70"/>
                    <a:pt x="100" y="117"/>
                  </a:cubicBezTo>
                  <a:cubicBezTo>
                    <a:pt x="152" y="142"/>
                    <a:pt x="392" y="73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7" name="Google Shape;9287;p5"/>
            <p:cNvSpPr/>
            <p:nvPr/>
          </p:nvSpPr>
          <p:spPr>
            <a:xfrm>
              <a:off x="5967248" y="1906020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4" y="26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2"/>
                    <a:pt x="396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8" name="Google Shape;9288;p5"/>
            <p:cNvSpPr/>
            <p:nvPr/>
          </p:nvSpPr>
          <p:spPr>
            <a:xfrm>
              <a:off x="2546363" y="190602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0" y="1"/>
                    <a:pt x="1" y="70"/>
                    <a:pt x="103" y="117"/>
                  </a:cubicBezTo>
                  <a:cubicBezTo>
                    <a:pt x="155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9" name="Google Shape;9289;p5"/>
            <p:cNvSpPr/>
            <p:nvPr/>
          </p:nvSpPr>
          <p:spPr>
            <a:xfrm>
              <a:off x="7069697" y="1894820"/>
              <a:ext cx="39761" cy="15868"/>
            </a:xfrm>
            <a:custGeom>
              <a:avLst/>
              <a:gdLst/>
              <a:ahLst/>
              <a:cxnLst/>
              <a:rect l="l" t="t" r="r" b="b"/>
              <a:pathLst>
                <a:path w="1114" h="527" extrusionOk="0">
                  <a:moveTo>
                    <a:pt x="646" y="306"/>
                  </a:moveTo>
                  <a:cubicBezTo>
                    <a:pt x="1114" y="1"/>
                    <a:pt x="0" y="527"/>
                    <a:pt x="646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0" name="Google Shape;9290;p5"/>
            <p:cNvSpPr/>
            <p:nvPr/>
          </p:nvSpPr>
          <p:spPr>
            <a:xfrm>
              <a:off x="4903952" y="1900601"/>
              <a:ext cx="13884" cy="7437"/>
            </a:xfrm>
            <a:custGeom>
              <a:avLst/>
              <a:gdLst/>
              <a:ahLst/>
              <a:cxnLst/>
              <a:rect l="l" t="t" r="r" b="b"/>
              <a:pathLst>
                <a:path w="389" h="247" extrusionOk="0">
                  <a:moveTo>
                    <a:pt x="388" y="114"/>
                  </a:moveTo>
                  <a:cubicBezTo>
                    <a:pt x="385" y="23"/>
                    <a:pt x="48" y="1"/>
                    <a:pt x="1" y="114"/>
                  </a:cubicBezTo>
                  <a:cubicBezTo>
                    <a:pt x="219" y="105"/>
                    <a:pt x="301" y="246"/>
                    <a:pt x="388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1" name="Google Shape;9291;p5"/>
            <p:cNvSpPr/>
            <p:nvPr/>
          </p:nvSpPr>
          <p:spPr>
            <a:xfrm>
              <a:off x="4645722" y="1903250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100" y="118"/>
                  </a:moveTo>
                  <a:cubicBezTo>
                    <a:pt x="154" y="143"/>
                    <a:pt x="391" y="73"/>
                    <a:pt x="293" y="28"/>
                  </a:cubicBezTo>
                  <a:cubicBezTo>
                    <a:pt x="240" y="0"/>
                    <a:pt x="0" y="71"/>
                    <a:pt x="100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2" name="Google Shape;9292;p5"/>
            <p:cNvSpPr/>
            <p:nvPr/>
          </p:nvSpPr>
          <p:spPr>
            <a:xfrm>
              <a:off x="251021" y="1904033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0"/>
                  </a:moveTo>
                  <a:cubicBezTo>
                    <a:pt x="236" y="20"/>
                    <a:pt x="3" y="2"/>
                    <a:pt x="1" y="90"/>
                  </a:cubicBezTo>
                  <a:cubicBezTo>
                    <a:pt x="151" y="71"/>
                    <a:pt x="381" y="89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3" name="Google Shape;9293;p5"/>
            <p:cNvSpPr/>
            <p:nvPr/>
          </p:nvSpPr>
          <p:spPr>
            <a:xfrm>
              <a:off x="7353555" y="1895813"/>
              <a:ext cx="23486" cy="8250"/>
            </a:xfrm>
            <a:custGeom>
              <a:avLst/>
              <a:gdLst/>
              <a:ahLst/>
              <a:cxnLst/>
              <a:rect l="l" t="t" r="r" b="b"/>
              <a:pathLst>
                <a:path w="658" h="274" extrusionOk="0">
                  <a:moveTo>
                    <a:pt x="409" y="273"/>
                  </a:moveTo>
                  <a:cubicBezTo>
                    <a:pt x="418" y="156"/>
                    <a:pt x="657" y="147"/>
                    <a:pt x="601" y="1"/>
                  </a:cubicBezTo>
                  <a:lnTo>
                    <a:pt x="214" y="1"/>
                  </a:lnTo>
                  <a:cubicBezTo>
                    <a:pt x="1" y="131"/>
                    <a:pt x="6" y="222"/>
                    <a:pt x="409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4" name="Google Shape;9294;p5"/>
            <p:cNvSpPr/>
            <p:nvPr/>
          </p:nvSpPr>
          <p:spPr>
            <a:xfrm>
              <a:off x="2202258" y="1900541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5"/>
                  </a:moveTo>
                  <a:cubicBezTo>
                    <a:pt x="238" y="0"/>
                    <a:pt x="1" y="69"/>
                    <a:pt x="99" y="116"/>
                  </a:cubicBezTo>
                  <a:cubicBezTo>
                    <a:pt x="153" y="141"/>
                    <a:pt x="392" y="75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5" name="Google Shape;9295;p5"/>
            <p:cNvSpPr/>
            <p:nvPr/>
          </p:nvSpPr>
          <p:spPr>
            <a:xfrm>
              <a:off x="1865006" y="1897771"/>
              <a:ext cx="13956" cy="4336"/>
            </a:xfrm>
            <a:custGeom>
              <a:avLst/>
              <a:gdLst/>
              <a:ahLst/>
              <a:cxnLst/>
              <a:rect l="l" t="t" r="r" b="b"/>
              <a:pathLst>
                <a:path w="391" h="144" extrusionOk="0">
                  <a:moveTo>
                    <a:pt x="293" y="27"/>
                  </a:moveTo>
                  <a:cubicBezTo>
                    <a:pt x="238" y="1"/>
                    <a:pt x="0" y="71"/>
                    <a:pt x="102" y="117"/>
                  </a:cubicBezTo>
                  <a:cubicBezTo>
                    <a:pt x="152" y="143"/>
                    <a:pt x="391" y="73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6" name="Google Shape;9296;p5"/>
            <p:cNvSpPr/>
            <p:nvPr/>
          </p:nvSpPr>
          <p:spPr>
            <a:xfrm>
              <a:off x="1510586" y="1894609"/>
              <a:ext cx="13813" cy="7407"/>
            </a:xfrm>
            <a:custGeom>
              <a:avLst/>
              <a:gdLst/>
              <a:ahLst/>
              <a:cxnLst/>
              <a:rect l="l" t="t" r="r" b="b"/>
              <a:pathLst>
                <a:path w="387" h="246" extrusionOk="0">
                  <a:moveTo>
                    <a:pt x="387" y="132"/>
                  </a:moveTo>
                  <a:cubicBezTo>
                    <a:pt x="172" y="141"/>
                    <a:pt x="87" y="0"/>
                    <a:pt x="1" y="132"/>
                  </a:cubicBezTo>
                  <a:cubicBezTo>
                    <a:pt x="3" y="223"/>
                    <a:pt x="340" y="245"/>
                    <a:pt x="387" y="1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7" name="Google Shape;9297;p5"/>
            <p:cNvSpPr/>
            <p:nvPr/>
          </p:nvSpPr>
          <p:spPr>
            <a:xfrm>
              <a:off x="4339557" y="1893074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7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8" name="Google Shape;9298;p5"/>
            <p:cNvSpPr/>
            <p:nvPr/>
          </p:nvSpPr>
          <p:spPr>
            <a:xfrm>
              <a:off x="1579435" y="1893074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389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9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9" name="Google Shape;9299;p5"/>
            <p:cNvSpPr/>
            <p:nvPr/>
          </p:nvSpPr>
          <p:spPr>
            <a:xfrm>
              <a:off x="7987549" y="1892622"/>
              <a:ext cx="20773" cy="3734"/>
            </a:xfrm>
            <a:custGeom>
              <a:avLst/>
              <a:gdLst/>
              <a:ahLst/>
              <a:cxnLst/>
              <a:rect l="l" t="t" r="r" b="b"/>
              <a:pathLst>
                <a:path w="582" h="124" extrusionOk="0">
                  <a:moveTo>
                    <a:pt x="582" y="15"/>
                  </a:moveTo>
                  <a:cubicBezTo>
                    <a:pt x="353" y="31"/>
                    <a:pt x="35" y="1"/>
                    <a:pt x="1" y="107"/>
                  </a:cubicBezTo>
                  <a:cubicBezTo>
                    <a:pt x="229" y="92"/>
                    <a:pt x="548" y="123"/>
                    <a:pt x="582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0" name="Google Shape;9300;p5"/>
            <p:cNvSpPr/>
            <p:nvPr/>
          </p:nvSpPr>
          <p:spPr>
            <a:xfrm>
              <a:off x="4525333" y="1890003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4" y="102"/>
                  </a:moveTo>
                  <a:cubicBezTo>
                    <a:pt x="0" y="153"/>
                    <a:pt x="157" y="205"/>
                    <a:pt x="194" y="102"/>
                  </a:cubicBezTo>
                  <a:cubicBezTo>
                    <a:pt x="196" y="54"/>
                    <a:pt x="39" y="0"/>
                    <a:pt x="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1" name="Google Shape;9301;p5"/>
            <p:cNvSpPr/>
            <p:nvPr/>
          </p:nvSpPr>
          <p:spPr>
            <a:xfrm>
              <a:off x="684641" y="1886390"/>
              <a:ext cx="13813" cy="7437"/>
            </a:xfrm>
            <a:custGeom>
              <a:avLst/>
              <a:gdLst/>
              <a:ahLst/>
              <a:cxnLst/>
              <a:rect l="l" t="t" r="r" b="b"/>
              <a:pathLst>
                <a:path w="387" h="247" extrusionOk="0">
                  <a:moveTo>
                    <a:pt x="387" y="133"/>
                  </a:moveTo>
                  <a:cubicBezTo>
                    <a:pt x="169" y="143"/>
                    <a:pt x="85" y="0"/>
                    <a:pt x="1" y="133"/>
                  </a:cubicBezTo>
                  <a:cubicBezTo>
                    <a:pt x="2" y="225"/>
                    <a:pt x="339" y="247"/>
                    <a:pt x="387" y="1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2" name="Google Shape;9302;p5"/>
            <p:cNvSpPr/>
            <p:nvPr/>
          </p:nvSpPr>
          <p:spPr>
            <a:xfrm>
              <a:off x="1235259" y="1884583"/>
              <a:ext cx="6996" cy="6142"/>
            </a:xfrm>
            <a:custGeom>
              <a:avLst/>
              <a:gdLst/>
              <a:ahLst/>
              <a:cxnLst/>
              <a:rect l="l" t="t" r="r" b="b"/>
              <a:pathLst>
                <a:path w="196" h="204" extrusionOk="0">
                  <a:moveTo>
                    <a:pt x="196" y="102"/>
                  </a:moveTo>
                  <a:cubicBezTo>
                    <a:pt x="196" y="52"/>
                    <a:pt x="35" y="0"/>
                    <a:pt x="0" y="102"/>
                  </a:cubicBezTo>
                  <a:cubicBezTo>
                    <a:pt x="1" y="152"/>
                    <a:pt x="157" y="204"/>
                    <a:pt x="196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3" name="Google Shape;9303;p5"/>
            <p:cNvSpPr/>
            <p:nvPr/>
          </p:nvSpPr>
          <p:spPr>
            <a:xfrm>
              <a:off x="3589243" y="1881813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6" y="104"/>
                  </a:moveTo>
                  <a:cubicBezTo>
                    <a:pt x="196" y="53"/>
                    <a:pt x="38" y="1"/>
                    <a:pt x="3" y="104"/>
                  </a:cubicBezTo>
                  <a:cubicBezTo>
                    <a:pt x="0" y="155"/>
                    <a:pt x="160" y="207"/>
                    <a:pt x="196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4" name="Google Shape;9304;p5"/>
            <p:cNvSpPr/>
            <p:nvPr/>
          </p:nvSpPr>
          <p:spPr>
            <a:xfrm>
              <a:off x="7588335" y="1878832"/>
              <a:ext cx="13813" cy="6805"/>
            </a:xfrm>
            <a:custGeom>
              <a:avLst/>
              <a:gdLst/>
              <a:ahLst/>
              <a:cxnLst/>
              <a:rect l="l" t="t" r="r" b="b"/>
              <a:pathLst>
                <a:path w="387" h="226" extrusionOk="0">
                  <a:moveTo>
                    <a:pt x="387" y="112"/>
                  </a:moveTo>
                  <a:cubicBezTo>
                    <a:pt x="345" y="1"/>
                    <a:pt x="170" y="55"/>
                    <a:pt x="0" y="112"/>
                  </a:cubicBezTo>
                  <a:cubicBezTo>
                    <a:pt x="0" y="203"/>
                    <a:pt x="340" y="225"/>
                    <a:pt x="387" y="1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5" name="Google Shape;9305;p5"/>
            <p:cNvSpPr/>
            <p:nvPr/>
          </p:nvSpPr>
          <p:spPr>
            <a:xfrm>
              <a:off x="4277596" y="1879434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6" name="Google Shape;9306;p5"/>
            <p:cNvSpPr/>
            <p:nvPr/>
          </p:nvSpPr>
          <p:spPr>
            <a:xfrm>
              <a:off x="2835503" y="188139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8"/>
                  </a:moveTo>
                  <a:cubicBezTo>
                    <a:pt x="153" y="143"/>
                    <a:pt x="391" y="75"/>
                    <a:pt x="293" y="27"/>
                  </a:cubicBezTo>
                  <a:cubicBezTo>
                    <a:pt x="240" y="0"/>
                    <a:pt x="1" y="71"/>
                    <a:pt x="99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7" name="Google Shape;9307;p5"/>
            <p:cNvSpPr/>
            <p:nvPr/>
          </p:nvSpPr>
          <p:spPr>
            <a:xfrm>
              <a:off x="2556856" y="187907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" y="104"/>
                  </a:moveTo>
                  <a:cubicBezTo>
                    <a:pt x="1" y="152"/>
                    <a:pt x="155" y="207"/>
                    <a:pt x="191" y="104"/>
                  </a:cubicBezTo>
                  <a:cubicBezTo>
                    <a:pt x="194" y="53"/>
                    <a:pt x="34" y="0"/>
                    <a:pt x="1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8" name="Google Shape;9308;p5"/>
            <p:cNvSpPr/>
            <p:nvPr/>
          </p:nvSpPr>
          <p:spPr>
            <a:xfrm>
              <a:off x="1923505" y="1879073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7" y="104"/>
                  </a:moveTo>
                  <a:cubicBezTo>
                    <a:pt x="197" y="53"/>
                    <a:pt x="39" y="0"/>
                    <a:pt x="5" y="104"/>
                  </a:cubicBezTo>
                  <a:cubicBezTo>
                    <a:pt x="1" y="152"/>
                    <a:pt x="160" y="207"/>
                    <a:pt x="197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9" name="Google Shape;9309;p5"/>
            <p:cNvSpPr/>
            <p:nvPr/>
          </p:nvSpPr>
          <p:spPr>
            <a:xfrm>
              <a:off x="567643" y="1882174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1"/>
                  </a:moveTo>
                  <a:cubicBezTo>
                    <a:pt x="236" y="20"/>
                    <a:pt x="3" y="2"/>
                    <a:pt x="1" y="92"/>
                  </a:cubicBezTo>
                  <a:cubicBezTo>
                    <a:pt x="150" y="71"/>
                    <a:pt x="381" y="88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0" name="Google Shape;9310;p5"/>
            <p:cNvSpPr/>
            <p:nvPr/>
          </p:nvSpPr>
          <p:spPr>
            <a:xfrm>
              <a:off x="6721095" y="1873383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6" y="110"/>
                  </a:moveTo>
                  <a:cubicBezTo>
                    <a:pt x="345" y="0"/>
                    <a:pt x="173" y="52"/>
                    <a:pt x="1" y="110"/>
                  </a:cubicBezTo>
                  <a:cubicBezTo>
                    <a:pt x="3" y="203"/>
                    <a:pt x="339" y="226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1" name="Google Shape;9311;p5"/>
            <p:cNvSpPr/>
            <p:nvPr/>
          </p:nvSpPr>
          <p:spPr>
            <a:xfrm>
              <a:off x="6166908" y="1875942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2" y="25"/>
                  </a:moveTo>
                  <a:cubicBezTo>
                    <a:pt x="238" y="0"/>
                    <a:pt x="1" y="69"/>
                    <a:pt x="99" y="115"/>
                  </a:cubicBezTo>
                  <a:cubicBezTo>
                    <a:pt x="154" y="142"/>
                    <a:pt x="392" y="73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2" name="Google Shape;9312;p5"/>
            <p:cNvSpPr/>
            <p:nvPr/>
          </p:nvSpPr>
          <p:spPr>
            <a:xfrm>
              <a:off x="5048540" y="1871215"/>
              <a:ext cx="20666" cy="8973"/>
            </a:xfrm>
            <a:custGeom>
              <a:avLst/>
              <a:gdLst/>
              <a:ahLst/>
              <a:cxnLst/>
              <a:rect l="l" t="t" r="r" b="b"/>
              <a:pathLst>
                <a:path w="579" h="298" extrusionOk="0">
                  <a:moveTo>
                    <a:pt x="579" y="0"/>
                  </a:moveTo>
                  <a:lnTo>
                    <a:pt x="193" y="0"/>
                  </a:lnTo>
                  <a:cubicBezTo>
                    <a:pt x="193" y="90"/>
                    <a:pt x="38" y="109"/>
                    <a:pt x="0" y="182"/>
                  </a:cubicBezTo>
                  <a:cubicBezTo>
                    <a:pt x="246" y="188"/>
                    <a:pt x="267" y="298"/>
                    <a:pt x="579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3" name="Google Shape;9313;p5"/>
            <p:cNvSpPr/>
            <p:nvPr/>
          </p:nvSpPr>
          <p:spPr>
            <a:xfrm>
              <a:off x="2822083" y="1870854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5" y="194"/>
                  </a:moveTo>
                  <a:cubicBezTo>
                    <a:pt x="473" y="102"/>
                    <a:pt x="631" y="85"/>
                    <a:pt x="669" y="12"/>
                  </a:cubicBezTo>
                  <a:cubicBezTo>
                    <a:pt x="364" y="20"/>
                    <a:pt x="1" y="1"/>
                    <a:pt x="88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4" name="Google Shape;9314;p5"/>
            <p:cNvSpPr/>
            <p:nvPr/>
          </p:nvSpPr>
          <p:spPr>
            <a:xfrm>
              <a:off x="6937852" y="1870462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5"/>
                  </a:moveTo>
                  <a:cubicBezTo>
                    <a:pt x="238" y="1"/>
                    <a:pt x="0" y="68"/>
                    <a:pt x="99" y="115"/>
                  </a:cubicBezTo>
                  <a:cubicBezTo>
                    <a:pt x="152" y="142"/>
                    <a:pt x="389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5" name="Google Shape;9315;p5"/>
            <p:cNvSpPr/>
            <p:nvPr/>
          </p:nvSpPr>
          <p:spPr>
            <a:xfrm>
              <a:off x="4515304" y="1860316"/>
              <a:ext cx="40440" cy="13670"/>
            </a:xfrm>
            <a:custGeom>
              <a:avLst/>
              <a:gdLst/>
              <a:ahLst/>
              <a:cxnLst/>
              <a:rect l="l" t="t" r="r" b="b"/>
              <a:pathLst>
                <a:path w="1133" h="454" extrusionOk="0">
                  <a:moveTo>
                    <a:pt x="285" y="454"/>
                  </a:moveTo>
                  <a:lnTo>
                    <a:pt x="1054" y="454"/>
                  </a:lnTo>
                  <a:cubicBezTo>
                    <a:pt x="1132" y="237"/>
                    <a:pt x="699" y="258"/>
                    <a:pt x="860" y="1"/>
                  </a:cubicBezTo>
                  <a:cubicBezTo>
                    <a:pt x="1" y="40"/>
                    <a:pt x="575" y="191"/>
                    <a:pt x="285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6" name="Google Shape;9316;p5"/>
            <p:cNvSpPr/>
            <p:nvPr/>
          </p:nvSpPr>
          <p:spPr>
            <a:xfrm>
              <a:off x="2553287" y="1870462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2" y="1"/>
                    <a:pt x="0" y="68"/>
                    <a:pt x="102" y="115"/>
                  </a:cubicBezTo>
                  <a:cubicBezTo>
                    <a:pt x="154" y="142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7" name="Google Shape;9317;p5"/>
            <p:cNvSpPr/>
            <p:nvPr/>
          </p:nvSpPr>
          <p:spPr>
            <a:xfrm>
              <a:off x="1920007" y="1870462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103" y="117"/>
                  </a:moveTo>
                  <a:cubicBezTo>
                    <a:pt x="154" y="143"/>
                    <a:pt x="395" y="72"/>
                    <a:pt x="295" y="27"/>
                  </a:cubicBezTo>
                  <a:cubicBezTo>
                    <a:pt x="238" y="1"/>
                    <a:pt x="1" y="70"/>
                    <a:pt x="103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8" name="Google Shape;9318;p5"/>
            <p:cNvSpPr/>
            <p:nvPr/>
          </p:nvSpPr>
          <p:spPr>
            <a:xfrm>
              <a:off x="225465" y="1857877"/>
              <a:ext cx="46257" cy="18789"/>
            </a:xfrm>
            <a:custGeom>
              <a:avLst/>
              <a:gdLst/>
              <a:ahLst/>
              <a:cxnLst/>
              <a:rect l="l" t="t" r="r" b="b"/>
              <a:pathLst>
                <a:path w="1296" h="624" extrusionOk="0">
                  <a:moveTo>
                    <a:pt x="1295" y="353"/>
                  </a:moveTo>
                  <a:cubicBezTo>
                    <a:pt x="924" y="317"/>
                    <a:pt x="1144" y="1"/>
                    <a:pt x="524" y="82"/>
                  </a:cubicBezTo>
                  <a:cubicBezTo>
                    <a:pt x="0" y="223"/>
                    <a:pt x="999" y="624"/>
                    <a:pt x="1295" y="3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9" name="Google Shape;9319;p5"/>
            <p:cNvSpPr/>
            <p:nvPr/>
          </p:nvSpPr>
          <p:spPr>
            <a:xfrm>
              <a:off x="8631001" y="1865043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40" y="0"/>
                    <a:pt x="1" y="68"/>
                    <a:pt x="100" y="115"/>
                  </a:cubicBezTo>
                  <a:cubicBezTo>
                    <a:pt x="155" y="140"/>
                    <a:pt x="394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0" name="Google Shape;9320;p5"/>
            <p:cNvSpPr/>
            <p:nvPr/>
          </p:nvSpPr>
          <p:spPr>
            <a:xfrm>
              <a:off x="7141010" y="1865735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5" y="1"/>
                  </a:moveTo>
                  <a:cubicBezTo>
                    <a:pt x="233" y="23"/>
                    <a:pt x="3" y="5"/>
                    <a:pt x="1" y="92"/>
                  </a:cubicBezTo>
                  <a:cubicBezTo>
                    <a:pt x="150" y="71"/>
                    <a:pt x="379" y="90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1" name="Google Shape;9321;p5"/>
            <p:cNvSpPr/>
            <p:nvPr/>
          </p:nvSpPr>
          <p:spPr>
            <a:xfrm>
              <a:off x="4269886" y="1857576"/>
              <a:ext cx="21487" cy="6383"/>
            </a:xfrm>
            <a:custGeom>
              <a:avLst/>
              <a:gdLst/>
              <a:ahLst/>
              <a:cxnLst/>
              <a:rect l="l" t="t" r="r" b="b"/>
              <a:pathLst>
                <a:path w="602" h="212" extrusionOk="0">
                  <a:moveTo>
                    <a:pt x="602" y="181"/>
                  </a:moveTo>
                  <a:lnTo>
                    <a:pt x="602" y="0"/>
                  </a:lnTo>
                  <a:lnTo>
                    <a:pt x="22" y="0"/>
                  </a:lnTo>
                  <a:cubicBezTo>
                    <a:pt x="0" y="164"/>
                    <a:pt x="217" y="212"/>
                    <a:pt x="602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2" name="Google Shape;9322;p5"/>
            <p:cNvSpPr/>
            <p:nvPr/>
          </p:nvSpPr>
          <p:spPr>
            <a:xfrm>
              <a:off x="3103977" y="1859533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7"/>
                  </a:moveTo>
                  <a:cubicBezTo>
                    <a:pt x="238" y="1"/>
                    <a:pt x="0" y="70"/>
                    <a:pt x="99" y="116"/>
                  </a:cubicBezTo>
                  <a:cubicBezTo>
                    <a:pt x="152" y="142"/>
                    <a:pt x="389" y="74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3" name="Google Shape;9323;p5"/>
            <p:cNvSpPr/>
            <p:nvPr/>
          </p:nvSpPr>
          <p:spPr>
            <a:xfrm>
              <a:off x="1438203" y="185953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7"/>
                  </a:moveTo>
                  <a:cubicBezTo>
                    <a:pt x="242" y="1"/>
                    <a:pt x="0" y="70"/>
                    <a:pt x="101" y="116"/>
                  </a:cubicBezTo>
                  <a:cubicBezTo>
                    <a:pt x="157" y="142"/>
                    <a:pt x="393" y="74"/>
                    <a:pt x="295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4" name="Google Shape;9324;p5"/>
            <p:cNvSpPr/>
            <p:nvPr/>
          </p:nvSpPr>
          <p:spPr>
            <a:xfrm>
              <a:off x="309377" y="185953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7"/>
                  </a:moveTo>
                  <a:cubicBezTo>
                    <a:pt x="240" y="1"/>
                    <a:pt x="0" y="70"/>
                    <a:pt x="99" y="116"/>
                  </a:cubicBezTo>
                  <a:cubicBezTo>
                    <a:pt x="154" y="142"/>
                    <a:pt x="394" y="74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5" name="Google Shape;9325;p5"/>
            <p:cNvSpPr/>
            <p:nvPr/>
          </p:nvSpPr>
          <p:spPr>
            <a:xfrm>
              <a:off x="4583796" y="1856823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2" y="25"/>
                  </a:moveTo>
                  <a:cubicBezTo>
                    <a:pt x="238" y="1"/>
                    <a:pt x="1" y="69"/>
                    <a:pt x="98" y="117"/>
                  </a:cubicBezTo>
                  <a:cubicBezTo>
                    <a:pt x="153" y="140"/>
                    <a:pt x="392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6" name="Google Shape;9326;p5"/>
            <p:cNvSpPr/>
            <p:nvPr/>
          </p:nvSpPr>
          <p:spPr>
            <a:xfrm>
              <a:off x="2198939" y="1851193"/>
              <a:ext cx="27626" cy="9997"/>
            </a:xfrm>
            <a:custGeom>
              <a:avLst/>
              <a:gdLst/>
              <a:ahLst/>
              <a:cxnLst/>
              <a:rect l="l" t="t" r="r" b="b"/>
              <a:pathLst>
                <a:path w="774" h="332" extrusionOk="0">
                  <a:moveTo>
                    <a:pt x="1" y="212"/>
                  </a:moveTo>
                  <a:cubicBezTo>
                    <a:pt x="258" y="330"/>
                    <a:pt x="716" y="331"/>
                    <a:pt x="774" y="122"/>
                  </a:cubicBezTo>
                  <a:cubicBezTo>
                    <a:pt x="517" y="4"/>
                    <a:pt x="54" y="1"/>
                    <a:pt x="1" y="2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7" name="Google Shape;9327;p5"/>
            <p:cNvSpPr/>
            <p:nvPr/>
          </p:nvSpPr>
          <p:spPr>
            <a:xfrm>
              <a:off x="8497014" y="1851554"/>
              <a:ext cx="13777" cy="6715"/>
            </a:xfrm>
            <a:custGeom>
              <a:avLst/>
              <a:gdLst/>
              <a:ahLst/>
              <a:cxnLst/>
              <a:rect l="l" t="t" r="r" b="b"/>
              <a:pathLst>
                <a:path w="386" h="223" extrusionOk="0">
                  <a:moveTo>
                    <a:pt x="386" y="110"/>
                  </a:moveTo>
                  <a:cubicBezTo>
                    <a:pt x="345" y="1"/>
                    <a:pt x="170" y="54"/>
                    <a:pt x="1" y="110"/>
                  </a:cubicBezTo>
                  <a:cubicBezTo>
                    <a:pt x="1" y="202"/>
                    <a:pt x="335" y="223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8" name="Google Shape;9328;p5"/>
            <p:cNvSpPr/>
            <p:nvPr/>
          </p:nvSpPr>
          <p:spPr>
            <a:xfrm>
              <a:off x="7801701" y="1851704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5"/>
                  </a:moveTo>
                  <a:cubicBezTo>
                    <a:pt x="195" y="54"/>
                    <a:pt x="37" y="1"/>
                    <a:pt x="1" y="105"/>
                  </a:cubicBezTo>
                  <a:cubicBezTo>
                    <a:pt x="1" y="154"/>
                    <a:pt x="157" y="208"/>
                    <a:pt x="195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9" name="Google Shape;9329;p5"/>
            <p:cNvSpPr/>
            <p:nvPr/>
          </p:nvSpPr>
          <p:spPr>
            <a:xfrm>
              <a:off x="4642438" y="1852096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1" y="1"/>
                  </a:lnTo>
                  <a:lnTo>
                    <a:pt x="1" y="184"/>
                  </a:lnTo>
                  <a:lnTo>
                    <a:pt x="386" y="18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0" name="Google Shape;9330;p5"/>
            <p:cNvSpPr/>
            <p:nvPr/>
          </p:nvSpPr>
          <p:spPr>
            <a:xfrm>
              <a:off x="1438203" y="185408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6"/>
                  </a:moveTo>
                  <a:cubicBezTo>
                    <a:pt x="242" y="0"/>
                    <a:pt x="0" y="71"/>
                    <a:pt x="101" y="116"/>
                  </a:cubicBezTo>
                  <a:cubicBezTo>
                    <a:pt x="157" y="143"/>
                    <a:pt x="393" y="72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1" name="Google Shape;9331;p5"/>
            <p:cNvSpPr/>
            <p:nvPr/>
          </p:nvSpPr>
          <p:spPr>
            <a:xfrm>
              <a:off x="1407258" y="1851945"/>
              <a:ext cx="23985" cy="6052"/>
            </a:xfrm>
            <a:custGeom>
              <a:avLst/>
              <a:gdLst/>
              <a:ahLst/>
              <a:cxnLst/>
              <a:rect l="l" t="t" r="r" b="b"/>
              <a:pathLst>
                <a:path w="672" h="201" extrusionOk="0">
                  <a:moveTo>
                    <a:pt x="580" y="6"/>
                  </a:moveTo>
                  <a:cubicBezTo>
                    <a:pt x="248" y="1"/>
                    <a:pt x="87" y="76"/>
                    <a:pt x="0" y="189"/>
                  </a:cubicBezTo>
                  <a:cubicBezTo>
                    <a:pt x="307" y="178"/>
                    <a:pt x="671" y="200"/>
                    <a:pt x="580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2" name="Google Shape;9332;p5"/>
            <p:cNvSpPr/>
            <p:nvPr/>
          </p:nvSpPr>
          <p:spPr>
            <a:xfrm>
              <a:off x="226857" y="1854083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38" y="0"/>
                    <a:pt x="0" y="71"/>
                    <a:pt x="100" y="116"/>
                  </a:cubicBezTo>
                  <a:cubicBezTo>
                    <a:pt x="150" y="143"/>
                    <a:pt x="392" y="72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3" name="Google Shape;9333;p5"/>
            <p:cNvSpPr/>
            <p:nvPr/>
          </p:nvSpPr>
          <p:spPr>
            <a:xfrm>
              <a:off x="8648419" y="1845863"/>
              <a:ext cx="27555" cy="10177"/>
            </a:xfrm>
            <a:custGeom>
              <a:avLst/>
              <a:gdLst/>
              <a:ahLst/>
              <a:cxnLst/>
              <a:rect l="l" t="t" r="r" b="b"/>
              <a:pathLst>
                <a:path w="772" h="338" extrusionOk="0">
                  <a:moveTo>
                    <a:pt x="771" y="299"/>
                  </a:moveTo>
                  <a:lnTo>
                    <a:pt x="771" y="27"/>
                  </a:lnTo>
                  <a:cubicBezTo>
                    <a:pt x="330" y="0"/>
                    <a:pt x="47" y="47"/>
                    <a:pt x="1" y="208"/>
                  </a:cubicBezTo>
                  <a:cubicBezTo>
                    <a:pt x="258" y="235"/>
                    <a:pt x="366" y="337"/>
                    <a:pt x="771" y="2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4" name="Google Shape;9334;p5"/>
            <p:cNvSpPr/>
            <p:nvPr/>
          </p:nvSpPr>
          <p:spPr>
            <a:xfrm>
              <a:off x="8022027" y="1848995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193" y="104"/>
                  </a:moveTo>
                  <a:cubicBezTo>
                    <a:pt x="193" y="53"/>
                    <a:pt x="39" y="1"/>
                    <a:pt x="1" y="104"/>
                  </a:cubicBezTo>
                  <a:cubicBezTo>
                    <a:pt x="1" y="155"/>
                    <a:pt x="156" y="207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5" name="Google Shape;9335;p5"/>
            <p:cNvSpPr/>
            <p:nvPr/>
          </p:nvSpPr>
          <p:spPr>
            <a:xfrm>
              <a:off x="7719075" y="1841136"/>
              <a:ext cx="29946" cy="13760"/>
            </a:xfrm>
            <a:custGeom>
              <a:avLst/>
              <a:gdLst/>
              <a:ahLst/>
              <a:cxnLst/>
              <a:rect l="l" t="t" r="r" b="b"/>
              <a:pathLst>
                <a:path w="839" h="457" extrusionOk="0">
                  <a:moveTo>
                    <a:pt x="196" y="456"/>
                  </a:moveTo>
                  <a:lnTo>
                    <a:pt x="581" y="456"/>
                  </a:lnTo>
                  <a:cubicBezTo>
                    <a:pt x="683" y="223"/>
                    <a:pt x="838" y="138"/>
                    <a:pt x="388" y="1"/>
                  </a:cubicBezTo>
                  <a:cubicBezTo>
                    <a:pt x="529" y="249"/>
                    <a:pt x="5" y="184"/>
                    <a:pt x="0" y="365"/>
                  </a:cubicBezTo>
                  <a:cubicBezTo>
                    <a:pt x="120" y="370"/>
                    <a:pt x="231" y="378"/>
                    <a:pt x="196" y="4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6" name="Google Shape;9336;p5"/>
            <p:cNvSpPr/>
            <p:nvPr/>
          </p:nvSpPr>
          <p:spPr>
            <a:xfrm>
              <a:off x="7650297" y="1846255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5" y="104"/>
                  </a:moveTo>
                  <a:cubicBezTo>
                    <a:pt x="196" y="53"/>
                    <a:pt x="40" y="0"/>
                    <a:pt x="0" y="104"/>
                  </a:cubicBezTo>
                  <a:cubicBezTo>
                    <a:pt x="0" y="155"/>
                    <a:pt x="157" y="207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7" name="Google Shape;9337;p5"/>
            <p:cNvSpPr/>
            <p:nvPr/>
          </p:nvSpPr>
          <p:spPr>
            <a:xfrm>
              <a:off x="4329313" y="1839300"/>
              <a:ext cx="58857" cy="12827"/>
            </a:xfrm>
            <a:custGeom>
              <a:avLst/>
              <a:gdLst/>
              <a:ahLst/>
              <a:cxnLst/>
              <a:rect l="l" t="t" r="r" b="b"/>
              <a:pathLst>
                <a:path w="1649" h="426" extrusionOk="0">
                  <a:moveTo>
                    <a:pt x="674" y="426"/>
                  </a:moveTo>
                  <a:cubicBezTo>
                    <a:pt x="1648" y="60"/>
                    <a:pt x="1" y="0"/>
                    <a:pt x="674" y="4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8" name="Google Shape;9338;p5"/>
            <p:cNvSpPr/>
            <p:nvPr/>
          </p:nvSpPr>
          <p:spPr>
            <a:xfrm>
              <a:off x="4669956" y="1846646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1"/>
                  </a:moveTo>
                  <a:cubicBezTo>
                    <a:pt x="235" y="20"/>
                    <a:pt x="5" y="2"/>
                    <a:pt x="0" y="92"/>
                  </a:cubicBezTo>
                  <a:cubicBezTo>
                    <a:pt x="149" y="71"/>
                    <a:pt x="379" y="89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9" name="Google Shape;9339;p5"/>
            <p:cNvSpPr/>
            <p:nvPr/>
          </p:nvSpPr>
          <p:spPr>
            <a:xfrm>
              <a:off x="4133115" y="1843906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0" name="Google Shape;9340;p5"/>
            <p:cNvSpPr/>
            <p:nvPr/>
          </p:nvSpPr>
          <p:spPr>
            <a:xfrm>
              <a:off x="3114292" y="1843545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7" y="104"/>
                  </a:moveTo>
                  <a:cubicBezTo>
                    <a:pt x="197" y="53"/>
                    <a:pt x="40" y="0"/>
                    <a:pt x="2" y="104"/>
                  </a:cubicBezTo>
                  <a:cubicBezTo>
                    <a:pt x="1" y="153"/>
                    <a:pt x="159" y="205"/>
                    <a:pt x="197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1" name="Google Shape;9341;p5"/>
            <p:cNvSpPr/>
            <p:nvPr/>
          </p:nvSpPr>
          <p:spPr>
            <a:xfrm>
              <a:off x="1407294" y="1840805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4" y="103"/>
                  </a:moveTo>
                  <a:cubicBezTo>
                    <a:pt x="195" y="52"/>
                    <a:pt x="39" y="0"/>
                    <a:pt x="1" y="103"/>
                  </a:cubicBezTo>
                  <a:cubicBezTo>
                    <a:pt x="1" y="154"/>
                    <a:pt x="157" y="206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2" name="Google Shape;9342;p5"/>
            <p:cNvSpPr/>
            <p:nvPr/>
          </p:nvSpPr>
          <p:spPr>
            <a:xfrm>
              <a:off x="8841083" y="1832345"/>
              <a:ext cx="27804" cy="18457"/>
            </a:xfrm>
            <a:custGeom>
              <a:avLst/>
              <a:gdLst/>
              <a:ahLst/>
              <a:cxnLst/>
              <a:rect l="l" t="t" r="r" b="b"/>
              <a:pathLst>
                <a:path w="779" h="613" extrusionOk="0">
                  <a:moveTo>
                    <a:pt x="1" y="293"/>
                  </a:moveTo>
                  <a:cubicBezTo>
                    <a:pt x="779" y="613"/>
                    <a:pt x="456" y="0"/>
                    <a:pt x="1" y="2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3" name="Google Shape;9343;p5"/>
            <p:cNvSpPr/>
            <p:nvPr/>
          </p:nvSpPr>
          <p:spPr>
            <a:xfrm>
              <a:off x="6562802" y="1838035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2" y="104"/>
                  </a:moveTo>
                  <a:cubicBezTo>
                    <a:pt x="193" y="56"/>
                    <a:pt x="39" y="1"/>
                    <a:pt x="2" y="104"/>
                  </a:cubicBezTo>
                  <a:cubicBezTo>
                    <a:pt x="0" y="155"/>
                    <a:pt x="157" y="207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4" name="Google Shape;9344;p5"/>
            <p:cNvSpPr/>
            <p:nvPr/>
          </p:nvSpPr>
          <p:spPr>
            <a:xfrm>
              <a:off x="8810067" y="1837644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3" y="142"/>
                    <a:pt x="392" y="72"/>
                    <a:pt x="291" y="27"/>
                  </a:cubicBezTo>
                  <a:cubicBezTo>
                    <a:pt x="238" y="1"/>
                    <a:pt x="0" y="70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5" name="Google Shape;9345;p5"/>
            <p:cNvSpPr/>
            <p:nvPr/>
          </p:nvSpPr>
          <p:spPr>
            <a:xfrm>
              <a:off x="2243482" y="1837614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5" y="26"/>
                  </a:moveTo>
                  <a:cubicBezTo>
                    <a:pt x="240" y="0"/>
                    <a:pt x="1" y="71"/>
                    <a:pt x="104" y="116"/>
                  </a:cubicBezTo>
                  <a:cubicBezTo>
                    <a:pt x="156" y="143"/>
                    <a:pt x="395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6" name="Google Shape;9346;p5"/>
            <p:cNvSpPr/>
            <p:nvPr/>
          </p:nvSpPr>
          <p:spPr>
            <a:xfrm>
              <a:off x="1166516" y="1838397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0"/>
                  </a:moveTo>
                  <a:cubicBezTo>
                    <a:pt x="236" y="21"/>
                    <a:pt x="5" y="2"/>
                    <a:pt x="1" y="90"/>
                  </a:cubicBezTo>
                  <a:cubicBezTo>
                    <a:pt x="151" y="72"/>
                    <a:pt x="379" y="90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7" name="Google Shape;9347;p5"/>
            <p:cNvSpPr/>
            <p:nvPr/>
          </p:nvSpPr>
          <p:spPr>
            <a:xfrm>
              <a:off x="853106" y="183764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2" y="117"/>
                  </a:moveTo>
                  <a:cubicBezTo>
                    <a:pt x="155" y="142"/>
                    <a:pt x="392" y="72"/>
                    <a:pt x="292" y="27"/>
                  </a:cubicBezTo>
                  <a:cubicBezTo>
                    <a:pt x="242" y="1"/>
                    <a:pt x="1" y="70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8" name="Google Shape;9348;p5"/>
            <p:cNvSpPr/>
            <p:nvPr/>
          </p:nvSpPr>
          <p:spPr>
            <a:xfrm>
              <a:off x="8944269" y="1830117"/>
              <a:ext cx="23914" cy="5962"/>
            </a:xfrm>
            <a:custGeom>
              <a:avLst/>
              <a:gdLst/>
              <a:ahLst/>
              <a:cxnLst/>
              <a:rect l="l" t="t" r="r" b="b"/>
              <a:pathLst>
                <a:path w="670" h="198" extrusionOk="0">
                  <a:moveTo>
                    <a:pt x="582" y="5"/>
                  </a:moveTo>
                  <a:cubicBezTo>
                    <a:pt x="249" y="0"/>
                    <a:pt x="87" y="74"/>
                    <a:pt x="1" y="185"/>
                  </a:cubicBezTo>
                  <a:cubicBezTo>
                    <a:pt x="304" y="178"/>
                    <a:pt x="669" y="197"/>
                    <a:pt x="582" y="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9" name="Google Shape;9349;p5"/>
            <p:cNvSpPr/>
            <p:nvPr/>
          </p:nvSpPr>
          <p:spPr>
            <a:xfrm>
              <a:off x="8824166" y="1829906"/>
              <a:ext cx="23914" cy="5811"/>
            </a:xfrm>
            <a:custGeom>
              <a:avLst/>
              <a:gdLst/>
              <a:ahLst/>
              <a:cxnLst/>
              <a:rect l="l" t="t" r="r" b="b"/>
              <a:pathLst>
                <a:path w="670" h="193" extrusionOk="0">
                  <a:moveTo>
                    <a:pt x="475" y="192"/>
                  </a:moveTo>
                  <a:cubicBezTo>
                    <a:pt x="475" y="101"/>
                    <a:pt x="633" y="85"/>
                    <a:pt x="669" y="11"/>
                  </a:cubicBezTo>
                  <a:cubicBezTo>
                    <a:pt x="365" y="21"/>
                    <a:pt x="1" y="0"/>
                    <a:pt x="91" y="1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0" name="Google Shape;9350;p5"/>
            <p:cNvSpPr/>
            <p:nvPr/>
          </p:nvSpPr>
          <p:spPr>
            <a:xfrm>
              <a:off x="2949146" y="1824787"/>
              <a:ext cx="13813" cy="10930"/>
            </a:xfrm>
            <a:custGeom>
              <a:avLst/>
              <a:gdLst/>
              <a:ahLst/>
              <a:cxnLst/>
              <a:rect l="l" t="t" r="r" b="b"/>
              <a:pathLst>
                <a:path w="387" h="363" extrusionOk="0">
                  <a:moveTo>
                    <a:pt x="387" y="1"/>
                  </a:moveTo>
                  <a:lnTo>
                    <a:pt x="0" y="1"/>
                  </a:lnTo>
                  <a:lnTo>
                    <a:pt x="0" y="362"/>
                  </a:lnTo>
                  <a:lnTo>
                    <a:pt x="387" y="36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1" name="Google Shape;9351;p5"/>
            <p:cNvSpPr/>
            <p:nvPr/>
          </p:nvSpPr>
          <p:spPr>
            <a:xfrm>
              <a:off x="6793264" y="1829515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5"/>
                  </a:moveTo>
                  <a:cubicBezTo>
                    <a:pt x="240" y="0"/>
                    <a:pt x="1" y="68"/>
                    <a:pt x="97" y="117"/>
                  </a:cubicBezTo>
                  <a:cubicBezTo>
                    <a:pt x="155" y="140"/>
                    <a:pt x="392" y="71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2" name="Google Shape;9352;p5"/>
            <p:cNvSpPr/>
            <p:nvPr/>
          </p:nvSpPr>
          <p:spPr>
            <a:xfrm>
              <a:off x="8276688" y="1827497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7" y="22"/>
                    <a:pt x="7" y="3"/>
                    <a:pt x="1" y="92"/>
                  </a:cubicBezTo>
                  <a:cubicBezTo>
                    <a:pt x="150" y="70"/>
                    <a:pt x="383" y="88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3" name="Google Shape;9353;p5"/>
            <p:cNvSpPr/>
            <p:nvPr/>
          </p:nvSpPr>
          <p:spPr>
            <a:xfrm>
              <a:off x="6576615" y="1826985"/>
              <a:ext cx="20595" cy="3734"/>
            </a:xfrm>
            <a:custGeom>
              <a:avLst/>
              <a:gdLst/>
              <a:ahLst/>
              <a:cxnLst/>
              <a:rect l="l" t="t" r="r" b="b"/>
              <a:pathLst>
                <a:path w="577" h="124" extrusionOk="0">
                  <a:moveTo>
                    <a:pt x="577" y="18"/>
                  </a:moveTo>
                  <a:cubicBezTo>
                    <a:pt x="351" y="31"/>
                    <a:pt x="28" y="1"/>
                    <a:pt x="1" y="109"/>
                  </a:cubicBezTo>
                  <a:cubicBezTo>
                    <a:pt x="227" y="94"/>
                    <a:pt x="547" y="124"/>
                    <a:pt x="577" y="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4" name="Google Shape;9354;p5"/>
            <p:cNvSpPr/>
            <p:nvPr/>
          </p:nvSpPr>
          <p:spPr>
            <a:xfrm>
              <a:off x="8896156" y="1821656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5"/>
                  </a:moveTo>
                  <a:cubicBezTo>
                    <a:pt x="194" y="54"/>
                    <a:pt x="38" y="0"/>
                    <a:pt x="0" y="105"/>
                  </a:cubicBezTo>
                  <a:cubicBezTo>
                    <a:pt x="0" y="153"/>
                    <a:pt x="156" y="205"/>
                    <a:pt x="194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5" name="Google Shape;9355;p5"/>
            <p:cNvSpPr/>
            <p:nvPr/>
          </p:nvSpPr>
          <p:spPr>
            <a:xfrm>
              <a:off x="8743823" y="1822017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3" y="183"/>
                  </a:moveTo>
                  <a:lnTo>
                    <a:pt x="603" y="0"/>
                  </a:lnTo>
                  <a:lnTo>
                    <a:pt x="26" y="0"/>
                  </a:lnTo>
                  <a:cubicBezTo>
                    <a:pt x="0" y="163"/>
                    <a:pt x="219" y="213"/>
                    <a:pt x="603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6" name="Google Shape;9356;p5"/>
            <p:cNvSpPr/>
            <p:nvPr/>
          </p:nvSpPr>
          <p:spPr>
            <a:xfrm>
              <a:off x="1453300" y="1808890"/>
              <a:ext cx="37049" cy="15928"/>
            </a:xfrm>
            <a:custGeom>
              <a:avLst/>
              <a:gdLst/>
              <a:ahLst/>
              <a:cxnLst/>
              <a:rect l="l" t="t" r="r" b="b"/>
              <a:pathLst>
                <a:path w="1038" h="529" extrusionOk="0">
                  <a:moveTo>
                    <a:pt x="835" y="529"/>
                  </a:moveTo>
                  <a:cubicBezTo>
                    <a:pt x="1038" y="0"/>
                    <a:pt x="0" y="490"/>
                    <a:pt x="835" y="5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7" name="Google Shape;9357;p5"/>
            <p:cNvSpPr/>
            <p:nvPr/>
          </p:nvSpPr>
          <p:spPr>
            <a:xfrm>
              <a:off x="8214763" y="1811088"/>
              <a:ext cx="30017" cy="10960"/>
            </a:xfrm>
            <a:custGeom>
              <a:avLst/>
              <a:gdLst/>
              <a:ahLst/>
              <a:cxnLst/>
              <a:rect l="l" t="t" r="r" b="b"/>
              <a:pathLst>
                <a:path w="841" h="364" extrusionOk="0">
                  <a:moveTo>
                    <a:pt x="578" y="0"/>
                  </a:moveTo>
                  <a:cubicBezTo>
                    <a:pt x="748" y="293"/>
                    <a:pt x="79" y="188"/>
                    <a:pt x="1" y="363"/>
                  </a:cubicBezTo>
                  <a:lnTo>
                    <a:pt x="771" y="363"/>
                  </a:lnTo>
                  <a:cubicBezTo>
                    <a:pt x="738" y="227"/>
                    <a:pt x="840" y="28"/>
                    <a:pt x="5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8" name="Google Shape;9358;p5"/>
            <p:cNvSpPr/>
            <p:nvPr/>
          </p:nvSpPr>
          <p:spPr>
            <a:xfrm>
              <a:off x="6590249" y="1819308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8" y="0"/>
                  </a:moveTo>
                  <a:cubicBezTo>
                    <a:pt x="239" y="20"/>
                    <a:pt x="8" y="3"/>
                    <a:pt x="0" y="90"/>
                  </a:cubicBezTo>
                  <a:cubicBezTo>
                    <a:pt x="153" y="71"/>
                    <a:pt x="384" y="87"/>
                    <a:pt x="3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9" name="Google Shape;9359;p5"/>
            <p:cNvSpPr/>
            <p:nvPr/>
          </p:nvSpPr>
          <p:spPr>
            <a:xfrm>
              <a:off x="5127490" y="181855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5"/>
                  </a:moveTo>
                  <a:cubicBezTo>
                    <a:pt x="241" y="0"/>
                    <a:pt x="1" y="69"/>
                    <a:pt x="103" y="115"/>
                  </a:cubicBezTo>
                  <a:cubicBezTo>
                    <a:pt x="156" y="141"/>
                    <a:pt x="395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0" name="Google Shape;9360;p5"/>
            <p:cNvSpPr/>
            <p:nvPr/>
          </p:nvSpPr>
          <p:spPr>
            <a:xfrm>
              <a:off x="2191979" y="1813798"/>
              <a:ext cx="22665" cy="8250"/>
            </a:xfrm>
            <a:custGeom>
              <a:avLst/>
              <a:gdLst/>
              <a:ahLst/>
              <a:cxnLst/>
              <a:rect l="l" t="t" r="r" b="b"/>
              <a:pathLst>
                <a:path w="635" h="274" extrusionOk="0">
                  <a:moveTo>
                    <a:pt x="1" y="273"/>
                  </a:moveTo>
                  <a:lnTo>
                    <a:pt x="385" y="273"/>
                  </a:lnTo>
                  <a:cubicBezTo>
                    <a:pt x="400" y="157"/>
                    <a:pt x="635" y="146"/>
                    <a:pt x="578" y="0"/>
                  </a:cubicBezTo>
                  <a:lnTo>
                    <a:pt x="0" y="0"/>
                  </a:lnTo>
                  <a:cubicBezTo>
                    <a:pt x="1" y="92"/>
                    <a:pt x="1" y="183"/>
                    <a:pt x="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1" name="Google Shape;9361;p5"/>
            <p:cNvSpPr/>
            <p:nvPr/>
          </p:nvSpPr>
          <p:spPr>
            <a:xfrm>
              <a:off x="8803072" y="181578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2" y="117"/>
                  </a:moveTo>
                  <a:cubicBezTo>
                    <a:pt x="157" y="142"/>
                    <a:pt x="395" y="73"/>
                    <a:pt x="295" y="26"/>
                  </a:cubicBezTo>
                  <a:cubicBezTo>
                    <a:pt x="242" y="1"/>
                    <a:pt x="0" y="70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2" name="Google Shape;9362;p5"/>
            <p:cNvSpPr/>
            <p:nvPr/>
          </p:nvSpPr>
          <p:spPr>
            <a:xfrm>
              <a:off x="6934854" y="1806783"/>
              <a:ext cx="20309" cy="13610"/>
            </a:xfrm>
            <a:custGeom>
              <a:avLst/>
              <a:gdLst/>
              <a:ahLst/>
              <a:cxnLst/>
              <a:rect l="l" t="t" r="r" b="b"/>
              <a:pathLst>
                <a:path w="569" h="452" extrusionOk="0">
                  <a:moveTo>
                    <a:pt x="375" y="416"/>
                  </a:moveTo>
                  <a:cubicBezTo>
                    <a:pt x="387" y="360"/>
                    <a:pt x="405" y="308"/>
                    <a:pt x="569" y="325"/>
                  </a:cubicBezTo>
                  <a:lnTo>
                    <a:pt x="569" y="143"/>
                  </a:lnTo>
                  <a:cubicBezTo>
                    <a:pt x="95" y="1"/>
                    <a:pt x="1" y="451"/>
                    <a:pt x="375" y="4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3" name="Google Shape;9363;p5"/>
            <p:cNvSpPr/>
            <p:nvPr/>
          </p:nvSpPr>
          <p:spPr>
            <a:xfrm>
              <a:off x="6136034" y="1813677"/>
              <a:ext cx="23950" cy="6052"/>
            </a:xfrm>
            <a:custGeom>
              <a:avLst/>
              <a:gdLst/>
              <a:ahLst/>
              <a:cxnLst/>
              <a:rect l="l" t="t" r="r" b="b"/>
              <a:pathLst>
                <a:path w="671" h="201" extrusionOk="0">
                  <a:moveTo>
                    <a:pt x="579" y="6"/>
                  </a:moveTo>
                  <a:cubicBezTo>
                    <a:pt x="248" y="0"/>
                    <a:pt x="83" y="76"/>
                    <a:pt x="0" y="187"/>
                  </a:cubicBezTo>
                  <a:cubicBezTo>
                    <a:pt x="303" y="179"/>
                    <a:pt x="670" y="200"/>
                    <a:pt x="579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4" name="Google Shape;9364;p5"/>
            <p:cNvSpPr/>
            <p:nvPr/>
          </p:nvSpPr>
          <p:spPr>
            <a:xfrm>
              <a:off x="7863662" y="1805608"/>
              <a:ext cx="33587" cy="17283"/>
            </a:xfrm>
            <a:custGeom>
              <a:avLst/>
              <a:gdLst/>
              <a:ahLst/>
              <a:cxnLst/>
              <a:rect l="l" t="t" r="r" b="b"/>
              <a:pathLst>
                <a:path w="941" h="574" extrusionOk="0">
                  <a:moveTo>
                    <a:pt x="1" y="91"/>
                  </a:moveTo>
                  <a:lnTo>
                    <a:pt x="1" y="274"/>
                  </a:lnTo>
                  <a:cubicBezTo>
                    <a:pt x="357" y="574"/>
                    <a:pt x="941" y="1"/>
                    <a:pt x="1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5" name="Google Shape;9365;p5"/>
            <p:cNvSpPr/>
            <p:nvPr/>
          </p:nvSpPr>
          <p:spPr>
            <a:xfrm>
              <a:off x="6552344" y="181307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3" y="26"/>
                  </a:moveTo>
                  <a:cubicBezTo>
                    <a:pt x="238" y="1"/>
                    <a:pt x="1" y="70"/>
                    <a:pt x="100" y="116"/>
                  </a:cubicBezTo>
                  <a:cubicBezTo>
                    <a:pt x="154" y="140"/>
                    <a:pt x="394" y="71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6" name="Google Shape;9366;p5"/>
            <p:cNvSpPr/>
            <p:nvPr/>
          </p:nvSpPr>
          <p:spPr>
            <a:xfrm>
              <a:off x="4370609" y="1794559"/>
              <a:ext cx="37763" cy="26888"/>
            </a:xfrm>
            <a:custGeom>
              <a:avLst/>
              <a:gdLst/>
              <a:ahLst/>
              <a:cxnLst/>
              <a:rect l="l" t="t" r="r" b="b"/>
              <a:pathLst>
                <a:path w="1058" h="893" extrusionOk="0">
                  <a:moveTo>
                    <a:pt x="1058" y="549"/>
                  </a:moveTo>
                  <a:lnTo>
                    <a:pt x="1058" y="368"/>
                  </a:lnTo>
                  <a:cubicBezTo>
                    <a:pt x="280" y="1"/>
                    <a:pt x="0" y="893"/>
                    <a:pt x="1058" y="5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7" name="Google Shape;9367;p5"/>
            <p:cNvSpPr/>
            <p:nvPr/>
          </p:nvSpPr>
          <p:spPr>
            <a:xfrm>
              <a:off x="9080076" y="1802868"/>
              <a:ext cx="22700" cy="8250"/>
            </a:xfrm>
            <a:custGeom>
              <a:avLst/>
              <a:gdLst/>
              <a:ahLst/>
              <a:cxnLst/>
              <a:rect l="l" t="t" r="r" b="b"/>
              <a:pathLst>
                <a:path w="636" h="274" extrusionOk="0">
                  <a:moveTo>
                    <a:pt x="634" y="0"/>
                  </a:moveTo>
                  <a:lnTo>
                    <a:pt x="249" y="0"/>
                  </a:lnTo>
                  <a:cubicBezTo>
                    <a:pt x="236" y="117"/>
                    <a:pt x="1" y="127"/>
                    <a:pt x="54" y="273"/>
                  </a:cubicBezTo>
                  <a:lnTo>
                    <a:pt x="635" y="273"/>
                  </a:lnTo>
                  <a:cubicBezTo>
                    <a:pt x="634" y="182"/>
                    <a:pt x="634" y="92"/>
                    <a:pt x="6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8" name="Google Shape;9368;p5"/>
            <p:cNvSpPr/>
            <p:nvPr/>
          </p:nvSpPr>
          <p:spPr>
            <a:xfrm>
              <a:off x="72026" y="1805217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4"/>
                  </a:moveTo>
                  <a:cubicBezTo>
                    <a:pt x="194" y="53"/>
                    <a:pt x="39" y="1"/>
                    <a:pt x="1" y="104"/>
                  </a:cubicBezTo>
                  <a:cubicBezTo>
                    <a:pt x="1" y="155"/>
                    <a:pt x="157" y="207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9" name="Google Shape;9369;p5"/>
            <p:cNvSpPr/>
            <p:nvPr/>
          </p:nvSpPr>
          <p:spPr>
            <a:xfrm>
              <a:off x="8724086" y="1802537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3" y="103"/>
                  </a:moveTo>
                  <a:cubicBezTo>
                    <a:pt x="194" y="53"/>
                    <a:pt x="37" y="1"/>
                    <a:pt x="1" y="103"/>
                  </a:cubicBezTo>
                  <a:cubicBezTo>
                    <a:pt x="1" y="154"/>
                    <a:pt x="159" y="206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0" name="Google Shape;9370;p5"/>
            <p:cNvSpPr/>
            <p:nvPr/>
          </p:nvSpPr>
          <p:spPr>
            <a:xfrm>
              <a:off x="8373378" y="1794679"/>
              <a:ext cx="39583" cy="16771"/>
            </a:xfrm>
            <a:custGeom>
              <a:avLst/>
              <a:gdLst/>
              <a:ahLst/>
              <a:cxnLst/>
              <a:rect l="l" t="t" r="r" b="b"/>
              <a:pathLst>
                <a:path w="1109" h="557" extrusionOk="0">
                  <a:moveTo>
                    <a:pt x="954" y="454"/>
                  </a:moveTo>
                  <a:cubicBezTo>
                    <a:pt x="1109" y="141"/>
                    <a:pt x="776" y="56"/>
                    <a:pt x="378" y="1"/>
                  </a:cubicBezTo>
                  <a:cubicBezTo>
                    <a:pt x="0" y="175"/>
                    <a:pt x="175" y="557"/>
                    <a:pt x="954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1" name="Google Shape;9371;p5"/>
            <p:cNvSpPr/>
            <p:nvPr/>
          </p:nvSpPr>
          <p:spPr>
            <a:xfrm>
              <a:off x="5719368" y="1804916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4"/>
                  </a:moveTo>
                  <a:cubicBezTo>
                    <a:pt x="242" y="0"/>
                    <a:pt x="1" y="68"/>
                    <a:pt x="104" y="114"/>
                  </a:cubicBezTo>
                  <a:cubicBezTo>
                    <a:pt x="157" y="140"/>
                    <a:pt x="396" y="69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2" name="Google Shape;9372;p5"/>
            <p:cNvSpPr/>
            <p:nvPr/>
          </p:nvSpPr>
          <p:spPr>
            <a:xfrm>
              <a:off x="749886" y="1804916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4"/>
                  </a:moveTo>
                  <a:cubicBezTo>
                    <a:pt x="240" y="0"/>
                    <a:pt x="0" y="68"/>
                    <a:pt x="98" y="114"/>
                  </a:cubicBezTo>
                  <a:cubicBezTo>
                    <a:pt x="155" y="140"/>
                    <a:pt x="393" y="69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3" name="Google Shape;9373;p5"/>
            <p:cNvSpPr/>
            <p:nvPr/>
          </p:nvSpPr>
          <p:spPr>
            <a:xfrm>
              <a:off x="8799859" y="1802868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5" y="23"/>
                    <a:pt x="3" y="3"/>
                    <a:pt x="0" y="92"/>
                  </a:cubicBezTo>
                  <a:cubicBezTo>
                    <a:pt x="149" y="71"/>
                    <a:pt x="379" y="89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4" name="Google Shape;9374;p5"/>
            <p:cNvSpPr/>
            <p:nvPr/>
          </p:nvSpPr>
          <p:spPr>
            <a:xfrm>
              <a:off x="6459581" y="1781130"/>
              <a:ext cx="52754" cy="24510"/>
            </a:xfrm>
            <a:custGeom>
              <a:avLst/>
              <a:gdLst/>
              <a:ahLst/>
              <a:cxnLst/>
              <a:rect l="l" t="t" r="r" b="b"/>
              <a:pathLst>
                <a:path w="1478" h="814" extrusionOk="0">
                  <a:moveTo>
                    <a:pt x="1" y="814"/>
                  </a:moveTo>
                  <a:cubicBezTo>
                    <a:pt x="1477" y="681"/>
                    <a:pt x="31" y="1"/>
                    <a:pt x="1" y="8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5" name="Google Shape;9375;p5"/>
            <p:cNvSpPr/>
            <p:nvPr/>
          </p:nvSpPr>
          <p:spPr>
            <a:xfrm>
              <a:off x="729291" y="1802146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1" y="24"/>
                  </a:moveTo>
                  <a:cubicBezTo>
                    <a:pt x="242" y="1"/>
                    <a:pt x="0" y="69"/>
                    <a:pt x="99" y="116"/>
                  </a:cubicBezTo>
                  <a:cubicBezTo>
                    <a:pt x="153" y="141"/>
                    <a:pt x="392" y="73"/>
                    <a:pt x="291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6" name="Google Shape;9376;p5"/>
            <p:cNvSpPr/>
            <p:nvPr/>
          </p:nvSpPr>
          <p:spPr>
            <a:xfrm>
              <a:off x="3272656" y="1794348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1"/>
                  </a:moveTo>
                  <a:cubicBezTo>
                    <a:pt x="197" y="52"/>
                    <a:pt x="40" y="0"/>
                    <a:pt x="2" y="101"/>
                  </a:cubicBezTo>
                  <a:cubicBezTo>
                    <a:pt x="1" y="153"/>
                    <a:pt x="159" y="205"/>
                    <a:pt x="195" y="1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7" name="Google Shape;9377;p5"/>
            <p:cNvSpPr/>
            <p:nvPr/>
          </p:nvSpPr>
          <p:spPr>
            <a:xfrm>
              <a:off x="7017123" y="1789229"/>
              <a:ext cx="22558" cy="8160"/>
            </a:xfrm>
            <a:custGeom>
              <a:avLst/>
              <a:gdLst/>
              <a:ahLst/>
              <a:cxnLst/>
              <a:rect l="l" t="t" r="r" b="b"/>
              <a:pathLst>
                <a:path w="632" h="271" extrusionOk="0">
                  <a:moveTo>
                    <a:pt x="577" y="0"/>
                  </a:moveTo>
                  <a:lnTo>
                    <a:pt x="1" y="0"/>
                  </a:lnTo>
                  <a:lnTo>
                    <a:pt x="1" y="271"/>
                  </a:lnTo>
                  <a:lnTo>
                    <a:pt x="386" y="271"/>
                  </a:lnTo>
                  <a:cubicBezTo>
                    <a:pt x="396" y="156"/>
                    <a:pt x="631" y="147"/>
                    <a:pt x="5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8" name="Google Shape;9378;p5"/>
            <p:cNvSpPr/>
            <p:nvPr/>
          </p:nvSpPr>
          <p:spPr>
            <a:xfrm>
              <a:off x="6700465" y="1789199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579" y="92"/>
                  </a:moveTo>
                  <a:cubicBezTo>
                    <a:pt x="386" y="93"/>
                    <a:pt x="349" y="17"/>
                    <a:pt x="192" y="0"/>
                  </a:cubicBezTo>
                  <a:cubicBezTo>
                    <a:pt x="192" y="92"/>
                    <a:pt x="37" y="107"/>
                    <a:pt x="1" y="183"/>
                  </a:cubicBezTo>
                  <a:cubicBezTo>
                    <a:pt x="192" y="183"/>
                    <a:pt x="230" y="256"/>
                    <a:pt x="386" y="272"/>
                  </a:cubicBezTo>
                  <a:cubicBezTo>
                    <a:pt x="386" y="183"/>
                    <a:pt x="542" y="166"/>
                    <a:pt x="579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9" name="Google Shape;9379;p5"/>
            <p:cNvSpPr/>
            <p:nvPr/>
          </p:nvSpPr>
          <p:spPr>
            <a:xfrm>
              <a:off x="3668300" y="1793866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3" y="28"/>
                  </a:moveTo>
                  <a:cubicBezTo>
                    <a:pt x="240" y="0"/>
                    <a:pt x="1" y="71"/>
                    <a:pt x="102" y="117"/>
                  </a:cubicBezTo>
                  <a:cubicBezTo>
                    <a:pt x="153" y="143"/>
                    <a:pt x="395" y="75"/>
                    <a:pt x="293" y="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0" name="Google Shape;9380;p5"/>
            <p:cNvSpPr/>
            <p:nvPr/>
          </p:nvSpPr>
          <p:spPr>
            <a:xfrm>
              <a:off x="2267753" y="1791578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4" y="104"/>
                  </a:moveTo>
                  <a:cubicBezTo>
                    <a:pt x="195" y="53"/>
                    <a:pt x="39" y="1"/>
                    <a:pt x="2" y="104"/>
                  </a:cubicBezTo>
                  <a:cubicBezTo>
                    <a:pt x="1" y="153"/>
                    <a:pt x="156" y="206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1" name="Google Shape;9381;p5"/>
            <p:cNvSpPr/>
            <p:nvPr/>
          </p:nvSpPr>
          <p:spPr>
            <a:xfrm>
              <a:off x="8169898" y="1791186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5" y="26"/>
                  </a:moveTo>
                  <a:cubicBezTo>
                    <a:pt x="240" y="1"/>
                    <a:pt x="1" y="69"/>
                    <a:pt x="101" y="117"/>
                  </a:cubicBezTo>
                  <a:cubicBezTo>
                    <a:pt x="154" y="143"/>
                    <a:pt x="392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2" name="Google Shape;9382;p5"/>
            <p:cNvSpPr/>
            <p:nvPr/>
          </p:nvSpPr>
          <p:spPr>
            <a:xfrm>
              <a:off x="330042" y="1791186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4" y="26"/>
                  </a:moveTo>
                  <a:cubicBezTo>
                    <a:pt x="241" y="1"/>
                    <a:pt x="1" y="69"/>
                    <a:pt x="100" y="117"/>
                  </a:cubicBezTo>
                  <a:cubicBezTo>
                    <a:pt x="153" y="143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3" name="Google Shape;9383;p5"/>
            <p:cNvSpPr/>
            <p:nvPr/>
          </p:nvSpPr>
          <p:spPr>
            <a:xfrm>
              <a:off x="6855189" y="1788446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4" y="26"/>
                  </a:moveTo>
                  <a:cubicBezTo>
                    <a:pt x="241" y="0"/>
                    <a:pt x="1" y="71"/>
                    <a:pt x="101" y="118"/>
                  </a:cubicBezTo>
                  <a:cubicBezTo>
                    <a:pt x="153" y="143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4" name="Google Shape;9384;p5"/>
            <p:cNvSpPr/>
            <p:nvPr/>
          </p:nvSpPr>
          <p:spPr>
            <a:xfrm>
              <a:off x="6593925" y="1783418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7" y="193"/>
                  </a:moveTo>
                  <a:cubicBezTo>
                    <a:pt x="477" y="102"/>
                    <a:pt x="633" y="85"/>
                    <a:pt x="670" y="12"/>
                  </a:cubicBezTo>
                  <a:cubicBezTo>
                    <a:pt x="370" y="20"/>
                    <a:pt x="0" y="0"/>
                    <a:pt x="92" y="1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5" name="Google Shape;9385;p5"/>
            <p:cNvSpPr/>
            <p:nvPr/>
          </p:nvSpPr>
          <p:spPr>
            <a:xfrm>
              <a:off x="6080926" y="1780618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4"/>
                  </a:moveTo>
                  <a:cubicBezTo>
                    <a:pt x="196" y="54"/>
                    <a:pt x="39" y="1"/>
                    <a:pt x="4" y="104"/>
                  </a:cubicBezTo>
                  <a:cubicBezTo>
                    <a:pt x="0" y="156"/>
                    <a:pt x="157" y="208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6" name="Google Shape;9386;p5"/>
            <p:cNvSpPr/>
            <p:nvPr/>
          </p:nvSpPr>
          <p:spPr>
            <a:xfrm>
              <a:off x="5578492" y="1778270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7" name="Google Shape;9387;p5"/>
            <p:cNvSpPr/>
            <p:nvPr/>
          </p:nvSpPr>
          <p:spPr>
            <a:xfrm>
              <a:off x="2188517" y="1780257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98" y="116"/>
                  </a:moveTo>
                  <a:cubicBezTo>
                    <a:pt x="152" y="141"/>
                    <a:pt x="391" y="71"/>
                    <a:pt x="290" y="24"/>
                  </a:cubicBezTo>
                  <a:cubicBezTo>
                    <a:pt x="238" y="1"/>
                    <a:pt x="1" y="69"/>
                    <a:pt x="9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8" name="Google Shape;9388;p5"/>
            <p:cNvSpPr/>
            <p:nvPr/>
          </p:nvSpPr>
          <p:spPr>
            <a:xfrm>
              <a:off x="614899" y="1775560"/>
              <a:ext cx="21594" cy="6413"/>
            </a:xfrm>
            <a:custGeom>
              <a:avLst/>
              <a:gdLst/>
              <a:ahLst/>
              <a:cxnLst/>
              <a:rect l="l" t="t" r="r" b="b"/>
              <a:pathLst>
                <a:path w="605" h="213" extrusionOk="0">
                  <a:moveTo>
                    <a:pt x="605" y="182"/>
                  </a:moveTo>
                  <a:lnTo>
                    <a:pt x="605" y="0"/>
                  </a:lnTo>
                  <a:lnTo>
                    <a:pt x="27" y="0"/>
                  </a:lnTo>
                  <a:cubicBezTo>
                    <a:pt x="0" y="163"/>
                    <a:pt x="217" y="213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9" name="Google Shape;9389;p5"/>
            <p:cNvSpPr/>
            <p:nvPr/>
          </p:nvSpPr>
          <p:spPr>
            <a:xfrm>
              <a:off x="5279002" y="1772098"/>
              <a:ext cx="13920" cy="4215"/>
            </a:xfrm>
            <a:custGeom>
              <a:avLst/>
              <a:gdLst/>
              <a:ahLst/>
              <a:cxnLst/>
              <a:rect l="l" t="t" r="r" b="b"/>
              <a:pathLst>
                <a:path w="390" h="140" extrusionOk="0">
                  <a:moveTo>
                    <a:pt x="291" y="24"/>
                  </a:moveTo>
                  <a:cubicBezTo>
                    <a:pt x="238" y="0"/>
                    <a:pt x="1" y="68"/>
                    <a:pt x="100" y="115"/>
                  </a:cubicBezTo>
                  <a:cubicBezTo>
                    <a:pt x="152" y="140"/>
                    <a:pt x="390" y="70"/>
                    <a:pt x="291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0" name="Google Shape;9390;p5"/>
            <p:cNvSpPr/>
            <p:nvPr/>
          </p:nvSpPr>
          <p:spPr>
            <a:xfrm>
              <a:off x="2031009" y="1767491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6" y="177"/>
                  </a:moveTo>
                  <a:cubicBezTo>
                    <a:pt x="323" y="182"/>
                    <a:pt x="346" y="293"/>
                    <a:pt x="655" y="268"/>
                  </a:cubicBezTo>
                  <a:cubicBezTo>
                    <a:pt x="954" y="45"/>
                    <a:pt x="0" y="1"/>
                    <a:pt x="76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1" name="Google Shape;9391;p5"/>
            <p:cNvSpPr/>
            <p:nvPr/>
          </p:nvSpPr>
          <p:spPr>
            <a:xfrm>
              <a:off x="4728348" y="176932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1" y="116"/>
                  </a:moveTo>
                  <a:cubicBezTo>
                    <a:pt x="154" y="141"/>
                    <a:pt x="394" y="73"/>
                    <a:pt x="293" y="24"/>
                  </a:cubicBezTo>
                  <a:cubicBezTo>
                    <a:pt x="241" y="1"/>
                    <a:pt x="1" y="69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2" name="Google Shape;9392;p5"/>
            <p:cNvSpPr/>
            <p:nvPr/>
          </p:nvSpPr>
          <p:spPr>
            <a:xfrm>
              <a:off x="4105561" y="1766798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08"/>
                  </a:moveTo>
                  <a:cubicBezTo>
                    <a:pt x="346" y="0"/>
                    <a:pt x="174" y="54"/>
                    <a:pt x="0" y="108"/>
                  </a:cubicBezTo>
                  <a:cubicBezTo>
                    <a:pt x="3" y="200"/>
                    <a:pt x="338" y="223"/>
                    <a:pt x="385" y="1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3" name="Google Shape;9393;p5"/>
            <p:cNvSpPr/>
            <p:nvPr/>
          </p:nvSpPr>
          <p:spPr>
            <a:xfrm>
              <a:off x="1283479" y="1767371"/>
              <a:ext cx="13777" cy="2710"/>
            </a:xfrm>
            <a:custGeom>
              <a:avLst/>
              <a:gdLst/>
              <a:ahLst/>
              <a:cxnLst/>
              <a:rect l="l" t="t" r="r" b="b"/>
              <a:pathLst>
                <a:path w="386" h="90" extrusionOk="0">
                  <a:moveTo>
                    <a:pt x="385" y="1"/>
                  </a:moveTo>
                  <a:cubicBezTo>
                    <a:pt x="235" y="20"/>
                    <a:pt x="4" y="2"/>
                    <a:pt x="0" y="89"/>
                  </a:cubicBezTo>
                  <a:cubicBezTo>
                    <a:pt x="151" y="70"/>
                    <a:pt x="380" y="88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4" name="Google Shape;9394;p5"/>
            <p:cNvSpPr/>
            <p:nvPr/>
          </p:nvSpPr>
          <p:spPr>
            <a:xfrm>
              <a:off x="762021" y="1759151"/>
              <a:ext cx="27198" cy="10930"/>
            </a:xfrm>
            <a:custGeom>
              <a:avLst/>
              <a:gdLst/>
              <a:ahLst/>
              <a:cxnLst/>
              <a:rect l="l" t="t" r="r" b="b"/>
              <a:pathLst>
                <a:path w="762" h="363" extrusionOk="0">
                  <a:moveTo>
                    <a:pt x="533" y="362"/>
                  </a:moveTo>
                  <a:cubicBezTo>
                    <a:pt x="650" y="359"/>
                    <a:pt x="762" y="349"/>
                    <a:pt x="724" y="274"/>
                  </a:cubicBezTo>
                  <a:cubicBezTo>
                    <a:pt x="408" y="270"/>
                    <a:pt x="618" y="20"/>
                    <a:pt x="339" y="1"/>
                  </a:cubicBezTo>
                  <a:cubicBezTo>
                    <a:pt x="1" y="186"/>
                    <a:pt x="480" y="178"/>
                    <a:pt x="144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5" name="Google Shape;9395;p5"/>
            <p:cNvSpPr/>
            <p:nvPr/>
          </p:nvSpPr>
          <p:spPr>
            <a:xfrm>
              <a:off x="4511592" y="1761168"/>
              <a:ext cx="13920" cy="7467"/>
            </a:xfrm>
            <a:custGeom>
              <a:avLst/>
              <a:gdLst/>
              <a:ahLst/>
              <a:cxnLst/>
              <a:rect l="l" t="t" r="r" b="b"/>
              <a:pathLst>
                <a:path w="390" h="248" extrusionOk="0">
                  <a:moveTo>
                    <a:pt x="389" y="115"/>
                  </a:moveTo>
                  <a:cubicBezTo>
                    <a:pt x="384" y="21"/>
                    <a:pt x="50" y="0"/>
                    <a:pt x="0" y="115"/>
                  </a:cubicBezTo>
                  <a:cubicBezTo>
                    <a:pt x="220" y="105"/>
                    <a:pt x="303" y="247"/>
                    <a:pt x="389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6" name="Google Shape;9396;p5"/>
            <p:cNvSpPr/>
            <p:nvPr/>
          </p:nvSpPr>
          <p:spPr>
            <a:xfrm>
              <a:off x="874486" y="1756411"/>
              <a:ext cx="25592" cy="10990"/>
            </a:xfrm>
            <a:custGeom>
              <a:avLst/>
              <a:gdLst/>
              <a:ahLst/>
              <a:cxnLst/>
              <a:rect l="l" t="t" r="r" b="b"/>
              <a:pathLst>
                <a:path w="717" h="365" extrusionOk="0">
                  <a:moveTo>
                    <a:pt x="83" y="365"/>
                  </a:moveTo>
                  <a:lnTo>
                    <a:pt x="660" y="365"/>
                  </a:lnTo>
                  <a:cubicBezTo>
                    <a:pt x="716" y="157"/>
                    <a:pt x="614" y="21"/>
                    <a:pt x="275" y="0"/>
                  </a:cubicBezTo>
                  <a:cubicBezTo>
                    <a:pt x="215" y="123"/>
                    <a:pt x="1" y="173"/>
                    <a:pt x="83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7" name="Google Shape;9397;p5"/>
            <p:cNvSpPr/>
            <p:nvPr/>
          </p:nvSpPr>
          <p:spPr>
            <a:xfrm>
              <a:off x="4619595" y="1751293"/>
              <a:ext cx="36621" cy="17976"/>
            </a:xfrm>
            <a:custGeom>
              <a:avLst/>
              <a:gdLst/>
              <a:ahLst/>
              <a:cxnLst/>
              <a:rect l="l" t="t" r="r" b="b"/>
              <a:pathLst>
                <a:path w="1026" h="597" extrusionOk="0">
                  <a:moveTo>
                    <a:pt x="1026" y="170"/>
                  </a:moveTo>
                  <a:cubicBezTo>
                    <a:pt x="411" y="225"/>
                    <a:pt x="429" y="1"/>
                    <a:pt x="61" y="170"/>
                  </a:cubicBezTo>
                  <a:cubicBezTo>
                    <a:pt x="0" y="596"/>
                    <a:pt x="953" y="413"/>
                    <a:pt x="1026" y="1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8" name="Google Shape;9398;p5"/>
            <p:cNvSpPr/>
            <p:nvPr/>
          </p:nvSpPr>
          <p:spPr>
            <a:xfrm>
              <a:off x="1214593" y="1758759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4"/>
                  </a:moveTo>
                  <a:cubicBezTo>
                    <a:pt x="197" y="54"/>
                    <a:pt x="39" y="1"/>
                    <a:pt x="1" y="104"/>
                  </a:cubicBezTo>
                  <a:cubicBezTo>
                    <a:pt x="1" y="154"/>
                    <a:pt x="159" y="206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9" name="Google Shape;9399;p5"/>
            <p:cNvSpPr/>
            <p:nvPr/>
          </p:nvSpPr>
          <p:spPr>
            <a:xfrm>
              <a:off x="5826301" y="1753671"/>
              <a:ext cx="20737" cy="8220"/>
            </a:xfrm>
            <a:custGeom>
              <a:avLst/>
              <a:gdLst/>
              <a:ahLst/>
              <a:cxnLst/>
              <a:rect l="l" t="t" r="r" b="b"/>
              <a:pathLst>
                <a:path w="581" h="273" extrusionOk="0">
                  <a:moveTo>
                    <a:pt x="580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0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0" name="Google Shape;9400;p5"/>
            <p:cNvSpPr/>
            <p:nvPr/>
          </p:nvSpPr>
          <p:spPr>
            <a:xfrm>
              <a:off x="4717177" y="1753671"/>
              <a:ext cx="14812" cy="9485"/>
            </a:xfrm>
            <a:custGeom>
              <a:avLst/>
              <a:gdLst/>
              <a:ahLst/>
              <a:cxnLst/>
              <a:rect l="l" t="t" r="r" b="b"/>
              <a:pathLst>
                <a:path w="415" h="315" extrusionOk="0">
                  <a:moveTo>
                    <a:pt x="414" y="273"/>
                  </a:moveTo>
                  <a:lnTo>
                    <a:pt x="414" y="90"/>
                  </a:lnTo>
                  <a:cubicBezTo>
                    <a:pt x="219" y="90"/>
                    <a:pt x="185" y="16"/>
                    <a:pt x="27" y="0"/>
                  </a:cubicBezTo>
                  <a:cubicBezTo>
                    <a:pt x="46" y="144"/>
                    <a:pt x="1" y="315"/>
                    <a:pt x="414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1" name="Google Shape;9401;p5"/>
            <p:cNvSpPr/>
            <p:nvPr/>
          </p:nvSpPr>
          <p:spPr>
            <a:xfrm>
              <a:off x="860066" y="175565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1"/>
                    <a:pt x="0" y="70"/>
                    <a:pt x="98" y="117"/>
                  </a:cubicBezTo>
                  <a:cubicBezTo>
                    <a:pt x="154" y="142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2" name="Google Shape;9402;p5"/>
            <p:cNvSpPr/>
            <p:nvPr/>
          </p:nvSpPr>
          <p:spPr>
            <a:xfrm>
              <a:off x="8834195" y="1750359"/>
              <a:ext cx="13884" cy="6745"/>
            </a:xfrm>
            <a:custGeom>
              <a:avLst/>
              <a:gdLst/>
              <a:ahLst/>
              <a:cxnLst/>
              <a:rect l="l" t="t" r="r" b="b"/>
              <a:pathLst>
                <a:path w="389" h="224" extrusionOk="0">
                  <a:moveTo>
                    <a:pt x="388" y="110"/>
                  </a:moveTo>
                  <a:cubicBezTo>
                    <a:pt x="346" y="0"/>
                    <a:pt x="173" y="54"/>
                    <a:pt x="0" y="110"/>
                  </a:cubicBezTo>
                  <a:cubicBezTo>
                    <a:pt x="6" y="201"/>
                    <a:pt x="337" y="224"/>
                    <a:pt x="388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3" name="Google Shape;9403;p5"/>
            <p:cNvSpPr/>
            <p:nvPr/>
          </p:nvSpPr>
          <p:spPr>
            <a:xfrm>
              <a:off x="9050916" y="174743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2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2" y="142"/>
                    <a:pt x="394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4" name="Google Shape;9404;p5"/>
            <p:cNvSpPr/>
            <p:nvPr/>
          </p:nvSpPr>
          <p:spPr>
            <a:xfrm>
              <a:off x="8968289" y="174743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2" y="1"/>
                    <a:pt x="0" y="70"/>
                    <a:pt x="103" y="117"/>
                  </a:cubicBezTo>
                  <a:cubicBezTo>
                    <a:pt x="155" y="142"/>
                    <a:pt x="393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5" name="Google Shape;9405;p5"/>
            <p:cNvSpPr/>
            <p:nvPr/>
          </p:nvSpPr>
          <p:spPr>
            <a:xfrm>
              <a:off x="8625790" y="1736449"/>
              <a:ext cx="22665" cy="11773"/>
            </a:xfrm>
            <a:custGeom>
              <a:avLst/>
              <a:gdLst/>
              <a:ahLst/>
              <a:cxnLst/>
              <a:rect l="l" t="t" r="r" b="b"/>
              <a:pathLst>
                <a:path w="635" h="391" extrusionOk="0">
                  <a:moveTo>
                    <a:pt x="635" y="391"/>
                  </a:moveTo>
                  <a:lnTo>
                    <a:pt x="635" y="29"/>
                  </a:lnTo>
                  <a:cubicBezTo>
                    <a:pt x="125" y="0"/>
                    <a:pt x="1" y="154"/>
                    <a:pt x="54" y="3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6" name="Google Shape;9406;p5"/>
            <p:cNvSpPr/>
            <p:nvPr/>
          </p:nvSpPr>
          <p:spPr>
            <a:xfrm>
              <a:off x="1768602" y="174469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5"/>
                  </a:moveTo>
                  <a:cubicBezTo>
                    <a:pt x="239" y="0"/>
                    <a:pt x="1" y="70"/>
                    <a:pt x="100" y="117"/>
                  </a:cubicBezTo>
                  <a:cubicBezTo>
                    <a:pt x="153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7" name="Google Shape;9407;p5"/>
            <p:cNvSpPr/>
            <p:nvPr/>
          </p:nvSpPr>
          <p:spPr>
            <a:xfrm>
              <a:off x="1744689" y="1731812"/>
              <a:ext cx="22986" cy="13700"/>
            </a:xfrm>
            <a:custGeom>
              <a:avLst/>
              <a:gdLst/>
              <a:ahLst/>
              <a:cxnLst/>
              <a:rect l="l" t="t" r="r" b="b"/>
              <a:pathLst>
                <a:path w="644" h="455" extrusionOk="0">
                  <a:moveTo>
                    <a:pt x="1" y="92"/>
                  </a:moveTo>
                  <a:lnTo>
                    <a:pt x="1" y="455"/>
                  </a:lnTo>
                  <a:lnTo>
                    <a:pt x="578" y="455"/>
                  </a:lnTo>
                  <a:cubicBezTo>
                    <a:pt x="629" y="217"/>
                    <a:pt x="643" y="0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8" name="Google Shape;9408;p5"/>
            <p:cNvSpPr/>
            <p:nvPr/>
          </p:nvSpPr>
          <p:spPr>
            <a:xfrm>
              <a:off x="8118324" y="1731812"/>
              <a:ext cx="26948" cy="13038"/>
            </a:xfrm>
            <a:custGeom>
              <a:avLst/>
              <a:gdLst/>
              <a:ahLst/>
              <a:cxnLst/>
              <a:rect l="l" t="t" r="r" b="b"/>
              <a:pathLst>
                <a:path w="755" h="433" extrusionOk="0">
                  <a:moveTo>
                    <a:pt x="194" y="0"/>
                  </a:moveTo>
                  <a:cubicBezTo>
                    <a:pt x="212" y="158"/>
                    <a:pt x="154" y="282"/>
                    <a:pt x="1" y="362"/>
                  </a:cubicBezTo>
                  <a:cubicBezTo>
                    <a:pt x="660" y="432"/>
                    <a:pt x="754" y="16"/>
                    <a:pt x="1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9" name="Google Shape;9409;p5"/>
            <p:cNvSpPr/>
            <p:nvPr/>
          </p:nvSpPr>
          <p:spPr>
            <a:xfrm>
              <a:off x="3905901" y="1736600"/>
              <a:ext cx="13777" cy="7407"/>
            </a:xfrm>
            <a:custGeom>
              <a:avLst/>
              <a:gdLst/>
              <a:ahLst/>
              <a:cxnLst/>
              <a:rect l="l" t="t" r="r" b="b"/>
              <a:pathLst>
                <a:path w="386" h="246" extrusionOk="0">
                  <a:moveTo>
                    <a:pt x="386" y="113"/>
                  </a:moveTo>
                  <a:cubicBezTo>
                    <a:pt x="383" y="21"/>
                    <a:pt x="49" y="1"/>
                    <a:pt x="1" y="113"/>
                  </a:cubicBezTo>
                  <a:cubicBezTo>
                    <a:pt x="216" y="104"/>
                    <a:pt x="304" y="246"/>
                    <a:pt x="386" y="1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0" name="Google Shape;9410;p5"/>
            <p:cNvSpPr/>
            <p:nvPr/>
          </p:nvSpPr>
          <p:spPr>
            <a:xfrm>
              <a:off x="1541388" y="173927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5" y="24"/>
                  </a:moveTo>
                  <a:cubicBezTo>
                    <a:pt x="242" y="0"/>
                    <a:pt x="0" y="68"/>
                    <a:pt x="102" y="115"/>
                  </a:cubicBezTo>
                  <a:cubicBezTo>
                    <a:pt x="157" y="141"/>
                    <a:pt x="395" y="72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1" name="Google Shape;9411;p5"/>
            <p:cNvSpPr/>
            <p:nvPr/>
          </p:nvSpPr>
          <p:spPr>
            <a:xfrm>
              <a:off x="560719" y="1736931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5" y="102"/>
                  </a:moveTo>
                  <a:cubicBezTo>
                    <a:pt x="195" y="54"/>
                    <a:pt x="34" y="0"/>
                    <a:pt x="0" y="102"/>
                  </a:cubicBezTo>
                  <a:cubicBezTo>
                    <a:pt x="0" y="153"/>
                    <a:pt x="158" y="206"/>
                    <a:pt x="195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2" name="Google Shape;9412;p5"/>
            <p:cNvSpPr/>
            <p:nvPr/>
          </p:nvSpPr>
          <p:spPr>
            <a:xfrm>
              <a:off x="271615" y="1733649"/>
              <a:ext cx="27662" cy="9966"/>
            </a:xfrm>
            <a:custGeom>
              <a:avLst/>
              <a:gdLst/>
              <a:ahLst/>
              <a:cxnLst/>
              <a:rect l="l" t="t" r="r" b="b"/>
              <a:pathLst>
                <a:path w="775" h="331" extrusionOk="0">
                  <a:moveTo>
                    <a:pt x="775" y="122"/>
                  </a:moveTo>
                  <a:cubicBezTo>
                    <a:pt x="515" y="2"/>
                    <a:pt x="54" y="1"/>
                    <a:pt x="1" y="211"/>
                  </a:cubicBezTo>
                  <a:cubicBezTo>
                    <a:pt x="257" y="328"/>
                    <a:pt x="719" y="331"/>
                    <a:pt x="775" y="1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3" name="Google Shape;9413;p5"/>
            <p:cNvSpPr/>
            <p:nvPr/>
          </p:nvSpPr>
          <p:spPr>
            <a:xfrm>
              <a:off x="4135935" y="1723442"/>
              <a:ext cx="37120" cy="16560"/>
            </a:xfrm>
            <a:custGeom>
              <a:avLst/>
              <a:gdLst/>
              <a:ahLst/>
              <a:cxnLst/>
              <a:rect l="l" t="t" r="r" b="b"/>
              <a:pathLst>
                <a:path w="1040" h="550" extrusionOk="0">
                  <a:moveTo>
                    <a:pt x="884" y="550"/>
                  </a:moveTo>
                  <a:cubicBezTo>
                    <a:pt x="1039" y="0"/>
                    <a:pt x="0" y="490"/>
                    <a:pt x="884" y="5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4" name="Google Shape;9414;p5"/>
            <p:cNvSpPr/>
            <p:nvPr/>
          </p:nvSpPr>
          <p:spPr>
            <a:xfrm>
              <a:off x="860887" y="1731993"/>
              <a:ext cx="34086" cy="8792"/>
            </a:xfrm>
            <a:custGeom>
              <a:avLst/>
              <a:gdLst/>
              <a:ahLst/>
              <a:cxnLst/>
              <a:rect l="l" t="t" r="r" b="b"/>
              <a:pathLst>
                <a:path w="955" h="292" extrusionOk="0">
                  <a:moveTo>
                    <a:pt x="75" y="177"/>
                  </a:moveTo>
                  <a:cubicBezTo>
                    <a:pt x="322" y="181"/>
                    <a:pt x="344" y="292"/>
                    <a:pt x="656" y="266"/>
                  </a:cubicBezTo>
                  <a:cubicBezTo>
                    <a:pt x="955" y="44"/>
                    <a:pt x="1" y="1"/>
                    <a:pt x="75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5" name="Google Shape;9415;p5"/>
            <p:cNvSpPr/>
            <p:nvPr/>
          </p:nvSpPr>
          <p:spPr>
            <a:xfrm>
              <a:off x="6958482" y="1733800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3" y="26"/>
                  </a:moveTo>
                  <a:cubicBezTo>
                    <a:pt x="239" y="1"/>
                    <a:pt x="1" y="69"/>
                    <a:pt x="97" y="117"/>
                  </a:cubicBezTo>
                  <a:cubicBezTo>
                    <a:pt x="153" y="141"/>
                    <a:pt x="391" y="71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6" name="Google Shape;9416;p5"/>
            <p:cNvSpPr/>
            <p:nvPr/>
          </p:nvSpPr>
          <p:spPr>
            <a:xfrm>
              <a:off x="5981739" y="1726333"/>
              <a:ext cx="25556" cy="11020"/>
            </a:xfrm>
            <a:custGeom>
              <a:avLst/>
              <a:gdLst/>
              <a:ahLst/>
              <a:cxnLst/>
              <a:rect l="l" t="t" r="r" b="b"/>
              <a:pathLst>
                <a:path w="716" h="366" extrusionOk="0">
                  <a:moveTo>
                    <a:pt x="662" y="365"/>
                  </a:moveTo>
                  <a:cubicBezTo>
                    <a:pt x="715" y="158"/>
                    <a:pt x="612" y="22"/>
                    <a:pt x="277" y="1"/>
                  </a:cubicBezTo>
                  <a:cubicBezTo>
                    <a:pt x="214" y="124"/>
                    <a:pt x="0" y="173"/>
                    <a:pt x="84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7" name="Google Shape;9417;p5"/>
            <p:cNvSpPr/>
            <p:nvPr/>
          </p:nvSpPr>
          <p:spPr>
            <a:xfrm>
              <a:off x="2912347" y="1722599"/>
              <a:ext cx="39726" cy="15808"/>
            </a:xfrm>
            <a:custGeom>
              <a:avLst/>
              <a:gdLst/>
              <a:ahLst/>
              <a:cxnLst/>
              <a:rect l="l" t="t" r="r" b="b"/>
              <a:pathLst>
                <a:path w="1113" h="525" extrusionOk="0">
                  <a:moveTo>
                    <a:pt x="648" y="306"/>
                  </a:moveTo>
                  <a:cubicBezTo>
                    <a:pt x="1112" y="1"/>
                    <a:pt x="0" y="524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8" name="Google Shape;9418;p5"/>
            <p:cNvSpPr/>
            <p:nvPr/>
          </p:nvSpPr>
          <p:spPr>
            <a:xfrm>
              <a:off x="2177345" y="1723593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1" y="273"/>
                  </a:moveTo>
                  <a:lnTo>
                    <a:pt x="411" y="92"/>
                  </a:lnTo>
                  <a:cubicBezTo>
                    <a:pt x="218" y="92"/>
                    <a:pt x="182" y="18"/>
                    <a:pt x="26" y="1"/>
                  </a:cubicBezTo>
                  <a:cubicBezTo>
                    <a:pt x="46" y="144"/>
                    <a:pt x="0" y="315"/>
                    <a:pt x="41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9" name="Google Shape;9419;p5"/>
            <p:cNvSpPr/>
            <p:nvPr/>
          </p:nvSpPr>
          <p:spPr>
            <a:xfrm>
              <a:off x="1909763" y="1729103"/>
              <a:ext cx="13920" cy="2740"/>
            </a:xfrm>
            <a:custGeom>
              <a:avLst/>
              <a:gdLst/>
              <a:ahLst/>
              <a:cxnLst/>
              <a:rect l="l" t="t" r="r" b="b"/>
              <a:pathLst>
                <a:path w="390" h="91" extrusionOk="0">
                  <a:moveTo>
                    <a:pt x="390" y="0"/>
                  </a:moveTo>
                  <a:cubicBezTo>
                    <a:pt x="240" y="20"/>
                    <a:pt x="6" y="2"/>
                    <a:pt x="1" y="90"/>
                  </a:cubicBezTo>
                  <a:cubicBezTo>
                    <a:pt x="153" y="71"/>
                    <a:pt x="384" y="88"/>
                    <a:pt x="3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0" name="Google Shape;9420;p5"/>
            <p:cNvSpPr/>
            <p:nvPr/>
          </p:nvSpPr>
          <p:spPr>
            <a:xfrm>
              <a:off x="3998736" y="1725550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1" y="27"/>
                  </a:moveTo>
                  <a:cubicBezTo>
                    <a:pt x="242" y="1"/>
                    <a:pt x="0" y="69"/>
                    <a:pt x="99" y="118"/>
                  </a:cubicBezTo>
                  <a:cubicBezTo>
                    <a:pt x="153" y="143"/>
                    <a:pt x="392" y="73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1" name="Google Shape;9421;p5"/>
            <p:cNvSpPr/>
            <p:nvPr/>
          </p:nvSpPr>
          <p:spPr>
            <a:xfrm>
              <a:off x="804994" y="1725550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1" y="27"/>
                  </a:moveTo>
                  <a:cubicBezTo>
                    <a:pt x="238" y="1"/>
                    <a:pt x="0" y="69"/>
                    <a:pt x="99" y="118"/>
                  </a:cubicBezTo>
                  <a:cubicBezTo>
                    <a:pt x="153" y="143"/>
                    <a:pt x="392" y="73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2" name="Google Shape;9422;p5"/>
            <p:cNvSpPr/>
            <p:nvPr/>
          </p:nvSpPr>
          <p:spPr>
            <a:xfrm>
              <a:off x="6982645" y="1720853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7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3" name="Google Shape;9423;p5"/>
            <p:cNvSpPr/>
            <p:nvPr/>
          </p:nvSpPr>
          <p:spPr>
            <a:xfrm>
              <a:off x="3155694" y="1718143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4" name="Google Shape;9424;p5"/>
            <p:cNvSpPr/>
            <p:nvPr/>
          </p:nvSpPr>
          <p:spPr>
            <a:xfrm>
              <a:off x="2086081" y="1715524"/>
              <a:ext cx="34086" cy="8852"/>
            </a:xfrm>
            <a:custGeom>
              <a:avLst/>
              <a:gdLst/>
              <a:ahLst/>
              <a:cxnLst/>
              <a:rect l="l" t="t" r="r" b="b"/>
              <a:pathLst>
                <a:path w="955" h="294" extrusionOk="0">
                  <a:moveTo>
                    <a:pt x="76" y="177"/>
                  </a:moveTo>
                  <a:cubicBezTo>
                    <a:pt x="321" y="182"/>
                    <a:pt x="341" y="293"/>
                    <a:pt x="654" y="269"/>
                  </a:cubicBezTo>
                  <a:cubicBezTo>
                    <a:pt x="954" y="45"/>
                    <a:pt x="0" y="1"/>
                    <a:pt x="76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5" name="Google Shape;9425;p5"/>
            <p:cNvSpPr/>
            <p:nvPr/>
          </p:nvSpPr>
          <p:spPr>
            <a:xfrm>
              <a:off x="3138455" y="1717330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90" y="27"/>
                  </a:moveTo>
                  <a:cubicBezTo>
                    <a:pt x="236" y="1"/>
                    <a:pt x="0" y="71"/>
                    <a:pt x="98" y="117"/>
                  </a:cubicBezTo>
                  <a:cubicBezTo>
                    <a:pt x="151" y="143"/>
                    <a:pt x="389" y="73"/>
                    <a:pt x="290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6" name="Google Shape;9426;p5"/>
            <p:cNvSpPr/>
            <p:nvPr/>
          </p:nvSpPr>
          <p:spPr>
            <a:xfrm>
              <a:off x="2226528" y="1718143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4" y="0"/>
                  </a:moveTo>
                  <a:cubicBezTo>
                    <a:pt x="236" y="20"/>
                    <a:pt x="2" y="1"/>
                    <a:pt x="1" y="90"/>
                  </a:cubicBezTo>
                  <a:cubicBezTo>
                    <a:pt x="148" y="71"/>
                    <a:pt x="377" y="89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7" name="Google Shape;9427;p5"/>
            <p:cNvSpPr/>
            <p:nvPr/>
          </p:nvSpPr>
          <p:spPr>
            <a:xfrm>
              <a:off x="2081869" y="2385228"/>
              <a:ext cx="50648" cy="16440"/>
            </a:xfrm>
            <a:custGeom>
              <a:avLst/>
              <a:gdLst/>
              <a:ahLst/>
              <a:cxnLst/>
              <a:rect l="l" t="t" r="r" b="b"/>
              <a:pathLst>
                <a:path w="1419" h="546" extrusionOk="0">
                  <a:moveTo>
                    <a:pt x="194" y="545"/>
                  </a:moveTo>
                  <a:cubicBezTo>
                    <a:pt x="1418" y="479"/>
                    <a:pt x="207" y="1"/>
                    <a:pt x="1" y="271"/>
                  </a:cubicBezTo>
                  <a:cubicBezTo>
                    <a:pt x="228" y="288"/>
                    <a:pt x="209" y="417"/>
                    <a:pt x="194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8" name="Google Shape;9428;p5"/>
            <p:cNvSpPr/>
            <p:nvPr/>
          </p:nvSpPr>
          <p:spPr>
            <a:xfrm>
              <a:off x="8772305" y="2095403"/>
              <a:ext cx="34443" cy="10990"/>
            </a:xfrm>
            <a:custGeom>
              <a:avLst/>
              <a:gdLst/>
              <a:ahLst/>
              <a:cxnLst/>
              <a:rect l="l" t="t" r="r" b="b"/>
              <a:pathLst>
                <a:path w="965" h="365" extrusionOk="0">
                  <a:moveTo>
                    <a:pt x="964" y="364"/>
                  </a:moveTo>
                  <a:cubicBezTo>
                    <a:pt x="898" y="123"/>
                    <a:pt x="459" y="57"/>
                    <a:pt x="1" y="0"/>
                  </a:cubicBezTo>
                  <a:cubicBezTo>
                    <a:pt x="79" y="236"/>
                    <a:pt x="601" y="262"/>
                    <a:pt x="964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9" name="Google Shape;9429;p5"/>
            <p:cNvSpPr/>
            <p:nvPr/>
          </p:nvSpPr>
          <p:spPr>
            <a:xfrm>
              <a:off x="9095424" y="1868505"/>
              <a:ext cx="36728" cy="16290"/>
            </a:xfrm>
            <a:custGeom>
              <a:avLst/>
              <a:gdLst/>
              <a:ahLst/>
              <a:cxnLst/>
              <a:rect l="l" t="t" r="r" b="b"/>
              <a:pathLst>
                <a:path w="1029" h="541" extrusionOk="0">
                  <a:moveTo>
                    <a:pt x="204" y="455"/>
                  </a:moveTo>
                  <a:cubicBezTo>
                    <a:pt x="793" y="541"/>
                    <a:pt x="1029" y="9"/>
                    <a:pt x="780" y="0"/>
                  </a:cubicBezTo>
                  <a:cubicBezTo>
                    <a:pt x="610" y="161"/>
                    <a:pt x="0" y="116"/>
                    <a:pt x="204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0" name="Google Shape;9430;p5"/>
            <p:cNvSpPr/>
            <p:nvPr/>
          </p:nvSpPr>
          <p:spPr>
            <a:xfrm>
              <a:off x="835332" y="1796094"/>
              <a:ext cx="35193" cy="10147"/>
            </a:xfrm>
            <a:custGeom>
              <a:avLst/>
              <a:gdLst/>
              <a:ahLst/>
              <a:cxnLst/>
              <a:rect l="l" t="t" r="r" b="b"/>
              <a:pathLst>
                <a:path w="986" h="337" extrusionOk="0">
                  <a:moveTo>
                    <a:pt x="406" y="317"/>
                  </a:moveTo>
                  <a:cubicBezTo>
                    <a:pt x="484" y="163"/>
                    <a:pt x="655" y="336"/>
                    <a:pt x="986" y="317"/>
                  </a:cubicBezTo>
                  <a:lnTo>
                    <a:pt x="986" y="43"/>
                  </a:lnTo>
                  <a:cubicBezTo>
                    <a:pt x="612" y="1"/>
                    <a:pt x="0" y="289"/>
                    <a:pt x="406" y="3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1" name="Google Shape;9431;p5"/>
            <p:cNvSpPr/>
            <p:nvPr/>
          </p:nvSpPr>
          <p:spPr>
            <a:xfrm>
              <a:off x="808813" y="1732505"/>
              <a:ext cx="37549" cy="11111"/>
            </a:xfrm>
            <a:custGeom>
              <a:avLst/>
              <a:gdLst/>
              <a:ahLst/>
              <a:cxnLst/>
              <a:rect l="l" t="t" r="r" b="b"/>
              <a:pathLst>
                <a:path w="1052" h="369" extrusionOk="0">
                  <a:moveTo>
                    <a:pt x="960" y="249"/>
                  </a:moveTo>
                  <a:cubicBezTo>
                    <a:pt x="573" y="249"/>
                    <a:pt x="713" y="1"/>
                    <a:pt x="187" y="69"/>
                  </a:cubicBezTo>
                  <a:cubicBezTo>
                    <a:pt x="0" y="291"/>
                    <a:pt x="1051" y="369"/>
                    <a:pt x="960" y="2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2" name="Google Shape;9432;p5"/>
            <p:cNvSpPr/>
            <p:nvPr/>
          </p:nvSpPr>
          <p:spPr>
            <a:xfrm>
              <a:off x="8669406" y="3421051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10"/>
                  </a:moveTo>
                  <a:cubicBezTo>
                    <a:pt x="345" y="0"/>
                    <a:pt x="171" y="54"/>
                    <a:pt x="0" y="110"/>
                  </a:cubicBezTo>
                  <a:cubicBezTo>
                    <a:pt x="3" y="199"/>
                    <a:pt x="338" y="223"/>
                    <a:pt x="385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3" name="Google Shape;9433;p5"/>
            <p:cNvSpPr/>
            <p:nvPr/>
          </p:nvSpPr>
          <p:spPr>
            <a:xfrm>
              <a:off x="8066999" y="3423580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5"/>
                  </a:moveTo>
                  <a:cubicBezTo>
                    <a:pt x="156" y="139"/>
                    <a:pt x="393" y="71"/>
                    <a:pt x="294" y="23"/>
                  </a:cubicBezTo>
                  <a:cubicBezTo>
                    <a:pt x="242" y="1"/>
                    <a:pt x="0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4" name="Google Shape;9434;p5"/>
            <p:cNvSpPr/>
            <p:nvPr/>
          </p:nvSpPr>
          <p:spPr>
            <a:xfrm>
              <a:off x="3244567" y="3421593"/>
              <a:ext cx="21665" cy="6383"/>
            </a:xfrm>
            <a:custGeom>
              <a:avLst/>
              <a:gdLst/>
              <a:ahLst/>
              <a:cxnLst/>
              <a:rect l="l" t="t" r="r" b="b"/>
              <a:pathLst>
                <a:path w="607" h="212" extrusionOk="0">
                  <a:moveTo>
                    <a:pt x="606" y="0"/>
                  </a:moveTo>
                  <a:lnTo>
                    <a:pt x="29" y="0"/>
                  </a:lnTo>
                  <a:cubicBezTo>
                    <a:pt x="1" y="161"/>
                    <a:pt x="221" y="212"/>
                    <a:pt x="606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5" name="Google Shape;9435;p5"/>
            <p:cNvSpPr/>
            <p:nvPr/>
          </p:nvSpPr>
          <p:spPr>
            <a:xfrm>
              <a:off x="113821" y="3421443"/>
              <a:ext cx="23843" cy="5992"/>
            </a:xfrm>
            <a:custGeom>
              <a:avLst/>
              <a:gdLst/>
              <a:ahLst/>
              <a:cxnLst/>
              <a:rect l="l" t="t" r="r" b="b"/>
              <a:pathLst>
                <a:path w="668" h="199" extrusionOk="0">
                  <a:moveTo>
                    <a:pt x="579" y="5"/>
                  </a:moveTo>
                  <a:cubicBezTo>
                    <a:pt x="246" y="0"/>
                    <a:pt x="83" y="73"/>
                    <a:pt x="1" y="186"/>
                  </a:cubicBezTo>
                  <a:cubicBezTo>
                    <a:pt x="302" y="178"/>
                    <a:pt x="668" y="199"/>
                    <a:pt x="579" y="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6" name="Google Shape;9436;p5"/>
            <p:cNvSpPr/>
            <p:nvPr/>
          </p:nvSpPr>
          <p:spPr>
            <a:xfrm>
              <a:off x="2670678" y="3420810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6"/>
                  </a:moveTo>
                  <a:cubicBezTo>
                    <a:pt x="242" y="0"/>
                    <a:pt x="0" y="68"/>
                    <a:pt x="102" y="118"/>
                  </a:cubicBezTo>
                  <a:cubicBezTo>
                    <a:pt x="155" y="141"/>
                    <a:pt x="395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7" name="Google Shape;9437;p5"/>
            <p:cNvSpPr/>
            <p:nvPr/>
          </p:nvSpPr>
          <p:spPr>
            <a:xfrm>
              <a:off x="6889989" y="3418101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101" y="116"/>
                  </a:moveTo>
                  <a:cubicBezTo>
                    <a:pt x="155" y="140"/>
                    <a:pt x="396" y="72"/>
                    <a:pt x="293" y="25"/>
                  </a:cubicBezTo>
                  <a:cubicBezTo>
                    <a:pt x="240" y="0"/>
                    <a:pt x="1" y="68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8" name="Google Shape;9438;p5"/>
            <p:cNvSpPr/>
            <p:nvPr/>
          </p:nvSpPr>
          <p:spPr>
            <a:xfrm>
              <a:off x="5196732" y="3418101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4" y="25"/>
                  </a:moveTo>
                  <a:cubicBezTo>
                    <a:pt x="241" y="0"/>
                    <a:pt x="1" y="68"/>
                    <a:pt x="102" y="116"/>
                  </a:cubicBezTo>
                  <a:cubicBezTo>
                    <a:pt x="155" y="140"/>
                    <a:pt x="395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9" name="Google Shape;9439;p5"/>
            <p:cNvSpPr/>
            <p:nvPr/>
          </p:nvSpPr>
          <p:spPr>
            <a:xfrm>
              <a:off x="1827636" y="3405154"/>
              <a:ext cx="39761" cy="13730"/>
            </a:xfrm>
            <a:custGeom>
              <a:avLst/>
              <a:gdLst/>
              <a:ahLst/>
              <a:cxnLst/>
              <a:rect l="l" t="t" r="r" b="b"/>
              <a:pathLst>
                <a:path w="1114" h="456" extrusionOk="0">
                  <a:moveTo>
                    <a:pt x="577" y="1"/>
                  </a:moveTo>
                  <a:cubicBezTo>
                    <a:pt x="405" y="161"/>
                    <a:pt x="113" y="266"/>
                    <a:pt x="0" y="455"/>
                  </a:cubicBezTo>
                  <a:cubicBezTo>
                    <a:pt x="388" y="449"/>
                    <a:pt x="1114" y="142"/>
                    <a:pt x="5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0" name="Google Shape;9440;p5"/>
            <p:cNvSpPr/>
            <p:nvPr/>
          </p:nvSpPr>
          <p:spPr>
            <a:xfrm>
              <a:off x="1665738" y="3415331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101" y="117"/>
                  </a:moveTo>
                  <a:cubicBezTo>
                    <a:pt x="154" y="141"/>
                    <a:pt x="396" y="73"/>
                    <a:pt x="291" y="24"/>
                  </a:cubicBezTo>
                  <a:cubicBezTo>
                    <a:pt x="239" y="1"/>
                    <a:pt x="0" y="69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1" name="Google Shape;9441;p5"/>
            <p:cNvSpPr/>
            <p:nvPr/>
          </p:nvSpPr>
          <p:spPr>
            <a:xfrm>
              <a:off x="1087602" y="3412621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1" y="142"/>
                    <a:pt x="393" y="74"/>
                    <a:pt x="290" y="27"/>
                  </a:cubicBezTo>
                  <a:cubicBezTo>
                    <a:pt x="241" y="1"/>
                    <a:pt x="0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2" name="Google Shape;9442;p5"/>
            <p:cNvSpPr/>
            <p:nvPr/>
          </p:nvSpPr>
          <p:spPr>
            <a:xfrm>
              <a:off x="2732675" y="3409881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100" y="117"/>
                  </a:moveTo>
                  <a:cubicBezTo>
                    <a:pt x="152" y="140"/>
                    <a:pt x="391" y="72"/>
                    <a:pt x="295" y="25"/>
                  </a:cubicBezTo>
                  <a:cubicBezTo>
                    <a:pt x="237" y="0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3" name="Google Shape;9443;p5"/>
            <p:cNvSpPr/>
            <p:nvPr/>
          </p:nvSpPr>
          <p:spPr>
            <a:xfrm>
              <a:off x="2867019" y="3405154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7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4" name="Google Shape;9444;p5"/>
            <p:cNvSpPr/>
            <p:nvPr/>
          </p:nvSpPr>
          <p:spPr>
            <a:xfrm>
              <a:off x="6556306" y="340205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4"/>
                  </a:moveTo>
                  <a:cubicBezTo>
                    <a:pt x="193" y="53"/>
                    <a:pt x="36" y="1"/>
                    <a:pt x="1" y="104"/>
                  </a:cubicBezTo>
                  <a:cubicBezTo>
                    <a:pt x="1" y="155"/>
                    <a:pt x="157" y="207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5" name="Google Shape;9445;p5"/>
            <p:cNvSpPr/>
            <p:nvPr/>
          </p:nvSpPr>
          <p:spPr>
            <a:xfrm>
              <a:off x="4222952" y="340205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4"/>
                  </a:moveTo>
                  <a:cubicBezTo>
                    <a:pt x="194" y="53"/>
                    <a:pt x="37" y="1"/>
                    <a:pt x="1" y="104"/>
                  </a:cubicBezTo>
                  <a:cubicBezTo>
                    <a:pt x="1" y="155"/>
                    <a:pt x="155" y="207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6" name="Google Shape;9446;p5"/>
            <p:cNvSpPr/>
            <p:nvPr/>
          </p:nvSpPr>
          <p:spPr>
            <a:xfrm>
              <a:off x="536948" y="340437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7"/>
                  </a:moveTo>
                  <a:cubicBezTo>
                    <a:pt x="237" y="1"/>
                    <a:pt x="1" y="70"/>
                    <a:pt x="100" y="117"/>
                  </a:cubicBezTo>
                  <a:cubicBezTo>
                    <a:pt x="152" y="143"/>
                    <a:pt x="394" y="74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7" name="Google Shape;9447;p5"/>
            <p:cNvSpPr/>
            <p:nvPr/>
          </p:nvSpPr>
          <p:spPr>
            <a:xfrm>
              <a:off x="5475664" y="3396934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92"/>
                  </a:moveTo>
                  <a:cubicBezTo>
                    <a:pt x="387" y="92"/>
                    <a:pt x="349" y="18"/>
                    <a:pt x="195" y="1"/>
                  </a:cubicBezTo>
                  <a:cubicBezTo>
                    <a:pt x="195" y="92"/>
                    <a:pt x="36" y="109"/>
                    <a:pt x="1" y="182"/>
                  </a:cubicBezTo>
                  <a:cubicBezTo>
                    <a:pt x="195" y="182"/>
                    <a:pt x="230" y="256"/>
                    <a:pt x="388" y="274"/>
                  </a:cubicBezTo>
                  <a:cubicBezTo>
                    <a:pt x="387" y="182"/>
                    <a:pt x="542" y="167"/>
                    <a:pt x="58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8" name="Google Shape;9448;p5"/>
            <p:cNvSpPr/>
            <p:nvPr/>
          </p:nvSpPr>
          <p:spPr>
            <a:xfrm>
              <a:off x="4844918" y="3396513"/>
              <a:ext cx="33551" cy="15868"/>
            </a:xfrm>
            <a:custGeom>
              <a:avLst/>
              <a:gdLst/>
              <a:ahLst/>
              <a:cxnLst/>
              <a:rect l="l" t="t" r="r" b="b"/>
              <a:pathLst>
                <a:path w="940" h="527" extrusionOk="0">
                  <a:moveTo>
                    <a:pt x="895" y="196"/>
                  </a:moveTo>
                  <a:cubicBezTo>
                    <a:pt x="939" y="142"/>
                    <a:pt x="604" y="1"/>
                    <a:pt x="510" y="15"/>
                  </a:cubicBezTo>
                  <a:cubicBezTo>
                    <a:pt x="1" y="89"/>
                    <a:pt x="633" y="527"/>
                    <a:pt x="895" y="1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9" name="Google Shape;9449;p5"/>
            <p:cNvSpPr/>
            <p:nvPr/>
          </p:nvSpPr>
          <p:spPr>
            <a:xfrm>
              <a:off x="416667" y="3388173"/>
              <a:ext cx="40333" cy="14694"/>
            </a:xfrm>
            <a:custGeom>
              <a:avLst/>
              <a:gdLst/>
              <a:ahLst/>
              <a:cxnLst/>
              <a:rect l="l" t="t" r="r" b="b"/>
              <a:pathLst>
                <a:path w="1130" h="488" extrusionOk="0">
                  <a:moveTo>
                    <a:pt x="770" y="383"/>
                  </a:moveTo>
                  <a:cubicBezTo>
                    <a:pt x="1129" y="80"/>
                    <a:pt x="79" y="1"/>
                    <a:pt x="0" y="201"/>
                  </a:cubicBezTo>
                  <a:cubicBezTo>
                    <a:pt x="302" y="240"/>
                    <a:pt x="165" y="488"/>
                    <a:pt x="770" y="3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0" name="Google Shape;9450;p5"/>
            <p:cNvSpPr/>
            <p:nvPr/>
          </p:nvSpPr>
          <p:spPr>
            <a:xfrm>
              <a:off x="822733" y="3377815"/>
              <a:ext cx="50398" cy="17464"/>
            </a:xfrm>
            <a:custGeom>
              <a:avLst/>
              <a:gdLst/>
              <a:ahLst/>
              <a:cxnLst/>
              <a:rect l="l" t="t" r="r" b="b"/>
              <a:pathLst>
                <a:path w="1412" h="580" extrusionOk="0">
                  <a:moveTo>
                    <a:pt x="1157" y="545"/>
                  </a:moveTo>
                  <a:cubicBezTo>
                    <a:pt x="1320" y="440"/>
                    <a:pt x="1412" y="300"/>
                    <a:pt x="1350" y="92"/>
                  </a:cubicBezTo>
                  <a:cubicBezTo>
                    <a:pt x="721" y="144"/>
                    <a:pt x="451" y="30"/>
                    <a:pt x="1" y="0"/>
                  </a:cubicBezTo>
                  <a:cubicBezTo>
                    <a:pt x="229" y="256"/>
                    <a:pt x="314" y="580"/>
                    <a:pt x="1157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1" name="Google Shape;9451;p5"/>
            <p:cNvSpPr/>
            <p:nvPr/>
          </p:nvSpPr>
          <p:spPr>
            <a:xfrm>
              <a:off x="1189645" y="3375106"/>
              <a:ext cx="71992" cy="13941"/>
            </a:xfrm>
            <a:custGeom>
              <a:avLst/>
              <a:gdLst/>
              <a:ahLst/>
              <a:cxnLst/>
              <a:rect l="l" t="t" r="r" b="b"/>
              <a:pathLst>
                <a:path w="2017" h="463" extrusionOk="0">
                  <a:moveTo>
                    <a:pt x="713" y="454"/>
                  </a:moveTo>
                  <a:cubicBezTo>
                    <a:pt x="658" y="124"/>
                    <a:pt x="2017" y="462"/>
                    <a:pt x="1677" y="0"/>
                  </a:cubicBezTo>
                  <a:cubicBezTo>
                    <a:pt x="1136" y="47"/>
                    <a:pt x="675" y="132"/>
                    <a:pt x="133" y="182"/>
                  </a:cubicBezTo>
                  <a:cubicBezTo>
                    <a:pt x="0" y="426"/>
                    <a:pt x="531" y="358"/>
                    <a:pt x="713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2" name="Google Shape;9452;p5"/>
            <p:cNvSpPr/>
            <p:nvPr/>
          </p:nvSpPr>
          <p:spPr>
            <a:xfrm>
              <a:off x="6690364" y="3382512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7"/>
                  </a:moveTo>
                  <a:cubicBezTo>
                    <a:pt x="156" y="141"/>
                    <a:pt x="395" y="73"/>
                    <a:pt x="293" y="26"/>
                  </a:cubicBezTo>
                  <a:cubicBezTo>
                    <a:pt x="244" y="1"/>
                    <a:pt x="0" y="70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3" name="Google Shape;9453;p5"/>
            <p:cNvSpPr/>
            <p:nvPr/>
          </p:nvSpPr>
          <p:spPr>
            <a:xfrm>
              <a:off x="6611343" y="3377815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0" y="183"/>
                  </a:moveTo>
                  <a:lnTo>
                    <a:pt x="387" y="183"/>
                  </a:lnTo>
                  <a:lnTo>
                    <a:pt x="38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4" name="Google Shape;9454;p5"/>
            <p:cNvSpPr/>
            <p:nvPr/>
          </p:nvSpPr>
          <p:spPr>
            <a:xfrm>
              <a:off x="5234673" y="3377243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5" y="111"/>
                  </a:moveTo>
                  <a:cubicBezTo>
                    <a:pt x="346" y="1"/>
                    <a:pt x="174" y="55"/>
                    <a:pt x="0" y="111"/>
                  </a:cubicBezTo>
                  <a:cubicBezTo>
                    <a:pt x="5" y="202"/>
                    <a:pt x="341" y="224"/>
                    <a:pt x="385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5" name="Google Shape;9455;p5"/>
            <p:cNvSpPr/>
            <p:nvPr/>
          </p:nvSpPr>
          <p:spPr>
            <a:xfrm>
              <a:off x="8006537" y="3366886"/>
              <a:ext cx="44687" cy="16440"/>
            </a:xfrm>
            <a:custGeom>
              <a:avLst/>
              <a:gdLst/>
              <a:ahLst/>
              <a:cxnLst/>
              <a:rect l="l" t="t" r="r" b="b"/>
              <a:pathLst>
                <a:path w="1252" h="546" extrusionOk="0">
                  <a:moveTo>
                    <a:pt x="638" y="0"/>
                  </a:moveTo>
                  <a:cubicBezTo>
                    <a:pt x="616" y="173"/>
                    <a:pt x="0" y="64"/>
                    <a:pt x="59" y="273"/>
                  </a:cubicBezTo>
                  <a:cubicBezTo>
                    <a:pt x="397" y="546"/>
                    <a:pt x="1252" y="143"/>
                    <a:pt x="6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6" name="Google Shape;9456;p5"/>
            <p:cNvSpPr/>
            <p:nvPr/>
          </p:nvSpPr>
          <p:spPr>
            <a:xfrm>
              <a:off x="6683547" y="3374323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2" y="26"/>
                  </a:moveTo>
                  <a:cubicBezTo>
                    <a:pt x="242" y="0"/>
                    <a:pt x="1" y="69"/>
                    <a:pt x="103" y="116"/>
                  </a:cubicBezTo>
                  <a:cubicBezTo>
                    <a:pt x="152" y="142"/>
                    <a:pt x="392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7" name="Google Shape;9457;p5"/>
            <p:cNvSpPr/>
            <p:nvPr/>
          </p:nvSpPr>
          <p:spPr>
            <a:xfrm>
              <a:off x="9075543" y="3369626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5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8" name="Google Shape;9458;p5"/>
            <p:cNvSpPr/>
            <p:nvPr/>
          </p:nvSpPr>
          <p:spPr>
            <a:xfrm>
              <a:off x="5841969" y="3359780"/>
              <a:ext cx="22165" cy="16169"/>
            </a:xfrm>
            <a:custGeom>
              <a:avLst/>
              <a:gdLst/>
              <a:ahLst/>
              <a:cxnLst/>
              <a:rect l="l" t="t" r="r" b="b"/>
              <a:pathLst>
                <a:path w="621" h="537" extrusionOk="0">
                  <a:moveTo>
                    <a:pt x="343" y="509"/>
                  </a:moveTo>
                  <a:cubicBezTo>
                    <a:pt x="403" y="385"/>
                    <a:pt x="620" y="334"/>
                    <a:pt x="538" y="144"/>
                  </a:cubicBezTo>
                  <a:cubicBezTo>
                    <a:pt x="0" y="0"/>
                    <a:pt x="4" y="537"/>
                    <a:pt x="343" y="50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9" name="Google Shape;9459;p5"/>
            <p:cNvSpPr/>
            <p:nvPr/>
          </p:nvSpPr>
          <p:spPr>
            <a:xfrm>
              <a:off x="5410169" y="3368843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1" y="27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0" y="143"/>
                    <a:pt x="394" y="72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0" name="Google Shape;9460;p5"/>
            <p:cNvSpPr/>
            <p:nvPr/>
          </p:nvSpPr>
          <p:spPr>
            <a:xfrm>
              <a:off x="2537012" y="3359780"/>
              <a:ext cx="47757" cy="17404"/>
            </a:xfrm>
            <a:custGeom>
              <a:avLst/>
              <a:gdLst/>
              <a:ahLst/>
              <a:cxnLst/>
              <a:rect l="l" t="t" r="r" b="b"/>
              <a:pathLst>
                <a:path w="1338" h="578" extrusionOk="0">
                  <a:moveTo>
                    <a:pt x="182" y="328"/>
                  </a:moveTo>
                  <a:cubicBezTo>
                    <a:pt x="478" y="577"/>
                    <a:pt x="1314" y="324"/>
                    <a:pt x="1337" y="145"/>
                  </a:cubicBezTo>
                  <a:cubicBezTo>
                    <a:pt x="940" y="201"/>
                    <a:pt x="0" y="0"/>
                    <a:pt x="182" y="3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1" name="Google Shape;9461;p5"/>
            <p:cNvSpPr/>
            <p:nvPr/>
          </p:nvSpPr>
          <p:spPr>
            <a:xfrm>
              <a:off x="1440273" y="3354662"/>
              <a:ext cx="26591" cy="12255"/>
            </a:xfrm>
            <a:custGeom>
              <a:avLst/>
              <a:gdLst/>
              <a:ahLst/>
              <a:cxnLst/>
              <a:rect l="l" t="t" r="r" b="b"/>
              <a:pathLst>
                <a:path w="745" h="407" extrusionOk="0">
                  <a:moveTo>
                    <a:pt x="439" y="406"/>
                  </a:moveTo>
                  <a:cubicBezTo>
                    <a:pt x="745" y="272"/>
                    <a:pt x="655" y="0"/>
                    <a:pt x="54" y="43"/>
                  </a:cubicBezTo>
                  <a:cubicBezTo>
                    <a:pt x="1" y="250"/>
                    <a:pt x="100" y="384"/>
                    <a:pt x="439" y="4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2" name="Google Shape;9462;p5"/>
            <p:cNvSpPr/>
            <p:nvPr/>
          </p:nvSpPr>
          <p:spPr>
            <a:xfrm>
              <a:off x="8886091" y="3360684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100" y="115"/>
                  </a:moveTo>
                  <a:cubicBezTo>
                    <a:pt x="155" y="141"/>
                    <a:pt x="396" y="73"/>
                    <a:pt x="293" y="26"/>
                  </a:cubicBezTo>
                  <a:cubicBezTo>
                    <a:pt x="242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3" name="Google Shape;9463;p5"/>
            <p:cNvSpPr/>
            <p:nvPr/>
          </p:nvSpPr>
          <p:spPr>
            <a:xfrm>
              <a:off x="8941270" y="3357974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2" y="25"/>
                  </a:moveTo>
                  <a:cubicBezTo>
                    <a:pt x="236" y="0"/>
                    <a:pt x="0" y="68"/>
                    <a:pt x="98" y="116"/>
                  </a:cubicBezTo>
                  <a:cubicBezTo>
                    <a:pt x="151" y="140"/>
                    <a:pt x="390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4" name="Google Shape;9464;p5"/>
            <p:cNvSpPr/>
            <p:nvPr/>
          </p:nvSpPr>
          <p:spPr>
            <a:xfrm>
              <a:off x="6907335" y="3348339"/>
              <a:ext cx="26591" cy="15236"/>
            </a:xfrm>
            <a:custGeom>
              <a:avLst/>
              <a:gdLst/>
              <a:ahLst/>
              <a:cxnLst/>
              <a:rect l="l" t="t" r="r" b="b"/>
              <a:pathLst>
                <a:path w="745" h="506" extrusionOk="0">
                  <a:moveTo>
                    <a:pt x="0" y="434"/>
                  </a:moveTo>
                  <a:cubicBezTo>
                    <a:pt x="744" y="505"/>
                    <a:pt x="744" y="0"/>
                    <a:pt x="0" y="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5" name="Google Shape;9465;p5"/>
            <p:cNvSpPr/>
            <p:nvPr/>
          </p:nvSpPr>
          <p:spPr>
            <a:xfrm>
              <a:off x="2619139" y="3355234"/>
              <a:ext cx="13777" cy="7467"/>
            </a:xfrm>
            <a:custGeom>
              <a:avLst/>
              <a:gdLst/>
              <a:ahLst/>
              <a:cxnLst/>
              <a:rect l="l" t="t" r="r" b="b"/>
              <a:pathLst>
                <a:path w="386" h="248" extrusionOk="0">
                  <a:moveTo>
                    <a:pt x="386" y="116"/>
                  </a:moveTo>
                  <a:cubicBezTo>
                    <a:pt x="385" y="24"/>
                    <a:pt x="50" y="1"/>
                    <a:pt x="1" y="116"/>
                  </a:cubicBezTo>
                  <a:cubicBezTo>
                    <a:pt x="217" y="105"/>
                    <a:pt x="300" y="248"/>
                    <a:pt x="386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6" name="Google Shape;9466;p5"/>
            <p:cNvSpPr/>
            <p:nvPr/>
          </p:nvSpPr>
          <p:spPr>
            <a:xfrm>
              <a:off x="865599" y="3339517"/>
              <a:ext cx="41653" cy="18819"/>
            </a:xfrm>
            <a:custGeom>
              <a:avLst/>
              <a:gdLst/>
              <a:ahLst/>
              <a:cxnLst/>
              <a:rect l="l" t="t" r="r" b="b"/>
              <a:pathLst>
                <a:path w="1167" h="625" extrusionOk="0">
                  <a:moveTo>
                    <a:pt x="725" y="546"/>
                  </a:moveTo>
                  <a:cubicBezTo>
                    <a:pt x="1166" y="340"/>
                    <a:pt x="596" y="146"/>
                    <a:pt x="340" y="1"/>
                  </a:cubicBezTo>
                  <a:cubicBezTo>
                    <a:pt x="45" y="138"/>
                    <a:pt x="1" y="625"/>
                    <a:pt x="725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7" name="Google Shape;9467;p5"/>
            <p:cNvSpPr/>
            <p:nvPr/>
          </p:nvSpPr>
          <p:spPr>
            <a:xfrm>
              <a:off x="6132858" y="3347044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6" y="25"/>
                  </a:moveTo>
                  <a:cubicBezTo>
                    <a:pt x="241" y="0"/>
                    <a:pt x="1" y="69"/>
                    <a:pt x="102" y="115"/>
                  </a:cubicBezTo>
                  <a:cubicBezTo>
                    <a:pt x="155" y="141"/>
                    <a:pt x="396" y="71"/>
                    <a:pt x="296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8" name="Google Shape;9468;p5"/>
            <p:cNvSpPr/>
            <p:nvPr/>
          </p:nvSpPr>
          <p:spPr>
            <a:xfrm>
              <a:off x="6052908" y="3345027"/>
              <a:ext cx="21665" cy="6444"/>
            </a:xfrm>
            <a:custGeom>
              <a:avLst/>
              <a:gdLst/>
              <a:ahLst/>
              <a:cxnLst/>
              <a:rect l="l" t="t" r="r" b="b"/>
              <a:pathLst>
                <a:path w="607" h="214" extrusionOk="0">
                  <a:moveTo>
                    <a:pt x="606" y="182"/>
                  </a:moveTo>
                  <a:lnTo>
                    <a:pt x="606" y="1"/>
                  </a:lnTo>
                  <a:lnTo>
                    <a:pt x="27" y="1"/>
                  </a:lnTo>
                  <a:cubicBezTo>
                    <a:pt x="1" y="162"/>
                    <a:pt x="217" y="213"/>
                    <a:pt x="606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9" name="Google Shape;9469;p5"/>
            <p:cNvSpPr/>
            <p:nvPr/>
          </p:nvSpPr>
          <p:spPr>
            <a:xfrm>
              <a:off x="1387485" y="3335242"/>
              <a:ext cx="20238" cy="13670"/>
            </a:xfrm>
            <a:custGeom>
              <a:avLst/>
              <a:gdLst/>
              <a:ahLst/>
              <a:cxnLst/>
              <a:rect l="l" t="t" r="r" b="b"/>
              <a:pathLst>
                <a:path w="567" h="454" extrusionOk="0">
                  <a:moveTo>
                    <a:pt x="376" y="417"/>
                  </a:moveTo>
                  <a:cubicBezTo>
                    <a:pt x="386" y="362"/>
                    <a:pt x="403" y="309"/>
                    <a:pt x="566" y="326"/>
                  </a:cubicBezTo>
                  <a:lnTo>
                    <a:pt x="566" y="144"/>
                  </a:lnTo>
                  <a:cubicBezTo>
                    <a:pt x="95" y="1"/>
                    <a:pt x="1" y="454"/>
                    <a:pt x="376" y="4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0" name="Google Shape;9470;p5"/>
            <p:cNvSpPr/>
            <p:nvPr/>
          </p:nvSpPr>
          <p:spPr>
            <a:xfrm>
              <a:off x="5244988" y="334153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5"/>
                  </a:moveTo>
                  <a:cubicBezTo>
                    <a:pt x="240" y="0"/>
                    <a:pt x="1" y="70"/>
                    <a:pt x="96" y="117"/>
                  </a:cubicBezTo>
                  <a:cubicBezTo>
                    <a:pt x="154" y="141"/>
                    <a:pt x="394" y="71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1" name="Google Shape;9471;p5"/>
            <p:cNvSpPr/>
            <p:nvPr/>
          </p:nvSpPr>
          <p:spPr>
            <a:xfrm>
              <a:off x="84304" y="3336777"/>
              <a:ext cx="22629" cy="8280"/>
            </a:xfrm>
            <a:custGeom>
              <a:avLst/>
              <a:gdLst/>
              <a:ahLst/>
              <a:cxnLst/>
              <a:rect l="l" t="t" r="r" b="b"/>
              <a:pathLst>
                <a:path w="634" h="275" extrusionOk="0">
                  <a:moveTo>
                    <a:pt x="633" y="275"/>
                  </a:moveTo>
                  <a:lnTo>
                    <a:pt x="633" y="0"/>
                  </a:lnTo>
                  <a:lnTo>
                    <a:pt x="247" y="0"/>
                  </a:lnTo>
                  <a:cubicBezTo>
                    <a:pt x="236" y="118"/>
                    <a:pt x="0" y="128"/>
                    <a:pt x="55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2" name="Google Shape;9472;p5"/>
            <p:cNvSpPr/>
            <p:nvPr/>
          </p:nvSpPr>
          <p:spPr>
            <a:xfrm>
              <a:off x="8428486" y="3336506"/>
              <a:ext cx="6924" cy="6142"/>
            </a:xfrm>
            <a:custGeom>
              <a:avLst/>
              <a:gdLst/>
              <a:ahLst/>
              <a:cxnLst/>
              <a:rect l="l" t="t" r="r" b="b"/>
              <a:pathLst>
                <a:path w="194" h="204" extrusionOk="0">
                  <a:moveTo>
                    <a:pt x="192" y="102"/>
                  </a:moveTo>
                  <a:cubicBezTo>
                    <a:pt x="194" y="53"/>
                    <a:pt x="37" y="0"/>
                    <a:pt x="0" y="102"/>
                  </a:cubicBezTo>
                  <a:cubicBezTo>
                    <a:pt x="0" y="152"/>
                    <a:pt x="157" y="204"/>
                    <a:pt x="192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3" name="Google Shape;9473;p5"/>
            <p:cNvSpPr/>
            <p:nvPr/>
          </p:nvSpPr>
          <p:spPr>
            <a:xfrm>
              <a:off x="5282892" y="3331388"/>
              <a:ext cx="22629" cy="13670"/>
            </a:xfrm>
            <a:custGeom>
              <a:avLst/>
              <a:gdLst/>
              <a:ahLst/>
              <a:cxnLst/>
              <a:rect l="l" t="t" r="r" b="b"/>
              <a:pathLst>
                <a:path w="634" h="454" extrusionOk="0">
                  <a:moveTo>
                    <a:pt x="580" y="362"/>
                  </a:moveTo>
                  <a:cubicBezTo>
                    <a:pt x="633" y="155"/>
                    <a:pt x="534" y="22"/>
                    <a:pt x="195" y="1"/>
                  </a:cubicBezTo>
                  <a:cubicBezTo>
                    <a:pt x="239" y="160"/>
                    <a:pt x="0" y="454"/>
                    <a:pt x="580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4" name="Google Shape;9474;p5"/>
            <p:cNvSpPr/>
            <p:nvPr/>
          </p:nvSpPr>
          <p:spPr>
            <a:xfrm>
              <a:off x="3965685" y="3320429"/>
              <a:ext cx="57358" cy="21890"/>
            </a:xfrm>
            <a:custGeom>
              <a:avLst/>
              <a:gdLst/>
              <a:ahLst/>
              <a:cxnLst/>
              <a:rect l="l" t="t" r="r" b="b"/>
              <a:pathLst>
                <a:path w="1607" h="727" extrusionOk="0">
                  <a:moveTo>
                    <a:pt x="1037" y="726"/>
                  </a:moveTo>
                  <a:cubicBezTo>
                    <a:pt x="1606" y="369"/>
                    <a:pt x="632" y="111"/>
                    <a:pt x="72" y="0"/>
                  </a:cubicBezTo>
                  <a:cubicBezTo>
                    <a:pt x="1" y="427"/>
                    <a:pt x="418" y="623"/>
                    <a:pt x="1037" y="7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5" name="Google Shape;9475;p5"/>
            <p:cNvSpPr/>
            <p:nvPr/>
          </p:nvSpPr>
          <p:spPr>
            <a:xfrm>
              <a:off x="8452542" y="3333345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4"/>
                  </a:moveTo>
                  <a:cubicBezTo>
                    <a:pt x="153" y="141"/>
                    <a:pt x="393" y="70"/>
                    <a:pt x="292" y="24"/>
                  </a:cubicBezTo>
                  <a:cubicBezTo>
                    <a:pt x="238" y="1"/>
                    <a:pt x="0" y="69"/>
                    <a:pt x="99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6" name="Google Shape;9476;p5"/>
            <p:cNvSpPr/>
            <p:nvPr/>
          </p:nvSpPr>
          <p:spPr>
            <a:xfrm>
              <a:off x="578244" y="3333345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4"/>
                  </a:moveTo>
                  <a:cubicBezTo>
                    <a:pt x="154" y="141"/>
                    <a:pt x="394" y="70"/>
                    <a:pt x="294" y="24"/>
                  </a:cubicBezTo>
                  <a:cubicBezTo>
                    <a:pt x="240" y="1"/>
                    <a:pt x="0" y="69"/>
                    <a:pt x="101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7" name="Google Shape;9477;p5"/>
            <p:cNvSpPr/>
            <p:nvPr/>
          </p:nvSpPr>
          <p:spPr>
            <a:xfrm>
              <a:off x="5196732" y="333057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8"/>
                  </a:moveTo>
                  <a:cubicBezTo>
                    <a:pt x="241" y="0"/>
                    <a:pt x="1" y="71"/>
                    <a:pt x="102" y="116"/>
                  </a:cubicBezTo>
                  <a:cubicBezTo>
                    <a:pt x="155" y="141"/>
                    <a:pt x="395" y="73"/>
                    <a:pt x="294" y="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8" name="Google Shape;9478;p5"/>
            <p:cNvSpPr/>
            <p:nvPr/>
          </p:nvSpPr>
          <p:spPr>
            <a:xfrm>
              <a:off x="1655495" y="3321934"/>
              <a:ext cx="34872" cy="15296"/>
            </a:xfrm>
            <a:custGeom>
              <a:avLst/>
              <a:gdLst/>
              <a:ahLst/>
              <a:cxnLst/>
              <a:rect l="l" t="t" r="r" b="b"/>
              <a:pathLst>
                <a:path w="977" h="508" extrusionOk="0">
                  <a:moveTo>
                    <a:pt x="773" y="403"/>
                  </a:moveTo>
                  <a:cubicBezTo>
                    <a:pt x="977" y="174"/>
                    <a:pt x="122" y="0"/>
                    <a:pt x="0" y="222"/>
                  </a:cubicBezTo>
                  <a:cubicBezTo>
                    <a:pt x="307" y="260"/>
                    <a:pt x="166" y="508"/>
                    <a:pt x="773" y="4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9" name="Google Shape;9479;p5"/>
            <p:cNvSpPr/>
            <p:nvPr/>
          </p:nvSpPr>
          <p:spPr>
            <a:xfrm>
              <a:off x="323796" y="3328257"/>
              <a:ext cx="23985" cy="5841"/>
            </a:xfrm>
            <a:custGeom>
              <a:avLst/>
              <a:gdLst/>
              <a:ahLst/>
              <a:cxnLst/>
              <a:rect l="l" t="t" r="r" b="b"/>
              <a:pathLst>
                <a:path w="672" h="194" extrusionOk="0">
                  <a:moveTo>
                    <a:pt x="479" y="193"/>
                  </a:moveTo>
                  <a:cubicBezTo>
                    <a:pt x="479" y="102"/>
                    <a:pt x="634" y="86"/>
                    <a:pt x="672" y="12"/>
                  </a:cubicBezTo>
                  <a:cubicBezTo>
                    <a:pt x="368" y="22"/>
                    <a:pt x="1" y="0"/>
                    <a:pt x="92" y="1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0" name="Google Shape;9480;p5"/>
            <p:cNvSpPr/>
            <p:nvPr/>
          </p:nvSpPr>
          <p:spPr>
            <a:xfrm>
              <a:off x="2564138" y="3328588"/>
              <a:ext cx="13777" cy="2830"/>
            </a:xfrm>
            <a:custGeom>
              <a:avLst/>
              <a:gdLst/>
              <a:ahLst/>
              <a:cxnLst/>
              <a:rect l="l" t="t" r="r" b="b"/>
              <a:pathLst>
                <a:path w="386" h="94" extrusionOk="0">
                  <a:moveTo>
                    <a:pt x="0" y="94"/>
                  </a:moveTo>
                  <a:cubicBezTo>
                    <a:pt x="149" y="71"/>
                    <a:pt x="379" y="90"/>
                    <a:pt x="385" y="1"/>
                  </a:cubicBezTo>
                  <a:cubicBezTo>
                    <a:pt x="238" y="23"/>
                    <a:pt x="5" y="4"/>
                    <a:pt x="0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1" name="Google Shape;9481;p5"/>
            <p:cNvSpPr/>
            <p:nvPr/>
          </p:nvSpPr>
          <p:spPr>
            <a:xfrm>
              <a:off x="1934177" y="3327865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4" y="24"/>
                  </a:moveTo>
                  <a:cubicBezTo>
                    <a:pt x="240" y="0"/>
                    <a:pt x="1" y="68"/>
                    <a:pt x="103" y="115"/>
                  </a:cubicBezTo>
                  <a:cubicBezTo>
                    <a:pt x="155" y="141"/>
                    <a:pt x="396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2" name="Google Shape;9482;p5"/>
            <p:cNvSpPr/>
            <p:nvPr/>
          </p:nvSpPr>
          <p:spPr>
            <a:xfrm>
              <a:off x="7013875" y="331693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6"/>
                  </a:moveTo>
                  <a:cubicBezTo>
                    <a:pt x="157" y="141"/>
                    <a:pt x="393" y="72"/>
                    <a:pt x="296" y="25"/>
                  </a:cubicBezTo>
                  <a:cubicBezTo>
                    <a:pt x="242" y="0"/>
                    <a:pt x="1" y="69"/>
                    <a:pt x="102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3" name="Google Shape;9483;p5"/>
            <p:cNvSpPr/>
            <p:nvPr/>
          </p:nvSpPr>
          <p:spPr>
            <a:xfrm>
              <a:off x="5503218" y="3309469"/>
              <a:ext cx="33622" cy="17313"/>
            </a:xfrm>
            <a:custGeom>
              <a:avLst/>
              <a:gdLst/>
              <a:ahLst/>
              <a:cxnLst/>
              <a:rect l="l" t="t" r="r" b="b"/>
              <a:pathLst>
                <a:path w="942" h="575" extrusionOk="0">
                  <a:moveTo>
                    <a:pt x="0" y="90"/>
                  </a:moveTo>
                  <a:lnTo>
                    <a:pt x="0" y="273"/>
                  </a:lnTo>
                  <a:cubicBezTo>
                    <a:pt x="355" y="575"/>
                    <a:pt x="941" y="0"/>
                    <a:pt x="0" y="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4" name="Google Shape;9484;p5"/>
            <p:cNvSpPr/>
            <p:nvPr/>
          </p:nvSpPr>
          <p:spPr>
            <a:xfrm>
              <a:off x="4453450" y="331693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39" y="0"/>
                    <a:pt x="0" y="69"/>
                    <a:pt x="98" y="116"/>
                  </a:cubicBezTo>
                  <a:cubicBezTo>
                    <a:pt x="154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5" name="Google Shape;9485;p5"/>
            <p:cNvSpPr/>
            <p:nvPr/>
          </p:nvSpPr>
          <p:spPr>
            <a:xfrm>
              <a:off x="2494396" y="3312209"/>
              <a:ext cx="21594" cy="9515"/>
            </a:xfrm>
            <a:custGeom>
              <a:avLst/>
              <a:gdLst/>
              <a:ahLst/>
              <a:cxnLst/>
              <a:rect l="l" t="t" r="r" b="b"/>
              <a:pathLst>
                <a:path w="605" h="316" extrusionOk="0">
                  <a:moveTo>
                    <a:pt x="411" y="273"/>
                  </a:moveTo>
                  <a:cubicBezTo>
                    <a:pt x="405" y="148"/>
                    <a:pt x="503" y="74"/>
                    <a:pt x="604" y="1"/>
                  </a:cubicBezTo>
                  <a:lnTo>
                    <a:pt x="26" y="1"/>
                  </a:lnTo>
                  <a:cubicBezTo>
                    <a:pt x="42" y="144"/>
                    <a:pt x="0" y="315"/>
                    <a:pt x="41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6" name="Google Shape;9486;p5"/>
            <p:cNvSpPr/>
            <p:nvPr/>
          </p:nvSpPr>
          <p:spPr>
            <a:xfrm>
              <a:off x="5244988" y="331416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0" y="1"/>
                    <a:pt x="1" y="70"/>
                    <a:pt x="96" y="117"/>
                  </a:cubicBezTo>
                  <a:cubicBezTo>
                    <a:pt x="154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7" name="Google Shape;9487;p5"/>
            <p:cNvSpPr/>
            <p:nvPr/>
          </p:nvSpPr>
          <p:spPr>
            <a:xfrm>
              <a:off x="3073496" y="3311456"/>
              <a:ext cx="13777" cy="7497"/>
            </a:xfrm>
            <a:custGeom>
              <a:avLst/>
              <a:gdLst/>
              <a:ahLst/>
              <a:cxnLst/>
              <a:rect l="l" t="t" r="r" b="b"/>
              <a:pathLst>
                <a:path w="386" h="249" extrusionOk="0">
                  <a:moveTo>
                    <a:pt x="385" y="116"/>
                  </a:moveTo>
                  <a:cubicBezTo>
                    <a:pt x="384" y="24"/>
                    <a:pt x="46" y="1"/>
                    <a:pt x="0" y="116"/>
                  </a:cubicBezTo>
                  <a:cubicBezTo>
                    <a:pt x="216" y="105"/>
                    <a:pt x="302" y="249"/>
                    <a:pt x="385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8" name="Google Shape;9488;p5"/>
            <p:cNvSpPr/>
            <p:nvPr/>
          </p:nvSpPr>
          <p:spPr>
            <a:xfrm>
              <a:off x="2990905" y="3312179"/>
              <a:ext cx="13706" cy="5540"/>
            </a:xfrm>
            <a:custGeom>
              <a:avLst/>
              <a:gdLst/>
              <a:ahLst/>
              <a:cxnLst/>
              <a:rect l="l" t="t" r="r" b="b"/>
              <a:pathLst>
                <a:path w="384" h="184" extrusionOk="0">
                  <a:moveTo>
                    <a:pt x="0" y="183"/>
                  </a:moveTo>
                  <a:lnTo>
                    <a:pt x="384" y="183"/>
                  </a:lnTo>
                  <a:lnTo>
                    <a:pt x="38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9" name="Google Shape;9489;p5"/>
            <p:cNvSpPr/>
            <p:nvPr/>
          </p:nvSpPr>
          <p:spPr>
            <a:xfrm>
              <a:off x="2521593" y="3309469"/>
              <a:ext cx="21915" cy="8702"/>
            </a:xfrm>
            <a:custGeom>
              <a:avLst/>
              <a:gdLst/>
              <a:ahLst/>
              <a:cxnLst/>
              <a:rect l="l" t="t" r="r" b="b"/>
              <a:pathLst>
                <a:path w="614" h="289" extrusionOk="0">
                  <a:moveTo>
                    <a:pt x="614" y="273"/>
                  </a:moveTo>
                  <a:lnTo>
                    <a:pt x="614" y="0"/>
                  </a:lnTo>
                  <a:lnTo>
                    <a:pt x="34" y="0"/>
                  </a:lnTo>
                  <a:cubicBezTo>
                    <a:pt x="0" y="197"/>
                    <a:pt x="192" y="289"/>
                    <a:pt x="614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0" name="Google Shape;9490;p5"/>
            <p:cNvSpPr/>
            <p:nvPr/>
          </p:nvSpPr>
          <p:spPr>
            <a:xfrm>
              <a:off x="1903339" y="3309078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4" y="103"/>
                  </a:moveTo>
                  <a:cubicBezTo>
                    <a:pt x="194" y="52"/>
                    <a:pt x="37" y="0"/>
                    <a:pt x="2" y="103"/>
                  </a:cubicBezTo>
                  <a:cubicBezTo>
                    <a:pt x="1" y="156"/>
                    <a:pt x="157" y="208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1" name="Google Shape;9491;p5"/>
            <p:cNvSpPr/>
            <p:nvPr/>
          </p:nvSpPr>
          <p:spPr>
            <a:xfrm>
              <a:off x="8813922" y="3306699"/>
              <a:ext cx="13920" cy="5510"/>
            </a:xfrm>
            <a:custGeom>
              <a:avLst/>
              <a:gdLst/>
              <a:ahLst/>
              <a:cxnLst/>
              <a:rect l="l" t="t" r="r" b="b"/>
              <a:pathLst>
                <a:path w="390" h="183" extrusionOk="0">
                  <a:moveTo>
                    <a:pt x="1" y="182"/>
                  </a:moveTo>
                  <a:lnTo>
                    <a:pt x="390" y="182"/>
                  </a:lnTo>
                  <a:lnTo>
                    <a:pt x="390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2" name="Google Shape;9492;p5"/>
            <p:cNvSpPr/>
            <p:nvPr/>
          </p:nvSpPr>
          <p:spPr>
            <a:xfrm>
              <a:off x="5609794" y="3303206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7"/>
                  </a:moveTo>
                  <a:cubicBezTo>
                    <a:pt x="240" y="1"/>
                    <a:pt x="1" y="71"/>
                    <a:pt x="101" y="118"/>
                  </a:cubicBezTo>
                  <a:cubicBezTo>
                    <a:pt x="153" y="143"/>
                    <a:pt x="394" y="75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3" name="Google Shape;9493;p5"/>
            <p:cNvSpPr/>
            <p:nvPr/>
          </p:nvSpPr>
          <p:spPr>
            <a:xfrm>
              <a:off x="2509065" y="3298540"/>
              <a:ext cx="20630" cy="8250"/>
            </a:xfrm>
            <a:custGeom>
              <a:avLst/>
              <a:gdLst/>
              <a:ahLst/>
              <a:cxnLst/>
              <a:rect l="l" t="t" r="r" b="b"/>
              <a:pathLst>
                <a:path w="578" h="274" extrusionOk="0">
                  <a:moveTo>
                    <a:pt x="385" y="273"/>
                  </a:moveTo>
                  <a:cubicBezTo>
                    <a:pt x="385" y="182"/>
                    <a:pt x="542" y="166"/>
                    <a:pt x="577" y="90"/>
                  </a:cubicBezTo>
                  <a:cubicBezTo>
                    <a:pt x="385" y="90"/>
                    <a:pt x="347" y="19"/>
                    <a:pt x="195" y="0"/>
                  </a:cubicBezTo>
                  <a:cubicBezTo>
                    <a:pt x="195" y="92"/>
                    <a:pt x="38" y="109"/>
                    <a:pt x="0" y="183"/>
                  </a:cubicBezTo>
                  <a:cubicBezTo>
                    <a:pt x="195" y="182"/>
                    <a:pt x="230" y="256"/>
                    <a:pt x="38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4" name="Google Shape;9494;p5"/>
            <p:cNvSpPr/>
            <p:nvPr/>
          </p:nvSpPr>
          <p:spPr>
            <a:xfrm>
              <a:off x="1807007" y="3291825"/>
              <a:ext cx="28911" cy="16922"/>
            </a:xfrm>
            <a:custGeom>
              <a:avLst/>
              <a:gdLst/>
              <a:ahLst/>
              <a:cxnLst/>
              <a:rect l="l" t="t" r="r" b="b"/>
              <a:pathLst>
                <a:path w="810" h="562" extrusionOk="0">
                  <a:moveTo>
                    <a:pt x="770" y="496"/>
                  </a:moveTo>
                  <a:cubicBezTo>
                    <a:pt x="809" y="238"/>
                    <a:pt x="796" y="0"/>
                    <a:pt x="195" y="43"/>
                  </a:cubicBezTo>
                  <a:cubicBezTo>
                    <a:pt x="201" y="169"/>
                    <a:pt x="102" y="242"/>
                    <a:pt x="0" y="316"/>
                  </a:cubicBezTo>
                  <a:cubicBezTo>
                    <a:pt x="384" y="316"/>
                    <a:pt x="247" y="561"/>
                    <a:pt x="770" y="4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5" name="Google Shape;9495;p5"/>
            <p:cNvSpPr/>
            <p:nvPr/>
          </p:nvSpPr>
          <p:spPr>
            <a:xfrm>
              <a:off x="8810531" y="3300527"/>
              <a:ext cx="13849" cy="4246"/>
            </a:xfrm>
            <a:custGeom>
              <a:avLst/>
              <a:gdLst/>
              <a:ahLst/>
              <a:cxnLst/>
              <a:rect l="l" t="t" r="r" b="b"/>
              <a:pathLst>
                <a:path w="388" h="141" extrusionOk="0">
                  <a:moveTo>
                    <a:pt x="289" y="24"/>
                  </a:moveTo>
                  <a:cubicBezTo>
                    <a:pt x="239" y="1"/>
                    <a:pt x="0" y="69"/>
                    <a:pt x="96" y="116"/>
                  </a:cubicBezTo>
                  <a:cubicBezTo>
                    <a:pt x="152" y="141"/>
                    <a:pt x="388" y="73"/>
                    <a:pt x="289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6" name="Google Shape;9496;p5"/>
            <p:cNvSpPr/>
            <p:nvPr/>
          </p:nvSpPr>
          <p:spPr>
            <a:xfrm>
              <a:off x="8597058" y="3300527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8" y="116"/>
                  </a:moveTo>
                  <a:cubicBezTo>
                    <a:pt x="153" y="141"/>
                    <a:pt x="392" y="73"/>
                    <a:pt x="291" y="24"/>
                  </a:cubicBezTo>
                  <a:cubicBezTo>
                    <a:pt x="239" y="1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7" name="Google Shape;9497;p5"/>
            <p:cNvSpPr/>
            <p:nvPr/>
          </p:nvSpPr>
          <p:spPr>
            <a:xfrm>
              <a:off x="5372336" y="3298148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3" y="103"/>
                  </a:moveTo>
                  <a:cubicBezTo>
                    <a:pt x="0" y="156"/>
                    <a:pt x="157" y="208"/>
                    <a:pt x="195" y="103"/>
                  </a:cubicBezTo>
                  <a:cubicBezTo>
                    <a:pt x="196" y="54"/>
                    <a:pt x="38" y="0"/>
                    <a:pt x="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8" name="Google Shape;9498;p5"/>
            <p:cNvSpPr/>
            <p:nvPr/>
          </p:nvSpPr>
          <p:spPr>
            <a:xfrm>
              <a:off x="3204628" y="3288815"/>
              <a:ext cx="20309" cy="13550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6" y="413"/>
                  </a:moveTo>
                  <a:cubicBezTo>
                    <a:pt x="387" y="359"/>
                    <a:pt x="402" y="308"/>
                    <a:pt x="569" y="325"/>
                  </a:cubicBezTo>
                  <a:lnTo>
                    <a:pt x="569" y="143"/>
                  </a:lnTo>
                  <a:cubicBezTo>
                    <a:pt x="95" y="1"/>
                    <a:pt x="1" y="450"/>
                    <a:pt x="376" y="4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9" name="Google Shape;9499;p5"/>
            <p:cNvSpPr/>
            <p:nvPr/>
          </p:nvSpPr>
          <p:spPr>
            <a:xfrm>
              <a:off x="8056827" y="3295830"/>
              <a:ext cx="13742" cy="2710"/>
            </a:xfrm>
            <a:custGeom>
              <a:avLst/>
              <a:gdLst/>
              <a:ahLst/>
              <a:cxnLst/>
              <a:rect l="l" t="t" r="r" b="b"/>
              <a:pathLst>
                <a:path w="385" h="90" extrusionOk="0">
                  <a:moveTo>
                    <a:pt x="385" y="0"/>
                  </a:moveTo>
                  <a:cubicBezTo>
                    <a:pt x="236" y="20"/>
                    <a:pt x="6" y="2"/>
                    <a:pt x="1" y="89"/>
                  </a:cubicBezTo>
                  <a:cubicBezTo>
                    <a:pt x="151" y="70"/>
                    <a:pt x="382" y="88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0" name="Google Shape;9500;p5"/>
            <p:cNvSpPr/>
            <p:nvPr/>
          </p:nvSpPr>
          <p:spPr>
            <a:xfrm>
              <a:off x="5489441" y="3289959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4" y="104"/>
                  </a:moveTo>
                  <a:cubicBezTo>
                    <a:pt x="194" y="54"/>
                    <a:pt x="37" y="1"/>
                    <a:pt x="1" y="104"/>
                  </a:cubicBezTo>
                  <a:cubicBezTo>
                    <a:pt x="1" y="154"/>
                    <a:pt x="156" y="206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1" name="Google Shape;9501;p5"/>
            <p:cNvSpPr/>
            <p:nvPr/>
          </p:nvSpPr>
          <p:spPr>
            <a:xfrm>
              <a:off x="1452729" y="3287610"/>
              <a:ext cx="23914" cy="10298"/>
            </a:xfrm>
            <a:custGeom>
              <a:avLst/>
              <a:gdLst/>
              <a:ahLst/>
              <a:cxnLst/>
              <a:rect l="l" t="t" r="r" b="b"/>
              <a:pathLst>
                <a:path w="670" h="342" extrusionOk="0">
                  <a:moveTo>
                    <a:pt x="670" y="92"/>
                  </a:moveTo>
                  <a:cubicBezTo>
                    <a:pt x="404" y="94"/>
                    <a:pt x="247" y="49"/>
                    <a:pt x="90" y="1"/>
                  </a:cubicBezTo>
                  <a:cubicBezTo>
                    <a:pt x="0" y="282"/>
                    <a:pt x="610" y="341"/>
                    <a:pt x="67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2" name="Google Shape;9502;p5"/>
            <p:cNvSpPr/>
            <p:nvPr/>
          </p:nvSpPr>
          <p:spPr>
            <a:xfrm>
              <a:off x="4205677" y="3289567"/>
              <a:ext cx="13956" cy="4336"/>
            </a:xfrm>
            <a:custGeom>
              <a:avLst/>
              <a:gdLst/>
              <a:ahLst/>
              <a:cxnLst/>
              <a:rect l="l" t="t" r="r" b="b"/>
              <a:pathLst>
                <a:path w="391" h="144" extrusionOk="0">
                  <a:moveTo>
                    <a:pt x="291" y="27"/>
                  </a:moveTo>
                  <a:cubicBezTo>
                    <a:pt x="237" y="1"/>
                    <a:pt x="0" y="71"/>
                    <a:pt x="98" y="117"/>
                  </a:cubicBezTo>
                  <a:cubicBezTo>
                    <a:pt x="152" y="143"/>
                    <a:pt x="391" y="73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3" name="Google Shape;9503;p5"/>
            <p:cNvSpPr/>
            <p:nvPr/>
          </p:nvSpPr>
          <p:spPr>
            <a:xfrm>
              <a:off x="1522614" y="3271954"/>
              <a:ext cx="50434" cy="18518"/>
            </a:xfrm>
            <a:custGeom>
              <a:avLst/>
              <a:gdLst/>
              <a:ahLst/>
              <a:cxnLst/>
              <a:rect l="l" t="t" r="r" b="b"/>
              <a:pathLst>
                <a:path w="1413" h="615" extrusionOk="0">
                  <a:moveTo>
                    <a:pt x="62" y="521"/>
                  </a:moveTo>
                  <a:cubicBezTo>
                    <a:pt x="607" y="614"/>
                    <a:pt x="865" y="614"/>
                    <a:pt x="1413" y="521"/>
                  </a:cubicBezTo>
                  <a:cubicBezTo>
                    <a:pt x="1253" y="262"/>
                    <a:pt x="1102" y="1"/>
                    <a:pt x="252" y="66"/>
                  </a:cubicBezTo>
                  <a:cubicBezTo>
                    <a:pt x="90" y="171"/>
                    <a:pt x="0" y="310"/>
                    <a:pt x="62" y="5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4" name="Google Shape;9504;p5"/>
            <p:cNvSpPr/>
            <p:nvPr/>
          </p:nvSpPr>
          <p:spPr>
            <a:xfrm>
              <a:off x="2020337" y="3279029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4"/>
                  </a:moveTo>
                  <a:cubicBezTo>
                    <a:pt x="192" y="53"/>
                    <a:pt x="39" y="1"/>
                    <a:pt x="2" y="104"/>
                  </a:cubicBezTo>
                  <a:cubicBezTo>
                    <a:pt x="0" y="154"/>
                    <a:pt x="157" y="206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5" name="Google Shape;9505;p5"/>
            <p:cNvSpPr/>
            <p:nvPr/>
          </p:nvSpPr>
          <p:spPr>
            <a:xfrm>
              <a:off x="4863121" y="3279391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5" y="22"/>
                    <a:pt x="5" y="5"/>
                    <a:pt x="0" y="92"/>
                  </a:cubicBezTo>
                  <a:cubicBezTo>
                    <a:pt x="149" y="71"/>
                    <a:pt x="379" y="89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6" name="Google Shape;9506;p5"/>
            <p:cNvSpPr/>
            <p:nvPr/>
          </p:nvSpPr>
          <p:spPr>
            <a:xfrm>
              <a:off x="2116740" y="3276289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3" y="104"/>
                  </a:moveTo>
                  <a:cubicBezTo>
                    <a:pt x="193" y="53"/>
                    <a:pt x="37" y="1"/>
                    <a:pt x="1" y="104"/>
                  </a:cubicBezTo>
                  <a:cubicBezTo>
                    <a:pt x="0" y="155"/>
                    <a:pt x="154" y="208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7" name="Google Shape;9507;p5"/>
            <p:cNvSpPr/>
            <p:nvPr/>
          </p:nvSpPr>
          <p:spPr>
            <a:xfrm>
              <a:off x="1707105" y="3278638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1" y="117"/>
                  </a:moveTo>
                  <a:cubicBezTo>
                    <a:pt x="151" y="142"/>
                    <a:pt x="391" y="73"/>
                    <a:pt x="293" y="26"/>
                  </a:cubicBezTo>
                  <a:cubicBezTo>
                    <a:pt x="239" y="1"/>
                    <a:pt x="1" y="70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8" name="Google Shape;9508;p5"/>
            <p:cNvSpPr/>
            <p:nvPr/>
          </p:nvSpPr>
          <p:spPr>
            <a:xfrm>
              <a:off x="5027339" y="3271171"/>
              <a:ext cx="21630" cy="6474"/>
            </a:xfrm>
            <a:custGeom>
              <a:avLst/>
              <a:gdLst/>
              <a:ahLst/>
              <a:cxnLst/>
              <a:rect l="l" t="t" r="r" b="b"/>
              <a:pathLst>
                <a:path w="606" h="215" extrusionOk="0">
                  <a:moveTo>
                    <a:pt x="606" y="182"/>
                  </a:moveTo>
                  <a:lnTo>
                    <a:pt x="606" y="1"/>
                  </a:lnTo>
                  <a:lnTo>
                    <a:pt x="26" y="1"/>
                  </a:lnTo>
                  <a:cubicBezTo>
                    <a:pt x="0" y="164"/>
                    <a:pt x="218" y="215"/>
                    <a:pt x="606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9" name="Google Shape;9509;p5"/>
            <p:cNvSpPr/>
            <p:nvPr/>
          </p:nvSpPr>
          <p:spPr>
            <a:xfrm>
              <a:off x="3975179" y="3273941"/>
              <a:ext cx="13706" cy="2740"/>
            </a:xfrm>
            <a:custGeom>
              <a:avLst/>
              <a:gdLst/>
              <a:ahLst/>
              <a:cxnLst/>
              <a:rect l="l" t="t" r="r" b="b"/>
              <a:pathLst>
                <a:path w="384" h="91" extrusionOk="0">
                  <a:moveTo>
                    <a:pt x="1" y="90"/>
                  </a:moveTo>
                  <a:cubicBezTo>
                    <a:pt x="151" y="71"/>
                    <a:pt x="379" y="89"/>
                    <a:pt x="383" y="0"/>
                  </a:cubicBezTo>
                  <a:cubicBezTo>
                    <a:pt x="236" y="20"/>
                    <a:pt x="7" y="4"/>
                    <a:pt x="1" y="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0" name="Google Shape;9510;p5"/>
            <p:cNvSpPr/>
            <p:nvPr/>
          </p:nvSpPr>
          <p:spPr>
            <a:xfrm>
              <a:off x="2216428" y="3273218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100" y="114"/>
                  </a:moveTo>
                  <a:cubicBezTo>
                    <a:pt x="153" y="139"/>
                    <a:pt x="392" y="70"/>
                    <a:pt x="292" y="24"/>
                  </a:cubicBezTo>
                  <a:cubicBezTo>
                    <a:pt x="238" y="1"/>
                    <a:pt x="0" y="67"/>
                    <a:pt x="100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1" name="Google Shape;9511;p5"/>
            <p:cNvSpPr/>
            <p:nvPr/>
          </p:nvSpPr>
          <p:spPr>
            <a:xfrm>
              <a:off x="8531814" y="3271171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6" y="22"/>
                    <a:pt x="5" y="5"/>
                    <a:pt x="1" y="92"/>
                  </a:cubicBezTo>
                  <a:cubicBezTo>
                    <a:pt x="150" y="71"/>
                    <a:pt x="379" y="90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2" name="Google Shape;9512;p5"/>
            <p:cNvSpPr/>
            <p:nvPr/>
          </p:nvSpPr>
          <p:spPr>
            <a:xfrm>
              <a:off x="5537625" y="3262650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3" y="102"/>
                  </a:moveTo>
                  <a:cubicBezTo>
                    <a:pt x="195" y="54"/>
                    <a:pt x="39" y="1"/>
                    <a:pt x="1" y="102"/>
                  </a:cubicBezTo>
                  <a:cubicBezTo>
                    <a:pt x="1" y="153"/>
                    <a:pt x="156" y="206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3" name="Google Shape;9513;p5"/>
            <p:cNvSpPr/>
            <p:nvPr/>
          </p:nvSpPr>
          <p:spPr>
            <a:xfrm>
              <a:off x="2075409" y="3263012"/>
              <a:ext cx="13849" cy="2710"/>
            </a:xfrm>
            <a:custGeom>
              <a:avLst/>
              <a:gdLst/>
              <a:ahLst/>
              <a:cxnLst/>
              <a:rect l="l" t="t" r="r" b="b"/>
              <a:pathLst>
                <a:path w="388" h="90" extrusionOk="0">
                  <a:moveTo>
                    <a:pt x="388" y="0"/>
                  </a:moveTo>
                  <a:cubicBezTo>
                    <a:pt x="235" y="20"/>
                    <a:pt x="5" y="2"/>
                    <a:pt x="0" y="89"/>
                  </a:cubicBezTo>
                  <a:cubicBezTo>
                    <a:pt x="149" y="72"/>
                    <a:pt x="383" y="89"/>
                    <a:pt x="3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4" name="Google Shape;9514;p5"/>
            <p:cNvSpPr/>
            <p:nvPr/>
          </p:nvSpPr>
          <p:spPr>
            <a:xfrm>
              <a:off x="1497166" y="3259850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6" y="105"/>
                  </a:moveTo>
                  <a:cubicBezTo>
                    <a:pt x="196" y="54"/>
                    <a:pt x="39" y="1"/>
                    <a:pt x="3" y="105"/>
                  </a:cubicBezTo>
                  <a:cubicBezTo>
                    <a:pt x="1" y="154"/>
                    <a:pt x="159" y="207"/>
                    <a:pt x="196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5" name="Google Shape;9515;p5"/>
            <p:cNvSpPr/>
            <p:nvPr/>
          </p:nvSpPr>
          <p:spPr>
            <a:xfrm>
              <a:off x="4357046" y="3259519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4" y="25"/>
                  </a:moveTo>
                  <a:cubicBezTo>
                    <a:pt x="241" y="0"/>
                    <a:pt x="0" y="68"/>
                    <a:pt x="101" y="116"/>
                  </a:cubicBezTo>
                  <a:cubicBezTo>
                    <a:pt x="153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6" name="Google Shape;9516;p5"/>
            <p:cNvSpPr/>
            <p:nvPr/>
          </p:nvSpPr>
          <p:spPr>
            <a:xfrm>
              <a:off x="2488971" y="3250757"/>
              <a:ext cx="20131" cy="16290"/>
            </a:xfrm>
            <a:custGeom>
              <a:avLst/>
              <a:gdLst/>
              <a:ahLst/>
              <a:cxnLst/>
              <a:rect l="l" t="t" r="r" b="b"/>
              <a:pathLst>
                <a:path w="564" h="541" extrusionOk="0">
                  <a:moveTo>
                    <a:pt x="563" y="135"/>
                  </a:moveTo>
                  <a:cubicBezTo>
                    <a:pt x="1" y="0"/>
                    <a:pt x="1" y="541"/>
                    <a:pt x="563" y="4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7" name="Google Shape;9517;p5"/>
            <p:cNvSpPr/>
            <p:nvPr/>
          </p:nvSpPr>
          <p:spPr>
            <a:xfrm>
              <a:off x="6600921" y="3256749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2" y="27"/>
                  </a:moveTo>
                  <a:cubicBezTo>
                    <a:pt x="239" y="1"/>
                    <a:pt x="0" y="69"/>
                    <a:pt x="98" y="117"/>
                  </a:cubicBezTo>
                  <a:cubicBezTo>
                    <a:pt x="154" y="143"/>
                    <a:pt x="392" y="74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8" name="Google Shape;9518;p5"/>
            <p:cNvSpPr/>
            <p:nvPr/>
          </p:nvSpPr>
          <p:spPr>
            <a:xfrm>
              <a:off x="6249856" y="3256749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3" y="27"/>
                  </a:moveTo>
                  <a:cubicBezTo>
                    <a:pt x="241" y="1"/>
                    <a:pt x="0" y="69"/>
                    <a:pt x="102" y="117"/>
                  </a:cubicBezTo>
                  <a:cubicBezTo>
                    <a:pt x="156" y="143"/>
                    <a:pt x="395" y="74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9" name="Google Shape;9519;p5"/>
            <p:cNvSpPr/>
            <p:nvPr/>
          </p:nvSpPr>
          <p:spPr>
            <a:xfrm>
              <a:off x="2271250" y="3249342"/>
              <a:ext cx="25734" cy="8220"/>
            </a:xfrm>
            <a:custGeom>
              <a:avLst/>
              <a:gdLst/>
              <a:ahLst/>
              <a:cxnLst/>
              <a:rect l="l" t="t" r="r" b="b"/>
              <a:pathLst>
                <a:path w="721" h="273" extrusionOk="0">
                  <a:moveTo>
                    <a:pt x="105" y="273"/>
                  </a:moveTo>
                  <a:lnTo>
                    <a:pt x="685" y="273"/>
                  </a:lnTo>
                  <a:cubicBezTo>
                    <a:pt x="655" y="165"/>
                    <a:pt x="720" y="13"/>
                    <a:pt x="492" y="0"/>
                  </a:cubicBezTo>
                  <a:cubicBezTo>
                    <a:pt x="477" y="142"/>
                    <a:pt x="1" y="71"/>
                    <a:pt x="10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0" name="Google Shape;9520;p5"/>
            <p:cNvSpPr/>
            <p:nvPr/>
          </p:nvSpPr>
          <p:spPr>
            <a:xfrm>
              <a:off x="2670678" y="325132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5"/>
                  </a:moveTo>
                  <a:cubicBezTo>
                    <a:pt x="242" y="1"/>
                    <a:pt x="0" y="70"/>
                    <a:pt x="102" y="117"/>
                  </a:cubicBezTo>
                  <a:cubicBezTo>
                    <a:pt x="155" y="142"/>
                    <a:pt x="395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1" name="Google Shape;9521;p5"/>
            <p:cNvSpPr/>
            <p:nvPr/>
          </p:nvSpPr>
          <p:spPr>
            <a:xfrm>
              <a:off x="4317214" y="3240520"/>
              <a:ext cx="29625" cy="12345"/>
            </a:xfrm>
            <a:custGeom>
              <a:avLst/>
              <a:gdLst/>
              <a:ahLst/>
              <a:cxnLst/>
              <a:rect l="l" t="t" r="r" b="b"/>
              <a:pathLst>
                <a:path w="830" h="410" extrusionOk="0">
                  <a:moveTo>
                    <a:pt x="829" y="384"/>
                  </a:moveTo>
                  <a:lnTo>
                    <a:pt x="829" y="22"/>
                  </a:lnTo>
                  <a:cubicBezTo>
                    <a:pt x="465" y="1"/>
                    <a:pt x="405" y="123"/>
                    <a:pt x="59" y="112"/>
                  </a:cubicBezTo>
                  <a:cubicBezTo>
                    <a:pt x="0" y="351"/>
                    <a:pt x="327" y="409"/>
                    <a:pt x="829" y="3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2" name="Google Shape;9522;p5"/>
            <p:cNvSpPr/>
            <p:nvPr/>
          </p:nvSpPr>
          <p:spPr>
            <a:xfrm>
              <a:off x="1414718" y="3242899"/>
              <a:ext cx="27519" cy="11171"/>
            </a:xfrm>
            <a:custGeom>
              <a:avLst/>
              <a:gdLst/>
              <a:ahLst/>
              <a:cxnLst/>
              <a:rect l="l" t="t" r="r" b="b"/>
              <a:pathLst>
                <a:path w="771" h="371" extrusionOk="0">
                  <a:moveTo>
                    <a:pt x="770" y="305"/>
                  </a:moveTo>
                  <a:lnTo>
                    <a:pt x="770" y="33"/>
                  </a:lnTo>
                  <a:cubicBezTo>
                    <a:pt x="483" y="50"/>
                    <a:pt x="58" y="0"/>
                    <a:pt x="0" y="124"/>
                  </a:cubicBezTo>
                  <a:cubicBezTo>
                    <a:pt x="383" y="124"/>
                    <a:pt x="243" y="371"/>
                    <a:pt x="770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3" name="Google Shape;9523;p5"/>
            <p:cNvSpPr/>
            <p:nvPr/>
          </p:nvSpPr>
          <p:spPr>
            <a:xfrm>
              <a:off x="1855119" y="3232391"/>
              <a:ext cx="41332" cy="16982"/>
            </a:xfrm>
            <a:custGeom>
              <a:avLst/>
              <a:gdLst/>
              <a:ahLst/>
              <a:cxnLst/>
              <a:rect l="l" t="t" r="r" b="b"/>
              <a:pathLst>
                <a:path w="1158" h="564" extrusionOk="0">
                  <a:moveTo>
                    <a:pt x="1" y="199"/>
                  </a:moveTo>
                  <a:cubicBezTo>
                    <a:pt x="211" y="404"/>
                    <a:pt x="524" y="560"/>
                    <a:pt x="1157" y="563"/>
                  </a:cubicBezTo>
                  <a:lnTo>
                    <a:pt x="1157" y="110"/>
                  </a:lnTo>
                  <a:cubicBezTo>
                    <a:pt x="819" y="161"/>
                    <a:pt x="27" y="1"/>
                    <a:pt x="1" y="1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4" name="Google Shape;9524;p5"/>
            <p:cNvSpPr/>
            <p:nvPr/>
          </p:nvSpPr>
          <p:spPr>
            <a:xfrm>
              <a:off x="857033" y="3232933"/>
              <a:ext cx="45865" cy="16771"/>
            </a:xfrm>
            <a:custGeom>
              <a:avLst/>
              <a:gdLst/>
              <a:ahLst/>
              <a:cxnLst/>
              <a:rect l="l" t="t" r="r" b="b"/>
              <a:pathLst>
                <a:path w="1285" h="557" extrusionOk="0">
                  <a:moveTo>
                    <a:pt x="965" y="1"/>
                  </a:moveTo>
                  <a:cubicBezTo>
                    <a:pt x="361" y="18"/>
                    <a:pt x="38" y="168"/>
                    <a:pt x="0" y="454"/>
                  </a:cubicBezTo>
                  <a:cubicBezTo>
                    <a:pt x="365" y="434"/>
                    <a:pt x="426" y="557"/>
                    <a:pt x="776" y="545"/>
                  </a:cubicBezTo>
                  <a:cubicBezTo>
                    <a:pt x="901" y="355"/>
                    <a:pt x="1285" y="140"/>
                    <a:pt x="9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5" name="Google Shape;9525;p5"/>
            <p:cNvSpPr/>
            <p:nvPr/>
          </p:nvSpPr>
          <p:spPr>
            <a:xfrm>
              <a:off x="5613399" y="3238353"/>
              <a:ext cx="14919" cy="9244"/>
            </a:xfrm>
            <a:custGeom>
              <a:avLst/>
              <a:gdLst/>
              <a:ahLst/>
              <a:cxnLst/>
              <a:rect l="l" t="t" r="r" b="b"/>
              <a:pathLst>
                <a:path w="418" h="307" extrusionOk="0">
                  <a:moveTo>
                    <a:pt x="383" y="274"/>
                  </a:moveTo>
                  <a:cubicBezTo>
                    <a:pt x="357" y="165"/>
                    <a:pt x="418" y="17"/>
                    <a:pt x="193" y="1"/>
                  </a:cubicBezTo>
                  <a:cubicBezTo>
                    <a:pt x="180" y="57"/>
                    <a:pt x="163" y="109"/>
                    <a:pt x="0" y="94"/>
                  </a:cubicBezTo>
                  <a:cubicBezTo>
                    <a:pt x="21" y="203"/>
                    <a:pt x="56" y="306"/>
                    <a:pt x="383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6" name="Google Shape;9526;p5"/>
            <p:cNvSpPr/>
            <p:nvPr/>
          </p:nvSpPr>
          <p:spPr>
            <a:xfrm>
              <a:off x="2477942" y="324311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2"/>
                    <a:pt x="393" y="71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7" name="Google Shape;9527;p5"/>
            <p:cNvSpPr/>
            <p:nvPr/>
          </p:nvSpPr>
          <p:spPr>
            <a:xfrm>
              <a:off x="4119731" y="3237961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3" y="105"/>
                  </a:moveTo>
                  <a:cubicBezTo>
                    <a:pt x="193" y="53"/>
                    <a:pt x="38" y="1"/>
                    <a:pt x="0" y="105"/>
                  </a:cubicBezTo>
                  <a:cubicBezTo>
                    <a:pt x="0" y="156"/>
                    <a:pt x="157" y="208"/>
                    <a:pt x="193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8" name="Google Shape;9528;p5"/>
            <p:cNvSpPr/>
            <p:nvPr/>
          </p:nvSpPr>
          <p:spPr>
            <a:xfrm>
              <a:off x="2264540" y="3237660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3" y="24"/>
                  </a:moveTo>
                  <a:cubicBezTo>
                    <a:pt x="241" y="0"/>
                    <a:pt x="1" y="68"/>
                    <a:pt x="104" y="118"/>
                  </a:cubicBezTo>
                  <a:cubicBezTo>
                    <a:pt x="155" y="140"/>
                    <a:pt x="395" y="72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9" name="Google Shape;9529;p5"/>
            <p:cNvSpPr/>
            <p:nvPr/>
          </p:nvSpPr>
          <p:spPr>
            <a:xfrm>
              <a:off x="3706633" y="3235613"/>
              <a:ext cx="13849" cy="2770"/>
            </a:xfrm>
            <a:custGeom>
              <a:avLst/>
              <a:gdLst/>
              <a:ahLst/>
              <a:cxnLst/>
              <a:rect l="l" t="t" r="r" b="b"/>
              <a:pathLst>
                <a:path w="388" h="92" extrusionOk="0">
                  <a:moveTo>
                    <a:pt x="387" y="1"/>
                  </a:moveTo>
                  <a:cubicBezTo>
                    <a:pt x="241" y="20"/>
                    <a:pt x="7" y="4"/>
                    <a:pt x="1" y="92"/>
                  </a:cubicBezTo>
                  <a:cubicBezTo>
                    <a:pt x="154" y="72"/>
                    <a:pt x="382" y="91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0" name="Google Shape;9530;p5"/>
            <p:cNvSpPr/>
            <p:nvPr/>
          </p:nvSpPr>
          <p:spPr>
            <a:xfrm>
              <a:off x="4501669" y="3232180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9" y="115"/>
                  </a:moveTo>
                  <a:cubicBezTo>
                    <a:pt x="153" y="139"/>
                    <a:pt x="392" y="73"/>
                    <a:pt x="291" y="26"/>
                  </a:cubicBezTo>
                  <a:cubicBezTo>
                    <a:pt x="238" y="1"/>
                    <a:pt x="0" y="69"/>
                    <a:pt x="99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1" name="Google Shape;9531;p5"/>
            <p:cNvSpPr/>
            <p:nvPr/>
          </p:nvSpPr>
          <p:spPr>
            <a:xfrm>
              <a:off x="3414103" y="3232180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6"/>
                  </a:moveTo>
                  <a:cubicBezTo>
                    <a:pt x="241" y="1"/>
                    <a:pt x="1" y="69"/>
                    <a:pt x="100" y="115"/>
                  </a:cubicBezTo>
                  <a:cubicBezTo>
                    <a:pt x="152" y="141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2" name="Google Shape;9532;p5"/>
            <p:cNvSpPr/>
            <p:nvPr/>
          </p:nvSpPr>
          <p:spPr>
            <a:xfrm>
              <a:off x="7082796" y="3226701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6"/>
                  </a:moveTo>
                  <a:cubicBezTo>
                    <a:pt x="238" y="0"/>
                    <a:pt x="0" y="71"/>
                    <a:pt x="99" y="118"/>
                  </a:cubicBezTo>
                  <a:cubicBezTo>
                    <a:pt x="153" y="143"/>
                    <a:pt x="392" y="73"/>
                    <a:pt x="290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3" name="Google Shape;9533;p5"/>
            <p:cNvSpPr/>
            <p:nvPr/>
          </p:nvSpPr>
          <p:spPr>
            <a:xfrm>
              <a:off x="2457348" y="3226701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38" y="0"/>
                    <a:pt x="0" y="71"/>
                    <a:pt x="100" y="118"/>
                  </a:cubicBezTo>
                  <a:cubicBezTo>
                    <a:pt x="152" y="143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4" name="Google Shape;9534;p5"/>
            <p:cNvSpPr/>
            <p:nvPr/>
          </p:nvSpPr>
          <p:spPr>
            <a:xfrm>
              <a:off x="5640810" y="3221974"/>
              <a:ext cx="13884" cy="5540"/>
            </a:xfrm>
            <a:custGeom>
              <a:avLst/>
              <a:gdLst/>
              <a:ahLst/>
              <a:cxnLst/>
              <a:rect l="l" t="t" r="r" b="b"/>
              <a:pathLst>
                <a:path w="389" h="184" extrusionOk="0">
                  <a:moveTo>
                    <a:pt x="1" y="183"/>
                  </a:moveTo>
                  <a:lnTo>
                    <a:pt x="389" y="183"/>
                  </a:lnTo>
                  <a:lnTo>
                    <a:pt x="389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5" name="Google Shape;9535;p5"/>
            <p:cNvSpPr/>
            <p:nvPr/>
          </p:nvSpPr>
          <p:spPr>
            <a:xfrm>
              <a:off x="4487357" y="3211044"/>
              <a:ext cx="26591" cy="12225"/>
            </a:xfrm>
            <a:custGeom>
              <a:avLst/>
              <a:gdLst/>
              <a:ahLst/>
              <a:cxnLst/>
              <a:rect l="l" t="t" r="r" b="b"/>
              <a:pathLst>
                <a:path w="745" h="406" extrusionOk="0">
                  <a:moveTo>
                    <a:pt x="306" y="1"/>
                  </a:moveTo>
                  <a:cubicBezTo>
                    <a:pt x="0" y="136"/>
                    <a:pt x="89" y="405"/>
                    <a:pt x="692" y="364"/>
                  </a:cubicBezTo>
                  <a:cubicBezTo>
                    <a:pt x="745" y="156"/>
                    <a:pt x="647" y="22"/>
                    <a:pt x="30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6" name="Google Shape;9536;p5"/>
            <p:cNvSpPr/>
            <p:nvPr/>
          </p:nvSpPr>
          <p:spPr>
            <a:xfrm>
              <a:off x="3352142" y="3218481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100" y="117"/>
                  </a:moveTo>
                  <a:cubicBezTo>
                    <a:pt x="151" y="143"/>
                    <a:pt x="392" y="72"/>
                    <a:pt x="293" y="27"/>
                  </a:cubicBezTo>
                  <a:cubicBezTo>
                    <a:pt x="242" y="0"/>
                    <a:pt x="1" y="71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7" name="Google Shape;9537;p5"/>
            <p:cNvSpPr/>
            <p:nvPr/>
          </p:nvSpPr>
          <p:spPr>
            <a:xfrm>
              <a:off x="7844246" y="3200717"/>
              <a:ext cx="35478" cy="19120"/>
            </a:xfrm>
            <a:custGeom>
              <a:avLst/>
              <a:gdLst/>
              <a:ahLst/>
              <a:cxnLst/>
              <a:rect l="l" t="t" r="r" b="b"/>
              <a:pathLst>
                <a:path w="994" h="635" extrusionOk="0">
                  <a:moveTo>
                    <a:pt x="558" y="617"/>
                  </a:moveTo>
                  <a:cubicBezTo>
                    <a:pt x="506" y="350"/>
                    <a:pt x="994" y="337"/>
                    <a:pt x="943" y="72"/>
                  </a:cubicBezTo>
                  <a:cubicBezTo>
                    <a:pt x="1" y="0"/>
                    <a:pt x="75" y="635"/>
                    <a:pt x="558" y="6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8" name="Google Shape;9538;p5"/>
            <p:cNvSpPr/>
            <p:nvPr/>
          </p:nvSpPr>
          <p:spPr>
            <a:xfrm>
              <a:off x="2677566" y="3215832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99" y="115"/>
                  </a:moveTo>
                  <a:cubicBezTo>
                    <a:pt x="156" y="139"/>
                    <a:pt x="395" y="70"/>
                    <a:pt x="294" y="23"/>
                  </a:cubicBezTo>
                  <a:cubicBezTo>
                    <a:pt x="242" y="1"/>
                    <a:pt x="1" y="66"/>
                    <a:pt x="99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9" name="Google Shape;9539;p5"/>
            <p:cNvSpPr/>
            <p:nvPr/>
          </p:nvSpPr>
          <p:spPr>
            <a:xfrm>
              <a:off x="1872216" y="3215832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3"/>
                  </a:moveTo>
                  <a:cubicBezTo>
                    <a:pt x="242" y="1"/>
                    <a:pt x="1" y="68"/>
                    <a:pt x="104" y="115"/>
                  </a:cubicBezTo>
                  <a:cubicBezTo>
                    <a:pt x="157" y="139"/>
                    <a:pt x="396" y="70"/>
                    <a:pt x="294" y="2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0" name="Google Shape;9540;p5"/>
            <p:cNvSpPr/>
            <p:nvPr/>
          </p:nvSpPr>
          <p:spPr>
            <a:xfrm>
              <a:off x="4920656" y="3200115"/>
              <a:ext cx="34229" cy="17223"/>
            </a:xfrm>
            <a:custGeom>
              <a:avLst/>
              <a:gdLst/>
              <a:ahLst/>
              <a:cxnLst/>
              <a:rect l="l" t="t" r="r" b="b"/>
              <a:pathLst>
                <a:path w="959" h="572" extrusionOk="0">
                  <a:moveTo>
                    <a:pt x="704" y="545"/>
                  </a:moveTo>
                  <a:cubicBezTo>
                    <a:pt x="863" y="441"/>
                    <a:pt x="958" y="302"/>
                    <a:pt x="894" y="92"/>
                  </a:cubicBezTo>
                  <a:cubicBezTo>
                    <a:pt x="627" y="95"/>
                    <a:pt x="469" y="48"/>
                    <a:pt x="313" y="1"/>
                  </a:cubicBezTo>
                  <a:cubicBezTo>
                    <a:pt x="0" y="147"/>
                    <a:pt x="82" y="571"/>
                    <a:pt x="704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1" name="Google Shape;9541;p5"/>
            <p:cNvSpPr/>
            <p:nvPr/>
          </p:nvSpPr>
          <p:spPr>
            <a:xfrm>
              <a:off x="2716149" y="3204300"/>
              <a:ext cx="20131" cy="16259"/>
            </a:xfrm>
            <a:custGeom>
              <a:avLst/>
              <a:gdLst/>
              <a:ahLst/>
              <a:cxnLst/>
              <a:rect l="l" t="t" r="r" b="b"/>
              <a:pathLst>
                <a:path w="564" h="540" extrusionOk="0">
                  <a:moveTo>
                    <a:pt x="563" y="406"/>
                  </a:moveTo>
                  <a:lnTo>
                    <a:pt x="563" y="133"/>
                  </a:lnTo>
                  <a:cubicBezTo>
                    <a:pt x="0" y="0"/>
                    <a:pt x="0" y="539"/>
                    <a:pt x="563" y="4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2" name="Google Shape;9542;p5"/>
            <p:cNvSpPr/>
            <p:nvPr/>
          </p:nvSpPr>
          <p:spPr>
            <a:xfrm>
              <a:off x="6518365" y="3210261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4" y="27"/>
                  </a:moveTo>
                  <a:cubicBezTo>
                    <a:pt x="236" y="1"/>
                    <a:pt x="0" y="71"/>
                    <a:pt x="101" y="118"/>
                  </a:cubicBezTo>
                  <a:cubicBezTo>
                    <a:pt x="151" y="143"/>
                    <a:pt x="392" y="72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3" name="Google Shape;9543;p5"/>
            <p:cNvSpPr/>
            <p:nvPr/>
          </p:nvSpPr>
          <p:spPr>
            <a:xfrm>
              <a:off x="2631667" y="3205534"/>
              <a:ext cx="21951" cy="8762"/>
            </a:xfrm>
            <a:custGeom>
              <a:avLst/>
              <a:gdLst/>
              <a:ahLst/>
              <a:cxnLst/>
              <a:rect l="l" t="t" r="r" b="b"/>
              <a:pathLst>
                <a:path w="615" h="291" extrusionOk="0">
                  <a:moveTo>
                    <a:pt x="614" y="274"/>
                  </a:moveTo>
                  <a:lnTo>
                    <a:pt x="614" y="1"/>
                  </a:lnTo>
                  <a:lnTo>
                    <a:pt x="34" y="1"/>
                  </a:lnTo>
                  <a:cubicBezTo>
                    <a:pt x="1" y="201"/>
                    <a:pt x="194" y="291"/>
                    <a:pt x="614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4" name="Google Shape;9544;p5"/>
            <p:cNvSpPr/>
            <p:nvPr/>
          </p:nvSpPr>
          <p:spPr>
            <a:xfrm>
              <a:off x="1833597" y="3202915"/>
              <a:ext cx="14670" cy="9455"/>
            </a:xfrm>
            <a:custGeom>
              <a:avLst/>
              <a:gdLst/>
              <a:ahLst/>
              <a:cxnLst/>
              <a:rect l="l" t="t" r="r" b="b"/>
              <a:pathLst>
                <a:path w="411" h="314" extrusionOk="0">
                  <a:moveTo>
                    <a:pt x="410" y="271"/>
                  </a:moveTo>
                  <a:lnTo>
                    <a:pt x="410" y="91"/>
                  </a:lnTo>
                  <a:cubicBezTo>
                    <a:pt x="220" y="91"/>
                    <a:pt x="182" y="16"/>
                    <a:pt x="25" y="1"/>
                  </a:cubicBezTo>
                  <a:cubicBezTo>
                    <a:pt x="45" y="140"/>
                    <a:pt x="0" y="314"/>
                    <a:pt x="410" y="2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5" name="Google Shape;9545;p5"/>
            <p:cNvSpPr/>
            <p:nvPr/>
          </p:nvSpPr>
          <p:spPr>
            <a:xfrm>
              <a:off x="1600565" y="3208304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0" y="92"/>
                  </a:moveTo>
                  <a:cubicBezTo>
                    <a:pt x="149" y="71"/>
                    <a:pt x="380" y="89"/>
                    <a:pt x="385" y="0"/>
                  </a:cubicBezTo>
                  <a:cubicBezTo>
                    <a:pt x="235" y="23"/>
                    <a:pt x="5" y="4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6" name="Google Shape;9546;p5"/>
            <p:cNvSpPr/>
            <p:nvPr/>
          </p:nvSpPr>
          <p:spPr>
            <a:xfrm>
              <a:off x="8380302" y="3202493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3" y="102"/>
                  </a:moveTo>
                  <a:cubicBezTo>
                    <a:pt x="195" y="51"/>
                    <a:pt x="39" y="0"/>
                    <a:pt x="1" y="102"/>
                  </a:cubicBezTo>
                  <a:cubicBezTo>
                    <a:pt x="1" y="153"/>
                    <a:pt x="159" y="205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7" name="Google Shape;9547;p5"/>
            <p:cNvSpPr/>
            <p:nvPr/>
          </p:nvSpPr>
          <p:spPr>
            <a:xfrm>
              <a:off x="7447531" y="3204752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4" y="27"/>
                  </a:moveTo>
                  <a:cubicBezTo>
                    <a:pt x="240" y="1"/>
                    <a:pt x="1" y="71"/>
                    <a:pt x="100" y="118"/>
                  </a:cubicBezTo>
                  <a:cubicBezTo>
                    <a:pt x="153" y="143"/>
                    <a:pt x="394" y="75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8" name="Google Shape;9548;p5"/>
            <p:cNvSpPr/>
            <p:nvPr/>
          </p:nvSpPr>
          <p:spPr>
            <a:xfrm>
              <a:off x="2288775" y="3202704"/>
              <a:ext cx="20737" cy="5781"/>
            </a:xfrm>
            <a:custGeom>
              <a:avLst/>
              <a:gdLst/>
              <a:ahLst/>
              <a:cxnLst/>
              <a:rect l="l" t="t" r="r" b="b"/>
              <a:pathLst>
                <a:path w="581" h="192" extrusionOk="0">
                  <a:moveTo>
                    <a:pt x="1" y="186"/>
                  </a:moveTo>
                  <a:cubicBezTo>
                    <a:pt x="333" y="192"/>
                    <a:pt x="497" y="118"/>
                    <a:pt x="580" y="5"/>
                  </a:cubicBezTo>
                  <a:cubicBezTo>
                    <a:pt x="249" y="1"/>
                    <a:pt x="85" y="75"/>
                    <a:pt x="1" y="18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9" name="Google Shape;9549;p5"/>
            <p:cNvSpPr/>
            <p:nvPr/>
          </p:nvSpPr>
          <p:spPr>
            <a:xfrm>
              <a:off x="2653688" y="3197375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578" y="92"/>
                  </a:moveTo>
                  <a:cubicBezTo>
                    <a:pt x="382" y="93"/>
                    <a:pt x="349" y="17"/>
                    <a:pt x="192" y="0"/>
                  </a:cubicBezTo>
                  <a:cubicBezTo>
                    <a:pt x="192" y="92"/>
                    <a:pt x="35" y="107"/>
                    <a:pt x="0" y="183"/>
                  </a:cubicBezTo>
                  <a:cubicBezTo>
                    <a:pt x="192" y="181"/>
                    <a:pt x="230" y="256"/>
                    <a:pt x="385" y="272"/>
                  </a:cubicBezTo>
                  <a:cubicBezTo>
                    <a:pt x="382" y="182"/>
                    <a:pt x="542" y="165"/>
                    <a:pt x="578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0" name="Google Shape;9550;p5"/>
            <p:cNvSpPr/>
            <p:nvPr/>
          </p:nvSpPr>
          <p:spPr>
            <a:xfrm>
              <a:off x="6129967" y="3189908"/>
              <a:ext cx="26520" cy="15266"/>
            </a:xfrm>
            <a:custGeom>
              <a:avLst/>
              <a:gdLst/>
              <a:ahLst/>
              <a:cxnLst/>
              <a:rect l="l" t="t" r="r" b="b"/>
              <a:pathLst>
                <a:path w="743" h="507" extrusionOk="0">
                  <a:moveTo>
                    <a:pt x="1" y="74"/>
                  </a:moveTo>
                  <a:lnTo>
                    <a:pt x="1" y="435"/>
                  </a:lnTo>
                  <a:cubicBezTo>
                    <a:pt x="742" y="507"/>
                    <a:pt x="742" y="0"/>
                    <a:pt x="1" y="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1" name="Google Shape;9551;p5"/>
            <p:cNvSpPr/>
            <p:nvPr/>
          </p:nvSpPr>
          <p:spPr>
            <a:xfrm>
              <a:off x="5500577" y="3186446"/>
              <a:ext cx="35086" cy="16410"/>
            </a:xfrm>
            <a:custGeom>
              <a:avLst/>
              <a:gdLst/>
              <a:ahLst/>
              <a:cxnLst/>
              <a:rect l="l" t="t" r="r" b="b"/>
              <a:pathLst>
                <a:path w="983" h="545" extrusionOk="0">
                  <a:moveTo>
                    <a:pt x="844" y="1"/>
                  </a:moveTo>
                  <a:lnTo>
                    <a:pt x="74" y="1"/>
                  </a:lnTo>
                  <a:cubicBezTo>
                    <a:pt x="1" y="307"/>
                    <a:pt x="408" y="387"/>
                    <a:pt x="654" y="545"/>
                  </a:cubicBezTo>
                  <a:cubicBezTo>
                    <a:pt x="647" y="332"/>
                    <a:pt x="983" y="279"/>
                    <a:pt x="84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2" name="Google Shape;9552;p5"/>
            <p:cNvSpPr/>
            <p:nvPr/>
          </p:nvSpPr>
          <p:spPr>
            <a:xfrm>
              <a:off x="2904781" y="3193913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2" y="25"/>
                  </a:moveTo>
                  <a:cubicBezTo>
                    <a:pt x="237" y="1"/>
                    <a:pt x="1" y="67"/>
                    <a:pt x="99" y="115"/>
                  </a:cubicBezTo>
                  <a:cubicBezTo>
                    <a:pt x="152" y="142"/>
                    <a:pt x="390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3" name="Google Shape;9553;p5"/>
            <p:cNvSpPr/>
            <p:nvPr/>
          </p:nvSpPr>
          <p:spPr>
            <a:xfrm>
              <a:off x="7588799" y="3186446"/>
              <a:ext cx="20773" cy="8250"/>
            </a:xfrm>
            <a:custGeom>
              <a:avLst/>
              <a:gdLst/>
              <a:ahLst/>
              <a:cxnLst/>
              <a:rect l="l" t="t" r="r" b="b"/>
              <a:pathLst>
                <a:path w="582" h="274" extrusionOk="0">
                  <a:moveTo>
                    <a:pt x="581" y="1"/>
                  </a:moveTo>
                  <a:lnTo>
                    <a:pt x="0" y="1"/>
                  </a:lnTo>
                  <a:lnTo>
                    <a:pt x="0" y="273"/>
                  </a:lnTo>
                  <a:lnTo>
                    <a:pt x="581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4" name="Google Shape;9554;p5"/>
            <p:cNvSpPr/>
            <p:nvPr/>
          </p:nvSpPr>
          <p:spPr>
            <a:xfrm>
              <a:off x="8270157" y="3186054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5" y="104"/>
                  </a:moveTo>
                  <a:cubicBezTo>
                    <a:pt x="197" y="53"/>
                    <a:pt x="39" y="1"/>
                    <a:pt x="1" y="104"/>
                  </a:cubicBezTo>
                  <a:cubicBezTo>
                    <a:pt x="1" y="156"/>
                    <a:pt x="158" y="208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5" name="Google Shape;9555;p5"/>
            <p:cNvSpPr/>
            <p:nvPr/>
          </p:nvSpPr>
          <p:spPr>
            <a:xfrm>
              <a:off x="5079699" y="318295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4" y="117"/>
                  </a:moveTo>
                  <a:cubicBezTo>
                    <a:pt x="157" y="141"/>
                    <a:pt x="393" y="72"/>
                    <a:pt x="296" y="26"/>
                  </a:cubicBezTo>
                  <a:cubicBezTo>
                    <a:pt x="242" y="0"/>
                    <a:pt x="1" y="70"/>
                    <a:pt x="104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6" name="Google Shape;9556;p5"/>
            <p:cNvSpPr/>
            <p:nvPr/>
          </p:nvSpPr>
          <p:spPr>
            <a:xfrm>
              <a:off x="1336624" y="3160462"/>
              <a:ext cx="52218" cy="28032"/>
            </a:xfrm>
            <a:custGeom>
              <a:avLst/>
              <a:gdLst/>
              <a:ahLst/>
              <a:cxnLst/>
              <a:rect l="l" t="t" r="r" b="b"/>
              <a:pathLst>
                <a:path w="1463" h="931" extrusionOk="0">
                  <a:moveTo>
                    <a:pt x="450" y="591"/>
                  </a:moveTo>
                  <a:cubicBezTo>
                    <a:pt x="587" y="702"/>
                    <a:pt x="336" y="930"/>
                    <a:pt x="836" y="864"/>
                  </a:cubicBezTo>
                  <a:cubicBezTo>
                    <a:pt x="1462" y="635"/>
                    <a:pt x="634" y="1"/>
                    <a:pt x="63" y="319"/>
                  </a:cubicBezTo>
                  <a:cubicBezTo>
                    <a:pt x="0" y="499"/>
                    <a:pt x="336" y="497"/>
                    <a:pt x="450" y="5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7" name="Google Shape;9557;p5"/>
            <p:cNvSpPr/>
            <p:nvPr/>
          </p:nvSpPr>
          <p:spPr>
            <a:xfrm>
              <a:off x="7003667" y="3178286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1" y="181"/>
                  </a:moveTo>
                  <a:lnTo>
                    <a:pt x="388" y="181"/>
                  </a:lnTo>
                  <a:lnTo>
                    <a:pt x="38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8" name="Google Shape;9558;p5"/>
            <p:cNvSpPr/>
            <p:nvPr/>
          </p:nvSpPr>
          <p:spPr>
            <a:xfrm>
              <a:off x="2917987" y="3175516"/>
              <a:ext cx="29482" cy="9906"/>
            </a:xfrm>
            <a:custGeom>
              <a:avLst/>
              <a:gdLst/>
              <a:ahLst/>
              <a:cxnLst/>
              <a:rect l="l" t="t" r="r" b="b"/>
              <a:pathLst>
                <a:path w="826" h="329" extrusionOk="0">
                  <a:moveTo>
                    <a:pt x="692" y="273"/>
                  </a:moveTo>
                  <a:cubicBezTo>
                    <a:pt x="825" y="29"/>
                    <a:pt x="294" y="97"/>
                    <a:pt x="115" y="1"/>
                  </a:cubicBezTo>
                  <a:cubicBezTo>
                    <a:pt x="0" y="237"/>
                    <a:pt x="192" y="328"/>
                    <a:pt x="692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9" name="Google Shape;9559;p5"/>
            <p:cNvSpPr/>
            <p:nvPr/>
          </p:nvSpPr>
          <p:spPr>
            <a:xfrm>
              <a:off x="1610666" y="3180213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102" y="117"/>
                  </a:moveTo>
                  <a:cubicBezTo>
                    <a:pt x="153" y="142"/>
                    <a:pt x="392" y="73"/>
                    <a:pt x="294" y="26"/>
                  </a:cubicBezTo>
                  <a:cubicBezTo>
                    <a:pt x="239" y="0"/>
                    <a:pt x="0" y="71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0" name="Google Shape;9560;p5"/>
            <p:cNvSpPr/>
            <p:nvPr/>
          </p:nvSpPr>
          <p:spPr>
            <a:xfrm>
              <a:off x="2818835" y="3175155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1" y="103"/>
                  </a:moveTo>
                  <a:cubicBezTo>
                    <a:pt x="194" y="53"/>
                    <a:pt x="36" y="1"/>
                    <a:pt x="0" y="103"/>
                  </a:cubicBezTo>
                  <a:cubicBezTo>
                    <a:pt x="0" y="154"/>
                    <a:pt x="154" y="206"/>
                    <a:pt x="191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1" name="Google Shape;9561;p5"/>
            <p:cNvSpPr/>
            <p:nvPr/>
          </p:nvSpPr>
          <p:spPr>
            <a:xfrm>
              <a:off x="1004940" y="317744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7"/>
                  </a:moveTo>
                  <a:cubicBezTo>
                    <a:pt x="240" y="1"/>
                    <a:pt x="1" y="71"/>
                    <a:pt x="101" y="117"/>
                  </a:cubicBezTo>
                  <a:cubicBezTo>
                    <a:pt x="152" y="143"/>
                    <a:pt x="394" y="75"/>
                    <a:pt x="296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2" name="Google Shape;9562;p5"/>
            <p:cNvSpPr/>
            <p:nvPr/>
          </p:nvSpPr>
          <p:spPr>
            <a:xfrm>
              <a:off x="660834" y="3177533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5"/>
                  </a:moveTo>
                  <a:cubicBezTo>
                    <a:pt x="156" y="140"/>
                    <a:pt x="393" y="71"/>
                    <a:pt x="294" y="25"/>
                  </a:cubicBezTo>
                  <a:cubicBezTo>
                    <a:pt x="242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3" name="Google Shape;9563;p5"/>
            <p:cNvSpPr/>
            <p:nvPr/>
          </p:nvSpPr>
          <p:spPr>
            <a:xfrm>
              <a:off x="492262" y="3169314"/>
              <a:ext cx="28483" cy="11713"/>
            </a:xfrm>
            <a:custGeom>
              <a:avLst/>
              <a:gdLst/>
              <a:ahLst/>
              <a:cxnLst/>
              <a:rect l="l" t="t" r="r" b="b"/>
              <a:pathLst>
                <a:path w="798" h="389" extrusionOk="0">
                  <a:moveTo>
                    <a:pt x="771" y="25"/>
                  </a:moveTo>
                  <a:cubicBezTo>
                    <a:pt x="336" y="0"/>
                    <a:pt x="49" y="46"/>
                    <a:pt x="1" y="208"/>
                  </a:cubicBezTo>
                  <a:cubicBezTo>
                    <a:pt x="279" y="229"/>
                    <a:pt x="326" y="358"/>
                    <a:pt x="580" y="388"/>
                  </a:cubicBezTo>
                  <a:cubicBezTo>
                    <a:pt x="539" y="217"/>
                    <a:pt x="797" y="188"/>
                    <a:pt x="77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4" name="Google Shape;9564;p5"/>
            <p:cNvSpPr/>
            <p:nvPr/>
          </p:nvSpPr>
          <p:spPr>
            <a:xfrm>
              <a:off x="2089293" y="3167989"/>
              <a:ext cx="38726" cy="12646"/>
            </a:xfrm>
            <a:custGeom>
              <a:avLst/>
              <a:gdLst/>
              <a:ahLst/>
              <a:cxnLst/>
              <a:rect l="l" t="t" r="r" b="b"/>
              <a:pathLst>
                <a:path w="1085" h="420" extrusionOk="0">
                  <a:moveTo>
                    <a:pt x="962" y="341"/>
                  </a:moveTo>
                  <a:cubicBezTo>
                    <a:pt x="1085" y="121"/>
                    <a:pt x="42" y="0"/>
                    <a:pt x="0" y="158"/>
                  </a:cubicBezTo>
                  <a:cubicBezTo>
                    <a:pt x="366" y="197"/>
                    <a:pt x="347" y="419"/>
                    <a:pt x="962" y="34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5" name="Google Shape;9565;p5"/>
            <p:cNvSpPr/>
            <p:nvPr/>
          </p:nvSpPr>
          <p:spPr>
            <a:xfrm>
              <a:off x="8662517" y="3172716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8" y="22"/>
                    <a:pt x="5" y="5"/>
                    <a:pt x="0" y="92"/>
                  </a:cubicBezTo>
                  <a:cubicBezTo>
                    <a:pt x="150" y="73"/>
                    <a:pt x="381" y="91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6" name="Google Shape;9566;p5"/>
            <p:cNvSpPr/>
            <p:nvPr/>
          </p:nvSpPr>
          <p:spPr>
            <a:xfrm>
              <a:off x="216150" y="3170067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3" y="0"/>
                  </a:moveTo>
                  <a:lnTo>
                    <a:pt x="25" y="0"/>
                  </a:lnTo>
                  <a:cubicBezTo>
                    <a:pt x="0" y="163"/>
                    <a:pt x="216" y="213"/>
                    <a:pt x="603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7" name="Google Shape;9567;p5"/>
            <p:cNvSpPr/>
            <p:nvPr/>
          </p:nvSpPr>
          <p:spPr>
            <a:xfrm>
              <a:off x="5585845" y="3164195"/>
              <a:ext cx="6853" cy="6233"/>
            </a:xfrm>
            <a:custGeom>
              <a:avLst/>
              <a:gdLst/>
              <a:ahLst/>
              <a:cxnLst/>
              <a:rect l="l" t="t" r="r" b="b"/>
              <a:pathLst>
                <a:path w="192" h="207" extrusionOk="0">
                  <a:moveTo>
                    <a:pt x="191" y="104"/>
                  </a:moveTo>
                  <a:cubicBezTo>
                    <a:pt x="191" y="53"/>
                    <a:pt x="36" y="1"/>
                    <a:pt x="1" y="104"/>
                  </a:cubicBezTo>
                  <a:cubicBezTo>
                    <a:pt x="1" y="153"/>
                    <a:pt x="156" y="207"/>
                    <a:pt x="191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8" name="Google Shape;9568;p5"/>
            <p:cNvSpPr/>
            <p:nvPr/>
          </p:nvSpPr>
          <p:spPr>
            <a:xfrm>
              <a:off x="4711609" y="3164587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9" name="Google Shape;9569;p5"/>
            <p:cNvSpPr/>
            <p:nvPr/>
          </p:nvSpPr>
          <p:spPr>
            <a:xfrm>
              <a:off x="2436575" y="3151068"/>
              <a:ext cx="40404" cy="18518"/>
            </a:xfrm>
            <a:custGeom>
              <a:avLst/>
              <a:gdLst/>
              <a:ahLst/>
              <a:cxnLst/>
              <a:rect l="l" t="t" r="r" b="b"/>
              <a:pathLst>
                <a:path w="1132" h="615" extrusionOk="0">
                  <a:moveTo>
                    <a:pt x="1068" y="450"/>
                  </a:moveTo>
                  <a:cubicBezTo>
                    <a:pt x="1132" y="1"/>
                    <a:pt x="0" y="211"/>
                    <a:pt x="102" y="540"/>
                  </a:cubicBezTo>
                  <a:cubicBezTo>
                    <a:pt x="648" y="614"/>
                    <a:pt x="601" y="412"/>
                    <a:pt x="1068" y="4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0" name="Google Shape;9570;p5"/>
            <p:cNvSpPr/>
            <p:nvPr/>
          </p:nvSpPr>
          <p:spPr>
            <a:xfrm>
              <a:off x="96404" y="3163804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7"/>
                  </a:moveTo>
                  <a:cubicBezTo>
                    <a:pt x="239" y="1"/>
                    <a:pt x="0" y="71"/>
                    <a:pt x="101" y="117"/>
                  </a:cubicBezTo>
                  <a:cubicBezTo>
                    <a:pt x="154" y="143"/>
                    <a:pt x="393" y="72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1" name="Google Shape;9571;p5"/>
            <p:cNvSpPr/>
            <p:nvPr/>
          </p:nvSpPr>
          <p:spPr>
            <a:xfrm>
              <a:off x="7664466" y="3159107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1"/>
                  </a:lnTo>
                  <a:lnTo>
                    <a:pt x="387" y="18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2" name="Google Shape;9572;p5"/>
            <p:cNvSpPr/>
            <p:nvPr/>
          </p:nvSpPr>
          <p:spPr>
            <a:xfrm>
              <a:off x="5224358" y="316109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2" y="25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2" y="142"/>
                    <a:pt x="391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3" name="Google Shape;9573;p5"/>
            <p:cNvSpPr/>
            <p:nvPr/>
          </p:nvSpPr>
          <p:spPr>
            <a:xfrm>
              <a:off x="4645900" y="3150918"/>
              <a:ext cx="28268" cy="13700"/>
            </a:xfrm>
            <a:custGeom>
              <a:avLst/>
              <a:gdLst/>
              <a:ahLst/>
              <a:cxnLst/>
              <a:rect l="l" t="t" r="r" b="b"/>
              <a:pathLst>
                <a:path w="792" h="455" extrusionOk="0">
                  <a:moveTo>
                    <a:pt x="493" y="455"/>
                  </a:moveTo>
                  <a:cubicBezTo>
                    <a:pt x="758" y="339"/>
                    <a:pt x="792" y="10"/>
                    <a:pt x="301" y="1"/>
                  </a:cubicBezTo>
                  <a:cubicBezTo>
                    <a:pt x="36" y="115"/>
                    <a:pt x="1" y="444"/>
                    <a:pt x="493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4" name="Google Shape;9574;p5"/>
            <p:cNvSpPr/>
            <p:nvPr/>
          </p:nvSpPr>
          <p:spPr>
            <a:xfrm>
              <a:off x="7213500" y="3150105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100" y="118"/>
                  </a:moveTo>
                  <a:cubicBezTo>
                    <a:pt x="155" y="144"/>
                    <a:pt x="394" y="73"/>
                    <a:pt x="295" y="28"/>
                  </a:cubicBezTo>
                  <a:cubicBezTo>
                    <a:pt x="240" y="0"/>
                    <a:pt x="1" y="71"/>
                    <a:pt x="100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5" name="Google Shape;9575;p5"/>
            <p:cNvSpPr/>
            <p:nvPr/>
          </p:nvSpPr>
          <p:spPr>
            <a:xfrm>
              <a:off x="3362600" y="3145408"/>
              <a:ext cx="34443" cy="9033"/>
            </a:xfrm>
            <a:custGeom>
              <a:avLst/>
              <a:gdLst/>
              <a:ahLst/>
              <a:cxnLst/>
              <a:rect l="l" t="t" r="r" b="b"/>
              <a:pathLst>
                <a:path w="965" h="300" extrusionOk="0">
                  <a:moveTo>
                    <a:pt x="192" y="274"/>
                  </a:moveTo>
                  <a:cubicBezTo>
                    <a:pt x="632" y="300"/>
                    <a:pt x="919" y="253"/>
                    <a:pt x="965" y="92"/>
                  </a:cubicBezTo>
                  <a:cubicBezTo>
                    <a:pt x="621" y="112"/>
                    <a:pt x="0" y="1"/>
                    <a:pt x="192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6" name="Google Shape;9576;p5"/>
            <p:cNvSpPr/>
            <p:nvPr/>
          </p:nvSpPr>
          <p:spPr>
            <a:xfrm>
              <a:off x="2429865" y="3150135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7"/>
                  </a:moveTo>
                  <a:cubicBezTo>
                    <a:pt x="236" y="0"/>
                    <a:pt x="0" y="70"/>
                    <a:pt x="98" y="117"/>
                  </a:cubicBezTo>
                  <a:cubicBezTo>
                    <a:pt x="150" y="143"/>
                    <a:pt x="392" y="72"/>
                    <a:pt x="290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7" name="Google Shape;9577;p5"/>
            <p:cNvSpPr/>
            <p:nvPr/>
          </p:nvSpPr>
          <p:spPr>
            <a:xfrm>
              <a:off x="1813895" y="3147786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2" y="105"/>
                  </a:moveTo>
                  <a:cubicBezTo>
                    <a:pt x="0" y="155"/>
                    <a:pt x="157" y="208"/>
                    <a:pt x="192" y="105"/>
                  </a:cubicBezTo>
                  <a:cubicBezTo>
                    <a:pt x="192" y="52"/>
                    <a:pt x="37" y="0"/>
                    <a:pt x="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8" name="Google Shape;9578;p5"/>
            <p:cNvSpPr/>
            <p:nvPr/>
          </p:nvSpPr>
          <p:spPr>
            <a:xfrm>
              <a:off x="6449480" y="3147395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5"/>
                  </a:moveTo>
                  <a:cubicBezTo>
                    <a:pt x="241" y="0"/>
                    <a:pt x="1" y="68"/>
                    <a:pt x="103" y="116"/>
                  </a:cubicBezTo>
                  <a:cubicBezTo>
                    <a:pt x="155" y="142"/>
                    <a:pt x="395" y="74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9" name="Google Shape;9579;p5"/>
            <p:cNvSpPr/>
            <p:nvPr/>
          </p:nvSpPr>
          <p:spPr>
            <a:xfrm>
              <a:off x="5866989" y="3141042"/>
              <a:ext cx="8959" cy="11472"/>
            </a:xfrm>
            <a:custGeom>
              <a:avLst/>
              <a:gdLst/>
              <a:ahLst/>
              <a:cxnLst/>
              <a:rect l="l" t="t" r="r" b="b"/>
              <a:pathLst>
                <a:path w="251" h="381" extrusionOk="0">
                  <a:moveTo>
                    <a:pt x="223" y="236"/>
                  </a:moveTo>
                  <a:cubicBezTo>
                    <a:pt x="251" y="142"/>
                    <a:pt x="72" y="1"/>
                    <a:pt x="29" y="146"/>
                  </a:cubicBezTo>
                  <a:cubicBezTo>
                    <a:pt x="0" y="241"/>
                    <a:pt x="179" y="381"/>
                    <a:pt x="223" y="2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0" name="Google Shape;9580;p5"/>
            <p:cNvSpPr/>
            <p:nvPr/>
          </p:nvSpPr>
          <p:spPr>
            <a:xfrm>
              <a:off x="0" y="3144715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4"/>
                  </a:moveTo>
                  <a:cubicBezTo>
                    <a:pt x="242" y="0"/>
                    <a:pt x="1" y="68"/>
                    <a:pt x="102" y="114"/>
                  </a:cubicBezTo>
                  <a:cubicBezTo>
                    <a:pt x="157" y="140"/>
                    <a:pt x="396" y="71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1" name="Google Shape;9581;p5"/>
            <p:cNvSpPr/>
            <p:nvPr/>
          </p:nvSpPr>
          <p:spPr>
            <a:xfrm>
              <a:off x="4477577" y="3142668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8" y="21"/>
                    <a:pt x="7" y="4"/>
                    <a:pt x="0" y="92"/>
                  </a:cubicBezTo>
                  <a:cubicBezTo>
                    <a:pt x="150" y="71"/>
                    <a:pt x="383" y="89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2" name="Google Shape;9582;p5"/>
            <p:cNvSpPr/>
            <p:nvPr/>
          </p:nvSpPr>
          <p:spPr>
            <a:xfrm>
              <a:off x="6645785" y="3134147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5" y="103"/>
                  </a:moveTo>
                  <a:cubicBezTo>
                    <a:pt x="195" y="52"/>
                    <a:pt x="39" y="0"/>
                    <a:pt x="1" y="103"/>
                  </a:cubicBezTo>
                  <a:cubicBezTo>
                    <a:pt x="0" y="153"/>
                    <a:pt x="157" y="205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3" name="Google Shape;9583;p5"/>
            <p:cNvSpPr/>
            <p:nvPr/>
          </p:nvSpPr>
          <p:spPr>
            <a:xfrm>
              <a:off x="4591006" y="3136496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5" y="25"/>
                  </a:moveTo>
                  <a:cubicBezTo>
                    <a:pt x="241" y="0"/>
                    <a:pt x="1" y="68"/>
                    <a:pt x="103" y="114"/>
                  </a:cubicBezTo>
                  <a:cubicBezTo>
                    <a:pt x="156" y="140"/>
                    <a:pt x="395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4" name="Google Shape;9584;p5"/>
            <p:cNvSpPr/>
            <p:nvPr/>
          </p:nvSpPr>
          <p:spPr>
            <a:xfrm>
              <a:off x="2626027" y="3131769"/>
              <a:ext cx="15134" cy="9184"/>
            </a:xfrm>
            <a:custGeom>
              <a:avLst/>
              <a:gdLst/>
              <a:ahLst/>
              <a:cxnLst/>
              <a:rect l="l" t="t" r="r" b="b"/>
              <a:pathLst>
                <a:path w="424" h="305" extrusionOk="0">
                  <a:moveTo>
                    <a:pt x="387" y="272"/>
                  </a:moveTo>
                  <a:cubicBezTo>
                    <a:pt x="357" y="165"/>
                    <a:pt x="424" y="15"/>
                    <a:pt x="194" y="1"/>
                  </a:cubicBezTo>
                  <a:cubicBezTo>
                    <a:pt x="184" y="56"/>
                    <a:pt x="165" y="108"/>
                    <a:pt x="1" y="92"/>
                  </a:cubicBezTo>
                  <a:cubicBezTo>
                    <a:pt x="24" y="202"/>
                    <a:pt x="58" y="305"/>
                    <a:pt x="387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5" name="Google Shape;9585;p5"/>
            <p:cNvSpPr/>
            <p:nvPr/>
          </p:nvSpPr>
          <p:spPr>
            <a:xfrm>
              <a:off x="2557178" y="3137248"/>
              <a:ext cx="13849" cy="2710"/>
            </a:xfrm>
            <a:custGeom>
              <a:avLst/>
              <a:gdLst/>
              <a:ahLst/>
              <a:cxnLst/>
              <a:rect l="l" t="t" r="r" b="b"/>
              <a:pathLst>
                <a:path w="388" h="90" extrusionOk="0">
                  <a:moveTo>
                    <a:pt x="387" y="0"/>
                  </a:moveTo>
                  <a:cubicBezTo>
                    <a:pt x="238" y="20"/>
                    <a:pt x="6" y="3"/>
                    <a:pt x="1" y="89"/>
                  </a:cubicBezTo>
                  <a:cubicBezTo>
                    <a:pt x="152" y="69"/>
                    <a:pt x="383" y="88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6" name="Google Shape;9586;p5"/>
            <p:cNvSpPr/>
            <p:nvPr/>
          </p:nvSpPr>
          <p:spPr>
            <a:xfrm>
              <a:off x="2515989" y="3125536"/>
              <a:ext cx="30410" cy="11743"/>
            </a:xfrm>
            <a:custGeom>
              <a:avLst/>
              <a:gdLst/>
              <a:ahLst/>
              <a:cxnLst/>
              <a:rect l="l" t="t" r="r" b="b"/>
              <a:pathLst>
                <a:path w="852" h="390" extrusionOk="0">
                  <a:moveTo>
                    <a:pt x="771" y="25"/>
                  </a:moveTo>
                  <a:cubicBezTo>
                    <a:pt x="334" y="0"/>
                    <a:pt x="48" y="46"/>
                    <a:pt x="1" y="207"/>
                  </a:cubicBezTo>
                  <a:cubicBezTo>
                    <a:pt x="275" y="229"/>
                    <a:pt x="324" y="357"/>
                    <a:pt x="578" y="389"/>
                  </a:cubicBezTo>
                  <a:cubicBezTo>
                    <a:pt x="638" y="267"/>
                    <a:pt x="852" y="216"/>
                    <a:pt x="77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7" name="Google Shape;9587;p5"/>
            <p:cNvSpPr/>
            <p:nvPr/>
          </p:nvSpPr>
          <p:spPr>
            <a:xfrm>
              <a:off x="4019794" y="312553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6"/>
                  </a:moveTo>
                  <a:cubicBezTo>
                    <a:pt x="154" y="141"/>
                    <a:pt x="392" y="72"/>
                    <a:pt x="293" y="25"/>
                  </a:cubicBezTo>
                  <a:cubicBezTo>
                    <a:pt x="240" y="0"/>
                    <a:pt x="0" y="69"/>
                    <a:pt x="9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8" name="Google Shape;9588;p5"/>
            <p:cNvSpPr/>
            <p:nvPr/>
          </p:nvSpPr>
          <p:spPr>
            <a:xfrm>
              <a:off x="7210252" y="3120267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6" y="110"/>
                  </a:moveTo>
                  <a:cubicBezTo>
                    <a:pt x="345" y="0"/>
                    <a:pt x="170" y="55"/>
                    <a:pt x="1" y="110"/>
                  </a:cubicBezTo>
                  <a:cubicBezTo>
                    <a:pt x="1" y="201"/>
                    <a:pt x="339" y="225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9" name="Google Shape;9589;p5"/>
            <p:cNvSpPr/>
            <p:nvPr/>
          </p:nvSpPr>
          <p:spPr>
            <a:xfrm>
              <a:off x="5933233" y="312005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39" y="1"/>
                    <a:pt x="0" y="70"/>
                    <a:pt x="102" y="117"/>
                  </a:cubicBezTo>
                  <a:cubicBezTo>
                    <a:pt x="153" y="142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0" name="Google Shape;9590;p5"/>
            <p:cNvSpPr/>
            <p:nvPr/>
          </p:nvSpPr>
          <p:spPr>
            <a:xfrm>
              <a:off x="2897428" y="3112589"/>
              <a:ext cx="26591" cy="12315"/>
            </a:xfrm>
            <a:custGeom>
              <a:avLst/>
              <a:gdLst/>
              <a:ahLst/>
              <a:cxnLst/>
              <a:rect l="l" t="t" r="r" b="b"/>
              <a:pathLst>
                <a:path w="745" h="409" extrusionOk="0">
                  <a:moveTo>
                    <a:pt x="690" y="365"/>
                  </a:moveTo>
                  <a:cubicBezTo>
                    <a:pt x="745" y="157"/>
                    <a:pt x="644" y="24"/>
                    <a:pt x="305" y="1"/>
                  </a:cubicBezTo>
                  <a:cubicBezTo>
                    <a:pt x="1" y="137"/>
                    <a:pt x="89" y="408"/>
                    <a:pt x="690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1" name="Google Shape;9591;p5"/>
            <p:cNvSpPr/>
            <p:nvPr/>
          </p:nvSpPr>
          <p:spPr>
            <a:xfrm>
              <a:off x="2116348" y="3107140"/>
              <a:ext cx="38619" cy="16470"/>
            </a:xfrm>
            <a:custGeom>
              <a:avLst/>
              <a:gdLst/>
              <a:ahLst/>
              <a:cxnLst/>
              <a:rect l="l" t="t" r="r" b="b"/>
              <a:pathLst>
                <a:path w="1082" h="547" extrusionOk="0">
                  <a:moveTo>
                    <a:pt x="589" y="546"/>
                  </a:moveTo>
                  <a:cubicBezTo>
                    <a:pt x="608" y="402"/>
                    <a:pt x="1081" y="474"/>
                    <a:pt x="973" y="273"/>
                  </a:cubicBezTo>
                  <a:cubicBezTo>
                    <a:pt x="626" y="196"/>
                    <a:pt x="444" y="41"/>
                    <a:pt x="12" y="0"/>
                  </a:cubicBezTo>
                  <a:cubicBezTo>
                    <a:pt x="1" y="278"/>
                    <a:pt x="185" y="462"/>
                    <a:pt x="589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2" name="Google Shape;9592;p5"/>
            <p:cNvSpPr/>
            <p:nvPr/>
          </p:nvSpPr>
          <p:spPr>
            <a:xfrm>
              <a:off x="6807469" y="311734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2" y="26"/>
                  </a:moveTo>
                  <a:cubicBezTo>
                    <a:pt x="237" y="1"/>
                    <a:pt x="1" y="70"/>
                    <a:pt x="100" y="117"/>
                  </a:cubicBezTo>
                  <a:cubicBezTo>
                    <a:pt x="152" y="142"/>
                    <a:pt x="391" y="71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3" name="Google Shape;9593;p5"/>
            <p:cNvSpPr/>
            <p:nvPr/>
          </p:nvSpPr>
          <p:spPr>
            <a:xfrm>
              <a:off x="8369880" y="311457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0" y="118"/>
                  </a:moveTo>
                  <a:cubicBezTo>
                    <a:pt x="156" y="142"/>
                    <a:pt x="393" y="73"/>
                    <a:pt x="293" y="26"/>
                  </a:cubicBezTo>
                  <a:cubicBezTo>
                    <a:pt x="241" y="0"/>
                    <a:pt x="0" y="71"/>
                    <a:pt x="100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4" name="Google Shape;9594;p5"/>
            <p:cNvSpPr/>
            <p:nvPr/>
          </p:nvSpPr>
          <p:spPr>
            <a:xfrm>
              <a:off x="7341062" y="3103948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90" y="471"/>
                  </a:moveTo>
                  <a:lnTo>
                    <a:pt x="578" y="471"/>
                  </a:lnTo>
                  <a:cubicBezTo>
                    <a:pt x="472" y="339"/>
                    <a:pt x="802" y="1"/>
                    <a:pt x="383" y="18"/>
                  </a:cubicBezTo>
                  <a:cubicBezTo>
                    <a:pt x="524" y="266"/>
                    <a:pt x="2" y="200"/>
                    <a:pt x="1" y="379"/>
                  </a:cubicBezTo>
                  <a:cubicBezTo>
                    <a:pt x="118" y="384"/>
                    <a:pt x="227" y="392"/>
                    <a:pt x="190" y="4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5" name="Google Shape;9595;p5"/>
            <p:cNvSpPr/>
            <p:nvPr/>
          </p:nvSpPr>
          <p:spPr>
            <a:xfrm>
              <a:off x="4972123" y="3108344"/>
              <a:ext cx="9030" cy="11351"/>
            </a:xfrm>
            <a:custGeom>
              <a:avLst/>
              <a:gdLst/>
              <a:ahLst/>
              <a:cxnLst/>
              <a:rect l="l" t="t" r="r" b="b"/>
              <a:pathLst>
                <a:path w="253" h="377" extrusionOk="0">
                  <a:moveTo>
                    <a:pt x="224" y="233"/>
                  </a:moveTo>
                  <a:cubicBezTo>
                    <a:pt x="252" y="139"/>
                    <a:pt x="74" y="1"/>
                    <a:pt x="31" y="144"/>
                  </a:cubicBezTo>
                  <a:cubicBezTo>
                    <a:pt x="0" y="238"/>
                    <a:pt x="181" y="377"/>
                    <a:pt x="224" y="2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6" name="Google Shape;9596;p5"/>
            <p:cNvSpPr/>
            <p:nvPr/>
          </p:nvSpPr>
          <p:spPr>
            <a:xfrm>
              <a:off x="2333461" y="3109187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2" y="25"/>
                  </a:moveTo>
                  <a:cubicBezTo>
                    <a:pt x="237" y="0"/>
                    <a:pt x="0" y="68"/>
                    <a:pt x="100" y="116"/>
                  </a:cubicBezTo>
                  <a:cubicBezTo>
                    <a:pt x="152" y="140"/>
                    <a:pt x="391" y="71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7" name="Google Shape;9597;p5"/>
            <p:cNvSpPr/>
            <p:nvPr/>
          </p:nvSpPr>
          <p:spPr>
            <a:xfrm>
              <a:off x="2061668" y="3107170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5" y="1"/>
                  </a:moveTo>
                  <a:lnTo>
                    <a:pt x="0" y="1"/>
                  </a:lnTo>
                  <a:lnTo>
                    <a:pt x="0" y="183"/>
                  </a:lnTo>
                  <a:lnTo>
                    <a:pt x="385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8" name="Google Shape;9598;p5"/>
            <p:cNvSpPr/>
            <p:nvPr/>
          </p:nvSpPr>
          <p:spPr>
            <a:xfrm>
              <a:off x="6212129" y="3098619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3" y="103"/>
                  </a:moveTo>
                  <a:cubicBezTo>
                    <a:pt x="195" y="52"/>
                    <a:pt x="37" y="0"/>
                    <a:pt x="3" y="103"/>
                  </a:cubicBezTo>
                  <a:cubicBezTo>
                    <a:pt x="0" y="152"/>
                    <a:pt x="157" y="206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9" name="Google Shape;9599;p5"/>
            <p:cNvSpPr/>
            <p:nvPr/>
          </p:nvSpPr>
          <p:spPr>
            <a:xfrm>
              <a:off x="3214015" y="3087057"/>
              <a:ext cx="52218" cy="22703"/>
            </a:xfrm>
            <a:custGeom>
              <a:avLst/>
              <a:gdLst/>
              <a:ahLst/>
              <a:cxnLst/>
              <a:rect l="l" t="t" r="r" b="b"/>
              <a:pathLst>
                <a:path w="1463" h="754" extrusionOk="0">
                  <a:moveTo>
                    <a:pt x="1462" y="396"/>
                  </a:moveTo>
                  <a:cubicBezTo>
                    <a:pt x="1345" y="272"/>
                    <a:pt x="720" y="383"/>
                    <a:pt x="691" y="214"/>
                  </a:cubicBezTo>
                  <a:cubicBezTo>
                    <a:pt x="670" y="105"/>
                    <a:pt x="635" y="0"/>
                    <a:pt x="306" y="33"/>
                  </a:cubicBezTo>
                  <a:cubicBezTo>
                    <a:pt x="0" y="474"/>
                    <a:pt x="1246" y="754"/>
                    <a:pt x="1462" y="3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0" name="Google Shape;9600;p5"/>
            <p:cNvSpPr/>
            <p:nvPr/>
          </p:nvSpPr>
          <p:spPr>
            <a:xfrm>
              <a:off x="7770971" y="3095458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6"/>
                  </a:moveTo>
                  <a:cubicBezTo>
                    <a:pt x="240" y="1"/>
                    <a:pt x="0" y="70"/>
                    <a:pt x="102" y="116"/>
                  </a:cubicBezTo>
                  <a:cubicBezTo>
                    <a:pt x="156" y="143"/>
                    <a:pt x="393" y="74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1" name="Google Shape;9601;p5"/>
            <p:cNvSpPr/>
            <p:nvPr/>
          </p:nvSpPr>
          <p:spPr>
            <a:xfrm>
              <a:off x="3279973" y="3093501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1" y="182"/>
                  </a:moveTo>
                  <a:lnTo>
                    <a:pt x="386" y="182"/>
                  </a:lnTo>
                  <a:lnTo>
                    <a:pt x="386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2" name="Google Shape;9602;p5"/>
            <p:cNvSpPr/>
            <p:nvPr/>
          </p:nvSpPr>
          <p:spPr>
            <a:xfrm>
              <a:off x="1841414" y="3096210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5" y="1"/>
                  </a:moveTo>
                  <a:cubicBezTo>
                    <a:pt x="236" y="20"/>
                    <a:pt x="6" y="3"/>
                    <a:pt x="1" y="91"/>
                  </a:cubicBezTo>
                  <a:cubicBezTo>
                    <a:pt x="150" y="72"/>
                    <a:pt x="379" y="91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3" name="Google Shape;9603;p5"/>
            <p:cNvSpPr/>
            <p:nvPr/>
          </p:nvSpPr>
          <p:spPr>
            <a:xfrm>
              <a:off x="6412361" y="3082601"/>
              <a:ext cx="29018" cy="10900"/>
            </a:xfrm>
            <a:custGeom>
              <a:avLst/>
              <a:gdLst/>
              <a:ahLst/>
              <a:cxnLst/>
              <a:rect l="l" t="t" r="r" b="b"/>
              <a:pathLst>
                <a:path w="813" h="362" extrusionOk="0">
                  <a:moveTo>
                    <a:pt x="563" y="361"/>
                  </a:moveTo>
                  <a:cubicBezTo>
                    <a:pt x="812" y="242"/>
                    <a:pt x="682" y="88"/>
                    <a:pt x="371" y="1"/>
                  </a:cubicBezTo>
                  <a:cubicBezTo>
                    <a:pt x="346" y="225"/>
                    <a:pt x="0" y="283"/>
                    <a:pt x="563" y="36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4" name="Google Shape;9604;p5"/>
            <p:cNvSpPr/>
            <p:nvPr/>
          </p:nvSpPr>
          <p:spPr>
            <a:xfrm>
              <a:off x="75774" y="3090008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5"/>
                  </a:moveTo>
                  <a:cubicBezTo>
                    <a:pt x="240" y="0"/>
                    <a:pt x="0" y="69"/>
                    <a:pt x="98" y="115"/>
                  </a:cubicBezTo>
                  <a:cubicBezTo>
                    <a:pt x="153" y="141"/>
                    <a:pt x="394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5" name="Google Shape;9605;p5"/>
            <p:cNvSpPr/>
            <p:nvPr/>
          </p:nvSpPr>
          <p:spPr>
            <a:xfrm>
              <a:off x="8335437" y="3087238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4" y="26"/>
                  </a:moveTo>
                  <a:cubicBezTo>
                    <a:pt x="240" y="1"/>
                    <a:pt x="1" y="70"/>
                    <a:pt x="103" y="117"/>
                  </a:cubicBezTo>
                  <a:cubicBezTo>
                    <a:pt x="153" y="142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6" name="Google Shape;9606;p5"/>
            <p:cNvSpPr/>
            <p:nvPr/>
          </p:nvSpPr>
          <p:spPr>
            <a:xfrm>
              <a:off x="4498243" y="3087991"/>
              <a:ext cx="13849" cy="2800"/>
            </a:xfrm>
            <a:custGeom>
              <a:avLst/>
              <a:gdLst/>
              <a:ahLst/>
              <a:cxnLst/>
              <a:rect l="l" t="t" r="r" b="b"/>
              <a:pathLst>
                <a:path w="388" h="93" extrusionOk="0">
                  <a:moveTo>
                    <a:pt x="387" y="1"/>
                  </a:moveTo>
                  <a:cubicBezTo>
                    <a:pt x="237" y="22"/>
                    <a:pt x="7" y="5"/>
                    <a:pt x="1" y="92"/>
                  </a:cubicBezTo>
                  <a:cubicBezTo>
                    <a:pt x="151" y="72"/>
                    <a:pt x="383" y="91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7" name="Google Shape;9607;p5"/>
            <p:cNvSpPr/>
            <p:nvPr/>
          </p:nvSpPr>
          <p:spPr>
            <a:xfrm>
              <a:off x="8600556" y="3081879"/>
              <a:ext cx="13849" cy="7437"/>
            </a:xfrm>
            <a:custGeom>
              <a:avLst/>
              <a:gdLst/>
              <a:ahLst/>
              <a:cxnLst/>
              <a:rect l="l" t="t" r="r" b="b"/>
              <a:pathLst>
                <a:path w="388" h="247" extrusionOk="0">
                  <a:moveTo>
                    <a:pt x="388" y="114"/>
                  </a:moveTo>
                  <a:cubicBezTo>
                    <a:pt x="384" y="22"/>
                    <a:pt x="50" y="0"/>
                    <a:pt x="0" y="114"/>
                  </a:cubicBezTo>
                  <a:cubicBezTo>
                    <a:pt x="215" y="104"/>
                    <a:pt x="303" y="247"/>
                    <a:pt x="388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8" name="Google Shape;9608;p5"/>
            <p:cNvSpPr/>
            <p:nvPr/>
          </p:nvSpPr>
          <p:spPr>
            <a:xfrm>
              <a:off x="8873991" y="3074352"/>
              <a:ext cx="25556" cy="10960"/>
            </a:xfrm>
            <a:custGeom>
              <a:avLst/>
              <a:gdLst/>
              <a:ahLst/>
              <a:cxnLst/>
              <a:rect l="l" t="t" r="r" b="b"/>
              <a:pathLst>
                <a:path w="716" h="364" extrusionOk="0">
                  <a:moveTo>
                    <a:pt x="439" y="364"/>
                  </a:moveTo>
                  <a:cubicBezTo>
                    <a:pt x="500" y="240"/>
                    <a:pt x="715" y="191"/>
                    <a:pt x="632" y="1"/>
                  </a:cubicBezTo>
                  <a:lnTo>
                    <a:pt x="54" y="1"/>
                  </a:lnTo>
                  <a:cubicBezTo>
                    <a:pt x="0" y="207"/>
                    <a:pt x="102" y="341"/>
                    <a:pt x="439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9" name="Google Shape;9609;p5"/>
            <p:cNvSpPr/>
            <p:nvPr/>
          </p:nvSpPr>
          <p:spPr>
            <a:xfrm>
              <a:off x="6246251" y="3076278"/>
              <a:ext cx="21023" cy="9033"/>
            </a:xfrm>
            <a:custGeom>
              <a:avLst/>
              <a:gdLst/>
              <a:ahLst/>
              <a:cxnLst/>
              <a:rect l="l" t="t" r="r" b="b"/>
              <a:pathLst>
                <a:path w="589" h="300" extrusionOk="0">
                  <a:moveTo>
                    <a:pt x="394" y="300"/>
                  </a:moveTo>
                  <a:cubicBezTo>
                    <a:pt x="394" y="208"/>
                    <a:pt x="549" y="193"/>
                    <a:pt x="588" y="117"/>
                  </a:cubicBezTo>
                  <a:cubicBezTo>
                    <a:pt x="339" y="113"/>
                    <a:pt x="321" y="1"/>
                    <a:pt x="9" y="25"/>
                  </a:cubicBezTo>
                  <a:cubicBezTo>
                    <a:pt x="1" y="185"/>
                    <a:pt x="157" y="259"/>
                    <a:pt x="394" y="30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0" name="Google Shape;9610;p5"/>
            <p:cNvSpPr/>
            <p:nvPr/>
          </p:nvSpPr>
          <p:spPr>
            <a:xfrm>
              <a:off x="8569504" y="307904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99" y="119"/>
                  </a:moveTo>
                  <a:cubicBezTo>
                    <a:pt x="155" y="141"/>
                    <a:pt x="394" y="74"/>
                    <a:pt x="293" y="27"/>
                  </a:cubicBezTo>
                  <a:cubicBezTo>
                    <a:pt x="240" y="0"/>
                    <a:pt x="1" y="69"/>
                    <a:pt x="99" y="11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1" name="Google Shape;9611;p5"/>
            <p:cNvSpPr/>
            <p:nvPr/>
          </p:nvSpPr>
          <p:spPr>
            <a:xfrm>
              <a:off x="4956990" y="3070678"/>
              <a:ext cx="39761" cy="15778"/>
            </a:xfrm>
            <a:custGeom>
              <a:avLst/>
              <a:gdLst/>
              <a:ahLst/>
              <a:cxnLst/>
              <a:rect l="l" t="t" r="r" b="b"/>
              <a:pathLst>
                <a:path w="1114" h="524" extrusionOk="0">
                  <a:moveTo>
                    <a:pt x="648" y="303"/>
                  </a:moveTo>
                  <a:cubicBezTo>
                    <a:pt x="1114" y="0"/>
                    <a:pt x="0" y="523"/>
                    <a:pt x="648" y="3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2" name="Google Shape;9612;p5"/>
            <p:cNvSpPr/>
            <p:nvPr/>
          </p:nvSpPr>
          <p:spPr>
            <a:xfrm>
              <a:off x="2743489" y="3067908"/>
              <a:ext cx="36335" cy="19030"/>
            </a:xfrm>
            <a:custGeom>
              <a:avLst/>
              <a:gdLst/>
              <a:ahLst/>
              <a:cxnLst/>
              <a:rect l="l" t="t" r="r" b="b"/>
              <a:pathLst>
                <a:path w="1018" h="632" extrusionOk="0">
                  <a:moveTo>
                    <a:pt x="760" y="489"/>
                  </a:moveTo>
                  <a:cubicBezTo>
                    <a:pt x="924" y="382"/>
                    <a:pt x="1018" y="243"/>
                    <a:pt x="954" y="33"/>
                  </a:cubicBezTo>
                  <a:cubicBezTo>
                    <a:pt x="664" y="48"/>
                    <a:pt x="245" y="1"/>
                    <a:pt x="181" y="125"/>
                  </a:cubicBezTo>
                  <a:cubicBezTo>
                    <a:pt x="695" y="95"/>
                    <a:pt x="1" y="631"/>
                    <a:pt x="760" y="48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3" name="Google Shape;9613;p5"/>
            <p:cNvSpPr/>
            <p:nvPr/>
          </p:nvSpPr>
          <p:spPr>
            <a:xfrm>
              <a:off x="3893980" y="3063392"/>
              <a:ext cx="37905" cy="18849"/>
            </a:xfrm>
            <a:custGeom>
              <a:avLst/>
              <a:gdLst/>
              <a:ahLst/>
              <a:cxnLst/>
              <a:rect l="l" t="t" r="r" b="b"/>
              <a:pathLst>
                <a:path w="1062" h="626" extrusionOk="0">
                  <a:moveTo>
                    <a:pt x="732" y="545"/>
                  </a:moveTo>
                  <a:cubicBezTo>
                    <a:pt x="1062" y="392"/>
                    <a:pt x="619" y="138"/>
                    <a:pt x="347" y="1"/>
                  </a:cubicBezTo>
                  <a:cubicBezTo>
                    <a:pt x="48" y="140"/>
                    <a:pt x="1" y="626"/>
                    <a:pt x="732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4" name="Google Shape;9614;p5"/>
            <p:cNvSpPr/>
            <p:nvPr/>
          </p:nvSpPr>
          <p:spPr>
            <a:xfrm>
              <a:off x="2784249" y="3071250"/>
              <a:ext cx="7067" cy="6203"/>
            </a:xfrm>
            <a:custGeom>
              <a:avLst/>
              <a:gdLst/>
              <a:ahLst/>
              <a:cxnLst/>
              <a:rect l="l" t="t" r="r" b="b"/>
              <a:pathLst>
                <a:path w="198" h="206" extrusionOk="0">
                  <a:moveTo>
                    <a:pt x="5" y="104"/>
                  </a:moveTo>
                  <a:cubicBezTo>
                    <a:pt x="1" y="153"/>
                    <a:pt x="161" y="206"/>
                    <a:pt x="198" y="104"/>
                  </a:cubicBezTo>
                  <a:cubicBezTo>
                    <a:pt x="198" y="53"/>
                    <a:pt x="40" y="1"/>
                    <a:pt x="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5" name="Google Shape;9615;p5"/>
            <p:cNvSpPr/>
            <p:nvPr/>
          </p:nvSpPr>
          <p:spPr>
            <a:xfrm>
              <a:off x="332362" y="3060682"/>
              <a:ext cx="56751" cy="22552"/>
            </a:xfrm>
            <a:custGeom>
              <a:avLst/>
              <a:gdLst/>
              <a:ahLst/>
              <a:cxnLst/>
              <a:rect l="l" t="t" r="r" b="b"/>
              <a:pathLst>
                <a:path w="1590" h="749" extrusionOk="0">
                  <a:moveTo>
                    <a:pt x="1590" y="365"/>
                  </a:moveTo>
                  <a:cubicBezTo>
                    <a:pt x="1048" y="346"/>
                    <a:pt x="1061" y="67"/>
                    <a:pt x="624" y="0"/>
                  </a:cubicBezTo>
                  <a:cubicBezTo>
                    <a:pt x="861" y="294"/>
                    <a:pt x="1" y="70"/>
                    <a:pt x="239" y="365"/>
                  </a:cubicBezTo>
                  <a:cubicBezTo>
                    <a:pt x="962" y="279"/>
                    <a:pt x="1345" y="748"/>
                    <a:pt x="1590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6" name="Google Shape;9616;p5"/>
            <p:cNvSpPr/>
            <p:nvPr/>
          </p:nvSpPr>
          <p:spPr>
            <a:xfrm>
              <a:off x="3276404" y="3070889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5" y="26"/>
                  </a:moveTo>
                  <a:cubicBezTo>
                    <a:pt x="238" y="1"/>
                    <a:pt x="0" y="67"/>
                    <a:pt x="99" y="117"/>
                  </a:cubicBezTo>
                  <a:cubicBezTo>
                    <a:pt x="153" y="141"/>
                    <a:pt x="392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7" name="Google Shape;9617;p5"/>
            <p:cNvSpPr/>
            <p:nvPr/>
          </p:nvSpPr>
          <p:spPr>
            <a:xfrm>
              <a:off x="2096075" y="3068360"/>
              <a:ext cx="13742" cy="6684"/>
            </a:xfrm>
            <a:custGeom>
              <a:avLst/>
              <a:gdLst/>
              <a:ahLst/>
              <a:cxnLst/>
              <a:rect l="l" t="t" r="r" b="b"/>
              <a:pathLst>
                <a:path w="385" h="222" extrusionOk="0">
                  <a:moveTo>
                    <a:pt x="385" y="110"/>
                  </a:moveTo>
                  <a:cubicBezTo>
                    <a:pt x="345" y="0"/>
                    <a:pt x="172" y="54"/>
                    <a:pt x="1" y="110"/>
                  </a:cubicBezTo>
                  <a:cubicBezTo>
                    <a:pt x="2" y="201"/>
                    <a:pt x="339" y="222"/>
                    <a:pt x="385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8" name="Google Shape;9618;p5"/>
            <p:cNvSpPr/>
            <p:nvPr/>
          </p:nvSpPr>
          <p:spPr>
            <a:xfrm>
              <a:off x="2980412" y="306540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1" y="0"/>
                    <a:pt x="0" y="69"/>
                    <a:pt x="101" y="116"/>
                  </a:cubicBezTo>
                  <a:cubicBezTo>
                    <a:pt x="154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9" name="Google Shape;9619;p5"/>
            <p:cNvSpPr/>
            <p:nvPr/>
          </p:nvSpPr>
          <p:spPr>
            <a:xfrm>
              <a:off x="5627033" y="3062971"/>
              <a:ext cx="20773" cy="3673"/>
            </a:xfrm>
            <a:custGeom>
              <a:avLst/>
              <a:gdLst/>
              <a:ahLst/>
              <a:cxnLst/>
              <a:rect l="l" t="t" r="r" b="b"/>
              <a:pathLst>
                <a:path w="582" h="122" extrusionOk="0">
                  <a:moveTo>
                    <a:pt x="581" y="15"/>
                  </a:moveTo>
                  <a:cubicBezTo>
                    <a:pt x="354" y="28"/>
                    <a:pt x="35" y="0"/>
                    <a:pt x="1" y="106"/>
                  </a:cubicBezTo>
                  <a:cubicBezTo>
                    <a:pt x="229" y="93"/>
                    <a:pt x="550" y="122"/>
                    <a:pt x="581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0" name="Google Shape;9620;p5"/>
            <p:cNvSpPr/>
            <p:nvPr/>
          </p:nvSpPr>
          <p:spPr>
            <a:xfrm>
              <a:off x="2894501" y="3060682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7" y="0"/>
                  </a:moveTo>
                  <a:cubicBezTo>
                    <a:pt x="238" y="20"/>
                    <a:pt x="8" y="4"/>
                    <a:pt x="0" y="92"/>
                  </a:cubicBezTo>
                  <a:cubicBezTo>
                    <a:pt x="149" y="71"/>
                    <a:pt x="381" y="88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1" name="Google Shape;9621;p5"/>
            <p:cNvSpPr/>
            <p:nvPr/>
          </p:nvSpPr>
          <p:spPr>
            <a:xfrm>
              <a:off x="8881915" y="3049663"/>
              <a:ext cx="14634" cy="9605"/>
            </a:xfrm>
            <a:custGeom>
              <a:avLst/>
              <a:gdLst/>
              <a:ahLst/>
              <a:cxnLst/>
              <a:rect l="l" t="t" r="r" b="b"/>
              <a:pathLst>
                <a:path w="410" h="319" extrusionOk="0">
                  <a:moveTo>
                    <a:pt x="410" y="275"/>
                  </a:moveTo>
                  <a:lnTo>
                    <a:pt x="410" y="92"/>
                  </a:lnTo>
                  <a:cubicBezTo>
                    <a:pt x="217" y="92"/>
                    <a:pt x="181" y="19"/>
                    <a:pt x="25" y="1"/>
                  </a:cubicBezTo>
                  <a:cubicBezTo>
                    <a:pt x="44" y="146"/>
                    <a:pt x="0" y="318"/>
                    <a:pt x="410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2" name="Google Shape;9622;p5"/>
            <p:cNvSpPr/>
            <p:nvPr/>
          </p:nvSpPr>
          <p:spPr>
            <a:xfrm>
              <a:off x="5506609" y="3054420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91" y="27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2" y="143"/>
                    <a:pt x="389" y="75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3" name="Google Shape;9623;p5"/>
            <p:cNvSpPr/>
            <p:nvPr/>
          </p:nvSpPr>
          <p:spPr>
            <a:xfrm>
              <a:off x="2105676" y="3049723"/>
              <a:ext cx="29518" cy="9846"/>
            </a:xfrm>
            <a:custGeom>
              <a:avLst/>
              <a:gdLst/>
              <a:ahLst/>
              <a:cxnLst/>
              <a:rect l="l" t="t" r="r" b="b"/>
              <a:pathLst>
                <a:path w="827" h="327" extrusionOk="0">
                  <a:moveTo>
                    <a:pt x="695" y="273"/>
                  </a:moveTo>
                  <a:cubicBezTo>
                    <a:pt x="827" y="28"/>
                    <a:pt x="294" y="98"/>
                    <a:pt x="116" y="0"/>
                  </a:cubicBezTo>
                  <a:cubicBezTo>
                    <a:pt x="1" y="238"/>
                    <a:pt x="195" y="327"/>
                    <a:pt x="69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4" name="Google Shape;9624;p5"/>
            <p:cNvSpPr/>
            <p:nvPr/>
          </p:nvSpPr>
          <p:spPr>
            <a:xfrm>
              <a:off x="8566149" y="3047043"/>
              <a:ext cx="34443" cy="8943"/>
            </a:xfrm>
            <a:custGeom>
              <a:avLst/>
              <a:gdLst/>
              <a:ahLst/>
              <a:cxnLst/>
              <a:rect l="l" t="t" r="r" b="b"/>
              <a:pathLst>
                <a:path w="965" h="297" extrusionOk="0">
                  <a:moveTo>
                    <a:pt x="193" y="272"/>
                  </a:moveTo>
                  <a:cubicBezTo>
                    <a:pt x="634" y="297"/>
                    <a:pt x="918" y="250"/>
                    <a:pt x="964" y="89"/>
                  </a:cubicBezTo>
                  <a:cubicBezTo>
                    <a:pt x="625" y="109"/>
                    <a:pt x="1" y="1"/>
                    <a:pt x="193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5" name="Google Shape;9625;p5"/>
            <p:cNvSpPr/>
            <p:nvPr/>
          </p:nvSpPr>
          <p:spPr>
            <a:xfrm>
              <a:off x="2658507" y="3044303"/>
              <a:ext cx="17703" cy="10960"/>
            </a:xfrm>
            <a:custGeom>
              <a:avLst/>
              <a:gdLst/>
              <a:ahLst/>
              <a:cxnLst/>
              <a:rect l="l" t="t" r="r" b="b"/>
              <a:pathLst>
                <a:path w="496" h="364" extrusionOk="0">
                  <a:moveTo>
                    <a:pt x="443" y="363"/>
                  </a:moveTo>
                  <a:cubicBezTo>
                    <a:pt x="496" y="155"/>
                    <a:pt x="395" y="22"/>
                    <a:pt x="57" y="0"/>
                  </a:cubicBezTo>
                  <a:cubicBezTo>
                    <a:pt x="1" y="205"/>
                    <a:pt x="103" y="341"/>
                    <a:pt x="443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6" name="Google Shape;9626;p5"/>
            <p:cNvSpPr/>
            <p:nvPr/>
          </p:nvSpPr>
          <p:spPr>
            <a:xfrm>
              <a:off x="7000170" y="304900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99" y="116"/>
                  </a:moveTo>
                  <a:cubicBezTo>
                    <a:pt x="155" y="142"/>
                    <a:pt x="392" y="73"/>
                    <a:pt x="293" y="24"/>
                  </a:cubicBezTo>
                  <a:cubicBezTo>
                    <a:pt x="238" y="1"/>
                    <a:pt x="1" y="69"/>
                    <a:pt x="9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7" name="Google Shape;9627;p5"/>
            <p:cNvSpPr/>
            <p:nvPr/>
          </p:nvSpPr>
          <p:spPr>
            <a:xfrm>
              <a:off x="2285206" y="3049060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4" y="22"/>
                  </a:moveTo>
                  <a:cubicBezTo>
                    <a:pt x="242" y="0"/>
                    <a:pt x="0" y="68"/>
                    <a:pt x="101" y="114"/>
                  </a:cubicBezTo>
                  <a:cubicBezTo>
                    <a:pt x="155" y="140"/>
                    <a:pt x="393" y="71"/>
                    <a:pt x="294" y="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8" name="Google Shape;9628;p5"/>
            <p:cNvSpPr/>
            <p:nvPr/>
          </p:nvSpPr>
          <p:spPr>
            <a:xfrm>
              <a:off x="7367689" y="3038823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10" y="274"/>
                  </a:moveTo>
                  <a:cubicBezTo>
                    <a:pt x="421" y="157"/>
                    <a:pt x="656" y="146"/>
                    <a:pt x="602" y="1"/>
                  </a:cubicBezTo>
                  <a:lnTo>
                    <a:pt x="217" y="1"/>
                  </a:lnTo>
                  <a:cubicBezTo>
                    <a:pt x="0" y="131"/>
                    <a:pt x="7" y="221"/>
                    <a:pt x="410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9" name="Google Shape;9629;p5"/>
            <p:cNvSpPr/>
            <p:nvPr/>
          </p:nvSpPr>
          <p:spPr>
            <a:xfrm>
              <a:off x="1953664" y="3029580"/>
              <a:ext cx="46400" cy="9274"/>
            </a:xfrm>
            <a:custGeom>
              <a:avLst/>
              <a:gdLst/>
              <a:ahLst/>
              <a:cxnLst/>
              <a:rect l="l" t="t" r="r" b="b"/>
              <a:pathLst>
                <a:path w="1300" h="308" extrusionOk="0">
                  <a:moveTo>
                    <a:pt x="712" y="308"/>
                  </a:moveTo>
                  <a:cubicBezTo>
                    <a:pt x="1299" y="1"/>
                    <a:pt x="0" y="32"/>
                    <a:pt x="712" y="3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0" name="Google Shape;9630;p5"/>
            <p:cNvSpPr/>
            <p:nvPr/>
          </p:nvSpPr>
          <p:spPr>
            <a:xfrm>
              <a:off x="8894157" y="3021421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48" y="306"/>
                  </a:moveTo>
                  <a:cubicBezTo>
                    <a:pt x="1114" y="0"/>
                    <a:pt x="0" y="525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1" name="Google Shape;9631;p5"/>
            <p:cNvSpPr/>
            <p:nvPr/>
          </p:nvSpPr>
          <p:spPr>
            <a:xfrm>
              <a:off x="8018815" y="3029881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2" y="115"/>
                  </a:moveTo>
                  <a:cubicBezTo>
                    <a:pt x="157" y="140"/>
                    <a:pt x="394" y="71"/>
                    <a:pt x="294" y="24"/>
                  </a:cubicBezTo>
                  <a:cubicBezTo>
                    <a:pt x="242" y="0"/>
                    <a:pt x="1" y="67"/>
                    <a:pt x="102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2" name="Google Shape;9632;p5"/>
            <p:cNvSpPr/>
            <p:nvPr/>
          </p:nvSpPr>
          <p:spPr>
            <a:xfrm>
              <a:off x="5014490" y="3027864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0" y="182"/>
                  </a:moveTo>
                  <a:lnTo>
                    <a:pt x="388" y="182"/>
                  </a:lnTo>
                  <a:lnTo>
                    <a:pt x="388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3" name="Google Shape;9633;p5"/>
            <p:cNvSpPr/>
            <p:nvPr/>
          </p:nvSpPr>
          <p:spPr>
            <a:xfrm>
              <a:off x="2873907" y="3027262"/>
              <a:ext cx="13813" cy="6835"/>
            </a:xfrm>
            <a:custGeom>
              <a:avLst/>
              <a:gdLst/>
              <a:ahLst/>
              <a:cxnLst/>
              <a:rect l="l" t="t" r="r" b="b"/>
              <a:pathLst>
                <a:path w="387" h="227" extrusionOk="0">
                  <a:moveTo>
                    <a:pt x="0" y="112"/>
                  </a:moveTo>
                  <a:cubicBezTo>
                    <a:pt x="2" y="203"/>
                    <a:pt x="338" y="227"/>
                    <a:pt x="387" y="112"/>
                  </a:cubicBezTo>
                  <a:cubicBezTo>
                    <a:pt x="344" y="1"/>
                    <a:pt x="171" y="56"/>
                    <a:pt x="0" y="1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4" name="Google Shape;9634;p5"/>
            <p:cNvSpPr/>
            <p:nvPr/>
          </p:nvSpPr>
          <p:spPr>
            <a:xfrm>
              <a:off x="6763890" y="3017477"/>
              <a:ext cx="26448" cy="15296"/>
            </a:xfrm>
            <a:custGeom>
              <a:avLst/>
              <a:gdLst/>
              <a:ahLst/>
              <a:cxnLst/>
              <a:rect l="l" t="t" r="r" b="b"/>
              <a:pathLst>
                <a:path w="741" h="508" extrusionOk="0">
                  <a:moveTo>
                    <a:pt x="740" y="437"/>
                  </a:moveTo>
                  <a:lnTo>
                    <a:pt x="740" y="75"/>
                  </a:lnTo>
                  <a:cubicBezTo>
                    <a:pt x="0" y="1"/>
                    <a:pt x="0" y="507"/>
                    <a:pt x="740" y="43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5" name="Google Shape;9635;p5"/>
            <p:cNvSpPr/>
            <p:nvPr/>
          </p:nvSpPr>
          <p:spPr>
            <a:xfrm>
              <a:off x="2729284" y="3024763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4"/>
                  </a:moveTo>
                  <a:cubicBezTo>
                    <a:pt x="195" y="53"/>
                    <a:pt x="37" y="0"/>
                    <a:pt x="1" y="104"/>
                  </a:cubicBezTo>
                  <a:cubicBezTo>
                    <a:pt x="1" y="154"/>
                    <a:pt x="157" y="207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6" name="Google Shape;9636;p5"/>
            <p:cNvSpPr/>
            <p:nvPr/>
          </p:nvSpPr>
          <p:spPr>
            <a:xfrm>
              <a:off x="4126619" y="3022023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2" y="104"/>
                  </a:moveTo>
                  <a:cubicBezTo>
                    <a:pt x="193" y="55"/>
                    <a:pt x="37" y="0"/>
                    <a:pt x="2" y="104"/>
                  </a:cubicBezTo>
                  <a:cubicBezTo>
                    <a:pt x="0" y="154"/>
                    <a:pt x="154" y="208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7" name="Google Shape;9637;p5"/>
            <p:cNvSpPr/>
            <p:nvPr/>
          </p:nvSpPr>
          <p:spPr>
            <a:xfrm>
              <a:off x="2660506" y="3016904"/>
              <a:ext cx="22629" cy="11743"/>
            </a:xfrm>
            <a:custGeom>
              <a:avLst/>
              <a:gdLst/>
              <a:ahLst/>
              <a:cxnLst/>
              <a:rect l="l" t="t" r="r" b="b"/>
              <a:pathLst>
                <a:path w="634" h="390" extrusionOk="0">
                  <a:moveTo>
                    <a:pt x="194" y="0"/>
                  </a:moveTo>
                  <a:cubicBezTo>
                    <a:pt x="203" y="127"/>
                    <a:pt x="104" y="201"/>
                    <a:pt x="1" y="273"/>
                  </a:cubicBezTo>
                  <a:cubicBezTo>
                    <a:pt x="246" y="277"/>
                    <a:pt x="267" y="389"/>
                    <a:pt x="577" y="363"/>
                  </a:cubicBezTo>
                  <a:cubicBezTo>
                    <a:pt x="634" y="157"/>
                    <a:pt x="531" y="24"/>
                    <a:pt x="1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8" name="Google Shape;9638;p5"/>
            <p:cNvSpPr/>
            <p:nvPr/>
          </p:nvSpPr>
          <p:spPr>
            <a:xfrm>
              <a:off x="2546791" y="302169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2" y="24"/>
                  </a:moveTo>
                  <a:cubicBezTo>
                    <a:pt x="241" y="1"/>
                    <a:pt x="1" y="68"/>
                    <a:pt x="100" y="115"/>
                  </a:cubicBezTo>
                  <a:cubicBezTo>
                    <a:pt x="153" y="140"/>
                    <a:pt x="393" y="72"/>
                    <a:pt x="29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9" name="Google Shape;9639;p5"/>
            <p:cNvSpPr/>
            <p:nvPr/>
          </p:nvSpPr>
          <p:spPr>
            <a:xfrm>
              <a:off x="1869003" y="3014255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1" y="182"/>
                  </a:moveTo>
                  <a:cubicBezTo>
                    <a:pt x="194" y="180"/>
                    <a:pt x="228" y="254"/>
                    <a:pt x="384" y="271"/>
                  </a:cubicBezTo>
                  <a:cubicBezTo>
                    <a:pt x="383" y="180"/>
                    <a:pt x="541" y="164"/>
                    <a:pt x="579" y="91"/>
                  </a:cubicBezTo>
                  <a:cubicBezTo>
                    <a:pt x="383" y="91"/>
                    <a:pt x="346" y="17"/>
                    <a:pt x="192" y="1"/>
                  </a:cubicBezTo>
                  <a:cubicBezTo>
                    <a:pt x="194" y="91"/>
                    <a:pt x="36" y="107"/>
                    <a:pt x="1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0" name="Google Shape;9640;p5"/>
            <p:cNvSpPr/>
            <p:nvPr/>
          </p:nvSpPr>
          <p:spPr>
            <a:xfrm>
              <a:off x="4449238" y="3011515"/>
              <a:ext cx="23486" cy="8250"/>
            </a:xfrm>
            <a:custGeom>
              <a:avLst/>
              <a:gdLst/>
              <a:ahLst/>
              <a:cxnLst/>
              <a:rect l="l" t="t" r="r" b="b"/>
              <a:pathLst>
                <a:path w="658" h="274" extrusionOk="0">
                  <a:moveTo>
                    <a:pt x="412" y="273"/>
                  </a:moveTo>
                  <a:cubicBezTo>
                    <a:pt x="422" y="155"/>
                    <a:pt x="657" y="145"/>
                    <a:pt x="604" y="0"/>
                  </a:cubicBezTo>
                  <a:lnTo>
                    <a:pt x="216" y="0"/>
                  </a:lnTo>
                  <a:cubicBezTo>
                    <a:pt x="1" y="131"/>
                    <a:pt x="10" y="220"/>
                    <a:pt x="412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1" name="Google Shape;9641;p5"/>
            <p:cNvSpPr/>
            <p:nvPr/>
          </p:nvSpPr>
          <p:spPr>
            <a:xfrm>
              <a:off x="2708690" y="301383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2"/>
                  </a:moveTo>
                  <a:cubicBezTo>
                    <a:pt x="193" y="51"/>
                    <a:pt x="36" y="1"/>
                    <a:pt x="1" y="102"/>
                  </a:cubicBezTo>
                  <a:cubicBezTo>
                    <a:pt x="1" y="153"/>
                    <a:pt x="156" y="207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2" name="Google Shape;9642;p5"/>
            <p:cNvSpPr/>
            <p:nvPr/>
          </p:nvSpPr>
          <p:spPr>
            <a:xfrm>
              <a:off x="2550325" y="301383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2"/>
                  </a:moveTo>
                  <a:cubicBezTo>
                    <a:pt x="193" y="51"/>
                    <a:pt x="36" y="1"/>
                    <a:pt x="1" y="102"/>
                  </a:cubicBezTo>
                  <a:cubicBezTo>
                    <a:pt x="1" y="153"/>
                    <a:pt x="156" y="207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3" name="Google Shape;9643;p5"/>
            <p:cNvSpPr/>
            <p:nvPr/>
          </p:nvSpPr>
          <p:spPr>
            <a:xfrm>
              <a:off x="8662517" y="3011485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385" y="0"/>
                  </a:moveTo>
                  <a:lnTo>
                    <a:pt x="0" y="0"/>
                  </a:lnTo>
                  <a:lnTo>
                    <a:pt x="0" y="180"/>
                  </a:lnTo>
                  <a:lnTo>
                    <a:pt x="385" y="18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4" name="Google Shape;9644;p5"/>
            <p:cNvSpPr/>
            <p:nvPr/>
          </p:nvSpPr>
          <p:spPr>
            <a:xfrm>
              <a:off x="2832576" y="2995678"/>
              <a:ext cx="26591" cy="15236"/>
            </a:xfrm>
            <a:custGeom>
              <a:avLst/>
              <a:gdLst/>
              <a:ahLst/>
              <a:cxnLst/>
              <a:rect l="l" t="t" r="r" b="b"/>
              <a:pathLst>
                <a:path w="745" h="506" extrusionOk="0">
                  <a:moveTo>
                    <a:pt x="1" y="71"/>
                  </a:moveTo>
                  <a:lnTo>
                    <a:pt x="1" y="434"/>
                  </a:lnTo>
                  <a:cubicBezTo>
                    <a:pt x="745" y="506"/>
                    <a:pt x="745" y="0"/>
                    <a:pt x="1" y="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5" name="Google Shape;9645;p5"/>
            <p:cNvSpPr/>
            <p:nvPr/>
          </p:nvSpPr>
          <p:spPr>
            <a:xfrm>
              <a:off x="2912847" y="2987428"/>
              <a:ext cx="37156" cy="15868"/>
            </a:xfrm>
            <a:custGeom>
              <a:avLst/>
              <a:gdLst/>
              <a:ahLst/>
              <a:cxnLst/>
              <a:rect l="l" t="t" r="r" b="b"/>
              <a:pathLst>
                <a:path w="1041" h="527" extrusionOk="0">
                  <a:moveTo>
                    <a:pt x="836" y="526"/>
                  </a:moveTo>
                  <a:cubicBezTo>
                    <a:pt x="1041" y="0"/>
                    <a:pt x="1" y="489"/>
                    <a:pt x="836" y="5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6" name="Google Shape;9646;p5"/>
            <p:cNvSpPr/>
            <p:nvPr/>
          </p:nvSpPr>
          <p:spPr>
            <a:xfrm>
              <a:off x="7871051" y="2985080"/>
              <a:ext cx="34372" cy="16259"/>
            </a:xfrm>
            <a:custGeom>
              <a:avLst/>
              <a:gdLst/>
              <a:ahLst/>
              <a:cxnLst/>
              <a:rect l="l" t="t" r="r" b="b"/>
              <a:pathLst>
                <a:path w="963" h="540" extrusionOk="0">
                  <a:moveTo>
                    <a:pt x="0" y="423"/>
                  </a:moveTo>
                  <a:cubicBezTo>
                    <a:pt x="251" y="539"/>
                    <a:pt x="709" y="539"/>
                    <a:pt x="962" y="423"/>
                  </a:cubicBezTo>
                  <a:cubicBezTo>
                    <a:pt x="960" y="0"/>
                    <a:pt x="3" y="0"/>
                    <a:pt x="0" y="42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7" name="Google Shape;9647;p5"/>
            <p:cNvSpPr/>
            <p:nvPr/>
          </p:nvSpPr>
          <p:spPr>
            <a:xfrm>
              <a:off x="7733351" y="2997786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2"/>
                    <a:pt x="5" y="2"/>
                    <a:pt x="1" y="91"/>
                  </a:cubicBezTo>
                  <a:cubicBezTo>
                    <a:pt x="148" y="73"/>
                    <a:pt x="381" y="88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8" name="Google Shape;9648;p5"/>
            <p:cNvSpPr/>
            <p:nvPr/>
          </p:nvSpPr>
          <p:spPr>
            <a:xfrm>
              <a:off x="8455183" y="2992336"/>
              <a:ext cx="21558" cy="6444"/>
            </a:xfrm>
            <a:custGeom>
              <a:avLst/>
              <a:gdLst/>
              <a:ahLst/>
              <a:cxnLst/>
              <a:rect l="l" t="t" r="r" b="b"/>
              <a:pathLst>
                <a:path w="604" h="214" extrusionOk="0">
                  <a:moveTo>
                    <a:pt x="604" y="182"/>
                  </a:moveTo>
                  <a:lnTo>
                    <a:pt x="604" y="0"/>
                  </a:lnTo>
                  <a:lnTo>
                    <a:pt x="25" y="0"/>
                  </a:lnTo>
                  <a:cubicBezTo>
                    <a:pt x="0" y="164"/>
                    <a:pt x="215" y="213"/>
                    <a:pt x="604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9" name="Google Shape;9649;p5"/>
            <p:cNvSpPr/>
            <p:nvPr/>
          </p:nvSpPr>
          <p:spPr>
            <a:xfrm>
              <a:off x="8538666" y="2985622"/>
              <a:ext cx="13813" cy="7437"/>
            </a:xfrm>
            <a:custGeom>
              <a:avLst/>
              <a:gdLst/>
              <a:ahLst/>
              <a:cxnLst/>
              <a:rect l="l" t="t" r="r" b="b"/>
              <a:pathLst>
                <a:path w="387" h="247" extrusionOk="0">
                  <a:moveTo>
                    <a:pt x="387" y="132"/>
                  </a:moveTo>
                  <a:cubicBezTo>
                    <a:pt x="170" y="143"/>
                    <a:pt x="88" y="0"/>
                    <a:pt x="2" y="132"/>
                  </a:cubicBezTo>
                  <a:cubicBezTo>
                    <a:pt x="1" y="223"/>
                    <a:pt x="337" y="247"/>
                    <a:pt x="387" y="1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0" name="Google Shape;9650;p5"/>
            <p:cNvSpPr/>
            <p:nvPr/>
          </p:nvSpPr>
          <p:spPr>
            <a:xfrm>
              <a:off x="3723873" y="2986134"/>
              <a:ext cx="13884" cy="4276"/>
            </a:xfrm>
            <a:custGeom>
              <a:avLst/>
              <a:gdLst/>
              <a:ahLst/>
              <a:cxnLst/>
              <a:rect l="l" t="t" r="r" b="b"/>
              <a:pathLst>
                <a:path w="389" h="142" extrusionOk="0">
                  <a:moveTo>
                    <a:pt x="289" y="24"/>
                  </a:moveTo>
                  <a:cubicBezTo>
                    <a:pt x="238" y="0"/>
                    <a:pt x="1" y="68"/>
                    <a:pt x="99" y="115"/>
                  </a:cubicBezTo>
                  <a:cubicBezTo>
                    <a:pt x="151" y="141"/>
                    <a:pt x="389" y="72"/>
                    <a:pt x="289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1" name="Google Shape;9651;p5"/>
            <p:cNvSpPr/>
            <p:nvPr/>
          </p:nvSpPr>
          <p:spPr>
            <a:xfrm>
              <a:off x="7857202" y="2978697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2" name="Google Shape;9652;p5"/>
            <p:cNvSpPr/>
            <p:nvPr/>
          </p:nvSpPr>
          <p:spPr>
            <a:xfrm>
              <a:off x="8007786" y="2975957"/>
              <a:ext cx="21558" cy="6383"/>
            </a:xfrm>
            <a:custGeom>
              <a:avLst/>
              <a:gdLst/>
              <a:ahLst/>
              <a:cxnLst/>
              <a:rect l="l" t="t" r="r" b="b"/>
              <a:pathLst>
                <a:path w="604" h="212" extrusionOk="0">
                  <a:moveTo>
                    <a:pt x="603" y="182"/>
                  </a:moveTo>
                  <a:lnTo>
                    <a:pt x="603" y="0"/>
                  </a:lnTo>
                  <a:lnTo>
                    <a:pt x="24" y="0"/>
                  </a:lnTo>
                  <a:cubicBezTo>
                    <a:pt x="0" y="161"/>
                    <a:pt x="217" y="212"/>
                    <a:pt x="603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3" name="Google Shape;9653;p5"/>
            <p:cNvSpPr/>
            <p:nvPr/>
          </p:nvSpPr>
          <p:spPr>
            <a:xfrm>
              <a:off x="7705797" y="2970447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8" y="92"/>
                  </a:moveTo>
                  <a:cubicBezTo>
                    <a:pt x="384" y="92"/>
                    <a:pt x="350" y="17"/>
                    <a:pt x="193" y="0"/>
                  </a:cubicBezTo>
                  <a:cubicBezTo>
                    <a:pt x="195" y="92"/>
                    <a:pt x="37" y="110"/>
                    <a:pt x="0" y="181"/>
                  </a:cubicBezTo>
                  <a:cubicBezTo>
                    <a:pt x="195" y="181"/>
                    <a:pt x="229" y="255"/>
                    <a:pt x="388" y="273"/>
                  </a:cubicBezTo>
                  <a:cubicBezTo>
                    <a:pt x="383" y="181"/>
                    <a:pt x="542" y="165"/>
                    <a:pt x="578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4" name="Google Shape;9654;p5"/>
            <p:cNvSpPr/>
            <p:nvPr/>
          </p:nvSpPr>
          <p:spPr>
            <a:xfrm>
              <a:off x="7571525" y="297517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4"/>
                  </a:moveTo>
                  <a:cubicBezTo>
                    <a:pt x="238" y="0"/>
                    <a:pt x="0" y="68"/>
                    <a:pt x="99" y="116"/>
                  </a:cubicBezTo>
                  <a:cubicBezTo>
                    <a:pt x="152" y="142"/>
                    <a:pt x="392" y="73"/>
                    <a:pt x="290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5" name="Google Shape;9655;p5"/>
            <p:cNvSpPr/>
            <p:nvPr/>
          </p:nvSpPr>
          <p:spPr>
            <a:xfrm>
              <a:off x="6703856" y="2963763"/>
              <a:ext cx="31481" cy="13941"/>
            </a:xfrm>
            <a:custGeom>
              <a:avLst/>
              <a:gdLst/>
              <a:ahLst/>
              <a:cxnLst/>
              <a:rect l="l" t="t" r="r" b="b"/>
              <a:pathLst>
                <a:path w="882" h="463" extrusionOk="0">
                  <a:moveTo>
                    <a:pt x="690" y="403"/>
                  </a:moveTo>
                  <a:cubicBezTo>
                    <a:pt x="703" y="403"/>
                    <a:pt x="678" y="320"/>
                    <a:pt x="690" y="314"/>
                  </a:cubicBezTo>
                  <a:cubicBezTo>
                    <a:pt x="710" y="302"/>
                    <a:pt x="872" y="126"/>
                    <a:pt x="882" y="131"/>
                  </a:cubicBezTo>
                  <a:cubicBezTo>
                    <a:pt x="672" y="1"/>
                    <a:pt x="1" y="463"/>
                    <a:pt x="690" y="4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6" name="Google Shape;9656;p5"/>
            <p:cNvSpPr/>
            <p:nvPr/>
          </p:nvSpPr>
          <p:spPr>
            <a:xfrm>
              <a:off x="7516773" y="2961956"/>
              <a:ext cx="23878" cy="5811"/>
            </a:xfrm>
            <a:custGeom>
              <a:avLst/>
              <a:gdLst/>
              <a:ahLst/>
              <a:cxnLst/>
              <a:rect l="l" t="t" r="r" b="b"/>
              <a:pathLst>
                <a:path w="669" h="193" extrusionOk="0">
                  <a:moveTo>
                    <a:pt x="477" y="192"/>
                  </a:moveTo>
                  <a:cubicBezTo>
                    <a:pt x="476" y="101"/>
                    <a:pt x="633" y="85"/>
                    <a:pt x="669" y="11"/>
                  </a:cubicBezTo>
                  <a:cubicBezTo>
                    <a:pt x="366" y="21"/>
                    <a:pt x="0" y="0"/>
                    <a:pt x="92" y="1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7" name="Google Shape;9657;p5"/>
            <p:cNvSpPr/>
            <p:nvPr/>
          </p:nvSpPr>
          <p:spPr>
            <a:xfrm>
              <a:off x="2639840" y="2961866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2" y="104"/>
                  </a:moveTo>
                  <a:cubicBezTo>
                    <a:pt x="196" y="53"/>
                    <a:pt x="38" y="1"/>
                    <a:pt x="0" y="104"/>
                  </a:cubicBezTo>
                  <a:cubicBezTo>
                    <a:pt x="0" y="155"/>
                    <a:pt x="160" y="207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8" name="Google Shape;9658;p5"/>
            <p:cNvSpPr/>
            <p:nvPr/>
          </p:nvSpPr>
          <p:spPr>
            <a:xfrm>
              <a:off x="8724478" y="2939646"/>
              <a:ext cx="56251" cy="27972"/>
            </a:xfrm>
            <a:custGeom>
              <a:avLst/>
              <a:gdLst/>
              <a:ahLst/>
              <a:cxnLst/>
              <a:rect l="l" t="t" r="r" b="b"/>
              <a:pathLst>
                <a:path w="1576" h="929" extrusionOk="0">
                  <a:moveTo>
                    <a:pt x="1350" y="25"/>
                  </a:moveTo>
                  <a:cubicBezTo>
                    <a:pt x="337" y="0"/>
                    <a:pt x="143" y="364"/>
                    <a:pt x="0" y="751"/>
                  </a:cubicBezTo>
                  <a:cubicBezTo>
                    <a:pt x="819" y="928"/>
                    <a:pt x="1576" y="606"/>
                    <a:pt x="135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9" name="Google Shape;9659;p5"/>
            <p:cNvSpPr/>
            <p:nvPr/>
          </p:nvSpPr>
          <p:spPr>
            <a:xfrm>
              <a:off x="7864126" y="2962227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6" y="1"/>
                  </a:moveTo>
                  <a:cubicBezTo>
                    <a:pt x="236" y="21"/>
                    <a:pt x="6" y="5"/>
                    <a:pt x="1" y="92"/>
                  </a:cubicBezTo>
                  <a:cubicBezTo>
                    <a:pt x="150" y="72"/>
                    <a:pt x="379" y="89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0" name="Google Shape;9660;p5"/>
            <p:cNvSpPr/>
            <p:nvPr/>
          </p:nvSpPr>
          <p:spPr>
            <a:xfrm>
              <a:off x="2749985" y="2940369"/>
              <a:ext cx="51183" cy="19180"/>
            </a:xfrm>
            <a:custGeom>
              <a:avLst/>
              <a:gdLst/>
              <a:ahLst/>
              <a:cxnLst/>
              <a:rect l="l" t="t" r="r" b="b"/>
              <a:pathLst>
                <a:path w="1434" h="637" extrusionOk="0">
                  <a:moveTo>
                    <a:pt x="965" y="637"/>
                  </a:moveTo>
                  <a:cubicBezTo>
                    <a:pt x="1433" y="405"/>
                    <a:pt x="885" y="141"/>
                    <a:pt x="578" y="1"/>
                  </a:cubicBezTo>
                  <a:cubicBezTo>
                    <a:pt x="546" y="107"/>
                    <a:pt x="274" y="100"/>
                    <a:pt x="0" y="92"/>
                  </a:cubicBezTo>
                  <a:cubicBezTo>
                    <a:pt x="106" y="375"/>
                    <a:pt x="461" y="543"/>
                    <a:pt x="965" y="63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1" name="Google Shape;9661;p5"/>
            <p:cNvSpPr/>
            <p:nvPr/>
          </p:nvSpPr>
          <p:spPr>
            <a:xfrm>
              <a:off x="1998886" y="2951298"/>
              <a:ext cx="23450" cy="8250"/>
            </a:xfrm>
            <a:custGeom>
              <a:avLst/>
              <a:gdLst/>
              <a:ahLst/>
              <a:cxnLst/>
              <a:rect l="l" t="t" r="r" b="b"/>
              <a:pathLst>
                <a:path w="657" h="274" extrusionOk="0">
                  <a:moveTo>
                    <a:pt x="411" y="274"/>
                  </a:moveTo>
                  <a:cubicBezTo>
                    <a:pt x="420" y="159"/>
                    <a:pt x="656" y="148"/>
                    <a:pt x="603" y="1"/>
                  </a:cubicBezTo>
                  <a:lnTo>
                    <a:pt x="218" y="1"/>
                  </a:lnTo>
                  <a:cubicBezTo>
                    <a:pt x="1" y="131"/>
                    <a:pt x="9" y="224"/>
                    <a:pt x="411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2" name="Google Shape;9662;p5"/>
            <p:cNvSpPr/>
            <p:nvPr/>
          </p:nvSpPr>
          <p:spPr>
            <a:xfrm>
              <a:off x="5533984" y="2945096"/>
              <a:ext cx="14206" cy="4246"/>
            </a:xfrm>
            <a:custGeom>
              <a:avLst/>
              <a:gdLst/>
              <a:ahLst/>
              <a:cxnLst/>
              <a:rect l="l" t="t" r="r" b="b"/>
              <a:pathLst>
                <a:path w="398" h="141" extrusionOk="0">
                  <a:moveTo>
                    <a:pt x="103" y="117"/>
                  </a:moveTo>
                  <a:cubicBezTo>
                    <a:pt x="156" y="140"/>
                    <a:pt x="398" y="72"/>
                    <a:pt x="295" y="25"/>
                  </a:cubicBezTo>
                  <a:cubicBezTo>
                    <a:pt x="242" y="0"/>
                    <a:pt x="1" y="68"/>
                    <a:pt x="103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3" name="Google Shape;9663;p5"/>
            <p:cNvSpPr/>
            <p:nvPr/>
          </p:nvSpPr>
          <p:spPr>
            <a:xfrm>
              <a:off x="1603849" y="2945096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5" y="140"/>
                    <a:pt x="391" y="72"/>
                    <a:pt x="293" y="25"/>
                  </a:cubicBezTo>
                  <a:cubicBezTo>
                    <a:pt x="240" y="0"/>
                    <a:pt x="1" y="68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4" name="Google Shape;9664;p5"/>
            <p:cNvSpPr/>
            <p:nvPr/>
          </p:nvSpPr>
          <p:spPr>
            <a:xfrm>
              <a:off x="7770971" y="293690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6" y="142"/>
                    <a:pt x="393" y="71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5" name="Google Shape;9665;p5"/>
            <p:cNvSpPr/>
            <p:nvPr/>
          </p:nvSpPr>
          <p:spPr>
            <a:xfrm>
              <a:off x="4234266" y="2928476"/>
              <a:ext cx="39761" cy="15868"/>
            </a:xfrm>
            <a:custGeom>
              <a:avLst/>
              <a:gdLst/>
              <a:ahLst/>
              <a:cxnLst/>
              <a:rect l="l" t="t" r="r" b="b"/>
              <a:pathLst>
                <a:path w="1114" h="527" extrusionOk="0">
                  <a:moveTo>
                    <a:pt x="650" y="306"/>
                  </a:moveTo>
                  <a:cubicBezTo>
                    <a:pt x="1113" y="0"/>
                    <a:pt x="1" y="526"/>
                    <a:pt x="650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6" name="Google Shape;9666;p5"/>
            <p:cNvSpPr/>
            <p:nvPr/>
          </p:nvSpPr>
          <p:spPr>
            <a:xfrm>
              <a:off x="943728" y="2925435"/>
              <a:ext cx="31802" cy="16139"/>
            </a:xfrm>
            <a:custGeom>
              <a:avLst/>
              <a:gdLst/>
              <a:ahLst/>
              <a:cxnLst/>
              <a:rect l="l" t="t" r="r" b="b"/>
              <a:pathLst>
                <a:path w="891" h="536" extrusionOk="0">
                  <a:moveTo>
                    <a:pt x="853" y="497"/>
                  </a:moveTo>
                  <a:cubicBezTo>
                    <a:pt x="891" y="236"/>
                    <a:pt x="878" y="1"/>
                    <a:pt x="273" y="43"/>
                  </a:cubicBezTo>
                  <a:cubicBezTo>
                    <a:pt x="216" y="165"/>
                    <a:pt x="1" y="216"/>
                    <a:pt x="81" y="407"/>
                  </a:cubicBezTo>
                  <a:cubicBezTo>
                    <a:pt x="340" y="434"/>
                    <a:pt x="451" y="536"/>
                    <a:pt x="853" y="4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7" name="Google Shape;9667;p5"/>
            <p:cNvSpPr/>
            <p:nvPr/>
          </p:nvSpPr>
          <p:spPr>
            <a:xfrm>
              <a:off x="870952" y="2923990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1" y="182"/>
                  </a:moveTo>
                  <a:lnTo>
                    <a:pt x="386" y="182"/>
                  </a:lnTo>
                  <a:lnTo>
                    <a:pt x="386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8" name="Google Shape;9668;p5"/>
            <p:cNvSpPr/>
            <p:nvPr/>
          </p:nvSpPr>
          <p:spPr>
            <a:xfrm>
              <a:off x="8366560" y="2915770"/>
              <a:ext cx="22593" cy="11713"/>
            </a:xfrm>
            <a:custGeom>
              <a:avLst/>
              <a:gdLst/>
              <a:ahLst/>
              <a:cxnLst/>
              <a:rect l="l" t="t" r="r" b="b"/>
              <a:pathLst>
                <a:path w="633" h="389" extrusionOk="0">
                  <a:moveTo>
                    <a:pt x="193" y="1"/>
                  </a:moveTo>
                  <a:cubicBezTo>
                    <a:pt x="203" y="125"/>
                    <a:pt x="104" y="199"/>
                    <a:pt x="1" y="272"/>
                  </a:cubicBezTo>
                  <a:cubicBezTo>
                    <a:pt x="249" y="277"/>
                    <a:pt x="270" y="388"/>
                    <a:pt x="578" y="364"/>
                  </a:cubicBezTo>
                  <a:cubicBezTo>
                    <a:pt x="632" y="159"/>
                    <a:pt x="532" y="23"/>
                    <a:pt x="1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9" name="Google Shape;9669;p5"/>
            <p:cNvSpPr/>
            <p:nvPr/>
          </p:nvSpPr>
          <p:spPr>
            <a:xfrm>
              <a:off x="7185731" y="2915770"/>
              <a:ext cx="31374" cy="13489"/>
            </a:xfrm>
            <a:custGeom>
              <a:avLst/>
              <a:gdLst/>
              <a:ahLst/>
              <a:cxnLst/>
              <a:rect l="l" t="t" r="r" b="b"/>
              <a:pathLst>
                <a:path w="879" h="448" extrusionOk="0">
                  <a:moveTo>
                    <a:pt x="878" y="181"/>
                  </a:moveTo>
                  <a:cubicBezTo>
                    <a:pt x="624" y="181"/>
                    <a:pt x="706" y="23"/>
                    <a:pt x="493" y="1"/>
                  </a:cubicBezTo>
                  <a:cubicBezTo>
                    <a:pt x="477" y="143"/>
                    <a:pt x="1" y="71"/>
                    <a:pt x="107" y="272"/>
                  </a:cubicBezTo>
                  <a:cubicBezTo>
                    <a:pt x="594" y="284"/>
                    <a:pt x="712" y="447"/>
                    <a:pt x="878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0" name="Google Shape;9670;p5"/>
            <p:cNvSpPr/>
            <p:nvPr/>
          </p:nvSpPr>
          <p:spPr>
            <a:xfrm>
              <a:off x="3747965" y="2920888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2"/>
                  </a:moveTo>
                  <a:cubicBezTo>
                    <a:pt x="197" y="53"/>
                    <a:pt x="39" y="0"/>
                    <a:pt x="5" y="102"/>
                  </a:cubicBezTo>
                  <a:cubicBezTo>
                    <a:pt x="1" y="153"/>
                    <a:pt x="160" y="207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1" name="Google Shape;9671;p5"/>
            <p:cNvSpPr/>
            <p:nvPr/>
          </p:nvSpPr>
          <p:spPr>
            <a:xfrm>
              <a:off x="3331191" y="2909086"/>
              <a:ext cx="31445" cy="13911"/>
            </a:xfrm>
            <a:custGeom>
              <a:avLst/>
              <a:gdLst/>
              <a:ahLst/>
              <a:cxnLst/>
              <a:rect l="l" t="t" r="r" b="b"/>
              <a:pathLst>
                <a:path w="881" h="462" extrusionOk="0">
                  <a:moveTo>
                    <a:pt x="687" y="314"/>
                  </a:moveTo>
                  <a:cubicBezTo>
                    <a:pt x="705" y="302"/>
                    <a:pt x="872" y="126"/>
                    <a:pt x="880" y="131"/>
                  </a:cubicBezTo>
                  <a:cubicBezTo>
                    <a:pt x="671" y="1"/>
                    <a:pt x="0" y="462"/>
                    <a:pt x="687" y="403"/>
                  </a:cubicBezTo>
                  <a:cubicBezTo>
                    <a:pt x="697" y="403"/>
                    <a:pt x="676" y="321"/>
                    <a:pt x="687" y="3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2" name="Google Shape;9672;p5"/>
            <p:cNvSpPr/>
            <p:nvPr/>
          </p:nvSpPr>
          <p:spPr>
            <a:xfrm>
              <a:off x="4828642" y="2910320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3" name="Google Shape;9673;p5"/>
            <p:cNvSpPr/>
            <p:nvPr/>
          </p:nvSpPr>
          <p:spPr>
            <a:xfrm>
              <a:off x="3892552" y="2907219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3"/>
                  </a:moveTo>
                  <a:cubicBezTo>
                    <a:pt x="192" y="52"/>
                    <a:pt x="38" y="0"/>
                    <a:pt x="0" y="103"/>
                  </a:cubicBezTo>
                  <a:cubicBezTo>
                    <a:pt x="0" y="154"/>
                    <a:pt x="158" y="206"/>
                    <a:pt x="19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4" name="Google Shape;9674;p5"/>
            <p:cNvSpPr/>
            <p:nvPr/>
          </p:nvSpPr>
          <p:spPr>
            <a:xfrm>
              <a:off x="2385179" y="2910320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7" y="21"/>
                    <a:pt x="6" y="2"/>
                    <a:pt x="0" y="90"/>
                  </a:cubicBezTo>
                  <a:cubicBezTo>
                    <a:pt x="149" y="71"/>
                    <a:pt x="379" y="88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5" name="Google Shape;9675;p5"/>
            <p:cNvSpPr/>
            <p:nvPr/>
          </p:nvSpPr>
          <p:spPr>
            <a:xfrm>
              <a:off x="5465171" y="2906828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38" y="0"/>
                    <a:pt x="1" y="69"/>
                    <a:pt x="101" y="116"/>
                  </a:cubicBezTo>
                  <a:cubicBezTo>
                    <a:pt x="156" y="141"/>
                    <a:pt x="395" y="73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6" name="Google Shape;9676;p5"/>
            <p:cNvSpPr/>
            <p:nvPr/>
          </p:nvSpPr>
          <p:spPr>
            <a:xfrm>
              <a:off x="6687081" y="2904841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5" y="1"/>
                  </a:moveTo>
                  <a:cubicBezTo>
                    <a:pt x="236" y="22"/>
                    <a:pt x="6" y="2"/>
                    <a:pt x="1" y="92"/>
                  </a:cubicBezTo>
                  <a:cubicBezTo>
                    <a:pt x="151" y="71"/>
                    <a:pt x="379" y="90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7" name="Google Shape;9677;p5"/>
            <p:cNvSpPr/>
            <p:nvPr/>
          </p:nvSpPr>
          <p:spPr>
            <a:xfrm>
              <a:off x="2488400" y="2904419"/>
              <a:ext cx="20702" cy="3643"/>
            </a:xfrm>
            <a:custGeom>
              <a:avLst/>
              <a:gdLst/>
              <a:ahLst/>
              <a:cxnLst/>
              <a:rect l="l" t="t" r="r" b="b"/>
              <a:pathLst>
                <a:path w="580" h="121" extrusionOk="0">
                  <a:moveTo>
                    <a:pt x="579" y="15"/>
                  </a:moveTo>
                  <a:cubicBezTo>
                    <a:pt x="352" y="29"/>
                    <a:pt x="32" y="0"/>
                    <a:pt x="1" y="106"/>
                  </a:cubicBezTo>
                  <a:cubicBezTo>
                    <a:pt x="227" y="92"/>
                    <a:pt x="547" y="121"/>
                    <a:pt x="579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8" name="Google Shape;9678;p5"/>
            <p:cNvSpPr/>
            <p:nvPr/>
          </p:nvSpPr>
          <p:spPr>
            <a:xfrm>
              <a:off x="2402311" y="2904118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2" y="25"/>
                  </a:moveTo>
                  <a:cubicBezTo>
                    <a:pt x="238" y="0"/>
                    <a:pt x="1" y="69"/>
                    <a:pt x="100" y="116"/>
                  </a:cubicBezTo>
                  <a:cubicBezTo>
                    <a:pt x="152" y="141"/>
                    <a:pt x="391" y="70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9" name="Google Shape;9679;p5"/>
            <p:cNvSpPr/>
            <p:nvPr/>
          </p:nvSpPr>
          <p:spPr>
            <a:xfrm>
              <a:off x="1400762" y="2901739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5" y="104"/>
                  </a:moveTo>
                  <a:cubicBezTo>
                    <a:pt x="197" y="53"/>
                    <a:pt x="40" y="1"/>
                    <a:pt x="5" y="104"/>
                  </a:cubicBezTo>
                  <a:cubicBezTo>
                    <a:pt x="1" y="155"/>
                    <a:pt x="160" y="207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0" name="Google Shape;9680;p5"/>
            <p:cNvSpPr/>
            <p:nvPr/>
          </p:nvSpPr>
          <p:spPr>
            <a:xfrm>
              <a:off x="5475664" y="2896621"/>
              <a:ext cx="14991" cy="9244"/>
            </a:xfrm>
            <a:custGeom>
              <a:avLst/>
              <a:gdLst/>
              <a:ahLst/>
              <a:cxnLst/>
              <a:rect l="l" t="t" r="r" b="b"/>
              <a:pathLst>
                <a:path w="420" h="307" extrusionOk="0">
                  <a:moveTo>
                    <a:pt x="387" y="274"/>
                  </a:moveTo>
                  <a:cubicBezTo>
                    <a:pt x="358" y="167"/>
                    <a:pt x="420" y="17"/>
                    <a:pt x="195" y="1"/>
                  </a:cubicBezTo>
                  <a:cubicBezTo>
                    <a:pt x="182" y="57"/>
                    <a:pt x="165" y="109"/>
                    <a:pt x="1" y="92"/>
                  </a:cubicBezTo>
                  <a:cubicBezTo>
                    <a:pt x="23" y="203"/>
                    <a:pt x="61" y="306"/>
                    <a:pt x="387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1" name="Google Shape;9681;p5"/>
            <p:cNvSpPr/>
            <p:nvPr/>
          </p:nvSpPr>
          <p:spPr>
            <a:xfrm>
              <a:off x="5273612" y="2892887"/>
              <a:ext cx="39761" cy="15898"/>
            </a:xfrm>
            <a:custGeom>
              <a:avLst/>
              <a:gdLst/>
              <a:ahLst/>
              <a:cxnLst/>
              <a:rect l="l" t="t" r="r" b="b"/>
              <a:pathLst>
                <a:path w="1114" h="528" extrusionOk="0">
                  <a:moveTo>
                    <a:pt x="648" y="306"/>
                  </a:moveTo>
                  <a:cubicBezTo>
                    <a:pt x="1114" y="1"/>
                    <a:pt x="0" y="527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2" name="Google Shape;9682;p5"/>
            <p:cNvSpPr/>
            <p:nvPr/>
          </p:nvSpPr>
          <p:spPr>
            <a:xfrm>
              <a:off x="7743274" y="2888371"/>
              <a:ext cx="28233" cy="13760"/>
            </a:xfrm>
            <a:custGeom>
              <a:avLst/>
              <a:gdLst/>
              <a:ahLst/>
              <a:cxnLst/>
              <a:rect l="l" t="t" r="r" b="b"/>
              <a:pathLst>
                <a:path w="791" h="457" extrusionOk="0">
                  <a:moveTo>
                    <a:pt x="494" y="456"/>
                  </a:moveTo>
                  <a:cubicBezTo>
                    <a:pt x="755" y="340"/>
                    <a:pt x="791" y="11"/>
                    <a:pt x="301" y="1"/>
                  </a:cubicBezTo>
                  <a:cubicBezTo>
                    <a:pt x="39" y="118"/>
                    <a:pt x="1" y="449"/>
                    <a:pt x="494" y="4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3" name="Google Shape;9683;p5"/>
            <p:cNvSpPr/>
            <p:nvPr/>
          </p:nvSpPr>
          <p:spPr>
            <a:xfrm>
              <a:off x="6817891" y="2896621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50" y="73"/>
                    <a:pt x="382" y="90"/>
                    <a:pt x="385" y="1"/>
                  </a:cubicBezTo>
                  <a:cubicBezTo>
                    <a:pt x="236" y="21"/>
                    <a:pt x="8" y="4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4" name="Google Shape;9684;p5"/>
            <p:cNvSpPr/>
            <p:nvPr/>
          </p:nvSpPr>
          <p:spPr>
            <a:xfrm>
              <a:off x="5802922" y="2893490"/>
              <a:ext cx="23843" cy="5932"/>
            </a:xfrm>
            <a:custGeom>
              <a:avLst/>
              <a:gdLst/>
              <a:ahLst/>
              <a:cxnLst/>
              <a:rect l="l" t="t" r="r" b="b"/>
              <a:pathLst>
                <a:path w="668" h="197" extrusionOk="0">
                  <a:moveTo>
                    <a:pt x="88" y="196"/>
                  </a:moveTo>
                  <a:lnTo>
                    <a:pt x="473" y="196"/>
                  </a:lnTo>
                  <a:cubicBezTo>
                    <a:pt x="473" y="105"/>
                    <a:pt x="631" y="88"/>
                    <a:pt x="667" y="16"/>
                  </a:cubicBezTo>
                  <a:cubicBezTo>
                    <a:pt x="363" y="23"/>
                    <a:pt x="0" y="1"/>
                    <a:pt x="88" y="1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5" name="Google Shape;9685;p5"/>
            <p:cNvSpPr/>
            <p:nvPr/>
          </p:nvSpPr>
          <p:spPr>
            <a:xfrm>
              <a:off x="8204983" y="2890810"/>
              <a:ext cx="23985" cy="5841"/>
            </a:xfrm>
            <a:custGeom>
              <a:avLst/>
              <a:gdLst/>
              <a:ahLst/>
              <a:cxnLst/>
              <a:rect l="l" t="t" r="r" b="b"/>
              <a:pathLst>
                <a:path w="672" h="194" extrusionOk="0">
                  <a:moveTo>
                    <a:pt x="477" y="194"/>
                  </a:moveTo>
                  <a:cubicBezTo>
                    <a:pt x="476" y="103"/>
                    <a:pt x="634" y="87"/>
                    <a:pt x="672" y="11"/>
                  </a:cubicBezTo>
                  <a:cubicBezTo>
                    <a:pt x="366" y="20"/>
                    <a:pt x="1" y="1"/>
                    <a:pt x="91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6" name="Google Shape;9686;p5"/>
            <p:cNvSpPr/>
            <p:nvPr/>
          </p:nvSpPr>
          <p:spPr>
            <a:xfrm>
              <a:off x="8251062" y="2878556"/>
              <a:ext cx="21987" cy="16259"/>
            </a:xfrm>
            <a:custGeom>
              <a:avLst/>
              <a:gdLst/>
              <a:ahLst/>
              <a:cxnLst/>
              <a:rect l="l" t="t" r="r" b="b"/>
              <a:pathLst>
                <a:path w="616" h="540" extrusionOk="0">
                  <a:moveTo>
                    <a:pt x="344" y="510"/>
                  </a:moveTo>
                  <a:cubicBezTo>
                    <a:pt x="404" y="388"/>
                    <a:pt x="616" y="337"/>
                    <a:pt x="536" y="147"/>
                  </a:cubicBezTo>
                  <a:cubicBezTo>
                    <a:pt x="1" y="1"/>
                    <a:pt x="6" y="540"/>
                    <a:pt x="344" y="5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7" name="Google Shape;9687;p5"/>
            <p:cNvSpPr/>
            <p:nvPr/>
          </p:nvSpPr>
          <p:spPr>
            <a:xfrm>
              <a:off x="8160119" y="2888461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8" name="Google Shape;9688;p5"/>
            <p:cNvSpPr/>
            <p:nvPr/>
          </p:nvSpPr>
          <p:spPr>
            <a:xfrm>
              <a:off x="8562580" y="2887709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3" y="25"/>
                  </a:moveTo>
                  <a:cubicBezTo>
                    <a:pt x="239" y="1"/>
                    <a:pt x="0" y="69"/>
                    <a:pt x="101" y="117"/>
                  </a:cubicBezTo>
                  <a:cubicBezTo>
                    <a:pt x="154" y="140"/>
                    <a:pt x="394" y="71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9" name="Google Shape;9689;p5"/>
            <p:cNvSpPr/>
            <p:nvPr/>
          </p:nvSpPr>
          <p:spPr>
            <a:xfrm>
              <a:off x="6329234" y="2882801"/>
              <a:ext cx="23807" cy="6082"/>
            </a:xfrm>
            <a:custGeom>
              <a:avLst/>
              <a:gdLst/>
              <a:ahLst/>
              <a:cxnLst/>
              <a:rect l="l" t="t" r="r" b="b"/>
              <a:pathLst>
                <a:path w="667" h="202" extrusionOk="0">
                  <a:moveTo>
                    <a:pt x="576" y="7"/>
                  </a:moveTo>
                  <a:cubicBezTo>
                    <a:pt x="246" y="1"/>
                    <a:pt x="84" y="78"/>
                    <a:pt x="1" y="188"/>
                  </a:cubicBezTo>
                  <a:cubicBezTo>
                    <a:pt x="302" y="179"/>
                    <a:pt x="666" y="202"/>
                    <a:pt x="576" y="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0" name="Google Shape;9690;p5"/>
            <p:cNvSpPr/>
            <p:nvPr/>
          </p:nvSpPr>
          <p:spPr>
            <a:xfrm>
              <a:off x="5699238" y="2884939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5" y="26"/>
                  </a:moveTo>
                  <a:cubicBezTo>
                    <a:pt x="242" y="0"/>
                    <a:pt x="1" y="69"/>
                    <a:pt x="101" y="117"/>
                  </a:cubicBezTo>
                  <a:cubicBezTo>
                    <a:pt x="154" y="144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1" name="Google Shape;9691;p5"/>
            <p:cNvSpPr/>
            <p:nvPr/>
          </p:nvSpPr>
          <p:spPr>
            <a:xfrm>
              <a:off x="3765061" y="2884939"/>
              <a:ext cx="14134" cy="4336"/>
            </a:xfrm>
            <a:custGeom>
              <a:avLst/>
              <a:gdLst/>
              <a:ahLst/>
              <a:cxnLst/>
              <a:rect l="l" t="t" r="r" b="b"/>
              <a:pathLst>
                <a:path w="396" h="144" extrusionOk="0">
                  <a:moveTo>
                    <a:pt x="296" y="26"/>
                  </a:moveTo>
                  <a:cubicBezTo>
                    <a:pt x="242" y="0"/>
                    <a:pt x="1" y="69"/>
                    <a:pt x="100" y="117"/>
                  </a:cubicBezTo>
                  <a:cubicBezTo>
                    <a:pt x="154" y="144"/>
                    <a:pt x="395" y="73"/>
                    <a:pt x="296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2" name="Google Shape;9692;p5"/>
            <p:cNvSpPr/>
            <p:nvPr/>
          </p:nvSpPr>
          <p:spPr>
            <a:xfrm>
              <a:off x="8043050" y="2879700"/>
              <a:ext cx="13813" cy="6745"/>
            </a:xfrm>
            <a:custGeom>
              <a:avLst/>
              <a:gdLst/>
              <a:ahLst/>
              <a:cxnLst/>
              <a:rect l="l" t="t" r="r" b="b"/>
              <a:pathLst>
                <a:path w="387" h="224" extrusionOk="0">
                  <a:moveTo>
                    <a:pt x="387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2" y="201"/>
                    <a:pt x="339" y="224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3" name="Google Shape;9693;p5"/>
            <p:cNvSpPr/>
            <p:nvPr/>
          </p:nvSpPr>
          <p:spPr>
            <a:xfrm>
              <a:off x="6818891" y="2872805"/>
              <a:ext cx="65282" cy="12947"/>
            </a:xfrm>
            <a:custGeom>
              <a:avLst/>
              <a:gdLst/>
              <a:ahLst/>
              <a:cxnLst/>
              <a:rect l="l" t="t" r="r" b="b"/>
              <a:pathLst>
                <a:path w="1829" h="430" extrusionOk="0">
                  <a:moveTo>
                    <a:pt x="1129" y="429"/>
                  </a:moveTo>
                  <a:cubicBezTo>
                    <a:pt x="1828" y="1"/>
                    <a:pt x="1" y="308"/>
                    <a:pt x="1129" y="4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4" name="Google Shape;9694;p5"/>
            <p:cNvSpPr/>
            <p:nvPr/>
          </p:nvSpPr>
          <p:spPr>
            <a:xfrm>
              <a:off x="8101477" y="287674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5"/>
                  </a:moveTo>
                  <a:cubicBezTo>
                    <a:pt x="238" y="0"/>
                    <a:pt x="0" y="70"/>
                    <a:pt x="98" y="117"/>
                  </a:cubicBezTo>
                  <a:cubicBezTo>
                    <a:pt x="153" y="141"/>
                    <a:pt x="393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5" name="Google Shape;9695;p5"/>
            <p:cNvSpPr/>
            <p:nvPr/>
          </p:nvSpPr>
          <p:spPr>
            <a:xfrm>
              <a:off x="5131452" y="287202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6" name="Google Shape;9696;p5"/>
            <p:cNvSpPr/>
            <p:nvPr/>
          </p:nvSpPr>
          <p:spPr>
            <a:xfrm>
              <a:off x="48255" y="2874009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2" y="26"/>
                  </a:moveTo>
                  <a:cubicBezTo>
                    <a:pt x="240" y="0"/>
                    <a:pt x="1" y="71"/>
                    <a:pt x="102" y="116"/>
                  </a:cubicBezTo>
                  <a:cubicBezTo>
                    <a:pt x="154" y="142"/>
                    <a:pt x="391" y="72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7" name="Google Shape;9697;p5"/>
            <p:cNvSpPr/>
            <p:nvPr/>
          </p:nvSpPr>
          <p:spPr>
            <a:xfrm>
              <a:off x="1144388" y="2861153"/>
              <a:ext cx="24378" cy="11351"/>
            </a:xfrm>
            <a:custGeom>
              <a:avLst/>
              <a:gdLst/>
              <a:ahLst/>
              <a:cxnLst/>
              <a:rect l="l" t="t" r="r" b="b"/>
              <a:pathLst>
                <a:path w="683" h="377" extrusionOk="0">
                  <a:moveTo>
                    <a:pt x="630" y="362"/>
                  </a:moveTo>
                  <a:cubicBezTo>
                    <a:pt x="682" y="154"/>
                    <a:pt x="584" y="21"/>
                    <a:pt x="245" y="0"/>
                  </a:cubicBezTo>
                  <a:cubicBezTo>
                    <a:pt x="1" y="106"/>
                    <a:pt x="89" y="376"/>
                    <a:pt x="630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8" name="Google Shape;9698;p5"/>
            <p:cNvSpPr/>
            <p:nvPr/>
          </p:nvSpPr>
          <p:spPr>
            <a:xfrm>
              <a:off x="5379332" y="2852000"/>
              <a:ext cx="27590" cy="17313"/>
            </a:xfrm>
            <a:custGeom>
              <a:avLst/>
              <a:gdLst/>
              <a:ahLst/>
              <a:cxnLst/>
              <a:rect l="l" t="t" r="r" b="b"/>
              <a:pathLst>
                <a:path w="773" h="575" extrusionOk="0">
                  <a:moveTo>
                    <a:pt x="773" y="574"/>
                  </a:moveTo>
                  <a:lnTo>
                    <a:pt x="773" y="30"/>
                  </a:lnTo>
                  <a:cubicBezTo>
                    <a:pt x="63" y="0"/>
                    <a:pt x="188" y="360"/>
                    <a:pt x="0" y="5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9" name="Google Shape;9699;p5"/>
            <p:cNvSpPr/>
            <p:nvPr/>
          </p:nvSpPr>
          <p:spPr>
            <a:xfrm>
              <a:off x="4000270" y="2857420"/>
              <a:ext cx="39761" cy="15778"/>
            </a:xfrm>
            <a:custGeom>
              <a:avLst/>
              <a:gdLst/>
              <a:ahLst/>
              <a:cxnLst/>
              <a:rect l="l" t="t" r="r" b="b"/>
              <a:pathLst>
                <a:path w="1114" h="524" extrusionOk="0">
                  <a:moveTo>
                    <a:pt x="646" y="304"/>
                  </a:moveTo>
                  <a:cubicBezTo>
                    <a:pt x="1114" y="0"/>
                    <a:pt x="0" y="524"/>
                    <a:pt x="646" y="3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0" name="Google Shape;9700;p5"/>
            <p:cNvSpPr/>
            <p:nvPr/>
          </p:nvSpPr>
          <p:spPr>
            <a:xfrm>
              <a:off x="852892" y="2852903"/>
              <a:ext cx="43973" cy="18999"/>
            </a:xfrm>
            <a:custGeom>
              <a:avLst/>
              <a:gdLst/>
              <a:ahLst/>
              <a:cxnLst/>
              <a:rect l="l" t="t" r="r" b="b"/>
              <a:pathLst>
                <a:path w="1232" h="631" extrusionOk="0">
                  <a:moveTo>
                    <a:pt x="696" y="544"/>
                  </a:moveTo>
                  <a:cubicBezTo>
                    <a:pt x="567" y="206"/>
                    <a:pt x="1231" y="13"/>
                    <a:pt x="312" y="0"/>
                  </a:cubicBezTo>
                  <a:cubicBezTo>
                    <a:pt x="430" y="187"/>
                    <a:pt x="0" y="631"/>
                    <a:pt x="696" y="5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1" name="Google Shape;9701;p5"/>
            <p:cNvSpPr/>
            <p:nvPr/>
          </p:nvSpPr>
          <p:spPr>
            <a:xfrm>
              <a:off x="3104298" y="286311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5"/>
                  </a:moveTo>
                  <a:cubicBezTo>
                    <a:pt x="156" y="140"/>
                    <a:pt x="393" y="72"/>
                    <a:pt x="294" y="24"/>
                  </a:cubicBezTo>
                  <a:cubicBezTo>
                    <a:pt x="242" y="1"/>
                    <a:pt x="0" y="68"/>
                    <a:pt x="102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2" name="Google Shape;9702;p5"/>
            <p:cNvSpPr/>
            <p:nvPr/>
          </p:nvSpPr>
          <p:spPr>
            <a:xfrm>
              <a:off x="709018" y="2863110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4" y="24"/>
                  </a:moveTo>
                  <a:cubicBezTo>
                    <a:pt x="239" y="1"/>
                    <a:pt x="0" y="68"/>
                    <a:pt x="99" y="115"/>
                  </a:cubicBezTo>
                  <a:cubicBezTo>
                    <a:pt x="152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3" name="Google Shape;9703;p5"/>
            <p:cNvSpPr/>
            <p:nvPr/>
          </p:nvSpPr>
          <p:spPr>
            <a:xfrm>
              <a:off x="3971574" y="2857660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5"/>
                  </a:moveTo>
                  <a:cubicBezTo>
                    <a:pt x="240" y="0"/>
                    <a:pt x="0" y="68"/>
                    <a:pt x="102" y="116"/>
                  </a:cubicBezTo>
                  <a:cubicBezTo>
                    <a:pt x="154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4" name="Google Shape;9704;p5"/>
            <p:cNvSpPr/>
            <p:nvPr/>
          </p:nvSpPr>
          <p:spPr>
            <a:xfrm>
              <a:off x="309769" y="2857660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5" y="25"/>
                  </a:moveTo>
                  <a:cubicBezTo>
                    <a:pt x="241" y="0"/>
                    <a:pt x="1" y="68"/>
                    <a:pt x="101" y="116"/>
                  </a:cubicBezTo>
                  <a:cubicBezTo>
                    <a:pt x="154" y="140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5" name="Google Shape;9705;p5"/>
            <p:cNvSpPr/>
            <p:nvPr/>
          </p:nvSpPr>
          <p:spPr>
            <a:xfrm>
              <a:off x="6029637" y="2854890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7"/>
                  </a:moveTo>
                  <a:cubicBezTo>
                    <a:pt x="153" y="140"/>
                    <a:pt x="394" y="73"/>
                    <a:pt x="294" y="26"/>
                  </a:cubicBezTo>
                  <a:cubicBezTo>
                    <a:pt x="242" y="1"/>
                    <a:pt x="0" y="69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6" name="Google Shape;9706;p5"/>
            <p:cNvSpPr/>
            <p:nvPr/>
          </p:nvSpPr>
          <p:spPr>
            <a:xfrm>
              <a:off x="3361386" y="2846641"/>
              <a:ext cx="35657" cy="11773"/>
            </a:xfrm>
            <a:custGeom>
              <a:avLst/>
              <a:gdLst/>
              <a:ahLst/>
              <a:cxnLst/>
              <a:rect l="l" t="t" r="r" b="b"/>
              <a:pathLst>
                <a:path w="999" h="391" extrusionOk="0">
                  <a:moveTo>
                    <a:pt x="34" y="118"/>
                  </a:moveTo>
                  <a:cubicBezTo>
                    <a:pt x="63" y="225"/>
                    <a:pt x="0" y="375"/>
                    <a:pt x="226" y="391"/>
                  </a:cubicBezTo>
                  <a:cubicBezTo>
                    <a:pt x="245" y="157"/>
                    <a:pt x="979" y="262"/>
                    <a:pt x="999" y="28"/>
                  </a:cubicBezTo>
                  <a:cubicBezTo>
                    <a:pt x="393" y="130"/>
                    <a:pt x="487" y="1"/>
                    <a:pt x="34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7" name="Google Shape;9707;p5"/>
            <p:cNvSpPr/>
            <p:nvPr/>
          </p:nvSpPr>
          <p:spPr>
            <a:xfrm>
              <a:off x="635672" y="2847484"/>
              <a:ext cx="31659" cy="10930"/>
            </a:xfrm>
            <a:custGeom>
              <a:avLst/>
              <a:gdLst/>
              <a:ahLst/>
              <a:cxnLst/>
              <a:rect l="l" t="t" r="r" b="b"/>
              <a:pathLst>
                <a:path w="887" h="363" extrusionOk="0">
                  <a:moveTo>
                    <a:pt x="613" y="363"/>
                  </a:moveTo>
                  <a:cubicBezTo>
                    <a:pt x="672" y="240"/>
                    <a:pt x="887" y="189"/>
                    <a:pt x="803" y="0"/>
                  </a:cubicBezTo>
                  <a:lnTo>
                    <a:pt x="33" y="0"/>
                  </a:lnTo>
                  <a:cubicBezTo>
                    <a:pt x="1" y="226"/>
                    <a:pt x="328" y="285"/>
                    <a:pt x="613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8" name="Google Shape;9708;p5"/>
            <p:cNvSpPr/>
            <p:nvPr/>
          </p:nvSpPr>
          <p:spPr>
            <a:xfrm>
              <a:off x="2199331" y="2846460"/>
              <a:ext cx="32587" cy="9214"/>
            </a:xfrm>
            <a:custGeom>
              <a:avLst/>
              <a:gdLst/>
              <a:ahLst/>
              <a:cxnLst/>
              <a:rect l="l" t="t" r="r" b="b"/>
              <a:pathLst>
                <a:path w="913" h="306" extrusionOk="0">
                  <a:moveTo>
                    <a:pt x="388" y="306"/>
                  </a:moveTo>
                  <a:cubicBezTo>
                    <a:pt x="913" y="158"/>
                    <a:pt x="104" y="0"/>
                    <a:pt x="0" y="214"/>
                  </a:cubicBezTo>
                  <a:cubicBezTo>
                    <a:pt x="194" y="214"/>
                    <a:pt x="228" y="287"/>
                    <a:pt x="38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9" name="Google Shape;9709;p5"/>
            <p:cNvSpPr/>
            <p:nvPr/>
          </p:nvSpPr>
          <p:spPr>
            <a:xfrm>
              <a:off x="1490384" y="2852903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0" y="92"/>
                  </a:moveTo>
                  <a:cubicBezTo>
                    <a:pt x="150" y="72"/>
                    <a:pt x="380" y="89"/>
                    <a:pt x="386" y="0"/>
                  </a:cubicBezTo>
                  <a:cubicBezTo>
                    <a:pt x="236" y="21"/>
                    <a:pt x="7" y="3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0" name="Google Shape;9710;p5"/>
            <p:cNvSpPr/>
            <p:nvPr/>
          </p:nvSpPr>
          <p:spPr>
            <a:xfrm>
              <a:off x="257267" y="2845828"/>
              <a:ext cx="8995" cy="11472"/>
            </a:xfrm>
            <a:custGeom>
              <a:avLst/>
              <a:gdLst/>
              <a:ahLst/>
              <a:cxnLst/>
              <a:rect l="l" t="t" r="r" b="b"/>
              <a:pathLst>
                <a:path w="252" h="381" extrusionOk="0">
                  <a:moveTo>
                    <a:pt x="29" y="145"/>
                  </a:moveTo>
                  <a:cubicBezTo>
                    <a:pt x="1" y="239"/>
                    <a:pt x="180" y="380"/>
                    <a:pt x="221" y="235"/>
                  </a:cubicBezTo>
                  <a:cubicBezTo>
                    <a:pt x="251" y="140"/>
                    <a:pt x="71" y="0"/>
                    <a:pt x="29" y="1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1" name="Google Shape;9711;p5"/>
            <p:cNvSpPr/>
            <p:nvPr/>
          </p:nvSpPr>
          <p:spPr>
            <a:xfrm>
              <a:off x="3248921" y="2849381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88" y="27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3" y="143"/>
                    <a:pt x="393" y="74"/>
                    <a:pt x="288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2" name="Google Shape;9712;p5"/>
            <p:cNvSpPr/>
            <p:nvPr/>
          </p:nvSpPr>
          <p:spPr>
            <a:xfrm>
              <a:off x="7537118" y="2846671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0" y="142"/>
                    <a:pt x="391" y="73"/>
                    <a:pt x="292" y="26"/>
                  </a:cubicBezTo>
                  <a:cubicBezTo>
                    <a:pt x="238" y="1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3" name="Google Shape;9713;p5"/>
            <p:cNvSpPr/>
            <p:nvPr/>
          </p:nvSpPr>
          <p:spPr>
            <a:xfrm>
              <a:off x="5359273" y="2841131"/>
              <a:ext cx="31481" cy="9635"/>
            </a:xfrm>
            <a:custGeom>
              <a:avLst/>
              <a:gdLst/>
              <a:ahLst/>
              <a:cxnLst/>
              <a:rect l="l" t="t" r="r" b="b"/>
              <a:pathLst>
                <a:path w="882" h="320" extrusionOk="0">
                  <a:moveTo>
                    <a:pt x="755" y="211"/>
                  </a:moveTo>
                  <a:cubicBezTo>
                    <a:pt x="882" y="1"/>
                    <a:pt x="1" y="14"/>
                    <a:pt x="174" y="211"/>
                  </a:cubicBezTo>
                  <a:cubicBezTo>
                    <a:pt x="240" y="283"/>
                    <a:pt x="689" y="319"/>
                    <a:pt x="755" y="2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4" name="Google Shape;9714;p5"/>
            <p:cNvSpPr/>
            <p:nvPr/>
          </p:nvSpPr>
          <p:spPr>
            <a:xfrm>
              <a:off x="5288603" y="2833664"/>
              <a:ext cx="24307" cy="16560"/>
            </a:xfrm>
            <a:custGeom>
              <a:avLst/>
              <a:gdLst/>
              <a:ahLst/>
              <a:cxnLst/>
              <a:rect l="l" t="t" r="r" b="b"/>
              <a:pathLst>
                <a:path w="681" h="550" extrusionOk="0">
                  <a:moveTo>
                    <a:pt x="420" y="549"/>
                  </a:moveTo>
                  <a:cubicBezTo>
                    <a:pt x="335" y="378"/>
                    <a:pt x="681" y="1"/>
                    <a:pt x="35" y="94"/>
                  </a:cubicBezTo>
                  <a:cubicBezTo>
                    <a:pt x="5" y="319"/>
                    <a:pt x="1" y="536"/>
                    <a:pt x="420" y="5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5" name="Google Shape;9715;p5"/>
            <p:cNvSpPr/>
            <p:nvPr/>
          </p:nvSpPr>
          <p:spPr>
            <a:xfrm>
              <a:off x="7674674" y="284119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1" y="116"/>
                  </a:moveTo>
                  <a:cubicBezTo>
                    <a:pt x="154" y="142"/>
                    <a:pt x="393" y="72"/>
                    <a:pt x="295" y="25"/>
                  </a:cubicBezTo>
                  <a:cubicBezTo>
                    <a:pt x="239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6" name="Google Shape;9716;p5"/>
            <p:cNvSpPr/>
            <p:nvPr/>
          </p:nvSpPr>
          <p:spPr>
            <a:xfrm>
              <a:off x="8700243" y="2835711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101" y="117"/>
                  </a:moveTo>
                  <a:cubicBezTo>
                    <a:pt x="153" y="143"/>
                    <a:pt x="396" y="73"/>
                    <a:pt x="293" y="26"/>
                  </a:cubicBezTo>
                  <a:cubicBezTo>
                    <a:pt x="241" y="1"/>
                    <a:pt x="1" y="70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7" name="Google Shape;9717;p5"/>
            <p:cNvSpPr/>
            <p:nvPr/>
          </p:nvSpPr>
          <p:spPr>
            <a:xfrm>
              <a:off x="7110279" y="283297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6"/>
                  </a:moveTo>
                  <a:cubicBezTo>
                    <a:pt x="240" y="0"/>
                    <a:pt x="0" y="71"/>
                    <a:pt x="101" y="117"/>
                  </a:cubicBezTo>
                  <a:cubicBezTo>
                    <a:pt x="152" y="143"/>
                    <a:pt x="393" y="75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8" name="Google Shape;9718;p5"/>
            <p:cNvSpPr/>
            <p:nvPr/>
          </p:nvSpPr>
          <p:spPr>
            <a:xfrm>
              <a:off x="1548776" y="283297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1" y="26"/>
                  </a:moveTo>
                  <a:cubicBezTo>
                    <a:pt x="239" y="0"/>
                    <a:pt x="1" y="71"/>
                    <a:pt x="99" y="117"/>
                  </a:cubicBezTo>
                  <a:cubicBezTo>
                    <a:pt x="154" y="143"/>
                    <a:pt x="394" y="75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9" name="Google Shape;9719;p5"/>
            <p:cNvSpPr/>
            <p:nvPr/>
          </p:nvSpPr>
          <p:spPr>
            <a:xfrm>
              <a:off x="4429358" y="2824782"/>
              <a:ext cx="27626" cy="9364"/>
            </a:xfrm>
            <a:custGeom>
              <a:avLst/>
              <a:gdLst/>
              <a:ahLst/>
              <a:cxnLst/>
              <a:rect l="l" t="t" r="r" b="b"/>
              <a:pathLst>
                <a:path w="774" h="311" extrusionOk="0">
                  <a:moveTo>
                    <a:pt x="773" y="27"/>
                  </a:moveTo>
                  <a:cubicBezTo>
                    <a:pt x="333" y="1"/>
                    <a:pt x="49" y="48"/>
                    <a:pt x="0" y="207"/>
                  </a:cubicBezTo>
                  <a:cubicBezTo>
                    <a:pt x="368" y="186"/>
                    <a:pt x="427" y="310"/>
                    <a:pt x="773" y="2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0" name="Google Shape;9720;p5"/>
            <p:cNvSpPr/>
            <p:nvPr/>
          </p:nvSpPr>
          <p:spPr>
            <a:xfrm>
              <a:off x="3982032" y="282794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2"/>
                  </a:moveTo>
                  <a:cubicBezTo>
                    <a:pt x="194" y="51"/>
                    <a:pt x="40" y="0"/>
                    <a:pt x="2" y="102"/>
                  </a:cubicBezTo>
                  <a:cubicBezTo>
                    <a:pt x="1" y="153"/>
                    <a:pt x="155" y="207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1" name="Google Shape;9721;p5"/>
            <p:cNvSpPr/>
            <p:nvPr/>
          </p:nvSpPr>
          <p:spPr>
            <a:xfrm>
              <a:off x="1596924" y="2830201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3" y="27"/>
                  </a:moveTo>
                  <a:cubicBezTo>
                    <a:pt x="241" y="1"/>
                    <a:pt x="0" y="71"/>
                    <a:pt x="102" y="118"/>
                  </a:cubicBezTo>
                  <a:cubicBezTo>
                    <a:pt x="154" y="143"/>
                    <a:pt x="392" y="75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2" name="Google Shape;9722;p5"/>
            <p:cNvSpPr/>
            <p:nvPr/>
          </p:nvSpPr>
          <p:spPr>
            <a:xfrm>
              <a:off x="526740" y="2822042"/>
              <a:ext cx="29732" cy="11924"/>
            </a:xfrm>
            <a:custGeom>
              <a:avLst/>
              <a:gdLst/>
              <a:ahLst/>
              <a:cxnLst/>
              <a:rect l="l" t="t" r="r" b="b"/>
              <a:pathLst>
                <a:path w="833" h="396" extrusionOk="0">
                  <a:moveTo>
                    <a:pt x="1" y="389"/>
                  </a:moveTo>
                  <a:cubicBezTo>
                    <a:pt x="338" y="396"/>
                    <a:pt x="601" y="369"/>
                    <a:pt x="771" y="298"/>
                  </a:cubicBezTo>
                  <a:cubicBezTo>
                    <a:pt x="832" y="59"/>
                    <a:pt x="503" y="0"/>
                    <a:pt x="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3" name="Google Shape;9723;p5"/>
            <p:cNvSpPr/>
            <p:nvPr/>
          </p:nvSpPr>
          <p:spPr>
            <a:xfrm>
              <a:off x="8930991" y="2825234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3"/>
                  </a:moveTo>
                  <a:cubicBezTo>
                    <a:pt x="193" y="52"/>
                    <a:pt x="36" y="0"/>
                    <a:pt x="1" y="103"/>
                  </a:cubicBezTo>
                  <a:cubicBezTo>
                    <a:pt x="1" y="153"/>
                    <a:pt x="158" y="205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4" name="Google Shape;9724;p5"/>
            <p:cNvSpPr/>
            <p:nvPr/>
          </p:nvSpPr>
          <p:spPr>
            <a:xfrm>
              <a:off x="3341934" y="2820115"/>
              <a:ext cx="41368" cy="13760"/>
            </a:xfrm>
            <a:custGeom>
              <a:avLst/>
              <a:gdLst/>
              <a:ahLst/>
              <a:cxnLst/>
              <a:rect l="l" t="t" r="r" b="b"/>
              <a:pathLst>
                <a:path w="1159" h="457" extrusionOk="0">
                  <a:moveTo>
                    <a:pt x="1159" y="0"/>
                  </a:moveTo>
                  <a:lnTo>
                    <a:pt x="194" y="0"/>
                  </a:lnTo>
                  <a:cubicBezTo>
                    <a:pt x="210" y="157"/>
                    <a:pt x="151" y="282"/>
                    <a:pt x="1" y="362"/>
                  </a:cubicBezTo>
                  <a:cubicBezTo>
                    <a:pt x="839" y="456"/>
                    <a:pt x="860" y="164"/>
                    <a:pt x="11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5" name="Google Shape;9725;p5"/>
            <p:cNvSpPr/>
            <p:nvPr/>
          </p:nvSpPr>
          <p:spPr>
            <a:xfrm>
              <a:off x="1978220" y="2825535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1"/>
                  </a:lnTo>
                  <a:lnTo>
                    <a:pt x="24" y="1"/>
                  </a:lnTo>
                  <a:cubicBezTo>
                    <a:pt x="0" y="165"/>
                    <a:pt x="216" y="213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6" name="Google Shape;9726;p5"/>
            <p:cNvSpPr/>
            <p:nvPr/>
          </p:nvSpPr>
          <p:spPr>
            <a:xfrm>
              <a:off x="1904267" y="2814665"/>
              <a:ext cx="45222" cy="14573"/>
            </a:xfrm>
            <a:custGeom>
              <a:avLst/>
              <a:gdLst/>
              <a:ahLst/>
              <a:cxnLst/>
              <a:rect l="l" t="t" r="r" b="b"/>
              <a:pathLst>
                <a:path w="1267" h="484" extrusionOk="0">
                  <a:moveTo>
                    <a:pt x="361" y="454"/>
                  </a:moveTo>
                  <a:cubicBezTo>
                    <a:pt x="1267" y="483"/>
                    <a:pt x="877" y="34"/>
                    <a:pt x="361" y="0"/>
                  </a:cubicBezTo>
                  <a:cubicBezTo>
                    <a:pt x="1" y="174"/>
                    <a:pt x="475" y="163"/>
                    <a:pt x="361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7" name="Google Shape;9727;p5"/>
            <p:cNvSpPr/>
            <p:nvPr/>
          </p:nvSpPr>
          <p:spPr>
            <a:xfrm>
              <a:off x="4565129" y="2817375"/>
              <a:ext cx="22665" cy="8220"/>
            </a:xfrm>
            <a:custGeom>
              <a:avLst/>
              <a:gdLst/>
              <a:ahLst/>
              <a:cxnLst/>
              <a:rect l="l" t="t" r="r" b="b"/>
              <a:pathLst>
                <a:path w="635" h="273" extrusionOk="0">
                  <a:moveTo>
                    <a:pt x="634" y="0"/>
                  </a:moveTo>
                  <a:lnTo>
                    <a:pt x="248" y="0"/>
                  </a:lnTo>
                  <a:cubicBezTo>
                    <a:pt x="239" y="116"/>
                    <a:pt x="0" y="125"/>
                    <a:pt x="58" y="273"/>
                  </a:cubicBezTo>
                  <a:lnTo>
                    <a:pt x="634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8" name="Google Shape;9728;p5"/>
            <p:cNvSpPr/>
            <p:nvPr/>
          </p:nvSpPr>
          <p:spPr>
            <a:xfrm>
              <a:off x="1813931" y="2822825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1"/>
                  </a:moveTo>
                  <a:cubicBezTo>
                    <a:pt x="234" y="21"/>
                    <a:pt x="3" y="3"/>
                    <a:pt x="1" y="92"/>
                  </a:cubicBezTo>
                  <a:cubicBezTo>
                    <a:pt x="149" y="70"/>
                    <a:pt x="379" y="88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9" name="Google Shape;9729;p5"/>
            <p:cNvSpPr/>
            <p:nvPr/>
          </p:nvSpPr>
          <p:spPr>
            <a:xfrm>
              <a:off x="1057121" y="2810360"/>
              <a:ext cx="20309" cy="13549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4" y="415"/>
                  </a:moveTo>
                  <a:cubicBezTo>
                    <a:pt x="386" y="358"/>
                    <a:pt x="404" y="306"/>
                    <a:pt x="569" y="324"/>
                  </a:cubicBezTo>
                  <a:lnTo>
                    <a:pt x="569" y="142"/>
                  </a:lnTo>
                  <a:cubicBezTo>
                    <a:pt x="93" y="1"/>
                    <a:pt x="1" y="450"/>
                    <a:pt x="374" y="4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0" name="Google Shape;9730;p5"/>
            <p:cNvSpPr/>
            <p:nvPr/>
          </p:nvSpPr>
          <p:spPr>
            <a:xfrm>
              <a:off x="6993281" y="2816623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5"/>
                  </a:moveTo>
                  <a:cubicBezTo>
                    <a:pt x="239" y="0"/>
                    <a:pt x="1" y="70"/>
                    <a:pt x="101" y="116"/>
                  </a:cubicBezTo>
                  <a:cubicBezTo>
                    <a:pt x="153" y="141"/>
                    <a:pt x="392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1" name="Google Shape;9731;p5"/>
            <p:cNvSpPr/>
            <p:nvPr/>
          </p:nvSpPr>
          <p:spPr>
            <a:xfrm>
              <a:off x="6894593" y="2807199"/>
              <a:ext cx="65282" cy="12947"/>
            </a:xfrm>
            <a:custGeom>
              <a:avLst/>
              <a:gdLst/>
              <a:ahLst/>
              <a:cxnLst/>
              <a:rect l="l" t="t" r="r" b="b"/>
              <a:pathLst>
                <a:path w="1829" h="430" extrusionOk="0">
                  <a:moveTo>
                    <a:pt x="1130" y="429"/>
                  </a:moveTo>
                  <a:cubicBezTo>
                    <a:pt x="1828" y="0"/>
                    <a:pt x="1" y="307"/>
                    <a:pt x="1130" y="4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2" name="Google Shape;9732;p5"/>
            <p:cNvSpPr/>
            <p:nvPr/>
          </p:nvSpPr>
          <p:spPr>
            <a:xfrm>
              <a:off x="5798390" y="2811896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07" y="273"/>
                  </a:moveTo>
                  <a:cubicBezTo>
                    <a:pt x="418" y="157"/>
                    <a:pt x="656" y="148"/>
                    <a:pt x="600" y="1"/>
                  </a:cubicBezTo>
                  <a:lnTo>
                    <a:pt x="215" y="1"/>
                  </a:lnTo>
                  <a:cubicBezTo>
                    <a:pt x="1" y="131"/>
                    <a:pt x="10" y="221"/>
                    <a:pt x="407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3" name="Google Shape;9733;p5"/>
            <p:cNvSpPr/>
            <p:nvPr/>
          </p:nvSpPr>
          <p:spPr>
            <a:xfrm>
              <a:off x="120638" y="2810932"/>
              <a:ext cx="32623" cy="9214"/>
            </a:xfrm>
            <a:custGeom>
              <a:avLst/>
              <a:gdLst/>
              <a:ahLst/>
              <a:cxnLst/>
              <a:rect l="l" t="t" r="r" b="b"/>
              <a:pathLst>
                <a:path w="914" h="306" extrusionOk="0">
                  <a:moveTo>
                    <a:pt x="0" y="214"/>
                  </a:moveTo>
                  <a:cubicBezTo>
                    <a:pt x="192" y="214"/>
                    <a:pt x="230" y="287"/>
                    <a:pt x="388" y="305"/>
                  </a:cubicBezTo>
                  <a:cubicBezTo>
                    <a:pt x="914" y="158"/>
                    <a:pt x="103" y="0"/>
                    <a:pt x="0" y="2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4" name="Google Shape;9734;p5"/>
            <p:cNvSpPr/>
            <p:nvPr/>
          </p:nvSpPr>
          <p:spPr>
            <a:xfrm>
              <a:off x="7172240" y="281385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6"/>
                  </a:moveTo>
                  <a:cubicBezTo>
                    <a:pt x="238" y="1"/>
                    <a:pt x="0" y="70"/>
                    <a:pt x="100" y="117"/>
                  </a:cubicBezTo>
                  <a:cubicBezTo>
                    <a:pt x="153" y="142"/>
                    <a:pt x="395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5" name="Google Shape;9735;p5"/>
            <p:cNvSpPr/>
            <p:nvPr/>
          </p:nvSpPr>
          <p:spPr>
            <a:xfrm>
              <a:off x="5912675" y="2813853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2" y="142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6" name="Google Shape;9736;p5"/>
            <p:cNvSpPr/>
            <p:nvPr/>
          </p:nvSpPr>
          <p:spPr>
            <a:xfrm>
              <a:off x="2491755" y="281385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39" y="1"/>
                    <a:pt x="1" y="70"/>
                    <a:pt x="101" y="117"/>
                  </a:cubicBezTo>
                  <a:cubicBezTo>
                    <a:pt x="154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7" name="Google Shape;9737;p5"/>
            <p:cNvSpPr/>
            <p:nvPr/>
          </p:nvSpPr>
          <p:spPr>
            <a:xfrm>
              <a:off x="7014982" y="2802712"/>
              <a:ext cx="39869" cy="15868"/>
            </a:xfrm>
            <a:custGeom>
              <a:avLst/>
              <a:gdLst/>
              <a:ahLst/>
              <a:cxnLst/>
              <a:rect l="l" t="t" r="r" b="b"/>
              <a:pathLst>
                <a:path w="1117" h="527" extrusionOk="0">
                  <a:moveTo>
                    <a:pt x="648" y="306"/>
                  </a:moveTo>
                  <a:cubicBezTo>
                    <a:pt x="1117" y="0"/>
                    <a:pt x="1" y="526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8" name="Google Shape;9738;p5"/>
            <p:cNvSpPr/>
            <p:nvPr/>
          </p:nvSpPr>
          <p:spPr>
            <a:xfrm>
              <a:off x="4849272" y="2808493"/>
              <a:ext cx="13849" cy="7407"/>
            </a:xfrm>
            <a:custGeom>
              <a:avLst/>
              <a:gdLst/>
              <a:ahLst/>
              <a:cxnLst/>
              <a:rect l="l" t="t" r="r" b="b"/>
              <a:pathLst>
                <a:path w="388" h="246" extrusionOk="0">
                  <a:moveTo>
                    <a:pt x="388" y="114"/>
                  </a:moveTo>
                  <a:cubicBezTo>
                    <a:pt x="387" y="22"/>
                    <a:pt x="47" y="0"/>
                    <a:pt x="0" y="114"/>
                  </a:cubicBezTo>
                  <a:cubicBezTo>
                    <a:pt x="221" y="102"/>
                    <a:pt x="301" y="246"/>
                    <a:pt x="388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9" name="Google Shape;9739;p5"/>
            <p:cNvSpPr/>
            <p:nvPr/>
          </p:nvSpPr>
          <p:spPr>
            <a:xfrm>
              <a:off x="4591113" y="2811113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100" y="117"/>
                  </a:moveTo>
                  <a:cubicBezTo>
                    <a:pt x="153" y="142"/>
                    <a:pt x="389" y="72"/>
                    <a:pt x="292" y="27"/>
                  </a:cubicBezTo>
                  <a:cubicBezTo>
                    <a:pt x="238" y="1"/>
                    <a:pt x="0" y="71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0" name="Google Shape;9740;p5"/>
            <p:cNvSpPr/>
            <p:nvPr/>
          </p:nvSpPr>
          <p:spPr>
            <a:xfrm>
              <a:off x="196377" y="2811896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1"/>
                  </a:moveTo>
                  <a:cubicBezTo>
                    <a:pt x="236" y="20"/>
                    <a:pt x="5" y="2"/>
                    <a:pt x="1" y="91"/>
                  </a:cubicBezTo>
                  <a:cubicBezTo>
                    <a:pt x="149" y="71"/>
                    <a:pt x="381" y="89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1" name="Google Shape;9741;p5"/>
            <p:cNvSpPr/>
            <p:nvPr/>
          </p:nvSpPr>
          <p:spPr>
            <a:xfrm>
              <a:off x="7298910" y="2803676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09" y="274"/>
                  </a:moveTo>
                  <a:cubicBezTo>
                    <a:pt x="418" y="156"/>
                    <a:pt x="656" y="147"/>
                    <a:pt x="602" y="1"/>
                  </a:cubicBezTo>
                  <a:lnTo>
                    <a:pt x="213" y="1"/>
                  </a:lnTo>
                  <a:cubicBezTo>
                    <a:pt x="1" y="131"/>
                    <a:pt x="8" y="221"/>
                    <a:pt x="409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2" name="Google Shape;9742;p5"/>
            <p:cNvSpPr/>
            <p:nvPr/>
          </p:nvSpPr>
          <p:spPr>
            <a:xfrm>
              <a:off x="2147578" y="280840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3" y="25"/>
                  </a:moveTo>
                  <a:cubicBezTo>
                    <a:pt x="239" y="1"/>
                    <a:pt x="0" y="70"/>
                    <a:pt x="98" y="117"/>
                  </a:cubicBezTo>
                  <a:cubicBezTo>
                    <a:pt x="154" y="141"/>
                    <a:pt x="392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3" name="Google Shape;9743;p5"/>
            <p:cNvSpPr/>
            <p:nvPr/>
          </p:nvSpPr>
          <p:spPr>
            <a:xfrm>
              <a:off x="1810290" y="2805663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40" y="0"/>
                    <a:pt x="1" y="71"/>
                    <a:pt x="103" y="116"/>
                  </a:cubicBezTo>
                  <a:cubicBezTo>
                    <a:pt x="155" y="142"/>
                    <a:pt x="391" y="72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4" name="Google Shape;9744;p5"/>
            <p:cNvSpPr/>
            <p:nvPr/>
          </p:nvSpPr>
          <p:spPr>
            <a:xfrm>
              <a:off x="1455942" y="2802472"/>
              <a:ext cx="13813" cy="7407"/>
            </a:xfrm>
            <a:custGeom>
              <a:avLst/>
              <a:gdLst/>
              <a:ahLst/>
              <a:cxnLst/>
              <a:rect l="l" t="t" r="r" b="b"/>
              <a:pathLst>
                <a:path w="387" h="246" extrusionOk="0">
                  <a:moveTo>
                    <a:pt x="387" y="132"/>
                  </a:moveTo>
                  <a:cubicBezTo>
                    <a:pt x="171" y="141"/>
                    <a:pt x="87" y="0"/>
                    <a:pt x="0" y="132"/>
                  </a:cubicBezTo>
                  <a:cubicBezTo>
                    <a:pt x="2" y="224"/>
                    <a:pt x="340" y="246"/>
                    <a:pt x="387" y="1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5" name="Google Shape;9745;p5"/>
            <p:cNvSpPr/>
            <p:nvPr/>
          </p:nvSpPr>
          <p:spPr>
            <a:xfrm>
              <a:off x="4284913" y="2800936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6" name="Google Shape;9746;p5"/>
            <p:cNvSpPr/>
            <p:nvPr/>
          </p:nvSpPr>
          <p:spPr>
            <a:xfrm>
              <a:off x="1524791" y="2800936"/>
              <a:ext cx="13849" cy="5540"/>
            </a:xfrm>
            <a:custGeom>
              <a:avLst/>
              <a:gdLst/>
              <a:ahLst/>
              <a:cxnLst/>
              <a:rect l="l" t="t" r="r" b="b"/>
              <a:pathLst>
                <a:path w="388" h="184" extrusionOk="0">
                  <a:moveTo>
                    <a:pt x="387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7" name="Google Shape;9747;p5"/>
            <p:cNvSpPr/>
            <p:nvPr/>
          </p:nvSpPr>
          <p:spPr>
            <a:xfrm>
              <a:off x="7932869" y="2800514"/>
              <a:ext cx="20702" cy="3673"/>
            </a:xfrm>
            <a:custGeom>
              <a:avLst/>
              <a:gdLst/>
              <a:ahLst/>
              <a:cxnLst/>
              <a:rect l="l" t="t" r="r" b="b"/>
              <a:pathLst>
                <a:path w="580" h="122" extrusionOk="0">
                  <a:moveTo>
                    <a:pt x="580" y="14"/>
                  </a:moveTo>
                  <a:cubicBezTo>
                    <a:pt x="353" y="30"/>
                    <a:pt x="34" y="0"/>
                    <a:pt x="0" y="106"/>
                  </a:cubicBezTo>
                  <a:cubicBezTo>
                    <a:pt x="229" y="92"/>
                    <a:pt x="549" y="122"/>
                    <a:pt x="580" y="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8" name="Google Shape;9748;p5"/>
            <p:cNvSpPr/>
            <p:nvPr/>
          </p:nvSpPr>
          <p:spPr>
            <a:xfrm>
              <a:off x="4470689" y="2797865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3" y="102"/>
                  </a:moveTo>
                  <a:cubicBezTo>
                    <a:pt x="0" y="153"/>
                    <a:pt x="157" y="206"/>
                    <a:pt x="193" y="102"/>
                  </a:cubicBezTo>
                  <a:cubicBezTo>
                    <a:pt x="196" y="53"/>
                    <a:pt x="41" y="1"/>
                    <a:pt x="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9" name="Google Shape;9749;p5"/>
            <p:cNvSpPr/>
            <p:nvPr/>
          </p:nvSpPr>
          <p:spPr>
            <a:xfrm>
              <a:off x="630032" y="2794252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7" y="134"/>
                  </a:moveTo>
                  <a:cubicBezTo>
                    <a:pt x="168" y="143"/>
                    <a:pt x="86" y="1"/>
                    <a:pt x="1" y="134"/>
                  </a:cubicBezTo>
                  <a:cubicBezTo>
                    <a:pt x="2" y="222"/>
                    <a:pt x="336" y="247"/>
                    <a:pt x="387" y="13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0" name="Google Shape;9750;p5"/>
            <p:cNvSpPr/>
            <p:nvPr/>
          </p:nvSpPr>
          <p:spPr>
            <a:xfrm>
              <a:off x="1180579" y="2792415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7" y="101"/>
                  </a:moveTo>
                  <a:cubicBezTo>
                    <a:pt x="197" y="52"/>
                    <a:pt x="36" y="0"/>
                    <a:pt x="2" y="101"/>
                  </a:cubicBezTo>
                  <a:cubicBezTo>
                    <a:pt x="1" y="153"/>
                    <a:pt x="156" y="205"/>
                    <a:pt x="197" y="1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1" name="Google Shape;9751;p5"/>
            <p:cNvSpPr/>
            <p:nvPr/>
          </p:nvSpPr>
          <p:spPr>
            <a:xfrm>
              <a:off x="3534563" y="2789645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6" y="104"/>
                  </a:moveTo>
                  <a:cubicBezTo>
                    <a:pt x="196" y="53"/>
                    <a:pt x="38" y="1"/>
                    <a:pt x="4" y="104"/>
                  </a:cubicBezTo>
                  <a:cubicBezTo>
                    <a:pt x="0" y="154"/>
                    <a:pt x="162" y="208"/>
                    <a:pt x="196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2" name="Google Shape;9752;p5"/>
            <p:cNvSpPr/>
            <p:nvPr/>
          </p:nvSpPr>
          <p:spPr>
            <a:xfrm>
              <a:off x="7533763" y="2786695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6" y="112"/>
                  </a:moveTo>
                  <a:cubicBezTo>
                    <a:pt x="342" y="1"/>
                    <a:pt x="171" y="56"/>
                    <a:pt x="1" y="112"/>
                  </a:cubicBezTo>
                  <a:cubicBezTo>
                    <a:pt x="1" y="203"/>
                    <a:pt x="336" y="225"/>
                    <a:pt x="386" y="1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3" name="Google Shape;9753;p5"/>
            <p:cNvSpPr/>
            <p:nvPr/>
          </p:nvSpPr>
          <p:spPr>
            <a:xfrm>
              <a:off x="4222952" y="2787297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4" name="Google Shape;9754;p5"/>
            <p:cNvSpPr/>
            <p:nvPr/>
          </p:nvSpPr>
          <p:spPr>
            <a:xfrm>
              <a:off x="2780823" y="2789254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101" y="117"/>
                  </a:moveTo>
                  <a:cubicBezTo>
                    <a:pt x="154" y="140"/>
                    <a:pt x="392" y="73"/>
                    <a:pt x="294" y="27"/>
                  </a:cubicBezTo>
                  <a:cubicBezTo>
                    <a:pt x="240" y="1"/>
                    <a:pt x="0" y="71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5" name="Google Shape;9755;p5"/>
            <p:cNvSpPr/>
            <p:nvPr/>
          </p:nvSpPr>
          <p:spPr>
            <a:xfrm>
              <a:off x="2502248" y="2786905"/>
              <a:ext cx="6853" cy="6293"/>
            </a:xfrm>
            <a:custGeom>
              <a:avLst/>
              <a:gdLst/>
              <a:ahLst/>
              <a:cxnLst/>
              <a:rect l="l" t="t" r="r" b="b"/>
              <a:pathLst>
                <a:path w="192" h="209" extrusionOk="0">
                  <a:moveTo>
                    <a:pt x="1" y="105"/>
                  </a:moveTo>
                  <a:cubicBezTo>
                    <a:pt x="1" y="153"/>
                    <a:pt x="155" y="208"/>
                    <a:pt x="191" y="105"/>
                  </a:cubicBezTo>
                  <a:cubicBezTo>
                    <a:pt x="191" y="54"/>
                    <a:pt x="35" y="0"/>
                    <a:pt x="1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6" name="Google Shape;9756;p5"/>
            <p:cNvSpPr/>
            <p:nvPr/>
          </p:nvSpPr>
          <p:spPr>
            <a:xfrm>
              <a:off x="1868896" y="2786936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7" y="104"/>
                  </a:moveTo>
                  <a:cubicBezTo>
                    <a:pt x="197" y="53"/>
                    <a:pt x="40" y="1"/>
                    <a:pt x="4" y="104"/>
                  </a:cubicBezTo>
                  <a:cubicBezTo>
                    <a:pt x="1" y="152"/>
                    <a:pt x="158" y="207"/>
                    <a:pt x="197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7" name="Google Shape;9757;p5"/>
            <p:cNvSpPr/>
            <p:nvPr/>
          </p:nvSpPr>
          <p:spPr>
            <a:xfrm>
              <a:off x="512999" y="2790037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0"/>
                    <a:pt x="5" y="2"/>
                    <a:pt x="1" y="91"/>
                  </a:cubicBezTo>
                  <a:cubicBezTo>
                    <a:pt x="150" y="71"/>
                    <a:pt x="379" y="87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8" name="Google Shape;9758;p5"/>
            <p:cNvSpPr/>
            <p:nvPr/>
          </p:nvSpPr>
          <p:spPr>
            <a:xfrm>
              <a:off x="6666451" y="2781245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7" y="110"/>
                  </a:moveTo>
                  <a:cubicBezTo>
                    <a:pt x="347" y="1"/>
                    <a:pt x="173" y="53"/>
                    <a:pt x="1" y="110"/>
                  </a:cubicBezTo>
                  <a:cubicBezTo>
                    <a:pt x="2" y="202"/>
                    <a:pt x="336" y="224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9" name="Google Shape;9759;p5"/>
            <p:cNvSpPr/>
            <p:nvPr/>
          </p:nvSpPr>
          <p:spPr>
            <a:xfrm>
              <a:off x="6112264" y="278380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0" y="25"/>
                  </a:moveTo>
                  <a:cubicBezTo>
                    <a:pt x="238" y="0"/>
                    <a:pt x="1" y="70"/>
                    <a:pt x="100" y="117"/>
                  </a:cubicBezTo>
                  <a:cubicBezTo>
                    <a:pt x="153" y="141"/>
                    <a:pt x="392" y="72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0" name="Google Shape;9760;p5"/>
            <p:cNvSpPr/>
            <p:nvPr/>
          </p:nvSpPr>
          <p:spPr>
            <a:xfrm>
              <a:off x="4993931" y="2779077"/>
              <a:ext cx="20595" cy="9003"/>
            </a:xfrm>
            <a:custGeom>
              <a:avLst/>
              <a:gdLst/>
              <a:ahLst/>
              <a:cxnLst/>
              <a:rect l="l" t="t" r="r" b="b"/>
              <a:pathLst>
                <a:path w="577" h="299" extrusionOk="0">
                  <a:moveTo>
                    <a:pt x="576" y="1"/>
                  </a:moveTo>
                  <a:lnTo>
                    <a:pt x="192" y="1"/>
                  </a:lnTo>
                  <a:cubicBezTo>
                    <a:pt x="192" y="91"/>
                    <a:pt x="37" y="109"/>
                    <a:pt x="0" y="182"/>
                  </a:cubicBezTo>
                  <a:cubicBezTo>
                    <a:pt x="243" y="189"/>
                    <a:pt x="265" y="298"/>
                    <a:pt x="576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1" name="Google Shape;9761;p5"/>
            <p:cNvSpPr/>
            <p:nvPr/>
          </p:nvSpPr>
          <p:spPr>
            <a:xfrm>
              <a:off x="2767438" y="2778716"/>
              <a:ext cx="23878" cy="5871"/>
            </a:xfrm>
            <a:custGeom>
              <a:avLst/>
              <a:gdLst/>
              <a:ahLst/>
              <a:cxnLst/>
              <a:rect l="l" t="t" r="r" b="b"/>
              <a:pathLst>
                <a:path w="669" h="195" extrusionOk="0">
                  <a:moveTo>
                    <a:pt x="476" y="194"/>
                  </a:moveTo>
                  <a:cubicBezTo>
                    <a:pt x="472" y="103"/>
                    <a:pt x="632" y="86"/>
                    <a:pt x="669" y="13"/>
                  </a:cubicBezTo>
                  <a:cubicBezTo>
                    <a:pt x="365" y="21"/>
                    <a:pt x="1" y="1"/>
                    <a:pt x="88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2" name="Google Shape;9762;p5"/>
            <p:cNvSpPr/>
            <p:nvPr/>
          </p:nvSpPr>
          <p:spPr>
            <a:xfrm>
              <a:off x="6883136" y="2778325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38" y="1"/>
                    <a:pt x="1" y="70"/>
                    <a:pt x="100" y="116"/>
                  </a:cubicBezTo>
                  <a:cubicBezTo>
                    <a:pt x="154" y="142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3" name="Google Shape;9763;p5"/>
            <p:cNvSpPr/>
            <p:nvPr/>
          </p:nvSpPr>
          <p:spPr>
            <a:xfrm>
              <a:off x="4460659" y="2768118"/>
              <a:ext cx="40368" cy="13700"/>
            </a:xfrm>
            <a:custGeom>
              <a:avLst/>
              <a:gdLst/>
              <a:ahLst/>
              <a:cxnLst/>
              <a:rect l="l" t="t" r="r" b="b"/>
              <a:pathLst>
                <a:path w="1131" h="455" extrusionOk="0">
                  <a:moveTo>
                    <a:pt x="284" y="455"/>
                  </a:moveTo>
                  <a:lnTo>
                    <a:pt x="1054" y="455"/>
                  </a:lnTo>
                  <a:cubicBezTo>
                    <a:pt x="1131" y="238"/>
                    <a:pt x="700" y="259"/>
                    <a:pt x="859" y="1"/>
                  </a:cubicBezTo>
                  <a:cubicBezTo>
                    <a:pt x="1" y="40"/>
                    <a:pt x="576" y="194"/>
                    <a:pt x="284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4" name="Google Shape;9764;p5"/>
            <p:cNvSpPr/>
            <p:nvPr/>
          </p:nvSpPr>
          <p:spPr>
            <a:xfrm>
              <a:off x="2498572" y="277832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2" y="1"/>
                    <a:pt x="1" y="70"/>
                    <a:pt x="104" y="116"/>
                  </a:cubicBezTo>
                  <a:cubicBezTo>
                    <a:pt x="156" y="142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5" name="Google Shape;9765;p5"/>
            <p:cNvSpPr/>
            <p:nvPr/>
          </p:nvSpPr>
          <p:spPr>
            <a:xfrm>
              <a:off x="1865363" y="277832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3" y="116"/>
                  </a:moveTo>
                  <a:cubicBezTo>
                    <a:pt x="153" y="142"/>
                    <a:pt x="395" y="73"/>
                    <a:pt x="296" y="26"/>
                  </a:cubicBezTo>
                  <a:cubicBezTo>
                    <a:pt x="237" y="1"/>
                    <a:pt x="1" y="70"/>
                    <a:pt x="103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6" name="Google Shape;9766;p5"/>
            <p:cNvSpPr/>
            <p:nvPr/>
          </p:nvSpPr>
          <p:spPr>
            <a:xfrm>
              <a:off x="170750" y="2765709"/>
              <a:ext cx="46293" cy="18759"/>
            </a:xfrm>
            <a:custGeom>
              <a:avLst/>
              <a:gdLst/>
              <a:ahLst/>
              <a:cxnLst/>
              <a:rect l="l" t="t" r="r" b="b"/>
              <a:pathLst>
                <a:path w="1297" h="623" extrusionOk="0">
                  <a:moveTo>
                    <a:pt x="1297" y="353"/>
                  </a:moveTo>
                  <a:cubicBezTo>
                    <a:pt x="926" y="315"/>
                    <a:pt x="1144" y="1"/>
                    <a:pt x="524" y="81"/>
                  </a:cubicBezTo>
                  <a:cubicBezTo>
                    <a:pt x="1" y="224"/>
                    <a:pt x="1001" y="622"/>
                    <a:pt x="1297" y="3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7" name="Google Shape;9767;p5"/>
            <p:cNvSpPr/>
            <p:nvPr/>
          </p:nvSpPr>
          <p:spPr>
            <a:xfrm>
              <a:off x="8576393" y="2772845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0" y="0"/>
                    <a:pt x="1" y="69"/>
                    <a:pt x="101" y="116"/>
                  </a:cubicBezTo>
                  <a:cubicBezTo>
                    <a:pt x="152" y="141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8" name="Google Shape;9768;p5"/>
            <p:cNvSpPr/>
            <p:nvPr/>
          </p:nvSpPr>
          <p:spPr>
            <a:xfrm>
              <a:off x="7086330" y="2773567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4" y="22"/>
                    <a:pt x="4" y="5"/>
                    <a:pt x="0" y="92"/>
                  </a:cubicBezTo>
                  <a:cubicBezTo>
                    <a:pt x="149" y="73"/>
                    <a:pt x="380" y="90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9" name="Google Shape;9769;p5"/>
            <p:cNvSpPr/>
            <p:nvPr/>
          </p:nvSpPr>
          <p:spPr>
            <a:xfrm>
              <a:off x="4215171" y="2765438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4" y="181"/>
                  </a:moveTo>
                  <a:lnTo>
                    <a:pt x="604" y="1"/>
                  </a:lnTo>
                  <a:lnTo>
                    <a:pt x="25" y="1"/>
                  </a:lnTo>
                  <a:cubicBezTo>
                    <a:pt x="1" y="164"/>
                    <a:pt x="219" y="212"/>
                    <a:pt x="604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0" name="Google Shape;9770;p5"/>
            <p:cNvSpPr/>
            <p:nvPr/>
          </p:nvSpPr>
          <p:spPr>
            <a:xfrm>
              <a:off x="3049297" y="2767335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3" y="27"/>
                  </a:moveTo>
                  <a:cubicBezTo>
                    <a:pt x="240" y="0"/>
                    <a:pt x="1" y="71"/>
                    <a:pt x="100" y="118"/>
                  </a:cubicBezTo>
                  <a:cubicBezTo>
                    <a:pt x="151" y="143"/>
                    <a:pt x="390" y="76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1" name="Google Shape;9771;p5"/>
            <p:cNvSpPr/>
            <p:nvPr/>
          </p:nvSpPr>
          <p:spPr>
            <a:xfrm>
              <a:off x="1383487" y="276733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7"/>
                  </a:moveTo>
                  <a:cubicBezTo>
                    <a:pt x="241" y="0"/>
                    <a:pt x="1" y="71"/>
                    <a:pt x="101" y="118"/>
                  </a:cubicBezTo>
                  <a:cubicBezTo>
                    <a:pt x="157" y="143"/>
                    <a:pt x="394" y="76"/>
                    <a:pt x="296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2" name="Google Shape;9772;p5"/>
            <p:cNvSpPr/>
            <p:nvPr/>
          </p:nvSpPr>
          <p:spPr>
            <a:xfrm>
              <a:off x="254768" y="276733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1" y="27"/>
                  </a:moveTo>
                  <a:cubicBezTo>
                    <a:pt x="238" y="0"/>
                    <a:pt x="0" y="71"/>
                    <a:pt x="99" y="118"/>
                  </a:cubicBezTo>
                  <a:cubicBezTo>
                    <a:pt x="152" y="143"/>
                    <a:pt x="393" y="76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3" name="Google Shape;9773;p5"/>
            <p:cNvSpPr/>
            <p:nvPr/>
          </p:nvSpPr>
          <p:spPr>
            <a:xfrm>
              <a:off x="4529188" y="2764685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0" y="26"/>
                  </a:moveTo>
                  <a:cubicBezTo>
                    <a:pt x="237" y="1"/>
                    <a:pt x="1" y="69"/>
                    <a:pt x="99" y="117"/>
                  </a:cubicBezTo>
                  <a:cubicBezTo>
                    <a:pt x="151" y="141"/>
                    <a:pt x="391" y="71"/>
                    <a:pt x="290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4" name="Google Shape;9774;p5"/>
            <p:cNvSpPr/>
            <p:nvPr/>
          </p:nvSpPr>
          <p:spPr>
            <a:xfrm>
              <a:off x="2144259" y="2759085"/>
              <a:ext cx="27626" cy="9997"/>
            </a:xfrm>
            <a:custGeom>
              <a:avLst/>
              <a:gdLst/>
              <a:ahLst/>
              <a:cxnLst/>
              <a:rect l="l" t="t" r="r" b="b"/>
              <a:pathLst>
                <a:path w="774" h="332" extrusionOk="0">
                  <a:moveTo>
                    <a:pt x="0" y="212"/>
                  </a:moveTo>
                  <a:cubicBezTo>
                    <a:pt x="258" y="329"/>
                    <a:pt x="717" y="332"/>
                    <a:pt x="773" y="122"/>
                  </a:cubicBezTo>
                  <a:cubicBezTo>
                    <a:pt x="516" y="3"/>
                    <a:pt x="54" y="0"/>
                    <a:pt x="0" y="2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5" name="Google Shape;9775;p5"/>
            <p:cNvSpPr/>
            <p:nvPr/>
          </p:nvSpPr>
          <p:spPr>
            <a:xfrm>
              <a:off x="8442263" y="2759386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7" y="110"/>
                  </a:moveTo>
                  <a:cubicBezTo>
                    <a:pt x="347" y="1"/>
                    <a:pt x="173" y="54"/>
                    <a:pt x="1" y="110"/>
                  </a:cubicBezTo>
                  <a:cubicBezTo>
                    <a:pt x="3" y="202"/>
                    <a:pt x="339" y="224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6" name="Google Shape;9776;p5"/>
            <p:cNvSpPr/>
            <p:nvPr/>
          </p:nvSpPr>
          <p:spPr>
            <a:xfrm>
              <a:off x="7747093" y="2759537"/>
              <a:ext cx="6960" cy="6263"/>
            </a:xfrm>
            <a:custGeom>
              <a:avLst/>
              <a:gdLst/>
              <a:ahLst/>
              <a:cxnLst/>
              <a:rect l="l" t="t" r="r" b="b"/>
              <a:pathLst>
                <a:path w="195" h="208" extrusionOk="0">
                  <a:moveTo>
                    <a:pt x="194" y="105"/>
                  </a:moveTo>
                  <a:cubicBezTo>
                    <a:pt x="194" y="54"/>
                    <a:pt x="36" y="1"/>
                    <a:pt x="1" y="105"/>
                  </a:cubicBezTo>
                  <a:cubicBezTo>
                    <a:pt x="1" y="155"/>
                    <a:pt x="155" y="207"/>
                    <a:pt x="194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7" name="Google Shape;9777;p5"/>
            <p:cNvSpPr/>
            <p:nvPr/>
          </p:nvSpPr>
          <p:spPr>
            <a:xfrm>
              <a:off x="4587758" y="2759958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386" y="0"/>
                  </a:moveTo>
                  <a:lnTo>
                    <a:pt x="0" y="0"/>
                  </a:lnTo>
                  <a:lnTo>
                    <a:pt x="0" y="180"/>
                  </a:lnTo>
                  <a:lnTo>
                    <a:pt x="386" y="18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8" name="Google Shape;9778;p5"/>
            <p:cNvSpPr/>
            <p:nvPr/>
          </p:nvSpPr>
          <p:spPr>
            <a:xfrm>
              <a:off x="1383487" y="276191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6" y="26"/>
                  </a:moveTo>
                  <a:cubicBezTo>
                    <a:pt x="241" y="0"/>
                    <a:pt x="1" y="69"/>
                    <a:pt x="101" y="115"/>
                  </a:cubicBezTo>
                  <a:cubicBezTo>
                    <a:pt x="157" y="141"/>
                    <a:pt x="394" y="73"/>
                    <a:pt x="296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9" name="Google Shape;9779;p5"/>
            <p:cNvSpPr/>
            <p:nvPr/>
          </p:nvSpPr>
          <p:spPr>
            <a:xfrm>
              <a:off x="1352685" y="2759778"/>
              <a:ext cx="23914" cy="6022"/>
            </a:xfrm>
            <a:custGeom>
              <a:avLst/>
              <a:gdLst/>
              <a:ahLst/>
              <a:cxnLst/>
              <a:rect l="l" t="t" r="r" b="b"/>
              <a:pathLst>
                <a:path w="670" h="200" extrusionOk="0">
                  <a:moveTo>
                    <a:pt x="578" y="6"/>
                  </a:moveTo>
                  <a:cubicBezTo>
                    <a:pt x="246" y="1"/>
                    <a:pt x="86" y="75"/>
                    <a:pt x="1" y="186"/>
                  </a:cubicBezTo>
                  <a:cubicBezTo>
                    <a:pt x="304" y="178"/>
                    <a:pt x="669" y="199"/>
                    <a:pt x="578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0" name="Google Shape;9780;p5"/>
            <p:cNvSpPr/>
            <p:nvPr/>
          </p:nvSpPr>
          <p:spPr>
            <a:xfrm>
              <a:off x="172142" y="276191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40" y="0"/>
                    <a:pt x="1" y="69"/>
                    <a:pt x="100" y="115"/>
                  </a:cubicBezTo>
                  <a:cubicBezTo>
                    <a:pt x="152" y="141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1" name="Google Shape;9781;p5"/>
            <p:cNvSpPr/>
            <p:nvPr/>
          </p:nvSpPr>
          <p:spPr>
            <a:xfrm>
              <a:off x="8593739" y="2753696"/>
              <a:ext cx="27555" cy="10207"/>
            </a:xfrm>
            <a:custGeom>
              <a:avLst/>
              <a:gdLst/>
              <a:ahLst/>
              <a:cxnLst/>
              <a:rect l="l" t="t" r="r" b="b"/>
              <a:pathLst>
                <a:path w="772" h="339" extrusionOk="0">
                  <a:moveTo>
                    <a:pt x="772" y="299"/>
                  </a:moveTo>
                  <a:lnTo>
                    <a:pt x="772" y="27"/>
                  </a:lnTo>
                  <a:cubicBezTo>
                    <a:pt x="332" y="0"/>
                    <a:pt x="48" y="47"/>
                    <a:pt x="1" y="208"/>
                  </a:cubicBezTo>
                  <a:cubicBezTo>
                    <a:pt x="260" y="237"/>
                    <a:pt x="367" y="339"/>
                    <a:pt x="772" y="2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2" name="Google Shape;9782;p5"/>
            <p:cNvSpPr/>
            <p:nvPr/>
          </p:nvSpPr>
          <p:spPr>
            <a:xfrm>
              <a:off x="7967347" y="2756827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3" y="104"/>
                  </a:moveTo>
                  <a:cubicBezTo>
                    <a:pt x="193" y="53"/>
                    <a:pt x="38" y="1"/>
                    <a:pt x="0" y="104"/>
                  </a:cubicBezTo>
                  <a:cubicBezTo>
                    <a:pt x="0" y="156"/>
                    <a:pt x="156" y="208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3" name="Google Shape;9783;p5"/>
            <p:cNvSpPr/>
            <p:nvPr/>
          </p:nvSpPr>
          <p:spPr>
            <a:xfrm>
              <a:off x="7664395" y="2748969"/>
              <a:ext cx="29910" cy="13760"/>
            </a:xfrm>
            <a:custGeom>
              <a:avLst/>
              <a:gdLst/>
              <a:ahLst/>
              <a:cxnLst/>
              <a:rect l="l" t="t" r="r" b="b"/>
              <a:pathLst>
                <a:path w="838" h="457" extrusionOk="0">
                  <a:moveTo>
                    <a:pt x="197" y="456"/>
                  </a:moveTo>
                  <a:lnTo>
                    <a:pt x="582" y="456"/>
                  </a:lnTo>
                  <a:cubicBezTo>
                    <a:pt x="682" y="224"/>
                    <a:pt x="838" y="138"/>
                    <a:pt x="387" y="1"/>
                  </a:cubicBezTo>
                  <a:cubicBezTo>
                    <a:pt x="530" y="249"/>
                    <a:pt x="5" y="184"/>
                    <a:pt x="1" y="365"/>
                  </a:cubicBezTo>
                  <a:cubicBezTo>
                    <a:pt x="121" y="372"/>
                    <a:pt x="232" y="379"/>
                    <a:pt x="197" y="4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4" name="Google Shape;9784;p5"/>
            <p:cNvSpPr/>
            <p:nvPr/>
          </p:nvSpPr>
          <p:spPr>
            <a:xfrm>
              <a:off x="7595581" y="2754117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4"/>
                  </a:moveTo>
                  <a:cubicBezTo>
                    <a:pt x="197" y="53"/>
                    <a:pt x="39" y="1"/>
                    <a:pt x="1" y="104"/>
                  </a:cubicBezTo>
                  <a:cubicBezTo>
                    <a:pt x="4" y="152"/>
                    <a:pt x="160" y="207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5" name="Google Shape;9785;p5"/>
            <p:cNvSpPr/>
            <p:nvPr/>
          </p:nvSpPr>
          <p:spPr>
            <a:xfrm>
              <a:off x="4274669" y="2747162"/>
              <a:ext cx="58821" cy="12827"/>
            </a:xfrm>
            <a:custGeom>
              <a:avLst/>
              <a:gdLst/>
              <a:ahLst/>
              <a:cxnLst/>
              <a:rect l="l" t="t" r="r" b="b"/>
              <a:pathLst>
                <a:path w="1648" h="426" extrusionOk="0">
                  <a:moveTo>
                    <a:pt x="673" y="425"/>
                  </a:moveTo>
                  <a:cubicBezTo>
                    <a:pt x="1648" y="60"/>
                    <a:pt x="1" y="1"/>
                    <a:pt x="673" y="4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6" name="Google Shape;9786;p5"/>
            <p:cNvSpPr/>
            <p:nvPr/>
          </p:nvSpPr>
          <p:spPr>
            <a:xfrm>
              <a:off x="4615241" y="2754479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0"/>
                    <a:pt x="6" y="2"/>
                    <a:pt x="1" y="91"/>
                  </a:cubicBezTo>
                  <a:cubicBezTo>
                    <a:pt x="151" y="71"/>
                    <a:pt x="382" y="88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7" name="Google Shape;9787;p5"/>
            <p:cNvSpPr/>
            <p:nvPr/>
          </p:nvSpPr>
          <p:spPr>
            <a:xfrm>
              <a:off x="4078435" y="2751739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8" name="Google Shape;9788;p5"/>
            <p:cNvSpPr/>
            <p:nvPr/>
          </p:nvSpPr>
          <p:spPr>
            <a:xfrm>
              <a:off x="3059719" y="2751377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3" y="104"/>
                  </a:moveTo>
                  <a:cubicBezTo>
                    <a:pt x="193" y="53"/>
                    <a:pt x="37" y="0"/>
                    <a:pt x="0" y="104"/>
                  </a:cubicBezTo>
                  <a:cubicBezTo>
                    <a:pt x="0" y="154"/>
                    <a:pt x="158" y="207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9" name="Google Shape;9789;p5"/>
            <p:cNvSpPr/>
            <p:nvPr/>
          </p:nvSpPr>
          <p:spPr>
            <a:xfrm>
              <a:off x="1352649" y="2748638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4" y="103"/>
                  </a:moveTo>
                  <a:cubicBezTo>
                    <a:pt x="196" y="52"/>
                    <a:pt x="40" y="0"/>
                    <a:pt x="2" y="103"/>
                  </a:cubicBezTo>
                  <a:cubicBezTo>
                    <a:pt x="1" y="154"/>
                    <a:pt x="157" y="208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0" name="Google Shape;9790;p5"/>
            <p:cNvSpPr/>
            <p:nvPr/>
          </p:nvSpPr>
          <p:spPr>
            <a:xfrm>
              <a:off x="8786439" y="2740207"/>
              <a:ext cx="27840" cy="18427"/>
            </a:xfrm>
            <a:custGeom>
              <a:avLst/>
              <a:gdLst/>
              <a:ahLst/>
              <a:cxnLst/>
              <a:rect l="l" t="t" r="r" b="b"/>
              <a:pathLst>
                <a:path w="780" h="612" extrusionOk="0">
                  <a:moveTo>
                    <a:pt x="0" y="292"/>
                  </a:moveTo>
                  <a:cubicBezTo>
                    <a:pt x="780" y="612"/>
                    <a:pt x="455" y="1"/>
                    <a:pt x="0" y="2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1" name="Google Shape;9791;p5"/>
            <p:cNvSpPr/>
            <p:nvPr/>
          </p:nvSpPr>
          <p:spPr>
            <a:xfrm>
              <a:off x="6508158" y="2745868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1" y="104"/>
                  </a:moveTo>
                  <a:cubicBezTo>
                    <a:pt x="193" y="54"/>
                    <a:pt x="38" y="1"/>
                    <a:pt x="0" y="104"/>
                  </a:cubicBezTo>
                  <a:cubicBezTo>
                    <a:pt x="0" y="155"/>
                    <a:pt x="158" y="208"/>
                    <a:pt x="191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2" name="Google Shape;9792;p5"/>
            <p:cNvSpPr/>
            <p:nvPr/>
          </p:nvSpPr>
          <p:spPr>
            <a:xfrm>
              <a:off x="8755352" y="2745476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0" y="117"/>
                  </a:moveTo>
                  <a:cubicBezTo>
                    <a:pt x="153" y="142"/>
                    <a:pt x="392" y="74"/>
                    <a:pt x="293" y="27"/>
                  </a:cubicBezTo>
                  <a:cubicBezTo>
                    <a:pt x="241" y="1"/>
                    <a:pt x="1" y="71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3" name="Google Shape;9793;p5"/>
            <p:cNvSpPr/>
            <p:nvPr/>
          </p:nvSpPr>
          <p:spPr>
            <a:xfrm>
              <a:off x="2188838" y="2745476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7"/>
                  </a:moveTo>
                  <a:cubicBezTo>
                    <a:pt x="241" y="1"/>
                    <a:pt x="1" y="71"/>
                    <a:pt x="104" y="117"/>
                  </a:cubicBezTo>
                  <a:cubicBezTo>
                    <a:pt x="155" y="143"/>
                    <a:pt x="395" y="74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4" name="Google Shape;9794;p5"/>
            <p:cNvSpPr/>
            <p:nvPr/>
          </p:nvSpPr>
          <p:spPr>
            <a:xfrm>
              <a:off x="1111837" y="2746259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1"/>
                  </a:moveTo>
                  <a:cubicBezTo>
                    <a:pt x="235" y="22"/>
                    <a:pt x="5" y="2"/>
                    <a:pt x="0" y="91"/>
                  </a:cubicBezTo>
                  <a:cubicBezTo>
                    <a:pt x="150" y="71"/>
                    <a:pt x="379" y="90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5" name="Google Shape;9795;p5"/>
            <p:cNvSpPr/>
            <p:nvPr/>
          </p:nvSpPr>
          <p:spPr>
            <a:xfrm>
              <a:off x="798462" y="274547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7"/>
                  </a:moveTo>
                  <a:cubicBezTo>
                    <a:pt x="155" y="142"/>
                    <a:pt x="393" y="74"/>
                    <a:pt x="294" y="27"/>
                  </a:cubicBezTo>
                  <a:cubicBezTo>
                    <a:pt x="242" y="1"/>
                    <a:pt x="1" y="71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6" name="Google Shape;9796;p5"/>
            <p:cNvSpPr/>
            <p:nvPr/>
          </p:nvSpPr>
          <p:spPr>
            <a:xfrm>
              <a:off x="8889624" y="2737949"/>
              <a:ext cx="23950" cy="5992"/>
            </a:xfrm>
            <a:custGeom>
              <a:avLst/>
              <a:gdLst/>
              <a:ahLst/>
              <a:cxnLst/>
              <a:rect l="l" t="t" r="r" b="b"/>
              <a:pathLst>
                <a:path w="671" h="199" extrusionOk="0">
                  <a:moveTo>
                    <a:pt x="582" y="4"/>
                  </a:moveTo>
                  <a:cubicBezTo>
                    <a:pt x="249" y="0"/>
                    <a:pt x="88" y="73"/>
                    <a:pt x="1" y="185"/>
                  </a:cubicBezTo>
                  <a:cubicBezTo>
                    <a:pt x="305" y="178"/>
                    <a:pt x="670" y="198"/>
                    <a:pt x="582" y="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7" name="Google Shape;9797;p5"/>
            <p:cNvSpPr/>
            <p:nvPr/>
          </p:nvSpPr>
          <p:spPr>
            <a:xfrm>
              <a:off x="8769521" y="2737738"/>
              <a:ext cx="23878" cy="5811"/>
            </a:xfrm>
            <a:custGeom>
              <a:avLst/>
              <a:gdLst/>
              <a:ahLst/>
              <a:cxnLst/>
              <a:rect l="l" t="t" r="r" b="b"/>
              <a:pathLst>
                <a:path w="669" h="193" extrusionOk="0">
                  <a:moveTo>
                    <a:pt x="474" y="192"/>
                  </a:moveTo>
                  <a:cubicBezTo>
                    <a:pt x="474" y="101"/>
                    <a:pt x="630" y="85"/>
                    <a:pt x="669" y="11"/>
                  </a:cubicBezTo>
                  <a:cubicBezTo>
                    <a:pt x="363" y="21"/>
                    <a:pt x="1" y="1"/>
                    <a:pt x="88" y="1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8" name="Google Shape;9798;p5"/>
            <p:cNvSpPr/>
            <p:nvPr/>
          </p:nvSpPr>
          <p:spPr>
            <a:xfrm>
              <a:off x="2894501" y="2732620"/>
              <a:ext cx="13813" cy="10930"/>
            </a:xfrm>
            <a:custGeom>
              <a:avLst/>
              <a:gdLst/>
              <a:ahLst/>
              <a:cxnLst/>
              <a:rect l="l" t="t" r="r" b="b"/>
              <a:pathLst>
                <a:path w="387" h="363" extrusionOk="0">
                  <a:moveTo>
                    <a:pt x="387" y="1"/>
                  </a:moveTo>
                  <a:lnTo>
                    <a:pt x="0" y="1"/>
                  </a:lnTo>
                  <a:lnTo>
                    <a:pt x="0" y="362"/>
                  </a:lnTo>
                  <a:lnTo>
                    <a:pt x="387" y="36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9" name="Google Shape;9799;p5"/>
            <p:cNvSpPr/>
            <p:nvPr/>
          </p:nvSpPr>
          <p:spPr>
            <a:xfrm>
              <a:off x="6738584" y="2737347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4"/>
                  </a:moveTo>
                  <a:cubicBezTo>
                    <a:pt x="241" y="0"/>
                    <a:pt x="0" y="68"/>
                    <a:pt x="98" y="115"/>
                  </a:cubicBezTo>
                  <a:cubicBezTo>
                    <a:pt x="154" y="140"/>
                    <a:pt x="395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0" name="Google Shape;9800;p5"/>
            <p:cNvSpPr/>
            <p:nvPr/>
          </p:nvSpPr>
          <p:spPr>
            <a:xfrm>
              <a:off x="8222008" y="2735299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1"/>
                  </a:moveTo>
                  <a:cubicBezTo>
                    <a:pt x="238" y="23"/>
                    <a:pt x="7" y="4"/>
                    <a:pt x="0" y="92"/>
                  </a:cubicBezTo>
                  <a:cubicBezTo>
                    <a:pt x="149" y="71"/>
                    <a:pt x="383" y="91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1" name="Google Shape;9801;p5"/>
            <p:cNvSpPr/>
            <p:nvPr/>
          </p:nvSpPr>
          <p:spPr>
            <a:xfrm>
              <a:off x="6521935" y="2734818"/>
              <a:ext cx="20666" cy="3764"/>
            </a:xfrm>
            <a:custGeom>
              <a:avLst/>
              <a:gdLst/>
              <a:ahLst/>
              <a:cxnLst/>
              <a:rect l="l" t="t" r="r" b="b"/>
              <a:pathLst>
                <a:path w="579" h="125" extrusionOk="0">
                  <a:moveTo>
                    <a:pt x="579" y="17"/>
                  </a:moveTo>
                  <a:cubicBezTo>
                    <a:pt x="352" y="32"/>
                    <a:pt x="31" y="1"/>
                    <a:pt x="1" y="108"/>
                  </a:cubicBezTo>
                  <a:cubicBezTo>
                    <a:pt x="226" y="94"/>
                    <a:pt x="547" y="125"/>
                    <a:pt x="579" y="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2" name="Google Shape;9802;p5"/>
            <p:cNvSpPr/>
            <p:nvPr/>
          </p:nvSpPr>
          <p:spPr>
            <a:xfrm>
              <a:off x="8841547" y="2729519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4"/>
                  </a:moveTo>
                  <a:cubicBezTo>
                    <a:pt x="192" y="53"/>
                    <a:pt x="38" y="1"/>
                    <a:pt x="1" y="104"/>
                  </a:cubicBezTo>
                  <a:cubicBezTo>
                    <a:pt x="1" y="153"/>
                    <a:pt x="153" y="206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3" name="Google Shape;9803;p5"/>
            <p:cNvSpPr/>
            <p:nvPr/>
          </p:nvSpPr>
          <p:spPr>
            <a:xfrm>
              <a:off x="8689143" y="2729880"/>
              <a:ext cx="21523" cy="6444"/>
            </a:xfrm>
            <a:custGeom>
              <a:avLst/>
              <a:gdLst/>
              <a:ahLst/>
              <a:cxnLst/>
              <a:rect l="l" t="t" r="r" b="b"/>
              <a:pathLst>
                <a:path w="603" h="214" extrusionOk="0">
                  <a:moveTo>
                    <a:pt x="603" y="181"/>
                  </a:moveTo>
                  <a:lnTo>
                    <a:pt x="603" y="0"/>
                  </a:lnTo>
                  <a:lnTo>
                    <a:pt x="27" y="0"/>
                  </a:lnTo>
                  <a:cubicBezTo>
                    <a:pt x="1" y="164"/>
                    <a:pt x="219" y="213"/>
                    <a:pt x="603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4" name="Google Shape;9804;p5"/>
            <p:cNvSpPr/>
            <p:nvPr/>
          </p:nvSpPr>
          <p:spPr>
            <a:xfrm>
              <a:off x="1398585" y="2716753"/>
              <a:ext cx="37120" cy="15898"/>
            </a:xfrm>
            <a:custGeom>
              <a:avLst/>
              <a:gdLst/>
              <a:ahLst/>
              <a:cxnLst/>
              <a:rect l="l" t="t" r="r" b="b"/>
              <a:pathLst>
                <a:path w="1040" h="528" extrusionOk="0">
                  <a:moveTo>
                    <a:pt x="837" y="528"/>
                  </a:moveTo>
                  <a:cubicBezTo>
                    <a:pt x="1040" y="0"/>
                    <a:pt x="1" y="490"/>
                    <a:pt x="837" y="5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5" name="Google Shape;9805;p5"/>
            <p:cNvSpPr/>
            <p:nvPr/>
          </p:nvSpPr>
          <p:spPr>
            <a:xfrm>
              <a:off x="8160190" y="2718950"/>
              <a:ext cx="29946" cy="10990"/>
            </a:xfrm>
            <a:custGeom>
              <a:avLst/>
              <a:gdLst/>
              <a:ahLst/>
              <a:cxnLst/>
              <a:rect l="l" t="t" r="r" b="b"/>
              <a:pathLst>
                <a:path w="839" h="365" extrusionOk="0">
                  <a:moveTo>
                    <a:pt x="576" y="1"/>
                  </a:moveTo>
                  <a:cubicBezTo>
                    <a:pt x="744" y="292"/>
                    <a:pt x="77" y="189"/>
                    <a:pt x="0" y="365"/>
                  </a:cubicBezTo>
                  <a:lnTo>
                    <a:pt x="770" y="365"/>
                  </a:lnTo>
                  <a:cubicBezTo>
                    <a:pt x="736" y="228"/>
                    <a:pt x="838" y="28"/>
                    <a:pt x="57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6" name="Google Shape;9806;p5"/>
            <p:cNvSpPr/>
            <p:nvPr/>
          </p:nvSpPr>
          <p:spPr>
            <a:xfrm>
              <a:off x="6535676" y="2727170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8" y="20"/>
                    <a:pt x="6" y="3"/>
                    <a:pt x="1" y="92"/>
                  </a:cubicBezTo>
                  <a:cubicBezTo>
                    <a:pt x="149" y="71"/>
                    <a:pt x="383" y="88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7" name="Google Shape;9807;p5"/>
            <p:cNvSpPr/>
            <p:nvPr/>
          </p:nvSpPr>
          <p:spPr>
            <a:xfrm>
              <a:off x="5072882" y="272641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2" y="1"/>
                    <a:pt x="1" y="70"/>
                    <a:pt x="101" y="117"/>
                  </a:cubicBezTo>
                  <a:cubicBezTo>
                    <a:pt x="154" y="142"/>
                    <a:pt x="393" y="71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8" name="Google Shape;9808;p5"/>
            <p:cNvSpPr/>
            <p:nvPr/>
          </p:nvSpPr>
          <p:spPr>
            <a:xfrm>
              <a:off x="2137299" y="2721660"/>
              <a:ext cx="22700" cy="8250"/>
            </a:xfrm>
            <a:custGeom>
              <a:avLst/>
              <a:gdLst/>
              <a:ahLst/>
              <a:cxnLst/>
              <a:rect l="l" t="t" r="r" b="b"/>
              <a:pathLst>
                <a:path w="636" h="274" extrusionOk="0">
                  <a:moveTo>
                    <a:pt x="2" y="273"/>
                  </a:moveTo>
                  <a:lnTo>
                    <a:pt x="386" y="273"/>
                  </a:lnTo>
                  <a:cubicBezTo>
                    <a:pt x="399" y="157"/>
                    <a:pt x="635" y="147"/>
                    <a:pt x="581" y="1"/>
                  </a:cubicBezTo>
                  <a:lnTo>
                    <a:pt x="1" y="1"/>
                  </a:lnTo>
                  <a:cubicBezTo>
                    <a:pt x="2" y="92"/>
                    <a:pt x="2" y="183"/>
                    <a:pt x="2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9" name="Google Shape;9809;p5"/>
            <p:cNvSpPr/>
            <p:nvPr/>
          </p:nvSpPr>
          <p:spPr>
            <a:xfrm>
              <a:off x="8748427" y="272367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6"/>
                  </a:moveTo>
                  <a:cubicBezTo>
                    <a:pt x="156" y="141"/>
                    <a:pt x="393" y="72"/>
                    <a:pt x="294" y="25"/>
                  </a:cubicBezTo>
                  <a:cubicBezTo>
                    <a:pt x="240" y="0"/>
                    <a:pt x="0" y="69"/>
                    <a:pt x="102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0" name="Google Shape;9810;p5"/>
            <p:cNvSpPr/>
            <p:nvPr/>
          </p:nvSpPr>
          <p:spPr>
            <a:xfrm>
              <a:off x="6880209" y="2714675"/>
              <a:ext cx="20273" cy="13549"/>
            </a:xfrm>
            <a:custGeom>
              <a:avLst/>
              <a:gdLst/>
              <a:ahLst/>
              <a:cxnLst/>
              <a:rect l="l" t="t" r="r" b="b"/>
              <a:pathLst>
                <a:path w="568" h="450" extrusionOk="0">
                  <a:moveTo>
                    <a:pt x="375" y="415"/>
                  </a:moveTo>
                  <a:cubicBezTo>
                    <a:pt x="386" y="359"/>
                    <a:pt x="404" y="307"/>
                    <a:pt x="567" y="324"/>
                  </a:cubicBezTo>
                  <a:lnTo>
                    <a:pt x="567" y="143"/>
                  </a:lnTo>
                  <a:cubicBezTo>
                    <a:pt x="92" y="0"/>
                    <a:pt x="1" y="449"/>
                    <a:pt x="375" y="4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1" name="Google Shape;9811;p5"/>
            <p:cNvSpPr/>
            <p:nvPr/>
          </p:nvSpPr>
          <p:spPr>
            <a:xfrm>
              <a:off x="6081319" y="2721510"/>
              <a:ext cx="23985" cy="6052"/>
            </a:xfrm>
            <a:custGeom>
              <a:avLst/>
              <a:gdLst/>
              <a:ahLst/>
              <a:cxnLst/>
              <a:rect l="l" t="t" r="r" b="b"/>
              <a:pathLst>
                <a:path w="672" h="201" extrusionOk="0">
                  <a:moveTo>
                    <a:pt x="582" y="6"/>
                  </a:moveTo>
                  <a:cubicBezTo>
                    <a:pt x="250" y="0"/>
                    <a:pt x="84" y="76"/>
                    <a:pt x="1" y="187"/>
                  </a:cubicBezTo>
                  <a:cubicBezTo>
                    <a:pt x="306" y="178"/>
                    <a:pt x="672" y="200"/>
                    <a:pt x="582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2" name="Google Shape;9812;p5"/>
            <p:cNvSpPr/>
            <p:nvPr/>
          </p:nvSpPr>
          <p:spPr>
            <a:xfrm>
              <a:off x="7809090" y="2713441"/>
              <a:ext cx="33551" cy="17343"/>
            </a:xfrm>
            <a:custGeom>
              <a:avLst/>
              <a:gdLst/>
              <a:ahLst/>
              <a:cxnLst/>
              <a:rect l="l" t="t" r="r" b="b"/>
              <a:pathLst>
                <a:path w="940" h="576" extrusionOk="0">
                  <a:moveTo>
                    <a:pt x="0" y="91"/>
                  </a:moveTo>
                  <a:lnTo>
                    <a:pt x="0" y="274"/>
                  </a:lnTo>
                  <a:cubicBezTo>
                    <a:pt x="354" y="575"/>
                    <a:pt x="940" y="1"/>
                    <a:pt x="0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3" name="Google Shape;9813;p5"/>
            <p:cNvSpPr/>
            <p:nvPr/>
          </p:nvSpPr>
          <p:spPr>
            <a:xfrm>
              <a:off x="6497700" y="2720908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0" y="1"/>
                    <a:pt x="1" y="70"/>
                    <a:pt x="101" y="117"/>
                  </a:cubicBezTo>
                  <a:cubicBezTo>
                    <a:pt x="153" y="142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4" name="Google Shape;9814;p5"/>
            <p:cNvSpPr/>
            <p:nvPr/>
          </p:nvSpPr>
          <p:spPr>
            <a:xfrm>
              <a:off x="4315893" y="2702451"/>
              <a:ext cx="37870" cy="26858"/>
            </a:xfrm>
            <a:custGeom>
              <a:avLst/>
              <a:gdLst/>
              <a:ahLst/>
              <a:cxnLst/>
              <a:rect l="l" t="t" r="r" b="b"/>
              <a:pathLst>
                <a:path w="1061" h="892" extrusionOk="0">
                  <a:moveTo>
                    <a:pt x="1061" y="549"/>
                  </a:moveTo>
                  <a:lnTo>
                    <a:pt x="1061" y="367"/>
                  </a:lnTo>
                  <a:cubicBezTo>
                    <a:pt x="280" y="0"/>
                    <a:pt x="1" y="892"/>
                    <a:pt x="1061" y="5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5" name="Google Shape;9815;p5"/>
            <p:cNvSpPr/>
            <p:nvPr/>
          </p:nvSpPr>
          <p:spPr>
            <a:xfrm>
              <a:off x="9025396" y="2710731"/>
              <a:ext cx="22629" cy="8250"/>
            </a:xfrm>
            <a:custGeom>
              <a:avLst/>
              <a:gdLst/>
              <a:ahLst/>
              <a:cxnLst/>
              <a:rect l="l" t="t" r="r" b="b"/>
              <a:pathLst>
                <a:path w="634" h="274" extrusionOk="0">
                  <a:moveTo>
                    <a:pt x="634" y="1"/>
                  </a:moveTo>
                  <a:lnTo>
                    <a:pt x="248" y="1"/>
                  </a:lnTo>
                  <a:cubicBezTo>
                    <a:pt x="235" y="117"/>
                    <a:pt x="0" y="127"/>
                    <a:pt x="54" y="274"/>
                  </a:cubicBezTo>
                  <a:lnTo>
                    <a:pt x="634" y="27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6" name="Google Shape;9816;p5"/>
            <p:cNvSpPr/>
            <p:nvPr/>
          </p:nvSpPr>
          <p:spPr>
            <a:xfrm>
              <a:off x="17418" y="2713049"/>
              <a:ext cx="6889" cy="6293"/>
            </a:xfrm>
            <a:custGeom>
              <a:avLst/>
              <a:gdLst/>
              <a:ahLst/>
              <a:cxnLst/>
              <a:rect l="l" t="t" r="r" b="b"/>
              <a:pathLst>
                <a:path w="193" h="209" extrusionOk="0">
                  <a:moveTo>
                    <a:pt x="193" y="104"/>
                  </a:moveTo>
                  <a:cubicBezTo>
                    <a:pt x="193" y="53"/>
                    <a:pt x="39" y="1"/>
                    <a:pt x="1" y="104"/>
                  </a:cubicBezTo>
                  <a:cubicBezTo>
                    <a:pt x="1" y="156"/>
                    <a:pt x="156" y="208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7" name="Google Shape;9817;p5"/>
            <p:cNvSpPr/>
            <p:nvPr/>
          </p:nvSpPr>
          <p:spPr>
            <a:xfrm>
              <a:off x="8669441" y="2710339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1" y="104"/>
                  </a:moveTo>
                  <a:cubicBezTo>
                    <a:pt x="194" y="52"/>
                    <a:pt x="37" y="1"/>
                    <a:pt x="1" y="104"/>
                  </a:cubicBezTo>
                  <a:cubicBezTo>
                    <a:pt x="1" y="155"/>
                    <a:pt x="157" y="208"/>
                    <a:pt x="191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8" name="Google Shape;9818;p5"/>
            <p:cNvSpPr/>
            <p:nvPr/>
          </p:nvSpPr>
          <p:spPr>
            <a:xfrm>
              <a:off x="8318769" y="2702481"/>
              <a:ext cx="39547" cy="16862"/>
            </a:xfrm>
            <a:custGeom>
              <a:avLst/>
              <a:gdLst/>
              <a:ahLst/>
              <a:cxnLst/>
              <a:rect l="l" t="t" r="r" b="b"/>
              <a:pathLst>
                <a:path w="1108" h="560" extrusionOk="0">
                  <a:moveTo>
                    <a:pt x="955" y="455"/>
                  </a:moveTo>
                  <a:cubicBezTo>
                    <a:pt x="1107" y="143"/>
                    <a:pt x="774" y="57"/>
                    <a:pt x="375" y="1"/>
                  </a:cubicBezTo>
                  <a:cubicBezTo>
                    <a:pt x="0" y="177"/>
                    <a:pt x="173" y="559"/>
                    <a:pt x="955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9" name="Google Shape;9819;p5"/>
            <p:cNvSpPr/>
            <p:nvPr/>
          </p:nvSpPr>
          <p:spPr>
            <a:xfrm>
              <a:off x="5664759" y="271271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5" y="25"/>
                  </a:moveTo>
                  <a:cubicBezTo>
                    <a:pt x="244" y="0"/>
                    <a:pt x="1" y="68"/>
                    <a:pt x="103" y="115"/>
                  </a:cubicBezTo>
                  <a:cubicBezTo>
                    <a:pt x="158" y="141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0" name="Google Shape;9820;p5"/>
            <p:cNvSpPr/>
            <p:nvPr/>
          </p:nvSpPr>
          <p:spPr>
            <a:xfrm>
              <a:off x="695313" y="2712718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3" y="25"/>
                  </a:moveTo>
                  <a:cubicBezTo>
                    <a:pt x="238" y="0"/>
                    <a:pt x="1" y="68"/>
                    <a:pt x="97" y="115"/>
                  </a:cubicBezTo>
                  <a:cubicBezTo>
                    <a:pt x="153" y="141"/>
                    <a:pt x="391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1" name="Google Shape;9821;p5"/>
            <p:cNvSpPr/>
            <p:nvPr/>
          </p:nvSpPr>
          <p:spPr>
            <a:xfrm>
              <a:off x="8745108" y="2710731"/>
              <a:ext cx="13813" cy="2800"/>
            </a:xfrm>
            <a:custGeom>
              <a:avLst/>
              <a:gdLst/>
              <a:ahLst/>
              <a:cxnLst/>
              <a:rect l="l" t="t" r="r" b="b"/>
              <a:pathLst>
                <a:path w="387" h="93" extrusionOk="0">
                  <a:moveTo>
                    <a:pt x="387" y="1"/>
                  </a:moveTo>
                  <a:cubicBezTo>
                    <a:pt x="237" y="23"/>
                    <a:pt x="7" y="5"/>
                    <a:pt x="1" y="92"/>
                  </a:cubicBezTo>
                  <a:cubicBezTo>
                    <a:pt x="151" y="71"/>
                    <a:pt x="382" y="90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2" name="Google Shape;9822;p5"/>
            <p:cNvSpPr/>
            <p:nvPr/>
          </p:nvSpPr>
          <p:spPr>
            <a:xfrm>
              <a:off x="6404865" y="2688993"/>
              <a:ext cx="52754" cy="24479"/>
            </a:xfrm>
            <a:custGeom>
              <a:avLst/>
              <a:gdLst/>
              <a:ahLst/>
              <a:cxnLst/>
              <a:rect l="l" t="t" r="r" b="b"/>
              <a:pathLst>
                <a:path w="1478" h="813" extrusionOk="0">
                  <a:moveTo>
                    <a:pt x="0" y="813"/>
                  </a:moveTo>
                  <a:cubicBezTo>
                    <a:pt x="1478" y="681"/>
                    <a:pt x="33" y="1"/>
                    <a:pt x="0" y="8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3" name="Google Shape;9823;p5"/>
            <p:cNvSpPr/>
            <p:nvPr/>
          </p:nvSpPr>
          <p:spPr>
            <a:xfrm>
              <a:off x="674576" y="2710038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2" y="24"/>
                  </a:moveTo>
                  <a:cubicBezTo>
                    <a:pt x="242" y="0"/>
                    <a:pt x="1" y="68"/>
                    <a:pt x="100" y="115"/>
                  </a:cubicBezTo>
                  <a:cubicBezTo>
                    <a:pt x="156" y="140"/>
                    <a:pt x="394" y="69"/>
                    <a:pt x="29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4" name="Google Shape;9824;p5"/>
            <p:cNvSpPr/>
            <p:nvPr/>
          </p:nvSpPr>
          <p:spPr>
            <a:xfrm>
              <a:off x="3218012" y="2702180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2"/>
                  </a:moveTo>
                  <a:cubicBezTo>
                    <a:pt x="196" y="54"/>
                    <a:pt x="38" y="0"/>
                    <a:pt x="1" y="102"/>
                  </a:cubicBezTo>
                  <a:cubicBezTo>
                    <a:pt x="1" y="153"/>
                    <a:pt x="160" y="206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5" name="Google Shape;9825;p5"/>
            <p:cNvSpPr/>
            <p:nvPr/>
          </p:nvSpPr>
          <p:spPr>
            <a:xfrm>
              <a:off x="6962443" y="2697062"/>
              <a:ext cx="22522" cy="8160"/>
            </a:xfrm>
            <a:custGeom>
              <a:avLst/>
              <a:gdLst/>
              <a:ahLst/>
              <a:cxnLst/>
              <a:rect l="l" t="t" r="r" b="b"/>
              <a:pathLst>
                <a:path w="631" h="271" extrusionOk="0">
                  <a:moveTo>
                    <a:pt x="577" y="0"/>
                  </a:moveTo>
                  <a:lnTo>
                    <a:pt x="0" y="0"/>
                  </a:lnTo>
                  <a:lnTo>
                    <a:pt x="0" y="271"/>
                  </a:lnTo>
                  <a:lnTo>
                    <a:pt x="384" y="271"/>
                  </a:lnTo>
                  <a:cubicBezTo>
                    <a:pt x="396" y="157"/>
                    <a:pt x="631" y="147"/>
                    <a:pt x="5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6" name="Google Shape;9826;p5"/>
            <p:cNvSpPr/>
            <p:nvPr/>
          </p:nvSpPr>
          <p:spPr>
            <a:xfrm>
              <a:off x="6645821" y="2697062"/>
              <a:ext cx="20666" cy="8160"/>
            </a:xfrm>
            <a:custGeom>
              <a:avLst/>
              <a:gdLst/>
              <a:ahLst/>
              <a:cxnLst/>
              <a:rect l="l" t="t" r="r" b="b"/>
              <a:pathLst>
                <a:path w="579" h="271" extrusionOk="0">
                  <a:moveTo>
                    <a:pt x="579" y="92"/>
                  </a:moveTo>
                  <a:cubicBezTo>
                    <a:pt x="385" y="92"/>
                    <a:pt x="348" y="16"/>
                    <a:pt x="194" y="0"/>
                  </a:cubicBezTo>
                  <a:cubicBezTo>
                    <a:pt x="194" y="92"/>
                    <a:pt x="38" y="108"/>
                    <a:pt x="0" y="181"/>
                  </a:cubicBezTo>
                  <a:cubicBezTo>
                    <a:pt x="194" y="181"/>
                    <a:pt x="230" y="255"/>
                    <a:pt x="385" y="271"/>
                  </a:cubicBezTo>
                  <a:cubicBezTo>
                    <a:pt x="385" y="183"/>
                    <a:pt x="541" y="165"/>
                    <a:pt x="579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7" name="Google Shape;9827;p5"/>
            <p:cNvSpPr/>
            <p:nvPr/>
          </p:nvSpPr>
          <p:spPr>
            <a:xfrm>
              <a:off x="3613656" y="2701728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2" y="28"/>
                  </a:moveTo>
                  <a:cubicBezTo>
                    <a:pt x="238" y="1"/>
                    <a:pt x="0" y="71"/>
                    <a:pt x="102" y="117"/>
                  </a:cubicBezTo>
                  <a:cubicBezTo>
                    <a:pt x="153" y="143"/>
                    <a:pt x="395" y="75"/>
                    <a:pt x="292" y="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8" name="Google Shape;9828;p5"/>
            <p:cNvSpPr/>
            <p:nvPr/>
          </p:nvSpPr>
          <p:spPr>
            <a:xfrm>
              <a:off x="2213180" y="2699470"/>
              <a:ext cx="6853" cy="6203"/>
            </a:xfrm>
            <a:custGeom>
              <a:avLst/>
              <a:gdLst/>
              <a:ahLst/>
              <a:cxnLst/>
              <a:rect l="l" t="t" r="r" b="b"/>
              <a:pathLst>
                <a:path w="192" h="206" extrusionOk="0">
                  <a:moveTo>
                    <a:pt x="191" y="103"/>
                  </a:moveTo>
                  <a:cubicBezTo>
                    <a:pt x="192" y="52"/>
                    <a:pt x="35" y="0"/>
                    <a:pt x="0" y="103"/>
                  </a:cubicBezTo>
                  <a:cubicBezTo>
                    <a:pt x="0" y="153"/>
                    <a:pt x="154" y="205"/>
                    <a:pt x="191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9" name="Google Shape;9829;p5"/>
            <p:cNvSpPr/>
            <p:nvPr/>
          </p:nvSpPr>
          <p:spPr>
            <a:xfrm>
              <a:off x="8115218" y="2699079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4" y="25"/>
                  </a:moveTo>
                  <a:cubicBezTo>
                    <a:pt x="242" y="0"/>
                    <a:pt x="0" y="67"/>
                    <a:pt x="101" y="116"/>
                  </a:cubicBezTo>
                  <a:cubicBezTo>
                    <a:pt x="156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0" name="Google Shape;9830;p5"/>
            <p:cNvSpPr/>
            <p:nvPr/>
          </p:nvSpPr>
          <p:spPr>
            <a:xfrm>
              <a:off x="275363" y="2699079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5"/>
                  </a:moveTo>
                  <a:cubicBezTo>
                    <a:pt x="240" y="0"/>
                    <a:pt x="0" y="67"/>
                    <a:pt x="99" y="116"/>
                  </a:cubicBezTo>
                  <a:cubicBezTo>
                    <a:pt x="154" y="140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1" name="Google Shape;9831;p5"/>
            <p:cNvSpPr/>
            <p:nvPr/>
          </p:nvSpPr>
          <p:spPr>
            <a:xfrm>
              <a:off x="6800509" y="269627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0" y="0"/>
                    <a:pt x="0" y="70"/>
                    <a:pt x="102" y="118"/>
                  </a:cubicBezTo>
                  <a:cubicBezTo>
                    <a:pt x="154" y="141"/>
                    <a:pt x="393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2" name="Google Shape;9832;p5"/>
            <p:cNvSpPr/>
            <p:nvPr/>
          </p:nvSpPr>
          <p:spPr>
            <a:xfrm>
              <a:off x="6539352" y="2691190"/>
              <a:ext cx="23843" cy="5902"/>
            </a:xfrm>
            <a:custGeom>
              <a:avLst/>
              <a:gdLst/>
              <a:ahLst/>
              <a:cxnLst/>
              <a:rect l="l" t="t" r="r" b="b"/>
              <a:pathLst>
                <a:path w="668" h="196" extrusionOk="0">
                  <a:moveTo>
                    <a:pt x="476" y="195"/>
                  </a:moveTo>
                  <a:cubicBezTo>
                    <a:pt x="476" y="104"/>
                    <a:pt x="632" y="87"/>
                    <a:pt x="668" y="13"/>
                  </a:cubicBezTo>
                  <a:cubicBezTo>
                    <a:pt x="368" y="21"/>
                    <a:pt x="1" y="1"/>
                    <a:pt x="91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3" name="Google Shape;9833;p5"/>
            <p:cNvSpPr/>
            <p:nvPr/>
          </p:nvSpPr>
          <p:spPr>
            <a:xfrm>
              <a:off x="6026211" y="2688481"/>
              <a:ext cx="7139" cy="6263"/>
            </a:xfrm>
            <a:custGeom>
              <a:avLst/>
              <a:gdLst/>
              <a:ahLst/>
              <a:cxnLst/>
              <a:rect l="l" t="t" r="r" b="b"/>
              <a:pathLst>
                <a:path w="200" h="208" extrusionOk="0">
                  <a:moveTo>
                    <a:pt x="197" y="104"/>
                  </a:moveTo>
                  <a:cubicBezTo>
                    <a:pt x="199" y="53"/>
                    <a:pt x="40" y="1"/>
                    <a:pt x="5" y="104"/>
                  </a:cubicBezTo>
                  <a:cubicBezTo>
                    <a:pt x="1" y="155"/>
                    <a:pt x="157" y="207"/>
                    <a:pt x="197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4" name="Google Shape;9834;p5"/>
            <p:cNvSpPr/>
            <p:nvPr/>
          </p:nvSpPr>
          <p:spPr>
            <a:xfrm>
              <a:off x="5523884" y="268613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5" name="Google Shape;9835;p5"/>
            <p:cNvSpPr/>
            <p:nvPr/>
          </p:nvSpPr>
          <p:spPr>
            <a:xfrm>
              <a:off x="2133837" y="268808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4" y="142"/>
                    <a:pt x="392" y="73"/>
                    <a:pt x="292" y="27"/>
                  </a:cubicBezTo>
                  <a:cubicBezTo>
                    <a:pt x="240" y="1"/>
                    <a:pt x="0" y="70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6" name="Google Shape;9836;p5"/>
            <p:cNvSpPr/>
            <p:nvPr/>
          </p:nvSpPr>
          <p:spPr>
            <a:xfrm>
              <a:off x="560255" y="2683422"/>
              <a:ext cx="21594" cy="6383"/>
            </a:xfrm>
            <a:custGeom>
              <a:avLst/>
              <a:gdLst/>
              <a:ahLst/>
              <a:cxnLst/>
              <a:rect l="l" t="t" r="r" b="b"/>
              <a:pathLst>
                <a:path w="605" h="212" extrusionOk="0">
                  <a:moveTo>
                    <a:pt x="605" y="182"/>
                  </a:moveTo>
                  <a:lnTo>
                    <a:pt x="605" y="1"/>
                  </a:lnTo>
                  <a:lnTo>
                    <a:pt x="25" y="1"/>
                  </a:lnTo>
                  <a:cubicBezTo>
                    <a:pt x="0" y="162"/>
                    <a:pt x="217" y="212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7" name="Google Shape;9837;p5"/>
            <p:cNvSpPr/>
            <p:nvPr/>
          </p:nvSpPr>
          <p:spPr>
            <a:xfrm>
              <a:off x="5224358" y="2679900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2" y="25"/>
                  </a:moveTo>
                  <a:cubicBezTo>
                    <a:pt x="238" y="0"/>
                    <a:pt x="1" y="69"/>
                    <a:pt x="100" y="116"/>
                  </a:cubicBezTo>
                  <a:cubicBezTo>
                    <a:pt x="152" y="142"/>
                    <a:pt x="391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8" name="Google Shape;9838;p5"/>
            <p:cNvSpPr/>
            <p:nvPr/>
          </p:nvSpPr>
          <p:spPr>
            <a:xfrm>
              <a:off x="1976293" y="2675353"/>
              <a:ext cx="34158" cy="8822"/>
            </a:xfrm>
            <a:custGeom>
              <a:avLst/>
              <a:gdLst/>
              <a:ahLst/>
              <a:cxnLst/>
              <a:rect l="l" t="t" r="r" b="b"/>
              <a:pathLst>
                <a:path w="957" h="293" extrusionOk="0">
                  <a:moveTo>
                    <a:pt x="78" y="176"/>
                  </a:moveTo>
                  <a:cubicBezTo>
                    <a:pt x="323" y="181"/>
                    <a:pt x="347" y="292"/>
                    <a:pt x="659" y="267"/>
                  </a:cubicBezTo>
                  <a:cubicBezTo>
                    <a:pt x="956" y="45"/>
                    <a:pt x="1" y="1"/>
                    <a:pt x="78" y="1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9" name="Google Shape;9839;p5"/>
            <p:cNvSpPr/>
            <p:nvPr/>
          </p:nvSpPr>
          <p:spPr>
            <a:xfrm>
              <a:off x="4673704" y="2677130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4" y="142"/>
                    <a:pt x="391" y="72"/>
                    <a:pt x="292" y="25"/>
                  </a:cubicBezTo>
                  <a:cubicBezTo>
                    <a:pt x="240" y="1"/>
                    <a:pt x="1" y="71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0" name="Google Shape;9840;p5"/>
            <p:cNvSpPr/>
            <p:nvPr/>
          </p:nvSpPr>
          <p:spPr>
            <a:xfrm>
              <a:off x="4050953" y="2674661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09"/>
                  </a:moveTo>
                  <a:cubicBezTo>
                    <a:pt x="345" y="0"/>
                    <a:pt x="171" y="54"/>
                    <a:pt x="0" y="109"/>
                  </a:cubicBezTo>
                  <a:cubicBezTo>
                    <a:pt x="0" y="200"/>
                    <a:pt x="336" y="224"/>
                    <a:pt x="385" y="10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1" name="Google Shape;9841;p5"/>
            <p:cNvSpPr/>
            <p:nvPr/>
          </p:nvSpPr>
          <p:spPr>
            <a:xfrm>
              <a:off x="1228799" y="2675173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0"/>
                  </a:moveTo>
                  <a:cubicBezTo>
                    <a:pt x="236" y="20"/>
                    <a:pt x="6" y="3"/>
                    <a:pt x="1" y="90"/>
                  </a:cubicBezTo>
                  <a:cubicBezTo>
                    <a:pt x="151" y="72"/>
                    <a:pt x="381" y="89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2" name="Google Shape;9842;p5"/>
            <p:cNvSpPr/>
            <p:nvPr/>
          </p:nvSpPr>
          <p:spPr>
            <a:xfrm>
              <a:off x="707377" y="2667043"/>
              <a:ext cx="27162" cy="10990"/>
            </a:xfrm>
            <a:custGeom>
              <a:avLst/>
              <a:gdLst/>
              <a:ahLst/>
              <a:cxnLst/>
              <a:rect l="l" t="t" r="r" b="b"/>
              <a:pathLst>
                <a:path w="761" h="365" extrusionOk="0">
                  <a:moveTo>
                    <a:pt x="532" y="362"/>
                  </a:moveTo>
                  <a:cubicBezTo>
                    <a:pt x="648" y="358"/>
                    <a:pt x="760" y="349"/>
                    <a:pt x="722" y="273"/>
                  </a:cubicBezTo>
                  <a:cubicBezTo>
                    <a:pt x="405" y="269"/>
                    <a:pt x="615" y="20"/>
                    <a:pt x="337" y="0"/>
                  </a:cubicBezTo>
                  <a:cubicBezTo>
                    <a:pt x="1" y="186"/>
                    <a:pt x="478" y="178"/>
                    <a:pt x="144" y="364"/>
                  </a:cubicBezTo>
                  <a:cubicBezTo>
                    <a:pt x="275" y="362"/>
                    <a:pt x="405" y="362"/>
                    <a:pt x="532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3" name="Google Shape;9843;p5"/>
            <p:cNvSpPr/>
            <p:nvPr/>
          </p:nvSpPr>
          <p:spPr>
            <a:xfrm>
              <a:off x="4456947" y="2669031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8" y="116"/>
                  </a:moveTo>
                  <a:cubicBezTo>
                    <a:pt x="385" y="22"/>
                    <a:pt x="48" y="1"/>
                    <a:pt x="0" y="116"/>
                  </a:cubicBezTo>
                  <a:cubicBezTo>
                    <a:pt x="219" y="105"/>
                    <a:pt x="303" y="247"/>
                    <a:pt x="38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4" name="Google Shape;9844;p5"/>
            <p:cNvSpPr/>
            <p:nvPr/>
          </p:nvSpPr>
          <p:spPr>
            <a:xfrm>
              <a:off x="819806" y="2664243"/>
              <a:ext cx="25556" cy="10960"/>
            </a:xfrm>
            <a:custGeom>
              <a:avLst/>
              <a:gdLst/>
              <a:ahLst/>
              <a:cxnLst/>
              <a:rect l="l" t="t" r="r" b="b"/>
              <a:pathLst>
                <a:path w="716" h="364" extrusionOk="0">
                  <a:moveTo>
                    <a:pt x="83" y="363"/>
                  </a:moveTo>
                  <a:lnTo>
                    <a:pt x="660" y="363"/>
                  </a:lnTo>
                  <a:cubicBezTo>
                    <a:pt x="716" y="157"/>
                    <a:pt x="614" y="21"/>
                    <a:pt x="274" y="1"/>
                  </a:cubicBezTo>
                  <a:cubicBezTo>
                    <a:pt x="214" y="125"/>
                    <a:pt x="0" y="173"/>
                    <a:pt x="83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5" name="Google Shape;9845;p5"/>
            <p:cNvSpPr/>
            <p:nvPr/>
          </p:nvSpPr>
          <p:spPr>
            <a:xfrm>
              <a:off x="4564915" y="2659125"/>
              <a:ext cx="36621" cy="18006"/>
            </a:xfrm>
            <a:custGeom>
              <a:avLst/>
              <a:gdLst/>
              <a:ahLst/>
              <a:cxnLst/>
              <a:rect l="l" t="t" r="r" b="b"/>
              <a:pathLst>
                <a:path w="1026" h="598" extrusionOk="0">
                  <a:moveTo>
                    <a:pt x="1026" y="171"/>
                  </a:moveTo>
                  <a:cubicBezTo>
                    <a:pt x="411" y="224"/>
                    <a:pt x="429" y="1"/>
                    <a:pt x="64" y="171"/>
                  </a:cubicBezTo>
                  <a:cubicBezTo>
                    <a:pt x="1" y="597"/>
                    <a:pt x="954" y="413"/>
                    <a:pt x="1026" y="1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6" name="Google Shape;9846;p5"/>
            <p:cNvSpPr/>
            <p:nvPr/>
          </p:nvSpPr>
          <p:spPr>
            <a:xfrm>
              <a:off x="1159949" y="2666652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3"/>
                  </a:moveTo>
                  <a:cubicBezTo>
                    <a:pt x="196" y="52"/>
                    <a:pt x="38" y="0"/>
                    <a:pt x="1" y="103"/>
                  </a:cubicBezTo>
                  <a:cubicBezTo>
                    <a:pt x="1" y="152"/>
                    <a:pt x="160" y="205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7" name="Google Shape;9847;p5"/>
            <p:cNvSpPr/>
            <p:nvPr/>
          </p:nvSpPr>
          <p:spPr>
            <a:xfrm>
              <a:off x="5771549" y="2661534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0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8" name="Google Shape;9848;p5"/>
            <p:cNvSpPr/>
            <p:nvPr/>
          </p:nvSpPr>
          <p:spPr>
            <a:xfrm>
              <a:off x="4662532" y="2661534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2" y="273"/>
                  </a:moveTo>
                  <a:lnTo>
                    <a:pt x="412" y="91"/>
                  </a:lnTo>
                  <a:cubicBezTo>
                    <a:pt x="219" y="92"/>
                    <a:pt x="183" y="16"/>
                    <a:pt x="25" y="0"/>
                  </a:cubicBezTo>
                  <a:cubicBezTo>
                    <a:pt x="45" y="144"/>
                    <a:pt x="1" y="315"/>
                    <a:pt x="412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9" name="Google Shape;9849;p5"/>
            <p:cNvSpPr/>
            <p:nvPr/>
          </p:nvSpPr>
          <p:spPr>
            <a:xfrm>
              <a:off x="805351" y="2663491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4" y="26"/>
                  </a:moveTo>
                  <a:cubicBezTo>
                    <a:pt x="241" y="1"/>
                    <a:pt x="1" y="69"/>
                    <a:pt x="99" y="117"/>
                  </a:cubicBezTo>
                  <a:cubicBezTo>
                    <a:pt x="156" y="143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0" name="Google Shape;9850;p5"/>
            <p:cNvSpPr/>
            <p:nvPr/>
          </p:nvSpPr>
          <p:spPr>
            <a:xfrm>
              <a:off x="8779551" y="2658191"/>
              <a:ext cx="13849" cy="6805"/>
            </a:xfrm>
            <a:custGeom>
              <a:avLst/>
              <a:gdLst/>
              <a:ahLst/>
              <a:cxnLst/>
              <a:rect l="l" t="t" r="r" b="b"/>
              <a:pathLst>
                <a:path w="388" h="226" extrusionOk="0">
                  <a:moveTo>
                    <a:pt x="388" y="111"/>
                  </a:moveTo>
                  <a:cubicBezTo>
                    <a:pt x="346" y="1"/>
                    <a:pt x="171" y="55"/>
                    <a:pt x="0" y="111"/>
                  </a:cubicBezTo>
                  <a:cubicBezTo>
                    <a:pt x="4" y="203"/>
                    <a:pt x="336" y="225"/>
                    <a:pt x="388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1" name="Google Shape;9851;p5"/>
            <p:cNvSpPr/>
            <p:nvPr/>
          </p:nvSpPr>
          <p:spPr>
            <a:xfrm>
              <a:off x="8996236" y="2655331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38" y="0"/>
                    <a:pt x="0" y="68"/>
                    <a:pt x="100" y="116"/>
                  </a:cubicBezTo>
                  <a:cubicBezTo>
                    <a:pt x="152" y="141"/>
                    <a:pt x="393" y="71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2" name="Google Shape;9852;p5"/>
            <p:cNvSpPr/>
            <p:nvPr/>
          </p:nvSpPr>
          <p:spPr>
            <a:xfrm>
              <a:off x="8913574" y="2655331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6" y="25"/>
                  </a:moveTo>
                  <a:cubicBezTo>
                    <a:pt x="242" y="0"/>
                    <a:pt x="1" y="68"/>
                    <a:pt x="104" y="116"/>
                  </a:cubicBezTo>
                  <a:cubicBezTo>
                    <a:pt x="157" y="141"/>
                    <a:pt x="396" y="71"/>
                    <a:pt x="296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3" name="Google Shape;9853;p5"/>
            <p:cNvSpPr/>
            <p:nvPr/>
          </p:nvSpPr>
          <p:spPr>
            <a:xfrm>
              <a:off x="8571146" y="2644281"/>
              <a:ext cx="22629" cy="11803"/>
            </a:xfrm>
            <a:custGeom>
              <a:avLst/>
              <a:gdLst/>
              <a:ahLst/>
              <a:cxnLst/>
              <a:rect l="l" t="t" r="r" b="b"/>
              <a:pathLst>
                <a:path w="634" h="392" extrusionOk="0">
                  <a:moveTo>
                    <a:pt x="634" y="392"/>
                  </a:moveTo>
                  <a:lnTo>
                    <a:pt x="634" y="28"/>
                  </a:lnTo>
                  <a:cubicBezTo>
                    <a:pt x="124" y="0"/>
                    <a:pt x="0" y="154"/>
                    <a:pt x="54" y="3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4" name="Google Shape;9854;p5"/>
            <p:cNvSpPr/>
            <p:nvPr/>
          </p:nvSpPr>
          <p:spPr>
            <a:xfrm>
              <a:off x="1713958" y="2652561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6"/>
                  </a:moveTo>
                  <a:cubicBezTo>
                    <a:pt x="238" y="1"/>
                    <a:pt x="0" y="70"/>
                    <a:pt x="101" y="117"/>
                  </a:cubicBezTo>
                  <a:cubicBezTo>
                    <a:pt x="152" y="142"/>
                    <a:pt x="393" y="73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5" name="Google Shape;9855;p5"/>
            <p:cNvSpPr/>
            <p:nvPr/>
          </p:nvSpPr>
          <p:spPr>
            <a:xfrm>
              <a:off x="1690009" y="2639675"/>
              <a:ext cx="22950" cy="13670"/>
            </a:xfrm>
            <a:custGeom>
              <a:avLst/>
              <a:gdLst/>
              <a:ahLst/>
              <a:cxnLst/>
              <a:rect l="l" t="t" r="r" b="b"/>
              <a:pathLst>
                <a:path w="643" h="454" extrusionOk="0">
                  <a:moveTo>
                    <a:pt x="0" y="89"/>
                  </a:moveTo>
                  <a:lnTo>
                    <a:pt x="0" y="454"/>
                  </a:lnTo>
                  <a:lnTo>
                    <a:pt x="580" y="454"/>
                  </a:lnTo>
                  <a:cubicBezTo>
                    <a:pt x="630" y="217"/>
                    <a:pt x="643" y="1"/>
                    <a:pt x="0" y="8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6" name="Google Shape;9856;p5"/>
            <p:cNvSpPr/>
            <p:nvPr/>
          </p:nvSpPr>
          <p:spPr>
            <a:xfrm>
              <a:off x="8063751" y="2639675"/>
              <a:ext cx="26841" cy="13008"/>
            </a:xfrm>
            <a:custGeom>
              <a:avLst/>
              <a:gdLst/>
              <a:ahLst/>
              <a:cxnLst/>
              <a:rect l="l" t="t" r="r" b="b"/>
              <a:pathLst>
                <a:path w="752" h="432" extrusionOk="0">
                  <a:moveTo>
                    <a:pt x="191" y="1"/>
                  </a:moveTo>
                  <a:cubicBezTo>
                    <a:pt x="209" y="159"/>
                    <a:pt x="150" y="283"/>
                    <a:pt x="0" y="362"/>
                  </a:cubicBezTo>
                  <a:cubicBezTo>
                    <a:pt x="658" y="431"/>
                    <a:pt x="752" y="16"/>
                    <a:pt x="1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7" name="Google Shape;9857;p5"/>
            <p:cNvSpPr/>
            <p:nvPr/>
          </p:nvSpPr>
          <p:spPr>
            <a:xfrm>
              <a:off x="3851185" y="2644462"/>
              <a:ext cx="13849" cy="7437"/>
            </a:xfrm>
            <a:custGeom>
              <a:avLst/>
              <a:gdLst/>
              <a:ahLst/>
              <a:cxnLst/>
              <a:rect l="l" t="t" r="r" b="b"/>
              <a:pathLst>
                <a:path w="388" h="247" extrusionOk="0">
                  <a:moveTo>
                    <a:pt x="388" y="113"/>
                  </a:moveTo>
                  <a:cubicBezTo>
                    <a:pt x="385" y="22"/>
                    <a:pt x="50" y="1"/>
                    <a:pt x="0" y="113"/>
                  </a:cubicBezTo>
                  <a:cubicBezTo>
                    <a:pt x="219" y="104"/>
                    <a:pt x="304" y="246"/>
                    <a:pt x="388" y="1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8" name="Google Shape;9858;p5"/>
            <p:cNvSpPr/>
            <p:nvPr/>
          </p:nvSpPr>
          <p:spPr>
            <a:xfrm>
              <a:off x="1486672" y="2647142"/>
              <a:ext cx="14206" cy="4246"/>
            </a:xfrm>
            <a:custGeom>
              <a:avLst/>
              <a:gdLst/>
              <a:ahLst/>
              <a:cxnLst/>
              <a:rect l="l" t="t" r="r" b="b"/>
              <a:pathLst>
                <a:path w="398" h="141" extrusionOk="0">
                  <a:moveTo>
                    <a:pt x="296" y="24"/>
                  </a:moveTo>
                  <a:cubicBezTo>
                    <a:pt x="242" y="1"/>
                    <a:pt x="1" y="69"/>
                    <a:pt x="104" y="114"/>
                  </a:cubicBezTo>
                  <a:cubicBezTo>
                    <a:pt x="158" y="140"/>
                    <a:pt x="398" y="72"/>
                    <a:pt x="296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9" name="Google Shape;9859;p5"/>
            <p:cNvSpPr/>
            <p:nvPr/>
          </p:nvSpPr>
          <p:spPr>
            <a:xfrm>
              <a:off x="506003" y="2644793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7" y="102"/>
                  </a:moveTo>
                  <a:cubicBezTo>
                    <a:pt x="197" y="53"/>
                    <a:pt x="37" y="0"/>
                    <a:pt x="4" y="102"/>
                  </a:cubicBezTo>
                  <a:cubicBezTo>
                    <a:pt x="1" y="153"/>
                    <a:pt x="160" y="205"/>
                    <a:pt x="197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0" name="Google Shape;9860;p5"/>
            <p:cNvSpPr/>
            <p:nvPr/>
          </p:nvSpPr>
          <p:spPr>
            <a:xfrm>
              <a:off x="217006" y="2641541"/>
              <a:ext cx="27626" cy="9966"/>
            </a:xfrm>
            <a:custGeom>
              <a:avLst/>
              <a:gdLst/>
              <a:ahLst/>
              <a:cxnLst/>
              <a:rect l="l" t="t" r="r" b="b"/>
              <a:pathLst>
                <a:path w="774" h="331" extrusionOk="0">
                  <a:moveTo>
                    <a:pt x="774" y="119"/>
                  </a:moveTo>
                  <a:cubicBezTo>
                    <a:pt x="514" y="1"/>
                    <a:pt x="54" y="0"/>
                    <a:pt x="1" y="210"/>
                  </a:cubicBezTo>
                  <a:cubicBezTo>
                    <a:pt x="257" y="328"/>
                    <a:pt x="719" y="330"/>
                    <a:pt x="774" y="11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1" name="Google Shape;9861;p5"/>
            <p:cNvSpPr/>
            <p:nvPr/>
          </p:nvSpPr>
          <p:spPr>
            <a:xfrm>
              <a:off x="4081219" y="2631274"/>
              <a:ext cx="37120" cy="16621"/>
            </a:xfrm>
            <a:custGeom>
              <a:avLst/>
              <a:gdLst/>
              <a:ahLst/>
              <a:cxnLst/>
              <a:rect l="l" t="t" r="r" b="b"/>
              <a:pathLst>
                <a:path w="1040" h="552" extrusionOk="0">
                  <a:moveTo>
                    <a:pt x="887" y="551"/>
                  </a:moveTo>
                  <a:cubicBezTo>
                    <a:pt x="1040" y="0"/>
                    <a:pt x="1" y="490"/>
                    <a:pt x="887" y="55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2" name="Google Shape;9862;p5"/>
            <p:cNvSpPr/>
            <p:nvPr/>
          </p:nvSpPr>
          <p:spPr>
            <a:xfrm>
              <a:off x="806207" y="2639795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5" y="177"/>
                  </a:moveTo>
                  <a:cubicBezTo>
                    <a:pt x="321" y="182"/>
                    <a:pt x="345" y="293"/>
                    <a:pt x="655" y="268"/>
                  </a:cubicBezTo>
                  <a:cubicBezTo>
                    <a:pt x="954" y="45"/>
                    <a:pt x="0" y="1"/>
                    <a:pt x="75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3" name="Google Shape;9863;p5"/>
            <p:cNvSpPr/>
            <p:nvPr/>
          </p:nvSpPr>
          <p:spPr>
            <a:xfrm>
              <a:off x="6903837" y="2641632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4"/>
                  </a:moveTo>
                  <a:cubicBezTo>
                    <a:pt x="239" y="1"/>
                    <a:pt x="0" y="69"/>
                    <a:pt x="98" y="116"/>
                  </a:cubicBezTo>
                  <a:cubicBezTo>
                    <a:pt x="153" y="142"/>
                    <a:pt x="392" y="73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4" name="Google Shape;9864;p5"/>
            <p:cNvSpPr/>
            <p:nvPr/>
          </p:nvSpPr>
          <p:spPr>
            <a:xfrm>
              <a:off x="5927023" y="2634225"/>
              <a:ext cx="25556" cy="10900"/>
            </a:xfrm>
            <a:custGeom>
              <a:avLst/>
              <a:gdLst/>
              <a:ahLst/>
              <a:cxnLst/>
              <a:rect l="l" t="t" r="r" b="b"/>
              <a:pathLst>
                <a:path w="716" h="362" extrusionOk="0">
                  <a:moveTo>
                    <a:pt x="662" y="362"/>
                  </a:moveTo>
                  <a:cubicBezTo>
                    <a:pt x="716" y="156"/>
                    <a:pt x="613" y="20"/>
                    <a:pt x="275" y="0"/>
                  </a:cubicBezTo>
                  <a:cubicBezTo>
                    <a:pt x="215" y="123"/>
                    <a:pt x="1" y="173"/>
                    <a:pt x="84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5" name="Google Shape;9865;p5"/>
            <p:cNvSpPr/>
            <p:nvPr/>
          </p:nvSpPr>
          <p:spPr>
            <a:xfrm>
              <a:off x="2857632" y="2630492"/>
              <a:ext cx="39833" cy="15778"/>
            </a:xfrm>
            <a:custGeom>
              <a:avLst/>
              <a:gdLst/>
              <a:ahLst/>
              <a:cxnLst/>
              <a:rect l="l" t="t" r="r" b="b"/>
              <a:pathLst>
                <a:path w="1116" h="524" extrusionOk="0">
                  <a:moveTo>
                    <a:pt x="650" y="306"/>
                  </a:moveTo>
                  <a:cubicBezTo>
                    <a:pt x="1116" y="0"/>
                    <a:pt x="1" y="524"/>
                    <a:pt x="650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6" name="Google Shape;9866;p5"/>
            <p:cNvSpPr/>
            <p:nvPr/>
          </p:nvSpPr>
          <p:spPr>
            <a:xfrm>
              <a:off x="2122701" y="2631455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1" y="274"/>
                  </a:moveTo>
                  <a:lnTo>
                    <a:pt x="411" y="92"/>
                  </a:lnTo>
                  <a:cubicBezTo>
                    <a:pt x="219" y="92"/>
                    <a:pt x="182" y="18"/>
                    <a:pt x="26" y="1"/>
                  </a:cubicBezTo>
                  <a:cubicBezTo>
                    <a:pt x="46" y="143"/>
                    <a:pt x="0" y="315"/>
                    <a:pt x="411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7" name="Google Shape;9867;p5"/>
            <p:cNvSpPr/>
            <p:nvPr/>
          </p:nvSpPr>
          <p:spPr>
            <a:xfrm>
              <a:off x="1855155" y="2636965"/>
              <a:ext cx="13884" cy="2740"/>
            </a:xfrm>
            <a:custGeom>
              <a:avLst/>
              <a:gdLst/>
              <a:ahLst/>
              <a:cxnLst/>
              <a:rect l="l" t="t" r="r" b="b"/>
              <a:pathLst>
                <a:path w="389" h="91" extrusionOk="0">
                  <a:moveTo>
                    <a:pt x="389" y="1"/>
                  </a:moveTo>
                  <a:cubicBezTo>
                    <a:pt x="238" y="20"/>
                    <a:pt x="6" y="2"/>
                    <a:pt x="1" y="91"/>
                  </a:cubicBezTo>
                  <a:cubicBezTo>
                    <a:pt x="152" y="71"/>
                    <a:pt x="382" y="87"/>
                    <a:pt x="38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8" name="Google Shape;9868;p5"/>
            <p:cNvSpPr/>
            <p:nvPr/>
          </p:nvSpPr>
          <p:spPr>
            <a:xfrm>
              <a:off x="3944056" y="263344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42" y="0"/>
                    <a:pt x="1" y="68"/>
                    <a:pt x="100" y="118"/>
                  </a:cubicBezTo>
                  <a:cubicBezTo>
                    <a:pt x="155" y="142"/>
                    <a:pt x="391" y="72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9" name="Google Shape;9869;p5"/>
            <p:cNvSpPr/>
            <p:nvPr/>
          </p:nvSpPr>
          <p:spPr>
            <a:xfrm>
              <a:off x="750350" y="2633442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3" y="26"/>
                  </a:moveTo>
                  <a:cubicBezTo>
                    <a:pt x="239" y="0"/>
                    <a:pt x="0" y="68"/>
                    <a:pt x="99" y="118"/>
                  </a:cubicBezTo>
                  <a:cubicBezTo>
                    <a:pt x="152" y="142"/>
                    <a:pt x="390" y="72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0" name="Google Shape;9870;p5"/>
            <p:cNvSpPr/>
            <p:nvPr/>
          </p:nvSpPr>
          <p:spPr>
            <a:xfrm>
              <a:off x="6928108" y="2628715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1" name="Google Shape;9871;p5"/>
            <p:cNvSpPr/>
            <p:nvPr/>
          </p:nvSpPr>
          <p:spPr>
            <a:xfrm>
              <a:off x="3101014" y="2625975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2" name="Google Shape;9872;p5"/>
            <p:cNvSpPr/>
            <p:nvPr/>
          </p:nvSpPr>
          <p:spPr>
            <a:xfrm>
              <a:off x="2031473" y="2623416"/>
              <a:ext cx="34051" cy="8852"/>
            </a:xfrm>
            <a:custGeom>
              <a:avLst/>
              <a:gdLst/>
              <a:ahLst/>
              <a:cxnLst/>
              <a:rect l="l" t="t" r="r" b="b"/>
              <a:pathLst>
                <a:path w="954" h="294" extrusionOk="0">
                  <a:moveTo>
                    <a:pt x="75" y="176"/>
                  </a:moveTo>
                  <a:cubicBezTo>
                    <a:pt x="321" y="182"/>
                    <a:pt x="341" y="294"/>
                    <a:pt x="654" y="268"/>
                  </a:cubicBezTo>
                  <a:cubicBezTo>
                    <a:pt x="953" y="45"/>
                    <a:pt x="0" y="0"/>
                    <a:pt x="75" y="1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3" name="Google Shape;9873;p5"/>
            <p:cNvSpPr/>
            <p:nvPr/>
          </p:nvSpPr>
          <p:spPr>
            <a:xfrm>
              <a:off x="3083739" y="2625223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0" y="25"/>
                  </a:moveTo>
                  <a:cubicBezTo>
                    <a:pt x="237" y="0"/>
                    <a:pt x="1" y="70"/>
                    <a:pt x="98" y="115"/>
                  </a:cubicBezTo>
                  <a:cubicBezTo>
                    <a:pt x="152" y="143"/>
                    <a:pt x="391" y="72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4" name="Google Shape;9874;p5"/>
            <p:cNvSpPr/>
            <p:nvPr/>
          </p:nvSpPr>
          <p:spPr>
            <a:xfrm>
              <a:off x="2171849" y="2625975"/>
              <a:ext cx="13706" cy="2740"/>
            </a:xfrm>
            <a:custGeom>
              <a:avLst/>
              <a:gdLst/>
              <a:ahLst/>
              <a:cxnLst/>
              <a:rect l="l" t="t" r="r" b="b"/>
              <a:pathLst>
                <a:path w="384" h="91" extrusionOk="0">
                  <a:moveTo>
                    <a:pt x="384" y="0"/>
                  </a:moveTo>
                  <a:cubicBezTo>
                    <a:pt x="235" y="20"/>
                    <a:pt x="3" y="3"/>
                    <a:pt x="0" y="90"/>
                  </a:cubicBezTo>
                  <a:cubicBezTo>
                    <a:pt x="149" y="72"/>
                    <a:pt x="377" y="88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5" name="Google Shape;9875;p5"/>
            <p:cNvSpPr/>
            <p:nvPr/>
          </p:nvSpPr>
          <p:spPr>
            <a:xfrm>
              <a:off x="2027225" y="3293060"/>
              <a:ext cx="50683" cy="16440"/>
            </a:xfrm>
            <a:custGeom>
              <a:avLst/>
              <a:gdLst/>
              <a:ahLst/>
              <a:cxnLst/>
              <a:rect l="l" t="t" r="r" b="b"/>
              <a:pathLst>
                <a:path w="1420" h="546" extrusionOk="0">
                  <a:moveTo>
                    <a:pt x="194" y="545"/>
                  </a:moveTo>
                  <a:cubicBezTo>
                    <a:pt x="1419" y="480"/>
                    <a:pt x="207" y="1"/>
                    <a:pt x="0" y="272"/>
                  </a:cubicBezTo>
                  <a:cubicBezTo>
                    <a:pt x="226" y="289"/>
                    <a:pt x="211" y="419"/>
                    <a:pt x="194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6" name="Google Shape;9876;p5"/>
            <p:cNvSpPr/>
            <p:nvPr/>
          </p:nvSpPr>
          <p:spPr>
            <a:xfrm>
              <a:off x="8717625" y="3003265"/>
              <a:ext cx="34479" cy="10960"/>
            </a:xfrm>
            <a:custGeom>
              <a:avLst/>
              <a:gdLst/>
              <a:ahLst/>
              <a:cxnLst/>
              <a:rect l="l" t="t" r="r" b="b"/>
              <a:pathLst>
                <a:path w="966" h="364" extrusionOk="0">
                  <a:moveTo>
                    <a:pt x="965" y="363"/>
                  </a:moveTo>
                  <a:cubicBezTo>
                    <a:pt x="897" y="123"/>
                    <a:pt x="459" y="58"/>
                    <a:pt x="0" y="0"/>
                  </a:cubicBezTo>
                  <a:cubicBezTo>
                    <a:pt x="79" y="237"/>
                    <a:pt x="601" y="263"/>
                    <a:pt x="965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7" name="Google Shape;9877;p5"/>
            <p:cNvSpPr/>
            <p:nvPr/>
          </p:nvSpPr>
          <p:spPr>
            <a:xfrm>
              <a:off x="9040779" y="2776367"/>
              <a:ext cx="36799" cy="16320"/>
            </a:xfrm>
            <a:custGeom>
              <a:avLst/>
              <a:gdLst/>
              <a:ahLst/>
              <a:cxnLst/>
              <a:rect l="l" t="t" r="r" b="b"/>
              <a:pathLst>
                <a:path w="1031" h="542" extrusionOk="0">
                  <a:moveTo>
                    <a:pt x="203" y="455"/>
                  </a:moveTo>
                  <a:cubicBezTo>
                    <a:pt x="791" y="541"/>
                    <a:pt x="1030" y="10"/>
                    <a:pt x="781" y="1"/>
                  </a:cubicBezTo>
                  <a:cubicBezTo>
                    <a:pt x="609" y="161"/>
                    <a:pt x="0" y="116"/>
                    <a:pt x="203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8" name="Google Shape;9878;p5"/>
            <p:cNvSpPr/>
            <p:nvPr/>
          </p:nvSpPr>
          <p:spPr>
            <a:xfrm>
              <a:off x="780616" y="2703987"/>
              <a:ext cx="35264" cy="10087"/>
            </a:xfrm>
            <a:custGeom>
              <a:avLst/>
              <a:gdLst/>
              <a:ahLst/>
              <a:cxnLst/>
              <a:rect l="l" t="t" r="r" b="b"/>
              <a:pathLst>
                <a:path w="988" h="335" extrusionOk="0">
                  <a:moveTo>
                    <a:pt x="409" y="315"/>
                  </a:moveTo>
                  <a:cubicBezTo>
                    <a:pt x="487" y="159"/>
                    <a:pt x="658" y="334"/>
                    <a:pt x="987" y="315"/>
                  </a:cubicBezTo>
                  <a:lnTo>
                    <a:pt x="987" y="41"/>
                  </a:lnTo>
                  <a:cubicBezTo>
                    <a:pt x="613" y="0"/>
                    <a:pt x="1" y="287"/>
                    <a:pt x="409" y="3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9" name="Google Shape;9879;p5"/>
            <p:cNvSpPr/>
            <p:nvPr/>
          </p:nvSpPr>
          <p:spPr>
            <a:xfrm>
              <a:off x="754097" y="2640397"/>
              <a:ext cx="37656" cy="11111"/>
            </a:xfrm>
            <a:custGeom>
              <a:avLst/>
              <a:gdLst/>
              <a:ahLst/>
              <a:cxnLst/>
              <a:rect l="l" t="t" r="r" b="b"/>
              <a:pathLst>
                <a:path w="1055" h="369" extrusionOk="0">
                  <a:moveTo>
                    <a:pt x="960" y="248"/>
                  </a:moveTo>
                  <a:cubicBezTo>
                    <a:pt x="574" y="247"/>
                    <a:pt x="715" y="0"/>
                    <a:pt x="188" y="68"/>
                  </a:cubicBezTo>
                  <a:cubicBezTo>
                    <a:pt x="1" y="287"/>
                    <a:pt x="1054" y="368"/>
                    <a:pt x="960" y="24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0" name="Google Shape;9880;p5"/>
            <p:cNvSpPr/>
            <p:nvPr/>
          </p:nvSpPr>
          <p:spPr>
            <a:xfrm>
              <a:off x="8724086" y="4228682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6" y="110"/>
                  </a:moveTo>
                  <a:cubicBezTo>
                    <a:pt x="344" y="1"/>
                    <a:pt x="173" y="54"/>
                    <a:pt x="1" y="110"/>
                  </a:cubicBezTo>
                  <a:cubicBezTo>
                    <a:pt x="2" y="203"/>
                    <a:pt x="338" y="225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1" name="Google Shape;9881;p5"/>
            <p:cNvSpPr/>
            <p:nvPr/>
          </p:nvSpPr>
          <p:spPr>
            <a:xfrm>
              <a:off x="8121679" y="423130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6"/>
                  </a:moveTo>
                  <a:cubicBezTo>
                    <a:pt x="154" y="141"/>
                    <a:pt x="394" y="72"/>
                    <a:pt x="292" y="25"/>
                  </a:cubicBezTo>
                  <a:cubicBezTo>
                    <a:pt x="242" y="0"/>
                    <a:pt x="1" y="67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2" name="Google Shape;9882;p5"/>
            <p:cNvSpPr/>
            <p:nvPr/>
          </p:nvSpPr>
          <p:spPr>
            <a:xfrm>
              <a:off x="3299282" y="4229315"/>
              <a:ext cx="21630" cy="6353"/>
            </a:xfrm>
            <a:custGeom>
              <a:avLst/>
              <a:gdLst/>
              <a:ahLst/>
              <a:cxnLst/>
              <a:rect l="l" t="t" r="r" b="b"/>
              <a:pathLst>
                <a:path w="606" h="211" extrusionOk="0">
                  <a:moveTo>
                    <a:pt x="606" y="1"/>
                  </a:moveTo>
                  <a:lnTo>
                    <a:pt x="26" y="1"/>
                  </a:lnTo>
                  <a:cubicBezTo>
                    <a:pt x="0" y="163"/>
                    <a:pt x="219" y="211"/>
                    <a:pt x="606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3" name="Google Shape;9883;p5"/>
            <p:cNvSpPr/>
            <p:nvPr/>
          </p:nvSpPr>
          <p:spPr>
            <a:xfrm>
              <a:off x="168430" y="4229134"/>
              <a:ext cx="23950" cy="6022"/>
            </a:xfrm>
            <a:custGeom>
              <a:avLst/>
              <a:gdLst/>
              <a:ahLst/>
              <a:cxnLst/>
              <a:rect l="l" t="t" r="r" b="b"/>
              <a:pathLst>
                <a:path w="671" h="200" extrusionOk="0">
                  <a:moveTo>
                    <a:pt x="580" y="7"/>
                  </a:moveTo>
                  <a:cubicBezTo>
                    <a:pt x="247" y="0"/>
                    <a:pt x="84" y="76"/>
                    <a:pt x="0" y="188"/>
                  </a:cubicBezTo>
                  <a:cubicBezTo>
                    <a:pt x="302" y="178"/>
                    <a:pt x="670" y="200"/>
                    <a:pt x="580" y="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4" name="Google Shape;9884;p5"/>
            <p:cNvSpPr/>
            <p:nvPr/>
          </p:nvSpPr>
          <p:spPr>
            <a:xfrm>
              <a:off x="2725286" y="4228532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7"/>
                  </a:moveTo>
                  <a:cubicBezTo>
                    <a:pt x="242" y="1"/>
                    <a:pt x="0" y="70"/>
                    <a:pt x="103" y="117"/>
                  </a:cubicBezTo>
                  <a:cubicBezTo>
                    <a:pt x="156" y="142"/>
                    <a:pt x="396" y="71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5" name="Google Shape;9885;p5"/>
            <p:cNvSpPr/>
            <p:nvPr/>
          </p:nvSpPr>
          <p:spPr>
            <a:xfrm>
              <a:off x="6944704" y="4225792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99" y="118"/>
                  </a:moveTo>
                  <a:cubicBezTo>
                    <a:pt x="155" y="141"/>
                    <a:pt x="396" y="73"/>
                    <a:pt x="293" y="25"/>
                  </a:cubicBezTo>
                  <a:cubicBezTo>
                    <a:pt x="239" y="0"/>
                    <a:pt x="0" y="69"/>
                    <a:pt x="99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6" name="Google Shape;9886;p5"/>
            <p:cNvSpPr/>
            <p:nvPr/>
          </p:nvSpPr>
          <p:spPr>
            <a:xfrm>
              <a:off x="5251376" y="4225792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5"/>
                  </a:moveTo>
                  <a:cubicBezTo>
                    <a:pt x="241" y="0"/>
                    <a:pt x="1" y="69"/>
                    <a:pt x="102" y="118"/>
                  </a:cubicBezTo>
                  <a:cubicBezTo>
                    <a:pt x="155" y="141"/>
                    <a:pt x="395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7" name="Google Shape;9887;p5"/>
            <p:cNvSpPr/>
            <p:nvPr/>
          </p:nvSpPr>
          <p:spPr>
            <a:xfrm>
              <a:off x="1882281" y="4212845"/>
              <a:ext cx="39797" cy="13670"/>
            </a:xfrm>
            <a:custGeom>
              <a:avLst/>
              <a:gdLst/>
              <a:ahLst/>
              <a:cxnLst/>
              <a:rect l="l" t="t" r="r" b="b"/>
              <a:pathLst>
                <a:path w="1115" h="454" extrusionOk="0">
                  <a:moveTo>
                    <a:pt x="579" y="1"/>
                  </a:moveTo>
                  <a:cubicBezTo>
                    <a:pt x="405" y="161"/>
                    <a:pt x="112" y="266"/>
                    <a:pt x="1" y="454"/>
                  </a:cubicBezTo>
                  <a:cubicBezTo>
                    <a:pt x="388" y="449"/>
                    <a:pt x="1114" y="142"/>
                    <a:pt x="57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8" name="Google Shape;9888;p5"/>
            <p:cNvSpPr/>
            <p:nvPr/>
          </p:nvSpPr>
          <p:spPr>
            <a:xfrm>
              <a:off x="1720382" y="4223022"/>
              <a:ext cx="14170" cy="4336"/>
            </a:xfrm>
            <a:custGeom>
              <a:avLst/>
              <a:gdLst/>
              <a:ahLst/>
              <a:cxnLst/>
              <a:rect l="l" t="t" r="r" b="b"/>
              <a:pathLst>
                <a:path w="397" h="144" extrusionOk="0">
                  <a:moveTo>
                    <a:pt x="101" y="117"/>
                  </a:moveTo>
                  <a:cubicBezTo>
                    <a:pt x="155" y="143"/>
                    <a:pt x="396" y="74"/>
                    <a:pt x="292" y="27"/>
                  </a:cubicBezTo>
                  <a:cubicBezTo>
                    <a:pt x="241" y="1"/>
                    <a:pt x="1" y="70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9" name="Google Shape;9889;p5"/>
            <p:cNvSpPr/>
            <p:nvPr/>
          </p:nvSpPr>
          <p:spPr>
            <a:xfrm>
              <a:off x="1142210" y="4220312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102" y="117"/>
                  </a:moveTo>
                  <a:cubicBezTo>
                    <a:pt x="153" y="142"/>
                    <a:pt x="396" y="73"/>
                    <a:pt x="291" y="27"/>
                  </a:cubicBezTo>
                  <a:cubicBezTo>
                    <a:pt x="240" y="1"/>
                    <a:pt x="0" y="70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0" name="Google Shape;9890;p5"/>
            <p:cNvSpPr/>
            <p:nvPr/>
          </p:nvSpPr>
          <p:spPr>
            <a:xfrm>
              <a:off x="2787390" y="4217572"/>
              <a:ext cx="13884" cy="4276"/>
            </a:xfrm>
            <a:custGeom>
              <a:avLst/>
              <a:gdLst/>
              <a:ahLst/>
              <a:cxnLst/>
              <a:rect l="l" t="t" r="r" b="b"/>
              <a:pathLst>
                <a:path w="389" h="142" extrusionOk="0">
                  <a:moveTo>
                    <a:pt x="98" y="117"/>
                  </a:moveTo>
                  <a:cubicBezTo>
                    <a:pt x="150" y="141"/>
                    <a:pt x="388" y="72"/>
                    <a:pt x="291" y="25"/>
                  </a:cubicBezTo>
                  <a:cubicBezTo>
                    <a:pt x="237" y="0"/>
                    <a:pt x="0" y="70"/>
                    <a:pt x="98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1" name="Google Shape;9891;p5"/>
            <p:cNvSpPr/>
            <p:nvPr/>
          </p:nvSpPr>
          <p:spPr>
            <a:xfrm>
              <a:off x="2921663" y="4212845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7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2" name="Google Shape;9892;p5"/>
            <p:cNvSpPr/>
            <p:nvPr/>
          </p:nvSpPr>
          <p:spPr>
            <a:xfrm>
              <a:off x="6610914" y="4209774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5" y="103"/>
                  </a:moveTo>
                  <a:cubicBezTo>
                    <a:pt x="195" y="53"/>
                    <a:pt x="39" y="1"/>
                    <a:pt x="3" y="103"/>
                  </a:cubicBezTo>
                  <a:cubicBezTo>
                    <a:pt x="1" y="154"/>
                    <a:pt x="160" y="206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3" name="Google Shape;9893;p5"/>
            <p:cNvSpPr/>
            <p:nvPr/>
          </p:nvSpPr>
          <p:spPr>
            <a:xfrm>
              <a:off x="4277596" y="4209774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3"/>
                  </a:moveTo>
                  <a:cubicBezTo>
                    <a:pt x="193" y="53"/>
                    <a:pt x="39" y="1"/>
                    <a:pt x="1" y="103"/>
                  </a:cubicBezTo>
                  <a:cubicBezTo>
                    <a:pt x="1" y="154"/>
                    <a:pt x="156" y="206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4" name="Google Shape;9894;p5"/>
            <p:cNvSpPr/>
            <p:nvPr/>
          </p:nvSpPr>
          <p:spPr>
            <a:xfrm>
              <a:off x="591664" y="421206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7"/>
                  </a:moveTo>
                  <a:cubicBezTo>
                    <a:pt x="238" y="1"/>
                    <a:pt x="0" y="70"/>
                    <a:pt x="99" y="117"/>
                  </a:cubicBezTo>
                  <a:cubicBezTo>
                    <a:pt x="152" y="143"/>
                    <a:pt x="392" y="75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5" name="Google Shape;9895;p5"/>
            <p:cNvSpPr/>
            <p:nvPr/>
          </p:nvSpPr>
          <p:spPr>
            <a:xfrm>
              <a:off x="5530380" y="4204686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578" y="92"/>
                  </a:moveTo>
                  <a:cubicBezTo>
                    <a:pt x="385" y="92"/>
                    <a:pt x="349" y="17"/>
                    <a:pt x="193" y="0"/>
                  </a:cubicBezTo>
                  <a:cubicBezTo>
                    <a:pt x="193" y="92"/>
                    <a:pt x="35" y="107"/>
                    <a:pt x="0" y="180"/>
                  </a:cubicBezTo>
                  <a:cubicBezTo>
                    <a:pt x="193" y="180"/>
                    <a:pt x="230" y="255"/>
                    <a:pt x="386" y="272"/>
                  </a:cubicBezTo>
                  <a:cubicBezTo>
                    <a:pt x="385" y="183"/>
                    <a:pt x="540" y="165"/>
                    <a:pt x="578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6" name="Google Shape;9896;p5"/>
            <p:cNvSpPr/>
            <p:nvPr/>
          </p:nvSpPr>
          <p:spPr>
            <a:xfrm>
              <a:off x="4899633" y="4204294"/>
              <a:ext cx="33480" cy="15778"/>
            </a:xfrm>
            <a:custGeom>
              <a:avLst/>
              <a:gdLst/>
              <a:ahLst/>
              <a:cxnLst/>
              <a:rect l="l" t="t" r="r" b="b"/>
              <a:pathLst>
                <a:path w="938" h="524" extrusionOk="0">
                  <a:moveTo>
                    <a:pt x="893" y="196"/>
                  </a:moveTo>
                  <a:cubicBezTo>
                    <a:pt x="938" y="139"/>
                    <a:pt x="601" y="0"/>
                    <a:pt x="509" y="15"/>
                  </a:cubicBezTo>
                  <a:cubicBezTo>
                    <a:pt x="0" y="86"/>
                    <a:pt x="632" y="524"/>
                    <a:pt x="893" y="1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7" name="Google Shape;9897;p5"/>
            <p:cNvSpPr/>
            <p:nvPr/>
          </p:nvSpPr>
          <p:spPr>
            <a:xfrm>
              <a:off x="471275" y="4195864"/>
              <a:ext cx="40333" cy="14754"/>
            </a:xfrm>
            <a:custGeom>
              <a:avLst/>
              <a:gdLst/>
              <a:ahLst/>
              <a:cxnLst/>
              <a:rect l="l" t="t" r="r" b="b"/>
              <a:pathLst>
                <a:path w="1130" h="490" extrusionOk="0">
                  <a:moveTo>
                    <a:pt x="770" y="385"/>
                  </a:moveTo>
                  <a:cubicBezTo>
                    <a:pt x="1129" y="81"/>
                    <a:pt x="78" y="1"/>
                    <a:pt x="0" y="202"/>
                  </a:cubicBezTo>
                  <a:cubicBezTo>
                    <a:pt x="302" y="242"/>
                    <a:pt x="165" y="489"/>
                    <a:pt x="770" y="38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8" name="Google Shape;9898;p5"/>
            <p:cNvSpPr/>
            <p:nvPr/>
          </p:nvSpPr>
          <p:spPr>
            <a:xfrm>
              <a:off x="877448" y="4185507"/>
              <a:ext cx="50398" cy="17464"/>
            </a:xfrm>
            <a:custGeom>
              <a:avLst/>
              <a:gdLst/>
              <a:ahLst/>
              <a:cxnLst/>
              <a:rect l="l" t="t" r="r" b="b"/>
              <a:pathLst>
                <a:path w="1412" h="580" extrusionOk="0">
                  <a:moveTo>
                    <a:pt x="1157" y="546"/>
                  </a:moveTo>
                  <a:cubicBezTo>
                    <a:pt x="1318" y="441"/>
                    <a:pt x="1411" y="302"/>
                    <a:pt x="1348" y="92"/>
                  </a:cubicBezTo>
                  <a:cubicBezTo>
                    <a:pt x="721" y="144"/>
                    <a:pt x="450" y="32"/>
                    <a:pt x="0" y="0"/>
                  </a:cubicBezTo>
                  <a:cubicBezTo>
                    <a:pt x="226" y="256"/>
                    <a:pt x="311" y="580"/>
                    <a:pt x="1157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9" name="Google Shape;9899;p5"/>
            <p:cNvSpPr/>
            <p:nvPr/>
          </p:nvSpPr>
          <p:spPr>
            <a:xfrm>
              <a:off x="1244325" y="4182797"/>
              <a:ext cx="72027" cy="13941"/>
            </a:xfrm>
            <a:custGeom>
              <a:avLst/>
              <a:gdLst/>
              <a:ahLst/>
              <a:cxnLst/>
              <a:rect l="l" t="t" r="r" b="b"/>
              <a:pathLst>
                <a:path w="2018" h="463" extrusionOk="0">
                  <a:moveTo>
                    <a:pt x="713" y="454"/>
                  </a:moveTo>
                  <a:cubicBezTo>
                    <a:pt x="657" y="124"/>
                    <a:pt x="2017" y="462"/>
                    <a:pt x="1677" y="0"/>
                  </a:cubicBezTo>
                  <a:cubicBezTo>
                    <a:pt x="1136" y="50"/>
                    <a:pt x="675" y="135"/>
                    <a:pt x="132" y="182"/>
                  </a:cubicBezTo>
                  <a:cubicBezTo>
                    <a:pt x="1" y="427"/>
                    <a:pt x="532" y="358"/>
                    <a:pt x="713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0" name="Google Shape;9900;p5"/>
            <p:cNvSpPr/>
            <p:nvPr/>
          </p:nvSpPr>
          <p:spPr>
            <a:xfrm>
              <a:off x="6745044" y="419020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99" y="117"/>
                  </a:moveTo>
                  <a:cubicBezTo>
                    <a:pt x="155" y="142"/>
                    <a:pt x="392" y="73"/>
                    <a:pt x="292" y="27"/>
                  </a:cubicBezTo>
                  <a:cubicBezTo>
                    <a:pt x="242" y="1"/>
                    <a:pt x="1" y="71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1" name="Google Shape;9901;p5"/>
            <p:cNvSpPr/>
            <p:nvPr/>
          </p:nvSpPr>
          <p:spPr>
            <a:xfrm>
              <a:off x="6665987" y="4185507"/>
              <a:ext cx="13884" cy="5540"/>
            </a:xfrm>
            <a:custGeom>
              <a:avLst/>
              <a:gdLst/>
              <a:ahLst/>
              <a:cxnLst/>
              <a:rect l="l" t="t" r="r" b="b"/>
              <a:pathLst>
                <a:path w="389" h="184" extrusionOk="0">
                  <a:moveTo>
                    <a:pt x="1" y="183"/>
                  </a:moveTo>
                  <a:lnTo>
                    <a:pt x="388" y="183"/>
                  </a:lnTo>
                  <a:lnTo>
                    <a:pt x="38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2" name="Google Shape;9902;p5"/>
            <p:cNvSpPr/>
            <p:nvPr/>
          </p:nvSpPr>
          <p:spPr>
            <a:xfrm>
              <a:off x="5289353" y="4184965"/>
              <a:ext cx="13813" cy="6775"/>
            </a:xfrm>
            <a:custGeom>
              <a:avLst/>
              <a:gdLst/>
              <a:ahLst/>
              <a:cxnLst/>
              <a:rect l="l" t="t" r="r" b="b"/>
              <a:pathLst>
                <a:path w="387" h="225" extrusionOk="0">
                  <a:moveTo>
                    <a:pt x="387" y="110"/>
                  </a:moveTo>
                  <a:cubicBezTo>
                    <a:pt x="346" y="0"/>
                    <a:pt x="174" y="55"/>
                    <a:pt x="1" y="110"/>
                  </a:cubicBezTo>
                  <a:cubicBezTo>
                    <a:pt x="6" y="201"/>
                    <a:pt x="341" y="225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3" name="Google Shape;9903;p5"/>
            <p:cNvSpPr/>
            <p:nvPr/>
          </p:nvSpPr>
          <p:spPr>
            <a:xfrm>
              <a:off x="8061217" y="4174607"/>
              <a:ext cx="44687" cy="16440"/>
            </a:xfrm>
            <a:custGeom>
              <a:avLst/>
              <a:gdLst/>
              <a:ahLst/>
              <a:cxnLst/>
              <a:rect l="l" t="t" r="r" b="b"/>
              <a:pathLst>
                <a:path w="1252" h="546" extrusionOk="0">
                  <a:moveTo>
                    <a:pt x="638" y="1"/>
                  </a:moveTo>
                  <a:cubicBezTo>
                    <a:pt x="615" y="172"/>
                    <a:pt x="1" y="63"/>
                    <a:pt x="59" y="272"/>
                  </a:cubicBezTo>
                  <a:cubicBezTo>
                    <a:pt x="396" y="545"/>
                    <a:pt x="1251" y="142"/>
                    <a:pt x="6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4" name="Google Shape;9904;p5"/>
            <p:cNvSpPr/>
            <p:nvPr/>
          </p:nvSpPr>
          <p:spPr>
            <a:xfrm>
              <a:off x="6738263" y="4182074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89" y="24"/>
                  </a:moveTo>
                  <a:cubicBezTo>
                    <a:pt x="238" y="1"/>
                    <a:pt x="0" y="69"/>
                    <a:pt x="99" y="114"/>
                  </a:cubicBezTo>
                  <a:cubicBezTo>
                    <a:pt x="150" y="140"/>
                    <a:pt x="390" y="73"/>
                    <a:pt x="289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5" name="Google Shape;9905;p5"/>
            <p:cNvSpPr/>
            <p:nvPr/>
          </p:nvSpPr>
          <p:spPr>
            <a:xfrm>
              <a:off x="9130223" y="4177377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386" y="0"/>
                  </a:moveTo>
                  <a:lnTo>
                    <a:pt x="0" y="0"/>
                  </a:lnTo>
                  <a:lnTo>
                    <a:pt x="0" y="180"/>
                  </a:lnTo>
                  <a:lnTo>
                    <a:pt x="386" y="18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6" name="Google Shape;9906;p5"/>
            <p:cNvSpPr/>
            <p:nvPr/>
          </p:nvSpPr>
          <p:spPr>
            <a:xfrm>
              <a:off x="5896614" y="4167472"/>
              <a:ext cx="22165" cy="16199"/>
            </a:xfrm>
            <a:custGeom>
              <a:avLst/>
              <a:gdLst/>
              <a:ahLst/>
              <a:cxnLst/>
              <a:rect l="l" t="t" r="r" b="b"/>
              <a:pathLst>
                <a:path w="621" h="538" extrusionOk="0">
                  <a:moveTo>
                    <a:pt x="345" y="509"/>
                  </a:moveTo>
                  <a:cubicBezTo>
                    <a:pt x="404" y="388"/>
                    <a:pt x="620" y="336"/>
                    <a:pt x="537" y="146"/>
                  </a:cubicBezTo>
                  <a:cubicBezTo>
                    <a:pt x="0" y="0"/>
                    <a:pt x="4" y="538"/>
                    <a:pt x="345" y="50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7" name="Google Shape;9907;p5"/>
            <p:cNvSpPr/>
            <p:nvPr/>
          </p:nvSpPr>
          <p:spPr>
            <a:xfrm>
              <a:off x="5464814" y="4176564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7"/>
                  </a:moveTo>
                  <a:cubicBezTo>
                    <a:pt x="239" y="1"/>
                    <a:pt x="0" y="70"/>
                    <a:pt x="101" y="118"/>
                  </a:cubicBezTo>
                  <a:cubicBezTo>
                    <a:pt x="151" y="142"/>
                    <a:pt x="396" y="73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8" name="Google Shape;9908;p5"/>
            <p:cNvSpPr/>
            <p:nvPr/>
          </p:nvSpPr>
          <p:spPr>
            <a:xfrm>
              <a:off x="2591620" y="4167472"/>
              <a:ext cx="47792" cy="17434"/>
            </a:xfrm>
            <a:custGeom>
              <a:avLst/>
              <a:gdLst/>
              <a:ahLst/>
              <a:cxnLst/>
              <a:rect l="l" t="t" r="r" b="b"/>
              <a:pathLst>
                <a:path w="1339" h="579" extrusionOk="0">
                  <a:moveTo>
                    <a:pt x="182" y="329"/>
                  </a:moveTo>
                  <a:cubicBezTo>
                    <a:pt x="479" y="578"/>
                    <a:pt x="1315" y="324"/>
                    <a:pt x="1338" y="146"/>
                  </a:cubicBezTo>
                  <a:cubicBezTo>
                    <a:pt x="943" y="201"/>
                    <a:pt x="0" y="0"/>
                    <a:pt x="182" y="3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9" name="Google Shape;9909;p5"/>
            <p:cNvSpPr/>
            <p:nvPr/>
          </p:nvSpPr>
          <p:spPr>
            <a:xfrm>
              <a:off x="1494988" y="4162444"/>
              <a:ext cx="26484" cy="12195"/>
            </a:xfrm>
            <a:custGeom>
              <a:avLst/>
              <a:gdLst/>
              <a:ahLst/>
              <a:cxnLst/>
              <a:rect l="l" t="t" r="r" b="b"/>
              <a:pathLst>
                <a:path w="742" h="405" extrusionOk="0">
                  <a:moveTo>
                    <a:pt x="438" y="405"/>
                  </a:moveTo>
                  <a:cubicBezTo>
                    <a:pt x="742" y="269"/>
                    <a:pt x="652" y="0"/>
                    <a:pt x="53" y="41"/>
                  </a:cubicBezTo>
                  <a:cubicBezTo>
                    <a:pt x="0" y="248"/>
                    <a:pt x="100" y="381"/>
                    <a:pt x="438" y="4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0" name="Google Shape;9910;p5"/>
            <p:cNvSpPr/>
            <p:nvPr/>
          </p:nvSpPr>
          <p:spPr>
            <a:xfrm>
              <a:off x="8940771" y="416840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5"/>
                  </a:moveTo>
                  <a:cubicBezTo>
                    <a:pt x="154" y="141"/>
                    <a:pt x="394" y="72"/>
                    <a:pt x="295" y="25"/>
                  </a:cubicBezTo>
                  <a:cubicBezTo>
                    <a:pt x="242" y="0"/>
                    <a:pt x="1" y="67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1" name="Google Shape;9911;p5"/>
            <p:cNvSpPr/>
            <p:nvPr/>
          </p:nvSpPr>
          <p:spPr>
            <a:xfrm>
              <a:off x="8995808" y="416566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39" y="0"/>
                    <a:pt x="1" y="69"/>
                    <a:pt x="100" y="116"/>
                  </a:cubicBezTo>
                  <a:cubicBezTo>
                    <a:pt x="155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2" name="Google Shape;9912;p5"/>
            <p:cNvSpPr/>
            <p:nvPr/>
          </p:nvSpPr>
          <p:spPr>
            <a:xfrm>
              <a:off x="6961944" y="4156030"/>
              <a:ext cx="26591" cy="15326"/>
            </a:xfrm>
            <a:custGeom>
              <a:avLst/>
              <a:gdLst/>
              <a:ahLst/>
              <a:cxnLst/>
              <a:rect l="l" t="t" r="r" b="b"/>
              <a:pathLst>
                <a:path w="745" h="509" extrusionOk="0">
                  <a:moveTo>
                    <a:pt x="0" y="436"/>
                  </a:moveTo>
                  <a:cubicBezTo>
                    <a:pt x="744" y="508"/>
                    <a:pt x="744" y="0"/>
                    <a:pt x="0" y="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3" name="Google Shape;9913;p5"/>
            <p:cNvSpPr/>
            <p:nvPr/>
          </p:nvSpPr>
          <p:spPr>
            <a:xfrm>
              <a:off x="2673854" y="4162955"/>
              <a:ext cx="13706" cy="7437"/>
            </a:xfrm>
            <a:custGeom>
              <a:avLst/>
              <a:gdLst/>
              <a:ahLst/>
              <a:cxnLst/>
              <a:rect l="l" t="t" r="r" b="b"/>
              <a:pathLst>
                <a:path w="384" h="247" extrusionOk="0">
                  <a:moveTo>
                    <a:pt x="384" y="115"/>
                  </a:moveTo>
                  <a:cubicBezTo>
                    <a:pt x="383" y="24"/>
                    <a:pt x="47" y="0"/>
                    <a:pt x="0" y="115"/>
                  </a:cubicBezTo>
                  <a:cubicBezTo>
                    <a:pt x="216" y="104"/>
                    <a:pt x="299" y="247"/>
                    <a:pt x="384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4" name="Google Shape;9914;p5"/>
            <p:cNvSpPr/>
            <p:nvPr/>
          </p:nvSpPr>
          <p:spPr>
            <a:xfrm>
              <a:off x="920207" y="4147209"/>
              <a:ext cx="41725" cy="18819"/>
            </a:xfrm>
            <a:custGeom>
              <a:avLst/>
              <a:gdLst/>
              <a:ahLst/>
              <a:cxnLst/>
              <a:rect l="l" t="t" r="r" b="b"/>
              <a:pathLst>
                <a:path w="1169" h="625" extrusionOk="0">
                  <a:moveTo>
                    <a:pt x="727" y="547"/>
                  </a:moveTo>
                  <a:cubicBezTo>
                    <a:pt x="1169" y="340"/>
                    <a:pt x="598" y="147"/>
                    <a:pt x="342" y="1"/>
                  </a:cubicBezTo>
                  <a:cubicBezTo>
                    <a:pt x="46" y="141"/>
                    <a:pt x="0" y="625"/>
                    <a:pt x="727" y="54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5" name="Google Shape;9915;p5"/>
            <p:cNvSpPr/>
            <p:nvPr/>
          </p:nvSpPr>
          <p:spPr>
            <a:xfrm>
              <a:off x="6187502" y="4154676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6" y="27"/>
                  </a:moveTo>
                  <a:cubicBezTo>
                    <a:pt x="240" y="1"/>
                    <a:pt x="1" y="70"/>
                    <a:pt x="101" y="117"/>
                  </a:cubicBezTo>
                  <a:cubicBezTo>
                    <a:pt x="152" y="143"/>
                    <a:pt x="394" y="73"/>
                    <a:pt x="296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6" name="Google Shape;9916;p5"/>
            <p:cNvSpPr/>
            <p:nvPr/>
          </p:nvSpPr>
          <p:spPr>
            <a:xfrm>
              <a:off x="6107624" y="4152719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1"/>
                  </a:lnTo>
                  <a:lnTo>
                    <a:pt x="28" y="1"/>
                  </a:lnTo>
                  <a:cubicBezTo>
                    <a:pt x="0" y="162"/>
                    <a:pt x="217" y="213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7" name="Google Shape;9917;p5"/>
            <p:cNvSpPr/>
            <p:nvPr/>
          </p:nvSpPr>
          <p:spPr>
            <a:xfrm>
              <a:off x="1442165" y="4143024"/>
              <a:ext cx="20273" cy="13580"/>
            </a:xfrm>
            <a:custGeom>
              <a:avLst/>
              <a:gdLst/>
              <a:ahLst/>
              <a:cxnLst/>
              <a:rect l="l" t="t" r="r" b="b"/>
              <a:pathLst>
                <a:path w="568" h="451" extrusionOk="0">
                  <a:moveTo>
                    <a:pt x="375" y="414"/>
                  </a:moveTo>
                  <a:cubicBezTo>
                    <a:pt x="386" y="359"/>
                    <a:pt x="402" y="306"/>
                    <a:pt x="568" y="323"/>
                  </a:cubicBezTo>
                  <a:lnTo>
                    <a:pt x="568" y="142"/>
                  </a:lnTo>
                  <a:cubicBezTo>
                    <a:pt x="94" y="0"/>
                    <a:pt x="0" y="451"/>
                    <a:pt x="375" y="4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8" name="Google Shape;9918;p5"/>
            <p:cNvSpPr/>
            <p:nvPr/>
          </p:nvSpPr>
          <p:spPr>
            <a:xfrm>
              <a:off x="5299596" y="4149196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6"/>
                  </a:moveTo>
                  <a:cubicBezTo>
                    <a:pt x="241" y="0"/>
                    <a:pt x="1" y="71"/>
                    <a:pt x="100" y="116"/>
                  </a:cubicBezTo>
                  <a:cubicBezTo>
                    <a:pt x="156" y="142"/>
                    <a:pt x="394" y="75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9" name="Google Shape;9919;p5"/>
            <p:cNvSpPr/>
            <p:nvPr/>
          </p:nvSpPr>
          <p:spPr>
            <a:xfrm>
              <a:off x="138877" y="4144499"/>
              <a:ext cx="22629" cy="8250"/>
            </a:xfrm>
            <a:custGeom>
              <a:avLst/>
              <a:gdLst/>
              <a:ahLst/>
              <a:cxnLst/>
              <a:rect l="l" t="t" r="r" b="b"/>
              <a:pathLst>
                <a:path w="634" h="274" extrusionOk="0">
                  <a:moveTo>
                    <a:pt x="634" y="274"/>
                  </a:moveTo>
                  <a:lnTo>
                    <a:pt x="634" y="1"/>
                  </a:lnTo>
                  <a:lnTo>
                    <a:pt x="248" y="1"/>
                  </a:lnTo>
                  <a:cubicBezTo>
                    <a:pt x="240" y="120"/>
                    <a:pt x="1" y="129"/>
                    <a:pt x="57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0" name="Google Shape;9920;p5"/>
            <p:cNvSpPr/>
            <p:nvPr/>
          </p:nvSpPr>
          <p:spPr>
            <a:xfrm>
              <a:off x="8483130" y="4144168"/>
              <a:ext cx="6996" cy="6173"/>
            </a:xfrm>
            <a:custGeom>
              <a:avLst/>
              <a:gdLst/>
              <a:ahLst/>
              <a:cxnLst/>
              <a:rect l="l" t="t" r="r" b="b"/>
              <a:pathLst>
                <a:path w="196" h="205" extrusionOk="0">
                  <a:moveTo>
                    <a:pt x="194" y="102"/>
                  </a:moveTo>
                  <a:cubicBezTo>
                    <a:pt x="195" y="52"/>
                    <a:pt x="39" y="0"/>
                    <a:pt x="1" y="102"/>
                  </a:cubicBezTo>
                  <a:cubicBezTo>
                    <a:pt x="1" y="153"/>
                    <a:pt x="157" y="205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1" name="Google Shape;9921;p5"/>
            <p:cNvSpPr/>
            <p:nvPr/>
          </p:nvSpPr>
          <p:spPr>
            <a:xfrm>
              <a:off x="5337537" y="4139049"/>
              <a:ext cx="22665" cy="13700"/>
            </a:xfrm>
            <a:custGeom>
              <a:avLst/>
              <a:gdLst/>
              <a:ahLst/>
              <a:cxnLst/>
              <a:rect l="l" t="t" r="r" b="b"/>
              <a:pathLst>
                <a:path w="635" h="455" extrusionOk="0">
                  <a:moveTo>
                    <a:pt x="581" y="363"/>
                  </a:moveTo>
                  <a:cubicBezTo>
                    <a:pt x="635" y="157"/>
                    <a:pt x="535" y="21"/>
                    <a:pt x="196" y="0"/>
                  </a:cubicBezTo>
                  <a:cubicBezTo>
                    <a:pt x="240" y="161"/>
                    <a:pt x="0" y="455"/>
                    <a:pt x="581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2" name="Google Shape;9922;p5"/>
            <p:cNvSpPr/>
            <p:nvPr/>
          </p:nvSpPr>
          <p:spPr>
            <a:xfrm>
              <a:off x="4020400" y="4128120"/>
              <a:ext cx="57322" cy="21890"/>
            </a:xfrm>
            <a:custGeom>
              <a:avLst/>
              <a:gdLst/>
              <a:ahLst/>
              <a:cxnLst/>
              <a:rect l="l" t="t" r="r" b="b"/>
              <a:pathLst>
                <a:path w="1606" h="727" extrusionOk="0">
                  <a:moveTo>
                    <a:pt x="1035" y="726"/>
                  </a:moveTo>
                  <a:cubicBezTo>
                    <a:pt x="1606" y="370"/>
                    <a:pt x="631" y="111"/>
                    <a:pt x="72" y="0"/>
                  </a:cubicBezTo>
                  <a:cubicBezTo>
                    <a:pt x="0" y="429"/>
                    <a:pt x="418" y="624"/>
                    <a:pt x="1035" y="7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3" name="Google Shape;9923;p5"/>
            <p:cNvSpPr/>
            <p:nvPr/>
          </p:nvSpPr>
          <p:spPr>
            <a:xfrm>
              <a:off x="8507222" y="4141036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5"/>
                  </a:moveTo>
                  <a:cubicBezTo>
                    <a:pt x="153" y="141"/>
                    <a:pt x="392" y="71"/>
                    <a:pt x="292" y="26"/>
                  </a:cubicBezTo>
                  <a:cubicBezTo>
                    <a:pt x="237" y="1"/>
                    <a:pt x="1" y="69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4" name="Google Shape;9924;p5"/>
            <p:cNvSpPr/>
            <p:nvPr/>
          </p:nvSpPr>
          <p:spPr>
            <a:xfrm>
              <a:off x="632888" y="4141036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5"/>
                  </a:moveTo>
                  <a:cubicBezTo>
                    <a:pt x="154" y="141"/>
                    <a:pt x="395" y="71"/>
                    <a:pt x="295" y="26"/>
                  </a:cubicBezTo>
                  <a:cubicBezTo>
                    <a:pt x="242" y="1"/>
                    <a:pt x="0" y="69"/>
                    <a:pt x="101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5" name="Google Shape;9925;p5"/>
            <p:cNvSpPr/>
            <p:nvPr/>
          </p:nvSpPr>
          <p:spPr>
            <a:xfrm>
              <a:off x="5251376" y="4138297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7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0"/>
                    <a:pt x="395" y="72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6" name="Google Shape;9926;p5"/>
            <p:cNvSpPr/>
            <p:nvPr/>
          </p:nvSpPr>
          <p:spPr>
            <a:xfrm>
              <a:off x="1710139" y="4129655"/>
              <a:ext cx="34943" cy="15236"/>
            </a:xfrm>
            <a:custGeom>
              <a:avLst/>
              <a:gdLst/>
              <a:ahLst/>
              <a:cxnLst/>
              <a:rect l="l" t="t" r="r" b="b"/>
              <a:pathLst>
                <a:path w="979" h="506" extrusionOk="0">
                  <a:moveTo>
                    <a:pt x="774" y="404"/>
                  </a:moveTo>
                  <a:cubicBezTo>
                    <a:pt x="978" y="173"/>
                    <a:pt x="123" y="0"/>
                    <a:pt x="0" y="221"/>
                  </a:cubicBezTo>
                  <a:cubicBezTo>
                    <a:pt x="306" y="261"/>
                    <a:pt x="167" y="506"/>
                    <a:pt x="774" y="4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7" name="Google Shape;9927;p5"/>
            <p:cNvSpPr/>
            <p:nvPr/>
          </p:nvSpPr>
          <p:spPr>
            <a:xfrm>
              <a:off x="378441" y="4135948"/>
              <a:ext cx="23950" cy="5871"/>
            </a:xfrm>
            <a:custGeom>
              <a:avLst/>
              <a:gdLst/>
              <a:ahLst/>
              <a:cxnLst/>
              <a:rect l="l" t="t" r="r" b="b"/>
              <a:pathLst>
                <a:path w="671" h="195" extrusionOk="0">
                  <a:moveTo>
                    <a:pt x="479" y="195"/>
                  </a:moveTo>
                  <a:cubicBezTo>
                    <a:pt x="479" y="103"/>
                    <a:pt x="634" y="86"/>
                    <a:pt x="671" y="12"/>
                  </a:cubicBezTo>
                  <a:cubicBezTo>
                    <a:pt x="368" y="21"/>
                    <a:pt x="1" y="0"/>
                    <a:pt x="92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8" name="Google Shape;9928;p5"/>
            <p:cNvSpPr/>
            <p:nvPr/>
          </p:nvSpPr>
          <p:spPr>
            <a:xfrm>
              <a:off x="2618818" y="4136339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1" y="92"/>
                  </a:moveTo>
                  <a:cubicBezTo>
                    <a:pt x="148" y="71"/>
                    <a:pt x="378" y="88"/>
                    <a:pt x="386" y="0"/>
                  </a:cubicBezTo>
                  <a:cubicBezTo>
                    <a:pt x="237" y="21"/>
                    <a:pt x="3" y="2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9" name="Google Shape;9929;p5"/>
            <p:cNvSpPr/>
            <p:nvPr/>
          </p:nvSpPr>
          <p:spPr>
            <a:xfrm>
              <a:off x="1988821" y="4135557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5" y="25"/>
                  </a:moveTo>
                  <a:cubicBezTo>
                    <a:pt x="240" y="0"/>
                    <a:pt x="1" y="68"/>
                    <a:pt x="101" y="116"/>
                  </a:cubicBezTo>
                  <a:cubicBezTo>
                    <a:pt x="154" y="142"/>
                    <a:pt x="395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0" name="Google Shape;9930;p5"/>
            <p:cNvSpPr/>
            <p:nvPr/>
          </p:nvSpPr>
          <p:spPr>
            <a:xfrm>
              <a:off x="7068591" y="4124597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7"/>
                  </a:moveTo>
                  <a:cubicBezTo>
                    <a:pt x="153" y="142"/>
                    <a:pt x="392" y="73"/>
                    <a:pt x="294" y="26"/>
                  </a:cubicBezTo>
                  <a:cubicBezTo>
                    <a:pt x="242" y="0"/>
                    <a:pt x="0" y="70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1" name="Google Shape;9931;p5"/>
            <p:cNvSpPr/>
            <p:nvPr/>
          </p:nvSpPr>
          <p:spPr>
            <a:xfrm>
              <a:off x="5557791" y="4117160"/>
              <a:ext cx="33729" cy="17313"/>
            </a:xfrm>
            <a:custGeom>
              <a:avLst/>
              <a:gdLst/>
              <a:ahLst/>
              <a:cxnLst/>
              <a:rect l="l" t="t" r="r" b="b"/>
              <a:pathLst>
                <a:path w="945" h="575" extrusionOk="0">
                  <a:moveTo>
                    <a:pt x="1" y="92"/>
                  </a:moveTo>
                  <a:lnTo>
                    <a:pt x="1" y="273"/>
                  </a:lnTo>
                  <a:cubicBezTo>
                    <a:pt x="359" y="575"/>
                    <a:pt x="945" y="0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2" name="Google Shape;9932;p5"/>
            <p:cNvSpPr/>
            <p:nvPr/>
          </p:nvSpPr>
          <p:spPr>
            <a:xfrm>
              <a:off x="4508058" y="4124627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5" y="25"/>
                  </a:moveTo>
                  <a:cubicBezTo>
                    <a:pt x="242" y="0"/>
                    <a:pt x="0" y="69"/>
                    <a:pt x="99" y="116"/>
                  </a:cubicBezTo>
                  <a:cubicBezTo>
                    <a:pt x="155" y="141"/>
                    <a:pt x="396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3" name="Google Shape;9933;p5"/>
            <p:cNvSpPr/>
            <p:nvPr/>
          </p:nvSpPr>
          <p:spPr>
            <a:xfrm>
              <a:off x="2549040" y="4119900"/>
              <a:ext cx="21630" cy="9545"/>
            </a:xfrm>
            <a:custGeom>
              <a:avLst/>
              <a:gdLst/>
              <a:ahLst/>
              <a:cxnLst/>
              <a:rect l="l" t="t" r="r" b="b"/>
              <a:pathLst>
                <a:path w="606" h="317" extrusionOk="0">
                  <a:moveTo>
                    <a:pt x="413" y="273"/>
                  </a:moveTo>
                  <a:cubicBezTo>
                    <a:pt x="406" y="148"/>
                    <a:pt x="504" y="75"/>
                    <a:pt x="606" y="1"/>
                  </a:cubicBezTo>
                  <a:lnTo>
                    <a:pt x="28" y="1"/>
                  </a:lnTo>
                  <a:cubicBezTo>
                    <a:pt x="42" y="144"/>
                    <a:pt x="0" y="317"/>
                    <a:pt x="413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4" name="Google Shape;9934;p5"/>
            <p:cNvSpPr/>
            <p:nvPr/>
          </p:nvSpPr>
          <p:spPr>
            <a:xfrm>
              <a:off x="5299596" y="4121857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4" y="26"/>
                  </a:moveTo>
                  <a:cubicBezTo>
                    <a:pt x="241" y="1"/>
                    <a:pt x="1" y="70"/>
                    <a:pt x="100" y="117"/>
                  </a:cubicBezTo>
                  <a:cubicBezTo>
                    <a:pt x="156" y="143"/>
                    <a:pt x="394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5" name="Google Shape;9935;p5"/>
            <p:cNvSpPr/>
            <p:nvPr/>
          </p:nvSpPr>
          <p:spPr>
            <a:xfrm>
              <a:off x="3128140" y="4119208"/>
              <a:ext cx="13813" cy="7497"/>
            </a:xfrm>
            <a:custGeom>
              <a:avLst/>
              <a:gdLst/>
              <a:ahLst/>
              <a:cxnLst/>
              <a:rect l="l" t="t" r="r" b="b"/>
              <a:pathLst>
                <a:path w="387" h="249" extrusionOk="0">
                  <a:moveTo>
                    <a:pt x="387" y="114"/>
                  </a:moveTo>
                  <a:cubicBezTo>
                    <a:pt x="384" y="22"/>
                    <a:pt x="48" y="0"/>
                    <a:pt x="1" y="114"/>
                  </a:cubicBezTo>
                  <a:cubicBezTo>
                    <a:pt x="215" y="105"/>
                    <a:pt x="302" y="248"/>
                    <a:pt x="387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6" name="Google Shape;9936;p5"/>
            <p:cNvSpPr/>
            <p:nvPr/>
          </p:nvSpPr>
          <p:spPr>
            <a:xfrm>
              <a:off x="3045585" y="4119900"/>
              <a:ext cx="13742" cy="5510"/>
            </a:xfrm>
            <a:custGeom>
              <a:avLst/>
              <a:gdLst/>
              <a:ahLst/>
              <a:cxnLst/>
              <a:rect l="l" t="t" r="r" b="b"/>
              <a:pathLst>
                <a:path w="385" h="183" extrusionOk="0">
                  <a:moveTo>
                    <a:pt x="1" y="182"/>
                  </a:moveTo>
                  <a:lnTo>
                    <a:pt x="384" y="182"/>
                  </a:lnTo>
                  <a:lnTo>
                    <a:pt x="384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7" name="Google Shape;9937;p5"/>
            <p:cNvSpPr/>
            <p:nvPr/>
          </p:nvSpPr>
          <p:spPr>
            <a:xfrm>
              <a:off x="2576237" y="4117160"/>
              <a:ext cx="21880" cy="8762"/>
            </a:xfrm>
            <a:custGeom>
              <a:avLst/>
              <a:gdLst/>
              <a:ahLst/>
              <a:cxnLst/>
              <a:rect l="l" t="t" r="r" b="b"/>
              <a:pathLst>
                <a:path w="613" h="291" extrusionOk="0">
                  <a:moveTo>
                    <a:pt x="613" y="273"/>
                  </a:moveTo>
                  <a:lnTo>
                    <a:pt x="613" y="0"/>
                  </a:lnTo>
                  <a:lnTo>
                    <a:pt x="36" y="0"/>
                  </a:lnTo>
                  <a:cubicBezTo>
                    <a:pt x="1" y="199"/>
                    <a:pt x="194" y="290"/>
                    <a:pt x="613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8" name="Google Shape;9938;p5"/>
            <p:cNvSpPr/>
            <p:nvPr/>
          </p:nvSpPr>
          <p:spPr>
            <a:xfrm>
              <a:off x="1957983" y="4116829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5" y="103"/>
                  </a:moveTo>
                  <a:cubicBezTo>
                    <a:pt x="195" y="53"/>
                    <a:pt x="39" y="1"/>
                    <a:pt x="3" y="103"/>
                  </a:cubicBezTo>
                  <a:cubicBezTo>
                    <a:pt x="1" y="154"/>
                    <a:pt x="156" y="206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9" name="Google Shape;9939;p5"/>
            <p:cNvSpPr/>
            <p:nvPr/>
          </p:nvSpPr>
          <p:spPr>
            <a:xfrm>
              <a:off x="8868638" y="4114481"/>
              <a:ext cx="13813" cy="5450"/>
            </a:xfrm>
            <a:custGeom>
              <a:avLst/>
              <a:gdLst/>
              <a:ahLst/>
              <a:cxnLst/>
              <a:rect l="l" t="t" r="r" b="b"/>
              <a:pathLst>
                <a:path w="387" h="181" extrusionOk="0">
                  <a:moveTo>
                    <a:pt x="0" y="181"/>
                  </a:moveTo>
                  <a:lnTo>
                    <a:pt x="386" y="181"/>
                  </a:lnTo>
                  <a:lnTo>
                    <a:pt x="38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0" name="Google Shape;9940;p5"/>
            <p:cNvSpPr/>
            <p:nvPr/>
          </p:nvSpPr>
          <p:spPr>
            <a:xfrm>
              <a:off x="5664402" y="411095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39" y="0"/>
                    <a:pt x="0" y="69"/>
                    <a:pt x="102" y="118"/>
                  </a:cubicBezTo>
                  <a:cubicBezTo>
                    <a:pt x="155" y="141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1" name="Google Shape;9941;p5"/>
            <p:cNvSpPr/>
            <p:nvPr/>
          </p:nvSpPr>
          <p:spPr>
            <a:xfrm>
              <a:off x="2563674" y="4106141"/>
              <a:ext cx="20702" cy="8280"/>
            </a:xfrm>
            <a:custGeom>
              <a:avLst/>
              <a:gdLst/>
              <a:ahLst/>
              <a:cxnLst/>
              <a:rect l="l" t="t" r="r" b="b"/>
              <a:pathLst>
                <a:path w="580" h="275" extrusionOk="0">
                  <a:moveTo>
                    <a:pt x="388" y="275"/>
                  </a:moveTo>
                  <a:cubicBezTo>
                    <a:pt x="388" y="184"/>
                    <a:pt x="544" y="169"/>
                    <a:pt x="580" y="92"/>
                  </a:cubicBezTo>
                  <a:cubicBezTo>
                    <a:pt x="388" y="95"/>
                    <a:pt x="350" y="19"/>
                    <a:pt x="195" y="1"/>
                  </a:cubicBezTo>
                  <a:cubicBezTo>
                    <a:pt x="195" y="92"/>
                    <a:pt x="38" y="109"/>
                    <a:pt x="0" y="184"/>
                  </a:cubicBezTo>
                  <a:cubicBezTo>
                    <a:pt x="196" y="186"/>
                    <a:pt x="232" y="259"/>
                    <a:pt x="388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2" name="Google Shape;9942;p5"/>
            <p:cNvSpPr/>
            <p:nvPr/>
          </p:nvSpPr>
          <p:spPr>
            <a:xfrm>
              <a:off x="1861579" y="4099457"/>
              <a:ext cx="28982" cy="17012"/>
            </a:xfrm>
            <a:custGeom>
              <a:avLst/>
              <a:gdLst/>
              <a:ahLst/>
              <a:cxnLst/>
              <a:rect l="l" t="t" r="r" b="b"/>
              <a:pathLst>
                <a:path w="812" h="565" extrusionOk="0">
                  <a:moveTo>
                    <a:pt x="772" y="497"/>
                  </a:moveTo>
                  <a:cubicBezTo>
                    <a:pt x="812" y="238"/>
                    <a:pt x="796" y="1"/>
                    <a:pt x="195" y="44"/>
                  </a:cubicBezTo>
                  <a:cubicBezTo>
                    <a:pt x="202" y="169"/>
                    <a:pt x="103" y="242"/>
                    <a:pt x="1" y="317"/>
                  </a:cubicBezTo>
                  <a:cubicBezTo>
                    <a:pt x="385" y="318"/>
                    <a:pt x="248" y="565"/>
                    <a:pt x="772" y="4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3" name="Google Shape;9943;p5"/>
            <p:cNvSpPr/>
            <p:nvPr/>
          </p:nvSpPr>
          <p:spPr>
            <a:xfrm>
              <a:off x="8865068" y="4108218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1" y="26"/>
                  </a:moveTo>
                  <a:cubicBezTo>
                    <a:pt x="241" y="1"/>
                    <a:pt x="1" y="69"/>
                    <a:pt x="99" y="117"/>
                  </a:cubicBezTo>
                  <a:cubicBezTo>
                    <a:pt x="156" y="141"/>
                    <a:pt x="392" y="73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4" name="Google Shape;9944;p5"/>
            <p:cNvSpPr/>
            <p:nvPr/>
          </p:nvSpPr>
          <p:spPr>
            <a:xfrm>
              <a:off x="8651703" y="410821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7"/>
                  </a:moveTo>
                  <a:cubicBezTo>
                    <a:pt x="153" y="141"/>
                    <a:pt x="393" y="73"/>
                    <a:pt x="293" y="26"/>
                  </a:cubicBezTo>
                  <a:cubicBezTo>
                    <a:pt x="241" y="1"/>
                    <a:pt x="0" y="69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5" name="Google Shape;9945;p5"/>
            <p:cNvSpPr/>
            <p:nvPr/>
          </p:nvSpPr>
          <p:spPr>
            <a:xfrm>
              <a:off x="5426980" y="4105870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3" y="104"/>
                  </a:moveTo>
                  <a:cubicBezTo>
                    <a:pt x="0" y="153"/>
                    <a:pt x="158" y="208"/>
                    <a:pt x="196" y="104"/>
                  </a:cubicBezTo>
                  <a:cubicBezTo>
                    <a:pt x="196" y="53"/>
                    <a:pt x="40" y="1"/>
                    <a:pt x="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6" name="Google Shape;9946;p5"/>
            <p:cNvSpPr/>
            <p:nvPr/>
          </p:nvSpPr>
          <p:spPr>
            <a:xfrm>
              <a:off x="3259236" y="4096506"/>
              <a:ext cx="20309" cy="13580"/>
            </a:xfrm>
            <a:custGeom>
              <a:avLst/>
              <a:gdLst/>
              <a:ahLst/>
              <a:cxnLst/>
              <a:rect l="l" t="t" r="r" b="b"/>
              <a:pathLst>
                <a:path w="569" h="451" extrusionOk="0">
                  <a:moveTo>
                    <a:pt x="377" y="415"/>
                  </a:moveTo>
                  <a:cubicBezTo>
                    <a:pt x="388" y="359"/>
                    <a:pt x="403" y="308"/>
                    <a:pt x="569" y="323"/>
                  </a:cubicBezTo>
                  <a:lnTo>
                    <a:pt x="569" y="142"/>
                  </a:lnTo>
                  <a:cubicBezTo>
                    <a:pt x="96" y="1"/>
                    <a:pt x="1" y="450"/>
                    <a:pt x="377" y="4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7" name="Google Shape;9947;p5"/>
            <p:cNvSpPr/>
            <p:nvPr/>
          </p:nvSpPr>
          <p:spPr>
            <a:xfrm>
              <a:off x="8111471" y="4103521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6" y="0"/>
                  </a:moveTo>
                  <a:cubicBezTo>
                    <a:pt x="237" y="20"/>
                    <a:pt x="8" y="3"/>
                    <a:pt x="1" y="90"/>
                  </a:cubicBezTo>
                  <a:cubicBezTo>
                    <a:pt x="151" y="71"/>
                    <a:pt x="382" y="88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8" name="Google Shape;9948;p5"/>
            <p:cNvSpPr/>
            <p:nvPr/>
          </p:nvSpPr>
          <p:spPr>
            <a:xfrm>
              <a:off x="5544121" y="4097650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3" y="104"/>
                  </a:moveTo>
                  <a:cubicBezTo>
                    <a:pt x="193" y="53"/>
                    <a:pt x="37" y="1"/>
                    <a:pt x="0" y="104"/>
                  </a:cubicBezTo>
                  <a:cubicBezTo>
                    <a:pt x="0" y="155"/>
                    <a:pt x="155" y="207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9" name="Google Shape;9949;p5"/>
            <p:cNvSpPr/>
            <p:nvPr/>
          </p:nvSpPr>
          <p:spPr>
            <a:xfrm>
              <a:off x="1507374" y="4095302"/>
              <a:ext cx="23878" cy="10298"/>
            </a:xfrm>
            <a:custGeom>
              <a:avLst/>
              <a:gdLst/>
              <a:ahLst/>
              <a:cxnLst/>
              <a:rect l="l" t="t" r="r" b="b"/>
              <a:pathLst>
                <a:path w="669" h="342" extrusionOk="0">
                  <a:moveTo>
                    <a:pt x="669" y="92"/>
                  </a:moveTo>
                  <a:cubicBezTo>
                    <a:pt x="403" y="96"/>
                    <a:pt x="247" y="50"/>
                    <a:pt x="91" y="1"/>
                  </a:cubicBezTo>
                  <a:cubicBezTo>
                    <a:pt x="1" y="282"/>
                    <a:pt x="610" y="341"/>
                    <a:pt x="669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0" name="Google Shape;9950;p5"/>
            <p:cNvSpPr/>
            <p:nvPr/>
          </p:nvSpPr>
          <p:spPr>
            <a:xfrm>
              <a:off x="4260321" y="4097319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0" y="25"/>
                  </a:moveTo>
                  <a:cubicBezTo>
                    <a:pt x="237" y="0"/>
                    <a:pt x="1" y="69"/>
                    <a:pt x="100" y="116"/>
                  </a:cubicBezTo>
                  <a:cubicBezTo>
                    <a:pt x="152" y="141"/>
                    <a:pt x="390" y="71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1" name="Google Shape;9951;p5"/>
            <p:cNvSpPr/>
            <p:nvPr/>
          </p:nvSpPr>
          <p:spPr>
            <a:xfrm>
              <a:off x="1577258" y="4079705"/>
              <a:ext cx="50434" cy="18488"/>
            </a:xfrm>
            <a:custGeom>
              <a:avLst/>
              <a:gdLst/>
              <a:ahLst/>
              <a:cxnLst/>
              <a:rect l="l" t="t" r="r" b="b"/>
              <a:pathLst>
                <a:path w="1413" h="614" extrusionOk="0">
                  <a:moveTo>
                    <a:pt x="62" y="519"/>
                  </a:moveTo>
                  <a:cubicBezTo>
                    <a:pt x="609" y="614"/>
                    <a:pt x="867" y="614"/>
                    <a:pt x="1413" y="519"/>
                  </a:cubicBezTo>
                  <a:cubicBezTo>
                    <a:pt x="1255" y="261"/>
                    <a:pt x="1104" y="0"/>
                    <a:pt x="254" y="66"/>
                  </a:cubicBezTo>
                  <a:cubicBezTo>
                    <a:pt x="92" y="170"/>
                    <a:pt x="1" y="308"/>
                    <a:pt x="62" y="51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2" name="Google Shape;9952;p5"/>
            <p:cNvSpPr/>
            <p:nvPr/>
          </p:nvSpPr>
          <p:spPr>
            <a:xfrm>
              <a:off x="2075017" y="4086781"/>
              <a:ext cx="6889" cy="6142"/>
            </a:xfrm>
            <a:custGeom>
              <a:avLst/>
              <a:gdLst/>
              <a:ahLst/>
              <a:cxnLst/>
              <a:rect l="l" t="t" r="r" b="b"/>
              <a:pathLst>
                <a:path w="193" h="204" extrusionOk="0">
                  <a:moveTo>
                    <a:pt x="193" y="102"/>
                  </a:moveTo>
                  <a:cubicBezTo>
                    <a:pt x="193" y="52"/>
                    <a:pt x="40" y="0"/>
                    <a:pt x="2" y="102"/>
                  </a:cubicBezTo>
                  <a:cubicBezTo>
                    <a:pt x="1" y="152"/>
                    <a:pt x="155" y="204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3" name="Google Shape;9953;p5"/>
            <p:cNvSpPr/>
            <p:nvPr/>
          </p:nvSpPr>
          <p:spPr>
            <a:xfrm>
              <a:off x="4917800" y="4087082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4" y="23"/>
                    <a:pt x="4" y="3"/>
                    <a:pt x="0" y="92"/>
                  </a:cubicBezTo>
                  <a:cubicBezTo>
                    <a:pt x="149" y="71"/>
                    <a:pt x="379" y="89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4" name="Google Shape;9954;p5"/>
            <p:cNvSpPr/>
            <p:nvPr/>
          </p:nvSpPr>
          <p:spPr>
            <a:xfrm>
              <a:off x="2171385" y="4084011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3" y="103"/>
                  </a:moveTo>
                  <a:cubicBezTo>
                    <a:pt x="193" y="53"/>
                    <a:pt x="38" y="1"/>
                    <a:pt x="3" y="103"/>
                  </a:cubicBezTo>
                  <a:cubicBezTo>
                    <a:pt x="0" y="154"/>
                    <a:pt x="156" y="207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5" name="Google Shape;9955;p5"/>
            <p:cNvSpPr/>
            <p:nvPr/>
          </p:nvSpPr>
          <p:spPr>
            <a:xfrm>
              <a:off x="1761749" y="4086389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0" y="115"/>
                  </a:moveTo>
                  <a:cubicBezTo>
                    <a:pt x="151" y="141"/>
                    <a:pt x="391" y="71"/>
                    <a:pt x="293" y="24"/>
                  </a:cubicBezTo>
                  <a:cubicBezTo>
                    <a:pt x="238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6" name="Google Shape;9956;p5"/>
            <p:cNvSpPr/>
            <p:nvPr/>
          </p:nvSpPr>
          <p:spPr>
            <a:xfrm>
              <a:off x="5082019" y="4078923"/>
              <a:ext cx="21665" cy="6413"/>
            </a:xfrm>
            <a:custGeom>
              <a:avLst/>
              <a:gdLst/>
              <a:ahLst/>
              <a:cxnLst/>
              <a:rect l="l" t="t" r="r" b="b"/>
              <a:pathLst>
                <a:path w="607" h="213" extrusionOk="0">
                  <a:moveTo>
                    <a:pt x="606" y="180"/>
                  </a:moveTo>
                  <a:lnTo>
                    <a:pt x="606" y="0"/>
                  </a:lnTo>
                  <a:lnTo>
                    <a:pt x="27" y="0"/>
                  </a:lnTo>
                  <a:cubicBezTo>
                    <a:pt x="1" y="163"/>
                    <a:pt x="217" y="213"/>
                    <a:pt x="606" y="18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7" name="Google Shape;9957;p5"/>
            <p:cNvSpPr/>
            <p:nvPr/>
          </p:nvSpPr>
          <p:spPr>
            <a:xfrm>
              <a:off x="4029859" y="4081572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50" y="71"/>
                    <a:pt x="381" y="90"/>
                    <a:pt x="385" y="1"/>
                  </a:cubicBezTo>
                  <a:cubicBezTo>
                    <a:pt x="235" y="23"/>
                    <a:pt x="5" y="6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8" name="Google Shape;9958;p5"/>
            <p:cNvSpPr/>
            <p:nvPr/>
          </p:nvSpPr>
          <p:spPr>
            <a:xfrm>
              <a:off x="2271036" y="408088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5"/>
                  </a:moveTo>
                  <a:cubicBezTo>
                    <a:pt x="156" y="140"/>
                    <a:pt x="393" y="72"/>
                    <a:pt x="294" y="24"/>
                  </a:cubicBezTo>
                  <a:cubicBezTo>
                    <a:pt x="239" y="0"/>
                    <a:pt x="0" y="68"/>
                    <a:pt x="102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9" name="Google Shape;9959;p5"/>
            <p:cNvSpPr/>
            <p:nvPr/>
          </p:nvSpPr>
          <p:spPr>
            <a:xfrm>
              <a:off x="8586458" y="4078923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6" y="20"/>
                    <a:pt x="4" y="2"/>
                    <a:pt x="1" y="92"/>
                  </a:cubicBezTo>
                  <a:cubicBezTo>
                    <a:pt x="151" y="69"/>
                    <a:pt x="381" y="88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0" name="Google Shape;9960;p5"/>
            <p:cNvSpPr/>
            <p:nvPr/>
          </p:nvSpPr>
          <p:spPr>
            <a:xfrm>
              <a:off x="5592234" y="4070311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3"/>
                  </a:moveTo>
                  <a:cubicBezTo>
                    <a:pt x="196" y="54"/>
                    <a:pt x="40" y="0"/>
                    <a:pt x="3" y="103"/>
                  </a:cubicBezTo>
                  <a:cubicBezTo>
                    <a:pt x="1" y="156"/>
                    <a:pt x="160" y="208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1" name="Google Shape;9961;p5"/>
            <p:cNvSpPr/>
            <p:nvPr/>
          </p:nvSpPr>
          <p:spPr>
            <a:xfrm>
              <a:off x="2130089" y="4070703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0"/>
                  </a:moveTo>
                  <a:cubicBezTo>
                    <a:pt x="236" y="20"/>
                    <a:pt x="6" y="2"/>
                    <a:pt x="1" y="90"/>
                  </a:cubicBezTo>
                  <a:cubicBezTo>
                    <a:pt x="149" y="72"/>
                    <a:pt x="381" y="90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2" name="Google Shape;9962;p5"/>
            <p:cNvSpPr/>
            <p:nvPr/>
          </p:nvSpPr>
          <p:spPr>
            <a:xfrm>
              <a:off x="1551810" y="4067542"/>
              <a:ext cx="7067" cy="6293"/>
            </a:xfrm>
            <a:custGeom>
              <a:avLst/>
              <a:gdLst/>
              <a:ahLst/>
              <a:cxnLst/>
              <a:rect l="l" t="t" r="r" b="b"/>
              <a:pathLst>
                <a:path w="198" h="209" extrusionOk="0">
                  <a:moveTo>
                    <a:pt x="198" y="105"/>
                  </a:moveTo>
                  <a:cubicBezTo>
                    <a:pt x="198" y="54"/>
                    <a:pt x="40" y="1"/>
                    <a:pt x="5" y="105"/>
                  </a:cubicBezTo>
                  <a:cubicBezTo>
                    <a:pt x="1" y="154"/>
                    <a:pt x="159" y="209"/>
                    <a:pt x="198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3" name="Google Shape;9963;p5"/>
            <p:cNvSpPr/>
            <p:nvPr/>
          </p:nvSpPr>
          <p:spPr>
            <a:xfrm>
              <a:off x="4411726" y="406721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0" y="0"/>
                    <a:pt x="1" y="69"/>
                    <a:pt x="101" y="116"/>
                  </a:cubicBezTo>
                  <a:cubicBezTo>
                    <a:pt x="152" y="141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4" name="Google Shape;9964;p5"/>
            <p:cNvSpPr/>
            <p:nvPr/>
          </p:nvSpPr>
          <p:spPr>
            <a:xfrm>
              <a:off x="2543615" y="4058479"/>
              <a:ext cx="20166" cy="16229"/>
            </a:xfrm>
            <a:custGeom>
              <a:avLst/>
              <a:gdLst/>
              <a:ahLst/>
              <a:cxnLst/>
              <a:rect l="l" t="t" r="r" b="b"/>
              <a:pathLst>
                <a:path w="565" h="539" extrusionOk="0">
                  <a:moveTo>
                    <a:pt x="565" y="134"/>
                  </a:moveTo>
                  <a:cubicBezTo>
                    <a:pt x="1" y="0"/>
                    <a:pt x="1" y="538"/>
                    <a:pt x="565" y="4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5" name="Google Shape;9965;p5"/>
            <p:cNvSpPr/>
            <p:nvPr/>
          </p:nvSpPr>
          <p:spPr>
            <a:xfrm>
              <a:off x="6655601" y="4064440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92" y="27"/>
                  </a:moveTo>
                  <a:cubicBezTo>
                    <a:pt x="237" y="1"/>
                    <a:pt x="1" y="70"/>
                    <a:pt x="98" y="117"/>
                  </a:cubicBezTo>
                  <a:cubicBezTo>
                    <a:pt x="155" y="143"/>
                    <a:pt x="392" y="74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6" name="Google Shape;9966;p5"/>
            <p:cNvSpPr/>
            <p:nvPr/>
          </p:nvSpPr>
          <p:spPr>
            <a:xfrm>
              <a:off x="6304536" y="4064440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93" y="27"/>
                  </a:moveTo>
                  <a:cubicBezTo>
                    <a:pt x="241" y="1"/>
                    <a:pt x="1" y="70"/>
                    <a:pt x="103" y="117"/>
                  </a:cubicBezTo>
                  <a:cubicBezTo>
                    <a:pt x="155" y="143"/>
                    <a:pt x="392" y="74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7" name="Google Shape;9967;p5"/>
            <p:cNvSpPr/>
            <p:nvPr/>
          </p:nvSpPr>
          <p:spPr>
            <a:xfrm>
              <a:off x="2325966" y="4056973"/>
              <a:ext cx="25663" cy="8280"/>
            </a:xfrm>
            <a:custGeom>
              <a:avLst/>
              <a:gdLst/>
              <a:ahLst/>
              <a:cxnLst/>
              <a:rect l="l" t="t" r="r" b="b"/>
              <a:pathLst>
                <a:path w="719" h="275" extrusionOk="0">
                  <a:moveTo>
                    <a:pt x="105" y="275"/>
                  </a:moveTo>
                  <a:lnTo>
                    <a:pt x="682" y="275"/>
                  </a:lnTo>
                  <a:cubicBezTo>
                    <a:pt x="653" y="168"/>
                    <a:pt x="718" y="15"/>
                    <a:pt x="490" y="1"/>
                  </a:cubicBezTo>
                  <a:cubicBezTo>
                    <a:pt x="474" y="146"/>
                    <a:pt x="0" y="73"/>
                    <a:pt x="105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8" name="Google Shape;9968;p5"/>
            <p:cNvSpPr/>
            <p:nvPr/>
          </p:nvSpPr>
          <p:spPr>
            <a:xfrm>
              <a:off x="2725286" y="4059081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293" y="24"/>
                  </a:moveTo>
                  <a:cubicBezTo>
                    <a:pt x="242" y="0"/>
                    <a:pt x="0" y="68"/>
                    <a:pt x="103" y="115"/>
                  </a:cubicBezTo>
                  <a:cubicBezTo>
                    <a:pt x="156" y="140"/>
                    <a:pt x="396" y="72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9" name="Google Shape;9969;p5"/>
            <p:cNvSpPr/>
            <p:nvPr/>
          </p:nvSpPr>
          <p:spPr>
            <a:xfrm>
              <a:off x="4371822" y="4048272"/>
              <a:ext cx="29625" cy="12285"/>
            </a:xfrm>
            <a:custGeom>
              <a:avLst/>
              <a:gdLst/>
              <a:ahLst/>
              <a:cxnLst/>
              <a:rect l="l" t="t" r="r" b="b"/>
              <a:pathLst>
                <a:path w="830" h="408" extrusionOk="0">
                  <a:moveTo>
                    <a:pt x="829" y="383"/>
                  </a:moveTo>
                  <a:lnTo>
                    <a:pt x="829" y="21"/>
                  </a:lnTo>
                  <a:cubicBezTo>
                    <a:pt x="466" y="0"/>
                    <a:pt x="407" y="121"/>
                    <a:pt x="59" y="111"/>
                  </a:cubicBezTo>
                  <a:cubicBezTo>
                    <a:pt x="0" y="349"/>
                    <a:pt x="329" y="407"/>
                    <a:pt x="829" y="3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0" name="Google Shape;9970;p5"/>
            <p:cNvSpPr/>
            <p:nvPr/>
          </p:nvSpPr>
          <p:spPr>
            <a:xfrm>
              <a:off x="1469362" y="4050621"/>
              <a:ext cx="27519" cy="11141"/>
            </a:xfrm>
            <a:custGeom>
              <a:avLst/>
              <a:gdLst/>
              <a:ahLst/>
              <a:cxnLst/>
              <a:rect l="l" t="t" r="r" b="b"/>
              <a:pathLst>
                <a:path w="771" h="370" extrusionOk="0">
                  <a:moveTo>
                    <a:pt x="771" y="305"/>
                  </a:moveTo>
                  <a:lnTo>
                    <a:pt x="771" y="33"/>
                  </a:lnTo>
                  <a:cubicBezTo>
                    <a:pt x="481" y="49"/>
                    <a:pt x="56" y="0"/>
                    <a:pt x="0" y="124"/>
                  </a:cubicBezTo>
                  <a:cubicBezTo>
                    <a:pt x="382" y="124"/>
                    <a:pt x="244" y="370"/>
                    <a:pt x="771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1" name="Google Shape;9971;p5"/>
            <p:cNvSpPr/>
            <p:nvPr/>
          </p:nvSpPr>
          <p:spPr>
            <a:xfrm>
              <a:off x="1909763" y="4040083"/>
              <a:ext cx="41403" cy="16982"/>
            </a:xfrm>
            <a:custGeom>
              <a:avLst/>
              <a:gdLst/>
              <a:ahLst/>
              <a:cxnLst/>
              <a:rect l="l" t="t" r="r" b="b"/>
              <a:pathLst>
                <a:path w="1160" h="564" extrusionOk="0">
                  <a:moveTo>
                    <a:pt x="1" y="200"/>
                  </a:moveTo>
                  <a:cubicBezTo>
                    <a:pt x="212" y="404"/>
                    <a:pt x="525" y="561"/>
                    <a:pt x="1160" y="563"/>
                  </a:cubicBezTo>
                  <a:lnTo>
                    <a:pt x="1160" y="110"/>
                  </a:lnTo>
                  <a:cubicBezTo>
                    <a:pt x="820" y="162"/>
                    <a:pt x="26" y="1"/>
                    <a:pt x="1" y="20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2" name="Google Shape;9972;p5"/>
            <p:cNvSpPr/>
            <p:nvPr/>
          </p:nvSpPr>
          <p:spPr>
            <a:xfrm>
              <a:off x="911712" y="4040624"/>
              <a:ext cx="45901" cy="16741"/>
            </a:xfrm>
            <a:custGeom>
              <a:avLst/>
              <a:gdLst/>
              <a:ahLst/>
              <a:cxnLst/>
              <a:rect l="l" t="t" r="r" b="b"/>
              <a:pathLst>
                <a:path w="1286" h="556" extrusionOk="0">
                  <a:moveTo>
                    <a:pt x="965" y="1"/>
                  </a:moveTo>
                  <a:cubicBezTo>
                    <a:pt x="361" y="16"/>
                    <a:pt x="39" y="170"/>
                    <a:pt x="1" y="454"/>
                  </a:cubicBezTo>
                  <a:cubicBezTo>
                    <a:pt x="365" y="433"/>
                    <a:pt x="426" y="556"/>
                    <a:pt x="774" y="544"/>
                  </a:cubicBezTo>
                  <a:cubicBezTo>
                    <a:pt x="901" y="355"/>
                    <a:pt x="1285" y="140"/>
                    <a:pt x="9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3" name="Google Shape;9973;p5"/>
            <p:cNvSpPr/>
            <p:nvPr/>
          </p:nvSpPr>
          <p:spPr>
            <a:xfrm>
              <a:off x="5668043" y="4046104"/>
              <a:ext cx="14919" cy="9244"/>
            </a:xfrm>
            <a:custGeom>
              <a:avLst/>
              <a:gdLst/>
              <a:ahLst/>
              <a:cxnLst/>
              <a:rect l="l" t="t" r="r" b="b"/>
              <a:pathLst>
                <a:path w="418" h="307" extrusionOk="0">
                  <a:moveTo>
                    <a:pt x="383" y="272"/>
                  </a:moveTo>
                  <a:cubicBezTo>
                    <a:pt x="354" y="165"/>
                    <a:pt x="418" y="15"/>
                    <a:pt x="192" y="0"/>
                  </a:cubicBezTo>
                  <a:cubicBezTo>
                    <a:pt x="179" y="55"/>
                    <a:pt x="163" y="107"/>
                    <a:pt x="0" y="93"/>
                  </a:cubicBezTo>
                  <a:cubicBezTo>
                    <a:pt x="21" y="203"/>
                    <a:pt x="56" y="307"/>
                    <a:pt x="383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4" name="Google Shape;9974;p5"/>
            <p:cNvSpPr/>
            <p:nvPr/>
          </p:nvSpPr>
          <p:spPr>
            <a:xfrm>
              <a:off x="2532550" y="4050801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5" y="24"/>
                  </a:moveTo>
                  <a:cubicBezTo>
                    <a:pt x="243" y="1"/>
                    <a:pt x="0" y="69"/>
                    <a:pt x="102" y="116"/>
                  </a:cubicBezTo>
                  <a:cubicBezTo>
                    <a:pt x="157" y="142"/>
                    <a:pt x="396" y="73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5" name="Google Shape;9975;p5"/>
            <p:cNvSpPr/>
            <p:nvPr/>
          </p:nvSpPr>
          <p:spPr>
            <a:xfrm>
              <a:off x="4174411" y="404571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5"/>
                  </a:moveTo>
                  <a:cubicBezTo>
                    <a:pt x="192" y="51"/>
                    <a:pt x="38" y="0"/>
                    <a:pt x="1" y="105"/>
                  </a:cubicBezTo>
                  <a:cubicBezTo>
                    <a:pt x="1" y="153"/>
                    <a:pt x="156" y="206"/>
                    <a:pt x="19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6" name="Google Shape;9976;p5"/>
            <p:cNvSpPr/>
            <p:nvPr/>
          </p:nvSpPr>
          <p:spPr>
            <a:xfrm>
              <a:off x="2319256" y="4045352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5"/>
                  </a:moveTo>
                  <a:cubicBezTo>
                    <a:pt x="241" y="0"/>
                    <a:pt x="0" y="68"/>
                    <a:pt x="102" y="118"/>
                  </a:cubicBezTo>
                  <a:cubicBezTo>
                    <a:pt x="152" y="143"/>
                    <a:pt x="393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7" name="Google Shape;9977;p5"/>
            <p:cNvSpPr/>
            <p:nvPr/>
          </p:nvSpPr>
          <p:spPr>
            <a:xfrm>
              <a:off x="3761349" y="4043394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0"/>
                  </a:moveTo>
                  <a:cubicBezTo>
                    <a:pt x="238" y="20"/>
                    <a:pt x="4" y="3"/>
                    <a:pt x="0" y="90"/>
                  </a:cubicBezTo>
                  <a:cubicBezTo>
                    <a:pt x="153" y="71"/>
                    <a:pt x="380" y="88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8" name="Google Shape;9978;p5"/>
            <p:cNvSpPr/>
            <p:nvPr/>
          </p:nvSpPr>
          <p:spPr>
            <a:xfrm>
              <a:off x="4556278" y="403984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8"/>
                  </a:moveTo>
                  <a:cubicBezTo>
                    <a:pt x="154" y="143"/>
                    <a:pt x="392" y="75"/>
                    <a:pt x="292" y="27"/>
                  </a:cubicBezTo>
                  <a:cubicBezTo>
                    <a:pt x="239" y="1"/>
                    <a:pt x="0" y="70"/>
                    <a:pt x="99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9" name="Google Shape;9979;p5"/>
            <p:cNvSpPr/>
            <p:nvPr/>
          </p:nvSpPr>
          <p:spPr>
            <a:xfrm>
              <a:off x="3468747" y="4039842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2" y="27"/>
                  </a:moveTo>
                  <a:cubicBezTo>
                    <a:pt x="238" y="1"/>
                    <a:pt x="1" y="71"/>
                    <a:pt x="100" y="118"/>
                  </a:cubicBezTo>
                  <a:cubicBezTo>
                    <a:pt x="154" y="143"/>
                    <a:pt x="392" y="74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0" name="Google Shape;9980;p5"/>
            <p:cNvSpPr/>
            <p:nvPr/>
          </p:nvSpPr>
          <p:spPr>
            <a:xfrm>
              <a:off x="7137476" y="4034392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89" y="25"/>
                  </a:moveTo>
                  <a:cubicBezTo>
                    <a:pt x="238" y="0"/>
                    <a:pt x="1" y="69"/>
                    <a:pt x="100" y="116"/>
                  </a:cubicBezTo>
                  <a:cubicBezTo>
                    <a:pt x="152" y="143"/>
                    <a:pt x="390" y="73"/>
                    <a:pt x="289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1" name="Google Shape;9981;p5"/>
            <p:cNvSpPr/>
            <p:nvPr/>
          </p:nvSpPr>
          <p:spPr>
            <a:xfrm>
              <a:off x="2511956" y="4034392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3" y="25"/>
                  </a:moveTo>
                  <a:cubicBezTo>
                    <a:pt x="239" y="0"/>
                    <a:pt x="0" y="69"/>
                    <a:pt x="101" y="116"/>
                  </a:cubicBezTo>
                  <a:cubicBezTo>
                    <a:pt x="153" y="143"/>
                    <a:pt x="394" y="73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2" name="Google Shape;9982;p5"/>
            <p:cNvSpPr/>
            <p:nvPr/>
          </p:nvSpPr>
          <p:spPr>
            <a:xfrm>
              <a:off x="5695419" y="4029665"/>
              <a:ext cx="13920" cy="5510"/>
            </a:xfrm>
            <a:custGeom>
              <a:avLst/>
              <a:gdLst/>
              <a:ahLst/>
              <a:cxnLst/>
              <a:rect l="l" t="t" r="r" b="b"/>
              <a:pathLst>
                <a:path w="390" h="183" extrusionOk="0">
                  <a:moveTo>
                    <a:pt x="1" y="182"/>
                  </a:moveTo>
                  <a:lnTo>
                    <a:pt x="390" y="182"/>
                  </a:lnTo>
                  <a:lnTo>
                    <a:pt x="390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3" name="Google Shape;9983;p5"/>
            <p:cNvSpPr/>
            <p:nvPr/>
          </p:nvSpPr>
          <p:spPr>
            <a:xfrm>
              <a:off x="4542037" y="4018796"/>
              <a:ext cx="26555" cy="12195"/>
            </a:xfrm>
            <a:custGeom>
              <a:avLst/>
              <a:gdLst/>
              <a:ahLst/>
              <a:cxnLst/>
              <a:rect l="l" t="t" r="r" b="b"/>
              <a:pathLst>
                <a:path w="744" h="405" extrusionOk="0">
                  <a:moveTo>
                    <a:pt x="306" y="0"/>
                  </a:moveTo>
                  <a:cubicBezTo>
                    <a:pt x="1" y="134"/>
                    <a:pt x="90" y="405"/>
                    <a:pt x="693" y="362"/>
                  </a:cubicBezTo>
                  <a:cubicBezTo>
                    <a:pt x="744" y="154"/>
                    <a:pt x="646" y="21"/>
                    <a:pt x="3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4" name="Google Shape;9984;p5"/>
            <p:cNvSpPr/>
            <p:nvPr/>
          </p:nvSpPr>
          <p:spPr>
            <a:xfrm>
              <a:off x="3406786" y="4026172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100" y="117"/>
                  </a:moveTo>
                  <a:cubicBezTo>
                    <a:pt x="151" y="143"/>
                    <a:pt x="392" y="72"/>
                    <a:pt x="292" y="25"/>
                  </a:cubicBezTo>
                  <a:cubicBezTo>
                    <a:pt x="242" y="0"/>
                    <a:pt x="1" y="71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5" name="Google Shape;9985;p5"/>
            <p:cNvSpPr/>
            <p:nvPr/>
          </p:nvSpPr>
          <p:spPr>
            <a:xfrm>
              <a:off x="7898854" y="4008408"/>
              <a:ext cx="35478" cy="19120"/>
            </a:xfrm>
            <a:custGeom>
              <a:avLst/>
              <a:gdLst/>
              <a:ahLst/>
              <a:cxnLst/>
              <a:rect l="l" t="t" r="r" b="b"/>
              <a:pathLst>
                <a:path w="994" h="635" extrusionOk="0">
                  <a:moveTo>
                    <a:pt x="557" y="617"/>
                  </a:moveTo>
                  <a:cubicBezTo>
                    <a:pt x="507" y="353"/>
                    <a:pt x="994" y="337"/>
                    <a:pt x="944" y="72"/>
                  </a:cubicBezTo>
                  <a:cubicBezTo>
                    <a:pt x="0" y="0"/>
                    <a:pt x="77" y="635"/>
                    <a:pt x="557" y="6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6" name="Google Shape;9986;p5"/>
            <p:cNvSpPr/>
            <p:nvPr/>
          </p:nvSpPr>
          <p:spPr>
            <a:xfrm>
              <a:off x="2732211" y="402349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99" y="116"/>
                  </a:moveTo>
                  <a:cubicBezTo>
                    <a:pt x="155" y="142"/>
                    <a:pt x="394" y="71"/>
                    <a:pt x="295" y="24"/>
                  </a:cubicBezTo>
                  <a:cubicBezTo>
                    <a:pt x="242" y="1"/>
                    <a:pt x="1" y="69"/>
                    <a:pt x="9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7" name="Google Shape;9987;p5"/>
            <p:cNvSpPr/>
            <p:nvPr/>
          </p:nvSpPr>
          <p:spPr>
            <a:xfrm>
              <a:off x="1926860" y="4023493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4"/>
                  </a:moveTo>
                  <a:cubicBezTo>
                    <a:pt x="242" y="1"/>
                    <a:pt x="1" y="69"/>
                    <a:pt x="103" y="116"/>
                  </a:cubicBezTo>
                  <a:cubicBezTo>
                    <a:pt x="157" y="140"/>
                    <a:pt x="395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8" name="Google Shape;9988;p5"/>
            <p:cNvSpPr/>
            <p:nvPr/>
          </p:nvSpPr>
          <p:spPr>
            <a:xfrm>
              <a:off x="4975336" y="4007806"/>
              <a:ext cx="34086" cy="17223"/>
            </a:xfrm>
            <a:custGeom>
              <a:avLst/>
              <a:gdLst/>
              <a:ahLst/>
              <a:cxnLst/>
              <a:rect l="l" t="t" r="r" b="b"/>
              <a:pathLst>
                <a:path w="955" h="572" extrusionOk="0">
                  <a:moveTo>
                    <a:pt x="700" y="545"/>
                  </a:moveTo>
                  <a:cubicBezTo>
                    <a:pt x="862" y="441"/>
                    <a:pt x="955" y="302"/>
                    <a:pt x="893" y="92"/>
                  </a:cubicBezTo>
                  <a:cubicBezTo>
                    <a:pt x="626" y="95"/>
                    <a:pt x="467" y="48"/>
                    <a:pt x="313" y="1"/>
                  </a:cubicBezTo>
                  <a:cubicBezTo>
                    <a:pt x="1" y="147"/>
                    <a:pt x="83" y="571"/>
                    <a:pt x="700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9" name="Google Shape;9989;p5"/>
            <p:cNvSpPr/>
            <p:nvPr/>
          </p:nvSpPr>
          <p:spPr>
            <a:xfrm>
              <a:off x="2770829" y="4012021"/>
              <a:ext cx="20095" cy="16259"/>
            </a:xfrm>
            <a:custGeom>
              <a:avLst/>
              <a:gdLst/>
              <a:ahLst/>
              <a:cxnLst/>
              <a:rect l="l" t="t" r="r" b="b"/>
              <a:pathLst>
                <a:path w="563" h="540" extrusionOk="0">
                  <a:moveTo>
                    <a:pt x="562" y="405"/>
                  </a:moveTo>
                  <a:lnTo>
                    <a:pt x="562" y="134"/>
                  </a:lnTo>
                  <a:cubicBezTo>
                    <a:pt x="1" y="1"/>
                    <a:pt x="1" y="540"/>
                    <a:pt x="562" y="4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0" name="Google Shape;9990;p5"/>
            <p:cNvSpPr/>
            <p:nvPr/>
          </p:nvSpPr>
          <p:spPr>
            <a:xfrm>
              <a:off x="6573045" y="4017983"/>
              <a:ext cx="13920" cy="4246"/>
            </a:xfrm>
            <a:custGeom>
              <a:avLst/>
              <a:gdLst/>
              <a:ahLst/>
              <a:cxnLst/>
              <a:rect l="l" t="t" r="r" b="b"/>
              <a:pathLst>
                <a:path w="390" h="141" extrusionOk="0">
                  <a:moveTo>
                    <a:pt x="292" y="27"/>
                  </a:moveTo>
                  <a:cubicBezTo>
                    <a:pt x="237" y="1"/>
                    <a:pt x="0" y="70"/>
                    <a:pt x="101" y="116"/>
                  </a:cubicBezTo>
                  <a:cubicBezTo>
                    <a:pt x="151" y="141"/>
                    <a:pt x="389" y="73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1" name="Google Shape;9991;p5"/>
            <p:cNvSpPr/>
            <p:nvPr/>
          </p:nvSpPr>
          <p:spPr>
            <a:xfrm>
              <a:off x="2686382" y="4013286"/>
              <a:ext cx="21915" cy="8762"/>
            </a:xfrm>
            <a:custGeom>
              <a:avLst/>
              <a:gdLst/>
              <a:ahLst/>
              <a:cxnLst/>
              <a:rect l="l" t="t" r="r" b="b"/>
              <a:pathLst>
                <a:path w="614" h="291" extrusionOk="0">
                  <a:moveTo>
                    <a:pt x="614" y="272"/>
                  </a:moveTo>
                  <a:lnTo>
                    <a:pt x="614" y="0"/>
                  </a:lnTo>
                  <a:lnTo>
                    <a:pt x="33" y="0"/>
                  </a:lnTo>
                  <a:cubicBezTo>
                    <a:pt x="0" y="199"/>
                    <a:pt x="191" y="290"/>
                    <a:pt x="614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2" name="Google Shape;9992;p5"/>
            <p:cNvSpPr/>
            <p:nvPr/>
          </p:nvSpPr>
          <p:spPr>
            <a:xfrm>
              <a:off x="1888277" y="4010486"/>
              <a:ext cx="14670" cy="9575"/>
            </a:xfrm>
            <a:custGeom>
              <a:avLst/>
              <a:gdLst/>
              <a:ahLst/>
              <a:cxnLst/>
              <a:rect l="l" t="t" r="r" b="b"/>
              <a:pathLst>
                <a:path w="411" h="318" extrusionOk="0">
                  <a:moveTo>
                    <a:pt x="411" y="276"/>
                  </a:moveTo>
                  <a:lnTo>
                    <a:pt x="411" y="93"/>
                  </a:lnTo>
                  <a:cubicBezTo>
                    <a:pt x="220" y="93"/>
                    <a:pt x="184" y="19"/>
                    <a:pt x="26" y="1"/>
                  </a:cubicBezTo>
                  <a:cubicBezTo>
                    <a:pt x="45" y="146"/>
                    <a:pt x="1" y="318"/>
                    <a:pt x="411" y="2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3" name="Google Shape;9993;p5"/>
            <p:cNvSpPr/>
            <p:nvPr/>
          </p:nvSpPr>
          <p:spPr>
            <a:xfrm>
              <a:off x="1655173" y="4016026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49" y="70"/>
                    <a:pt x="381" y="88"/>
                    <a:pt x="385" y="1"/>
                  </a:cubicBezTo>
                  <a:cubicBezTo>
                    <a:pt x="235" y="22"/>
                    <a:pt x="5" y="2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4" name="Google Shape;9994;p5"/>
            <p:cNvSpPr/>
            <p:nvPr/>
          </p:nvSpPr>
          <p:spPr>
            <a:xfrm>
              <a:off x="8435017" y="4010185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2" y="103"/>
                  </a:moveTo>
                  <a:cubicBezTo>
                    <a:pt x="193" y="52"/>
                    <a:pt x="37" y="0"/>
                    <a:pt x="0" y="103"/>
                  </a:cubicBezTo>
                  <a:cubicBezTo>
                    <a:pt x="0" y="153"/>
                    <a:pt x="158" y="205"/>
                    <a:pt x="19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5" name="Google Shape;9995;p5"/>
            <p:cNvSpPr/>
            <p:nvPr/>
          </p:nvSpPr>
          <p:spPr>
            <a:xfrm>
              <a:off x="7502282" y="4012443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91" y="28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2" y="143"/>
                    <a:pt x="389" y="75"/>
                    <a:pt x="291" y="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6" name="Google Shape;9996;p5"/>
            <p:cNvSpPr/>
            <p:nvPr/>
          </p:nvSpPr>
          <p:spPr>
            <a:xfrm>
              <a:off x="2343419" y="4010396"/>
              <a:ext cx="20737" cy="5871"/>
            </a:xfrm>
            <a:custGeom>
              <a:avLst/>
              <a:gdLst/>
              <a:ahLst/>
              <a:cxnLst/>
              <a:rect l="l" t="t" r="r" b="b"/>
              <a:pathLst>
                <a:path w="581" h="195" extrusionOk="0">
                  <a:moveTo>
                    <a:pt x="1" y="188"/>
                  </a:moveTo>
                  <a:cubicBezTo>
                    <a:pt x="334" y="194"/>
                    <a:pt x="497" y="118"/>
                    <a:pt x="580" y="6"/>
                  </a:cubicBezTo>
                  <a:cubicBezTo>
                    <a:pt x="250" y="1"/>
                    <a:pt x="87" y="77"/>
                    <a:pt x="1" y="18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7" name="Google Shape;9997;p5"/>
            <p:cNvSpPr/>
            <p:nvPr/>
          </p:nvSpPr>
          <p:spPr>
            <a:xfrm>
              <a:off x="2708261" y="4005066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92"/>
                  </a:moveTo>
                  <a:cubicBezTo>
                    <a:pt x="385" y="92"/>
                    <a:pt x="351" y="17"/>
                    <a:pt x="194" y="0"/>
                  </a:cubicBezTo>
                  <a:cubicBezTo>
                    <a:pt x="194" y="92"/>
                    <a:pt x="37" y="108"/>
                    <a:pt x="1" y="181"/>
                  </a:cubicBezTo>
                  <a:cubicBezTo>
                    <a:pt x="194" y="181"/>
                    <a:pt x="231" y="255"/>
                    <a:pt x="386" y="273"/>
                  </a:cubicBezTo>
                  <a:cubicBezTo>
                    <a:pt x="385" y="183"/>
                    <a:pt x="543" y="165"/>
                    <a:pt x="58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8" name="Google Shape;9998;p5"/>
            <p:cNvSpPr/>
            <p:nvPr/>
          </p:nvSpPr>
          <p:spPr>
            <a:xfrm>
              <a:off x="6184611" y="3997599"/>
              <a:ext cx="26555" cy="15326"/>
            </a:xfrm>
            <a:custGeom>
              <a:avLst/>
              <a:gdLst/>
              <a:ahLst/>
              <a:cxnLst/>
              <a:rect l="l" t="t" r="r" b="b"/>
              <a:pathLst>
                <a:path w="744" h="509" extrusionOk="0">
                  <a:moveTo>
                    <a:pt x="1" y="74"/>
                  </a:moveTo>
                  <a:lnTo>
                    <a:pt x="1" y="438"/>
                  </a:lnTo>
                  <a:cubicBezTo>
                    <a:pt x="744" y="508"/>
                    <a:pt x="744" y="0"/>
                    <a:pt x="1" y="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9" name="Google Shape;9999;p5"/>
            <p:cNvSpPr/>
            <p:nvPr/>
          </p:nvSpPr>
          <p:spPr>
            <a:xfrm>
              <a:off x="5555185" y="3994137"/>
              <a:ext cx="35228" cy="16470"/>
            </a:xfrm>
            <a:custGeom>
              <a:avLst/>
              <a:gdLst/>
              <a:ahLst/>
              <a:cxnLst/>
              <a:rect l="l" t="t" r="r" b="b"/>
              <a:pathLst>
                <a:path w="987" h="547" extrusionOk="0">
                  <a:moveTo>
                    <a:pt x="847" y="1"/>
                  </a:moveTo>
                  <a:lnTo>
                    <a:pt x="75" y="1"/>
                  </a:lnTo>
                  <a:cubicBezTo>
                    <a:pt x="1" y="307"/>
                    <a:pt x="409" y="390"/>
                    <a:pt x="653" y="546"/>
                  </a:cubicBezTo>
                  <a:cubicBezTo>
                    <a:pt x="651" y="332"/>
                    <a:pt x="986" y="279"/>
                    <a:pt x="84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0" name="Google Shape;10000;p5"/>
            <p:cNvSpPr/>
            <p:nvPr/>
          </p:nvSpPr>
          <p:spPr>
            <a:xfrm>
              <a:off x="2959425" y="4001604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3" y="25"/>
                  </a:moveTo>
                  <a:cubicBezTo>
                    <a:pt x="239" y="1"/>
                    <a:pt x="1" y="70"/>
                    <a:pt x="99" y="117"/>
                  </a:cubicBezTo>
                  <a:cubicBezTo>
                    <a:pt x="151" y="142"/>
                    <a:pt x="390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1" name="Google Shape;10001;p5"/>
            <p:cNvSpPr/>
            <p:nvPr/>
          </p:nvSpPr>
          <p:spPr>
            <a:xfrm>
              <a:off x="7643444" y="3994137"/>
              <a:ext cx="20773" cy="8250"/>
            </a:xfrm>
            <a:custGeom>
              <a:avLst/>
              <a:gdLst/>
              <a:ahLst/>
              <a:cxnLst/>
              <a:rect l="l" t="t" r="r" b="b"/>
              <a:pathLst>
                <a:path w="582" h="274" extrusionOk="0">
                  <a:moveTo>
                    <a:pt x="581" y="1"/>
                  </a:moveTo>
                  <a:lnTo>
                    <a:pt x="1" y="1"/>
                  </a:lnTo>
                  <a:lnTo>
                    <a:pt x="1" y="273"/>
                  </a:lnTo>
                  <a:lnTo>
                    <a:pt x="581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2" name="Google Shape;10002;p5"/>
            <p:cNvSpPr/>
            <p:nvPr/>
          </p:nvSpPr>
          <p:spPr>
            <a:xfrm>
              <a:off x="8324872" y="399383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2"/>
                  </a:moveTo>
                  <a:cubicBezTo>
                    <a:pt x="196" y="52"/>
                    <a:pt x="38" y="0"/>
                    <a:pt x="0" y="102"/>
                  </a:cubicBezTo>
                  <a:cubicBezTo>
                    <a:pt x="0" y="152"/>
                    <a:pt x="156" y="205"/>
                    <a:pt x="195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3" name="Google Shape;10003;p5"/>
            <p:cNvSpPr/>
            <p:nvPr/>
          </p:nvSpPr>
          <p:spPr>
            <a:xfrm>
              <a:off x="5134343" y="399067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6"/>
                  </a:moveTo>
                  <a:cubicBezTo>
                    <a:pt x="155" y="142"/>
                    <a:pt x="394" y="74"/>
                    <a:pt x="296" y="27"/>
                  </a:cubicBezTo>
                  <a:cubicBezTo>
                    <a:pt x="243" y="1"/>
                    <a:pt x="1" y="69"/>
                    <a:pt x="102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4" name="Google Shape;10004;p5"/>
            <p:cNvSpPr/>
            <p:nvPr/>
          </p:nvSpPr>
          <p:spPr>
            <a:xfrm>
              <a:off x="1391232" y="3968153"/>
              <a:ext cx="52290" cy="28032"/>
            </a:xfrm>
            <a:custGeom>
              <a:avLst/>
              <a:gdLst/>
              <a:ahLst/>
              <a:cxnLst/>
              <a:rect l="l" t="t" r="r" b="b"/>
              <a:pathLst>
                <a:path w="1465" h="931" extrusionOk="0">
                  <a:moveTo>
                    <a:pt x="451" y="591"/>
                  </a:moveTo>
                  <a:cubicBezTo>
                    <a:pt x="588" y="702"/>
                    <a:pt x="338" y="930"/>
                    <a:pt x="838" y="864"/>
                  </a:cubicBezTo>
                  <a:cubicBezTo>
                    <a:pt x="1465" y="635"/>
                    <a:pt x="635" y="1"/>
                    <a:pt x="66" y="319"/>
                  </a:cubicBezTo>
                  <a:cubicBezTo>
                    <a:pt x="0" y="501"/>
                    <a:pt x="337" y="495"/>
                    <a:pt x="451" y="5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5" name="Google Shape;10005;p5"/>
            <p:cNvSpPr/>
            <p:nvPr/>
          </p:nvSpPr>
          <p:spPr>
            <a:xfrm>
              <a:off x="7058312" y="3985917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1" y="182"/>
                  </a:moveTo>
                  <a:lnTo>
                    <a:pt x="387" y="182"/>
                  </a:lnTo>
                  <a:lnTo>
                    <a:pt x="387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6" name="Google Shape;10006;p5"/>
            <p:cNvSpPr/>
            <p:nvPr/>
          </p:nvSpPr>
          <p:spPr>
            <a:xfrm>
              <a:off x="2972631" y="3983177"/>
              <a:ext cx="29482" cy="9936"/>
            </a:xfrm>
            <a:custGeom>
              <a:avLst/>
              <a:gdLst/>
              <a:ahLst/>
              <a:cxnLst/>
              <a:rect l="l" t="t" r="r" b="b"/>
              <a:pathLst>
                <a:path w="826" h="330" extrusionOk="0">
                  <a:moveTo>
                    <a:pt x="693" y="273"/>
                  </a:moveTo>
                  <a:cubicBezTo>
                    <a:pt x="825" y="29"/>
                    <a:pt x="295" y="97"/>
                    <a:pt x="114" y="0"/>
                  </a:cubicBezTo>
                  <a:cubicBezTo>
                    <a:pt x="0" y="238"/>
                    <a:pt x="191" y="329"/>
                    <a:pt x="693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7" name="Google Shape;10007;p5"/>
            <p:cNvSpPr/>
            <p:nvPr/>
          </p:nvSpPr>
          <p:spPr>
            <a:xfrm>
              <a:off x="1665346" y="3987904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100" y="116"/>
                  </a:moveTo>
                  <a:cubicBezTo>
                    <a:pt x="151" y="141"/>
                    <a:pt x="391" y="72"/>
                    <a:pt x="293" y="25"/>
                  </a:cubicBezTo>
                  <a:cubicBezTo>
                    <a:pt x="240" y="0"/>
                    <a:pt x="1" y="71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8" name="Google Shape;10008;p5"/>
            <p:cNvSpPr/>
            <p:nvPr/>
          </p:nvSpPr>
          <p:spPr>
            <a:xfrm>
              <a:off x="2873479" y="3982846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2" y="103"/>
                  </a:moveTo>
                  <a:cubicBezTo>
                    <a:pt x="195" y="53"/>
                    <a:pt x="37" y="1"/>
                    <a:pt x="1" y="103"/>
                  </a:cubicBezTo>
                  <a:cubicBezTo>
                    <a:pt x="1" y="154"/>
                    <a:pt x="155" y="206"/>
                    <a:pt x="19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9" name="Google Shape;10009;p5"/>
            <p:cNvSpPr/>
            <p:nvPr/>
          </p:nvSpPr>
          <p:spPr>
            <a:xfrm>
              <a:off x="1059655" y="3985134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7"/>
                  </a:moveTo>
                  <a:cubicBezTo>
                    <a:pt x="238" y="1"/>
                    <a:pt x="0" y="71"/>
                    <a:pt x="101" y="119"/>
                  </a:cubicBezTo>
                  <a:cubicBezTo>
                    <a:pt x="152" y="143"/>
                    <a:pt x="393" y="75"/>
                    <a:pt x="295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0" name="Google Shape;10010;p5"/>
            <p:cNvSpPr/>
            <p:nvPr/>
          </p:nvSpPr>
          <p:spPr>
            <a:xfrm>
              <a:off x="715550" y="398516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8" y="118"/>
                  </a:moveTo>
                  <a:cubicBezTo>
                    <a:pt x="151" y="142"/>
                    <a:pt x="392" y="74"/>
                    <a:pt x="291" y="26"/>
                  </a:cubicBezTo>
                  <a:cubicBezTo>
                    <a:pt x="239" y="1"/>
                    <a:pt x="0" y="70"/>
                    <a:pt x="98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1" name="Google Shape;10011;p5"/>
            <p:cNvSpPr/>
            <p:nvPr/>
          </p:nvSpPr>
          <p:spPr>
            <a:xfrm>
              <a:off x="546977" y="3977005"/>
              <a:ext cx="28411" cy="11743"/>
            </a:xfrm>
            <a:custGeom>
              <a:avLst/>
              <a:gdLst/>
              <a:ahLst/>
              <a:cxnLst/>
              <a:rect l="l" t="t" r="r" b="b"/>
              <a:pathLst>
                <a:path w="796" h="390" extrusionOk="0">
                  <a:moveTo>
                    <a:pt x="770" y="25"/>
                  </a:moveTo>
                  <a:cubicBezTo>
                    <a:pt x="333" y="0"/>
                    <a:pt x="47" y="46"/>
                    <a:pt x="0" y="208"/>
                  </a:cubicBezTo>
                  <a:cubicBezTo>
                    <a:pt x="277" y="229"/>
                    <a:pt x="325" y="357"/>
                    <a:pt x="580" y="389"/>
                  </a:cubicBezTo>
                  <a:cubicBezTo>
                    <a:pt x="536" y="217"/>
                    <a:pt x="795" y="188"/>
                    <a:pt x="77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2" name="Google Shape;10012;p5"/>
            <p:cNvSpPr/>
            <p:nvPr/>
          </p:nvSpPr>
          <p:spPr>
            <a:xfrm>
              <a:off x="2143902" y="3975680"/>
              <a:ext cx="38798" cy="12676"/>
            </a:xfrm>
            <a:custGeom>
              <a:avLst/>
              <a:gdLst/>
              <a:ahLst/>
              <a:cxnLst/>
              <a:rect l="l" t="t" r="r" b="b"/>
              <a:pathLst>
                <a:path w="1087" h="421" extrusionOk="0">
                  <a:moveTo>
                    <a:pt x="963" y="341"/>
                  </a:moveTo>
                  <a:cubicBezTo>
                    <a:pt x="1086" y="121"/>
                    <a:pt x="44" y="0"/>
                    <a:pt x="0" y="161"/>
                  </a:cubicBezTo>
                  <a:cubicBezTo>
                    <a:pt x="368" y="198"/>
                    <a:pt x="349" y="420"/>
                    <a:pt x="963" y="34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3" name="Google Shape;10013;p5"/>
            <p:cNvSpPr/>
            <p:nvPr/>
          </p:nvSpPr>
          <p:spPr>
            <a:xfrm>
              <a:off x="8717161" y="3980498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7" y="1"/>
                  </a:moveTo>
                  <a:cubicBezTo>
                    <a:pt x="237" y="22"/>
                    <a:pt x="7" y="3"/>
                    <a:pt x="0" y="92"/>
                  </a:cubicBezTo>
                  <a:cubicBezTo>
                    <a:pt x="152" y="71"/>
                    <a:pt x="382" y="88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4" name="Google Shape;10014;p5"/>
            <p:cNvSpPr/>
            <p:nvPr/>
          </p:nvSpPr>
          <p:spPr>
            <a:xfrm>
              <a:off x="270687" y="3977758"/>
              <a:ext cx="21665" cy="6383"/>
            </a:xfrm>
            <a:custGeom>
              <a:avLst/>
              <a:gdLst/>
              <a:ahLst/>
              <a:cxnLst/>
              <a:rect l="l" t="t" r="r" b="b"/>
              <a:pathLst>
                <a:path w="607" h="212" extrusionOk="0">
                  <a:moveTo>
                    <a:pt x="606" y="0"/>
                  </a:moveTo>
                  <a:lnTo>
                    <a:pt x="27" y="0"/>
                  </a:lnTo>
                  <a:cubicBezTo>
                    <a:pt x="1" y="163"/>
                    <a:pt x="217" y="212"/>
                    <a:pt x="606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5" name="Google Shape;10015;p5"/>
            <p:cNvSpPr/>
            <p:nvPr/>
          </p:nvSpPr>
          <p:spPr>
            <a:xfrm>
              <a:off x="5640453" y="3971887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4" y="104"/>
                  </a:moveTo>
                  <a:cubicBezTo>
                    <a:pt x="194" y="53"/>
                    <a:pt x="37" y="1"/>
                    <a:pt x="1" y="104"/>
                  </a:cubicBezTo>
                  <a:cubicBezTo>
                    <a:pt x="1" y="155"/>
                    <a:pt x="156" y="208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6" name="Google Shape;10016;p5"/>
            <p:cNvSpPr/>
            <p:nvPr/>
          </p:nvSpPr>
          <p:spPr>
            <a:xfrm>
              <a:off x="4766253" y="3972278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7" name="Google Shape;10017;p5"/>
            <p:cNvSpPr/>
            <p:nvPr/>
          </p:nvSpPr>
          <p:spPr>
            <a:xfrm>
              <a:off x="2491184" y="3958759"/>
              <a:ext cx="40404" cy="18578"/>
            </a:xfrm>
            <a:custGeom>
              <a:avLst/>
              <a:gdLst/>
              <a:ahLst/>
              <a:cxnLst/>
              <a:rect l="l" t="t" r="r" b="b"/>
              <a:pathLst>
                <a:path w="1132" h="617" extrusionOk="0">
                  <a:moveTo>
                    <a:pt x="1069" y="450"/>
                  </a:moveTo>
                  <a:cubicBezTo>
                    <a:pt x="1132" y="1"/>
                    <a:pt x="0" y="212"/>
                    <a:pt x="103" y="540"/>
                  </a:cubicBezTo>
                  <a:cubicBezTo>
                    <a:pt x="647" y="617"/>
                    <a:pt x="602" y="412"/>
                    <a:pt x="1069" y="4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8" name="Google Shape;10018;p5"/>
            <p:cNvSpPr/>
            <p:nvPr/>
          </p:nvSpPr>
          <p:spPr>
            <a:xfrm>
              <a:off x="151012" y="3971495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4" y="27"/>
                  </a:moveTo>
                  <a:cubicBezTo>
                    <a:pt x="240" y="1"/>
                    <a:pt x="0" y="71"/>
                    <a:pt x="102" y="117"/>
                  </a:cubicBezTo>
                  <a:cubicBezTo>
                    <a:pt x="156" y="143"/>
                    <a:pt x="396" y="73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9" name="Google Shape;10019;p5"/>
            <p:cNvSpPr/>
            <p:nvPr/>
          </p:nvSpPr>
          <p:spPr>
            <a:xfrm>
              <a:off x="7719075" y="3966798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8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0" name="Google Shape;10020;p5"/>
            <p:cNvSpPr/>
            <p:nvPr/>
          </p:nvSpPr>
          <p:spPr>
            <a:xfrm>
              <a:off x="5279002" y="396878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5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2" y="142"/>
                    <a:pt x="390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1" name="Google Shape;10021;p5"/>
            <p:cNvSpPr/>
            <p:nvPr/>
          </p:nvSpPr>
          <p:spPr>
            <a:xfrm>
              <a:off x="4700580" y="3958639"/>
              <a:ext cx="28161" cy="13670"/>
            </a:xfrm>
            <a:custGeom>
              <a:avLst/>
              <a:gdLst/>
              <a:ahLst/>
              <a:cxnLst/>
              <a:rect l="l" t="t" r="r" b="b"/>
              <a:pathLst>
                <a:path w="789" h="454" extrusionOk="0">
                  <a:moveTo>
                    <a:pt x="489" y="454"/>
                  </a:moveTo>
                  <a:cubicBezTo>
                    <a:pt x="754" y="338"/>
                    <a:pt x="788" y="9"/>
                    <a:pt x="297" y="1"/>
                  </a:cubicBezTo>
                  <a:cubicBezTo>
                    <a:pt x="35" y="114"/>
                    <a:pt x="1" y="445"/>
                    <a:pt x="489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2" name="Google Shape;10022;p5"/>
            <p:cNvSpPr/>
            <p:nvPr/>
          </p:nvSpPr>
          <p:spPr>
            <a:xfrm>
              <a:off x="7268215" y="3957796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98" y="118"/>
                  </a:moveTo>
                  <a:cubicBezTo>
                    <a:pt x="152" y="144"/>
                    <a:pt x="393" y="75"/>
                    <a:pt x="293" y="29"/>
                  </a:cubicBezTo>
                  <a:cubicBezTo>
                    <a:pt x="238" y="0"/>
                    <a:pt x="0" y="71"/>
                    <a:pt x="98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3" name="Google Shape;10023;p5"/>
            <p:cNvSpPr/>
            <p:nvPr/>
          </p:nvSpPr>
          <p:spPr>
            <a:xfrm>
              <a:off x="3417280" y="3953069"/>
              <a:ext cx="34408" cy="9063"/>
            </a:xfrm>
            <a:custGeom>
              <a:avLst/>
              <a:gdLst/>
              <a:ahLst/>
              <a:cxnLst/>
              <a:rect l="l" t="t" r="r" b="b"/>
              <a:pathLst>
                <a:path w="964" h="301" extrusionOk="0">
                  <a:moveTo>
                    <a:pt x="192" y="275"/>
                  </a:moveTo>
                  <a:cubicBezTo>
                    <a:pt x="631" y="301"/>
                    <a:pt x="918" y="254"/>
                    <a:pt x="964" y="94"/>
                  </a:cubicBezTo>
                  <a:cubicBezTo>
                    <a:pt x="621" y="113"/>
                    <a:pt x="0" y="1"/>
                    <a:pt x="192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4" name="Google Shape;10024;p5"/>
            <p:cNvSpPr/>
            <p:nvPr/>
          </p:nvSpPr>
          <p:spPr>
            <a:xfrm>
              <a:off x="2484473" y="395785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1" y="27"/>
                  </a:moveTo>
                  <a:cubicBezTo>
                    <a:pt x="238" y="1"/>
                    <a:pt x="0" y="69"/>
                    <a:pt x="98" y="116"/>
                  </a:cubicBezTo>
                  <a:cubicBezTo>
                    <a:pt x="153" y="142"/>
                    <a:pt x="392" y="73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5" name="Google Shape;10025;p5"/>
            <p:cNvSpPr/>
            <p:nvPr/>
          </p:nvSpPr>
          <p:spPr>
            <a:xfrm>
              <a:off x="1868539" y="3955478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3" y="106"/>
                  </a:moveTo>
                  <a:cubicBezTo>
                    <a:pt x="0" y="154"/>
                    <a:pt x="157" y="208"/>
                    <a:pt x="194" y="106"/>
                  </a:cubicBezTo>
                  <a:cubicBezTo>
                    <a:pt x="194" y="54"/>
                    <a:pt x="38" y="0"/>
                    <a:pt x="3" y="1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6" name="Google Shape;10026;p5"/>
            <p:cNvSpPr/>
            <p:nvPr/>
          </p:nvSpPr>
          <p:spPr>
            <a:xfrm>
              <a:off x="6504231" y="3955116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3" y="26"/>
                  </a:moveTo>
                  <a:cubicBezTo>
                    <a:pt x="239" y="0"/>
                    <a:pt x="0" y="68"/>
                    <a:pt x="101" y="118"/>
                  </a:cubicBezTo>
                  <a:cubicBezTo>
                    <a:pt x="153" y="141"/>
                    <a:pt x="391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7" name="Google Shape;10027;p5"/>
            <p:cNvSpPr/>
            <p:nvPr/>
          </p:nvSpPr>
          <p:spPr>
            <a:xfrm>
              <a:off x="5921634" y="3948824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2" y="235"/>
                  </a:moveTo>
                  <a:cubicBezTo>
                    <a:pt x="251" y="139"/>
                    <a:pt x="72" y="1"/>
                    <a:pt x="29" y="144"/>
                  </a:cubicBezTo>
                  <a:cubicBezTo>
                    <a:pt x="0" y="238"/>
                    <a:pt x="180" y="379"/>
                    <a:pt x="222" y="2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8" name="Google Shape;10028;p5"/>
            <p:cNvSpPr/>
            <p:nvPr/>
          </p:nvSpPr>
          <p:spPr>
            <a:xfrm>
              <a:off x="54644" y="3952407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295" y="25"/>
                  </a:moveTo>
                  <a:cubicBezTo>
                    <a:pt x="242" y="0"/>
                    <a:pt x="1" y="68"/>
                    <a:pt x="103" y="116"/>
                  </a:cubicBezTo>
                  <a:cubicBezTo>
                    <a:pt x="157" y="140"/>
                    <a:pt x="395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9" name="Google Shape;10029;p5"/>
            <p:cNvSpPr/>
            <p:nvPr/>
          </p:nvSpPr>
          <p:spPr>
            <a:xfrm>
              <a:off x="4532257" y="3950389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7" y="20"/>
                    <a:pt x="7" y="3"/>
                    <a:pt x="1" y="92"/>
                  </a:cubicBezTo>
                  <a:cubicBezTo>
                    <a:pt x="150" y="70"/>
                    <a:pt x="383" y="90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0" name="Google Shape;10030;p5"/>
            <p:cNvSpPr/>
            <p:nvPr/>
          </p:nvSpPr>
          <p:spPr>
            <a:xfrm>
              <a:off x="6700358" y="3941838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3"/>
                  </a:moveTo>
                  <a:cubicBezTo>
                    <a:pt x="195" y="52"/>
                    <a:pt x="40" y="0"/>
                    <a:pt x="4" y="103"/>
                  </a:cubicBezTo>
                  <a:cubicBezTo>
                    <a:pt x="1" y="154"/>
                    <a:pt x="160" y="206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1" name="Google Shape;10031;p5"/>
            <p:cNvSpPr/>
            <p:nvPr/>
          </p:nvSpPr>
          <p:spPr>
            <a:xfrm>
              <a:off x="4645722" y="394418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2" name="Google Shape;10032;p5"/>
            <p:cNvSpPr/>
            <p:nvPr/>
          </p:nvSpPr>
          <p:spPr>
            <a:xfrm>
              <a:off x="2680707" y="3939460"/>
              <a:ext cx="15027" cy="9244"/>
            </a:xfrm>
            <a:custGeom>
              <a:avLst/>
              <a:gdLst/>
              <a:ahLst/>
              <a:cxnLst/>
              <a:rect l="l" t="t" r="r" b="b"/>
              <a:pathLst>
                <a:path w="421" h="307" extrusionOk="0">
                  <a:moveTo>
                    <a:pt x="387" y="274"/>
                  </a:moveTo>
                  <a:cubicBezTo>
                    <a:pt x="355" y="165"/>
                    <a:pt x="420" y="15"/>
                    <a:pt x="192" y="1"/>
                  </a:cubicBezTo>
                  <a:cubicBezTo>
                    <a:pt x="183" y="56"/>
                    <a:pt x="165" y="107"/>
                    <a:pt x="0" y="92"/>
                  </a:cubicBezTo>
                  <a:cubicBezTo>
                    <a:pt x="24" y="202"/>
                    <a:pt x="59" y="306"/>
                    <a:pt x="387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3" name="Google Shape;10033;p5"/>
            <p:cNvSpPr/>
            <p:nvPr/>
          </p:nvSpPr>
          <p:spPr>
            <a:xfrm>
              <a:off x="2611822" y="3944940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40" y="20"/>
                    <a:pt x="6" y="3"/>
                    <a:pt x="1" y="92"/>
                  </a:cubicBezTo>
                  <a:cubicBezTo>
                    <a:pt x="152" y="71"/>
                    <a:pt x="383" y="88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4" name="Google Shape;10034;p5"/>
            <p:cNvSpPr/>
            <p:nvPr/>
          </p:nvSpPr>
          <p:spPr>
            <a:xfrm>
              <a:off x="2570598" y="3933227"/>
              <a:ext cx="30517" cy="11743"/>
            </a:xfrm>
            <a:custGeom>
              <a:avLst/>
              <a:gdLst/>
              <a:ahLst/>
              <a:cxnLst/>
              <a:rect l="l" t="t" r="r" b="b"/>
              <a:pathLst>
                <a:path w="855" h="390" extrusionOk="0">
                  <a:moveTo>
                    <a:pt x="771" y="25"/>
                  </a:moveTo>
                  <a:cubicBezTo>
                    <a:pt x="333" y="0"/>
                    <a:pt x="48" y="46"/>
                    <a:pt x="1" y="208"/>
                  </a:cubicBezTo>
                  <a:cubicBezTo>
                    <a:pt x="275" y="229"/>
                    <a:pt x="326" y="358"/>
                    <a:pt x="579" y="389"/>
                  </a:cubicBezTo>
                  <a:cubicBezTo>
                    <a:pt x="639" y="267"/>
                    <a:pt x="854" y="216"/>
                    <a:pt x="77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5" name="Google Shape;10035;p5"/>
            <p:cNvSpPr/>
            <p:nvPr/>
          </p:nvSpPr>
          <p:spPr>
            <a:xfrm>
              <a:off x="4074474" y="3933227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98" y="116"/>
                  </a:moveTo>
                  <a:cubicBezTo>
                    <a:pt x="152" y="143"/>
                    <a:pt x="391" y="72"/>
                    <a:pt x="293" y="25"/>
                  </a:cubicBezTo>
                  <a:cubicBezTo>
                    <a:pt x="241" y="0"/>
                    <a:pt x="1" y="69"/>
                    <a:pt x="9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6" name="Google Shape;10036;p5"/>
            <p:cNvSpPr/>
            <p:nvPr/>
          </p:nvSpPr>
          <p:spPr>
            <a:xfrm>
              <a:off x="7264896" y="3927928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6" y="111"/>
                  </a:moveTo>
                  <a:cubicBezTo>
                    <a:pt x="344" y="0"/>
                    <a:pt x="172" y="56"/>
                    <a:pt x="1" y="111"/>
                  </a:cubicBezTo>
                  <a:cubicBezTo>
                    <a:pt x="2" y="202"/>
                    <a:pt x="340" y="226"/>
                    <a:pt x="386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7" name="Google Shape;10037;p5"/>
            <p:cNvSpPr/>
            <p:nvPr/>
          </p:nvSpPr>
          <p:spPr>
            <a:xfrm>
              <a:off x="5987913" y="3927808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3" y="24"/>
                  </a:moveTo>
                  <a:cubicBezTo>
                    <a:pt x="238" y="0"/>
                    <a:pt x="1" y="68"/>
                    <a:pt x="101" y="115"/>
                  </a:cubicBezTo>
                  <a:cubicBezTo>
                    <a:pt x="153" y="140"/>
                    <a:pt x="394" y="71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8" name="Google Shape;10038;p5"/>
            <p:cNvSpPr/>
            <p:nvPr/>
          </p:nvSpPr>
          <p:spPr>
            <a:xfrm>
              <a:off x="2952037" y="3920341"/>
              <a:ext cx="26698" cy="12255"/>
            </a:xfrm>
            <a:custGeom>
              <a:avLst/>
              <a:gdLst/>
              <a:ahLst/>
              <a:cxnLst/>
              <a:rect l="l" t="t" r="r" b="b"/>
              <a:pathLst>
                <a:path w="748" h="407" extrusionOk="0">
                  <a:moveTo>
                    <a:pt x="691" y="363"/>
                  </a:moveTo>
                  <a:cubicBezTo>
                    <a:pt x="747" y="155"/>
                    <a:pt x="645" y="22"/>
                    <a:pt x="306" y="0"/>
                  </a:cubicBezTo>
                  <a:cubicBezTo>
                    <a:pt x="0" y="135"/>
                    <a:pt x="89" y="406"/>
                    <a:pt x="691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9" name="Google Shape;10039;p5"/>
            <p:cNvSpPr/>
            <p:nvPr/>
          </p:nvSpPr>
          <p:spPr>
            <a:xfrm>
              <a:off x="2170992" y="3914861"/>
              <a:ext cx="38584" cy="16440"/>
            </a:xfrm>
            <a:custGeom>
              <a:avLst/>
              <a:gdLst/>
              <a:ahLst/>
              <a:cxnLst/>
              <a:rect l="l" t="t" r="r" b="b"/>
              <a:pathLst>
                <a:path w="1081" h="546" extrusionOk="0">
                  <a:moveTo>
                    <a:pt x="589" y="545"/>
                  </a:moveTo>
                  <a:cubicBezTo>
                    <a:pt x="609" y="401"/>
                    <a:pt x="1080" y="473"/>
                    <a:pt x="973" y="271"/>
                  </a:cubicBezTo>
                  <a:cubicBezTo>
                    <a:pt x="625" y="195"/>
                    <a:pt x="445" y="39"/>
                    <a:pt x="11" y="1"/>
                  </a:cubicBezTo>
                  <a:cubicBezTo>
                    <a:pt x="1" y="277"/>
                    <a:pt x="186" y="463"/>
                    <a:pt x="589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0" name="Google Shape;10040;p5"/>
            <p:cNvSpPr/>
            <p:nvPr/>
          </p:nvSpPr>
          <p:spPr>
            <a:xfrm>
              <a:off x="6862042" y="3925098"/>
              <a:ext cx="14099" cy="4185"/>
            </a:xfrm>
            <a:custGeom>
              <a:avLst/>
              <a:gdLst/>
              <a:ahLst/>
              <a:cxnLst/>
              <a:rect l="l" t="t" r="r" b="b"/>
              <a:pathLst>
                <a:path w="395" h="139" extrusionOk="0">
                  <a:moveTo>
                    <a:pt x="293" y="25"/>
                  </a:moveTo>
                  <a:cubicBezTo>
                    <a:pt x="241" y="0"/>
                    <a:pt x="0" y="68"/>
                    <a:pt x="102" y="116"/>
                  </a:cubicBezTo>
                  <a:cubicBezTo>
                    <a:pt x="154" y="138"/>
                    <a:pt x="395" y="71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1" name="Google Shape;10041;p5"/>
            <p:cNvSpPr/>
            <p:nvPr/>
          </p:nvSpPr>
          <p:spPr>
            <a:xfrm>
              <a:off x="8424524" y="392232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7"/>
                  </a:moveTo>
                  <a:cubicBezTo>
                    <a:pt x="153" y="140"/>
                    <a:pt x="393" y="73"/>
                    <a:pt x="292" y="24"/>
                  </a:cubicBezTo>
                  <a:cubicBezTo>
                    <a:pt x="239" y="1"/>
                    <a:pt x="1" y="67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2" name="Google Shape;10042;p5"/>
            <p:cNvSpPr/>
            <p:nvPr/>
          </p:nvSpPr>
          <p:spPr>
            <a:xfrm>
              <a:off x="7395742" y="3911670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89" y="471"/>
                  </a:moveTo>
                  <a:lnTo>
                    <a:pt x="578" y="471"/>
                  </a:lnTo>
                  <a:cubicBezTo>
                    <a:pt x="474" y="338"/>
                    <a:pt x="803" y="1"/>
                    <a:pt x="384" y="17"/>
                  </a:cubicBezTo>
                  <a:cubicBezTo>
                    <a:pt x="525" y="265"/>
                    <a:pt x="3" y="199"/>
                    <a:pt x="0" y="380"/>
                  </a:cubicBezTo>
                  <a:cubicBezTo>
                    <a:pt x="116" y="383"/>
                    <a:pt x="227" y="393"/>
                    <a:pt x="189" y="4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3" name="Google Shape;10043;p5"/>
            <p:cNvSpPr/>
            <p:nvPr/>
          </p:nvSpPr>
          <p:spPr>
            <a:xfrm>
              <a:off x="5026803" y="3916005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4" y="233"/>
                  </a:moveTo>
                  <a:cubicBezTo>
                    <a:pt x="250" y="139"/>
                    <a:pt x="74" y="1"/>
                    <a:pt x="28" y="144"/>
                  </a:cubicBezTo>
                  <a:cubicBezTo>
                    <a:pt x="1" y="239"/>
                    <a:pt x="178" y="379"/>
                    <a:pt x="224" y="2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4" name="Google Shape;10044;p5"/>
            <p:cNvSpPr/>
            <p:nvPr/>
          </p:nvSpPr>
          <p:spPr>
            <a:xfrm>
              <a:off x="2388141" y="3916878"/>
              <a:ext cx="13884" cy="4215"/>
            </a:xfrm>
            <a:custGeom>
              <a:avLst/>
              <a:gdLst/>
              <a:ahLst/>
              <a:cxnLst/>
              <a:rect l="l" t="t" r="r" b="b"/>
              <a:pathLst>
                <a:path w="389" h="140" extrusionOk="0">
                  <a:moveTo>
                    <a:pt x="291" y="25"/>
                  </a:moveTo>
                  <a:cubicBezTo>
                    <a:pt x="237" y="0"/>
                    <a:pt x="1" y="69"/>
                    <a:pt x="100" y="116"/>
                  </a:cubicBezTo>
                  <a:cubicBezTo>
                    <a:pt x="151" y="140"/>
                    <a:pt x="389" y="71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5" name="Google Shape;10045;p5"/>
            <p:cNvSpPr/>
            <p:nvPr/>
          </p:nvSpPr>
          <p:spPr>
            <a:xfrm>
              <a:off x="2116312" y="3914861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7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6" name="Google Shape;10046;p5"/>
            <p:cNvSpPr/>
            <p:nvPr/>
          </p:nvSpPr>
          <p:spPr>
            <a:xfrm>
              <a:off x="6266809" y="3906310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4" y="103"/>
                  </a:moveTo>
                  <a:cubicBezTo>
                    <a:pt x="195" y="52"/>
                    <a:pt x="37" y="0"/>
                    <a:pt x="2" y="103"/>
                  </a:cubicBezTo>
                  <a:cubicBezTo>
                    <a:pt x="0" y="154"/>
                    <a:pt x="156" y="205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7" name="Google Shape;10047;p5"/>
            <p:cNvSpPr/>
            <p:nvPr/>
          </p:nvSpPr>
          <p:spPr>
            <a:xfrm>
              <a:off x="3268659" y="3894719"/>
              <a:ext cx="52254" cy="22733"/>
            </a:xfrm>
            <a:custGeom>
              <a:avLst/>
              <a:gdLst/>
              <a:ahLst/>
              <a:cxnLst/>
              <a:rect l="l" t="t" r="r" b="b"/>
              <a:pathLst>
                <a:path w="1464" h="755" extrusionOk="0">
                  <a:moveTo>
                    <a:pt x="1464" y="397"/>
                  </a:moveTo>
                  <a:cubicBezTo>
                    <a:pt x="1346" y="272"/>
                    <a:pt x="721" y="384"/>
                    <a:pt x="692" y="214"/>
                  </a:cubicBezTo>
                  <a:cubicBezTo>
                    <a:pt x="670" y="105"/>
                    <a:pt x="636" y="0"/>
                    <a:pt x="306" y="33"/>
                  </a:cubicBezTo>
                  <a:cubicBezTo>
                    <a:pt x="0" y="475"/>
                    <a:pt x="1244" y="755"/>
                    <a:pt x="1464" y="3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8" name="Google Shape;10048;p5"/>
            <p:cNvSpPr/>
            <p:nvPr/>
          </p:nvSpPr>
          <p:spPr>
            <a:xfrm>
              <a:off x="7825722" y="390314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6"/>
                  </a:moveTo>
                  <a:cubicBezTo>
                    <a:pt x="240" y="1"/>
                    <a:pt x="0" y="70"/>
                    <a:pt x="99" y="116"/>
                  </a:cubicBezTo>
                  <a:cubicBezTo>
                    <a:pt x="154" y="142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9" name="Google Shape;10049;p5"/>
            <p:cNvSpPr/>
            <p:nvPr/>
          </p:nvSpPr>
          <p:spPr>
            <a:xfrm>
              <a:off x="3334617" y="390116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1" y="183"/>
                  </a:moveTo>
                  <a:lnTo>
                    <a:pt x="386" y="183"/>
                  </a:lnTo>
                  <a:lnTo>
                    <a:pt x="386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0" name="Google Shape;10050;p5"/>
            <p:cNvSpPr/>
            <p:nvPr/>
          </p:nvSpPr>
          <p:spPr>
            <a:xfrm>
              <a:off x="1896129" y="3903902"/>
              <a:ext cx="13670" cy="2740"/>
            </a:xfrm>
            <a:custGeom>
              <a:avLst/>
              <a:gdLst/>
              <a:ahLst/>
              <a:cxnLst/>
              <a:rect l="l" t="t" r="r" b="b"/>
              <a:pathLst>
                <a:path w="383" h="91" extrusionOk="0">
                  <a:moveTo>
                    <a:pt x="383" y="1"/>
                  </a:moveTo>
                  <a:cubicBezTo>
                    <a:pt x="235" y="20"/>
                    <a:pt x="4" y="4"/>
                    <a:pt x="0" y="91"/>
                  </a:cubicBezTo>
                  <a:cubicBezTo>
                    <a:pt x="148" y="72"/>
                    <a:pt x="379" y="89"/>
                    <a:pt x="38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1" name="Google Shape;10051;p5"/>
            <p:cNvSpPr/>
            <p:nvPr/>
          </p:nvSpPr>
          <p:spPr>
            <a:xfrm>
              <a:off x="6467041" y="3890263"/>
              <a:ext cx="29018" cy="10930"/>
            </a:xfrm>
            <a:custGeom>
              <a:avLst/>
              <a:gdLst/>
              <a:ahLst/>
              <a:cxnLst/>
              <a:rect l="l" t="t" r="r" b="b"/>
              <a:pathLst>
                <a:path w="813" h="363" extrusionOk="0">
                  <a:moveTo>
                    <a:pt x="562" y="362"/>
                  </a:moveTo>
                  <a:cubicBezTo>
                    <a:pt x="813" y="243"/>
                    <a:pt x="681" y="88"/>
                    <a:pt x="370" y="1"/>
                  </a:cubicBezTo>
                  <a:cubicBezTo>
                    <a:pt x="344" y="226"/>
                    <a:pt x="1" y="284"/>
                    <a:pt x="562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2" name="Google Shape;10052;p5"/>
            <p:cNvSpPr/>
            <p:nvPr/>
          </p:nvSpPr>
          <p:spPr>
            <a:xfrm>
              <a:off x="130454" y="3897729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4"/>
                  </a:moveTo>
                  <a:cubicBezTo>
                    <a:pt x="241" y="1"/>
                    <a:pt x="1" y="68"/>
                    <a:pt x="99" y="114"/>
                  </a:cubicBezTo>
                  <a:cubicBezTo>
                    <a:pt x="152" y="140"/>
                    <a:pt x="392" y="70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3" name="Google Shape;10053;p5"/>
            <p:cNvSpPr/>
            <p:nvPr/>
          </p:nvSpPr>
          <p:spPr>
            <a:xfrm>
              <a:off x="8390081" y="3894990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5" y="24"/>
                  </a:moveTo>
                  <a:cubicBezTo>
                    <a:pt x="238" y="0"/>
                    <a:pt x="1" y="68"/>
                    <a:pt x="101" y="115"/>
                  </a:cubicBezTo>
                  <a:cubicBezTo>
                    <a:pt x="154" y="140"/>
                    <a:pt x="394" y="72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4" name="Google Shape;10054;p5"/>
            <p:cNvSpPr/>
            <p:nvPr/>
          </p:nvSpPr>
          <p:spPr>
            <a:xfrm>
              <a:off x="4552923" y="3895682"/>
              <a:ext cx="13813" cy="2800"/>
            </a:xfrm>
            <a:custGeom>
              <a:avLst/>
              <a:gdLst/>
              <a:ahLst/>
              <a:cxnLst/>
              <a:rect l="l" t="t" r="r" b="b"/>
              <a:pathLst>
                <a:path w="387" h="93" extrusionOk="0">
                  <a:moveTo>
                    <a:pt x="386" y="1"/>
                  </a:moveTo>
                  <a:cubicBezTo>
                    <a:pt x="236" y="23"/>
                    <a:pt x="7" y="5"/>
                    <a:pt x="0" y="92"/>
                  </a:cubicBezTo>
                  <a:cubicBezTo>
                    <a:pt x="151" y="73"/>
                    <a:pt x="383" y="91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5" name="Google Shape;10055;p5"/>
            <p:cNvSpPr/>
            <p:nvPr/>
          </p:nvSpPr>
          <p:spPr>
            <a:xfrm>
              <a:off x="8655200" y="3889570"/>
              <a:ext cx="13849" cy="7437"/>
            </a:xfrm>
            <a:custGeom>
              <a:avLst/>
              <a:gdLst/>
              <a:ahLst/>
              <a:cxnLst/>
              <a:rect l="l" t="t" r="r" b="b"/>
              <a:pathLst>
                <a:path w="388" h="247" extrusionOk="0">
                  <a:moveTo>
                    <a:pt x="388" y="115"/>
                  </a:moveTo>
                  <a:cubicBezTo>
                    <a:pt x="384" y="24"/>
                    <a:pt x="49" y="0"/>
                    <a:pt x="0" y="115"/>
                  </a:cubicBezTo>
                  <a:cubicBezTo>
                    <a:pt x="217" y="105"/>
                    <a:pt x="303" y="247"/>
                    <a:pt x="388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6" name="Google Shape;10056;p5"/>
            <p:cNvSpPr/>
            <p:nvPr/>
          </p:nvSpPr>
          <p:spPr>
            <a:xfrm>
              <a:off x="8928636" y="3882043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440" y="365"/>
                  </a:moveTo>
                  <a:cubicBezTo>
                    <a:pt x="500" y="241"/>
                    <a:pt x="716" y="191"/>
                    <a:pt x="635" y="1"/>
                  </a:cubicBezTo>
                  <a:lnTo>
                    <a:pt x="56" y="1"/>
                  </a:lnTo>
                  <a:cubicBezTo>
                    <a:pt x="0" y="208"/>
                    <a:pt x="102" y="341"/>
                    <a:pt x="440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7" name="Google Shape;10057;p5"/>
            <p:cNvSpPr/>
            <p:nvPr/>
          </p:nvSpPr>
          <p:spPr>
            <a:xfrm>
              <a:off x="6300966" y="3884030"/>
              <a:ext cx="20987" cy="9003"/>
            </a:xfrm>
            <a:custGeom>
              <a:avLst/>
              <a:gdLst/>
              <a:ahLst/>
              <a:cxnLst/>
              <a:rect l="l" t="t" r="r" b="b"/>
              <a:pathLst>
                <a:path w="588" h="299" extrusionOk="0">
                  <a:moveTo>
                    <a:pt x="393" y="299"/>
                  </a:moveTo>
                  <a:cubicBezTo>
                    <a:pt x="393" y="208"/>
                    <a:pt x="550" y="189"/>
                    <a:pt x="588" y="116"/>
                  </a:cubicBezTo>
                  <a:cubicBezTo>
                    <a:pt x="338" y="111"/>
                    <a:pt x="320" y="0"/>
                    <a:pt x="9" y="26"/>
                  </a:cubicBezTo>
                  <a:cubicBezTo>
                    <a:pt x="0" y="183"/>
                    <a:pt x="154" y="260"/>
                    <a:pt x="393" y="2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8" name="Google Shape;10058;p5"/>
            <p:cNvSpPr/>
            <p:nvPr/>
          </p:nvSpPr>
          <p:spPr>
            <a:xfrm>
              <a:off x="8624220" y="388677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98" y="117"/>
                  </a:moveTo>
                  <a:cubicBezTo>
                    <a:pt x="153" y="140"/>
                    <a:pt x="393" y="72"/>
                    <a:pt x="293" y="25"/>
                  </a:cubicBezTo>
                  <a:cubicBezTo>
                    <a:pt x="238" y="0"/>
                    <a:pt x="0" y="68"/>
                    <a:pt x="98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9" name="Google Shape;10059;p5"/>
            <p:cNvSpPr/>
            <p:nvPr/>
          </p:nvSpPr>
          <p:spPr>
            <a:xfrm>
              <a:off x="5011670" y="3878370"/>
              <a:ext cx="39797" cy="15778"/>
            </a:xfrm>
            <a:custGeom>
              <a:avLst/>
              <a:gdLst/>
              <a:ahLst/>
              <a:cxnLst/>
              <a:rect l="l" t="t" r="r" b="b"/>
              <a:pathLst>
                <a:path w="1115" h="524" extrusionOk="0">
                  <a:moveTo>
                    <a:pt x="648" y="304"/>
                  </a:moveTo>
                  <a:cubicBezTo>
                    <a:pt x="1114" y="0"/>
                    <a:pt x="1" y="523"/>
                    <a:pt x="648" y="3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0" name="Google Shape;10060;p5"/>
            <p:cNvSpPr/>
            <p:nvPr/>
          </p:nvSpPr>
          <p:spPr>
            <a:xfrm>
              <a:off x="2798205" y="3875600"/>
              <a:ext cx="36264" cy="19090"/>
            </a:xfrm>
            <a:custGeom>
              <a:avLst/>
              <a:gdLst/>
              <a:ahLst/>
              <a:cxnLst/>
              <a:rect l="l" t="t" r="r" b="b"/>
              <a:pathLst>
                <a:path w="1016" h="634" extrusionOk="0">
                  <a:moveTo>
                    <a:pt x="757" y="488"/>
                  </a:moveTo>
                  <a:cubicBezTo>
                    <a:pt x="920" y="383"/>
                    <a:pt x="1016" y="242"/>
                    <a:pt x="952" y="33"/>
                  </a:cubicBezTo>
                  <a:cubicBezTo>
                    <a:pt x="661" y="48"/>
                    <a:pt x="242" y="1"/>
                    <a:pt x="178" y="125"/>
                  </a:cubicBezTo>
                  <a:cubicBezTo>
                    <a:pt x="692" y="96"/>
                    <a:pt x="0" y="634"/>
                    <a:pt x="757" y="48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1" name="Google Shape;10061;p5"/>
            <p:cNvSpPr/>
            <p:nvPr/>
          </p:nvSpPr>
          <p:spPr>
            <a:xfrm>
              <a:off x="3948624" y="3871083"/>
              <a:ext cx="37870" cy="18819"/>
            </a:xfrm>
            <a:custGeom>
              <a:avLst/>
              <a:gdLst/>
              <a:ahLst/>
              <a:cxnLst/>
              <a:rect l="l" t="t" r="r" b="b"/>
              <a:pathLst>
                <a:path w="1061" h="625" extrusionOk="0">
                  <a:moveTo>
                    <a:pt x="732" y="546"/>
                  </a:moveTo>
                  <a:cubicBezTo>
                    <a:pt x="1061" y="392"/>
                    <a:pt x="618" y="138"/>
                    <a:pt x="345" y="1"/>
                  </a:cubicBezTo>
                  <a:cubicBezTo>
                    <a:pt x="49" y="139"/>
                    <a:pt x="1" y="625"/>
                    <a:pt x="732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2" name="Google Shape;10062;p5"/>
            <p:cNvSpPr/>
            <p:nvPr/>
          </p:nvSpPr>
          <p:spPr>
            <a:xfrm>
              <a:off x="2838965" y="3878942"/>
              <a:ext cx="7067" cy="6203"/>
            </a:xfrm>
            <a:custGeom>
              <a:avLst/>
              <a:gdLst/>
              <a:ahLst/>
              <a:cxnLst/>
              <a:rect l="l" t="t" r="r" b="b"/>
              <a:pathLst>
                <a:path w="198" h="206" extrusionOk="0">
                  <a:moveTo>
                    <a:pt x="2" y="104"/>
                  </a:moveTo>
                  <a:cubicBezTo>
                    <a:pt x="0" y="155"/>
                    <a:pt x="158" y="206"/>
                    <a:pt x="196" y="104"/>
                  </a:cubicBezTo>
                  <a:cubicBezTo>
                    <a:pt x="197" y="53"/>
                    <a:pt x="40" y="1"/>
                    <a:pt x="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3" name="Google Shape;10063;p5"/>
            <p:cNvSpPr/>
            <p:nvPr/>
          </p:nvSpPr>
          <p:spPr>
            <a:xfrm>
              <a:off x="387114" y="3868374"/>
              <a:ext cx="56680" cy="22552"/>
            </a:xfrm>
            <a:custGeom>
              <a:avLst/>
              <a:gdLst/>
              <a:ahLst/>
              <a:cxnLst/>
              <a:rect l="l" t="t" r="r" b="b"/>
              <a:pathLst>
                <a:path w="1588" h="749" extrusionOk="0">
                  <a:moveTo>
                    <a:pt x="1588" y="365"/>
                  </a:moveTo>
                  <a:cubicBezTo>
                    <a:pt x="1046" y="346"/>
                    <a:pt x="1059" y="67"/>
                    <a:pt x="622" y="1"/>
                  </a:cubicBezTo>
                  <a:cubicBezTo>
                    <a:pt x="861" y="294"/>
                    <a:pt x="1" y="70"/>
                    <a:pt x="237" y="365"/>
                  </a:cubicBezTo>
                  <a:cubicBezTo>
                    <a:pt x="960" y="279"/>
                    <a:pt x="1341" y="748"/>
                    <a:pt x="1588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4" name="Google Shape;10064;p5"/>
            <p:cNvSpPr/>
            <p:nvPr/>
          </p:nvSpPr>
          <p:spPr>
            <a:xfrm>
              <a:off x="3331084" y="387858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6" y="26"/>
                  </a:moveTo>
                  <a:cubicBezTo>
                    <a:pt x="238" y="1"/>
                    <a:pt x="1" y="69"/>
                    <a:pt x="100" y="117"/>
                  </a:cubicBezTo>
                  <a:cubicBezTo>
                    <a:pt x="153" y="142"/>
                    <a:pt x="392" y="71"/>
                    <a:pt x="296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5" name="Google Shape;10065;p5"/>
            <p:cNvSpPr/>
            <p:nvPr/>
          </p:nvSpPr>
          <p:spPr>
            <a:xfrm>
              <a:off x="2150790" y="3875991"/>
              <a:ext cx="13706" cy="6745"/>
            </a:xfrm>
            <a:custGeom>
              <a:avLst/>
              <a:gdLst/>
              <a:ahLst/>
              <a:cxnLst/>
              <a:rect l="l" t="t" r="r" b="b"/>
              <a:pathLst>
                <a:path w="384" h="224" extrusionOk="0">
                  <a:moveTo>
                    <a:pt x="384" y="112"/>
                  </a:moveTo>
                  <a:cubicBezTo>
                    <a:pt x="345" y="1"/>
                    <a:pt x="171" y="57"/>
                    <a:pt x="0" y="112"/>
                  </a:cubicBezTo>
                  <a:cubicBezTo>
                    <a:pt x="2" y="202"/>
                    <a:pt x="338" y="224"/>
                    <a:pt x="384" y="1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6" name="Google Shape;10066;p5"/>
            <p:cNvSpPr/>
            <p:nvPr/>
          </p:nvSpPr>
          <p:spPr>
            <a:xfrm>
              <a:off x="3035091" y="3873101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5" y="25"/>
                  </a:moveTo>
                  <a:cubicBezTo>
                    <a:pt x="241" y="0"/>
                    <a:pt x="1" y="69"/>
                    <a:pt x="100" y="116"/>
                  </a:cubicBezTo>
                  <a:cubicBezTo>
                    <a:pt x="155" y="142"/>
                    <a:pt x="392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7" name="Google Shape;10067;p5"/>
            <p:cNvSpPr/>
            <p:nvPr/>
          </p:nvSpPr>
          <p:spPr>
            <a:xfrm>
              <a:off x="5681677" y="3870662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2" y="15"/>
                  </a:moveTo>
                  <a:cubicBezTo>
                    <a:pt x="356" y="28"/>
                    <a:pt x="36" y="0"/>
                    <a:pt x="1" y="106"/>
                  </a:cubicBezTo>
                  <a:cubicBezTo>
                    <a:pt x="228" y="92"/>
                    <a:pt x="552" y="120"/>
                    <a:pt x="582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8" name="Google Shape;10068;p5"/>
            <p:cNvSpPr/>
            <p:nvPr/>
          </p:nvSpPr>
          <p:spPr>
            <a:xfrm>
              <a:off x="2949146" y="3868374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1"/>
                  </a:moveTo>
                  <a:cubicBezTo>
                    <a:pt x="239" y="20"/>
                    <a:pt x="7" y="3"/>
                    <a:pt x="0" y="91"/>
                  </a:cubicBezTo>
                  <a:cubicBezTo>
                    <a:pt x="149" y="71"/>
                    <a:pt x="383" y="89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9" name="Google Shape;10069;p5"/>
            <p:cNvSpPr/>
            <p:nvPr/>
          </p:nvSpPr>
          <p:spPr>
            <a:xfrm>
              <a:off x="8936595" y="3857384"/>
              <a:ext cx="14670" cy="9575"/>
            </a:xfrm>
            <a:custGeom>
              <a:avLst/>
              <a:gdLst/>
              <a:ahLst/>
              <a:cxnLst/>
              <a:rect l="l" t="t" r="r" b="b"/>
              <a:pathLst>
                <a:path w="411" h="318" extrusionOk="0">
                  <a:moveTo>
                    <a:pt x="410" y="274"/>
                  </a:moveTo>
                  <a:lnTo>
                    <a:pt x="410" y="91"/>
                  </a:lnTo>
                  <a:cubicBezTo>
                    <a:pt x="216" y="91"/>
                    <a:pt x="179" y="18"/>
                    <a:pt x="23" y="0"/>
                  </a:cubicBezTo>
                  <a:cubicBezTo>
                    <a:pt x="42" y="146"/>
                    <a:pt x="1" y="317"/>
                    <a:pt x="410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0" name="Google Shape;10070;p5"/>
            <p:cNvSpPr/>
            <p:nvPr/>
          </p:nvSpPr>
          <p:spPr>
            <a:xfrm>
              <a:off x="5561146" y="3862201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5" y="25"/>
                  </a:moveTo>
                  <a:cubicBezTo>
                    <a:pt x="241" y="1"/>
                    <a:pt x="1" y="68"/>
                    <a:pt x="101" y="117"/>
                  </a:cubicBezTo>
                  <a:cubicBezTo>
                    <a:pt x="156" y="140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1" name="Google Shape;10071;p5"/>
            <p:cNvSpPr/>
            <p:nvPr/>
          </p:nvSpPr>
          <p:spPr>
            <a:xfrm>
              <a:off x="2160392" y="3857384"/>
              <a:ext cx="29518" cy="9906"/>
            </a:xfrm>
            <a:custGeom>
              <a:avLst/>
              <a:gdLst/>
              <a:ahLst/>
              <a:cxnLst/>
              <a:rect l="l" t="t" r="r" b="b"/>
              <a:pathLst>
                <a:path w="827" h="329" extrusionOk="0">
                  <a:moveTo>
                    <a:pt x="693" y="274"/>
                  </a:moveTo>
                  <a:cubicBezTo>
                    <a:pt x="826" y="31"/>
                    <a:pt x="294" y="99"/>
                    <a:pt x="115" y="0"/>
                  </a:cubicBezTo>
                  <a:cubicBezTo>
                    <a:pt x="0" y="239"/>
                    <a:pt x="193" y="329"/>
                    <a:pt x="693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2" name="Google Shape;10072;p5"/>
            <p:cNvSpPr/>
            <p:nvPr/>
          </p:nvSpPr>
          <p:spPr>
            <a:xfrm>
              <a:off x="8620758" y="3854734"/>
              <a:ext cx="34515" cy="8943"/>
            </a:xfrm>
            <a:custGeom>
              <a:avLst/>
              <a:gdLst/>
              <a:ahLst/>
              <a:cxnLst/>
              <a:rect l="l" t="t" r="r" b="b"/>
              <a:pathLst>
                <a:path w="967" h="297" extrusionOk="0">
                  <a:moveTo>
                    <a:pt x="195" y="273"/>
                  </a:moveTo>
                  <a:cubicBezTo>
                    <a:pt x="635" y="297"/>
                    <a:pt x="921" y="250"/>
                    <a:pt x="967" y="89"/>
                  </a:cubicBezTo>
                  <a:cubicBezTo>
                    <a:pt x="627" y="110"/>
                    <a:pt x="1" y="1"/>
                    <a:pt x="19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3" name="Google Shape;10073;p5"/>
            <p:cNvSpPr/>
            <p:nvPr/>
          </p:nvSpPr>
          <p:spPr>
            <a:xfrm>
              <a:off x="2713151" y="3851995"/>
              <a:ext cx="17739" cy="10990"/>
            </a:xfrm>
            <a:custGeom>
              <a:avLst/>
              <a:gdLst/>
              <a:ahLst/>
              <a:cxnLst/>
              <a:rect l="l" t="t" r="r" b="b"/>
              <a:pathLst>
                <a:path w="497" h="365" extrusionOk="0">
                  <a:moveTo>
                    <a:pt x="443" y="364"/>
                  </a:moveTo>
                  <a:cubicBezTo>
                    <a:pt x="497" y="157"/>
                    <a:pt x="394" y="22"/>
                    <a:pt x="57" y="0"/>
                  </a:cubicBezTo>
                  <a:cubicBezTo>
                    <a:pt x="1" y="205"/>
                    <a:pt x="104" y="341"/>
                    <a:pt x="443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4" name="Google Shape;10074;p5"/>
            <p:cNvSpPr/>
            <p:nvPr/>
          </p:nvSpPr>
          <p:spPr>
            <a:xfrm>
              <a:off x="7054814" y="3856691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4"/>
                  </a:moveTo>
                  <a:cubicBezTo>
                    <a:pt x="154" y="140"/>
                    <a:pt x="393" y="73"/>
                    <a:pt x="293" y="23"/>
                  </a:cubicBezTo>
                  <a:cubicBezTo>
                    <a:pt x="239" y="1"/>
                    <a:pt x="1" y="69"/>
                    <a:pt x="99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5" name="Google Shape;10075;p5"/>
            <p:cNvSpPr/>
            <p:nvPr/>
          </p:nvSpPr>
          <p:spPr>
            <a:xfrm>
              <a:off x="2339779" y="3856752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5" y="24"/>
                  </a:moveTo>
                  <a:cubicBezTo>
                    <a:pt x="242" y="0"/>
                    <a:pt x="1" y="69"/>
                    <a:pt x="103" y="115"/>
                  </a:cubicBezTo>
                  <a:cubicBezTo>
                    <a:pt x="158" y="141"/>
                    <a:pt x="396" y="71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6" name="Google Shape;10076;p5"/>
            <p:cNvSpPr/>
            <p:nvPr/>
          </p:nvSpPr>
          <p:spPr>
            <a:xfrm>
              <a:off x="7422297" y="3846515"/>
              <a:ext cx="23521" cy="8250"/>
            </a:xfrm>
            <a:custGeom>
              <a:avLst/>
              <a:gdLst/>
              <a:ahLst/>
              <a:cxnLst/>
              <a:rect l="l" t="t" r="r" b="b"/>
              <a:pathLst>
                <a:path w="659" h="274" extrusionOk="0">
                  <a:moveTo>
                    <a:pt x="411" y="274"/>
                  </a:moveTo>
                  <a:cubicBezTo>
                    <a:pt x="422" y="157"/>
                    <a:pt x="658" y="146"/>
                    <a:pt x="605" y="1"/>
                  </a:cubicBezTo>
                  <a:lnTo>
                    <a:pt x="217" y="1"/>
                  </a:lnTo>
                  <a:cubicBezTo>
                    <a:pt x="0" y="131"/>
                    <a:pt x="9" y="221"/>
                    <a:pt x="411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7" name="Google Shape;10077;p5"/>
            <p:cNvSpPr/>
            <p:nvPr/>
          </p:nvSpPr>
          <p:spPr>
            <a:xfrm>
              <a:off x="2008273" y="3837271"/>
              <a:ext cx="46436" cy="9274"/>
            </a:xfrm>
            <a:custGeom>
              <a:avLst/>
              <a:gdLst/>
              <a:ahLst/>
              <a:cxnLst/>
              <a:rect l="l" t="t" r="r" b="b"/>
              <a:pathLst>
                <a:path w="1301" h="308" extrusionOk="0">
                  <a:moveTo>
                    <a:pt x="713" y="308"/>
                  </a:moveTo>
                  <a:cubicBezTo>
                    <a:pt x="1300" y="1"/>
                    <a:pt x="0" y="32"/>
                    <a:pt x="713" y="3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8" name="Google Shape;10078;p5"/>
            <p:cNvSpPr/>
            <p:nvPr/>
          </p:nvSpPr>
          <p:spPr>
            <a:xfrm>
              <a:off x="8948801" y="3829142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7" y="305"/>
                  </a:moveTo>
                  <a:cubicBezTo>
                    <a:pt x="1114" y="1"/>
                    <a:pt x="0" y="524"/>
                    <a:pt x="647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9" name="Google Shape;10079;p5"/>
            <p:cNvSpPr/>
            <p:nvPr/>
          </p:nvSpPr>
          <p:spPr>
            <a:xfrm>
              <a:off x="8073459" y="3837573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5"/>
                  </a:moveTo>
                  <a:cubicBezTo>
                    <a:pt x="154" y="140"/>
                    <a:pt x="394" y="71"/>
                    <a:pt x="292" y="24"/>
                  </a:cubicBezTo>
                  <a:cubicBezTo>
                    <a:pt x="244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0" name="Google Shape;10080;p5"/>
            <p:cNvSpPr/>
            <p:nvPr/>
          </p:nvSpPr>
          <p:spPr>
            <a:xfrm>
              <a:off x="5069170" y="3835555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1" y="182"/>
                  </a:moveTo>
                  <a:lnTo>
                    <a:pt x="388" y="182"/>
                  </a:lnTo>
                  <a:lnTo>
                    <a:pt x="388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1" name="Google Shape;10081;p5"/>
            <p:cNvSpPr/>
            <p:nvPr/>
          </p:nvSpPr>
          <p:spPr>
            <a:xfrm>
              <a:off x="2928551" y="3834953"/>
              <a:ext cx="13813" cy="6775"/>
            </a:xfrm>
            <a:custGeom>
              <a:avLst/>
              <a:gdLst/>
              <a:ahLst/>
              <a:cxnLst/>
              <a:rect l="l" t="t" r="r" b="b"/>
              <a:pathLst>
                <a:path w="387" h="225" extrusionOk="0">
                  <a:moveTo>
                    <a:pt x="1" y="112"/>
                  </a:moveTo>
                  <a:cubicBezTo>
                    <a:pt x="2" y="203"/>
                    <a:pt x="337" y="224"/>
                    <a:pt x="387" y="112"/>
                  </a:cubicBezTo>
                  <a:cubicBezTo>
                    <a:pt x="344" y="1"/>
                    <a:pt x="172" y="57"/>
                    <a:pt x="1" y="1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2" name="Google Shape;10082;p5"/>
            <p:cNvSpPr/>
            <p:nvPr/>
          </p:nvSpPr>
          <p:spPr>
            <a:xfrm>
              <a:off x="6818570" y="3825228"/>
              <a:ext cx="26412" cy="15236"/>
            </a:xfrm>
            <a:custGeom>
              <a:avLst/>
              <a:gdLst/>
              <a:ahLst/>
              <a:cxnLst/>
              <a:rect l="l" t="t" r="r" b="b"/>
              <a:pathLst>
                <a:path w="740" h="506" extrusionOk="0">
                  <a:moveTo>
                    <a:pt x="739" y="435"/>
                  </a:moveTo>
                  <a:lnTo>
                    <a:pt x="739" y="73"/>
                  </a:lnTo>
                  <a:cubicBezTo>
                    <a:pt x="1" y="0"/>
                    <a:pt x="1" y="505"/>
                    <a:pt x="739" y="4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3" name="Google Shape;10083;p5"/>
            <p:cNvSpPr/>
            <p:nvPr/>
          </p:nvSpPr>
          <p:spPr>
            <a:xfrm>
              <a:off x="2783928" y="3832424"/>
              <a:ext cx="6996" cy="6263"/>
            </a:xfrm>
            <a:custGeom>
              <a:avLst/>
              <a:gdLst/>
              <a:ahLst/>
              <a:cxnLst/>
              <a:rect l="l" t="t" r="r" b="b"/>
              <a:pathLst>
                <a:path w="196" h="208" extrusionOk="0">
                  <a:moveTo>
                    <a:pt x="195" y="105"/>
                  </a:moveTo>
                  <a:cubicBezTo>
                    <a:pt x="195" y="55"/>
                    <a:pt x="36" y="0"/>
                    <a:pt x="1" y="105"/>
                  </a:cubicBezTo>
                  <a:cubicBezTo>
                    <a:pt x="1" y="155"/>
                    <a:pt x="157" y="208"/>
                    <a:pt x="195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4" name="Google Shape;10084;p5"/>
            <p:cNvSpPr/>
            <p:nvPr/>
          </p:nvSpPr>
          <p:spPr>
            <a:xfrm>
              <a:off x="4181264" y="3829744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2" y="105"/>
                  </a:moveTo>
                  <a:cubicBezTo>
                    <a:pt x="194" y="54"/>
                    <a:pt x="37" y="0"/>
                    <a:pt x="0" y="105"/>
                  </a:cubicBezTo>
                  <a:cubicBezTo>
                    <a:pt x="0" y="153"/>
                    <a:pt x="156" y="207"/>
                    <a:pt x="19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5" name="Google Shape;10085;p5"/>
            <p:cNvSpPr/>
            <p:nvPr/>
          </p:nvSpPr>
          <p:spPr>
            <a:xfrm>
              <a:off x="2715114" y="3824626"/>
              <a:ext cx="22629" cy="11713"/>
            </a:xfrm>
            <a:custGeom>
              <a:avLst/>
              <a:gdLst/>
              <a:ahLst/>
              <a:cxnLst/>
              <a:rect l="l" t="t" r="r" b="b"/>
              <a:pathLst>
                <a:path w="634" h="389" extrusionOk="0">
                  <a:moveTo>
                    <a:pt x="194" y="1"/>
                  </a:moveTo>
                  <a:cubicBezTo>
                    <a:pt x="204" y="125"/>
                    <a:pt x="104" y="199"/>
                    <a:pt x="1" y="272"/>
                  </a:cubicBezTo>
                  <a:cubicBezTo>
                    <a:pt x="246" y="276"/>
                    <a:pt x="267" y="388"/>
                    <a:pt x="578" y="362"/>
                  </a:cubicBezTo>
                  <a:cubicBezTo>
                    <a:pt x="634" y="157"/>
                    <a:pt x="533" y="23"/>
                    <a:pt x="1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6" name="Google Shape;10086;p5"/>
            <p:cNvSpPr/>
            <p:nvPr/>
          </p:nvSpPr>
          <p:spPr>
            <a:xfrm>
              <a:off x="2601507" y="3829383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1" y="25"/>
                  </a:moveTo>
                  <a:cubicBezTo>
                    <a:pt x="239" y="1"/>
                    <a:pt x="0" y="68"/>
                    <a:pt x="99" y="117"/>
                  </a:cubicBezTo>
                  <a:cubicBezTo>
                    <a:pt x="153" y="140"/>
                    <a:pt x="390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7" name="Google Shape;10087;p5"/>
            <p:cNvSpPr/>
            <p:nvPr/>
          </p:nvSpPr>
          <p:spPr>
            <a:xfrm>
              <a:off x="1923648" y="3821826"/>
              <a:ext cx="20630" cy="8250"/>
            </a:xfrm>
            <a:custGeom>
              <a:avLst/>
              <a:gdLst/>
              <a:ahLst/>
              <a:cxnLst/>
              <a:rect l="l" t="t" r="r" b="b"/>
              <a:pathLst>
                <a:path w="578" h="274" extrusionOk="0">
                  <a:moveTo>
                    <a:pt x="1" y="185"/>
                  </a:moveTo>
                  <a:cubicBezTo>
                    <a:pt x="193" y="182"/>
                    <a:pt x="229" y="257"/>
                    <a:pt x="384" y="274"/>
                  </a:cubicBezTo>
                  <a:cubicBezTo>
                    <a:pt x="382" y="182"/>
                    <a:pt x="541" y="167"/>
                    <a:pt x="578" y="94"/>
                  </a:cubicBezTo>
                  <a:cubicBezTo>
                    <a:pt x="382" y="94"/>
                    <a:pt x="347" y="18"/>
                    <a:pt x="191" y="1"/>
                  </a:cubicBezTo>
                  <a:cubicBezTo>
                    <a:pt x="193" y="95"/>
                    <a:pt x="35" y="111"/>
                    <a:pt x="1" y="18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8" name="Google Shape;10088;p5"/>
            <p:cNvSpPr/>
            <p:nvPr/>
          </p:nvSpPr>
          <p:spPr>
            <a:xfrm>
              <a:off x="4503882" y="3819176"/>
              <a:ext cx="23521" cy="8250"/>
            </a:xfrm>
            <a:custGeom>
              <a:avLst/>
              <a:gdLst/>
              <a:ahLst/>
              <a:cxnLst/>
              <a:rect l="l" t="t" r="r" b="b"/>
              <a:pathLst>
                <a:path w="659" h="274" extrusionOk="0">
                  <a:moveTo>
                    <a:pt x="412" y="273"/>
                  </a:moveTo>
                  <a:cubicBezTo>
                    <a:pt x="422" y="157"/>
                    <a:pt x="659" y="146"/>
                    <a:pt x="607" y="0"/>
                  </a:cubicBezTo>
                  <a:lnTo>
                    <a:pt x="219" y="0"/>
                  </a:lnTo>
                  <a:cubicBezTo>
                    <a:pt x="1" y="132"/>
                    <a:pt x="10" y="222"/>
                    <a:pt x="412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9" name="Google Shape;10089;p5"/>
            <p:cNvSpPr/>
            <p:nvPr/>
          </p:nvSpPr>
          <p:spPr>
            <a:xfrm>
              <a:off x="2763298" y="3821525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4"/>
                  </a:moveTo>
                  <a:cubicBezTo>
                    <a:pt x="194" y="53"/>
                    <a:pt x="37" y="1"/>
                    <a:pt x="0" y="104"/>
                  </a:cubicBezTo>
                  <a:cubicBezTo>
                    <a:pt x="2" y="153"/>
                    <a:pt x="157" y="207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0" name="Google Shape;10090;p5"/>
            <p:cNvSpPr/>
            <p:nvPr/>
          </p:nvSpPr>
          <p:spPr>
            <a:xfrm>
              <a:off x="2605040" y="3821525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4"/>
                  </a:moveTo>
                  <a:cubicBezTo>
                    <a:pt x="192" y="53"/>
                    <a:pt x="35" y="1"/>
                    <a:pt x="0" y="104"/>
                  </a:cubicBezTo>
                  <a:cubicBezTo>
                    <a:pt x="0" y="153"/>
                    <a:pt x="153" y="207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1" name="Google Shape;10091;p5"/>
            <p:cNvSpPr/>
            <p:nvPr/>
          </p:nvSpPr>
          <p:spPr>
            <a:xfrm>
              <a:off x="8717161" y="3819176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2" name="Google Shape;10092;p5"/>
            <p:cNvSpPr/>
            <p:nvPr/>
          </p:nvSpPr>
          <p:spPr>
            <a:xfrm>
              <a:off x="2887184" y="3803339"/>
              <a:ext cx="26627" cy="15266"/>
            </a:xfrm>
            <a:custGeom>
              <a:avLst/>
              <a:gdLst/>
              <a:ahLst/>
              <a:cxnLst/>
              <a:rect l="l" t="t" r="r" b="b"/>
              <a:pathLst>
                <a:path w="746" h="507" extrusionOk="0">
                  <a:moveTo>
                    <a:pt x="0" y="72"/>
                  </a:moveTo>
                  <a:lnTo>
                    <a:pt x="0" y="435"/>
                  </a:lnTo>
                  <a:cubicBezTo>
                    <a:pt x="746" y="507"/>
                    <a:pt x="746" y="0"/>
                    <a:pt x="0" y="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3" name="Google Shape;10093;p5"/>
            <p:cNvSpPr/>
            <p:nvPr/>
          </p:nvSpPr>
          <p:spPr>
            <a:xfrm>
              <a:off x="2967491" y="3795150"/>
              <a:ext cx="37120" cy="15838"/>
            </a:xfrm>
            <a:custGeom>
              <a:avLst/>
              <a:gdLst/>
              <a:ahLst/>
              <a:cxnLst/>
              <a:rect l="l" t="t" r="r" b="b"/>
              <a:pathLst>
                <a:path w="1040" h="526" extrusionOk="0">
                  <a:moveTo>
                    <a:pt x="837" y="525"/>
                  </a:moveTo>
                  <a:cubicBezTo>
                    <a:pt x="1040" y="1"/>
                    <a:pt x="1" y="488"/>
                    <a:pt x="837" y="5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4" name="Google Shape;10094;p5"/>
            <p:cNvSpPr/>
            <p:nvPr/>
          </p:nvSpPr>
          <p:spPr>
            <a:xfrm>
              <a:off x="7925623" y="3792801"/>
              <a:ext cx="34443" cy="16229"/>
            </a:xfrm>
            <a:custGeom>
              <a:avLst/>
              <a:gdLst/>
              <a:ahLst/>
              <a:cxnLst/>
              <a:rect l="l" t="t" r="r" b="b"/>
              <a:pathLst>
                <a:path w="965" h="539" extrusionOk="0">
                  <a:moveTo>
                    <a:pt x="1" y="422"/>
                  </a:moveTo>
                  <a:cubicBezTo>
                    <a:pt x="253" y="538"/>
                    <a:pt x="711" y="538"/>
                    <a:pt x="964" y="422"/>
                  </a:cubicBezTo>
                  <a:cubicBezTo>
                    <a:pt x="962" y="0"/>
                    <a:pt x="5" y="0"/>
                    <a:pt x="1" y="4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5" name="Google Shape;10095;p5"/>
            <p:cNvSpPr/>
            <p:nvPr/>
          </p:nvSpPr>
          <p:spPr>
            <a:xfrm>
              <a:off x="7788031" y="3805477"/>
              <a:ext cx="13706" cy="2770"/>
            </a:xfrm>
            <a:custGeom>
              <a:avLst/>
              <a:gdLst/>
              <a:ahLst/>
              <a:cxnLst/>
              <a:rect l="l" t="t" r="r" b="b"/>
              <a:pathLst>
                <a:path w="384" h="92" extrusionOk="0">
                  <a:moveTo>
                    <a:pt x="384" y="1"/>
                  </a:moveTo>
                  <a:cubicBezTo>
                    <a:pt x="234" y="22"/>
                    <a:pt x="4" y="4"/>
                    <a:pt x="0" y="91"/>
                  </a:cubicBezTo>
                  <a:cubicBezTo>
                    <a:pt x="146" y="71"/>
                    <a:pt x="381" y="90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6" name="Google Shape;10096;p5"/>
            <p:cNvSpPr/>
            <p:nvPr/>
          </p:nvSpPr>
          <p:spPr>
            <a:xfrm>
              <a:off x="8509863" y="3800057"/>
              <a:ext cx="21523" cy="6413"/>
            </a:xfrm>
            <a:custGeom>
              <a:avLst/>
              <a:gdLst/>
              <a:ahLst/>
              <a:cxnLst/>
              <a:rect l="l" t="t" r="r" b="b"/>
              <a:pathLst>
                <a:path w="603" h="213" extrusionOk="0">
                  <a:moveTo>
                    <a:pt x="603" y="181"/>
                  </a:moveTo>
                  <a:lnTo>
                    <a:pt x="603" y="1"/>
                  </a:lnTo>
                  <a:lnTo>
                    <a:pt x="26" y="1"/>
                  </a:lnTo>
                  <a:cubicBezTo>
                    <a:pt x="1" y="164"/>
                    <a:pt x="215" y="212"/>
                    <a:pt x="603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7" name="Google Shape;10097;p5"/>
            <p:cNvSpPr/>
            <p:nvPr/>
          </p:nvSpPr>
          <p:spPr>
            <a:xfrm>
              <a:off x="8593311" y="3793313"/>
              <a:ext cx="13777" cy="7437"/>
            </a:xfrm>
            <a:custGeom>
              <a:avLst/>
              <a:gdLst/>
              <a:ahLst/>
              <a:cxnLst/>
              <a:rect l="l" t="t" r="r" b="b"/>
              <a:pathLst>
                <a:path w="386" h="247" extrusionOk="0">
                  <a:moveTo>
                    <a:pt x="386" y="132"/>
                  </a:moveTo>
                  <a:cubicBezTo>
                    <a:pt x="169" y="143"/>
                    <a:pt x="86" y="0"/>
                    <a:pt x="1" y="132"/>
                  </a:cubicBezTo>
                  <a:cubicBezTo>
                    <a:pt x="3" y="225"/>
                    <a:pt x="339" y="247"/>
                    <a:pt x="386" y="1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8" name="Google Shape;10098;p5"/>
            <p:cNvSpPr/>
            <p:nvPr/>
          </p:nvSpPr>
          <p:spPr>
            <a:xfrm>
              <a:off x="3778588" y="3793855"/>
              <a:ext cx="13884" cy="4276"/>
            </a:xfrm>
            <a:custGeom>
              <a:avLst/>
              <a:gdLst/>
              <a:ahLst/>
              <a:cxnLst/>
              <a:rect l="l" t="t" r="r" b="b"/>
              <a:pathLst>
                <a:path w="389" h="142" extrusionOk="0">
                  <a:moveTo>
                    <a:pt x="289" y="25"/>
                  </a:moveTo>
                  <a:cubicBezTo>
                    <a:pt x="238" y="1"/>
                    <a:pt x="0" y="70"/>
                    <a:pt x="98" y="114"/>
                  </a:cubicBezTo>
                  <a:cubicBezTo>
                    <a:pt x="150" y="142"/>
                    <a:pt x="388" y="71"/>
                    <a:pt x="289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9" name="Google Shape;10099;p5"/>
            <p:cNvSpPr/>
            <p:nvPr/>
          </p:nvSpPr>
          <p:spPr>
            <a:xfrm>
              <a:off x="7911846" y="3786388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0" name="Google Shape;10100;p5"/>
            <p:cNvSpPr/>
            <p:nvPr/>
          </p:nvSpPr>
          <p:spPr>
            <a:xfrm>
              <a:off x="8062395" y="3783648"/>
              <a:ext cx="21594" cy="6413"/>
            </a:xfrm>
            <a:custGeom>
              <a:avLst/>
              <a:gdLst/>
              <a:ahLst/>
              <a:cxnLst/>
              <a:rect l="l" t="t" r="r" b="b"/>
              <a:pathLst>
                <a:path w="605" h="213" extrusionOk="0">
                  <a:moveTo>
                    <a:pt x="605" y="182"/>
                  </a:moveTo>
                  <a:lnTo>
                    <a:pt x="605" y="0"/>
                  </a:lnTo>
                  <a:lnTo>
                    <a:pt x="26" y="0"/>
                  </a:lnTo>
                  <a:cubicBezTo>
                    <a:pt x="0" y="162"/>
                    <a:pt x="217" y="213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1" name="Google Shape;10101;p5"/>
            <p:cNvSpPr/>
            <p:nvPr/>
          </p:nvSpPr>
          <p:spPr>
            <a:xfrm>
              <a:off x="7760477" y="3778168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9" y="91"/>
                  </a:moveTo>
                  <a:cubicBezTo>
                    <a:pt x="384" y="92"/>
                    <a:pt x="348" y="19"/>
                    <a:pt x="194" y="1"/>
                  </a:cubicBezTo>
                  <a:cubicBezTo>
                    <a:pt x="195" y="92"/>
                    <a:pt x="37" y="109"/>
                    <a:pt x="1" y="182"/>
                  </a:cubicBezTo>
                  <a:cubicBezTo>
                    <a:pt x="195" y="182"/>
                    <a:pt x="229" y="255"/>
                    <a:pt x="390" y="274"/>
                  </a:cubicBezTo>
                  <a:cubicBezTo>
                    <a:pt x="384" y="182"/>
                    <a:pt x="541" y="164"/>
                    <a:pt x="579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2" name="Google Shape;10102;p5"/>
            <p:cNvSpPr/>
            <p:nvPr/>
          </p:nvSpPr>
          <p:spPr>
            <a:xfrm>
              <a:off x="7626205" y="3782895"/>
              <a:ext cx="13920" cy="4246"/>
            </a:xfrm>
            <a:custGeom>
              <a:avLst/>
              <a:gdLst/>
              <a:ahLst/>
              <a:cxnLst/>
              <a:rect l="l" t="t" r="r" b="b"/>
              <a:pathLst>
                <a:path w="390" h="141" extrusionOk="0">
                  <a:moveTo>
                    <a:pt x="290" y="25"/>
                  </a:moveTo>
                  <a:cubicBezTo>
                    <a:pt x="238" y="0"/>
                    <a:pt x="1" y="70"/>
                    <a:pt x="98" y="117"/>
                  </a:cubicBezTo>
                  <a:cubicBezTo>
                    <a:pt x="151" y="140"/>
                    <a:pt x="390" y="72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3" name="Google Shape;10103;p5"/>
            <p:cNvSpPr/>
            <p:nvPr/>
          </p:nvSpPr>
          <p:spPr>
            <a:xfrm>
              <a:off x="6758536" y="3771484"/>
              <a:ext cx="31481" cy="13911"/>
            </a:xfrm>
            <a:custGeom>
              <a:avLst/>
              <a:gdLst/>
              <a:ahLst/>
              <a:cxnLst/>
              <a:rect l="l" t="t" r="r" b="b"/>
              <a:pathLst>
                <a:path w="882" h="462" extrusionOk="0">
                  <a:moveTo>
                    <a:pt x="688" y="404"/>
                  </a:moveTo>
                  <a:cubicBezTo>
                    <a:pt x="701" y="403"/>
                    <a:pt x="675" y="319"/>
                    <a:pt x="688" y="313"/>
                  </a:cubicBezTo>
                  <a:cubicBezTo>
                    <a:pt x="706" y="302"/>
                    <a:pt x="869" y="125"/>
                    <a:pt x="881" y="131"/>
                  </a:cubicBezTo>
                  <a:cubicBezTo>
                    <a:pt x="671" y="1"/>
                    <a:pt x="0" y="462"/>
                    <a:pt x="688" y="4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4" name="Google Shape;10104;p5"/>
            <p:cNvSpPr/>
            <p:nvPr/>
          </p:nvSpPr>
          <p:spPr>
            <a:xfrm>
              <a:off x="7571382" y="3769618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5" y="193"/>
                  </a:moveTo>
                  <a:cubicBezTo>
                    <a:pt x="475" y="102"/>
                    <a:pt x="633" y="86"/>
                    <a:pt x="670" y="12"/>
                  </a:cubicBezTo>
                  <a:cubicBezTo>
                    <a:pt x="366" y="21"/>
                    <a:pt x="0" y="0"/>
                    <a:pt x="90" y="1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5" name="Google Shape;10105;p5"/>
            <p:cNvSpPr/>
            <p:nvPr/>
          </p:nvSpPr>
          <p:spPr>
            <a:xfrm>
              <a:off x="2694484" y="3769618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2" y="102"/>
                  </a:moveTo>
                  <a:cubicBezTo>
                    <a:pt x="196" y="50"/>
                    <a:pt x="40" y="0"/>
                    <a:pt x="1" y="102"/>
                  </a:cubicBezTo>
                  <a:cubicBezTo>
                    <a:pt x="1" y="153"/>
                    <a:pt x="158" y="205"/>
                    <a:pt x="192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6" name="Google Shape;10106;p5"/>
            <p:cNvSpPr/>
            <p:nvPr/>
          </p:nvSpPr>
          <p:spPr>
            <a:xfrm>
              <a:off x="8779158" y="3747398"/>
              <a:ext cx="56216" cy="27942"/>
            </a:xfrm>
            <a:custGeom>
              <a:avLst/>
              <a:gdLst/>
              <a:ahLst/>
              <a:cxnLst/>
              <a:rect l="l" t="t" r="r" b="b"/>
              <a:pathLst>
                <a:path w="1575" h="928" extrusionOk="0">
                  <a:moveTo>
                    <a:pt x="1352" y="24"/>
                  </a:moveTo>
                  <a:cubicBezTo>
                    <a:pt x="338" y="1"/>
                    <a:pt x="143" y="362"/>
                    <a:pt x="1" y="751"/>
                  </a:cubicBezTo>
                  <a:cubicBezTo>
                    <a:pt x="818" y="927"/>
                    <a:pt x="1575" y="604"/>
                    <a:pt x="135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7" name="Google Shape;10107;p5"/>
            <p:cNvSpPr/>
            <p:nvPr/>
          </p:nvSpPr>
          <p:spPr>
            <a:xfrm>
              <a:off x="7918699" y="3770009"/>
              <a:ext cx="13884" cy="2770"/>
            </a:xfrm>
            <a:custGeom>
              <a:avLst/>
              <a:gdLst/>
              <a:ahLst/>
              <a:cxnLst/>
              <a:rect l="l" t="t" r="r" b="b"/>
              <a:pathLst>
                <a:path w="389" h="92" extrusionOk="0">
                  <a:moveTo>
                    <a:pt x="388" y="0"/>
                  </a:moveTo>
                  <a:cubicBezTo>
                    <a:pt x="238" y="21"/>
                    <a:pt x="7" y="3"/>
                    <a:pt x="1" y="92"/>
                  </a:cubicBezTo>
                  <a:cubicBezTo>
                    <a:pt x="153" y="69"/>
                    <a:pt x="383" y="86"/>
                    <a:pt x="3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8" name="Google Shape;10108;p5"/>
            <p:cNvSpPr/>
            <p:nvPr/>
          </p:nvSpPr>
          <p:spPr>
            <a:xfrm>
              <a:off x="2804629" y="3748120"/>
              <a:ext cx="51147" cy="19150"/>
            </a:xfrm>
            <a:custGeom>
              <a:avLst/>
              <a:gdLst/>
              <a:ahLst/>
              <a:cxnLst/>
              <a:rect l="l" t="t" r="r" b="b"/>
              <a:pathLst>
                <a:path w="1433" h="636" extrusionOk="0">
                  <a:moveTo>
                    <a:pt x="964" y="636"/>
                  </a:moveTo>
                  <a:cubicBezTo>
                    <a:pt x="1432" y="404"/>
                    <a:pt x="884" y="140"/>
                    <a:pt x="577" y="0"/>
                  </a:cubicBezTo>
                  <a:cubicBezTo>
                    <a:pt x="545" y="105"/>
                    <a:pt x="274" y="98"/>
                    <a:pt x="0" y="90"/>
                  </a:cubicBezTo>
                  <a:cubicBezTo>
                    <a:pt x="106" y="375"/>
                    <a:pt x="460" y="541"/>
                    <a:pt x="964" y="6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9" name="Google Shape;10109;p5"/>
            <p:cNvSpPr/>
            <p:nvPr/>
          </p:nvSpPr>
          <p:spPr>
            <a:xfrm>
              <a:off x="2053494" y="3759080"/>
              <a:ext cx="23486" cy="8190"/>
            </a:xfrm>
            <a:custGeom>
              <a:avLst/>
              <a:gdLst/>
              <a:ahLst/>
              <a:cxnLst/>
              <a:rect l="l" t="t" r="r" b="b"/>
              <a:pathLst>
                <a:path w="658" h="272" extrusionOk="0">
                  <a:moveTo>
                    <a:pt x="411" y="272"/>
                  </a:moveTo>
                  <a:cubicBezTo>
                    <a:pt x="421" y="156"/>
                    <a:pt x="657" y="145"/>
                    <a:pt x="604" y="0"/>
                  </a:cubicBezTo>
                  <a:lnTo>
                    <a:pt x="219" y="0"/>
                  </a:lnTo>
                  <a:cubicBezTo>
                    <a:pt x="1" y="130"/>
                    <a:pt x="10" y="221"/>
                    <a:pt x="411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0" name="Google Shape;10110;p5"/>
            <p:cNvSpPr/>
            <p:nvPr/>
          </p:nvSpPr>
          <p:spPr>
            <a:xfrm>
              <a:off x="5588700" y="3752817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6"/>
                  </a:moveTo>
                  <a:cubicBezTo>
                    <a:pt x="153" y="139"/>
                    <a:pt x="393" y="71"/>
                    <a:pt x="293" y="26"/>
                  </a:cubicBezTo>
                  <a:cubicBezTo>
                    <a:pt x="240" y="1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1" name="Google Shape;10111;p5"/>
            <p:cNvSpPr/>
            <p:nvPr/>
          </p:nvSpPr>
          <p:spPr>
            <a:xfrm>
              <a:off x="1658564" y="3752817"/>
              <a:ext cx="13884" cy="4215"/>
            </a:xfrm>
            <a:custGeom>
              <a:avLst/>
              <a:gdLst/>
              <a:ahLst/>
              <a:cxnLst/>
              <a:rect l="l" t="t" r="r" b="b"/>
              <a:pathLst>
                <a:path w="389" h="140" extrusionOk="0">
                  <a:moveTo>
                    <a:pt x="97" y="116"/>
                  </a:moveTo>
                  <a:cubicBezTo>
                    <a:pt x="152" y="139"/>
                    <a:pt x="388" y="71"/>
                    <a:pt x="290" y="26"/>
                  </a:cubicBezTo>
                  <a:cubicBezTo>
                    <a:pt x="238" y="1"/>
                    <a:pt x="0" y="69"/>
                    <a:pt x="97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2" name="Google Shape;10112;p5"/>
            <p:cNvSpPr/>
            <p:nvPr/>
          </p:nvSpPr>
          <p:spPr>
            <a:xfrm>
              <a:off x="7825722" y="3744658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4"/>
                  </a:moveTo>
                  <a:cubicBezTo>
                    <a:pt x="240" y="0"/>
                    <a:pt x="0" y="68"/>
                    <a:pt x="99" y="115"/>
                  </a:cubicBezTo>
                  <a:cubicBezTo>
                    <a:pt x="154" y="140"/>
                    <a:pt x="392" y="69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3" name="Google Shape;10113;p5"/>
            <p:cNvSpPr/>
            <p:nvPr/>
          </p:nvSpPr>
          <p:spPr>
            <a:xfrm>
              <a:off x="4288982" y="3736197"/>
              <a:ext cx="39726" cy="15808"/>
            </a:xfrm>
            <a:custGeom>
              <a:avLst/>
              <a:gdLst/>
              <a:ahLst/>
              <a:cxnLst/>
              <a:rect l="l" t="t" r="r" b="b"/>
              <a:pathLst>
                <a:path w="1113" h="525" extrusionOk="0">
                  <a:moveTo>
                    <a:pt x="648" y="305"/>
                  </a:moveTo>
                  <a:cubicBezTo>
                    <a:pt x="1112" y="1"/>
                    <a:pt x="0" y="524"/>
                    <a:pt x="648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4" name="Google Shape;10114;p5"/>
            <p:cNvSpPr/>
            <p:nvPr/>
          </p:nvSpPr>
          <p:spPr>
            <a:xfrm>
              <a:off x="998337" y="3733186"/>
              <a:ext cx="31802" cy="16109"/>
            </a:xfrm>
            <a:custGeom>
              <a:avLst/>
              <a:gdLst/>
              <a:ahLst/>
              <a:cxnLst/>
              <a:rect l="l" t="t" r="r" b="b"/>
              <a:pathLst>
                <a:path w="891" h="535" extrusionOk="0">
                  <a:moveTo>
                    <a:pt x="853" y="496"/>
                  </a:moveTo>
                  <a:cubicBezTo>
                    <a:pt x="891" y="235"/>
                    <a:pt x="878" y="0"/>
                    <a:pt x="275" y="43"/>
                  </a:cubicBezTo>
                  <a:cubicBezTo>
                    <a:pt x="216" y="166"/>
                    <a:pt x="0" y="216"/>
                    <a:pt x="83" y="407"/>
                  </a:cubicBezTo>
                  <a:cubicBezTo>
                    <a:pt x="342" y="432"/>
                    <a:pt x="452" y="534"/>
                    <a:pt x="853" y="4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5" name="Google Shape;10115;p5"/>
            <p:cNvSpPr/>
            <p:nvPr/>
          </p:nvSpPr>
          <p:spPr>
            <a:xfrm>
              <a:off x="925561" y="3731711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0" y="182"/>
                  </a:moveTo>
                  <a:lnTo>
                    <a:pt x="386" y="182"/>
                  </a:lnTo>
                  <a:lnTo>
                    <a:pt x="38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6" name="Google Shape;10116;p5"/>
            <p:cNvSpPr/>
            <p:nvPr/>
          </p:nvSpPr>
          <p:spPr>
            <a:xfrm>
              <a:off x="8421205" y="3723461"/>
              <a:ext cx="22558" cy="11773"/>
            </a:xfrm>
            <a:custGeom>
              <a:avLst/>
              <a:gdLst/>
              <a:ahLst/>
              <a:cxnLst/>
              <a:rect l="l" t="t" r="r" b="b"/>
              <a:pathLst>
                <a:path w="632" h="391" extrusionOk="0">
                  <a:moveTo>
                    <a:pt x="193" y="1"/>
                  </a:moveTo>
                  <a:cubicBezTo>
                    <a:pt x="202" y="126"/>
                    <a:pt x="103" y="199"/>
                    <a:pt x="1" y="274"/>
                  </a:cubicBezTo>
                  <a:cubicBezTo>
                    <a:pt x="248" y="277"/>
                    <a:pt x="268" y="391"/>
                    <a:pt x="578" y="365"/>
                  </a:cubicBezTo>
                  <a:cubicBezTo>
                    <a:pt x="631" y="159"/>
                    <a:pt x="533" y="23"/>
                    <a:pt x="1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7" name="Google Shape;10117;p5"/>
            <p:cNvSpPr/>
            <p:nvPr/>
          </p:nvSpPr>
          <p:spPr>
            <a:xfrm>
              <a:off x="7240340" y="3723521"/>
              <a:ext cx="31409" cy="13429"/>
            </a:xfrm>
            <a:custGeom>
              <a:avLst/>
              <a:gdLst/>
              <a:ahLst/>
              <a:cxnLst/>
              <a:rect l="l" t="t" r="r" b="b"/>
              <a:pathLst>
                <a:path w="880" h="446" extrusionOk="0">
                  <a:moveTo>
                    <a:pt x="879" y="181"/>
                  </a:moveTo>
                  <a:cubicBezTo>
                    <a:pt x="625" y="181"/>
                    <a:pt x="704" y="24"/>
                    <a:pt x="494" y="0"/>
                  </a:cubicBezTo>
                  <a:cubicBezTo>
                    <a:pt x="477" y="144"/>
                    <a:pt x="1" y="72"/>
                    <a:pt x="108" y="273"/>
                  </a:cubicBezTo>
                  <a:cubicBezTo>
                    <a:pt x="593" y="282"/>
                    <a:pt x="712" y="445"/>
                    <a:pt x="879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8" name="Google Shape;10118;p5"/>
            <p:cNvSpPr/>
            <p:nvPr/>
          </p:nvSpPr>
          <p:spPr>
            <a:xfrm>
              <a:off x="3802680" y="3728580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3" y="104"/>
                  </a:moveTo>
                  <a:cubicBezTo>
                    <a:pt x="196" y="53"/>
                    <a:pt x="38" y="0"/>
                    <a:pt x="2" y="104"/>
                  </a:cubicBezTo>
                  <a:cubicBezTo>
                    <a:pt x="0" y="153"/>
                    <a:pt x="157" y="208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9" name="Google Shape;10119;p5"/>
            <p:cNvSpPr/>
            <p:nvPr/>
          </p:nvSpPr>
          <p:spPr>
            <a:xfrm>
              <a:off x="3385835" y="3716777"/>
              <a:ext cx="31374" cy="13911"/>
            </a:xfrm>
            <a:custGeom>
              <a:avLst/>
              <a:gdLst/>
              <a:ahLst/>
              <a:cxnLst/>
              <a:rect l="l" t="t" r="r" b="b"/>
              <a:pathLst>
                <a:path w="879" h="462" extrusionOk="0">
                  <a:moveTo>
                    <a:pt x="687" y="314"/>
                  </a:moveTo>
                  <a:cubicBezTo>
                    <a:pt x="705" y="302"/>
                    <a:pt x="871" y="126"/>
                    <a:pt x="879" y="131"/>
                  </a:cubicBezTo>
                  <a:cubicBezTo>
                    <a:pt x="670" y="1"/>
                    <a:pt x="0" y="462"/>
                    <a:pt x="687" y="404"/>
                  </a:cubicBezTo>
                  <a:cubicBezTo>
                    <a:pt x="699" y="404"/>
                    <a:pt x="677" y="321"/>
                    <a:pt x="687" y="3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0" name="Google Shape;10120;p5"/>
            <p:cNvSpPr/>
            <p:nvPr/>
          </p:nvSpPr>
          <p:spPr>
            <a:xfrm>
              <a:off x="4883286" y="3718012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1" name="Google Shape;10121;p5"/>
            <p:cNvSpPr/>
            <p:nvPr/>
          </p:nvSpPr>
          <p:spPr>
            <a:xfrm>
              <a:off x="3947161" y="3714910"/>
              <a:ext cx="6960" cy="6263"/>
            </a:xfrm>
            <a:custGeom>
              <a:avLst/>
              <a:gdLst/>
              <a:ahLst/>
              <a:cxnLst/>
              <a:rect l="l" t="t" r="r" b="b"/>
              <a:pathLst>
                <a:path w="195" h="208" extrusionOk="0">
                  <a:moveTo>
                    <a:pt x="195" y="103"/>
                  </a:moveTo>
                  <a:cubicBezTo>
                    <a:pt x="195" y="52"/>
                    <a:pt x="39" y="0"/>
                    <a:pt x="3" y="103"/>
                  </a:cubicBezTo>
                  <a:cubicBezTo>
                    <a:pt x="0" y="154"/>
                    <a:pt x="159" y="208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2" name="Google Shape;10122;p5"/>
            <p:cNvSpPr/>
            <p:nvPr/>
          </p:nvSpPr>
          <p:spPr>
            <a:xfrm>
              <a:off x="2439823" y="3718012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7" y="21"/>
                    <a:pt x="4" y="2"/>
                    <a:pt x="1" y="90"/>
                  </a:cubicBezTo>
                  <a:cubicBezTo>
                    <a:pt x="151" y="71"/>
                    <a:pt x="380" y="88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3" name="Google Shape;10123;p5"/>
            <p:cNvSpPr/>
            <p:nvPr/>
          </p:nvSpPr>
          <p:spPr>
            <a:xfrm>
              <a:off x="5519886" y="3714579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1" y="24"/>
                  </a:moveTo>
                  <a:cubicBezTo>
                    <a:pt x="238" y="1"/>
                    <a:pt x="0" y="69"/>
                    <a:pt x="100" y="116"/>
                  </a:cubicBezTo>
                  <a:cubicBezTo>
                    <a:pt x="154" y="139"/>
                    <a:pt x="393" y="70"/>
                    <a:pt x="291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4" name="Google Shape;10124;p5"/>
            <p:cNvSpPr/>
            <p:nvPr/>
          </p:nvSpPr>
          <p:spPr>
            <a:xfrm>
              <a:off x="6741796" y="3712532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5" y="22"/>
                    <a:pt x="6" y="5"/>
                    <a:pt x="0" y="92"/>
                  </a:cubicBezTo>
                  <a:cubicBezTo>
                    <a:pt x="149" y="71"/>
                    <a:pt x="378" y="90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5" name="Google Shape;10125;p5"/>
            <p:cNvSpPr/>
            <p:nvPr/>
          </p:nvSpPr>
          <p:spPr>
            <a:xfrm>
              <a:off x="2543115" y="3712110"/>
              <a:ext cx="20666" cy="3643"/>
            </a:xfrm>
            <a:custGeom>
              <a:avLst/>
              <a:gdLst/>
              <a:ahLst/>
              <a:cxnLst/>
              <a:rect l="l" t="t" r="r" b="b"/>
              <a:pathLst>
                <a:path w="579" h="121" extrusionOk="0">
                  <a:moveTo>
                    <a:pt x="579" y="15"/>
                  </a:moveTo>
                  <a:cubicBezTo>
                    <a:pt x="352" y="29"/>
                    <a:pt x="32" y="0"/>
                    <a:pt x="0" y="106"/>
                  </a:cubicBezTo>
                  <a:cubicBezTo>
                    <a:pt x="226" y="92"/>
                    <a:pt x="546" y="121"/>
                    <a:pt x="579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6" name="Google Shape;10126;p5"/>
            <p:cNvSpPr/>
            <p:nvPr/>
          </p:nvSpPr>
          <p:spPr>
            <a:xfrm>
              <a:off x="2456919" y="3711809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5"/>
                  </a:moveTo>
                  <a:cubicBezTo>
                    <a:pt x="239" y="0"/>
                    <a:pt x="1" y="69"/>
                    <a:pt x="100" y="116"/>
                  </a:cubicBezTo>
                  <a:cubicBezTo>
                    <a:pt x="155" y="141"/>
                    <a:pt x="392" y="73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7" name="Google Shape;10127;p5"/>
            <p:cNvSpPr/>
            <p:nvPr/>
          </p:nvSpPr>
          <p:spPr>
            <a:xfrm>
              <a:off x="1455478" y="3709491"/>
              <a:ext cx="7031" cy="6173"/>
            </a:xfrm>
            <a:custGeom>
              <a:avLst/>
              <a:gdLst/>
              <a:ahLst/>
              <a:cxnLst/>
              <a:rect l="l" t="t" r="r" b="b"/>
              <a:pathLst>
                <a:path w="197" h="205" extrusionOk="0">
                  <a:moveTo>
                    <a:pt x="195" y="102"/>
                  </a:moveTo>
                  <a:cubicBezTo>
                    <a:pt x="196" y="51"/>
                    <a:pt x="40" y="0"/>
                    <a:pt x="2" y="102"/>
                  </a:cubicBezTo>
                  <a:cubicBezTo>
                    <a:pt x="0" y="153"/>
                    <a:pt x="158" y="205"/>
                    <a:pt x="195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8" name="Google Shape;10128;p5"/>
            <p:cNvSpPr/>
            <p:nvPr/>
          </p:nvSpPr>
          <p:spPr>
            <a:xfrm>
              <a:off x="5530380" y="3704403"/>
              <a:ext cx="14991" cy="9153"/>
            </a:xfrm>
            <a:custGeom>
              <a:avLst/>
              <a:gdLst/>
              <a:ahLst/>
              <a:cxnLst/>
              <a:rect l="l" t="t" r="r" b="b"/>
              <a:pathLst>
                <a:path w="420" h="304" extrusionOk="0">
                  <a:moveTo>
                    <a:pt x="385" y="271"/>
                  </a:moveTo>
                  <a:cubicBezTo>
                    <a:pt x="355" y="164"/>
                    <a:pt x="419" y="14"/>
                    <a:pt x="193" y="1"/>
                  </a:cubicBezTo>
                  <a:cubicBezTo>
                    <a:pt x="180" y="55"/>
                    <a:pt x="165" y="108"/>
                    <a:pt x="0" y="92"/>
                  </a:cubicBezTo>
                  <a:cubicBezTo>
                    <a:pt x="21" y="199"/>
                    <a:pt x="56" y="303"/>
                    <a:pt x="385" y="2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9" name="Google Shape;10129;p5"/>
            <p:cNvSpPr/>
            <p:nvPr/>
          </p:nvSpPr>
          <p:spPr>
            <a:xfrm>
              <a:off x="5328257" y="3700639"/>
              <a:ext cx="39833" cy="15838"/>
            </a:xfrm>
            <a:custGeom>
              <a:avLst/>
              <a:gdLst/>
              <a:ahLst/>
              <a:cxnLst/>
              <a:rect l="l" t="t" r="r" b="b"/>
              <a:pathLst>
                <a:path w="1116" h="526" extrusionOk="0">
                  <a:moveTo>
                    <a:pt x="648" y="304"/>
                  </a:moveTo>
                  <a:cubicBezTo>
                    <a:pt x="1115" y="0"/>
                    <a:pt x="0" y="525"/>
                    <a:pt x="648" y="3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0" name="Google Shape;10130;p5"/>
            <p:cNvSpPr/>
            <p:nvPr/>
          </p:nvSpPr>
          <p:spPr>
            <a:xfrm>
              <a:off x="7797989" y="3696123"/>
              <a:ext cx="28161" cy="13700"/>
            </a:xfrm>
            <a:custGeom>
              <a:avLst/>
              <a:gdLst/>
              <a:ahLst/>
              <a:cxnLst/>
              <a:rect l="l" t="t" r="r" b="b"/>
              <a:pathLst>
                <a:path w="789" h="455" extrusionOk="0">
                  <a:moveTo>
                    <a:pt x="491" y="454"/>
                  </a:moveTo>
                  <a:cubicBezTo>
                    <a:pt x="752" y="340"/>
                    <a:pt x="789" y="9"/>
                    <a:pt x="299" y="0"/>
                  </a:cubicBezTo>
                  <a:cubicBezTo>
                    <a:pt x="38" y="118"/>
                    <a:pt x="0" y="447"/>
                    <a:pt x="491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1" name="Google Shape;10131;p5"/>
            <p:cNvSpPr/>
            <p:nvPr/>
          </p:nvSpPr>
          <p:spPr>
            <a:xfrm>
              <a:off x="6872464" y="3704372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1" y="92"/>
                  </a:moveTo>
                  <a:cubicBezTo>
                    <a:pt x="151" y="72"/>
                    <a:pt x="383" y="88"/>
                    <a:pt x="386" y="0"/>
                  </a:cubicBezTo>
                  <a:cubicBezTo>
                    <a:pt x="240" y="19"/>
                    <a:pt x="7" y="2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2" name="Google Shape;10132;p5"/>
            <p:cNvSpPr/>
            <p:nvPr/>
          </p:nvSpPr>
          <p:spPr>
            <a:xfrm>
              <a:off x="5857567" y="3701271"/>
              <a:ext cx="23807" cy="5871"/>
            </a:xfrm>
            <a:custGeom>
              <a:avLst/>
              <a:gdLst/>
              <a:ahLst/>
              <a:cxnLst/>
              <a:rect l="l" t="t" r="r" b="b"/>
              <a:pathLst>
                <a:path w="667" h="195" extrusionOk="0">
                  <a:moveTo>
                    <a:pt x="87" y="195"/>
                  </a:moveTo>
                  <a:lnTo>
                    <a:pt x="473" y="195"/>
                  </a:lnTo>
                  <a:cubicBezTo>
                    <a:pt x="473" y="103"/>
                    <a:pt x="631" y="86"/>
                    <a:pt x="666" y="13"/>
                  </a:cubicBezTo>
                  <a:cubicBezTo>
                    <a:pt x="365" y="20"/>
                    <a:pt x="0" y="0"/>
                    <a:pt x="87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3" name="Google Shape;10133;p5"/>
            <p:cNvSpPr/>
            <p:nvPr/>
          </p:nvSpPr>
          <p:spPr>
            <a:xfrm>
              <a:off x="8259699" y="3698501"/>
              <a:ext cx="23985" cy="5902"/>
            </a:xfrm>
            <a:custGeom>
              <a:avLst/>
              <a:gdLst/>
              <a:ahLst/>
              <a:cxnLst/>
              <a:rect l="l" t="t" r="r" b="b"/>
              <a:pathLst>
                <a:path w="672" h="196" extrusionOk="0">
                  <a:moveTo>
                    <a:pt x="477" y="195"/>
                  </a:moveTo>
                  <a:cubicBezTo>
                    <a:pt x="475" y="104"/>
                    <a:pt x="633" y="87"/>
                    <a:pt x="671" y="13"/>
                  </a:cubicBezTo>
                  <a:cubicBezTo>
                    <a:pt x="366" y="22"/>
                    <a:pt x="0" y="1"/>
                    <a:pt x="90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4" name="Google Shape;10134;p5"/>
            <p:cNvSpPr/>
            <p:nvPr/>
          </p:nvSpPr>
          <p:spPr>
            <a:xfrm>
              <a:off x="8305777" y="3686247"/>
              <a:ext cx="21987" cy="16259"/>
            </a:xfrm>
            <a:custGeom>
              <a:avLst/>
              <a:gdLst/>
              <a:ahLst/>
              <a:cxnLst/>
              <a:rect l="l" t="t" r="r" b="b"/>
              <a:pathLst>
                <a:path w="616" h="540" extrusionOk="0">
                  <a:moveTo>
                    <a:pt x="342" y="511"/>
                  </a:moveTo>
                  <a:cubicBezTo>
                    <a:pt x="404" y="388"/>
                    <a:pt x="615" y="337"/>
                    <a:pt x="535" y="147"/>
                  </a:cubicBezTo>
                  <a:cubicBezTo>
                    <a:pt x="0" y="1"/>
                    <a:pt x="3" y="540"/>
                    <a:pt x="342" y="5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5" name="Google Shape;10135;p5"/>
            <p:cNvSpPr/>
            <p:nvPr/>
          </p:nvSpPr>
          <p:spPr>
            <a:xfrm>
              <a:off x="8214727" y="3696153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6" name="Google Shape;10136;p5"/>
            <p:cNvSpPr/>
            <p:nvPr/>
          </p:nvSpPr>
          <p:spPr>
            <a:xfrm>
              <a:off x="8617260" y="369540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5" y="142"/>
                    <a:pt x="392" y="71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7" name="Google Shape;10137;p5"/>
            <p:cNvSpPr/>
            <p:nvPr/>
          </p:nvSpPr>
          <p:spPr>
            <a:xfrm>
              <a:off x="6383879" y="3690523"/>
              <a:ext cx="23843" cy="6022"/>
            </a:xfrm>
            <a:custGeom>
              <a:avLst/>
              <a:gdLst/>
              <a:ahLst/>
              <a:cxnLst/>
              <a:rect l="l" t="t" r="r" b="b"/>
              <a:pathLst>
                <a:path w="668" h="200" extrusionOk="0">
                  <a:moveTo>
                    <a:pt x="578" y="6"/>
                  </a:moveTo>
                  <a:cubicBezTo>
                    <a:pt x="246" y="1"/>
                    <a:pt x="83" y="77"/>
                    <a:pt x="1" y="188"/>
                  </a:cubicBezTo>
                  <a:cubicBezTo>
                    <a:pt x="304" y="180"/>
                    <a:pt x="668" y="199"/>
                    <a:pt x="578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8" name="Google Shape;10138;p5"/>
            <p:cNvSpPr/>
            <p:nvPr/>
          </p:nvSpPr>
          <p:spPr>
            <a:xfrm>
              <a:off x="5753846" y="3692660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294" y="25"/>
                  </a:moveTo>
                  <a:cubicBezTo>
                    <a:pt x="241" y="0"/>
                    <a:pt x="1" y="70"/>
                    <a:pt x="100" y="117"/>
                  </a:cubicBezTo>
                  <a:cubicBezTo>
                    <a:pt x="156" y="143"/>
                    <a:pt x="396" y="73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9" name="Google Shape;10139;p5"/>
            <p:cNvSpPr/>
            <p:nvPr/>
          </p:nvSpPr>
          <p:spPr>
            <a:xfrm>
              <a:off x="3819705" y="3692660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7" y="25"/>
                  </a:moveTo>
                  <a:cubicBezTo>
                    <a:pt x="242" y="0"/>
                    <a:pt x="1" y="70"/>
                    <a:pt x="101" y="117"/>
                  </a:cubicBezTo>
                  <a:cubicBezTo>
                    <a:pt x="155" y="143"/>
                    <a:pt x="395" y="73"/>
                    <a:pt x="297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0" name="Google Shape;10140;p5"/>
            <p:cNvSpPr/>
            <p:nvPr/>
          </p:nvSpPr>
          <p:spPr>
            <a:xfrm>
              <a:off x="8097729" y="3687391"/>
              <a:ext cx="13777" cy="6715"/>
            </a:xfrm>
            <a:custGeom>
              <a:avLst/>
              <a:gdLst/>
              <a:ahLst/>
              <a:cxnLst/>
              <a:rect l="l" t="t" r="r" b="b"/>
              <a:pathLst>
                <a:path w="386" h="223" extrusionOk="0">
                  <a:moveTo>
                    <a:pt x="386" y="110"/>
                  </a:moveTo>
                  <a:cubicBezTo>
                    <a:pt x="346" y="0"/>
                    <a:pt x="172" y="55"/>
                    <a:pt x="1" y="110"/>
                  </a:cubicBezTo>
                  <a:cubicBezTo>
                    <a:pt x="2" y="201"/>
                    <a:pt x="339" y="222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1" name="Google Shape;10141;p5"/>
            <p:cNvSpPr/>
            <p:nvPr/>
          </p:nvSpPr>
          <p:spPr>
            <a:xfrm>
              <a:off x="6873606" y="3680496"/>
              <a:ext cx="65210" cy="12947"/>
            </a:xfrm>
            <a:custGeom>
              <a:avLst/>
              <a:gdLst/>
              <a:ahLst/>
              <a:cxnLst/>
              <a:rect l="l" t="t" r="r" b="b"/>
              <a:pathLst>
                <a:path w="1827" h="430" extrusionOk="0">
                  <a:moveTo>
                    <a:pt x="1128" y="429"/>
                  </a:moveTo>
                  <a:cubicBezTo>
                    <a:pt x="1826" y="1"/>
                    <a:pt x="0" y="308"/>
                    <a:pt x="1128" y="4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2" name="Google Shape;10142;p5"/>
            <p:cNvSpPr/>
            <p:nvPr/>
          </p:nvSpPr>
          <p:spPr>
            <a:xfrm>
              <a:off x="8156086" y="3684441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39" y="1"/>
                    <a:pt x="0" y="70"/>
                    <a:pt x="101" y="117"/>
                  </a:cubicBezTo>
                  <a:cubicBezTo>
                    <a:pt x="154" y="141"/>
                    <a:pt x="396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3" name="Google Shape;10143;p5"/>
            <p:cNvSpPr/>
            <p:nvPr/>
          </p:nvSpPr>
          <p:spPr>
            <a:xfrm>
              <a:off x="5186167" y="3679714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5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4" name="Google Shape;10144;p5"/>
            <p:cNvSpPr/>
            <p:nvPr/>
          </p:nvSpPr>
          <p:spPr>
            <a:xfrm>
              <a:off x="102935" y="3681701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0" y="26"/>
                  </a:moveTo>
                  <a:cubicBezTo>
                    <a:pt x="238" y="0"/>
                    <a:pt x="0" y="69"/>
                    <a:pt x="99" y="116"/>
                  </a:cubicBezTo>
                  <a:cubicBezTo>
                    <a:pt x="153" y="141"/>
                    <a:pt x="392" y="75"/>
                    <a:pt x="290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5" name="Google Shape;10145;p5"/>
            <p:cNvSpPr/>
            <p:nvPr/>
          </p:nvSpPr>
          <p:spPr>
            <a:xfrm>
              <a:off x="1198996" y="3668844"/>
              <a:ext cx="24414" cy="11291"/>
            </a:xfrm>
            <a:custGeom>
              <a:avLst/>
              <a:gdLst/>
              <a:ahLst/>
              <a:cxnLst/>
              <a:rect l="l" t="t" r="r" b="b"/>
              <a:pathLst>
                <a:path w="684" h="375" extrusionOk="0">
                  <a:moveTo>
                    <a:pt x="631" y="362"/>
                  </a:moveTo>
                  <a:cubicBezTo>
                    <a:pt x="683" y="154"/>
                    <a:pt x="585" y="21"/>
                    <a:pt x="246" y="0"/>
                  </a:cubicBezTo>
                  <a:cubicBezTo>
                    <a:pt x="1" y="106"/>
                    <a:pt x="92" y="375"/>
                    <a:pt x="631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6" name="Google Shape;10146;p5"/>
            <p:cNvSpPr/>
            <p:nvPr/>
          </p:nvSpPr>
          <p:spPr>
            <a:xfrm>
              <a:off x="5433976" y="3659691"/>
              <a:ext cx="27555" cy="17313"/>
            </a:xfrm>
            <a:custGeom>
              <a:avLst/>
              <a:gdLst/>
              <a:ahLst/>
              <a:cxnLst/>
              <a:rect l="l" t="t" r="r" b="b"/>
              <a:pathLst>
                <a:path w="772" h="575" extrusionOk="0">
                  <a:moveTo>
                    <a:pt x="772" y="575"/>
                  </a:moveTo>
                  <a:lnTo>
                    <a:pt x="772" y="30"/>
                  </a:lnTo>
                  <a:cubicBezTo>
                    <a:pt x="62" y="0"/>
                    <a:pt x="188" y="360"/>
                    <a:pt x="0" y="5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7" name="Google Shape;10147;p5"/>
            <p:cNvSpPr/>
            <p:nvPr/>
          </p:nvSpPr>
          <p:spPr>
            <a:xfrm>
              <a:off x="4054950" y="3665111"/>
              <a:ext cx="39690" cy="15778"/>
            </a:xfrm>
            <a:custGeom>
              <a:avLst/>
              <a:gdLst/>
              <a:ahLst/>
              <a:cxnLst/>
              <a:rect l="l" t="t" r="r" b="b"/>
              <a:pathLst>
                <a:path w="1112" h="524" extrusionOk="0">
                  <a:moveTo>
                    <a:pt x="645" y="306"/>
                  </a:moveTo>
                  <a:cubicBezTo>
                    <a:pt x="1111" y="0"/>
                    <a:pt x="1" y="524"/>
                    <a:pt x="645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8" name="Google Shape;10148;p5"/>
            <p:cNvSpPr/>
            <p:nvPr/>
          </p:nvSpPr>
          <p:spPr>
            <a:xfrm>
              <a:off x="907572" y="3660595"/>
              <a:ext cx="43973" cy="19030"/>
            </a:xfrm>
            <a:custGeom>
              <a:avLst/>
              <a:gdLst/>
              <a:ahLst/>
              <a:cxnLst/>
              <a:rect l="l" t="t" r="r" b="b"/>
              <a:pathLst>
                <a:path w="1232" h="632" extrusionOk="0">
                  <a:moveTo>
                    <a:pt x="696" y="545"/>
                  </a:moveTo>
                  <a:cubicBezTo>
                    <a:pt x="567" y="206"/>
                    <a:pt x="1232" y="13"/>
                    <a:pt x="313" y="0"/>
                  </a:cubicBezTo>
                  <a:cubicBezTo>
                    <a:pt x="429" y="188"/>
                    <a:pt x="1" y="632"/>
                    <a:pt x="696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9" name="Google Shape;10149;p5"/>
            <p:cNvSpPr/>
            <p:nvPr/>
          </p:nvSpPr>
          <p:spPr>
            <a:xfrm>
              <a:off x="3158942" y="3670801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1" y="117"/>
                  </a:moveTo>
                  <a:cubicBezTo>
                    <a:pt x="154" y="140"/>
                    <a:pt x="393" y="72"/>
                    <a:pt x="294" y="24"/>
                  </a:cubicBezTo>
                  <a:cubicBezTo>
                    <a:pt x="243" y="1"/>
                    <a:pt x="0" y="67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0" name="Google Shape;10150;p5"/>
            <p:cNvSpPr/>
            <p:nvPr/>
          </p:nvSpPr>
          <p:spPr>
            <a:xfrm>
              <a:off x="763663" y="3670801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4"/>
                  </a:moveTo>
                  <a:cubicBezTo>
                    <a:pt x="241" y="1"/>
                    <a:pt x="0" y="68"/>
                    <a:pt x="101" y="117"/>
                  </a:cubicBezTo>
                  <a:cubicBezTo>
                    <a:pt x="153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1" name="Google Shape;10151;p5"/>
            <p:cNvSpPr/>
            <p:nvPr/>
          </p:nvSpPr>
          <p:spPr>
            <a:xfrm>
              <a:off x="4026254" y="3665352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4" y="25"/>
                  </a:moveTo>
                  <a:cubicBezTo>
                    <a:pt x="241" y="0"/>
                    <a:pt x="1" y="69"/>
                    <a:pt x="101" y="116"/>
                  </a:cubicBezTo>
                  <a:cubicBezTo>
                    <a:pt x="153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2" name="Google Shape;10152;p5"/>
            <p:cNvSpPr/>
            <p:nvPr/>
          </p:nvSpPr>
          <p:spPr>
            <a:xfrm>
              <a:off x="364378" y="3665352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7" y="25"/>
                  </a:moveTo>
                  <a:cubicBezTo>
                    <a:pt x="242" y="0"/>
                    <a:pt x="1" y="69"/>
                    <a:pt x="104" y="116"/>
                  </a:cubicBezTo>
                  <a:cubicBezTo>
                    <a:pt x="156" y="140"/>
                    <a:pt x="396" y="72"/>
                    <a:pt x="297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3" name="Google Shape;10153;p5"/>
            <p:cNvSpPr/>
            <p:nvPr/>
          </p:nvSpPr>
          <p:spPr>
            <a:xfrm>
              <a:off x="6084317" y="3662582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100" y="117"/>
                  </a:moveTo>
                  <a:cubicBezTo>
                    <a:pt x="155" y="143"/>
                    <a:pt x="393" y="73"/>
                    <a:pt x="294" y="27"/>
                  </a:cubicBezTo>
                  <a:cubicBezTo>
                    <a:pt x="239" y="1"/>
                    <a:pt x="0" y="69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4" name="Google Shape;10154;p5"/>
            <p:cNvSpPr/>
            <p:nvPr/>
          </p:nvSpPr>
          <p:spPr>
            <a:xfrm>
              <a:off x="3416031" y="3654332"/>
              <a:ext cx="35657" cy="11773"/>
            </a:xfrm>
            <a:custGeom>
              <a:avLst/>
              <a:gdLst/>
              <a:ahLst/>
              <a:cxnLst/>
              <a:rect l="l" t="t" r="r" b="b"/>
              <a:pathLst>
                <a:path w="999" h="391" extrusionOk="0">
                  <a:moveTo>
                    <a:pt x="35" y="118"/>
                  </a:moveTo>
                  <a:cubicBezTo>
                    <a:pt x="64" y="224"/>
                    <a:pt x="0" y="375"/>
                    <a:pt x="227" y="391"/>
                  </a:cubicBezTo>
                  <a:cubicBezTo>
                    <a:pt x="246" y="157"/>
                    <a:pt x="979" y="262"/>
                    <a:pt x="999" y="28"/>
                  </a:cubicBezTo>
                  <a:cubicBezTo>
                    <a:pt x="392" y="130"/>
                    <a:pt x="487" y="1"/>
                    <a:pt x="35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5" name="Google Shape;10155;p5"/>
            <p:cNvSpPr/>
            <p:nvPr/>
          </p:nvSpPr>
          <p:spPr>
            <a:xfrm>
              <a:off x="690387" y="3655175"/>
              <a:ext cx="31624" cy="10930"/>
            </a:xfrm>
            <a:custGeom>
              <a:avLst/>
              <a:gdLst/>
              <a:ahLst/>
              <a:cxnLst/>
              <a:rect l="l" t="t" r="r" b="b"/>
              <a:pathLst>
                <a:path w="886" h="363" extrusionOk="0">
                  <a:moveTo>
                    <a:pt x="611" y="363"/>
                  </a:moveTo>
                  <a:cubicBezTo>
                    <a:pt x="670" y="240"/>
                    <a:pt x="885" y="189"/>
                    <a:pt x="804" y="0"/>
                  </a:cubicBezTo>
                  <a:lnTo>
                    <a:pt x="34" y="0"/>
                  </a:lnTo>
                  <a:cubicBezTo>
                    <a:pt x="0" y="226"/>
                    <a:pt x="328" y="285"/>
                    <a:pt x="611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6" name="Google Shape;10156;p5"/>
            <p:cNvSpPr/>
            <p:nvPr/>
          </p:nvSpPr>
          <p:spPr>
            <a:xfrm>
              <a:off x="2253976" y="3654151"/>
              <a:ext cx="32659" cy="9214"/>
            </a:xfrm>
            <a:custGeom>
              <a:avLst/>
              <a:gdLst/>
              <a:ahLst/>
              <a:cxnLst/>
              <a:rect l="l" t="t" r="r" b="b"/>
              <a:pathLst>
                <a:path w="915" h="306" extrusionOk="0">
                  <a:moveTo>
                    <a:pt x="387" y="306"/>
                  </a:moveTo>
                  <a:cubicBezTo>
                    <a:pt x="914" y="158"/>
                    <a:pt x="104" y="0"/>
                    <a:pt x="1" y="214"/>
                  </a:cubicBezTo>
                  <a:cubicBezTo>
                    <a:pt x="192" y="214"/>
                    <a:pt x="229" y="287"/>
                    <a:pt x="387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7" name="Google Shape;10157;p5"/>
            <p:cNvSpPr/>
            <p:nvPr/>
          </p:nvSpPr>
          <p:spPr>
            <a:xfrm>
              <a:off x="1545064" y="3660595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1" y="92"/>
                  </a:moveTo>
                  <a:cubicBezTo>
                    <a:pt x="151" y="71"/>
                    <a:pt x="380" y="88"/>
                    <a:pt x="387" y="0"/>
                  </a:cubicBezTo>
                  <a:cubicBezTo>
                    <a:pt x="236" y="21"/>
                    <a:pt x="4" y="3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8" name="Google Shape;10158;p5"/>
            <p:cNvSpPr/>
            <p:nvPr/>
          </p:nvSpPr>
          <p:spPr>
            <a:xfrm>
              <a:off x="311911" y="3653549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8" y="144"/>
                  </a:moveTo>
                  <a:cubicBezTo>
                    <a:pt x="1" y="238"/>
                    <a:pt x="178" y="379"/>
                    <a:pt x="221" y="234"/>
                  </a:cubicBezTo>
                  <a:cubicBezTo>
                    <a:pt x="250" y="139"/>
                    <a:pt x="73" y="1"/>
                    <a:pt x="28" y="1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9" name="Google Shape;10159;p5"/>
            <p:cNvSpPr/>
            <p:nvPr/>
          </p:nvSpPr>
          <p:spPr>
            <a:xfrm>
              <a:off x="3303601" y="3657072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89" y="27"/>
                  </a:moveTo>
                  <a:cubicBezTo>
                    <a:pt x="238" y="1"/>
                    <a:pt x="0" y="71"/>
                    <a:pt x="100" y="117"/>
                  </a:cubicBezTo>
                  <a:cubicBezTo>
                    <a:pt x="152" y="143"/>
                    <a:pt x="393" y="74"/>
                    <a:pt x="289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0" name="Google Shape;10160;p5"/>
            <p:cNvSpPr/>
            <p:nvPr/>
          </p:nvSpPr>
          <p:spPr>
            <a:xfrm>
              <a:off x="7591762" y="365433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8"/>
                  </a:moveTo>
                  <a:cubicBezTo>
                    <a:pt x="151" y="143"/>
                    <a:pt x="391" y="74"/>
                    <a:pt x="291" y="27"/>
                  </a:cubicBezTo>
                  <a:cubicBezTo>
                    <a:pt x="239" y="1"/>
                    <a:pt x="1" y="70"/>
                    <a:pt x="99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1" name="Google Shape;10161;p5"/>
            <p:cNvSpPr/>
            <p:nvPr/>
          </p:nvSpPr>
          <p:spPr>
            <a:xfrm>
              <a:off x="5413917" y="3648792"/>
              <a:ext cx="31552" cy="9665"/>
            </a:xfrm>
            <a:custGeom>
              <a:avLst/>
              <a:gdLst/>
              <a:ahLst/>
              <a:cxnLst/>
              <a:rect l="l" t="t" r="r" b="b"/>
              <a:pathLst>
                <a:path w="884" h="321" extrusionOk="0">
                  <a:moveTo>
                    <a:pt x="754" y="211"/>
                  </a:moveTo>
                  <a:cubicBezTo>
                    <a:pt x="883" y="1"/>
                    <a:pt x="1" y="15"/>
                    <a:pt x="176" y="211"/>
                  </a:cubicBezTo>
                  <a:cubicBezTo>
                    <a:pt x="242" y="284"/>
                    <a:pt x="688" y="320"/>
                    <a:pt x="754" y="2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2" name="Google Shape;10162;p5"/>
            <p:cNvSpPr/>
            <p:nvPr/>
          </p:nvSpPr>
          <p:spPr>
            <a:xfrm>
              <a:off x="5343212" y="3641355"/>
              <a:ext cx="24342" cy="16561"/>
            </a:xfrm>
            <a:custGeom>
              <a:avLst/>
              <a:gdLst/>
              <a:ahLst/>
              <a:cxnLst/>
              <a:rect l="l" t="t" r="r" b="b"/>
              <a:pathLst>
                <a:path w="682" h="550" extrusionOk="0">
                  <a:moveTo>
                    <a:pt x="422" y="549"/>
                  </a:moveTo>
                  <a:cubicBezTo>
                    <a:pt x="337" y="378"/>
                    <a:pt x="682" y="1"/>
                    <a:pt x="37" y="94"/>
                  </a:cubicBezTo>
                  <a:cubicBezTo>
                    <a:pt x="6" y="321"/>
                    <a:pt x="0" y="535"/>
                    <a:pt x="422" y="5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3" name="Google Shape;10163;p5"/>
            <p:cNvSpPr/>
            <p:nvPr/>
          </p:nvSpPr>
          <p:spPr>
            <a:xfrm>
              <a:off x="7729318" y="364888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101" y="116"/>
                  </a:moveTo>
                  <a:cubicBezTo>
                    <a:pt x="154" y="142"/>
                    <a:pt x="392" y="72"/>
                    <a:pt x="294" y="25"/>
                  </a:cubicBezTo>
                  <a:cubicBezTo>
                    <a:pt x="240" y="0"/>
                    <a:pt x="0" y="71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4" name="Google Shape;10164;p5"/>
            <p:cNvSpPr/>
            <p:nvPr/>
          </p:nvSpPr>
          <p:spPr>
            <a:xfrm>
              <a:off x="8754888" y="364346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1" y="115"/>
                  </a:moveTo>
                  <a:cubicBezTo>
                    <a:pt x="153" y="141"/>
                    <a:pt x="395" y="72"/>
                    <a:pt x="293" y="24"/>
                  </a:cubicBezTo>
                  <a:cubicBezTo>
                    <a:pt x="241" y="0"/>
                    <a:pt x="1" y="68"/>
                    <a:pt x="101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5" name="Google Shape;10165;p5"/>
            <p:cNvSpPr/>
            <p:nvPr/>
          </p:nvSpPr>
          <p:spPr>
            <a:xfrm>
              <a:off x="7164959" y="364069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7"/>
                  </a:moveTo>
                  <a:cubicBezTo>
                    <a:pt x="240" y="1"/>
                    <a:pt x="1" y="70"/>
                    <a:pt x="101" y="116"/>
                  </a:cubicBezTo>
                  <a:cubicBezTo>
                    <a:pt x="153" y="142"/>
                    <a:pt x="394" y="74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6" name="Google Shape;10166;p5"/>
            <p:cNvSpPr/>
            <p:nvPr/>
          </p:nvSpPr>
          <p:spPr>
            <a:xfrm>
              <a:off x="1603456" y="364069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0" y="27"/>
                  </a:moveTo>
                  <a:cubicBezTo>
                    <a:pt x="238" y="1"/>
                    <a:pt x="0" y="70"/>
                    <a:pt x="97" y="116"/>
                  </a:cubicBezTo>
                  <a:cubicBezTo>
                    <a:pt x="154" y="142"/>
                    <a:pt x="394" y="74"/>
                    <a:pt x="290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7" name="Google Shape;10167;p5"/>
            <p:cNvSpPr/>
            <p:nvPr/>
          </p:nvSpPr>
          <p:spPr>
            <a:xfrm>
              <a:off x="4484038" y="3632473"/>
              <a:ext cx="27590" cy="9364"/>
            </a:xfrm>
            <a:custGeom>
              <a:avLst/>
              <a:gdLst/>
              <a:ahLst/>
              <a:cxnLst/>
              <a:rect l="l" t="t" r="r" b="b"/>
              <a:pathLst>
                <a:path w="773" h="311" extrusionOk="0">
                  <a:moveTo>
                    <a:pt x="772" y="27"/>
                  </a:moveTo>
                  <a:cubicBezTo>
                    <a:pt x="334" y="1"/>
                    <a:pt x="50" y="48"/>
                    <a:pt x="1" y="208"/>
                  </a:cubicBezTo>
                  <a:cubicBezTo>
                    <a:pt x="368" y="186"/>
                    <a:pt x="426" y="310"/>
                    <a:pt x="772" y="30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8" name="Google Shape;10168;p5"/>
            <p:cNvSpPr/>
            <p:nvPr/>
          </p:nvSpPr>
          <p:spPr>
            <a:xfrm>
              <a:off x="4036747" y="3635635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192" y="103"/>
                  </a:moveTo>
                  <a:cubicBezTo>
                    <a:pt x="192" y="52"/>
                    <a:pt x="38" y="0"/>
                    <a:pt x="2" y="103"/>
                  </a:cubicBezTo>
                  <a:cubicBezTo>
                    <a:pt x="0" y="153"/>
                    <a:pt x="153" y="208"/>
                    <a:pt x="19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9" name="Google Shape;10169;p5"/>
            <p:cNvSpPr/>
            <p:nvPr/>
          </p:nvSpPr>
          <p:spPr>
            <a:xfrm>
              <a:off x="1651569" y="363795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41" y="0"/>
                    <a:pt x="1" y="69"/>
                    <a:pt x="101" y="118"/>
                  </a:cubicBezTo>
                  <a:cubicBezTo>
                    <a:pt x="156" y="141"/>
                    <a:pt x="393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0" name="Google Shape;10170;p5"/>
            <p:cNvSpPr/>
            <p:nvPr/>
          </p:nvSpPr>
          <p:spPr>
            <a:xfrm>
              <a:off x="581384" y="3629733"/>
              <a:ext cx="29696" cy="11984"/>
            </a:xfrm>
            <a:custGeom>
              <a:avLst/>
              <a:gdLst/>
              <a:ahLst/>
              <a:cxnLst/>
              <a:rect l="l" t="t" r="r" b="b"/>
              <a:pathLst>
                <a:path w="832" h="398" extrusionOk="0">
                  <a:moveTo>
                    <a:pt x="1" y="391"/>
                  </a:moveTo>
                  <a:cubicBezTo>
                    <a:pt x="336" y="397"/>
                    <a:pt x="601" y="371"/>
                    <a:pt x="771" y="299"/>
                  </a:cubicBezTo>
                  <a:cubicBezTo>
                    <a:pt x="831" y="59"/>
                    <a:pt x="504" y="0"/>
                    <a:pt x="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1" name="Google Shape;10171;p5"/>
            <p:cNvSpPr/>
            <p:nvPr/>
          </p:nvSpPr>
          <p:spPr>
            <a:xfrm>
              <a:off x="8985707" y="3632865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192" y="104"/>
                  </a:moveTo>
                  <a:cubicBezTo>
                    <a:pt x="192" y="53"/>
                    <a:pt x="34" y="1"/>
                    <a:pt x="0" y="104"/>
                  </a:cubicBezTo>
                  <a:cubicBezTo>
                    <a:pt x="0" y="154"/>
                    <a:pt x="154" y="207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2" name="Google Shape;10172;p5"/>
            <p:cNvSpPr/>
            <p:nvPr/>
          </p:nvSpPr>
          <p:spPr>
            <a:xfrm>
              <a:off x="3396578" y="3627806"/>
              <a:ext cx="41332" cy="13760"/>
            </a:xfrm>
            <a:custGeom>
              <a:avLst/>
              <a:gdLst/>
              <a:ahLst/>
              <a:cxnLst/>
              <a:rect l="l" t="t" r="r" b="b"/>
              <a:pathLst>
                <a:path w="1158" h="457" extrusionOk="0">
                  <a:moveTo>
                    <a:pt x="1157" y="1"/>
                  </a:moveTo>
                  <a:lnTo>
                    <a:pt x="193" y="1"/>
                  </a:lnTo>
                  <a:cubicBezTo>
                    <a:pt x="210" y="157"/>
                    <a:pt x="151" y="282"/>
                    <a:pt x="1" y="365"/>
                  </a:cubicBezTo>
                  <a:cubicBezTo>
                    <a:pt x="839" y="456"/>
                    <a:pt x="861" y="162"/>
                    <a:pt x="11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3" name="Google Shape;10173;p5"/>
            <p:cNvSpPr/>
            <p:nvPr/>
          </p:nvSpPr>
          <p:spPr>
            <a:xfrm>
              <a:off x="2032865" y="3633256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3" y="182"/>
                  </a:moveTo>
                  <a:lnTo>
                    <a:pt x="603" y="1"/>
                  </a:lnTo>
                  <a:lnTo>
                    <a:pt x="24" y="1"/>
                  </a:lnTo>
                  <a:cubicBezTo>
                    <a:pt x="0" y="164"/>
                    <a:pt x="217" y="212"/>
                    <a:pt x="603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4" name="Google Shape;10174;p5"/>
            <p:cNvSpPr/>
            <p:nvPr/>
          </p:nvSpPr>
          <p:spPr>
            <a:xfrm>
              <a:off x="1958911" y="3622297"/>
              <a:ext cx="45258" cy="14573"/>
            </a:xfrm>
            <a:custGeom>
              <a:avLst/>
              <a:gdLst/>
              <a:ahLst/>
              <a:cxnLst/>
              <a:rect l="l" t="t" r="r" b="b"/>
              <a:pathLst>
                <a:path w="1268" h="484" extrusionOk="0">
                  <a:moveTo>
                    <a:pt x="362" y="455"/>
                  </a:moveTo>
                  <a:cubicBezTo>
                    <a:pt x="1267" y="484"/>
                    <a:pt x="878" y="35"/>
                    <a:pt x="362" y="1"/>
                  </a:cubicBezTo>
                  <a:cubicBezTo>
                    <a:pt x="1" y="174"/>
                    <a:pt x="476" y="167"/>
                    <a:pt x="362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5" name="Google Shape;10175;p5"/>
            <p:cNvSpPr/>
            <p:nvPr/>
          </p:nvSpPr>
          <p:spPr>
            <a:xfrm>
              <a:off x="4619774" y="3625067"/>
              <a:ext cx="22665" cy="8220"/>
            </a:xfrm>
            <a:custGeom>
              <a:avLst/>
              <a:gdLst/>
              <a:ahLst/>
              <a:cxnLst/>
              <a:rect l="l" t="t" r="r" b="b"/>
              <a:pathLst>
                <a:path w="635" h="273" extrusionOk="0">
                  <a:moveTo>
                    <a:pt x="635" y="0"/>
                  </a:moveTo>
                  <a:lnTo>
                    <a:pt x="248" y="0"/>
                  </a:lnTo>
                  <a:cubicBezTo>
                    <a:pt x="236" y="116"/>
                    <a:pt x="0" y="125"/>
                    <a:pt x="56" y="273"/>
                  </a:cubicBezTo>
                  <a:lnTo>
                    <a:pt x="635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6" name="Google Shape;10176;p5"/>
            <p:cNvSpPr/>
            <p:nvPr/>
          </p:nvSpPr>
          <p:spPr>
            <a:xfrm>
              <a:off x="1868646" y="3630516"/>
              <a:ext cx="13670" cy="2770"/>
            </a:xfrm>
            <a:custGeom>
              <a:avLst/>
              <a:gdLst/>
              <a:ahLst/>
              <a:cxnLst/>
              <a:rect l="l" t="t" r="r" b="b"/>
              <a:pathLst>
                <a:path w="383" h="92" extrusionOk="0">
                  <a:moveTo>
                    <a:pt x="383" y="1"/>
                  </a:moveTo>
                  <a:cubicBezTo>
                    <a:pt x="232" y="21"/>
                    <a:pt x="3" y="3"/>
                    <a:pt x="0" y="92"/>
                  </a:cubicBezTo>
                  <a:cubicBezTo>
                    <a:pt x="148" y="71"/>
                    <a:pt x="379" y="88"/>
                    <a:pt x="38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7" name="Google Shape;10177;p5"/>
            <p:cNvSpPr/>
            <p:nvPr/>
          </p:nvSpPr>
          <p:spPr>
            <a:xfrm>
              <a:off x="1111765" y="3618112"/>
              <a:ext cx="20309" cy="13489"/>
            </a:xfrm>
            <a:custGeom>
              <a:avLst/>
              <a:gdLst/>
              <a:ahLst/>
              <a:cxnLst/>
              <a:rect l="l" t="t" r="r" b="b"/>
              <a:pathLst>
                <a:path w="569" h="448" extrusionOk="0">
                  <a:moveTo>
                    <a:pt x="374" y="413"/>
                  </a:moveTo>
                  <a:cubicBezTo>
                    <a:pt x="386" y="356"/>
                    <a:pt x="403" y="306"/>
                    <a:pt x="569" y="323"/>
                  </a:cubicBezTo>
                  <a:lnTo>
                    <a:pt x="569" y="140"/>
                  </a:lnTo>
                  <a:cubicBezTo>
                    <a:pt x="94" y="0"/>
                    <a:pt x="1" y="448"/>
                    <a:pt x="374" y="4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8" name="Google Shape;10178;p5"/>
            <p:cNvSpPr/>
            <p:nvPr/>
          </p:nvSpPr>
          <p:spPr>
            <a:xfrm>
              <a:off x="7047854" y="3624314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5"/>
                  </a:moveTo>
                  <a:cubicBezTo>
                    <a:pt x="242" y="0"/>
                    <a:pt x="0" y="70"/>
                    <a:pt x="102" y="117"/>
                  </a:cubicBezTo>
                  <a:cubicBezTo>
                    <a:pt x="157" y="141"/>
                    <a:pt x="394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9" name="Google Shape;10179;p5"/>
            <p:cNvSpPr/>
            <p:nvPr/>
          </p:nvSpPr>
          <p:spPr>
            <a:xfrm>
              <a:off x="6949309" y="3614890"/>
              <a:ext cx="65246" cy="12947"/>
            </a:xfrm>
            <a:custGeom>
              <a:avLst/>
              <a:gdLst/>
              <a:ahLst/>
              <a:cxnLst/>
              <a:rect l="l" t="t" r="r" b="b"/>
              <a:pathLst>
                <a:path w="1828" h="430" extrusionOk="0">
                  <a:moveTo>
                    <a:pt x="1128" y="430"/>
                  </a:moveTo>
                  <a:cubicBezTo>
                    <a:pt x="1828" y="0"/>
                    <a:pt x="0" y="307"/>
                    <a:pt x="1128" y="4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0" name="Google Shape;10180;p5"/>
            <p:cNvSpPr/>
            <p:nvPr/>
          </p:nvSpPr>
          <p:spPr>
            <a:xfrm>
              <a:off x="5853105" y="3619587"/>
              <a:ext cx="23307" cy="8250"/>
            </a:xfrm>
            <a:custGeom>
              <a:avLst/>
              <a:gdLst/>
              <a:ahLst/>
              <a:cxnLst/>
              <a:rect l="l" t="t" r="r" b="b"/>
              <a:pathLst>
                <a:path w="653" h="274" extrusionOk="0">
                  <a:moveTo>
                    <a:pt x="405" y="274"/>
                  </a:moveTo>
                  <a:cubicBezTo>
                    <a:pt x="417" y="156"/>
                    <a:pt x="653" y="148"/>
                    <a:pt x="598" y="1"/>
                  </a:cubicBezTo>
                  <a:lnTo>
                    <a:pt x="212" y="1"/>
                  </a:lnTo>
                  <a:cubicBezTo>
                    <a:pt x="0" y="130"/>
                    <a:pt x="8" y="221"/>
                    <a:pt x="405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1" name="Google Shape;10181;p5"/>
            <p:cNvSpPr/>
            <p:nvPr/>
          </p:nvSpPr>
          <p:spPr>
            <a:xfrm>
              <a:off x="175318" y="3618623"/>
              <a:ext cx="32659" cy="9214"/>
            </a:xfrm>
            <a:custGeom>
              <a:avLst/>
              <a:gdLst/>
              <a:ahLst/>
              <a:cxnLst/>
              <a:rect l="l" t="t" r="r" b="b"/>
              <a:pathLst>
                <a:path w="915" h="306" extrusionOk="0">
                  <a:moveTo>
                    <a:pt x="1" y="214"/>
                  </a:moveTo>
                  <a:cubicBezTo>
                    <a:pt x="193" y="214"/>
                    <a:pt x="230" y="287"/>
                    <a:pt x="387" y="306"/>
                  </a:cubicBezTo>
                  <a:cubicBezTo>
                    <a:pt x="914" y="158"/>
                    <a:pt x="102" y="0"/>
                    <a:pt x="1" y="2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2" name="Google Shape;10182;p5"/>
            <p:cNvSpPr/>
            <p:nvPr/>
          </p:nvSpPr>
          <p:spPr>
            <a:xfrm>
              <a:off x="7226920" y="362154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1" y="26"/>
                  </a:moveTo>
                  <a:cubicBezTo>
                    <a:pt x="237" y="1"/>
                    <a:pt x="1" y="70"/>
                    <a:pt x="100" y="117"/>
                  </a:cubicBezTo>
                  <a:cubicBezTo>
                    <a:pt x="152" y="142"/>
                    <a:pt x="392" y="73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3" name="Google Shape;10183;p5"/>
            <p:cNvSpPr/>
            <p:nvPr/>
          </p:nvSpPr>
          <p:spPr>
            <a:xfrm>
              <a:off x="5967248" y="3621544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4" y="26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2"/>
                    <a:pt x="396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4" name="Google Shape;10184;p5"/>
            <p:cNvSpPr/>
            <p:nvPr/>
          </p:nvSpPr>
          <p:spPr>
            <a:xfrm>
              <a:off x="2546363" y="362154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0" y="1"/>
                    <a:pt x="1" y="70"/>
                    <a:pt x="103" y="117"/>
                  </a:cubicBezTo>
                  <a:cubicBezTo>
                    <a:pt x="155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5" name="Google Shape;10185;p5"/>
            <p:cNvSpPr/>
            <p:nvPr/>
          </p:nvSpPr>
          <p:spPr>
            <a:xfrm>
              <a:off x="7069697" y="3610434"/>
              <a:ext cx="39761" cy="15778"/>
            </a:xfrm>
            <a:custGeom>
              <a:avLst/>
              <a:gdLst/>
              <a:ahLst/>
              <a:cxnLst/>
              <a:rect l="l" t="t" r="r" b="b"/>
              <a:pathLst>
                <a:path w="1114" h="524" extrusionOk="0">
                  <a:moveTo>
                    <a:pt x="646" y="305"/>
                  </a:moveTo>
                  <a:cubicBezTo>
                    <a:pt x="1114" y="1"/>
                    <a:pt x="0" y="524"/>
                    <a:pt x="646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6" name="Google Shape;10186;p5"/>
            <p:cNvSpPr/>
            <p:nvPr/>
          </p:nvSpPr>
          <p:spPr>
            <a:xfrm>
              <a:off x="4903952" y="3616185"/>
              <a:ext cx="13884" cy="7437"/>
            </a:xfrm>
            <a:custGeom>
              <a:avLst/>
              <a:gdLst/>
              <a:ahLst/>
              <a:cxnLst/>
              <a:rect l="l" t="t" r="r" b="b"/>
              <a:pathLst>
                <a:path w="389" h="247" extrusionOk="0">
                  <a:moveTo>
                    <a:pt x="388" y="114"/>
                  </a:moveTo>
                  <a:cubicBezTo>
                    <a:pt x="385" y="22"/>
                    <a:pt x="48" y="0"/>
                    <a:pt x="1" y="114"/>
                  </a:cubicBezTo>
                  <a:cubicBezTo>
                    <a:pt x="219" y="105"/>
                    <a:pt x="301" y="247"/>
                    <a:pt x="388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7" name="Google Shape;10187;p5"/>
            <p:cNvSpPr/>
            <p:nvPr/>
          </p:nvSpPr>
          <p:spPr>
            <a:xfrm>
              <a:off x="4645722" y="361880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0" y="117"/>
                  </a:moveTo>
                  <a:cubicBezTo>
                    <a:pt x="154" y="142"/>
                    <a:pt x="391" y="72"/>
                    <a:pt x="293" y="25"/>
                  </a:cubicBezTo>
                  <a:cubicBezTo>
                    <a:pt x="240" y="1"/>
                    <a:pt x="0" y="71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8" name="Google Shape;10188;p5"/>
            <p:cNvSpPr/>
            <p:nvPr/>
          </p:nvSpPr>
          <p:spPr>
            <a:xfrm>
              <a:off x="251021" y="3619587"/>
              <a:ext cx="13849" cy="2800"/>
            </a:xfrm>
            <a:custGeom>
              <a:avLst/>
              <a:gdLst/>
              <a:ahLst/>
              <a:cxnLst/>
              <a:rect l="l" t="t" r="r" b="b"/>
              <a:pathLst>
                <a:path w="388" h="93" extrusionOk="0">
                  <a:moveTo>
                    <a:pt x="387" y="1"/>
                  </a:moveTo>
                  <a:cubicBezTo>
                    <a:pt x="236" y="20"/>
                    <a:pt x="3" y="3"/>
                    <a:pt x="1" y="92"/>
                  </a:cubicBezTo>
                  <a:cubicBezTo>
                    <a:pt x="151" y="71"/>
                    <a:pt x="381" y="89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9" name="Google Shape;10189;p5"/>
            <p:cNvSpPr/>
            <p:nvPr/>
          </p:nvSpPr>
          <p:spPr>
            <a:xfrm>
              <a:off x="7353555" y="3611427"/>
              <a:ext cx="23486" cy="8190"/>
            </a:xfrm>
            <a:custGeom>
              <a:avLst/>
              <a:gdLst/>
              <a:ahLst/>
              <a:cxnLst/>
              <a:rect l="l" t="t" r="r" b="b"/>
              <a:pathLst>
                <a:path w="658" h="272" extrusionOk="0">
                  <a:moveTo>
                    <a:pt x="409" y="272"/>
                  </a:moveTo>
                  <a:cubicBezTo>
                    <a:pt x="418" y="154"/>
                    <a:pt x="657" y="145"/>
                    <a:pt x="601" y="0"/>
                  </a:cubicBezTo>
                  <a:lnTo>
                    <a:pt x="214" y="0"/>
                  </a:lnTo>
                  <a:cubicBezTo>
                    <a:pt x="1" y="131"/>
                    <a:pt x="6" y="219"/>
                    <a:pt x="409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0" name="Google Shape;10190;p5"/>
            <p:cNvSpPr/>
            <p:nvPr/>
          </p:nvSpPr>
          <p:spPr>
            <a:xfrm>
              <a:off x="2202258" y="3616124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4"/>
                  </a:moveTo>
                  <a:cubicBezTo>
                    <a:pt x="238" y="1"/>
                    <a:pt x="1" y="69"/>
                    <a:pt x="99" y="116"/>
                  </a:cubicBezTo>
                  <a:cubicBezTo>
                    <a:pt x="153" y="141"/>
                    <a:pt x="392" y="73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1" name="Google Shape;10191;p5"/>
            <p:cNvSpPr/>
            <p:nvPr/>
          </p:nvSpPr>
          <p:spPr>
            <a:xfrm>
              <a:off x="1865006" y="361338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3" y="27"/>
                  </a:moveTo>
                  <a:cubicBezTo>
                    <a:pt x="238" y="0"/>
                    <a:pt x="0" y="70"/>
                    <a:pt x="102" y="115"/>
                  </a:cubicBezTo>
                  <a:cubicBezTo>
                    <a:pt x="152" y="141"/>
                    <a:pt x="391" y="71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2" name="Google Shape;10192;p5"/>
            <p:cNvSpPr/>
            <p:nvPr/>
          </p:nvSpPr>
          <p:spPr>
            <a:xfrm>
              <a:off x="1510586" y="3610163"/>
              <a:ext cx="13813" cy="7407"/>
            </a:xfrm>
            <a:custGeom>
              <a:avLst/>
              <a:gdLst/>
              <a:ahLst/>
              <a:cxnLst/>
              <a:rect l="l" t="t" r="r" b="b"/>
              <a:pathLst>
                <a:path w="387" h="246" extrusionOk="0">
                  <a:moveTo>
                    <a:pt x="387" y="134"/>
                  </a:moveTo>
                  <a:cubicBezTo>
                    <a:pt x="172" y="143"/>
                    <a:pt x="87" y="0"/>
                    <a:pt x="1" y="134"/>
                  </a:cubicBezTo>
                  <a:cubicBezTo>
                    <a:pt x="3" y="225"/>
                    <a:pt x="340" y="246"/>
                    <a:pt x="387" y="13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3" name="Google Shape;10193;p5"/>
            <p:cNvSpPr/>
            <p:nvPr/>
          </p:nvSpPr>
          <p:spPr>
            <a:xfrm>
              <a:off x="4339557" y="3608627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7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4" name="Google Shape;10194;p5"/>
            <p:cNvSpPr/>
            <p:nvPr/>
          </p:nvSpPr>
          <p:spPr>
            <a:xfrm>
              <a:off x="1579435" y="3608627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389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9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5" name="Google Shape;10195;p5"/>
            <p:cNvSpPr/>
            <p:nvPr/>
          </p:nvSpPr>
          <p:spPr>
            <a:xfrm>
              <a:off x="7987549" y="3608206"/>
              <a:ext cx="20773" cy="3673"/>
            </a:xfrm>
            <a:custGeom>
              <a:avLst/>
              <a:gdLst/>
              <a:ahLst/>
              <a:cxnLst/>
              <a:rect l="l" t="t" r="r" b="b"/>
              <a:pathLst>
                <a:path w="582" h="122" extrusionOk="0">
                  <a:moveTo>
                    <a:pt x="582" y="15"/>
                  </a:moveTo>
                  <a:cubicBezTo>
                    <a:pt x="353" y="30"/>
                    <a:pt x="35" y="0"/>
                    <a:pt x="1" y="107"/>
                  </a:cubicBezTo>
                  <a:cubicBezTo>
                    <a:pt x="229" y="92"/>
                    <a:pt x="548" y="122"/>
                    <a:pt x="582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6" name="Google Shape;10196;p5"/>
            <p:cNvSpPr/>
            <p:nvPr/>
          </p:nvSpPr>
          <p:spPr>
            <a:xfrm>
              <a:off x="4525333" y="360555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4" y="103"/>
                  </a:moveTo>
                  <a:cubicBezTo>
                    <a:pt x="0" y="153"/>
                    <a:pt x="157" y="206"/>
                    <a:pt x="194" y="103"/>
                  </a:cubicBezTo>
                  <a:cubicBezTo>
                    <a:pt x="196" y="54"/>
                    <a:pt x="39" y="1"/>
                    <a:pt x="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7" name="Google Shape;10197;p5"/>
            <p:cNvSpPr/>
            <p:nvPr/>
          </p:nvSpPr>
          <p:spPr>
            <a:xfrm>
              <a:off x="684641" y="3601913"/>
              <a:ext cx="13813" cy="7437"/>
            </a:xfrm>
            <a:custGeom>
              <a:avLst/>
              <a:gdLst/>
              <a:ahLst/>
              <a:cxnLst/>
              <a:rect l="l" t="t" r="r" b="b"/>
              <a:pathLst>
                <a:path w="387" h="247" extrusionOk="0">
                  <a:moveTo>
                    <a:pt x="387" y="133"/>
                  </a:moveTo>
                  <a:cubicBezTo>
                    <a:pt x="169" y="143"/>
                    <a:pt x="85" y="0"/>
                    <a:pt x="1" y="133"/>
                  </a:cubicBezTo>
                  <a:cubicBezTo>
                    <a:pt x="2" y="224"/>
                    <a:pt x="339" y="247"/>
                    <a:pt x="387" y="1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8" name="Google Shape;10198;p5"/>
            <p:cNvSpPr/>
            <p:nvPr/>
          </p:nvSpPr>
          <p:spPr>
            <a:xfrm>
              <a:off x="1235259" y="3600107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6" y="102"/>
                  </a:moveTo>
                  <a:cubicBezTo>
                    <a:pt x="196" y="52"/>
                    <a:pt x="35" y="0"/>
                    <a:pt x="0" y="102"/>
                  </a:cubicBezTo>
                  <a:cubicBezTo>
                    <a:pt x="1" y="153"/>
                    <a:pt x="157" y="207"/>
                    <a:pt x="196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9" name="Google Shape;10199;p5"/>
            <p:cNvSpPr/>
            <p:nvPr/>
          </p:nvSpPr>
          <p:spPr>
            <a:xfrm>
              <a:off x="3589243" y="3597337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6" y="104"/>
                  </a:moveTo>
                  <a:cubicBezTo>
                    <a:pt x="196" y="53"/>
                    <a:pt x="38" y="1"/>
                    <a:pt x="3" y="104"/>
                  </a:cubicBezTo>
                  <a:cubicBezTo>
                    <a:pt x="0" y="155"/>
                    <a:pt x="160" y="208"/>
                    <a:pt x="196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0" name="Google Shape;10200;p5"/>
            <p:cNvSpPr/>
            <p:nvPr/>
          </p:nvSpPr>
          <p:spPr>
            <a:xfrm>
              <a:off x="7588335" y="3594386"/>
              <a:ext cx="13813" cy="6835"/>
            </a:xfrm>
            <a:custGeom>
              <a:avLst/>
              <a:gdLst/>
              <a:ahLst/>
              <a:cxnLst/>
              <a:rect l="l" t="t" r="r" b="b"/>
              <a:pathLst>
                <a:path w="387" h="227" extrusionOk="0">
                  <a:moveTo>
                    <a:pt x="387" y="112"/>
                  </a:moveTo>
                  <a:cubicBezTo>
                    <a:pt x="345" y="1"/>
                    <a:pt x="170" y="57"/>
                    <a:pt x="0" y="112"/>
                  </a:cubicBezTo>
                  <a:cubicBezTo>
                    <a:pt x="0" y="203"/>
                    <a:pt x="340" y="227"/>
                    <a:pt x="387" y="1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1" name="Google Shape;10201;p5"/>
            <p:cNvSpPr/>
            <p:nvPr/>
          </p:nvSpPr>
          <p:spPr>
            <a:xfrm>
              <a:off x="4277596" y="3594988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2" name="Google Shape;10202;p5"/>
            <p:cNvSpPr/>
            <p:nvPr/>
          </p:nvSpPr>
          <p:spPr>
            <a:xfrm>
              <a:off x="2835503" y="359694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3" y="142"/>
                    <a:pt x="391" y="73"/>
                    <a:pt x="293" y="27"/>
                  </a:cubicBezTo>
                  <a:cubicBezTo>
                    <a:pt x="240" y="1"/>
                    <a:pt x="1" y="71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3" name="Google Shape;10203;p5"/>
            <p:cNvSpPr/>
            <p:nvPr/>
          </p:nvSpPr>
          <p:spPr>
            <a:xfrm>
              <a:off x="2556856" y="3594597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" y="105"/>
                  </a:moveTo>
                  <a:cubicBezTo>
                    <a:pt x="1" y="156"/>
                    <a:pt x="155" y="208"/>
                    <a:pt x="191" y="105"/>
                  </a:cubicBezTo>
                  <a:cubicBezTo>
                    <a:pt x="194" y="54"/>
                    <a:pt x="34" y="1"/>
                    <a:pt x="1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4" name="Google Shape;10204;p5"/>
            <p:cNvSpPr/>
            <p:nvPr/>
          </p:nvSpPr>
          <p:spPr>
            <a:xfrm>
              <a:off x="1923505" y="3594627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7" y="104"/>
                  </a:moveTo>
                  <a:cubicBezTo>
                    <a:pt x="197" y="53"/>
                    <a:pt x="39" y="1"/>
                    <a:pt x="5" y="104"/>
                  </a:cubicBezTo>
                  <a:cubicBezTo>
                    <a:pt x="1" y="154"/>
                    <a:pt x="160" y="207"/>
                    <a:pt x="197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5" name="Google Shape;10205;p5"/>
            <p:cNvSpPr/>
            <p:nvPr/>
          </p:nvSpPr>
          <p:spPr>
            <a:xfrm>
              <a:off x="567643" y="3597728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2"/>
                    <a:pt x="3" y="2"/>
                    <a:pt x="1" y="91"/>
                  </a:cubicBezTo>
                  <a:cubicBezTo>
                    <a:pt x="150" y="71"/>
                    <a:pt x="381" y="90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6" name="Google Shape;10206;p5"/>
            <p:cNvSpPr/>
            <p:nvPr/>
          </p:nvSpPr>
          <p:spPr>
            <a:xfrm>
              <a:off x="6721095" y="3588936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6" y="110"/>
                  </a:moveTo>
                  <a:cubicBezTo>
                    <a:pt x="345" y="1"/>
                    <a:pt x="173" y="53"/>
                    <a:pt x="1" y="110"/>
                  </a:cubicBezTo>
                  <a:cubicBezTo>
                    <a:pt x="3" y="202"/>
                    <a:pt x="339" y="225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7" name="Google Shape;10207;p5"/>
            <p:cNvSpPr/>
            <p:nvPr/>
          </p:nvSpPr>
          <p:spPr>
            <a:xfrm>
              <a:off x="6166908" y="3591496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5"/>
                  </a:moveTo>
                  <a:cubicBezTo>
                    <a:pt x="238" y="0"/>
                    <a:pt x="1" y="70"/>
                    <a:pt x="99" y="117"/>
                  </a:cubicBezTo>
                  <a:cubicBezTo>
                    <a:pt x="154" y="141"/>
                    <a:pt x="392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8" name="Google Shape;10208;p5"/>
            <p:cNvSpPr/>
            <p:nvPr/>
          </p:nvSpPr>
          <p:spPr>
            <a:xfrm>
              <a:off x="5048540" y="3586769"/>
              <a:ext cx="20666" cy="9003"/>
            </a:xfrm>
            <a:custGeom>
              <a:avLst/>
              <a:gdLst/>
              <a:ahLst/>
              <a:cxnLst/>
              <a:rect l="l" t="t" r="r" b="b"/>
              <a:pathLst>
                <a:path w="579" h="299" extrusionOk="0">
                  <a:moveTo>
                    <a:pt x="579" y="1"/>
                  </a:moveTo>
                  <a:lnTo>
                    <a:pt x="193" y="1"/>
                  </a:lnTo>
                  <a:cubicBezTo>
                    <a:pt x="193" y="91"/>
                    <a:pt x="38" y="109"/>
                    <a:pt x="0" y="182"/>
                  </a:cubicBezTo>
                  <a:cubicBezTo>
                    <a:pt x="246" y="189"/>
                    <a:pt x="267" y="298"/>
                    <a:pt x="579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9" name="Google Shape;10209;p5"/>
            <p:cNvSpPr/>
            <p:nvPr/>
          </p:nvSpPr>
          <p:spPr>
            <a:xfrm>
              <a:off x="2822083" y="3586377"/>
              <a:ext cx="23914" cy="5902"/>
            </a:xfrm>
            <a:custGeom>
              <a:avLst/>
              <a:gdLst/>
              <a:ahLst/>
              <a:cxnLst/>
              <a:rect l="l" t="t" r="r" b="b"/>
              <a:pathLst>
                <a:path w="670" h="196" extrusionOk="0">
                  <a:moveTo>
                    <a:pt x="475" y="195"/>
                  </a:moveTo>
                  <a:cubicBezTo>
                    <a:pt x="473" y="104"/>
                    <a:pt x="631" y="87"/>
                    <a:pt x="669" y="14"/>
                  </a:cubicBezTo>
                  <a:cubicBezTo>
                    <a:pt x="364" y="22"/>
                    <a:pt x="1" y="1"/>
                    <a:pt x="88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0" name="Google Shape;10210;p5"/>
            <p:cNvSpPr/>
            <p:nvPr/>
          </p:nvSpPr>
          <p:spPr>
            <a:xfrm>
              <a:off x="6937852" y="358601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6"/>
                  </a:moveTo>
                  <a:cubicBezTo>
                    <a:pt x="238" y="1"/>
                    <a:pt x="0" y="70"/>
                    <a:pt x="99" y="116"/>
                  </a:cubicBezTo>
                  <a:cubicBezTo>
                    <a:pt x="152" y="142"/>
                    <a:pt x="389" y="74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1" name="Google Shape;10211;p5"/>
            <p:cNvSpPr/>
            <p:nvPr/>
          </p:nvSpPr>
          <p:spPr>
            <a:xfrm>
              <a:off x="4515304" y="3575839"/>
              <a:ext cx="40440" cy="13670"/>
            </a:xfrm>
            <a:custGeom>
              <a:avLst/>
              <a:gdLst/>
              <a:ahLst/>
              <a:cxnLst/>
              <a:rect l="l" t="t" r="r" b="b"/>
              <a:pathLst>
                <a:path w="1133" h="454" extrusionOk="0">
                  <a:moveTo>
                    <a:pt x="285" y="454"/>
                  </a:moveTo>
                  <a:lnTo>
                    <a:pt x="1054" y="454"/>
                  </a:lnTo>
                  <a:cubicBezTo>
                    <a:pt x="1132" y="237"/>
                    <a:pt x="699" y="258"/>
                    <a:pt x="860" y="1"/>
                  </a:cubicBezTo>
                  <a:cubicBezTo>
                    <a:pt x="1" y="41"/>
                    <a:pt x="575" y="193"/>
                    <a:pt x="285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2" name="Google Shape;10212;p5"/>
            <p:cNvSpPr/>
            <p:nvPr/>
          </p:nvSpPr>
          <p:spPr>
            <a:xfrm>
              <a:off x="2553287" y="358601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6"/>
                  </a:moveTo>
                  <a:cubicBezTo>
                    <a:pt x="242" y="1"/>
                    <a:pt x="0" y="70"/>
                    <a:pt x="102" y="116"/>
                  </a:cubicBezTo>
                  <a:cubicBezTo>
                    <a:pt x="154" y="142"/>
                    <a:pt x="392" y="74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3" name="Google Shape;10213;p5"/>
            <p:cNvSpPr/>
            <p:nvPr/>
          </p:nvSpPr>
          <p:spPr>
            <a:xfrm>
              <a:off x="1920007" y="3586016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103" y="116"/>
                  </a:moveTo>
                  <a:cubicBezTo>
                    <a:pt x="154" y="142"/>
                    <a:pt x="395" y="71"/>
                    <a:pt x="295" y="26"/>
                  </a:cubicBezTo>
                  <a:cubicBezTo>
                    <a:pt x="238" y="1"/>
                    <a:pt x="1" y="70"/>
                    <a:pt x="103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4" name="Google Shape;10214;p5"/>
            <p:cNvSpPr/>
            <p:nvPr/>
          </p:nvSpPr>
          <p:spPr>
            <a:xfrm>
              <a:off x="225465" y="3573400"/>
              <a:ext cx="46257" cy="18789"/>
            </a:xfrm>
            <a:custGeom>
              <a:avLst/>
              <a:gdLst/>
              <a:ahLst/>
              <a:cxnLst/>
              <a:rect l="l" t="t" r="r" b="b"/>
              <a:pathLst>
                <a:path w="1296" h="624" extrusionOk="0">
                  <a:moveTo>
                    <a:pt x="1295" y="355"/>
                  </a:moveTo>
                  <a:cubicBezTo>
                    <a:pt x="924" y="318"/>
                    <a:pt x="1144" y="1"/>
                    <a:pt x="524" y="83"/>
                  </a:cubicBezTo>
                  <a:cubicBezTo>
                    <a:pt x="0" y="224"/>
                    <a:pt x="999" y="624"/>
                    <a:pt x="1295" y="3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5" name="Google Shape;10215;p5"/>
            <p:cNvSpPr/>
            <p:nvPr/>
          </p:nvSpPr>
          <p:spPr>
            <a:xfrm>
              <a:off x="8631001" y="3580566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40" y="1"/>
                    <a:pt x="1" y="68"/>
                    <a:pt x="100" y="115"/>
                  </a:cubicBezTo>
                  <a:cubicBezTo>
                    <a:pt x="155" y="140"/>
                    <a:pt x="394" y="74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6" name="Google Shape;10216;p5"/>
            <p:cNvSpPr/>
            <p:nvPr/>
          </p:nvSpPr>
          <p:spPr>
            <a:xfrm>
              <a:off x="7141010" y="3581259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5" y="1"/>
                  </a:moveTo>
                  <a:cubicBezTo>
                    <a:pt x="233" y="23"/>
                    <a:pt x="3" y="4"/>
                    <a:pt x="1" y="92"/>
                  </a:cubicBezTo>
                  <a:cubicBezTo>
                    <a:pt x="150" y="71"/>
                    <a:pt x="379" y="90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7" name="Google Shape;10217;p5"/>
            <p:cNvSpPr/>
            <p:nvPr/>
          </p:nvSpPr>
          <p:spPr>
            <a:xfrm>
              <a:off x="4269886" y="3573129"/>
              <a:ext cx="21487" cy="6413"/>
            </a:xfrm>
            <a:custGeom>
              <a:avLst/>
              <a:gdLst/>
              <a:ahLst/>
              <a:cxnLst/>
              <a:rect l="l" t="t" r="r" b="b"/>
              <a:pathLst>
                <a:path w="602" h="213" extrusionOk="0">
                  <a:moveTo>
                    <a:pt x="602" y="182"/>
                  </a:moveTo>
                  <a:lnTo>
                    <a:pt x="602" y="1"/>
                  </a:lnTo>
                  <a:lnTo>
                    <a:pt x="22" y="1"/>
                  </a:lnTo>
                  <a:cubicBezTo>
                    <a:pt x="0" y="164"/>
                    <a:pt x="217" y="212"/>
                    <a:pt x="602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8" name="Google Shape;10218;p5"/>
            <p:cNvSpPr/>
            <p:nvPr/>
          </p:nvSpPr>
          <p:spPr>
            <a:xfrm>
              <a:off x="3103977" y="357505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7"/>
                  </a:moveTo>
                  <a:cubicBezTo>
                    <a:pt x="238" y="1"/>
                    <a:pt x="0" y="69"/>
                    <a:pt x="99" y="118"/>
                  </a:cubicBezTo>
                  <a:cubicBezTo>
                    <a:pt x="152" y="142"/>
                    <a:pt x="389" y="75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9" name="Google Shape;10219;p5"/>
            <p:cNvSpPr/>
            <p:nvPr/>
          </p:nvSpPr>
          <p:spPr>
            <a:xfrm>
              <a:off x="1438203" y="357505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7"/>
                  </a:moveTo>
                  <a:cubicBezTo>
                    <a:pt x="242" y="1"/>
                    <a:pt x="0" y="69"/>
                    <a:pt x="101" y="118"/>
                  </a:cubicBezTo>
                  <a:cubicBezTo>
                    <a:pt x="157" y="142"/>
                    <a:pt x="393" y="75"/>
                    <a:pt x="295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0" name="Google Shape;10220;p5"/>
            <p:cNvSpPr/>
            <p:nvPr/>
          </p:nvSpPr>
          <p:spPr>
            <a:xfrm>
              <a:off x="309377" y="3575056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7"/>
                  </a:moveTo>
                  <a:cubicBezTo>
                    <a:pt x="240" y="1"/>
                    <a:pt x="0" y="69"/>
                    <a:pt x="99" y="118"/>
                  </a:cubicBezTo>
                  <a:cubicBezTo>
                    <a:pt x="154" y="142"/>
                    <a:pt x="394" y="75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1" name="Google Shape;10221;p5"/>
            <p:cNvSpPr/>
            <p:nvPr/>
          </p:nvSpPr>
          <p:spPr>
            <a:xfrm>
              <a:off x="4583796" y="357237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6"/>
                  </a:moveTo>
                  <a:cubicBezTo>
                    <a:pt x="238" y="1"/>
                    <a:pt x="1" y="70"/>
                    <a:pt x="98" y="116"/>
                  </a:cubicBezTo>
                  <a:cubicBezTo>
                    <a:pt x="153" y="142"/>
                    <a:pt x="392" y="71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2" name="Google Shape;10222;p5"/>
            <p:cNvSpPr/>
            <p:nvPr/>
          </p:nvSpPr>
          <p:spPr>
            <a:xfrm>
              <a:off x="2198939" y="3566746"/>
              <a:ext cx="27626" cy="9997"/>
            </a:xfrm>
            <a:custGeom>
              <a:avLst/>
              <a:gdLst/>
              <a:ahLst/>
              <a:cxnLst/>
              <a:rect l="l" t="t" r="r" b="b"/>
              <a:pathLst>
                <a:path w="774" h="332" extrusionOk="0">
                  <a:moveTo>
                    <a:pt x="1" y="213"/>
                  </a:moveTo>
                  <a:cubicBezTo>
                    <a:pt x="258" y="330"/>
                    <a:pt x="716" y="332"/>
                    <a:pt x="774" y="121"/>
                  </a:cubicBezTo>
                  <a:cubicBezTo>
                    <a:pt x="517" y="4"/>
                    <a:pt x="54" y="0"/>
                    <a:pt x="1" y="2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3" name="Google Shape;10223;p5"/>
            <p:cNvSpPr/>
            <p:nvPr/>
          </p:nvSpPr>
          <p:spPr>
            <a:xfrm>
              <a:off x="8497014" y="3567078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5" y="1"/>
                    <a:pt x="170" y="54"/>
                    <a:pt x="1" y="110"/>
                  </a:cubicBezTo>
                  <a:cubicBezTo>
                    <a:pt x="1" y="202"/>
                    <a:pt x="335" y="224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4" name="Google Shape;10224;p5"/>
            <p:cNvSpPr/>
            <p:nvPr/>
          </p:nvSpPr>
          <p:spPr>
            <a:xfrm>
              <a:off x="7801701" y="3567228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5"/>
                  </a:moveTo>
                  <a:cubicBezTo>
                    <a:pt x="195" y="55"/>
                    <a:pt x="37" y="1"/>
                    <a:pt x="1" y="105"/>
                  </a:cubicBezTo>
                  <a:cubicBezTo>
                    <a:pt x="1" y="156"/>
                    <a:pt x="157" y="209"/>
                    <a:pt x="195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5" name="Google Shape;10225;p5"/>
            <p:cNvSpPr/>
            <p:nvPr/>
          </p:nvSpPr>
          <p:spPr>
            <a:xfrm>
              <a:off x="4642438" y="3567650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6" name="Google Shape;10226;p5"/>
            <p:cNvSpPr/>
            <p:nvPr/>
          </p:nvSpPr>
          <p:spPr>
            <a:xfrm>
              <a:off x="1438203" y="356960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6"/>
                  </a:moveTo>
                  <a:cubicBezTo>
                    <a:pt x="242" y="0"/>
                    <a:pt x="0" y="71"/>
                    <a:pt x="101" y="118"/>
                  </a:cubicBezTo>
                  <a:cubicBezTo>
                    <a:pt x="157" y="143"/>
                    <a:pt x="393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7" name="Google Shape;10227;p5"/>
            <p:cNvSpPr/>
            <p:nvPr/>
          </p:nvSpPr>
          <p:spPr>
            <a:xfrm>
              <a:off x="1407258" y="3567469"/>
              <a:ext cx="23985" cy="6052"/>
            </a:xfrm>
            <a:custGeom>
              <a:avLst/>
              <a:gdLst/>
              <a:ahLst/>
              <a:cxnLst/>
              <a:rect l="l" t="t" r="r" b="b"/>
              <a:pathLst>
                <a:path w="672" h="201" extrusionOk="0">
                  <a:moveTo>
                    <a:pt x="580" y="6"/>
                  </a:moveTo>
                  <a:cubicBezTo>
                    <a:pt x="248" y="1"/>
                    <a:pt x="87" y="75"/>
                    <a:pt x="0" y="189"/>
                  </a:cubicBezTo>
                  <a:cubicBezTo>
                    <a:pt x="307" y="178"/>
                    <a:pt x="671" y="201"/>
                    <a:pt x="580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8" name="Google Shape;10228;p5"/>
            <p:cNvSpPr/>
            <p:nvPr/>
          </p:nvSpPr>
          <p:spPr>
            <a:xfrm>
              <a:off x="226857" y="3569607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38" y="0"/>
                    <a:pt x="0" y="71"/>
                    <a:pt x="100" y="118"/>
                  </a:cubicBezTo>
                  <a:cubicBezTo>
                    <a:pt x="150" y="143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9" name="Google Shape;10229;p5"/>
            <p:cNvSpPr/>
            <p:nvPr/>
          </p:nvSpPr>
          <p:spPr>
            <a:xfrm>
              <a:off x="8648419" y="3561387"/>
              <a:ext cx="27555" cy="10207"/>
            </a:xfrm>
            <a:custGeom>
              <a:avLst/>
              <a:gdLst/>
              <a:ahLst/>
              <a:cxnLst/>
              <a:rect l="l" t="t" r="r" b="b"/>
              <a:pathLst>
                <a:path w="772" h="339" extrusionOk="0">
                  <a:moveTo>
                    <a:pt x="771" y="299"/>
                  </a:moveTo>
                  <a:lnTo>
                    <a:pt x="771" y="27"/>
                  </a:lnTo>
                  <a:cubicBezTo>
                    <a:pt x="330" y="0"/>
                    <a:pt x="47" y="47"/>
                    <a:pt x="1" y="208"/>
                  </a:cubicBezTo>
                  <a:cubicBezTo>
                    <a:pt x="258" y="237"/>
                    <a:pt x="366" y="339"/>
                    <a:pt x="771" y="2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0" name="Google Shape;10230;p5"/>
            <p:cNvSpPr/>
            <p:nvPr/>
          </p:nvSpPr>
          <p:spPr>
            <a:xfrm>
              <a:off x="8022027" y="3564518"/>
              <a:ext cx="6889" cy="6293"/>
            </a:xfrm>
            <a:custGeom>
              <a:avLst/>
              <a:gdLst/>
              <a:ahLst/>
              <a:cxnLst/>
              <a:rect l="l" t="t" r="r" b="b"/>
              <a:pathLst>
                <a:path w="193" h="209" extrusionOk="0">
                  <a:moveTo>
                    <a:pt x="193" y="104"/>
                  </a:moveTo>
                  <a:cubicBezTo>
                    <a:pt x="193" y="53"/>
                    <a:pt x="39" y="1"/>
                    <a:pt x="1" y="104"/>
                  </a:cubicBezTo>
                  <a:cubicBezTo>
                    <a:pt x="1" y="155"/>
                    <a:pt x="156" y="208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1" name="Google Shape;10231;p5"/>
            <p:cNvSpPr/>
            <p:nvPr/>
          </p:nvSpPr>
          <p:spPr>
            <a:xfrm>
              <a:off x="7719075" y="3556660"/>
              <a:ext cx="29946" cy="13760"/>
            </a:xfrm>
            <a:custGeom>
              <a:avLst/>
              <a:gdLst/>
              <a:ahLst/>
              <a:cxnLst/>
              <a:rect l="l" t="t" r="r" b="b"/>
              <a:pathLst>
                <a:path w="839" h="457" extrusionOk="0">
                  <a:moveTo>
                    <a:pt x="196" y="456"/>
                  </a:moveTo>
                  <a:lnTo>
                    <a:pt x="581" y="456"/>
                  </a:lnTo>
                  <a:cubicBezTo>
                    <a:pt x="683" y="223"/>
                    <a:pt x="838" y="138"/>
                    <a:pt x="388" y="1"/>
                  </a:cubicBezTo>
                  <a:cubicBezTo>
                    <a:pt x="529" y="249"/>
                    <a:pt x="5" y="184"/>
                    <a:pt x="0" y="365"/>
                  </a:cubicBezTo>
                  <a:cubicBezTo>
                    <a:pt x="120" y="370"/>
                    <a:pt x="231" y="379"/>
                    <a:pt x="196" y="4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2" name="Google Shape;10232;p5"/>
            <p:cNvSpPr/>
            <p:nvPr/>
          </p:nvSpPr>
          <p:spPr>
            <a:xfrm>
              <a:off x="7650297" y="3561809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4"/>
                  </a:moveTo>
                  <a:cubicBezTo>
                    <a:pt x="196" y="53"/>
                    <a:pt x="40" y="1"/>
                    <a:pt x="0" y="104"/>
                  </a:cubicBezTo>
                  <a:cubicBezTo>
                    <a:pt x="0" y="155"/>
                    <a:pt x="157" y="207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3" name="Google Shape;10233;p5"/>
            <p:cNvSpPr/>
            <p:nvPr/>
          </p:nvSpPr>
          <p:spPr>
            <a:xfrm>
              <a:off x="4329313" y="3554854"/>
              <a:ext cx="58857" cy="12827"/>
            </a:xfrm>
            <a:custGeom>
              <a:avLst/>
              <a:gdLst/>
              <a:ahLst/>
              <a:cxnLst/>
              <a:rect l="l" t="t" r="r" b="b"/>
              <a:pathLst>
                <a:path w="1649" h="426" extrusionOk="0">
                  <a:moveTo>
                    <a:pt x="674" y="425"/>
                  </a:moveTo>
                  <a:cubicBezTo>
                    <a:pt x="1648" y="60"/>
                    <a:pt x="1" y="1"/>
                    <a:pt x="674" y="4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4" name="Google Shape;10234;p5"/>
            <p:cNvSpPr/>
            <p:nvPr/>
          </p:nvSpPr>
          <p:spPr>
            <a:xfrm>
              <a:off x="4669956" y="3562170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1"/>
                  </a:moveTo>
                  <a:cubicBezTo>
                    <a:pt x="235" y="20"/>
                    <a:pt x="5" y="2"/>
                    <a:pt x="0" y="91"/>
                  </a:cubicBezTo>
                  <a:cubicBezTo>
                    <a:pt x="149" y="71"/>
                    <a:pt x="379" y="89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5" name="Google Shape;10235;p5"/>
            <p:cNvSpPr/>
            <p:nvPr/>
          </p:nvSpPr>
          <p:spPr>
            <a:xfrm>
              <a:off x="4133115" y="3559430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6" name="Google Shape;10236;p5"/>
            <p:cNvSpPr/>
            <p:nvPr/>
          </p:nvSpPr>
          <p:spPr>
            <a:xfrm>
              <a:off x="3114292" y="3559069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7" y="104"/>
                  </a:moveTo>
                  <a:cubicBezTo>
                    <a:pt x="197" y="53"/>
                    <a:pt x="40" y="0"/>
                    <a:pt x="2" y="104"/>
                  </a:cubicBezTo>
                  <a:cubicBezTo>
                    <a:pt x="1" y="155"/>
                    <a:pt x="159" y="205"/>
                    <a:pt x="197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7" name="Google Shape;10237;p5"/>
            <p:cNvSpPr/>
            <p:nvPr/>
          </p:nvSpPr>
          <p:spPr>
            <a:xfrm>
              <a:off x="1407294" y="3556329"/>
              <a:ext cx="6996" cy="6263"/>
            </a:xfrm>
            <a:custGeom>
              <a:avLst/>
              <a:gdLst/>
              <a:ahLst/>
              <a:cxnLst/>
              <a:rect l="l" t="t" r="r" b="b"/>
              <a:pathLst>
                <a:path w="196" h="208" extrusionOk="0">
                  <a:moveTo>
                    <a:pt x="194" y="103"/>
                  </a:moveTo>
                  <a:cubicBezTo>
                    <a:pt x="195" y="52"/>
                    <a:pt x="39" y="0"/>
                    <a:pt x="1" y="103"/>
                  </a:cubicBezTo>
                  <a:cubicBezTo>
                    <a:pt x="1" y="154"/>
                    <a:pt x="157" y="208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8" name="Google Shape;10238;p5"/>
            <p:cNvSpPr/>
            <p:nvPr/>
          </p:nvSpPr>
          <p:spPr>
            <a:xfrm>
              <a:off x="8841083" y="3547959"/>
              <a:ext cx="27804" cy="18367"/>
            </a:xfrm>
            <a:custGeom>
              <a:avLst/>
              <a:gdLst/>
              <a:ahLst/>
              <a:cxnLst/>
              <a:rect l="l" t="t" r="r" b="b"/>
              <a:pathLst>
                <a:path w="779" h="610" extrusionOk="0">
                  <a:moveTo>
                    <a:pt x="1" y="291"/>
                  </a:moveTo>
                  <a:cubicBezTo>
                    <a:pt x="779" y="610"/>
                    <a:pt x="456" y="0"/>
                    <a:pt x="1" y="2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9" name="Google Shape;10239;p5"/>
            <p:cNvSpPr/>
            <p:nvPr/>
          </p:nvSpPr>
          <p:spPr>
            <a:xfrm>
              <a:off x="6562802" y="3553649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2" y="102"/>
                  </a:moveTo>
                  <a:cubicBezTo>
                    <a:pt x="193" y="54"/>
                    <a:pt x="39" y="0"/>
                    <a:pt x="2" y="102"/>
                  </a:cubicBezTo>
                  <a:cubicBezTo>
                    <a:pt x="0" y="152"/>
                    <a:pt x="157" y="205"/>
                    <a:pt x="192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0" name="Google Shape;10240;p5"/>
            <p:cNvSpPr/>
            <p:nvPr/>
          </p:nvSpPr>
          <p:spPr>
            <a:xfrm>
              <a:off x="8810067" y="3553258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9" y="115"/>
                  </a:moveTo>
                  <a:cubicBezTo>
                    <a:pt x="153" y="140"/>
                    <a:pt x="392" y="72"/>
                    <a:pt x="291" y="24"/>
                  </a:cubicBezTo>
                  <a:cubicBezTo>
                    <a:pt x="238" y="0"/>
                    <a:pt x="0" y="68"/>
                    <a:pt x="99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1" name="Google Shape;10241;p5"/>
            <p:cNvSpPr/>
            <p:nvPr/>
          </p:nvSpPr>
          <p:spPr>
            <a:xfrm>
              <a:off x="2243482" y="3553258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295" y="24"/>
                  </a:moveTo>
                  <a:cubicBezTo>
                    <a:pt x="240" y="0"/>
                    <a:pt x="1" y="68"/>
                    <a:pt x="104" y="115"/>
                  </a:cubicBezTo>
                  <a:cubicBezTo>
                    <a:pt x="156" y="140"/>
                    <a:pt x="395" y="72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2" name="Google Shape;10242;p5"/>
            <p:cNvSpPr/>
            <p:nvPr/>
          </p:nvSpPr>
          <p:spPr>
            <a:xfrm>
              <a:off x="1166516" y="3553950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6" y="22"/>
                    <a:pt x="5" y="5"/>
                    <a:pt x="1" y="92"/>
                  </a:cubicBezTo>
                  <a:cubicBezTo>
                    <a:pt x="151" y="71"/>
                    <a:pt x="379" y="90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3" name="Google Shape;10243;p5"/>
            <p:cNvSpPr/>
            <p:nvPr/>
          </p:nvSpPr>
          <p:spPr>
            <a:xfrm>
              <a:off x="853106" y="3553258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102" y="115"/>
                  </a:moveTo>
                  <a:cubicBezTo>
                    <a:pt x="155" y="140"/>
                    <a:pt x="392" y="72"/>
                    <a:pt x="292" y="24"/>
                  </a:cubicBezTo>
                  <a:cubicBezTo>
                    <a:pt x="242" y="0"/>
                    <a:pt x="1" y="68"/>
                    <a:pt x="102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4" name="Google Shape;10244;p5"/>
            <p:cNvSpPr/>
            <p:nvPr/>
          </p:nvSpPr>
          <p:spPr>
            <a:xfrm>
              <a:off x="8944269" y="3545640"/>
              <a:ext cx="23914" cy="5992"/>
            </a:xfrm>
            <a:custGeom>
              <a:avLst/>
              <a:gdLst/>
              <a:ahLst/>
              <a:cxnLst/>
              <a:rect l="l" t="t" r="r" b="b"/>
              <a:pathLst>
                <a:path w="670" h="199" extrusionOk="0">
                  <a:moveTo>
                    <a:pt x="582" y="4"/>
                  </a:moveTo>
                  <a:cubicBezTo>
                    <a:pt x="249" y="0"/>
                    <a:pt x="87" y="74"/>
                    <a:pt x="1" y="185"/>
                  </a:cubicBezTo>
                  <a:cubicBezTo>
                    <a:pt x="304" y="178"/>
                    <a:pt x="669" y="198"/>
                    <a:pt x="582" y="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5" name="Google Shape;10245;p5"/>
            <p:cNvSpPr/>
            <p:nvPr/>
          </p:nvSpPr>
          <p:spPr>
            <a:xfrm>
              <a:off x="8824166" y="3545430"/>
              <a:ext cx="23914" cy="5811"/>
            </a:xfrm>
            <a:custGeom>
              <a:avLst/>
              <a:gdLst/>
              <a:ahLst/>
              <a:cxnLst/>
              <a:rect l="l" t="t" r="r" b="b"/>
              <a:pathLst>
                <a:path w="670" h="193" extrusionOk="0">
                  <a:moveTo>
                    <a:pt x="475" y="192"/>
                  </a:moveTo>
                  <a:cubicBezTo>
                    <a:pt x="475" y="104"/>
                    <a:pt x="633" y="85"/>
                    <a:pt x="669" y="11"/>
                  </a:cubicBezTo>
                  <a:cubicBezTo>
                    <a:pt x="365" y="21"/>
                    <a:pt x="1" y="1"/>
                    <a:pt x="91" y="1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6" name="Google Shape;10246;p5"/>
            <p:cNvSpPr/>
            <p:nvPr/>
          </p:nvSpPr>
          <p:spPr>
            <a:xfrm>
              <a:off x="2949146" y="3540311"/>
              <a:ext cx="13813" cy="10930"/>
            </a:xfrm>
            <a:custGeom>
              <a:avLst/>
              <a:gdLst/>
              <a:ahLst/>
              <a:cxnLst/>
              <a:rect l="l" t="t" r="r" b="b"/>
              <a:pathLst>
                <a:path w="387" h="363" extrusionOk="0">
                  <a:moveTo>
                    <a:pt x="387" y="1"/>
                  </a:moveTo>
                  <a:lnTo>
                    <a:pt x="0" y="1"/>
                  </a:lnTo>
                  <a:lnTo>
                    <a:pt x="0" y="362"/>
                  </a:lnTo>
                  <a:lnTo>
                    <a:pt x="387" y="36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7" name="Google Shape;10247;p5"/>
            <p:cNvSpPr/>
            <p:nvPr/>
          </p:nvSpPr>
          <p:spPr>
            <a:xfrm>
              <a:off x="6793264" y="3545038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4"/>
                  </a:moveTo>
                  <a:cubicBezTo>
                    <a:pt x="240" y="0"/>
                    <a:pt x="1" y="68"/>
                    <a:pt x="97" y="117"/>
                  </a:cubicBezTo>
                  <a:cubicBezTo>
                    <a:pt x="155" y="140"/>
                    <a:pt x="392" y="72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8" name="Google Shape;10248;p5"/>
            <p:cNvSpPr/>
            <p:nvPr/>
          </p:nvSpPr>
          <p:spPr>
            <a:xfrm>
              <a:off x="8276688" y="3543081"/>
              <a:ext cx="13777" cy="2680"/>
            </a:xfrm>
            <a:custGeom>
              <a:avLst/>
              <a:gdLst/>
              <a:ahLst/>
              <a:cxnLst/>
              <a:rect l="l" t="t" r="r" b="b"/>
              <a:pathLst>
                <a:path w="386" h="89" extrusionOk="0">
                  <a:moveTo>
                    <a:pt x="386" y="0"/>
                  </a:moveTo>
                  <a:cubicBezTo>
                    <a:pt x="237" y="21"/>
                    <a:pt x="7" y="2"/>
                    <a:pt x="1" y="89"/>
                  </a:cubicBezTo>
                  <a:cubicBezTo>
                    <a:pt x="150" y="68"/>
                    <a:pt x="383" y="88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9" name="Google Shape;10249;p5"/>
            <p:cNvSpPr/>
            <p:nvPr/>
          </p:nvSpPr>
          <p:spPr>
            <a:xfrm>
              <a:off x="6576615" y="3542569"/>
              <a:ext cx="20595" cy="3704"/>
            </a:xfrm>
            <a:custGeom>
              <a:avLst/>
              <a:gdLst/>
              <a:ahLst/>
              <a:cxnLst/>
              <a:rect l="l" t="t" r="r" b="b"/>
              <a:pathLst>
                <a:path w="577" h="123" extrusionOk="0">
                  <a:moveTo>
                    <a:pt x="577" y="17"/>
                  </a:moveTo>
                  <a:cubicBezTo>
                    <a:pt x="351" y="30"/>
                    <a:pt x="28" y="0"/>
                    <a:pt x="1" y="106"/>
                  </a:cubicBezTo>
                  <a:cubicBezTo>
                    <a:pt x="227" y="92"/>
                    <a:pt x="547" y="123"/>
                    <a:pt x="577" y="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0" name="Google Shape;10250;p5"/>
            <p:cNvSpPr/>
            <p:nvPr/>
          </p:nvSpPr>
          <p:spPr>
            <a:xfrm>
              <a:off x="8896156" y="3537210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4"/>
                  </a:moveTo>
                  <a:cubicBezTo>
                    <a:pt x="194" y="53"/>
                    <a:pt x="38" y="1"/>
                    <a:pt x="0" y="104"/>
                  </a:cubicBezTo>
                  <a:cubicBezTo>
                    <a:pt x="0" y="153"/>
                    <a:pt x="156" y="207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1" name="Google Shape;10251;p5"/>
            <p:cNvSpPr/>
            <p:nvPr/>
          </p:nvSpPr>
          <p:spPr>
            <a:xfrm>
              <a:off x="8743823" y="3537571"/>
              <a:ext cx="21558" cy="6474"/>
            </a:xfrm>
            <a:custGeom>
              <a:avLst/>
              <a:gdLst/>
              <a:ahLst/>
              <a:cxnLst/>
              <a:rect l="l" t="t" r="r" b="b"/>
              <a:pathLst>
                <a:path w="604" h="215" extrusionOk="0">
                  <a:moveTo>
                    <a:pt x="603" y="183"/>
                  </a:moveTo>
                  <a:lnTo>
                    <a:pt x="603" y="0"/>
                  </a:lnTo>
                  <a:lnTo>
                    <a:pt x="26" y="0"/>
                  </a:lnTo>
                  <a:cubicBezTo>
                    <a:pt x="0" y="164"/>
                    <a:pt x="219" y="215"/>
                    <a:pt x="603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2" name="Google Shape;10252;p5"/>
            <p:cNvSpPr/>
            <p:nvPr/>
          </p:nvSpPr>
          <p:spPr>
            <a:xfrm>
              <a:off x="1453300" y="3524444"/>
              <a:ext cx="37049" cy="15898"/>
            </a:xfrm>
            <a:custGeom>
              <a:avLst/>
              <a:gdLst/>
              <a:ahLst/>
              <a:cxnLst/>
              <a:rect l="l" t="t" r="r" b="b"/>
              <a:pathLst>
                <a:path w="1038" h="528" extrusionOk="0">
                  <a:moveTo>
                    <a:pt x="835" y="528"/>
                  </a:moveTo>
                  <a:cubicBezTo>
                    <a:pt x="1038" y="0"/>
                    <a:pt x="0" y="490"/>
                    <a:pt x="835" y="5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3" name="Google Shape;10253;p5"/>
            <p:cNvSpPr/>
            <p:nvPr/>
          </p:nvSpPr>
          <p:spPr>
            <a:xfrm>
              <a:off x="8214763" y="3526612"/>
              <a:ext cx="30017" cy="10990"/>
            </a:xfrm>
            <a:custGeom>
              <a:avLst/>
              <a:gdLst/>
              <a:ahLst/>
              <a:cxnLst/>
              <a:rect l="l" t="t" r="r" b="b"/>
              <a:pathLst>
                <a:path w="841" h="365" extrusionOk="0">
                  <a:moveTo>
                    <a:pt x="578" y="0"/>
                  </a:moveTo>
                  <a:cubicBezTo>
                    <a:pt x="748" y="293"/>
                    <a:pt x="79" y="188"/>
                    <a:pt x="1" y="364"/>
                  </a:cubicBezTo>
                  <a:lnTo>
                    <a:pt x="771" y="364"/>
                  </a:lnTo>
                  <a:cubicBezTo>
                    <a:pt x="738" y="229"/>
                    <a:pt x="840" y="30"/>
                    <a:pt x="5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4" name="Google Shape;10254;p5"/>
            <p:cNvSpPr/>
            <p:nvPr/>
          </p:nvSpPr>
          <p:spPr>
            <a:xfrm>
              <a:off x="6590249" y="3534831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8" y="0"/>
                  </a:moveTo>
                  <a:cubicBezTo>
                    <a:pt x="239" y="20"/>
                    <a:pt x="8" y="3"/>
                    <a:pt x="0" y="90"/>
                  </a:cubicBezTo>
                  <a:cubicBezTo>
                    <a:pt x="153" y="72"/>
                    <a:pt x="384" y="90"/>
                    <a:pt x="3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5" name="Google Shape;10255;p5"/>
            <p:cNvSpPr/>
            <p:nvPr/>
          </p:nvSpPr>
          <p:spPr>
            <a:xfrm>
              <a:off x="5127490" y="353407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5"/>
                  </a:moveTo>
                  <a:cubicBezTo>
                    <a:pt x="241" y="0"/>
                    <a:pt x="1" y="69"/>
                    <a:pt x="103" y="115"/>
                  </a:cubicBezTo>
                  <a:cubicBezTo>
                    <a:pt x="156" y="143"/>
                    <a:pt x="395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6" name="Google Shape;10256;p5"/>
            <p:cNvSpPr/>
            <p:nvPr/>
          </p:nvSpPr>
          <p:spPr>
            <a:xfrm>
              <a:off x="2191979" y="3529352"/>
              <a:ext cx="22665" cy="8250"/>
            </a:xfrm>
            <a:custGeom>
              <a:avLst/>
              <a:gdLst/>
              <a:ahLst/>
              <a:cxnLst/>
              <a:rect l="l" t="t" r="r" b="b"/>
              <a:pathLst>
                <a:path w="635" h="274" extrusionOk="0">
                  <a:moveTo>
                    <a:pt x="1" y="273"/>
                  </a:moveTo>
                  <a:lnTo>
                    <a:pt x="385" y="273"/>
                  </a:lnTo>
                  <a:cubicBezTo>
                    <a:pt x="400" y="157"/>
                    <a:pt x="635" y="148"/>
                    <a:pt x="578" y="1"/>
                  </a:cubicBezTo>
                  <a:lnTo>
                    <a:pt x="0" y="1"/>
                  </a:lnTo>
                  <a:cubicBezTo>
                    <a:pt x="1" y="92"/>
                    <a:pt x="1" y="182"/>
                    <a:pt x="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7" name="Google Shape;10257;p5"/>
            <p:cNvSpPr/>
            <p:nvPr/>
          </p:nvSpPr>
          <p:spPr>
            <a:xfrm>
              <a:off x="8803072" y="353130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2" y="117"/>
                  </a:moveTo>
                  <a:cubicBezTo>
                    <a:pt x="157" y="142"/>
                    <a:pt x="395" y="73"/>
                    <a:pt x="295" y="26"/>
                  </a:cubicBezTo>
                  <a:cubicBezTo>
                    <a:pt x="242" y="1"/>
                    <a:pt x="0" y="71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8" name="Google Shape;10258;p5"/>
            <p:cNvSpPr/>
            <p:nvPr/>
          </p:nvSpPr>
          <p:spPr>
            <a:xfrm>
              <a:off x="6934854" y="3522397"/>
              <a:ext cx="20309" cy="13519"/>
            </a:xfrm>
            <a:custGeom>
              <a:avLst/>
              <a:gdLst/>
              <a:ahLst/>
              <a:cxnLst/>
              <a:rect l="l" t="t" r="r" b="b"/>
              <a:pathLst>
                <a:path w="569" h="449" extrusionOk="0">
                  <a:moveTo>
                    <a:pt x="375" y="413"/>
                  </a:moveTo>
                  <a:cubicBezTo>
                    <a:pt x="387" y="357"/>
                    <a:pt x="405" y="305"/>
                    <a:pt x="569" y="322"/>
                  </a:cubicBezTo>
                  <a:lnTo>
                    <a:pt x="569" y="139"/>
                  </a:lnTo>
                  <a:cubicBezTo>
                    <a:pt x="95" y="1"/>
                    <a:pt x="1" y="448"/>
                    <a:pt x="375" y="4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9" name="Google Shape;10259;p5"/>
            <p:cNvSpPr/>
            <p:nvPr/>
          </p:nvSpPr>
          <p:spPr>
            <a:xfrm>
              <a:off x="6136034" y="3529201"/>
              <a:ext cx="23950" cy="6052"/>
            </a:xfrm>
            <a:custGeom>
              <a:avLst/>
              <a:gdLst/>
              <a:ahLst/>
              <a:cxnLst/>
              <a:rect l="l" t="t" r="r" b="b"/>
              <a:pathLst>
                <a:path w="671" h="201" extrusionOk="0">
                  <a:moveTo>
                    <a:pt x="579" y="6"/>
                  </a:moveTo>
                  <a:cubicBezTo>
                    <a:pt x="248" y="0"/>
                    <a:pt x="83" y="76"/>
                    <a:pt x="0" y="187"/>
                  </a:cubicBezTo>
                  <a:cubicBezTo>
                    <a:pt x="303" y="179"/>
                    <a:pt x="670" y="200"/>
                    <a:pt x="579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0" name="Google Shape;10260;p5"/>
            <p:cNvSpPr/>
            <p:nvPr/>
          </p:nvSpPr>
          <p:spPr>
            <a:xfrm>
              <a:off x="7863662" y="3521132"/>
              <a:ext cx="33587" cy="17343"/>
            </a:xfrm>
            <a:custGeom>
              <a:avLst/>
              <a:gdLst/>
              <a:ahLst/>
              <a:cxnLst/>
              <a:rect l="l" t="t" r="r" b="b"/>
              <a:pathLst>
                <a:path w="941" h="576" extrusionOk="0">
                  <a:moveTo>
                    <a:pt x="1" y="92"/>
                  </a:moveTo>
                  <a:lnTo>
                    <a:pt x="1" y="274"/>
                  </a:lnTo>
                  <a:cubicBezTo>
                    <a:pt x="357" y="575"/>
                    <a:pt x="941" y="1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1" name="Google Shape;10261;p5"/>
            <p:cNvSpPr/>
            <p:nvPr/>
          </p:nvSpPr>
          <p:spPr>
            <a:xfrm>
              <a:off x="6552344" y="352859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4" y="142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2" name="Google Shape;10262;p5"/>
            <p:cNvSpPr/>
            <p:nvPr/>
          </p:nvSpPr>
          <p:spPr>
            <a:xfrm>
              <a:off x="4370609" y="3510142"/>
              <a:ext cx="37763" cy="26858"/>
            </a:xfrm>
            <a:custGeom>
              <a:avLst/>
              <a:gdLst/>
              <a:ahLst/>
              <a:cxnLst/>
              <a:rect l="l" t="t" r="r" b="b"/>
              <a:pathLst>
                <a:path w="1058" h="892" extrusionOk="0">
                  <a:moveTo>
                    <a:pt x="1058" y="547"/>
                  </a:moveTo>
                  <a:lnTo>
                    <a:pt x="1058" y="366"/>
                  </a:lnTo>
                  <a:cubicBezTo>
                    <a:pt x="280" y="0"/>
                    <a:pt x="0" y="892"/>
                    <a:pt x="1058" y="54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3" name="Google Shape;10263;p5"/>
            <p:cNvSpPr/>
            <p:nvPr/>
          </p:nvSpPr>
          <p:spPr>
            <a:xfrm>
              <a:off x="9080076" y="3518482"/>
              <a:ext cx="22700" cy="8190"/>
            </a:xfrm>
            <a:custGeom>
              <a:avLst/>
              <a:gdLst/>
              <a:ahLst/>
              <a:cxnLst/>
              <a:rect l="l" t="t" r="r" b="b"/>
              <a:pathLst>
                <a:path w="636" h="272" extrusionOk="0">
                  <a:moveTo>
                    <a:pt x="634" y="0"/>
                  </a:moveTo>
                  <a:lnTo>
                    <a:pt x="249" y="0"/>
                  </a:lnTo>
                  <a:cubicBezTo>
                    <a:pt x="236" y="115"/>
                    <a:pt x="1" y="125"/>
                    <a:pt x="54" y="272"/>
                  </a:cubicBezTo>
                  <a:lnTo>
                    <a:pt x="635" y="272"/>
                  </a:lnTo>
                  <a:cubicBezTo>
                    <a:pt x="634" y="180"/>
                    <a:pt x="634" y="89"/>
                    <a:pt x="6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4" name="Google Shape;10264;p5"/>
            <p:cNvSpPr/>
            <p:nvPr/>
          </p:nvSpPr>
          <p:spPr>
            <a:xfrm>
              <a:off x="72026" y="3520831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2"/>
                  </a:moveTo>
                  <a:cubicBezTo>
                    <a:pt x="194" y="51"/>
                    <a:pt x="39" y="0"/>
                    <a:pt x="1" y="102"/>
                  </a:cubicBezTo>
                  <a:cubicBezTo>
                    <a:pt x="1" y="153"/>
                    <a:pt x="157" y="205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5" name="Google Shape;10265;p5"/>
            <p:cNvSpPr/>
            <p:nvPr/>
          </p:nvSpPr>
          <p:spPr>
            <a:xfrm>
              <a:off x="8724086" y="3518091"/>
              <a:ext cx="6960" cy="6173"/>
            </a:xfrm>
            <a:custGeom>
              <a:avLst/>
              <a:gdLst/>
              <a:ahLst/>
              <a:cxnLst/>
              <a:rect l="l" t="t" r="r" b="b"/>
              <a:pathLst>
                <a:path w="195" h="205" extrusionOk="0">
                  <a:moveTo>
                    <a:pt x="193" y="102"/>
                  </a:moveTo>
                  <a:cubicBezTo>
                    <a:pt x="194" y="52"/>
                    <a:pt x="37" y="0"/>
                    <a:pt x="1" y="102"/>
                  </a:cubicBezTo>
                  <a:cubicBezTo>
                    <a:pt x="1" y="153"/>
                    <a:pt x="159" y="205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6" name="Google Shape;10266;p5"/>
            <p:cNvSpPr/>
            <p:nvPr/>
          </p:nvSpPr>
          <p:spPr>
            <a:xfrm>
              <a:off x="8373378" y="3510263"/>
              <a:ext cx="39583" cy="16771"/>
            </a:xfrm>
            <a:custGeom>
              <a:avLst/>
              <a:gdLst/>
              <a:ahLst/>
              <a:cxnLst/>
              <a:rect l="l" t="t" r="r" b="b"/>
              <a:pathLst>
                <a:path w="1109" h="557" extrusionOk="0">
                  <a:moveTo>
                    <a:pt x="954" y="453"/>
                  </a:moveTo>
                  <a:cubicBezTo>
                    <a:pt x="1109" y="140"/>
                    <a:pt x="776" y="55"/>
                    <a:pt x="378" y="0"/>
                  </a:cubicBezTo>
                  <a:cubicBezTo>
                    <a:pt x="0" y="173"/>
                    <a:pt x="175" y="556"/>
                    <a:pt x="954" y="4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7" name="Google Shape;10267;p5"/>
            <p:cNvSpPr/>
            <p:nvPr/>
          </p:nvSpPr>
          <p:spPr>
            <a:xfrm>
              <a:off x="5719368" y="3520439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4"/>
                  </a:moveTo>
                  <a:cubicBezTo>
                    <a:pt x="242" y="0"/>
                    <a:pt x="1" y="68"/>
                    <a:pt x="104" y="115"/>
                  </a:cubicBezTo>
                  <a:cubicBezTo>
                    <a:pt x="157" y="140"/>
                    <a:pt x="396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8" name="Google Shape;10268;p5"/>
            <p:cNvSpPr/>
            <p:nvPr/>
          </p:nvSpPr>
          <p:spPr>
            <a:xfrm>
              <a:off x="749886" y="3520439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4"/>
                  </a:moveTo>
                  <a:cubicBezTo>
                    <a:pt x="240" y="0"/>
                    <a:pt x="0" y="68"/>
                    <a:pt x="98" y="115"/>
                  </a:cubicBezTo>
                  <a:cubicBezTo>
                    <a:pt x="155" y="140"/>
                    <a:pt x="393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9" name="Google Shape;10269;p5"/>
            <p:cNvSpPr/>
            <p:nvPr/>
          </p:nvSpPr>
          <p:spPr>
            <a:xfrm>
              <a:off x="8799859" y="3518482"/>
              <a:ext cx="13777" cy="2680"/>
            </a:xfrm>
            <a:custGeom>
              <a:avLst/>
              <a:gdLst/>
              <a:ahLst/>
              <a:cxnLst/>
              <a:rect l="l" t="t" r="r" b="b"/>
              <a:pathLst>
                <a:path w="386" h="89" extrusionOk="0">
                  <a:moveTo>
                    <a:pt x="385" y="0"/>
                  </a:moveTo>
                  <a:cubicBezTo>
                    <a:pt x="235" y="21"/>
                    <a:pt x="3" y="1"/>
                    <a:pt x="0" y="89"/>
                  </a:cubicBezTo>
                  <a:cubicBezTo>
                    <a:pt x="149" y="69"/>
                    <a:pt x="379" y="88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0" name="Google Shape;10270;p5"/>
            <p:cNvSpPr/>
            <p:nvPr/>
          </p:nvSpPr>
          <p:spPr>
            <a:xfrm>
              <a:off x="6459581" y="3496684"/>
              <a:ext cx="52754" cy="24479"/>
            </a:xfrm>
            <a:custGeom>
              <a:avLst/>
              <a:gdLst/>
              <a:ahLst/>
              <a:cxnLst/>
              <a:rect l="l" t="t" r="r" b="b"/>
              <a:pathLst>
                <a:path w="1478" h="813" extrusionOk="0">
                  <a:moveTo>
                    <a:pt x="1" y="813"/>
                  </a:moveTo>
                  <a:cubicBezTo>
                    <a:pt x="1477" y="681"/>
                    <a:pt x="31" y="1"/>
                    <a:pt x="1" y="8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1" name="Google Shape;10271;p5"/>
            <p:cNvSpPr/>
            <p:nvPr/>
          </p:nvSpPr>
          <p:spPr>
            <a:xfrm>
              <a:off x="729291" y="3517730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1" y="25"/>
                  </a:moveTo>
                  <a:cubicBezTo>
                    <a:pt x="242" y="0"/>
                    <a:pt x="0" y="68"/>
                    <a:pt x="99" y="114"/>
                  </a:cubicBezTo>
                  <a:cubicBezTo>
                    <a:pt x="153" y="140"/>
                    <a:pt x="392" y="71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2" name="Google Shape;10272;p5"/>
            <p:cNvSpPr/>
            <p:nvPr/>
          </p:nvSpPr>
          <p:spPr>
            <a:xfrm>
              <a:off x="3272656" y="3509901"/>
              <a:ext cx="7031" cy="6173"/>
            </a:xfrm>
            <a:custGeom>
              <a:avLst/>
              <a:gdLst/>
              <a:ahLst/>
              <a:cxnLst/>
              <a:rect l="l" t="t" r="r" b="b"/>
              <a:pathLst>
                <a:path w="197" h="205" extrusionOk="0">
                  <a:moveTo>
                    <a:pt x="195" y="102"/>
                  </a:moveTo>
                  <a:cubicBezTo>
                    <a:pt x="197" y="53"/>
                    <a:pt x="40" y="1"/>
                    <a:pt x="2" y="102"/>
                  </a:cubicBezTo>
                  <a:cubicBezTo>
                    <a:pt x="1" y="155"/>
                    <a:pt x="159" y="204"/>
                    <a:pt x="195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3" name="Google Shape;10273;p5"/>
            <p:cNvSpPr/>
            <p:nvPr/>
          </p:nvSpPr>
          <p:spPr>
            <a:xfrm>
              <a:off x="7017123" y="3504753"/>
              <a:ext cx="22558" cy="8250"/>
            </a:xfrm>
            <a:custGeom>
              <a:avLst/>
              <a:gdLst/>
              <a:ahLst/>
              <a:cxnLst/>
              <a:rect l="l" t="t" r="r" b="b"/>
              <a:pathLst>
                <a:path w="632" h="274" extrusionOk="0">
                  <a:moveTo>
                    <a:pt x="577" y="1"/>
                  </a:moveTo>
                  <a:lnTo>
                    <a:pt x="1" y="1"/>
                  </a:lnTo>
                  <a:lnTo>
                    <a:pt x="1" y="273"/>
                  </a:lnTo>
                  <a:lnTo>
                    <a:pt x="386" y="273"/>
                  </a:lnTo>
                  <a:cubicBezTo>
                    <a:pt x="396" y="157"/>
                    <a:pt x="631" y="147"/>
                    <a:pt x="5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4" name="Google Shape;10274;p5"/>
            <p:cNvSpPr/>
            <p:nvPr/>
          </p:nvSpPr>
          <p:spPr>
            <a:xfrm>
              <a:off x="6700465" y="3504753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9" y="92"/>
                  </a:moveTo>
                  <a:cubicBezTo>
                    <a:pt x="386" y="93"/>
                    <a:pt x="349" y="19"/>
                    <a:pt x="192" y="1"/>
                  </a:cubicBezTo>
                  <a:cubicBezTo>
                    <a:pt x="192" y="92"/>
                    <a:pt x="37" y="108"/>
                    <a:pt x="1" y="183"/>
                  </a:cubicBezTo>
                  <a:cubicBezTo>
                    <a:pt x="192" y="183"/>
                    <a:pt x="230" y="256"/>
                    <a:pt x="386" y="273"/>
                  </a:cubicBezTo>
                  <a:cubicBezTo>
                    <a:pt x="386" y="183"/>
                    <a:pt x="542" y="165"/>
                    <a:pt x="579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5" name="Google Shape;10275;p5"/>
            <p:cNvSpPr/>
            <p:nvPr/>
          </p:nvSpPr>
          <p:spPr>
            <a:xfrm>
              <a:off x="3668300" y="3509480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3" y="26"/>
                  </a:moveTo>
                  <a:cubicBezTo>
                    <a:pt x="240" y="0"/>
                    <a:pt x="1" y="71"/>
                    <a:pt x="102" y="116"/>
                  </a:cubicBezTo>
                  <a:cubicBezTo>
                    <a:pt x="153" y="140"/>
                    <a:pt x="395" y="72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6" name="Google Shape;10276;p5"/>
            <p:cNvSpPr/>
            <p:nvPr/>
          </p:nvSpPr>
          <p:spPr>
            <a:xfrm>
              <a:off x="2267753" y="3507162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4" y="103"/>
                  </a:moveTo>
                  <a:cubicBezTo>
                    <a:pt x="195" y="52"/>
                    <a:pt x="39" y="0"/>
                    <a:pt x="2" y="103"/>
                  </a:cubicBezTo>
                  <a:cubicBezTo>
                    <a:pt x="1" y="154"/>
                    <a:pt x="156" y="205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7" name="Google Shape;10277;p5"/>
            <p:cNvSpPr/>
            <p:nvPr/>
          </p:nvSpPr>
          <p:spPr>
            <a:xfrm>
              <a:off x="8169898" y="350677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0" y="0"/>
                    <a:pt x="1" y="69"/>
                    <a:pt x="101" y="116"/>
                  </a:cubicBezTo>
                  <a:cubicBezTo>
                    <a:pt x="154" y="141"/>
                    <a:pt x="392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8" name="Google Shape;10278;p5"/>
            <p:cNvSpPr/>
            <p:nvPr/>
          </p:nvSpPr>
          <p:spPr>
            <a:xfrm>
              <a:off x="330042" y="350677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4" y="25"/>
                  </a:moveTo>
                  <a:cubicBezTo>
                    <a:pt x="241" y="0"/>
                    <a:pt x="1" y="69"/>
                    <a:pt x="100" y="116"/>
                  </a:cubicBezTo>
                  <a:cubicBezTo>
                    <a:pt x="153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9" name="Google Shape;10279;p5"/>
            <p:cNvSpPr/>
            <p:nvPr/>
          </p:nvSpPr>
          <p:spPr>
            <a:xfrm>
              <a:off x="6855189" y="350400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4" y="26"/>
                  </a:moveTo>
                  <a:cubicBezTo>
                    <a:pt x="241" y="1"/>
                    <a:pt x="1" y="70"/>
                    <a:pt x="101" y="117"/>
                  </a:cubicBezTo>
                  <a:cubicBezTo>
                    <a:pt x="153" y="142"/>
                    <a:pt x="392" y="72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0" name="Google Shape;10280;p5"/>
            <p:cNvSpPr/>
            <p:nvPr/>
          </p:nvSpPr>
          <p:spPr>
            <a:xfrm>
              <a:off x="6593925" y="3498912"/>
              <a:ext cx="23914" cy="5871"/>
            </a:xfrm>
            <a:custGeom>
              <a:avLst/>
              <a:gdLst/>
              <a:ahLst/>
              <a:cxnLst/>
              <a:rect l="l" t="t" r="r" b="b"/>
              <a:pathLst>
                <a:path w="670" h="195" extrusionOk="0">
                  <a:moveTo>
                    <a:pt x="477" y="195"/>
                  </a:moveTo>
                  <a:cubicBezTo>
                    <a:pt x="477" y="103"/>
                    <a:pt x="633" y="86"/>
                    <a:pt x="670" y="13"/>
                  </a:cubicBezTo>
                  <a:cubicBezTo>
                    <a:pt x="370" y="21"/>
                    <a:pt x="0" y="0"/>
                    <a:pt x="92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1" name="Google Shape;10281;p5"/>
            <p:cNvSpPr/>
            <p:nvPr/>
          </p:nvSpPr>
          <p:spPr>
            <a:xfrm>
              <a:off x="6080926" y="3496172"/>
              <a:ext cx="6996" cy="6263"/>
            </a:xfrm>
            <a:custGeom>
              <a:avLst/>
              <a:gdLst/>
              <a:ahLst/>
              <a:cxnLst/>
              <a:rect l="l" t="t" r="r" b="b"/>
              <a:pathLst>
                <a:path w="196" h="208" extrusionOk="0">
                  <a:moveTo>
                    <a:pt x="195" y="104"/>
                  </a:moveTo>
                  <a:cubicBezTo>
                    <a:pt x="196" y="53"/>
                    <a:pt x="39" y="1"/>
                    <a:pt x="4" y="104"/>
                  </a:cubicBezTo>
                  <a:cubicBezTo>
                    <a:pt x="0" y="155"/>
                    <a:pt x="157" y="207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2" name="Google Shape;10282;p5"/>
            <p:cNvSpPr/>
            <p:nvPr/>
          </p:nvSpPr>
          <p:spPr>
            <a:xfrm>
              <a:off x="5578492" y="3493824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3" name="Google Shape;10283;p5"/>
            <p:cNvSpPr/>
            <p:nvPr/>
          </p:nvSpPr>
          <p:spPr>
            <a:xfrm>
              <a:off x="2188517" y="3495781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98" y="117"/>
                  </a:moveTo>
                  <a:cubicBezTo>
                    <a:pt x="152" y="142"/>
                    <a:pt x="391" y="73"/>
                    <a:pt x="290" y="26"/>
                  </a:cubicBezTo>
                  <a:cubicBezTo>
                    <a:pt x="238" y="1"/>
                    <a:pt x="1" y="70"/>
                    <a:pt x="98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4" name="Google Shape;10284;p5"/>
            <p:cNvSpPr/>
            <p:nvPr/>
          </p:nvSpPr>
          <p:spPr>
            <a:xfrm>
              <a:off x="614899" y="3491084"/>
              <a:ext cx="21594" cy="6474"/>
            </a:xfrm>
            <a:custGeom>
              <a:avLst/>
              <a:gdLst/>
              <a:ahLst/>
              <a:cxnLst/>
              <a:rect l="l" t="t" r="r" b="b"/>
              <a:pathLst>
                <a:path w="605" h="215" extrusionOk="0">
                  <a:moveTo>
                    <a:pt x="605" y="182"/>
                  </a:moveTo>
                  <a:lnTo>
                    <a:pt x="605" y="0"/>
                  </a:lnTo>
                  <a:lnTo>
                    <a:pt x="27" y="0"/>
                  </a:lnTo>
                  <a:cubicBezTo>
                    <a:pt x="0" y="163"/>
                    <a:pt x="217" y="214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5" name="Google Shape;10285;p5"/>
            <p:cNvSpPr/>
            <p:nvPr/>
          </p:nvSpPr>
          <p:spPr>
            <a:xfrm>
              <a:off x="5279002" y="3487651"/>
              <a:ext cx="13920" cy="4246"/>
            </a:xfrm>
            <a:custGeom>
              <a:avLst/>
              <a:gdLst/>
              <a:ahLst/>
              <a:cxnLst/>
              <a:rect l="l" t="t" r="r" b="b"/>
              <a:pathLst>
                <a:path w="390" h="141" extrusionOk="0">
                  <a:moveTo>
                    <a:pt x="291" y="25"/>
                  </a:moveTo>
                  <a:cubicBezTo>
                    <a:pt x="238" y="1"/>
                    <a:pt x="1" y="69"/>
                    <a:pt x="100" y="117"/>
                  </a:cubicBezTo>
                  <a:cubicBezTo>
                    <a:pt x="152" y="140"/>
                    <a:pt x="390" y="70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6" name="Google Shape;10286;p5"/>
            <p:cNvSpPr/>
            <p:nvPr/>
          </p:nvSpPr>
          <p:spPr>
            <a:xfrm>
              <a:off x="2031009" y="3483105"/>
              <a:ext cx="34086" cy="8792"/>
            </a:xfrm>
            <a:custGeom>
              <a:avLst/>
              <a:gdLst/>
              <a:ahLst/>
              <a:cxnLst/>
              <a:rect l="l" t="t" r="r" b="b"/>
              <a:pathLst>
                <a:path w="955" h="292" extrusionOk="0">
                  <a:moveTo>
                    <a:pt x="76" y="176"/>
                  </a:moveTo>
                  <a:cubicBezTo>
                    <a:pt x="323" y="180"/>
                    <a:pt x="346" y="291"/>
                    <a:pt x="655" y="268"/>
                  </a:cubicBezTo>
                  <a:cubicBezTo>
                    <a:pt x="954" y="43"/>
                    <a:pt x="0" y="0"/>
                    <a:pt x="76" y="1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7" name="Google Shape;10287;p5"/>
            <p:cNvSpPr/>
            <p:nvPr/>
          </p:nvSpPr>
          <p:spPr>
            <a:xfrm>
              <a:off x="4728348" y="348482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1" y="119"/>
                  </a:moveTo>
                  <a:cubicBezTo>
                    <a:pt x="154" y="143"/>
                    <a:pt x="394" y="75"/>
                    <a:pt x="293" y="28"/>
                  </a:cubicBezTo>
                  <a:cubicBezTo>
                    <a:pt x="241" y="1"/>
                    <a:pt x="1" y="71"/>
                    <a:pt x="101" y="11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8" name="Google Shape;10288;p5"/>
            <p:cNvSpPr/>
            <p:nvPr/>
          </p:nvSpPr>
          <p:spPr>
            <a:xfrm>
              <a:off x="4105561" y="3482352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3" y="201"/>
                    <a:pt x="338" y="224"/>
                    <a:pt x="385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9" name="Google Shape;10289;p5"/>
            <p:cNvSpPr/>
            <p:nvPr/>
          </p:nvSpPr>
          <p:spPr>
            <a:xfrm>
              <a:off x="1283479" y="3482864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0"/>
                  </a:moveTo>
                  <a:cubicBezTo>
                    <a:pt x="235" y="21"/>
                    <a:pt x="4" y="3"/>
                    <a:pt x="0" y="90"/>
                  </a:cubicBezTo>
                  <a:cubicBezTo>
                    <a:pt x="151" y="74"/>
                    <a:pt x="380" y="89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0" name="Google Shape;10290;p5"/>
            <p:cNvSpPr/>
            <p:nvPr/>
          </p:nvSpPr>
          <p:spPr>
            <a:xfrm>
              <a:off x="762021" y="3474735"/>
              <a:ext cx="27198" cy="10960"/>
            </a:xfrm>
            <a:custGeom>
              <a:avLst/>
              <a:gdLst/>
              <a:ahLst/>
              <a:cxnLst/>
              <a:rect l="l" t="t" r="r" b="b"/>
              <a:pathLst>
                <a:path w="762" h="364" extrusionOk="0">
                  <a:moveTo>
                    <a:pt x="533" y="363"/>
                  </a:moveTo>
                  <a:cubicBezTo>
                    <a:pt x="650" y="358"/>
                    <a:pt x="762" y="350"/>
                    <a:pt x="724" y="273"/>
                  </a:cubicBezTo>
                  <a:cubicBezTo>
                    <a:pt x="408" y="269"/>
                    <a:pt x="618" y="20"/>
                    <a:pt x="339" y="0"/>
                  </a:cubicBezTo>
                  <a:cubicBezTo>
                    <a:pt x="1" y="186"/>
                    <a:pt x="480" y="178"/>
                    <a:pt x="144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1" name="Google Shape;10291;p5"/>
            <p:cNvSpPr/>
            <p:nvPr/>
          </p:nvSpPr>
          <p:spPr>
            <a:xfrm>
              <a:off x="4511592" y="3476722"/>
              <a:ext cx="13920" cy="7437"/>
            </a:xfrm>
            <a:custGeom>
              <a:avLst/>
              <a:gdLst/>
              <a:ahLst/>
              <a:cxnLst/>
              <a:rect l="l" t="t" r="r" b="b"/>
              <a:pathLst>
                <a:path w="390" h="247" extrusionOk="0">
                  <a:moveTo>
                    <a:pt x="389" y="116"/>
                  </a:moveTo>
                  <a:cubicBezTo>
                    <a:pt x="384" y="22"/>
                    <a:pt x="50" y="1"/>
                    <a:pt x="0" y="116"/>
                  </a:cubicBezTo>
                  <a:cubicBezTo>
                    <a:pt x="220" y="105"/>
                    <a:pt x="303" y="246"/>
                    <a:pt x="38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2" name="Google Shape;10292;p5"/>
            <p:cNvSpPr/>
            <p:nvPr/>
          </p:nvSpPr>
          <p:spPr>
            <a:xfrm>
              <a:off x="874486" y="3471935"/>
              <a:ext cx="25592" cy="10960"/>
            </a:xfrm>
            <a:custGeom>
              <a:avLst/>
              <a:gdLst/>
              <a:ahLst/>
              <a:cxnLst/>
              <a:rect l="l" t="t" r="r" b="b"/>
              <a:pathLst>
                <a:path w="717" h="364" extrusionOk="0">
                  <a:moveTo>
                    <a:pt x="83" y="363"/>
                  </a:moveTo>
                  <a:lnTo>
                    <a:pt x="660" y="363"/>
                  </a:lnTo>
                  <a:cubicBezTo>
                    <a:pt x="716" y="157"/>
                    <a:pt x="614" y="21"/>
                    <a:pt x="275" y="1"/>
                  </a:cubicBezTo>
                  <a:cubicBezTo>
                    <a:pt x="215" y="125"/>
                    <a:pt x="1" y="173"/>
                    <a:pt x="83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3" name="Google Shape;10293;p5"/>
            <p:cNvSpPr/>
            <p:nvPr/>
          </p:nvSpPr>
          <p:spPr>
            <a:xfrm>
              <a:off x="4619595" y="3466816"/>
              <a:ext cx="36621" cy="18006"/>
            </a:xfrm>
            <a:custGeom>
              <a:avLst/>
              <a:gdLst/>
              <a:ahLst/>
              <a:cxnLst/>
              <a:rect l="l" t="t" r="r" b="b"/>
              <a:pathLst>
                <a:path w="1026" h="598" extrusionOk="0">
                  <a:moveTo>
                    <a:pt x="1026" y="171"/>
                  </a:moveTo>
                  <a:cubicBezTo>
                    <a:pt x="411" y="224"/>
                    <a:pt x="429" y="1"/>
                    <a:pt x="61" y="171"/>
                  </a:cubicBezTo>
                  <a:cubicBezTo>
                    <a:pt x="0" y="597"/>
                    <a:pt x="953" y="413"/>
                    <a:pt x="1026" y="1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4" name="Google Shape;10294;p5"/>
            <p:cNvSpPr/>
            <p:nvPr/>
          </p:nvSpPr>
          <p:spPr>
            <a:xfrm>
              <a:off x="1214593" y="3474343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3"/>
                  </a:moveTo>
                  <a:cubicBezTo>
                    <a:pt x="197" y="54"/>
                    <a:pt x="39" y="0"/>
                    <a:pt x="1" y="103"/>
                  </a:cubicBezTo>
                  <a:cubicBezTo>
                    <a:pt x="1" y="152"/>
                    <a:pt x="159" y="206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5" name="Google Shape;10295;p5"/>
            <p:cNvSpPr/>
            <p:nvPr/>
          </p:nvSpPr>
          <p:spPr>
            <a:xfrm>
              <a:off x="5826301" y="3469225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0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6" name="Google Shape;10296;p5"/>
            <p:cNvSpPr/>
            <p:nvPr/>
          </p:nvSpPr>
          <p:spPr>
            <a:xfrm>
              <a:off x="4717177" y="3469255"/>
              <a:ext cx="14812" cy="9485"/>
            </a:xfrm>
            <a:custGeom>
              <a:avLst/>
              <a:gdLst/>
              <a:ahLst/>
              <a:cxnLst/>
              <a:rect l="l" t="t" r="r" b="b"/>
              <a:pathLst>
                <a:path w="415" h="315" extrusionOk="0">
                  <a:moveTo>
                    <a:pt x="414" y="272"/>
                  </a:moveTo>
                  <a:lnTo>
                    <a:pt x="414" y="91"/>
                  </a:lnTo>
                  <a:cubicBezTo>
                    <a:pt x="219" y="91"/>
                    <a:pt x="185" y="18"/>
                    <a:pt x="27" y="1"/>
                  </a:cubicBezTo>
                  <a:cubicBezTo>
                    <a:pt x="46" y="143"/>
                    <a:pt x="1" y="314"/>
                    <a:pt x="414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7" name="Google Shape;10297;p5"/>
            <p:cNvSpPr/>
            <p:nvPr/>
          </p:nvSpPr>
          <p:spPr>
            <a:xfrm>
              <a:off x="860066" y="3471182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4" y="26"/>
                  </a:moveTo>
                  <a:cubicBezTo>
                    <a:pt x="240" y="1"/>
                    <a:pt x="0" y="70"/>
                    <a:pt x="98" y="117"/>
                  </a:cubicBezTo>
                  <a:cubicBezTo>
                    <a:pt x="154" y="143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8" name="Google Shape;10298;p5"/>
            <p:cNvSpPr/>
            <p:nvPr/>
          </p:nvSpPr>
          <p:spPr>
            <a:xfrm>
              <a:off x="8834195" y="3465883"/>
              <a:ext cx="13884" cy="6835"/>
            </a:xfrm>
            <a:custGeom>
              <a:avLst/>
              <a:gdLst/>
              <a:ahLst/>
              <a:cxnLst/>
              <a:rect l="l" t="t" r="r" b="b"/>
              <a:pathLst>
                <a:path w="389" h="227" extrusionOk="0">
                  <a:moveTo>
                    <a:pt x="388" y="111"/>
                  </a:moveTo>
                  <a:cubicBezTo>
                    <a:pt x="346" y="1"/>
                    <a:pt x="173" y="57"/>
                    <a:pt x="0" y="111"/>
                  </a:cubicBezTo>
                  <a:cubicBezTo>
                    <a:pt x="6" y="203"/>
                    <a:pt x="337" y="226"/>
                    <a:pt x="388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9" name="Google Shape;10299;p5"/>
            <p:cNvSpPr/>
            <p:nvPr/>
          </p:nvSpPr>
          <p:spPr>
            <a:xfrm>
              <a:off x="9050916" y="3462962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2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2" y="143"/>
                    <a:pt x="394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0" name="Google Shape;10300;p5"/>
            <p:cNvSpPr/>
            <p:nvPr/>
          </p:nvSpPr>
          <p:spPr>
            <a:xfrm>
              <a:off x="8968289" y="3462962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5" y="26"/>
                  </a:moveTo>
                  <a:cubicBezTo>
                    <a:pt x="242" y="1"/>
                    <a:pt x="0" y="70"/>
                    <a:pt x="103" y="117"/>
                  </a:cubicBezTo>
                  <a:cubicBezTo>
                    <a:pt x="155" y="143"/>
                    <a:pt x="393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1" name="Google Shape;10301;p5"/>
            <p:cNvSpPr/>
            <p:nvPr/>
          </p:nvSpPr>
          <p:spPr>
            <a:xfrm>
              <a:off x="8625790" y="3451973"/>
              <a:ext cx="22665" cy="11773"/>
            </a:xfrm>
            <a:custGeom>
              <a:avLst/>
              <a:gdLst/>
              <a:ahLst/>
              <a:cxnLst/>
              <a:rect l="l" t="t" r="r" b="b"/>
              <a:pathLst>
                <a:path w="635" h="391" extrusionOk="0">
                  <a:moveTo>
                    <a:pt x="635" y="391"/>
                  </a:moveTo>
                  <a:lnTo>
                    <a:pt x="635" y="28"/>
                  </a:lnTo>
                  <a:cubicBezTo>
                    <a:pt x="125" y="0"/>
                    <a:pt x="1" y="154"/>
                    <a:pt x="54" y="3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2" name="Google Shape;10302;p5"/>
            <p:cNvSpPr/>
            <p:nvPr/>
          </p:nvSpPr>
          <p:spPr>
            <a:xfrm>
              <a:off x="1768602" y="346025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6"/>
                  </a:moveTo>
                  <a:cubicBezTo>
                    <a:pt x="239" y="1"/>
                    <a:pt x="1" y="70"/>
                    <a:pt x="100" y="117"/>
                  </a:cubicBezTo>
                  <a:cubicBezTo>
                    <a:pt x="153" y="142"/>
                    <a:pt x="395" y="74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3" name="Google Shape;10303;p5"/>
            <p:cNvSpPr/>
            <p:nvPr/>
          </p:nvSpPr>
          <p:spPr>
            <a:xfrm>
              <a:off x="1744689" y="3447366"/>
              <a:ext cx="22986" cy="13670"/>
            </a:xfrm>
            <a:custGeom>
              <a:avLst/>
              <a:gdLst/>
              <a:ahLst/>
              <a:cxnLst/>
              <a:rect l="l" t="t" r="r" b="b"/>
              <a:pathLst>
                <a:path w="644" h="454" extrusionOk="0">
                  <a:moveTo>
                    <a:pt x="1" y="91"/>
                  </a:moveTo>
                  <a:lnTo>
                    <a:pt x="1" y="454"/>
                  </a:lnTo>
                  <a:lnTo>
                    <a:pt x="578" y="454"/>
                  </a:lnTo>
                  <a:cubicBezTo>
                    <a:pt x="629" y="217"/>
                    <a:pt x="643" y="1"/>
                    <a:pt x="1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4" name="Google Shape;10304;p5"/>
            <p:cNvSpPr/>
            <p:nvPr/>
          </p:nvSpPr>
          <p:spPr>
            <a:xfrm>
              <a:off x="8118324" y="3447366"/>
              <a:ext cx="26948" cy="13038"/>
            </a:xfrm>
            <a:custGeom>
              <a:avLst/>
              <a:gdLst/>
              <a:ahLst/>
              <a:cxnLst/>
              <a:rect l="l" t="t" r="r" b="b"/>
              <a:pathLst>
                <a:path w="755" h="433" extrusionOk="0">
                  <a:moveTo>
                    <a:pt x="194" y="1"/>
                  </a:moveTo>
                  <a:cubicBezTo>
                    <a:pt x="212" y="159"/>
                    <a:pt x="154" y="283"/>
                    <a:pt x="1" y="362"/>
                  </a:cubicBezTo>
                  <a:cubicBezTo>
                    <a:pt x="660" y="433"/>
                    <a:pt x="754" y="16"/>
                    <a:pt x="1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5" name="Google Shape;10305;p5"/>
            <p:cNvSpPr/>
            <p:nvPr/>
          </p:nvSpPr>
          <p:spPr>
            <a:xfrm>
              <a:off x="3905901" y="3452123"/>
              <a:ext cx="13777" cy="7467"/>
            </a:xfrm>
            <a:custGeom>
              <a:avLst/>
              <a:gdLst/>
              <a:ahLst/>
              <a:cxnLst/>
              <a:rect l="l" t="t" r="r" b="b"/>
              <a:pathLst>
                <a:path w="386" h="248" extrusionOk="0">
                  <a:moveTo>
                    <a:pt x="386" y="113"/>
                  </a:moveTo>
                  <a:cubicBezTo>
                    <a:pt x="383" y="22"/>
                    <a:pt x="49" y="1"/>
                    <a:pt x="1" y="113"/>
                  </a:cubicBezTo>
                  <a:cubicBezTo>
                    <a:pt x="216" y="105"/>
                    <a:pt x="304" y="247"/>
                    <a:pt x="386" y="1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6" name="Google Shape;10306;p5"/>
            <p:cNvSpPr/>
            <p:nvPr/>
          </p:nvSpPr>
          <p:spPr>
            <a:xfrm>
              <a:off x="1541388" y="345480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5" y="24"/>
                  </a:moveTo>
                  <a:cubicBezTo>
                    <a:pt x="242" y="0"/>
                    <a:pt x="0" y="68"/>
                    <a:pt x="102" y="115"/>
                  </a:cubicBezTo>
                  <a:cubicBezTo>
                    <a:pt x="157" y="141"/>
                    <a:pt x="395" y="72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7" name="Google Shape;10307;p5"/>
            <p:cNvSpPr/>
            <p:nvPr/>
          </p:nvSpPr>
          <p:spPr>
            <a:xfrm>
              <a:off x="560719" y="3452454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5" y="102"/>
                  </a:moveTo>
                  <a:cubicBezTo>
                    <a:pt x="195" y="54"/>
                    <a:pt x="34" y="0"/>
                    <a:pt x="0" y="102"/>
                  </a:cubicBezTo>
                  <a:cubicBezTo>
                    <a:pt x="0" y="154"/>
                    <a:pt x="158" y="206"/>
                    <a:pt x="195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8" name="Google Shape;10308;p5"/>
            <p:cNvSpPr/>
            <p:nvPr/>
          </p:nvSpPr>
          <p:spPr>
            <a:xfrm>
              <a:off x="271615" y="3449233"/>
              <a:ext cx="27662" cy="9966"/>
            </a:xfrm>
            <a:custGeom>
              <a:avLst/>
              <a:gdLst/>
              <a:ahLst/>
              <a:cxnLst/>
              <a:rect l="l" t="t" r="r" b="b"/>
              <a:pathLst>
                <a:path w="775" h="331" extrusionOk="0">
                  <a:moveTo>
                    <a:pt x="775" y="120"/>
                  </a:moveTo>
                  <a:cubicBezTo>
                    <a:pt x="515" y="0"/>
                    <a:pt x="54" y="0"/>
                    <a:pt x="1" y="209"/>
                  </a:cubicBezTo>
                  <a:cubicBezTo>
                    <a:pt x="257" y="329"/>
                    <a:pt x="719" y="330"/>
                    <a:pt x="775" y="12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9" name="Google Shape;10309;p5"/>
            <p:cNvSpPr/>
            <p:nvPr/>
          </p:nvSpPr>
          <p:spPr>
            <a:xfrm>
              <a:off x="4135935" y="3438966"/>
              <a:ext cx="37120" cy="16561"/>
            </a:xfrm>
            <a:custGeom>
              <a:avLst/>
              <a:gdLst/>
              <a:ahLst/>
              <a:cxnLst/>
              <a:rect l="l" t="t" r="r" b="b"/>
              <a:pathLst>
                <a:path w="1040" h="550" extrusionOk="0">
                  <a:moveTo>
                    <a:pt x="884" y="550"/>
                  </a:moveTo>
                  <a:cubicBezTo>
                    <a:pt x="1039" y="0"/>
                    <a:pt x="0" y="490"/>
                    <a:pt x="884" y="5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0" name="Google Shape;10310;p5"/>
            <p:cNvSpPr/>
            <p:nvPr/>
          </p:nvSpPr>
          <p:spPr>
            <a:xfrm>
              <a:off x="860887" y="3447487"/>
              <a:ext cx="34086" cy="8852"/>
            </a:xfrm>
            <a:custGeom>
              <a:avLst/>
              <a:gdLst/>
              <a:ahLst/>
              <a:cxnLst/>
              <a:rect l="l" t="t" r="r" b="b"/>
              <a:pathLst>
                <a:path w="955" h="294" extrusionOk="0">
                  <a:moveTo>
                    <a:pt x="75" y="178"/>
                  </a:moveTo>
                  <a:cubicBezTo>
                    <a:pt x="322" y="182"/>
                    <a:pt x="344" y="293"/>
                    <a:pt x="656" y="267"/>
                  </a:cubicBezTo>
                  <a:cubicBezTo>
                    <a:pt x="955" y="45"/>
                    <a:pt x="1" y="1"/>
                    <a:pt x="75" y="17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1" name="Google Shape;10311;p5"/>
            <p:cNvSpPr/>
            <p:nvPr/>
          </p:nvSpPr>
          <p:spPr>
            <a:xfrm>
              <a:off x="6958482" y="3449323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3" y="26"/>
                  </a:moveTo>
                  <a:cubicBezTo>
                    <a:pt x="239" y="1"/>
                    <a:pt x="1" y="69"/>
                    <a:pt x="97" y="117"/>
                  </a:cubicBezTo>
                  <a:cubicBezTo>
                    <a:pt x="153" y="141"/>
                    <a:pt x="391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2" name="Google Shape;10312;p5"/>
            <p:cNvSpPr/>
            <p:nvPr/>
          </p:nvSpPr>
          <p:spPr>
            <a:xfrm>
              <a:off x="5981739" y="3441856"/>
              <a:ext cx="25556" cy="11020"/>
            </a:xfrm>
            <a:custGeom>
              <a:avLst/>
              <a:gdLst/>
              <a:ahLst/>
              <a:cxnLst/>
              <a:rect l="l" t="t" r="r" b="b"/>
              <a:pathLst>
                <a:path w="716" h="366" extrusionOk="0">
                  <a:moveTo>
                    <a:pt x="662" y="365"/>
                  </a:moveTo>
                  <a:cubicBezTo>
                    <a:pt x="715" y="158"/>
                    <a:pt x="612" y="22"/>
                    <a:pt x="277" y="1"/>
                  </a:cubicBezTo>
                  <a:cubicBezTo>
                    <a:pt x="214" y="124"/>
                    <a:pt x="0" y="176"/>
                    <a:pt x="84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3" name="Google Shape;10313;p5"/>
            <p:cNvSpPr/>
            <p:nvPr/>
          </p:nvSpPr>
          <p:spPr>
            <a:xfrm>
              <a:off x="2912347" y="3438183"/>
              <a:ext cx="39726" cy="15778"/>
            </a:xfrm>
            <a:custGeom>
              <a:avLst/>
              <a:gdLst/>
              <a:ahLst/>
              <a:cxnLst/>
              <a:rect l="l" t="t" r="r" b="b"/>
              <a:pathLst>
                <a:path w="1113" h="524" extrusionOk="0">
                  <a:moveTo>
                    <a:pt x="648" y="306"/>
                  </a:moveTo>
                  <a:cubicBezTo>
                    <a:pt x="1112" y="0"/>
                    <a:pt x="0" y="524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4" name="Google Shape;10314;p5"/>
            <p:cNvSpPr/>
            <p:nvPr/>
          </p:nvSpPr>
          <p:spPr>
            <a:xfrm>
              <a:off x="2177345" y="3439146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1" y="274"/>
                  </a:moveTo>
                  <a:lnTo>
                    <a:pt x="411" y="92"/>
                  </a:lnTo>
                  <a:cubicBezTo>
                    <a:pt x="218" y="92"/>
                    <a:pt x="182" y="19"/>
                    <a:pt x="26" y="1"/>
                  </a:cubicBezTo>
                  <a:cubicBezTo>
                    <a:pt x="46" y="143"/>
                    <a:pt x="0" y="315"/>
                    <a:pt x="411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5" name="Google Shape;10315;p5"/>
            <p:cNvSpPr/>
            <p:nvPr/>
          </p:nvSpPr>
          <p:spPr>
            <a:xfrm>
              <a:off x="1909763" y="3444626"/>
              <a:ext cx="13920" cy="2770"/>
            </a:xfrm>
            <a:custGeom>
              <a:avLst/>
              <a:gdLst/>
              <a:ahLst/>
              <a:cxnLst/>
              <a:rect l="l" t="t" r="r" b="b"/>
              <a:pathLst>
                <a:path w="390" h="92" extrusionOk="0">
                  <a:moveTo>
                    <a:pt x="390" y="0"/>
                  </a:moveTo>
                  <a:cubicBezTo>
                    <a:pt x="240" y="20"/>
                    <a:pt x="6" y="2"/>
                    <a:pt x="1" y="92"/>
                  </a:cubicBezTo>
                  <a:cubicBezTo>
                    <a:pt x="153" y="72"/>
                    <a:pt x="384" y="88"/>
                    <a:pt x="3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6" name="Google Shape;10316;p5"/>
            <p:cNvSpPr/>
            <p:nvPr/>
          </p:nvSpPr>
          <p:spPr>
            <a:xfrm>
              <a:off x="3998736" y="344113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1" y="26"/>
                  </a:moveTo>
                  <a:cubicBezTo>
                    <a:pt x="242" y="0"/>
                    <a:pt x="0" y="69"/>
                    <a:pt x="99" y="118"/>
                  </a:cubicBezTo>
                  <a:cubicBezTo>
                    <a:pt x="153" y="142"/>
                    <a:pt x="392" y="72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7" name="Google Shape;10317;p5"/>
            <p:cNvSpPr/>
            <p:nvPr/>
          </p:nvSpPr>
          <p:spPr>
            <a:xfrm>
              <a:off x="804994" y="344113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1" y="26"/>
                  </a:moveTo>
                  <a:cubicBezTo>
                    <a:pt x="238" y="0"/>
                    <a:pt x="0" y="69"/>
                    <a:pt x="99" y="118"/>
                  </a:cubicBezTo>
                  <a:cubicBezTo>
                    <a:pt x="153" y="142"/>
                    <a:pt x="392" y="72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8" name="Google Shape;10318;p5"/>
            <p:cNvSpPr/>
            <p:nvPr/>
          </p:nvSpPr>
          <p:spPr>
            <a:xfrm>
              <a:off x="6982645" y="3436407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7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9" name="Google Shape;10319;p5"/>
            <p:cNvSpPr/>
            <p:nvPr/>
          </p:nvSpPr>
          <p:spPr>
            <a:xfrm>
              <a:off x="3155694" y="3433697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0" name="Google Shape;10320;p5"/>
            <p:cNvSpPr/>
            <p:nvPr/>
          </p:nvSpPr>
          <p:spPr>
            <a:xfrm>
              <a:off x="2086081" y="3431107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6" y="177"/>
                  </a:moveTo>
                  <a:cubicBezTo>
                    <a:pt x="321" y="182"/>
                    <a:pt x="341" y="293"/>
                    <a:pt x="654" y="268"/>
                  </a:cubicBezTo>
                  <a:cubicBezTo>
                    <a:pt x="954" y="45"/>
                    <a:pt x="0" y="0"/>
                    <a:pt x="76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1" name="Google Shape;10321;p5"/>
            <p:cNvSpPr/>
            <p:nvPr/>
          </p:nvSpPr>
          <p:spPr>
            <a:xfrm>
              <a:off x="3138455" y="3432914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0" y="26"/>
                  </a:moveTo>
                  <a:cubicBezTo>
                    <a:pt x="236" y="0"/>
                    <a:pt x="0" y="71"/>
                    <a:pt x="98" y="118"/>
                  </a:cubicBezTo>
                  <a:cubicBezTo>
                    <a:pt x="151" y="143"/>
                    <a:pt x="389" y="72"/>
                    <a:pt x="290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2" name="Google Shape;10322;p5"/>
            <p:cNvSpPr/>
            <p:nvPr/>
          </p:nvSpPr>
          <p:spPr>
            <a:xfrm>
              <a:off x="2226528" y="3433697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6" y="20"/>
                    <a:pt x="2" y="3"/>
                    <a:pt x="1" y="92"/>
                  </a:cubicBezTo>
                  <a:cubicBezTo>
                    <a:pt x="148" y="71"/>
                    <a:pt x="377" y="88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3" name="Google Shape;10323;p5"/>
            <p:cNvSpPr/>
            <p:nvPr/>
          </p:nvSpPr>
          <p:spPr>
            <a:xfrm>
              <a:off x="2081869" y="4100751"/>
              <a:ext cx="50648" cy="16440"/>
            </a:xfrm>
            <a:custGeom>
              <a:avLst/>
              <a:gdLst/>
              <a:ahLst/>
              <a:cxnLst/>
              <a:rect l="l" t="t" r="r" b="b"/>
              <a:pathLst>
                <a:path w="1419" h="546" extrusionOk="0">
                  <a:moveTo>
                    <a:pt x="194" y="545"/>
                  </a:moveTo>
                  <a:cubicBezTo>
                    <a:pt x="1418" y="479"/>
                    <a:pt x="207" y="1"/>
                    <a:pt x="1" y="274"/>
                  </a:cubicBezTo>
                  <a:cubicBezTo>
                    <a:pt x="228" y="289"/>
                    <a:pt x="209" y="419"/>
                    <a:pt x="194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4" name="Google Shape;10324;p5"/>
            <p:cNvSpPr/>
            <p:nvPr/>
          </p:nvSpPr>
          <p:spPr>
            <a:xfrm>
              <a:off x="8772305" y="3810957"/>
              <a:ext cx="34443" cy="10990"/>
            </a:xfrm>
            <a:custGeom>
              <a:avLst/>
              <a:gdLst/>
              <a:ahLst/>
              <a:cxnLst/>
              <a:rect l="l" t="t" r="r" b="b"/>
              <a:pathLst>
                <a:path w="965" h="365" extrusionOk="0">
                  <a:moveTo>
                    <a:pt x="964" y="365"/>
                  </a:moveTo>
                  <a:cubicBezTo>
                    <a:pt x="898" y="123"/>
                    <a:pt x="459" y="59"/>
                    <a:pt x="1" y="0"/>
                  </a:cubicBezTo>
                  <a:cubicBezTo>
                    <a:pt x="79" y="237"/>
                    <a:pt x="601" y="263"/>
                    <a:pt x="964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5" name="Google Shape;10325;p5"/>
            <p:cNvSpPr/>
            <p:nvPr/>
          </p:nvSpPr>
          <p:spPr>
            <a:xfrm>
              <a:off x="9095424" y="3584089"/>
              <a:ext cx="36728" cy="16290"/>
            </a:xfrm>
            <a:custGeom>
              <a:avLst/>
              <a:gdLst/>
              <a:ahLst/>
              <a:cxnLst/>
              <a:rect l="l" t="t" r="r" b="b"/>
              <a:pathLst>
                <a:path w="1029" h="541" extrusionOk="0">
                  <a:moveTo>
                    <a:pt x="204" y="454"/>
                  </a:moveTo>
                  <a:cubicBezTo>
                    <a:pt x="793" y="540"/>
                    <a:pt x="1029" y="9"/>
                    <a:pt x="780" y="1"/>
                  </a:cubicBezTo>
                  <a:cubicBezTo>
                    <a:pt x="610" y="160"/>
                    <a:pt x="0" y="115"/>
                    <a:pt x="204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6" name="Google Shape;10326;p5"/>
            <p:cNvSpPr/>
            <p:nvPr/>
          </p:nvSpPr>
          <p:spPr>
            <a:xfrm>
              <a:off x="835332" y="3511678"/>
              <a:ext cx="35193" cy="10087"/>
            </a:xfrm>
            <a:custGeom>
              <a:avLst/>
              <a:gdLst/>
              <a:ahLst/>
              <a:cxnLst/>
              <a:rect l="l" t="t" r="r" b="b"/>
              <a:pathLst>
                <a:path w="986" h="335" extrusionOk="0">
                  <a:moveTo>
                    <a:pt x="406" y="315"/>
                  </a:moveTo>
                  <a:cubicBezTo>
                    <a:pt x="484" y="161"/>
                    <a:pt x="655" y="334"/>
                    <a:pt x="986" y="315"/>
                  </a:cubicBezTo>
                  <a:lnTo>
                    <a:pt x="986" y="43"/>
                  </a:lnTo>
                  <a:cubicBezTo>
                    <a:pt x="612" y="0"/>
                    <a:pt x="0" y="287"/>
                    <a:pt x="406" y="3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7" name="Google Shape;10327;p5"/>
            <p:cNvSpPr/>
            <p:nvPr/>
          </p:nvSpPr>
          <p:spPr>
            <a:xfrm>
              <a:off x="808813" y="3448028"/>
              <a:ext cx="37549" cy="11171"/>
            </a:xfrm>
            <a:custGeom>
              <a:avLst/>
              <a:gdLst/>
              <a:ahLst/>
              <a:cxnLst/>
              <a:rect l="l" t="t" r="r" b="b"/>
              <a:pathLst>
                <a:path w="1052" h="371" extrusionOk="0">
                  <a:moveTo>
                    <a:pt x="960" y="249"/>
                  </a:moveTo>
                  <a:cubicBezTo>
                    <a:pt x="573" y="249"/>
                    <a:pt x="713" y="1"/>
                    <a:pt x="187" y="69"/>
                  </a:cubicBezTo>
                  <a:cubicBezTo>
                    <a:pt x="0" y="291"/>
                    <a:pt x="1051" y="370"/>
                    <a:pt x="960" y="2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8" name="Google Shape;10328;p5"/>
            <p:cNvSpPr/>
            <p:nvPr/>
          </p:nvSpPr>
          <p:spPr>
            <a:xfrm>
              <a:off x="8669406" y="5136575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10"/>
                  </a:moveTo>
                  <a:cubicBezTo>
                    <a:pt x="345" y="0"/>
                    <a:pt x="171" y="54"/>
                    <a:pt x="0" y="110"/>
                  </a:cubicBezTo>
                  <a:cubicBezTo>
                    <a:pt x="3" y="201"/>
                    <a:pt x="338" y="223"/>
                    <a:pt x="385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9" name="Google Shape;10329;p5"/>
            <p:cNvSpPr/>
            <p:nvPr/>
          </p:nvSpPr>
          <p:spPr>
            <a:xfrm>
              <a:off x="8066999" y="513913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6"/>
                  </a:moveTo>
                  <a:cubicBezTo>
                    <a:pt x="156" y="140"/>
                    <a:pt x="393" y="72"/>
                    <a:pt x="294" y="25"/>
                  </a:cubicBezTo>
                  <a:cubicBezTo>
                    <a:pt x="242" y="0"/>
                    <a:pt x="0" y="68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0" name="Google Shape;10330;p5"/>
            <p:cNvSpPr/>
            <p:nvPr/>
          </p:nvSpPr>
          <p:spPr>
            <a:xfrm>
              <a:off x="3244567" y="5137147"/>
              <a:ext cx="21665" cy="6353"/>
            </a:xfrm>
            <a:custGeom>
              <a:avLst/>
              <a:gdLst/>
              <a:ahLst/>
              <a:cxnLst/>
              <a:rect l="l" t="t" r="r" b="b"/>
              <a:pathLst>
                <a:path w="607" h="211" extrusionOk="0">
                  <a:moveTo>
                    <a:pt x="606" y="1"/>
                  </a:moveTo>
                  <a:lnTo>
                    <a:pt x="29" y="1"/>
                  </a:lnTo>
                  <a:cubicBezTo>
                    <a:pt x="1" y="163"/>
                    <a:pt x="221" y="211"/>
                    <a:pt x="606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1" name="Google Shape;10331;p5"/>
            <p:cNvSpPr/>
            <p:nvPr/>
          </p:nvSpPr>
          <p:spPr>
            <a:xfrm>
              <a:off x="113821" y="5136996"/>
              <a:ext cx="23843" cy="5962"/>
            </a:xfrm>
            <a:custGeom>
              <a:avLst/>
              <a:gdLst/>
              <a:ahLst/>
              <a:cxnLst/>
              <a:rect l="l" t="t" r="r" b="b"/>
              <a:pathLst>
                <a:path w="668" h="198" extrusionOk="0">
                  <a:moveTo>
                    <a:pt x="579" y="6"/>
                  </a:moveTo>
                  <a:cubicBezTo>
                    <a:pt x="246" y="1"/>
                    <a:pt x="83" y="74"/>
                    <a:pt x="1" y="187"/>
                  </a:cubicBezTo>
                  <a:cubicBezTo>
                    <a:pt x="302" y="178"/>
                    <a:pt x="668" y="198"/>
                    <a:pt x="579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2" name="Google Shape;10332;p5"/>
            <p:cNvSpPr/>
            <p:nvPr/>
          </p:nvSpPr>
          <p:spPr>
            <a:xfrm>
              <a:off x="2670678" y="5136364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2" y="27"/>
                  </a:moveTo>
                  <a:cubicBezTo>
                    <a:pt x="242" y="1"/>
                    <a:pt x="0" y="69"/>
                    <a:pt x="102" y="117"/>
                  </a:cubicBezTo>
                  <a:cubicBezTo>
                    <a:pt x="155" y="140"/>
                    <a:pt x="395" y="72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3" name="Google Shape;10333;p5"/>
            <p:cNvSpPr/>
            <p:nvPr/>
          </p:nvSpPr>
          <p:spPr>
            <a:xfrm>
              <a:off x="6889989" y="5133624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101" y="118"/>
                  </a:moveTo>
                  <a:cubicBezTo>
                    <a:pt x="155" y="143"/>
                    <a:pt x="396" y="73"/>
                    <a:pt x="293" y="25"/>
                  </a:cubicBezTo>
                  <a:cubicBezTo>
                    <a:pt x="240" y="0"/>
                    <a:pt x="1" y="71"/>
                    <a:pt x="101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4" name="Google Shape;10334;p5"/>
            <p:cNvSpPr/>
            <p:nvPr/>
          </p:nvSpPr>
          <p:spPr>
            <a:xfrm>
              <a:off x="5196732" y="5133624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5"/>
                  </a:moveTo>
                  <a:cubicBezTo>
                    <a:pt x="241" y="0"/>
                    <a:pt x="1" y="68"/>
                    <a:pt x="102" y="118"/>
                  </a:cubicBezTo>
                  <a:cubicBezTo>
                    <a:pt x="155" y="143"/>
                    <a:pt x="395" y="73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5" name="Google Shape;10335;p5"/>
            <p:cNvSpPr/>
            <p:nvPr/>
          </p:nvSpPr>
          <p:spPr>
            <a:xfrm>
              <a:off x="1827636" y="5120738"/>
              <a:ext cx="39761" cy="13700"/>
            </a:xfrm>
            <a:custGeom>
              <a:avLst/>
              <a:gdLst/>
              <a:ahLst/>
              <a:cxnLst/>
              <a:rect l="l" t="t" r="r" b="b"/>
              <a:pathLst>
                <a:path w="1114" h="455" extrusionOk="0">
                  <a:moveTo>
                    <a:pt x="577" y="0"/>
                  </a:moveTo>
                  <a:cubicBezTo>
                    <a:pt x="405" y="161"/>
                    <a:pt x="113" y="265"/>
                    <a:pt x="0" y="454"/>
                  </a:cubicBezTo>
                  <a:cubicBezTo>
                    <a:pt x="388" y="447"/>
                    <a:pt x="1114" y="141"/>
                    <a:pt x="5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6" name="Google Shape;10336;p5"/>
            <p:cNvSpPr/>
            <p:nvPr/>
          </p:nvSpPr>
          <p:spPr>
            <a:xfrm>
              <a:off x="1665738" y="5130914"/>
              <a:ext cx="14134" cy="4185"/>
            </a:xfrm>
            <a:custGeom>
              <a:avLst/>
              <a:gdLst/>
              <a:ahLst/>
              <a:cxnLst/>
              <a:rect l="l" t="t" r="r" b="b"/>
              <a:pathLst>
                <a:path w="396" h="139" extrusionOk="0">
                  <a:moveTo>
                    <a:pt x="101" y="115"/>
                  </a:moveTo>
                  <a:cubicBezTo>
                    <a:pt x="154" y="139"/>
                    <a:pt x="396" y="72"/>
                    <a:pt x="291" y="25"/>
                  </a:cubicBezTo>
                  <a:cubicBezTo>
                    <a:pt x="239" y="0"/>
                    <a:pt x="0" y="69"/>
                    <a:pt x="101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7" name="Google Shape;10337;p5"/>
            <p:cNvSpPr/>
            <p:nvPr/>
          </p:nvSpPr>
          <p:spPr>
            <a:xfrm>
              <a:off x="1087602" y="512814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1" y="142"/>
                    <a:pt x="393" y="73"/>
                    <a:pt x="290" y="27"/>
                  </a:cubicBezTo>
                  <a:cubicBezTo>
                    <a:pt x="241" y="1"/>
                    <a:pt x="0" y="71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8" name="Google Shape;10338;p5"/>
            <p:cNvSpPr/>
            <p:nvPr/>
          </p:nvSpPr>
          <p:spPr>
            <a:xfrm>
              <a:off x="2732675" y="512543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100" y="117"/>
                  </a:moveTo>
                  <a:cubicBezTo>
                    <a:pt x="152" y="142"/>
                    <a:pt x="391" y="73"/>
                    <a:pt x="295" y="26"/>
                  </a:cubicBezTo>
                  <a:cubicBezTo>
                    <a:pt x="237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9" name="Google Shape;10339;p5"/>
            <p:cNvSpPr/>
            <p:nvPr/>
          </p:nvSpPr>
          <p:spPr>
            <a:xfrm>
              <a:off x="2867019" y="5120738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0" name="Google Shape;10340;p5"/>
            <p:cNvSpPr/>
            <p:nvPr/>
          </p:nvSpPr>
          <p:spPr>
            <a:xfrm>
              <a:off x="6556306" y="5117667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2"/>
                  </a:moveTo>
                  <a:cubicBezTo>
                    <a:pt x="193" y="53"/>
                    <a:pt x="36" y="0"/>
                    <a:pt x="1" y="102"/>
                  </a:cubicBezTo>
                  <a:cubicBezTo>
                    <a:pt x="1" y="153"/>
                    <a:pt x="157" y="205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1" name="Google Shape;10341;p5"/>
            <p:cNvSpPr/>
            <p:nvPr/>
          </p:nvSpPr>
          <p:spPr>
            <a:xfrm>
              <a:off x="4222952" y="5117667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2"/>
                  </a:moveTo>
                  <a:cubicBezTo>
                    <a:pt x="194" y="53"/>
                    <a:pt x="37" y="0"/>
                    <a:pt x="1" y="102"/>
                  </a:cubicBezTo>
                  <a:cubicBezTo>
                    <a:pt x="1" y="153"/>
                    <a:pt x="155" y="205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2" name="Google Shape;10342;p5"/>
            <p:cNvSpPr/>
            <p:nvPr/>
          </p:nvSpPr>
          <p:spPr>
            <a:xfrm>
              <a:off x="536948" y="512001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3" y="24"/>
                  </a:moveTo>
                  <a:cubicBezTo>
                    <a:pt x="237" y="1"/>
                    <a:pt x="1" y="67"/>
                    <a:pt x="100" y="114"/>
                  </a:cubicBezTo>
                  <a:cubicBezTo>
                    <a:pt x="152" y="140"/>
                    <a:pt x="394" y="72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3" name="Google Shape;10343;p5"/>
            <p:cNvSpPr/>
            <p:nvPr/>
          </p:nvSpPr>
          <p:spPr>
            <a:xfrm>
              <a:off x="5475664" y="5112488"/>
              <a:ext cx="20737" cy="8220"/>
            </a:xfrm>
            <a:custGeom>
              <a:avLst/>
              <a:gdLst/>
              <a:ahLst/>
              <a:cxnLst/>
              <a:rect l="l" t="t" r="r" b="b"/>
              <a:pathLst>
                <a:path w="581" h="273" extrusionOk="0">
                  <a:moveTo>
                    <a:pt x="580" y="91"/>
                  </a:moveTo>
                  <a:cubicBezTo>
                    <a:pt x="387" y="91"/>
                    <a:pt x="349" y="18"/>
                    <a:pt x="195" y="0"/>
                  </a:cubicBezTo>
                  <a:cubicBezTo>
                    <a:pt x="195" y="91"/>
                    <a:pt x="36" y="108"/>
                    <a:pt x="1" y="181"/>
                  </a:cubicBezTo>
                  <a:cubicBezTo>
                    <a:pt x="195" y="181"/>
                    <a:pt x="230" y="255"/>
                    <a:pt x="388" y="273"/>
                  </a:cubicBezTo>
                  <a:cubicBezTo>
                    <a:pt x="387" y="183"/>
                    <a:pt x="542" y="166"/>
                    <a:pt x="580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4" name="Google Shape;10344;p5"/>
            <p:cNvSpPr/>
            <p:nvPr/>
          </p:nvSpPr>
          <p:spPr>
            <a:xfrm>
              <a:off x="4844918" y="5112067"/>
              <a:ext cx="33551" cy="15838"/>
            </a:xfrm>
            <a:custGeom>
              <a:avLst/>
              <a:gdLst/>
              <a:ahLst/>
              <a:cxnLst/>
              <a:rect l="l" t="t" r="r" b="b"/>
              <a:pathLst>
                <a:path w="940" h="526" extrusionOk="0">
                  <a:moveTo>
                    <a:pt x="895" y="197"/>
                  </a:moveTo>
                  <a:cubicBezTo>
                    <a:pt x="939" y="142"/>
                    <a:pt x="604" y="1"/>
                    <a:pt x="510" y="17"/>
                  </a:cubicBezTo>
                  <a:cubicBezTo>
                    <a:pt x="1" y="90"/>
                    <a:pt x="633" y="526"/>
                    <a:pt x="895" y="1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5" name="Google Shape;10345;p5"/>
            <p:cNvSpPr/>
            <p:nvPr/>
          </p:nvSpPr>
          <p:spPr>
            <a:xfrm>
              <a:off x="416667" y="5103696"/>
              <a:ext cx="40333" cy="14694"/>
            </a:xfrm>
            <a:custGeom>
              <a:avLst/>
              <a:gdLst/>
              <a:ahLst/>
              <a:cxnLst/>
              <a:rect l="l" t="t" r="r" b="b"/>
              <a:pathLst>
                <a:path w="1130" h="488" extrusionOk="0">
                  <a:moveTo>
                    <a:pt x="770" y="383"/>
                  </a:moveTo>
                  <a:cubicBezTo>
                    <a:pt x="1129" y="81"/>
                    <a:pt x="79" y="1"/>
                    <a:pt x="0" y="201"/>
                  </a:cubicBezTo>
                  <a:cubicBezTo>
                    <a:pt x="302" y="242"/>
                    <a:pt x="165" y="488"/>
                    <a:pt x="770" y="3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6" name="Google Shape;10346;p5"/>
            <p:cNvSpPr/>
            <p:nvPr/>
          </p:nvSpPr>
          <p:spPr>
            <a:xfrm>
              <a:off x="822733" y="5093369"/>
              <a:ext cx="50398" cy="17494"/>
            </a:xfrm>
            <a:custGeom>
              <a:avLst/>
              <a:gdLst/>
              <a:ahLst/>
              <a:cxnLst/>
              <a:rect l="l" t="t" r="r" b="b"/>
              <a:pathLst>
                <a:path w="1412" h="581" extrusionOk="0">
                  <a:moveTo>
                    <a:pt x="1157" y="546"/>
                  </a:moveTo>
                  <a:cubicBezTo>
                    <a:pt x="1320" y="442"/>
                    <a:pt x="1412" y="302"/>
                    <a:pt x="1350" y="92"/>
                  </a:cubicBezTo>
                  <a:cubicBezTo>
                    <a:pt x="721" y="146"/>
                    <a:pt x="451" y="32"/>
                    <a:pt x="1" y="1"/>
                  </a:cubicBezTo>
                  <a:cubicBezTo>
                    <a:pt x="229" y="255"/>
                    <a:pt x="314" y="580"/>
                    <a:pt x="1157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7" name="Google Shape;10347;p5"/>
            <p:cNvSpPr/>
            <p:nvPr/>
          </p:nvSpPr>
          <p:spPr>
            <a:xfrm>
              <a:off x="1189645" y="5090659"/>
              <a:ext cx="71992" cy="13941"/>
            </a:xfrm>
            <a:custGeom>
              <a:avLst/>
              <a:gdLst/>
              <a:ahLst/>
              <a:cxnLst/>
              <a:rect l="l" t="t" r="r" b="b"/>
              <a:pathLst>
                <a:path w="2017" h="463" extrusionOk="0">
                  <a:moveTo>
                    <a:pt x="713" y="455"/>
                  </a:moveTo>
                  <a:cubicBezTo>
                    <a:pt x="658" y="125"/>
                    <a:pt x="2017" y="463"/>
                    <a:pt x="1677" y="1"/>
                  </a:cubicBezTo>
                  <a:cubicBezTo>
                    <a:pt x="1136" y="49"/>
                    <a:pt x="675" y="134"/>
                    <a:pt x="133" y="182"/>
                  </a:cubicBezTo>
                  <a:cubicBezTo>
                    <a:pt x="0" y="425"/>
                    <a:pt x="531" y="357"/>
                    <a:pt x="713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8" name="Google Shape;10348;p5"/>
            <p:cNvSpPr/>
            <p:nvPr/>
          </p:nvSpPr>
          <p:spPr>
            <a:xfrm>
              <a:off x="6690364" y="5098096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1" y="116"/>
                  </a:moveTo>
                  <a:cubicBezTo>
                    <a:pt x="156" y="141"/>
                    <a:pt x="395" y="72"/>
                    <a:pt x="293" y="25"/>
                  </a:cubicBezTo>
                  <a:cubicBezTo>
                    <a:pt x="244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9" name="Google Shape;10349;p5"/>
            <p:cNvSpPr/>
            <p:nvPr/>
          </p:nvSpPr>
          <p:spPr>
            <a:xfrm>
              <a:off x="6611343" y="5093339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0" y="183"/>
                  </a:moveTo>
                  <a:lnTo>
                    <a:pt x="387" y="183"/>
                  </a:lnTo>
                  <a:lnTo>
                    <a:pt x="38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0" name="Google Shape;10350;p5"/>
            <p:cNvSpPr/>
            <p:nvPr/>
          </p:nvSpPr>
          <p:spPr>
            <a:xfrm>
              <a:off x="5234673" y="5092797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5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5" y="202"/>
                    <a:pt x="341" y="226"/>
                    <a:pt x="385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1" name="Google Shape;10351;p5"/>
            <p:cNvSpPr/>
            <p:nvPr/>
          </p:nvSpPr>
          <p:spPr>
            <a:xfrm>
              <a:off x="8006537" y="5082500"/>
              <a:ext cx="44687" cy="16380"/>
            </a:xfrm>
            <a:custGeom>
              <a:avLst/>
              <a:gdLst/>
              <a:ahLst/>
              <a:cxnLst/>
              <a:rect l="l" t="t" r="r" b="b"/>
              <a:pathLst>
                <a:path w="1252" h="544" extrusionOk="0">
                  <a:moveTo>
                    <a:pt x="638" y="0"/>
                  </a:moveTo>
                  <a:cubicBezTo>
                    <a:pt x="616" y="171"/>
                    <a:pt x="0" y="63"/>
                    <a:pt x="59" y="272"/>
                  </a:cubicBezTo>
                  <a:cubicBezTo>
                    <a:pt x="397" y="543"/>
                    <a:pt x="1252" y="141"/>
                    <a:pt x="6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2" name="Google Shape;10352;p5"/>
            <p:cNvSpPr/>
            <p:nvPr/>
          </p:nvSpPr>
          <p:spPr>
            <a:xfrm>
              <a:off x="6683547" y="508987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7"/>
                  </a:moveTo>
                  <a:cubicBezTo>
                    <a:pt x="242" y="0"/>
                    <a:pt x="1" y="70"/>
                    <a:pt x="103" y="117"/>
                  </a:cubicBezTo>
                  <a:cubicBezTo>
                    <a:pt x="152" y="141"/>
                    <a:pt x="392" y="72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3" name="Google Shape;10353;p5"/>
            <p:cNvSpPr/>
            <p:nvPr/>
          </p:nvSpPr>
          <p:spPr>
            <a:xfrm>
              <a:off x="9075543" y="5085149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5" y="1"/>
                  </a:moveTo>
                  <a:lnTo>
                    <a:pt x="0" y="1"/>
                  </a:lnTo>
                  <a:lnTo>
                    <a:pt x="0" y="184"/>
                  </a:lnTo>
                  <a:lnTo>
                    <a:pt x="385" y="18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4" name="Google Shape;10354;p5"/>
            <p:cNvSpPr/>
            <p:nvPr/>
          </p:nvSpPr>
          <p:spPr>
            <a:xfrm>
              <a:off x="5841969" y="5075334"/>
              <a:ext cx="22165" cy="16229"/>
            </a:xfrm>
            <a:custGeom>
              <a:avLst/>
              <a:gdLst/>
              <a:ahLst/>
              <a:cxnLst/>
              <a:rect l="l" t="t" r="r" b="b"/>
              <a:pathLst>
                <a:path w="621" h="539" extrusionOk="0">
                  <a:moveTo>
                    <a:pt x="343" y="510"/>
                  </a:moveTo>
                  <a:cubicBezTo>
                    <a:pt x="403" y="386"/>
                    <a:pt x="620" y="336"/>
                    <a:pt x="538" y="144"/>
                  </a:cubicBezTo>
                  <a:cubicBezTo>
                    <a:pt x="0" y="0"/>
                    <a:pt x="4" y="538"/>
                    <a:pt x="343" y="5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5" name="Google Shape;10355;p5"/>
            <p:cNvSpPr/>
            <p:nvPr/>
          </p:nvSpPr>
          <p:spPr>
            <a:xfrm>
              <a:off x="5410169" y="5084457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1" y="24"/>
                  </a:moveTo>
                  <a:cubicBezTo>
                    <a:pt x="238" y="0"/>
                    <a:pt x="0" y="68"/>
                    <a:pt x="98" y="115"/>
                  </a:cubicBezTo>
                  <a:cubicBezTo>
                    <a:pt x="150" y="140"/>
                    <a:pt x="394" y="72"/>
                    <a:pt x="291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6" name="Google Shape;10356;p5"/>
            <p:cNvSpPr/>
            <p:nvPr/>
          </p:nvSpPr>
          <p:spPr>
            <a:xfrm>
              <a:off x="2537012" y="5075304"/>
              <a:ext cx="47757" cy="17404"/>
            </a:xfrm>
            <a:custGeom>
              <a:avLst/>
              <a:gdLst/>
              <a:ahLst/>
              <a:cxnLst/>
              <a:rect l="l" t="t" r="r" b="b"/>
              <a:pathLst>
                <a:path w="1338" h="578" extrusionOk="0">
                  <a:moveTo>
                    <a:pt x="182" y="328"/>
                  </a:moveTo>
                  <a:cubicBezTo>
                    <a:pt x="478" y="577"/>
                    <a:pt x="1314" y="324"/>
                    <a:pt x="1337" y="145"/>
                  </a:cubicBezTo>
                  <a:cubicBezTo>
                    <a:pt x="940" y="202"/>
                    <a:pt x="0" y="0"/>
                    <a:pt x="182" y="3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7" name="Google Shape;10357;p5"/>
            <p:cNvSpPr/>
            <p:nvPr/>
          </p:nvSpPr>
          <p:spPr>
            <a:xfrm>
              <a:off x="1440273" y="5070216"/>
              <a:ext cx="26591" cy="12315"/>
            </a:xfrm>
            <a:custGeom>
              <a:avLst/>
              <a:gdLst/>
              <a:ahLst/>
              <a:cxnLst/>
              <a:rect l="l" t="t" r="r" b="b"/>
              <a:pathLst>
                <a:path w="745" h="409" extrusionOk="0">
                  <a:moveTo>
                    <a:pt x="439" y="408"/>
                  </a:moveTo>
                  <a:cubicBezTo>
                    <a:pt x="745" y="272"/>
                    <a:pt x="655" y="1"/>
                    <a:pt x="54" y="44"/>
                  </a:cubicBezTo>
                  <a:cubicBezTo>
                    <a:pt x="1" y="251"/>
                    <a:pt x="100" y="385"/>
                    <a:pt x="439" y="4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8" name="Google Shape;10358;p5"/>
            <p:cNvSpPr/>
            <p:nvPr/>
          </p:nvSpPr>
          <p:spPr>
            <a:xfrm>
              <a:off x="8886091" y="5076237"/>
              <a:ext cx="14170" cy="4246"/>
            </a:xfrm>
            <a:custGeom>
              <a:avLst/>
              <a:gdLst/>
              <a:ahLst/>
              <a:cxnLst/>
              <a:rect l="l" t="t" r="r" b="b"/>
              <a:pathLst>
                <a:path w="397" h="141" extrusionOk="0">
                  <a:moveTo>
                    <a:pt x="100" y="114"/>
                  </a:moveTo>
                  <a:cubicBezTo>
                    <a:pt x="155" y="140"/>
                    <a:pt x="396" y="72"/>
                    <a:pt x="293" y="25"/>
                  </a:cubicBezTo>
                  <a:cubicBezTo>
                    <a:pt x="242" y="0"/>
                    <a:pt x="1" y="68"/>
                    <a:pt x="100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9" name="Google Shape;10359;p5"/>
            <p:cNvSpPr/>
            <p:nvPr/>
          </p:nvSpPr>
          <p:spPr>
            <a:xfrm>
              <a:off x="8941270" y="5073497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2" y="25"/>
                  </a:moveTo>
                  <a:cubicBezTo>
                    <a:pt x="236" y="0"/>
                    <a:pt x="0" y="68"/>
                    <a:pt x="98" y="116"/>
                  </a:cubicBezTo>
                  <a:cubicBezTo>
                    <a:pt x="151" y="140"/>
                    <a:pt x="390" y="73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0" name="Google Shape;10360;p5"/>
            <p:cNvSpPr/>
            <p:nvPr/>
          </p:nvSpPr>
          <p:spPr>
            <a:xfrm>
              <a:off x="6907335" y="5063863"/>
              <a:ext cx="26591" cy="15326"/>
            </a:xfrm>
            <a:custGeom>
              <a:avLst/>
              <a:gdLst/>
              <a:ahLst/>
              <a:cxnLst/>
              <a:rect l="l" t="t" r="r" b="b"/>
              <a:pathLst>
                <a:path w="745" h="509" extrusionOk="0">
                  <a:moveTo>
                    <a:pt x="0" y="436"/>
                  </a:moveTo>
                  <a:cubicBezTo>
                    <a:pt x="744" y="508"/>
                    <a:pt x="744" y="0"/>
                    <a:pt x="0" y="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1" name="Google Shape;10361;p5"/>
            <p:cNvSpPr/>
            <p:nvPr/>
          </p:nvSpPr>
          <p:spPr>
            <a:xfrm>
              <a:off x="2619139" y="5070788"/>
              <a:ext cx="13777" cy="7497"/>
            </a:xfrm>
            <a:custGeom>
              <a:avLst/>
              <a:gdLst/>
              <a:ahLst/>
              <a:cxnLst/>
              <a:rect l="l" t="t" r="r" b="b"/>
              <a:pathLst>
                <a:path w="386" h="249" extrusionOk="0">
                  <a:moveTo>
                    <a:pt x="386" y="115"/>
                  </a:moveTo>
                  <a:cubicBezTo>
                    <a:pt x="385" y="24"/>
                    <a:pt x="50" y="0"/>
                    <a:pt x="1" y="115"/>
                  </a:cubicBezTo>
                  <a:cubicBezTo>
                    <a:pt x="217" y="106"/>
                    <a:pt x="300" y="248"/>
                    <a:pt x="386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2" name="Google Shape;10362;p5"/>
            <p:cNvSpPr/>
            <p:nvPr/>
          </p:nvSpPr>
          <p:spPr>
            <a:xfrm>
              <a:off x="865599" y="5055101"/>
              <a:ext cx="41653" cy="18819"/>
            </a:xfrm>
            <a:custGeom>
              <a:avLst/>
              <a:gdLst/>
              <a:ahLst/>
              <a:cxnLst/>
              <a:rect l="l" t="t" r="r" b="b"/>
              <a:pathLst>
                <a:path w="1167" h="625" extrusionOk="0">
                  <a:moveTo>
                    <a:pt x="725" y="546"/>
                  </a:moveTo>
                  <a:cubicBezTo>
                    <a:pt x="1166" y="340"/>
                    <a:pt x="596" y="146"/>
                    <a:pt x="340" y="0"/>
                  </a:cubicBezTo>
                  <a:cubicBezTo>
                    <a:pt x="45" y="137"/>
                    <a:pt x="1" y="624"/>
                    <a:pt x="725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3" name="Google Shape;10363;p5"/>
            <p:cNvSpPr/>
            <p:nvPr/>
          </p:nvSpPr>
          <p:spPr>
            <a:xfrm>
              <a:off x="6132858" y="5062508"/>
              <a:ext cx="14170" cy="4336"/>
            </a:xfrm>
            <a:custGeom>
              <a:avLst/>
              <a:gdLst/>
              <a:ahLst/>
              <a:cxnLst/>
              <a:rect l="l" t="t" r="r" b="b"/>
              <a:pathLst>
                <a:path w="397" h="144" extrusionOk="0">
                  <a:moveTo>
                    <a:pt x="296" y="27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3"/>
                    <a:pt x="396" y="73"/>
                    <a:pt x="296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4" name="Google Shape;10364;p5"/>
            <p:cNvSpPr/>
            <p:nvPr/>
          </p:nvSpPr>
          <p:spPr>
            <a:xfrm>
              <a:off x="6052908" y="5060551"/>
              <a:ext cx="21665" cy="6444"/>
            </a:xfrm>
            <a:custGeom>
              <a:avLst/>
              <a:gdLst/>
              <a:ahLst/>
              <a:cxnLst/>
              <a:rect l="l" t="t" r="r" b="b"/>
              <a:pathLst>
                <a:path w="607" h="214" extrusionOk="0">
                  <a:moveTo>
                    <a:pt x="606" y="182"/>
                  </a:moveTo>
                  <a:lnTo>
                    <a:pt x="606" y="1"/>
                  </a:lnTo>
                  <a:lnTo>
                    <a:pt x="27" y="1"/>
                  </a:lnTo>
                  <a:cubicBezTo>
                    <a:pt x="1" y="164"/>
                    <a:pt x="217" y="213"/>
                    <a:pt x="606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5" name="Google Shape;10365;p5"/>
            <p:cNvSpPr/>
            <p:nvPr/>
          </p:nvSpPr>
          <p:spPr>
            <a:xfrm>
              <a:off x="1387485" y="5050856"/>
              <a:ext cx="20238" cy="13580"/>
            </a:xfrm>
            <a:custGeom>
              <a:avLst/>
              <a:gdLst/>
              <a:ahLst/>
              <a:cxnLst/>
              <a:rect l="l" t="t" r="r" b="b"/>
              <a:pathLst>
                <a:path w="567" h="451" extrusionOk="0">
                  <a:moveTo>
                    <a:pt x="376" y="414"/>
                  </a:moveTo>
                  <a:cubicBezTo>
                    <a:pt x="386" y="359"/>
                    <a:pt x="403" y="304"/>
                    <a:pt x="566" y="323"/>
                  </a:cubicBezTo>
                  <a:lnTo>
                    <a:pt x="566" y="141"/>
                  </a:lnTo>
                  <a:cubicBezTo>
                    <a:pt x="95" y="0"/>
                    <a:pt x="1" y="451"/>
                    <a:pt x="376" y="4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6" name="Google Shape;10366;p5"/>
            <p:cNvSpPr/>
            <p:nvPr/>
          </p:nvSpPr>
          <p:spPr>
            <a:xfrm>
              <a:off x="5244988" y="5057149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5" y="24"/>
                  </a:moveTo>
                  <a:cubicBezTo>
                    <a:pt x="240" y="0"/>
                    <a:pt x="1" y="68"/>
                    <a:pt x="96" y="115"/>
                  </a:cubicBezTo>
                  <a:cubicBezTo>
                    <a:pt x="154" y="140"/>
                    <a:pt x="394" y="69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7" name="Google Shape;10367;p5"/>
            <p:cNvSpPr/>
            <p:nvPr/>
          </p:nvSpPr>
          <p:spPr>
            <a:xfrm>
              <a:off x="84304" y="5052301"/>
              <a:ext cx="22629" cy="8280"/>
            </a:xfrm>
            <a:custGeom>
              <a:avLst/>
              <a:gdLst/>
              <a:ahLst/>
              <a:cxnLst/>
              <a:rect l="l" t="t" r="r" b="b"/>
              <a:pathLst>
                <a:path w="634" h="275" extrusionOk="0">
                  <a:moveTo>
                    <a:pt x="633" y="275"/>
                  </a:moveTo>
                  <a:lnTo>
                    <a:pt x="633" y="1"/>
                  </a:lnTo>
                  <a:lnTo>
                    <a:pt x="247" y="1"/>
                  </a:lnTo>
                  <a:cubicBezTo>
                    <a:pt x="236" y="118"/>
                    <a:pt x="0" y="128"/>
                    <a:pt x="55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8" name="Google Shape;10368;p5"/>
            <p:cNvSpPr/>
            <p:nvPr/>
          </p:nvSpPr>
          <p:spPr>
            <a:xfrm>
              <a:off x="8428486" y="5052030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2" y="102"/>
                  </a:moveTo>
                  <a:cubicBezTo>
                    <a:pt x="194" y="50"/>
                    <a:pt x="37" y="0"/>
                    <a:pt x="0" y="102"/>
                  </a:cubicBezTo>
                  <a:cubicBezTo>
                    <a:pt x="0" y="152"/>
                    <a:pt x="157" y="205"/>
                    <a:pt x="192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9" name="Google Shape;10369;p5"/>
            <p:cNvSpPr/>
            <p:nvPr/>
          </p:nvSpPr>
          <p:spPr>
            <a:xfrm>
              <a:off x="5282892" y="5046972"/>
              <a:ext cx="22629" cy="13640"/>
            </a:xfrm>
            <a:custGeom>
              <a:avLst/>
              <a:gdLst/>
              <a:ahLst/>
              <a:cxnLst/>
              <a:rect l="l" t="t" r="r" b="b"/>
              <a:pathLst>
                <a:path w="634" h="453" extrusionOk="0">
                  <a:moveTo>
                    <a:pt x="580" y="362"/>
                  </a:moveTo>
                  <a:cubicBezTo>
                    <a:pt x="633" y="155"/>
                    <a:pt x="534" y="21"/>
                    <a:pt x="195" y="0"/>
                  </a:cubicBezTo>
                  <a:cubicBezTo>
                    <a:pt x="239" y="159"/>
                    <a:pt x="0" y="453"/>
                    <a:pt x="580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0" name="Google Shape;10370;p5"/>
            <p:cNvSpPr/>
            <p:nvPr/>
          </p:nvSpPr>
          <p:spPr>
            <a:xfrm>
              <a:off x="3965685" y="5035982"/>
              <a:ext cx="57358" cy="21890"/>
            </a:xfrm>
            <a:custGeom>
              <a:avLst/>
              <a:gdLst/>
              <a:ahLst/>
              <a:cxnLst/>
              <a:rect l="l" t="t" r="r" b="b"/>
              <a:pathLst>
                <a:path w="1607" h="727" extrusionOk="0">
                  <a:moveTo>
                    <a:pt x="1037" y="727"/>
                  </a:moveTo>
                  <a:cubicBezTo>
                    <a:pt x="1606" y="370"/>
                    <a:pt x="632" y="112"/>
                    <a:pt x="72" y="1"/>
                  </a:cubicBezTo>
                  <a:cubicBezTo>
                    <a:pt x="1" y="429"/>
                    <a:pt x="418" y="625"/>
                    <a:pt x="1037" y="7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1" name="Google Shape;10371;p5"/>
            <p:cNvSpPr/>
            <p:nvPr/>
          </p:nvSpPr>
          <p:spPr>
            <a:xfrm>
              <a:off x="8452542" y="5048869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99" y="116"/>
                  </a:moveTo>
                  <a:cubicBezTo>
                    <a:pt x="153" y="142"/>
                    <a:pt x="393" y="73"/>
                    <a:pt x="292" y="27"/>
                  </a:cubicBezTo>
                  <a:cubicBezTo>
                    <a:pt x="238" y="1"/>
                    <a:pt x="0" y="69"/>
                    <a:pt x="9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2" name="Google Shape;10372;p5"/>
            <p:cNvSpPr/>
            <p:nvPr/>
          </p:nvSpPr>
          <p:spPr>
            <a:xfrm>
              <a:off x="578244" y="504886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1" y="116"/>
                  </a:moveTo>
                  <a:cubicBezTo>
                    <a:pt x="154" y="142"/>
                    <a:pt x="394" y="73"/>
                    <a:pt x="294" y="27"/>
                  </a:cubicBezTo>
                  <a:cubicBezTo>
                    <a:pt x="240" y="1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3" name="Google Shape;10373;p5"/>
            <p:cNvSpPr/>
            <p:nvPr/>
          </p:nvSpPr>
          <p:spPr>
            <a:xfrm>
              <a:off x="5196732" y="504612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7"/>
                  </a:moveTo>
                  <a:cubicBezTo>
                    <a:pt x="241" y="1"/>
                    <a:pt x="1" y="70"/>
                    <a:pt x="102" y="115"/>
                  </a:cubicBezTo>
                  <a:cubicBezTo>
                    <a:pt x="155" y="142"/>
                    <a:pt x="395" y="74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4" name="Google Shape;10374;p5"/>
            <p:cNvSpPr/>
            <p:nvPr/>
          </p:nvSpPr>
          <p:spPr>
            <a:xfrm>
              <a:off x="1655495" y="5037518"/>
              <a:ext cx="34872" cy="15236"/>
            </a:xfrm>
            <a:custGeom>
              <a:avLst/>
              <a:gdLst/>
              <a:ahLst/>
              <a:cxnLst/>
              <a:rect l="l" t="t" r="r" b="b"/>
              <a:pathLst>
                <a:path w="977" h="506" extrusionOk="0">
                  <a:moveTo>
                    <a:pt x="773" y="404"/>
                  </a:moveTo>
                  <a:cubicBezTo>
                    <a:pt x="977" y="173"/>
                    <a:pt x="122" y="1"/>
                    <a:pt x="0" y="221"/>
                  </a:cubicBezTo>
                  <a:cubicBezTo>
                    <a:pt x="307" y="260"/>
                    <a:pt x="166" y="506"/>
                    <a:pt x="773" y="4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5" name="Google Shape;10375;p5"/>
            <p:cNvSpPr/>
            <p:nvPr/>
          </p:nvSpPr>
          <p:spPr>
            <a:xfrm>
              <a:off x="323796" y="5043810"/>
              <a:ext cx="23985" cy="5902"/>
            </a:xfrm>
            <a:custGeom>
              <a:avLst/>
              <a:gdLst/>
              <a:ahLst/>
              <a:cxnLst/>
              <a:rect l="l" t="t" r="r" b="b"/>
              <a:pathLst>
                <a:path w="672" h="196" extrusionOk="0">
                  <a:moveTo>
                    <a:pt x="479" y="195"/>
                  </a:moveTo>
                  <a:cubicBezTo>
                    <a:pt x="479" y="104"/>
                    <a:pt x="634" y="87"/>
                    <a:pt x="672" y="12"/>
                  </a:cubicBezTo>
                  <a:cubicBezTo>
                    <a:pt x="368" y="21"/>
                    <a:pt x="1" y="1"/>
                    <a:pt x="92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6" name="Google Shape;10376;p5"/>
            <p:cNvSpPr/>
            <p:nvPr/>
          </p:nvSpPr>
          <p:spPr>
            <a:xfrm>
              <a:off x="2564138" y="5044172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0" y="92"/>
                  </a:moveTo>
                  <a:cubicBezTo>
                    <a:pt x="149" y="70"/>
                    <a:pt x="379" y="88"/>
                    <a:pt x="385" y="0"/>
                  </a:cubicBezTo>
                  <a:cubicBezTo>
                    <a:pt x="238" y="21"/>
                    <a:pt x="5" y="3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7" name="Google Shape;10377;p5"/>
            <p:cNvSpPr/>
            <p:nvPr/>
          </p:nvSpPr>
          <p:spPr>
            <a:xfrm>
              <a:off x="1934177" y="5043419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294" y="25"/>
                  </a:moveTo>
                  <a:cubicBezTo>
                    <a:pt x="240" y="1"/>
                    <a:pt x="1" y="68"/>
                    <a:pt x="103" y="117"/>
                  </a:cubicBezTo>
                  <a:cubicBezTo>
                    <a:pt x="155" y="143"/>
                    <a:pt x="396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8" name="Google Shape;10378;p5"/>
            <p:cNvSpPr/>
            <p:nvPr/>
          </p:nvSpPr>
          <p:spPr>
            <a:xfrm>
              <a:off x="7013875" y="503246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7"/>
                  </a:moveTo>
                  <a:cubicBezTo>
                    <a:pt x="157" y="141"/>
                    <a:pt x="393" y="72"/>
                    <a:pt x="296" y="25"/>
                  </a:cubicBezTo>
                  <a:cubicBezTo>
                    <a:pt x="242" y="0"/>
                    <a:pt x="1" y="71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9" name="Google Shape;10379;p5"/>
            <p:cNvSpPr/>
            <p:nvPr/>
          </p:nvSpPr>
          <p:spPr>
            <a:xfrm>
              <a:off x="5503218" y="5025023"/>
              <a:ext cx="33622" cy="17283"/>
            </a:xfrm>
            <a:custGeom>
              <a:avLst/>
              <a:gdLst/>
              <a:ahLst/>
              <a:cxnLst/>
              <a:rect l="l" t="t" r="r" b="b"/>
              <a:pathLst>
                <a:path w="942" h="574" extrusionOk="0">
                  <a:moveTo>
                    <a:pt x="0" y="91"/>
                  </a:moveTo>
                  <a:lnTo>
                    <a:pt x="0" y="272"/>
                  </a:lnTo>
                  <a:cubicBezTo>
                    <a:pt x="355" y="574"/>
                    <a:pt x="941" y="1"/>
                    <a:pt x="0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0" name="Google Shape;10380;p5"/>
            <p:cNvSpPr/>
            <p:nvPr/>
          </p:nvSpPr>
          <p:spPr>
            <a:xfrm>
              <a:off x="4453450" y="503249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39" y="1"/>
                    <a:pt x="0" y="70"/>
                    <a:pt x="98" y="117"/>
                  </a:cubicBezTo>
                  <a:cubicBezTo>
                    <a:pt x="154" y="142"/>
                    <a:pt x="393" y="71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1" name="Google Shape;10381;p5"/>
            <p:cNvSpPr/>
            <p:nvPr/>
          </p:nvSpPr>
          <p:spPr>
            <a:xfrm>
              <a:off x="2494396" y="5027733"/>
              <a:ext cx="21594" cy="9515"/>
            </a:xfrm>
            <a:custGeom>
              <a:avLst/>
              <a:gdLst/>
              <a:ahLst/>
              <a:cxnLst/>
              <a:rect l="l" t="t" r="r" b="b"/>
              <a:pathLst>
                <a:path w="605" h="316" extrusionOk="0">
                  <a:moveTo>
                    <a:pt x="411" y="274"/>
                  </a:moveTo>
                  <a:cubicBezTo>
                    <a:pt x="405" y="148"/>
                    <a:pt x="503" y="74"/>
                    <a:pt x="604" y="1"/>
                  </a:cubicBezTo>
                  <a:lnTo>
                    <a:pt x="26" y="1"/>
                  </a:lnTo>
                  <a:cubicBezTo>
                    <a:pt x="42" y="144"/>
                    <a:pt x="0" y="315"/>
                    <a:pt x="411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2" name="Google Shape;10382;p5"/>
            <p:cNvSpPr/>
            <p:nvPr/>
          </p:nvSpPr>
          <p:spPr>
            <a:xfrm>
              <a:off x="5244988" y="5029690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5" y="26"/>
                  </a:moveTo>
                  <a:cubicBezTo>
                    <a:pt x="240" y="1"/>
                    <a:pt x="1" y="70"/>
                    <a:pt x="96" y="117"/>
                  </a:cubicBezTo>
                  <a:cubicBezTo>
                    <a:pt x="154" y="143"/>
                    <a:pt x="394" y="74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3" name="Google Shape;10383;p5"/>
            <p:cNvSpPr/>
            <p:nvPr/>
          </p:nvSpPr>
          <p:spPr>
            <a:xfrm>
              <a:off x="3073496" y="5026980"/>
              <a:ext cx="13777" cy="7497"/>
            </a:xfrm>
            <a:custGeom>
              <a:avLst/>
              <a:gdLst/>
              <a:ahLst/>
              <a:cxnLst/>
              <a:rect l="l" t="t" r="r" b="b"/>
              <a:pathLst>
                <a:path w="386" h="249" extrusionOk="0">
                  <a:moveTo>
                    <a:pt x="385" y="116"/>
                  </a:moveTo>
                  <a:cubicBezTo>
                    <a:pt x="384" y="24"/>
                    <a:pt x="46" y="1"/>
                    <a:pt x="0" y="116"/>
                  </a:cubicBezTo>
                  <a:cubicBezTo>
                    <a:pt x="216" y="108"/>
                    <a:pt x="302" y="249"/>
                    <a:pt x="385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4" name="Google Shape;10384;p5"/>
            <p:cNvSpPr/>
            <p:nvPr/>
          </p:nvSpPr>
          <p:spPr>
            <a:xfrm>
              <a:off x="2990905" y="5027793"/>
              <a:ext cx="13706" cy="5480"/>
            </a:xfrm>
            <a:custGeom>
              <a:avLst/>
              <a:gdLst/>
              <a:ahLst/>
              <a:cxnLst/>
              <a:rect l="l" t="t" r="r" b="b"/>
              <a:pathLst>
                <a:path w="384" h="182" extrusionOk="0">
                  <a:moveTo>
                    <a:pt x="0" y="181"/>
                  </a:moveTo>
                  <a:lnTo>
                    <a:pt x="384" y="181"/>
                  </a:lnTo>
                  <a:lnTo>
                    <a:pt x="38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5" name="Google Shape;10385;p5"/>
            <p:cNvSpPr/>
            <p:nvPr/>
          </p:nvSpPr>
          <p:spPr>
            <a:xfrm>
              <a:off x="2521593" y="5025023"/>
              <a:ext cx="21915" cy="8762"/>
            </a:xfrm>
            <a:custGeom>
              <a:avLst/>
              <a:gdLst/>
              <a:ahLst/>
              <a:cxnLst/>
              <a:rect l="l" t="t" r="r" b="b"/>
              <a:pathLst>
                <a:path w="614" h="291" extrusionOk="0">
                  <a:moveTo>
                    <a:pt x="614" y="273"/>
                  </a:moveTo>
                  <a:lnTo>
                    <a:pt x="614" y="1"/>
                  </a:lnTo>
                  <a:lnTo>
                    <a:pt x="34" y="1"/>
                  </a:lnTo>
                  <a:cubicBezTo>
                    <a:pt x="0" y="199"/>
                    <a:pt x="192" y="290"/>
                    <a:pt x="614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6" name="Google Shape;10386;p5"/>
            <p:cNvSpPr/>
            <p:nvPr/>
          </p:nvSpPr>
          <p:spPr>
            <a:xfrm>
              <a:off x="1903339" y="5024631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4" y="104"/>
                  </a:moveTo>
                  <a:cubicBezTo>
                    <a:pt x="194" y="53"/>
                    <a:pt x="37" y="1"/>
                    <a:pt x="2" y="104"/>
                  </a:cubicBezTo>
                  <a:cubicBezTo>
                    <a:pt x="1" y="155"/>
                    <a:pt x="157" y="208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7" name="Google Shape;10387;p5"/>
            <p:cNvSpPr/>
            <p:nvPr/>
          </p:nvSpPr>
          <p:spPr>
            <a:xfrm>
              <a:off x="8813922" y="5022283"/>
              <a:ext cx="13920" cy="5480"/>
            </a:xfrm>
            <a:custGeom>
              <a:avLst/>
              <a:gdLst/>
              <a:ahLst/>
              <a:cxnLst/>
              <a:rect l="l" t="t" r="r" b="b"/>
              <a:pathLst>
                <a:path w="390" h="182" extrusionOk="0">
                  <a:moveTo>
                    <a:pt x="1" y="182"/>
                  </a:moveTo>
                  <a:lnTo>
                    <a:pt x="390" y="182"/>
                  </a:lnTo>
                  <a:lnTo>
                    <a:pt x="39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8" name="Google Shape;10388;p5"/>
            <p:cNvSpPr/>
            <p:nvPr/>
          </p:nvSpPr>
          <p:spPr>
            <a:xfrm>
              <a:off x="5609794" y="501882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4"/>
                  </a:moveTo>
                  <a:cubicBezTo>
                    <a:pt x="240" y="0"/>
                    <a:pt x="1" y="68"/>
                    <a:pt x="101" y="115"/>
                  </a:cubicBezTo>
                  <a:cubicBezTo>
                    <a:pt x="153" y="141"/>
                    <a:pt x="394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9" name="Google Shape;10389;p5"/>
            <p:cNvSpPr/>
            <p:nvPr/>
          </p:nvSpPr>
          <p:spPr>
            <a:xfrm>
              <a:off x="2509065" y="5014063"/>
              <a:ext cx="20630" cy="8250"/>
            </a:xfrm>
            <a:custGeom>
              <a:avLst/>
              <a:gdLst/>
              <a:ahLst/>
              <a:cxnLst/>
              <a:rect l="l" t="t" r="r" b="b"/>
              <a:pathLst>
                <a:path w="578" h="274" extrusionOk="0">
                  <a:moveTo>
                    <a:pt x="385" y="273"/>
                  </a:moveTo>
                  <a:cubicBezTo>
                    <a:pt x="385" y="182"/>
                    <a:pt x="542" y="166"/>
                    <a:pt x="577" y="91"/>
                  </a:cubicBezTo>
                  <a:cubicBezTo>
                    <a:pt x="385" y="93"/>
                    <a:pt x="347" y="17"/>
                    <a:pt x="195" y="0"/>
                  </a:cubicBezTo>
                  <a:cubicBezTo>
                    <a:pt x="195" y="93"/>
                    <a:pt x="38" y="109"/>
                    <a:pt x="0" y="182"/>
                  </a:cubicBezTo>
                  <a:cubicBezTo>
                    <a:pt x="195" y="182"/>
                    <a:pt x="230" y="258"/>
                    <a:pt x="38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0" name="Google Shape;10390;p5"/>
            <p:cNvSpPr/>
            <p:nvPr/>
          </p:nvSpPr>
          <p:spPr>
            <a:xfrm>
              <a:off x="1807007" y="5007349"/>
              <a:ext cx="28911" cy="16922"/>
            </a:xfrm>
            <a:custGeom>
              <a:avLst/>
              <a:gdLst/>
              <a:ahLst/>
              <a:cxnLst/>
              <a:rect l="l" t="t" r="r" b="b"/>
              <a:pathLst>
                <a:path w="810" h="562" extrusionOk="0">
                  <a:moveTo>
                    <a:pt x="770" y="496"/>
                  </a:moveTo>
                  <a:cubicBezTo>
                    <a:pt x="809" y="238"/>
                    <a:pt x="796" y="0"/>
                    <a:pt x="195" y="42"/>
                  </a:cubicBezTo>
                  <a:cubicBezTo>
                    <a:pt x="201" y="167"/>
                    <a:pt x="102" y="242"/>
                    <a:pt x="0" y="314"/>
                  </a:cubicBezTo>
                  <a:cubicBezTo>
                    <a:pt x="384" y="317"/>
                    <a:pt x="247" y="562"/>
                    <a:pt x="770" y="4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1" name="Google Shape;10391;p5"/>
            <p:cNvSpPr/>
            <p:nvPr/>
          </p:nvSpPr>
          <p:spPr>
            <a:xfrm>
              <a:off x="8810531" y="5016081"/>
              <a:ext cx="13849" cy="4246"/>
            </a:xfrm>
            <a:custGeom>
              <a:avLst/>
              <a:gdLst/>
              <a:ahLst/>
              <a:cxnLst/>
              <a:rect l="l" t="t" r="r" b="b"/>
              <a:pathLst>
                <a:path w="388" h="141" extrusionOk="0">
                  <a:moveTo>
                    <a:pt x="289" y="24"/>
                  </a:moveTo>
                  <a:cubicBezTo>
                    <a:pt x="239" y="0"/>
                    <a:pt x="0" y="68"/>
                    <a:pt x="96" y="115"/>
                  </a:cubicBezTo>
                  <a:cubicBezTo>
                    <a:pt x="152" y="141"/>
                    <a:pt x="388" y="72"/>
                    <a:pt x="289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2" name="Google Shape;10392;p5"/>
            <p:cNvSpPr/>
            <p:nvPr/>
          </p:nvSpPr>
          <p:spPr>
            <a:xfrm>
              <a:off x="8597058" y="5016081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8" y="115"/>
                  </a:moveTo>
                  <a:cubicBezTo>
                    <a:pt x="153" y="140"/>
                    <a:pt x="392" y="72"/>
                    <a:pt x="291" y="24"/>
                  </a:cubicBezTo>
                  <a:cubicBezTo>
                    <a:pt x="239" y="0"/>
                    <a:pt x="0" y="69"/>
                    <a:pt x="98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3" name="Google Shape;10393;p5"/>
            <p:cNvSpPr/>
            <p:nvPr/>
          </p:nvSpPr>
          <p:spPr>
            <a:xfrm>
              <a:off x="5372336" y="5013732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3" y="102"/>
                  </a:moveTo>
                  <a:cubicBezTo>
                    <a:pt x="0" y="154"/>
                    <a:pt x="157" y="206"/>
                    <a:pt x="195" y="102"/>
                  </a:cubicBezTo>
                  <a:cubicBezTo>
                    <a:pt x="196" y="53"/>
                    <a:pt x="38" y="1"/>
                    <a:pt x="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4" name="Google Shape;10394;p5"/>
            <p:cNvSpPr/>
            <p:nvPr/>
          </p:nvSpPr>
          <p:spPr>
            <a:xfrm>
              <a:off x="3204628" y="5004368"/>
              <a:ext cx="20309" cy="13580"/>
            </a:xfrm>
            <a:custGeom>
              <a:avLst/>
              <a:gdLst/>
              <a:ahLst/>
              <a:cxnLst/>
              <a:rect l="l" t="t" r="r" b="b"/>
              <a:pathLst>
                <a:path w="569" h="451" extrusionOk="0">
                  <a:moveTo>
                    <a:pt x="376" y="413"/>
                  </a:moveTo>
                  <a:cubicBezTo>
                    <a:pt x="387" y="358"/>
                    <a:pt x="402" y="307"/>
                    <a:pt x="569" y="324"/>
                  </a:cubicBezTo>
                  <a:lnTo>
                    <a:pt x="569" y="142"/>
                  </a:lnTo>
                  <a:cubicBezTo>
                    <a:pt x="95" y="0"/>
                    <a:pt x="1" y="450"/>
                    <a:pt x="376" y="4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5" name="Google Shape;10395;p5"/>
            <p:cNvSpPr/>
            <p:nvPr/>
          </p:nvSpPr>
          <p:spPr>
            <a:xfrm>
              <a:off x="8056827" y="5011384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5" y="1"/>
                  </a:moveTo>
                  <a:cubicBezTo>
                    <a:pt x="236" y="22"/>
                    <a:pt x="6" y="3"/>
                    <a:pt x="1" y="91"/>
                  </a:cubicBezTo>
                  <a:cubicBezTo>
                    <a:pt x="151" y="71"/>
                    <a:pt x="382" y="87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6" name="Google Shape;10396;p5"/>
            <p:cNvSpPr/>
            <p:nvPr/>
          </p:nvSpPr>
          <p:spPr>
            <a:xfrm>
              <a:off x="5489441" y="5005543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4" y="103"/>
                  </a:moveTo>
                  <a:cubicBezTo>
                    <a:pt x="194" y="54"/>
                    <a:pt x="37" y="0"/>
                    <a:pt x="1" y="103"/>
                  </a:cubicBezTo>
                  <a:cubicBezTo>
                    <a:pt x="1" y="154"/>
                    <a:pt x="156" y="206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7" name="Google Shape;10397;p5"/>
            <p:cNvSpPr/>
            <p:nvPr/>
          </p:nvSpPr>
          <p:spPr>
            <a:xfrm>
              <a:off x="1452729" y="5003134"/>
              <a:ext cx="23914" cy="10328"/>
            </a:xfrm>
            <a:custGeom>
              <a:avLst/>
              <a:gdLst/>
              <a:ahLst/>
              <a:cxnLst/>
              <a:rect l="l" t="t" r="r" b="b"/>
              <a:pathLst>
                <a:path w="670" h="343" extrusionOk="0">
                  <a:moveTo>
                    <a:pt x="670" y="92"/>
                  </a:moveTo>
                  <a:cubicBezTo>
                    <a:pt x="404" y="95"/>
                    <a:pt x="247" y="49"/>
                    <a:pt x="90" y="1"/>
                  </a:cubicBezTo>
                  <a:cubicBezTo>
                    <a:pt x="0" y="283"/>
                    <a:pt x="610" y="343"/>
                    <a:pt x="67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8" name="Google Shape;10398;p5"/>
            <p:cNvSpPr/>
            <p:nvPr/>
          </p:nvSpPr>
          <p:spPr>
            <a:xfrm>
              <a:off x="4205677" y="5005091"/>
              <a:ext cx="13956" cy="4336"/>
            </a:xfrm>
            <a:custGeom>
              <a:avLst/>
              <a:gdLst/>
              <a:ahLst/>
              <a:cxnLst/>
              <a:rect l="l" t="t" r="r" b="b"/>
              <a:pathLst>
                <a:path w="391" h="144" extrusionOk="0">
                  <a:moveTo>
                    <a:pt x="291" y="27"/>
                  </a:moveTo>
                  <a:cubicBezTo>
                    <a:pt x="237" y="1"/>
                    <a:pt x="0" y="71"/>
                    <a:pt x="98" y="117"/>
                  </a:cubicBezTo>
                  <a:cubicBezTo>
                    <a:pt x="152" y="143"/>
                    <a:pt x="391" y="74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9" name="Google Shape;10399;p5"/>
            <p:cNvSpPr/>
            <p:nvPr/>
          </p:nvSpPr>
          <p:spPr>
            <a:xfrm>
              <a:off x="1522614" y="4987447"/>
              <a:ext cx="50434" cy="18548"/>
            </a:xfrm>
            <a:custGeom>
              <a:avLst/>
              <a:gdLst/>
              <a:ahLst/>
              <a:cxnLst/>
              <a:rect l="l" t="t" r="r" b="b"/>
              <a:pathLst>
                <a:path w="1413" h="616" extrusionOk="0">
                  <a:moveTo>
                    <a:pt x="62" y="522"/>
                  </a:moveTo>
                  <a:cubicBezTo>
                    <a:pt x="607" y="616"/>
                    <a:pt x="865" y="616"/>
                    <a:pt x="1413" y="522"/>
                  </a:cubicBezTo>
                  <a:cubicBezTo>
                    <a:pt x="1253" y="263"/>
                    <a:pt x="1102" y="1"/>
                    <a:pt x="252" y="67"/>
                  </a:cubicBezTo>
                  <a:cubicBezTo>
                    <a:pt x="90" y="174"/>
                    <a:pt x="0" y="311"/>
                    <a:pt x="62" y="5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0" name="Google Shape;10400;p5"/>
            <p:cNvSpPr/>
            <p:nvPr/>
          </p:nvSpPr>
          <p:spPr>
            <a:xfrm>
              <a:off x="2020337" y="4994643"/>
              <a:ext cx="6889" cy="6173"/>
            </a:xfrm>
            <a:custGeom>
              <a:avLst/>
              <a:gdLst/>
              <a:ahLst/>
              <a:cxnLst/>
              <a:rect l="l" t="t" r="r" b="b"/>
              <a:pathLst>
                <a:path w="193" h="205" extrusionOk="0">
                  <a:moveTo>
                    <a:pt x="192" y="102"/>
                  </a:moveTo>
                  <a:cubicBezTo>
                    <a:pt x="192" y="50"/>
                    <a:pt x="39" y="1"/>
                    <a:pt x="2" y="102"/>
                  </a:cubicBezTo>
                  <a:cubicBezTo>
                    <a:pt x="0" y="152"/>
                    <a:pt x="157" y="204"/>
                    <a:pt x="192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1" name="Google Shape;10401;p5"/>
            <p:cNvSpPr/>
            <p:nvPr/>
          </p:nvSpPr>
          <p:spPr>
            <a:xfrm>
              <a:off x="4863121" y="4994914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5" y="22"/>
                    <a:pt x="5" y="5"/>
                    <a:pt x="0" y="92"/>
                  </a:cubicBezTo>
                  <a:cubicBezTo>
                    <a:pt x="149" y="73"/>
                    <a:pt x="379" y="91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2" name="Google Shape;10402;p5"/>
            <p:cNvSpPr/>
            <p:nvPr/>
          </p:nvSpPr>
          <p:spPr>
            <a:xfrm>
              <a:off x="2116740" y="4991813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3" y="104"/>
                  </a:moveTo>
                  <a:cubicBezTo>
                    <a:pt x="193" y="55"/>
                    <a:pt x="37" y="1"/>
                    <a:pt x="1" y="104"/>
                  </a:cubicBezTo>
                  <a:cubicBezTo>
                    <a:pt x="0" y="155"/>
                    <a:pt x="154" y="208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3" name="Google Shape;10403;p5"/>
            <p:cNvSpPr/>
            <p:nvPr/>
          </p:nvSpPr>
          <p:spPr>
            <a:xfrm>
              <a:off x="1707105" y="4994252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1" y="115"/>
                  </a:moveTo>
                  <a:cubicBezTo>
                    <a:pt x="151" y="142"/>
                    <a:pt x="391" y="71"/>
                    <a:pt x="293" y="24"/>
                  </a:cubicBezTo>
                  <a:cubicBezTo>
                    <a:pt x="239" y="1"/>
                    <a:pt x="1" y="67"/>
                    <a:pt x="101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4" name="Google Shape;10404;p5"/>
            <p:cNvSpPr/>
            <p:nvPr/>
          </p:nvSpPr>
          <p:spPr>
            <a:xfrm>
              <a:off x="5027339" y="4986785"/>
              <a:ext cx="21630" cy="6383"/>
            </a:xfrm>
            <a:custGeom>
              <a:avLst/>
              <a:gdLst/>
              <a:ahLst/>
              <a:cxnLst/>
              <a:rect l="l" t="t" r="r" b="b"/>
              <a:pathLst>
                <a:path w="606" h="212" extrusionOk="0">
                  <a:moveTo>
                    <a:pt x="606" y="181"/>
                  </a:moveTo>
                  <a:lnTo>
                    <a:pt x="606" y="1"/>
                  </a:lnTo>
                  <a:lnTo>
                    <a:pt x="26" y="1"/>
                  </a:lnTo>
                  <a:cubicBezTo>
                    <a:pt x="0" y="164"/>
                    <a:pt x="218" y="212"/>
                    <a:pt x="606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5" name="Google Shape;10405;p5"/>
            <p:cNvSpPr/>
            <p:nvPr/>
          </p:nvSpPr>
          <p:spPr>
            <a:xfrm>
              <a:off x="3975179" y="4989525"/>
              <a:ext cx="13706" cy="2710"/>
            </a:xfrm>
            <a:custGeom>
              <a:avLst/>
              <a:gdLst/>
              <a:ahLst/>
              <a:cxnLst/>
              <a:rect l="l" t="t" r="r" b="b"/>
              <a:pathLst>
                <a:path w="384" h="90" extrusionOk="0">
                  <a:moveTo>
                    <a:pt x="1" y="90"/>
                  </a:moveTo>
                  <a:cubicBezTo>
                    <a:pt x="151" y="70"/>
                    <a:pt x="379" y="87"/>
                    <a:pt x="383" y="1"/>
                  </a:cubicBezTo>
                  <a:cubicBezTo>
                    <a:pt x="236" y="20"/>
                    <a:pt x="7" y="2"/>
                    <a:pt x="1" y="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6" name="Google Shape;10406;p5"/>
            <p:cNvSpPr/>
            <p:nvPr/>
          </p:nvSpPr>
          <p:spPr>
            <a:xfrm>
              <a:off x="2216428" y="4988742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6"/>
                  </a:moveTo>
                  <a:cubicBezTo>
                    <a:pt x="153" y="140"/>
                    <a:pt x="392" y="73"/>
                    <a:pt x="292" y="27"/>
                  </a:cubicBezTo>
                  <a:cubicBezTo>
                    <a:pt x="238" y="1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7" name="Google Shape;10407;p5"/>
            <p:cNvSpPr/>
            <p:nvPr/>
          </p:nvSpPr>
          <p:spPr>
            <a:xfrm>
              <a:off x="8531814" y="4986695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6" y="23"/>
                    <a:pt x="5" y="5"/>
                    <a:pt x="1" y="92"/>
                  </a:cubicBezTo>
                  <a:cubicBezTo>
                    <a:pt x="150" y="73"/>
                    <a:pt x="379" y="91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8" name="Google Shape;10408;p5"/>
            <p:cNvSpPr/>
            <p:nvPr/>
          </p:nvSpPr>
          <p:spPr>
            <a:xfrm>
              <a:off x="5537625" y="4978174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3" y="104"/>
                  </a:moveTo>
                  <a:cubicBezTo>
                    <a:pt x="195" y="54"/>
                    <a:pt x="39" y="1"/>
                    <a:pt x="1" y="104"/>
                  </a:cubicBezTo>
                  <a:cubicBezTo>
                    <a:pt x="1" y="156"/>
                    <a:pt x="156" y="208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9" name="Google Shape;10409;p5"/>
            <p:cNvSpPr/>
            <p:nvPr/>
          </p:nvSpPr>
          <p:spPr>
            <a:xfrm>
              <a:off x="2075409" y="4978565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8" y="1"/>
                  </a:moveTo>
                  <a:cubicBezTo>
                    <a:pt x="235" y="20"/>
                    <a:pt x="5" y="2"/>
                    <a:pt x="0" y="91"/>
                  </a:cubicBezTo>
                  <a:cubicBezTo>
                    <a:pt x="149" y="71"/>
                    <a:pt x="383" y="88"/>
                    <a:pt x="3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0" name="Google Shape;10410;p5"/>
            <p:cNvSpPr/>
            <p:nvPr/>
          </p:nvSpPr>
          <p:spPr>
            <a:xfrm>
              <a:off x="1497166" y="4975434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6" y="105"/>
                  </a:moveTo>
                  <a:cubicBezTo>
                    <a:pt x="196" y="54"/>
                    <a:pt x="39" y="0"/>
                    <a:pt x="3" y="105"/>
                  </a:cubicBezTo>
                  <a:cubicBezTo>
                    <a:pt x="1" y="153"/>
                    <a:pt x="159" y="208"/>
                    <a:pt x="196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1" name="Google Shape;10411;p5"/>
            <p:cNvSpPr/>
            <p:nvPr/>
          </p:nvSpPr>
          <p:spPr>
            <a:xfrm>
              <a:off x="4357046" y="497507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1" y="1"/>
                    <a:pt x="0" y="70"/>
                    <a:pt x="101" y="117"/>
                  </a:cubicBezTo>
                  <a:cubicBezTo>
                    <a:pt x="153" y="142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2" name="Google Shape;10412;p5"/>
            <p:cNvSpPr/>
            <p:nvPr/>
          </p:nvSpPr>
          <p:spPr>
            <a:xfrm>
              <a:off x="2488971" y="4966341"/>
              <a:ext cx="20131" cy="16259"/>
            </a:xfrm>
            <a:custGeom>
              <a:avLst/>
              <a:gdLst/>
              <a:ahLst/>
              <a:cxnLst/>
              <a:rect l="l" t="t" r="r" b="b"/>
              <a:pathLst>
                <a:path w="564" h="540" extrusionOk="0">
                  <a:moveTo>
                    <a:pt x="563" y="134"/>
                  </a:moveTo>
                  <a:cubicBezTo>
                    <a:pt x="1" y="1"/>
                    <a:pt x="1" y="540"/>
                    <a:pt x="563" y="4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3" name="Google Shape;10413;p5"/>
            <p:cNvSpPr/>
            <p:nvPr/>
          </p:nvSpPr>
          <p:spPr>
            <a:xfrm>
              <a:off x="6600921" y="4972333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2" y="26"/>
                  </a:moveTo>
                  <a:cubicBezTo>
                    <a:pt x="239" y="0"/>
                    <a:pt x="0" y="69"/>
                    <a:pt x="98" y="116"/>
                  </a:cubicBezTo>
                  <a:cubicBezTo>
                    <a:pt x="154" y="142"/>
                    <a:pt x="392" y="72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4" name="Google Shape;10414;p5"/>
            <p:cNvSpPr/>
            <p:nvPr/>
          </p:nvSpPr>
          <p:spPr>
            <a:xfrm>
              <a:off x="6249856" y="4972333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3" y="26"/>
                  </a:moveTo>
                  <a:cubicBezTo>
                    <a:pt x="241" y="0"/>
                    <a:pt x="0" y="69"/>
                    <a:pt x="102" y="116"/>
                  </a:cubicBezTo>
                  <a:cubicBezTo>
                    <a:pt x="156" y="142"/>
                    <a:pt x="395" y="72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5" name="Google Shape;10415;p5"/>
            <p:cNvSpPr/>
            <p:nvPr/>
          </p:nvSpPr>
          <p:spPr>
            <a:xfrm>
              <a:off x="2271250" y="4964896"/>
              <a:ext cx="25734" cy="8250"/>
            </a:xfrm>
            <a:custGeom>
              <a:avLst/>
              <a:gdLst/>
              <a:ahLst/>
              <a:cxnLst/>
              <a:rect l="l" t="t" r="r" b="b"/>
              <a:pathLst>
                <a:path w="721" h="274" extrusionOk="0">
                  <a:moveTo>
                    <a:pt x="105" y="273"/>
                  </a:moveTo>
                  <a:lnTo>
                    <a:pt x="685" y="273"/>
                  </a:lnTo>
                  <a:cubicBezTo>
                    <a:pt x="655" y="166"/>
                    <a:pt x="720" y="16"/>
                    <a:pt x="492" y="0"/>
                  </a:cubicBezTo>
                  <a:cubicBezTo>
                    <a:pt x="477" y="143"/>
                    <a:pt x="1" y="71"/>
                    <a:pt x="10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6" name="Google Shape;10416;p5"/>
            <p:cNvSpPr/>
            <p:nvPr/>
          </p:nvSpPr>
          <p:spPr>
            <a:xfrm>
              <a:off x="2670678" y="496685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6"/>
                  </a:moveTo>
                  <a:cubicBezTo>
                    <a:pt x="242" y="1"/>
                    <a:pt x="0" y="70"/>
                    <a:pt x="102" y="116"/>
                  </a:cubicBezTo>
                  <a:cubicBezTo>
                    <a:pt x="155" y="142"/>
                    <a:pt x="395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7" name="Google Shape;10417;p5"/>
            <p:cNvSpPr/>
            <p:nvPr/>
          </p:nvSpPr>
          <p:spPr>
            <a:xfrm>
              <a:off x="4317214" y="4956044"/>
              <a:ext cx="29625" cy="12375"/>
            </a:xfrm>
            <a:custGeom>
              <a:avLst/>
              <a:gdLst/>
              <a:ahLst/>
              <a:cxnLst/>
              <a:rect l="l" t="t" r="r" b="b"/>
              <a:pathLst>
                <a:path w="830" h="411" extrusionOk="0">
                  <a:moveTo>
                    <a:pt x="829" y="385"/>
                  </a:moveTo>
                  <a:lnTo>
                    <a:pt x="829" y="23"/>
                  </a:lnTo>
                  <a:cubicBezTo>
                    <a:pt x="465" y="1"/>
                    <a:pt x="405" y="123"/>
                    <a:pt x="59" y="112"/>
                  </a:cubicBezTo>
                  <a:cubicBezTo>
                    <a:pt x="0" y="352"/>
                    <a:pt x="327" y="411"/>
                    <a:pt x="829" y="38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8" name="Google Shape;10418;p5"/>
            <p:cNvSpPr/>
            <p:nvPr/>
          </p:nvSpPr>
          <p:spPr>
            <a:xfrm>
              <a:off x="1414718" y="4958362"/>
              <a:ext cx="27519" cy="11291"/>
            </a:xfrm>
            <a:custGeom>
              <a:avLst/>
              <a:gdLst/>
              <a:ahLst/>
              <a:cxnLst/>
              <a:rect l="l" t="t" r="r" b="b"/>
              <a:pathLst>
                <a:path w="771" h="375" extrusionOk="0">
                  <a:moveTo>
                    <a:pt x="770" y="308"/>
                  </a:moveTo>
                  <a:lnTo>
                    <a:pt x="770" y="33"/>
                  </a:lnTo>
                  <a:cubicBezTo>
                    <a:pt x="483" y="50"/>
                    <a:pt x="58" y="1"/>
                    <a:pt x="0" y="125"/>
                  </a:cubicBezTo>
                  <a:cubicBezTo>
                    <a:pt x="383" y="129"/>
                    <a:pt x="243" y="374"/>
                    <a:pt x="770" y="3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9" name="Google Shape;10419;p5"/>
            <p:cNvSpPr/>
            <p:nvPr/>
          </p:nvSpPr>
          <p:spPr>
            <a:xfrm>
              <a:off x="1855119" y="4947915"/>
              <a:ext cx="41332" cy="16982"/>
            </a:xfrm>
            <a:custGeom>
              <a:avLst/>
              <a:gdLst/>
              <a:ahLst/>
              <a:cxnLst/>
              <a:rect l="l" t="t" r="r" b="b"/>
              <a:pathLst>
                <a:path w="1158" h="564" extrusionOk="0">
                  <a:moveTo>
                    <a:pt x="1" y="199"/>
                  </a:moveTo>
                  <a:cubicBezTo>
                    <a:pt x="211" y="404"/>
                    <a:pt x="524" y="561"/>
                    <a:pt x="1157" y="563"/>
                  </a:cubicBezTo>
                  <a:lnTo>
                    <a:pt x="1157" y="110"/>
                  </a:lnTo>
                  <a:cubicBezTo>
                    <a:pt x="819" y="164"/>
                    <a:pt x="27" y="1"/>
                    <a:pt x="1" y="1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0" name="Google Shape;10420;p5"/>
            <p:cNvSpPr/>
            <p:nvPr/>
          </p:nvSpPr>
          <p:spPr>
            <a:xfrm>
              <a:off x="857033" y="4948457"/>
              <a:ext cx="45865" cy="16741"/>
            </a:xfrm>
            <a:custGeom>
              <a:avLst/>
              <a:gdLst/>
              <a:ahLst/>
              <a:cxnLst/>
              <a:rect l="l" t="t" r="r" b="b"/>
              <a:pathLst>
                <a:path w="1285" h="556" extrusionOk="0">
                  <a:moveTo>
                    <a:pt x="965" y="1"/>
                  </a:moveTo>
                  <a:cubicBezTo>
                    <a:pt x="361" y="18"/>
                    <a:pt x="38" y="171"/>
                    <a:pt x="0" y="454"/>
                  </a:cubicBezTo>
                  <a:cubicBezTo>
                    <a:pt x="365" y="433"/>
                    <a:pt x="426" y="556"/>
                    <a:pt x="776" y="545"/>
                  </a:cubicBezTo>
                  <a:cubicBezTo>
                    <a:pt x="901" y="355"/>
                    <a:pt x="1285" y="142"/>
                    <a:pt x="9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1" name="Google Shape;10421;p5"/>
            <p:cNvSpPr/>
            <p:nvPr/>
          </p:nvSpPr>
          <p:spPr>
            <a:xfrm>
              <a:off x="5613399" y="4953967"/>
              <a:ext cx="14919" cy="9184"/>
            </a:xfrm>
            <a:custGeom>
              <a:avLst/>
              <a:gdLst/>
              <a:ahLst/>
              <a:cxnLst/>
              <a:rect l="l" t="t" r="r" b="b"/>
              <a:pathLst>
                <a:path w="418" h="305" extrusionOk="0">
                  <a:moveTo>
                    <a:pt x="383" y="272"/>
                  </a:moveTo>
                  <a:cubicBezTo>
                    <a:pt x="357" y="165"/>
                    <a:pt x="418" y="15"/>
                    <a:pt x="193" y="1"/>
                  </a:cubicBezTo>
                  <a:cubicBezTo>
                    <a:pt x="180" y="57"/>
                    <a:pt x="163" y="108"/>
                    <a:pt x="0" y="93"/>
                  </a:cubicBezTo>
                  <a:cubicBezTo>
                    <a:pt x="21" y="200"/>
                    <a:pt x="56" y="305"/>
                    <a:pt x="383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2" name="Google Shape;10422;p5"/>
            <p:cNvSpPr/>
            <p:nvPr/>
          </p:nvSpPr>
          <p:spPr>
            <a:xfrm>
              <a:off x="2477942" y="495869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4"/>
                  </a:moveTo>
                  <a:cubicBezTo>
                    <a:pt x="240" y="0"/>
                    <a:pt x="0" y="68"/>
                    <a:pt x="102" y="115"/>
                  </a:cubicBezTo>
                  <a:cubicBezTo>
                    <a:pt x="154" y="141"/>
                    <a:pt x="393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3" name="Google Shape;10423;p5"/>
            <p:cNvSpPr/>
            <p:nvPr/>
          </p:nvSpPr>
          <p:spPr>
            <a:xfrm>
              <a:off x="4119731" y="4953575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3" y="105"/>
                  </a:moveTo>
                  <a:cubicBezTo>
                    <a:pt x="193" y="51"/>
                    <a:pt x="38" y="1"/>
                    <a:pt x="0" y="105"/>
                  </a:cubicBezTo>
                  <a:cubicBezTo>
                    <a:pt x="0" y="153"/>
                    <a:pt x="157" y="207"/>
                    <a:pt x="193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4" name="Google Shape;10424;p5"/>
            <p:cNvSpPr/>
            <p:nvPr/>
          </p:nvSpPr>
          <p:spPr>
            <a:xfrm>
              <a:off x="2264540" y="4953184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4"/>
                  </a:moveTo>
                  <a:cubicBezTo>
                    <a:pt x="241" y="0"/>
                    <a:pt x="1" y="68"/>
                    <a:pt x="104" y="118"/>
                  </a:cubicBezTo>
                  <a:cubicBezTo>
                    <a:pt x="155" y="141"/>
                    <a:pt x="395" y="74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5" name="Google Shape;10425;p5"/>
            <p:cNvSpPr/>
            <p:nvPr/>
          </p:nvSpPr>
          <p:spPr>
            <a:xfrm>
              <a:off x="3706633" y="4951227"/>
              <a:ext cx="13849" cy="2680"/>
            </a:xfrm>
            <a:custGeom>
              <a:avLst/>
              <a:gdLst/>
              <a:ahLst/>
              <a:cxnLst/>
              <a:rect l="l" t="t" r="r" b="b"/>
              <a:pathLst>
                <a:path w="388" h="89" extrusionOk="0">
                  <a:moveTo>
                    <a:pt x="387" y="0"/>
                  </a:moveTo>
                  <a:cubicBezTo>
                    <a:pt x="241" y="21"/>
                    <a:pt x="7" y="3"/>
                    <a:pt x="1" y="89"/>
                  </a:cubicBezTo>
                  <a:cubicBezTo>
                    <a:pt x="154" y="69"/>
                    <a:pt x="382" y="89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6" name="Google Shape;10426;p5"/>
            <p:cNvSpPr/>
            <p:nvPr/>
          </p:nvSpPr>
          <p:spPr>
            <a:xfrm>
              <a:off x="4501669" y="4947734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9" y="116"/>
                  </a:moveTo>
                  <a:cubicBezTo>
                    <a:pt x="153" y="140"/>
                    <a:pt x="392" y="73"/>
                    <a:pt x="291" y="25"/>
                  </a:cubicBezTo>
                  <a:cubicBezTo>
                    <a:pt x="238" y="0"/>
                    <a:pt x="0" y="68"/>
                    <a:pt x="9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7" name="Google Shape;10427;p5"/>
            <p:cNvSpPr/>
            <p:nvPr/>
          </p:nvSpPr>
          <p:spPr>
            <a:xfrm>
              <a:off x="3414103" y="494773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3" y="25"/>
                  </a:moveTo>
                  <a:cubicBezTo>
                    <a:pt x="241" y="0"/>
                    <a:pt x="1" y="68"/>
                    <a:pt x="100" y="116"/>
                  </a:cubicBezTo>
                  <a:cubicBezTo>
                    <a:pt x="152" y="140"/>
                    <a:pt x="392" y="73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8" name="Google Shape;10428;p5"/>
            <p:cNvSpPr/>
            <p:nvPr/>
          </p:nvSpPr>
          <p:spPr>
            <a:xfrm>
              <a:off x="7082796" y="494222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6"/>
                  </a:moveTo>
                  <a:cubicBezTo>
                    <a:pt x="238" y="0"/>
                    <a:pt x="0" y="71"/>
                    <a:pt x="99" y="116"/>
                  </a:cubicBezTo>
                  <a:cubicBezTo>
                    <a:pt x="153" y="143"/>
                    <a:pt x="392" y="73"/>
                    <a:pt x="290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9" name="Google Shape;10429;p5"/>
            <p:cNvSpPr/>
            <p:nvPr/>
          </p:nvSpPr>
          <p:spPr>
            <a:xfrm>
              <a:off x="2457348" y="494222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38" y="0"/>
                    <a:pt x="0" y="71"/>
                    <a:pt x="100" y="116"/>
                  </a:cubicBezTo>
                  <a:cubicBezTo>
                    <a:pt x="152" y="143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0" name="Google Shape;10430;p5"/>
            <p:cNvSpPr/>
            <p:nvPr/>
          </p:nvSpPr>
          <p:spPr>
            <a:xfrm>
              <a:off x="5640810" y="4937497"/>
              <a:ext cx="13884" cy="5540"/>
            </a:xfrm>
            <a:custGeom>
              <a:avLst/>
              <a:gdLst/>
              <a:ahLst/>
              <a:cxnLst/>
              <a:rect l="l" t="t" r="r" b="b"/>
              <a:pathLst>
                <a:path w="389" h="184" extrusionOk="0">
                  <a:moveTo>
                    <a:pt x="1" y="183"/>
                  </a:moveTo>
                  <a:lnTo>
                    <a:pt x="389" y="183"/>
                  </a:lnTo>
                  <a:lnTo>
                    <a:pt x="389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1" name="Google Shape;10431;p5"/>
            <p:cNvSpPr/>
            <p:nvPr/>
          </p:nvSpPr>
          <p:spPr>
            <a:xfrm>
              <a:off x="4487357" y="4926658"/>
              <a:ext cx="26591" cy="12255"/>
            </a:xfrm>
            <a:custGeom>
              <a:avLst/>
              <a:gdLst/>
              <a:ahLst/>
              <a:cxnLst/>
              <a:rect l="l" t="t" r="r" b="b"/>
              <a:pathLst>
                <a:path w="745" h="407" extrusionOk="0">
                  <a:moveTo>
                    <a:pt x="306" y="0"/>
                  </a:moveTo>
                  <a:cubicBezTo>
                    <a:pt x="0" y="135"/>
                    <a:pt x="89" y="406"/>
                    <a:pt x="692" y="362"/>
                  </a:cubicBezTo>
                  <a:cubicBezTo>
                    <a:pt x="745" y="154"/>
                    <a:pt x="647" y="21"/>
                    <a:pt x="3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2" name="Google Shape;10432;p5"/>
            <p:cNvSpPr/>
            <p:nvPr/>
          </p:nvSpPr>
          <p:spPr>
            <a:xfrm>
              <a:off x="3352142" y="4934035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100" y="117"/>
                  </a:moveTo>
                  <a:cubicBezTo>
                    <a:pt x="151" y="143"/>
                    <a:pt x="392" y="73"/>
                    <a:pt x="293" y="26"/>
                  </a:cubicBezTo>
                  <a:cubicBezTo>
                    <a:pt x="242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3" name="Google Shape;10433;p5"/>
            <p:cNvSpPr/>
            <p:nvPr/>
          </p:nvSpPr>
          <p:spPr>
            <a:xfrm>
              <a:off x="7844246" y="4916271"/>
              <a:ext cx="35478" cy="19090"/>
            </a:xfrm>
            <a:custGeom>
              <a:avLst/>
              <a:gdLst/>
              <a:ahLst/>
              <a:cxnLst/>
              <a:rect l="l" t="t" r="r" b="b"/>
              <a:pathLst>
                <a:path w="994" h="634" extrusionOk="0">
                  <a:moveTo>
                    <a:pt x="558" y="616"/>
                  </a:moveTo>
                  <a:cubicBezTo>
                    <a:pt x="506" y="349"/>
                    <a:pt x="994" y="336"/>
                    <a:pt x="943" y="71"/>
                  </a:cubicBezTo>
                  <a:cubicBezTo>
                    <a:pt x="1" y="1"/>
                    <a:pt x="75" y="634"/>
                    <a:pt x="558" y="6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4" name="Google Shape;10434;p5"/>
            <p:cNvSpPr/>
            <p:nvPr/>
          </p:nvSpPr>
          <p:spPr>
            <a:xfrm>
              <a:off x="2677566" y="4931385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99" y="114"/>
                  </a:moveTo>
                  <a:cubicBezTo>
                    <a:pt x="156" y="140"/>
                    <a:pt x="395" y="69"/>
                    <a:pt x="294" y="22"/>
                  </a:cubicBezTo>
                  <a:cubicBezTo>
                    <a:pt x="242" y="0"/>
                    <a:pt x="1" y="67"/>
                    <a:pt x="99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5" name="Google Shape;10435;p5"/>
            <p:cNvSpPr/>
            <p:nvPr/>
          </p:nvSpPr>
          <p:spPr>
            <a:xfrm>
              <a:off x="1872216" y="4931385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4"/>
                  </a:moveTo>
                  <a:cubicBezTo>
                    <a:pt x="242" y="0"/>
                    <a:pt x="1" y="68"/>
                    <a:pt x="104" y="115"/>
                  </a:cubicBezTo>
                  <a:cubicBezTo>
                    <a:pt x="157" y="140"/>
                    <a:pt x="396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6" name="Google Shape;10436;p5"/>
            <p:cNvSpPr/>
            <p:nvPr/>
          </p:nvSpPr>
          <p:spPr>
            <a:xfrm>
              <a:off x="4920656" y="4915699"/>
              <a:ext cx="34229" cy="17193"/>
            </a:xfrm>
            <a:custGeom>
              <a:avLst/>
              <a:gdLst/>
              <a:ahLst/>
              <a:cxnLst/>
              <a:rect l="l" t="t" r="r" b="b"/>
              <a:pathLst>
                <a:path w="959" h="571" extrusionOk="0">
                  <a:moveTo>
                    <a:pt x="704" y="545"/>
                  </a:moveTo>
                  <a:cubicBezTo>
                    <a:pt x="863" y="440"/>
                    <a:pt x="958" y="302"/>
                    <a:pt x="894" y="92"/>
                  </a:cubicBezTo>
                  <a:cubicBezTo>
                    <a:pt x="627" y="94"/>
                    <a:pt x="469" y="47"/>
                    <a:pt x="313" y="0"/>
                  </a:cubicBezTo>
                  <a:cubicBezTo>
                    <a:pt x="0" y="146"/>
                    <a:pt x="82" y="571"/>
                    <a:pt x="704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7" name="Google Shape;10437;p5"/>
            <p:cNvSpPr/>
            <p:nvPr/>
          </p:nvSpPr>
          <p:spPr>
            <a:xfrm>
              <a:off x="2716149" y="4919854"/>
              <a:ext cx="20131" cy="16259"/>
            </a:xfrm>
            <a:custGeom>
              <a:avLst/>
              <a:gdLst/>
              <a:ahLst/>
              <a:cxnLst/>
              <a:rect l="l" t="t" r="r" b="b"/>
              <a:pathLst>
                <a:path w="564" h="540" extrusionOk="0">
                  <a:moveTo>
                    <a:pt x="563" y="407"/>
                  </a:moveTo>
                  <a:lnTo>
                    <a:pt x="563" y="135"/>
                  </a:lnTo>
                  <a:cubicBezTo>
                    <a:pt x="0" y="1"/>
                    <a:pt x="0" y="540"/>
                    <a:pt x="563" y="4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8" name="Google Shape;10438;p5"/>
            <p:cNvSpPr/>
            <p:nvPr/>
          </p:nvSpPr>
          <p:spPr>
            <a:xfrm>
              <a:off x="6518365" y="4925875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6"/>
                  </a:moveTo>
                  <a:cubicBezTo>
                    <a:pt x="236" y="0"/>
                    <a:pt x="0" y="69"/>
                    <a:pt x="101" y="115"/>
                  </a:cubicBezTo>
                  <a:cubicBezTo>
                    <a:pt x="151" y="140"/>
                    <a:pt x="392" y="72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9" name="Google Shape;10439;p5"/>
            <p:cNvSpPr/>
            <p:nvPr/>
          </p:nvSpPr>
          <p:spPr>
            <a:xfrm>
              <a:off x="2631667" y="4921148"/>
              <a:ext cx="21951" cy="8732"/>
            </a:xfrm>
            <a:custGeom>
              <a:avLst/>
              <a:gdLst/>
              <a:ahLst/>
              <a:cxnLst/>
              <a:rect l="l" t="t" r="r" b="b"/>
              <a:pathLst>
                <a:path w="615" h="290" extrusionOk="0">
                  <a:moveTo>
                    <a:pt x="614" y="272"/>
                  </a:moveTo>
                  <a:lnTo>
                    <a:pt x="614" y="1"/>
                  </a:lnTo>
                  <a:lnTo>
                    <a:pt x="34" y="1"/>
                  </a:lnTo>
                  <a:cubicBezTo>
                    <a:pt x="1" y="199"/>
                    <a:pt x="194" y="289"/>
                    <a:pt x="614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0" name="Google Shape;10440;p5"/>
            <p:cNvSpPr/>
            <p:nvPr/>
          </p:nvSpPr>
          <p:spPr>
            <a:xfrm>
              <a:off x="1833597" y="4918439"/>
              <a:ext cx="14670" cy="9515"/>
            </a:xfrm>
            <a:custGeom>
              <a:avLst/>
              <a:gdLst/>
              <a:ahLst/>
              <a:cxnLst/>
              <a:rect l="l" t="t" r="r" b="b"/>
              <a:pathLst>
                <a:path w="411" h="316" extrusionOk="0">
                  <a:moveTo>
                    <a:pt x="410" y="273"/>
                  </a:moveTo>
                  <a:lnTo>
                    <a:pt x="410" y="91"/>
                  </a:lnTo>
                  <a:cubicBezTo>
                    <a:pt x="220" y="91"/>
                    <a:pt x="182" y="16"/>
                    <a:pt x="25" y="1"/>
                  </a:cubicBezTo>
                  <a:cubicBezTo>
                    <a:pt x="45" y="143"/>
                    <a:pt x="0" y="315"/>
                    <a:pt x="410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1" name="Google Shape;10441;p5"/>
            <p:cNvSpPr/>
            <p:nvPr/>
          </p:nvSpPr>
          <p:spPr>
            <a:xfrm>
              <a:off x="1600565" y="4923888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49" y="70"/>
                    <a:pt x="380" y="88"/>
                    <a:pt x="385" y="1"/>
                  </a:cubicBezTo>
                  <a:cubicBezTo>
                    <a:pt x="235" y="21"/>
                    <a:pt x="5" y="2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2" name="Google Shape;10442;p5"/>
            <p:cNvSpPr/>
            <p:nvPr/>
          </p:nvSpPr>
          <p:spPr>
            <a:xfrm>
              <a:off x="8380302" y="4918047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3" y="104"/>
                  </a:moveTo>
                  <a:cubicBezTo>
                    <a:pt x="195" y="53"/>
                    <a:pt x="39" y="0"/>
                    <a:pt x="1" y="104"/>
                  </a:cubicBezTo>
                  <a:cubicBezTo>
                    <a:pt x="1" y="153"/>
                    <a:pt x="159" y="205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3" name="Google Shape;10443;p5"/>
            <p:cNvSpPr/>
            <p:nvPr/>
          </p:nvSpPr>
          <p:spPr>
            <a:xfrm>
              <a:off x="7447531" y="492036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7"/>
                  </a:moveTo>
                  <a:cubicBezTo>
                    <a:pt x="240" y="1"/>
                    <a:pt x="1" y="70"/>
                    <a:pt x="100" y="115"/>
                  </a:cubicBezTo>
                  <a:cubicBezTo>
                    <a:pt x="153" y="141"/>
                    <a:pt x="394" y="74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4" name="Google Shape;10444;p5"/>
            <p:cNvSpPr/>
            <p:nvPr/>
          </p:nvSpPr>
          <p:spPr>
            <a:xfrm>
              <a:off x="2288775" y="4918258"/>
              <a:ext cx="20737" cy="5781"/>
            </a:xfrm>
            <a:custGeom>
              <a:avLst/>
              <a:gdLst/>
              <a:ahLst/>
              <a:cxnLst/>
              <a:rect l="l" t="t" r="r" b="b"/>
              <a:pathLst>
                <a:path w="581" h="192" extrusionOk="0">
                  <a:moveTo>
                    <a:pt x="1" y="185"/>
                  </a:moveTo>
                  <a:cubicBezTo>
                    <a:pt x="333" y="192"/>
                    <a:pt x="497" y="118"/>
                    <a:pt x="580" y="5"/>
                  </a:cubicBezTo>
                  <a:cubicBezTo>
                    <a:pt x="249" y="0"/>
                    <a:pt x="85" y="74"/>
                    <a:pt x="1" y="18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5" name="Google Shape;10445;p5"/>
            <p:cNvSpPr/>
            <p:nvPr/>
          </p:nvSpPr>
          <p:spPr>
            <a:xfrm>
              <a:off x="2653688" y="4912929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8" y="92"/>
                  </a:moveTo>
                  <a:cubicBezTo>
                    <a:pt x="382" y="93"/>
                    <a:pt x="349" y="19"/>
                    <a:pt x="192" y="1"/>
                  </a:cubicBezTo>
                  <a:cubicBezTo>
                    <a:pt x="192" y="92"/>
                    <a:pt x="35" y="108"/>
                    <a:pt x="0" y="184"/>
                  </a:cubicBezTo>
                  <a:cubicBezTo>
                    <a:pt x="192" y="182"/>
                    <a:pt x="230" y="257"/>
                    <a:pt x="385" y="274"/>
                  </a:cubicBezTo>
                  <a:cubicBezTo>
                    <a:pt x="382" y="182"/>
                    <a:pt x="542" y="165"/>
                    <a:pt x="578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6" name="Google Shape;10446;p5"/>
            <p:cNvSpPr/>
            <p:nvPr/>
          </p:nvSpPr>
          <p:spPr>
            <a:xfrm>
              <a:off x="6129967" y="4905462"/>
              <a:ext cx="26520" cy="15236"/>
            </a:xfrm>
            <a:custGeom>
              <a:avLst/>
              <a:gdLst/>
              <a:ahLst/>
              <a:cxnLst/>
              <a:rect l="l" t="t" r="r" b="b"/>
              <a:pathLst>
                <a:path w="743" h="506" extrusionOk="0">
                  <a:moveTo>
                    <a:pt x="1" y="73"/>
                  </a:moveTo>
                  <a:lnTo>
                    <a:pt x="1" y="437"/>
                  </a:lnTo>
                  <a:cubicBezTo>
                    <a:pt x="742" y="506"/>
                    <a:pt x="742" y="1"/>
                    <a:pt x="1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7" name="Google Shape;10447;p5"/>
            <p:cNvSpPr/>
            <p:nvPr/>
          </p:nvSpPr>
          <p:spPr>
            <a:xfrm>
              <a:off x="5500577" y="4901999"/>
              <a:ext cx="35086" cy="16470"/>
            </a:xfrm>
            <a:custGeom>
              <a:avLst/>
              <a:gdLst/>
              <a:ahLst/>
              <a:cxnLst/>
              <a:rect l="l" t="t" r="r" b="b"/>
              <a:pathLst>
                <a:path w="983" h="547" extrusionOk="0">
                  <a:moveTo>
                    <a:pt x="844" y="1"/>
                  </a:moveTo>
                  <a:lnTo>
                    <a:pt x="74" y="1"/>
                  </a:lnTo>
                  <a:cubicBezTo>
                    <a:pt x="1" y="308"/>
                    <a:pt x="408" y="389"/>
                    <a:pt x="654" y="547"/>
                  </a:cubicBezTo>
                  <a:cubicBezTo>
                    <a:pt x="647" y="331"/>
                    <a:pt x="983" y="279"/>
                    <a:pt x="84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8" name="Google Shape;10448;p5"/>
            <p:cNvSpPr/>
            <p:nvPr/>
          </p:nvSpPr>
          <p:spPr>
            <a:xfrm>
              <a:off x="2904781" y="490946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2" y="26"/>
                  </a:moveTo>
                  <a:cubicBezTo>
                    <a:pt x="237" y="1"/>
                    <a:pt x="1" y="70"/>
                    <a:pt x="99" y="116"/>
                  </a:cubicBezTo>
                  <a:cubicBezTo>
                    <a:pt x="152" y="142"/>
                    <a:pt x="390" y="71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9" name="Google Shape;10449;p5"/>
            <p:cNvSpPr/>
            <p:nvPr/>
          </p:nvSpPr>
          <p:spPr>
            <a:xfrm>
              <a:off x="7588799" y="4901999"/>
              <a:ext cx="20773" cy="8250"/>
            </a:xfrm>
            <a:custGeom>
              <a:avLst/>
              <a:gdLst/>
              <a:ahLst/>
              <a:cxnLst/>
              <a:rect l="l" t="t" r="r" b="b"/>
              <a:pathLst>
                <a:path w="582" h="274" extrusionOk="0">
                  <a:moveTo>
                    <a:pt x="581" y="1"/>
                  </a:moveTo>
                  <a:lnTo>
                    <a:pt x="0" y="1"/>
                  </a:lnTo>
                  <a:lnTo>
                    <a:pt x="0" y="274"/>
                  </a:lnTo>
                  <a:lnTo>
                    <a:pt x="581" y="27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0" name="Google Shape;10450;p5"/>
            <p:cNvSpPr/>
            <p:nvPr/>
          </p:nvSpPr>
          <p:spPr>
            <a:xfrm>
              <a:off x="8270157" y="4901578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5" y="105"/>
                  </a:moveTo>
                  <a:cubicBezTo>
                    <a:pt x="197" y="54"/>
                    <a:pt x="39" y="1"/>
                    <a:pt x="1" y="105"/>
                  </a:cubicBezTo>
                  <a:cubicBezTo>
                    <a:pt x="1" y="156"/>
                    <a:pt x="158" y="208"/>
                    <a:pt x="195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1" name="Google Shape;10451;p5"/>
            <p:cNvSpPr/>
            <p:nvPr/>
          </p:nvSpPr>
          <p:spPr>
            <a:xfrm>
              <a:off x="5079699" y="489847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4" y="118"/>
                  </a:moveTo>
                  <a:cubicBezTo>
                    <a:pt x="157" y="143"/>
                    <a:pt x="393" y="75"/>
                    <a:pt x="296" y="27"/>
                  </a:cubicBezTo>
                  <a:cubicBezTo>
                    <a:pt x="242" y="0"/>
                    <a:pt x="1" y="70"/>
                    <a:pt x="104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2" name="Google Shape;10452;p5"/>
            <p:cNvSpPr/>
            <p:nvPr/>
          </p:nvSpPr>
          <p:spPr>
            <a:xfrm>
              <a:off x="1336624" y="4876046"/>
              <a:ext cx="52218" cy="28002"/>
            </a:xfrm>
            <a:custGeom>
              <a:avLst/>
              <a:gdLst/>
              <a:ahLst/>
              <a:cxnLst/>
              <a:rect l="l" t="t" r="r" b="b"/>
              <a:pathLst>
                <a:path w="1463" h="930" extrusionOk="0">
                  <a:moveTo>
                    <a:pt x="450" y="591"/>
                  </a:moveTo>
                  <a:cubicBezTo>
                    <a:pt x="587" y="701"/>
                    <a:pt x="336" y="929"/>
                    <a:pt x="836" y="863"/>
                  </a:cubicBezTo>
                  <a:cubicBezTo>
                    <a:pt x="1462" y="634"/>
                    <a:pt x="634" y="0"/>
                    <a:pt x="63" y="317"/>
                  </a:cubicBezTo>
                  <a:cubicBezTo>
                    <a:pt x="0" y="497"/>
                    <a:pt x="336" y="495"/>
                    <a:pt x="450" y="5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3" name="Google Shape;10453;p5"/>
            <p:cNvSpPr/>
            <p:nvPr/>
          </p:nvSpPr>
          <p:spPr>
            <a:xfrm>
              <a:off x="7003667" y="4893840"/>
              <a:ext cx="13884" cy="5450"/>
            </a:xfrm>
            <a:custGeom>
              <a:avLst/>
              <a:gdLst/>
              <a:ahLst/>
              <a:cxnLst/>
              <a:rect l="l" t="t" r="r" b="b"/>
              <a:pathLst>
                <a:path w="389" h="181" extrusionOk="0">
                  <a:moveTo>
                    <a:pt x="1" y="181"/>
                  </a:moveTo>
                  <a:lnTo>
                    <a:pt x="388" y="181"/>
                  </a:lnTo>
                  <a:lnTo>
                    <a:pt x="38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4" name="Google Shape;10454;p5"/>
            <p:cNvSpPr/>
            <p:nvPr/>
          </p:nvSpPr>
          <p:spPr>
            <a:xfrm>
              <a:off x="2917987" y="4891100"/>
              <a:ext cx="29482" cy="9846"/>
            </a:xfrm>
            <a:custGeom>
              <a:avLst/>
              <a:gdLst/>
              <a:ahLst/>
              <a:cxnLst/>
              <a:rect l="l" t="t" r="r" b="b"/>
              <a:pathLst>
                <a:path w="826" h="327" extrusionOk="0">
                  <a:moveTo>
                    <a:pt x="692" y="272"/>
                  </a:moveTo>
                  <a:cubicBezTo>
                    <a:pt x="825" y="27"/>
                    <a:pt x="294" y="95"/>
                    <a:pt x="115" y="0"/>
                  </a:cubicBezTo>
                  <a:cubicBezTo>
                    <a:pt x="0" y="235"/>
                    <a:pt x="192" y="326"/>
                    <a:pt x="692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5" name="Google Shape;10455;p5"/>
            <p:cNvSpPr/>
            <p:nvPr/>
          </p:nvSpPr>
          <p:spPr>
            <a:xfrm>
              <a:off x="1610666" y="489579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2" y="116"/>
                  </a:moveTo>
                  <a:cubicBezTo>
                    <a:pt x="153" y="142"/>
                    <a:pt x="392" y="72"/>
                    <a:pt x="294" y="24"/>
                  </a:cubicBezTo>
                  <a:cubicBezTo>
                    <a:pt x="239" y="1"/>
                    <a:pt x="0" y="69"/>
                    <a:pt x="102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6" name="Google Shape;10456;p5"/>
            <p:cNvSpPr/>
            <p:nvPr/>
          </p:nvSpPr>
          <p:spPr>
            <a:xfrm>
              <a:off x="2818835" y="4890739"/>
              <a:ext cx="6924" cy="6142"/>
            </a:xfrm>
            <a:custGeom>
              <a:avLst/>
              <a:gdLst/>
              <a:ahLst/>
              <a:cxnLst/>
              <a:rect l="l" t="t" r="r" b="b"/>
              <a:pathLst>
                <a:path w="194" h="204" extrusionOk="0">
                  <a:moveTo>
                    <a:pt x="191" y="103"/>
                  </a:moveTo>
                  <a:cubicBezTo>
                    <a:pt x="194" y="53"/>
                    <a:pt x="36" y="0"/>
                    <a:pt x="0" y="103"/>
                  </a:cubicBezTo>
                  <a:cubicBezTo>
                    <a:pt x="0" y="153"/>
                    <a:pt x="154" y="204"/>
                    <a:pt x="191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7" name="Google Shape;10457;p5"/>
            <p:cNvSpPr/>
            <p:nvPr/>
          </p:nvSpPr>
          <p:spPr>
            <a:xfrm>
              <a:off x="1004940" y="4893057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6" y="26"/>
                  </a:moveTo>
                  <a:cubicBezTo>
                    <a:pt x="240" y="0"/>
                    <a:pt x="1" y="69"/>
                    <a:pt x="101" y="115"/>
                  </a:cubicBezTo>
                  <a:cubicBezTo>
                    <a:pt x="152" y="141"/>
                    <a:pt x="394" y="73"/>
                    <a:pt x="296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8" name="Google Shape;10458;p5"/>
            <p:cNvSpPr/>
            <p:nvPr/>
          </p:nvSpPr>
          <p:spPr>
            <a:xfrm>
              <a:off x="660834" y="4893057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5"/>
                  </a:moveTo>
                  <a:cubicBezTo>
                    <a:pt x="156" y="140"/>
                    <a:pt x="393" y="71"/>
                    <a:pt x="294" y="26"/>
                  </a:cubicBezTo>
                  <a:cubicBezTo>
                    <a:pt x="242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9" name="Google Shape;10459;p5"/>
            <p:cNvSpPr/>
            <p:nvPr/>
          </p:nvSpPr>
          <p:spPr>
            <a:xfrm>
              <a:off x="492262" y="4884837"/>
              <a:ext cx="28483" cy="11713"/>
            </a:xfrm>
            <a:custGeom>
              <a:avLst/>
              <a:gdLst/>
              <a:ahLst/>
              <a:cxnLst/>
              <a:rect l="l" t="t" r="r" b="b"/>
              <a:pathLst>
                <a:path w="798" h="389" extrusionOk="0">
                  <a:moveTo>
                    <a:pt x="771" y="25"/>
                  </a:moveTo>
                  <a:cubicBezTo>
                    <a:pt x="336" y="0"/>
                    <a:pt x="49" y="47"/>
                    <a:pt x="1" y="208"/>
                  </a:cubicBezTo>
                  <a:cubicBezTo>
                    <a:pt x="279" y="229"/>
                    <a:pt x="326" y="358"/>
                    <a:pt x="580" y="388"/>
                  </a:cubicBezTo>
                  <a:cubicBezTo>
                    <a:pt x="539" y="218"/>
                    <a:pt x="797" y="188"/>
                    <a:pt x="77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0" name="Google Shape;10460;p5"/>
            <p:cNvSpPr/>
            <p:nvPr/>
          </p:nvSpPr>
          <p:spPr>
            <a:xfrm>
              <a:off x="2089293" y="4883543"/>
              <a:ext cx="38726" cy="12616"/>
            </a:xfrm>
            <a:custGeom>
              <a:avLst/>
              <a:gdLst/>
              <a:ahLst/>
              <a:cxnLst/>
              <a:rect l="l" t="t" r="r" b="b"/>
              <a:pathLst>
                <a:path w="1085" h="419" extrusionOk="0">
                  <a:moveTo>
                    <a:pt x="962" y="342"/>
                  </a:moveTo>
                  <a:cubicBezTo>
                    <a:pt x="1085" y="122"/>
                    <a:pt x="42" y="0"/>
                    <a:pt x="0" y="158"/>
                  </a:cubicBezTo>
                  <a:cubicBezTo>
                    <a:pt x="366" y="199"/>
                    <a:pt x="347" y="418"/>
                    <a:pt x="962" y="3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1" name="Google Shape;10461;p5"/>
            <p:cNvSpPr/>
            <p:nvPr/>
          </p:nvSpPr>
          <p:spPr>
            <a:xfrm>
              <a:off x="8662517" y="4888330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8" y="22"/>
                    <a:pt x="5" y="3"/>
                    <a:pt x="0" y="92"/>
                  </a:cubicBezTo>
                  <a:cubicBezTo>
                    <a:pt x="150" y="72"/>
                    <a:pt x="381" y="88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2" name="Google Shape;10462;p5"/>
            <p:cNvSpPr/>
            <p:nvPr/>
          </p:nvSpPr>
          <p:spPr>
            <a:xfrm>
              <a:off x="216150" y="4885590"/>
              <a:ext cx="21558" cy="6444"/>
            </a:xfrm>
            <a:custGeom>
              <a:avLst/>
              <a:gdLst/>
              <a:ahLst/>
              <a:cxnLst/>
              <a:rect l="l" t="t" r="r" b="b"/>
              <a:pathLst>
                <a:path w="604" h="214" extrusionOk="0">
                  <a:moveTo>
                    <a:pt x="603" y="0"/>
                  </a:moveTo>
                  <a:lnTo>
                    <a:pt x="25" y="0"/>
                  </a:lnTo>
                  <a:cubicBezTo>
                    <a:pt x="0" y="163"/>
                    <a:pt x="216" y="213"/>
                    <a:pt x="603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3" name="Google Shape;10463;p5"/>
            <p:cNvSpPr/>
            <p:nvPr/>
          </p:nvSpPr>
          <p:spPr>
            <a:xfrm>
              <a:off x="5585845" y="4879779"/>
              <a:ext cx="6853" cy="6233"/>
            </a:xfrm>
            <a:custGeom>
              <a:avLst/>
              <a:gdLst/>
              <a:ahLst/>
              <a:cxnLst/>
              <a:rect l="l" t="t" r="r" b="b"/>
              <a:pathLst>
                <a:path w="192" h="207" extrusionOk="0">
                  <a:moveTo>
                    <a:pt x="191" y="103"/>
                  </a:moveTo>
                  <a:cubicBezTo>
                    <a:pt x="191" y="52"/>
                    <a:pt x="36" y="0"/>
                    <a:pt x="1" y="103"/>
                  </a:cubicBezTo>
                  <a:cubicBezTo>
                    <a:pt x="1" y="154"/>
                    <a:pt x="156" y="206"/>
                    <a:pt x="191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4" name="Google Shape;10464;p5"/>
            <p:cNvSpPr/>
            <p:nvPr/>
          </p:nvSpPr>
          <p:spPr>
            <a:xfrm>
              <a:off x="4711609" y="4880110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5" name="Google Shape;10465;p5"/>
            <p:cNvSpPr/>
            <p:nvPr/>
          </p:nvSpPr>
          <p:spPr>
            <a:xfrm>
              <a:off x="2436575" y="4866592"/>
              <a:ext cx="40404" cy="18548"/>
            </a:xfrm>
            <a:custGeom>
              <a:avLst/>
              <a:gdLst/>
              <a:ahLst/>
              <a:cxnLst/>
              <a:rect l="l" t="t" r="r" b="b"/>
              <a:pathLst>
                <a:path w="1132" h="616" extrusionOk="0">
                  <a:moveTo>
                    <a:pt x="1068" y="450"/>
                  </a:moveTo>
                  <a:cubicBezTo>
                    <a:pt x="1132" y="1"/>
                    <a:pt x="0" y="214"/>
                    <a:pt x="102" y="540"/>
                  </a:cubicBezTo>
                  <a:cubicBezTo>
                    <a:pt x="648" y="616"/>
                    <a:pt x="601" y="412"/>
                    <a:pt x="1068" y="4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6" name="Google Shape;10466;p5"/>
            <p:cNvSpPr/>
            <p:nvPr/>
          </p:nvSpPr>
          <p:spPr>
            <a:xfrm>
              <a:off x="96404" y="4879328"/>
              <a:ext cx="14063" cy="4366"/>
            </a:xfrm>
            <a:custGeom>
              <a:avLst/>
              <a:gdLst/>
              <a:ahLst/>
              <a:cxnLst/>
              <a:rect l="l" t="t" r="r" b="b"/>
              <a:pathLst>
                <a:path w="394" h="145" extrusionOk="0">
                  <a:moveTo>
                    <a:pt x="294" y="27"/>
                  </a:moveTo>
                  <a:cubicBezTo>
                    <a:pt x="239" y="1"/>
                    <a:pt x="0" y="71"/>
                    <a:pt x="101" y="117"/>
                  </a:cubicBezTo>
                  <a:cubicBezTo>
                    <a:pt x="154" y="144"/>
                    <a:pt x="393" y="74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7" name="Google Shape;10467;p5"/>
            <p:cNvSpPr/>
            <p:nvPr/>
          </p:nvSpPr>
          <p:spPr>
            <a:xfrm>
              <a:off x="7664466" y="4874661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387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8" name="Google Shape;10468;p5"/>
            <p:cNvSpPr/>
            <p:nvPr/>
          </p:nvSpPr>
          <p:spPr>
            <a:xfrm>
              <a:off x="5224358" y="4876648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2" y="26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2" y="142"/>
                    <a:pt x="391" y="71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9" name="Google Shape;10469;p5"/>
            <p:cNvSpPr/>
            <p:nvPr/>
          </p:nvSpPr>
          <p:spPr>
            <a:xfrm>
              <a:off x="4645900" y="4866441"/>
              <a:ext cx="28268" cy="13700"/>
            </a:xfrm>
            <a:custGeom>
              <a:avLst/>
              <a:gdLst/>
              <a:ahLst/>
              <a:cxnLst/>
              <a:rect l="l" t="t" r="r" b="b"/>
              <a:pathLst>
                <a:path w="792" h="455" extrusionOk="0">
                  <a:moveTo>
                    <a:pt x="493" y="455"/>
                  </a:moveTo>
                  <a:cubicBezTo>
                    <a:pt x="758" y="339"/>
                    <a:pt x="792" y="10"/>
                    <a:pt x="301" y="1"/>
                  </a:cubicBezTo>
                  <a:cubicBezTo>
                    <a:pt x="36" y="117"/>
                    <a:pt x="1" y="447"/>
                    <a:pt x="493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0" name="Google Shape;10470;p5"/>
            <p:cNvSpPr/>
            <p:nvPr/>
          </p:nvSpPr>
          <p:spPr>
            <a:xfrm>
              <a:off x="7213500" y="4865658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0" y="117"/>
                  </a:moveTo>
                  <a:cubicBezTo>
                    <a:pt x="155" y="143"/>
                    <a:pt x="394" y="72"/>
                    <a:pt x="295" y="27"/>
                  </a:cubicBezTo>
                  <a:cubicBezTo>
                    <a:pt x="240" y="0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1" name="Google Shape;10471;p5"/>
            <p:cNvSpPr/>
            <p:nvPr/>
          </p:nvSpPr>
          <p:spPr>
            <a:xfrm>
              <a:off x="3362600" y="4860931"/>
              <a:ext cx="34443" cy="9033"/>
            </a:xfrm>
            <a:custGeom>
              <a:avLst/>
              <a:gdLst/>
              <a:ahLst/>
              <a:cxnLst/>
              <a:rect l="l" t="t" r="r" b="b"/>
              <a:pathLst>
                <a:path w="965" h="300" extrusionOk="0">
                  <a:moveTo>
                    <a:pt x="192" y="274"/>
                  </a:moveTo>
                  <a:cubicBezTo>
                    <a:pt x="632" y="300"/>
                    <a:pt x="919" y="253"/>
                    <a:pt x="965" y="92"/>
                  </a:cubicBezTo>
                  <a:cubicBezTo>
                    <a:pt x="621" y="114"/>
                    <a:pt x="0" y="1"/>
                    <a:pt x="192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2" name="Google Shape;10472;p5"/>
            <p:cNvSpPr/>
            <p:nvPr/>
          </p:nvSpPr>
          <p:spPr>
            <a:xfrm>
              <a:off x="2429865" y="4865658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7"/>
                  </a:moveTo>
                  <a:cubicBezTo>
                    <a:pt x="236" y="0"/>
                    <a:pt x="0" y="70"/>
                    <a:pt x="98" y="117"/>
                  </a:cubicBezTo>
                  <a:cubicBezTo>
                    <a:pt x="150" y="143"/>
                    <a:pt x="392" y="75"/>
                    <a:pt x="290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3" name="Google Shape;10473;p5"/>
            <p:cNvSpPr/>
            <p:nvPr/>
          </p:nvSpPr>
          <p:spPr>
            <a:xfrm>
              <a:off x="1813895" y="4863370"/>
              <a:ext cx="6889" cy="6173"/>
            </a:xfrm>
            <a:custGeom>
              <a:avLst/>
              <a:gdLst/>
              <a:ahLst/>
              <a:cxnLst/>
              <a:rect l="l" t="t" r="r" b="b"/>
              <a:pathLst>
                <a:path w="193" h="205" extrusionOk="0">
                  <a:moveTo>
                    <a:pt x="2" y="103"/>
                  </a:moveTo>
                  <a:cubicBezTo>
                    <a:pt x="0" y="153"/>
                    <a:pt x="157" y="204"/>
                    <a:pt x="192" y="103"/>
                  </a:cubicBezTo>
                  <a:cubicBezTo>
                    <a:pt x="192" y="53"/>
                    <a:pt x="37" y="1"/>
                    <a:pt x="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4" name="Google Shape;10474;p5"/>
            <p:cNvSpPr/>
            <p:nvPr/>
          </p:nvSpPr>
          <p:spPr>
            <a:xfrm>
              <a:off x="6449480" y="4862918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6"/>
                  </a:moveTo>
                  <a:cubicBezTo>
                    <a:pt x="241" y="0"/>
                    <a:pt x="1" y="69"/>
                    <a:pt x="103" y="118"/>
                  </a:cubicBezTo>
                  <a:cubicBezTo>
                    <a:pt x="155" y="142"/>
                    <a:pt x="395" y="75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5" name="Google Shape;10475;p5"/>
            <p:cNvSpPr/>
            <p:nvPr/>
          </p:nvSpPr>
          <p:spPr>
            <a:xfrm>
              <a:off x="5866989" y="4856626"/>
              <a:ext cx="8959" cy="11502"/>
            </a:xfrm>
            <a:custGeom>
              <a:avLst/>
              <a:gdLst/>
              <a:ahLst/>
              <a:cxnLst/>
              <a:rect l="l" t="t" r="r" b="b"/>
              <a:pathLst>
                <a:path w="251" h="382" extrusionOk="0">
                  <a:moveTo>
                    <a:pt x="223" y="235"/>
                  </a:moveTo>
                  <a:cubicBezTo>
                    <a:pt x="251" y="141"/>
                    <a:pt x="72" y="0"/>
                    <a:pt x="29" y="144"/>
                  </a:cubicBezTo>
                  <a:cubicBezTo>
                    <a:pt x="0" y="240"/>
                    <a:pt x="179" y="381"/>
                    <a:pt x="223" y="2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6" name="Google Shape;10476;p5"/>
            <p:cNvSpPr/>
            <p:nvPr/>
          </p:nvSpPr>
          <p:spPr>
            <a:xfrm>
              <a:off x="0" y="4860269"/>
              <a:ext cx="14170" cy="4246"/>
            </a:xfrm>
            <a:custGeom>
              <a:avLst/>
              <a:gdLst/>
              <a:ahLst/>
              <a:cxnLst/>
              <a:rect l="l" t="t" r="r" b="b"/>
              <a:pathLst>
                <a:path w="397" h="141" extrusionOk="0">
                  <a:moveTo>
                    <a:pt x="294" y="25"/>
                  </a:moveTo>
                  <a:cubicBezTo>
                    <a:pt x="242" y="1"/>
                    <a:pt x="1" y="69"/>
                    <a:pt x="102" y="117"/>
                  </a:cubicBezTo>
                  <a:cubicBezTo>
                    <a:pt x="157" y="140"/>
                    <a:pt x="396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7" name="Google Shape;10477;p5"/>
            <p:cNvSpPr/>
            <p:nvPr/>
          </p:nvSpPr>
          <p:spPr>
            <a:xfrm>
              <a:off x="4477577" y="4858282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8" y="21"/>
                    <a:pt x="7" y="3"/>
                    <a:pt x="0" y="91"/>
                  </a:cubicBezTo>
                  <a:cubicBezTo>
                    <a:pt x="150" y="69"/>
                    <a:pt x="383" y="88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8" name="Google Shape;10478;p5"/>
            <p:cNvSpPr/>
            <p:nvPr/>
          </p:nvSpPr>
          <p:spPr>
            <a:xfrm>
              <a:off x="6645785" y="4849701"/>
              <a:ext cx="6960" cy="6173"/>
            </a:xfrm>
            <a:custGeom>
              <a:avLst/>
              <a:gdLst/>
              <a:ahLst/>
              <a:cxnLst/>
              <a:rect l="l" t="t" r="r" b="b"/>
              <a:pathLst>
                <a:path w="195" h="205" extrusionOk="0">
                  <a:moveTo>
                    <a:pt x="195" y="104"/>
                  </a:moveTo>
                  <a:cubicBezTo>
                    <a:pt x="195" y="53"/>
                    <a:pt x="39" y="1"/>
                    <a:pt x="1" y="104"/>
                  </a:cubicBezTo>
                  <a:cubicBezTo>
                    <a:pt x="0" y="152"/>
                    <a:pt x="157" y="204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9" name="Google Shape;10479;p5"/>
            <p:cNvSpPr/>
            <p:nvPr/>
          </p:nvSpPr>
          <p:spPr>
            <a:xfrm>
              <a:off x="4591006" y="4852019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5" y="27"/>
                  </a:moveTo>
                  <a:cubicBezTo>
                    <a:pt x="241" y="1"/>
                    <a:pt x="1" y="71"/>
                    <a:pt x="103" y="117"/>
                  </a:cubicBezTo>
                  <a:cubicBezTo>
                    <a:pt x="156" y="143"/>
                    <a:pt x="395" y="74"/>
                    <a:pt x="295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0" name="Google Shape;10480;p5"/>
            <p:cNvSpPr/>
            <p:nvPr/>
          </p:nvSpPr>
          <p:spPr>
            <a:xfrm>
              <a:off x="2626027" y="4847292"/>
              <a:ext cx="15134" cy="9274"/>
            </a:xfrm>
            <a:custGeom>
              <a:avLst/>
              <a:gdLst/>
              <a:ahLst/>
              <a:cxnLst/>
              <a:rect l="l" t="t" r="r" b="b"/>
              <a:pathLst>
                <a:path w="424" h="308" extrusionOk="0">
                  <a:moveTo>
                    <a:pt x="387" y="274"/>
                  </a:moveTo>
                  <a:cubicBezTo>
                    <a:pt x="357" y="165"/>
                    <a:pt x="424" y="15"/>
                    <a:pt x="194" y="1"/>
                  </a:cubicBezTo>
                  <a:cubicBezTo>
                    <a:pt x="184" y="56"/>
                    <a:pt x="165" y="108"/>
                    <a:pt x="1" y="92"/>
                  </a:cubicBezTo>
                  <a:cubicBezTo>
                    <a:pt x="24" y="203"/>
                    <a:pt x="58" y="308"/>
                    <a:pt x="387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1" name="Google Shape;10481;p5"/>
            <p:cNvSpPr/>
            <p:nvPr/>
          </p:nvSpPr>
          <p:spPr>
            <a:xfrm>
              <a:off x="2557178" y="4852802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1"/>
                  </a:moveTo>
                  <a:cubicBezTo>
                    <a:pt x="238" y="20"/>
                    <a:pt x="6" y="2"/>
                    <a:pt x="1" y="91"/>
                  </a:cubicBezTo>
                  <a:cubicBezTo>
                    <a:pt x="152" y="71"/>
                    <a:pt x="383" y="88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2" name="Google Shape;10482;p5"/>
            <p:cNvSpPr/>
            <p:nvPr/>
          </p:nvSpPr>
          <p:spPr>
            <a:xfrm>
              <a:off x="2515989" y="4841060"/>
              <a:ext cx="30410" cy="11773"/>
            </a:xfrm>
            <a:custGeom>
              <a:avLst/>
              <a:gdLst/>
              <a:ahLst/>
              <a:cxnLst/>
              <a:rect l="l" t="t" r="r" b="b"/>
              <a:pathLst>
                <a:path w="852" h="391" extrusionOk="0">
                  <a:moveTo>
                    <a:pt x="771" y="26"/>
                  </a:moveTo>
                  <a:cubicBezTo>
                    <a:pt x="334" y="0"/>
                    <a:pt x="48" y="47"/>
                    <a:pt x="1" y="208"/>
                  </a:cubicBezTo>
                  <a:cubicBezTo>
                    <a:pt x="275" y="229"/>
                    <a:pt x="324" y="358"/>
                    <a:pt x="578" y="391"/>
                  </a:cubicBezTo>
                  <a:cubicBezTo>
                    <a:pt x="638" y="268"/>
                    <a:pt x="852" y="216"/>
                    <a:pt x="77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3" name="Google Shape;10483;p5"/>
            <p:cNvSpPr/>
            <p:nvPr/>
          </p:nvSpPr>
          <p:spPr>
            <a:xfrm>
              <a:off x="4019794" y="4841090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6"/>
                  </a:moveTo>
                  <a:cubicBezTo>
                    <a:pt x="154" y="140"/>
                    <a:pt x="392" y="71"/>
                    <a:pt x="293" y="25"/>
                  </a:cubicBezTo>
                  <a:cubicBezTo>
                    <a:pt x="240" y="1"/>
                    <a:pt x="0" y="70"/>
                    <a:pt x="9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4" name="Google Shape;10484;p5"/>
            <p:cNvSpPr/>
            <p:nvPr/>
          </p:nvSpPr>
          <p:spPr>
            <a:xfrm>
              <a:off x="7210252" y="4835791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6" y="110"/>
                  </a:moveTo>
                  <a:cubicBezTo>
                    <a:pt x="345" y="0"/>
                    <a:pt x="170" y="55"/>
                    <a:pt x="1" y="110"/>
                  </a:cubicBezTo>
                  <a:cubicBezTo>
                    <a:pt x="1" y="203"/>
                    <a:pt x="339" y="225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5" name="Google Shape;10485;p5"/>
            <p:cNvSpPr/>
            <p:nvPr/>
          </p:nvSpPr>
          <p:spPr>
            <a:xfrm>
              <a:off x="5933233" y="483567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39" y="1"/>
                    <a:pt x="0" y="68"/>
                    <a:pt x="102" y="115"/>
                  </a:cubicBezTo>
                  <a:cubicBezTo>
                    <a:pt x="153" y="140"/>
                    <a:pt x="393" y="70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6" name="Google Shape;10486;p5"/>
            <p:cNvSpPr/>
            <p:nvPr/>
          </p:nvSpPr>
          <p:spPr>
            <a:xfrm>
              <a:off x="2897428" y="4828113"/>
              <a:ext cx="26591" cy="12345"/>
            </a:xfrm>
            <a:custGeom>
              <a:avLst/>
              <a:gdLst/>
              <a:ahLst/>
              <a:cxnLst/>
              <a:rect l="l" t="t" r="r" b="b"/>
              <a:pathLst>
                <a:path w="745" h="410" extrusionOk="0">
                  <a:moveTo>
                    <a:pt x="690" y="365"/>
                  </a:moveTo>
                  <a:cubicBezTo>
                    <a:pt x="745" y="158"/>
                    <a:pt x="644" y="24"/>
                    <a:pt x="305" y="1"/>
                  </a:cubicBezTo>
                  <a:cubicBezTo>
                    <a:pt x="1" y="138"/>
                    <a:pt x="89" y="409"/>
                    <a:pt x="690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7" name="Google Shape;10487;p5"/>
            <p:cNvSpPr/>
            <p:nvPr/>
          </p:nvSpPr>
          <p:spPr>
            <a:xfrm>
              <a:off x="2116348" y="4822663"/>
              <a:ext cx="38619" cy="16470"/>
            </a:xfrm>
            <a:custGeom>
              <a:avLst/>
              <a:gdLst/>
              <a:ahLst/>
              <a:cxnLst/>
              <a:rect l="l" t="t" r="r" b="b"/>
              <a:pathLst>
                <a:path w="1082" h="547" extrusionOk="0">
                  <a:moveTo>
                    <a:pt x="589" y="546"/>
                  </a:moveTo>
                  <a:cubicBezTo>
                    <a:pt x="608" y="402"/>
                    <a:pt x="1081" y="476"/>
                    <a:pt x="973" y="273"/>
                  </a:cubicBezTo>
                  <a:cubicBezTo>
                    <a:pt x="626" y="196"/>
                    <a:pt x="444" y="41"/>
                    <a:pt x="12" y="0"/>
                  </a:cubicBezTo>
                  <a:cubicBezTo>
                    <a:pt x="1" y="278"/>
                    <a:pt x="185" y="465"/>
                    <a:pt x="589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8" name="Google Shape;10488;p5"/>
            <p:cNvSpPr/>
            <p:nvPr/>
          </p:nvSpPr>
          <p:spPr>
            <a:xfrm>
              <a:off x="6807469" y="4832930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2" y="24"/>
                  </a:moveTo>
                  <a:cubicBezTo>
                    <a:pt x="237" y="0"/>
                    <a:pt x="1" y="68"/>
                    <a:pt x="100" y="115"/>
                  </a:cubicBezTo>
                  <a:cubicBezTo>
                    <a:pt x="152" y="140"/>
                    <a:pt x="391" y="72"/>
                    <a:pt x="29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9" name="Google Shape;10489;p5"/>
            <p:cNvSpPr/>
            <p:nvPr/>
          </p:nvSpPr>
          <p:spPr>
            <a:xfrm>
              <a:off x="8369880" y="483016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6"/>
                  </a:moveTo>
                  <a:cubicBezTo>
                    <a:pt x="156" y="140"/>
                    <a:pt x="393" y="71"/>
                    <a:pt x="293" y="24"/>
                  </a:cubicBezTo>
                  <a:cubicBezTo>
                    <a:pt x="241" y="1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0" name="Google Shape;10490;p5"/>
            <p:cNvSpPr/>
            <p:nvPr/>
          </p:nvSpPr>
          <p:spPr>
            <a:xfrm>
              <a:off x="7341062" y="4819472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90" y="471"/>
                  </a:moveTo>
                  <a:lnTo>
                    <a:pt x="578" y="471"/>
                  </a:lnTo>
                  <a:cubicBezTo>
                    <a:pt x="472" y="339"/>
                    <a:pt x="802" y="1"/>
                    <a:pt x="383" y="18"/>
                  </a:cubicBezTo>
                  <a:cubicBezTo>
                    <a:pt x="524" y="266"/>
                    <a:pt x="2" y="200"/>
                    <a:pt x="1" y="382"/>
                  </a:cubicBezTo>
                  <a:cubicBezTo>
                    <a:pt x="118" y="384"/>
                    <a:pt x="227" y="392"/>
                    <a:pt x="190" y="4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1" name="Google Shape;10491;p5"/>
            <p:cNvSpPr/>
            <p:nvPr/>
          </p:nvSpPr>
          <p:spPr>
            <a:xfrm>
              <a:off x="4972123" y="4823868"/>
              <a:ext cx="9030" cy="11442"/>
            </a:xfrm>
            <a:custGeom>
              <a:avLst/>
              <a:gdLst/>
              <a:ahLst/>
              <a:cxnLst/>
              <a:rect l="l" t="t" r="r" b="b"/>
              <a:pathLst>
                <a:path w="253" h="380" extrusionOk="0">
                  <a:moveTo>
                    <a:pt x="224" y="233"/>
                  </a:moveTo>
                  <a:cubicBezTo>
                    <a:pt x="252" y="139"/>
                    <a:pt x="74" y="1"/>
                    <a:pt x="31" y="144"/>
                  </a:cubicBezTo>
                  <a:cubicBezTo>
                    <a:pt x="0" y="238"/>
                    <a:pt x="181" y="379"/>
                    <a:pt x="224" y="2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2" name="Google Shape;10492;p5"/>
            <p:cNvSpPr/>
            <p:nvPr/>
          </p:nvSpPr>
          <p:spPr>
            <a:xfrm>
              <a:off x="2333461" y="4824711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2" y="25"/>
                  </a:moveTo>
                  <a:cubicBezTo>
                    <a:pt x="237" y="0"/>
                    <a:pt x="0" y="68"/>
                    <a:pt x="100" y="116"/>
                  </a:cubicBezTo>
                  <a:cubicBezTo>
                    <a:pt x="152" y="140"/>
                    <a:pt x="391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3" name="Google Shape;10493;p5"/>
            <p:cNvSpPr/>
            <p:nvPr/>
          </p:nvSpPr>
          <p:spPr>
            <a:xfrm>
              <a:off x="2061668" y="4822693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385" y="1"/>
                  </a:moveTo>
                  <a:lnTo>
                    <a:pt x="0" y="1"/>
                  </a:lnTo>
                  <a:lnTo>
                    <a:pt x="0" y="181"/>
                  </a:lnTo>
                  <a:lnTo>
                    <a:pt x="385" y="18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4" name="Google Shape;10494;p5"/>
            <p:cNvSpPr/>
            <p:nvPr/>
          </p:nvSpPr>
          <p:spPr>
            <a:xfrm>
              <a:off x="6212129" y="4814143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3" y="103"/>
                  </a:moveTo>
                  <a:cubicBezTo>
                    <a:pt x="195" y="52"/>
                    <a:pt x="37" y="0"/>
                    <a:pt x="3" y="103"/>
                  </a:cubicBezTo>
                  <a:cubicBezTo>
                    <a:pt x="0" y="154"/>
                    <a:pt x="157" y="206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5" name="Google Shape;10495;p5"/>
            <p:cNvSpPr/>
            <p:nvPr/>
          </p:nvSpPr>
          <p:spPr>
            <a:xfrm>
              <a:off x="3214015" y="4802551"/>
              <a:ext cx="52218" cy="22763"/>
            </a:xfrm>
            <a:custGeom>
              <a:avLst/>
              <a:gdLst/>
              <a:ahLst/>
              <a:cxnLst/>
              <a:rect l="l" t="t" r="r" b="b"/>
              <a:pathLst>
                <a:path w="1463" h="756" extrusionOk="0">
                  <a:moveTo>
                    <a:pt x="1462" y="397"/>
                  </a:moveTo>
                  <a:cubicBezTo>
                    <a:pt x="1345" y="273"/>
                    <a:pt x="720" y="384"/>
                    <a:pt x="691" y="214"/>
                  </a:cubicBezTo>
                  <a:cubicBezTo>
                    <a:pt x="670" y="105"/>
                    <a:pt x="635" y="0"/>
                    <a:pt x="306" y="33"/>
                  </a:cubicBezTo>
                  <a:cubicBezTo>
                    <a:pt x="0" y="477"/>
                    <a:pt x="1246" y="756"/>
                    <a:pt x="1462" y="3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6" name="Google Shape;10496;p5"/>
            <p:cNvSpPr/>
            <p:nvPr/>
          </p:nvSpPr>
          <p:spPr>
            <a:xfrm>
              <a:off x="7770971" y="4811041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0" y="0"/>
                    <a:pt x="0" y="69"/>
                    <a:pt x="102" y="115"/>
                  </a:cubicBezTo>
                  <a:cubicBezTo>
                    <a:pt x="156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7" name="Google Shape;10497;p5"/>
            <p:cNvSpPr/>
            <p:nvPr/>
          </p:nvSpPr>
          <p:spPr>
            <a:xfrm>
              <a:off x="3279973" y="4808994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1" y="183"/>
                  </a:moveTo>
                  <a:lnTo>
                    <a:pt x="386" y="183"/>
                  </a:lnTo>
                  <a:lnTo>
                    <a:pt x="386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8" name="Google Shape;10498;p5"/>
            <p:cNvSpPr/>
            <p:nvPr/>
          </p:nvSpPr>
          <p:spPr>
            <a:xfrm>
              <a:off x="1841414" y="4811764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5" y="1"/>
                  </a:moveTo>
                  <a:cubicBezTo>
                    <a:pt x="236" y="20"/>
                    <a:pt x="6" y="5"/>
                    <a:pt x="1" y="91"/>
                  </a:cubicBezTo>
                  <a:cubicBezTo>
                    <a:pt x="150" y="73"/>
                    <a:pt x="379" y="90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9" name="Google Shape;10499;p5"/>
            <p:cNvSpPr/>
            <p:nvPr/>
          </p:nvSpPr>
          <p:spPr>
            <a:xfrm>
              <a:off x="6412361" y="4798185"/>
              <a:ext cx="29018" cy="10870"/>
            </a:xfrm>
            <a:custGeom>
              <a:avLst/>
              <a:gdLst/>
              <a:ahLst/>
              <a:cxnLst/>
              <a:rect l="l" t="t" r="r" b="b"/>
              <a:pathLst>
                <a:path w="813" h="361" extrusionOk="0">
                  <a:moveTo>
                    <a:pt x="563" y="360"/>
                  </a:moveTo>
                  <a:cubicBezTo>
                    <a:pt x="812" y="242"/>
                    <a:pt x="682" y="88"/>
                    <a:pt x="371" y="0"/>
                  </a:cubicBezTo>
                  <a:cubicBezTo>
                    <a:pt x="346" y="225"/>
                    <a:pt x="0" y="282"/>
                    <a:pt x="563" y="36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0" name="Google Shape;10500;p5"/>
            <p:cNvSpPr/>
            <p:nvPr/>
          </p:nvSpPr>
          <p:spPr>
            <a:xfrm>
              <a:off x="75774" y="4805592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3" y="24"/>
                  </a:moveTo>
                  <a:cubicBezTo>
                    <a:pt x="240" y="1"/>
                    <a:pt x="0" y="69"/>
                    <a:pt x="98" y="114"/>
                  </a:cubicBezTo>
                  <a:cubicBezTo>
                    <a:pt x="153" y="141"/>
                    <a:pt x="394" y="70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1" name="Google Shape;10501;p5"/>
            <p:cNvSpPr/>
            <p:nvPr/>
          </p:nvSpPr>
          <p:spPr>
            <a:xfrm>
              <a:off x="8335437" y="4802852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4"/>
                  </a:moveTo>
                  <a:cubicBezTo>
                    <a:pt x="240" y="1"/>
                    <a:pt x="1" y="68"/>
                    <a:pt x="103" y="115"/>
                  </a:cubicBezTo>
                  <a:cubicBezTo>
                    <a:pt x="153" y="140"/>
                    <a:pt x="392" y="70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2" name="Google Shape;10502;p5"/>
            <p:cNvSpPr/>
            <p:nvPr/>
          </p:nvSpPr>
          <p:spPr>
            <a:xfrm>
              <a:off x="4498243" y="4803575"/>
              <a:ext cx="13849" cy="2770"/>
            </a:xfrm>
            <a:custGeom>
              <a:avLst/>
              <a:gdLst/>
              <a:ahLst/>
              <a:cxnLst/>
              <a:rect l="l" t="t" r="r" b="b"/>
              <a:pathLst>
                <a:path w="388" h="92" extrusionOk="0">
                  <a:moveTo>
                    <a:pt x="387" y="0"/>
                  </a:moveTo>
                  <a:cubicBezTo>
                    <a:pt x="237" y="22"/>
                    <a:pt x="7" y="4"/>
                    <a:pt x="1" y="91"/>
                  </a:cubicBezTo>
                  <a:cubicBezTo>
                    <a:pt x="151" y="71"/>
                    <a:pt x="383" y="89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3" name="Google Shape;10503;p5"/>
            <p:cNvSpPr/>
            <p:nvPr/>
          </p:nvSpPr>
          <p:spPr>
            <a:xfrm>
              <a:off x="8600556" y="4797432"/>
              <a:ext cx="13849" cy="7407"/>
            </a:xfrm>
            <a:custGeom>
              <a:avLst/>
              <a:gdLst/>
              <a:ahLst/>
              <a:cxnLst/>
              <a:rect l="l" t="t" r="r" b="b"/>
              <a:pathLst>
                <a:path w="388" h="246" extrusionOk="0">
                  <a:moveTo>
                    <a:pt x="388" y="115"/>
                  </a:moveTo>
                  <a:cubicBezTo>
                    <a:pt x="384" y="24"/>
                    <a:pt x="50" y="0"/>
                    <a:pt x="0" y="115"/>
                  </a:cubicBezTo>
                  <a:cubicBezTo>
                    <a:pt x="215" y="105"/>
                    <a:pt x="303" y="246"/>
                    <a:pt x="388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4" name="Google Shape;10504;p5"/>
            <p:cNvSpPr/>
            <p:nvPr/>
          </p:nvSpPr>
          <p:spPr>
            <a:xfrm>
              <a:off x="8873991" y="4789935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439" y="364"/>
                  </a:moveTo>
                  <a:cubicBezTo>
                    <a:pt x="500" y="242"/>
                    <a:pt x="715" y="191"/>
                    <a:pt x="632" y="0"/>
                  </a:cubicBezTo>
                  <a:lnTo>
                    <a:pt x="54" y="0"/>
                  </a:lnTo>
                  <a:cubicBezTo>
                    <a:pt x="0" y="208"/>
                    <a:pt x="102" y="341"/>
                    <a:pt x="439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5" name="Google Shape;10505;p5"/>
            <p:cNvSpPr/>
            <p:nvPr/>
          </p:nvSpPr>
          <p:spPr>
            <a:xfrm>
              <a:off x="6246251" y="4791892"/>
              <a:ext cx="21023" cy="9033"/>
            </a:xfrm>
            <a:custGeom>
              <a:avLst/>
              <a:gdLst/>
              <a:ahLst/>
              <a:cxnLst/>
              <a:rect l="l" t="t" r="r" b="b"/>
              <a:pathLst>
                <a:path w="589" h="300" extrusionOk="0">
                  <a:moveTo>
                    <a:pt x="394" y="299"/>
                  </a:moveTo>
                  <a:cubicBezTo>
                    <a:pt x="394" y="208"/>
                    <a:pt x="549" y="191"/>
                    <a:pt x="588" y="117"/>
                  </a:cubicBezTo>
                  <a:cubicBezTo>
                    <a:pt x="339" y="113"/>
                    <a:pt x="321" y="0"/>
                    <a:pt x="9" y="26"/>
                  </a:cubicBezTo>
                  <a:cubicBezTo>
                    <a:pt x="1" y="182"/>
                    <a:pt x="157" y="258"/>
                    <a:pt x="394" y="2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6" name="Google Shape;10506;p5"/>
            <p:cNvSpPr/>
            <p:nvPr/>
          </p:nvSpPr>
          <p:spPr>
            <a:xfrm>
              <a:off x="8569504" y="479460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99" y="118"/>
                  </a:moveTo>
                  <a:cubicBezTo>
                    <a:pt x="155" y="141"/>
                    <a:pt x="394" y="74"/>
                    <a:pt x="293" y="27"/>
                  </a:cubicBezTo>
                  <a:cubicBezTo>
                    <a:pt x="240" y="0"/>
                    <a:pt x="1" y="70"/>
                    <a:pt x="99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7" name="Google Shape;10507;p5"/>
            <p:cNvSpPr/>
            <p:nvPr/>
          </p:nvSpPr>
          <p:spPr>
            <a:xfrm>
              <a:off x="4956990" y="4786202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8" y="306"/>
                  </a:moveTo>
                  <a:cubicBezTo>
                    <a:pt x="1114" y="0"/>
                    <a:pt x="0" y="525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8" name="Google Shape;10508;p5"/>
            <p:cNvSpPr/>
            <p:nvPr/>
          </p:nvSpPr>
          <p:spPr>
            <a:xfrm>
              <a:off x="2743489" y="4783432"/>
              <a:ext cx="36335" cy="19090"/>
            </a:xfrm>
            <a:custGeom>
              <a:avLst/>
              <a:gdLst/>
              <a:ahLst/>
              <a:cxnLst/>
              <a:rect l="l" t="t" r="r" b="b"/>
              <a:pathLst>
                <a:path w="1018" h="634" extrusionOk="0">
                  <a:moveTo>
                    <a:pt x="760" y="489"/>
                  </a:moveTo>
                  <a:cubicBezTo>
                    <a:pt x="924" y="382"/>
                    <a:pt x="1018" y="244"/>
                    <a:pt x="954" y="33"/>
                  </a:cubicBezTo>
                  <a:cubicBezTo>
                    <a:pt x="664" y="48"/>
                    <a:pt x="245" y="1"/>
                    <a:pt x="181" y="125"/>
                  </a:cubicBezTo>
                  <a:cubicBezTo>
                    <a:pt x="695" y="95"/>
                    <a:pt x="1" y="634"/>
                    <a:pt x="760" y="48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9" name="Google Shape;10509;p5"/>
            <p:cNvSpPr/>
            <p:nvPr/>
          </p:nvSpPr>
          <p:spPr>
            <a:xfrm>
              <a:off x="3893980" y="4778946"/>
              <a:ext cx="37905" cy="18819"/>
            </a:xfrm>
            <a:custGeom>
              <a:avLst/>
              <a:gdLst/>
              <a:ahLst/>
              <a:cxnLst/>
              <a:rect l="l" t="t" r="r" b="b"/>
              <a:pathLst>
                <a:path w="1062" h="625" extrusionOk="0">
                  <a:moveTo>
                    <a:pt x="732" y="547"/>
                  </a:moveTo>
                  <a:cubicBezTo>
                    <a:pt x="1062" y="393"/>
                    <a:pt x="619" y="138"/>
                    <a:pt x="347" y="1"/>
                  </a:cubicBezTo>
                  <a:cubicBezTo>
                    <a:pt x="48" y="139"/>
                    <a:pt x="1" y="625"/>
                    <a:pt x="732" y="54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0" name="Google Shape;10510;p5"/>
            <p:cNvSpPr/>
            <p:nvPr/>
          </p:nvSpPr>
          <p:spPr>
            <a:xfrm>
              <a:off x="2784249" y="4786804"/>
              <a:ext cx="7067" cy="6203"/>
            </a:xfrm>
            <a:custGeom>
              <a:avLst/>
              <a:gdLst/>
              <a:ahLst/>
              <a:cxnLst/>
              <a:rect l="l" t="t" r="r" b="b"/>
              <a:pathLst>
                <a:path w="198" h="206" extrusionOk="0">
                  <a:moveTo>
                    <a:pt x="5" y="104"/>
                  </a:moveTo>
                  <a:cubicBezTo>
                    <a:pt x="1" y="155"/>
                    <a:pt x="161" y="206"/>
                    <a:pt x="198" y="104"/>
                  </a:cubicBezTo>
                  <a:cubicBezTo>
                    <a:pt x="198" y="53"/>
                    <a:pt x="40" y="1"/>
                    <a:pt x="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1" name="Google Shape;10511;p5"/>
            <p:cNvSpPr/>
            <p:nvPr/>
          </p:nvSpPr>
          <p:spPr>
            <a:xfrm>
              <a:off x="332362" y="4776206"/>
              <a:ext cx="56751" cy="22582"/>
            </a:xfrm>
            <a:custGeom>
              <a:avLst/>
              <a:gdLst/>
              <a:ahLst/>
              <a:cxnLst/>
              <a:rect l="l" t="t" r="r" b="b"/>
              <a:pathLst>
                <a:path w="1590" h="750" extrusionOk="0">
                  <a:moveTo>
                    <a:pt x="1590" y="365"/>
                  </a:moveTo>
                  <a:cubicBezTo>
                    <a:pt x="1048" y="348"/>
                    <a:pt x="1061" y="67"/>
                    <a:pt x="624" y="1"/>
                  </a:cubicBezTo>
                  <a:cubicBezTo>
                    <a:pt x="861" y="294"/>
                    <a:pt x="1" y="70"/>
                    <a:pt x="239" y="365"/>
                  </a:cubicBezTo>
                  <a:cubicBezTo>
                    <a:pt x="962" y="280"/>
                    <a:pt x="1345" y="750"/>
                    <a:pt x="1590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2" name="Google Shape;10512;p5"/>
            <p:cNvSpPr/>
            <p:nvPr/>
          </p:nvSpPr>
          <p:spPr>
            <a:xfrm>
              <a:off x="3276404" y="4786413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5" y="26"/>
                  </a:moveTo>
                  <a:cubicBezTo>
                    <a:pt x="238" y="1"/>
                    <a:pt x="0" y="67"/>
                    <a:pt x="99" y="117"/>
                  </a:cubicBezTo>
                  <a:cubicBezTo>
                    <a:pt x="153" y="143"/>
                    <a:pt x="392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3" name="Google Shape;10513;p5"/>
            <p:cNvSpPr/>
            <p:nvPr/>
          </p:nvSpPr>
          <p:spPr>
            <a:xfrm>
              <a:off x="2096075" y="4783884"/>
              <a:ext cx="13742" cy="6684"/>
            </a:xfrm>
            <a:custGeom>
              <a:avLst/>
              <a:gdLst/>
              <a:ahLst/>
              <a:cxnLst/>
              <a:rect l="l" t="t" r="r" b="b"/>
              <a:pathLst>
                <a:path w="385" h="222" extrusionOk="0">
                  <a:moveTo>
                    <a:pt x="385" y="110"/>
                  </a:moveTo>
                  <a:cubicBezTo>
                    <a:pt x="345" y="0"/>
                    <a:pt x="172" y="54"/>
                    <a:pt x="1" y="110"/>
                  </a:cubicBezTo>
                  <a:cubicBezTo>
                    <a:pt x="2" y="201"/>
                    <a:pt x="339" y="222"/>
                    <a:pt x="385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4" name="Google Shape;10514;p5"/>
            <p:cNvSpPr/>
            <p:nvPr/>
          </p:nvSpPr>
          <p:spPr>
            <a:xfrm>
              <a:off x="2980412" y="478096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1" y="0"/>
                    <a:pt x="0" y="70"/>
                    <a:pt x="101" y="117"/>
                  </a:cubicBezTo>
                  <a:cubicBezTo>
                    <a:pt x="154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5" name="Google Shape;10515;p5"/>
            <p:cNvSpPr/>
            <p:nvPr/>
          </p:nvSpPr>
          <p:spPr>
            <a:xfrm>
              <a:off x="5627033" y="4778524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1" y="15"/>
                  </a:moveTo>
                  <a:cubicBezTo>
                    <a:pt x="354" y="29"/>
                    <a:pt x="35" y="1"/>
                    <a:pt x="1" y="106"/>
                  </a:cubicBezTo>
                  <a:cubicBezTo>
                    <a:pt x="229" y="92"/>
                    <a:pt x="550" y="121"/>
                    <a:pt x="581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6" name="Google Shape;10516;p5"/>
            <p:cNvSpPr/>
            <p:nvPr/>
          </p:nvSpPr>
          <p:spPr>
            <a:xfrm>
              <a:off x="2894501" y="4776236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1"/>
                  </a:moveTo>
                  <a:cubicBezTo>
                    <a:pt x="238" y="20"/>
                    <a:pt x="8" y="3"/>
                    <a:pt x="0" y="91"/>
                  </a:cubicBezTo>
                  <a:cubicBezTo>
                    <a:pt x="149" y="71"/>
                    <a:pt x="381" y="90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7" name="Google Shape;10517;p5"/>
            <p:cNvSpPr/>
            <p:nvPr/>
          </p:nvSpPr>
          <p:spPr>
            <a:xfrm>
              <a:off x="8881915" y="4765307"/>
              <a:ext cx="14634" cy="9515"/>
            </a:xfrm>
            <a:custGeom>
              <a:avLst/>
              <a:gdLst/>
              <a:ahLst/>
              <a:cxnLst/>
              <a:rect l="l" t="t" r="r" b="b"/>
              <a:pathLst>
                <a:path w="410" h="316" extrusionOk="0">
                  <a:moveTo>
                    <a:pt x="410" y="272"/>
                  </a:moveTo>
                  <a:lnTo>
                    <a:pt x="410" y="92"/>
                  </a:lnTo>
                  <a:cubicBezTo>
                    <a:pt x="217" y="92"/>
                    <a:pt x="181" y="18"/>
                    <a:pt x="25" y="1"/>
                  </a:cubicBezTo>
                  <a:cubicBezTo>
                    <a:pt x="44" y="145"/>
                    <a:pt x="0" y="316"/>
                    <a:pt x="410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8" name="Google Shape;10518;p5"/>
            <p:cNvSpPr/>
            <p:nvPr/>
          </p:nvSpPr>
          <p:spPr>
            <a:xfrm>
              <a:off x="5506609" y="4769943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91" y="27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2" y="143"/>
                    <a:pt x="389" y="75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9" name="Google Shape;10519;p5"/>
            <p:cNvSpPr/>
            <p:nvPr/>
          </p:nvSpPr>
          <p:spPr>
            <a:xfrm>
              <a:off x="2105676" y="4765307"/>
              <a:ext cx="29518" cy="9876"/>
            </a:xfrm>
            <a:custGeom>
              <a:avLst/>
              <a:gdLst/>
              <a:ahLst/>
              <a:cxnLst/>
              <a:rect l="l" t="t" r="r" b="b"/>
              <a:pathLst>
                <a:path w="827" h="328" extrusionOk="0">
                  <a:moveTo>
                    <a:pt x="695" y="272"/>
                  </a:moveTo>
                  <a:cubicBezTo>
                    <a:pt x="827" y="30"/>
                    <a:pt x="294" y="99"/>
                    <a:pt x="116" y="1"/>
                  </a:cubicBezTo>
                  <a:cubicBezTo>
                    <a:pt x="1" y="237"/>
                    <a:pt x="195" y="327"/>
                    <a:pt x="695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0" name="Google Shape;10520;p5"/>
            <p:cNvSpPr/>
            <p:nvPr/>
          </p:nvSpPr>
          <p:spPr>
            <a:xfrm>
              <a:off x="8566149" y="4762597"/>
              <a:ext cx="34443" cy="8913"/>
            </a:xfrm>
            <a:custGeom>
              <a:avLst/>
              <a:gdLst/>
              <a:ahLst/>
              <a:cxnLst/>
              <a:rect l="l" t="t" r="r" b="b"/>
              <a:pathLst>
                <a:path w="965" h="296" extrusionOk="0">
                  <a:moveTo>
                    <a:pt x="193" y="271"/>
                  </a:moveTo>
                  <a:cubicBezTo>
                    <a:pt x="634" y="296"/>
                    <a:pt x="918" y="249"/>
                    <a:pt x="964" y="88"/>
                  </a:cubicBezTo>
                  <a:cubicBezTo>
                    <a:pt x="625" y="111"/>
                    <a:pt x="1" y="1"/>
                    <a:pt x="193" y="2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1" name="Google Shape;10521;p5"/>
            <p:cNvSpPr/>
            <p:nvPr/>
          </p:nvSpPr>
          <p:spPr>
            <a:xfrm>
              <a:off x="2658507" y="4759827"/>
              <a:ext cx="17703" cy="10960"/>
            </a:xfrm>
            <a:custGeom>
              <a:avLst/>
              <a:gdLst/>
              <a:ahLst/>
              <a:cxnLst/>
              <a:rect l="l" t="t" r="r" b="b"/>
              <a:pathLst>
                <a:path w="496" h="364" extrusionOk="0">
                  <a:moveTo>
                    <a:pt x="443" y="363"/>
                  </a:moveTo>
                  <a:cubicBezTo>
                    <a:pt x="496" y="156"/>
                    <a:pt x="395" y="22"/>
                    <a:pt x="57" y="0"/>
                  </a:cubicBezTo>
                  <a:cubicBezTo>
                    <a:pt x="1" y="206"/>
                    <a:pt x="103" y="342"/>
                    <a:pt x="443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2" name="Google Shape;10522;p5"/>
            <p:cNvSpPr/>
            <p:nvPr/>
          </p:nvSpPr>
          <p:spPr>
            <a:xfrm>
              <a:off x="7000170" y="476458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99" y="114"/>
                  </a:moveTo>
                  <a:cubicBezTo>
                    <a:pt x="155" y="140"/>
                    <a:pt x="392" y="71"/>
                    <a:pt x="293" y="22"/>
                  </a:cubicBezTo>
                  <a:cubicBezTo>
                    <a:pt x="238" y="0"/>
                    <a:pt x="1" y="68"/>
                    <a:pt x="99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3" name="Google Shape;10523;p5"/>
            <p:cNvSpPr/>
            <p:nvPr/>
          </p:nvSpPr>
          <p:spPr>
            <a:xfrm>
              <a:off x="2285206" y="476452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4"/>
                  </a:moveTo>
                  <a:cubicBezTo>
                    <a:pt x="242" y="1"/>
                    <a:pt x="0" y="70"/>
                    <a:pt x="101" y="116"/>
                  </a:cubicBezTo>
                  <a:cubicBezTo>
                    <a:pt x="155" y="142"/>
                    <a:pt x="393" y="74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4" name="Google Shape;10524;p5"/>
            <p:cNvSpPr/>
            <p:nvPr/>
          </p:nvSpPr>
          <p:spPr>
            <a:xfrm>
              <a:off x="7367689" y="4754407"/>
              <a:ext cx="23414" cy="8220"/>
            </a:xfrm>
            <a:custGeom>
              <a:avLst/>
              <a:gdLst/>
              <a:ahLst/>
              <a:cxnLst/>
              <a:rect l="l" t="t" r="r" b="b"/>
              <a:pathLst>
                <a:path w="656" h="273" extrusionOk="0">
                  <a:moveTo>
                    <a:pt x="410" y="273"/>
                  </a:moveTo>
                  <a:cubicBezTo>
                    <a:pt x="421" y="157"/>
                    <a:pt x="656" y="145"/>
                    <a:pt x="602" y="0"/>
                  </a:cubicBezTo>
                  <a:lnTo>
                    <a:pt x="217" y="0"/>
                  </a:lnTo>
                  <a:cubicBezTo>
                    <a:pt x="0" y="129"/>
                    <a:pt x="7" y="221"/>
                    <a:pt x="410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5" name="Google Shape;10525;p5"/>
            <p:cNvSpPr/>
            <p:nvPr/>
          </p:nvSpPr>
          <p:spPr>
            <a:xfrm>
              <a:off x="1953664" y="4745164"/>
              <a:ext cx="46400" cy="9214"/>
            </a:xfrm>
            <a:custGeom>
              <a:avLst/>
              <a:gdLst/>
              <a:ahLst/>
              <a:cxnLst/>
              <a:rect l="l" t="t" r="r" b="b"/>
              <a:pathLst>
                <a:path w="1300" h="306" extrusionOk="0">
                  <a:moveTo>
                    <a:pt x="712" y="306"/>
                  </a:moveTo>
                  <a:cubicBezTo>
                    <a:pt x="1299" y="0"/>
                    <a:pt x="0" y="30"/>
                    <a:pt x="712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6" name="Google Shape;10526;p5"/>
            <p:cNvSpPr/>
            <p:nvPr/>
          </p:nvSpPr>
          <p:spPr>
            <a:xfrm>
              <a:off x="8894157" y="4737035"/>
              <a:ext cx="39761" cy="15778"/>
            </a:xfrm>
            <a:custGeom>
              <a:avLst/>
              <a:gdLst/>
              <a:ahLst/>
              <a:cxnLst/>
              <a:rect l="l" t="t" r="r" b="b"/>
              <a:pathLst>
                <a:path w="1114" h="524" extrusionOk="0">
                  <a:moveTo>
                    <a:pt x="648" y="303"/>
                  </a:moveTo>
                  <a:cubicBezTo>
                    <a:pt x="1114" y="0"/>
                    <a:pt x="0" y="524"/>
                    <a:pt x="648" y="3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7" name="Google Shape;10527;p5"/>
            <p:cNvSpPr/>
            <p:nvPr/>
          </p:nvSpPr>
          <p:spPr>
            <a:xfrm>
              <a:off x="8018815" y="4745465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2" y="114"/>
                  </a:moveTo>
                  <a:cubicBezTo>
                    <a:pt x="157" y="139"/>
                    <a:pt x="394" y="70"/>
                    <a:pt x="294" y="23"/>
                  </a:cubicBezTo>
                  <a:cubicBezTo>
                    <a:pt x="242" y="1"/>
                    <a:pt x="1" y="67"/>
                    <a:pt x="102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8" name="Google Shape;10528;p5"/>
            <p:cNvSpPr/>
            <p:nvPr/>
          </p:nvSpPr>
          <p:spPr>
            <a:xfrm>
              <a:off x="5014490" y="4743418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0" y="182"/>
                  </a:moveTo>
                  <a:lnTo>
                    <a:pt x="388" y="182"/>
                  </a:lnTo>
                  <a:lnTo>
                    <a:pt x="388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9" name="Google Shape;10529;p5"/>
            <p:cNvSpPr/>
            <p:nvPr/>
          </p:nvSpPr>
          <p:spPr>
            <a:xfrm>
              <a:off x="2873907" y="4742846"/>
              <a:ext cx="13813" cy="6775"/>
            </a:xfrm>
            <a:custGeom>
              <a:avLst/>
              <a:gdLst/>
              <a:ahLst/>
              <a:cxnLst/>
              <a:rect l="l" t="t" r="r" b="b"/>
              <a:pathLst>
                <a:path w="387" h="225" extrusionOk="0">
                  <a:moveTo>
                    <a:pt x="0" y="110"/>
                  </a:moveTo>
                  <a:cubicBezTo>
                    <a:pt x="2" y="201"/>
                    <a:pt x="338" y="225"/>
                    <a:pt x="387" y="110"/>
                  </a:cubicBezTo>
                  <a:cubicBezTo>
                    <a:pt x="344" y="0"/>
                    <a:pt x="171" y="56"/>
                    <a:pt x="0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0" name="Google Shape;10530;p5"/>
            <p:cNvSpPr/>
            <p:nvPr/>
          </p:nvSpPr>
          <p:spPr>
            <a:xfrm>
              <a:off x="6763890" y="4733000"/>
              <a:ext cx="26448" cy="15326"/>
            </a:xfrm>
            <a:custGeom>
              <a:avLst/>
              <a:gdLst/>
              <a:ahLst/>
              <a:cxnLst/>
              <a:rect l="l" t="t" r="r" b="b"/>
              <a:pathLst>
                <a:path w="741" h="509" extrusionOk="0">
                  <a:moveTo>
                    <a:pt x="740" y="437"/>
                  </a:moveTo>
                  <a:lnTo>
                    <a:pt x="740" y="75"/>
                  </a:lnTo>
                  <a:cubicBezTo>
                    <a:pt x="0" y="1"/>
                    <a:pt x="0" y="509"/>
                    <a:pt x="740" y="43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1" name="Google Shape;10531;p5"/>
            <p:cNvSpPr/>
            <p:nvPr/>
          </p:nvSpPr>
          <p:spPr>
            <a:xfrm>
              <a:off x="2729284" y="4740286"/>
              <a:ext cx="6996" cy="6263"/>
            </a:xfrm>
            <a:custGeom>
              <a:avLst/>
              <a:gdLst/>
              <a:ahLst/>
              <a:cxnLst/>
              <a:rect l="l" t="t" r="r" b="b"/>
              <a:pathLst>
                <a:path w="196" h="208" extrusionOk="0">
                  <a:moveTo>
                    <a:pt x="195" y="105"/>
                  </a:moveTo>
                  <a:cubicBezTo>
                    <a:pt x="195" y="55"/>
                    <a:pt x="37" y="0"/>
                    <a:pt x="1" y="105"/>
                  </a:cubicBezTo>
                  <a:cubicBezTo>
                    <a:pt x="1" y="156"/>
                    <a:pt x="157" y="208"/>
                    <a:pt x="195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2" name="Google Shape;10532;p5"/>
            <p:cNvSpPr/>
            <p:nvPr/>
          </p:nvSpPr>
          <p:spPr>
            <a:xfrm>
              <a:off x="4126619" y="4737547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2" y="105"/>
                  </a:moveTo>
                  <a:cubicBezTo>
                    <a:pt x="193" y="55"/>
                    <a:pt x="37" y="0"/>
                    <a:pt x="2" y="105"/>
                  </a:cubicBezTo>
                  <a:cubicBezTo>
                    <a:pt x="0" y="155"/>
                    <a:pt x="154" y="208"/>
                    <a:pt x="19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3" name="Google Shape;10533;p5"/>
            <p:cNvSpPr/>
            <p:nvPr/>
          </p:nvSpPr>
          <p:spPr>
            <a:xfrm>
              <a:off x="2660506" y="4732488"/>
              <a:ext cx="22629" cy="11713"/>
            </a:xfrm>
            <a:custGeom>
              <a:avLst/>
              <a:gdLst/>
              <a:ahLst/>
              <a:cxnLst/>
              <a:rect l="l" t="t" r="r" b="b"/>
              <a:pathLst>
                <a:path w="634" h="389" extrusionOk="0">
                  <a:moveTo>
                    <a:pt x="194" y="1"/>
                  </a:moveTo>
                  <a:cubicBezTo>
                    <a:pt x="203" y="126"/>
                    <a:pt x="104" y="201"/>
                    <a:pt x="1" y="273"/>
                  </a:cubicBezTo>
                  <a:cubicBezTo>
                    <a:pt x="246" y="276"/>
                    <a:pt x="267" y="389"/>
                    <a:pt x="577" y="364"/>
                  </a:cubicBezTo>
                  <a:cubicBezTo>
                    <a:pt x="634" y="158"/>
                    <a:pt x="531" y="23"/>
                    <a:pt x="1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4" name="Google Shape;10534;p5"/>
            <p:cNvSpPr/>
            <p:nvPr/>
          </p:nvSpPr>
          <p:spPr>
            <a:xfrm>
              <a:off x="2546791" y="473721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2" y="24"/>
                  </a:moveTo>
                  <a:cubicBezTo>
                    <a:pt x="241" y="1"/>
                    <a:pt x="1" y="69"/>
                    <a:pt x="100" y="116"/>
                  </a:cubicBezTo>
                  <a:cubicBezTo>
                    <a:pt x="153" y="140"/>
                    <a:pt x="393" y="72"/>
                    <a:pt x="29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5" name="Google Shape;10535;p5"/>
            <p:cNvSpPr/>
            <p:nvPr/>
          </p:nvSpPr>
          <p:spPr>
            <a:xfrm>
              <a:off x="1869003" y="4729748"/>
              <a:ext cx="20666" cy="8220"/>
            </a:xfrm>
            <a:custGeom>
              <a:avLst/>
              <a:gdLst/>
              <a:ahLst/>
              <a:cxnLst/>
              <a:rect l="l" t="t" r="r" b="b"/>
              <a:pathLst>
                <a:path w="579" h="273" extrusionOk="0">
                  <a:moveTo>
                    <a:pt x="1" y="183"/>
                  </a:moveTo>
                  <a:cubicBezTo>
                    <a:pt x="194" y="181"/>
                    <a:pt x="228" y="256"/>
                    <a:pt x="384" y="272"/>
                  </a:cubicBezTo>
                  <a:cubicBezTo>
                    <a:pt x="383" y="181"/>
                    <a:pt x="541" y="165"/>
                    <a:pt x="579" y="92"/>
                  </a:cubicBezTo>
                  <a:cubicBezTo>
                    <a:pt x="383" y="92"/>
                    <a:pt x="346" y="18"/>
                    <a:pt x="192" y="1"/>
                  </a:cubicBezTo>
                  <a:cubicBezTo>
                    <a:pt x="194" y="92"/>
                    <a:pt x="36" y="108"/>
                    <a:pt x="1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6" name="Google Shape;10536;p5"/>
            <p:cNvSpPr/>
            <p:nvPr/>
          </p:nvSpPr>
          <p:spPr>
            <a:xfrm>
              <a:off x="4449238" y="4727039"/>
              <a:ext cx="23486" cy="8250"/>
            </a:xfrm>
            <a:custGeom>
              <a:avLst/>
              <a:gdLst/>
              <a:ahLst/>
              <a:cxnLst/>
              <a:rect l="l" t="t" r="r" b="b"/>
              <a:pathLst>
                <a:path w="658" h="274" extrusionOk="0">
                  <a:moveTo>
                    <a:pt x="412" y="273"/>
                  </a:moveTo>
                  <a:cubicBezTo>
                    <a:pt x="422" y="157"/>
                    <a:pt x="657" y="147"/>
                    <a:pt x="604" y="1"/>
                  </a:cubicBezTo>
                  <a:lnTo>
                    <a:pt x="216" y="1"/>
                  </a:lnTo>
                  <a:cubicBezTo>
                    <a:pt x="1" y="131"/>
                    <a:pt x="10" y="221"/>
                    <a:pt x="412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7" name="Google Shape;10537;p5"/>
            <p:cNvSpPr/>
            <p:nvPr/>
          </p:nvSpPr>
          <p:spPr>
            <a:xfrm>
              <a:off x="2708690" y="4729387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4"/>
                  </a:moveTo>
                  <a:cubicBezTo>
                    <a:pt x="193" y="53"/>
                    <a:pt x="36" y="1"/>
                    <a:pt x="1" y="104"/>
                  </a:cubicBezTo>
                  <a:cubicBezTo>
                    <a:pt x="1" y="154"/>
                    <a:pt x="156" y="206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8" name="Google Shape;10538;p5"/>
            <p:cNvSpPr/>
            <p:nvPr/>
          </p:nvSpPr>
          <p:spPr>
            <a:xfrm>
              <a:off x="2550325" y="4729387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4"/>
                  </a:moveTo>
                  <a:cubicBezTo>
                    <a:pt x="193" y="53"/>
                    <a:pt x="36" y="1"/>
                    <a:pt x="1" y="104"/>
                  </a:cubicBezTo>
                  <a:cubicBezTo>
                    <a:pt x="1" y="154"/>
                    <a:pt x="156" y="206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9" name="Google Shape;10539;p5"/>
            <p:cNvSpPr/>
            <p:nvPr/>
          </p:nvSpPr>
          <p:spPr>
            <a:xfrm>
              <a:off x="8662517" y="4727039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0" name="Google Shape;10540;p5"/>
            <p:cNvSpPr/>
            <p:nvPr/>
          </p:nvSpPr>
          <p:spPr>
            <a:xfrm>
              <a:off x="2832576" y="4711202"/>
              <a:ext cx="26591" cy="15266"/>
            </a:xfrm>
            <a:custGeom>
              <a:avLst/>
              <a:gdLst/>
              <a:ahLst/>
              <a:cxnLst/>
              <a:rect l="l" t="t" r="r" b="b"/>
              <a:pathLst>
                <a:path w="745" h="507" extrusionOk="0">
                  <a:moveTo>
                    <a:pt x="1" y="72"/>
                  </a:moveTo>
                  <a:lnTo>
                    <a:pt x="1" y="435"/>
                  </a:lnTo>
                  <a:cubicBezTo>
                    <a:pt x="745" y="507"/>
                    <a:pt x="745" y="0"/>
                    <a:pt x="1" y="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1" name="Google Shape;10541;p5"/>
            <p:cNvSpPr/>
            <p:nvPr/>
          </p:nvSpPr>
          <p:spPr>
            <a:xfrm>
              <a:off x="2912847" y="4703012"/>
              <a:ext cx="37156" cy="15838"/>
            </a:xfrm>
            <a:custGeom>
              <a:avLst/>
              <a:gdLst/>
              <a:ahLst/>
              <a:cxnLst/>
              <a:rect l="l" t="t" r="r" b="b"/>
              <a:pathLst>
                <a:path w="1041" h="526" extrusionOk="0">
                  <a:moveTo>
                    <a:pt x="836" y="526"/>
                  </a:moveTo>
                  <a:cubicBezTo>
                    <a:pt x="1041" y="1"/>
                    <a:pt x="1" y="488"/>
                    <a:pt x="836" y="5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2" name="Google Shape;10542;p5"/>
            <p:cNvSpPr/>
            <p:nvPr/>
          </p:nvSpPr>
          <p:spPr>
            <a:xfrm>
              <a:off x="7871051" y="4700603"/>
              <a:ext cx="34372" cy="16290"/>
            </a:xfrm>
            <a:custGeom>
              <a:avLst/>
              <a:gdLst/>
              <a:ahLst/>
              <a:cxnLst/>
              <a:rect l="l" t="t" r="r" b="b"/>
              <a:pathLst>
                <a:path w="963" h="541" extrusionOk="0">
                  <a:moveTo>
                    <a:pt x="0" y="424"/>
                  </a:moveTo>
                  <a:cubicBezTo>
                    <a:pt x="251" y="540"/>
                    <a:pt x="709" y="540"/>
                    <a:pt x="962" y="424"/>
                  </a:cubicBezTo>
                  <a:cubicBezTo>
                    <a:pt x="960" y="0"/>
                    <a:pt x="3" y="0"/>
                    <a:pt x="0" y="4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3" name="Google Shape;10543;p5"/>
            <p:cNvSpPr/>
            <p:nvPr/>
          </p:nvSpPr>
          <p:spPr>
            <a:xfrm>
              <a:off x="7733351" y="4713369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0"/>
                  </a:moveTo>
                  <a:cubicBezTo>
                    <a:pt x="236" y="22"/>
                    <a:pt x="5" y="3"/>
                    <a:pt x="1" y="90"/>
                  </a:cubicBezTo>
                  <a:cubicBezTo>
                    <a:pt x="148" y="71"/>
                    <a:pt x="381" y="89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4" name="Google Shape;10544;p5"/>
            <p:cNvSpPr/>
            <p:nvPr/>
          </p:nvSpPr>
          <p:spPr>
            <a:xfrm>
              <a:off x="8455183" y="4707950"/>
              <a:ext cx="21558" cy="6353"/>
            </a:xfrm>
            <a:custGeom>
              <a:avLst/>
              <a:gdLst/>
              <a:ahLst/>
              <a:cxnLst/>
              <a:rect l="l" t="t" r="r" b="b"/>
              <a:pathLst>
                <a:path w="604" h="211" extrusionOk="0">
                  <a:moveTo>
                    <a:pt x="604" y="180"/>
                  </a:moveTo>
                  <a:lnTo>
                    <a:pt x="604" y="0"/>
                  </a:lnTo>
                  <a:lnTo>
                    <a:pt x="25" y="0"/>
                  </a:lnTo>
                  <a:cubicBezTo>
                    <a:pt x="0" y="161"/>
                    <a:pt x="215" y="210"/>
                    <a:pt x="604" y="18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5" name="Google Shape;10545;p5"/>
            <p:cNvSpPr/>
            <p:nvPr/>
          </p:nvSpPr>
          <p:spPr>
            <a:xfrm>
              <a:off x="8538666" y="4701175"/>
              <a:ext cx="13813" cy="7467"/>
            </a:xfrm>
            <a:custGeom>
              <a:avLst/>
              <a:gdLst/>
              <a:ahLst/>
              <a:cxnLst/>
              <a:rect l="l" t="t" r="r" b="b"/>
              <a:pathLst>
                <a:path w="387" h="248" extrusionOk="0">
                  <a:moveTo>
                    <a:pt x="387" y="134"/>
                  </a:moveTo>
                  <a:cubicBezTo>
                    <a:pt x="170" y="143"/>
                    <a:pt x="88" y="1"/>
                    <a:pt x="2" y="134"/>
                  </a:cubicBezTo>
                  <a:cubicBezTo>
                    <a:pt x="1" y="225"/>
                    <a:pt x="337" y="247"/>
                    <a:pt x="387" y="13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6" name="Google Shape;10546;p5"/>
            <p:cNvSpPr/>
            <p:nvPr/>
          </p:nvSpPr>
          <p:spPr>
            <a:xfrm>
              <a:off x="3723873" y="4701687"/>
              <a:ext cx="13884" cy="4246"/>
            </a:xfrm>
            <a:custGeom>
              <a:avLst/>
              <a:gdLst/>
              <a:ahLst/>
              <a:cxnLst/>
              <a:rect l="l" t="t" r="r" b="b"/>
              <a:pathLst>
                <a:path w="389" h="141" extrusionOk="0">
                  <a:moveTo>
                    <a:pt x="289" y="25"/>
                  </a:moveTo>
                  <a:cubicBezTo>
                    <a:pt x="238" y="1"/>
                    <a:pt x="1" y="68"/>
                    <a:pt x="99" y="117"/>
                  </a:cubicBezTo>
                  <a:cubicBezTo>
                    <a:pt x="151" y="140"/>
                    <a:pt x="389" y="72"/>
                    <a:pt x="289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7" name="Google Shape;10547;p5"/>
            <p:cNvSpPr/>
            <p:nvPr/>
          </p:nvSpPr>
          <p:spPr>
            <a:xfrm>
              <a:off x="7857202" y="4694220"/>
              <a:ext cx="13884" cy="5510"/>
            </a:xfrm>
            <a:custGeom>
              <a:avLst/>
              <a:gdLst/>
              <a:ahLst/>
              <a:cxnLst/>
              <a:rect l="l" t="t" r="r" b="b"/>
              <a:pathLst>
                <a:path w="389" h="183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8" name="Google Shape;10548;p5"/>
            <p:cNvSpPr/>
            <p:nvPr/>
          </p:nvSpPr>
          <p:spPr>
            <a:xfrm>
              <a:off x="8007786" y="4691481"/>
              <a:ext cx="21558" cy="6383"/>
            </a:xfrm>
            <a:custGeom>
              <a:avLst/>
              <a:gdLst/>
              <a:ahLst/>
              <a:cxnLst/>
              <a:rect l="l" t="t" r="r" b="b"/>
              <a:pathLst>
                <a:path w="604" h="212" extrusionOk="0">
                  <a:moveTo>
                    <a:pt x="603" y="182"/>
                  </a:moveTo>
                  <a:lnTo>
                    <a:pt x="603" y="0"/>
                  </a:lnTo>
                  <a:lnTo>
                    <a:pt x="24" y="0"/>
                  </a:lnTo>
                  <a:cubicBezTo>
                    <a:pt x="0" y="163"/>
                    <a:pt x="217" y="212"/>
                    <a:pt x="603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9" name="Google Shape;10549;p5"/>
            <p:cNvSpPr/>
            <p:nvPr/>
          </p:nvSpPr>
          <p:spPr>
            <a:xfrm>
              <a:off x="7705797" y="4686061"/>
              <a:ext cx="20666" cy="8220"/>
            </a:xfrm>
            <a:custGeom>
              <a:avLst/>
              <a:gdLst/>
              <a:ahLst/>
              <a:cxnLst/>
              <a:rect l="l" t="t" r="r" b="b"/>
              <a:pathLst>
                <a:path w="579" h="273" extrusionOk="0">
                  <a:moveTo>
                    <a:pt x="578" y="90"/>
                  </a:moveTo>
                  <a:cubicBezTo>
                    <a:pt x="384" y="90"/>
                    <a:pt x="350" y="18"/>
                    <a:pt x="193" y="0"/>
                  </a:cubicBezTo>
                  <a:cubicBezTo>
                    <a:pt x="195" y="91"/>
                    <a:pt x="37" y="108"/>
                    <a:pt x="0" y="182"/>
                  </a:cubicBezTo>
                  <a:cubicBezTo>
                    <a:pt x="195" y="182"/>
                    <a:pt x="229" y="255"/>
                    <a:pt x="388" y="273"/>
                  </a:cubicBezTo>
                  <a:cubicBezTo>
                    <a:pt x="383" y="180"/>
                    <a:pt x="542" y="162"/>
                    <a:pt x="578" y="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0" name="Google Shape;10550;p5"/>
            <p:cNvSpPr/>
            <p:nvPr/>
          </p:nvSpPr>
          <p:spPr>
            <a:xfrm>
              <a:off x="7571525" y="469072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0" y="25"/>
                  </a:moveTo>
                  <a:cubicBezTo>
                    <a:pt x="238" y="0"/>
                    <a:pt x="0" y="70"/>
                    <a:pt x="99" y="117"/>
                  </a:cubicBezTo>
                  <a:cubicBezTo>
                    <a:pt x="152" y="141"/>
                    <a:pt x="392" y="72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1" name="Google Shape;10551;p5"/>
            <p:cNvSpPr/>
            <p:nvPr/>
          </p:nvSpPr>
          <p:spPr>
            <a:xfrm>
              <a:off x="6703856" y="4679317"/>
              <a:ext cx="31481" cy="13911"/>
            </a:xfrm>
            <a:custGeom>
              <a:avLst/>
              <a:gdLst/>
              <a:ahLst/>
              <a:cxnLst/>
              <a:rect l="l" t="t" r="r" b="b"/>
              <a:pathLst>
                <a:path w="882" h="462" extrusionOk="0">
                  <a:moveTo>
                    <a:pt x="690" y="404"/>
                  </a:moveTo>
                  <a:cubicBezTo>
                    <a:pt x="703" y="404"/>
                    <a:pt x="678" y="321"/>
                    <a:pt x="690" y="313"/>
                  </a:cubicBezTo>
                  <a:cubicBezTo>
                    <a:pt x="710" y="302"/>
                    <a:pt x="872" y="125"/>
                    <a:pt x="882" y="130"/>
                  </a:cubicBezTo>
                  <a:cubicBezTo>
                    <a:pt x="672" y="1"/>
                    <a:pt x="1" y="462"/>
                    <a:pt x="690" y="4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2" name="Google Shape;10552;p5"/>
            <p:cNvSpPr/>
            <p:nvPr/>
          </p:nvSpPr>
          <p:spPr>
            <a:xfrm>
              <a:off x="7516773" y="4677480"/>
              <a:ext cx="23878" cy="5811"/>
            </a:xfrm>
            <a:custGeom>
              <a:avLst/>
              <a:gdLst/>
              <a:ahLst/>
              <a:cxnLst/>
              <a:rect l="l" t="t" r="r" b="b"/>
              <a:pathLst>
                <a:path w="669" h="193" extrusionOk="0">
                  <a:moveTo>
                    <a:pt x="477" y="192"/>
                  </a:moveTo>
                  <a:cubicBezTo>
                    <a:pt x="476" y="102"/>
                    <a:pt x="633" y="85"/>
                    <a:pt x="669" y="11"/>
                  </a:cubicBezTo>
                  <a:cubicBezTo>
                    <a:pt x="366" y="20"/>
                    <a:pt x="0" y="1"/>
                    <a:pt x="92" y="1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3" name="Google Shape;10553;p5"/>
            <p:cNvSpPr/>
            <p:nvPr/>
          </p:nvSpPr>
          <p:spPr>
            <a:xfrm>
              <a:off x="2639840" y="4677480"/>
              <a:ext cx="7031" cy="6173"/>
            </a:xfrm>
            <a:custGeom>
              <a:avLst/>
              <a:gdLst/>
              <a:ahLst/>
              <a:cxnLst/>
              <a:rect l="l" t="t" r="r" b="b"/>
              <a:pathLst>
                <a:path w="197" h="205" extrusionOk="0">
                  <a:moveTo>
                    <a:pt x="192" y="102"/>
                  </a:moveTo>
                  <a:cubicBezTo>
                    <a:pt x="196" y="53"/>
                    <a:pt x="38" y="1"/>
                    <a:pt x="0" y="102"/>
                  </a:cubicBezTo>
                  <a:cubicBezTo>
                    <a:pt x="0" y="152"/>
                    <a:pt x="160" y="204"/>
                    <a:pt x="192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4" name="Google Shape;10554;p5"/>
            <p:cNvSpPr/>
            <p:nvPr/>
          </p:nvSpPr>
          <p:spPr>
            <a:xfrm>
              <a:off x="8724478" y="4655200"/>
              <a:ext cx="56251" cy="27942"/>
            </a:xfrm>
            <a:custGeom>
              <a:avLst/>
              <a:gdLst/>
              <a:ahLst/>
              <a:cxnLst/>
              <a:rect l="l" t="t" r="r" b="b"/>
              <a:pathLst>
                <a:path w="1576" h="928" extrusionOk="0">
                  <a:moveTo>
                    <a:pt x="1350" y="25"/>
                  </a:moveTo>
                  <a:cubicBezTo>
                    <a:pt x="337" y="0"/>
                    <a:pt x="143" y="365"/>
                    <a:pt x="0" y="751"/>
                  </a:cubicBezTo>
                  <a:cubicBezTo>
                    <a:pt x="819" y="927"/>
                    <a:pt x="1576" y="606"/>
                    <a:pt x="135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5" name="Google Shape;10555;p5"/>
            <p:cNvSpPr/>
            <p:nvPr/>
          </p:nvSpPr>
          <p:spPr>
            <a:xfrm>
              <a:off x="7864126" y="4677781"/>
              <a:ext cx="13813" cy="2800"/>
            </a:xfrm>
            <a:custGeom>
              <a:avLst/>
              <a:gdLst/>
              <a:ahLst/>
              <a:cxnLst/>
              <a:rect l="l" t="t" r="r" b="b"/>
              <a:pathLst>
                <a:path w="387" h="93" extrusionOk="0">
                  <a:moveTo>
                    <a:pt x="386" y="1"/>
                  </a:moveTo>
                  <a:cubicBezTo>
                    <a:pt x="236" y="23"/>
                    <a:pt x="6" y="5"/>
                    <a:pt x="1" y="92"/>
                  </a:cubicBezTo>
                  <a:cubicBezTo>
                    <a:pt x="150" y="71"/>
                    <a:pt x="379" y="90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6" name="Google Shape;10556;p5"/>
            <p:cNvSpPr/>
            <p:nvPr/>
          </p:nvSpPr>
          <p:spPr>
            <a:xfrm>
              <a:off x="2749985" y="4655952"/>
              <a:ext cx="51183" cy="19120"/>
            </a:xfrm>
            <a:custGeom>
              <a:avLst/>
              <a:gdLst/>
              <a:ahLst/>
              <a:cxnLst/>
              <a:rect l="l" t="t" r="r" b="b"/>
              <a:pathLst>
                <a:path w="1434" h="635" extrusionOk="0">
                  <a:moveTo>
                    <a:pt x="965" y="635"/>
                  </a:moveTo>
                  <a:cubicBezTo>
                    <a:pt x="1433" y="404"/>
                    <a:pt x="885" y="139"/>
                    <a:pt x="578" y="0"/>
                  </a:cubicBezTo>
                  <a:cubicBezTo>
                    <a:pt x="546" y="106"/>
                    <a:pt x="274" y="99"/>
                    <a:pt x="0" y="90"/>
                  </a:cubicBezTo>
                  <a:cubicBezTo>
                    <a:pt x="106" y="374"/>
                    <a:pt x="461" y="542"/>
                    <a:pt x="965" y="6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7" name="Google Shape;10557;p5"/>
            <p:cNvSpPr/>
            <p:nvPr/>
          </p:nvSpPr>
          <p:spPr>
            <a:xfrm>
              <a:off x="1998886" y="4666882"/>
              <a:ext cx="23450" cy="8190"/>
            </a:xfrm>
            <a:custGeom>
              <a:avLst/>
              <a:gdLst/>
              <a:ahLst/>
              <a:cxnLst/>
              <a:rect l="l" t="t" r="r" b="b"/>
              <a:pathLst>
                <a:path w="657" h="272" extrusionOk="0">
                  <a:moveTo>
                    <a:pt x="411" y="272"/>
                  </a:moveTo>
                  <a:cubicBezTo>
                    <a:pt x="420" y="157"/>
                    <a:pt x="656" y="146"/>
                    <a:pt x="603" y="0"/>
                  </a:cubicBezTo>
                  <a:lnTo>
                    <a:pt x="218" y="0"/>
                  </a:lnTo>
                  <a:cubicBezTo>
                    <a:pt x="1" y="131"/>
                    <a:pt x="9" y="223"/>
                    <a:pt x="411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8" name="Google Shape;10558;p5"/>
            <p:cNvSpPr/>
            <p:nvPr/>
          </p:nvSpPr>
          <p:spPr>
            <a:xfrm>
              <a:off x="5533984" y="4660649"/>
              <a:ext cx="14206" cy="4276"/>
            </a:xfrm>
            <a:custGeom>
              <a:avLst/>
              <a:gdLst/>
              <a:ahLst/>
              <a:cxnLst/>
              <a:rect l="l" t="t" r="r" b="b"/>
              <a:pathLst>
                <a:path w="398" h="142" extrusionOk="0">
                  <a:moveTo>
                    <a:pt x="103" y="117"/>
                  </a:moveTo>
                  <a:cubicBezTo>
                    <a:pt x="156" y="142"/>
                    <a:pt x="398" y="73"/>
                    <a:pt x="295" y="26"/>
                  </a:cubicBezTo>
                  <a:cubicBezTo>
                    <a:pt x="242" y="1"/>
                    <a:pt x="1" y="70"/>
                    <a:pt x="103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9" name="Google Shape;10559;p5"/>
            <p:cNvSpPr/>
            <p:nvPr/>
          </p:nvSpPr>
          <p:spPr>
            <a:xfrm>
              <a:off x="1603849" y="466064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5" y="142"/>
                    <a:pt x="391" y="73"/>
                    <a:pt x="293" y="26"/>
                  </a:cubicBezTo>
                  <a:cubicBezTo>
                    <a:pt x="240" y="1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0" name="Google Shape;10560;p5"/>
            <p:cNvSpPr/>
            <p:nvPr/>
          </p:nvSpPr>
          <p:spPr>
            <a:xfrm>
              <a:off x="7770971" y="465246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5"/>
                  </a:moveTo>
                  <a:cubicBezTo>
                    <a:pt x="240" y="0"/>
                    <a:pt x="0" y="69"/>
                    <a:pt x="102" y="116"/>
                  </a:cubicBezTo>
                  <a:cubicBezTo>
                    <a:pt x="156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1" name="Google Shape;10561;p5"/>
            <p:cNvSpPr/>
            <p:nvPr/>
          </p:nvSpPr>
          <p:spPr>
            <a:xfrm>
              <a:off x="4234266" y="4644060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50" y="304"/>
                  </a:moveTo>
                  <a:cubicBezTo>
                    <a:pt x="1113" y="1"/>
                    <a:pt x="1" y="524"/>
                    <a:pt x="650" y="3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2" name="Google Shape;10562;p5"/>
            <p:cNvSpPr/>
            <p:nvPr/>
          </p:nvSpPr>
          <p:spPr>
            <a:xfrm>
              <a:off x="943728" y="4641019"/>
              <a:ext cx="31802" cy="16139"/>
            </a:xfrm>
            <a:custGeom>
              <a:avLst/>
              <a:gdLst/>
              <a:ahLst/>
              <a:cxnLst/>
              <a:rect l="l" t="t" r="r" b="b"/>
              <a:pathLst>
                <a:path w="891" h="536" extrusionOk="0">
                  <a:moveTo>
                    <a:pt x="853" y="496"/>
                  </a:moveTo>
                  <a:cubicBezTo>
                    <a:pt x="891" y="235"/>
                    <a:pt x="878" y="0"/>
                    <a:pt x="273" y="43"/>
                  </a:cubicBezTo>
                  <a:cubicBezTo>
                    <a:pt x="216" y="165"/>
                    <a:pt x="1" y="216"/>
                    <a:pt x="81" y="406"/>
                  </a:cubicBezTo>
                  <a:cubicBezTo>
                    <a:pt x="340" y="435"/>
                    <a:pt x="451" y="535"/>
                    <a:pt x="853" y="4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3" name="Google Shape;10563;p5"/>
            <p:cNvSpPr/>
            <p:nvPr/>
          </p:nvSpPr>
          <p:spPr>
            <a:xfrm>
              <a:off x="870952" y="4639543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1" y="181"/>
                  </a:moveTo>
                  <a:lnTo>
                    <a:pt x="386" y="181"/>
                  </a:lnTo>
                  <a:lnTo>
                    <a:pt x="386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4" name="Google Shape;10564;p5"/>
            <p:cNvSpPr/>
            <p:nvPr/>
          </p:nvSpPr>
          <p:spPr>
            <a:xfrm>
              <a:off x="8366560" y="4631354"/>
              <a:ext cx="22593" cy="11773"/>
            </a:xfrm>
            <a:custGeom>
              <a:avLst/>
              <a:gdLst/>
              <a:ahLst/>
              <a:cxnLst/>
              <a:rect l="l" t="t" r="r" b="b"/>
              <a:pathLst>
                <a:path w="633" h="391" extrusionOk="0">
                  <a:moveTo>
                    <a:pt x="193" y="0"/>
                  </a:moveTo>
                  <a:cubicBezTo>
                    <a:pt x="203" y="124"/>
                    <a:pt x="104" y="198"/>
                    <a:pt x="1" y="273"/>
                  </a:cubicBezTo>
                  <a:cubicBezTo>
                    <a:pt x="249" y="277"/>
                    <a:pt x="270" y="390"/>
                    <a:pt x="578" y="364"/>
                  </a:cubicBezTo>
                  <a:cubicBezTo>
                    <a:pt x="632" y="157"/>
                    <a:pt x="532" y="21"/>
                    <a:pt x="1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5" name="Google Shape;10565;p5"/>
            <p:cNvSpPr/>
            <p:nvPr/>
          </p:nvSpPr>
          <p:spPr>
            <a:xfrm>
              <a:off x="7185731" y="4631354"/>
              <a:ext cx="31374" cy="13429"/>
            </a:xfrm>
            <a:custGeom>
              <a:avLst/>
              <a:gdLst/>
              <a:ahLst/>
              <a:cxnLst/>
              <a:rect l="l" t="t" r="r" b="b"/>
              <a:pathLst>
                <a:path w="879" h="446" extrusionOk="0">
                  <a:moveTo>
                    <a:pt x="878" y="181"/>
                  </a:moveTo>
                  <a:cubicBezTo>
                    <a:pt x="624" y="181"/>
                    <a:pt x="706" y="22"/>
                    <a:pt x="493" y="0"/>
                  </a:cubicBezTo>
                  <a:cubicBezTo>
                    <a:pt x="477" y="144"/>
                    <a:pt x="1" y="72"/>
                    <a:pt x="107" y="273"/>
                  </a:cubicBezTo>
                  <a:cubicBezTo>
                    <a:pt x="594" y="283"/>
                    <a:pt x="712" y="445"/>
                    <a:pt x="878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6" name="Google Shape;10566;p5"/>
            <p:cNvSpPr/>
            <p:nvPr/>
          </p:nvSpPr>
          <p:spPr>
            <a:xfrm>
              <a:off x="3747965" y="4636442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4"/>
                  </a:moveTo>
                  <a:cubicBezTo>
                    <a:pt x="197" y="53"/>
                    <a:pt x="39" y="1"/>
                    <a:pt x="5" y="104"/>
                  </a:cubicBezTo>
                  <a:cubicBezTo>
                    <a:pt x="1" y="152"/>
                    <a:pt x="160" y="206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7" name="Google Shape;10567;p5"/>
            <p:cNvSpPr/>
            <p:nvPr/>
          </p:nvSpPr>
          <p:spPr>
            <a:xfrm>
              <a:off x="3331191" y="4624609"/>
              <a:ext cx="31445" cy="13911"/>
            </a:xfrm>
            <a:custGeom>
              <a:avLst/>
              <a:gdLst/>
              <a:ahLst/>
              <a:cxnLst/>
              <a:rect l="l" t="t" r="r" b="b"/>
              <a:pathLst>
                <a:path w="881" h="462" extrusionOk="0">
                  <a:moveTo>
                    <a:pt x="687" y="314"/>
                  </a:moveTo>
                  <a:cubicBezTo>
                    <a:pt x="705" y="304"/>
                    <a:pt x="872" y="126"/>
                    <a:pt x="880" y="131"/>
                  </a:cubicBezTo>
                  <a:cubicBezTo>
                    <a:pt x="671" y="1"/>
                    <a:pt x="0" y="462"/>
                    <a:pt x="687" y="403"/>
                  </a:cubicBezTo>
                  <a:cubicBezTo>
                    <a:pt x="697" y="405"/>
                    <a:pt x="676" y="322"/>
                    <a:pt x="687" y="3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8" name="Google Shape;10568;p5"/>
            <p:cNvSpPr/>
            <p:nvPr/>
          </p:nvSpPr>
          <p:spPr>
            <a:xfrm>
              <a:off x="4828642" y="4625874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5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9" name="Google Shape;10569;p5"/>
            <p:cNvSpPr/>
            <p:nvPr/>
          </p:nvSpPr>
          <p:spPr>
            <a:xfrm>
              <a:off x="3892552" y="462277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4"/>
                  </a:moveTo>
                  <a:cubicBezTo>
                    <a:pt x="192" y="53"/>
                    <a:pt x="38" y="0"/>
                    <a:pt x="0" y="104"/>
                  </a:cubicBezTo>
                  <a:cubicBezTo>
                    <a:pt x="0" y="153"/>
                    <a:pt x="158" y="207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0" name="Google Shape;10570;p5"/>
            <p:cNvSpPr/>
            <p:nvPr/>
          </p:nvSpPr>
          <p:spPr>
            <a:xfrm>
              <a:off x="2385179" y="4625874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1"/>
                  </a:moveTo>
                  <a:cubicBezTo>
                    <a:pt x="237" y="21"/>
                    <a:pt x="6" y="2"/>
                    <a:pt x="0" y="91"/>
                  </a:cubicBezTo>
                  <a:cubicBezTo>
                    <a:pt x="149" y="71"/>
                    <a:pt x="379" y="89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1" name="Google Shape;10571;p5"/>
            <p:cNvSpPr/>
            <p:nvPr/>
          </p:nvSpPr>
          <p:spPr>
            <a:xfrm>
              <a:off x="5465171" y="4622381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38" y="0"/>
                    <a:pt x="1" y="70"/>
                    <a:pt x="101" y="117"/>
                  </a:cubicBezTo>
                  <a:cubicBezTo>
                    <a:pt x="156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2" name="Google Shape;10572;p5"/>
            <p:cNvSpPr/>
            <p:nvPr/>
          </p:nvSpPr>
          <p:spPr>
            <a:xfrm>
              <a:off x="6687081" y="4620424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5" y="0"/>
                  </a:moveTo>
                  <a:cubicBezTo>
                    <a:pt x="236" y="21"/>
                    <a:pt x="6" y="3"/>
                    <a:pt x="1" y="92"/>
                  </a:cubicBezTo>
                  <a:cubicBezTo>
                    <a:pt x="151" y="69"/>
                    <a:pt x="379" y="89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3" name="Google Shape;10573;p5"/>
            <p:cNvSpPr/>
            <p:nvPr/>
          </p:nvSpPr>
          <p:spPr>
            <a:xfrm>
              <a:off x="2488400" y="4619973"/>
              <a:ext cx="20702" cy="3704"/>
            </a:xfrm>
            <a:custGeom>
              <a:avLst/>
              <a:gdLst/>
              <a:ahLst/>
              <a:cxnLst/>
              <a:rect l="l" t="t" r="r" b="b"/>
              <a:pathLst>
                <a:path w="580" h="123" extrusionOk="0">
                  <a:moveTo>
                    <a:pt x="579" y="15"/>
                  </a:moveTo>
                  <a:cubicBezTo>
                    <a:pt x="352" y="31"/>
                    <a:pt x="32" y="1"/>
                    <a:pt x="1" y="107"/>
                  </a:cubicBezTo>
                  <a:cubicBezTo>
                    <a:pt x="227" y="91"/>
                    <a:pt x="547" y="122"/>
                    <a:pt x="579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4" name="Google Shape;10574;p5"/>
            <p:cNvSpPr/>
            <p:nvPr/>
          </p:nvSpPr>
          <p:spPr>
            <a:xfrm>
              <a:off x="2402311" y="4619642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2" y="26"/>
                  </a:moveTo>
                  <a:cubicBezTo>
                    <a:pt x="238" y="0"/>
                    <a:pt x="1" y="71"/>
                    <a:pt x="100" y="118"/>
                  </a:cubicBezTo>
                  <a:cubicBezTo>
                    <a:pt x="152" y="141"/>
                    <a:pt x="391" y="72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5" name="Google Shape;10575;p5"/>
            <p:cNvSpPr/>
            <p:nvPr/>
          </p:nvSpPr>
          <p:spPr>
            <a:xfrm>
              <a:off x="1400762" y="4617353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2"/>
                  </a:moveTo>
                  <a:cubicBezTo>
                    <a:pt x="197" y="53"/>
                    <a:pt x="40" y="0"/>
                    <a:pt x="5" y="102"/>
                  </a:cubicBezTo>
                  <a:cubicBezTo>
                    <a:pt x="1" y="152"/>
                    <a:pt x="160" y="205"/>
                    <a:pt x="195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6" name="Google Shape;10576;p5"/>
            <p:cNvSpPr/>
            <p:nvPr/>
          </p:nvSpPr>
          <p:spPr>
            <a:xfrm>
              <a:off x="5475664" y="4612205"/>
              <a:ext cx="14991" cy="9214"/>
            </a:xfrm>
            <a:custGeom>
              <a:avLst/>
              <a:gdLst/>
              <a:ahLst/>
              <a:cxnLst/>
              <a:rect l="l" t="t" r="r" b="b"/>
              <a:pathLst>
                <a:path w="420" h="306" extrusionOk="0">
                  <a:moveTo>
                    <a:pt x="387" y="273"/>
                  </a:moveTo>
                  <a:cubicBezTo>
                    <a:pt x="358" y="166"/>
                    <a:pt x="420" y="16"/>
                    <a:pt x="195" y="0"/>
                  </a:cubicBezTo>
                  <a:cubicBezTo>
                    <a:pt x="182" y="56"/>
                    <a:pt x="165" y="109"/>
                    <a:pt x="1" y="93"/>
                  </a:cubicBezTo>
                  <a:cubicBezTo>
                    <a:pt x="23" y="201"/>
                    <a:pt x="61" y="306"/>
                    <a:pt x="387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7" name="Google Shape;10577;p5"/>
            <p:cNvSpPr/>
            <p:nvPr/>
          </p:nvSpPr>
          <p:spPr>
            <a:xfrm>
              <a:off x="5273612" y="4608501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8" y="305"/>
                  </a:moveTo>
                  <a:cubicBezTo>
                    <a:pt x="1114" y="1"/>
                    <a:pt x="0" y="524"/>
                    <a:pt x="648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8" name="Google Shape;10578;p5"/>
            <p:cNvSpPr/>
            <p:nvPr/>
          </p:nvSpPr>
          <p:spPr>
            <a:xfrm>
              <a:off x="7743274" y="4603985"/>
              <a:ext cx="28233" cy="13700"/>
            </a:xfrm>
            <a:custGeom>
              <a:avLst/>
              <a:gdLst/>
              <a:ahLst/>
              <a:cxnLst/>
              <a:rect l="l" t="t" r="r" b="b"/>
              <a:pathLst>
                <a:path w="791" h="455" extrusionOk="0">
                  <a:moveTo>
                    <a:pt x="494" y="455"/>
                  </a:moveTo>
                  <a:cubicBezTo>
                    <a:pt x="755" y="340"/>
                    <a:pt x="791" y="10"/>
                    <a:pt x="301" y="1"/>
                  </a:cubicBezTo>
                  <a:cubicBezTo>
                    <a:pt x="39" y="115"/>
                    <a:pt x="1" y="446"/>
                    <a:pt x="494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9" name="Google Shape;10579;p5"/>
            <p:cNvSpPr/>
            <p:nvPr/>
          </p:nvSpPr>
          <p:spPr>
            <a:xfrm>
              <a:off x="6817891" y="4612175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0" y="91"/>
                  </a:moveTo>
                  <a:cubicBezTo>
                    <a:pt x="150" y="72"/>
                    <a:pt x="382" y="89"/>
                    <a:pt x="385" y="0"/>
                  </a:cubicBezTo>
                  <a:cubicBezTo>
                    <a:pt x="236" y="22"/>
                    <a:pt x="8" y="4"/>
                    <a:pt x="0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0" name="Google Shape;10580;p5"/>
            <p:cNvSpPr/>
            <p:nvPr/>
          </p:nvSpPr>
          <p:spPr>
            <a:xfrm>
              <a:off x="5802922" y="4609104"/>
              <a:ext cx="23843" cy="5841"/>
            </a:xfrm>
            <a:custGeom>
              <a:avLst/>
              <a:gdLst/>
              <a:ahLst/>
              <a:cxnLst/>
              <a:rect l="l" t="t" r="r" b="b"/>
              <a:pathLst>
                <a:path w="668" h="194" extrusionOk="0">
                  <a:moveTo>
                    <a:pt x="88" y="193"/>
                  </a:moveTo>
                  <a:lnTo>
                    <a:pt x="473" y="193"/>
                  </a:lnTo>
                  <a:cubicBezTo>
                    <a:pt x="473" y="102"/>
                    <a:pt x="631" y="86"/>
                    <a:pt x="667" y="13"/>
                  </a:cubicBezTo>
                  <a:cubicBezTo>
                    <a:pt x="363" y="21"/>
                    <a:pt x="0" y="0"/>
                    <a:pt x="88" y="1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1" name="Google Shape;10581;p5"/>
            <p:cNvSpPr/>
            <p:nvPr/>
          </p:nvSpPr>
          <p:spPr>
            <a:xfrm>
              <a:off x="8204983" y="4606394"/>
              <a:ext cx="23985" cy="5871"/>
            </a:xfrm>
            <a:custGeom>
              <a:avLst/>
              <a:gdLst/>
              <a:ahLst/>
              <a:cxnLst/>
              <a:rect l="l" t="t" r="r" b="b"/>
              <a:pathLst>
                <a:path w="672" h="195" extrusionOk="0">
                  <a:moveTo>
                    <a:pt x="477" y="195"/>
                  </a:moveTo>
                  <a:cubicBezTo>
                    <a:pt x="476" y="103"/>
                    <a:pt x="634" y="86"/>
                    <a:pt x="672" y="13"/>
                  </a:cubicBezTo>
                  <a:cubicBezTo>
                    <a:pt x="366" y="21"/>
                    <a:pt x="1" y="0"/>
                    <a:pt x="91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2" name="Google Shape;10582;p5"/>
            <p:cNvSpPr/>
            <p:nvPr/>
          </p:nvSpPr>
          <p:spPr>
            <a:xfrm>
              <a:off x="8251062" y="4594170"/>
              <a:ext cx="21987" cy="16199"/>
            </a:xfrm>
            <a:custGeom>
              <a:avLst/>
              <a:gdLst/>
              <a:ahLst/>
              <a:cxnLst/>
              <a:rect l="l" t="t" r="r" b="b"/>
              <a:pathLst>
                <a:path w="616" h="538" extrusionOk="0">
                  <a:moveTo>
                    <a:pt x="344" y="509"/>
                  </a:moveTo>
                  <a:cubicBezTo>
                    <a:pt x="404" y="387"/>
                    <a:pt x="616" y="334"/>
                    <a:pt x="536" y="145"/>
                  </a:cubicBezTo>
                  <a:cubicBezTo>
                    <a:pt x="1" y="0"/>
                    <a:pt x="6" y="538"/>
                    <a:pt x="344" y="50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3" name="Google Shape;10583;p5"/>
            <p:cNvSpPr/>
            <p:nvPr/>
          </p:nvSpPr>
          <p:spPr>
            <a:xfrm>
              <a:off x="8160119" y="4603985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1" y="1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4" name="Google Shape;10584;p5"/>
            <p:cNvSpPr/>
            <p:nvPr/>
          </p:nvSpPr>
          <p:spPr>
            <a:xfrm>
              <a:off x="8562580" y="4603232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3" y="26"/>
                  </a:moveTo>
                  <a:cubicBezTo>
                    <a:pt x="239" y="1"/>
                    <a:pt x="0" y="69"/>
                    <a:pt x="101" y="117"/>
                  </a:cubicBezTo>
                  <a:cubicBezTo>
                    <a:pt x="154" y="140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5" name="Google Shape;10585;p5"/>
            <p:cNvSpPr/>
            <p:nvPr/>
          </p:nvSpPr>
          <p:spPr>
            <a:xfrm>
              <a:off x="6329234" y="4598355"/>
              <a:ext cx="23807" cy="6052"/>
            </a:xfrm>
            <a:custGeom>
              <a:avLst/>
              <a:gdLst/>
              <a:ahLst/>
              <a:cxnLst/>
              <a:rect l="l" t="t" r="r" b="b"/>
              <a:pathLst>
                <a:path w="667" h="201" extrusionOk="0">
                  <a:moveTo>
                    <a:pt x="576" y="6"/>
                  </a:moveTo>
                  <a:cubicBezTo>
                    <a:pt x="246" y="1"/>
                    <a:pt x="84" y="77"/>
                    <a:pt x="1" y="188"/>
                  </a:cubicBezTo>
                  <a:cubicBezTo>
                    <a:pt x="302" y="178"/>
                    <a:pt x="666" y="201"/>
                    <a:pt x="576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6" name="Google Shape;10586;p5"/>
            <p:cNvSpPr/>
            <p:nvPr/>
          </p:nvSpPr>
          <p:spPr>
            <a:xfrm>
              <a:off x="5699238" y="460049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5"/>
                  </a:moveTo>
                  <a:cubicBezTo>
                    <a:pt x="242" y="0"/>
                    <a:pt x="1" y="68"/>
                    <a:pt x="101" y="117"/>
                  </a:cubicBezTo>
                  <a:cubicBezTo>
                    <a:pt x="154" y="143"/>
                    <a:pt x="394" y="73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7" name="Google Shape;10587;p5"/>
            <p:cNvSpPr/>
            <p:nvPr/>
          </p:nvSpPr>
          <p:spPr>
            <a:xfrm>
              <a:off x="3765061" y="4600493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6" y="25"/>
                  </a:moveTo>
                  <a:cubicBezTo>
                    <a:pt x="242" y="0"/>
                    <a:pt x="1" y="68"/>
                    <a:pt x="100" y="117"/>
                  </a:cubicBezTo>
                  <a:cubicBezTo>
                    <a:pt x="154" y="143"/>
                    <a:pt x="395" y="73"/>
                    <a:pt x="296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8" name="Google Shape;10588;p5"/>
            <p:cNvSpPr/>
            <p:nvPr/>
          </p:nvSpPr>
          <p:spPr>
            <a:xfrm>
              <a:off x="8043050" y="4595224"/>
              <a:ext cx="13813" cy="6745"/>
            </a:xfrm>
            <a:custGeom>
              <a:avLst/>
              <a:gdLst/>
              <a:ahLst/>
              <a:cxnLst/>
              <a:rect l="l" t="t" r="r" b="b"/>
              <a:pathLst>
                <a:path w="387" h="224" extrusionOk="0">
                  <a:moveTo>
                    <a:pt x="387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2" y="201"/>
                    <a:pt x="339" y="224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9" name="Google Shape;10589;p5"/>
            <p:cNvSpPr/>
            <p:nvPr/>
          </p:nvSpPr>
          <p:spPr>
            <a:xfrm>
              <a:off x="6818891" y="4588359"/>
              <a:ext cx="65282" cy="12917"/>
            </a:xfrm>
            <a:custGeom>
              <a:avLst/>
              <a:gdLst/>
              <a:ahLst/>
              <a:cxnLst/>
              <a:rect l="l" t="t" r="r" b="b"/>
              <a:pathLst>
                <a:path w="1829" h="429" extrusionOk="0">
                  <a:moveTo>
                    <a:pt x="1129" y="428"/>
                  </a:moveTo>
                  <a:cubicBezTo>
                    <a:pt x="1828" y="0"/>
                    <a:pt x="1" y="308"/>
                    <a:pt x="1129" y="4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0" name="Google Shape;10590;p5"/>
            <p:cNvSpPr/>
            <p:nvPr/>
          </p:nvSpPr>
          <p:spPr>
            <a:xfrm>
              <a:off x="8101477" y="459230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38" y="1"/>
                    <a:pt x="0" y="70"/>
                    <a:pt x="98" y="117"/>
                  </a:cubicBezTo>
                  <a:cubicBezTo>
                    <a:pt x="153" y="142"/>
                    <a:pt x="393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1" name="Google Shape;10591;p5"/>
            <p:cNvSpPr/>
            <p:nvPr/>
          </p:nvSpPr>
          <p:spPr>
            <a:xfrm>
              <a:off x="5131452" y="4587606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2" name="Google Shape;10592;p5"/>
            <p:cNvSpPr/>
            <p:nvPr/>
          </p:nvSpPr>
          <p:spPr>
            <a:xfrm>
              <a:off x="48255" y="4589533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2" y="26"/>
                  </a:moveTo>
                  <a:cubicBezTo>
                    <a:pt x="240" y="0"/>
                    <a:pt x="1" y="71"/>
                    <a:pt x="102" y="116"/>
                  </a:cubicBezTo>
                  <a:cubicBezTo>
                    <a:pt x="154" y="142"/>
                    <a:pt x="391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3" name="Google Shape;10593;p5"/>
            <p:cNvSpPr/>
            <p:nvPr/>
          </p:nvSpPr>
          <p:spPr>
            <a:xfrm>
              <a:off x="1144388" y="4576707"/>
              <a:ext cx="24378" cy="11321"/>
            </a:xfrm>
            <a:custGeom>
              <a:avLst/>
              <a:gdLst/>
              <a:ahLst/>
              <a:cxnLst/>
              <a:rect l="l" t="t" r="r" b="b"/>
              <a:pathLst>
                <a:path w="683" h="376" extrusionOk="0">
                  <a:moveTo>
                    <a:pt x="630" y="362"/>
                  </a:moveTo>
                  <a:cubicBezTo>
                    <a:pt x="682" y="156"/>
                    <a:pt x="584" y="22"/>
                    <a:pt x="245" y="1"/>
                  </a:cubicBezTo>
                  <a:cubicBezTo>
                    <a:pt x="1" y="105"/>
                    <a:pt x="89" y="375"/>
                    <a:pt x="630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4" name="Google Shape;10594;p5"/>
            <p:cNvSpPr/>
            <p:nvPr/>
          </p:nvSpPr>
          <p:spPr>
            <a:xfrm>
              <a:off x="5379332" y="4567644"/>
              <a:ext cx="27590" cy="17223"/>
            </a:xfrm>
            <a:custGeom>
              <a:avLst/>
              <a:gdLst/>
              <a:ahLst/>
              <a:cxnLst/>
              <a:rect l="l" t="t" r="r" b="b"/>
              <a:pathLst>
                <a:path w="773" h="572" extrusionOk="0">
                  <a:moveTo>
                    <a:pt x="773" y="572"/>
                  </a:moveTo>
                  <a:lnTo>
                    <a:pt x="773" y="29"/>
                  </a:lnTo>
                  <a:cubicBezTo>
                    <a:pt x="63" y="0"/>
                    <a:pt x="188" y="360"/>
                    <a:pt x="0" y="5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5" name="Google Shape;10595;p5"/>
            <p:cNvSpPr/>
            <p:nvPr/>
          </p:nvSpPr>
          <p:spPr>
            <a:xfrm>
              <a:off x="4000270" y="4572973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6" y="303"/>
                  </a:moveTo>
                  <a:cubicBezTo>
                    <a:pt x="1114" y="1"/>
                    <a:pt x="0" y="524"/>
                    <a:pt x="646" y="3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6" name="Google Shape;10596;p5"/>
            <p:cNvSpPr/>
            <p:nvPr/>
          </p:nvSpPr>
          <p:spPr>
            <a:xfrm>
              <a:off x="852892" y="4568487"/>
              <a:ext cx="43973" cy="19030"/>
            </a:xfrm>
            <a:custGeom>
              <a:avLst/>
              <a:gdLst/>
              <a:ahLst/>
              <a:cxnLst/>
              <a:rect l="l" t="t" r="r" b="b"/>
              <a:pathLst>
                <a:path w="1232" h="632" extrusionOk="0">
                  <a:moveTo>
                    <a:pt x="696" y="544"/>
                  </a:moveTo>
                  <a:cubicBezTo>
                    <a:pt x="567" y="207"/>
                    <a:pt x="1231" y="13"/>
                    <a:pt x="312" y="1"/>
                  </a:cubicBezTo>
                  <a:cubicBezTo>
                    <a:pt x="430" y="187"/>
                    <a:pt x="0" y="631"/>
                    <a:pt x="696" y="5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7" name="Google Shape;10597;p5"/>
            <p:cNvSpPr/>
            <p:nvPr/>
          </p:nvSpPr>
          <p:spPr>
            <a:xfrm>
              <a:off x="3104298" y="457863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5"/>
                  </a:moveTo>
                  <a:cubicBezTo>
                    <a:pt x="156" y="140"/>
                    <a:pt x="393" y="71"/>
                    <a:pt x="294" y="24"/>
                  </a:cubicBezTo>
                  <a:cubicBezTo>
                    <a:pt x="242" y="1"/>
                    <a:pt x="0" y="68"/>
                    <a:pt x="102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8" name="Google Shape;10598;p5"/>
            <p:cNvSpPr/>
            <p:nvPr/>
          </p:nvSpPr>
          <p:spPr>
            <a:xfrm>
              <a:off x="709018" y="4578664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4" y="26"/>
                  </a:moveTo>
                  <a:cubicBezTo>
                    <a:pt x="239" y="1"/>
                    <a:pt x="0" y="67"/>
                    <a:pt x="99" y="117"/>
                  </a:cubicBezTo>
                  <a:cubicBezTo>
                    <a:pt x="152" y="141"/>
                    <a:pt x="392" y="71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9" name="Google Shape;10599;p5"/>
            <p:cNvSpPr/>
            <p:nvPr/>
          </p:nvSpPr>
          <p:spPr>
            <a:xfrm>
              <a:off x="3971574" y="457318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5"/>
                  </a:moveTo>
                  <a:cubicBezTo>
                    <a:pt x="240" y="0"/>
                    <a:pt x="0" y="68"/>
                    <a:pt x="102" y="116"/>
                  </a:cubicBezTo>
                  <a:cubicBezTo>
                    <a:pt x="154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0" name="Google Shape;10600;p5"/>
            <p:cNvSpPr/>
            <p:nvPr/>
          </p:nvSpPr>
          <p:spPr>
            <a:xfrm>
              <a:off x="309769" y="457318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5" y="25"/>
                  </a:moveTo>
                  <a:cubicBezTo>
                    <a:pt x="241" y="0"/>
                    <a:pt x="1" y="68"/>
                    <a:pt x="101" y="116"/>
                  </a:cubicBezTo>
                  <a:cubicBezTo>
                    <a:pt x="154" y="140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1" name="Google Shape;10601;p5"/>
            <p:cNvSpPr/>
            <p:nvPr/>
          </p:nvSpPr>
          <p:spPr>
            <a:xfrm>
              <a:off x="6029637" y="4570414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101" y="117"/>
                  </a:moveTo>
                  <a:cubicBezTo>
                    <a:pt x="153" y="143"/>
                    <a:pt x="394" y="73"/>
                    <a:pt x="294" y="27"/>
                  </a:cubicBezTo>
                  <a:cubicBezTo>
                    <a:pt x="242" y="1"/>
                    <a:pt x="0" y="71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2" name="Google Shape;10602;p5"/>
            <p:cNvSpPr/>
            <p:nvPr/>
          </p:nvSpPr>
          <p:spPr>
            <a:xfrm>
              <a:off x="3361386" y="4562194"/>
              <a:ext cx="35657" cy="11743"/>
            </a:xfrm>
            <a:custGeom>
              <a:avLst/>
              <a:gdLst/>
              <a:ahLst/>
              <a:cxnLst/>
              <a:rect l="l" t="t" r="r" b="b"/>
              <a:pathLst>
                <a:path w="999" h="390" extrusionOk="0">
                  <a:moveTo>
                    <a:pt x="34" y="118"/>
                  </a:moveTo>
                  <a:cubicBezTo>
                    <a:pt x="63" y="224"/>
                    <a:pt x="0" y="377"/>
                    <a:pt x="226" y="390"/>
                  </a:cubicBezTo>
                  <a:cubicBezTo>
                    <a:pt x="245" y="158"/>
                    <a:pt x="979" y="261"/>
                    <a:pt x="999" y="27"/>
                  </a:cubicBezTo>
                  <a:cubicBezTo>
                    <a:pt x="393" y="130"/>
                    <a:pt x="487" y="1"/>
                    <a:pt x="34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3" name="Google Shape;10603;p5"/>
            <p:cNvSpPr/>
            <p:nvPr/>
          </p:nvSpPr>
          <p:spPr>
            <a:xfrm>
              <a:off x="635672" y="4563007"/>
              <a:ext cx="31659" cy="10930"/>
            </a:xfrm>
            <a:custGeom>
              <a:avLst/>
              <a:gdLst/>
              <a:ahLst/>
              <a:cxnLst/>
              <a:rect l="l" t="t" r="r" b="b"/>
              <a:pathLst>
                <a:path w="887" h="363" extrusionOk="0">
                  <a:moveTo>
                    <a:pt x="613" y="363"/>
                  </a:moveTo>
                  <a:cubicBezTo>
                    <a:pt x="672" y="240"/>
                    <a:pt x="887" y="189"/>
                    <a:pt x="803" y="0"/>
                  </a:cubicBezTo>
                  <a:lnTo>
                    <a:pt x="33" y="0"/>
                  </a:lnTo>
                  <a:cubicBezTo>
                    <a:pt x="1" y="227"/>
                    <a:pt x="328" y="285"/>
                    <a:pt x="613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4" name="Google Shape;10604;p5"/>
            <p:cNvSpPr/>
            <p:nvPr/>
          </p:nvSpPr>
          <p:spPr>
            <a:xfrm>
              <a:off x="2199331" y="4562014"/>
              <a:ext cx="32587" cy="9214"/>
            </a:xfrm>
            <a:custGeom>
              <a:avLst/>
              <a:gdLst/>
              <a:ahLst/>
              <a:cxnLst/>
              <a:rect l="l" t="t" r="r" b="b"/>
              <a:pathLst>
                <a:path w="913" h="306" extrusionOk="0">
                  <a:moveTo>
                    <a:pt x="388" y="306"/>
                  </a:moveTo>
                  <a:cubicBezTo>
                    <a:pt x="913" y="158"/>
                    <a:pt x="104" y="0"/>
                    <a:pt x="0" y="215"/>
                  </a:cubicBezTo>
                  <a:cubicBezTo>
                    <a:pt x="194" y="215"/>
                    <a:pt x="228" y="288"/>
                    <a:pt x="38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5" name="Google Shape;10605;p5"/>
            <p:cNvSpPr/>
            <p:nvPr/>
          </p:nvSpPr>
          <p:spPr>
            <a:xfrm>
              <a:off x="1490384" y="4568457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0" y="92"/>
                  </a:moveTo>
                  <a:cubicBezTo>
                    <a:pt x="150" y="71"/>
                    <a:pt x="380" y="88"/>
                    <a:pt x="386" y="1"/>
                  </a:cubicBezTo>
                  <a:cubicBezTo>
                    <a:pt x="236" y="20"/>
                    <a:pt x="7" y="2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6" name="Google Shape;10606;p5"/>
            <p:cNvSpPr/>
            <p:nvPr/>
          </p:nvSpPr>
          <p:spPr>
            <a:xfrm>
              <a:off x="257267" y="4561382"/>
              <a:ext cx="8995" cy="11442"/>
            </a:xfrm>
            <a:custGeom>
              <a:avLst/>
              <a:gdLst/>
              <a:ahLst/>
              <a:cxnLst/>
              <a:rect l="l" t="t" r="r" b="b"/>
              <a:pathLst>
                <a:path w="252" h="380" extrusionOk="0">
                  <a:moveTo>
                    <a:pt x="29" y="145"/>
                  </a:moveTo>
                  <a:cubicBezTo>
                    <a:pt x="1" y="241"/>
                    <a:pt x="180" y="379"/>
                    <a:pt x="221" y="236"/>
                  </a:cubicBezTo>
                  <a:cubicBezTo>
                    <a:pt x="251" y="139"/>
                    <a:pt x="71" y="1"/>
                    <a:pt x="29" y="1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7" name="Google Shape;10607;p5"/>
            <p:cNvSpPr/>
            <p:nvPr/>
          </p:nvSpPr>
          <p:spPr>
            <a:xfrm>
              <a:off x="3248921" y="456496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88" y="26"/>
                  </a:moveTo>
                  <a:cubicBezTo>
                    <a:pt x="238" y="0"/>
                    <a:pt x="0" y="70"/>
                    <a:pt x="98" y="117"/>
                  </a:cubicBezTo>
                  <a:cubicBezTo>
                    <a:pt x="153" y="141"/>
                    <a:pt x="393" y="72"/>
                    <a:pt x="288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8" name="Google Shape;10608;p5"/>
            <p:cNvSpPr/>
            <p:nvPr/>
          </p:nvSpPr>
          <p:spPr>
            <a:xfrm>
              <a:off x="7537118" y="4562194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99" y="118"/>
                  </a:moveTo>
                  <a:cubicBezTo>
                    <a:pt x="150" y="143"/>
                    <a:pt x="391" y="74"/>
                    <a:pt x="292" y="27"/>
                  </a:cubicBezTo>
                  <a:cubicBezTo>
                    <a:pt x="238" y="1"/>
                    <a:pt x="1" y="70"/>
                    <a:pt x="99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9" name="Google Shape;10609;p5"/>
            <p:cNvSpPr/>
            <p:nvPr/>
          </p:nvSpPr>
          <p:spPr>
            <a:xfrm>
              <a:off x="5359273" y="4556655"/>
              <a:ext cx="31481" cy="9665"/>
            </a:xfrm>
            <a:custGeom>
              <a:avLst/>
              <a:gdLst/>
              <a:ahLst/>
              <a:cxnLst/>
              <a:rect l="l" t="t" r="r" b="b"/>
              <a:pathLst>
                <a:path w="882" h="321" extrusionOk="0">
                  <a:moveTo>
                    <a:pt x="755" y="211"/>
                  </a:moveTo>
                  <a:cubicBezTo>
                    <a:pt x="882" y="1"/>
                    <a:pt x="1" y="15"/>
                    <a:pt x="174" y="211"/>
                  </a:cubicBezTo>
                  <a:cubicBezTo>
                    <a:pt x="240" y="284"/>
                    <a:pt x="689" y="321"/>
                    <a:pt x="755" y="2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0" name="Google Shape;10610;p5"/>
            <p:cNvSpPr/>
            <p:nvPr/>
          </p:nvSpPr>
          <p:spPr>
            <a:xfrm>
              <a:off x="5288603" y="4549248"/>
              <a:ext cx="24307" cy="16530"/>
            </a:xfrm>
            <a:custGeom>
              <a:avLst/>
              <a:gdLst/>
              <a:ahLst/>
              <a:cxnLst/>
              <a:rect l="l" t="t" r="r" b="b"/>
              <a:pathLst>
                <a:path w="681" h="549" extrusionOk="0">
                  <a:moveTo>
                    <a:pt x="420" y="548"/>
                  </a:moveTo>
                  <a:cubicBezTo>
                    <a:pt x="335" y="377"/>
                    <a:pt x="681" y="0"/>
                    <a:pt x="35" y="93"/>
                  </a:cubicBezTo>
                  <a:cubicBezTo>
                    <a:pt x="5" y="319"/>
                    <a:pt x="1" y="534"/>
                    <a:pt x="420" y="54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1" name="Google Shape;10611;p5"/>
            <p:cNvSpPr/>
            <p:nvPr/>
          </p:nvSpPr>
          <p:spPr>
            <a:xfrm>
              <a:off x="7674674" y="455674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1" y="117"/>
                  </a:moveTo>
                  <a:cubicBezTo>
                    <a:pt x="154" y="143"/>
                    <a:pt x="393" y="72"/>
                    <a:pt x="295" y="25"/>
                  </a:cubicBezTo>
                  <a:cubicBezTo>
                    <a:pt x="239" y="1"/>
                    <a:pt x="0" y="70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2" name="Google Shape;10612;p5"/>
            <p:cNvSpPr/>
            <p:nvPr/>
          </p:nvSpPr>
          <p:spPr>
            <a:xfrm>
              <a:off x="8700243" y="4551325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101" y="115"/>
                  </a:moveTo>
                  <a:cubicBezTo>
                    <a:pt x="153" y="141"/>
                    <a:pt x="396" y="72"/>
                    <a:pt x="293" y="24"/>
                  </a:cubicBezTo>
                  <a:cubicBezTo>
                    <a:pt x="241" y="0"/>
                    <a:pt x="1" y="68"/>
                    <a:pt x="101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3" name="Google Shape;10613;p5"/>
            <p:cNvSpPr/>
            <p:nvPr/>
          </p:nvSpPr>
          <p:spPr>
            <a:xfrm>
              <a:off x="7110279" y="454858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6"/>
                  </a:moveTo>
                  <a:cubicBezTo>
                    <a:pt x="240" y="0"/>
                    <a:pt x="0" y="69"/>
                    <a:pt x="101" y="115"/>
                  </a:cubicBezTo>
                  <a:cubicBezTo>
                    <a:pt x="152" y="141"/>
                    <a:pt x="393" y="72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4" name="Google Shape;10614;p5"/>
            <p:cNvSpPr/>
            <p:nvPr/>
          </p:nvSpPr>
          <p:spPr>
            <a:xfrm>
              <a:off x="1548776" y="454858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1" y="26"/>
                  </a:moveTo>
                  <a:cubicBezTo>
                    <a:pt x="239" y="0"/>
                    <a:pt x="1" y="69"/>
                    <a:pt x="99" y="115"/>
                  </a:cubicBezTo>
                  <a:cubicBezTo>
                    <a:pt x="154" y="141"/>
                    <a:pt x="394" y="72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5" name="Google Shape;10615;p5"/>
            <p:cNvSpPr/>
            <p:nvPr/>
          </p:nvSpPr>
          <p:spPr>
            <a:xfrm>
              <a:off x="4429358" y="4540366"/>
              <a:ext cx="27626" cy="9334"/>
            </a:xfrm>
            <a:custGeom>
              <a:avLst/>
              <a:gdLst/>
              <a:ahLst/>
              <a:cxnLst/>
              <a:rect l="l" t="t" r="r" b="b"/>
              <a:pathLst>
                <a:path w="774" h="310" extrusionOk="0">
                  <a:moveTo>
                    <a:pt x="773" y="26"/>
                  </a:moveTo>
                  <a:cubicBezTo>
                    <a:pt x="333" y="0"/>
                    <a:pt x="49" y="47"/>
                    <a:pt x="0" y="208"/>
                  </a:cubicBezTo>
                  <a:cubicBezTo>
                    <a:pt x="368" y="186"/>
                    <a:pt x="427" y="310"/>
                    <a:pt x="773" y="2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6" name="Google Shape;10616;p5"/>
            <p:cNvSpPr/>
            <p:nvPr/>
          </p:nvSpPr>
          <p:spPr>
            <a:xfrm>
              <a:off x="3982032" y="4543497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4"/>
                  </a:moveTo>
                  <a:cubicBezTo>
                    <a:pt x="194" y="53"/>
                    <a:pt x="40" y="1"/>
                    <a:pt x="2" y="104"/>
                  </a:cubicBezTo>
                  <a:cubicBezTo>
                    <a:pt x="1" y="153"/>
                    <a:pt x="155" y="206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7" name="Google Shape;10617;p5"/>
            <p:cNvSpPr/>
            <p:nvPr/>
          </p:nvSpPr>
          <p:spPr>
            <a:xfrm>
              <a:off x="1596924" y="454581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3" y="27"/>
                  </a:moveTo>
                  <a:cubicBezTo>
                    <a:pt x="241" y="1"/>
                    <a:pt x="0" y="70"/>
                    <a:pt x="102" y="118"/>
                  </a:cubicBezTo>
                  <a:cubicBezTo>
                    <a:pt x="154" y="142"/>
                    <a:pt x="392" y="74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8" name="Google Shape;10618;p5"/>
            <p:cNvSpPr/>
            <p:nvPr/>
          </p:nvSpPr>
          <p:spPr>
            <a:xfrm>
              <a:off x="526740" y="4537596"/>
              <a:ext cx="29732" cy="11984"/>
            </a:xfrm>
            <a:custGeom>
              <a:avLst/>
              <a:gdLst/>
              <a:ahLst/>
              <a:cxnLst/>
              <a:rect l="l" t="t" r="r" b="b"/>
              <a:pathLst>
                <a:path w="833" h="398" extrusionOk="0">
                  <a:moveTo>
                    <a:pt x="1" y="391"/>
                  </a:moveTo>
                  <a:cubicBezTo>
                    <a:pt x="338" y="398"/>
                    <a:pt x="601" y="372"/>
                    <a:pt x="771" y="300"/>
                  </a:cubicBezTo>
                  <a:cubicBezTo>
                    <a:pt x="832" y="60"/>
                    <a:pt x="503" y="1"/>
                    <a:pt x="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9" name="Google Shape;10619;p5"/>
            <p:cNvSpPr/>
            <p:nvPr/>
          </p:nvSpPr>
          <p:spPr>
            <a:xfrm>
              <a:off x="8930991" y="4540757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3"/>
                  </a:moveTo>
                  <a:cubicBezTo>
                    <a:pt x="193" y="52"/>
                    <a:pt x="36" y="0"/>
                    <a:pt x="1" y="103"/>
                  </a:cubicBezTo>
                  <a:cubicBezTo>
                    <a:pt x="1" y="153"/>
                    <a:pt x="158" y="205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0" name="Google Shape;10620;p5"/>
            <p:cNvSpPr/>
            <p:nvPr/>
          </p:nvSpPr>
          <p:spPr>
            <a:xfrm>
              <a:off x="3341934" y="4535669"/>
              <a:ext cx="41368" cy="13730"/>
            </a:xfrm>
            <a:custGeom>
              <a:avLst/>
              <a:gdLst/>
              <a:ahLst/>
              <a:cxnLst/>
              <a:rect l="l" t="t" r="r" b="b"/>
              <a:pathLst>
                <a:path w="1159" h="456" extrusionOk="0">
                  <a:moveTo>
                    <a:pt x="1159" y="1"/>
                  </a:moveTo>
                  <a:lnTo>
                    <a:pt x="194" y="1"/>
                  </a:lnTo>
                  <a:cubicBezTo>
                    <a:pt x="210" y="159"/>
                    <a:pt x="151" y="283"/>
                    <a:pt x="1" y="365"/>
                  </a:cubicBezTo>
                  <a:cubicBezTo>
                    <a:pt x="839" y="455"/>
                    <a:pt x="860" y="163"/>
                    <a:pt x="115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1" name="Google Shape;10621;p5"/>
            <p:cNvSpPr/>
            <p:nvPr/>
          </p:nvSpPr>
          <p:spPr>
            <a:xfrm>
              <a:off x="1978220" y="4541149"/>
              <a:ext cx="21594" cy="6383"/>
            </a:xfrm>
            <a:custGeom>
              <a:avLst/>
              <a:gdLst/>
              <a:ahLst/>
              <a:cxnLst/>
              <a:rect l="l" t="t" r="r" b="b"/>
              <a:pathLst>
                <a:path w="605" h="212" extrusionOk="0">
                  <a:moveTo>
                    <a:pt x="605" y="182"/>
                  </a:moveTo>
                  <a:lnTo>
                    <a:pt x="605" y="0"/>
                  </a:lnTo>
                  <a:lnTo>
                    <a:pt x="24" y="0"/>
                  </a:lnTo>
                  <a:cubicBezTo>
                    <a:pt x="0" y="163"/>
                    <a:pt x="216" y="212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2" name="Google Shape;10622;p5"/>
            <p:cNvSpPr/>
            <p:nvPr/>
          </p:nvSpPr>
          <p:spPr>
            <a:xfrm>
              <a:off x="1904267" y="4530189"/>
              <a:ext cx="45222" cy="14573"/>
            </a:xfrm>
            <a:custGeom>
              <a:avLst/>
              <a:gdLst/>
              <a:ahLst/>
              <a:cxnLst/>
              <a:rect l="l" t="t" r="r" b="b"/>
              <a:pathLst>
                <a:path w="1267" h="484" extrusionOk="0">
                  <a:moveTo>
                    <a:pt x="361" y="454"/>
                  </a:moveTo>
                  <a:cubicBezTo>
                    <a:pt x="1267" y="483"/>
                    <a:pt x="877" y="34"/>
                    <a:pt x="361" y="0"/>
                  </a:cubicBezTo>
                  <a:cubicBezTo>
                    <a:pt x="1" y="174"/>
                    <a:pt x="475" y="165"/>
                    <a:pt x="361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3" name="Google Shape;10623;p5"/>
            <p:cNvSpPr/>
            <p:nvPr/>
          </p:nvSpPr>
          <p:spPr>
            <a:xfrm>
              <a:off x="4565129" y="4532929"/>
              <a:ext cx="22665" cy="8250"/>
            </a:xfrm>
            <a:custGeom>
              <a:avLst/>
              <a:gdLst/>
              <a:ahLst/>
              <a:cxnLst/>
              <a:rect l="l" t="t" r="r" b="b"/>
              <a:pathLst>
                <a:path w="635" h="274" extrusionOk="0">
                  <a:moveTo>
                    <a:pt x="634" y="0"/>
                  </a:moveTo>
                  <a:lnTo>
                    <a:pt x="248" y="0"/>
                  </a:lnTo>
                  <a:cubicBezTo>
                    <a:pt x="239" y="117"/>
                    <a:pt x="0" y="126"/>
                    <a:pt x="58" y="273"/>
                  </a:cubicBezTo>
                  <a:lnTo>
                    <a:pt x="634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4" name="Google Shape;10624;p5"/>
            <p:cNvSpPr/>
            <p:nvPr/>
          </p:nvSpPr>
          <p:spPr>
            <a:xfrm>
              <a:off x="1813931" y="4538379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4" y="22"/>
                    <a:pt x="3" y="4"/>
                    <a:pt x="1" y="92"/>
                  </a:cubicBezTo>
                  <a:cubicBezTo>
                    <a:pt x="149" y="71"/>
                    <a:pt x="379" y="88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5" name="Google Shape;10625;p5"/>
            <p:cNvSpPr/>
            <p:nvPr/>
          </p:nvSpPr>
          <p:spPr>
            <a:xfrm>
              <a:off x="1057121" y="4525884"/>
              <a:ext cx="20309" cy="13610"/>
            </a:xfrm>
            <a:custGeom>
              <a:avLst/>
              <a:gdLst/>
              <a:ahLst/>
              <a:cxnLst/>
              <a:rect l="l" t="t" r="r" b="b"/>
              <a:pathLst>
                <a:path w="569" h="452" extrusionOk="0">
                  <a:moveTo>
                    <a:pt x="374" y="416"/>
                  </a:moveTo>
                  <a:cubicBezTo>
                    <a:pt x="386" y="360"/>
                    <a:pt x="404" y="308"/>
                    <a:pt x="569" y="326"/>
                  </a:cubicBezTo>
                  <a:lnTo>
                    <a:pt x="569" y="143"/>
                  </a:lnTo>
                  <a:cubicBezTo>
                    <a:pt x="93" y="1"/>
                    <a:pt x="1" y="451"/>
                    <a:pt x="374" y="4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6" name="Google Shape;10626;p5"/>
            <p:cNvSpPr/>
            <p:nvPr/>
          </p:nvSpPr>
          <p:spPr>
            <a:xfrm>
              <a:off x="6993281" y="4532176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2" y="25"/>
                  </a:moveTo>
                  <a:cubicBezTo>
                    <a:pt x="239" y="1"/>
                    <a:pt x="1" y="70"/>
                    <a:pt x="101" y="117"/>
                  </a:cubicBezTo>
                  <a:cubicBezTo>
                    <a:pt x="153" y="140"/>
                    <a:pt x="392" y="71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7" name="Google Shape;10627;p5"/>
            <p:cNvSpPr/>
            <p:nvPr/>
          </p:nvSpPr>
          <p:spPr>
            <a:xfrm>
              <a:off x="6894593" y="4522752"/>
              <a:ext cx="65282" cy="12947"/>
            </a:xfrm>
            <a:custGeom>
              <a:avLst/>
              <a:gdLst/>
              <a:ahLst/>
              <a:cxnLst/>
              <a:rect l="l" t="t" r="r" b="b"/>
              <a:pathLst>
                <a:path w="1829" h="430" extrusionOk="0">
                  <a:moveTo>
                    <a:pt x="1130" y="430"/>
                  </a:moveTo>
                  <a:cubicBezTo>
                    <a:pt x="1828" y="0"/>
                    <a:pt x="1" y="307"/>
                    <a:pt x="1130" y="4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8" name="Google Shape;10628;p5"/>
            <p:cNvSpPr/>
            <p:nvPr/>
          </p:nvSpPr>
          <p:spPr>
            <a:xfrm>
              <a:off x="5798390" y="4527479"/>
              <a:ext cx="23414" cy="8220"/>
            </a:xfrm>
            <a:custGeom>
              <a:avLst/>
              <a:gdLst/>
              <a:ahLst/>
              <a:cxnLst/>
              <a:rect l="l" t="t" r="r" b="b"/>
              <a:pathLst>
                <a:path w="656" h="273" extrusionOk="0">
                  <a:moveTo>
                    <a:pt x="407" y="273"/>
                  </a:moveTo>
                  <a:cubicBezTo>
                    <a:pt x="418" y="155"/>
                    <a:pt x="656" y="148"/>
                    <a:pt x="600" y="0"/>
                  </a:cubicBezTo>
                  <a:lnTo>
                    <a:pt x="215" y="0"/>
                  </a:lnTo>
                  <a:cubicBezTo>
                    <a:pt x="1" y="129"/>
                    <a:pt x="10" y="221"/>
                    <a:pt x="407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9" name="Google Shape;10629;p5"/>
            <p:cNvSpPr/>
            <p:nvPr/>
          </p:nvSpPr>
          <p:spPr>
            <a:xfrm>
              <a:off x="120638" y="4526456"/>
              <a:ext cx="32623" cy="9244"/>
            </a:xfrm>
            <a:custGeom>
              <a:avLst/>
              <a:gdLst/>
              <a:ahLst/>
              <a:cxnLst/>
              <a:rect l="l" t="t" r="r" b="b"/>
              <a:pathLst>
                <a:path w="914" h="307" extrusionOk="0">
                  <a:moveTo>
                    <a:pt x="0" y="215"/>
                  </a:moveTo>
                  <a:cubicBezTo>
                    <a:pt x="192" y="215"/>
                    <a:pt x="230" y="289"/>
                    <a:pt x="388" y="307"/>
                  </a:cubicBezTo>
                  <a:cubicBezTo>
                    <a:pt x="914" y="161"/>
                    <a:pt x="103" y="0"/>
                    <a:pt x="0" y="2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0" name="Google Shape;10630;p5"/>
            <p:cNvSpPr/>
            <p:nvPr/>
          </p:nvSpPr>
          <p:spPr>
            <a:xfrm>
              <a:off x="7172240" y="4529436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5"/>
                  </a:moveTo>
                  <a:cubicBezTo>
                    <a:pt x="238" y="0"/>
                    <a:pt x="0" y="69"/>
                    <a:pt x="100" y="116"/>
                  </a:cubicBezTo>
                  <a:cubicBezTo>
                    <a:pt x="153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1" name="Google Shape;10631;p5"/>
            <p:cNvSpPr/>
            <p:nvPr/>
          </p:nvSpPr>
          <p:spPr>
            <a:xfrm>
              <a:off x="5912675" y="4529436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5"/>
                  </a:moveTo>
                  <a:cubicBezTo>
                    <a:pt x="240" y="0"/>
                    <a:pt x="1" y="69"/>
                    <a:pt x="100" y="116"/>
                  </a:cubicBezTo>
                  <a:cubicBezTo>
                    <a:pt x="152" y="141"/>
                    <a:pt x="392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2" name="Google Shape;10632;p5"/>
            <p:cNvSpPr/>
            <p:nvPr/>
          </p:nvSpPr>
          <p:spPr>
            <a:xfrm>
              <a:off x="2491755" y="452943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5"/>
                  </a:moveTo>
                  <a:cubicBezTo>
                    <a:pt x="239" y="0"/>
                    <a:pt x="1" y="69"/>
                    <a:pt x="101" y="116"/>
                  </a:cubicBezTo>
                  <a:cubicBezTo>
                    <a:pt x="154" y="141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3" name="Google Shape;10633;p5"/>
            <p:cNvSpPr/>
            <p:nvPr/>
          </p:nvSpPr>
          <p:spPr>
            <a:xfrm>
              <a:off x="7014982" y="4518236"/>
              <a:ext cx="39869" cy="15868"/>
            </a:xfrm>
            <a:custGeom>
              <a:avLst/>
              <a:gdLst/>
              <a:ahLst/>
              <a:cxnLst/>
              <a:rect l="l" t="t" r="r" b="b"/>
              <a:pathLst>
                <a:path w="1117" h="527" extrusionOk="0">
                  <a:moveTo>
                    <a:pt x="648" y="306"/>
                  </a:moveTo>
                  <a:cubicBezTo>
                    <a:pt x="1117" y="0"/>
                    <a:pt x="1" y="526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4" name="Google Shape;10634;p5"/>
            <p:cNvSpPr/>
            <p:nvPr/>
          </p:nvSpPr>
          <p:spPr>
            <a:xfrm>
              <a:off x="4849272" y="4524017"/>
              <a:ext cx="13849" cy="7407"/>
            </a:xfrm>
            <a:custGeom>
              <a:avLst/>
              <a:gdLst/>
              <a:ahLst/>
              <a:cxnLst/>
              <a:rect l="l" t="t" r="r" b="b"/>
              <a:pathLst>
                <a:path w="388" h="246" extrusionOk="0">
                  <a:moveTo>
                    <a:pt x="388" y="114"/>
                  </a:moveTo>
                  <a:cubicBezTo>
                    <a:pt x="387" y="22"/>
                    <a:pt x="47" y="0"/>
                    <a:pt x="0" y="114"/>
                  </a:cubicBezTo>
                  <a:cubicBezTo>
                    <a:pt x="221" y="105"/>
                    <a:pt x="301" y="246"/>
                    <a:pt x="388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5" name="Google Shape;10635;p5"/>
            <p:cNvSpPr/>
            <p:nvPr/>
          </p:nvSpPr>
          <p:spPr>
            <a:xfrm>
              <a:off x="4591113" y="452666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100" y="117"/>
                  </a:moveTo>
                  <a:cubicBezTo>
                    <a:pt x="153" y="142"/>
                    <a:pt x="389" y="73"/>
                    <a:pt x="292" y="26"/>
                  </a:cubicBezTo>
                  <a:cubicBezTo>
                    <a:pt x="238" y="1"/>
                    <a:pt x="0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6" name="Google Shape;10636;p5"/>
            <p:cNvSpPr/>
            <p:nvPr/>
          </p:nvSpPr>
          <p:spPr>
            <a:xfrm>
              <a:off x="196377" y="4527419"/>
              <a:ext cx="13849" cy="2800"/>
            </a:xfrm>
            <a:custGeom>
              <a:avLst/>
              <a:gdLst/>
              <a:ahLst/>
              <a:cxnLst/>
              <a:rect l="l" t="t" r="r" b="b"/>
              <a:pathLst>
                <a:path w="388" h="93" extrusionOk="0">
                  <a:moveTo>
                    <a:pt x="387" y="1"/>
                  </a:moveTo>
                  <a:cubicBezTo>
                    <a:pt x="236" y="20"/>
                    <a:pt x="5" y="2"/>
                    <a:pt x="1" y="92"/>
                  </a:cubicBezTo>
                  <a:cubicBezTo>
                    <a:pt x="149" y="73"/>
                    <a:pt x="381" y="89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7" name="Google Shape;10637;p5"/>
            <p:cNvSpPr/>
            <p:nvPr/>
          </p:nvSpPr>
          <p:spPr>
            <a:xfrm>
              <a:off x="7298910" y="4519200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09" y="274"/>
                  </a:moveTo>
                  <a:cubicBezTo>
                    <a:pt x="418" y="158"/>
                    <a:pt x="656" y="147"/>
                    <a:pt x="602" y="1"/>
                  </a:cubicBezTo>
                  <a:lnTo>
                    <a:pt x="213" y="1"/>
                  </a:lnTo>
                  <a:cubicBezTo>
                    <a:pt x="1" y="131"/>
                    <a:pt x="8" y="223"/>
                    <a:pt x="409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8" name="Google Shape;10638;p5"/>
            <p:cNvSpPr/>
            <p:nvPr/>
          </p:nvSpPr>
          <p:spPr>
            <a:xfrm>
              <a:off x="2147578" y="4523927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5"/>
                  </a:moveTo>
                  <a:cubicBezTo>
                    <a:pt x="239" y="1"/>
                    <a:pt x="0" y="70"/>
                    <a:pt x="98" y="117"/>
                  </a:cubicBezTo>
                  <a:cubicBezTo>
                    <a:pt x="154" y="143"/>
                    <a:pt x="392" y="75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9" name="Google Shape;10639;p5"/>
            <p:cNvSpPr/>
            <p:nvPr/>
          </p:nvSpPr>
          <p:spPr>
            <a:xfrm>
              <a:off x="1810290" y="4521187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3" y="26"/>
                  </a:moveTo>
                  <a:cubicBezTo>
                    <a:pt x="240" y="0"/>
                    <a:pt x="1" y="71"/>
                    <a:pt x="103" y="116"/>
                  </a:cubicBezTo>
                  <a:cubicBezTo>
                    <a:pt x="155" y="144"/>
                    <a:pt x="391" y="75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0" name="Google Shape;10640;p5"/>
            <p:cNvSpPr/>
            <p:nvPr/>
          </p:nvSpPr>
          <p:spPr>
            <a:xfrm>
              <a:off x="1455942" y="4517995"/>
              <a:ext cx="13813" cy="7467"/>
            </a:xfrm>
            <a:custGeom>
              <a:avLst/>
              <a:gdLst/>
              <a:ahLst/>
              <a:cxnLst/>
              <a:rect l="l" t="t" r="r" b="b"/>
              <a:pathLst>
                <a:path w="387" h="248" extrusionOk="0">
                  <a:moveTo>
                    <a:pt x="387" y="132"/>
                  </a:moveTo>
                  <a:cubicBezTo>
                    <a:pt x="171" y="141"/>
                    <a:pt x="87" y="0"/>
                    <a:pt x="0" y="132"/>
                  </a:cubicBezTo>
                  <a:cubicBezTo>
                    <a:pt x="2" y="224"/>
                    <a:pt x="340" y="247"/>
                    <a:pt x="387" y="1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1" name="Google Shape;10641;p5"/>
            <p:cNvSpPr/>
            <p:nvPr/>
          </p:nvSpPr>
          <p:spPr>
            <a:xfrm>
              <a:off x="4284913" y="4516550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2" name="Google Shape;10642;p5"/>
            <p:cNvSpPr/>
            <p:nvPr/>
          </p:nvSpPr>
          <p:spPr>
            <a:xfrm>
              <a:off x="1524791" y="4516550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7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3" name="Google Shape;10643;p5"/>
            <p:cNvSpPr/>
            <p:nvPr/>
          </p:nvSpPr>
          <p:spPr>
            <a:xfrm>
              <a:off x="7932869" y="4516068"/>
              <a:ext cx="20702" cy="3673"/>
            </a:xfrm>
            <a:custGeom>
              <a:avLst/>
              <a:gdLst/>
              <a:ahLst/>
              <a:cxnLst/>
              <a:rect l="l" t="t" r="r" b="b"/>
              <a:pathLst>
                <a:path w="580" h="122" extrusionOk="0">
                  <a:moveTo>
                    <a:pt x="580" y="16"/>
                  </a:moveTo>
                  <a:cubicBezTo>
                    <a:pt x="353" y="31"/>
                    <a:pt x="34" y="0"/>
                    <a:pt x="0" y="108"/>
                  </a:cubicBezTo>
                  <a:cubicBezTo>
                    <a:pt x="229" y="92"/>
                    <a:pt x="549" y="122"/>
                    <a:pt x="580" y="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4" name="Google Shape;10644;p5"/>
            <p:cNvSpPr/>
            <p:nvPr/>
          </p:nvSpPr>
          <p:spPr>
            <a:xfrm>
              <a:off x="4470689" y="4513389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3" y="105"/>
                  </a:moveTo>
                  <a:cubicBezTo>
                    <a:pt x="0" y="155"/>
                    <a:pt x="157" y="207"/>
                    <a:pt x="193" y="105"/>
                  </a:cubicBezTo>
                  <a:cubicBezTo>
                    <a:pt x="196" y="54"/>
                    <a:pt x="41" y="1"/>
                    <a:pt x="3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5" name="Google Shape;10645;p5"/>
            <p:cNvSpPr/>
            <p:nvPr/>
          </p:nvSpPr>
          <p:spPr>
            <a:xfrm>
              <a:off x="630032" y="4509776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7" y="134"/>
                  </a:moveTo>
                  <a:cubicBezTo>
                    <a:pt x="168" y="143"/>
                    <a:pt x="86" y="1"/>
                    <a:pt x="1" y="134"/>
                  </a:cubicBezTo>
                  <a:cubicBezTo>
                    <a:pt x="2" y="225"/>
                    <a:pt x="336" y="247"/>
                    <a:pt x="387" y="13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6" name="Google Shape;10646;p5"/>
            <p:cNvSpPr/>
            <p:nvPr/>
          </p:nvSpPr>
          <p:spPr>
            <a:xfrm>
              <a:off x="1180579" y="4507969"/>
              <a:ext cx="7031" cy="6173"/>
            </a:xfrm>
            <a:custGeom>
              <a:avLst/>
              <a:gdLst/>
              <a:ahLst/>
              <a:cxnLst/>
              <a:rect l="l" t="t" r="r" b="b"/>
              <a:pathLst>
                <a:path w="197" h="205" extrusionOk="0">
                  <a:moveTo>
                    <a:pt x="197" y="102"/>
                  </a:moveTo>
                  <a:cubicBezTo>
                    <a:pt x="197" y="53"/>
                    <a:pt x="36" y="1"/>
                    <a:pt x="2" y="102"/>
                  </a:cubicBezTo>
                  <a:cubicBezTo>
                    <a:pt x="1" y="152"/>
                    <a:pt x="156" y="204"/>
                    <a:pt x="197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7" name="Google Shape;10647;p5"/>
            <p:cNvSpPr/>
            <p:nvPr/>
          </p:nvSpPr>
          <p:spPr>
            <a:xfrm>
              <a:off x="3534563" y="4505229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6" y="103"/>
                  </a:moveTo>
                  <a:cubicBezTo>
                    <a:pt x="196" y="52"/>
                    <a:pt x="38" y="0"/>
                    <a:pt x="4" y="103"/>
                  </a:cubicBezTo>
                  <a:cubicBezTo>
                    <a:pt x="0" y="154"/>
                    <a:pt x="162" y="206"/>
                    <a:pt x="196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8" name="Google Shape;10648;p5"/>
            <p:cNvSpPr/>
            <p:nvPr/>
          </p:nvSpPr>
          <p:spPr>
            <a:xfrm>
              <a:off x="7533763" y="4502248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6" y="111"/>
                  </a:moveTo>
                  <a:cubicBezTo>
                    <a:pt x="342" y="0"/>
                    <a:pt x="171" y="54"/>
                    <a:pt x="1" y="111"/>
                  </a:cubicBezTo>
                  <a:cubicBezTo>
                    <a:pt x="1" y="202"/>
                    <a:pt x="336" y="225"/>
                    <a:pt x="386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9" name="Google Shape;10649;p5"/>
            <p:cNvSpPr/>
            <p:nvPr/>
          </p:nvSpPr>
          <p:spPr>
            <a:xfrm>
              <a:off x="4222952" y="4502820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1" y="1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0" name="Google Shape;10650;p5"/>
            <p:cNvSpPr/>
            <p:nvPr/>
          </p:nvSpPr>
          <p:spPr>
            <a:xfrm>
              <a:off x="2780823" y="450483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101" y="116"/>
                  </a:moveTo>
                  <a:cubicBezTo>
                    <a:pt x="154" y="141"/>
                    <a:pt x="392" y="72"/>
                    <a:pt x="294" y="26"/>
                  </a:cubicBezTo>
                  <a:cubicBezTo>
                    <a:pt x="240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1" name="Google Shape;10651;p5"/>
            <p:cNvSpPr/>
            <p:nvPr/>
          </p:nvSpPr>
          <p:spPr>
            <a:xfrm>
              <a:off x="2502248" y="4502459"/>
              <a:ext cx="6853" cy="6263"/>
            </a:xfrm>
            <a:custGeom>
              <a:avLst/>
              <a:gdLst/>
              <a:ahLst/>
              <a:cxnLst/>
              <a:rect l="l" t="t" r="r" b="b"/>
              <a:pathLst>
                <a:path w="192" h="208" extrusionOk="0">
                  <a:moveTo>
                    <a:pt x="1" y="104"/>
                  </a:moveTo>
                  <a:cubicBezTo>
                    <a:pt x="1" y="152"/>
                    <a:pt x="155" y="207"/>
                    <a:pt x="191" y="104"/>
                  </a:cubicBezTo>
                  <a:cubicBezTo>
                    <a:pt x="191" y="53"/>
                    <a:pt x="35" y="1"/>
                    <a:pt x="1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2" name="Google Shape;10652;p5"/>
            <p:cNvSpPr/>
            <p:nvPr/>
          </p:nvSpPr>
          <p:spPr>
            <a:xfrm>
              <a:off x="1868896" y="4502429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7" y="105"/>
                  </a:moveTo>
                  <a:cubicBezTo>
                    <a:pt x="197" y="54"/>
                    <a:pt x="40" y="1"/>
                    <a:pt x="4" y="105"/>
                  </a:cubicBezTo>
                  <a:cubicBezTo>
                    <a:pt x="1" y="156"/>
                    <a:pt x="158" y="208"/>
                    <a:pt x="197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3" name="Google Shape;10653;p5"/>
            <p:cNvSpPr/>
            <p:nvPr/>
          </p:nvSpPr>
          <p:spPr>
            <a:xfrm>
              <a:off x="512999" y="4505560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1"/>
                  </a:moveTo>
                  <a:cubicBezTo>
                    <a:pt x="236" y="21"/>
                    <a:pt x="5" y="2"/>
                    <a:pt x="1" y="91"/>
                  </a:cubicBezTo>
                  <a:cubicBezTo>
                    <a:pt x="150" y="73"/>
                    <a:pt x="379" y="88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4" name="Google Shape;10654;p5"/>
            <p:cNvSpPr/>
            <p:nvPr/>
          </p:nvSpPr>
          <p:spPr>
            <a:xfrm>
              <a:off x="6666451" y="4496799"/>
              <a:ext cx="13849" cy="6805"/>
            </a:xfrm>
            <a:custGeom>
              <a:avLst/>
              <a:gdLst/>
              <a:ahLst/>
              <a:cxnLst/>
              <a:rect l="l" t="t" r="r" b="b"/>
              <a:pathLst>
                <a:path w="388" h="226" extrusionOk="0">
                  <a:moveTo>
                    <a:pt x="387" y="111"/>
                  </a:moveTo>
                  <a:cubicBezTo>
                    <a:pt x="347" y="1"/>
                    <a:pt x="173" y="53"/>
                    <a:pt x="1" y="111"/>
                  </a:cubicBezTo>
                  <a:cubicBezTo>
                    <a:pt x="2" y="202"/>
                    <a:pt x="336" y="225"/>
                    <a:pt x="387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5" name="Google Shape;10655;p5"/>
            <p:cNvSpPr/>
            <p:nvPr/>
          </p:nvSpPr>
          <p:spPr>
            <a:xfrm>
              <a:off x="6112264" y="4499358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0" y="26"/>
                  </a:moveTo>
                  <a:cubicBezTo>
                    <a:pt x="238" y="1"/>
                    <a:pt x="1" y="70"/>
                    <a:pt x="100" y="116"/>
                  </a:cubicBezTo>
                  <a:cubicBezTo>
                    <a:pt x="153" y="142"/>
                    <a:pt x="392" y="73"/>
                    <a:pt x="290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6" name="Google Shape;10656;p5"/>
            <p:cNvSpPr/>
            <p:nvPr/>
          </p:nvSpPr>
          <p:spPr>
            <a:xfrm>
              <a:off x="4993931" y="4494661"/>
              <a:ext cx="20595" cy="8973"/>
            </a:xfrm>
            <a:custGeom>
              <a:avLst/>
              <a:gdLst/>
              <a:ahLst/>
              <a:cxnLst/>
              <a:rect l="l" t="t" r="r" b="b"/>
              <a:pathLst>
                <a:path w="577" h="298" extrusionOk="0">
                  <a:moveTo>
                    <a:pt x="576" y="0"/>
                  </a:moveTo>
                  <a:lnTo>
                    <a:pt x="192" y="0"/>
                  </a:lnTo>
                  <a:cubicBezTo>
                    <a:pt x="192" y="90"/>
                    <a:pt x="37" y="108"/>
                    <a:pt x="0" y="182"/>
                  </a:cubicBezTo>
                  <a:cubicBezTo>
                    <a:pt x="243" y="187"/>
                    <a:pt x="265" y="298"/>
                    <a:pt x="576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7" name="Google Shape;10657;p5"/>
            <p:cNvSpPr/>
            <p:nvPr/>
          </p:nvSpPr>
          <p:spPr>
            <a:xfrm>
              <a:off x="2767438" y="4494270"/>
              <a:ext cx="23878" cy="5871"/>
            </a:xfrm>
            <a:custGeom>
              <a:avLst/>
              <a:gdLst/>
              <a:ahLst/>
              <a:cxnLst/>
              <a:rect l="l" t="t" r="r" b="b"/>
              <a:pathLst>
                <a:path w="669" h="195" extrusionOk="0">
                  <a:moveTo>
                    <a:pt x="476" y="195"/>
                  </a:moveTo>
                  <a:cubicBezTo>
                    <a:pt x="472" y="103"/>
                    <a:pt x="632" y="87"/>
                    <a:pt x="669" y="13"/>
                  </a:cubicBezTo>
                  <a:cubicBezTo>
                    <a:pt x="365" y="22"/>
                    <a:pt x="1" y="0"/>
                    <a:pt x="88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8" name="Google Shape;10658;p5"/>
            <p:cNvSpPr/>
            <p:nvPr/>
          </p:nvSpPr>
          <p:spPr>
            <a:xfrm>
              <a:off x="6883136" y="4493938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4"/>
                  </a:moveTo>
                  <a:cubicBezTo>
                    <a:pt x="238" y="1"/>
                    <a:pt x="1" y="68"/>
                    <a:pt x="100" y="114"/>
                  </a:cubicBezTo>
                  <a:cubicBezTo>
                    <a:pt x="154" y="140"/>
                    <a:pt x="392" y="70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9" name="Google Shape;10659;p5"/>
            <p:cNvSpPr/>
            <p:nvPr/>
          </p:nvSpPr>
          <p:spPr>
            <a:xfrm>
              <a:off x="4460659" y="4483732"/>
              <a:ext cx="40368" cy="13670"/>
            </a:xfrm>
            <a:custGeom>
              <a:avLst/>
              <a:gdLst/>
              <a:ahLst/>
              <a:cxnLst/>
              <a:rect l="l" t="t" r="r" b="b"/>
              <a:pathLst>
                <a:path w="1131" h="454" extrusionOk="0">
                  <a:moveTo>
                    <a:pt x="284" y="453"/>
                  </a:moveTo>
                  <a:lnTo>
                    <a:pt x="1054" y="453"/>
                  </a:lnTo>
                  <a:cubicBezTo>
                    <a:pt x="1131" y="235"/>
                    <a:pt x="700" y="256"/>
                    <a:pt x="859" y="0"/>
                  </a:cubicBezTo>
                  <a:cubicBezTo>
                    <a:pt x="1" y="39"/>
                    <a:pt x="576" y="191"/>
                    <a:pt x="284" y="4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0" name="Google Shape;10660;p5"/>
            <p:cNvSpPr/>
            <p:nvPr/>
          </p:nvSpPr>
          <p:spPr>
            <a:xfrm>
              <a:off x="2498572" y="449393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42" y="1"/>
                    <a:pt x="1" y="68"/>
                    <a:pt x="104" y="114"/>
                  </a:cubicBezTo>
                  <a:cubicBezTo>
                    <a:pt x="156" y="140"/>
                    <a:pt x="393" y="70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1" name="Google Shape;10661;p5"/>
            <p:cNvSpPr/>
            <p:nvPr/>
          </p:nvSpPr>
          <p:spPr>
            <a:xfrm>
              <a:off x="1865363" y="4493938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3" y="114"/>
                  </a:moveTo>
                  <a:cubicBezTo>
                    <a:pt x="153" y="140"/>
                    <a:pt x="395" y="70"/>
                    <a:pt x="296" y="24"/>
                  </a:cubicBezTo>
                  <a:cubicBezTo>
                    <a:pt x="237" y="1"/>
                    <a:pt x="1" y="67"/>
                    <a:pt x="103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2" name="Google Shape;10662;p5"/>
            <p:cNvSpPr/>
            <p:nvPr/>
          </p:nvSpPr>
          <p:spPr>
            <a:xfrm>
              <a:off x="170750" y="4481293"/>
              <a:ext cx="46293" cy="18759"/>
            </a:xfrm>
            <a:custGeom>
              <a:avLst/>
              <a:gdLst/>
              <a:ahLst/>
              <a:cxnLst/>
              <a:rect l="l" t="t" r="r" b="b"/>
              <a:pathLst>
                <a:path w="1297" h="623" extrusionOk="0">
                  <a:moveTo>
                    <a:pt x="1297" y="353"/>
                  </a:moveTo>
                  <a:cubicBezTo>
                    <a:pt x="926" y="316"/>
                    <a:pt x="1144" y="0"/>
                    <a:pt x="524" y="81"/>
                  </a:cubicBezTo>
                  <a:cubicBezTo>
                    <a:pt x="1" y="225"/>
                    <a:pt x="1001" y="623"/>
                    <a:pt x="1297" y="3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3" name="Google Shape;10663;p5"/>
            <p:cNvSpPr/>
            <p:nvPr/>
          </p:nvSpPr>
          <p:spPr>
            <a:xfrm>
              <a:off x="8576393" y="4488429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5" y="24"/>
                  </a:moveTo>
                  <a:cubicBezTo>
                    <a:pt x="240" y="1"/>
                    <a:pt x="1" y="69"/>
                    <a:pt x="101" y="116"/>
                  </a:cubicBezTo>
                  <a:cubicBezTo>
                    <a:pt x="152" y="141"/>
                    <a:pt x="393" y="73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4" name="Google Shape;10664;p5"/>
            <p:cNvSpPr/>
            <p:nvPr/>
          </p:nvSpPr>
          <p:spPr>
            <a:xfrm>
              <a:off x="7086330" y="4489151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4" y="23"/>
                    <a:pt x="4" y="4"/>
                    <a:pt x="0" y="92"/>
                  </a:cubicBezTo>
                  <a:cubicBezTo>
                    <a:pt x="149" y="71"/>
                    <a:pt x="380" y="89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5" name="Google Shape;10665;p5"/>
            <p:cNvSpPr/>
            <p:nvPr/>
          </p:nvSpPr>
          <p:spPr>
            <a:xfrm>
              <a:off x="4215171" y="4481022"/>
              <a:ext cx="21558" cy="6353"/>
            </a:xfrm>
            <a:custGeom>
              <a:avLst/>
              <a:gdLst/>
              <a:ahLst/>
              <a:cxnLst/>
              <a:rect l="l" t="t" r="r" b="b"/>
              <a:pathLst>
                <a:path w="604" h="211" extrusionOk="0">
                  <a:moveTo>
                    <a:pt x="604" y="182"/>
                  </a:moveTo>
                  <a:lnTo>
                    <a:pt x="604" y="0"/>
                  </a:lnTo>
                  <a:lnTo>
                    <a:pt x="25" y="0"/>
                  </a:lnTo>
                  <a:cubicBezTo>
                    <a:pt x="1" y="162"/>
                    <a:pt x="219" y="210"/>
                    <a:pt x="604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6" name="Google Shape;10666;p5"/>
            <p:cNvSpPr/>
            <p:nvPr/>
          </p:nvSpPr>
          <p:spPr>
            <a:xfrm>
              <a:off x="3049297" y="4482949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3" y="26"/>
                  </a:moveTo>
                  <a:cubicBezTo>
                    <a:pt x="240" y="0"/>
                    <a:pt x="1" y="69"/>
                    <a:pt x="100" y="118"/>
                  </a:cubicBezTo>
                  <a:cubicBezTo>
                    <a:pt x="151" y="141"/>
                    <a:pt x="390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7" name="Google Shape;10667;p5"/>
            <p:cNvSpPr/>
            <p:nvPr/>
          </p:nvSpPr>
          <p:spPr>
            <a:xfrm>
              <a:off x="1383487" y="448294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6" y="26"/>
                  </a:moveTo>
                  <a:cubicBezTo>
                    <a:pt x="241" y="0"/>
                    <a:pt x="1" y="69"/>
                    <a:pt x="101" y="118"/>
                  </a:cubicBezTo>
                  <a:cubicBezTo>
                    <a:pt x="157" y="141"/>
                    <a:pt x="394" y="73"/>
                    <a:pt x="296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8" name="Google Shape;10668;p5"/>
            <p:cNvSpPr/>
            <p:nvPr/>
          </p:nvSpPr>
          <p:spPr>
            <a:xfrm>
              <a:off x="254768" y="448294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6"/>
                  </a:moveTo>
                  <a:cubicBezTo>
                    <a:pt x="238" y="0"/>
                    <a:pt x="0" y="69"/>
                    <a:pt x="99" y="118"/>
                  </a:cubicBezTo>
                  <a:cubicBezTo>
                    <a:pt x="152" y="141"/>
                    <a:pt x="393" y="73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9" name="Google Shape;10669;p5"/>
            <p:cNvSpPr/>
            <p:nvPr/>
          </p:nvSpPr>
          <p:spPr>
            <a:xfrm>
              <a:off x="4529188" y="4480239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0" y="25"/>
                  </a:moveTo>
                  <a:cubicBezTo>
                    <a:pt x="237" y="0"/>
                    <a:pt x="1" y="68"/>
                    <a:pt x="99" y="116"/>
                  </a:cubicBezTo>
                  <a:cubicBezTo>
                    <a:pt x="151" y="140"/>
                    <a:pt x="391" y="72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0" name="Google Shape;10670;p5"/>
            <p:cNvSpPr/>
            <p:nvPr/>
          </p:nvSpPr>
          <p:spPr>
            <a:xfrm>
              <a:off x="2144259" y="4474609"/>
              <a:ext cx="27626" cy="9966"/>
            </a:xfrm>
            <a:custGeom>
              <a:avLst/>
              <a:gdLst/>
              <a:ahLst/>
              <a:cxnLst/>
              <a:rect l="l" t="t" r="r" b="b"/>
              <a:pathLst>
                <a:path w="774" h="331" extrusionOk="0">
                  <a:moveTo>
                    <a:pt x="0" y="212"/>
                  </a:moveTo>
                  <a:cubicBezTo>
                    <a:pt x="258" y="329"/>
                    <a:pt x="717" y="331"/>
                    <a:pt x="773" y="120"/>
                  </a:cubicBezTo>
                  <a:cubicBezTo>
                    <a:pt x="516" y="3"/>
                    <a:pt x="54" y="0"/>
                    <a:pt x="0" y="2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1" name="Google Shape;10671;p5"/>
            <p:cNvSpPr/>
            <p:nvPr/>
          </p:nvSpPr>
          <p:spPr>
            <a:xfrm>
              <a:off x="8442263" y="4474970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7" y="110"/>
                  </a:moveTo>
                  <a:cubicBezTo>
                    <a:pt x="347" y="0"/>
                    <a:pt x="173" y="54"/>
                    <a:pt x="1" y="110"/>
                  </a:cubicBezTo>
                  <a:cubicBezTo>
                    <a:pt x="3" y="201"/>
                    <a:pt x="339" y="223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2" name="Google Shape;10672;p5"/>
            <p:cNvSpPr/>
            <p:nvPr/>
          </p:nvSpPr>
          <p:spPr>
            <a:xfrm>
              <a:off x="7747093" y="4475121"/>
              <a:ext cx="6960" cy="6263"/>
            </a:xfrm>
            <a:custGeom>
              <a:avLst/>
              <a:gdLst/>
              <a:ahLst/>
              <a:cxnLst/>
              <a:rect l="l" t="t" r="r" b="b"/>
              <a:pathLst>
                <a:path w="195" h="208" extrusionOk="0">
                  <a:moveTo>
                    <a:pt x="194" y="105"/>
                  </a:moveTo>
                  <a:cubicBezTo>
                    <a:pt x="194" y="54"/>
                    <a:pt x="36" y="0"/>
                    <a:pt x="1" y="105"/>
                  </a:cubicBezTo>
                  <a:cubicBezTo>
                    <a:pt x="1" y="153"/>
                    <a:pt x="155" y="208"/>
                    <a:pt x="194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3" name="Google Shape;10673;p5"/>
            <p:cNvSpPr/>
            <p:nvPr/>
          </p:nvSpPr>
          <p:spPr>
            <a:xfrm>
              <a:off x="4587758" y="4475512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4" name="Google Shape;10674;p5"/>
            <p:cNvSpPr/>
            <p:nvPr/>
          </p:nvSpPr>
          <p:spPr>
            <a:xfrm>
              <a:off x="1383487" y="4477469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7"/>
                  </a:moveTo>
                  <a:cubicBezTo>
                    <a:pt x="241" y="1"/>
                    <a:pt x="1" y="71"/>
                    <a:pt x="101" y="118"/>
                  </a:cubicBezTo>
                  <a:cubicBezTo>
                    <a:pt x="157" y="143"/>
                    <a:pt x="394" y="72"/>
                    <a:pt x="296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5" name="Google Shape;10675;p5"/>
            <p:cNvSpPr/>
            <p:nvPr/>
          </p:nvSpPr>
          <p:spPr>
            <a:xfrm>
              <a:off x="1352685" y="4475362"/>
              <a:ext cx="23914" cy="6022"/>
            </a:xfrm>
            <a:custGeom>
              <a:avLst/>
              <a:gdLst/>
              <a:ahLst/>
              <a:cxnLst/>
              <a:rect l="l" t="t" r="r" b="b"/>
              <a:pathLst>
                <a:path w="670" h="200" extrusionOk="0">
                  <a:moveTo>
                    <a:pt x="578" y="5"/>
                  </a:moveTo>
                  <a:cubicBezTo>
                    <a:pt x="246" y="0"/>
                    <a:pt x="86" y="75"/>
                    <a:pt x="1" y="188"/>
                  </a:cubicBezTo>
                  <a:cubicBezTo>
                    <a:pt x="304" y="178"/>
                    <a:pt x="669" y="200"/>
                    <a:pt x="578" y="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6" name="Google Shape;10676;p5"/>
            <p:cNvSpPr/>
            <p:nvPr/>
          </p:nvSpPr>
          <p:spPr>
            <a:xfrm>
              <a:off x="172142" y="4477469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7"/>
                  </a:moveTo>
                  <a:cubicBezTo>
                    <a:pt x="240" y="1"/>
                    <a:pt x="1" y="71"/>
                    <a:pt x="100" y="118"/>
                  </a:cubicBezTo>
                  <a:cubicBezTo>
                    <a:pt x="152" y="143"/>
                    <a:pt x="394" y="72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7" name="Google Shape;10677;p5"/>
            <p:cNvSpPr/>
            <p:nvPr/>
          </p:nvSpPr>
          <p:spPr>
            <a:xfrm>
              <a:off x="8593739" y="4469249"/>
              <a:ext cx="27555" cy="10177"/>
            </a:xfrm>
            <a:custGeom>
              <a:avLst/>
              <a:gdLst/>
              <a:ahLst/>
              <a:cxnLst/>
              <a:rect l="l" t="t" r="r" b="b"/>
              <a:pathLst>
                <a:path w="772" h="338" extrusionOk="0">
                  <a:moveTo>
                    <a:pt x="772" y="300"/>
                  </a:moveTo>
                  <a:lnTo>
                    <a:pt x="772" y="27"/>
                  </a:lnTo>
                  <a:cubicBezTo>
                    <a:pt x="332" y="1"/>
                    <a:pt x="48" y="48"/>
                    <a:pt x="1" y="208"/>
                  </a:cubicBezTo>
                  <a:cubicBezTo>
                    <a:pt x="260" y="237"/>
                    <a:pt x="367" y="338"/>
                    <a:pt x="772" y="30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8" name="Google Shape;10678;p5"/>
            <p:cNvSpPr/>
            <p:nvPr/>
          </p:nvSpPr>
          <p:spPr>
            <a:xfrm>
              <a:off x="7967347" y="4472411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3" y="103"/>
                  </a:moveTo>
                  <a:cubicBezTo>
                    <a:pt x="193" y="52"/>
                    <a:pt x="38" y="0"/>
                    <a:pt x="0" y="103"/>
                  </a:cubicBezTo>
                  <a:cubicBezTo>
                    <a:pt x="0" y="154"/>
                    <a:pt x="156" y="207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9" name="Google Shape;10679;p5"/>
            <p:cNvSpPr/>
            <p:nvPr/>
          </p:nvSpPr>
          <p:spPr>
            <a:xfrm>
              <a:off x="7664395" y="4464553"/>
              <a:ext cx="29910" cy="13730"/>
            </a:xfrm>
            <a:custGeom>
              <a:avLst/>
              <a:gdLst/>
              <a:ahLst/>
              <a:cxnLst/>
              <a:rect l="l" t="t" r="r" b="b"/>
              <a:pathLst>
                <a:path w="838" h="456" extrusionOk="0">
                  <a:moveTo>
                    <a:pt x="197" y="456"/>
                  </a:moveTo>
                  <a:lnTo>
                    <a:pt x="582" y="456"/>
                  </a:lnTo>
                  <a:cubicBezTo>
                    <a:pt x="682" y="223"/>
                    <a:pt x="838" y="137"/>
                    <a:pt x="387" y="0"/>
                  </a:cubicBezTo>
                  <a:cubicBezTo>
                    <a:pt x="530" y="248"/>
                    <a:pt x="5" y="183"/>
                    <a:pt x="1" y="364"/>
                  </a:cubicBezTo>
                  <a:cubicBezTo>
                    <a:pt x="121" y="370"/>
                    <a:pt x="232" y="377"/>
                    <a:pt x="197" y="4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0" name="Google Shape;10680;p5"/>
            <p:cNvSpPr/>
            <p:nvPr/>
          </p:nvSpPr>
          <p:spPr>
            <a:xfrm>
              <a:off x="7595581" y="4469641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4"/>
                  </a:moveTo>
                  <a:cubicBezTo>
                    <a:pt x="197" y="53"/>
                    <a:pt x="39" y="1"/>
                    <a:pt x="1" y="104"/>
                  </a:cubicBezTo>
                  <a:cubicBezTo>
                    <a:pt x="4" y="155"/>
                    <a:pt x="160" y="207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1" name="Google Shape;10681;p5"/>
            <p:cNvSpPr/>
            <p:nvPr/>
          </p:nvSpPr>
          <p:spPr>
            <a:xfrm>
              <a:off x="4274669" y="4462746"/>
              <a:ext cx="58821" cy="12797"/>
            </a:xfrm>
            <a:custGeom>
              <a:avLst/>
              <a:gdLst/>
              <a:ahLst/>
              <a:cxnLst/>
              <a:rect l="l" t="t" r="r" b="b"/>
              <a:pathLst>
                <a:path w="1648" h="425" extrusionOk="0">
                  <a:moveTo>
                    <a:pt x="673" y="424"/>
                  </a:moveTo>
                  <a:cubicBezTo>
                    <a:pt x="1648" y="59"/>
                    <a:pt x="1" y="0"/>
                    <a:pt x="673" y="4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2" name="Google Shape;10682;p5"/>
            <p:cNvSpPr/>
            <p:nvPr/>
          </p:nvSpPr>
          <p:spPr>
            <a:xfrm>
              <a:off x="4615241" y="4470032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6" y="21"/>
                    <a:pt x="6" y="2"/>
                    <a:pt x="1" y="92"/>
                  </a:cubicBezTo>
                  <a:cubicBezTo>
                    <a:pt x="151" y="71"/>
                    <a:pt x="382" y="90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3" name="Google Shape;10683;p5"/>
            <p:cNvSpPr/>
            <p:nvPr/>
          </p:nvSpPr>
          <p:spPr>
            <a:xfrm>
              <a:off x="4078435" y="4467292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4" name="Google Shape;10684;p5"/>
            <p:cNvSpPr/>
            <p:nvPr/>
          </p:nvSpPr>
          <p:spPr>
            <a:xfrm>
              <a:off x="3059719" y="4466931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3" y="104"/>
                  </a:moveTo>
                  <a:cubicBezTo>
                    <a:pt x="193" y="53"/>
                    <a:pt x="37" y="1"/>
                    <a:pt x="0" y="104"/>
                  </a:cubicBezTo>
                  <a:cubicBezTo>
                    <a:pt x="0" y="154"/>
                    <a:pt x="158" y="206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5" name="Google Shape;10685;p5"/>
            <p:cNvSpPr/>
            <p:nvPr/>
          </p:nvSpPr>
          <p:spPr>
            <a:xfrm>
              <a:off x="1352649" y="4464191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4" y="104"/>
                  </a:moveTo>
                  <a:cubicBezTo>
                    <a:pt x="196" y="53"/>
                    <a:pt x="40" y="0"/>
                    <a:pt x="2" y="104"/>
                  </a:cubicBezTo>
                  <a:cubicBezTo>
                    <a:pt x="1" y="154"/>
                    <a:pt x="157" y="208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6" name="Google Shape;10686;p5"/>
            <p:cNvSpPr/>
            <p:nvPr/>
          </p:nvSpPr>
          <p:spPr>
            <a:xfrm>
              <a:off x="8786439" y="4455731"/>
              <a:ext cx="27840" cy="18457"/>
            </a:xfrm>
            <a:custGeom>
              <a:avLst/>
              <a:gdLst/>
              <a:ahLst/>
              <a:cxnLst/>
              <a:rect l="l" t="t" r="r" b="b"/>
              <a:pathLst>
                <a:path w="780" h="613" extrusionOk="0">
                  <a:moveTo>
                    <a:pt x="0" y="293"/>
                  </a:moveTo>
                  <a:cubicBezTo>
                    <a:pt x="780" y="613"/>
                    <a:pt x="455" y="1"/>
                    <a:pt x="0" y="2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7" name="Google Shape;10687;p5"/>
            <p:cNvSpPr/>
            <p:nvPr/>
          </p:nvSpPr>
          <p:spPr>
            <a:xfrm>
              <a:off x="6508158" y="4461451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1" y="103"/>
                  </a:moveTo>
                  <a:cubicBezTo>
                    <a:pt x="193" y="52"/>
                    <a:pt x="38" y="0"/>
                    <a:pt x="0" y="103"/>
                  </a:cubicBezTo>
                  <a:cubicBezTo>
                    <a:pt x="0" y="154"/>
                    <a:pt x="158" y="206"/>
                    <a:pt x="191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8" name="Google Shape;10688;p5"/>
            <p:cNvSpPr/>
            <p:nvPr/>
          </p:nvSpPr>
          <p:spPr>
            <a:xfrm>
              <a:off x="8755352" y="4461060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6"/>
                  </a:moveTo>
                  <a:cubicBezTo>
                    <a:pt x="153" y="141"/>
                    <a:pt x="392" y="72"/>
                    <a:pt x="293" y="26"/>
                  </a:cubicBezTo>
                  <a:cubicBezTo>
                    <a:pt x="241" y="0"/>
                    <a:pt x="1" y="71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9" name="Google Shape;10689;p5"/>
            <p:cNvSpPr/>
            <p:nvPr/>
          </p:nvSpPr>
          <p:spPr>
            <a:xfrm>
              <a:off x="2188838" y="4461060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6"/>
                  </a:moveTo>
                  <a:cubicBezTo>
                    <a:pt x="241" y="0"/>
                    <a:pt x="1" y="71"/>
                    <a:pt x="104" y="116"/>
                  </a:cubicBezTo>
                  <a:cubicBezTo>
                    <a:pt x="155" y="141"/>
                    <a:pt x="395" y="72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0" name="Google Shape;10690;p5"/>
            <p:cNvSpPr/>
            <p:nvPr/>
          </p:nvSpPr>
          <p:spPr>
            <a:xfrm>
              <a:off x="1111837" y="4461843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0"/>
                  </a:moveTo>
                  <a:cubicBezTo>
                    <a:pt x="235" y="20"/>
                    <a:pt x="5" y="3"/>
                    <a:pt x="0" y="90"/>
                  </a:cubicBezTo>
                  <a:cubicBezTo>
                    <a:pt x="150" y="71"/>
                    <a:pt x="379" y="89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1" name="Google Shape;10691;p5"/>
            <p:cNvSpPr/>
            <p:nvPr/>
          </p:nvSpPr>
          <p:spPr>
            <a:xfrm>
              <a:off x="798462" y="446106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6"/>
                  </a:moveTo>
                  <a:cubicBezTo>
                    <a:pt x="155" y="141"/>
                    <a:pt x="393" y="72"/>
                    <a:pt x="294" y="26"/>
                  </a:cubicBezTo>
                  <a:cubicBezTo>
                    <a:pt x="242" y="0"/>
                    <a:pt x="1" y="71"/>
                    <a:pt x="102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2" name="Google Shape;10692;p5"/>
            <p:cNvSpPr/>
            <p:nvPr/>
          </p:nvSpPr>
          <p:spPr>
            <a:xfrm>
              <a:off x="8889624" y="4453503"/>
              <a:ext cx="23950" cy="5962"/>
            </a:xfrm>
            <a:custGeom>
              <a:avLst/>
              <a:gdLst/>
              <a:ahLst/>
              <a:cxnLst/>
              <a:rect l="l" t="t" r="r" b="b"/>
              <a:pathLst>
                <a:path w="671" h="198" extrusionOk="0">
                  <a:moveTo>
                    <a:pt x="582" y="6"/>
                  </a:moveTo>
                  <a:cubicBezTo>
                    <a:pt x="249" y="0"/>
                    <a:pt x="88" y="75"/>
                    <a:pt x="1" y="186"/>
                  </a:cubicBezTo>
                  <a:cubicBezTo>
                    <a:pt x="305" y="178"/>
                    <a:pt x="670" y="197"/>
                    <a:pt x="582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3" name="Google Shape;10693;p5"/>
            <p:cNvSpPr/>
            <p:nvPr/>
          </p:nvSpPr>
          <p:spPr>
            <a:xfrm>
              <a:off x="8769521" y="4453292"/>
              <a:ext cx="23878" cy="5811"/>
            </a:xfrm>
            <a:custGeom>
              <a:avLst/>
              <a:gdLst/>
              <a:ahLst/>
              <a:cxnLst/>
              <a:rect l="l" t="t" r="r" b="b"/>
              <a:pathLst>
                <a:path w="669" h="193" extrusionOk="0">
                  <a:moveTo>
                    <a:pt x="474" y="193"/>
                  </a:moveTo>
                  <a:cubicBezTo>
                    <a:pt x="474" y="101"/>
                    <a:pt x="630" y="86"/>
                    <a:pt x="669" y="13"/>
                  </a:cubicBezTo>
                  <a:cubicBezTo>
                    <a:pt x="363" y="22"/>
                    <a:pt x="1" y="1"/>
                    <a:pt x="88" y="1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4" name="Google Shape;10694;p5"/>
            <p:cNvSpPr/>
            <p:nvPr/>
          </p:nvSpPr>
          <p:spPr>
            <a:xfrm>
              <a:off x="2894501" y="4448204"/>
              <a:ext cx="13813" cy="10900"/>
            </a:xfrm>
            <a:custGeom>
              <a:avLst/>
              <a:gdLst/>
              <a:ahLst/>
              <a:cxnLst/>
              <a:rect l="l" t="t" r="r" b="b"/>
              <a:pathLst>
                <a:path w="387" h="362" extrusionOk="0">
                  <a:moveTo>
                    <a:pt x="387" y="0"/>
                  </a:moveTo>
                  <a:lnTo>
                    <a:pt x="0" y="0"/>
                  </a:lnTo>
                  <a:lnTo>
                    <a:pt x="0" y="362"/>
                  </a:lnTo>
                  <a:lnTo>
                    <a:pt x="387" y="36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5" name="Google Shape;10695;p5"/>
            <p:cNvSpPr/>
            <p:nvPr/>
          </p:nvSpPr>
          <p:spPr>
            <a:xfrm>
              <a:off x="6738584" y="4452901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6"/>
                  </a:moveTo>
                  <a:cubicBezTo>
                    <a:pt x="241" y="1"/>
                    <a:pt x="0" y="69"/>
                    <a:pt x="98" y="117"/>
                  </a:cubicBezTo>
                  <a:cubicBezTo>
                    <a:pt x="154" y="140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6" name="Google Shape;10696;p5"/>
            <p:cNvSpPr/>
            <p:nvPr/>
          </p:nvSpPr>
          <p:spPr>
            <a:xfrm>
              <a:off x="8222008" y="4450913"/>
              <a:ext cx="13777" cy="2680"/>
            </a:xfrm>
            <a:custGeom>
              <a:avLst/>
              <a:gdLst/>
              <a:ahLst/>
              <a:cxnLst/>
              <a:rect l="l" t="t" r="r" b="b"/>
              <a:pathLst>
                <a:path w="386" h="89" extrusionOk="0">
                  <a:moveTo>
                    <a:pt x="385" y="0"/>
                  </a:moveTo>
                  <a:cubicBezTo>
                    <a:pt x="238" y="21"/>
                    <a:pt x="7" y="3"/>
                    <a:pt x="0" y="89"/>
                  </a:cubicBezTo>
                  <a:cubicBezTo>
                    <a:pt x="149" y="69"/>
                    <a:pt x="383" y="89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7" name="Google Shape;10697;p5"/>
            <p:cNvSpPr/>
            <p:nvPr/>
          </p:nvSpPr>
          <p:spPr>
            <a:xfrm>
              <a:off x="6521935" y="4450402"/>
              <a:ext cx="20666" cy="3704"/>
            </a:xfrm>
            <a:custGeom>
              <a:avLst/>
              <a:gdLst/>
              <a:ahLst/>
              <a:cxnLst/>
              <a:rect l="l" t="t" r="r" b="b"/>
              <a:pathLst>
                <a:path w="579" h="123" extrusionOk="0">
                  <a:moveTo>
                    <a:pt x="579" y="17"/>
                  </a:moveTo>
                  <a:cubicBezTo>
                    <a:pt x="352" y="30"/>
                    <a:pt x="31" y="0"/>
                    <a:pt x="1" y="106"/>
                  </a:cubicBezTo>
                  <a:cubicBezTo>
                    <a:pt x="226" y="93"/>
                    <a:pt x="547" y="123"/>
                    <a:pt x="579" y="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8" name="Google Shape;10698;p5"/>
            <p:cNvSpPr/>
            <p:nvPr/>
          </p:nvSpPr>
          <p:spPr>
            <a:xfrm>
              <a:off x="8841547" y="4445042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5"/>
                  </a:moveTo>
                  <a:cubicBezTo>
                    <a:pt x="192" y="54"/>
                    <a:pt x="38" y="1"/>
                    <a:pt x="1" y="105"/>
                  </a:cubicBezTo>
                  <a:cubicBezTo>
                    <a:pt x="1" y="153"/>
                    <a:pt x="153" y="206"/>
                    <a:pt x="19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9" name="Google Shape;10699;p5"/>
            <p:cNvSpPr/>
            <p:nvPr/>
          </p:nvSpPr>
          <p:spPr>
            <a:xfrm>
              <a:off x="8689143" y="4445404"/>
              <a:ext cx="21523" cy="6504"/>
            </a:xfrm>
            <a:custGeom>
              <a:avLst/>
              <a:gdLst/>
              <a:ahLst/>
              <a:cxnLst/>
              <a:rect l="l" t="t" r="r" b="b"/>
              <a:pathLst>
                <a:path w="603" h="216" extrusionOk="0">
                  <a:moveTo>
                    <a:pt x="603" y="183"/>
                  </a:moveTo>
                  <a:lnTo>
                    <a:pt x="603" y="0"/>
                  </a:lnTo>
                  <a:lnTo>
                    <a:pt x="27" y="0"/>
                  </a:lnTo>
                  <a:cubicBezTo>
                    <a:pt x="1" y="164"/>
                    <a:pt x="219" y="216"/>
                    <a:pt x="603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0" name="Google Shape;10700;p5"/>
            <p:cNvSpPr/>
            <p:nvPr/>
          </p:nvSpPr>
          <p:spPr>
            <a:xfrm>
              <a:off x="1398585" y="4432306"/>
              <a:ext cx="37120" cy="15928"/>
            </a:xfrm>
            <a:custGeom>
              <a:avLst/>
              <a:gdLst/>
              <a:ahLst/>
              <a:cxnLst/>
              <a:rect l="l" t="t" r="r" b="b"/>
              <a:pathLst>
                <a:path w="1040" h="529" extrusionOk="0">
                  <a:moveTo>
                    <a:pt x="837" y="528"/>
                  </a:moveTo>
                  <a:cubicBezTo>
                    <a:pt x="1040" y="1"/>
                    <a:pt x="1" y="489"/>
                    <a:pt x="837" y="5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1" name="Google Shape;10701;p5"/>
            <p:cNvSpPr/>
            <p:nvPr/>
          </p:nvSpPr>
          <p:spPr>
            <a:xfrm>
              <a:off x="8160190" y="4434474"/>
              <a:ext cx="29946" cy="10990"/>
            </a:xfrm>
            <a:custGeom>
              <a:avLst/>
              <a:gdLst/>
              <a:ahLst/>
              <a:cxnLst/>
              <a:rect l="l" t="t" r="r" b="b"/>
              <a:pathLst>
                <a:path w="839" h="365" extrusionOk="0">
                  <a:moveTo>
                    <a:pt x="576" y="1"/>
                  </a:moveTo>
                  <a:cubicBezTo>
                    <a:pt x="744" y="290"/>
                    <a:pt x="77" y="189"/>
                    <a:pt x="0" y="365"/>
                  </a:cubicBezTo>
                  <a:lnTo>
                    <a:pt x="770" y="365"/>
                  </a:lnTo>
                  <a:cubicBezTo>
                    <a:pt x="736" y="229"/>
                    <a:pt x="838" y="31"/>
                    <a:pt x="57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2" name="Google Shape;10702;p5"/>
            <p:cNvSpPr/>
            <p:nvPr/>
          </p:nvSpPr>
          <p:spPr>
            <a:xfrm>
              <a:off x="6535676" y="4442694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8" y="20"/>
                    <a:pt x="6" y="3"/>
                    <a:pt x="1" y="92"/>
                  </a:cubicBezTo>
                  <a:cubicBezTo>
                    <a:pt x="149" y="71"/>
                    <a:pt x="383" y="88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3" name="Google Shape;10703;p5"/>
            <p:cNvSpPr/>
            <p:nvPr/>
          </p:nvSpPr>
          <p:spPr>
            <a:xfrm>
              <a:off x="5072882" y="4441941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5" y="25"/>
                  </a:moveTo>
                  <a:cubicBezTo>
                    <a:pt x="242" y="1"/>
                    <a:pt x="1" y="67"/>
                    <a:pt x="101" y="117"/>
                  </a:cubicBezTo>
                  <a:cubicBezTo>
                    <a:pt x="154" y="143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4" name="Google Shape;10704;p5"/>
            <p:cNvSpPr/>
            <p:nvPr/>
          </p:nvSpPr>
          <p:spPr>
            <a:xfrm>
              <a:off x="2137299" y="4437214"/>
              <a:ext cx="22700" cy="8250"/>
            </a:xfrm>
            <a:custGeom>
              <a:avLst/>
              <a:gdLst/>
              <a:ahLst/>
              <a:cxnLst/>
              <a:rect l="l" t="t" r="r" b="b"/>
              <a:pathLst>
                <a:path w="636" h="274" extrusionOk="0">
                  <a:moveTo>
                    <a:pt x="2" y="274"/>
                  </a:moveTo>
                  <a:lnTo>
                    <a:pt x="386" y="274"/>
                  </a:lnTo>
                  <a:cubicBezTo>
                    <a:pt x="399" y="158"/>
                    <a:pt x="635" y="148"/>
                    <a:pt x="581" y="1"/>
                  </a:cubicBezTo>
                  <a:lnTo>
                    <a:pt x="1" y="1"/>
                  </a:lnTo>
                  <a:cubicBezTo>
                    <a:pt x="2" y="91"/>
                    <a:pt x="2" y="182"/>
                    <a:pt x="2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5" name="Google Shape;10705;p5"/>
            <p:cNvSpPr/>
            <p:nvPr/>
          </p:nvSpPr>
          <p:spPr>
            <a:xfrm>
              <a:off x="8748427" y="443920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2" y="116"/>
                  </a:moveTo>
                  <a:cubicBezTo>
                    <a:pt x="156" y="143"/>
                    <a:pt x="393" y="72"/>
                    <a:pt x="294" y="25"/>
                  </a:cubicBezTo>
                  <a:cubicBezTo>
                    <a:pt x="240" y="0"/>
                    <a:pt x="0" y="69"/>
                    <a:pt x="102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6" name="Google Shape;10706;p5"/>
            <p:cNvSpPr/>
            <p:nvPr/>
          </p:nvSpPr>
          <p:spPr>
            <a:xfrm>
              <a:off x="6880209" y="4430259"/>
              <a:ext cx="20273" cy="13519"/>
            </a:xfrm>
            <a:custGeom>
              <a:avLst/>
              <a:gdLst/>
              <a:ahLst/>
              <a:cxnLst/>
              <a:rect l="l" t="t" r="r" b="b"/>
              <a:pathLst>
                <a:path w="568" h="449" extrusionOk="0">
                  <a:moveTo>
                    <a:pt x="375" y="413"/>
                  </a:moveTo>
                  <a:cubicBezTo>
                    <a:pt x="386" y="357"/>
                    <a:pt x="404" y="305"/>
                    <a:pt x="567" y="322"/>
                  </a:cubicBezTo>
                  <a:lnTo>
                    <a:pt x="567" y="141"/>
                  </a:lnTo>
                  <a:cubicBezTo>
                    <a:pt x="92" y="1"/>
                    <a:pt x="1" y="449"/>
                    <a:pt x="375" y="4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7" name="Google Shape;10707;p5"/>
            <p:cNvSpPr/>
            <p:nvPr/>
          </p:nvSpPr>
          <p:spPr>
            <a:xfrm>
              <a:off x="6081319" y="4437063"/>
              <a:ext cx="23985" cy="6052"/>
            </a:xfrm>
            <a:custGeom>
              <a:avLst/>
              <a:gdLst/>
              <a:ahLst/>
              <a:cxnLst/>
              <a:rect l="l" t="t" r="r" b="b"/>
              <a:pathLst>
                <a:path w="672" h="201" extrusionOk="0">
                  <a:moveTo>
                    <a:pt x="582" y="6"/>
                  </a:moveTo>
                  <a:cubicBezTo>
                    <a:pt x="250" y="1"/>
                    <a:pt x="84" y="76"/>
                    <a:pt x="1" y="187"/>
                  </a:cubicBezTo>
                  <a:cubicBezTo>
                    <a:pt x="306" y="180"/>
                    <a:pt x="672" y="200"/>
                    <a:pt x="582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8" name="Google Shape;10708;p5"/>
            <p:cNvSpPr/>
            <p:nvPr/>
          </p:nvSpPr>
          <p:spPr>
            <a:xfrm>
              <a:off x="7809090" y="4429024"/>
              <a:ext cx="33551" cy="17283"/>
            </a:xfrm>
            <a:custGeom>
              <a:avLst/>
              <a:gdLst/>
              <a:ahLst/>
              <a:cxnLst/>
              <a:rect l="l" t="t" r="r" b="b"/>
              <a:pathLst>
                <a:path w="940" h="574" extrusionOk="0">
                  <a:moveTo>
                    <a:pt x="0" y="90"/>
                  </a:moveTo>
                  <a:lnTo>
                    <a:pt x="0" y="273"/>
                  </a:lnTo>
                  <a:cubicBezTo>
                    <a:pt x="354" y="573"/>
                    <a:pt x="940" y="0"/>
                    <a:pt x="0" y="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9" name="Google Shape;10709;p5"/>
            <p:cNvSpPr/>
            <p:nvPr/>
          </p:nvSpPr>
          <p:spPr>
            <a:xfrm>
              <a:off x="6497700" y="4436491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5"/>
                  </a:moveTo>
                  <a:cubicBezTo>
                    <a:pt x="240" y="0"/>
                    <a:pt x="1" y="69"/>
                    <a:pt x="101" y="115"/>
                  </a:cubicBezTo>
                  <a:cubicBezTo>
                    <a:pt x="153" y="141"/>
                    <a:pt x="392" y="71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0" name="Google Shape;10710;p5"/>
            <p:cNvSpPr/>
            <p:nvPr/>
          </p:nvSpPr>
          <p:spPr>
            <a:xfrm>
              <a:off x="4315893" y="4417975"/>
              <a:ext cx="37870" cy="26858"/>
            </a:xfrm>
            <a:custGeom>
              <a:avLst/>
              <a:gdLst/>
              <a:ahLst/>
              <a:cxnLst/>
              <a:rect l="l" t="t" r="r" b="b"/>
              <a:pathLst>
                <a:path w="1061" h="892" extrusionOk="0">
                  <a:moveTo>
                    <a:pt x="1061" y="549"/>
                  </a:moveTo>
                  <a:lnTo>
                    <a:pt x="1061" y="367"/>
                  </a:lnTo>
                  <a:cubicBezTo>
                    <a:pt x="280" y="0"/>
                    <a:pt x="1" y="892"/>
                    <a:pt x="1061" y="5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1" name="Google Shape;10711;p5"/>
            <p:cNvSpPr/>
            <p:nvPr/>
          </p:nvSpPr>
          <p:spPr>
            <a:xfrm>
              <a:off x="9025396" y="4426254"/>
              <a:ext cx="22629" cy="8250"/>
            </a:xfrm>
            <a:custGeom>
              <a:avLst/>
              <a:gdLst/>
              <a:ahLst/>
              <a:cxnLst/>
              <a:rect l="l" t="t" r="r" b="b"/>
              <a:pathLst>
                <a:path w="634" h="274" extrusionOk="0">
                  <a:moveTo>
                    <a:pt x="634" y="1"/>
                  </a:moveTo>
                  <a:lnTo>
                    <a:pt x="248" y="1"/>
                  </a:lnTo>
                  <a:cubicBezTo>
                    <a:pt x="235" y="117"/>
                    <a:pt x="0" y="127"/>
                    <a:pt x="54" y="274"/>
                  </a:cubicBezTo>
                  <a:lnTo>
                    <a:pt x="634" y="27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2" name="Google Shape;10712;p5"/>
            <p:cNvSpPr/>
            <p:nvPr/>
          </p:nvSpPr>
          <p:spPr>
            <a:xfrm>
              <a:off x="17418" y="4428633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193" y="103"/>
                  </a:moveTo>
                  <a:cubicBezTo>
                    <a:pt x="193" y="52"/>
                    <a:pt x="39" y="0"/>
                    <a:pt x="1" y="103"/>
                  </a:cubicBezTo>
                  <a:cubicBezTo>
                    <a:pt x="1" y="154"/>
                    <a:pt x="156" y="208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3" name="Google Shape;10713;p5"/>
            <p:cNvSpPr/>
            <p:nvPr/>
          </p:nvSpPr>
          <p:spPr>
            <a:xfrm>
              <a:off x="8669441" y="4425953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1" y="102"/>
                  </a:moveTo>
                  <a:cubicBezTo>
                    <a:pt x="194" y="53"/>
                    <a:pt x="37" y="0"/>
                    <a:pt x="1" y="102"/>
                  </a:cubicBezTo>
                  <a:cubicBezTo>
                    <a:pt x="1" y="153"/>
                    <a:pt x="157" y="205"/>
                    <a:pt x="191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4" name="Google Shape;10714;p5"/>
            <p:cNvSpPr/>
            <p:nvPr/>
          </p:nvSpPr>
          <p:spPr>
            <a:xfrm>
              <a:off x="8318769" y="4418095"/>
              <a:ext cx="39547" cy="16771"/>
            </a:xfrm>
            <a:custGeom>
              <a:avLst/>
              <a:gdLst/>
              <a:ahLst/>
              <a:cxnLst/>
              <a:rect l="l" t="t" r="r" b="b"/>
              <a:pathLst>
                <a:path w="1108" h="557" extrusionOk="0">
                  <a:moveTo>
                    <a:pt x="955" y="453"/>
                  </a:moveTo>
                  <a:cubicBezTo>
                    <a:pt x="1107" y="140"/>
                    <a:pt x="774" y="55"/>
                    <a:pt x="375" y="0"/>
                  </a:cubicBezTo>
                  <a:cubicBezTo>
                    <a:pt x="0" y="174"/>
                    <a:pt x="173" y="556"/>
                    <a:pt x="955" y="4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5" name="Google Shape;10715;p5"/>
            <p:cNvSpPr/>
            <p:nvPr/>
          </p:nvSpPr>
          <p:spPr>
            <a:xfrm>
              <a:off x="5664759" y="442830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5" y="24"/>
                  </a:moveTo>
                  <a:cubicBezTo>
                    <a:pt x="244" y="1"/>
                    <a:pt x="1" y="69"/>
                    <a:pt x="103" y="116"/>
                  </a:cubicBezTo>
                  <a:cubicBezTo>
                    <a:pt x="158" y="140"/>
                    <a:pt x="394" y="72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6" name="Google Shape;10716;p5"/>
            <p:cNvSpPr/>
            <p:nvPr/>
          </p:nvSpPr>
          <p:spPr>
            <a:xfrm>
              <a:off x="695313" y="4428302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3" y="24"/>
                  </a:moveTo>
                  <a:cubicBezTo>
                    <a:pt x="238" y="1"/>
                    <a:pt x="1" y="69"/>
                    <a:pt x="97" y="116"/>
                  </a:cubicBezTo>
                  <a:cubicBezTo>
                    <a:pt x="153" y="140"/>
                    <a:pt x="391" y="72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7" name="Google Shape;10717;p5"/>
            <p:cNvSpPr/>
            <p:nvPr/>
          </p:nvSpPr>
          <p:spPr>
            <a:xfrm>
              <a:off x="8745108" y="4426254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1"/>
                  </a:moveTo>
                  <a:cubicBezTo>
                    <a:pt x="237" y="20"/>
                    <a:pt x="7" y="3"/>
                    <a:pt x="1" y="91"/>
                  </a:cubicBezTo>
                  <a:cubicBezTo>
                    <a:pt x="151" y="71"/>
                    <a:pt x="382" y="90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8" name="Google Shape;10718;p5"/>
            <p:cNvSpPr/>
            <p:nvPr/>
          </p:nvSpPr>
          <p:spPr>
            <a:xfrm>
              <a:off x="6404865" y="4404576"/>
              <a:ext cx="52754" cy="24479"/>
            </a:xfrm>
            <a:custGeom>
              <a:avLst/>
              <a:gdLst/>
              <a:ahLst/>
              <a:cxnLst/>
              <a:rect l="l" t="t" r="r" b="b"/>
              <a:pathLst>
                <a:path w="1478" h="813" extrusionOk="0">
                  <a:moveTo>
                    <a:pt x="0" y="812"/>
                  </a:moveTo>
                  <a:cubicBezTo>
                    <a:pt x="1478" y="679"/>
                    <a:pt x="33" y="0"/>
                    <a:pt x="0" y="8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9" name="Google Shape;10719;p5"/>
            <p:cNvSpPr/>
            <p:nvPr/>
          </p:nvSpPr>
          <p:spPr>
            <a:xfrm>
              <a:off x="674576" y="442556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2" y="24"/>
                  </a:moveTo>
                  <a:cubicBezTo>
                    <a:pt x="242" y="0"/>
                    <a:pt x="1" y="67"/>
                    <a:pt x="100" y="114"/>
                  </a:cubicBezTo>
                  <a:cubicBezTo>
                    <a:pt x="156" y="141"/>
                    <a:pt x="394" y="72"/>
                    <a:pt x="29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0" name="Google Shape;10720;p5"/>
            <p:cNvSpPr/>
            <p:nvPr/>
          </p:nvSpPr>
          <p:spPr>
            <a:xfrm>
              <a:off x="3218012" y="4417704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2"/>
                  </a:moveTo>
                  <a:cubicBezTo>
                    <a:pt x="196" y="54"/>
                    <a:pt x="38" y="0"/>
                    <a:pt x="1" y="102"/>
                  </a:cubicBezTo>
                  <a:cubicBezTo>
                    <a:pt x="1" y="154"/>
                    <a:pt x="160" y="206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1" name="Google Shape;10721;p5"/>
            <p:cNvSpPr/>
            <p:nvPr/>
          </p:nvSpPr>
          <p:spPr>
            <a:xfrm>
              <a:off x="6962443" y="4412615"/>
              <a:ext cx="22522" cy="8190"/>
            </a:xfrm>
            <a:custGeom>
              <a:avLst/>
              <a:gdLst/>
              <a:ahLst/>
              <a:cxnLst/>
              <a:rect l="l" t="t" r="r" b="b"/>
              <a:pathLst>
                <a:path w="631" h="272" extrusionOk="0">
                  <a:moveTo>
                    <a:pt x="577" y="1"/>
                  </a:moveTo>
                  <a:lnTo>
                    <a:pt x="0" y="1"/>
                  </a:lnTo>
                  <a:lnTo>
                    <a:pt x="0" y="271"/>
                  </a:lnTo>
                  <a:lnTo>
                    <a:pt x="384" y="271"/>
                  </a:lnTo>
                  <a:cubicBezTo>
                    <a:pt x="396" y="157"/>
                    <a:pt x="631" y="147"/>
                    <a:pt x="5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2" name="Google Shape;10722;p5"/>
            <p:cNvSpPr/>
            <p:nvPr/>
          </p:nvSpPr>
          <p:spPr>
            <a:xfrm>
              <a:off x="6645821" y="4412676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579" y="90"/>
                  </a:moveTo>
                  <a:cubicBezTo>
                    <a:pt x="385" y="90"/>
                    <a:pt x="348" y="17"/>
                    <a:pt x="194" y="0"/>
                  </a:cubicBezTo>
                  <a:cubicBezTo>
                    <a:pt x="194" y="92"/>
                    <a:pt x="38" y="108"/>
                    <a:pt x="0" y="182"/>
                  </a:cubicBezTo>
                  <a:cubicBezTo>
                    <a:pt x="194" y="182"/>
                    <a:pt x="230" y="255"/>
                    <a:pt x="385" y="272"/>
                  </a:cubicBezTo>
                  <a:cubicBezTo>
                    <a:pt x="385" y="180"/>
                    <a:pt x="541" y="163"/>
                    <a:pt x="579" y="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3" name="Google Shape;10723;p5"/>
            <p:cNvSpPr/>
            <p:nvPr/>
          </p:nvSpPr>
          <p:spPr>
            <a:xfrm>
              <a:off x="3613656" y="4417312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6"/>
                  </a:moveTo>
                  <a:cubicBezTo>
                    <a:pt x="238" y="0"/>
                    <a:pt x="0" y="69"/>
                    <a:pt x="102" y="115"/>
                  </a:cubicBezTo>
                  <a:cubicBezTo>
                    <a:pt x="153" y="141"/>
                    <a:pt x="395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4" name="Google Shape;10724;p5"/>
            <p:cNvSpPr/>
            <p:nvPr/>
          </p:nvSpPr>
          <p:spPr>
            <a:xfrm>
              <a:off x="2213180" y="4414994"/>
              <a:ext cx="6853" cy="6263"/>
            </a:xfrm>
            <a:custGeom>
              <a:avLst/>
              <a:gdLst/>
              <a:ahLst/>
              <a:cxnLst/>
              <a:rect l="l" t="t" r="r" b="b"/>
              <a:pathLst>
                <a:path w="192" h="208" extrusionOk="0">
                  <a:moveTo>
                    <a:pt x="191" y="103"/>
                  </a:moveTo>
                  <a:cubicBezTo>
                    <a:pt x="192" y="52"/>
                    <a:pt x="35" y="0"/>
                    <a:pt x="0" y="103"/>
                  </a:cubicBezTo>
                  <a:cubicBezTo>
                    <a:pt x="0" y="153"/>
                    <a:pt x="154" y="208"/>
                    <a:pt x="191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5" name="Google Shape;10725;p5"/>
            <p:cNvSpPr/>
            <p:nvPr/>
          </p:nvSpPr>
          <p:spPr>
            <a:xfrm>
              <a:off x="8115218" y="441463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2" y="0"/>
                    <a:pt x="0" y="70"/>
                    <a:pt x="101" y="117"/>
                  </a:cubicBezTo>
                  <a:cubicBezTo>
                    <a:pt x="156" y="141"/>
                    <a:pt x="393" y="71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6" name="Google Shape;10726;p5"/>
            <p:cNvSpPr/>
            <p:nvPr/>
          </p:nvSpPr>
          <p:spPr>
            <a:xfrm>
              <a:off x="275363" y="441463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0"/>
                    <a:pt x="0" y="70"/>
                    <a:pt x="99" y="117"/>
                  </a:cubicBezTo>
                  <a:cubicBezTo>
                    <a:pt x="154" y="141"/>
                    <a:pt x="392" y="71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7" name="Google Shape;10727;p5"/>
            <p:cNvSpPr/>
            <p:nvPr/>
          </p:nvSpPr>
          <p:spPr>
            <a:xfrm>
              <a:off x="6800509" y="441183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7"/>
                  </a:moveTo>
                  <a:cubicBezTo>
                    <a:pt x="240" y="1"/>
                    <a:pt x="0" y="71"/>
                    <a:pt x="102" y="117"/>
                  </a:cubicBezTo>
                  <a:cubicBezTo>
                    <a:pt x="154" y="143"/>
                    <a:pt x="393" y="74"/>
                    <a:pt x="295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8" name="Google Shape;10728;p5"/>
            <p:cNvSpPr/>
            <p:nvPr/>
          </p:nvSpPr>
          <p:spPr>
            <a:xfrm>
              <a:off x="6539352" y="4406774"/>
              <a:ext cx="23843" cy="5871"/>
            </a:xfrm>
            <a:custGeom>
              <a:avLst/>
              <a:gdLst/>
              <a:ahLst/>
              <a:cxnLst/>
              <a:rect l="l" t="t" r="r" b="b"/>
              <a:pathLst>
                <a:path w="668" h="195" extrusionOk="0">
                  <a:moveTo>
                    <a:pt x="476" y="195"/>
                  </a:moveTo>
                  <a:cubicBezTo>
                    <a:pt x="476" y="103"/>
                    <a:pt x="632" y="86"/>
                    <a:pt x="668" y="12"/>
                  </a:cubicBezTo>
                  <a:cubicBezTo>
                    <a:pt x="368" y="20"/>
                    <a:pt x="1" y="0"/>
                    <a:pt x="91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9" name="Google Shape;10729;p5"/>
            <p:cNvSpPr/>
            <p:nvPr/>
          </p:nvSpPr>
          <p:spPr>
            <a:xfrm>
              <a:off x="6026211" y="4404065"/>
              <a:ext cx="7139" cy="6233"/>
            </a:xfrm>
            <a:custGeom>
              <a:avLst/>
              <a:gdLst/>
              <a:ahLst/>
              <a:cxnLst/>
              <a:rect l="l" t="t" r="r" b="b"/>
              <a:pathLst>
                <a:path w="200" h="207" extrusionOk="0">
                  <a:moveTo>
                    <a:pt x="197" y="103"/>
                  </a:moveTo>
                  <a:cubicBezTo>
                    <a:pt x="199" y="52"/>
                    <a:pt x="40" y="0"/>
                    <a:pt x="5" y="103"/>
                  </a:cubicBezTo>
                  <a:cubicBezTo>
                    <a:pt x="1" y="154"/>
                    <a:pt x="157" y="207"/>
                    <a:pt x="197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0" name="Google Shape;10730;p5"/>
            <p:cNvSpPr/>
            <p:nvPr/>
          </p:nvSpPr>
          <p:spPr>
            <a:xfrm>
              <a:off x="5523884" y="4401686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1" name="Google Shape;10731;p5"/>
            <p:cNvSpPr/>
            <p:nvPr/>
          </p:nvSpPr>
          <p:spPr>
            <a:xfrm>
              <a:off x="2133837" y="440367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6"/>
                  </a:moveTo>
                  <a:cubicBezTo>
                    <a:pt x="154" y="141"/>
                    <a:pt x="392" y="72"/>
                    <a:pt x="292" y="25"/>
                  </a:cubicBezTo>
                  <a:cubicBezTo>
                    <a:pt x="240" y="0"/>
                    <a:pt x="0" y="69"/>
                    <a:pt x="9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2" name="Google Shape;10732;p5"/>
            <p:cNvSpPr/>
            <p:nvPr/>
          </p:nvSpPr>
          <p:spPr>
            <a:xfrm>
              <a:off x="560255" y="4398946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1"/>
                  </a:lnTo>
                  <a:lnTo>
                    <a:pt x="25" y="1"/>
                  </a:lnTo>
                  <a:cubicBezTo>
                    <a:pt x="0" y="164"/>
                    <a:pt x="217" y="213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3" name="Google Shape;10733;p5"/>
            <p:cNvSpPr/>
            <p:nvPr/>
          </p:nvSpPr>
          <p:spPr>
            <a:xfrm>
              <a:off x="5224358" y="4395484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2" y="24"/>
                  </a:moveTo>
                  <a:cubicBezTo>
                    <a:pt x="238" y="1"/>
                    <a:pt x="1" y="69"/>
                    <a:pt x="100" y="116"/>
                  </a:cubicBezTo>
                  <a:cubicBezTo>
                    <a:pt x="152" y="140"/>
                    <a:pt x="391" y="73"/>
                    <a:pt x="29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4" name="Google Shape;10734;p5"/>
            <p:cNvSpPr/>
            <p:nvPr/>
          </p:nvSpPr>
          <p:spPr>
            <a:xfrm>
              <a:off x="1976293" y="4390877"/>
              <a:ext cx="34158" cy="8852"/>
            </a:xfrm>
            <a:custGeom>
              <a:avLst/>
              <a:gdLst/>
              <a:ahLst/>
              <a:cxnLst/>
              <a:rect l="l" t="t" r="r" b="b"/>
              <a:pathLst>
                <a:path w="957" h="294" extrusionOk="0">
                  <a:moveTo>
                    <a:pt x="78" y="177"/>
                  </a:moveTo>
                  <a:cubicBezTo>
                    <a:pt x="323" y="182"/>
                    <a:pt x="347" y="293"/>
                    <a:pt x="659" y="269"/>
                  </a:cubicBezTo>
                  <a:cubicBezTo>
                    <a:pt x="956" y="45"/>
                    <a:pt x="1" y="1"/>
                    <a:pt x="78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5" name="Google Shape;10735;p5"/>
            <p:cNvSpPr/>
            <p:nvPr/>
          </p:nvSpPr>
          <p:spPr>
            <a:xfrm>
              <a:off x="4673704" y="4392744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9" y="115"/>
                  </a:moveTo>
                  <a:cubicBezTo>
                    <a:pt x="154" y="140"/>
                    <a:pt x="391" y="72"/>
                    <a:pt x="292" y="24"/>
                  </a:cubicBezTo>
                  <a:cubicBezTo>
                    <a:pt x="240" y="0"/>
                    <a:pt x="1" y="68"/>
                    <a:pt x="99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6" name="Google Shape;10736;p5"/>
            <p:cNvSpPr/>
            <p:nvPr/>
          </p:nvSpPr>
          <p:spPr>
            <a:xfrm>
              <a:off x="4050953" y="4390154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5" y="110"/>
                  </a:moveTo>
                  <a:cubicBezTo>
                    <a:pt x="345" y="0"/>
                    <a:pt x="171" y="55"/>
                    <a:pt x="0" y="110"/>
                  </a:cubicBezTo>
                  <a:cubicBezTo>
                    <a:pt x="0" y="204"/>
                    <a:pt x="336" y="225"/>
                    <a:pt x="385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7" name="Google Shape;10737;p5"/>
            <p:cNvSpPr/>
            <p:nvPr/>
          </p:nvSpPr>
          <p:spPr>
            <a:xfrm>
              <a:off x="1228799" y="4390787"/>
              <a:ext cx="13777" cy="2680"/>
            </a:xfrm>
            <a:custGeom>
              <a:avLst/>
              <a:gdLst/>
              <a:ahLst/>
              <a:cxnLst/>
              <a:rect l="l" t="t" r="r" b="b"/>
              <a:pathLst>
                <a:path w="386" h="89" extrusionOk="0">
                  <a:moveTo>
                    <a:pt x="386" y="0"/>
                  </a:moveTo>
                  <a:cubicBezTo>
                    <a:pt x="236" y="20"/>
                    <a:pt x="6" y="1"/>
                    <a:pt x="1" y="89"/>
                  </a:cubicBezTo>
                  <a:cubicBezTo>
                    <a:pt x="151" y="69"/>
                    <a:pt x="381" y="88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8" name="Google Shape;10738;p5"/>
            <p:cNvSpPr/>
            <p:nvPr/>
          </p:nvSpPr>
          <p:spPr>
            <a:xfrm>
              <a:off x="707377" y="4382567"/>
              <a:ext cx="27162" cy="10900"/>
            </a:xfrm>
            <a:custGeom>
              <a:avLst/>
              <a:gdLst/>
              <a:ahLst/>
              <a:cxnLst/>
              <a:rect l="l" t="t" r="r" b="b"/>
              <a:pathLst>
                <a:path w="761" h="362" extrusionOk="0">
                  <a:moveTo>
                    <a:pt x="532" y="362"/>
                  </a:moveTo>
                  <a:cubicBezTo>
                    <a:pt x="648" y="358"/>
                    <a:pt x="760" y="349"/>
                    <a:pt x="722" y="273"/>
                  </a:cubicBezTo>
                  <a:cubicBezTo>
                    <a:pt x="405" y="269"/>
                    <a:pt x="615" y="20"/>
                    <a:pt x="337" y="0"/>
                  </a:cubicBezTo>
                  <a:cubicBezTo>
                    <a:pt x="1" y="184"/>
                    <a:pt x="478" y="178"/>
                    <a:pt x="144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9" name="Google Shape;10739;p5"/>
            <p:cNvSpPr/>
            <p:nvPr/>
          </p:nvSpPr>
          <p:spPr>
            <a:xfrm>
              <a:off x="4456947" y="4384614"/>
              <a:ext cx="13849" cy="7407"/>
            </a:xfrm>
            <a:custGeom>
              <a:avLst/>
              <a:gdLst/>
              <a:ahLst/>
              <a:cxnLst/>
              <a:rect l="l" t="t" r="r" b="b"/>
              <a:pathLst>
                <a:path w="388" h="246" extrusionOk="0">
                  <a:moveTo>
                    <a:pt x="388" y="115"/>
                  </a:moveTo>
                  <a:cubicBezTo>
                    <a:pt x="385" y="21"/>
                    <a:pt x="48" y="0"/>
                    <a:pt x="0" y="115"/>
                  </a:cubicBezTo>
                  <a:cubicBezTo>
                    <a:pt x="219" y="105"/>
                    <a:pt x="303" y="246"/>
                    <a:pt x="388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0" name="Google Shape;10740;p5"/>
            <p:cNvSpPr/>
            <p:nvPr/>
          </p:nvSpPr>
          <p:spPr>
            <a:xfrm>
              <a:off x="819806" y="4379797"/>
              <a:ext cx="25556" cy="11020"/>
            </a:xfrm>
            <a:custGeom>
              <a:avLst/>
              <a:gdLst/>
              <a:ahLst/>
              <a:cxnLst/>
              <a:rect l="l" t="t" r="r" b="b"/>
              <a:pathLst>
                <a:path w="716" h="366" extrusionOk="0">
                  <a:moveTo>
                    <a:pt x="83" y="365"/>
                  </a:moveTo>
                  <a:lnTo>
                    <a:pt x="660" y="365"/>
                  </a:lnTo>
                  <a:cubicBezTo>
                    <a:pt x="716" y="158"/>
                    <a:pt x="614" y="22"/>
                    <a:pt x="274" y="1"/>
                  </a:cubicBezTo>
                  <a:cubicBezTo>
                    <a:pt x="214" y="125"/>
                    <a:pt x="0" y="173"/>
                    <a:pt x="83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1" name="Google Shape;10741;p5"/>
            <p:cNvSpPr/>
            <p:nvPr/>
          </p:nvSpPr>
          <p:spPr>
            <a:xfrm>
              <a:off x="4564915" y="4374709"/>
              <a:ext cx="36621" cy="17946"/>
            </a:xfrm>
            <a:custGeom>
              <a:avLst/>
              <a:gdLst/>
              <a:ahLst/>
              <a:cxnLst/>
              <a:rect l="l" t="t" r="r" b="b"/>
              <a:pathLst>
                <a:path w="1026" h="596" extrusionOk="0">
                  <a:moveTo>
                    <a:pt x="1026" y="170"/>
                  </a:moveTo>
                  <a:cubicBezTo>
                    <a:pt x="411" y="225"/>
                    <a:pt x="429" y="0"/>
                    <a:pt x="64" y="170"/>
                  </a:cubicBezTo>
                  <a:cubicBezTo>
                    <a:pt x="1" y="595"/>
                    <a:pt x="954" y="413"/>
                    <a:pt x="1026" y="1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2" name="Google Shape;10742;p5"/>
            <p:cNvSpPr/>
            <p:nvPr/>
          </p:nvSpPr>
          <p:spPr>
            <a:xfrm>
              <a:off x="1159949" y="4382206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4"/>
                  </a:moveTo>
                  <a:cubicBezTo>
                    <a:pt x="196" y="53"/>
                    <a:pt x="38" y="1"/>
                    <a:pt x="1" y="104"/>
                  </a:cubicBezTo>
                  <a:cubicBezTo>
                    <a:pt x="1" y="152"/>
                    <a:pt x="160" y="207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3" name="Google Shape;10743;p5"/>
            <p:cNvSpPr/>
            <p:nvPr/>
          </p:nvSpPr>
          <p:spPr>
            <a:xfrm>
              <a:off x="5771549" y="4377087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1"/>
                  </a:moveTo>
                  <a:lnTo>
                    <a:pt x="1" y="1"/>
                  </a:lnTo>
                  <a:lnTo>
                    <a:pt x="1" y="274"/>
                  </a:lnTo>
                  <a:lnTo>
                    <a:pt x="580" y="27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4" name="Google Shape;10744;p5"/>
            <p:cNvSpPr/>
            <p:nvPr/>
          </p:nvSpPr>
          <p:spPr>
            <a:xfrm>
              <a:off x="4662532" y="4377087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2" y="274"/>
                  </a:moveTo>
                  <a:lnTo>
                    <a:pt x="412" y="91"/>
                  </a:lnTo>
                  <a:cubicBezTo>
                    <a:pt x="219" y="92"/>
                    <a:pt x="183" y="18"/>
                    <a:pt x="25" y="1"/>
                  </a:cubicBezTo>
                  <a:cubicBezTo>
                    <a:pt x="45" y="143"/>
                    <a:pt x="1" y="315"/>
                    <a:pt x="412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5" name="Google Shape;10745;p5"/>
            <p:cNvSpPr/>
            <p:nvPr/>
          </p:nvSpPr>
          <p:spPr>
            <a:xfrm>
              <a:off x="805351" y="437907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4" y="25"/>
                  </a:moveTo>
                  <a:cubicBezTo>
                    <a:pt x="241" y="0"/>
                    <a:pt x="1" y="69"/>
                    <a:pt x="99" y="116"/>
                  </a:cubicBezTo>
                  <a:cubicBezTo>
                    <a:pt x="156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6" name="Google Shape;10746;p5"/>
            <p:cNvSpPr/>
            <p:nvPr/>
          </p:nvSpPr>
          <p:spPr>
            <a:xfrm>
              <a:off x="8779551" y="4373745"/>
              <a:ext cx="13849" cy="6775"/>
            </a:xfrm>
            <a:custGeom>
              <a:avLst/>
              <a:gdLst/>
              <a:ahLst/>
              <a:cxnLst/>
              <a:rect l="l" t="t" r="r" b="b"/>
              <a:pathLst>
                <a:path w="388" h="225" extrusionOk="0">
                  <a:moveTo>
                    <a:pt x="388" y="112"/>
                  </a:moveTo>
                  <a:cubicBezTo>
                    <a:pt x="346" y="1"/>
                    <a:pt x="171" y="57"/>
                    <a:pt x="0" y="112"/>
                  </a:cubicBezTo>
                  <a:cubicBezTo>
                    <a:pt x="4" y="202"/>
                    <a:pt x="336" y="224"/>
                    <a:pt x="388" y="1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7" name="Google Shape;10747;p5"/>
            <p:cNvSpPr/>
            <p:nvPr/>
          </p:nvSpPr>
          <p:spPr>
            <a:xfrm>
              <a:off x="8996236" y="437085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38" y="0"/>
                    <a:pt x="0" y="68"/>
                    <a:pt x="100" y="116"/>
                  </a:cubicBezTo>
                  <a:cubicBezTo>
                    <a:pt x="152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8" name="Google Shape;10748;p5"/>
            <p:cNvSpPr/>
            <p:nvPr/>
          </p:nvSpPr>
          <p:spPr>
            <a:xfrm>
              <a:off x="8913574" y="4370855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6" y="25"/>
                  </a:moveTo>
                  <a:cubicBezTo>
                    <a:pt x="242" y="0"/>
                    <a:pt x="1" y="68"/>
                    <a:pt x="104" y="116"/>
                  </a:cubicBezTo>
                  <a:cubicBezTo>
                    <a:pt x="157" y="141"/>
                    <a:pt x="396" y="72"/>
                    <a:pt x="296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9" name="Google Shape;10749;p5"/>
            <p:cNvSpPr/>
            <p:nvPr/>
          </p:nvSpPr>
          <p:spPr>
            <a:xfrm>
              <a:off x="8571146" y="4359805"/>
              <a:ext cx="22629" cy="11833"/>
            </a:xfrm>
            <a:custGeom>
              <a:avLst/>
              <a:gdLst/>
              <a:ahLst/>
              <a:cxnLst/>
              <a:rect l="l" t="t" r="r" b="b"/>
              <a:pathLst>
                <a:path w="634" h="393" extrusionOk="0">
                  <a:moveTo>
                    <a:pt x="634" y="392"/>
                  </a:moveTo>
                  <a:lnTo>
                    <a:pt x="634" y="28"/>
                  </a:lnTo>
                  <a:cubicBezTo>
                    <a:pt x="124" y="0"/>
                    <a:pt x="0" y="154"/>
                    <a:pt x="54" y="3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0" name="Google Shape;10750;p5"/>
            <p:cNvSpPr/>
            <p:nvPr/>
          </p:nvSpPr>
          <p:spPr>
            <a:xfrm>
              <a:off x="1713958" y="4368085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1" y="26"/>
                  </a:moveTo>
                  <a:cubicBezTo>
                    <a:pt x="238" y="1"/>
                    <a:pt x="0" y="70"/>
                    <a:pt x="101" y="117"/>
                  </a:cubicBezTo>
                  <a:cubicBezTo>
                    <a:pt x="152" y="143"/>
                    <a:pt x="393" y="75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1" name="Google Shape;10751;p5"/>
            <p:cNvSpPr/>
            <p:nvPr/>
          </p:nvSpPr>
          <p:spPr>
            <a:xfrm>
              <a:off x="1690009" y="4355198"/>
              <a:ext cx="22950" cy="13700"/>
            </a:xfrm>
            <a:custGeom>
              <a:avLst/>
              <a:gdLst/>
              <a:ahLst/>
              <a:cxnLst/>
              <a:rect l="l" t="t" r="r" b="b"/>
              <a:pathLst>
                <a:path w="643" h="455" extrusionOk="0">
                  <a:moveTo>
                    <a:pt x="0" y="92"/>
                  </a:moveTo>
                  <a:lnTo>
                    <a:pt x="0" y="455"/>
                  </a:lnTo>
                  <a:lnTo>
                    <a:pt x="580" y="455"/>
                  </a:lnTo>
                  <a:cubicBezTo>
                    <a:pt x="630" y="219"/>
                    <a:pt x="643" y="1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2" name="Google Shape;10752;p5"/>
            <p:cNvSpPr/>
            <p:nvPr/>
          </p:nvSpPr>
          <p:spPr>
            <a:xfrm>
              <a:off x="8063751" y="4355198"/>
              <a:ext cx="26841" cy="13038"/>
            </a:xfrm>
            <a:custGeom>
              <a:avLst/>
              <a:gdLst/>
              <a:ahLst/>
              <a:cxnLst/>
              <a:rect l="l" t="t" r="r" b="b"/>
              <a:pathLst>
                <a:path w="752" h="433" extrusionOk="0">
                  <a:moveTo>
                    <a:pt x="191" y="1"/>
                  </a:moveTo>
                  <a:cubicBezTo>
                    <a:pt x="209" y="159"/>
                    <a:pt x="150" y="283"/>
                    <a:pt x="0" y="362"/>
                  </a:cubicBezTo>
                  <a:cubicBezTo>
                    <a:pt x="658" y="433"/>
                    <a:pt x="752" y="16"/>
                    <a:pt x="1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3" name="Google Shape;10753;p5"/>
            <p:cNvSpPr/>
            <p:nvPr/>
          </p:nvSpPr>
          <p:spPr>
            <a:xfrm>
              <a:off x="3851185" y="4359986"/>
              <a:ext cx="13849" cy="7437"/>
            </a:xfrm>
            <a:custGeom>
              <a:avLst/>
              <a:gdLst/>
              <a:ahLst/>
              <a:cxnLst/>
              <a:rect l="l" t="t" r="r" b="b"/>
              <a:pathLst>
                <a:path w="388" h="247" extrusionOk="0">
                  <a:moveTo>
                    <a:pt x="388" y="113"/>
                  </a:moveTo>
                  <a:cubicBezTo>
                    <a:pt x="385" y="22"/>
                    <a:pt x="50" y="1"/>
                    <a:pt x="0" y="113"/>
                  </a:cubicBezTo>
                  <a:cubicBezTo>
                    <a:pt x="219" y="104"/>
                    <a:pt x="304" y="246"/>
                    <a:pt x="388" y="1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4" name="Google Shape;10754;p5"/>
            <p:cNvSpPr/>
            <p:nvPr/>
          </p:nvSpPr>
          <p:spPr>
            <a:xfrm>
              <a:off x="1486672" y="4362665"/>
              <a:ext cx="14206" cy="4276"/>
            </a:xfrm>
            <a:custGeom>
              <a:avLst/>
              <a:gdLst/>
              <a:ahLst/>
              <a:cxnLst/>
              <a:rect l="l" t="t" r="r" b="b"/>
              <a:pathLst>
                <a:path w="398" h="142" extrusionOk="0">
                  <a:moveTo>
                    <a:pt x="296" y="24"/>
                  </a:moveTo>
                  <a:cubicBezTo>
                    <a:pt x="242" y="1"/>
                    <a:pt x="1" y="69"/>
                    <a:pt x="104" y="116"/>
                  </a:cubicBezTo>
                  <a:cubicBezTo>
                    <a:pt x="158" y="142"/>
                    <a:pt x="398" y="73"/>
                    <a:pt x="296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5" name="Google Shape;10755;p5"/>
            <p:cNvSpPr/>
            <p:nvPr/>
          </p:nvSpPr>
          <p:spPr>
            <a:xfrm>
              <a:off x="506003" y="4360317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7" y="102"/>
                  </a:moveTo>
                  <a:cubicBezTo>
                    <a:pt x="197" y="53"/>
                    <a:pt x="37" y="0"/>
                    <a:pt x="4" y="102"/>
                  </a:cubicBezTo>
                  <a:cubicBezTo>
                    <a:pt x="1" y="153"/>
                    <a:pt x="160" y="207"/>
                    <a:pt x="197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6" name="Google Shape;10756;p5"/>
            <p:cNvSpPr/>
            <p:nvPr/>
          </p:nvSpPr>
          <p:spPr>
            <a:xfrm>
              <a:off x="217006" y="4357095"/>
              <a:ext cx="27626" cy="9936"/>
            </a:xfrm>
            <a:custGeom>
              <a:avLst/>
              <a:gdLst/>
              <a:ahLst/>
              <a:cxnLst/>
              <a:rect l="l" t="t" r="r" b="b"/>
              <a:pathLst>
                <a:path w="774" h="330" extrusionOk="0">
                  <a:moveTo>
                    <a:pt x="774" y="120"/>
                  </a:moveTo>
                  <a:cubicBezTo>
                    <a:pt x="514" y="3"/>
                    <a:pt x="54" y="0"/>
                    <a:pt x="1" y="209"/>
                  </a:cubicBezTo>
                  <a:cubicBezTo>
                    <a:pt x="257" y="329"/>
                    <a:pt x="719" y="329"/>
                    <a:pt x="774" y="12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7" name="Google Shape;10757;p5"/>
            <p:cNvSpPr/>
            <p:nvPr/>
          </p:nvSpPr>
          <p:spPr>
            <a:xfrm>
              <a:off x="4081219" y="4346828"/>
              <a:ext cx="37120" cy="16591"/>
            </a:xfrm>
            <a:custGeom>
              <a:avLst/>
              <a:gdLst/>
              <a:ahLst/>
              <a:cxnLst/>
              <a:rect l="l" t="t" r="r" b="b"/>
              <a:pathLst>
                <a:path w="1040" h="551" extrusionOk="0">
                  <a:moveTo>
                    <a:pt x="887" y="550"/>
                  </a:moveTo>
                  <a:cubicBezTo>
                    <a:pt x="1040" y="1"/>
                    <a:pt x="1" y="490"/>
                    <a:pt x="887" y="5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8" name="Google Shape;10758;p5"/>
            <p:cNvSpPr/>
            <p:nvPr/>
          </p:nvSpPr>
          <p:spPr>
            <a:xfrm>
              <a:off x="806207" y="4355409"/>
              <a:ext cx="34086" cy="8792"/>
            </a:xfrm>
            <a:custGeom>
              <a:avLst/>
              <a:gdLst/>
              <a:ahLst/>
              <a:cxnLst/>
              <a:rect l="l" t="t" r="r" b="b"/>
              <a:pathLst>
                <a:path w="955" h="292" extrusionOk="0">
                  <a:moveTo>
                    <a:pt x="75" y="176"/>
                  </a:moveTo>
                  <a:cubicBezTo>
                    <a:pt x="321" y="180"/>
                    <a:pt x="345" y="291"/>
                    <a:pt x="655" y="265"/>
                  </a:cubicBezTo>
                  <a:cubicBezTo>
                    <a:pt x="954" y="43"/>
                    <a:pt x="0" y="0"/>
                    <a:pt x="75" y="1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9" name="Google Shape;10759;p5"/>
            <p:cNvSpPr/>
            <p:nvPr/>
          </p:nvSpPr>
          <p:spPr>
            <a:xfrm>
              <a:off x="6903837" y="4357216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5"/>
                  </a:moveTo>
                  <a:cubicBezTo>
                    <a:pt x="239" y="0"/>
                    <a:pt x="0" y="68"/>
                    <a:pt x="98" y="116"/>
                  </a:cubicBezTo>
                  <a:cubicBezTo>
                    <a:pt x="153" y="140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0" name="Google Shape;10760;p5"/>
            <p:cNvSpPr/>
            <p:nvPr/>
          </p:nvSpPr>
          <p:spPr>
            <a:xfrm>
              <a:off x="5927023" y="4349749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662" y="364"/>
                  </a:moveTo>
                  <a:cubicBezTo>
                    <a:pt x="716" y="157"/>
                    <a:pt x="613" y="21"/>
                    <a:pt x="275" y="0"/>
                  </a:cubicBezTo>
                  <a:cubicBezTo>
                    <a:pt x="215" y="123"/>
                    <a:pt x="1" y="173"/>
                    <a:pt x="84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1" name="Google Shape;10761;p5"/>
            <p:cNvSpPr/>
            <p:nvPr/>
          </p:nvSpPr>
          <p:spPr>
            <a:xfrm>
              <a:off x="2857632" y="4346015"/>
              <a:ext cx="39833" cy="15838"/>
            </a:xfrm>
            <a:custGeom>
              <a:avLst/>
              <a:gdLst/>
              <a:ahLst/>
              <a:cxnLst/>
              <a:rect l="l" t="t" r="r" b="b"/>
              <a:pathLst>
                <a:path w="1116" h="526" extrusionOk="0">
                  <a:moveTo>
                    <a:pt x="650" y="306"/>
                  </a:moveTo>
                  <a:cubicBezTo>
                    <a:pt x="1116" y="0"/>
                    <a:pt x="1" y="525"/>
                    <a:pt x="650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2" name="Google Shape;10762;p5"/>
            <p:cNvSpPr/>
            <p:nvPr/>
          </p:nvSpPr>
          <p:spPr>
            <a:xfrm>
              <a:off x="2122701" y="4346979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1" y="274"/>
                  </a:moveTo>
                  <a:lnTo>
                    <a:pt x="411" y="92"/>
                  </a:lnTo>
                  <a:cubicBezTo>
                    <a:pt x="219" y="92"/>
                    <a:pt x="182" y="19"/>
                    <a:pt x="26" y="1"/>
                  </a:cubicBezTo>
                  <a:cubicBezTo>
                    <a:pt x="46" y="145"/>
                    <a:pt x="0" y="316"/>
                    <a:pt x="411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3" name="Google Shape;10763;p5"/>
            <p:cNvSpPr/>
            <p:nvPr/>
          </p:nvSpPr>
          <p:spPr>
            <a:xfrm>
              <a:off x="1855155" y="4352489"/>
              <a:ext cx="13884" cy="2740"/>
            </a:xfrm>
            <a:custGeom>
              <a:avLst/>
              <a:gdLst/>
              <a:ahLst/>
              <a:cxnLst/>
              <a:rect l="l" t="t" r="r" b="b"/>
              <a:pathLst>
                <a:path w="389" h="91" extrusionOk="0">
                  <a:moveTo>
                    <a:pt x="389" y="1"/>
                  </a:moveTo>
                  <a:cubicBezTo>
                    <a:pt x="238" y="20"/>
                    <a:pt x="6" y="2"/>
                    <a:pt x="1" y="91"/>
                  </a:cubicBezTo>
                  <a:cubicBezTo>
                    <a:pt x="152" y="71"/>
                    <a:pt x="382" y="88"/>
                    <a:pt x="38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4" name="Google Shape;10764;p5"/>
            <p:cNvSpPr/>
            <p:nvPr/>
          </p:nvSpPr>
          <p:spPr>
            <a:xfrm>
              <a:off x="3944056" y="4348966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42" y="0"/>
                    <a:pt x="1" y="68"/>
                    <a:pt x="100" y="118"/>
                  </a:cubicBezTo>
                  <a:cubicBezTo>
                    <a:pt x="155" y="142"/>
                    <a:pt x="391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5" name="Google Shape;10765;p5"/>
            <p:cNvSpPr/>
            <p:nvPr/>
          </p:nvSpPr>
          <p:spPr>
            <a:xfrm>
              <a:off x="750350" y="4348966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3" y="26"/>
                  </a:moveTo>
                  <a:cubicBezTo>
                    <a:pt x="239" y="0"/>
                    <a:pt x="0" y="68"/>
                    <a:pt x="99" y="118"/>
                  </a:cubicBezTo>
                  <a:cubicBezTo>
                    <a:pt x="152" y="142"/>
                    <a:pt x="390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6" name="Google Shape;10766;p5"/>
            <p:cNvSpPr/>
            <p:nvPr/>
          </p:nvSpPr>
          <p:spPr>
            <a:xfrm>
              <a:off x="6928108" y="4344269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0" y="1"/>
                  </a:lnTo>
                  <a:lnTo>
                    <a:pt x="0" y="184"/>
                  </a:lnTo>
                  <a:lnTo>
                    <a:pt x="386" y="18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7" name="Google Shape;10767;p5"/>
            <p:cNvSpPr/>
            <p:nvPr/>
          </p:nvSpPr>
          <p:spPr>
            <a:xfrm>
              <a:off x="3101014" y="4341529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8" name="Google Shape;10768;p5"/>
            <p:cNvSpPr/>
            <p:nvPr/>
          </p:nvSpPr>
          <p:spPr>
            <a:xfrm>
              <a:off x="2031473" y="4338970"/>
              <a:ext cx="34051" cy="8882"/>
            </a:xfrm>
            <a:custGeom>
              <a:avLst/>
              <a:gdLst/>
              <a:ahLst/>
              <a:cxnLst/>
              <a:rect l="l" t="t" r="r" b="b"/>
              <a:pathLst>
                <a:path w="954" h="295" extrusionOk="0">
                  <a:moveTo>
                    <a:pt x="75" y="177"/>
                  </a:moveTo>
                  <a:cubicBezTo>
                    <a:pt x="321" y="182"/>
                    <a:pt x="341" y="294"/>
                    <a:pt x="654" y="268"/>
                  </a:cubicBezTo>
                  <a:cubicBezTo>
                    <a:pt x="953" y="45"/>
                    <a:pt x="0" y="1"/>
                    <a:pt x="75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9" name="Google Shape;10769;p5"/>
            <p:cNvSpPr/>
            <p:nvPr/>
          </p:nvSpPr>
          <p:spPr>
            <a:xfrm>
              <a:off x="3083739" y="4340776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0" y="25"/>
                  </a:moveTo>
                  <a:cubicBezTo>
                    <a:pt x="237" y="1"/>
                    <a:pt x="1" y="70"/>
                    <a:pt x="98" y="117"/>
                  </a:cubicBezTo>
                  <a:cubicBezTo>
                    <a:pt x="152" y="142"/>
                    <a:pt x="391" y="71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0" name="Google Shape;10770;p5"/>
            <p:cNvSpPr/>
            <p:nvPr/>
          </p:nvSpPr>
          <p:spPr>
            <a:xfrm>
              <a:off x="2171849" y="4341529"/>
              <a:ext cx="13706" cy="2770"/>
            </a:xfrm>
            <a:custGeom>
              <a:avLst/>
              <a:gdLst/>
              <a:ahLst/>
              <a:cxnLst/>
              <a:rect l="l" t="t" r="r" b="b"/>
              <a:pathLst>
                <a:path w="384" h="92" extrusionOk="0">
                  <a:moveTo>
                    <a:pt x="384" y="0"/>
                  </a:moveTo>
                  <a:cubicBezTo>
                    <a:pt x="235" y="20"/>
                    <a:pt x="3" y="4"/>
                    <a:pt x="0" y="92"/>
                  </a:cubicBezTo>
                  <a:cubicBezTo>
                    <a:pt x="149" y="71"/>
                    <a:pt x="377" y="89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1" name="Google Shape;10771;p5"/>
            <p:cNvSpPr/>
            <p:nvPr/>
          </p:nvSpPr>
          <p:spPr>
            <a:xfrm>
              <a:off x="2027225" y="5008644"/>
              <a:ext cx="50683" cy="16410"/>
            </a:xfrm>
            <a:custGeom>
              <a:avLst/>
              <a:gdLst/>
              <a:ahLst/>
              <a:cxnLst/>
              <a:rect l="l" t="t" r="r" b="b"/>
              <a:pathLst>
                <a:path w="1420" h="545" extrusionOk="0">
                  <a:moveTo>
                    <a:pt x="194" y="545"/>
                  </a:moveTo>
                  <a:cubicBezTo>
                    <a:pt x="1419" y="479"/>
                    <a:pt x="207" y="0"/>
                    <a:pt x="0" y="271"/>
                  </a:cubicBezTo>
                  <a:cubicBezTo>
                    <a:pt x="226" y="289"/>
                    <a:pt x="211" y="417"/>
                    <a:pt x="194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2" name="Google Shape;10772;p5"/>
            <p:cNvSpPr/>
            <p:nvPr/>
          </p:nvSpPr>
          <p:spPr>
            <a:xfrm>
              <a:off x="8717625" y="4718789"/>
              <a:ext cx="34479" cy="10990"/>
            </a:xfrm>
            <a:custGeom>
              <a:avLst/>
              <a:gdLst/>
              <a:ahLst/>
              <a:cxnLst/>
              <a:rect l="l" t="t" r="r" b="b"/>
              <a:pathLst>
                <a:path w="966" h="365" extrusionOk="0">
                  <a:moveTo>
                    <a:pt x="965" y="365"/>
                  </a:moveTo>
                  <a:cubicBezTo>
                    <a:pt x="897" y="123"/>
                    <a:pt x="459" y="59"/>
                    <a:pt x="0" y="0"/>
                  </a:cubicBezTo>
                  <a:cubicBezTo>
                    <a:pt x="79" y="237"/>
                    <a:pt x="601" y="264"/>
                    <a:pt x="965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3" name="Google Shape;10773;p5"/>
            <p:cNvSpPr/>
            <p:nvPr/>
          </p:nvSpPr>
          <p:spPr>
            <a:xfrm>
              <a:off x="9040779" y="4491891"/>
              <a:ext cx="36799" cy="16320"/>
            </a:xfrm>
            <a:custGeom>
              <a:avLst/>
              <a:gdLst/>
              <a:ahLst/>
              <a:cxnLst/>
              <a:rect l="l" t="t" r="r" b="b"/>
              <a:pathLst>
                <a:path w="1031" h="542" extrusionOk="0">
                  <a:moveTo>
                    <a:pt x="203" y="455"/>
                  </a:moveTo>
                  <a:cubicBezTo>
                    <a:pt x="791" y="541"/>
                    <a:pt x="1030" y="10"/>
                    <a:pt x="781" y="1"/>
                  </a:cubicBezTo>
                  <a:cubicBezTo>
                    <a:pt x="609" y="161"/>
                    <a:pt x="0" y="117"/>
                    <a:pt x="203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4" name="Google Shape;10774;p5"/>
            <p:cNvSpPr/>
            <p:nvPr/>
          </p:nvSpPr>
          <p:spPr>
            <a:xfrm>
              <a:off x="780616" y="4419510"/>
              <a:ext cx="35264" cy="10117"/>
            </a:xfrm>
            <a:custGeom>
              <a:avLst/>
              <a:gdLst/>
              <a:ahLst/>
              <a:cxnLst/>
              <a:rect l="l" t="t" r="r" b="b"/>
              <a:pathLst>
                <a:path w="988" h="336" extrusionOk="0">
                  <a:moveTo>
                    <a:pt x="409" y="316"/>
                  </a:moveTo>
                  <a:cubicBezTo>
                    <a:pt x="487" y="162"/>
                    <a:pt x="658" y="336"/>
                    <a:pt x="987" y="316"/>
                  </a:cubicBezTo>
                  <a:lnTo>
                    <a:pt x="987" y="45"/>
                  </a:lnTo>
                  <a:cubicBezTo>
                    <a:pt x="613" y="0"/>
                    <a:pt x="1" y="289"/>
                    <a:pt x="409" y="3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5" name="Google Shape;10775;p5"/>
            <p:cNvSpPr/>
            <p:nvPr/>
          </p:nvSpPr>
          <p:spPr>
            <a:xfrm>
              <a:off x="754097" y="4355921"/>
              <a:ext cx="37656" cy="11111"/>
            </a:xfrm>
            <a:custGeom>
              <a:avLst/>
              <a:gdLst/>
              <a:ahLst/>
              <a:cxnLst/>
              <a:rect l="l" t="t" r="r" b="b"/>
              <a:pathLst>
                <a:path w="1055" h="369" extrusionOk="0">
                  <a:moveTo>
                    <a:pt x="960" y="248"/>
                  </a:moveTo>
                  <a:cubicBezTo>
                    <a:pt x="574" y="248"/>
                    <a:pt x="715" y="0"/>
                    <a:pt x="188" y="68"/>
                  </a:cubicBezTo>
                  <a:cubicBezTo>
                    <a:pt x="1" y="290"/>
                    <a:pt x="1054" y="368"/>
                    <a:pt x="960" y="24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776" name="Google Shape;10776;p5"/>
          <p:cNvSpPr txBox="1">
            <a:spLocks noGrp="1"/>
          </p:cNvSpPr>
          <p:nvPr>
            <p:ph type="subTitle" idx="1"/>
          </p:nvPr>
        </p:nvSpPr>
        <p:spPr>
          <a:xfrm>
            <a:off x="1290775" y="2123838"/>
            <a:ext cx="2907600" cy="629100"/>
          </a:xfrm>
          <a:prstGeom prst="rect">
            <a:avLst/>
          </a:prstGeom>
          <a:solidFill>
            <a:schemeClr val="accent3"/>
          </a:solidFill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Bebas Neue"/>
              <a:buNone/>
              <a:defRPr sz="1800">
                <a:latin typeface="Kirang Haerang"/>
                <a:ea typeface="Kirang Haerang"/>
                <a:cs typeface="Kirang Haerang"/>
                <a:sym typeface="Kirang Haerang"/>
              </a:defRPr>
            </a:lvl1pPr>
            <a:lvl2pPr lvl="1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Bebas Neue"/>
              <a:buNone/>
              <a:defRPr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Bebas Neue"/>
              <a:buNone/>
              <a:defRPr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Bebas Neue"/>
              <a:buNone/>
              <a:defRPr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Bebas Neue"/>
              <a:buNone/>
              <a:defRPr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Bebas Neue"/>
              <a:buNone/>
              <a:defRPr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Bebas Neue"/>
              <a:buNone/>
              <a:defRPr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Bebas Neue"/>
              <a:buNone/>
              <a:defRPr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Font typeface="Bebas Neue"/>
              <a:buNone/>
              <a:defRPr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10777" name="Google Shape;10777;p5"/>
          <p:cNvSpPr txBox="1">
            <a:spLocks noGrp="1"/>
          </p:cNvSpPr>
          <p:nvPr>
            <p:ph type="subTitle" idx="2"/>
          </p:nvPr>
        </p:nvSpPr>
        <p:spPr>
          <a:xfrm>
            <a:off x="4945650" y="2123838"/>
            <a:ext cx="2907600" cy="629100"/>
          </a:xfrm>
          <a:prstGeom prst="rect">
            <a:avLst/>
          </a:prstGeom>
          <a:solidFill>
            <a:schemeClr val="accent3"/>
          </a:solidFill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Bebas Neue"/>
              <a:buNone/>
              <a:defRPr sz="1800">
                <a:latin typeface="Kirang Haerang"/>
                <a:ea typeface="Kirang Haerang"/>
                <a:cs typeface="Kirang Haerang"/>
                <a:sym typeface="Kirang Haerang"/>
              </a:defRPr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Bebas Neue"/>
              <a:buNone/>
              <a:defRPr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Bebas Neue"/>
              <a:buNone/>
              <a:defRPr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Bebas Neue"/>
              <a:buNone/>
              <a:defRPr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Bebas Neue"/>
              <a:buNone/>
              <a:defRPr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Bebas Neue"/>
              <a:buNone/>
              <a:defRPr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Bebas Neue"/>
              <a:buNone/>
              <a:defRPr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Bebas Neue"/>
              <a:buNone/>
              <a:defRPr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Font typeface="Bebas Neue"/>
              <a:buNone/>
              <a:defRPr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10778" name="Google Shape;10778;p5"/>
          <p:cNvSpPr txBox="1">
            <a:spLocks noGrp="1"/>
          </p:cNvSpPr>
          <p:nvPr>
            <p:ph type="subTitle" idx="3"/>
          </p:nvPr>
        </p:nvSpPr>
        <p:spPr>
          <a:xfrm>
            <a:off x="1290775" y="2781013"/>
            <a:ext cx="2907600" cy="564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779" name="Google Shape;10779;p5"/>
          <p:cNvSpPr txBox="1">
            <a:spLocks noGrp="1"/>
          </p:cNvSpPr>
          <p:nvPr>
            <p:ph type="subTitle" idx="4"/>
          </p:nvPr>
        </p:nvSpPr>
        <p:spPr>
          <a:xfrm>
            <a:off x="4945650" y="2781013"/>
            <a:ext cx="2907600" cy="564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780" name="Google Shape;10780;p5"/>
          <p:cNvSpPr txBox="1">
            <a:spLocks noGrp="1"/>
          </p:cNvSpPr>
          <p:nvPr>
            <p:ph type="subTitle" idx="5"/>
          </p:nvPr>
        </p:nvSpPr>
        <p:spPr>
          <a:xfrm>
            <a:off x="720000" y="1348100"/>
            <a:ext cx="7704000" cy="414900"/>
          </a:xfrm>
          <a:prstGeom prst="rect">
            <a:avLst/>
          </a:prstGeom>
          <a:solidFill>
            <a:schemeClr val="accent4"/>
          </a:solidFill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781" name="Google Shape;10781;p5"/>
          <p:cNvSpPr txBox="1">
            <a:spLocks noGrp="1"/>
          </p:cNvSpPr>
          <p:nvPr>
            <p:ph type="title"/>
          </p:nvPr>
        </p:nvSpPr>
        <p:spPr>
          <a:xfrm>
            <a:off x="720000" y="540000"/>
            <a:ext cx="7704000" cy="564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cxnSp>
        <p:nvCxnSpPr>
          <p:cNvPr id="10782" name="Google Shape;10782;p5"/>
          <p:cNvCxnSpPr/>
          <p:nvPr/>
        </p:nvCxnSpPr>
        <p:spPr>
          <a:xfrm>
            <a:off x="820875" y="1154950"/>
            <a:ext cx="528300" cy="0"/>
          </a:xfrm>
          <a:prstGeom prst="straightConnector1">
            <a:avLst/>
          </a:prstGeom>
          <a:noFill/>
          <a:ln w="19050" cap="flat" cmpd="sng">
            <a:solidFill>
              <a:schemeClr val="accent3"/>
            </a:solidFill>
            <a:prstDash val="dash"/>
            <a:round/>
            <a:headEnd type="none" w="med" len="med"/>
            <a:tailEnd type="none" w="med" len="med"/>
          </a:ln>
        </p:spPr>
      </p:cxnSp>
    </p:spTree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6000">
        <p15:prstTrans prst="curtains"/>
      </p:transition>
    </mc:Choice>
    <mc:Fallback xmlns="">
      <p:transition spd="slow">
        <p:fade/>
      </p:transition>
    </mc:Fallback>
  </mc:AlternateContent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_ONLY">
    <p:spTree>
      <p:nvGrpSpPr>
        <p:cNvPr id="1" name="Shape 107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784" name="Google Shape;10784;p6"/>
          <p:cNvGrpSpPr/>
          <p:nvPr/>
        </p:nvGrpSpPr>
        <p:grpSpPr>
          <a:xfrm>
            <a:off x="0" y="0"/>
            <a:ext cx="9144000" cy="5143500"/>
            <a:chOff x="0" y="0"/>
            <a:chExt cx="9144000" cy="5143500"/>
          </a:xfrm>
        </p:grpSpPr>
        <p:sp>
          <p:nvSpPr>
            <p:cNvPr id="10785" name="Google Shape;10785;p6"/>
            <p:cNvSpPr/>
            <p:nvPr/>
          </p:nvSpPr>
          <p:spPr>
            <a:xfrm>
              <a:off x="8724086" y="797635"/>
              <a:ext cx="13777" cy="6715"/>
            </a:xfrm>
            <a:custGeom>
              <a:avLst/>
              <a:gdLst/>
              <a:ahLst/>
              <a:cxnLst/>
              <a:rect l="l" t="t" r="r" b="b"/>
              <a:pathLst>
                <a:path w="386" h="223" extrusionOk="0">
                  <a:moveTo>
                    <a:pt x="386" y="110"/>
                  </a:moveTo>
                  <a:cubicBezTo>
                    <a:pt x="344" y="1"/>
                    <a:pt x="173" y="54"/>
                    <a:pt x="1" y="110"/>
                  </a:cubicBezTo>
                  <a:cubicBezTo>
                    <a:pt x="2" y="199"/>
                    <a:pt x="338" y="223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6" name="Google Shape;10786;p6"/>
            <p:cNvSpPr/>
            <p:nvPr/>
          </p:nvSpPr>
          <p:spPr>
            <a:xfrm>
              <a:off x="8121679" y="80016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5"/>
                  </a:moveTo>
                  <a:cubicBezTo>
                    <a:pt x="154" y="140"/>
                    <a:pt x="394" y="72"/>
                    <a:pt x="292" y="24"/>
                  </a:cubicBezTo>
                  <a:cubicBezTo>
                    <a:pt x="242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7" name="Google Shape;10787;p6"/>
            <p:cNvSpPr/>
            <p:nvPr/>
          </p:nvSpPr>
          <p:spPr>
            <a:xfrm>
              <a:off x="3299282" y="798207"/>
              <a:ext cx="21630" cy="6353"/>
            </a:xfrm>
            <a:custGeom>
              <a:avLst/>
              <a:gdLst/>
              <a:ahLst/>
              <a:cxnLst/>
              <a:rect l="l" t="t" r="r" b="b"/>
              <a:pathLst>
                <a:path w="606" h="211" extrusionOk="0">
                  <a:moveTo>
                    <a:pt x="606" y="0"/>
                  </a:moveTo>
                  <a:lnTo>
                    <a:pt x="26" y="0"/>
                  </a:lnTo>
                  <a:cubicBezTo>
                    <a:pt x="0" y="161"/>
                    <a:pt x="219" y="210"/>
                    <a:pt x="606" y="18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8" name="Google Shape;10788;p6"/>
            <p:cNvSpPr/>
            <p:nvPr/>
          </p:nvSpPr>
          <p:spPr>
            <a:xfrm>
              <a:off x="168430" y="798026"/>
              <a:ext cx="23950" cy="5962"/>
            </a:xfrm>
            <a:custGeom>
              <a:avLst/>
              <a:gdLst/>
              <a:ahLst/>
              <a:cxnLst/>
              <a:rect l="l" t="t" r="r" b="b"/>
              <a:pathLst>
                <a:path w="671" h="198" extrusionOk="0">
                  <a:moveTo>
                    <a:pt x="580" y="6"/>
                  </a:moveTo>
                  <a:cubicBezTo>
                    <a:pt x="247" y="1"/>
                    <a:pt x="84" y="74"/>
                    <a:pt x="0" y="186"/>
                  </a:cubicBezTo>
                  <a:cubicBezTo>
                    <a:pt x="302" y="178"/>
                    <a:pt x="670" y="198"/>
                    <a:pt x="580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9" name="Google Shape;10789;p6"/>
            <p:cNvSpPr/>
            <p:nvPr/>
          </p:nvSpPr>
          <p:spPr>
            <a:xfrm>
              <a:off x="2725286" y="797394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7"/>
                  </a:moveTo>
                  <a:cubicBezTo>
                    <a:pt x="242" y="1"/>
                    <a:pt x="0" y="69"/>
                    <a:pt x="103" y="116"/>
                  </a:cubicBezTo>
                  <a:cubicBezTo>
                    <a:pt x="156" y="142"/>
                    <a:pt x="396" y="73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0" name="Google Shape;10790;p6"/>
            <p:cNvSpPr/>
            <p:nvPr/>
          </p:nvSpPr>
          <p:spPr>
            <a:xfrm>
              <a:off x="6944704" y="794654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99" y="118"/>
                  </a:moveTo>
                  <a:cubicBezTo>
                    <a:pt x="155" y="142"/>
                    <a:pt x="396" y="74"/>
                    <a:pt x="293" y="24"/>
                  </a:cubicBezTo>
                  <a:cubicBezTo>
                    <a:pt x="239" y="1"/>
                    <a:pt x="0" y="70"/>
                    <a:pt x="99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1" name="Google Shape;10791;p6"/>
            <p:cNvSpPr/>
            <p:nvPr/>
          </p:nvSpPr>
          <p:spPr>
            <a:xfrm>
              <a:off x="5251376" y="794684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6"/>
                  </a:moveTo>
                  <a:cubicBezTo>
                    <a:pt x="241" y="1"/>
                    <a:pt x="1" y="69"/>
                    <a:pt x="102" y="118"/>
                  </a:cubicBezTo>
                  <a:cubicBezTo>
                    <a:pt x="155" y="141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2" name="Google Shape;10792;p6"/>
            <p:cNvSpPr/>
            <p:nvPr/>
          </p:nvSpPr>
          <p:spPr>
            <a:xfrm>
              <a:off x="1882281" y="781768"/>
              <a:ext cx="39797" cy="13700"/>
            </a:xfrm>
            <a:custGeom>
              <a:avLst/>
              <a:gdLst/>
              <a:ahLst/>
              <a:cxnLst/>
              <a:rect l="l" t="t" r="r" b="b"/>
              <a:pathLst>
                <a:path w="1115" h="455" extrusionOk="0">
                  <a:moveTo>
                    <a:pt x="579" y="0"/>
                  </a:moveTo>
                  <a:cubicBezTo>
                    <a:pt x="405" y="161"/>
                    <a:pt x="112" y="265"/>
                    <a:pt x="1" y="455"/>
                  </a:cubicBezTo>
                  <a:cubicBezTo>
                    <a:pt x="388" y="448"/>
                    <a:pt x="1114" y="141"/>
                    <a:pt x="5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3" name="Google Shape;10793;p6"/>
            <p:cNvSpPr/>
            <p:nvPr/>
          </p:nvSpPr>
          <p:spPr>
            <a:xfrm>
              <a:off x="1720382" y="791945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101" y="117"/>
                  </a:moveTo>
                  <a:cubicBezTo>
                    <a:pt x="155" y="143"/>
                    <a:pt x="396" y="74"/>
                    <a:pt x="292" y="27"/>
                  </a:cubicBezTo>
                  <a:cubicBezTo>
                    <a:pt x="241" y="0"/>
                    <a:pt x="1" y="68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4" name="Google Shape;10794;p6"/>
            <p:cNvSpPr/>
            <p:nvPr/>
          </p:nvSpPr>
          <p:spPr>
            <a:xfrm>
              <a:off x="1142210" y="789205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102" y="116"/>
                  </a:moveTo>
                  <a:cubicBezTo>
                    <a:pt x="153" y="140"/>
                    <a:pt x="396" y="72"/>
                    <a:pt x="291" y="26"/>
                  </a:cubicBezTo>
                  <a:cubicBezTo>
                    <a:pt x="240" y="0"/>
                    <a:pt x="0" y="71"/>
                    <a:pt x="102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5" name="Google Shape;10795;p6"/>
            <p:cNvSpPr/>
            <p:nvPr/>
          </p:nvSpPr>
          <p:spPr>
            <a:xfrm>
              <a:off x="2787390" y="786495"/>
              <a:ext cx="13884" cy="4246"/>
            </a:xfrm>
            <a:custGeom>
              <a:avLst/>
              <a:gdLst/>
              <a:ahLst/>
              <a:cxnLst/>
              <a:rect l="l" t="t" r="r" b="b"/>
              <a:pathLst>
                <a:path w="389" h="141" extrusionOk="0">
                  <a:moveTo>
                    <a:pt x="98" y="116"/>
                  </a:moveTo>
                  <a:cubicBezTo>
                    <a:pt x="150" y="141"/>
                    <a:pt x="388" y="72"/>
                    <a:pt x="291" y="25"/>
                  </a:cubicBezTo>
                  <a:cubicBezTo>
                    <a:pt x="237" y="0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6" name="Google Shape;10796;p6"/>
            <p:cNvSpPr/>
            <p:nvPr/>
          </p:nvSpPr>
          <p:spPr>
            <a:xfrm>
              <a:off x="2921663" y="781768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7" name="Google Shape;10797;p6"/>
            <p:cNvSpPr/>
            <p:nvPr/>
          </p:nvSpPr>
          <p:spPr>
            <a:xfrm>
              <a:off x="6610914" y="778667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3"/>
                  </a:moveTo>
                  <a:cubicBezTo>
                    <a:pt x="195" y="52"/>
                    <a:pt x="39" y="0"/>
                    <a:pt x="3" y="103"/>
                  </a:cubicBezTo>
                  <a:cubicBezTo>
                    <a:pt x="1" y="154"/>
                    <a:pt x="160" y="207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8" name="Google Shape;10798;p6"/>
            <p:cNvSpPr/>
            <p:nvPr/>
          </p:nvSpPr>
          <p:spPr>
            <a:xfrm>
              <a:off x="4277596" y="778667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3"/>
                  </a:moveTo>
                  <a:cubicBezTo>
                    <a:pt x="193" y="52"/>
                    <a:pt x="39" y="0"/>
                    <a:pt x="1" y="103"/>
                  </a:cubicBezTo>
                  <a:cubicBezTo>
                    <a:pt x="1" y="154"/>
                    <a:pt x="156" y="207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9" name="Google Shape;10799;p6"/>
            <p:cNvSpPr/>
            <p:nvPr/>
          </p:nvSpPr>
          <p:spPr>
            <a:xfrm>
              <a:off x="591664" y="780985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38" y="0"/>
                    <a:pt x="0" y="69"/>
                    <a:pt x="99" y="116"/>
                  </a:cubicBezTo>
                  <a:cubicBezTo>
                    <a:pt x="152" y="143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0" name="Google Shape;10800;p6"/>
            <p:cNvSpPr/>
            <p:nvPr/>
          </p:nvSpPr>
          <p:spPr>
            <a:xfrm>
              <a:off x="5530380" y="773548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8" y="92"/>
                  </a:moveTo>
                  <a:cubicBezTo>
                    <a:pt x="385" y="92"/>
                    <a:pt x="349" y="19"/>
                    <a:pt x="193" y="1"/>
                  </a:cubicBezTo>
                  <a:cubicBezTo>
                    <a:pt x="193" y="92"/>
                    <a:pt x="35" y="110"/>
                    <a:pt x="0" y="182"/>
                  </a:cubicBezTo>
                  <a:cubicBezTo>
                    <a:pt x="193" y="182"/>
                    <a:pt x="230" y="255"/>
                    <a:pt x="386" y="273"/>
                  </a:cubicBezTo>
                  <a:cubicBezTo>
                    <a:pt x="385" y="182"/>
                    <a:pt x="540" y="166"/>
                    <a:pt x="578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1" name="Google Shape;10801;p6"/>
            <p:cNvSpPr/>
            <p:nvPr/>
          </p:nvSpPr>
          <p:spPr>
            <a:xfrm>
              <a:off x="4899633" y="773127"/>
              <a:ext cx="33480" cy="15868"/>
            </a:xfrm>
            <a:custGeom>
              <a:avLst/>
              <a:gdLst/>
              <a:ahLst/>
              <a:cxnLst/>
              <a:rect l="l" t="t" r="r" b="b"/>
              <a:pathLst>
                <a:path w="938" h="527" extrusionOk="0">
                  <a:moveTo>
                    <a:pt x="893" y="196"/>
                  </a:moveTo>
                  <a:cubicBezTo>
                    <a:pt x="938" y="141"/>
                    <a:pt x="601" y="0"/>
                    <a:pt x="509" y="15"/>
                  </a:cubicBezTo>
                  <a:cubicBezTo>
                    <a:pt x="0" y="89"/>
                    <a:pt x="632" y="526"/>
                    <a:pt x="893" y="1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2" name="Google Shape;10802;p6"/>
            <p:cNvSpPr/>
            <p:nvPr/>
          </p:nvSpPr>
          <p:spPr>
            <a:xfrm>
              <a:off x="471275" y="764787"/>
              <a:ext cx="40333" cy="14664"/>
            </a:xfrm>
            <a:custGeom>
              <a:avLst/>
              <a:gdLst/>
              <a:ahLst/>
              <a:cxnLst/>
              <a:rect l="l" t="t" r="r" b="b"/>
              <a:pathLst>
                <a:path w="1130" h="487" extrusionOk="0">
                  <a:moveTo>
                    <a:pt x="770" y="383"/>
                  </a:moveTo>
                  <a:cubicBezTo>
                    <a:pt x="1129" y="80"/>
                    <a:pt x="78" y="0"/>
                    <a:pt x="0" y="200"/>
                  </a:cubicBezTo>
                  <a:cubicBezTo>
                    <a:pt x="302" y="239"/>
                    <a:pt x="165" y="486"/>
                    <a:pt x="770" y="3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3" name="Google Shape;10803;p6"/>
            <p:cNvSpPr/>
            <p:nvPr/>
          </p:nvSpPr>
          <p:spPr>
            <a:xfrm>
              <a:off x="877448" y="754399"/>
              <a:ext cx="50398" cy="17494"/>
            </a:xfrm>
            <a:custGeom>
              <a:avLst/>
              <a:gdLst/>
              <a:ahLst/>
              <a:cxnLst/>
              <a:rect l="l" t="t" r="r" b="b"/>
              <a:pathLst>
                <a:path w="1412" h="581" extrusionOk="0">
                  <a:moveTo>
                    <a:pt x="1157" y="545"/>
                  </a:moveTo>
                  <a:cubicBezTo>
                    <a:pt x="1318" y="441"/>
                    <a:pt x="1411" y="302"/>
                    <a:pt x="1348" y="92"/>
                  </a:cubicBezTo>
                  <a:cubicBezTo>
                    <a:pt x="721" y="146"/>
                    <a:pt x="450" y="32"/>
                    <a:pt x="0" y="1"/>
                  </a:cubicBezTo>
                  <a:cubicBezTo>
                    <a:pt x="226" y="255"/>
                    <a:pt x="311" y="580"/>
                    <a:pt x="1157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4" name="Google Shape;10804;p6"/>
            <p:cNvSpPr/>
            <p:nvPr/>
          </p:nvSpPr>
          <p:spPr>
            <a:xfrm>
              <a:off x="1244325" y="751689"/>
              <a:ext cx="72027" cy="13941"/>
            </a:xfrm>
            <a:custGeom>
              <a:avLst/>
              <a:gdLst/>
              <a:ahLst/>
              <a:cxnLst/>
              <a:rect l="l" t="t" r="r" b="b"/>
              <a:pathLst>
                <a:path w="2018" h="463" extrusionOk="0">
                  <a:moveTo>
                    <a:pt x="713" y="455"/>
                  </a:moveTo>
                  <a:cubicBezTo>
                    <a:pt x="657" y="125"/>
                    <a:pt x="2017" y="463"/>
                    <a:pt x="1677" y="1"/>
                  </a:cubicBezTo>
                  <a:cubicBezTo>
                    <a:pt x="1136" y="49"/>
                    <a:pt x="675" y="134"/>
                    <a:pt x="132" y="182"/>
                  </a:cubicBezTo>
                  <a:cubicBezTo>
                    <a:pt x="1" y="426"/>
                    <a:pt x="532" y="357"/>
                    <a:pt x="713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5" name="Google Shape;10805;p6"/>
            <p:cNvSpPr/>
            <p:nvPr/>
          </p:nvSpPr>
          <p:spPr>
            <a:xfrm>
              <a:off x="6745044" y="759126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7"/>
                  </a:moveTo>
                  <a:cubicBezTo>
                    <a:pt x="155" y="140"/>
                    <a:pt x="392" y="72"/>
                    <a:pt x="292" y="27"/>
                  </a:cubicBezTo>
                  <a:cubicBezTo>
                    <a:pt x="242" y="1"/>
                    <a:pt x="1" y="71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6" name="Google Shape;10806;p6"/>
            <p:cNvSpPr/>
            <p:nvPr/>
          </p:nvSpPr>
          <p:spPr>
            <a:xfrm>
              <a:off x="6665987" y="754399"/>
              <a:ext cx="13884" cy="5540"/>
            </a:xfrm>
            <a:custGeom>
              <a:avLst/>
              <a:gdLst/>
              <a:ahLst/>
              <a:cxnLst/>
              <a:rect l="l" t="t" r="r" b="b"/>
              <a:pathLst>
                <a:path w="389" h="184" extrusionOk="0">
                  <a:moveTo>
                    <a:pt x="1" y="184"/>
                  </a:moveTo>
                  <a:lnTo>
                    <a:pt x="388" y="184"/>
                  </a:lnTo>
                  <a:lnTo>
                    <a:pt x="388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7" name="Google Shape;10807;p6"/>
            <p:cNvSpPr/>
            <p:nvPr/>
          </p:nvSpPr>
          <p:spPr>
            <a:xfrm>
              <a:off x="5289353" y="753857"/>
              <a:ext cx="13813" cy="6745"/>
            </a:xfrm>
            <a:custGeom>
              <a:avLst/>
              <a:gdLst/>
              <a:ahLst/>
              <a:cxnLst/>
              <a:rect l="l" t="t" r="r" b="b"/>
              <a:pathLst>
                <a:path w="387" h="224" extrusionOk="0">
                  <a:moveTo>
                    <a:pt x="387" y="110"/>
                  </a:moveTo>
                  <a:cubicBezTo>
                    <a:pt x="346" y="1"/>
                    <a:pt x="174" y="54"/>
                    <a:pt x="1" y="110"/>
                  </a:cubicBezTo>
                  <a:cubicBezTo>
                    <a:pt x="6" y="202"/>
                    <a:pt x="341" y="224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8" name="Google Shape;10808;p6"/>
            <p:cNvSpPr/>
            <p:nvPr/>
          </p:nvSpPr>
          <p:spPr>
            <a:xfrm>
              <a:off x="8061217" y="743470"/>
              <a:ext cx="44687" cy="16470"/>
            </a:xfrm>
            <a:custGeom>
              <a:avLst/>
              <a:gdLst/>
              <a:ahLst/>
              <a:cxnLst/>
              <a:rect l="l" t="t" r="r" b="b"/>
              <a:pathLst>
                <a:path w="1252" h="547" extrusionOk="0">
                  <a:moveTo>
                    <a:pt x="638" y="1"/>
                  </a:moveTo>
                  <a:cubicBezTo>
                    <a:pt x="615" y="173"/>
                    <a:pt x="1" y="65"/>
                    <a:pt x="59" y="274"/>
                  </a:cubicBezTo>
                  <a:cubicBezTo>
                    <a:pt x="396" y="547"/>
                    <a:pt x="1251" y="143"/>
                    <a:pt x="6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9" name="Google Shape;10809;p6"/>
            <p:cNvSpPr/>
            <p:nvPr/>
          </p:nvSpPr>
          <p:spPr>
            <a:xfrm>
              <a:off x="6738263" y="750907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89" y="27"/>
                  </a:moveTo>
                  <a:cubicBezTo>
                    <a:pt x="238" y="1"/>
                    <a:pt x="0" y="70"/>
                    <a:pt x="99" y="117"/>
                  </a:cubicBezTo>
                  <a:cubicBezTo>
                    <a:pt x="150" y="143"/>
                    <a:pt x="390" y="74"/>
                    <a:pt x="289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0" name="Google Shape;10810;p6"/>
            <p:cNvSpPr/>
            <p:nvPr/>
          </p:nvSpPr>
          <p:spPr>
            <a:xfrm>
              <a:off x="9130223" y="746240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1" name="Google Shape;10811;p6"/>
            <p:cNvSpPr/>
            <p:nvPr/>
          </p:nvSpPr>
          <p:spPr>
            <a:xfrm>
              <a:off x="5896614" y="736364"/>
              <a:ext cx="22165" cy="16199"/>
            </a:xfrm>
            <a:custGeom>
              <a:avLst/>
              <a:gdLst/>
              <a:ahLst/>
              <a:cxnLst/>
              <a:rect l="l" t="t" r="r" b="b"/>
              <a:pathLst>
                <a:path w="621" h="538" extrusionOk="0">
                  <a:moveTo>
                    <a:pt x="345" y="510"/>
                  </a:moveTo>
                  <a:cubicBezTo>
                    <a:pt x="404" y="387"/>
                    <a:pt x="620" y="335"/>
                    <a:pt x="537" y="146"/>
                  </a:cubicBezTo>
                  <a:cubicBezTo>
                    <a:pt x="0" y="1"/>
                    <a:pt x="4" y="537"/>
                    <a:pt x="345" y="5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2" name="Google Shape;10812;p6"/>
            <p:cNvSpPr/>
            <p:nvPr/>
          </p:nvSpPr>
          <p:spPr>
            <a:xfrm>
              <a:off x="5464814" y="745457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3" y="26"/>
                  </a:moveTo>
                  <a:cubicBezTo>
                    <a:pt x="239" y="0"/>
                    <a:pt x="0" y="71"/>
                    <a:pt x="101" y="116"/>
                  </a:cubicBezTo>
                  <a:cubicBezTo>
                    <a:pt x="151" y="143"/>
                    <a:pt x="396" y="72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3" name="Google Shape;10813;p6"/>
            <p:cNvSpPr/>
            <p:nvPr/>
          </p:nvSpPr>
          <p:spPr>
            <a:xfrm>
              <a:off x="2591620" y="736334"/>
              <a:ext cx="47792" cy="17464"/>
            </a:xfrm>
            <a:custGeom>
              <a:avLst/>
              <a:gdLst/>
              <a:ahLst/>
              <a:cxnLst/>
              <a:rect l="l" t="t" r="r" b="b"/>
              <a:pathLst>
                <a:path w="1339" h="580" extrusionOk="0">
                  <a:moveTo>
                    <a:pt x="182" y="329"/>
                  </a:moveTo>
                  <a:cubicBezTo>
                    <a:pt x="479" y="580"/>
                    <a:pt x="1315" y="325"/>
                    <a:pt x="1338" y="147"/>
                  </a:cubicBezTo>
                  <a:cubicBezTo>
                    <a:pt x="943" y="203"/>
                    <a:pt x="0" y="0"/>
                    <a:pt x="182" y="3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4" name="Google Shape;10814;p6"/>
            <p:cNvSpPr/>
            <p:nvPr/>
          </p:nvSpPr>
          <p:spPr>
            <a:xfrm>
              <a:off x="1494988" y="731306"/>
              <a:ext cx="26484" cy="12195"/>
            </a:xfrm>
            <a:custGeom>
              <a:avLst/>
              <a:gdLst/>
              <a:ahLst/>
              <a:cxnLst/>
              <a:rect l="l" t="t" r="r" b="b"/>
              <a:pathLst>
                <a:path w="742" h="405" extrusionOk="0">
                  <a:moveTo>
                    <a:pt x="438" y="405"/>
                  </a:moveTo>
                  <a:cubicBezTo>
                    <a:pt x="742" y="269"/>
                    <a:pt x="652" y="0"/>
                    <a:pt x="53" y="41"/>
                  </a:cubicBezTo>
                  <a:cubicBezTo>
                    <a:pt x="0" y="248"/>
                    <a:pt x="100" y="383"/>
                    <a:pt x="438" y="4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5" name="Google Shape;10815;p6"/>
            <p:cNvSpPr/>
            <p:nvPr/>
          </p:nvSpPr>
          <p:spPr>
            <a:xfrm>
              <a:off x="8940771" y="737267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4"/>
                  </a:moveTo>
                  <a:cubicBezTo>
                    <a:pt x="154" y="140"/>
                    <a:pt x="394" y="73"/>
                    <a:pt x="295" y="24"/>
                  </a:cubicBezTo>
                  <a:cubicBezTo>
                    <a:pt x="242" y="1"/>
                    <a:pt x="1" y="69"/>
                    <a:pt x="100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6" name="Google Shape;10816;p6"/>
            <p:cNvSpPr/>
            <p:nvPr/>
          </p:nvSpPr>
          <p:spPr>
            <a:xfrm>
              <a:off x="8995808" y="73455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5"/>
                  </a:moveTo>
                  <a:cubicBezTo>
                    <a:pt x="239" y="1"/>
                    <a:pt x="1" y="69"/>
                    <a:pt x="100" y="117"/>
                  </a:cubicBezTo>
                  <a:cubicBezTo>
                    <a:pt x="155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7" name="Google Shape;10817;p6"/>
            <p:cNvSpPr/>
            <p:nvPr/>
          </p:nvSpPr>
          <p:spPr>
            <a:xfrm>
              <a:off x="6961944" y="724923"/>
              <a:ext cx="26591" cy="15266"/>
            </a:xfrm>
            <a:custGeom>
              <a:avLst/>
              <a:gdLst/>
              <a:ahLst/>
              <a:cxnLst/>
              <a:rect l="l" t="t" r="r" b="b"/>
              <a:pathLst>
                <a:path w="745" h="507" extrusionOk="0">
                  <a:moveTo>
                    <a:pt x="0" y="434"/>
                  </a:moveTo>
                  <a:cubicBezTo>
                    <a:pt x="744" y="506"/>
                    <a:pt x="744" y="1"/>
                    <a:pt x="0" y="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8" name="Google Shape;10818;p6"/>
            <p:cNvSpPr/>
            <p:nvPr/>
          </p:nvSpPr>
          <p:spPr>
            <a:xfrm>
              <a:off x="2673854" y="731848"/>
              <a:ext cx="13706" cy="7467"/>
            </a:xfrm>
            <a:custGeom>
              <a:avLst/>
              <a:gdLst/>
              <a:ahLst/>
              <a:cxnLst/>
              <a:rect l="l" t="t" r="r" b="b"/>
              <a:pathLst>
                <a:path w="384" h="248" extrusionOk="0">
                  <a:moveTo>
                    <a:pt x="384" y="115"/>
                  </a:moveTo>
                  <a:cubicBezTo>
                    <a:pt x="383" y="24"/>
                    <a:pt x="47" y="1"/>
                    <a:pt x="0" y="115"/>
                  </a:cubicBezTo>
                  <a:cubicBezTo>
                    <a:pt x="216" y="105"/>
                    <a:pt x="299" y="247"/>
                    <a:pt x="384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9" name="Google Shape;10819;p6"/>
            <p:cNvSpPr/>
            <p:nvPr/>
          </p:nvSpPr>
          <p:spPr>
            <a:xfrm>
              <a:off x="920207" y="716131"/>
              <a:ext cx="41725" cy="18819"/>
            </a:xfrm>
            <a:custGeom>
              <a:avLst/>
              <a:gdLst/>
              <a:ahLst/>
              <a:cxnLst/>
              <a:rect l="l" t="t" r="r" b="b"/>
              <a:pathLst>
                <a:path w="1169" h="625" extrusionOk="0">
                  <a:moveTo>
                    <a:pt x="727" y="546"/>
                  </a:moveTo>
                  <a:cubicBezTo>
                    <a:pt x="1169" y="340"/>
                    <a:pt x="598" y="145"/>
                    <a:pt x="342" y="0"/>
                  </a:cubicBezTo>
                  <a:cubicBezTo>
                    <a:pt x="46" y="138"/>
                    <a:pt x="0" y="624"/>
                    <a:pt x="727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0" name="Google Shape;10820;p6"/>
            <p:cNvSpPr/>
            <p:nvPr/>
          </p:nvSpPr>
          <p:spPr>
            <a:xfrm>
              <a:off x="6187502" y="723568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6"/>
                  </a:moveTo>
                  <a:cubicBezTo>
                    <a:pt x="240" y="0"/>
                    <a:pt x="1" y="68"/>
                    <a:pt x="101" y="116"/>
                  </a:cubicBezTo>
                  <a:cubicBezTo>
                    <a:pt x="152" y="142"/>
                    <a:pt x="394" y="72"/>
                    <a:pt x="296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1" name="Google Shape;10821;p6"/>
            <p:cNvSpPr/>
            <p:nvPr/>
          </p:nvSpPr>
          <p:spPr>
            <a:xfrm>
              <a:off x="6107624" y="721581"/>
              <a:ext cx="21594" cy="6474"/>
            </a:xfrm>
            <a:custGeom>
              <a:avLst/>
              <a:gdLst/>
              <a:ahLst/>
              <a:cxnLst/>
              <a:rect l="l" t="t" r="r" b="b"/>
              <a:pathLst>
                <a:path w="605" h="215" extrusionOk="0">
                  <a:moveTo>
                    <a:pt x="605" y="182"/>
                  </a:moveTo>
                  <a:lnTo>
                    <a:pt x="605" y="1"/>
                  </a:lnTo>
                  <a:lnTo>
                    <a:pt x="28" y="1"/>
                  </a:lnTo>
                  <a:cubicBezTo>
                    <a:pt x="0" y="164"/>
                    <a:pt x="217" y="215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2" name="Google Shape;10822;p6"/>
            <p:cNvSpPr/>
            <p:nvPr/>
          </p:nvSpPr>
          <p:spPr>
            <a:xfrm>
              <a:off x="1442165" y="711856"/>
              <a:ext cx="20273" cy="13580"/>
            </a:xfrm>
            <a:custGeom>
              <a:avLst/>
              <a:gdLst/>
              <a:ahLst/>
              <a:cxnLst/>
              <a:rect l="l" t="t" r="r" b="b"/>
              <a:pathLst>
                <a:path w="568" h="451" extrusionOk="0">
                  <a:moveTo>
                    <a:pt x="375" y="415"/>
                  </a:moveTo>
                  <a:cubicBezTo>
                    <a:pt x="386" y="359"/>
                    <a:pt x="402" y="306"/>
                    <a:pt x="568" y="324"/>
                  </a:cubicBezTo>
                  <a:lnTo>
                    <a:pt x="568" y="142"/>
                  </a:lnTo>
                  <a:cubicBezTo>
                    <a:pt x="94" y="0"/>
                    <a:pt x="0" y="451"/>
                    <a:pt x="375" y="4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3" name="Google Shape;10823;p6"/>
            <p:cNvSpPr/>
            <p:nvPr/>
          </p:nvSpPr>
          <p:spPr>
            <a:xfrm>
              <a:off x="5299596" y="71814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1" y="0"/>
                    <a:pt x="1" y="69"/>
                    <a:pt x="100" y="116"/>
                  </a:cubicBezTo>
                  <a:cubicBezTo>
                    <a:pt x="156" y="141"/>
                    <a:pt x="394" y="71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4" name="Google Shape;10824;p6"/>
            <p:cNvSpPr/>
            <p:nvPr/>
          </p:nvSpPr>
          <p:spPr>
            <a:xfrm>
              <a:off x="138877" y="713331"/>
              <a:ext cx="22629" cy="8280"/>
            </a:xfrm>
            <a:custGeom>
              <a:avLst/>
              <a:gdLst/>
              <a:ahLst/>
              <a:cxnLst/>
              <a:rect l="l" t="t" r="r" b="b"/>
              <a:pathLst>
                <a:path w="634" h="275" extrusionOk="0">
                  <a:moveTo>
                    <a:pt x="634" y="275"/>
                  </a:moveTo>
                  <a:lnTo>
                    <a:pt x="634" y="1"/>
                  </a:lnTo>
                  <a:lnTo>
                    <a:pt x="248" y="1"/>
                  </a:lnTo>
                  <a:cubicBezTo>
                    <a:pt x="240" y="118"/>
                    <a:pt x="1" y="127"/>
                    <a:pt x="57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5" name="Google Shape;10825;p6"/>
            <p:cNvSpPr/>
            <p:nvPr/>
          </p:nvSpPr>
          <p:spPr>
            <a:xfrm>
              <a:off x="8483130" y="713030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4" y="103"/>
                  </a:moveTo>
                  <a:cubicBezTo>
                    <a:pt x="195" y="53"/>
                    <a:pt x="39" y="0"/>
                    <a:pt x="1" y="103"/>
                  </a:cubicBezTo>
                  <a:cubicBezTo>
                    <a:pt x="1" y="154"/>
                    <a:pt x="157" y="207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6" name="Google Shape;10826;p6"/>
            <p:cNvSpPr/>
            <p:nvPr/>
          </p:nvSpPr>
          <p:spPr>
            <a:xfrm>
              <a:off x="5337537" y="708002"/>
              <a:ext cx="22665" cy="13670"/>
            </a:xfrm>
            <a:custGeom>
              <a:avLst/>
              <a:gdLst/>
              <a:ahLst/>
              <a:cxnLst/>
              <a:rect l="l" t="t" r="r" b="b"/>
              <a:pathLst>
                <a:path w="635" h="454" extrusionOk="0">
                  <a:moveTo>
                    <a:pt x="581" y="362"/>
                  </a:moveTo>
                  <a:cubicBezTo>
                    <a:pt x="635" y="154"/>
                    <a:pt x="535" y="21"/>
                    <a:pt x="196" y="0"/>
                  </a:cubicBezTo>
                  <a:cubicBezTo>
                    <a:pt x="240" y="160"/>
                    <a:pt x="0" y="453"/>
                    <a:pt x="581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7" name="Google Shape;10827;p6"/>
            <p:cNvSpPr/>
            <p:nvPr/>
          </p:nvSpPr>
          <p:spPr>
            <a:xfrm>
              <a:off x="4020400" y="697042"/>
              <a:ext cx="57322" cy="21860"/>
            </a:xfrm>
            <a:custGeom>
              <a:avLst/>
              <a:gdLst/>
              <a:ahLst/>
              <a:cxnLst/>
              <a:rect l="l" t="t" r="r" b="b"/>
              <a:pathLst>
                <a:path w="1606" h="726" extrusionOk="0">
                  <a:moveTo>
                    <a:pt x="1035" y="726"/>
                  </a:moveTo>
                  <a:cubicBezTo>
                    <a:pt x="1606" y="368"/>
                    <a:pt x="631" y="111"/>
                    <a:pt x="72" y="0"/>
                  </a:cubicBezTo>
                  <a:cubicBezTo>
                    <a:pt x="0" y="427"/>
                    <a:pt x="418" y="623"/>
                    <a:pt x="1035" y="7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8" name="Google Shape;10828;p6"/>
            <p:cNvSpPr/>
            <p:nvPr/>
          </p:nvSpPr>
          <p:spPr>
            <a:xfrm>
              <a:off x="8507222" y="709959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4"/>
                  </a:moveTo>
                  <a:cubicBezTo>
                    <a:pt x="153" y="140"/>
                    <a:pt x="392" y="70"/>
                    <a:pt x="292" y="24"/>
                  </a:cubicBezTo>
                  <a:cubicBezTo>
                    <a:pt x="237" y="1"/>
                    <a:pt x="1" y="67"/>
                    <a:pt x="100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9" name="Google Shape;10829;p6"/>
            <p:cNvSpPr/>
            <p:nvPr/>
          </p:nvSpPr>
          <p:spPr>
            <a:xfrm>
              <a:off x="632888" y="709959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4"/>
                  </a:moveTo>
                  <a:cubicBezTo>
                    <a:pt x="154" y="140"/>
                    <a:pt x="395" y="70"/>
                    <a:pt x="295" y="24"/>
                  </a:cubicBezTo>
                  <a:cubicBezTo>
                    <a:pt x="242" y="1"/>
                    <a:pt x="0" y="67"/>
                    <a:pt x="101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0" name="Google Shape;10830;p6"/>
            <p:cNvSpPr/>
            <p:nvPr/>
          </p:nvSpPr>
          <p:spPr>
            <a:xfrm>
              <a:off x="5251376" y="70712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7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3"/>
                    <a:pt x="395" y="75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1" name="Google Shape;10831;p6"/>
            <p:cNvSpPr/>
            <p:nvPr/>
          </p:nvSpPr>
          <p:spPr>
            <a:xfrm>
              <a:off x="1710139" y="698548"/>
              <a:ext cx="34943" cy="15266"/>
            </a:xfrm>
            <a:custGeom>
              <a:avLst/>
              <a:gdLst/>
              <a:ahLst/>
              <a:cxnLst/>
              <a:rect l="l" t="t" r="r" b="b"/>
              <a:pathLst>
                <a:path w="979" h="507" extrusionOk="0">
                  <a:moveTo>
                    <a:pt x="774" y="403"/>
                  </a:moveTo>
                  <a:cubicBezTo>
                    <a:pt x="978" y="173"/>
                    <a:pt x="123" y="1"/>
                    <a:pt x="0" y="220"/>
                  </a:cubicBezTo>
                  <a:cubicBezTo>
                    <a:pt x="306" y="259"/>
                    <a:pt x="167" y="506"/>
                    <a:pt x="774" y="4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2" name="Google Shape;10832;p6"/>
            <p:cNvSpPr/>
            <p:nvPr/>
          </p:nvSpPr>
          <p:spPr>
            <a:xfrm>
              <a:off x="378441" y="704841"/>
              <a:ext cx="23950" cy="5871"/>
            </a:xfrm>
            <a:custGeom>
              <a:avLst/>
              <a:gdLst/>
              <a:ahLst/>
              <a:cxnLst/>
              <a:rect l="l" t="t" r="r" b="b"/>
              <a:pathLst>
                <a:path w="671" h="195" extrusionOk="0">
                  <a:moveTo>
                    <a:pt x="479" y="194"/>
                  </a:moveTo>
                  <a:cubicBezTo>
                    <a:pt x="479" y="103"/>
                    <a:pt x="634" y="87"/>
                    <a:pt x="671" y="11"/>
                  </a:cubicBezTo>
                  <a:cubicBezTo>
                    <a:pt x="368" y="22"/>
                    <a:pt x="1" y="1"/>
                    <a:pt x="92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3" name="Google Shape;10833;p6"/>
            <p:cNvSpPr/>
            <p:nvPr/>
          </p:nvSpPr>
          <p:spPr>
            <a:xfrm>
              <a:off x="2618818" y="705172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1" y="92"/>
                  </a:moveTo>
                  <a:cubicBezTo>
                    <a:pt x="148" y="71"/>
                    <a:pt x="378" y="89"/>
                    <a:pt x="386" y="0"/>
                  </a:cubicBezTo>
                  <a:cubicBezTo>
                    <a:pt x="237" y="22"/>
                    <a:pt x="3" y="4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4" name="Google Shape;10834;p6"/>
            <p:cNvSpPr/>
            <p:nvPr/>
          </p:nvSpPr>
          <p:spPr>
            <a:xfrm>
              <a:off x="1988821" y="704449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5" y="24"/>
                  </a:moveTo>
                  <a:cubicBezTo>
                    <a:pt x="240" y="1"/>
                    <a:pt x="1" y="69"/>
                    <a:pt x="101" y="116"/>
                  </a:cubicBezTo>
                  <a:cubicBezTo>
                    <a:pt x="154" y="142"/>
                    <a:pt x="395" y="73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5" name="Google Shape;10835;p6"/>
            <p:cNvSpPr/>
            <p:nvPr/>
          </p:nvSpPr>
          <p:spPr>
            <a:xfrm>
              <a:off x="7068591" y="693490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7"/>
                  </a:moveTo>
                  <a:cubicBezTo>
                    <a:pt x="153" y="143"/>
                    <a:pt x="392" y="72"/>
                    <a:pt x="294" y="25"/>
                  </a:cubicBezTo>
                  <a:cubicBezTo>
                    <a:pt x="242" y="1"/>
                    <a:pt x="0" y="71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6" name="Google Shape;10836;p6"/>
            <p:cNvSpPr/>
            <p:nvPr/>
          </p:nvSpPr>
          <p:spPr>
            <a:xfrm>
              <a:off x="5557791" y="686053"/>
              <a:ext cx="33729" cy="17343"/>
            </a:xfrm>
            <a:custGeom>
              <a:avLst/>
              <a:gdLst/>
              <a:ahLst/>
              <a:cxnLst/>
              <a:rect l="l" t="t" r="r" b="b"/>
              <a:pathLst>
                <a:path w="945" h="576" extrusionOk="0">
                  <a:moveTo>
                    <a:pt x="1" y="91"/>
                  </a:moveTo>
                  <a:lnTo>
                    <a:pt x="1" y="272"/>
                  </a:lnTo>
                  <a:cubicBezTo>
                    <a:pt x="359" y="575"/>
                    <a:pt x="945" y="1"/>
                    <a:pt x="1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7" name="Google Shape;10837;p6"/>
            <p:cNvSpPr/>
            <p:nvPr/>
          </p:nvSpPr>
          <p:spPr>
            <a:xfrm>
              <a:off x="4508058" y="693520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5" y="26"/>
                  </a:moveTo>
                  <a:cubicBezTo>
                    <a:pt x="242" y="1"/>
                    <a:pt x="0" y="70"/>
                    <a:pt x="99" y="117"/>
                  </a:cubicBezTo>
                  <a:cubicBezTo>
                    <a:pt x="155" y="142"/>
                    <a:pt x="396" y="71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8" name="Google Shape;10838;p6"/>
            <p:cNvSpPr/>
            <p:nvPr/>
          </p:nvSpPr>
          <p:spPr>
            <a:xfrm>
              <a:off x="2549040" y="688763"/>
              <a:ext cx="21630" cy="9515"/>
            </a:xfrm>
            <a:custGeom>
              <a:avLst/>
              <a:gdLst/>
              <a:ahLst/>
              <a:cxnLst/>
              <a:rect l="l" t="t" r="r" b="b"/>
              <a:pathLst>
                <a:path w="606" h="316" extrusionOk="0">
                  <a:moveTo>
                    <a:pt x="413" y="274"/>
                  </a:moveTo>
                  <a:cubicBezTo>
                    <a:pt x="406" y="147"/>
                    <a:pt x="504" y="74"/>
                    <a:pt x="606" y="1"/>
                  </a:cubicBezTo>
                  <a:lnTo>
                    <a:pt x="28" y="1"/>
                  </a:lnTo>
                  <a:cubicBezTo>
                    <a:pt x="42" y="145"/>
                    <a:pt x="0" y="316"/>
                    <a:pt x="413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9" name="Google Shape;10839;p6"/>
            <p:cNvSpPr/>
            <p:nvPr/>
          </p:nvSpPr>
          <p:spPr>
            <a:xfrm>
              <a:off x="5299596" y="69078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1" y="1"/>
                    <a:pt x="1" y="70"/>
                    <a:pt x="100" y="117"/>
                  </a:cubicBezTo>
                  <a:cubicBezTo>
                    <a:pt x="156" y="142"/>
                    <a:pt x="394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0" name="Google Shape;10840;p6"/>
            <p:cNvSpPr/>
            <p:nvPr/>
          </p:nvSpPr>
          <p:spPr>
            <a:xfrm>
              <a:off x="3128140" y="688070"/>
              <a:ext cx="13813" cy="7467"/>
            </a:xfrm>
            <a:custGeom>
              <a:avLst/>
              <a:gdLst/>
              <a:ahLst/>
              <a:cxnLst/>
              <a:rect l="l" t="t" r="r" b="b"/>
              <a:pathLst>
                <a:path w="387" h="248" extrusionOk="0">
                  <a:moveTo>
                    <a:pt x="387" y="115"/>
                  </a:moveTo>
                  <a:cubicBezTo>
                    <a:pt x="384" y="24"/>
                    <a:pt x="48" y="0"/>
                    <a:pt x="1" y="115"/>
                  </a:cubicBezTo>
                  <a:cubicBezTo>
                    <a:pt x="215" y="105"/>
                    <a:pt x="302" y="247"/>
                    <a:pt x="387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1" name="Google Shape;10841;p6"/>
            <p:cNvSpPr/>
            <p:nvPr/>
          </p:nvSpPr>
          <p:spPr>
            <a:xfrm>
              <a:off x="3045585" y="688823"/>
              <a:ext cx="13742" cy="5480"/>
            </a:xfrm>
            <a:custGeom>
              <a:avLst/>
              <a:gdLst/>
              <a:ahLst/>
              <a:cxnLst/>
              <a:rect l="l" t="t" r="r" b="b"/>
              <a:pathLst>
                <a:path w="385" h="182" extrusionOk="0">
                  <a:moveTo>
                    <a:pt x="1" y="182"/>
                  </a:moveTo>
                  <a:lnTo>
                    <a:pt x="384" y="182"/>
                  </a:lnTo>
                  <a:lnTo>
                    <a:pt x="384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2" name="Google Shape;10842;p6"/>
            <p:cNvSpPr/>
            <p:nvPr/>
          </p:nvSpPr>
          <p:spPr>
            <a:xfrm>
              <a:off x="2576237" y="686053"/>
              <a:ext cx="21880" cy="8732"/>
            </a:xfrm>
            <a:custGeom>
              <a:avLst/>
              <a:gdLst/>
              <a:ahLst/>
              <a:cxnLst/>
              <a:rect l="l" t="t" r="r" b="b"/>
              <a:pathLst>
                <a:path w="613" h="290" extrusionOk="0">
                  <a:moveTo>
                    <a:pt x="613" y="274"/>
                  </a:moveTo>
                  <a:lnTo>
                    <a:pt x="613" y="1"/>
                  </a:lnTo>
                  <a:lnTo>
                    <a:pt x="36" y="1"/>
                  </a:lnTo>
                  <a:cubicBezTo>
                    <a:pt x="1" y="198"/>
                    <a:pt x="194" y="289"/>
                    <a:pt x="613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3" name="Google Shape;10843;p6"/>
            <p:cNvSpPr/>
            <p:nvPr/>
          </p:nvSpPr>
          <p:spPr>
            <a:xfrm>
              <a:off x="1957983" y="685661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4"/>
                  </a:moveTo>
                  <a:cubicBezTo>
                    <a:pt x="195" y="53"/>
                    <a:pt x="39" y="1"/>
                    <a:pt x="3" y="104"/>
                  </a:cubicBezTo>
                  <a:cubicBezTo>
                    <a:pt x="1" y="155"/>
                    <a:pt x="156" y="208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4" name="Google Shape;10844;p6"/>
            <p:cNvSpPr/>
            <p:nvPr/>
          </p:nvSpPr>
          <p:spPr>
            <a:xfrm>
              <a:off x="8868638" y="683313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0" y="182"/>
                  </a:moveTo>
                  <a:lnTo>
                    <a:pt x="386" y="182"/>
                  </a:lnTo>
                  <a:lnTo>
                    <a:pt x="38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5" name="Google Shape;10845;p6"/>
            <p:cNvSpPr/>
            <p:nvPr/>
          </p:nvSpPr>
          <p:spPr>
            <a:xfrm>
              <a:off x="5664402" y="679881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4" y="24"/>
                  </a:moveTo>
                  <a:cubicBezTo>
                    <a:pt x="239" y="1"/>
                    <a:pt x="0" y="69"/>
                    <a:pt x="102" y="116"/>
                  </a:cubicBezTo>
                  <a:cubicBezTo>
                    <a:pt x="155" y="139"/>
                    <a:pt x="393" y="73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6" name="Google Shape;10846;p6"/>
            <p:cNvSpPr/>
            <p:nvPr/>
          </p:nvSpPr>
          <p:spPr>
            <a:xfrm>
              <a:off x="2563674" y="675093"/>
              <a:ext cx="20702" cy="8250"/>
            </a:xfrm>
            <a:custGeom>
              <a:avLst/>
              <a:gdLst/>
              <a:ahLst/>
              <a:cxnLst/>
              <a:rect l="l" t="t" r="r" b="b"/>
              <a:pathLst>
                <a:path w="580" h="274" extrusionOk="0">
                  <a:moveTo>
                    <a:pt x="388" y="274"/>
                  </a:moveTo>
                  <a:cubicBezTo>
                    <a:pt x="388" y="182"/>
                    <a:pt x="544" y="168"/>
                    <a:pt x="580" y="91"/>
                  </a:cubicBezTo>
                  <a:cubicBezTo>
                    <a:pt x="388" y="91"/>
                    <a:pt x="350" y="18"/>
                    <a:pt x="195" y="1"/>
                  </a:cubicBezTo>
                  <a:cubicBezTo>
                    <a:pt x="195" y="92"/>
                    <a:pt x="38" y="109"/>
                    <a:pt x="0" y="183"/>
                  </a:cubicBezTo>
                  <a:cubicBezTo>
                    <a:pt x="196" y="183"/>
                    <a:pt x="232" y="258"/>
                    <a:pt x="388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7" name="Google Shape;10847;p6"/>
            <p:cNvSpPr/>
            <p:nvPr/>
          </p:nvSpPr>
          <p:spPr>
            <a:xfrm>
              <a:off x="1861579" y="668379"/>
              <a:ext cx="28982" cy="16982"/>
            </a:xfrm>
            <a:custGeom>
              <a:avLst/>
              <a:gdLst/>
              <a:ahLst/>
              <a:cxnLst/>
              <a:rect l="l" t="t" r="r" b="b"/>
              <a:pathLst>
                <a:path w="812" h="564" extrusionOk="0">
                  <a:moveTo>
                    <a:pt x="772" y="497"/>
                  </a:moveTo>
                  <a:cubicBezTo>
                    <a:pt x="812" y="237"/>
                    <a:pt x="796" y="0"/>
                    <a:pt x="195" y="42"/>
                  </a:cubicBezTo>
                  <a:cubicBezTo>
                    <a:pt x="202" y="169"/>
                    <a:pt x="103" y="243"/>
                    <a:pt x="1" y="315"/>
                  </a:cubicBezTo>
                  <a:cubicBezTo>
                    <a:pt x="385" y="318"/>
                    <a:pt x="248" y="563"/>
                    <a:pt x="772" y="4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8" name="Google Shape;10848;p6"/>
            <p:cNvSpPr/>
            <p:nvPr/>
          </p:nvSpPr>
          <p:spPr>
            <a:xfrm>
              <a:off x="8865068" y="677141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1" y="24"/>
                  </a:moveTo>
                  <a:cubicBezTo>
                    <a:pt x="241" y="1"/>
                    <a:pt x="1" y="68"/>
                    <a:pt x="99" y="115"/>
                  </a:cubicBezTo>
                  <a:cubicBezTo>
                    <a:pt x="156" y="140"/>
                    <a:pt x="392" y="72"/>
                    <a:pt x="291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9" name="Google Shape;10849;p6"/>
            <p:cNvSpPr/>
            <p:nvPr/>
          </p:nvSpPr>
          <p:spPr>
            <a:xfrm>
              <a:off x="8651703" y="677141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5"/>
                  </a:moveTo>
                  <a:cubicBezTo>
                    <a:pt x="153" y="140"/>
                    <a:pt x="393" y="72"/>
                    <a:pt x="293" y="24"/>
                  </a:cubicBezTo>
                  <a:cubicBezTo>
                    <a:pt x="241" y="1"/>
                    <a:pt x="0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0" name="Google Shape;10850;p6"/>
            <p:cNvSpPr/>
            <p:nvPr/>
          </p:nvSpPr>
          <p:spPr>
            <a:xfrm>
              <a:off x="5426980" y="674792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3" y="102"/>
                  </a:moveTo>
                  <a:cubicBezTo>
                    <a:pt x="0" y="153"/>
                    <a:pt x="158" y="206"/>
                    <a:pt x="196" y="102"/>
                  </a:cubicBezTo>
                  <a:cubicBezTo>
                    <a:pt x="196" y="52"/>
                    <a:pt x="40" y="0"/>
                    <a:pt x="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1" name="Google Shape;10851;p6"/>
            <p:cNvSpPr/>
            <p:nvPr/>
          </p:nvSpPr>
          <p:spPr>
            <a:xfrm>
              <a:off x="3259236" y="665429"/>
              <a:ext cx="20309" cy="13549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7" y="413"/>
                  </a:moveTo>
                  <a:cubicBezTo>
                    <a:pt x="388" y="358"/>
                    <a:pt x="403" y="307"/>
                    <a:pt x="569" y="324"/>
                  </a:cubicBezTo>
                  <a:lnTo>
                    <a:pt x="569" y="143"/>
                  </a:lnTo>
                  <a:cubicBezTo>
                    <a:pt x="96" y="1"/>
                    <a:pt x="1" y="450"/>
                    <a:pt x="377" y="4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2" name="Google Shape;10852;p6"/>
            <p:cNvSpPr/>
            <p:nvPr/>
          </p:nvSpPr>
          <p:spPr>
            <a:xfrm>
              <a:off x="8111471" y="672414"/>
              <a:ext cx="13813" cy="2710"/>
            </a:xfrm>
            <a:custGeom>
              <a:avLst/>
              <a:gdLst/>
              <a:ahLst/>
              <a:cxnLst/>
              <a:rect l="l" t="t" r="r" b="b"/>
              <a:pathLst>
                <a:path w="387" h="90" extrusionOk="0">
                  <a:moveTo>
                    <a:pt x="386" y="1"/>
                  </a:moveTo>
                  <a:cubicBezTo>
                    <a:pt x="237" y="21"/>
                    <a:pt x="8" y="4"/>
                    <a:pt x="1" y="90"/>
                  </a:cubicBezTo>
                  <a:cubicBezTo>
                    <a:pt x="151" y="70"/>
                    <a:pt x="382" y="87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3" name="Google Shape;10853;p6"/>
            <p:cNvSpPr/>
            <p:nvPr/>
          </p:nvSpPr>
          <p:spPr>
            <a:xfrm>
              <a:off x="5544121" y="666573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3" y="104"/>
                  </a:moveTo>
                  <a:cubicBezTo>
                    <a:pt x="193" y="53"/>
                    <a:pt x="37" y="0"/>
                    <a:pt x="0" y="104"/>
                  </a:cubicBezTo>
                  <a:cubicBezTo>
                    <a:pt x="0" y="153"/>
                    <a:pt x="155" y="205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4" name="Google Shape;10854;p6"/>
            <p:cNvSpPr/>
            <p:nvPr/>
          </p:nvSpPr>
          <p:spPr>
            <a:xfrm>
              <a:off x="1507374" y="664164"/>
              <a:ext cx="23878" cy="10328"/>
            </a:xfrm>
            <a:custGeom>
              <a:avLst/>
              <a:gdLst/>
              <a:ahLst/>
              <a:cxnLst/>
              <a:rect l="l" t="t" r="r" b="b"/>
              <a:pathLst>
                <a:path w="669" h="343" extrusionOk="0">
                  <a:moveTo>
                    <a:pt x="669" y="92"/>
                  </a:moveTo>
                  <a:cubicBezTo>
                    <a:pt x="403" y="95"/>
                    <a:pt x="247" y="49"/>
                    <a:pt x="91" y="1"/>
                  </a:cubicBezTo>
                  <a:cubicBezTo>
                    <a:pt x="1" y="283"/>
                    <a:pt x="610" y="343"/>
                    <a:pt x="669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5" name="Google Shape;10855;p6"/>
            <p:cNvSpPr/>
            <p:nvPr/>
          </p:nvSpPr>
          <p:spPr>
            <a:xfrm>
              <a:off x="4260321" y="666181"/>
              <a:ext cx="13920" cy="4246"/>
            </a:xfrm>
            <a:custGeom>
              <a:avLst/>
              <a:gdLst/>
              <a:ahLst/>
              <a:cxnLst/>
              <a:rect l="l" t="t" r="r" b="b"/>
              <a:pathLst>
                <a:path w="390" h="141" extrusionOk="0">
                  <a:moveTo>
                    <a:pt x="290" y="25"/>
                  </a:moveTo>
                  <a:cubicBezTo>
                    <a:pt x="237" y="0"/>
                    <a:pt x="1" y="68"/>
                    <a:pt x="100" y="117"/>
                  </a:cubicBezTo>
                  <a:cubicBezTo>
                    <a:pt x="152" y="140"/>
                    <a:pt x="390" y="72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6" name="Google Shape;10856;p6"/>
            <p:cNvSpPr/>
            <p:nvPr/>
          </p:nvSpPr>
          <p:spPr>
            <a:xfrm>
              <a:off x="1577258" y="648538"/>
              <a:ext cx="50434" cy="18488"/>
            </a:xfrm>
            <a:custGeom>
              <a:avLst/>
              <a:gdLst/>
              <a:ahLst/>
              <a:cxnLst/>
              <a:rect l="l" t="t" r="r" b="b"/>
              <a:pathLst>
                <a:path w="1413" h="614" extrusionOk="0">
                  <a:moveTo>
                    <a:pt x="62" y="520"/>
                  </a:moveTo>
                  <a:cubicBezTo>
                    <a:pt x="609" y="614"/>
                    <a:pt x="867" y="614"/>
                    <a:pt x="1413" y="520"/>
                  </a:cubicBezTo>
                  <a:cubicBezTo>
                    <a:pt x="1255" y="261"/>
                    <a:pt x="1104" y="0"/>
                    <a:pt x="254" y="66"/>
                  </a:cubicBezTo>
                  <a:cubicBezTo>
                    <a:pt x="92" y="171"/>
                    <a:pt x="1" y="311"/>
                    <a:pt x="62" y="52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7" name="Google Shape;10857;p6"/>
            <p:cNvSpPr/>
            <p:nvPr/>
          </p:nvSpPr>
          <p:spPr>
            <a:xfrm>
              <a:off x="2075017" y="65561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3"/>
                  </a:moveTo>
                  <a:cubicBezTo>
                    <a:pt x="193" y="52"/>
                    <a:pt x="40" y="0"/>
                    <a:pt x="2" y="103"/>
                  </a:cubicBezTo>
                  <a:cubicBezTo>
                    <a:pt x="1" y="154"/>
                    <a:pt x="155" y="206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8" name="Google Shape;10858;p6"/>
            <p:cNvSpPr/>
            <p:nvPr/>
          </p:nvSpPr>
          <p:spPr>
            <a:xfrm>
              <a:off x="4917800" y="656005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4" y="21"/>
                    <a:pt x="4" y="4"/>
                    <a:pt x="0" y="92"/>
                  </a:cubicBezTo>
                  <a:cubicBezTo>
                    <a:pt x="149" y="71"/>
                    <a:pt x="379" y="89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9" name="Google Shape;10859;p6"/>
            <p:cNvSpPr/>
            <p:nvPr/>
          </p:nvSpPr>
          <p:spPr>
            <a:xfrm>
              <a:off x="2171385" y="65290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3" y="103"/>
                  </a:moveTo>
                  <a:cubicBezTo>
                    <a:pt x="193" y="52"/>
                    <a:pt x="38" y="0"/>
                    <a:pt x="3" y="103"/>
                  </a:cubicBezTo>
                  <a:cubicBezTo>
                    <a:pt x="0" y="153"/>
                    <a:pt x="156" y="206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0" name="Google Shape;10860;p6"/>
            <p:cNvSpPr/>
            <p:nvPr/>
          </p:nvSpPr>
          <p:spPr>
            <a:xfrm>
              <a:off x="1761749" y="655252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0" y="115"/>
                  </a:moveTo>
                  <a:cubicBezTo>
                    <a:pt x="151" y="141"/>
                    <a:pt x="391" y="71"/>
                    <a:pt x="293" y="24"/>
                  </a:cubicBezTo>
                  <a:cubicBezTo>
                    <a:pt x="238" y="1"/>
                    <a:pt x="1" y="70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1" name="Google Shape;10861;p6"/>
            <p:cNvSpPr/>
            <p:nvPr/>
          </p:nvSpPr>
          <p:spPr>
            <a:xfrm>
              <a:off x="5082019" y="647755"/>
              <a:ext cx="21665" cy="6474"/>
            </a:xfrm>
            <a:custGeom>
              <a:avLst/>
              <a:gdLst/>
              <a:ahLst/>
              <a:cxnLst/>
              <a:rect l="l" t="t" r="r" b="b"/>
              <a:pathLst>
                <a:path w="607" h="215" extrusionOk="0">
                  <a:moveTo>
                    <a:pt x="606" y="183"/>
                  </a:moveTo>
                  <a:lnTo>
                    <a:pt x="606" y="0"/>
                  </a:lnTo>
                  <a:lnTo>
                    <a:pt x="27" y="0"/>
                  </a:lnTo>
                  <a:cubicBezTo>
                    <a:pt x="1" y="165"/>
                    <a:pt x="217" y="214"/>
                    <a:pt x="606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2" name="Google Shape;10862;p6"/>
            <p:cNvSpPr/>
            <p:nvPr/>
          </p:nvSpPr>
          <p:spPr>
            <a:xfrm>
              <a:off x="4029859" y="650495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0" y="92"/>
                  </a:moveTo>
                  <a:cubicBezTo>
                    <a:pt x="150" y="71"/>
                    <a:pt x="381" y="89"/>
                    <a:pt x="385" y="1"/>
                  </a:cubicBezTo>
                  <a:cubicBezTo>
                    <a:pt x="235" y="21"/>
                    <a:pt x="5" y="4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3" name="Google Shape;10863;p6"/>
            <p:cNvSpPr/>
            <p:nvPr/>
          </p:nvSpPr>
          <p:spPr>
            <a:xfrm>
              <a:off x="2271036" y="64974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7"/>
                  </a:moveTo>
                  <a:cubicBezTo>
                    <a:pt x="156" y="142"/>
                    <a:pt x="393" y="73"/>
                    <a:pt x="294" y="26"/>
                  </a:cubicBezTo>
                  <a:cubicBezTo>
                    <a:pt x="239" y="1"/>
                    <a:pt x="0" y="70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4" name="Google Shape;10864;p6"/>
            <p:cNvSpPr/>
            <p:nvPr/>
          </p:nvSpPr>
          <p:spPr>
            <a:xfrm>
              <a:off x="8586458" y="647785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6" y="23"/>
                    <a:pt x="4" y="4"/>
                    <a:pt x="1" y="92"/>
                  </a:cubicBezTo>
                  <a:cubicBezTo>
                    <a:pt x="151" y="71"/>
                    <a:pt x="381" y="89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5" name="Google Shape;10865;p6"/>
            <p:cNvSpPr/>
            <p:nvPr/>
          </p:nvSpPr>
          <p:spPr>
            <a:xfrm>
              <a:off x="5592234" y="639174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5" y="104"/>
                  </a:moveTo>
                  <a:cubicBezTo>
                    <a:pt x="196" y="55"/>
                    <a:pt x="40" y="1"/>
                    <a:pt x="3" y="104"/>
                  </a:cubicBezTo>
                  <a:cubicBezTo>
                    <a:pt x="1" y="156"/>
                    <a:pt x="160" y="208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6" name="Google Shape;10866;p6"/>
            <p:cNvSpPr/>
            <p:nvPr/>
          </p:nvSpPr>
          <p:spPr>
            <a:xfrm>
              <a:off x="2130089" y="639595"/>
              <a:ext cx="13849" cy="2710"/>
            </a:xfrm>
            <a:custGeom>
              <a:avLst/>
              <a:gdLst/>
              <a:ahLst/>
              <a:cxnLst/>
              <a:rect l="l" t="t" r="r" b="b"/>
              <a:pathLst>
                <a:path w="388" h="90" extrusionOk="0">
                  <a:moveTo>
                    <a:pt x="387" y="1"/>
                  </a:moveTo>
                  <a:cubicBezTo>
                    <a:pt x="236" y="19"/>
                    <a:pt x="6" y="2"/>
                    <a:pt x="1" y="90"/>
                  </a:cubicBezTo>
                  <a:cubicBezTo>
                    <a:pt x="149" y="73"/>
                    <a:pt x="381" y="88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7" name="Google Shape;10867;p6"/>
            <p:cNvSpPr/>
            <p:nvPr/>
          </p:nvSpPr>
          <p:spPr>
            <a:xfrm>
              <a:off x="1551810" y="636464"/>
              <a:ext cx="7067" cy="6233"/>
            </a:xfrm>
            <a:custGeom>
              <a:avLst/>
              <a:gdLst/>
              <a:ahLst/>
              <a:cxnLst/>
              <a:rect l="l" t="t" r="r" b="b"/>
              <a:pathLst>
                <a:path w="198" h="207" extrusionOk="0">
                  <a:moveTo>
                    <a:pt x="198" y="105"/>
                  </a:moveTo>
                  <a:cubicBezTo>
                    <a:pt x="198" y="54"/>
                    <a:pt x="40" y="1"/>
                    <a:pt x="5" y="105"/>
                  </a:cubicBezTo>
                  <a:cubicBezTo>
                    <a:pt x="1" y="153"/>
                    <a:pt x="159" y="207"/>
                    <a:pt x="198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8" name="Google Shape;10868;p6"/>
            <p:cNvSpPr/>
            <p:nvPr/>
          </p:nvSpPr>
          <p:spPr>
            <a:xfrm>
              <a:off x="4411726" y="636103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5" y="26"/>
                  </a:moveTo>
                  <a:cubicBezTo>
                    <a:pt x="240" y="1"/>
                    <a:pt x="1" y="69"/>
                    <a:pt x="101" y="117"/>
                  </a:cubicBezTo>
                  <a:cubicBezTo>
                    <a:pt x="152" y="140"/>
                    <a:pt x="393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9" name="Google Shape;10869;p6"/>
            <p:cNvSpPr/>
            <p:nvPr/>
          </p:nvSpPr>
          <p:spPr>
            <a:xfrm>
              <a:off x="2543615" y="627341"/>
              <a:ext cx="20166" cy="16259"/>
            </a:xfrm>
            <a:custGeom>
              <a:avLst/>
              <a:gdLst/>
              <a:ahLst/>
              <a:cxnLst/>
              <a:rect l="l" t="t" r="r" b="b"/>
              <a:pathLst>
                <a:path w="565" h="540" extrusionOk="0">
                  <a:moveTo>
                    <a:pt x="565" y="135"/>
                  </a:moveTo>
                  <a:cubicBezTo>
                    <a:pt x="1" y="1"/>
                    <a:pt x="1" y="540"/>
                    <a:pt x="565" y="4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0" name="Google Shape;10870;p6"/>
            <p:cNvSpPr/>
            <p:nvPr/>
          </p:nvSpPr>
          <p:spPr>
            <a:xfrm>
              <a:off x="6655601" y="633363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2" y="27"/>
                  </a:moveTo>
                  <a:cubicBezTo>
                    <a:pt x="237" y="0"/>
                    <a:pt x="1" y="68"/>
                    <a:pt x="98" y="117"/>
                  </a:cubicBezTo>
                  <a:cubicBezTo>
                    <a:pt x="155" y="143"/>
                    <a:pt x="392" y="74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1" name="Google Shape;10871;p6"/>
            <p:cNvSpPr/>
            <p:nvPr/>
          </p:nvSpPr>
          <p:spPr>
            <a:xfrm>
              <a:off x="6304536" y="633363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3" y="27"/>
                  </a:moveTo>
                  <a:cubicBezTo>
                    <a:pt x="241" y="0"/>
                    <a:pt x="1" y="68"/>
                    <a:pt x="103" y="117"/>
                  </a:cubicBezTo>
                  <a:cubicBezTo>
                    <a:pt x="155" y="143"/>
                    <a:pt x="392" y="74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2" name="Google Shape;10872;p6"/>
            <p:cNvSpPr/>
            <p:nvPr/>
          </p:nvSpPr>
          <p:spPr>
            <a:xfrm>
              <a:off x="2325966" y="625926"/>
              <a:ext cx="25663" cy="8250"/>
            </a:xfrm>
            <a:custGeom>
              <a:avLst/>
              <a:gdLst/>
              <a:ahLst/>
              <a:cxnLst/>
              <a:rect l="l" t="t" r="r" b="b"/>
              <a:pathLst>
                <a:path w="719" h="274" extrusionOk="0">
                  <a:moveTo>
                    <a:pt x="105" y="274"/>
                  </a:moveTo>
                  <a:lnTo>
                    <a:pt x="682" y="274"/>
                  </a:lnTo>
                  <a:cubicBezTo>
                    <a:pt x="653" y="165"/>
                    <a:pt x="718" y="14"/>
                    <a:pt x="490" y="1"/>
                  </a:cubicBezTo>
                  <a:cubicBezTo>
                    <a:pt x="474" y="143"/>
                    <a:pt x="0" y="71"/>
                    <a:pt x="105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3" name="Google Shape;10873;p6"/>
            <p:cNvSpPr/>
            <p:nvPr/>
          </p:nvSpPr>
          <p:spPr>
            <a:xfrm>
              <a:off x="2725286" y="627883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6"/>
                  </a:moveTo>
                  <a:cubicBezTo>
                    <a:pt x="242" y="1"/>
                    <a:pt x="0" y="70"/>
                    <a:pt x="103" y="117"/>
                  </a:cubicBezTo>
                  <a:cubicBezTo>
                    <a:pt x="156" y="142"/>
                    <a:pt x="396" y="74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4" name="Google Shape;10874;p6"/>
            <p:cNvSpPr/>
            <p:nvPr/>
          </p:nvSpPr>
          <p:spPr>
            <a:xfrm>
              <a:off x="4371822" y="617104"/>
              <a:ext cx="29625" cy="12345"/>
            </a:xfrm>
            <a:custGeom>
              <a:avLst/>
              <a:gdLst/>
              <a:ahLst/>
              <a:cxnLst/>
              <a:rect l="l" t="t" r="r" b="b"/>
              <a:pathLst>
                <a:path w="830" h="410" extrusionOk="0">
                  <a:moveTo>
                    <a:pt x="829" y="384"/>
                  </a:moveTo>
                  <a:lnTo>
                    <a:pt x="829" y="21"/>
                  </a:lnTo>
                  <a:cubicBezTo>
                    <a:pt x="466" y="0"/>
                    <a:pt x="407" y="123"/>
                    <a:pt x="59" y="111"/>
                  </a:cubicBezTo>
                  <a:cubicBezTo>
                    <a:pt x="0" y="351"/>
                    <a:pt x="329" y="410"/>
                    <a:pt x="829" y="3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5" name="Google Shape;10875;p6"/>
            <p:cNvSpPr/>
            <p:nvPr/>
          </p:nvSpPr>
          <p:spPr>
            <a:xfrm>
              <a:off x="1469362" y="619453"/>
              <a:ext cx="27519" cy="11231"/>
            </a:xfrm>
            <a:custGeom>
              <a:avLst/>
              <a:gdLst/>
              <a:ahLst/>
              <a:cxnLst/>
              <a:rect l="l" t="t" r="r" b="b"/>
              <a:pathLst>
                <a:path w="771" h="373" extrusionOk="0">
                  <a:moveTo>
                    <a:pt x="771" y="306"/>
                  </a:moveTo>
                  <a:lnTo>
                    <a:pt x="771" y="33"/>
                  </a:lnTo>
                  <a:cubicBezTo>
                    <a:pt x="481" y="50"/>
                    <a:pt x="56" y="0"/>
                    <a:pt x="0" y="124"/>
                  </a:cubicBezTo>
                  <a:cubicBezTo>
                    <a:pt x="382" y="126"/>
                    <a:pt x="244" y="372"/>
                    <a:pt x="771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6" name="Google Shape;10876;p6"/>
            <p:cNvSpPr/>
            <p:nvPr/>
          </p:nvSpPr>
          <p:spPr>
            <a:xfrm>
              <a:off x="1909763" y="608945"/>
              <a:ext cx="41403" cy="17012"/>
            </a:xfrm>
            <a:custGeom>
              <a:avLst/>
              <a:gdLst/>
              <a:ahLst/>
              <a:cxnLst/>
              <a:rect l="l" t="t" r="r" b="b"/>
              <a:pathLst>
                <a:path w="1160" h="565" extrusionOk="0">
                  <a:moveTo>
                    <a:pt x="1" y="201"/>
                  </a:moveTo>
                  <a:cubicBezTo>
                    <a:pt x="212" y="405"/>
                    <a:pt x="525" y="559"/>
                    <a:pt x="1160" y="565"/>
                  </a:cubicBezTo>
                  <a:lnTo>
                    <a:pt x="1160" y="112"/>
                  </a:lnTo>
                  <a:cubicBezTo>
                    <a:pt x="820" y="164"/>
                    <a:pt x="26" y="1"/>
                    <a:pt x="1" y="2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7" name="Google Shape;10877;p6"/>
            <p:cNvSpPr/>
            <p:nvPr/>
          </p:nvSpPr>
          <p:spPr>
            <a:xfrm>
              <a:off x="911712" y="609547"/>
              <a:ext cx="45901" cy="16771"/>
            </a:xfrm>
            <a:custGeom>
              <a:avLst/>
              <a:gdLst/>
              <a:ahLst/>
              <a:cxnLst/>
              <a:rect l="l" t="t" r="r" b="b"/>
              <a:pathLst>
                <a:path w="1286" h="557" extrusionOk="0">
                  <a:moveTo>
                    <a:pt x="965" y="0"/>
                  </a:moveTo>
                  <a:cubicBezTo>
                    <a:pt x="361" y="17"/>
                    <a:pt x="39" y="167"/>
                    <a:pt x="1" y="453"/>
                  </a:cubicBezTo>
                  <a:cubicBezTo>
                    <a:pt x="365" y="434"/>
                    <a:pt x="426" y="556"/>
                    <a:pt x="774" y="545"/>
                  </a:cubicBezTo>
                  <a:cubicBezTo>
                    <a:pt x="901" y="354"/>
                    <a:pt x="1285" y="140"/>
                    <a:pt x="96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8" name="Google Shape;10878;p6"/>
            <p:cNvSpPr/>
            <p:nvPr/>
          </p:nvSpPr>
          <p:spPr>
            <a:xfrm>
              <a:off x="5668043" y="614967"/>
              <a:ext cx="14919" cy="9214"/>
            </a:xfrm>
            <a:custGeom>
              <a:avLst/>
              <a:gdLst/>
              <a:ahLst/>
              <a:cxnLst/>
              <a:rect l="l" t="t" r="r" b="b"/>
              <a:pathLst>
                <a:path w="418" h="306" extrusionOk="0">
                  <a:moveTo>
                    <a:pt x="383" y="273"/>
                  </a:moveTo>
                  <a:cubicBezTo>
                    <a:pt x="354" y="166"/>
                    <a:pt x="418" y="16"/>
                    <a:pt x="192" y="1"/>
                  </a:cubicBezTo>
                  <a:cubicBezTo>
                    <a:pt x="179" y="57"/>
                    <a:pt x="163" y="109"/>
                    <a:pt x="0" y="92"/>
                  </a:cubicBezTo>
                  <a:cubicBezTo>
                    <a:pt x="21" y="202"/>
                    <a:pt x="56" y="306"/>
                    <a:pt x="383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9" name="Google Shape;10879;p6"/>
            <p:cNvSpPr/>
            <p:nvPr/>
          </p:nvSpPr>
          <p:spPr>
            <a:xfrm>
              <a:off x="2532550" y="619694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5" y="25"/>
                  </a:moveTo>
                  <a:cubicBezTo>
                    <a:pt x="243" y="0"/>
                    <a:pt x="0" y="68"/>
                    <a:pt x="102" y="116"/>
                  </a:cubicBezTo>
                  <a:cubicBezTo>
                    <a:pt x="157" y="142"/>
                    <a:pt x="396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0" name="Google Shape;10880;p6"/>
            <p:cNvSpPr/>
            <p:nvPr/>
          </p:nvSpPr>
          <p:spPr>
            <a:xfrm>
              <a:off x="4174411" y="614575"/>
              <a:ext cx="6889" cy="6293"/>
            </a:xfrm>
            <a:custGeom>
              <a:avLst/>
              <a:gdLst/>
              <a:ahLst/>
              <a:cxnLst/>
              <a:rect l="l" t="t" r="r" b="b"/>
              <a:pathLst>
                <a:path w="193" h="209" extrusionOk="0">
                  <a:moveTo>
                    <a:pt x="192" y="105"/>
                  </a:moveTo>
                  <a:cubicBezTo>
                    <a:pt x="192" y="53"/>
                    <a:pt x="38" y="0"/>
                    <a:pt x="1" y="105"/>
                  </a:cubicBezTo>
                  <a:cubicBezTo>
                    <a:pt x="1" y="155"/>
                    <a:pt x="156" y="208"/>
                    <a:pt x="19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1" name="Google Shape;10881;p6"/>
            <p:cNvSpPr/>
            <p:nvPr/>
          </p:nvSpPr>
          <p:spPr>
            <a:xfrm>
              <a:off x="2319256" y="61427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3" y="24"/>
                  </a:moveTo>
                  <a:cubicBezTo>
                    <a:pt x="241" y="0"/>
                    <a:pt x="0" y="68"/>
                    <a:pt x="102" y="115"/>
                  </a:cubicBezTo>
                  <a:cubicBezTo>
                    <a:pt x="152" y="140"/>
                    <a:pt x="393" y="72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2" name="Google Shape;10882;p6"/>
            <p:cNvSpPr/>
            <p:nvPr/>
          </p:nvSpPr>
          <p:spPr>
            <a:xfrm>
              <a:off x="3761349" y="612227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8" y="20"/>
                    <a:pt x="4" y="4"/>
                    <a:pt x="0" y="92"/>
                  </a:cubicBezTo>
                  <a:cubicBezTo>
                    <a:pt x="153" y="71"/>
                    <a:pt x="380" y="90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3" name="Google Shape;10883;p6"/>
            <p:cNvSpPr/>
            <p:nvPr/>
          </p:nvSpPr>
          <p:spPr>
            <a:xfrm>
              <a:off x="4556278" y="608764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9" y="115"/>
                  </a:moveTo>
                  <a:cubicBezTo>
                    <a:pt x="154" y="140"/>
                    <a:pt x="392" y="73"/>
                    <a:pt x="292" y="26"/>
                  </a:cubicBezTo>
                  <a:cubicBezTo>
                    <a:pt x="239" y="0"/>
                    <a:pt x="0" y="69"/>
                    <a:pt x="99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4" name="Google Shape;10884;p6"/>
            <p:cNvSpPr/>
            <p:nvPr/>
          </p:nvSpPr>
          <p:spPr>
            <a:xfrm>
              <a:off x="3468747" y="60876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2" y="26"/>
                  </a:moveTo>
                  <a:cubicBezTo>
                    <a:pt x="238" y="0"/>
                    <a:pt x="1" y="69"/>
                    <a:pt x="100" y="115"/>
                  </a:cubicBezTo>
                  <a:cubicBezTo>
                    <a:pt x="154" y="140"/>
                    <a:pt x="392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5" name="Google Shape;10885;p6"/>
            <p:cNvSpPr/>
            <p:nvPr/>
          </p:nvSpPr>
          <p:spPr>
            <a:xfrm>
              <a:off x="7137476" y="603285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89" y="27"/>
                  </a:moveTo>
                  <a:cubicBezTo>
                    <a:pt x="238" y="1"/>
                    <a:pt x="1" y="71"/>
                    <a:pt x="100" y="117"/>
                  </a:cubicBezTo>
                  <a:cubicBezTo>
                    <a:pt x="152" y="143"/>
                    <a:pt x="390" y="74"/>
                    <a:pt x="289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6" name="Google Shape;10886;p6"/>
            <p:cNvSpPr/>
            <p:nvPr/>
          </p:nvSpPr>
          <p:spPr>
            <a:xfrm>
              <a:off x="2511956" y="603285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3" y="27"/>
                  </a:moveTo>
                  <a:cubicBezTo>
                    <a:pt x="239" y="1"/>
                    <a:pt x="0" y="71"/>
                    <a:pt x="101" y="117"/>
                  </a:cubicBezTo>
                  <a:cubicBezTo>
                    <a:pt x="153" y="143"/>
                    <a:pt x="394" y="74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7" name="Google Shape;10887;p6"/>
            <p:cNvSpPr/>
            <p:nvPr/>
          </p:nvSpPr>
          <p:spPr>
            <a:xfrm>
              <a:off x="5695419" y="598588"/>
              <a:ext cx="13920" cy="5510"/>
            </a:xfrm>
            <a:custGeom>
              <a:avLst/>
              <a:gdLst/>
              <a:ahLst/>
              <a:cxnLst/>
              <a:rect l="l" t="t" r="r" b="b"/>
              <a:pathLst>
                <a:path w="390" h="183" extrusionOk="0">
                  <a:moveTo>
                    <a:pt x="1" y="183"/>
                  </a:moveTo>
                  <a:lnTo>
                    <a:pt x="390" y="183"/>
                  </a:lnTo>
                  <a:lnTo>
                    <a:pt x="39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8" name="Google Shape;10888;p6"/>
            <p:cNvSpPr/>
            <p:nvPr/>
          </p:nvSpPr>
          <p:spPr>
            <a:xfrm>
              <a:off x="4542037" y="587658"/>
              <a:ext cx="26555" cy="12195"/>
            </a:xfrm>
            <a:custGeom>
              <a:avLst/>
              <a:gdLst/>
              <a:ahLst/>
              <a:cxnLst/>
              <a:rect l="l" t="t" r="r" b="b"/>
              <a:pathLst>
                <a:path w="744" h="405" extrusionOk="0">
                  <a:moveTo>
                    <a:pt x="306" y="0"/>
                  </a:moveTo>
                  <a:cubicBezTo>
                    <a:pt x="1" y="136"/>
                    <a:pt x="90" y="405"/>
                    <a:pt x="693" y="363"/>
                  </a:cubicBezTo>
                  <a:cubicBezTo>
                    <a:pt x="744" y="156"/>
                    <a:pt x="646" y="23"/>
                    <a:pt x="3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9" name="Google Shape;10889;p6"/>
            <p:cNvSpPr/>
            <p:nvPr/>
          </p:nvSpPr>
          <p:spPr>
            <a:xfrm>
              <a:off x="3406786" y="595095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100" y="116"/>
                  </a:moveTo>
                  <a:cubicBezTo>
                    <a:pt x="151" y="142"/>
                    <a:pt x="392" y="72"/>
                    <a:pt x="292" y="26"/>
                  </a:cubicBezTo>
                  <a:cubicBezTo>
                    <a:pt x="242" y="0"/>
                    <a:pt x="1" y="69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0" name="Google Shape;10890;p6"/>
            <p:cNvSpPr/>
            <p:nvPr/>
          </p:nvSpPr>
          <p:spPr>
            <a:xfrm>
              <a:off x="7898854" y="577331"/>
              <a:ext cx="35478" cy="19120"/>
            </a:xfrm>
            <a:custGeom>
              <a:avLst/>
              <a:gdLst/>
              <a:ahLst/>
              <a:cxnLst/>
              <a:rect l="l" t="t" r="r" b="b"/>
              <a:pathLst>
                <a:path w="994" h="635" extrusionOk="0">
                  <a:moveTo>
                    <a:pt x="557" y="615"/>
                  </a:moveTo>
                  <a:cubicBezTo>
                    <a:pt x="507" y="349"/>
                    <a:pt x="994" y="335"/>
                    <a:pt x="944" y="69"/>
                  </a:cubicBezTo>
                  <a:cubicBezTo>
                    <a:pt x="0" y="0"/>
                    <a:pt x="77" y="634"/>
                    <a:pt x="557" y="6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1" name="Google Shape;10891;p6"/>
            <p:cNvSpPr/>
            <p:nvPr/>
          </p:nvSpPr>
          <p:spPr>
            <a:xfrm>
              <a:off x="2732211" y="59235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99" y="116"/>
                  </a:moveTo>
                  <a:cubicBezTo>
                    <a:pt x="155" y="142"/>
                    <a:pt x="394" y="71"/>
                    <a:pt x="295" y="24"/>
                  </a:cubicBezTo>
                  <a:cubicBezTo>
                    <a:pt x="242" y="1"/>
                    <a:pt x="1" y="69"/>
                    <a:pt x="9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2" name="Google Shape;10892;p6"/>
            <p:cNvSpPr/>
            <p:nvPr/>
          </p:nvSpPr>
          <p:spPr>
            <a:xfrm>
              <a:off x="1926860" y="59235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6"/>
                  </a:moveTo>
                  <a:cubicBezTo>
                    <a:pt x="242" y="1"/>
                    <a:pt x="1" y="70"/>
                    <a:pt x="103" y="117"/>
                  </a:cubicBezTo>
                  <a:cubicBezTo>
                    <a:pt x="157" y="142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3" name="Google Shape;10893;p6"/>
            <p:cNvSpPr/>
            <p:nvPr/>
          </p:nvSpPr>
          <p:spPr>
            <a:xfrm>
              <a:off x="4975336" y="576729"/>
              <a:ext cx="34086" cy="17193"/>
            </a:xfrm>
            <a:custGeom>
              <a:avLst/>
              <a:gdLst/>
              <a:ahLst/>
              <a:cxnLst/>
              <a:rect l="l" t="t" r="r" b="b"/>
              <a:pathLst>
                <a:path w="955" h="571" extrusionOk="0">
                  <a:moveTo>
                    <a:pt x="700" y="545"/>
                  </a:moveTo>
                  <a:cubicBezTo>
                    <a:pt x="862" y="440"/>
                    <a:pt x="955" y="302"/>
                    <a:pt x="893" y="92"/>
                  </a:cubicBezTo>
                  <a:cubicBezTo>
                    <a:pt x="626" y="94"/>
                    <a:pt x="467" y="47"/>
                    <a:pt x="313" y="0"/>
                  </a:cubicBezTo>
                  <a:cubicBezTo>
                    <a:pt x="1" y="147"/>
                    <a:pt x="83" y="571"/>
                    <a:pt x="700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4" name="Google Shape;10894;p6"/>
            <p:cNvSpPr/>
            <p:nvPr/>
          </p:nvSpPr>
          <p:spPr>
            <a:xfrm>
              <a:off x="2770829" y="580884"/>
              <a:ext cx="20095" cy="16320"/>
            </a:xfrm>
            <a:custGeom>
              <a:avLst/>
              <a:gdLst/>
              <a:ahLst/>
              <a:cxnLst/>
              <a:rect l="l" t="t" r="r" b="b"/>
              <a:pathLst>
                <a:path w="563" h="542" extrusionOk="0">
                  <a:moveTo>
                    <a:pt x="562" y="407"/>
                  </a:moveTo>
                  <a:lnTo>
                    <a:pt x="562" y="134"/>
                  </a:lnTo>
                  <a:cubicBezTo>
                    <a:pt x="1" y="1"/>
                    <a:pt x="1" y="541"/>
                    <a:pt x="562" y="4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5" name="Google Shape;10895;p6"/>
            <p:cNvSpPr/>
            <p:nvPr/>
          </p:nvSpPr>
          <p:spPr>
            <a:xfrm>
              <a:off x="6573045" y="586936"/>
              <a:ext cx="13920" cy="4215"/>
            </a:xfrm>
            <a:custGeom>
              <a:avLst/>
              <a:gdLst/>
              <a:ahLst/>
              <a:cxnLst/>
              <a:rect l="l" t="t" r="r" b="b"/>
              <a:pathLst>
                <a:path w="390" h="140" extrusionOk="0">
                  <a:moveTo>
                    <a:pt x="292" y="24"/>
                  </a:moveTo>
                  <a:cubicBezTo>
                    <a:pt x="237" y="1"/>
                    <a:pt x="0" y="69"/>
                    <a:pt x="101" y="116"/>
                  </a:cubicBezTo>
                  <a:cubicBezTo>
                    <a:pt x="151" y="139"/>
                    <a:pt x="389" y="70"/>
                    <a:pt x="29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6" name="Google Shape;10896;p6"/>
            <p:cNvSpPr/>
            <p:nvPr/>
          </p:nvSpPr>
          <p:spPr>
            <a:xfrm>
              <a:off x="2686382" y="582148"/>
              <a:ext cx="21915" cy="8762"/>
            </a:xfrm>
            <a:custGeom>
              <a:avLst/>
              <a:gdLst/>
              <a:ahLst/>
              <a:cxnLst/>
              <a:rect l="l" t="t" r="r" b="b"/>
              <a:pathLst>
                <a:path w="614" h="291" extrusionOk="0">
                  <a:moveTo>
                    <a:pt x="614" y="273"/>
                  </a:moveTo>
                  <a:lnTo>
                    <a:pt x="614" y="1"/>
                  </a:lnTo>
                  <a:lnTo>
                    <a:pt x="33" y="1"/>
                  </a:lnTo>
                  <a:cubicBezTo>
                    <a:pt x="0" y="200"/>
                    <a:pt x="191" y="290"/>
                    <a:pt x="614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7" name="Google Shape;10897;p6"/>
            <p:cNvSpPr/>
            <p:nvPr/>
          </p:nvSpPr>
          <p:spPr>
            <a:xfrm>
              <a:off x="1888277" y="579469"/>
              <a:ext cx="14670" cy="9515"/>
            </a:xfrm>
            <a:custGeom>
              <a:avLst/>
              <a:gdLst/>
              <a:ahLst/>
              <a:cxnLst/>
              <a:rect l="l" t="t" r="r" b="b"/>
              <a:pathLst>
                <a:path w="411" h="316" extrusionOk="0">
                  <a:moveTo>
                    <a:pt x="411" y="272"/>
                  </a:moveTo>
                  <a:lnTo>
                    <a:pt x="411" y="90"/>
                  </a:lnTo>
                  <a:cubicBezTo>
                    <a:pt x="220" y="90"/>
                    <a:pt x="184" y="16"/>
                    <a:pt x="26" y="1"/>
                  </a:cubicBezTo>
                  <a:cubicBezTo>
                    <a:pt x="45" y="142"/>
                    <a:pt x="1" y="315"/>
                    <a:pt x="411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8" name="Google Shape;10898;p6"/>
            <p:cNvSpPr/>
            <p:nvPr/>
          </p:nvSpPr>
          <p:spPr>
            <a:xfrm>
              <a:off x="1655173" y="584888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49" y="71"/>
                    <a:pt x="381" y="91"/>
                    <a:pt x="385" y="1"/>
                  </a:cubicBezTo>
                  <a:cubicBezTo>
                    <a:pt x="235" y="21"/>
                    <a:pt x="5" y="4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9" name="Google Shape;10899;p6"/>
            <p:cNvSpPr/>
            <p:nvPr/>
          </p:nvSpPr>
          <p:spPr>
            <a:xfrm>
              <a:off x="8435017" y="579077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2" y="103"/>
                  </a:moveTo>
                  <a:cubicBezTo>
                    <a:pt x="193" y="53"/>
                    <a:pt x="37" y="1"/>
                    <a:pt x="0" y="103"/>
                  </a:cubicBezTo>
                  <a:cubicBezTo>
                    <a:pt x="0" y="153"/>
                    <a:pt x="158" y="206"/>
                    <a:pt x="19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0" name="Google Shape;10900;p6"/>
            <p:cNvSpPr/>
            <p:nvPr/>
          </p:nvSpPr>
          <p:spPr>
            <a:xfrm>
              <a:off x="7502282" y="581456"/>
              <a:ext cx="13920" cy="4215"/>
            </a:xfrm>
            <a:custGeom>
              <a:avLst/>
              <a:gdLst/>
              <a:ahLst/>
              <a:cxnLst/>
              <a:rect l="l" t="t" r="r" b="b"/>
              <a:pathLst>
                <a:path w="390" h="140" extrusionOk="0">
                  <a:moveTo>
                    <a:pt x="291" y="24"/>
                  </a:moveTo>
                  <a:cubicBezTo>
                    <a:pt x="238" y="0"/>
                    <a:pt x="0" y="68"/>
                    <a:pt x="98" y="115"/>
                  </a:cubicBezTo>
                  <a:cubicBezTo>
                    <a:pt x="152" y="140"/>
                    <a:pt x="389" y="72"/>
                    <a:pt x="291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1" name="Google Shape;10901;p6"/>
            <p:cNvSpPr/>
            <p:nvPr/>
          </p:nvSpPr>
          <p:spPr>
            <a:xfrm>
              <a:off x="2343419" y="579288"/>
              <a:ext cx="20737" cy="5841"/>
            </a:xfrm>
            <a:custGeom>
              <a:avLst/>
              <a:gdLst/>
              <a:ahLst/>
              <a:cxnLst/>
              <a:rect l="l" t="t" r="r" b="b"/>
              <a:pathLst>
                <a:path w="581" h="194" extrusionOk="0">
                  <a:moveTo>
                    <a:pt x="1" y="187"/>
                  </a:moveTo>
                  <a:cubicBezTo>
                    <a:pt x="334" y="193"/>
                    <a:pt x="497" y="119"/>
                    <a:pt x="580" y="7"/>
                  </a:cubicBezTo>
                  <a:cubicBezTo>
                    <a:pt x="250" y="0"/>
                    <a:pt x="87" y="75"/>
                    <a:pt x="1" y="18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2" name="Google Shape;10902;p6"/>
            <p:cNvSpPr/>
            <p:nvPr/>
          </p:nvSpPr>
          <p:spPr>
            <a:xfrm>
              <a:off x="2708261" y="573989"/>
              <a:ext cx="20737" cy="8160"/>
            </a:xfrm>
            <a:custGeom>
              <a:avLst/>
              <a:gdLst/>
              <a:ahLst/>
              <a:cxnLst/>
              <a:rect l="l" t="t" r="r" b="b"/>
              <a:pathLst>
                <a:path w="581" h="271" extrusionOk="0">
                  <a:moveTo>
                    <a:pt x="580" y="91"/>
                  </a:moveTo>
                  <a:cubicBezTo>
                    <a:pt x="385" y="91"/>
                    <a:pt x="351" y="17"/>
                    <a:pt x="194" y="0"/>
                  </a:cubicBezTo>
                  <a:cubicBezTo>
                    <a:pt x="194" y="91"/>
                    <a:pt x="37" y="107"/>
                    <a:pt x="1" y="180"/>
                  </a:cubicBezTo>
                  <a:cubicBezTo>
                    <a:pt x="194" y="180"/>
                    <a:pt x="231" y="255"/>
                    <a:pt x="386" y="270"/>
                  </a:cubicBezTo>
                  <a:cubicBezTo>
                    <a:pt x="385" y="183"/>
                    <a:pt x="543" y="165"/>
                    <a:pt x="580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3" name="Google Shape;10903;p6"/>
            <p:cNvSpPr/>
            <p:nvPr/>
          </p:nvSpPr>
          <p:spPr>
            <a:xfrm>
              <a:off x="6184611" y="566522"/>
              <a:ext cx="26555" cy="15266"/>
            </a:xfrm>
            <a:custGeom>
              <a:avLst/>
              <a:gdLst/>
              <a:ahLst/>
              <a:cxnLst/>
              <a:rect l="l" t="t" r="r" b="b"/>
              <a:pathLst>
                <a:path w="744" h="507" extrusionOk="0">
                  <a:moveTo>
                    <a:pt x="1" y="72"/>
                  </a:moveTo>
                  <a:lnTo>
                    <a:pt x="1" y="435"/>
                  </a:lnTo>
                  <a:cubicBezTo>
                    <a:pt x="744" y="507"/>
                    <a:pt x="744" y="0"/>
                    <a:pt x="1" y="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4" name="Google Shape;10904;p6"/>
            <p:cNvSpPr/>
            <p:nvPr/>
          </p:nvSpPr>
          <p:spPr>
            <a:xfrm>
              <a:off x="5555185" y="563060"/>
              <a:ext cx="35228" cy="16440"/>
            </a:xfrm>
            <a:custGeom>
              <a:avLst/>
              <a:gdLst/>
              <a:ahLst/>
              <a:cxnLst/>
              <a:rect l="l" t="t" r="r" b="b"/>
              <a:pathLst>
                <a:path w="987" h="546" extrusionOk="0">
                  <a:moveTo>
                    <a:pt x="847" y="0"/>
                  </a:moveTo>
                  <a:lnTo>
                    <a:pt x="75" y="0"/>
                  </a:lnTo>
                  <a:cubicBezTo>
                    <a:pt x="1" y="307"/>
                    <a:pt x="409" y="387"/>
                    <a:pt x="653" y="546"/>
                  </a:cubicBezTo>
                  <a:cubicBezTo>
                    <a:pt x="651" y="332"/>
                    <a:pt x="986" y="278"/>
                    <a:pt x="84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5" name="Google Shape;10905;p6"/>
            <p:cNvSpPr/>
            <p:nvPr/>
          </p:nvSpPr>
          <p:spPr>
            <a:xfrm>
              <a:off x="2959425" y="57052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3" y="25"/>
                  </a:moveTo>
                  <a:cubicBezTo>
                    <a:pt x="239" y="0"/>
                    <a:pt x="1" y="69"/>
                    <a:pt x="99" y="116"/>
                  </a:cubicBezTo>
                  <a:cubicBezTo>
                    <a:pt x="151" y="141"/>
                    <a:pt x="390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6" name="Google Shape;10906;p6"/>
            <p:cNvSpPr/>
            <p:nvPr/>
          </p:nvSpPr>
          <p:spPr>
            <a:xfrm>
              <a:off x="7643444" y="563060"/>
              <a:ext cx="20773" cy="8220"/>
            </a:xfrm>
            <a:custGeom>
              <a:avLst/>
              <a:gdLst/>
              <a:ahLst/>
              <a:cxnLst/>
              <a:rect l="l" t="t" r="r" b="b"/>
              <a:pathLst>
                <a:path w="582" h="273" extrusionOk="0">
                  <a:moveTo>
                    <a:pt x="581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1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7" name="Google Shape;10907;p6"/>
            <p:cNvSpPr/>
            <p:nvPr/>
          </p:nvSpPr>
          <p:spPr>
            <a:xfrm>
              <a:off x="8324872" y="562668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3"/>
                  </a:moveTo>
                  <a:cubicBezTo>
                    <a:pt x="196" y="52"/>
                    <a:pt x="38" y="0"/>
                    <a:pt x="0" y="103"/>
                  </a:cubicBezTo>
                  <a:cubicBezTo>
                    <a:pt x="0" y="154"/>
                    <a:pt x="156" y="208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8" name="Google Shape;10908;p6"/>
            <p:cNvSpPr/>
            <p:nvPr/>
          </p:nvSpPr>
          <p:spPr>
            <a:xfrm>
              <a:off x="5134343" y="559537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102" y="117"/>
                  </a:moveTo>
                  <a:cubicBezTo>
                    <a:pt x="155" y="143"/>
                    <a:pt x="394" y="73"/>
                    <a:pt x="296" y="27"/>
                  </a:cubicBezTo>
                  <a:cubicBezTo>
                    <a:pt x="243" y="1"/>
                    <a:pt x="1" y="70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9" name="Google Shape;10909;p6"/>
            <p:cNvSpPr/>
            <p:nvPr/>
          </p:nvSpPr>
          <p:spPr>
            <a:xfrm>
              <a:off x="1391232" y="537076"/>
              <a:ext cx="52290" cy="28002"/>
            </a:xfrm>
            <a:custGeom>
              <a:avLst/>
              <a:gdLst/>
              <a:ahLst/>
              <a:cxnLst/>
              <a:rect l="l" t="t" r="r" b="b"/>
              <a:pathLst>
                <a:path w="1465" h="930" extrusionOk="0">
                  <a:moveTo>
                    <a:pt x="451" y="590"/>
                  </a:moveTo>
                  <a:cubicBezTo>
                    <a:pt x="588" y="701"/>
                    <a:pt x="338" y="930"/>
                    <a:pt x="838" y="863"/>
                  </a:cubicBezTo>
                  <a:cubicBezTo>
                    <a:pt x="1465" y="635"/>
                    <a:pt x="635" y="0"/>
                    <a:pt x="66" y="318"/>
                  </a:cubicBezTo>
                  <a:cubicBezTo>
                    <a:pt x="0" y="499"/>
                    <a:pt x="337" y="495"/>
                    <a:pt x="451" y="5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0" name="Google Shape;10910;p6"/>
            <p:cNvSpPr/>
            <p:nvPr/>
          </p:nvSpPr>
          <p:spPr>
            <a:xfrm>
              <a:off x="7058312" y="554840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1" y="182"/>
                  </a:moveTo>
                  <a:lnTo>
                    <a:pt x="387" y="182"/>
                  </a:lnTo>
                  <a:lnTo>
                    <a:pt x="387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1" name="Google Shape;10911;p6"/>
            <p:cNvSpPr/>
            <p:nvPr/>
          </p:nvSpPr>
          <p:spPr>
            <a:xfrm>
              <a:off x="2972631" y="552070"/>
              <a:ext cx="29482" cy="9876"/>
            </a:xfrm>
            <a:custGeom>
              <a:avLst/>
              <a:gdLst/>
              <a:ahLst/>
              <a:cxnLst/>
              <a:rect l="l" t="t" r="r" b="b"/>
              <a:pathLst>
                <a:path w="826" h="328" extrusionOk="0">
                  <a:moveTo>
                    <a:pt x="693" y="274"/>
                  </a:moveTo>
                  <a:cubicBezTo>
                    <a:pt x="825" y="30"/>
                    <a:pt x="295" y="98"/>
                    <a:pt x="114" y="1"/>
                  </a:cubicBezTo>
                  <a:cubicBezTo>
                    <a:pt x="0" y="239"/>
                    <a:pt x="191" y="327"/>
                    <a:pt x="693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2" name="Google Shape;10912;p6"/>
            <p:cNvSpPr/>
            <p:nvPr/>
          </p:nvSpPr>
          <p:spPr>
            <a:xfrm>
              <a:off x="1665346" y="55679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100" y="117"/>
                  </a:moveTo>
                  <a:cubicBezTo>
                    <a:pt x="151" y="142"/>
                    <a:pt x="391" y="72"/>
                    <a:pt x="293" y="25"/>
                  </a:cubicBezTo>
                  <a:cubicBezTo>
                    <a:pt x="240" y="1"/>
                    <a:pt x="1" y="71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3" name="Google Shape;10913;p6"/>
            <p:cNvSpPr/>
            <p:nvPr/>
          </p:nvSpPr>
          <p:spPr>
            <a:xfrm>
              <a:off x="2873479" y="551739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2" y="103"/>
                  </a:moveTo>
                  <a:cubicBezTo>
                    <a:pt x="195" y="54"/>
                    <a:pt x="37" y="0"/>
                    <a:pt x="1" y="103"/>
                  </a:cubicBezTo>
                  <a:cubicBezTo>
                    <a:pt x="1" y="154"/>
                    <a:pt x="155" y="205"/>
                    <a:pt x="19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4" name="Google Shape;10914;p6"/>
            <p:cNvSpPr/>
            <p:nvPr/>
          </p:nvSpPr>
          <p:spPr>
            <a:xfrm>
              <a:off x="1059655" y="55405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6"/>
                  </a:moveTo>
                  <a:cubicBezTo>
                    <a:pt x="238" y="0"/>
                    <a:pt x="0" y="71"/>
                    <a:pt x="101" y="116"/>
                  </a:cubicBezTo>
                  <a:cubicBezTo>
                    <a:pt x="152" y="143"/>
                    <a:pt x="393" y="75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5" name="Google Shape;10915;p6"/>
            <p:cNvSpPr/>
            <p:nvPr/>
          </p:nvSpPr>
          <p:spPr>
            <a:xfrm>
              <a:off x="715550" y="55405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8" y="116"/>
                  </a:moveTo>
                  <a:cubicBezTo>
                    <a:pt x="151" y="141"/>
                    <a:pt x="392" y="72"/>
                    <a:pt x="291" y="26"/>
                  </a:cubicBezTo>
                  <a:cubicBezTo>
                    <a:pt x="239" y="0"/>
                    <a:pt x="0" y="71"/>
                    <a:pt x="9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6" name="Google Shape;10916;p6"/>
            <p:cNvSpPr/>
            <p:nvPr/>
          </p:nvSpPr>
          <p:spPr>
            <a:xfrm>
              <a:off x="546977" y="545868"/>
              <a:ext cx="28411" cy="11713"/>
            </a:xfrm>
            <a:custGeom>
              <a:avLst/>
              <a:gdLst/>
              <a:ahLst/>
              <a:cxnLst/>
              <a:rect l="l" t="t" r="r" b="b"/>
              <a:pathLst>
                <a:path w="796" h="389" extrusionOk="0">
                  <a:moveTo>
                    <a:pt x="770" y="24"/>
                  </a:moveTo>
                  <a:cubicBezTo>
                    <a:pt x="333" y="1"/>
                    <a:pt x="47" y="48"/>
                    <a:pt x="0" y="207"/>
                  </a:cubicBezTo>
                  <a:cubicBezTo>
                    <a:pt x="277" y="229"/>
                    <a:pt x="325" y="357"/>
                    <a:pt x="580" y="388"/>
                  </a:cubicBezTo>
                  <a:cubicBezTo>
                    <a:pt x="536" y="219"/>
                    <a:pt x="795" y="187"/>
                    <a:pt x="770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7" name="Google Shape;10917;p6"/>
            <p:cNvSpPr/>
            <p:nvPr/>
          </p:nvSpPr>
          <p:spPr>
            <a:xfrm>
              <a:off x="2143902" y="544573"/>
              <a:ext cx="38798" cy="12616"/>
            </a:xfrm>
            <a:custGeom>
              <a:avLst/>
              <a:gdLst/>
              <a:ahLst/>
              <a:cxnLst/>
              <a:rect l="l" t="t" r="r" b="b"/>
              <a:pathLst>
                <a:path w="1087" h="419" extrusionOk="0">
                  <a:moveTo>
                    <a:pt x="963" y="341"/>
                  </a:moveTo>
                  <a:cubicBezTo>
                    <a:pt x="1086" y="122"/>
                    <a:pt x="44" y="1"/>
                    <a:pt x="0" y="159"/>
                  </a:cubicBezTo>
                  <a:cubicBezTo>
                    <a:pt x="368" y="198"/>
                    <a:pt x="349" y="418"/>
                    <a:pt x="963" y="34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8" name="Google Shape;10918;p6"/>
            <p:cNvSpPr/>
            <p:nvPr/>
          </p:nvSpPr>
          <p:spPr>
            <a:xfrm>
              <a:off x="8717161" y="549330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7" y="1"/>
                  </a:moveTo>
                  <a:cubicBezTo>
                    <a:pt x="237" y="23"/>
                    <a:pt x="7" y="5"/>
                    <a:pt x="0" y="92"/>
                  </a:cubicBezTo>
                  <a:cubicBezTo>
                    <a:pt x="152" y="71"/>
                    <a:pt x="382" y="91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9" name="Google Shape;10919;p6"/>
            <p:cNvSpPr/>
            <p:nvPr/>
          </p:nvSpPr>
          <p:spPr>
            <a:xfrm>
              <a:off x="270687" y="546590"/>
              <a:ext cx="21665" cy="6444"/>
            </a:xfrm>
            <a:custGeom>
              <a:avLst/>
              <a:gdLst/>
              <a:ahLst/>
              <a:cxnLst/>
              <a:rect l="l" t="t" r="r" b="b"/>
              <a:pathLst>
                <a:path w="607" h="214" extrusionOk="0">
                  <a:moveTo>
                    <a:pt x="606" y="0"/>
                  </a:moveTo>
                  <a:lnTo>
                    <a:pt x="27" y="0"/>
                  </a:lnTo>
                  <a:cubicBezTo>
                    <a:pt x="1" y="163"/>
                    <a:pt x="217" y="213"/>
                    <a:pt x="606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0" name="Google Shape;10920;p6"/>
            <p:cNvSpPr/>
            <p:nvPr/>
          </p:nvSpPr>
          <p:spPr>
            <a:xfrm>
              <a:off x="5640453" y="540809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4" y="103"/>
                  </a:moveTo>
                  <a:cubicBezTo>
                    <a:pt x="194" y="53"/>
                    <a:pt x="37" y="0"/>
                    <a:pt x="1" y="103"/>
                  </a:cubicBezTo>
                  <a:cubicBezTo>
                    <a:pt x="1" y="153"/>
                    <a:pt x="156" y="208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1" name="Google Shape;10921;p6"/>
            <p:cNvSpPr/>
            <p:nvPr/>
          </p:nvSpPr>
          <p:spPr>
            <a:xfrm>
              <a:off x="4766253" y="541201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8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2" name="Google Shape;10922;p6"/>
            <p:cNvSpPr/>
            <p:nvPr/>
          </p:nvSpPr>
          <p:spPr>
            <a:xfrm>
              <a:off x="2491184" y="527682"/>
              <a:ext cx="40404" cy="18488"/>
            </a:xfrm>
            <a:custGeom>
              <a:avLst/>
              <a:gdLst/>
              <a:ahLst/>
              <a:cxnLst/>
              <a:rect l="l" t="t" r="r" b="b"/>
              <a:pathLst>
                <a:path w="1132" h="614" extrusionOk="0">
                  <a:moveTo>
                    <a:pt x="1069" y="449"/>
                  </a:moveTo>
                  <a:cubicBezTo>
                    <a:pt x="1132" y="0"/>
                    <a:pt x="0" y="211"/>
                    <a:pt x="103" y="539"/>
                  </a:cubicBezTo>
                  <a:cubicBezTo>
                    <a:pt x="647" y="614"/>
                    <a:pt x="602" y="410"/>
                    <a:pt x="1069" y="4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3" name="Google Shape;10923;p6"/>
            <p:cNvSpPr/>
            <p:nvPr/>
          </p:nvSpPr>
          <p:spPr>
            <a:xfrm>
              <a:off x="151012" y="540418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4" y="26"/>
                  </a:moveTo>
                  <a:cubicBezTo>
                    <a:pt x="240" y="0"/>
                    <a:pt x="0" y="71"/>
                    <a:pt x="102" y="116"/>
                  </a:cubicBezTo>
                  <a:cubicBezTo>
                    <a:pt x="156" y="143"/>
                    <a:pt x="396" y="72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4" name="Google Shape;10924;p6"/>
            <p:cNvSpPr/>
            <p:nvPr/>
          </p:nvSpPr>
          <p:spPr>
            <a:xfrm>
              <a:off x="7719075" y="535691"/>
              <a:ext cx="13849" cy="5540"/>
            </a:xfrm>
            <a:custGeom>
              <a:avLst/>
              <a:gdLst/>
              <a:ahLst/>
              <a:cxnLst/>
              <a:rect l="l" t="t" r="r" b="b"/>
              <a:pathLst>
                <a:path w="388" h="184" extrusionOk="0">
                  <a:moveTo>
                    <a:pt x="388" y="1"/>
                  </a:moveTo>
                  <a:lnTo>
                    <a:pt x="0" y="1"/>
                  </a:lnTo>
                  <a:lnTo>
                    <a:pt x="0" y="183"/>
                  </a:lnTo>
                  <a:lnTo>
                    <a:pt x="388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5" name="Google Shape;10925;p6"/>
            <p:cNvSpPr/>
            <p:nvPr/>
          </p:nvSpPr>
          <p:spPr>
            <a:xfrm>
              <a:off x="5279002" y="537708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5"/>
                  </a:moveTo>
                  <a:cubicBezTo>
                    <a:pt x="238" y="0"/>
                    <a:pt x="1" y="69"/>
                    <a:pt x="100" y="116"/>
                  </a:cubicBezTo>
                  <a:cubicBezTo>
                    <a:pt x="152" y="141"/>
                    <a:pt x="390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6" name="Google Shape;10926;p6"/>
            <p:cNvSpPr/>
            <p:nvPr/>
          </p:nvSpPr>
          <p:spPr>
            <a:xfrm>
              <a:off x="4700580" y="527531"/>
              <a:ext cx="28161" cy="13700"/>
            </a:xfrm>
            <a:custGeom>
              <a:avLst/>
              <a:gdLst/>
              <a:ahLst/>
              <a:cxnLst/>
              <a:rect l="l" t="t" r="r" b="b"/>
              <a:pathLst>
                <a:path w="789" h="455" extrusionOk="0">
                  <a:moveTo>
                    <a:pt x="489" y="454"/>
                  </a:moveTo>
                  <a:cubicBezTo>
                    <a:pt x="754" y="338"/>
                    <a:pt x="788" y="9"/>
                    <a:pt x="297" y="0"/>
                  </a:cubicBezTo>
                  <a:cubicBezTo>
                    <a:pt x="35" y="115"/>
                    <a:pt x="1" y="444"/>
                    <a:pt x="489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7" name="Google Shape;10927;p6"/>
            <p:cNvSpPr/>
            <p:nvPr/>
          </p:nvSpPr>
          <p:spPr>
            <a:xfrm>
              <a:off x="7268215" y="526688"/>
              <a:ext cx="14063" cy="4366"/>
            </a:xfrm>
            <a:custGeom>
              <a:avLst/>
              <a:gdLst/>
              <a:ahLst/>
              <a:cxnLst/>
              <a:rect l="l" t="t" r="r" b="b"/>
              <a:pathLst>
                <a:path w="394" h="145" extrusionOk="0">
                  <a:moveTo>
                    <a:pt x="98" y="118"/>
                  </a:moveTo>
                  <a:cubicBezTo>
                    <a:pt x="152" y="144"/>
                    <a:pt x="393" y="74"/>
                    <a:pt x="293" y="28"/>
                  </a:cubicBezTo>
                  <a:cubicBezTo>
                    <a:pt x="238" y="1"/>
                    <a:pt x="0" y="70"/>
                    <a:pt x="98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8" name="Google Shape;10928;p6"/>
            <p:cNvSpPr/>
            <p:nvPr/>
          </p:nvSpPr>
          <p:spPr>
            <a:xfrm>
              <a:off x="3417280" y="521992"/>
              <a:ext cx="34408" cy="9063"/>
            </a:xfrm>
            <a:custGeom>
              <a:avLst/>
              <a:gdLst/>
              <a:ahLst/>
              <a:cxnLst/>
              <a:rect l="l" t="t" r="r" b="b"/>
              <a:pathLst>
                <a:path w="964" h="301" extrusionOk="0">
                  <a:moveTo>
                    <a:pt x="192" y="274"/>
                  </a:moveTo>
                  <a:cubicBezTo>
                    <a:pt x="631" y="300"/>
                    <a:pt x="918" y="253"/>
                    <a:pt x="964" y="93"/>
                  </a:cubicBezTo>
                  <a:cubicBezTo>
                    <a:pt x="621" y="112"/>
                    <a:pt x="0" y="0"/>
                    <a:pt x="192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9" name="Google Shape;10929;p6"/>
            <p:cNvSpPr/>
            <p:nvPr/>
          </p:nvSpPr>
          <p:spPr>
            <a:xfrm>
              <a:off x="2484473" y="526688"/>
              <a:ext cx="13991" cy="4366"/>
            </a:xfrm>
            <a:custGeom>
              <a:avLst/>
              <a:gdLst/>
              <a:ahLst/>
              <a:cxnLst/>
              <a:rect l="l" t="t" r="r" b="b"/>
              <a:pathLst>
                <a:path w="392" h="145" extrusionOk="0">
                  <a:moveTo>
                    <a:pt x="291" y="27"/>
                  </a:moveTo>
                  <a:cubicBezTo>
                    <a:pt x="238" y="1"/>
                    <a:pt x="0" y="70"/>
                    <a:pt x="98" y="117"/>
                  </a:cubicBezTo>
                  <a:cubicBezTo>
                    <a:pt x="153" y="144"/>
                    <a:pt x="392" y="74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0" name="Google Shape;10930;p6"/>
            <p:cNvSpPr/>
            <p:nvPr/>
          </p:nvSpPr>
          <p:spPr>
            <a:xfrm>
              <a:off x="1868539" y="524370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3" y="104"/>
                  </a:moveTo>
                  <a:cubicBezTo>
                    <a:pt x="0" y="153"/>
                    <a:pt x="157" y="206"/>
                    <a:pt x="194" y="104"/>
                  </a:cubicBezTo>
                  <a:cubicBezTo>
                    <a:pt x="194" y="53"/>
                    <a:pt x="38" y="1"/>
                    <a:pt x="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1" name="Google Shape;10931;p6"/>
            <p:cNvSpPr/>
            <p:nvPr/>
          </p:nvSpPr>
          <p:spPr>
            <a:xfrm>
              <a:off x="6504231" y="523949"/>
              <a:ext cx="13956" cy="4336"/>
            </a:xfrm>
            <a:custGeom>
              <a:avLst/>
              <a:gdLst/>
              <a:ahLst/>
              <a:cxnLst/>
              <a:rect l="l" t="t" r="r" b="b"/>
              <a:pathLst>
                <a:path w="391" h="144" extrusionOk="0">
                  <a:moveTo>
                    <a:pt x="293" y="26"/>
                  </a:moveTo>
                  <a:cubicBezTo>
                    <a:pt x="239" y="0"/>
                    <a:pt x="0" y="70"/>
                    <a:pt x="101" y="118"/>
                  </a:cubicBezTo>
                  <a:cubicBezTo>
                    <a:pt x="153" y="144"/>
                    <a:pt x="391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2" name="Google Shape;10932;p6"/>
            <p:cNvSpPr/>
            <p:nvPr/>
          </p:nvSpPr>
          <p:spPr>
            <a:xfrm>
              <a:off x="5921634" y="517656"/>
              <a:ext cx="8959" cy="11472"/>
            </a:xfrm>
            <a:custGeom>
              <a:avLst/>
              <a:gdLst/>
              <a:ahLst/>
              <a:cxnLst/>
              <a:rect l="l" t="t" r="r" b="b"/>
              <a:pathLst>
                <a:path w="251" h="381" extrusionOk="0">
                  <a:moveTo>
                    <a:pt x="222" y="235"/>
                  </a:moveTo>
                  <a:cubicBezTo>
                    <a:pt x="251" y="141"/>
                    <a:pt x="72" y="1"/>
                    <a:pt x="29" y="144"/>
                  </a:cubicBezTo>
                  <a:cubicBezTo>
                    <a:pt x="0" y="241"/>
                    <a:pt x="180" y="380"/>
                    <a:pt x="222" y="2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3" name="Google Shape;10933;p6"/>
            <p:cNvSpPr/>
            <p:nvPr/>
          </p:nvSpPr>
          <p:spPr>
            <a:xfrm>
              <a:off x="54644" y="521299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5" y="24"/>
                  </a:moveTo>
                  <a:cubicBezTo>
                    <a:pt x="242" y="1"/>
                    <a:pt x="1" y="69"/>
                    <a:pt x="103" y="116"/>
                  </a:cubicBezTo>
                  <a:cubicBezTo>
                    <a:pt x="157" y="141"/>
                    <a:pt x="395" y="73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4" name="Google Shape;10934;p6"/>
            <p:cNvSpPr/>
            <p:nvPr/>
          </p:nvSpPr>
          <p:spPr>
            <a:xfrm>
              <a:off x="4532257" y="519282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7" y="22"/>
                    <a:pt x="7" y="4"/>
                    <a:pt x="1" y="91"/>
                  </a:cubicBezTo>
                  <a:cubicBezTo>
                    <a:pt x="150" y="71"/>
                    <a:pt x="383" y="89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5" name="Google Shape;10935;p6"/>
            <p:cNvSpPr/>
            <p:nvPr/>
          </p:nvSpPr>
          <p:spPr>
            <a:xfrm>
              <a:off x="6700358" y="510731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5" y="104"/>
                  </a:moveTo>
                  <a:cubicBezTo>
                    <a:pt x="195" y="53"/>
                    <a:pt x="40" y="1"/>
                    <a:pt x="4" y="104"/>
                  </a:cubicBezTo>
                  <a:cubicBezTo>
                    <a:pt x="1" y="153"/>
                    <a:pt x="160" y="206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6" name="Google Shape;10936;p6"/>
            <p:cNvSpPr/>
            <p:nvPr/>
          </p:nvSpPr>
          <p:spPr>
            <a:xfrm>
              <a:off x="4645722" y="513110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5"/>
                  </a:moveTo>
                  <a:cubicBezTo>
                    <a:pt x="240" y="0"/>
                    <a:pt x="0" y="68"/>
                    <a:pt x="102" y="114"/>
                  </a:cubicBezTo>
                  <a:cubicBezTo>
                    <a:pt x="154" y="140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7" name="Google Shape;10937;p6"/>
            <p:cNvSpPr/>
            <p:nvPr/>
          </p:nvSpPr>
          <p:spPr>
            <a:xfrm>
              <a:off x="2680707" y="508352"/>
              <a:ext cx="15027" cy="9244"/>
            </a:xfrm>
            <a:custGeom>
              <a:avLst/>
              <a:gdLst/>
              <a:ahLst/>
              <a:cxnLst/>
              <a:rect l="l" t="t" r="r" b="b"/>
              <a:pathLst>
                <a:path w="421" h="307" extrusionOk="0">
                  <a:moveTo>
                    <a:pt x="387" y="272"/>
                  </a:moveTo>
                  <a:cubicBezTo>
                    <a:pt x="355" y="165"/>
                    <a:pt x="420" y="14"/>
                    <a:pt x="192" y="0"/>
                  </a:cubicBezTo>
                  <a:cubicBezTo>
                    <a:pt x="183" y="55"/>
                    <a:pt x="165" y="107"/>
                    <a:pt x="0" y="92"/>
                  </a:cubicBezTo>
                  <a:cubicBezTo>
                    <a:pt x="24" y="202"/>
                    <a:pt x="59" y="307"/>
                    <a:pt x="387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8" name="Google Shape;10938;p6"/>
            <p:cNvSpPr/>
            <p:nvPr/>
          </p:nvSpPr>
          <p:spPr>
            <a:xfrm>
              <a:off x="2611822" y="513832"/>
              <a:ext cx="13777" cy="2710"/>
            </a:xfrm>
            <a:custGeom>
              <a:avLst/>
              <a:gdLst/>
              <a:ahLst/>
              <a:cxnLst/>
              <a:rect l="l" t="t" r="r" b="b"/>
              <a:pathLst>
                <a:path w="386" h="90" extrusionOk="0">
                  <a:moveTo>
                    <a:pt x="386" y="1"/>
                  </a:moveTo>
                  <a:cubicBezTo>
                    <a:pt x="240" y="19"/>
                    <a:pt x="6" y="3"/>
                    <a:pt x="1" y="90"/>
                  </a:cubicBezTo>
                  <a:cubicBezTo>
                    <a:pt x="152" y="70"/>
                    <a:pt x="383" y="88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9" name="Google Shape;10939;p6"/>
            <p:cNvSpPr/>
            <p:nvPr/>
          </p:nvSpPr>
          <p:spPr>
            <a:xfrm>
              <a:off x="2570598" y="502090"/>
              <a:ext cx="30517" cy="11713"/>
            </a:xfrm>
            <a:custGeom>
              <a:avLst/>
              <a:gdLst/>
              <a:ahLst/>
              <a:cxnLst/>
              <a:rect l="l" t="t" r="r" b="b"/>
              <a:pathLst>
                <a:path w="855" h="389" extrusionOk="0">
                  <a:moveTo>
                    <a:pt x="771" y="27"/>
                  </a:moveTo>
                  <a:cubicBezTo>
                    <a:pt x="333" y="1"/>
                    <a:pt x="48" y="48"/>
                    <a:pt x="1" y="208"/>
                  </a:cubicBezTo>
                  <a:cubicBezTo>
                    <a:pt x="275" y="229"/>
                    <a:pt x="326" y="358"/>
                    <a:pt x="579" y="388"/>
                  </a:cubicBezTo>
                  <a:cubicBezTo>
                    <a:pt x="639" y="268"/>
                    <a:pt x="854" y="217"/>
                    <a:pt x="77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0" name="Google Shape;10940;p6"/>
            <p:cNvSpPr/>
            <p:nvPr/>
          </p:nvSpPr>
          <p:spPr>
            <a:xfrm>
              <a:off x="4074474" y="502120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98" y="116"/>
                  </a:moveTo>
                  <a:cubicBezTo>
                    <a:pt x="152" y="142"/>
                    <a:pt x="391" y="71"/>
                    <a:pt x="293" y="26"/>
                  </a:cubicBezTo>
                  <a:cubicBezTo>
                    <a:pt x="241" y="1"/>
                    <a:pt x="1" y="70"/>
                    <a:pt x="9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1" name="Google Shape;10941;p6"/>
            <p:cNvSpPr/>
            <p:nvPr/>
          </p:nvSpPr>
          <p:spPr>
            <a:xfrm>
              <a:off x="7264896" y="496821"/>
              <a:ext cx="13777" cy="6835"/>
            </a:xfrm>
            <a:custGeom>
              <a:avLst/>
              <a:gdLst/>
              <a:ahLst/>
              <a:cxnLst/>
              <a:rect l="l" t="t" r="r" b="b"/>
              <a:pathLst>
                <a:path w="386" h="227" extrusionOk="0">
                  <a:moveTo>
                    <a:pt x="386" y="112"/>
                  </a:moveTo>
                  <a:cubicBezTo>
                    <a:pt x="344" y="1"/>
                    <a:pt x="172" y="57"/>
                    <a:pt x="1" y="112"/>
                  </a:cubicBezTo>
                  <a:cubicBezTo>
                    <a:pt x="2" y="203"/>
                    <a:pt x="340" y="227"/>
                    <a:pt x="386" y="1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2" name="Google Shape;10942;p6"/>
            <p:cNvSpPr/>
            <p:nvPr/>
          </p:nvSpPr>
          <p:spPr>
            <a:xfrm>
              <a:off x="5987913" y="49667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5"/>
                  </a:moveTo>
                  <a:cubicBezTo>
                    <a:pt x="238" y="0"/>
                    <a:pt x="1" y="70"/>
                    <a:pt x="101" y="117"/>
                  </a:cubicBezTo>
                  <a:cubicBezTo>
                    <a:pt x="153" y="141"/>
                    <a:pt x="394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3" name="Google Shape;10943;p6"/>
            <p:cNvSpPr/>
            <p:nvPr/>
          </p:nvSpPr>
          <p:spPr>
            <a:xfrm>
              <a:off x="2952037" y="489203"/>
              <a:ext cx="26698" cy="12285"/>
            </a:xfrm>
            <a:custGeom>
              <a:avLst/>
              <a:gdLst/>
              <a:ahLst/>
              <a:cxnLst/>
              <a:rect l="l" t="t" r="r" b="b"/>
              <a:pathLst>
                <a:path w="748" h="408" extrusionOk="0">
                  <a:moveTo>
                    <a:pt x="691" y="365"/>
                  </a:moveTo>
                  <a:cubicBezTo>
                    <a:pt x="747" y="157"/>
                    <a:pt x="645" y="23"/>
                    <a:pt x="306" y="0"/>
                  </a:cubicBezTo>
                  <a:cubicBezTo>
                    <a:pt x="0" y="136"/>
                    <a:pt x="89" y="408"/>
                    <a:pt x="691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4" name="Google Shape;10944;p6"/>
            <p:cNvSpPr/>
            <p:nvPr/>
          </p:nvSpPr>
          <p:spPr>
            <a:xfrm>
              <a:off x="2170992" y="483784"/>
              <a:ext cx="38584" cy="16410"/>
            </a:xfrm>
            <a:custGeom>
              <a:avLst/>
              <a:gdLst/>
              <a:ahLst/>
              <a:cxnLst/>
              <a:rect l="l" t="t" r="r" b="b"/>
              <a:pathLst>
                <a:path w="1081" h="545" extrusionOk="0">
                  <a:moveTo>
                    <a:pt x="589" y="545"/>
                  </a:moveTo>
                  <a:cubicBezTo>
                    <a:pt x="609" y="401"/>
                    <a:pt x="1080" y="473"/>
                    <a:pt x="973" y="271"/>
                  </a:cubicBezTo>
                  <a:cubicBezTo>
                    <a:pt x="625" y="193"/>
                    <a:pt x="445" y="37"/>
                    <a:pt x="11" y="0"/>
                  </a:cubicBezTo>
                  <a:cubicBezTo>
                    <a:pt x="1" y="276"/>
                    <a:pt x="186" y="461"/>
                    <a:pt x="589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5" name="Google Shape;10945;p6"/>
            <p:cNvSpPr/>
            <p:nvPr/>
          </p:nvSpPr>
          <p:spPr>
            <a:xfrm>
              <a:off x="6862042" y="493930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5"/>
                  </a:moveTo>
                  <a:cubicBezTo>
                    <a:pt x="241" y="0"/>
                    <a:pt x="0" y="69"/>
                    <a:pt x="102" y="116"/>
                  </a:cubicBezTo>
                  <a:cubicBezTo>
                    <a:pt x="154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6" name="Google Shape;10946;p6"/>
            <p:cNvSpPr/>
            <p:nvPr/>
          </p:nvSpPr>
          <p:spPr>
            <a:xfrm>
              <a:off x="8424524" y="49116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3" y="142"/>
                    <a:pt x="393" y="73"/>
                    <a:pt x="292" y="26"/>
                  </a:cubicBezTo>
                  <a:cubicBezTo>
                    <a:pt x="239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7" name="Google Shape;10947;p6"/>
            <p:cNvSpPr/>
            <p:nvPr/>
          </p:nvSpPr>
          <p:spPr>
            <a:xfrm>
              <a:off x="7395742" y="480502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89" y="471"/>
                  </a:moveTo>
                  <a:lnTo>
                    <a:pt x="578" y="471"/>
                  </a:lnTo>
                  <a:cubicBezTo>
                    <a:pt x="474" y="339"/>
                    <a:pt x="803" y="1"/>
                    <a:pt x="384" y="17"/>
                  </a:cubicBezTo>
                  <a:cubicBezTo>
                    <a:pt x="525" y="263"/>
                    <a:pt x="3" y="199"/>
                    <a:pt x="0" y="380"/>
                  </a:cubicBezTo>
                  <a:cubicBezTo>
                    <a:pt x="116" y="386"/>
                    <a:pt x="227" y="393"/>
                    <a:pt x="189" y="4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8" name="Google Shape;10948;p6"/>
            <p:cNvSpPr/>
            <p:nvPr/>
          </p:nvSpPr>
          <p:spPr>
            <a:xfrm>
              <a:off x="5026803" y="484868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4" y="235"/>
                  </a:moveTo>
                  <a:cubicBezTo>
                    <a:pt x="250" y="141"/>
                    <a:pt x="74" y="1"/>
                    <a:pt x="28" y="144"/>
                  </a:cubicBezTo>
                  <a:cubicBezTo>
                    <a:pt x="1" y="240"/>
                    <a:pt x="178" y="379"/>
                    <a:pt x="224" y="2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9" name="Google Shape;10949;p6"/>
            <p:cNvSpPr/>
            <p:nvPr/>
          </p:nvSpPr>
          <p:spPr>
            <a:xfrm>
              <a:off x="2388141" y="485771"/>
              <a:ext cx="13884" cy="4246"/>
            </a:xfrm>
            <a:custGeom>
              <a:avLst/>
              <a:gdLst/>
              <a:ahLst/>
              <a:cxnLst/>
              <a:rect l="l" t="t" r="r" b="b"/>
              <a:pathLst>
                <a:path w="389" h="141" extrusionOk="0">
                  <a:moveTo>
                    <a:pt x="291" y="26"/>
                  </a:moveTo>
                  <a:cubicBezTo>
                    <a:pt x="237" y="1"/>
                    <a:pt x="1" y="69"/>
                    <a:pt x="100" y="117"/>
                  </a:cubicBezTo>
                  <a:cubicBezTo>
                    <a:pt x="151" y="141"/>
                    <a:pt x="389" y="71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0" name="Google Shape;10950;p6"/>
            <p:cNvSpPr/>
            <p:nvPr/>
          </p:nvSpPr>
          <p:spPr>
            <a:xfrm>
              <a:off x="2116312" y="483784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387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1" name="Google Shape;10951;p6"/>
            <p:cNvSpPr/>
            <p:nvPr/>
          </p:nvSpPr>
          <p:spPr>
            <a:xfrm>
              <a:off x="6266809" y="475173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4" y="104"/>
                  </a:moveTo>
                  <a:cubicBezTo>
                    <a:pt x="195" y="53"/>
                    <a:pt x="37" y="0"/>
                    <a:pt x="2" y="104"/>
                  </a:cubicBezTo>
                  <a:cubicBezTo>
                    <a:pt x="0" y="153"/>
                    <a:pt x="156" y="205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2" name="Google Shape;10952;p6"/>
            <p:cNvSpPr/>
            <p:nvPr/>
          </p:nvSpPr>
          <p:spPr>
            <a:xfrm>
              <a:off x="3268659" y="463611"/>
              <a:ext cx="52254" cy="22763"/>
            </a:xfrm>
            <a:custGeom>
              <a:avLst/>
              <a:gdLst/>
              <a:ahLst/>
              <a:cxnLst/>
              <a:rect l="l" t="t" r="r" b="b"/>
              <a:pathLst>
                <a:path w="1464" h="756" extrusionOk="0">
                  <a:moveTo>
                    <a:pt x="1464" y="397"/>
                  </a:moveTo>
                  <a:cubicBezTo>
                    <a:pt x="1346" y="272"/>
                    <a:pt x="721" y="384"/>
                    <a:pt x="692" y="215"/>
                  </a:cubicBezTo>
                  <a:cubicBezTo>
                    <a:pt x="670" y="105"/>
                    <a:pt x="636" y="1"/>
                    <a:pt x="306" y="33"/>
                  </a:cubicBezTo>
                  <a:cubicBezTo>
                    <a:pt x="0" y="476"/>
                    <a:pt x="1244" y="755"/>
                    <a:pt x="1464" y="3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3" name="Google Shape;10953;p6"/>
            <p:cNvSpPr/>
            <p:nvPr/>
          </p:nvSpPr>
          <p:spPr>
            <a:xfrm>
              <a:off x="7825722" y="472072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0"/>
                    <a:pt x="0" y="68"/>
                    <a:pt x="99" y="115"/>
                  </a:cubicBezTo>
                  <a:cubicBezTo>
                    <a:pt x="154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4" name="Google Shape;10954;p6"/>
            <p:cNvSpPr/>
            <p:nvPr/>
          </p:nvSpPr>
          <p:spPr>
            <a:xfrm>
              <a:off x="3334617" y="470054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1" y="183"/>
                  </a:moveTo>
                  <a:lnTo>
                    <a:pt x="386" y="183"/>
                  </a:lnTo>
                  <a:lnTo>
                    <a:pt x="386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5" name="Google Shape;10955;p6"/>
            <p:cNvSpPr/>
            <p:nvPr/>
          </p:nvSpPr>
          <p:spPr>
            <a:xfrm>
              <a:off x="1896129" y="472824"/>
              <a:ext cx="13670" cy="2740"/>
            </a:xfrm>
            <a:custGeom>
              <a:avLst/>
              <a:gdLst/>
              <a:ahLst/>
              <a:cxnLst/>
              <a:rect l="l" t="t" r="r" b="b"/>
              <a:pathLst>
                <a:path w="383" h="91" extrusionOk="0">
                  <a:moveTo>
                    <a:pt x="383" y="0"/>
                  </a:moveTo>
                  <a:cubicBezTo>
                    <a:pt x="235" y="20"/>
                    <a:pt x="4" y="3"/>
                    <a:pt x="0" y="90"/>
                  </a:cubicBezTo>
                  <a:cubicBezTo>
                    <a:pt x="148" y="72"/>
                    <a:pt x="379" y="88"/>
                    <a:pt x="3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6" name="Google Shape;10956;p6"/>
            <p:cNvSpPr/>
            <p:nvPr/>
          </p:nvSpPr>
          <p:spPr>
            <a:xfrm>
              <a:off x="6467041" y="459125"/>
              <a:ext cx="29018" cy="10960"/>
            </a:xfrm>
            <a:custGeom>
              <a:avLst/>
              <a:gdLst/>
              <a:ahLst/>
              <a:cxnLst/>
              <a:rect l="l" t="t" r="r" b="b"/>
              <a:pathLst>
                <a:path w="813" h="364" extrusionOk="0">
                  <a:moveTo>
                    <a:pt x="562" y="364"/>
                  </a:moveTo>
                  <a:cubicBezTo>
                    <a:pt x="813" y="245"/>
                    <a:pt x="681" y="90"/>
                    <a:pt x="370" y="1"/>
                  </a:cubicBezTo>
                  <a:cubicBezTo>
                    <a:pt x="344" y="228"/>
                    <a:pt x="1" y="285"/>
                    <a:pt x="562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7" name="Google Shape;10957;p6"/>
            <p:cNvSpPr/>
            <p:nvPr/>
          </p:nvSpPr>
          <p:spPr>
            <a:xfrm>
              <a:off x="130454" y="466592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1" y="1"/>
                    <a:pt x="1" y="70"/>
                    <a:pt x="99" y="116"/>
                  </a:cubicBezTo>
                  <a:cubicBezTo>
                    <a:pt x="152" y="142"/>
                    <a:pt x="392" y="71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8" name="Google Shape;10958;p6"/>
            <p:cNvSpPr/>
            <p:nvPr/>
          </p:nvSpPr>
          <p:spPr>
            <a:xfrm>
              <a:off x="8390081" y="46385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5"/>
                  </a:moveTo>
                  <a:cubicBezTo>
                    <a:pt x="238" y="0"/>
                    <a:pt x="1" y="70"/>
                    <a:pt x="101" y="117"/>
                  </a:cubicBezTo>
                  <a:cubicBezTo>
                    <a:pt x="154" y="141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9" name="Google Shape;10959;p6"/>
            <p:cNvSpPr/>
            <p:nvPr/>
          </p:nvSpPr>
          <p:spPr>
            <a:xfrm>
              <a:off x="4552923" y="464605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6" y="0"/>
                  </a:moveTo>
                  <a:cubicBezTo>
                    <a:pt x="236" y="20"/>
                    <a:pt x="7" y="4"/>
                    <a:pt x="0" y="92"/>
                  </a:cubicBezTo>
                  <a:cubicBezTo>
                    <a:pt x="151" y="72"/>
                    <a:pt x="383" y="90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0" name="Google Shape;10960;p6"/>
            <p:cNvSpPr/>
            <p:nvPr/>
          </p:nvSpPr>
          <p:spPr>
            <a:xfrm>
              <a:off x="8655200" y="458463"/>
              <a:ext cx="13849" cy="7377"/>
            </a:xfrm>
            <a:custGeom>
              <a:avLst/>
              <a:gdLst/>
              <a:ahLst/>
              <a:cxnLst/>
              <a:rect l="l" t="t" r="r" b="b"/>
              <a:pathLst>
                <a:path w="388" h="245" extrusionOk="0">
                  <a:moveTo>
                    <a:pt x="388" y="114"/>
                  </a:moveTo>
                  <a:cubicBezTo>
                    <a:pt x="384" y="23"/>
                    <a:pt x="49" y="1"/>
                    <a:pt x="0" y="114"/>
                  </a:cubicBezTo>
                  <a:cubicBezTo>
                    <a:pt x="217" y="105"/>
                    <a:pt x="303" y="245"/>
                    <a:pt x="388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1" name="Google Shape;10961;p6"/>
            <p:cNvSpPr/>
            <p:nvPr/>
          </p:nvSpPr>
          <p:spPr>
            <a:xfrm>
              <a:off x="8928636" y="450966"/>
              <a:ext cx="25556" cy="10960"/>
            </a:xfrm>
            <a:custGeom>
              <a:avLst/>
              <a:gdLst/>
              <a:ahLst/>
              <a:cxnLst/>
              <a:rect l="l" t="t" r="r" b="b"/>
              <a:pathLst>
                <a:path w="716" h="364" extrusionOk="0">
                  <a:moveTo>
                    <a:pt x="440" y="363"/>
                  </a:moveTo>
                  <a:cubicBezTo>
                    <a:pt x="500" y="242"/>
                    <a:pt x="716" y="191"/>
                    <a:pt x="635" y="0"/>
                  </a:cubicBezTo>
                  <a:lnTo>
                    <a:pt x="56" y="0"/>
                  </a:lnTo>
                  <a:cubicBezTo>
                    <a:pt x="0" y="207"/>
                    <a:pt x="102" y="341"/>
                    <a:pt x="440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2" name="Google Shape;10962;p6"/>
            <p:cNvSpPr/>
            <p:nvPr/>
          </p:nvSpPr>
          <p:spPr>
            <a:xfrm>
              <a:off x="6300966" y="452923"/>
              <a:ext cx="20987" cy="9003"/>
            </a:xfrm>
            <a:custGeom>
              <a:avLst/>
              <a:gdLst/>
              <a:ahLst/>
              <a:cxnLst/>
              <a:rect l="l" t="t" r="r" b="b"/>
              <a:pathLst>
                <a:path w="588" h="299" extrusionOk="0">
                  <a:moveTo>
                    <a:pt x="393" y="298"/>
                  </a:moveTo>
                  <a:cubicBezTo>
                    <a:pt x="393" y="207"/>
                    <a:pt x="550" y="191"/>
                    <a:pt x="588" y="115"/>
                  </a:cubicBezTo>
                  <a:cubicBezTo>
                    <a:pt x="338" y="112"/>
                    <a:pt x="320" y="1"/>
                    <a:pt x="9" y="27"/>
                  </a:cubicBezTo>
                  <a:cubicBezTo>
                    <a:pt x="0" y="183"/>
                    <a:pt x="154" y="258"/>
                    <a:pt x="393" y="2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3" name="Google Shape;10963;p6"/>
            <p:cNvSpPr/>
            <p:nvPr/>
          </p:nvSpPr>
          <p:spPr>
            <a:xfrm>
              <a:off x="8624220" y="45566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98" y="116"/>
                  </a:moveTo>
                  <a:cubicBezTo>
                    <a:pt x="153" y="141"/>
                    <a:pt x="393" y="73"/>
                    <a:pt x="293" y="24"/>
                  </a:cubicBezTo>
                  <a:cubicBezTo>
                    <a:pt x="238" y="1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4" name="Google Shape;10964;p6"/>
            <p:cNvSpPr/>
            <p:nvPr/>
          </p:nvSpPr>
          <p:spPr>
            <a:xfrm>
              <a:off x="5011670" y="447262"/>
              <a:ext cx="39797" cy="15808"/>
            </a:xfrm>
            <a:custGeom>
              <a:avLst/>
              <a:gdLst/>
              <a:ahLst/>
              <a:cxnLst/>
              <a:rect l="l" t="t" r="r" b="b"/>
              <a:pathLst>
                <a:path w="1115" h="525" extrusionOk="0">
                  <a:moveTo>
                    <a:pt x="648" y="303"/>
                  </a:moveTo>
                  <a:cubicBezTo>
                    <a:pt x="1114" y="1"/>
                    <a:pt x="1" y="524"/>
                    <a:pt x="648" y="3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5" name="Google Shape;10965;p6"/>
            <p:cNvSpPr/>
            <p:nvPr/>
          </p:nvSpPr>
          <p:spPr>
            <a:xfrm>
              <a:off x="2798205" y="444522"/>
              <a:ext cx="36264" cy="19060"/>
            </a:xfrm>
            <a:custGeom>
              <a:avLst/>
              <a:gdLst/>
              <a:ahLst/>
              <a:cxnLst/>
              <a:rect l="l" t="t" r="r" b="b"/>
              <a:pathLst>
                <a:path w="1016" h="633" extrusionOk="0">
                  <a:moveTo>
                    <a:pt x="757" y="486"/>
                  </a:moveTo>
                  <a:cubicBezTo>
                    <a:pt x="920" y="380"/>
                    <a:pt x="1016" y="242"/>
                    <a:pt x="952" y="33"/>
                  </a:cubicBezTo>
                  <a:cubicBezTo>
                    <a:pt x="661" y="47"/>
                    <a:pt x="242" y="0"/>
                    <a:pt x="178" y="124"/>
                  </a:cubicBezTo>
                  <a:cubicBezTo>
                    <a:pt x="692" y="94"/>
                    <a:pt x="0" y="632"/>
                    <a:pt x="757" y="48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6" name="Google Shape;10966;p6"/>
            <p:cNvSpPr/>
            <p:nvPr/>
          </p:nvSpPr>
          <p:spPr>
            <a:xfrm>
              <a:off x="3948624" y="440006"/>
              <a:ext cx="37870" cy="18759"/>
            </a:xfrm>
            <a:custGeom>
              <a:avLst/>
              <a:gdLst/>
              <a:ahLst/>
              <a:cxnLst/>
              <a:rect l="l" t="t" r="r" b="b"/>
              <a:pathLst>
                <a:path w="1061" h="623" extrusionOk="0">
                  <a:moveTo>
                    <a:pt x="732" y="544"/>
                  </a:moveTo>
                  <a:cubicBezTo>
                    <a:pt x="1061" y="392"/>
                    <a:pt x="618" y="137"/>
                    <a:pt x="345" y="0"/>
                  </a:cubicBezTo>
                  <a:cubicBezTo>
                    <a:pt x="49" y="139"/>
                    <a:pt x="1" y="623"/>
                    <a:pt x="732" y="5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7" name="Google Shape;10967;p6"/>
            <p:cNvSpPr/>
            <p:nvPr/>
          </p:nvSpPr>
          <p:spPr>
            <a:xfrm>
              <a:off x="2838965" y="447864"/>
              <a:ext cx="7067" cy="6203"/>
            </a:xfrm>
            <a:custGeom>
              <a:avLst/>
              <a:gdLst/>
              <a:ahLst/>
              <a:cxnLst/>
              <a:rect l="l" t="t" r="r" b="b"/>
              <a:pathLst>
                <a:path w="198" h="206" extrusionOk="0">
                  <a:moveTo>
                    <a:pt x="2" y="103"/>
                  </a:moveTo>
                  <a:cubicBezTo>
                    <a:pt x="0" y="153"/>
                    <a:pt x="158" y="205"/>
                    <a:pt x="196" y="103"/>
                  </a:cubicBezTo>
                  <a:cubicBezTo>
                    <a:pt x="197" y="52"/>
                    <a:pt x="40" y="0"/>
                    <a:pt x="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8" name="Google Shape;10968;p6"/>
            <p:cNvSpPr/>
            <p:nvPr/>
          </p:nvSpPr>
          <p:spPr>
            <a:xfrm>
              <a:off x="387114" y="437236"/>
              <a:ext cx="56680" cy="22613"/>
            </a:xfrm>
            <a:custGeom>
              <a:avLst/>
              <a:gdLst/>
              <a:ahLst/>
              <a:cxnLst/>
              <a:rect l="l" t="t" r="r" b="b"/>
              <a:pathLst>
                <a:path w="1588" h="751" extrusionOk="0">
                  <a:moveTo>
                    <a:pt x="1588" y="365"/>
                  </a:moveTo>
                  <a:cubicBezTo>
                    <a:pt x="1046" y="347"/>
                    <a:pt x="1059" y="67"/>
                    <a:pt x="622" y="1"/>
                  </a:cubicBezTo>
                  <a:cubicBezTo>
                    <a:pt x="861" y="294"/>
                    <a:pt x="1" y="69"/>
                    <a:pt x="237" y="365"/>
                  </a:cubicBezTo>
                  <a:cubicBezTo>
                    <a:pt x="960" y="280"/>
                    <a:pt x="1341" y="750"/>
                    <a:pt x="1588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9" name="Google Shape;10969;p6"/>
            <p:cNvSpPr/>
            <p:nvPr/>
          </p:nvSpPr>
          <p:spPr>
            <a:xfrm>
              <a:off x="3331084" y="447473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6" y="25"/>
                  </a:moveTo>
                  <a:cubicBezTo>
                    <a:pt x="238" y="0"/>
                    <a:pt x="1" y="67"/>
                    <a:pt x="100" y="116"/>
                  </a:cubicBezTo>
                  <a:cubicBezTo>
                    <a:pt x="153" y="142"/>
                    <a:pt x="392" y="72"/>
                    <a:pt x="296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0" name="Google Shape;10970;p6"/>
            <p:cNvSpPr/>
            <p:nvPr/>
          </p:nvSpPr>
          <p:spPr>
            <a:xfrm>
              <a:off x="2150790" y="444884"/>
              <a:ext cx="13706" cy="6775"/>
            </a:xfrm>
            <a:custGeom>
              <a:avLst/>
              <a:gdLst/>
              <a:ahLst/>
              <a:cxnLst/>
              <a:rect l="l" t="t" r="r" b="b"/>
              <a:pathLst>
                <a:path w="384" h="225" extrusionOk="0">
                  <a:moveTo>
                    <a:pt x="384" y="111"/>
                  </a:moveTo>
                  <a:cubicBezTo>
                    <a:pt x="345" y="0"/>
                    <a:pt x="171" y="55"/>
                    <a:pt x="0" y="111"/>
                  </a:cubicBezTo>
                  <a:cubicBezTo>
                    <a:pt x="2" y="202"/>
                    <a:pt x="338" y="225"/>
                    <a:pt x="384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1" name="Google Shape;10971;p6"/>
            <p:cNvSpPr/>
            <p:nvPr/>
          </p:nvSpPr>
          <p:spPr>
            <a:xfrm>
              <a:off x="3035091" y="441993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6"/>
                  </a:moveTo>
                  <a:cubicBezTo>
                    <a:pt x="241" y="1"/>
                    <a:pt x="1" y="70"/>
                    <a:pt x="100" y="117"/>
                  </a:cubicBezTo>
                  <a:cubicBezTo>
                    <a:pt x="155" y="142"/>
                    <a:pt x="392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2" name="Google Shape;10972;p6"/>
            <p:cNvSpPr/>
            <p:nvPr/>
          </p:nvSpPr>
          <p:spPr>
            <a:xfrm>
              <a:off x="5681677" y="439554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2" y="15"/>
                  </a:moveTo>
                  <a:cubicBezTo>
                    <a:pt x="356" y="28"/>
                    <a:pt x="36" y="1"/>
                    <a:pt x="1" y="107"/>
                  </a:cubicBezTo>
                  <a:cubicBezTo>
                    <a:pt x="228" y="92"/>
                    <a:pt x="552" y="121"/>
                    <a:pt x="582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3" name="Google Shape;10973;p6"/>
            <p:cNvSpPr/>
            <p:nvPr/>
          </p:nvSpPr>
          <p:spPr>
            <a:xfrm>
              <a:off x="2949146" y="437296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9" y="20"/>
                    <a:pt x="7" y="1"/>
                    <a:pt x="0" y="90"/>
                  </a:cubicBezTo>
                  <a:cubicBezTo>
                    <a:pt x="149" y="71"/>
                    <a:pt x="383" y="89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4" name="Google Shape;10974;p6"/>
            <p:cNvSpPr/>
            <p:nvPr/>
          </p:nvSpPr>
          <p:spPr>
            <a:xfrm>
              <a:off x="8936595" y="426277"/>
              <a:ext cx="14670" cy="9575"/>
            </a:xfrm>
            <a:custGeom>
              <a:avLst/>
              <a:gdLst/>
              <a:ahLst/>
              <a:cxnLst/>
              <a:rect l="l" t="t" r="r" b="b"/>
              <a:pathLst>
                <a:path w="411" h="318" extrusionOk="0">
                  <a:moveTo>
                    <a:pt x="410" y="275"/>
                  </a:moveTo>
                  <a:lnTo>
                    <a:pt x="410" y="92"/>
                  </a:lnTo>
                  <a:cubicBezTo>
                    <a:pt x="216" y="92"/>
                    <a:pt x="179" y="19"/>
                    <a:pt x="23" y="1"/>
                  </a:cubicBezTo>
                  <a:cubicBezTo>
                    <a:pt x="42" y="145"/>
                    <a:pt x="1" y="318"/>
                    <a:pt x="410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5" name="Google Shape;10975;p6"/>
            <p:cNvSpPr/>
            <p:nvPr/>
          </p:nvSpPr>
          <p:spPr>
            <a:xfrm>
              <a:off x="5561146" y="431004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5" y="26"/>
                  </a:moveTo>
                  <a:cubicBezTo>
                    <a:pt x="241" y="0"/>
                    <a:pt x="1" y="71"/>
                    <a:pt x="101" y="118"/>
                  </a:cubicBezTo>
                  <a:cubicBezTo>
                    <a:pt x="156" y="144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6" name="Google Shape;10976;p6"/>
            <p:cNvSpPr/>
            <p:nvPr/>
          </p:nvSpPr>
          <p:spPr>
            <a:xfrm>
              <a:off x="2160392" y="426307"/>
              <a:ext cx="29518" cy="9876"/>
            </a:xfrm>
            <a:custGeom>
              <a:avLst/>
              <a:gdLst/>
              <a:ahLst/>
              <a:cxnLst/>
              <a:rect l="l" t="t" r="r" b="b"/>
              <a:pathLst>
                <a:path w="827" h="328" extrusionOk="0">
                  <a:moveTo>
                    <a:pt x="693" y="274"/>
                  </a:moveTo>
                  <a:cubicBezTo>
                    <a:pt x="826" y="31"/>
                    <a:pt x="294" y="99"/>
                    <a:pt x="115" y="1"/>
                  </a:cubicBezTo>
                  <a:cubicBezTo>
                    <a:pt x="0" y="238"/>
                    <a:pt x="193" y="327"/>
                    <a:pt x="693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7" name="Google Shape;10977;p6"/>
            <p:cNvSpPr/>
            <p:nvPr/>
          </p:nvSpPr>
          <p:spPr>
            <a:xfrm>
              <a:off x="8620758" y="423657"/>
              <a:ext cx="34515" cy="8943"/>
            </a:xfrm>
            <a:custGeom>
              <a:avLst/>
              <a:gdLst/>
              <a:ahLst/>
              <a:cxnLst/>
              <a:rect l="l" t="t" r="r" b="b"/>
              <a:pathLst>
                <a:path w="967" h="297" extrusionOk="0">
                  <a:moveTo>
                    <a:pt x="195" y="270"/>
                  </a:moveTo>
                  <a:cubicBezTo>
                    <a:pt x="635" y="296"/>
                    <a:pt x="921" y="249"/>
                    <a:pt x="967" y="88"/>
                  </a:cubicBezTo>
                  <a:cubicBezTo>
                    <a:pt x="627" y="108"/>
                    <a:pt x="1" y="0"/>
                    <a:pt x="195" y="2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8" name="Google Shape;10978;p6"/>
            <p:cNvSpPr/>
            <p:nvPr/>
          </p:nvSpPr>
          <p:spPr>
            <a:xfrm>
              <a:off x="2713151" y="420827"/>
              <a:ext cx="17739" cy="10990"/>
            </a:xfrm>
            <a:custGeom>
              <a:avLst/>
              <a:gdLst/>
              <a:ahLst/>
              <a:cxnLst/>
              <a:rect l="l" t="t" r="r" b="b"/>
              <a:pathLst>
                <a:path w="497" h="365" extrusionOk="0">
                  <a:moveTo>
                    <a:pt x="443" y="364"/>
                  </a:moveTo>
                  <a:cubicBezTo>
                    <a:pt x="497" y="157"/>
                    <a:pt x="394" y="24"/>
                    <a:pt x="57" y="0"/>
                  </a:cubicBezTo>
                  <a:cubicBezTo>
                    <a:pt x="1" y="208"/>
                    <a:pt x="104" y="343"/>
                    <a:pt x="443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9" name="Google Shape;10979;p6"/>
            <p:cNvSpPr/>
            <p:nvPr/>
          </p:nvSpPr>
          <p:spPr>
            <a:xfrm>
              <a:off x="7054814" y="425614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4"/>
                  </a:moveTo>
                  <a:cubicBezTo>
                    <a:pt x="154" y="140"/>
                    <a:pt x="393" y="70"/>
                    <a:pt x="293" y="23"/>
                  </a:cubicBezTo>
                  <a:cubicBezTo>
                    <a:pt x="239" y="0"/>
                    <a:pt x="1" y="68"/>
                    <a:pt x="99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0" name="Google Shape;10980;p6"/>
            <p:cNvSpPr/>
            <p:nvPr/>
          </p:nvSpPr>
          <p:spPr>
            <a:xfrm>
              <a:off x="2339779" y="425524"/>
              <a:ext cx="14170" cy="4336"/>
            </a:xfrm>
            <a:custGeom>
              <a:avLst/>
              <a:gdLst/>
              <a:ahLst/>
              <a:cxnLst/>
              <a:rect l="l" t="t" r="r" b="b"/>
              <a:pathLst>
                <a:path w="397" h="144" extrusionOk="0">
                  <a:moveTo>
                    <a:pt x="295" y="26"/>
                  </a:moveTo>
                  <a:cubicBezTo>
                    <a:pt x="242" y="1"/>
                    <a:pt x="1" y="70"/>
                    <a:pt x="103" y="117"/>
                  </a:cubicBezTo>
                  <a:cubicBezTo>
                    <a:pt x="158" y="143"/>
                    <a:pt x="396" y="75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1" name="Google Shape;10981;p6"/>
            <p:cNvSpPr/>
            <p:nvPr/>
          </p:nvSpPr>
          <p:spPr>
            <a:xfrm>
              <a:off x="7422297" y="415437"/>
              <a:ext cx="23521" cy="8250"/>
            </a:xfrm>
            <a:custGeom>
              <a:avLst/>
              <a:gdLst/>
              <a:ahLst/>
              <a:cxnLst/>
              <a:rect l="l" t="t" r="r" b="b"/>
              <a:pathLst>
                <a:path w="659" h="274" extrusionOk="0">
                  <a:moveTo>
                    <a:pt x="411" y="273"/>
                  </a:moveTo>
                  <a:cubicBezTo>
                    <a:pt x="422" y="157"/>
                    <a:pt x="658" y="145"/>
                    <a:pt x="605" y="0"/>
                  </a:cubicBezTo>
                  <a:lnTo>
                    <a:pt x="217" y="0"/>
                  </a:lnTo>
                  <a:cubicBezTo>
                    <a:pt x="0" y="131"/>
                    <a:pt x="9" y="221"/>
                    <a:pt x="41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2" name="Google Shape;10982;p6"/>
            <p:cNvSpPr/>
            <p:nvPr/>
          </p:nvSpPr>
          <p:spPr>
            <a:xfrm>
              <a:off x="2008273" y="406194"/>
              <a:ext cx="46436" cy="9274"/>
            </a:xfrm>
            <a:custGeom>
              <a:avLst/>
              <a:gdLst/>
              <a:ahLst/>
              <a:cxnLst/>
              <a:rect l="l" t="t" r="r" b="b"/>
              <a:pathLst>
                <a:path w="1301" h="308" extrusionOk="0">
                  <a:moveTo>
                    <a:pt x="713" y="307"/>
                  </a:moveTo>
                  <a:cubicBezTo>
                    <a:pt x="1300" y="1"/>
                    <a:pt x="0" y="32"/>
                    <a:pt x="713" y="3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3" name="Google Shape;10983;p6"/>
            <p:cNvSpPr/>
            <p:nvPr/>
          </p:nvSpPr>
          <p:spPr>
            <a:xfrm>
              <a:off x="8948801" y="398035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7" y="304"/>
                  </a:moveTo>
                  <a:cubicBezTo>
                    <a:pt x="1114" y="0"/>
                    <a:pt x="0" y="525"/>
                    <a:pt x="647" y="3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4" name="Google Shape;10984;p6"/>
            <p:cNvSpPr/>
            <p:nvPr/>
          </p:nvSpPr>
          <p:spPr>
            <a:xfrm>
              <a:off x="8073459" y="40643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4" y="141"/>
                    <a:pt x="394" y="72"/>
                    <a:pt x="292" y="25"/>
                  </a:cubicBezTo>
                  <a:cubicBezTo>
                    <a:pt x="244" y="0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5" name="Google Shape;10985;p6"/>
            <p:cNvSpPr/>
            <p:nvPr/>
          </p:nvSpPr>
          <p:spPr>
            <a:xfrm>
              <a:off x="5069170" y="404478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1" y="182"/>
                  </a:moveTo>
                  <a:lnTo>
                    <a:pt x="388" y="182"/>
                  </a:lnTo>
                  <a:lnTo>
                    <a:pt x="38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6" name="Google Shape;10986;p6"/>
            <p:cNvSpPr/>
            <p:nvPr/>
          </p:nvSpPr>
          <p:spPr>
            <a:xfrm>
              <a:off x="2928551" y="403876"/>
              <a:ext cx="13813" cy="6715"/>
            </a:xfrm>
            <a:custGeom>
              <a:avLst/>
              <a:gdLst/>
              <a:ahLst/>
              <a:cxnLst/>
              <a:rect l="l" t="t" r="r" b="b"/>
              <a:pathLst>
                <a:path w="387" h="223" extrusionOk="0">
                  <a:moveTo>
                    <a:pt x="1" y="110"/>
                  </a:moveTo>
                  <a:cubicBezTo>
                    <a:pt x="2" y="202"/>
                    <a:pt x="337" y="222"/>
                    <a:pt x="387" y="110"/>
                  </a:cubicBezTo>
                  <a:cubicBezTo>
                    <a:pt x="344" y="1"/>
                    <a:pt x="172" y="57"/>
                    <a:pt x="1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7" name="Google Shape;10987;p6"/>
            <p:cNvSpPr/>
            <p:nvPr/>
          </p:nvSpPr>
          <p:spPr>
            <a:xfrm>
              <a:off x="6818570" y="394091"/>
              <a:ext cx="26412" cy="15266"/>
            </a:xfrm>
            <a:custGeom>
              <a:avLst/>
              <a:gdLst/>
              <a:ahLst/>
              <a:cxnLst/>
              <a:rect l="l" t="t" r="r" b="b"/>
              <a:pathLst>
                <a:path w="740" h="507" extrusionOk="0">
                  <a:moveTo>
                    <a:pt x="739" y="435"/>
                  </a:moveTo>
                  <a:lnTo>
                    <a:pt x="739" y="72"/>
                  </a:lnTo>
                  <a:cubicBezTo>
                    <a:pt x="1" y="1"/>
                    <a:pt x="1" y="507"/>
                    <a:pt x="739" y="4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8" name="Google Shape;10988;p6"/>
            <p:cNvSpPr/>
            <p:nvPr/>
          </p:nvSpPr>
          <p:spPr>
            <a:xfrm>
              <a:off x="2783928" y="401317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5"/>
                  </a:moveTo>
                  <a:cubicBezTo>
                    <a:pt x="195" y="54"/>
                    <a:pt x="36" y="1"/>
                    <a:pt x="1" y="105"/>
                  </a:cubicBezTo>
                  <a:cubicBezTo>
                    <a:pt x="1" y="156"/>
                    <a:pt x="157" y="208"/>
                    <a:pt x="195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9" name="Google Shape;10989;p6"/>
            <p:cNvSpPr/>
            <p:nvPr/>
          </p:nvSpPr>
          <p:spPr>
            <a:xfrm>
              <a:off x="4181264" y="398577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2" y="105"/>
                  </a:moveTo>
                  <a:cubicBezTo>
                    <a:pt x="194" y="54"/>
                    <a:pt x="37" y="0"/>
                    <a:pt x="0" y="105"/>
                  </a:cubicBezTo>
                  <a:cubicBezTo>
                    <a:pt x="0" y="156"/>
                    <a:pt x="156" y="208"/>
                    <a:pt x="19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0" name="Google Shape;10990;p6"/>
            <p:cNvSpPr/>
            <p:nvPr/>
          </p:nvSpPr>
          <p:spPr>
            <a:xfrm>
              <a:off x="2715114" y="393488"/>
              <a:ext cx="22629" cy="11743"/>
            </a:xfrm>
            <a:custGeom>
              <a:avLst/>
              <a:gdLst/>
              <a:ahLst/>
              <a:cxnLst/>
              <a:rect l="l" t="t" r="r" b="b"/>
              <a:pathLst>
                <a:path w="634" h="390" extrusionOk="0">
                  <a:moveTo>
                    <a:pt x="194" y="1"/>
                  </a:moveTo>
                  <a:cubicBezTo>
                    <a:pt x="204" y="128"/>
                    <a:pt x="104" y="201"/>
                    <a:pt x="1" y="274"/>
                  </a:cubicBezTo>
                  <a:cubicBezTo>
                    <a:pt x="246" y="278"/>
                    <a:pt x="267" y="390"/>
                    <a:pt x="578" y="365"/>
                  </a:cubicBezTo>
                  <a:cubicBezTo>
                    <a:pt x="634" y="158"/>
                    <a:pt x="533" y="24"/>
                    <a:pt x="1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1" name="Google Shape;10991;p6"/>
            <p:cNvSpPr/>
            <p:nvPr/>
          </p:nvSpPr>
          <p:spPr>
            <a:xfrm>
              <a:off x="2601507" y="398306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1" y="24"/>
                  </a:moveTo>
                  <a:cubicBezTo>
                    <a:pt x="239" y="0"/>
                    <a:pt x="0" y="67"/>
                    <a:pt x="99" y="115"/>
                  </a:cubicBezTo>
                  <a:cubicBezTo>
                    <a:pt x="153" y="140"/>
                    <a:pt x="390" y="72"/>
                    <a:pt x="291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2" name="Google Shape;10992;p6"/>
            <p:cNvSpPr/>
            <p:nvPr/>
          </p:nvSpPr>
          <p:spPr>
            <a:xfrm>
              <a:off x="1923648" y="390748"/>
              <a:ext cx="20630" cy="8250"/>
            </a:xfrm>
            <a:custGeom>
              <a:avLst/>
              <a:gdLst/>
              <a:ahLst/>
              <a:cxnLst/>
              <a:rect l="l" t="t" r="r" b="b"/>
              <a:pathLst>
                <a:path w="578" h="274" extrusionOk="0">
                  <a:moveTo>
                    <a:pt x="1" y="183"/>
                  </a:moveTo>
                  <a:cubicBezTo>
                    <a:pt x="193" y="182"/>
                    <a:pt x="229" y="258"/>
                    <a:pt x="384" y="273"/>
                  </a:cubicBezTo>
                  <a:cubicBezTo>
                    <a:pt x="382" y="182"/>
                    <a:pt x="541" y="166"/>
                    <a:pt x="578" y="92"/>
                  </a:cubicBezTo>
                  <a:cubicBezTo>
                    <a:pt x="382" y="92"/>
                    <a:pt x="347" y="18"/>
                    <a:pt x="191" y="1"/>
                  </a:cubicBezTo>
                  <a:cubicBezTo>
                    <a:pt x="193" y="95"/>
                    <a:pt x="35" y="110"/>
                    <a:pt x="1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3" name="Google Shape;10993;p6"/>
            <p:cNvSpPr/>
            <p:nvPr/>
          </p:nvSpPr>
          <p:spPr>
            <a:xfrm>
              <a:off x="4503882" y="388069"/>
              <a:ext cx="23521" cy="8220"/>
            </a:xfrm>
            <a:custGeom>
              <a:avLst/>
              <a:gdLst/>
              <a:ahLst/>
              <a:cxnLst/>
              <a:rect l="l" t="t" r="r" b="b"/>
              <a:pathLst>
                <a:path w="659" h="273" extrusionOk="0">
                  <a:moveTo>
                    <a:pt x="412" y="272"/>
                  </a:moveTo>
                  <a:cubicBezTo>
                    <a:pt x="422" y="157"/>
                    <a:pt x="659" y="147"/>
                    <a:pt x="607" y="1"/>
                  </a:cubicBezTo>
                  <a:lnTo>
                    <a:pt x="219" y="1"/>
                  </a:lnTo>
                  <a:cubicBezTo>
                    <a:pt x="1" y="131"/>
                    <a:pt x="10" y="220"/>
                    <a:pt x="412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4" name="Google Shape;10994;p6"/>
            <p:cNvSpPr/>
            <p:nvPr/>
          </p:nvSpPr>
          <p:spPr>
            <a:xfrm>
              <a:off x="2763298" y="390447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2"/>
                  </a:moveTo>
                  <a:cubicBezTo>
                    <a:pt x="194" y="52"/>
                    <a:pt x="37" y="0"/>
                    <a:pt x="0" y="102"/>
                  </a:cubicBezTo>
                  <a:cubicBezTo>
                    <a:pt x="2" y="153"/>
                    <a:pt x="157" y="206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5" name="Google Shape;10995;p6"/>
            <p:cNvSpPr/>
            <p:nvPr/>
          </p:nvSpPr>
          <p:spPr>
            <a:xfrm>
              <a:off x="2605040" y="390447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2"/>
                  </a:moveTo>
                  <a:cubicBezTo>
                    <a:pt x="192" y="52"/>
                    <a:pt x="35" y="0"/>
                    <a:pt x="0" y="102"/>
                  </a:cubicBezTo>
                  <a:cubicBezTo>
                    <a:pt x="0" y="153"/>
                    <a:pt x="153" y="206"/>
                    <a:pt x="192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6" name="Google Shape;10996;p6"/>
            <p:cNvSpPr/>
            <p:nvPr/>
          </p:nvSpPr>
          <p:spPr>
            <a:xfrm>
              <a:off x="8717161" y="388069"/>
              <a:ext cx="13813" cy="5450"/>
            </a:xfrm>
            <a:custGeom>
              <a:avLst/>
              <a:gdLst/>
              <a:ahLst/>
              <a:cxnLst/>
              <a:rect l="l" t="t" r="r" b="b"/>
              <a:pathLst>
                <a:path w="387" h="181" extrusionOk="0">
                  <a:moveTo>
                    <a:pt x="387" y="1"/>
                  </a:moveTo>
                  <a:lnTo>
                    <a:pt x="0" y="1"/>
                  </a:lnTo>
                  <a:lnTo>
                    <a:pt x="0" y="181"/>
                  </a:lnTo>
                  <a:lnTo>
                    <a:pt x="387" y="18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7" name="Google Shape;10997;p6"/>
            <p:cNvSpPr/>
            <p:nvPr/>
          </p:nvSpPr>
          <p:spPr>
            <a:xfrm>
              <a:off x="2887184" y="372232"/>
              <a:ext cx="26627" cy="15296"/>
            </a:xfrm>
            <a:custGeom>
              <a:avLst/>
              <a:gdLst/>
              <a:ahLst/>
              <a:cxnLst/>
              <a:rect l="l" t="t" r="r" b="b"/>
              <a:pathLst>
                <a:path w="746" h="508" extrusionOk="0">
                  <a:moveTo>
                    <a:pt x="0" y="73"/>
                  </a:moveTo>
                  <a:lnTo>
                    <a:pt x="0" y="435"/>
                  </a:lnTo>
                  <a:cubicBezTo>
                    <a:pt x="746" y="507"/>
                    <a:pt x="746" y="1"/>
                    <a:pt x="0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8" name="Google Shape;10998;p6"/>
            <p:cNvSpPr/>
            <p:nvPr/>
          </p:nvSpPr>
          <p:spPr>
            <a:xfrm>
              <a:off x="2967491" y="364012"/>
              <a:ext cx="37120" cy="15868"/>
            </a:xfrm>
            <a:custGeom>
              <a:avLst/>
              <a:gdLst/>
              <a:ahLst/>
              <a:cxnLst/>
              <a:rect l="l" t="t" r="r" b="b"/>
              <a:pathLst>
                <a:path w="1040" h="527" extrusionOk="0">
                  <a:moveTo>
                    <a:pt x="837" y="527"/>
                  </a:moveTo>
                  <a:cubicBezTo>
                    <a:pt x="1040" y="1"/>
                    <a:pt x="1" y="489"/>
                    <a:pt x="837" y="5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9" name="Google Shape;10999;p6"/>
            <p:cNvSpPr/>
            <p:nvPr/>
          </p:nvSpPr>
          <p:spPr>
            <a:xfrm>
              <a:off x="7925623" y="361634"/>
              <a:ext cx="34443" cy="16290"/>
            </a:xfrm>
            <a:custGeom>
              <a:avLst/>
              <a:gdLst/>
              <a:ahLst/>
              <a:cxnLst/>
              <a:rect l="l" t="t" r="r" b="b"/>
              <a:pathLst>
                <a:path w="965" h="541" extrusionOk="0">
                  <a:moveTo>
                    <a:pt x="1" y="425"/>
                  </a:moveTo>
                  <a:cubicBezTo>
                    <a:pt x="253" y="541"/>
                    <a:pt x="711" y="541"/>
                    <a:pt x="964" y="425"/>
                  </a:cubicBezTo>
                  <a:cubicBezTo>
                    <a:pt x="962" y="0"/>
                    <a:pt x="5" y="0"/>
                    <a:pt x="1" y="4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0" name="Google Shape;11000;p6"/>
            <p:cNvSpPr/>
            <p:nvPr/>
          </p:nvSpPr>
          <p:spPr>
            <a:xfrm>
              <a:off x="7788031" y="374400"/>
              <a:ext cx="13706" cy="2740"/>
            </a:xfrm>
            <a:custGeom>
              <a:avLst/>
              <a:gdLst/>
              <a:ahLst/>
              <a:cxnLst/>
              <a:rect l="l" t="t" r="r" b="b"/>
              <a:pathLst>
                <a:path w="384" h="91" extrusionOk="0">
                  <a:moveTo>
                    <a:pt x="384" y="1"/>
                  </a:moveTo>
                  <a:cubicBezTo>
                    <a:pt x="234" y="21"/>
                    <a:pt x="4" y="2"/>
                    <a:pt x="0" y="91"/>
                  </a:cubicBezTo>
                  <a:cubicBezTo>
                    <a:pt x="146" y="71"/>
                    <a:pt x="381" y="89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1" name="Google Shape;11001;p6"/>
            <p:cNvSpPr/>
            <p:nvPr/>
          </p:nvSpPr>
          <p:spPr>
            <a:xfrm>
              <a:off x="8509863" y="368950"/>
              <a:ext cx="21523" cy="6413"/>
            </a:xfrm>
            <a:custGeom>
              <a:avLst/>
              <a:gdLst/>
              <a:ahLst/>
              <a:cxnLst/>
              <a:rect l="l" t="t" r="r" b="b"/>
              <a:pathLst>
                <a:path w="603" h="213" extrusionOk="0">
                  <a:moveTo>
                    <a:pt x="603" y="182"/>
                  </a:moveTo>
                  <a:lnTo>
                    <a:pt x="603" y="0"/>
                  </a:lnTo>
                  <a:lnTo>
                    <a:pt x="26" y="0"/>
                  </a:lnTo>
                  <a:cubicBezTo>
                    <a:pt x="1" y="163"/>
                    <a:pt x="215" y="213"/>
                    <a:pt x="603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2" name="Google Shape;11002;p6"/>
            <p:cNvSpPr/>
            <p:nvPr/>
          </p:nvSpPr>
          <p:spPr>
            <a:xfrm>
              <a:off x="8593311" y="362206"/>
              <a:ext cx="13777" cy="7467"/>
            </a:xfrm>
            <a:custGeom>
              <a:avLst/>
              <a:gdLst/>
              <a:ahLst/>
              <a:cxnLst/>
              <a:rect l="l" t="t" r="r" b="b"/>
              <a:pathLst>
                <a:path w="386" h="248" extrusionOk="0">
                  <a:moveTo>
                    <a:pt x="386" y="133"/>
                  </a:moveTo>
                  <a:cubicBezTo>
                    <a:pt x="169" y="143"/>
                    <a:pt x="86" y="1"/>
                    <a:pt x="1" y="133"/>
                  </a:cubicBezTo>
                  <a:cubicBezTo>
                    <a:pt x="3" y="224"/>
                    <a:pt x="339" y="248"/>
                    <a:pt x="386" y="1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3" name="Google Shape;11003;p6"/>
            <p:cNvSpPr/>
            <p:nvPr/>
          </p:nvSpPr>
          <p:spPr>
            <a:xfrm>
              <a:off x="3778588" y="362717"/>
              <a:ext cx="13884" cy="4276"/>
            </a:xfrm>
            <a:custGeom>
              <a:avLst/>
              <a:gdLst/>
              <a:ahLst/>
              <a:cxnLst/>
              <a:rect l="l" t="t" r="r" b="b"/>
              <a:pathLst>
                <a:path w="389" h="142" extrusionOk="0">
                  <a:moveTo>
                    <a:pt x="289" y="24"/>
                  </a:moveTo>
                  <a:cubicBezTo>
                    <a:pt x="238" y="1"/>
                    <a:pt x="0" y="69"/>
                    <a:pt x="98" y="114"/>
                  </a:cubicBezTo>
                  <a:cubicBezTo>
                    <a:pt x="150" y="142"/>
                    <a:pt x="388" y="73"/>
                    <a:pt x="289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4" name="Google Shape;11004;p6"/>
            <p:cNvSpPr/>
            <p:nvPr/>
          </p:nvSpPr>
          <p:spPr>
            <a:xfrm>
              <a:off x="7911846" y="355251"/>
              <a:ext cx="13813" cy="5450"/>
            </a:xfrm>
            <a:custGeom>
              <a:avLst/>
              <a:gdLst/>
              <a:ahLst/>
              <a:cxnLst/>
              <a:rect l="l" t="t" r="r" b="b"/>
              <a:pathLst>
                <a:path w="387" h="181" extrusionOk="0">
                  <a:moveTo>
                    <a:pt x="387" y="1"/>
                  </a:moveTo>
                  <a:lnTo>
                    <a:pt x="1" y="1"/>
                  </a:lnTo>
                  <a:lnTo>
                    <a:pt x="1" y="181"/>
                  </a:lnTo>
                  <a:lnTo>
                    <a:pt x="387" y="18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5" name="Google Shape;11005;p6"/>
            <p:cNvSpPr/>
            <p:nvPr/>
          </p:nvSpPr>
          <p:spPr>
            <a:xfrm>
              <a:off x="8062395" y="352511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1"/>
                  </a:moveTo>
                  <a:lnTo>
                    <a:pt x="605" y="0"/>
                  </a:lnTo>
                  <a:lnTo>
                    <a:pt x="26" y="0"/>
                  </a:lnTo>
                  <a:cubicBezTo>
                    <a:pt x="0" y="164"/>
                    <a:pt x="217" y="213"/>
                    <a:pt x="605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6" name="Google Shape;11006;p6"/>
            <p:cNvSpPr/>
            <p:nvPr/>
          </p:nvSpPr>
          <p:spPr>
            <a:xfrm>
              <a:off x="7760477" y="347061"/>
              <a:ext cx="20666" cy="8220"/>
            </a:xfrm>
            <a:custGeom>
              <a:avLst/>
              <a:gdLst/>
              <a:ahLst/>
              <a:cxnLst/>
              <a:rect l="l" t="t" r="r" b="b"/>
              <a:pathLst>
                <a:path w="579" h="273" extrusionOk="0">
                  <a:moveTo>
                    <a:pt x="579" y="91"/>
                  </a:moveTo>
                  <a:cubicBezTo>
                    <a:pt x="384" y="91"/>
                    <a:pt x="348" y="18"/>
                    <a:pt x="194" y="0"/>
                  </a:cubicBezTo>
                  <a:cubicBezTo>
                    <a:pt x="195" y="91"/>
                    <a:pt x="37" y="107"/>
                    <a:pt x="1" y="181"/>
                  </a:cubicBezTo>
                  <a:cubicBezTo>
                    <a:pt x="195" y="181"/>
                    <a:pt x="229" y="255"/>
                    <a:pt x="390" y="273"/>
                  </a:cubicBezTo>
                  <a:cubicBezTo>
                    <a:pt x="384" y="183"/>
                    <a:pt x="541" y="165"/>
                    <a:pt x="579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7" name="Google Shape;11007;p6"/>
            <p:cNvSpPr/>
            <p:nvPr/>
          </p:nvSpPr>
          <p:spPr>
            <a:xfrm>
              <a:off x="7626205" y="351788"/>
              <a:ext cx="13920" cy="4215"/>
            </a:xfrm>
            <a:custGeom>
              <a:avLst/>
              <a:gdLst/>
              <a:ahLst/>
              <a:cxnLst/>
              <a:rect l="l" t="t" r="r" b="b"/>
              <a:pathLst>
                <a:path w="390" h="140" extrusionOk="0">
                  <a:moveTo>
                    <a:pt x="290" y="26"/>
                  </a:moveTo>
                  <a:cubicBezTo>
                    <a:pt x="238" y="1"/>
                    <a:pt x="1" y="70"/>
                    <a:pt x="98" y="117"/>
                  </a:cubicBezTo>
                  <a:cubicBezTo>
                    <a:pt x="151" y="139"/>
                    <a:pt x="390" y="71"/>
                    <a:pt x="290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8" name="Google Shape;11008;p6"/>
            <p:cNvSpPr/>
            <p:nvPr/>
          </p:nvSpPr>
          <p:spPr>
            <a:xfrm>
              <a:off x="6758536" y="340377"/>
              <a:ext cx="31481" cy="13941"/>
            </a:xfrm>
            <a:custGeom>
              <a:avLst/>
              <a:gdLst/>
              <a:ahLst/>
              <a:cxnLst/>
              <a:rect l="l" t="t" r="r" b="b"/>
              <a:pathLst>
                <a:path w="882" h="463" extrusionOk="0">
                  <a:moveTo>
                    <a:pt x="688" y="405"/>
                  </a:moveTo>
                  <a:cubicBezTo>
                    <a:pt x="701" y="403"/>
                    <a:pt x="675" y="321"/>
                    <a:pt x="688" y="313"/>
                  </a:cubicBezTo>
                  <a:cubicBezTo>
                    <a:pt x="706" y="303"/>
                    <a:pt x="869" y="125"/>
                    <a:pt x="881" y="132"/>
                  </a:cubicBezTo>
                  <a:cubicBezTo>
                    <a:pt x="671" y="0"/>
                    <a:pt x="0" y="462"/>
                    <a:pt x="688" y="4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9" name="Google Shape;11009;p6"/>
            <p:cNvSpPr/>
            <p:nvPr/>
          </p:nvSpPr>
          <p:spPr>
            <a:xfrm>
              <a:off x="7571382" y="338480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5" y="194"/>
                  </a:moveTo>
                  <a:cubicBezTo>
                    <a:pt x="475" y="102"/>
                    <a:pt x="633" y="85"/>
                    <a:pt x="670" y="12"/>
                  </a:cubicBezTo>
                  <a:cubicBezTo>
                    <a:pt x="366" y="20"/>
                    <a:pt x="0" y="0"/>
                    <a:pt x="90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0" name="Google Shape;11010;p6"/>
            <p:cNvSpPr/>
            <p:nvPr/>
          </p:nvSpPr>
          <p:spPr>
            <a:xfrm>
              <a:off x="2694484" y="338480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2" y="104"/>
                  </a:moveTo>
                  <a:cubicBezTo>
                    <a:pt x="196" y="53"/>
                    <a:pt x="40" y="0"/>
                    <a:pt x="1" y="104"/>
                  </a:cubicBezTo>
                  <a:cubicBezTo>
                    <a:pt x="1" y="154"/>
                    <a:pt x="158" y="207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1" name="Google Shape;11011;p6"/>
            <p:cNvSpPr/>
            <p:nvPr/>
          </p:nvSpPr>
          <p:spPr>
            <a:xfrm>
              <a:off x="8779158" y="316230"/>
              <a:ext cx="56216" cy="27942"/>
            </a:xfrm>
            <a:custGeom>
              <a:avLst/>
              <a:gdLst/>
              <a:ahLst/>
              <a:cxnLst/>
              <a:rect l="l" t="t" r="r" b="b"/>
              <a:pathLst>
                <a:path w="1575" h="928" extrusionOk="0">
                  <a:moveTo>
                    <a:pt x="1352" y="25"/>
                  </a:moveTo>
                  <a:cubicBezTo>
                    <a:pt x="338" y="1"/>
                    <a:pt x="143" y="364"/>
                    <a:pt x="1" y="751"/>
                  </a:cubicBezTo>
                  <a:cubicBezTo>
                    <a:pt x="818" y="927"/>
                    <a:pt x="1575" y="606"/>
                    <a:pt x="135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2" name="Google Shape;11012;p6"/>
            <p:cNvSpPr/>
            <p:nvPr/>
          </p:nvSpPr>
          <p:spPr>
            <a:xfrm>
              <a:off x="7918699" y="338841"/>
              <a:ext cx="13884" cy="2770"/>
            </a:xfrm>
            <a:custGeom>
              <a:avLst/>
              <a:gdLst/>
              <a:ahLst/>
              <a:cxnLst/>
              <a:rect l="l" t="t" r="r" b="b"/>
              <a:pathLst>
                <a:path w="389" h="92" extrusionOk="0">
                  <a:moveTo>
                    <a:pt x="388" y="0"/>
                  </a:moveTo>
                  <a:cubicBezTo>
                    <a:pt x="238" y="21"/>
                    <a:pt x="7" y="4"/>
                    <a:pt x="1" y="92"/>
                  </a:cubicBezTo>
                  <a:cubicBezTo>
                    <a:pt x="153" y="71"/>
                    <a:pt x="383" y="89"/>
                    <a:pt x="3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3" name="Google Shape;11013;p6"/>
            <p:cNvSpPr/>
            <p:nvPr/>
          </p:nvSpPr>
          <p:spPr>
            <a:xfrm>
              <a:off x="2804629" y="316983"/>
              <a:ext cx="51147" cy="19120"/>
            </a:xfrm>
            <a:custGeom>
              <a:avLst/>
              <a:gdLst/>
              <a:ahLst/>
              <a:cxnLst/>
              <a:rect l="l" t="t" r="r" b="b"/>
              <a:pathLst>
                <a:path w="1433" h="635" extrusionOk="0">
                  <a:moveTo>
                    <a:pt x="964" y="635"/>
                  </a:moveTo>
                  <a:cubicBezTo>
                    <a:pt x="1432" y="404"/>
                    <a:pt x="884" y="139"/>
                    <a:pt x="577" y="0"/>
                  </a:cubicBezTo>
                  <a:cubicBezTo>
                    <a:pt x="545" y="106"/>
                    <a:pt x="274" y="100"/>
                    <a:pt x="0" y="92"/>
                  </a:cubicBezTo>
                  <a:cubicBezTo>
                    <a:pt x="106" y="374"/>
                    <a:pt x="460" y="542"/>
                    <a:pt x="964" y="6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4" name="Google Shape;11014;p6"/>
            <p:cNvSpPr/>
            <p:nvPr/>
          </p:nvSpPr>
          <p:spPr>
            <a:xfrm>
              <a:off x="2053494" y="327882"/>
              <a:ext cx="23486" cy="8220"/>
            </a:xfrm>
            <a:custGeom>
              <a:avLst/>
              <a:gdLst/>
              <a:ahLst/>
              <a:cxnLst/>
              <a:rect l="l" t="t" r="r" b="b"/>
              <a:pathLst>
                <a:path w="658" h="273" extrusionOk="0">
                  <a:moveTo>
                    <a:pt x="411" y="273"/>
                  </a:moveTo>
                  <a:cubicBezTo>
                    <a:pt x="421" y="157"/>
                    <a:pt x="657" y="148"/>
                    <a:pt x="604" y="0"/>
                  </a:cubicBezTo>
                  <a:lnTo>
                    <a:pt x="219" y="0"/>
                  </a:lnTo>
                  <a:cubicBezTo>
                    <a:pt x="1" y="133"/>
                    <a:pt x="10" y="225"/>
                    <a:pt x="41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5" name="Google Shape;11015;p6"/>
            <p:cNvSpPr/>
            <p:nvPr/>
          </p:nvSpPr>
          <p:spPr>
            <a:xfrm>
              <a:off x="5588700" y="321710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6"/>
                  </a:moveTo>
                  <a:cubicBezTo>
                    <a:pt x="153" y="140"/>
                    <a:pt x="393" y="72"/>
                    <a:pt x="293" y="25"/>
                  </a:cubicBezTo>
                  <a:cubicBezTo>
                    <a:pt x="240" y="0"/>
                    <a:pt x="0" y="68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6" name="Google Shape;11016;p6"/>
            <p:cNvSpPr/>
            <p:nvPr/>
          </p:nvSpPr>
          <p:spPr>
            <a:xfrm>
              <a:off x="1658564" y="321710"/>
              <a:ext cx="13884" cy="4215"/>
            </a:xfrm>
            <a:custGeom>
              <a:avLst/>
              <a:gdLst/>
              <a:ahLst/>
              <a:cxnLst/>
              <a:rect l="l" t="t" r="r" b="b"/>
              <a:pathLst>
                <a:path w="389" h="140" extrusionOk="0">
                  <a:moveTo>
                    <a:pt x="97" y="116"/>
                  </a:moveTo>
                  <a:cubicBezTo>
                    <a:pt x="152" y="140"/>
                    <a:pt x="388" y="72"/>
                    <a:pt x="290" y="25"/>
                  </a:cubicBezTo>
                  <a:cubicBezTo>
                    <a:pt x="238" y="0"/>
                    <a:pt x="0" y="68"/>
                    <a:pt x="97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7" name="Google Shape;11017;p6"/>
            <p:cNvSpPr/>
            <p:nvPr/>
          </p:nvSpPr>
          <p:spPr>
            <a:xfrm>
              <a:off x="7825722" y="313490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4" y="25"/>
                  </a:moveTo>
                  <a:cubicBezTo>
                    <a:pt x="240" y="0"/>
                    <a:pt x="0" y="69"/>
                    <a:pt x="99" y="116"/>
                  </a:cubicBezTo>
                  <a:cubicBezTo>
                    <a:pt x="154" y="143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8" name="Google Shape;11018;p6"/>
            <p:cNvSpPr/>
            <p:nvPr/>
          </p:nvSpPr>
          <p:spPr>
            <a:xfrm>
              <a:off x="4288982" y="305060"/>
              <a:ext cx="39726" cy="15838"/>
            </a:xfrm>
            <a:custGeom>
              <a:avLst/>
              <a:gdLst/>
              <a:ahLst/>
              <a:cxnLst/>
              <a:rect l="l" t="t" r="r" b="b"/>
              <a:pathLst>
                <a:path w="1113" h="526" extrusionOk="0">
                  <a:moveTo>
                    <a:pt x="648" y="305"/>
                  </a:moveTo>
                  <a:cubicBezTo>
                    <a:pt x="1112" y="1"/>
                    <a:pt x="0" y="526"/>
                    <a:pt x="648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9" name="Google Shape;11019;p6"/>
            <p:cNvSpPr/>
            <p:nvPr/>
          </p:nvSpPr>
          <p:spPr>
            <a:xfrm>
              <a:off x="998337" y="302049"/>
              <a:ext cx="31802" cy="16139"/>
            </a:xfrm>
            <a:custGeom>
              <a:avLst/>
              <a:gdLst/>
              <a:ahLst/>
              <a:cxnLst/>
              <a:rect l="l" t="t" r="r" b="b"/>
              <a:pathLst>
                <a:path w="891" h="536" extrusionOk="0">
                  <a:moveTo>
                    <a:pt x="853" y="496"/>
                  </a:moveTo>
                  <a:cubicBezTo>
                    <a:pt x="891" y="235"/>
                    <a:pt x="878" y="0"/>
                    <a:pt x="275" y="42"/>
                  </a:cubicBezTo>
                  <a:cubicBezTo>
                    <a:pt x="216" y="165"/>
                    <a:pt x="0" y="216"/>
                    <a:pt x="83" y="405"/>
                  </a:cubicBezTo>
                  <a:cubicBezTo>
                    <a:pt x="342" y="434"/>
                    <a:pt x="452" y="536"/>
                    <a:pt x="853" y="4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0" name="Google Shape;11020;p6"/>
            <p:cNvSpPr/>
            <p:nvPr/>
          </p:nvSpPr>
          <p:spPr>
            <a:xfrm>
              <a:off x="925561" y="300543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0" y="182"/>
                  </a:moveTo>
                  <a:lnTo>
                    <a:pt x="386" y="182"/>
                  </a:lnTo>
                  <a:lnTo>
                    <a:pt x="38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1" name="Google Shape;11021;p6"/>
            <p:cNvSpPr/>
            <p:nvPr/>
          </p:nvSpPr>
          <p:spPr>
            <a:xfrm>
              <a:off x="8421205" y="292384"/>
              <a:ext cx="22558" cy="11743"/>
            </a:xfrm>
            <a:custGeom>
              <a:avLst/>
              <a:gdLst/>
              <a:ahLst/>
              <a:cxnLst/>
              <a:rect l="l" t="t" r="r" b="b"/>
              <a:pathLst>
                <a:path w="632" h="390" extrusionOk="0">
                  <a:moveTo>
                    <a:pt x="193" y="0"/>
                  </a:moveTo>
                  <a:cubicBezTo>
                    <a:pt x="202" y="126"/>
                    <a:pt x="103" y="199"/>
                    <a:pt x="1" y="272"/>
                  </a:cubicBezTo>
                  <a:cubicBezTo>
                    <a:pt x="248" y="277"/>
                    <a:pt x="268" y="389"/>
                    <a:pt x="578" y="363"/>
                  </a:cubicBezTo>
                  <a:cubicBezTo>
                    <a:pt x="631" y="157"/>
                    <a:pt x="533" y="22"/>
                    <a:pt x="1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2" name="Google Shape;11022;p6"/>
            <p:cNvSpPr/>
            <p:nvPr/>
          </p:nvSpPr>
          <p:spPr>
            <a:xfrm>
              <a:off x="7240340" y="292384"/>
              <a:ext cx="31409" cy="13459"/>
            </a:xfrm>
            <a:custGeom>
              <a:avLst/>
              <a:gdLst/>
              <a:ahLst/>
              <a:cxnLst/>
              <a:rect l="l" t="t" r="r" b="b"/>
              <a:pathLst>
                <a:path w="880" h="447" extrusionOk="0">
                  <a:moveTo>
                    <a:pt x="879" y="180"/>
                  </a:moveTo>
                  <a:cubicBezTo>
                    <a:pt x="625" y="180"/>
                    <a:pt x="704" y="22"/>
                    <a:pt x="494" y="0"/>
                  </a:cubicBezTo>
                  <a:cubicBezTo>
                    <a:pt x="477" y="144"/>
                    <a:pt x="1" y="72"/>
                    <a:pt x="108" y="272"/>
                  </a:cubicBezTo>
                  <a:cubicBezTo>
                    <a:pt x="593" y="284"/>
                    <a:pt x="712" y="447"/>
                    <a:pt x="879" y="18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3" name="Google Shape;11023;p6"/>
            <p:cNvSpPr/>
            <p:nvPr/>
          </p:nvSpPr>
          <p:spPr>
            <a:xfrm>
              <a:off x="3802680" y="297472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3" y="103"/>
                  </a:moveTo>
                  <a:cubicBezTo>
                    <a:pt x="196" y="53"/>
                    <a:pt x="38" y="1"/>
                    <a:pt x="2" y="103"/>
                  </a:cubicBezTo>
                  <a:cubicBezTo>
                    <a:pt x="0" y="154"/>
                    <a:pt x="157" y="207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4" name="Google Shape;11024;p6"/>
            <p:cNvSpPr/>
            <p:nvPr/>
          </p:nvSpPr>
          <p:spPr>
            <a:xfrm>
              <a:off x="3385835" y="285700"/>
              <a:ext cx="31374" cy="13911"/>
            </a:xfrm>
            <a:custGeom>
              <a:avLst/>
              <a:gdLst/>
              <a:ahLst/>
              <a:cxnLst/>
              <a:rect l="l" t="t" r="r" b="b"/>
              <a:pathLst>
                <a:path w="879" h="462" extrusionOk="0">
                  <a:moveTo>
                    <a:pt x="687" y="314"/>
                  </a:moveTo>
                  <a:cubicBezTo>
                    <a:pt x="705" y="302"/>
                    <a:pt x="871" y="126"/>
                    <a:pt x="879" y="131"/>
                  </a:cubicBezTo>
                  <a:cubicBezTo>
                    <a:pt x="670" y="0"/>
                    <a:pt x="0" y="461"/>
                    <a:pt x="687" y="405"/>
                  </a:cubicBezTo>
                  <a:cubicBezTo>
                    <a:pt x="699" y="402"/>
                    <a:pt x="677" y="320"/>
                    <a:pt x="687" y="3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5" name="Google Shape;11025;p6"/>
            <p:cNvSpPr/>
            <p:nvPr/>
          </p:nvSpPr>
          <p:spPr>
            <a:xfrm>
              <a:off x="4883286" y="286904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7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6" name="Google Shape;11026;p6"/>
            <p:cNvSpPr/>
            <p:nvPr/>
          </p:nvSpPr>
          <p:spPr>
            <a:xfrm>
              <a:off x="3947161" y="283803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5" y="104"/>
                  </a:moveTo>
                  <a:cubicBezTo>
                    <a:pt x="195" y="53"/>
                    <a:pt x="39" y="1"/>
                    <a:pt x="3" y="104"/>
                  </a:cubicBezTo>
                  <a:cubicBezTo>
                    <a:pt x="0" y="152"/>
                    <a:pt x="159" y="207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7" name="Google Shape;11027;p6"/>
            <p:cNvSpPr/>
            <p:nvPr/>
          </p:nvSpPr>
          <p:spPr>
            <a:xfrm>
              <a:off x="2439823" y="286904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1"/>
                  </a:moveTo>
                  <a:cubicBezTo>
                    <a:pt x="237" y="22"/>
                    <a:pt x="4" y="2"/>
                    <a:pt x="1" y="91"/>
                  </a:cubicBezTo>
                  <a:cubicBezTo>
                    <a:pt x="151" y="71"/>
                    <a:pt x="380" y="88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8" name="Google Shape;11028;p6"/>
            <p:cNvSpPr/>
            <p:nvPr/>
          </p:nvSpPr>
          <p:spPr>
            <a:xfrm>
              <a:off x="5519886" y="28341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5"/>
                  </a:moveTo>
                  <a:cubicBezTo>
                    <a:pt x="238" y="1"/>
                    <a:pt x="0" y="69"/>
                    <a:pt x="100" y="117"/>
                  </a:cubicBezTo>
                  <a:cubicBezTo>
                    <a:pt x="154" y="142"/>
                    <a:pt x="393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9" name="Google Shape;11029;p6"/>
            <p:cNvSpPr/>
            <p:nvPr/>
          </p:nvSpPr>
          <p:spPr>
            <a:xfrm>
              <a:off x="6741796" y="281455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5" y="21"/>
                    <a:pt x="6" y="2"/>
                    <a:pt x="0" y="92"/>
                  </a:cubicBezTo>
                  <a:cubicBezTo>
                    <a:pt x="149" y="70"/>
                    <a:pt x="378" y="89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0" name="Google Shape;11030;p6"/>
            <p:cNvSpPr/>
            <p:nvPr/>
          </p:nvSpPr>
          <p:spPr>
            <a:xfrm>
              <a:off x="2543115" y="281033"/>
              <a:ext cx="20666" cy="3643"/>
            </a:xfrm>
            <a:custGeom>
              <a:avLst/>
              <a:gdLst/>
              <a:ahLst/>
              <a:cxnLst/>
              <a:rect l="l" t="t" r="r" b="b"/>
              <a:pathLst>
                <a:path w="579" h="121" extrusionOk="0">
                  <a:moveTo>
                    <a:pt x="579" y="14"/>
                  </a:moveTo>
                  <a:cubicBezTo>
                    <a:pt x="352" y="29"/>
                    <a:pt x="32" y="0"/>
                    <a:pt x="0" y="106"/>
                  </a:cubicBezTo>
                  <a:cubicBezTo>
                    <a:pt x="226" y="91"/>
                    <a:pt x="546" y="120"/>
                    <a:pt x="579" y="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1" name="Google Shape;11031;p6"/>
            <p:cNvSpPr/>
            <p:nvPr/>
          </p:nvSpPr>
          <p:spPr>
            <a:xfrm>
              <a:off x="2456919" y="280702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5"/>
                  </a:moveTo>
                  <a:cubicBezTo>
                    <a:pt x="239" y="1"/>
                    <a:pt x="1" y="70"/>
                    <a:pt x="100" y="117"/>
                  </a:cubicBezTo>
                  <a:cubicBezTo>
                    <a:pt x="155" y="140"/>
                    <a:pt x="392" y="71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2" name="Google Shape;11032;p6"/>
            <p:cNvSpPr/>
            <p:nvPr/>
          </p:nvSpPr>
          <p:spPr>
            <a:xfrm>
              <a:off x="1455478" y="278353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5" y="103"/>
                  </a:moveTo>
                  <a:cubicBezTo>
                    <a:pt x="196" y="53"/>
                    <a:pt x="40" y="0"/>
                    <a:pt x="2" y="103"/>
                  </a:cubicBezTo>
                  <a:cubicBezTo>
                    <a:pt x="0" y="154"/>
                    <a:pt x="158" y="207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3" name="Google Shape;11033;p6"/>
            <p:cNvSpPr/>
            <p:nvPr/>
          </p:nvSpPr>
          <p:spPr>
            <a:xfrm>
              <a:off x="5530380" y="273235"/>
              <a:ext cx="14991" cy="9244"/>
            </a:xfrm>
            <a:custGeom>
              <a:avLst/>
              <a:gdLst/>
              <a:ahLst/>
              <a:cxnLst/>
              <a:rect l="l" t="t" r="r" b="b"/>
              <a:pathLst>
                <a:path w="420" h="307" extrusionOk="0">
                  <a:moveTo>
                    <a:pt x="385" y="273"/>
                  </a:moveTo>
                  <a:cubicBezTo>
                    <a:pt x="355" y="166"/>
                    <a:pt x="419" y="15"/>
                    <a:pt x="193" y="1"/>
                  </a:cubicBezTo>
                  <a:cubicBezTo>
                    <a:pt x="180" y="57"/>
                    <a:pt x="165" y="109"/>
                    <a:pt x="0" y="92"/>
                  </a:cubicBezTo>
                  <a:cubicBezTo>
                    <a:pt x="21" y="202"/>
                    <a:pt x="56" y="306"/>
                    <a:pt x="38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4" name="Google Shape;11034;p6"/>
            <p:cNvSpPr/>
            <p:nvPr/>
          </p:nvSpPr>
          <p:spPr>
            <a:xfrm>
              <a:off x="5328257" y="269501"/>
              <a:ext cx="39833" cy="15868"/>
            </a:xfrm>
            <a:custGeom>
              <a:avLst/>
              <a:gdLst/>
              <a:ahLst/>
              <a:cxnLst/>
              <a:rect l="l" t="t" r="r" b="b"/>
              <a:pathLst>
                <a:path w="1116" h="527" extrusionOk="0">
                  <a:moveTo>
                    <a:pt x="648" y="306"/>
                  </a:moveTo>
                  <a:cubicBezTo>
                    <a:pt x="1115" y="1"/>
                    <a:pt x="0" y="527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5" name="Google Shape;11035;p6"/>
            <p:cNvSpPr/>
            <p:nvPr/>
          </p:nvSpPr>
          <p:spPr>
            <a:xfrm>
              <a:off x="7797989" y="264985"/>
              <a:ext cx="28161" cy="13760"/>
            </a:xfrm>
            <a:custGeom>
              <a:avLst/>
              <a:gdLst/>
              <a:ahLst/>
              <a:cxnLst/>
              <a:rect l="l" t="t" r="r" b="b"/>
              <a:pathLst>
                <a:path w="789" h="457" extrusionOk="0">
                  <a:moveTo>
                    <a:pt x="491" y="456"/>
                  </a:moveTo>
                  <a:cubicBezTo>
                    <a:pt x="752" y="340"/>
                    <a:pt x="789" y="11"/>
                    <a:pt x="299" y="0"/>
                  </a:cubicBezTo>
                  <a:cubicBezTo>
                    <a:pt x="38" y="118"/>
                    <a:pt x="0" y="448"/>
                    <a:pt x="491" y="4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6" name="Google Shape;11036;p6"/>
            <p:cNvSpPr/>
            <p:nvPr/>
          </p:nvSpPr>
          <p:spPr>
            <a:xfrm>
              <a:off x="6872464" y="273205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1" y="92"/>
                  </a:moveTo>
                  <a:cubicBezTo>
                    <a:pt x="151" y="71"/>
                    <a:pt x="383" y="89"/>
                    <a:pt x="386" y="0"/>
                  </a:cubicBezTo>
                  <a:cubicBezTo>
                    <a:pt x="240" y="21"/>
                    <a:pt x="7" y="4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7" name="Google Shape;11037;p6"/>
            <p:cNvSpPr/>
            <p:nvPr/>
          </p:nvSpPr>
          <p:spPr>
            <a:xfrm>
              <a:off x="5857567" y="270104"/>
              <a:ext cx="23807" cy="5871"/>
            </a:xfrm>
            <a:custGeom>
              <a:avLst/>
              <a:gdLst/>
              <a:ahLst/>
              <a:cxnLst/>
              <a:rect l="l" t="t" r="r" b="b"/>
              <a:pathLst>
                <a:path w="667" h="195" extrusionOk="0">
                  <a:moveTo>
                    <a:pt x="87" y="195"/>
                  </a:moveTo>
                  <a:lnTo>
                    <a:pt x="473" y="195"/>
                  </a:lnTo>
                  <a:cubicBezTo>
                    <a:pt x="473" y="103"/>
                    <a:pt x="631" y="85"/>
                    <a:pt x="666" y="13"/>
                  </a:cubicBezTo>
                  <a:cubicBezTo>
                    <a:pt x="365" y="22"/>
                    <a:pt x="0" y="0"/>
                    <a:pt x="87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8" name="Google Shape;11038;p6"/>
            <p:cNvSpPr/>
            <p:nvPr/>
          </p:nvSpPr>
          <p:spPr>
            <a:xfrm>
              <a:off x="8259699" y="267424"/>
              <a:ext cx="23985" cy="5841"/>
            </a:xfrm>
            <a:custGeom>
              <a:avLst/>
              <a:gdLst/>
              <a:ahLst/>
              <a:cxnLst/>
              <a:rect l="l" t="t" r="r" b="b"/>
              <a:pathLst>
                <a:path w="672" h="194" extrusionOk="0">
                  <a:moveTo>
                    <a:pt x="477" y="194"/>
                  </a:moveTo>
                  <a:cubicBezTo>
                    <a:pt x="475" y="102"/>
                    <a:pt x="633" y="87"/>
                    <a:pt x="671" y="11"/>
                  </a:cubicBezTo>
                  <a:cubicBezTo>
                    <a:pt x="366" y="20"/>
                    <a:pt x="0" y="0"/>
                    <a:pt x="90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9" name="Google Shape;11039;p6"/>
            <p:cNvSpPr/>
            <p:nvPr/>
          </p:nvSpPr>
          <p:spPr>
            <a:xfrm>
              <a:off x="8305777" y="255170"/>
              <a:ext cx="21987" cy="16199"/>
            </a:xfrm>
            <a:custGeom>
              <a:avLst/>
              <a:gdLst/>
              <a:ahLst/>
              <a:cxnLst/>
              <a:rect l="l" t="t" r="r" b="b"/>
              <a:pathLst>
                <a:path w="616" h="538" extrusionOk="0">
                  <a:moveTo>
                    <a:pt x="342" y="509"/>
                  </a:moveTo>
                  <a:cubicBezTo>
                    <a:pt x="404" y="388"/>
                    <a:pt x="615" y="337"/>
                    <a:pt x="535" y="146"/>
                  </a:cubicBezTo>
                  <a:cubicBezTo>
                    <a:pt x="0" y="0"/>
                    <a:pt x="3" y="538"/>
                    <a:pt x="342" y="50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0" name="Google Shape;11040;p6"/>
            <p:cNvSpPr/>
            <p:nvPr/>
          </p:nvSpPr>
          <p:spPr>
            <a:xfrm>
              <a:off x="8214727" y="265075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1" name="Google Shape;11041;p6"/>
            <p:cNvSpPr/>
            <p:nvPr/>
          </p:nvSpPr>
          <p:spPr>
            <a:xfrm>
              <a:off x="8617260" y="264323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3" y="25"/>
                  </a:moveTo>
                  <a:cubicBezTo>
                    <a:pt x="240" y="0"/>
                    <a:pt x="1" y="68"/>
                    <a:pt x="100" y="116"/>
                  </a:cubicBezTo>
                  <a:cubicBezTo>
                    <a:pt x="155" y="140"/>
                    <a:pt x="392" y="71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2" name="Google Shape;11042;p6"/>
            <p:cNvSpPr/>
            <p:nvPr/>
          </p:nvSpPr>
          <p:spPr>
            <a:xfrm>
              <a:off x="6383879" y="259415"/>
              <a:ext cx="23843" cy="5992"/>
            </a:xfrm>
            <a:custGeom>
              <a:avLst/>
              <a:gdLst/>
              <a:ahLst/>
              <a:cxnLst/>
              <a:rect l="l" t="t" r="r" b="b"/>
              <a:pathLst>
                <a:path w="668" h="199" extrusionOk="0">
                  <a:moveTo>
                    <a:pt x="578" y="5"/>
                  </a:moveTo>
                  <a:cubicBezTo>
                    <a:pt x="246" y="0"/>
                    <a:pt x="83" y="75"/>
                    <a:pt x="1" y="185"/>
                  </a:cubicBezTo>
                  <a:cubicBezTo>
                    <a:pt x="304" y="179"/>
                    <a:pt x="668" y="199"/>
                    <a:pt x="578" y="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3" name="Google Shape;11043;p6"/>
            <p:cNvSpPr/>
            <p:nvPr/>
          </p:nvSpPr>
          <p:spPr>
            <a:xfrm>
              <a:off x="5753846" y="261553"/>
              <a:ext cx="14170" cy="4246"/>
            </a:xfrm>
            <a:custGeom>
              <a:avLst/>
              <a:gdLst/>
              <a:ahLst/>
              <a:cxnLst/>
              <a:rect l="l" t="t" r="r" b="b"/>
              <a:pathLst>
                <a:path w="397" h="141" extrusionOk="0">
                  <a:moveTo>
                    <a:pt x="294" y="26"/>
                  </a:moveTo>
                  <a:cubicBezTo>
                    <a:pt x="241" y="1"/>
                    <a:pt x="1" y="69"/>
                    <a:pt x="100" y="117"/>
                  </a:cubicBezTo>
                  <a:cubicBezTo>
                    <a:pt x="156" y="141"/>
                    <a:pt x="396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4" name="Google Shape;11044;p6"/>
            <p:cNvSpPr/>
            <p:nvPr/>
          </p:nvSpPr>
          <p:spPr>
            <a:xfrm>
              <a:off x="3819705" y="261553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7" y="26"/>
                  </a:moveTo>
                  <a:cubicBezTo>
                    <a:pt x="242" y="1"/>
                    <a:pt x="1" y="69"/>
                    <a:pt x="101" y="117"/>
                  </a:cubicBezTo>
                  <a:cubicBezTo>
                    <a:pt x="155" y="141"/>
                    <a:pt x="395" y="73"/>
                    <a:pt x="297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5" name="Google Shape;11045;p6"/>
            <p:cNvSpPr/>
            <p:nvPr/>
          </p:nvSpPr>
          <p:spPr>
            <a:xfrm>
              <a:off x="8097729" y="256254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6" y="1"/>
                    <a:pt x="172" y="54"/>
                    <a:pt x="1" y="110"/>
                  </a:cubicBezTo>
                  <a:cubicBezTo>
                    <a:pt x="2" y="202"/>
                    <a:pt x="339" y="224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6" name="Google Shape;11046;p6"/>
            <p:cNvSpPr/>
            <p:nvPr/>
          </p:nvSpPr>
          <p:spPr>
            <a:xfrm>
              <a:off x="6873606" y="249419"/>
              <a:ext cx="65210" cy="12917"/>
            </a:xfrm>
            <a:custGeom>
              <a:avLst/>
              <a:gdLst/>
              <a:ahLst/>
              <a:cxnLst/>
              <a:rect l="l" t="t" r="r" b="b"/>
              <a:pathLst>
                <a:path w="1827" h="429" extrusionOk="0">
                  <a:moveTo>
                    <a:pt x="1128" y="429"/>
                  </a:moveTo>
                  <a:cubicBezTo>
                    <a:pt x="1826" y="1"/>
                    <a:pt x="0" y="307"/>
                    <a:pt x="1128" y="4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7" name="Google Shape;11047;p6"/>
            <p:cNvSpPr/>
            <p:nvPr/>
          </p:nvSpPr>
          <p:spPr>
            <a:xfrm>
              <a:off x="8156086" y="253363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39" y="0"/>
                    <a:pt x="0" y="69"/>
                    <a:pt x="101" y="116"/>
                  </a:cubicBezTo>
                  <a:cubicBezTo>
                    <a:pt x="154" y="141"/>
                    <a:pt x="396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8" name="Google Shape;11048;p6"/>
            <p:cNvSpPr/>
            <p:nvPr/>
          </p:nvSpPr>
          <p:spPr>
            <a:xfrm>
              <a:off x="5186167" y="248636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9" name="Google Shape;11049;p6"/>
            <p:cNvSpPr/>
            <p:nvPr/>
          </p:nvSpPr>
          <p:spPr>
            <a:xfrm>
              <a:off x="102935" y="25059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0" y="27"/>
                  </a:moveTo>
                  <a:cubicBezTo>
                    <a:pt x="238" y="1"/>
                    <a:pt x="0" y="71"/>
                    <a:pt x="99" y="117"/>
                  </a:cubicBezTo>
                  <a:cubicBezTo>
                    <a:pt x="153" y="142"/>
                    <a:pt x="392" y="73"/>
                    <a:pt x="290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0" name="Google Shape;11050;p6"/>
            <p:cNvSpPr/>
            <p:nvPr/>
          </p:nvSpPr>
          <p:spPr>
            <a:xfrm>
              <a:off x="1198996" y="237737"/>
              <a:ext cx="24414" cy="11321"/>
            </a:xfrm>
            <a:custGeom>
              <a:avLst/>
              <a:gdLst/>
              <a:ahLst/>
              <a:cxnLst/>
              <a:rect l="l" t="t" r="r" b="b"/>
              <a:pathLst>
                <a:path w="684" h="376" extrusionOk="0">
                  <a:moveTo>
                    <a:pt x="631" y="362"/>
                  </a:moveTo>
                  <a:cubicBezTo>
                    <a:pt x="683" y="155"/>
                    <a:pt x="585" y="20"/>
                    <a:pt x="246" y="1"/>
                  </a:cubicBezTo>
                  <a:cubicBezTo>
                    <a:pt x="1" y="107"/>
                    <a:pt x="92" y="376"/>
                    <a:pt x="631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1" name="Google Shape;11051;p6"/>
            <p:cNvSpPr/>
            <p:nvPr/>
          </p:nvSpPr>
          <p:spPr>
            <a:xfrm>
              <a:off x="5433976" y="228584"/>
              <a:ext cx="27555" cy="17343"/>
            </a:xfrm>
            <a:custGeom>
              <a:avLst/>
              <a:gdLst/>
              <a:ahLst/>
              <a:cxnLst/>
              <a:rect l="l" t="t" r="r" b="b"/>
              <a:pathLst>
                <a:path w="772" h="576" extrusionOk="0">
                  <a:moveTo>
                    <a:pt x="772" y="575"/>
                  </a:moveTo>
                  <a:lnTo>
                    <a:pt x="772" y="31"/>
                  </a:lnTo>
                  <a:cubicBezTo>
                    <a:pt x="62" y="1"/>
                    <a:pt x="188" y="361"/>
                    <a:pt x="0" y="5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2" name="Google Shape;11052;p6"/>
            <p:cNvSpPr/>
            <p:nvPr/>
          </p:nvSpPr>
          <p:spPr>
            <a:xfrm>
              <a:off x="4054950" y="234003"/>
              <a:ext cx="39690" cy="15808"/>
            </a:xfrm>
            <a:custGeom>
              <a:avLst/>
              <a:gdLst/>
              <a:ahLst/>
              <a:cxnLst/>
              <a:rect l="l" t="t" r="r" b="b"/>
              <a:pathLst>
                <a:path w="1112" h="525" extrusionOk="0">
                  <a:moveTo>
                    <a:pt x="645" y="305"/>
                  </a:moveTo>
                  <a:cubicBezTo>
                    <a:pt x="1111" y="1"/>
                    <a:pt x="1" y="524"/>
                    <a:pt x="645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3" name="Google Shape;11053;p6"/>
            <p:cNvSpPr/>
            <p:nvPr/>
          </p:nvSpPr>
          <p:spPr>
            <a:xfrm>
              <a:off x="907572" y="229487"/>
              <a:ext cx="43973" cy="19030"/>
            </a:xfrm>
            <a:custGeom>
              <a:avLst/>
              <a:gdLst/>
              <a:ahLst/>
              <a:cxnLst/>
              <a:rect l="l" t="t" r="r" b="b"/>
              <a:pathLst>
                <a:path w="1232" h="632" extrusionOk="0">
                  <a:moveTo>
                    <a:pt x="696" y="545"/>
                  </a:moveTo>
                  <a:cubicBezTo>
                    <a:pt x="567" y="207"/>
                    <a:pt x="1232" y="14"/>
                    <a:pt x="313" y="1"/>
                  </a:cubicBezTo>
                  <a:cubicBezTo>
                    <a:pt x="429" y="187"/>
                    <a:pt x="1" y="631"/>
                    <a:pt x="696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4" name="Google Shape;11054;p6"/>
            <p:cNvSpPr/>
            <p:nvPr/>
          </p:nvSpPr>
          <p:spPr>
            <a:xfrm>
              <a:off x="3158942" y="23972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1" y="115"/>
                  </a:moveTo>
                  <a:cubicBezTo>
                    <a:pt x="154" y="140"/>
                    <a:pt x="393" y="72"/>
                    <a:pt x="294" y="24"/>
                  </a:cubicBezTo>
                  <a:cubicBezTo>
                    <a:pt x="243" y="0"/>
                    <a:pt x="0" y="67"/>
                    <a:pt x="101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5" name="Google Shape;11055;p6"/>
            <p:cNvSpPr/>
            <p:nvPr/>
          </p:nvSpPr>
          <p:spPr>
            <a:xfrm>
              <a:off x="763663" y="23972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4"/>
                  </a:moveTo>
                  <a:cubicBezTo>
                    <a:pt x="241" y="0"/>
                    <a:pt x="0" y="68"/>
                    <a:pt x="101" y="115"/>
                  </a:cubicBezTo>
                  <a:cubicBezTo>
                    <a:pt x="153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6" name="Google Shape;11056;p6"/>
            <p:cNvSpPr/>
            <p:nvPr/>
          </p:nvSpPr>
          <p:spPr>
            <a:xfrm>
              <a:off x="4026254" y="23421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41" y="0"/>
                    <a:pt x="1" y="68"/>
                    <a:pt x="101" y="115"/>
                  </a:cubicBezTo>
                  <a:cubicBezTo>
                    <a:pt x="153" y="140"/>
                    <a:pt x="393" y="73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7" name="Google Shape;11057;p6"/>
            <p:cNvSpPr/>
            <p:nvPr/>
          </p:nvSpPr>
          <p:spPr>
            <a:xfrm>
              <a:off x="364378" y="234214"/>
              <a:ext cx="14170" cy="4246"/>
            </a:xfrm>
            <a:custGeom>
              <a:avLst/>
              <a:gdLst/>
              <a:ahLst/>
              <a:cxnLst/>
              <a:rect l="l" t="t" r="r" b="b"/>
              <a:pathLst>
                <a:path w="397" h="141" extrusionOk="0">
                  <a:moveTo>
                    <a:pt x="297" y="24"/>
                  </a:moveTo>
                  <a:cubicBezTo>
                    <a:pt x="242" y="0"/>
                    <a:pt x="1" y="68"/>
                    <a:pt x="104" y="115"/>
                  </a:cubicBezTo>
                  <a:cubicBezTo>
                    <a:pt x="156" y="140"/>
                    <a:pt x="396" y="73"/>
                    <a:pt x="297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8" name="Google Shape;11058;p6"/>
            <p:cNvSpPr/>
            <p:nvPr/>
          </p:nvSpPr>
          <p:spPr>
            <a:xfrm>
              <a:off x="6084317" y="23147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5"/>
                  </a:moveTo>
                  <a:cubicBezTo>
                    <a:pt x="155" y="141"/>
                    <a:pt x="393" y="72"/>
                    <a:pt x="294" y="26"/>
                  </a:cubicBezTo>
                  <a:cubicBezTo>
                    <a:pt x="239" y="0"/>
                    <a:pt x="0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9" name="Google Shape;11059;p6"/>
            <p:cNvSpPr/>
            <p:nvPr/>
          </p:nvSpPr>
          <p:spPr>
            <a:xfrm>
              <a:off x="3416031" y="223255"/>
              <a:ext cx="35657" cy="11773"/>
            </a:xfrm>
            <a:custGeom>
              <a:avLst/>
              <a:gdLst/>
              <a:ahLst/>
              <a:cxnLst/>
              <a:rect l="l" t="t" r="r" b="b"/>
              <a:pathLst>
                <a:path w="999" h="391" extrusionOk="0">
                  <a:moveTo>
                    <a:pt x="35" y="118"/>
                  </a:moveTo>
                  <a:cubicBezTo>
                    <a:pt x="64" y="223"/>
                    <a:pt x="0" y="375"/>
                    <a:pt x="227" y="391"/>
                  </a:cubicBezTo>
                  <a:cubicBezTo>
                    <a:pt x="246" y="157"/>
                    <a:pt x="979" y="261"/>
                    <a:pt x="999" y="28"/>
                  </a:cubicBezTo>
                  <a:cubicBezTo>
                    <a:pt x="392" y="129"/>
                    <a:pt x="487" y="0"/>
                    <a:pt x="35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0" name="Google Shape;11060;p6"/>
            <p:cNvSpPr/>
            <p:nvPr/>
          </p:nvSpPr>
          <p:spPr>
            <a:xfrm>
              <a:off x="690387" y="224038"/>
              <a:ext cx="31624" cy="10900"/>
            </a:xfrm>
            <a:custGeom>
              <a:avLst/>
              <a:gdLst/>
              <a:ahLst/>
              <a:cxnLst/>
              <a:rect l="l" t="t" r="r" b="b"/>
              <a:pathLst>
                <a:path w="886" h="362" extrusionOk="0">
                  <a:moveTo>
                    <a:pt x="611" y="362"/>
                  </a:moveTo>
                  <a:cubicBezTo>
                    <a:pt x="670" y="241"/>
                    <a:pt x="885" y="190"/>
                    <a:pt x="804" y="0"/>
                  </a:cubicBezTo>
                  <a:lnTo>
                    <a:pt x="34" y="0"/>
                  </a:lnTo>
                  <a:cubicBezTo>
                    <a:pt x="0" y="227"/>
                    <a:pt x="328" y="284"/>
                    <a:pt x="611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1" name="Google Shape;11061;p6"/>
            <p:cNvSpPr/>
            <p:nvPr/>
          </p:nvSpPr>
          <p:spPr>
            <a:xfrm>
              <a:off x="2253976" y="223044"/>
              <a:ext cx="32659" cy="9244"/>
            </a:xfrm>
            <a:custGeom>
              <a:avLst/>
              <a:gdLst/>
              <a:ahLst/>
              <a:cxnLst/>
              <a:rect l="l" t="t" r="r" b="b"/>
              <a:pathLst>
                <a:path w="915" h="307" extrusionOk="0">
                  <a:moveTo>
                    <a:pt x="387" y="306"/>
                  </a:moveTo>
                  <a:cubicBezTo>
                    <a:pt x="914" y="159"/>
                    <a:pt x="104" y="1"/>
                    <a:pt x="1" y="215"/>
                  </a:cubicBezTo>
                  <a:cubicBezTo>
                    <a:pt x="192" y="215"/>
                    <a:pt x="229" y="288"/>
                    <a:pt x="387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2" name="Google Shape;11062;p6"/>
            <p:cNvSpPr/>
            <p:nvPr/>
          </p:nvSpPr>
          <p:spPr>
            <a:xfrm>
              <a:off x="1545064" y="229487"/>
              <a:ext cx="13813" cy="2800"/>
            </a:xfrm>
            <a:custGeom>
              <a:avLst/>
              <a:gdLst/>
              <a:ahLst/>
              <a:cxnLst/>
              <a:rect l="l" t="t" r="r" b="b"/>
              <a:pathLst>
                <a:path w="387" h="93" extrusionOk="0">
                  <a:moveTo>
                    <a:pt x="1" y="92"/>
                  </a:moveTo>
                  <a:cubicBezTo>
                    <a:pt x="151" y="70"/>
                    <a:pt x="380" y="88"/>
                    <a:pt x="387" y="1"/>
                  </a:cubicBezTo>
                  <a:cubicBezTo>
                    <a:pt x="236" y="22"/>
                    <a:pt x="4" y="2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3" name="Google Shape;11063;p6"/>
            <p:cNvSpPr/>
            <p:nvPr/>
          </p:nvSpPr>
          <p:spPr>
            <a:xfrm>
              <a:off x="311911" y="222412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8" y="146"/>
                  </a:moveTo>
                  <a:cubicBezTo>
                    <a:pt x="1" y="240"/>
                    <a:pt x="178" y="379"/>
                    <a:pt x="221" y="236"/>
                  </a:cubicBezTo>
                  <a:cubicBezTo>
                    <a:pt x="250" y="140"/>
                    <a:pt x="73" y="1"/>
                    <a:pt x="28" y="1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4" name="Google Shape;11064;p6"/>
            <p:cNvSpPr/>
            <p:nvPr/>
          </p:nvSpPr>
          <p:spPr>
            <a:xfrm>
              <a:off x="3303601" y="22599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89" y="27"/>
                  </a:moveTo>
                  <a:cubicBezTo>
                    <a:pt x="238" y="1"/>
                    <a:pt x="0" y="71"/>
                    <a:pt x="100" y="117"/>
                  </a:cubicBezTo>
                  <a:cubicBezTo>
                    <a:pt x="152" y="140"/>
                    <a:pt x="393" y="72"/>
                    <a:pt x="289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5" name="Google Shape;11065;p6"/>
            <p:cNvSpPr/>
            <p:nvPr/>
          </p:nvSpPr>
          <p:spPr>
            <a:xfrm>
              <a:off x="7591762" y="223255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8"/>
                  </a:moveTo>
                  <a:cubicBezTo>
                    <a:pt x="151" y="142"/>
                    <a:pt x="391" y="73"/>
                    <a:pt x="291" y="26"/>
                  </a:cubicBezTo>
                  <a:cubicBezTo>
                    <a:pt x="239" y="0"/>
                    <a:pt x="1" y="68"/>
                    <a:pt x="99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6" name="Google Shape;11066;p6"/>
            <p:cNvSpPr/>
            <p:nvPr/>
          </p:nvSpPr>
          <p:spPr>
            <a:xfrm>
              <a:off x="5413917" y="217715"/>
              <a:ext cx="31552" cy="9635"/>
            </a:xfrm>
            <a:custGeom>
              <a:avLst/>
              <a:gdLst/>
              <a:ahLst/>
              <a:cxnLst/>
              <a:rect l="l" t="t" r="r" b="b"/>
              <a:pathLst>
                <a:path w="884" h="320" extrusionOk="0">
                  <a:moveTo>
                    <a:pt x="754" y="210"/>
                  </a:moveTo>
                  <a:cubicBezTo>
                    <a:pt x="883" y="0"/>
                    <a:pt x="1" y="15"/>
                    <a:pt x="176" y="210"/>
                  </a:cubicBezTo>
                  <a:cubicBezTo>
                    <a:pt x="242" y="283"/>
                    <a:pt x="688" y="320"/>
                    <a:pt x="754" y="2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7" name="Google Shape;11067;p6"/>
            <p:cNvSpPr/>
            <p:nvPr/>
          </p:nvSpPr>
          <p:spPr>
            <a:xfrm>
              <a:off x="5343212" y="210278"/>
              <a:ext cx="24342" cy="16530"/>
            </a:xfrm>
            <a:custGeom>
              <a:avLst/>
              <a:gdLst/>
              <a:ahLst/>
              <a:cxnLst/>
              <a:rect l="l" t="t" r="r" b="b"/>
              <a:pathLst>
                <a:path w="682" h="549" extrusionOk="0">
                  <a:moveTo>
                    <a:pt x="422" y="549"/>
                  </a:moveTo>
                  <a:cubicBezTo>
                    <a:pt x="337" y="378"/>
                    <a:pt x="682" y="0"/>
                    <a:pt x="37" y="93"/>
                  </a:cubicBezTo>
                  <a:cubicBezTo>
                    <a:pt x="6" y="319"/>
                    <a:pt x="0" y="534"/>
                    <a:pt x="422" y="5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8" name="Google Shape;11068;p6"/>
            <p:cNvSpPr/>
            <p:nvPr/>
          </p:nvSpPr>
          <p:spPr>
            <a:xfrm>
              <a:off x="7729318" y="217775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101" y="117"/>
                  </a:moveTo>
                  <a:cubicBezTo>
                    <a:pt x="154" y="143"/>
                    <a:pt x="392" y="73"/>
                    <a:pt x="294" y="26"/>
                  </a:cubicBezTo>
                  <a:cubicBezTo>
                    <a:pt x="240" y="1"/>
                    <a:pt x="0" y="70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9" name="Google Shape;11069;p6"/>
            <p:cNvSpPr/>
            <p:nvPr/>
          </p:nvSpPr>
          <p:spPr>
            <a:xfrm>
              <a:off x="8754888" y="212325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101" y="117"/>
                  </a:moveTo>
                  <a:cubicBezTo>
                    <a:pt x="153" y="143"/>
                    <a:pt x="395" y="72"/>
                    <a:pt x="293" y="25"/>
                  </a:cubicBezTo>
                  <a:cubicBezTo>
                    <a:pt x="241" y="0"/>
                    <a:pt x="1" y="70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0" name="Google Shape;11070;p6"/>
            <p:cNvSpPr/>
            <p:nvPr/>
          </p:nvSpPr>
          <p:spPr>
            <a:xfrm>
              <a:off x="7164959" y="209555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4" y="27"/>
                  </a:moveTo>
                  <a:cubicBezTo>
                    <a:pt x="240" y="1"/>
                    <a:pt x="1" y="71"/>
                    <a:pt x="101" y="117"/>
                  </a:cubicBezTo>
                  <a:cubicBezTo>
                    <a:pt x="153" y="143"/>
                    <a:pt x="394" y="73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1" name="Google Shape;11071;p6"/>
            <p:cNvSpPr/>
            <p:nvPr/>
          </p:nvSpPr>
          <p:spPr>
            <a:xfrm>
              <a:off x="1603456" y="209555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0" y="27"/>
                  </a:moveTo>
                  <a:cubicBezTo>
                    <a:pt x="238" y="1"/>
                    <a:pt x="0" y="71"/>
                    <a:pt x="97" y="117"/>
                  </a:cubicBezTo>
                  <a:cubicBezTo>
                    <a:pt x="154" y="143"/>
                    <a:pt x="394" y="73"/>
                    <a:pt x="290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2" name="Google Shape;11072;p6"/>
            <p:cNvSpPr/>
            <p:nvPr/>
          </p:nvSpPr>
          <p:spPr>
            <a:xfrm>
              <a:off x="4484038" y="201396"/>
              <a:ext cx="27590" cy="9394"/>
            </a:xfrm>
            <a:custGeom>
              <a:avLst/>
              <a:gdLst/>
              <a:ahLst/>
              <a:cxnLst/>
              <a:rect l="l" t="t" r="r" b="b"/>
              <a:pathLst>
                <a:path w="773" h="312" extrusionOk="0">
                  <a:moveTo>
                    <a:pt x="772" y="27"/>
                  </a:moveTo>
                  <a:cubicBezTo>
                    <a:pt x="334" y="0"/>
                    <a:pt x="50" y="47"/>
                    <a:pt x="1" y="209"/>
                  </a:cubicBezTo>
                  <a:cubicBezTo>
                    <a:pt x="368" y="187"/>
                    <a:pt x="426" y="311"/>
                    <a:pt x="772" y="2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3" name="Google Shape;11073;p6"/>
            <p:cNvSpPr/>
            <p:nvPr/>
          </p:nvSpPr>
          <p:spPr>
            <a:xfrm>
              <a:off x="4036747" y="204527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3"/>
                  </a:moveTo>
                  <a:cubicBezTo>
                    <a:pt x="192" y="53"/>
                    <a:pt x="38" y="1"/>
                    <a:pt x="2" y="103"/>
                  </a:cubicBezTo>
                  <a:cubicBezTo>
                    <a:pt x="0" y="154"/>
                    <a:pt x="153" y="206"/>
                    <a:pt x="19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4" name="Google Shape;11074;p6"/>
            <p:cNvSpPr/>
            <p:nvPr/>
          </p:nvSpPr>
          <p:spPr>
            <a:xfrm>
              <a:off x="1651569" y="20681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7"/>
                  </a:moveTo>
                  <a:cubicBezTo>
                    <a:pt x="241" y="1"/>
                    <a:pt x="1" y="71"/>
                    <a:pt x="101" y="117"/>
                  </a:cubicBezTo>
                  <a:cubicBezTo>
                    <a:pt x="156" y="143"/>
                    <a:pt x="393" y="75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5" name="Google Shape;11075;p6"/>
            <p:cNvSpPr/>
            <p:nvPr/>
          </p:nvSpPr>
          <p:spPr>
            <a:xfrm>
              <a:off x="581384" y="198686"/>
              <a:ext cx="29696" cy="11893"/>
            </a:xfrm>
            <a:custGeom>
              <a:avLst/>
              <a:gdLst/>
              <a:ahLst/>
              <a:cxnLst/>
              <a:rect l="l" t="t" r="r" b="b"/>
              <a:pathLst>
                <a:path w="832" h="395" extrusionOk="0">
                  <a:moveTo>
                    <a:pt x="1" y="388"/>
                  </a:moveTo>
                  <a:cubicBezTo>
                    <a:pt x="336" y="395"/>
                    <a:pt x="601" y="368"/>
                    <a:pt x="771" y="299"/>
                  </a:cubicBezTo>
                  <a:cubicBezTo>
                    <a:pt x="831" y="59"/>
                    <a:pt x="504" y="0"/>
                    <a:pt x="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6" name="Google Shape;11076;p6"/>
            <p:cNvSpPr/>
            <p:nvPr/>
          </p:nvSpPr>
          <p:spPr>
            <a:xfrm>
              <a:off x="8985707" y="201787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2"/>
                  </a:moveTo>
                  <a:cubicBezTo>
                    <a:pt x="192" y="54"/>
                    <a:pt x="34" y="0"/>
                    <a:pt x="0" y="102"/>
                  </a:cubicBezTo>
                  <a:cubicBezTo>
                    <a:pt x="0" y="153"/>
                    <a:pt x="154" y="207"/>
                    <a:pt x="192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7" name="Google Shape;11077;p6"/>
            <p:cNvSpPr/>
            <p:nvPr/>
          </p:nvSpPr>
          <p:spPr>
            <a:xfrm>
              <a:off x="3396578" y="196729"/>
              <a:ext cx="41332" cy="13670"/>
            </a:xfrm>
            <a:custGeom>
              <a:avLst/>
              <a:gdLst/>
              <a:ahLst/>
              <a:cxnLst/>
              <a:rect l="l" t="t" r="r" b="b"/>
              <a:pathLst>
                <a:path w="1158" h="454" extrusionOk="0">
                  <a:moveTo>
                    <a:pt x="1157" y="0"/>
                  </a:moveTo>
                  <a:lnTo>
                    <a:pt x="193" y="0"/>
                  </a:lnTo>
                  <a:cubicBezTo>
                    <a:pt x="210" y="157"/>
                    <a:pt x="151" y="282"/>
                    <a:pt x="1" y="364"/>
                  </a:cubicBezTo>
                  <a:cubicBezTo>
                    <a:pt x="839" y="453"/>
                    <a:pt x="861" y="162"/>
                    <a:pt x="115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8" name="Google Shape;11078;p6"/>
            <p:cNvSpPr/>
            <p:nvPr/>
          </p:nvSpPr>
          <p:spPr>
            <a:xfrm>
              <a:off x="2032865" y="202088"/>
              <a:ext cx="21558" cy="6504"/>
            </a:xfrm>
            <a:custGeom>
              <a:avLst/>
              <a:gdLst/>
              <a:ahLst/>
              <a:cxnLst/>
              <a:rect l="l" t="t" r="r" b="b"/>
              <a:pathLst>
                <a:path w="604" h="216" extrusionOk="0">
                  <a:moveTo>
                    <a:pt x="603" y="184"/>
                  </a:moveTo>
                  <a:lnTo>
                    <a:pt x="603" y="1"/>
                  </a:lnTo>
                  <a:lnTo>
                    <a:pt x="24" y="1"/>
                  </a:lnTo>
                  <a:cubicBezTo>
                    <a:pt x="0" y="167"/>
                    <a:pt x="217" y="215"/>
                    <a:pt x="603" y="1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9" name="Google Shape;11079;p6"/>
            <p:cNvSpPr/>
            <p:nvPr/>
          </p:nvSpPr>
          <p:spPr>
            <a:xfrm>
              <a:off x="1958911" y="191219"/>
              <a:ext cx="45258" cy="14573"/>
            </a:xfrm>
            <a:custGeom>
              <a:avLst/>
              <a:gdLst/>
              <a:ahLst/>
              <a:cxnLst/>
              <a:rect l="l" t="t" r="r" b="b"/>
              <a:pathLst>
                <a:path w="1268" h="484" extrusionOk="0">
                  <a:moveTo>
                    <a:pt x="362" y="453"/>
                  </a:moveTo>
                  <a:cubicBezTo>
                    <a:pt x="1267" y="483"/>
                    <a:pt x="878" y="34"/>
                    <a:pt x="362" y="0"/>
                  </a:cubicBezTo>
                  <a:cubicBezTo>
                    <a:pt x="1" y="173"/>
                    <a:pt x="476" y="165"/>
                    <a:pt x="362" y="4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0" name="Google Shape;11080;p6"/>
            <p:cNvSpPr/>
            <p:nvPr/>
          </p:nvSpPr>
          <p:spPr>
            <a:xfrm>
              <a:off x="4619774" y="193959"/>
              <a:ext cx="22665" cy="8250"/>
            </a:xfrm>
            <a:custGeom>
              <a:avLst/>
              <a:gdLst/>
              <a:ahLst/>
              <a:cxnLst/>
              <a:rect l="l" t="t" r="r" b="b"/>
              <a:pathLst>
                <a:path w="635" h="274" extrusionOk="0">
                  <a:moveTo>
                    <a:pt x="635" y="1"/>
                  </a:moveTo>
                  <a:lnTo>
                    <a:pt x="248" y="1"/>
                  </a:lnTo>
                  <a:cubicBezTo>
                    <a:pt x="236" y="117"/>
                    <a:pt x="0" y="126"/>
                    <a:pt x="56" y="274"/>
                  </a:cubicBezTo>
                  <a:lnTo>
                    <a:pt x="635" y="27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1" name="Google Shape;11081;p6"/>
            <p:cNvSpPr/>
            <p:nvPr/>
          </p:nvSpPr>
          <p:spPr>
            <a:xfrm>
              <a:off x="1868646" y="199439"/>
              <a:ext cx="13670" cy="2770"/>
            </a:xfrm>
            <a:custGeom>
              <a:avLst/>
              <a:gdLst/>
              <a:ahLst/>
              <a:cxnLst/>
              <a:rect l="l" t="t" r="r" b="b"/>
              <a:pathLst>
                <a:path w="383" h="92" extrusionOk="0">
                  <a:moveTo>
                    <a:pt x="383" y="0"/>
                  </a:moveTo>
                  <a:cubicBezTo>
                    <a:pt x="232" y="21"/>
                    <a:pt x="3" y="3"/>
                    <a:pt x="0" y="92"/>
                  </a:cubicBezTo>
                  <a:cubicBezTo>
                    <a:pt x="148" y="69"/>
                    <a:pt x="379" y="88"/>
                    <a:pt x="3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2" name="Google Shape;11082;p6"/>
            <p:cNvSpPr/>
            <p:nvPr/>
          </p:nvSpPr>
          <p:spPr>
            <a:xfrm>
              <a:off x="1111765" y="186974"/>
              <a:ext cx="20309" cy="13550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4" y="414"/>
                  </a:moveTo>
                  <a:cubicBezTo>
                    <a:pt x="386" y="358"/>
                    <a:pt x="403" y="307"/>
                    <a:pt x="569" y="324"/>
                  </a:cubicBezTo>
                  <a:lnTo>
                    <a:pt x="569" y="141"/>
                  </a:lnTo>
                  <a:cubicBezTo>
                    <a:pt x="94" y="0"/>
                    <a:pt x="1" y="449"/>
                    <a:pt x="374" y="4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3" name="Google Shape;11083;p6"/>
            <p:cNvSpPr/>
            <p:nvPr/>
          </p:nvSpPr>
          <p:spPr>
            <a:xfrm>
              <a:off x="7047854" y="193206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6"/>
                  </a:moveTo>
                  <a:cubicBezTo>
                    <a:pt x="242" y="1"/>
                    <a:pt x="0" y="70"/>
                    <a:pt x="102" y="117"/>
                  </a:cubicBezTo>
                  <a:cubicBezTo>
                    <a:pt x="157" y="142"/>
                    <a:pt x="394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4" name="Google Shape;11084;p6"/>
            <p:cNvSpPr/>
            <p:nvPr/>
          </p:nvSpPr>
          <p:spPr>
            <a:xfrm>
              <a:off x="6949309" y="183782"/>
              <a:ext cx="65246" cy="12977"/>
            </a:xfrm>
            <a:custGeom>
              <a:avLst/>
              <a:gdLst/>
              <a:ahLst/>
              <a:cxnLst/>
              <a:rect l="l" t="t" r="r" b="b"/>
              <a:pathLst>
                <a:path w="1828" h="431" extrusionOk="0">
                  <a:moveTo>
                    <a:pt x="1128" y="430"/>
                  </a:moveTo>
                  <a:cubicBezTo>
                    <a:pt x="1828" y="1"/>
                    <a:pt x="0" y="307"/>
                    <a:pt x="1128" y="4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5" name="Google Shape;11085;p6"/>
            <p:cNvSpPr/>
            <p:nvPr/>
          </p:nvSpPr>
          <p:spPr>
            <a:xfrm>
              <a:off x="5853105" y="188509"/>
              <a:ext cx="23307" cy="8250"/>
            </a:xfrm>
            <a:custGeom>
              <a:avLst/>
              <a:gdLst/>
              <a:ahLst/>
              <a:cxnLst/>
              <a:rect l="l" t="t" r="r" b="b"/>
              <a:pathLst>
                <a:path w="653" h="274" extrusionOk="0">
                  <a:moveTo>
                    <a:pt x="405" y="273"/>
                  </a:moveTo>
                  <a:cubicBezTo>
                    <a:pt x="417" y="156"/>
                    <a:pt x="653" y="148"/>
                    <a:pt x="598" y="0"/>
                  </a:cubicBezTo>
                  <a:lnTo>
                    <a:pt x="212" y="0"/>
                  </a:lnTo>
                  <a:cubicBezTo>
                    <a:pt x="0" y="130"/>
                    <a:pt x="8" y="221"/>
                    <a:pt x="40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6" name="Google Shape;11086;p6"/>
            <p:cNvSpPr/>
            <p:nvPr/>
          </p:nvSpPr>
          <p:spPr>
            <a:xfrm>
              <a:off x="175318" y="187486"/>
              <a:ext cx="32659" cy="9274"/>
            </a:xfrm>
            <a:custGeom>
              <a:avLst/>
              <a:gdLst/>
              <a:ahLst/>
              <a:cxnLst/>
              <a:rect l="l" t="t" r="r" b="b"/>
              <a:pathLst>
                <a:path w="915" h="308" extrusionOk="0">
                  <a:moveTo>
                    <a:pt x="1" y="216"/>
                  </a:moveTo>
                  <a:cubicBezTo>
                    <a:pt x="193" y="216"/>
                    <a:pt x="230" y="289"/>
                    <a:pt x="387" y="307"/>
                  </a:cubicBezTo>
                  <a:cubicBezTo>
                    <a:pt x="914" y="160"/>
                    <a:pt x="102" y="0"/>
                    <a:pt x="1" y="2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7" name="Google Shape;11087;p6"/>
            <p:cNvSpPr/>
            <p:nvPr/>
          </p:nvSpPr>
          <p:spPr>
            <a:xfrm>
              <a:off x="7226920" y="19046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1" y="25"/>
                  </a:moveTo>
                  <a:cubicBezTo>
                    <a:pt x="237" y="1"/>
                    <a:pt x="1" y="70"/>
                    <a:pt x="100" y="117"/>
                  </a:cubicBezTo>
                  <a:cubicBezTo>
                    <a:pt x="152" y="142"/>
                    <a:pt x="392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8" name="Google Shape;11088;p6"/>
            <p:cNvSpPr/>
            <p:nvPr/>
          </p:nvSpPr>
          <p:spPr>
            <a:xfrm>
              <a:off x="5967248" y="190467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4" y="25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2"/>
                    <a:pt x="396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9" name="Google Shape;11089;p6"/>
            <p:cNvSpPr/>
            <p:nvPr/>
          </p:nvSpPr>
          <p:spPr>
            <a:xfrm>
              <a:off x="2546363" y="190467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5"/>
                  </a:moveTo>
                  <a:cubicBezTo>
                    <a:pt x="240" y="1"/>
                    <a:pt x="1" y="70"/>
                    <a:pt x="103" y="117"/>
                  </a:cubicBezTo>
                  <a:cubicBezTo>
                    <a:pt x="155" y="142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0" name="Google Shape;11090;p6"/>
            <p:cNvSpPr/>
            <p:nvPr/>
          </p:nvSpPr>
          <p:spPr>
            <a:xfrm>
              <a:off x="7069697" y="179266"/>
              <a:ext cx="39761" cy="15868"/>
            </a:xfrm>
            <a:custGeom>
              <a:avLst/>
              <a:gdLst/>
              <a:ahLst/>
              <a:cxnLst/>
              <a:rect l="l" t="t" r="r" b="b"/>
              <a:pathLst>
                <a:path w="1114" h="527" extrusionOk="0">
                  <a:moveTo>
                    <a:pt x="646" y="307"/>
                  </a:moveTo>
                  <a:cubicBezTo>
                    <a:pt x="1114" y="1"/>
                    <a:pt x="0" y="527"/>
                    <a:pt x="646" y="3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1" name="Google Shape;11091;p6"/>
            <p:cNvSpPr/>
            <p:nvPr/>
          </p:nvSpPr>
          <p:spPr>
            <a:xfrm>
              <a:off x="4903952" y="185077"/>
              <a:ext cx="13884" cy="7437"/>
            </a:xfrm>
            <a:custGeom>
              <a:avLst/>
              <a:gdLst/>
              <a:ahLst/>
              <a:cxnLst/>
              <a:rect l="l" t="t" r="r" b="b"/>
              <a:pathLst>
                <a:path w="389" h="247" extrusionOk="0">
                  <a:moveTo>
                    <a:pt x="388" y="114"/>
                  </a:moveTo>
                  <a:cubicBezTo>
                    <a:pt x="385" y="23"/>
                    <a:pt x="48" y="1"/>
                    <a:pt x="1" y="114"/>
                  </a:cubicBezTo>
                  <a:cubicBezTo>
                    <a:pt x="219" y="103"/>
                    <a:pt x="301" y="246"/>
                    <a:pt x="388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2" name="Google Shape;11092;p6"/>
            <p:cNvSpPr/>
            <p:nvPr/>
          </p:nvSpPr>
          <p:spPr>
            <a:xfrm>
              <a:off x="4645722" y="187727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0" y="116"/>
                  </a:moveTo>
                  <a:cubicBezTo>
                    <a:pt x="154" y="141"/>
                    <a:pt x="391" y="72"/>
                    <a:pt x="293" y="26"/>
                  </a:cubicBezTo>
                  <a:cubicBezTo>
                    <a:pt x="240" y="0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3" name="Google Shape;11093;p6"/>
            <p:cNvSpPr/>
            <p:nvPr/>
          </p:nvSpPr>
          <p:spPr>
            <a:xfrm>
              <a:off x="251021" y="188509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0"/>
                  </a:moveTo>
                  <a:cubicBezTo>
                    <a:pt x="236" y="20"/>
                    <a:pt x="3" y="2"/>
                    <a:pt x="1" y="90"/>
                  </a:cubicBezTo>
                  <a:cubicBezTo>
                    <a:pt x="151" y="71"/>
                    <a:pt x="381" y="89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4" name="Google Shape;11094;p6"/>
            <p:cNvSpPr/>
            <p:nvPr/>
          </p:nvSpPr>
          <p:spPr>
            <a:xfrm>
              <a:off x="7353555" y="180290"/>
              <a:ext cx="23486" cy="8250"/>
            </a:xfrm>
            <a:custGeom>
              <a:avLst/>
              <a:gdLst/>
              <a:ahLst/>
              <a:cxnLst/>
              <a:rect l="l" t="t" r="r" b="b"/>
              <a:pathLst>
                <a:path w="658" h="274" extrusionOk="0">
                  <a:moveTo>
                    <a:pt x="409" y="273"/>
                  </a:moveTo>
                  <a:cubicBezTo>
                    <a:pt x="418" y="156"/>
                    <a:pt x="657" y="147"/>
                    <a:pt x="601" y="0"/>
                  </a:cubicBezTo>
                  <a:lnTo>
                    <a:pt x="214" y="0"/>
                  </a:lnTo>
                  <a:cubicBezTo>
                    <a:pt x="1" y="131"/>
                    <a:pt x="6" y="221"/>
                    <a:pt x="409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5" name="Google Shape;11095;p6"/>
            <p:cNvSpPr/>
            <p:nvPr/>
          </p:nvSpPr>
          <p:spPr>
            <a:xfrm>
              <a:off x="2202258" y="18495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38" y="1"/>
                    <a:pt x="1" y="70"/>
                    <a:pt x="99" y="117"/>
                  </a:cubicBezTo>
                  <a:cubicBezTo>
                    <a:pt x="153" y="142"/>
                    <a:pt x="392" y="74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6" name="Google Shape;11096;p6"/>
            <p:cNvSpPr/>
            <p:nvPr/>
          </p:nvSpPr>
          <p:spPr>
            <a:xfrm>
              <a:off x="1865006" y="182217"/>
              <a:ext cx="13956" cy="4366"/>
            </a:xfrm>
            <a:custGeom>
              <a:avLst/>
              <a:gdLst/>
              <a:ahLst/>
              <a:cxnLst/>
              <a:rect l="l" t="t" r="r" b="b"/>
              <a:pathLst>
                <a:path w="391" h="145" extrusionOk="0">
                  <a:moveTo>
                    <a:pt x="293" y="27"/>
                  </a:moveTo>
                  <a:cubicBezTo>
                    <a:pt x="238" y="0"/>
                    <a:pt x="0" y="71"/>
                    <a:pt x="102" y="117"/>
                  </a:cubicBezTo>
                  <a:cubicBezTo>
                    <a:pt x="152" y="144"/>
                    <a:pt x="391" y="74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7" name="Google Shape;11097;p6"/>
            <p:cNvSpPr/>
            <p:nvPr/>
          </p:nvSpPr>
          <p:spPr>
            <a:xfrm>
              <a:off x="1510586" y="179025"/>
              <a:ext cx="13813" cy="7467"/>
            </a:xfrm>
            <a:custGeom>
              <a:avLst/>
              <a:gdLst/>
              <a:ahLst/>
              <a:cxnLst/>
              <a:rect l="l" t="t" r="r" b="b"/>
              <a:pathLst>
                <a:path w="387" h="248" extrusionOk="0">
                  <a:moveTo>
                    <a:pt x="387" y="133"/>
                  </a:moveTo>
                  <a:cubicBezTo>
                    <a:pt x="172" y="140"/>
                    <a:pt x="87" y="1"/>
                    <a:pt x="1" y="133"/>
                  </a:cubicBezTo>
                  <a:cubicBezTo>
                    <a:pt x="3" y="224"/>
                    <a:pt x="340" y="247"/>
                    <a:pt x="387" y="1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8" name="Google Shape;11098;p6"/>
            <p:cNvSpPr/>
            <p:nvPr/>
          </p:nvSpPr>
          <p:spPr>
            <a:xfrm>
              <a:off x="4339557" y="177550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7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9" name="Google Shape;11099;p6"/>
            <p:cNvSpPr/>
            <p:nvPr/>
          </p:nvSpPr>
          <p:spPr>
            <a:xfrm>
              <a:off x="1579435" y="177550"/>
              <a:ext cx="13884" cy="5510"/>
            </a:xfrm>
            <a:custGeom>
              <a:avLst/>
              <a:gdLst/>
              <a:ahLst/>
              <a:cxnLst/>
              <a:rect l="l" t="t" r="r" b="b"/>
              <a:pathLst>
                <a:path w="389" h="183" extrusionOk="0">
                  <a:moveTo>
                    <a:pt x="389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9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0" name="Google Shape;11100;p6"/>
            <p:cNvSpPr/>
            <p:nvPr/>
          </p:nvSpPr>
          <p:spPr>
            <a:xfrm>
              <a:off x="7987549" y="177098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2" y="15"/>
                  </a:moveTo>
                  <a:cubicBezTo>
                    <a:pt x="353" y="31"/>
                    <a:pt x="35" y="1"/>
                    <a:pt x="1" y="106"/>
                  </a:cubicBezTo>
                  <a:cubicBezTo>
                    <a:pt x="229" y="92"/>
                    <a:pt x="548" y="121"/>
                    <a:pt x="582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1" name="Google Shape;11101;p6"/>
            <p:cNvSpPr/>
            <p:nvPr/>
          </p:nvSpPr>
          <p:spPr>
            <a:xfrm>
              <a:off x="4525333" y="174389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4" y="105"/>
                  </a:moveTo>
                  <a:cubicBezTo>
                    <a:pt x="0" y="156"/>
                    <a:pt x="157" y="208"/>
                    <a:pt x="194" y="105"/>
                  </a:cubicBezTo>
                  <a:cubicBezTo>
                    <a:pt x="196" y="55"/>
                    <a:pt x="39" y="1"/>
                    <a:pt x="4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2" name="Google Shape;11102;p6"/>
            <p:cNvSpPr/>
            <p:nvPr/>
          </p:nvSpPr>
          <p:spPr>
            <a:xfrm>
              <a:off x="684641" y="170806"/>
              <a:ext cx="13813" cy="7467"/>
            </a:xfrm>
            <a:custGeom>
              <a:avLst/>
              <a:gdLst/>
              <a:ahLst/>
              <a:cxnLst/>
              <a:rect l="l" t="t" r="r" b="b"/>
              <a:pathLst>
                <a:path w="387" h="248" extrusionOk="0">
                  <a:moveTo>
                    <a:pt x="387" y="133"/>
                  </a:moveTo>
                  <a:cubicBezTo>
                    <a:pt x="169" y="143"/>
                    <a:pt x="85" y="1"/>
                    <a:pt x="1" y="133"/>
                  </a:cubicBezTo>
                  <a:cubicBezTo>
                    <a:pt x="2" y="224"/>
                    <a:pt x="339" y="248"/>
                    <a:pt x="387" y="1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3" name="Google Shape;11103;p6"/>
            <p:cNvSpPr/>
            <p:nvPr/>
          </p:nvSpPr>
          <p:spPr>
            <a:xfrm>
              <a:off x="1235259" y="168999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6" y="101"/>
                  </a:moveTo>
                  <a:cubicBezTo>
                    <a:pt x="196" y="53"/>
                    <a:pt x="35" y="1"/>
                    <a:pt x="0" y="101"/>
                  </a:cubicBezTo>
                  <a:cubicBezTo>
                    <a:pt x="1" y="154"/>
                    <a:pt x="157" y="206"/>
                    <a:pt x="196" y="1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4" name="Google Shape;11104;p6"/>
            <p:cNvSpPr/>
            <p:nvPr/>
          </p:nvSpPr>
          <p:spPr>
            <a:xfrm>
              <a:off x="3589243" y="166259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6" y="104"/>
                  </a:moveTo>
                  <a:cubicBezTo>
                    <a:pt x="196" y="53"/>
                    <a:pt x="38" y="0"/>
                    <a:pt x="3" y="104"/>
                  </a:cubicBezTo>
                  <a:cubicBezTo>
                    <a:pt x="0" y="153"/>
                    <a:pt x="160" y="205"/>
                    <a:pt x="196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5" name="Google Shape;11105;p6"/>
            <p:cNvSpPr/>
            <p:nvPr/>
          </p:nvSpPr>
          <p:spPr>
            <a:xfrm>
              <a:off x="7588335" y="163309"/>
              <a:ext cx="13813" cy="6805"/>
            </a:xfrm>
            <a:custGeom>
              <a:avLst/>
              <a:gdLst/>
              <a:ahLst/>
              <a:cxnLst/>
              <a:rect l="l" t="t" r="r" b="b"/>
              <a:pathLst>
                <a:path w="387" h="226" extrusionOk="0">
                  <a:moveTo>
                    <a:pt x="387" y="112"/>
                  </a:moveTo>
                  <a:cubicBezTo>
                    <a:pt x="345" y="1"/>
                    <a:pt x="170" y="55"/>
                    <a:pt x="0" y="112"/>
                  </a:cubicBezTo>
                  <a:cubicBezTo>
                    <a:pt x="0" y="202"/>
                    <a:pt x="340" y="225"/>
                    <a:pt x="387" y="1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6" name="Google Shape;11106;p6"/>
            <p:cNvSpPr/>
            <p:nvPr/>
          </p:nvSpPr>
          <p:spPr>
            <a:xfrm>
              <a:off x="4277596" y="163851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1" y="1"/>
                  </a:lnTo>
                  <a:lnTo>
                    <a:pt x="1" y="184"/>
                  </a:lnTo>
                  <a:lnTo>
                    <a:pt x="386" y="18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7" name="Google Shape;11107;p6"/>
            <p:cNvSpPr/>
            <p:nvPr/>
          </p:nvSpPr>
          <p:spPr>
            <a:xfrm>
              <a:off x="2835503" y="165868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3" y="140"/>
                    <a:pt x="391" y="72"/>
                    <a:pt x="293" y="27"/>
                  </a:cubicBezTo>
                  <a:cubicBezTo>
                    <a:pt x="240" y="0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8" name="Google Shape;11108;p6"/>
            <p:cNvSpPr/>
            <p:nvPr/>
          </p:nvSpPr>
          <p:spPr>
            <a:xfrm>
              <a:off x="2556856" y="163519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" y="105"/>
                  </a:moveTo>
                  <a:cubicBezTo>
                    <a:pt x="1" y="153"/>
                    <a:pt x="155" y="208"/>
                    <a:pt x="191" y="105"/>
                  </a:cubicBezTo>
                  <a:cubicBezTo>
                    <a:pt x="194" y="54"/>
                    <a:pt x="34" y="0"/>
                    <a:pt x="1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9" name="Google Shape;11109;p6"/>
            <p:cNvSpPr/>
            <p:nvPr/>
          </p:nvSpPr>
          <p:spPr>
            <a:xfrm>
              <a:off x="1923505" y="163519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7" y="105"/>
                  </a:moveTo>
                  <a:cubicBezTo>
                    <a:pt x="197" y="54"/>
                    <a:pt x="39" y="0"/>
                    <a:pt x="5" y="105"/>
                  </a:cubicBezTo>
                  <a:cubicBezTo>
                    <a:pt x="1" y="153"/>
                    <a:pt x="160" y="205"/>
                    <a:pt x="197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0" name="Google Shape;11110;p6"/>
            <p:cNvSpPr/>
            <p:nvPr/>
          </p:nvSpPr>
          <p:spPr>
            <a:xfrm>
              <a:off x="567643" y="166651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0"/>
                    <a:pt x="3" y="2"/>
                    <a:pt x="1" y="91"/>
                  </a:cubicBezTo>
                  <a:cubicBezTo>
                    <a:pt x="150" y="71"/>
                    <a:pt x="381" y="87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1" name="Google Shape;11111;p6"/>
            <p:cNvSpPr/>
            <p:nvPr/>
          </p:nvSpPr>
          <p:spPr>
            <a:xfrm>
              <a:off x="6721095" y="157859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5" y="0"/>
                    <a:pt x="173" y="52"/>
                    <a:pt x="1" y="110"/>
                  </a:cubicBezTo>
                  <a:cubicBezTo>
                    <a:pt x="3" y="201"/>
                    <a:pt x="339" y="223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2" name="Google Shape;11112;p6"/>
            <p:cNvSpPr/>
            <p:nvPr/>
          </p:nvSpPr>
          <p:spPr>
            <a:xfrm>
              <a:off x="6166908" y="160388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6"/>
                  </a:moveTo>
                  <a:cubicBezTo>
                    <a:pt x="238" y="1"/>
                    <a:pt x="1" y="70"/>
                    <a:pt x="99" y="116"/>
                  </a:cubicBezTo>
                  <a:cubicBezTo>
                    <a:pt x="154" y="142"/>
                    <a:pt x="392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3" name="Google Shape;11113;p6"/>
            <p:cNvSpPr/>
            <p:nvPr/>
          </p:nvSpPr>
          <p:spPr>
            <a:xfrm>
              <a:off x="5048540" y="155691"/>
              <a:ext cx="20666" cy="8943"/>
            </a:xfrm>
            <a:custGeom>
              <a:avLst/>
              <a:gdLst/>
              <a:ahLst/>
              <a:cxnLst/>
              <a:rect l="l" t="t" r="r" b="b"/>
              <a:pathLst>
                <a:path w="579" h="297" extrusionOk="0">
                  <a:moveTo>
                    <a:pt x="579" y="0"/>
                  </a:moveTo>
                  <a:lnTo>
                    <a:pt x="193" y="0"/>
                  </a:lnTo>
                  <a:cubicBezTo>
                    <a:pt x="193" y="90"/>
                    <a:pt x="38" y="107"/>
                    <a:pt x="0" y="182"/>
                  </a:cubicBezTo>
                  <a:cubicBezTo>
                    <a:pt x="246" y="188"/>
                    <a:pt x="267" y="297"/>
                    <a:pt x="579" y="2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4" name="Google Shape;11114;p6"/>
            <p:cNvSpPr/>
            <p:nvPr/>
          </p:nvSpPr>
          <p:spPr>
            <a:xfrm>
              <a:off x="2822083" y="155330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5" y="194"/>
                  </a:moveTo>
                  <a:cubicBezTo>
                    <a:pt x="473" y="102"/>
                    <a:pt x="631" y="85"/>
                    <a:pt x="669" y="12"/>
                  </a:cubicBezTo>
                  <a:cubicBezTo>
                    <a:pt x="364" y="20"/>
                    <a:pt x="1" y="1"/>
                    <a:pt x="88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5" name="Google Shape;11115;p6"/>
            <p:cNvSpPr/>
            <p:nvPr/>
          </p:nvSpPr>
          <p:spPr>
            <a:xfrm>
              <a:off x="6937852" y="154938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5"/>
                  </a:moveTo>
                  <a:cubicBezTo>
                    <a:pt x="238" y="1"/>
                    <a:pt x="0" y="67"/>
                    <a:pt x="99" y="115"/>
                  </a:cubicBezTo>
                  <a:cubicBezTo>
                    <a:pt x="152" y="142"/>
                    <a:pt x="389" y="71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6" name="Google Shape;11116;p6"/>
            <p:cNvSpPr/>
            <p:nvPr/>
          </p:nvSpPr>
          <p:spPr>
            <a:xfrm>
              <a:off x="4515304" y="144732"/>
              <a:ext cx="40440" cy="13700"/>
            </a:xfrm>
            <a:custGeom>
              <a:avLst/>
              <a:gdLst/>
              <a:ahLst/>
              <a:cxnLst/>
              <a:rect l="l" t="t" r="r" b="b"/>
              <a:pathLst>
                <a:path w="1133" h="455" extrusionOk="0">
                  <a:moveTo>
                    <a:pt x="285" y="454"/>
                  </a:moveTo>
                  <a:lnTo>
                    <a:pt x="1054" y="454"/>
                  </a:lnTo>
                  <a:cubicBezTo>
                    <a:pt x="1132" y="235"/>
                    <a:pt x="699" y="257"/>
                    <a:pt x="860" y="0"/>
                  </a:cubicBezTo>
                  <a:cubicBezTo>
                    <a:pt x="1" y="39"/>
                    <a:pt x="575" y="193"/>
                    <a:pt x="285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7" name="Google Shape;11117;p6"/>
            <p:cNvSpPr/>
            <p:nvPr/>
          </p:nvSpPr>
          <p:spPr>
            <a:xfrm>
              <a:off x="2553287" y="15493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2" y="1"/>
                    <a:pt x="0" y="67"/>
                    <a:pt x="102" y="115"/>
                  </a:cubicBezTo>
                  <a:cubicBezTo>
                    <a:pt x="154" y="142"/>
                    <a:pt x="392" y="71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8" name="Google Shape;11118;p6"/>
            <p:cNvSpPr/>
            <p:nvPr/>
          </p:nvSpPr>
          <p:spPr>
            <a:xfrm>
              <a:off x="1920007" y="154938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103" y="115"/>
                  </a:moveTo>
                  <a:cubicBezTo>
                    <a:pt x="154" y="142"/>
                    <a:pt x="395" y="71"/>
                    <a:pt x="295" y="25"/>
                  </a:cubicBezTo>
                  <a:cubicBezTo>
                    <a:pt x="238" y="1"/>
                    <a:pt x="1" y="68"/>
                    <a:pt x="103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9" name="Google Shape;11119;p6"/>
            <p:cNvSpPr/>
            <p:nvPr/>
          </p:nvSpPr>
          <p:spPr>
            <a:xfrm>
              <a:off x="225465" y="142323"/>
              <a:ext cx="46257" cy="18728"/>
            </a:xfrm>
            <a:custGeom>
              <a:avLst/>
              <a:gdLst/>
              <a:ahLst/>
              <a:cxnLst/>
              <a:rect l="l" t="t" r="r" b="b"/>
              <a:pathLst>
                <a:path w="1296" h="622" extrusionOk="0">
                  <a:moveTo>
                    <a:pt x="1295" y="353"/>
                  </a:moveTo>
                  <a:cubicBezTo>
                    <a:pt x="924" y="315"/>
                    <a:pt x="1144" y="1"/>
                    <a:pt x="524" y="80"/>
                  </a:cubicBezTo>
                  <a:cubicBezTo>
                    <a:pt x="0" y="224"/>
                    <a:pt x="999" y="622"/>
                    <a:pt x="1295" y="3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0" name="Google Shape;11120;p6"/>
            <p:cNvSpPr/>
            <p:nvPr/>
          </p:nvSpPr>
          <p:spPr>
            <a:xfrm>
              <a:off x="8631001" y="14942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5" y="142"/>
                    <a:pt x="394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1" name="Google Shape;11121;p6"/>
            <p:cNvSpPr/>
            <p:nvPr/>
          </p:nvSpPr>
          <p:spPr>
            <a:xfrm>
              <a:off x="7141010" y="150181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5" y="1"/>
                  </a:moveTo>
                  <a:cubicBezTo>
                    <a:pt x="233" y="21"/>
                    <a:pt x="3" y="3"/>
                    <a:pt x="1" y="92"/>
                  </a:cubicBezTo>
                  <a:cubicBezTo>
                    <a:pt x="150" y="71"/>
                    <a:pt x="379" y="89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2" name="Google Shape;11122;p6"/>
            <p:cNvSpPr/>
            <p:nvPr/>
          </p:nvSpPr>
          <p:spPr>
            <a:xfrm>
              <a:off x="4269886" y="142052"/>
              <a:ext cx="21487" cy="6383"/>
            </a:xfrm>
            <a:custGeom>
              <a:avLst/>
              <a:gdLst/>
              <a:ahLst/>
              <a:cxnLst/>
              <a:rect l="l" t="t" r="r" b="b"/>
              <a:pathLst>
                <a:path w="602" h="212" extrusionOk="0">
                  <a:moveTo>
                    <a:pt x="602" y="181"/>
                  </a:moveTo>
                  <a:lnTo>
                    <a:pt x="602" y="0"/>
                  </a:lnTo>
                  <a:lnTo>
                    <a:pt x="22" y="0"/>
                  </a:lnTo>
                  <a:cubicBezTo>
                    <a:pt x="0" y="161"/>
                    <a:pt x="217" y="212"/>
                    <a:pt x="602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3" name="Google Shape;11123;p6"/>
            <p:cNvSpPr/>
            <p:nvPr/>
          </p:nvSpPr>
          <p:spPr>
            <a:xfrm>
              <a:off x="3103977" y="143949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1" y="26"/>
                  </a:moveTo>
                  <a:cubicBezTo>
                    <a:pt x="238" y="0"/>
                    <a:pt x="0" y="71"/>
                    <a:pt x="99" y="118"/>
                  </a:cubicBezTo>
                  <a:cubicBezTo>
                    <a:pt x="152" y="142"/>
                    <a:pt x="389" y="74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4" name="Google Shape;11124;p6"/>
            <p:cNvSpPr/>
            <p:nvPr/>
          </p:nvSpPr>
          <p:spPr>
            <a:xfrm>
              <a:off x="1438203" y="143949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6"/>
                  </a:moveTo>
                  <a:cubicBezTo>
                    <a:pt x="242" y="0"/>
                    <a:pt x="0" y="71"/>
                    <a:pt x="101" y="118"/>
                  </a:cubicBezTo>
                  <a:cubicBezTo>
                    <a:pt x="157" y="142"/>
                    <a:pt x="393" y="74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5" name="Google Shape;11125;p6"/>
            <p:cNvSpPr/>
            <p:nvPr/>
          </p:nvSpPr>
          <p:spPr>
            <a:xfrm>
              <a:off x="309377" y="14394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2" y="26"/>
                  </a:moveTo>
                  <a:cubicBezTo>
                    <a:pt x="240" y="0"/>
                    <a:pt x="0" y="71"/>
                    <a:pt x="99" y="118"/>
                  </a:cubicBezTo>
                  <a:cubicBezTo>
                    <a:pt x="154" y="142"/>
                    <a:pt x="394" y="74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6" name="Google Shape;11126;p6"/>
            <p:cNvSpPr/>
            <p:nvPr/>
          </p:nvSpPr>
          <p:spPr>
            <a:xfrm>
              <a:off x="4583796" y="141269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2" y="24"/>
                  </a:moveTo>
                  <a:cubicBezTo>
                    <a:pt x="238" y="0"/>
                    <a:pt x="1" y="68"/>
                    <a:pt x="98" y="115"/>
                  </a:cubicBezTo>
                  <a:cubicBezTo>
                    <a:pt x="153" y="140"/>
                    <a:pt x="392" y="71"/>
                    <a:pt x="29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7" name="Google Shape;11127;p6"/>
            <p:cNvSpPr/>
            <p:nvPr/>
          </p:nvSpPr>
          <p:spPr>
            <a:xfrm>
              <a:off x="2198939" y="135639"/>
              <a:ext cx="27626" cy="9966"/>
            </a:xfrm>
            <a:custGeom>
              <a:avLst/>
              <a:gdLst/>
              <a:ahLst/>
              <a:cxnLst/>
              <a:rect l="l" t="t" r="r" b="b"/>
              <a:pathLst>
                <a:path w="774" h="331" extrusionOk="0">
                  <a:moveTo>
                    <a:pt x="1" y="211"/>
                  </a:moveTo>
                  <a:cubicBezTo>
                    <a:pt x="258" y="328"/>
                    <a:pt x="716" y="331"/>
                    <a:pt x="774" y="122"/>
                  </a:cubicBezTo>
                  <a:cubicBezTo>
                    <a:pt x="517" y="2"/>
                    <a:pt x="54" y="1"/>
                    <a:pt x="1" y="2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8" name="Google Shape;11128;p6"/>
            <p:cNvSpPr/>
            <p:nvPr/>
          </p:nvSpPr>
          <p:spPr>
            <a:xfrm>
              <a:off x="8497014" y="136000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5" y="0"/>
                    <a:pt x="170" y="54"/>
                    <a:pt x="1" y="110"/>
                  </a:cubicBezTo>
                  <a:cubicBezTo>
                    <a:pt x="1" y="201"/>
                    <a:pt x="335" y="224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9" name="Google Shape;11129;p6"/>
            <p:cNvSpPr/>
            <p:nvPr/>
          </p:nvSpPr>
          <p:spPr>
            <a:xfrm>
              <a:off x="7801701" y="136151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5"/>
                  </a:moveTo>
                  <a:cubicBezTo>
                    <a:pt x="195" y="54"/>
                    <a:pt x="37" y="1"/>
                    <a:pt x="1" y="105"/>
                  </a:cubicBezTo>
                  <a:cubicBezTo>
                    <a:pt x="1" y="153"/>
                    <a:pt x="157" y="207"/>
                    <a:pt x="195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0" name="Google Shape;11130;p6"/>
            <p:cNvSpPr/>
            <p:nvPr/>
          </p:nvSpPr>
          <p:spPr>
            <a:xfrm>
              <a:off x="4642438" y="136512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1" name="Google Shape;11131;p6"/>
            <p:cNvSpPr/>
            <p:nvPr/>
          </p:nvSpPr>
          <p:spPr>
            <a:xfrm>
              <a:off x="1438203" y="13849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7"/>
                  </a:moveTo>
                  <a:cubicBezTo>
                    <a:pt x="242" y="1"/>
                    <a:pt x="0" y="70"/>
                    <a:pt x="101" y="116"/>
                  </a:cubicBezTo>
                  <a:cubicBezTo>
                    <a:pt x="157" y="142"/>
                    <a:pt x="393" y="73"/>
                    <a:pt x="295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2" name="Google Shape;11132;p6"/>
            <p:cNvSpPr/>
            <p:nvPr/>
          </p:nvSpPr>
          <p:spPr>
            <a:xfrm>
              <a:off x="1407258" y="136392"/>
              <a:ext cx="23985" cy="5992"/>
            </a:xfrm>
            <a:custGeom>
              <a:avLst/>
              <a:gdLst/>
              <a:ahLst/>
              <a:cxnLst/>
              <a:rect l="l" t="t" r="r" b="b"/>
              <a:pathLst>
                <a:path w="672" h="199" extrusionOk="0">
                  <a:moveTo>
                    <a:pt x="580" y="4"/>
                  </a:moveTo>
                  <a:cubicBezTo>
                    <a:pt x="248" y="0"/>
                    <a:pt x="87" y="75"/>
                    <a:pt x="0" y="187"/>
                  </a:cubicBezTo>
                  <a:cubicBezTo>
                    <a:pt x="307" y="178"/>
                    <a:pt x="671" y="199"/>
                    <a:pt x="580" y="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3" name="Google Shape;11133;p6"/>
            <p:cNvSpPr/>
            <p:nvPr/>
          </p:nvSpPr>
          <p:spPr>
            <a:xfrm>
              <a:off x="226857" y="13849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3" y="27"/>
                  </a:moveTo>
                  <a:cubicBezTo>
                    <a:pt x="238" y="1"/>
                    <a:pt x="0" y="70"/>
                    <a:pt x="100" y="116"/>
                  </a:cubicBezTo>
                  <a:cubicBezTo>
                    <a:pt x="150" y="142"/>
                    <a:pt x="392" y="73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4" name="Google Shape;11134;p6"/>
            <p:cNvSpPr/>
            <p:nvPr/>
          </p:nvSpPr>
          <p:spPr>
            <a:xfrm>
              <a:off x="8648419" y="130310"/>
              <a:ext cx="27555" cy="10147"/>
            </a:xfrm>
            <a:custGeom>
              <a:avLst/>
              <a:gdLst/>
              <a:ahLst/>
              <a:cxnLst/>
              <a:rect l="l" t="t" r="r" b="b"/>
              <a:pathLst>
                <a:path w="772" h="337" extrusionOk="0">
                  <a:moveTo>
                    <a:pt x="771" y="299"/>
                  </a:moveTo>
                  <a:lnTo>
                    <a:pt x="771" y="26"/>
                  </a:lnTo>
                  <a:cubicBezTo>
                    <a:pt x="330" y="0"/>
                    <a:pt x="47" y="47"/>
                    <a:pt x="1" y="208"/>
                  </a:cubicBezTo>
                  <a:cubicBezTo>
                    <a:pt x="258" y="236"/>
                    <a:pt x="366" y="337"/>
                    <a:pt x="771" y="2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5" name="Google Shape;11135;p6"/>
            <p:cNvSpPr/>
            <p:nvPr/>
          </p:nvSpPr>
          <p:spPr>
            <a:xfrm>
              <a:off x="8022027" y="133441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2"/>
                  </a:moveTo>
                  <a:cubicBezTo>
                    <a:pt x="193" y="53"/>
                    <a:pt x="39" y="1"/>
                    <a:pt x="1" y="102"/>
                  </a:cubicBezTo>
                  <a:cubicBezTo>
                    <a:pt x="1" y="153"/>
                    <a:pt x="156" y="205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6" name="Google Shape;11136;p6"/>
            <p:cNvSpPr/>
            <p:nvPr/>
          </p:nvSpPr>
          <p:spPr>
            <a:xfrm>
              <a:off x="7719075" y="125583"/>
              <a:ext cx="29946" cy="13760"/>
            </a:xfrm>
            <a:custGeom>
              <a:avLst/>
              <a:gdLst/>
              <a:ahLst/>
              <a:cxnLst/>
              <a:rect l="l" t="t" r="r" b="b"/>
              <a:pathLst>
                <a:path w="839" h="457" extrusionOk="0">
                  <a:moveTo>
                    <a:pt x="196" y="456"/>
                  </a:moveTo>
                  <a:lnTo>
                    <a:pt x="581" y="456"/>
                  </a:lnTo>
                  <a:cubicBezTo>
                    <a:pt x="683" y="222"/>
                    <a:pt x="838" y="138"/>
                    <a:pt x="388" y="0"/>
                  </a:cubicBezTo>
                  <a:cubicBezTo>
                    <a:pt x="529" y="248"/>
                    <a:pt x="5" y="183"/>
                    <a:pt x="0" y="365"/>
                  </a:cubicBezTo>
                  <a:cubicBezTo>
                    <a:pt x="120" y="369"/>
                    <a:pt x="231" y="378"/>
                    <a:pt x="196" y="4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7" name="Google Shape;11137;p6"/>
            <p:cNvSpPr/>
            <p:nvPr/>
          </p:nvSpPr>
          <p:spPr>
            <a:xfrm>
              <a:off x="7650297" y="130701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3"/>
                  </a:moveTo>
                  <a:cubicBezTo>
                    <a:pt x="196" y="52"/>
                    <a:pt x="40" y="0"/>
                    <a:pt x="0" y="103"/>
                  </a:cubicBezTo>
                  <a:cubicBezTo>
                    <a:pt x="0" y="153"/>
                    <a:pt x="157" y="208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8" name="Google Shape;11138;p6"/>
            <p:cNvSpPr/>
            <p:nvPr/>
          </p:nvSpPr>
          <p:spPr>
            <a:xfrm>
              <a:off x="4329313" y="123746"/>
              <a:ext cx="58857" cy="12797"/>
            </a:xfrm>
            <a:custGeom>
              <a:avLst/>
              <a:gdLst/>
              <a:ahLst/>
              <a:cxnLst/>
              <a:rect l="l" t="t" r="r" b="b"/>
              <a:pathLst>
                <a:path w="1649" h="425" extrusionOk="0">
                  <a:moveTo>
                    <a:pt x="674" y="424"/>
                  </a:moveTo>
                  <a:cubicBezTo>
                    <a:pt x="1648" y="60"/>
                    <a:pt x="1" y="0"/>
                    <a:pt x="674" y="4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9" name="Google Shape;11139;p6"/>
            <p:cNvSpPr/>
            <p:nvPr/>
          </p:nvSpPr>
          <p:spPr>
            <a:xfrm>
              <a:off x="4669956" y="131093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5" y="20"/>
                    <a:pt x="5" y="1"/>
                    <a:pt x="0" y="92"/>
                  </a:cubicBezTo>
                  <a:cubicBezTo>
                    <a:pt x="149" y="71"/>
                    <a:pt x="379" y="88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0" name="Google Shape;11140;p6"/>
            <p:cNvSpPr/>
            <p:nvPr/>
          </p:nvSpPr>
          <p:spPr>
            <a:xfrm>
              <a:off x="4133115" y="128323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1" name="Google Shape;11141;p6"/>
            <p:cNvSpPr/>
            <p:nvPr/>
          </p:nvSpPr>
          <p:spPr>
            <a:xfrm>
              <a:off x="3114292" y="127991"/>
              <a:ext cx="7031" cy="6142"/>
            </a:xfrm>
            <a:custGeom>
              <a:avLst/>
              <a:gdLst/>
              <a:ahLst/>
              <a:cxnLst/>
              <a:rect l="l" t="t" r="r" b="b"/>
              <a:pathLst>
                <a:path w="197" h="204" extrusionOk="0">
                  <a:moveTo>
                    <a:pt x="197" y="103"/>
                  </a:moveTo>
                  <a:cubicBezTo>
                    <a:pt x="197" y="52"/>
                    <a:pt x="40" y="0"/>
                    <a:pt x="2" y="103"/>
                  </a:cubicBezTo>
                  <a:cubicBezTo>
                    <a:pt x="1" y="153"/>
                    <a:pt x="159" y="204"/>
                    <a:pt x="197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2" name="Google Shape;11142;p6"/>
            <p:cNvSpPr/>
            <p:nvPr/>
          </p:nvSpPr>
          <p:spPr>
            <a:xfrm>
              <a:off x="1407294" y="125221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4" y="104"/>
                  </a:moveTo>
                  <a:cubicBezTo>
                    <a:pt x="195" y="53"/>
                    <a:pt x="39" y="1"/>
                    <a:pt x="1" y="104"/>
                  </a:cubicBezTo>
                  <a:cubicBezTo>
                    <a:pt x="1" y="155"/>
                    <a:pt x="157" y="207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3" name="Google Shape;11143;p6"/>
            <p:cNvSpPr/>
            <p:nvPr/>
          </p:nvSpPr>
          <p:spPr>
            <a:xfrm>
              <a:off x="8841083" y="116821"/>
              <a:ext cx="27804" cy="18427"/>
            </a:xfrm>
            <a:custGeom>
              <a:avLst/>
              <a:gdLst/>
              <a:ahLst/>
              <a:cxnLst/>
              <a:rect l="l" t="t" r="r" b="b"/>
              <a:pathLst>
                <a:path w="779" h="612" extrusionOk="0">
                  <a:moveTo>
                    <a:pt x="1" y="291"/>
                  </a:moveTo>
                  <a:cubicBezTo>
                    <a:pt x="779" y="611"/>
                    <a:pt x="456" y="0"/>
                    <a:pt x="1" y="2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4" name="Google Shape;11144;p6"/>
            <p:cNvSpPr/>
            <p:nvPr/>
          </p:nvSpPr>
          <p:spPr>
            <a:xfrm>
              <a:off x="6562802" y="122481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2" y="103"/>
                  </a:moveTo>
                  <a:cubicBezTo>
                    <a:pt x="193" y="54"/>
                    <a:pt x="39" y="0"/>
                    <a:pt x="2" y="103"/>
                  </a:cubicBezTo>
                  <a:cubicBezTo>
                    <a:pt x="0" y="154"/>
                    <a:pt x="157" y="208"/>
                    <a:pt x="19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5" name="Google Shape;11145;p6"/>
            <p:cNvSpPr/>
            <p:nvPr/>
          </p:nvSpPr>
          <p:spPr>
            <a:xfrm>
              <a:off x="8810067" y="122090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6"/>
                  </a:moveTo>
                  <a:cubicBezTo>
                    <a:pt x="153" y="141"/>
                    <a:pt x="392" y="72"/>
                    <a:pt x="291" y="25"/>
                  </a:cubicBezTo>
                  <a:cubicBezTo>
                    <a:pt x="238" y="0"/>
                    <a:pt x="0" y="71"/>
                    <a:pt x="9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6" name="Google Shape;11146;p6"/>
            <p:cNvSpPr/>
            <p:nvPr/>
          </p:nvSpPr>
          <p:spPr>
            <a:xfrm>
              <a:off x="2243482" y="122090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5" y="26"/>
                  </a:moveTo>
                  <a:cubicBezTo>
                    <a:pt x="240" y="0"/>
                    <a:pt x="1" y="71"/>
                    <a:pt x="104" y="118"/>
                  </a:cubicBezTo>
                  <a:cubicBezTo>
                    <a:pt x="156" y="143"/>
                    <a:pt x="395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7" name="Google Shape;11147;p6"/>
            <p:cNvSpPr/>
            <p:nvPr/>
          </p:nvSpPr>
          <p:spPr>
            <a:xfrm>
              <a:off x="1166516" y="122873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6" y="21"/>
                    <a:pt x="5" y="2"/>
                    <a:pt x="1" y="92"/>
                  </a:cubicBezTo>
                  <a:cubicBezTo>
                    <a:pt x="151" y="71"/>
                    <a:pt x="379" y="89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8" name="Google Shape;11148;p6"/>
            <p:cNvSpPr/>
            <p:nvPr/>
          </p:nvSpPr>
          <p:spPr>
            <a:xfrm>
              <a:off x="853106" y="12209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2" y="116"/>
                  </a:moveTo>
                  <a:cubicBezTo>
                    <a:pt x="155" y="141"/>
                    <a:pt x="392" y="72"/>
                    <a:pt x="292" y="25"/>
                  </a:cubicBezTo>
                  <a:cubicBezTo>
                    <a:pt x="242" y="0"/>
                    <a:pt x="1" y="71"/>
                    <a:pt x="102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9" name="Google Shape;11149;p6"/>
            <p:cNvSpPr/>
            <p:nvPr/>
          </p:nvSpPr>
          <p:spPr>
            <a:xfrm>
              <a:off x="8944269" y="114503"/>
              <a:ext cx="23914" cy="5992"/>
            </a:xfrm>
            <a:custGeom>
              <a:avLst/>
              <a:gdLst/>
              <a:ahLst/>
              <a:cxnLst/>
              <a:rect l="l" t="t" r="r" b="b"/>
              <a:pathLst>
                <a:path w="670" h="199" extrusionOk="0">
                  <a:moveTo>
                    <a:pt x="582" y="6"/>
                  </a:moveTo>
                  <a:cubicBezTo>
                    <a:pt x="249" y="0"/>
                    <a:pt x="87" y="76"/>
                    <a:pt x="1" y="187"/>
                  </a:cubicBezTo>
                  <a:cubicBezTo>
                    <a:pt x="304" y="179"/>
                    <a:pt x="669" y="199"/>
                    <a:pt x="582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0" name="Google Shape;11150;p6"/>
            <p:cNvSpPr/>
            <p:nvPr/>
          </p:nvSpPr>
          <p:spPr>
            <a:xfrm>
              <a:off x="8824166" y="114352"/>
              <a:ext cx="23914" cy="5781"/>
            </a:xfrm>
            <a:custGeom>
              <a:avLst/>
              <a:gdLst/>
              <a:ahLst/>
              <a:cxnLst/>
              <a:rect l="l" t="t" r="r" b="b"/>
              <a:pathLst>
                <a:path w="670" h="192" extrusionOk="0">
                  <a:moveTo>
                    <a:pt x="475" y="192"/>
                  </a:moveTo>
                  <a:cubicBezTo>
                    <a:pt x="475" y="101"/>
                    <a:pt x="633" y="85"/>
                    <a:pt x="669" y="11"/>
                  </a:cubicBezTo>
                  <a:cubicBezTo>
                    <a:pt x="365" y="21"/>
                    <a:pt x="1" y="0"/>
                    <a:pt x="91" y="1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1" name="Google Shape;11151;p6"/>
            <p:cNvSpPr/>
            <p:nvPr/>
          </p:nvSpPr>
          <p:spPr>
            <a:xfrm>
              <a:off x="2949146" y="109234"/>
              <a:ext cx="13813" cy="10900"/>
            </a:xfrm>
            <a:custGeom>
              <a:avLst/>
              <a:gdLst/>
              <a:ahLst/>
              <a:cxnLst/>
              <a:rect l="l" t="t" r="r" b="b"/>
              <a:pathLst>
                <a:path w="387" h="362" extrusionOk="0">
                  <a:moveTo>
                    <a:pt x="387" y="0"/>
                  </a:moveTo>
                  <a:lnTo>
                    <a:pt x="0" y="0"/>
                  </a:lnTo>
                  <a:lnTo>
                    <a:pt x="0" y="362"/>
                  </a:lnTo>
                  <a:lnTo>
                    <a:pt x="387" y="36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2" name="Google Shape;11152;p6"/>
            <p:cNvSpPr/>
            <p:nvPr/>
          </p:nvSpPr>
          <p:spPr>
            <a:xfrm>
              <a:off x="6793264" y="113901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0" y="1"/>
                    <a:pt x="1" y="70"/>
                    <a:pt x="97" y="117"/>
                  </a:cubicBezTo>
                  <a:cubicBezTo>
                    <a:pt x="155" y="142"/>
                    <a:pt x="392" y="71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3" name="Google Shape;11153;p6"/>
            <p:cNvSpPr/>
            <p:nvPr/>
          </p:nvSpPr>
          <p:spPr>
            <a:xfrm>
              <a:off x="8276688" y="111913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7" y="22"/>
                    <a:pt x="7" y="4"/>
                    <a:pt x="1" y="92"/>
                  </a:cubicBezTo>
                  <a:cubicBezTo>
                    <a:pt x="150" y="71"/>
                    <a:pt x="383" y="90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4" name="Google Shape;11154;p6"/>
            <p:cNvSpPr/>
            <p:nvPr/>
          </p:nvSpPr>
          <p:spPr>
            <a:xfrm>
              <a:off x="6576615" y="111462"/>
              <a:ext cx="20595" cy="3704"/>
            </a:xfrm>
            <a:custGeom>
              <a:avLst/>
              <a:gdLst/>
              <a:ahLst/>
              <a:cxnLst/>
              <a:rect l="l" t="t" r="r" b="b"/>
              <a:pathLst>
                <a:path w="577" h="123" extrusionOk="0">
                  <a:moveTo>
                    <a:pt x="577" y="15"/>
                  </a:moveTo>
                  <a:cubicBezTo>
                    <a:pt x="351" y="28"/>
                    <a:pt x="28" y="1"/>
                    <a:pt x="1" y="107"/>
                  </a:cubicBezTo>
                  <a:cubicBezTo>
                    <a:pt x="227" y="92"/>
                    <a:pt x="547" y="122"/>
                    <a:pt x="577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5" name="Google Shape;11155;p6"/>
            <p:cNvSpPr/>
            <p:nvPr/>
          </p:nvSpPr>
          <p:spPr>
            <a:xfrm>
              <a:off x="8896156" y="106133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3"/>
                  </a:moveTo>
                  <a:cubicBezTo>
                    <a:pt x="194" y="53"/>
                    <a:pt x="38" y="0"/>
                    <a:pt x="0" y="103"/>
                  </a:cubicBezTo>
                  <a:cubicBezTo>
                    <a:pt x="0" y="153"/>
                    <a:pt x="156" y="205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6" name="Google Shape;11156;p6"/>
            <p:cNvSpPr/>
            <p:nvPr/>
          </p:nvSpPr>
          <p:spPr>
            <a:xfrm>
              <a:off x="8743823" y="106404"/>
              <a:ext cx="21558" cy="6504"/>
            </a:xfrm>
            <a:custGeom>
              <a:avLst/>
              <a:gdLst/>
              <a:ahLst/>
              <a:cxnLst/>
              <a:rect l="l" t="t" r="r" b="b"/>
              <a:pathLst>
                <a:path w="604" h="216" extrusionOk="0">
                  <a:moveTo>
                    <a:pt x="603" y="183"/>
                  </a:moveTo>
                  <a:lnTo>
                    <a:pt x="603" y="0"/>
                  </a:lnTo>
                  <a:lnTo>
                    <a:pt x="26" y="0"/>
                  </a:lnTo>
                  <a:cubicBezTo>
                    <a:pt x="0" y="166"/>
                    <a:pt x="219" y="216"/>
                    <a:pt x="603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7" name="Google Shape;11157;p6"/>
            <p:cNvSpPr/>
            <p:nvPr/>
          </p:nvSpPr>
          <p:spPr>
            <a:xfrm>
              <a:off x="1453300" y="93367"/>
              <a:ext cx="37049" cy="15898"/>
            </a:xfrm>
            <a:custGeom>
              <a:avLst/>
              <a:gdLst/>
              <a:ahLst/>
              <a:cxnLst/>
              <a:rect l="l" t="t" r="r" b="b"/>
              <a:pathLst>
                <a:path w="1038" h="528" extrusionOk="0">
                  <a:moveTo>
                    <a:pt x="835" y="527"/>
                  </a:moveTo>
                  <a:cubicBezTo>
                    <a:pt x="1038" y="0"/>
                    <a:pt x="0" y="487"/>
                    <a:pt x="835" y="5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8" name="Google Shape;11158;p6"/>
            <p:cNvSpPr/>
            <p:nvPr/>
          </p:nvSpPr>
          <p:spPr>
            <a:xfrm>
              <a:off x="8214763" y="95504"/>
              <a:ext cx="30017" cy="11020"/>
            </a:xfrm>
            <a:custGeom>
              <a:avLst/>
              <a:gdLst/>
              <a:ahLst/>
              <a:cxnLst/>
              <a:rect l="l" t="t" r="r" b="b"/>
              <a:pathLst>
                <a:path w="841" h="366" extrusionOk="0">
                  <a:moveTo>
                    <a:pt x="578" y="1"/>
                  </a:moveTo>
                  <a:cubicBezTo>
                    <a:pt x="748" y="293"/>
                    <a:pt x="79" y="188"/>
                    <a:pt x="1" y="365"/>
                  </a:cubicBezTo>
                  <a:lnTo>
                    <a:pt x="771" y="365"/>
                  </a:lnTo>
                  <a:cubicBezTo>
                    <a:pt x="738" y="229"/>
                    <a:pt x="840" y="30"/>
                    <a:pt x="57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9" name="Google Shape;11159;p6"/>
            <p:cNvSpPr/>
            <p:nvPr/>
          </p:nvSpPr>
          <p:spPr>
            <a:xfrm>
              <a:off x="6590249" y="103724"/>
              <a:ext cx="13849" cy="2710"/>
            </a:xfrm>
            <a:custGeom>
              <a:avLst/>
              <a:gdLst/>
              <a:ahLst/>
              <a:cxnLst/>
              <a:rect l="l" t="t" r="r" b="b"/>
              <a:pathLst>
                <a:path w="388" h="90" extrusionOk="0">
                  <a:moveTo>
                    <a:pt x="388" y="1"/>
                  </a:moveTo>
                  <a:cubicBezTo>
                    <a:pt x="239" y="20"/>
                    <a:pt x="8" y="3"/>
                    <a:pt x="0" y="89"/>
                  </a:cubicBezTo>
                  <a:cubicBezTo>
                    <a:pt x="153" y="70"/>
                    <a:pt x="384" y="88"/>
                    <a:pt x="3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0" name="Google Shape;11160;p6"/>
            <p:cNvSpPr/>
            <p:nvPr/>
          </p:nvSpPr>
          <p:spPr>
            <a:xfrm>
              <a:off x="5127490" y="102971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4" y="26"/>
                  </a:moveTo>
                  <a:cubicBezTo>
                    <a:pt x="241" y="1"/>
                    <a:pt x="1" y="69"/>
                    <a:pt x="103" y="114"/>
                  </a:cubicBezTo>
                  <a:cubicBezTo>
                    <a:pt x="156" y="143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1" name="Google Shape;11161;p6"/>
            <p:cNvSpPr/>
            <p:nvPr/>
          </p:nvSpPr>
          <p:spPr>
            <a:xfrm>
              <a:off x="2191979" y="98274"/>
              <a:ext cx="22665" cy="8250"/>
            </a:xfrm>
            <a:custGeom>
              <a:avLst/>
              <a:gdLst/>
              <a:ahLst/>
              <a:cxnLst/>
              <a:rect l="l" t="t" r="r" b="b"/>
              <a:pathLst>
                <a:path w="635" h="274" extrusionOk="0">
                  <a:moveTo>
                    <a:pt x="1" y="273"/>
                  </a:moveTo>
                  <a:lnTo>
                    <a:pt x="385" y="273"/>
                  </a:lnTo>
                  <a:cubicBezTo>
                    <a:pt x="400" y="157"/>
                    <a:pt x="635" y="146"/>
                    <a:pt x="578" y="0"/>
                  </a:cubicBezTo>
                  <a:lnTo>
                    <a:pt x="0" y="0"/>
                  </a:lnTo>
                  <a:cubicBezTo>
                    <a:pt x="1" y="92"/>
                    <a:pt x="1" y="182"/>
                    <a:pt x="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2" name="Google Shape;11162;p6"/>
            <p:cNvSpPr/>
            <p:nvPr/>
          </p:nvSpPr>
          <p:spPr>
            <a:xfrm>
              <a:off x="8803072" y="100231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2" y="117"/>
                  </a:moveTo>
                  <a:cubicBezTo>
                    <a:pt x="157" y="140"/>
                    <a:pt x="395" y="72"/>
                    <a:pt x="295" y="25"/>
                  </a:cubicBezTo>
                  <a:cubicBezTo>
                    <a:pt x="242" y="0"/>
                    <a:pt x="0" y="71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3" name="Google Shape;11163;p6"/>
            <p:cNvSpPr/>
            <p:nvPr/>
          </p:nvSpPr>
          <p:spPr>
            <a:xfrm>
              <a:off x="6934854" y="91259"/>
              <a:ext cx="20309" cy="13550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5" y="415"/>
                  </a:moveTo>
                  <a:cubicBezTo>
                    <a:pt x="387" y="359"/>
                    <a:pt x="405" y="306"/>
                    <a:pt x="569" y="323"/>
                  </a:cubicBezTo>
                  <a:lnTo>
                    <a:pt x="569" y="142"/>
                  </a:lnTo>
                  <a:cubicBezTo>
                    <a:pt x="95" y="1"/>
                    <a:pt x="1" y="450"/>
                    <a:pt x="375" y="4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4" name="Google Shape;11164;p6"/>
            <p:cNvSpPr/>
            <p:nvPr/>
          </p:nvSpPr>
          <p:spPr>
            <a:xfrm>
              <a:off x="6136034" y="98124"/>
              <a:ext cx="23950" cy="5992"/>
            </a:xfrm>
            <a:custGeom>
              <a:avLst/>
              <a:gdLst/>
              <a:ahLst/>
              <a:cxnLst/>
              <a:rect l="l" t="t" r="r" b="b"/>
              <a:pathLst>
                <a:path w="671" h="199" extrusionOk="0">
                  <a:moveTo>
                    <a:pt x="579" y="5"/>
                  </a:moveTo>
                  <a:cubicBezTo>
                    <a:pt x="248" y="0"/>
                    <a:pt x="83" y="76"/>
                    <a:pt x="0" y="187"/>
                  </a:cubicBezTo>
                  <a:cubicBezTo>
                    <a:pt x="303" y="178"/>
                    <a:pt x="670" y="198"/>
                    <a:pt x="579" y="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5" name="Google Shape;11165;p6"/>
            <p:cNvSpPr/>
            <p:nvPr/>
          </p:nvSpPr>
          <p:spPr>
            <a:xfrm>
              <a:off x="7863662" y="90055"/>
              <a:ext cx="33587" cy="17313"/>
            </a:xfrm>
            <a:custGeom>
              <a:avLst/>
              <a:gdLst/>
              <a:ahLst/>
              <a:cxnLst/>
              <a:rect l="l" t="t" r="r" b="b"/>
              <a:pathLst>
                <a:path w="941" h="575" extrusionOk="0">
                  <a:moveTo>
                    <a:pt x="1" y="92"/>
                  </a:moveTo>
                  <a:lnTo>
                    <a:pt x="1" y="275"/>
                  </a:lnTo>
                  <a:cubicBezTo>
                    <a:pt x="357" y="575"/>
                    <a:pt x="941" y="0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6" name="Google Shape;11166;p6"/>
            <p:cNvSpPr/>
            <p:nvPr/>
          </p:nvSpPr>
          <p:spPr>
            <a:xfrm>
              <a:off x="6552344" y="9749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6"/>
                  </a:moveTo>
                  <a:cubicBezTo>
                    <a:pt x="238" y="0"/>
                    <a:pt x="1" y="71"/>
                    <a:pt x="100" y="116"/>
                  </a:cubicBezTo>
                  <a:cubicBezTo>
                    <a:pt x="154" y="142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7" name="Google Shape;11167;p6"/>
            <p:cNvSpPr/>
            <p:nvPr/>
          </p:nvSpPr>
          <p:spPr>
            <a:xfrm>
              <a:off x="4370609" y="79005"/>
              <a:ext cx="37763" cy="26828"/>
            </a:xfrm>
            <a:custGeom>
              <a:avLst/>
              <a:gdLst/>
              <a:ahLst/>
              <a:cxnLst/>
              <a:rect l="l" t="t" r="r" b="b"/>
              <a:pathLst>
                <a:path w="1058" h="891" extrusionOk="0">
                  <a:moveTo>
                    <a:pt x="1058" y="549"/>
                  </a:moveTo>
                  <a:lnTo>
                    <a:pt x="1058" y="367"/>
                  </a:lnTo>
                  <a:cubicBezTo>
                    <a:pt x="280" y="1"/>
                    <a:pt x="0" y="891"/>
                    <a:pt x="1058" y="5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8" name="Google Shape;11168;p6"/>
            <p:cNvSpPr/>
            <p:nvPr/>
          </p:nvSpPr>
          <p:spPr>
            <a:xfrm>
              <a:off x="9080076" y="87315"/>
              <a:ext cx="22700" cy="8220"/>
            </a:xfrm>
            <a:custGeom>
              <a:avLst/>
              <a:gdLst/>
              <a:ahLst/>
              <a:cxnLst/>
              <a:rect l="l" t="t" r="r" b="b"/>
              <a:pathLst>
                <a:path w="636" h="273" extrusionOk="0">
                  <a:moveTo>
                    <a:pt x="634" y="0"/>
                  </a:moveTo>
                  <a:lnTo>
                    <a:pt x="249" y="0"/>
                  </a:lnTo>
                  <a:cubicBezTo>
                    <a:pt x="236" y="116"/>
                    <a:pt x="1" y="125"/>
                    <a:pt x="54" y="273"/>
                  </a:cubicBezTo>
                  <a:lnTo>
                    <a:pt x="635" y="273"/>
                  </a:lnTo>
                  <a:cubicBezTo>
                    <a:pt x="634" y="183"/>
                    <a:pt x="634" y="91"/>
                    <a:pt x="6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9" name="Google Shape;11169;p6"/>
            <p:cNvSpPr/>
            <p:nvPr/>
          </p:nvSpPr>
          <p:spPr>
            <a:xfrm>
              <a:off x="72026" y="8969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4"/>
                  </a:moveTo>
                  <a:cubicBezTo>
                    <a:pt x="194" y="53"/>
                    <a:pt x="39" y="1"/>
                    <a:pt x="1" y="104"/>
                  </a:cubicBezTo>
                  <a:cubicBezTo>
                    <a:pt x="1" y="152"/>
                    <a:pt x="157" y="207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0" name="Google Shape;11170;p6"/>
            <p:cNvSpPr/>
            <p:nvPr/>
          </p:nvSpPr>
          <p:spPr>
            <a:xfrm>
              <a:off x="8724086" y="86953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3" y="103"/>
                  </a:moveTo>
                  <a:cubicBezTo>
                    <a:pt x="194" y="53"/>
                    <a:pt x="37" y="0"/>
                    <a:pt x="1" y="103"/>
                  </a:cubicBezTo>
                  <a:cubicBezTo>
                    <a:pt x="1" y="154"/>
                    <a:pt x="159" y="207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1" name="Google Shape;11171;p6"/>
            <p:cNvSpPr/>
            <p:nvPr/>
          </p:nvSpPr>
          <p:spPr>
            <a:xfrm>
              <a:off x="8373378" y="79125"/>
              <a:ext cx="39583" cy="16801"/>
            </a:xfrm>
            <a:custGeom>
              <a:avLst/>
              <a:gdLst/>
              <a:ahLst/>
              <a:cxnLst/>
              <a:rect l="l" t="t" r="r" b="b"/>
              <a:pathLst>
                <a:path w="1109" h="558" extrusionOk="0">
                  <a:moveTo>
                    <a:pt x="954" y="455"/>
                  </a:moveTo>
                  <a:cubicBezTo>
                    <a:pt x="1109" y="142"/>
                    <a:pt x="776" y="57"/>
                    <a:pt x="378" y="1"/>
                  </a:cubicBezTo>
                  <a:cubicBezTo>
                    <a:pt x="0" y="174"/>
                    <a:pt x="175" y="558"/>
                    <a:pt x="954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2" name="Google Shape;11172;p6"/>
            <p:cNvSpPr/>
            <p:nvPr/>
          </p:nvSpPr>
          <p:spPr>
            <a:xfrm>
              <a:off x="5719368" y="89302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4" y="25"/>
                  </a:moveTo>
                  <a:cubicBezTo>
                    <a:pt x="242" y="1"/>
                    <a:pt x="1" y="70"/>
                    <a:pt x="104" y="115"/>
                  </a:cubicBezTo>
                  <a:cubicBezTo>
                    <a:pt x="157" y="142"/>
                    <a:pt x="396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3" name="Google Shape;11173;p6"/>
            <p:cNvSpPr/>
            <p:nvPr/>
          </p:nvSpPr>
          <p:spPr>
            <a:xfrm>
              <a:off x="749886" y="89302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4" y="25"/>
                  </a:moveTo>
                  <a:cubicBezTo>
                    <a:pt x="240" y="1"/>
                    <a:pt x="0" y="70"/>
                    <a:pt x="98" y="115"/>
                  </a:cubicBezTo>
                  <a:cubicBezTo>
                    <a:pt x="155" y="142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4" name="Google Shape;11174;p6"/>
            <p:cNvSpPr/>
            <p:nvPr/>
          </p:nvSpPr>
          <p:spPr>
            <a:xfrm>
              <a:off x="8799859" y="87315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5" y="21"/>
                    <a:pt x="3" y="1"/>
                    <a:pt x="0" y="91"/>
                  </a:cubicBezTo>
                  <a:cubicBezTo>
                    <a:pt x="149" y="72"/>
                    <a:pt x="379" y="89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5" name="Google Shape;11175;p6"/>
            <p:cNvSpPr/>
            <p:nvPr/>
          </p:nvSpPr>
          <p:spPr>
            <a:xfrm>
              <a:off x="6459581" y="65606"/>
              <a:ext cx="52754" cy="24479"/>
            </a:xfrm>
            <a:custGeom>
              <a:avLst/>
              <a:gdLst/>
              <a:ahLst/>
              <a:cxnLst/>
              <a:rect l="l" t="t" r="r" b="b"/>
              <a:pathLst>
                <a:path w="1478" h="813" extrusionOk="0">
                  <a:moveTo>
                    <a:pt x="1" y="812"/>
                  </a:moveTo>
                  <a:cubicBezTo>
                    <a:pt x="1477" y="679"/>
                    <a:pt x="31" y="0"/>
                    <a:pt x="1" y="8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6" name="Google Shape;11176;p6"/>
            <p:cNvSpPr/>
            <p:nvPr/>
          </p:nvSpPr>
          <p:spPr>
            <a:xfrm>
              <a:off x="729291" y="8656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1" y="25"/>
                  </a:moveTo>
                  <a:cubicBezTo>
                    <a:pt x="242" y="0"/>
                    <a:pt x="0" y="69"/>
                    <a:pt x="99" y="116"/>
                  </a:cubicBezTo>
                  <a:cubicBezTo>
                    <a:pt x="153" y="143"/>
                    <a:pt x="392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7" name="Google Shape;11177;p6"/>
            <p:cNvSpPr/>
            <p:nvPr/>
          </p:nvSpPr>
          <p:spPr>
            <a:xfrm>
              <a:off x="3272656" y="78764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1"/>
                  </a:moveTo>
                  <a:cubicBezTo>
                    <a:pt x="197" y="53"/>
                    <a:pt x="40" y="1"/>
                    <a:pt x="2" y="101"/>
                  </a:cubicBezTo>
                  <a:cubicBezTo>
                    <a:pt x="1" y="154"/>
                    <a:pt x="159" y="206"/>
                    <a:pt x="195" y="1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8" name="Google Shape;11178;p6"/>
            <p:cNvSpPr/>
            <p:nvPr/>
          </p:nvSpPr>
          <p:spPr>
            <a:xfrm>
              <a:off x="7017123" y="73615"/>
              <a:ext cx="22558" cy="8220"/>
            </a:xfrm>
            <a:custGeom>
              <a:avLst/>
              <a:gdLst/>
              <a:ahLst/>
              <a:cxnLst/>
              <a:rect l="l" t="t" r="r" b="b"/>
              <a:pathLst>
                <a:path w="632" h="273" extrusionOk="0">
                  <a:moveTo>
                    <a:pt x="577" y="1"/>
                  </a:moveTo>
                  <a:lnTo>
                    <a:pt x="1" y="1"/>
                  </a:lnTo>
                  <a:lnTo>
                    <a:pt x="1" y="272"/>
                  </a:lnTo>
                  <a:lnTo>
                    <a:pt x="386" y="272"/>
                  </a:lnTo>
                  <a:cubicBezTo>
                    <a:pt x="396" y="159"/>
                    <a:pt x="631" y="148"/>
                    <a:pt x="5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9" name="Google Shape;11179;p6"/>
            <p:cNvSpPr/>
            <p:nvPr/>
          </p:nvSpPr>
          <p:spPr>
            <a:xfrm>
              <a:off x="6700465" y="73676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579" y="91"/>
                  </a:moveTo>
                  <a:cubicBezTo>
                    <a:pt x="386" y="93"/>
                    <a:pt x="349" y="17"/>
                    <a:pt x="192" y="0"/>
                  </a:cubicBezTo>
                  <a:cubicBezTo>
                    <a:pt x="192" y="91"/>
                    <a:pt x="37" y="107"/>
                    <a:pt x="1" y="183"/>
                  </a:cubicBezTo>
                  <a:cubicBezTo>
                    <a:pt x="192" y="183"/>
                    <a:pt x="230" y="256"/>
                    <a:pt x="386" y="272"/>
                  </a:cubicBezTo>
                  <a:cubicBezTo>
                    <a:pt x="386" y="183"/>
                    <a:pt x="542" y="165"/>
                    <a:pt x="579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0" name="Google Shape;11180;p6"/>
            <p:cNvSpPr/>
            <p:nvPr/>
          </p:nvSpPr>
          <p:spPr>
            <a:xfrm>
              <a:off x="3668300" y="78372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3" y="27"/>
                  </a:moveTo>
                  <a:cubicBezTo>
                    <a:pt x="240" y="1"/>
                    <a:pt x="1" y="70"/>
                    <a:pt x="102" y="116"/>
                  </a:cubicBezTo>
                  <a:cubicBezTo>
                    <a:pt x="153" y="140"/>
                    <a:pt x="395" y="71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1" name="Google Shape;11181;p6"/>
            <p:cNvSpPr/>
            <p:nvPr/>
          </p:nvSpPr>
          <p:spPr>
            <a:xfrm>
              <a:off x="2267753" y="76054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4" y="104"/>
                  </a:moveTo>
                  <a:cubicBezTo>
                    <a:pt x="195" y="53"/>
                    <a:pt x="39" y="1"/>
                    <a:pt x="2" y="104"/>
                  </a:cubicBezTo>
                  <a:cubicBezTo>
                    <a:pt x="1" y="152"/>
                    <a:pt x="156" y="206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2" name="Google Shape;11182;p6"/>
            <p:cNvSpPr/>
            <p:nvPr/>
          </p:nvSpPr>
          <p:spPr>
            <a:xfrm>
              <a:off x="8169898" y="75663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5" y="25"/>
                  </a:moveTo>
                  <a:cubicBezTo>
                    <a:pt x="240" y="1"/>
                    <a:pt x="1" y="69"/>
                    <a:pt x="101" y="117"/>
                  </a:cubicBezTo>
                  <a:cubicBezTo>
                    <a:pt x="154" y="140"/>
                    <a:pt x="392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3" name="Google Shape;11183;p6"/>
            <p:cNvSpPr/>
            <p:nvPr/>
          </p:nvSpPr>
          <p:spPr>
            <a:xfrm>
              <a:off x="330042" y="75663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5"/>
                  </a:moveTo>
                  <a:cubicBezTo>
                    <a:pt x="241" y="1"/>
                    <a:pt x="1" y="69"/>
                    <a:pt x="100" y="117"/>
                  </a:cubicBezTo>
                  <a:cubicBezTo>
                    <a:pt x="153" y="140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4" name="Google Shape;11184;p6"/>
            <p:cNvSpPr/>
            <p:nvPr/>
          </p:nvSpPr>
          <p:spPr>
            <a:xfrm>
              <a:off x="6855189" y="72923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4"/>
                  </a:moveTo>
                  <a:cubicBezTo>
                    <a:pt x="241" y="0"/>
                    <a:pt x="1" y="68"/>
                    <a:pt x="101" y="115"/>
                  </a:cubicBezTo>
                  <a:cubicBezTo>
                    <a:pt x="153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5" name="Google Shape;11185;p6"/>
            <p:cNvSpPr/>
            <p:nvPr/>
          </p:nvSpPr>
          <p:spPr>
            <a:xfrm>
              <a:off x="6593925" y="67804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7" y="194"/>
                  </a:moveTo>
                  <a:cubicBezTo>
                    <a:pt x="477" y="104"/>
                    <a:pt x="633" y="87"/>
                    <a:pt x="670" y="12"/>
                  </a:cubicBezTo>
                  <a:cubicBezTo>
                    <a:pt x="370" y="20"/>
                    <a:pt x="0" y="1"/>
                    <a:pt x="92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6" name="Google Shape;11186;p6"/>
            <p:cNvSpPr/>
            <p:nvPr/>
          </p:nvSpPr>
          <p:spPr>
            <a:xfrm>
              <a:off x="6080926" y="65095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4"/>
                  </a:moveTo>
                  <a:cubicBezTo>
                    <a:pt x="196" y="54"/>
                    <a:pt x="39" y="1"/>
                    <a:pt x="4" y="104"/>
                  </a:cubicBezTo>
                  <a:cubicBezTo>
                    <a:pt x="0" y="153"/>
                    <a:pt x="157" y="207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7" name="Google Shape;11187;p6"/>
            <p:cNvSpPr/>
            <p:nvPr/>
          </p:nvSpPr>
          <p:spPr>
            <a:xfrm>
              <a:off x="5578492" y="62746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8" name="Google Shape;11188;p6"/>
            <p:cNvSpPr/>
            <p:nvPr/>
          </p:nvSpPr>
          <p:spPr>
            <a:xfrm>
              <a:off x="2188517" y="64703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98" y="117"/>
                  </a:moveTo>
                  <a:cubicBezTo>
                    <a:pt x="152" y="141"/>
                    <a:pt x="391" y="74"/>
                    <a:pt x="290" y="27"/>
                  </a:cubicBezTo>
                  <a:cubicBezTo>
                    <a:pt x="238" y="0"/>
                    <a:pt x="1" y="68"/>
                    <a:pt x="98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9" name="Google Shape;11189;p6"/>
            <p:cNvSpPr/>
            <p:nvPr/>
          </p:nvSpPr>
          <p:spPr>
            <a:xfrm>
              <a:off x="614899" y="59976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1"/>
                  </a:lnTo>
                  <a:lnTo>
                    <a:pt x="27" y="1"/>
                  </a:lnTo>
                  <a:cubicBezTo>
                    <a:pt x="0" y="164"/>
                    <a:pt x="217" y="214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0" name="Google Shape;11190;p6"/>
            <p:cNvSpPr/>
            <p:nvPr/>
          </p:nvSpPr>
          <p:spPr>
            <a:xfrm>
              <a:off x="5279002" y="56484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5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2" y="142"/>
                    <a:pt x="390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1" name="Google Shape;11191;p6"/>
            <p:cNvSpPr/>
            <p:nvPr/>
          </p:nvSpPr>
          <p:spPr>
            <a:xfrm>
              <a:off x="2031009" y="51937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6" y="176"/>
                  </a:moveTo>
                  <a:cubicBezTo>
                    <a:pt x="323" y="182"/>
                    <a:pt x="346" y="293"/>
                    <a:pt x="655" y="268"/>
                  </a:cubicBezTo>
                  <a:cubicBezTo>
                    <a:pt x="954" y="45"/>
                    <a:pt x="0" y="0"/>
                    <a:pt x="76" y="1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2" name="Google Shape;11192;p6"/>
            <p:cNvSpPr/>
            <p:nvPr/>
          </p:nvSpPr>
          <p:spPr>
            <a:xfrm>
              <a:off x="4728348" y="5374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1" y="116"/>
                  </a:moveTo>
                  <a:cubicBezTo>
                    <a:pt x="154" y="141"/>
                    <a:pt x="394" y="72"/>
                    <a:pt x="293" y="25"/>
                  </a:cubicBezTo>
                  <a:cubicBezTo>
                    <a:pt x="241" y="0"/>
                    <a:pt x="1" y="69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3" name="Google Shape;11193;p6"/>
            <p:cNvSpPr/>
            <p:nvPr/>
          </p:nvSpPr>
          <p:spPr>
            <a:xfrm>
              <a:off x="4105561" y="51184"/>
              <a:ext cx="13777" cy="6835"/>
            </a:xfrm>
            <a:custGeom>
              <a:avLst/>
              <a:gdLst/>
              <a:ahLst/>
              <a:cxnLst/>
              <a:rect l="l" t="t" r="r" b="b"/>
              <a:pathLst>
                <a:path w="386" h="227" extrusionOk="0">
                  <a:moveTo>
                    <a:pt x="385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3" y="201"/>
                    <a:pt x="338" y="226"/>
                    <a:pt x="385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4" name="Google Shape;11194;p6"/>
            <p:cNvSpPr/>
            <p:nvPr/>
          </p:nvSpPr>
          <p:spPr>
            <a:xfrm>
              <a:off x="1283479" y="51787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0"/>
                  </a:moveTo>
                  <a:cubicBezTo>
                    <a:pt x="235" y="20"/>
                    <a:pt x="4" y="1"/>
                    <a:pt x="0" y="90"/>
                  </a:cubicBezTo>
                  <a:cubicBezTo>
                    <a:pt x="151" y="72"/>
                    <a:pt x="380" y="89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5" name="Google Shape;11195;p6"/>
            <p:cNvSpPr/>
            <p:nvPr/>
          </p:nvSpPr>
          <p:spPr>
            <a:xfrm>
              <a:off x="762021" y="43597"/>
              <a:ext cx="27198" cy="10930"/>
            </a:xfrm>
            <a:custGeom>
              <a:avLst/>
              <a:gdLst/>
              <a:ahLst/>
              <a:cxnLst/>
              <a:rect l="l" t="t" r="r" b="b"/>
              <a:pathLst>
                <a:path w="762" h="363" extrusionOk="0">
                  <a:moveTo>
                    <a:pt x="533" y="362"/>
                  </a:moveTo>
                  <a:cubicBezTo>
                    <a:pt x="650" y="357"/>
                    <a:pt x="762" y="349"/>
                    <a:pt x="724" y="272"/>
                  </a:cubicBezTo>
                  <a:cubicBezTo>
                    <a:pt x="408" y="269"/>
                    <a:pt x="618" y="19"/>
                    <a:pt x="339" y="1"/>
                  </a:cubicBezTo>
                  <a:cubicBezTo>
                    <a:pt x="1" y="186"/>
                    <a:pt x="480" y="178"/>
                    <a:pt x="144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6" name="Google Shape;11196;p6"/>
            <p:cNvSpPr/>
            <p:nvPr/>
          </p:nvSpPr>
          <p:spPr>
            <a:xfrm>
              <a:off x="4511592" y="45614"/>
              <a:ext cx="13920" cy="7407"/>
            </a:xfrm>
            <a:custGeom>
              <a:avLst/>
              <a:gdLst/>
              <a:ahLst/>
              <a:cxnLst/>
              <a:rect l="l" t="t" r="r" b="b"/>
              <a:pathLst>
                <a:path w="390" h="246" extrusionOk="0">
                  <a:moveTo>
                    <a:pt x="389" y="114"/>
                  </a:moveTo>
                  <a:cubicBezTo>
                    <a:pt x="384" y="21"/>
                    <a:pt x="50" y="0"/>
                    <a:pt x="0" y="114"/>
                  </a:cubicBezTo>
                  <a:cubicBezTo>
                    <a:pt x="220" y="106"/>
                    <a:pt x="303" y="245"/>
                    <a:pt x="389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7" name="Google Shape;11197;p6"/>
            <p:cNvSpPr/>
            <p:nvPr/>
          </p:nvSpPr>
          <p:spPr>
            <a:xfrm>
              <a:off x="874486" y="40797"/>
              <a:ext cx="25592" cy="11020"/>
            </a:xfrm>
            <a:custGeom>
              <a:avLst/>
              <a:gdLst/>
              <a:ahLst/>
              <a:cxnLst/>
              <a:rect l="l" t="t" r="r" b="b"/>
              <a:pathLst>
                <a:path w="717" h="366" extrusionOk="0">
                  <a:moveTo>
                    <a:pt x="83" y="365"/>
                  </a:moveTo>
                  <a:lnTo>
                    <a:pt x="660" y="365"/>
                  </a:lnTo>
                  <a:cubicBezTo>
                    <a:pt x="716" y="159"/>
                    <a:pt x="614" y="23"/>
                    <a:pt x="275" y="1"/>
                  </a:cubicBezTo>
                  <a:cubicBezTo>
                    <a:pt x="215" y="126"/>
                    <a:pt x="1" y="174"/>
                    <a:pt x="83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8" name="Google Shape;11198;p6"/>
            <p:cNvSpPr/>
            <p:nvPr/>
          </p:nvSpPr>
          <p:spPr>
            <a:xfrm>
              <a:off x="4619595" y="35739"/>
              <a:ext cx="36621" cy="17946"/>
            </a:xfrm>
            <a:custGeom>
              <a:avLst/>
              <a:gdLst/>
              <a:ahLst/>
              <a:cxnLst/>
              <a:rect l="l" t="t" r="r" b="b"/>
              <a:pathLst>
                <a:path w="1026" h="596" extrusionOk="0">
                  <a:moveTo>
                    <a:pt x="1026" y="170"/>
                  </a:moveTo>
                  <a:cubicBezTo>
                    <a:pt x="411" y="224"/>
                    <a:pt x="429" y="0"/>
                    <a:pt x="61" y="170"/>
                  </a:cubicBezTo>
                  <a:cubicBezTo>
                    <a:pt x="0" y="596"/>
                    <a:pt x="953" y="413"/>
                    <a:pt x="1026" y="1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9" name="Google Shape;11199;p6"/>
            <p:cNvSpPr/>
            <p:nvPr/>
          </p:nvSpPr>
          <p:spPr>
            <a:xfrm>
              <a:off x="1214593" y="4323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4"/>
                  </a:moveTo>
                  <a:cubicBezTo>
                    <a:pt x="197" y="54"/>
                    <a:pt x="39" y="1"/>
                    <a:pt x="1" y="104"/>
                  </a:cubicBezTo>
                  <a:cubicBezTo>
                    <a:pt x="1" y="152"/>
                    <a:pt x="159" y="206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0" name="Google Shape;11200;p6"/>
            <p:cNvSpPr/>
            <p:nvPr/>
          </p:nvSpPr>
          <p:spPr>
            <a:xfrm>
              <a:off x="5826301" y="38148"/>
              <a:ext cx="20737" cy="8220"/>
            </a:xfrm>
            <a:custGeom>
              <a:avLst/>
              <a:gdLst/>
              <a:ahLst/>
              <a:cxnLst/>
              <a:rect l="l" t="t" r="r" b="b"/>
              <a:pathLst>
                <a:path w="581" h="273" extrusionOk="0">
                  <a:moveTo>
                    <a:pt x="580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0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1" name="Google Shape;11201;p6"/>
            <p:cNvSpPr/>
            <p:nvPr/>
          </p:nvSpPr>
          <p:spPr>
            <a:xfrm>
              <a:off x="4717177" y="38178"/>
              <a:ext cx="14812" cy="9455"/>
            </a:xfrm>
            <a:custGeom>
              <a:avLst/>
              <a:gdLst/>
              <a:ahLst/>
              <a:cxnLst/>
              <a:rect l="l" t="t" r="r" b="b"/>
              <a:pathLst>
                <a:path w="415" h="314" extrusionOk="0">
                  <a:moveTo>
                    <a:pt x="414" y="272"/>
                  </a:moveTo>
                  <a:lnTo>
                    <a:pt x="414" y="90"/>
                  </a:lnTo>
                  <a:cubicBezTo>
                    <a:pt x="219" y="90"/>
                    <a:pt x="185" y="17"/>
                    <a:pt x="27" y="0"/>
                  </a:cubicBezTo>
                  <a:cubicBezTo>
                    <a:pt x="46" y="141"/>
                    <a:pt x="1" y="314"/>
                    <a:pt x="414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2" name="Google Shape;11202;p6"/>
            <p:cNvSpPr/>
            <p:nvPr/>
          </p:nvSpPr>
          <p:spPr>
            <a:xfrm>
              <a:off x="860066" y="40105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5"/>
                  </a:moveTo>
                  <a:cubicBezTo>
                    <a:pt x="240" y="0"/>
                    <a:pt x="0" y="68"/>
                    <a:pt x="98" y="117"/>
                  </a:cubicBezTo>
                  <a:cubicBezTo>
                    <a:pt x="154" y="140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3" name="Google Shape;11203;p6"/>
            <p:cNvSpPr/>
            <p:nvPr/>
          </p:nvSpPr>
          <p:spPr>
            <a:xfrm>
              <a:off x="8834195" y="34836"/>
              <a:ext cx="13884" cy="6715"/>
            </a:xfrm>
            <a:custGeom>
              <a:avLst/>
              <a:gdLst/>
              <a:ahLst/>
              <a:cxnLst/>
              <a:rect l="l" t="t" r="r" b="b"/>
              <a:pathLst>
                <a:path w="389" h="223" extrusionOk="0">
                  <a:moveTo>
                    <a:pt x="388" y="110"/>
                  </a:moveTo>
                  <a:cubicBezTo>
                    <a:pt x="346" y="0"/>
                    <a:pt x="173" y="54"/>
                    <a:pt x="0" y="110"/>
                  </a:cubicBezTo>
                  <a:cubicBezTo>
                    <a:pt x="6" y="200"/>
                    <a:pt x="337" y="222"/>
                    <a:pt x="388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4" name="Google Shape;11204;p6"/>
            <p:cNvSpPr/>
            <p:nvPr/>
          </p:nvSpPr>
          <p:spPr>
            <a:xfrm>
              <a:off x="9050916" y="3188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2" y="25"/>
                  </a:moveTo>
                  <a:cubicBezTo>
                    <a:pt x="240" y="1"/>
                    <a:pt x="1" y="68"/>
                    <a:pt x="100" y="117"/>
                  </a:cubicBezTo>
                  <a:cubicBezTo>
                    <a:pt x="152" y="143"/>
                    <a:pt x="394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5" name="Google Shape;11205;p6"/>
            <p:cNvSpPr/>
            <p:nvPr/>
          </p:nvSpPr>
          <p:spPr>
            <a:xfrm>
              <a:off x="8968289" y="3188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5"/>
                  </a:moveTo>
                  <a:cubicBezTo>
                    <a:pt x="242" y="1"/>
                    <a:pt x="0" y="68"/>
                    <a:pt x="103" y="117"/>
                  </a:cubicBezTo>
                  <a:cubicBezTo>
                    <a:pt x="155" y="143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6" name="Google Shape;11206;p6"/>
            <p:cNvSpPr/>
            <p:nvPr/>
          </p:nvSpPr>
          <p:spPr>
            <a:xfrm>
              <a:off x="8625790" y="20895"/>
              <a:ext cx="22665" cy="11773"/>
            </a:xfrm>
            <a:custGeom>
              <a:avLst/>
              <a:gdLst/>
              <a:ahLst/>
              <a:cxnLst/>
              <a:rect l="l" t="t" r="r" b="b"/>
              <a:pathLst>
                <a:path w="635" h="391" extrusionOk="0">
                  <a:moveTo>
                    <a:pt x="635" y="390"/>
                  </a:moveTo>
                  <a:lnTo>
                    <a:pt x="635" y="27"/>
                  </a:lnTo>
                  <a:cubicBezTo>
                    <a:pt x="125" y="0"/>
                    <a:pt x="1" y="153"/>
                    <a:pt x="54" y="3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7" name="Google Shape;11207;p6"/>
            <p:cNvSpPr/>
            <p:nvPr/>
          </p:nvSpPr>
          <p:spPr>
            <a:xfrm>
              <a:off x="1768602" y="2917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5"/>
                  </a:moveTo>
                  <a:cubicBezTo>
                    <a:pt x="239" y="0"/>
                    <a:pt x="1" y="70"/>
                    <a:pt x="100" y="117"/>
                  </a:cubicBezTo>
                  <a:cubicBezTo>
                    <a:pt x="153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8" name="Google Shape;11208;p6"/>
            <p:cNvSpPr/>
            <p:nvPr/>
          </p:nvSpPr>
          <p:spPr>
            <a:xfrm>
              <a:off x="1744689" y="16289"/>
              <a:ext cx="22986" cy="13670"/>
            </a:xfrm>
            <a:custGeom>
              <a:avLst/>
              <a:gdLst/>
              <a:ahLst/>
              <a:cxnLst/>
              <a:rect l="l" t="t" r="r" b="b"/>
              <a:pathLst>
                <a:path w="644" h="454" extrusionOk="0">
                  <a:moveTo>
                    <a:pt x="1" y="89"/>
                  </a:moveTo>
                  <a:lnTo>
                    <a:pt x="1" y="453"/>
                  </a:lnTo>
                  <a:lnTo>
                    <a:pt x="578" y="453"/>
                  </a:lnTo>
                  <a:cubicBezTo>
                    <a:pt x="629" y="217"/>
                    <a:pt x="643" y="0"/>
                    <a:pt x="1" y="8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9" name="Google Shape;11209;p6"/>
            <p:cNvSpPr/>
            <p:nvPr/>
          </p:nvSpPr>
          <p:spPr>
            <a:xfrm>
              <a:off x="8118324" y="16289"/>
              <a:ext cx="26948" cy="13008"/>
            </a:xfrm>
            <a:custGeom>
              <a:avLst/>
              <a:gdLst/>
              <a:ahLst/>
              <a:cxnLst/>
              <a:rect l="l" t="t" r="r" b="b"/>
              <a:pathLst>
                <a:path w="755" h="432" extrusionOk="0">
                  <a:moveTo>
                    <a:pt x="194" y="0"/>
                  </a:moveTo>
                  <a:cubicBezTo>
                    <a:pt x="212" y="158"/>
                    <a:pt x="154" y="282"/>
                    <a:pt x="1" y="362"/>
                  </a:cubicBezTo>
                  <a:cubicBezTo>
                    <a:pt x="660" y="431"/>
                    <a:pt x="754" y="16"/>
                    <a:pt x="1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0" name="Google Shape;11210;p6"/>
            <p:cNvSpPr/>
            <p:nvPr/>
          </p:nvSpPr>
          <p:spPr>
            <a:xfrm>
              <a:off x="3905901" y="21046"/>
              <a:ext cx="13777" cy="7377"/>
            </a:xfrm>
            <a:custGeom>
              <a:avLst/>
              <a:gdLst/>
              <a:ahLst/>
              <a:cxnLst/>
              <a:rect l="l" t="t" r="r" b="b"/>
              <a:pathLst>
                <a:path w="386" h="245" extrusionOk="0">
                  <a:moveTo>
                    <a:pt x="386" y="113"/>
                  </a:moveTo>
                  <a:cubicBezTo>
                    <a:pt x="383" y="21"/>
                    <a:pt x="49" y="0"/>
                    <a:pt x="1" y="113"/>
                  </a:cubicBezTo>
                  <a:cubicBezTo>
                    <a:pt x="216" y="103"/>
                    <a:pt x="304" y="244"/>
                    <a:pt x="386" y="1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1" name="Google Shape;11211;p6"/>
            <p:cNvSpPr/>
            <p:nvPr/>
          </p:nvSpPr>
          <p:spPr>
            <a:xfrm>
              <a:off x="1541388" y="23665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5" y="26"/>
                  </a:moveTo>
                  <a:cubicBezTo>
                    <a:pt x="242" y="1"/>
                    <a:pt x="0" y="70"/>
                    <a:pt x="102" y="117"/>
                  </a:cubicBezTo>
                  <a:cubicBezTo>
                    <a:pt x="157" y="143"/>
                    <a:pt x="395" y="72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2" name="Google Shape;11212;p6"/>
            <p:cNvSpPr/>
            <p:nvPr/>
          </p:nvSpPr>
          <p:spPr>
            <a:xfrm>
              <a:off x="560719" y="21317"/>
              <a:ext cx="6960" cy="6263"/>
            </a:xfrm>
            <a:custGeom>
              <a:avLst/>
              <a:gdLst/>
              <a:ahLst/>
              <a:cxnLst/>
              <a:rect l="l" t="t" r="r" b="b"/>
              <a:pathLst>
                <a:path w="195" h="208" extrusionOk="0">
                  <a:moveTo>
                    <a:pt x="195" y="104"/>
                  </a:moveTo>
                  <a:cubicBezTo>
                    <a:pt x="195" y="55"/>
                    <a:pt x="34" y="0"/>
                    <a:pt x="0" y="104"/>
                  </a:cubicBezTo>
                  <a:cubicBezTo>
                    <a:pt x="0" y="154"/>
                    <a:pt x="158" y="208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3" name="Google Shape;11213;p6"/>
            <p:cNvSpPr/>
            <p:nvPr/>
          </p:nvSpPr>
          <p:spPr>
            <a:xfrm>
              <a:off x="271615" y="18125"/>
              <a:ext cx="27662" cy="9966"/>
            </a:xfrm>
            <a:custGeom>
              <a:avLst/>
              <a:gdLst/>
              <a:ahLst/>
              <a:cxnLst/>
              <a:rect l="l" t="t" r="r" b="b"/>
              <a:pathLst>
                <a:path w="775" h="331" extrusionOk="0">
                  <a:moveTo>
                    <a:pt x="775" y="119"/>
                  </a:moveTo>
                  <a:cubicBezTo>
                    <a:pt x="515" y="2"/>
                    <a:pt x="54" y="1"/>
                    <a:pt x="1" y="210"/>
                  </a:cubicBezTo>
                  <a:cubicBezTo>
                    <a:pt x="257" y="328"/>
                    <a:pt x="719" y="331"/>
                    <a:pt x="775" y="11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4" name="Google Shape;11214;p6"/>
            <p:cNvSpPr/>
            <p:nvPr/>
          </p:nvSpPr>
          <p:spPr>
            <a:xfrm>
              <a:off x="4135935" y="7858"/>
              <a:ext cx="37120" cy="16591"/>
            </a:xfrm>
            <a:custGeom>
              <a:avLst/>
              <a:gdLst/>
              <a:ahLst/>
              <a:cxnLst/>
              <a:rect l="l" t="t" r="r" b="b"/>
              <a:pathLst>
                <a:path w="1040" h="551" extrusionOk="0">
                  <a:moveTo>
                    <a:pt x="884" y="551"/>
                  </a:moveTo>
                  <a:cubicBezTo>
                    <a:pt x="1039" y="1"/>
                    <a:pt x="0" y="490"/>
                    <a:pt x="884" y="55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5" name="Google Shape;11215;p6"/>
            <p:cNvSpPr/>
            <p:nvPr/>
          </p:nvSpPr>
          <p:spPr>
            <a:xfrm>
              <a:off x="860887" y="16409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5" y="176"/>
                  </a:moveTo>
                  <a:cubicBezTo>
                    <a:pt x="322" y="182"/>
                    <a:pt x="344" y="293"/>
                    <a:pt x="656" y="267"/>
                  </a:cubicBezTo>
                  <a:cubicBezTo>
                    <a:pt x="955" y="45"/>
                    <a:pt x="1" y="0"/>
                    <a:pt x="75" y="1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6" name="Google Shape;11216;p6"/>
            <p:cNvSpPr/>
            <p:nvPr/>
          </p:nvSpPr>
          <p:spPr>
            <a:xfrm>
              <a:off x="6958482" y="18246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3" y="24"/>
                  </a:moveTo>
                  <a:cubicBezTo>
                    <a:pt x="239" y="1"/>
                    <a:pt x="1" y="68"/>
                    <a:pt x="97" y="115"/>
                  </a:cubicBezTo>
                  <a:cubicBezTo>
                    <a:pt x="153" y="140"/>
                    <a:pt x="391" y="72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7" name="Google Shape;11217;p6"/>
            <p:cNvSpPr/>
            <p:nvPr/>
          </p:nvSpPr>
          <p:spPr>
            <a:xfrm>
              <a:off x="5981739" y="10749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662" y="364"/>
                  </a:moveTo>
                  <a:cubicBezTo>
                    <a:pt x="715" y="158"/>
                    <a:pt x="612" y="22"/>
                    <a:pt x="277" y="0"/>
                  </a:cubicBezTo>
                  <a:cubicBezTo>
                    <a:pt x="214" y="123"/>
                    <a:pt x="0" y="174"/>
                    <a:pt x="84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8" name="Google Shape;11218;p6"/>
            <p:cNvSpPr/>
            <p:nvPr/>
          </p:nvSpPr>
          <p:spPr>
            <a:xfrm>
              <a:off x="2912347" y="7076"/>
              <a:ext cx="39726" cy="15808"/>
            </a:xfrm>
            <a:custGeom>
              <a:avLst/>
              <a:gdLst/>
              <a:ahLst/>
              <a:cxnLst/>
              <a:rect l="l" t="t" r="r" b="b"/>
              <a:pathLst>
                <a:path w="1113" h="525" extrusionOk="0">
                  <a:moveTo>
                    <a:pt x="648" y="306"/>
                  </a:moveTo>
                  <a:cubicBezTo>
                    <a:pt x="1112" y="1"/>
                    <a:pt x="0" y="524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9" name="Google Shape;11219;p6"/>
            <p:cNvSpPr/>
            <p:nvPr/>
          </p:nvSpPr>
          <p:spPr>
            <a:xfrm>
              <a:off x="2177345" y="8069"/>
              <a:ext cx="14705" cy="9455"/>
            </a:xfrm>
            <a:custGeom>
              <a:avLst/>
              <a:gdLst/>
              <a:ahLst/>
              <a:cxnLst/>
              <a:rect l="l" t="t" r="r" b="b"/>
              <a:pathLst>
                <a:path w="412" h="314" extrusionOk="0">
                  <a:moveTo>
                    <a:pt x="411" y="273"/>
                  </a:moveTo>
                  <a:lnTo>
                    <a:pt x="411" y="92"/>
                  </a:lnTo>
                  <a:cubicBezTo>
                    <a:pt x="218" y="92"/>
                    <a:pt x="182" y="19"/>
                    <a:pt x="26" y="0"/>
                  </a:cubicBezTo>
                  <a:cubicBezTo>
                    <a:pt x="46" y="143"/>
                    <a:pt x="0" y="314"/>
                    <a:pt x="41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0" name="Google Shape;11220;p6"/>
            <p:cNvSpPr/>
            <p:nvPr/>
          </p:nvSpPr>
          <p:spPr>
            <a:xfrm>
              <a:off x="1909763" y="13519"/>
              <a:ext cx="13920" cy="2710"/>
            </a:xfrm>
            <a:custGeom>
              <a:avLst/>
              <a:gdLst/>
              <a:ahLst/>
              <a:cxnLst/>
              <a:rect l="l" t="t" r="r" b="b"/>
              <a:pathLst>
                <a:path w="390" h="90" extrusionOk="0">
                  <a:moveTo>
                    <a:pt x="390" y="1"/>
                  </a:moveTo>
                  <a:cubicBezTo>
                    <a:pt x="240" y="21"/>
                    <a:pt x="6" y="2"/>
                    <a:pt x="1" y="90"/>
                  </a:cubicBezTo>
                  <a:cubicBezTo>
                    <a:pt x="153" y="70"/>
                    <a:pt x="384" y="88"/>
                    <a:pt x="3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1" name="Google Shape;11221;p6"/>
            <p:cNvSpPr/>
            <p:nvPr/>
          </p:nvSpPr>
          <p:spPr>
            <a:xfrm>
              <a:off x="3998736" y="999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1" y="25"/>
                  </a:moveTo>
                  <a:cubicBezTo>
                    <a:pt x="242" y="0"/>
                    <a:pt x="0" y="68"/>
                    <a:pt x="99" y="117"/>
                  </a:cubicBezTo>
                  <a:cubicBezTo>
                    <a:pt x="153" y="141"/>
                    <a:pt x="392" y="74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2" name="Google Shape;11222;p6"/>
            <p:cNvSpPr/>
            <p:nvPr/>
          </p:nvSpPr>
          <p:spPr>
            <a:xfrm>
              <a:off x="804994" y="999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1" y="25"/>
                  </a:moveTo>
                  <a:cubicBezTo>
                    <a:pt x="238" y="0"/>
                    <a:pt x="0" y="68"/>
                    <a:pt x="99" y="117"/>
                  </a:cubicBezTo>
                  <a:cubicBezTo>
                    <a:pt x="153" y="141"/>
                    <a:pt x="392" y="74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3" name="Google Shape;11223;p6"/>
            <p:cNvSpPr/>
            <p:nvPr/>
          </p:nvSpPr>
          <p:spPr>
            <a:xfrm>
              <a:off x="6982645" y="5329"/>
              <a:ext cx="13849" cy="5450"/>
            </a:xfrm>
            <a:custGeom>
              <a:avLst/>
              <a:gdLst/>
              <a:ahLst/>
              <a:cxnLst/>
              <a:rect l="l" t="t" r="r" b="b"/>
              <a:pathLst>
                <a:path w="388" h="181" extrusionOk="0">
                  <a:moveTo>
                    <a:pt x="387" y="0"/>
                  </a:moveTo>
                  <a:lnTo>
                    <a:pt x="1" y="0"/>
                  </a:lnTo>
                  <a:lnTo>
                    <a:pt x="1" y="180"/>
                  </a:lnTo>
                  <a:lnTo>
                    <a:pt x="387" y="18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4" name="Google Shape;11224;p6"/>
            <p:cNvSpPr/>
            <p:nvPr/>
          </p:nvSpPr>
          <p:spPr>
            <a:xfrm>
              <a:off x="3155694" y="2559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6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5" name="Google Shape;11225;p6"/>
            <p:cNvSpPr/>
            <p:nvPr/>
          </p:nvSpPr>
          <p:spPr>
            <a:xfrm>
              <a:off x="2086081" y="0"/>
              <a:ext cx="34086" cy="8792"/>
            </a:xfrm>
            <a:custGeom>
              <a:avLst/>
              <a:gdLst/>
              <a:ahLst/>
              <a:cxnLst/>
              <a:rect l="l" t="t" r="r" b="b"/>
              <a:pathLst>
                <a:path w="955" h="292" extrusionOk="0">
                  <a:moveTo>
                    <a:pt x="76" y="177"/>
                  </a:moveTo>
                  <a:cubicBezTo>
                    <a:pt x="321" y="182"/>
                    <a:pt x="341" y="292"/>
                    <a:pt x="654" y="268"/>
                  </a:cubicBezTo>
                  <a:cubicBezTo>
                    <a:pt x="954" y="45"/>
                    <a:pt x="0" y="1"/>
                    <a:pt x="76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6" name="Google Shape;11226;p6"/>
            <p:cNvSpPr/>
            <p:nvPr/>
          </p:nvSpPr>
          <p:spPr>
            <a:xfrm>
              <a:off x="3138455" y="1776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0" y="27"/>
                  </a:moveTo>
                  <a:cubicBezTo>
                    <a:pt x="236" y="1"/>
                    <a:pt x="0" y="70"/>
                    <a:pt x="98" y="118"/>
                  </a:cubicBezTo>
                  <a:cubicBezTo>
                    <a:pt x="151" y="143"/>
                    <a:pt x="389" y="74"/>
                    <a:pt x="290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7" name="Google Shape;11227;p6"/>
            <p:cNvSpPr/>
            <p:nvPr/>
          </p:nvSpPr>
          <p:spPr>
            <a:xfrm>
              <a:off x="2226528" y="2559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6" y="20"/>
                    <a:pt x="2" y="2"/>
                    <a:pt x="1" y="92"/>
                  </a:cubicBezTo>
                  <a:cubicBezTo>
                    <a:pt x="148" y="73"/>
                    <a:pt x="377" y="88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8" name="Google Shape;11228;p6"/>
            <p:cNvSpPr/>
            <p:nvPr/>
          </p:nvSpPr>
          <p:spPr>
            <a:xfrm>
              <a:off x="2081869" y="669674"/>
              <a:ext cx="50648" cy="16410"/>
            </a:xfrm>
            <a:custGeom>
              <a:avLst/>
              <a:gdLst/>
              <a:ahLst/>
              <a:cxnLst/>
              <a:rect l="l" t="t" r="r" b="b"/>
              <a:pathLst>
                <a:path w="1419" h="545" extrusionOk="0">
                  <a:moveTo>
                    <a:pt x="194" y="545"/>
                  </a:moveTo>
                  <a:cubicBezTo>
                    <a:pt x="1418" y="478"/>
                    <a:pt x="207" y="1"/>
                    <a:pt x="1" y="271"/>
                  </a:cubicBezTo>
                  <a:cubicBezTo>
                    <a:pt x="228" y="289"/>
                    <a:pt x="209" y="416"/>
                    <a:pt x="194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9" name="Google Shape;11229;p6"/>
            <p:cNvSpPr/>
            <p:nvPr/>
          </p:nvSpPr>
          <p:spPr>
            <a:xfrm>
              <a:off x="8772305" y="379849"/>
              <a:ext cx="34443" cy="11020"/>
            </a:xfrm>
            <a:custGeom>
              <a:avLst/>
              <a:gdLst/>
              <a:ahLst/>
              <a:cxnLst/>
              <a:rect l="l" t="t" r="r" b="b"/>
              <a:pathLst>
                <a:path w="965" h="366" extrusionOk="0">
                  <a:moveTo>
                    <a:pt x="964" y="365"/>
                  </a:moveTo>
                  <a:cubicBezTo>
                    <a:pt x="898" y="124"/>
                    <a:pt x="459" y="58"/>
                    <a:pt x="1" y="1"/>
                  </a:cubicBezTo>
                  <a:cubicBezTo>
                    <a:pt x="79" y="237"/>
                    <a:pt x="601" y="263"/>
                    <a:pt x="964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0" name="Google Shape;11230;p6"/>
            <p:cNvSpPr/>
            <p:nvPr/>
          </p:nvSpPr>
          <p:spPr>
            <a:xfrm>
              <a:off x="9095424" y="152981"/>
              <a:ext cx="36728" cy="16290"/>
            </a:xfrm>
            <a:custGeom>
              <a:avLst/>
              <a:gdLst/>
              <a:ahLst/>
              <a:cxnLst/>
              <a:rect l="l" t="t" r="r" b="b"/>
              <a:pathLst>
                <a:path w="1029" h="541" extrusionOk="0">
                  <a:moveTo>
                    <a:pt x="204" y="455"/>
                  </a:moveTo>
                  <a:cubicBezTo>
                    <a:pt x="793" y="541"/>
                    <a:pt x="1029" y="8"/>
                    <a:pt x="780" y="0"/>
                  </a:cubicBezTo>
                  <a:cubicBezTo>
                    <a:pt x="610" y="161"/>
                    <a:pt x="0" y="115"/>
                    <a:pt x="204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1" name="Google Shape;11231;p6"/>
            <p:cNvSpPr/>
            <p:nvPr/>
          </p:nvSpPr>
          <p:spPr>
            <a:xfrm>
              <a:off x="835332" y="80570"/>
              <a:ext cx="35193" cy="10087"/>
            </a:xfrm>
            <a:custGeom>
              <a:avLst/>
              <a:gdLst/>
              <a:ahLst/>
              <a:cxnLst/>
              <a:rect l="l" t="t" r="r" b="b"/>
              <a:pathLst>
                <a:path w="986" h="335" extrusionOk="0">
                  <a:moveTo>
                    <a:pt x="406" y="315"/>
                  </a:moveTo>
                  <a:cubicBezTo>
                    <a:pt x="484" y="160"/>
                    <a:pt x="655" y="335"/>
                    <a:pt x="986" y="315"/>
                  </a:cubicBezTo>
                  <a:lnTo>
                    <a:pt x="986" y="41"/>
                  </a:lnTo>
                  <a:cubicBezTo>
                    <a:pt x="612" y="1"/>
                    <a:pt x="0" y="288"/>
                    <a:pt x="406" y="3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2" name="Google Shape;11232;p6"/>
            <p:cNvSpPr/>
            <p:nvPr/>
          </p:nvSpPr>
          <p:spPr>
            <a:xfrm>
              <a:off x="808813" y="16951"/>
              <a:ext cx="37549" cy="11141"/>
            </a:xfrm>
            <a:custGeom>
              <a:avLst/>
              <a:gdLst/>
              <a:ahLst/>
              <a:cxnLst/>
              <a:rect l="l" t="t" r="r" b="b"/>
              <a:pathLst>
                <a:path w="1052" h="370" extrusionOk="0">
                  <a:moveTo>
                    <a:pt x="960" y="249"/>
                  </a:moveTo>
                  <a:cubicBezTo>
                    <a:pt x="573" y="249"/>
                    <a:pt x="713" y="0"/>
                    <a:pt x="187" y="67"/>
                  </a:cubicBezTo>
                  <a:cubicBezTo>
                    <a:pt x="0" y="289"/>
                    <a:pt x="1051" y="370"/>
                    <a:pt x="960" y="2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3" name="Google Shape;11233;p6"/>
            <p:cNvSpPr/>
            <p:nvPr/>
          </p:nvSpPr>
          <p:spPr>
            <a:xfrm>
              <a:off x="8669406" y="1705467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09"/>
                  </a:moveTo>
                  <a:cubicBezTo>
                    <a:pt x="345" y="1"/>
                    <a:pt x="171" y="54"/>
                    <a:pt x="0" y="109"/>
                  </a:cubicBezTo>
                  <a:cubicBezTo>
                    <a:pt x="3" y="200"/>
                    <a:pt x="338" y="224"/>
                    <a:pt x="385" y="10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4" name="Google Shape;11234;p6"/>
            <p:cNvSpPr/>
            <p:nvPr/>
          </p:nvSpPr>
          <p:spPr>
            <a:xfrm>
              <a:off x="8066999" y="1708027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5"/>
                  </a:moveTo>
                  <a:cubicBezTo>
                    <a:pt x="156" y="140"/>
                    <a:pt x="393" y="72"/>
                    <a:pt x="294" y="24"/>
                  </a:cubicBezTo>
                  <a:cubicBezTo>
                    <a:pt x="242" y="1"/>
                    <a:pt x="0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5" name="Google Shape;11235;p6"/>
            <p:cNvSpPr/>
            <p:nvPr/>
          </p:nvSpPr>
          <p:spPr>
            <a:xfrm>
              <a:off x="3244567" y="1706070"/>
              <a:ext cx="21665" cy="6353"/>
            </a:xfrm>
            <a:custGeom>
              <a:avLst/>
              <a:gdLst/>
              <a:ahLst/>
              <a:cxnLst/>
              <a:rect l="l" t="t" r="r" b="b"/>
              <a:pathLst>
                <a:path w="607" h="211" extrusionOk="0">
                  <a:moveTo>
                    <a:pt x="606" y="0"/>
                  </a:moveTo>
                  <a:lnTo>
                    <a:pt x="29" y="0"/>
                  </a:lnTo>
                  <a:cubicBezTo>
                    <a:pt x="1" y="161"/>
                    <a:pt x="221" y="211"/>
                    <a:pt x="606" y="18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6" name="Google Shape;11236;p6"/>
            <p:cNvSpPr/>
            <p:nvPr/>
          </p:nvSpPr>
          <p:spPr>
            <a:xfrm>
              <a:off x="113821" y="1705919"/>
              <a:ext cx="23843" cy="5962"/>
            </a:xfrm>
            <a:custGeom>
              <a:avLst/>
              <a:gdLst/>
              <a:ahLst/>
              <a:cxnLst/>
              <a:rect l="l" t="t" r="r" b="b"/>
              <a:pathLst>
                <a:path w="668" h="198" extrusionOk="0">
                  <a:moveTo>
                    <a:pt x="579" y="5"/>
                  </a:moveTo>
                  <a:cubicBezTo>
                    <a:pt x="246" y="0"/>
                    <a:pt x="83" y="73"/>
                    <a:pt x="1" y="185"/>
                  </a:cubicBezTo>
                  <a:cubicBezTo>
                    <a:pt x="302" y="176"/>
                    <a:pt x="668" y="197"/>
                    <a:pt x="579" y="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7" name="Google Shape;11237;p6"/>
            <p:cNvSpPr/>
            <p:nvPr/>
          </p:nvSpPr>
          <p:spPr>
            <a:xfrm>
              <a:off x="2670678" y="1705287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2" y="26"/>
                  </a:moveTo>
                  <a:cubicBezTo>
                    <a:pt x="242" y="0"/>
                    <a:pt x="0" y="68"/>
                    <a:pt x="102" y="115"/>
                  </a:cubicBezTo>
                  <a:cubicBezTo>
                    <a:pt x="155" y="140"/>
                    <a:pt x="395" y="72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8" name="Google Shape;11238;p6"/>
            <p:cNvSpPr/>
            <p:nvPr/>
          </p:nvSpPr>
          <p:spPr>
            <a:xfrm>
              <a:off x="6889989" y="1702517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101" y="118"/>
                  </a:moveTo>
                  <a:cubicBezTo>
                    <a:pt x="155" y="142"/>
                    <a:pt x="396" y="74"/>
                    <a:pt x="293" y="27"/>
                  </a:cubicBezTo>
                  <a:cubicBezTo>
                    <a:pt x="240" y="1"/>
                    <a:pt x="1" y="69"/>
                    <a:pt x="101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9" name="Google Shape;11239;p6"/>
            <p:cNvSpPr/>
            <p:nvPr/>
          </p:nvSpPr>
          <p:spPr>
            <a:xfrm>
              <a:off x="5196732" y="1702517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4"/>
                  </a:moveTo>
                  <a:cubicBezTo>
                    <a:pt x="241" y="1"/>
                    <a:pt x="1" y="69"/>
                    <a:pt x="102" y="116"/>
                  </a:cubicBezTo>
                  <a:cubicBezTo>
                    <a:pt x="155" y="141"/>
                    <a:pt x="395" y="74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0" name="Google Shape;11240;p6"/>
            <p:cNvSpPr/>
            <p:nvPr/>
          </p:nvSpPr>
          <p:spPr>
            <a:xfrm>
              <a:off x="1827636" y="1689600"/>
              <a:ext cx="39761" cy="13670"/>
            </a:xfrm>
            <a:custGeom>
              <a:avLst/>
              <a:gdLst/>
              <a:ahLst/>
              <a:cxnLst/>
              <a:rect l="l" t="t" r="r" b="b"/>
              <a:pathLst>
                <a:path w="1114" h="454" extrusionOk="0">
                  <a:moveTo>
                    <a:pt x="577" y="0"/>
                  </a:moveTo>
                  <a:cubicBezTo>
                    <a:pt x="405" y="160"/>
                    <a:pt x="113" y="264"/>
                    <a:pt x="0" y="453"/>
                  </a:cubicBezTo>
                  <a:cubicBezTo>
                    <a:pt x="388" y="447"/>
                    <a:pt x="1114" y="143"/>
                    <a:pt x="5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1" name="Google Shape;11241;p6"/>
            <p:cNvSpPr/>
            <p:nvPr/>
          </p:nvSpPr>
          <p:spPr>
            <a:xfrm>
              <a:off x="1665738" y="1699807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101" y="114"/>
                  </a:moveTo>
                  <a:cubicBezTo>
                    <a:pt x="154" y="139"/>
                    <a:pt x="396" y="73"/>
                    <a:pt x="291" y="26"/>
                  </a:cubicBezTo>
                  <a:cubicBezTo>
                    <a:pt x="239" y="1"/>
                    <a:pt x="0" y="69"/>
                    <a:pt x="101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2" name="Google Shape;11242;p6"/>
            <p:cNvSpPr/>
            <p:nvPr/>
          </p:nvSpPr>
          <p:spPr>
            <a:xfrm>
              <a:off x="1087602" y="1697067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7"/>
                  </a:moveTo>
                  <a:cubicBezTo>
                    <a:pt x="151" y="140"/>
                    <a:pt x="393" y="72"/>
                    <a:pt x="290" y="27"/>
                  </a:cubicBezTo>
                  <a:cubicBezTo>
                    <a:pt x="241" y="0"/>
                    <a:pt x="0" y="71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3" name="Google Shape;11243;p6"/>
            <p:cNvSpPr/>
            <p:nvPr/>
          </p:nvSpPr>
          <p:spPr>
            <a:xfrm>
              <a:off x="2732675" y="1694327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100" y="118"/>
                  </a:moveTo>
                  <a:cubicBezTo>
                    <a:pt x="152" y="142"/>
                    <a:pt x="391" y="73"/>
                    <a:pt x="295" y="26"/>
                  </a:cubicBezTo>
                  <a:cubicBezTo>
                    <a:pt x="237" y="0"/>
                    <a:pt x="1" y="71"/>
                    <a:pt x="100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4" name="Google Shape;11244;p6"/>
            <p:cNvSpPr/>
            <p:nvPr/>
          </p:nvSpPr>
          <p:spPr>
            <a:xfrm>
              <a:off x="2867019" y="1689600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387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5" name="Google Shape;11245;p6"/>
            <p:cNvSpPr/>
            <p:nvPr/>
          </p:nvSpPr>
          <p:spPr>
            <a:xfrm>
              <a:off x="6556306" y="1686499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193" y="103"/>
                  </a:moveTo>
                  <a:cubicBezTo>
                    <a:pt x="193" y="53"/>
                    <a:pt x="36" y="0"/>
                    <a:pt x="1" y="103"/>
                  </a:cubicBezTo>
                  <a:cubicBezTo>
                    <a:pt x="1" y="156"/>
                    <a:pt x="157" y="208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6" name="Google Shape;11246;p6"/>
            <p:cNvSpPr/>
            <p:nvPr/>
          </p:nvSpPr>
          <p:spPr>
            <a:xfrm>
              <a:off x="4222952" y="1686499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4" y="103"/>
                  </a:moveTo>
                  <a:cubicBezTo>
                    <a:pt x="194" y="53"/>
                    <a:pt x="37" y="0"/>
                    <a:pt x="1" y="103"/>
                  </a:cubicBezTo>
                  <a:cubicBezTo>
                    <a:pt x="1" y="156"/>
                    <a:pt x="155" y="208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7" name="Google Shape;11247;p6"/>
            <p:cNvSpPr/>
            <p:nvPr/>
          </p:nvSpPr>
          <p:spPr>
            <a:xfrm>
              <a:off x="536948" y="168881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6"/>
                  </a:moveTo>
                  <a:cubicBezTo>
                    <a:pt x="237" y="0"/>
                    <a:pt x="1" y="68"/>
                    <a:pt x="100" y="116"/>
                  </a:cubicBezTo>
                  <a:cubicBezTo>
                    <a:pt x="152" y="143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8" name="Google Shape;11248;p6"/>
            <p:cNvSpPr/>
            <p:nvPr/>
          </p:nvSpPr>
          <p:spPr>
            <a:xfrm>
              <a:off x="5475664" y="1681381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92"/>
                  </a:moveTo>
                  <a:cubicBezTo>
                    <a:pt x="387" y="92"/>
                    <a:pt x="349" y="16"/>
                    <a:pt x="195" y="1"/>
                  </a:cubicBezTo>
                  <a:cubicBezTo>
                    <a:pt x="195" y="92"/>
                    <a:pt x="36" y="109"/>
                    <a:pt x="1" y="182"/>
                  </a:cubicBezTo>
                  <a:cubicBezTo>
                    <a:pt x="195" y="182"/>
                    <a:pt x="230" y="255"/>
                    <a:pt x="388" y="273"/>
                  </a:cubicBezTo>
                  <a:cubicBezTo>
                    <a:pt x="387" y="183"/>
                    <a:pt x="542" y="165"/>
                    <a:pt x="58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9" name="Google Shape;11249;p6"/>
            <p:cNvSpPr/>
            <p:nvPr/>
          </p:nvSpPr>
          <p:spPr>
            <a:xfrm>
              <a:off x="4844918" y="1680989"/>
              <a:ext cx="33551" cy="15778"/>
            </a:xfrm>
            <a:custGeom>
              <a:avLst/>
              <a:gdLst/>
              <a:ahLst/>
              <a:cxnLst/>
              <a:rect l="l" t="t" r="r" b="b"/>
              <a:pathLst>
                <a:path w="940" h="524" extrusionOk="0">
                  <a:moveTo>
                    <a:pt x="895" y="196"/>
                  </a:moveTo>
                  <a:cubicBezTo>
                    <a:pt x="939" y="139"/>
                    <a:pt x="604" y="1"/>
                    <a:pt x="510" y="15"/>
                  </a:cubicBezTo>
                  <a:cubicBezTo>
                    <a:pt x="1" y="87"/>
                    <a:pt x="633" y="524"/>
                    <a:pt x="895" y="1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0" name="Google Shape;11250;p6"/>
            <p:cNvSpPr/>
            <p:nvPr/>
          </p:nvSpPr>
          <p:spPr>
            <a:xfrm>
              <a:off x="416667" y="1672589"/>
              <a:ext cx="40333" cy="14724"/>
            </a:xfrm>
            <a:custGeom>
              <a:avLst/>
              <a:gdLst/>
              <a:ahLst/>
              <a:cxnLst/>
              <a:rect l="l" t="t" r="r" b="b"/>
              <a:pathLst>
                <a:path w="1130" h="489" extrusionOk="0">
                  <a:moveTo>
                    <a:pt x="770" y="384"/>
                  </a:moveTo>
                  <a:cubicBezTo>
                    <a:pt x="1129" y="80"/>
                    <a:pt x="79" y="0"/>
                    <a:pt x="0" y="201"/>
                  </a:cubicBezTo>
                  <a:cubicBezTo>
                    <a:pt x="302" y="242"/>
                    <a:pt x="165" y="488"/>
                    <a:pt x="770" y="3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1" name="Google Shape;11251;p6"/>
            <p:cNvSpPr/>
            <p:nvPr/>
          </p:nvSpPr>
          <p:spPr>
            <a:xfrm>
              <a:off x="822733" y="1662292"/>
              <a:ext cx="50398" cy="17404"/>
            </a:xfrm>
            <a:custGeom>
              <a:avLst/>
              <a:gdLst/>
              <a:ahLst/>
              <a:cxnLst/>
              <a:rect l="l" t="t" r="r" b="b"/>
              <a:pathLst>
                <a:path w="1412" h="578" extrusionOk="0">
                  <a:moveTo>
                    <a:pt x="1157" y="545"/>
                  </a:moveTo>
                  <a:cubicBezTo>
                    <a:pt x="1320" y="440"/>
                    <a:pt x="1412" y="302"/>
                    <a:pt x="1350" y="92"/>
                  </a:cubicBezTo>
                  <a:cubicBezTo>
                    <a:pt x="721" y="145"/>
                    <a:pt x="451" y="32"/>
                    <a:pt x="1" y="0"/>
                  </a:cubicBezTo>
                  <a:cubicBezTo>
                    <a:pt x="229" y="255"/>
                    <a:pt x="314" y="577"/>
                    <a:pt x="1157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2" name="Google Shape;11252;p6"/>
            <p:cNvSpPr/>
            <p:nvPr/>
          </p:nvSpPr>
          <p:spPr>
            <a:xfrm>
              <a:off x="1189645" y="1659582"/>
              <a:ext cx="71992" cy="13941"/>
            </a:xfrm>
            <a:custGeom>
              <a:avLst/>
              <a:gdLst/>
              <a:ahLst/>
              <a:cxnLst/>
              <a:rect l="l" t="t" r="r" b="b"/>
              <a:pathLst>
                <a:path w="2017" h="463" extrusionOk="0">
                  <a:moveTo>
                    <a:pt x="713" y="454"/>
                  </a:moveTo>
                  <a:cubicBezTo>
                    <a:pt x="658" y="124"/>
                    <a:pt x="2017" y="462"/>
                    <a:pt x="1677" y="0"/>
                  </a:cubicBezTo>
                  <a:cubicBezTo>
                    <a:pt x="1136" y="47"/>
                    <a:pt x="675" y="132"/>
                    <a:pt x="133" y="182"/>
                  </a:cubicBezTo>
                  <a:cubicBezTo>
                    <a:pt x="0" y="424"/>
                    <a:pt x="531" y="356"/>
                    <a:pt x="713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3" name="Google Shape;11253;p6"/>
            <p:cNvSpPr/>
            <p:nvPr/>
          </p:nvSpPr>
          <p:spPr>
            <a:xfrm>
              <a:off x="6690364" y="1666989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7"/>
                  </a:moveTo>
                  <a:cubicBezTo>
                    <a:pt x="156" y="141"/>
                    <a:pt x="395" y="73"/>
                    <a:pt x="293" y="27"/>
                  </a:cubicBezTo>
                  <a:cubicBezTo>
                    <a:pt x="244" y="1"/>
                    <a:pt x="0" y="69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4" name="Google Shape;11254;p6"/>
            <p:cNvSpPr/>
            <p:nvPr/>
          </p:nvSpPr>
          <p:spPr>
            <a:xfrm>
              <a:off x="6611343" y="1662232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0" y="184"/>
                  </a:moveTo>
                  <a:lnTo>
                    <a:pt x="387" y="184"/>
                  </a:lnTo>
                  <a:lnTo>
                    <a:pt x="387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5" name="Google Shape;11255;p6"/>
            <p:cNvSpPr/>
            <p:nvPr/>
          </p:nvSpPr>
          <p:spPr>
            <a:xfrm>
              <a:off x="5234673" y="1661690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5" y="110"/>
                  </a:moveTo>
                  <a:cubicBezTo>
                    <a:pt x="346" y="1"/>
                    <a:pt x="174" y="54"/>
                    <a:pt x="0" y="110"/>
                  </a:cubicBezTo>
                  <a:cubicBezTo>
                    <a:pt x="5" y="203"/>
                    <a:pt x="341" y="225"/>
                    <a:pt x="385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6" name="Google Shape;11256;p6"/>
            <p:cNvSpPr/>
            <p:nvPr/>
          </p:nvSpPr>
          <p:spPr>
            <a:xfrm>
              <a:off x="8006537" y="1651332"/>
              <a:ext cx="44687" cy="16440"/>
            </a:xfrm>
            <a:custGeom>
              <a:avLst/>
              <a:gdLst/>
              <a:ahLst/>
              <a:cxnLst/>
              <a:rect l="l" t="t" r="r" b="b"/>
              <a:pathLst>
                <a:path w="1252" h="546" extrusionOk="0">
                  <a:moveTo>
                    <a:pt x="638" y="0"/>
                  </a:moveTo>
                  <a:cubicBezTo>
                    <a:pt x="616" y="171"/>
                    <a:pt x="0" y="64"/>
                    <a:pt x="59" y="273"/>
                  </a:cubicBezTo>
                  <a:cubicBezTo>
                    <a:pt x="397" y="546"/>
                    <a:pt x="1252" y="144"/>
                    <a:pt x="6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7" name="Google Shape;11257;p6"/>
            <p:cNvSpPr/>
            <p:nvPr/>
          </p:nvSpPr>
          <p:spPr>
            <a:xfrm>
              <a:off x="6683547" y="1658799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2" y="26"/>
                  </a:moveTo>
                  <a:cubicBezTo>
                    <a:pt x="242" y="0"/>
                    <a:pt x="1" y="69"/>
                    <a:pt x="103" y="116"/>
                  </a:cubicBezTo>
                  <a:cubicBezTo>
                    <a:pt x="152" y="141"/>
                    <a:pt x="392" y="72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8" name="Google Shape;11258;p6"/>
            <p:cNvSpPr/>
            <p:nvPr/>
          </p:nvSpPr>
          <p:spPr>
            <a:xfrm>
              <a:off x="9075543" y="1654072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9" name="Google Shape;11259;p6"/>
            <p:cNvSpPr/>
            <p:nvPr/>
          </p:nvSpPr>
          <p:spPr>
            <a:xfrm>
              <a:off x="5841969" y="1644197"/>
              <a:ext cx="22165" cy="16199"/>
            </a:xfrm>
            <a:custGeom>
              <a:avLst/>
              <a:gdLst/>
              <a:ahLst/>
              <a:cxnLst/>
              <a:rect l="l" t="t" r="r" b="b"/>
              <a:pathLst>
                <a:path w="621" h="538" extrusionOk="0">
                  <a:moveTo>
                    <a:pt x="343" y="511"/>
                  </a:moveTo>
                  <a:cubicBezTo>
                    <a:pt x="403" y="387"/>
                    <a:pt x="620" y="336"/>
                    <a:pt x="538" y="147"/>
                  </a:cubicBezTo>
                  <a:cubicBezTo>
                    <a:pt x="0" y="1"/>
                    <a:pt x="4" y="537"/>
                    <a:pt x="343" y="5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0" name="Google Shape;11260;p6"/>
            <p:cNvSpPr/>
            <p:nvPr/>
          </p:nvSpPr>
          <p:spPr>
            <a:xfrm>
              <a:off x="5410169" y="165328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1" y="26"/>
                  </a:moveTo>
                  <a:cubicBezTo>
                    <a:pt x="238" y="0"/>
                    <a:pt x="0" y="71"/>
                    <a:pt x="98" y="118"/>
                  </a:cubicBezTo>
                  <a:cubicBezTo>
                    <a:pt x="150" y="143"/>
                    <a:pt x="394" y="73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1" name="Google Shape;11261;p6"/>
            <p:cNvSpPr/>
            <p:nvPr/>
          </p:nvSpPr>
          <p:spPr>
            <a:xfrm>
              <a:off x="2537012" y="1644197"/>
              <a:ext cx="47757" cy="17404"/>
            </a:xfrm>
            <a:custGeom>
              <a:avLst/>
              <a:gdLst/>
              <a:ahLst/>
              <a:cxnLst/>
              <a:rect l="l" t="t" r="r" b="b"/>
              <a:pathLst>
                <a:path w="1338" h="578" extrusionOk="0">
                  <a:moveTo>
                    <a:pt x="182" y="328"/>
                  </a:moveTo>
                  <a:cubicBezTo>
                    <a:pt x="478" y="578"/>
                    <a:pt x="1314" y="323"/>
                    <a:pt x="1337" y="146"/>
                  </a:cubicBezTo>
                  <a:cubicBezTo>
                    <a:pt x="940" y="203"/>
                    <a:pt x="0" y="1"/>
                    <a:pt x="182" y="3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2" name="Google Shape;11262;p6"/>
            <p:cNvSpPr/>
            <p:nvPr/>
          </p:nvSpPr>
          <p:spPr>
            <a:xfrm>
              <a:off x="1440273" y="1639108"/>
              <a:ext cx="26591" cy="12255"/>
            </a:xfrm>
            <a:custGeom>
              <a:avLst/>
              <a:gdLst/>
              <a:ahLst/>
              <a:cxnLst/>
              <a:rect l="l" t="t" r="r" b="b"/>
              <a:pathLst>
                <a:path w="745" h="407" extrusionOk="0">
                  <a:moveTo>
                    <a:pt x="439" y="406"/>
                  </a:moveTo>
                  <a:cubicBezTo>
                    <a:pt x="745" y="270"/>
                    <a:pt x="655" y="0"/>
                    <a:pt x="54" y="42"/>
                  </a:cubicBezTo>
                  <a:cubicBezTo>
                    <a:pt x="1" y="251"/>
                    <a:pt x="100" y="385"/>
                    <a:pt x="439" y="4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3" name="Google Shape;11263;p6"/>
            <p:cNvSpPr/>
            <p:nvPr/>
          </p:nvSpPr>
          <p:spPr>
            <a:xfrm>
              <a:off x="8886091" y="1645160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100" y="114"/>
                  </a:moveTo>
                  <a:cubicBezTo>
                    <a:pt x="155" y="140"/>
                    <a:pt x="396" y="72"/>
                    <a:pt x="293" y="24"/>
                  </a:cubicBezTo>
                  <a:cubicBezTo>
                    <a:pt x="242" y="0"/>
                    <a:pt x="1" y="68"/>
                    <a:pt x="100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4" name="Google Shape;11264;p6"/>
            <p:cNvSpPr/>
            <p:nvPr/>
          </p:nvSpPr>
          <p:spPr>
            <a:xfrm>
              <a:off x="8941270" y="1642390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2" y="24"/>
                  </a:moveTo>
                  <a:cubicBezTo>
                    <a:pt x="236" y="1"/>
                    <a:pt x="0" y="69"/>
                    <a:pt x="98" y="116"/>
                  </a:cubicBezTo>
                  <a:cubicBezTo>
                    <a:pt x="151" y="140"/>
                    <a:pt x="390" y="72"/>
                    <a:pt x="29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5" name="Google Shape;11265;p6"/>
            <p:cNvSpPr/>
            <p:nvPr/>
          </p:nvSpPr>
          <p:spPr>
            <a:xfrm>
              <a:off x="6907335" y="1632816"/>
              <a:ext cx="26591" cy="15236"/>
            </a:xfrm>
            <a:custGeom>
              <a:avLst/>
              <a:gdLst/>
              <a:ahLst/>
              <a:cxnLst/>
              <a:rect l="l" t="t" r="r" b="b"/>
              <a:pathLst>
                <a:path w="745" h="506" extrusionOk="0">
                  <a:moveTo>
                    <a:pt x="0" y="434"/>
                  </a:moveTo>
                  <a:cubicBezTo>
                    <a:pt x="744" y="505"/>
                    <a:pt x="744" y="0"/>
                    <a:pt x="0" y="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6" name="Google Shape;11266;p6"/>
            <p:cNvSpPr/>
            <p:nvPr/>
          </p:nvSpPr>
          <p:spPr>
            <a:xfrm>
              <a:off x="2619139" y="1639680"/>
              <a:ext cx="13777" cy="7467"/>
            </a:xfrm>
            <a:custGeom>
              <a:avLst/>
              <a:gdLst/>
              <a:ahLst/>
              <a:cxnLst/>
              <a:rect l="l" t="t" r="r" b="b"/>
              <a:pathLst>
                <a:path w="386" h="248" extrusionOk="0">
                  <a:moveTo>
                    <a:pt x="386" y="114"/>
                  </a:moveTo>
                  <a:cubicBezTo>
                    <a:pt x="385" y="23"/>
                    <a:pt x="50" y="1"/>
                    <a:pt x="1" y="114"/>
                  </a:cubicBezTo>
                  <a:cubicBezTo>
                    <a:pt x="217" y="105"/>
                    <a:pt x="300" y="247"/>
                    <a:pt x="386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7" name="Google Shape;11267;p6"/>
            <p:cNvSpPr/>
            <p:nvPr/>
          </p:nvSpPr>
          <p:spPr>
            <a:xfrm>
              <a:off x="865599" y="1623994"/>
              <a:ext cx="41653" cy="18759"/>
            </a:xfrm>
            <a:custGeom>
              <a:avLst/>
              <a:gdLst/>
              <a:ahLst/>
              <a:cxnLst/>
              <a:rect l="l" t="t" r="r" b="b"/>
              <a:pathLst>
                <a:path w="1167" h="623" extrusionOk="0">
                  <a:moveTo>
                    <a:pt x="725" y="546"/>
                  </a:moveTo>
                  <a:cubicBezTo>
                    <a:pt x="1166" y="340"/>
                    <a:pt x="596" y="146"/>
                    <a:pt x="340" y="1"/>
                  </a:cubicBezTo>
                  <a:cubicBezTo>
                    <a:pt x="45" y="138"/>
                    <a:pt x="1" y="622"/>
                    <a:pt x="725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8" name="Google Shape;11268;p6"/>
            <p:cNvSpPr/>
            <p:nvPr/>
          </p:nvSpPr>
          <p:spPr>
            <a:xfrm>
              <a:off x="6132858" y="1631431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296" y="27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3"/>
                    <a:pt x="396" y="72"/>
                    <a:pt x="296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9" name="Google Shape;11269;p6"/>
            <p:cNvSpPr/>
            <p:nvPr/>
          </p:nvSpPr>
          <p:spPr>
            <a:xfrm>
              <a:off x="6052908" y="1629473"/>
              <a:ext cx="21665" cy="6383"/>
            </a:xfrm>
            <a:custGeom>
              <a:avLst/>
              <a:gdLst/>
              <a:ahLst/>
              <a:cxnLst/>
              <a:rect l="l" t="t" r="r" b="b"/>
              <a:pathLst>
                <a:path w="607" h="212" extrusionOk="0">
                  <a:moveTo>
                    <a:pt x="606" y="182"/>
                  </a:moveTo>
                  <a:lnTo>
                    <a:pt x="606" y="0"/>
                  </a:lnTo>
                  <a:lnTo>
                    <a:pt x="27" y="0"/>
                  </a:lnTo>
                  <a:cubicBezTo>
                    <a:pt x="1" y="163"/>
                    <a:pt x="217" y="212"/>
                    <a:pt x="606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0" name="Google Shape;11270;p6"/>
            <p:cNvSpPr/>
            <p:nvPr/>
          </p:nvSpPr>
          <p:spPr>
            <a:xfrm>
              <a:off x="1387485" y="1619718"/>
              <a:ext cx="20238" cy="13580"/>
            </a:xfrm>
            <a:custGeom>
              <a:avLst/>
              <a:gdLst/>
              <a:ahLst/>
              <a:cxnLst/>
              <a:rect l="l" t="t" r="r" b="b"/>
              <a:pathLst>
                <a:path w="567" h="451" extrusionOk="0">
                  <a:moveTo>
                    <a:pt x="376" y="416"/>
                  </a:moveTo>
                  <a:cubicBezTo>
                    <a:pt x="386" y="359"/>
                    <a:pt x="403" y="306"/>
                    <a:pt x="566" y="324"/>
                  </a:cubicBezTo>
                  <a:lnTo>
                    <a:pt x="566" y="143"/>
                  </a:lnTo>
                  <a:cubicBezTo>
                    <a:pt x="95" y="1"/>
                    <a:pt x="1" y="451"/>
                    <a:pt x="376" y="4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1" name="Google Shape;11271;p6"/>
            <p:cNvSpPr/>
            <p:nvPr/>
          </p:nvSpPr>
          <p:spPr>
            <a:xfrm>
              <a:off x="5244988" y="1626011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5"/>
                  </a:moveTo>
                  <a:cubicBezTo>
                    <a:pt x="240" y="0"/>
                    <a:pt x="1" y="70"/>
                    <a:pt x="96" y="115"/>
                  </a:cubicBezTo>
                  <a:cubicBezTo>
                    <a:pt x="154" y="141"/>
                    <a:pt x="394" y="71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2" name="Google Shape;11272;p6"/>
            <p:cNvSpPr/>
            <p:nvPr/>
          </p:nvSpPr>
          <p:spPr>
            <a:xfrm>
              <a:off x="84304" y="1621224"/>
              <a:ext cx="22629" cy="8280"/>
            </a:xfrm>
            <a:custGeom>
              <a:avLst/>
              <a:gdLst/>
              <a:ahLst/>
              <a:cxnLst/>
              <a:rect l="l" t="t" r="r" b="b"/>
              <a:pathLst>
                <a:path w="634" h="275" extrusionOk="0">
                  <a:moveTo>
                    <a:pt x="633" y="274"/>
                  </a:moveTo>
                  <a:lnTo>
                    <a:pt x="633" y="0"/>
                  </a:lnTo>
                  <a:lnTo>
                    <a:pt x="247" y="0"/>
                  </a:lnTo>
                  <a:cubicBezTo>
                    <a:pt x="236" y="118"/>
                    <a:pt x="0" y="127"/>
                    <a:pt x="55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3" name="Google Shape;11273;p6"/>
            <p:cNvSpPr/>
            <p:nvPr/>
          </p:nvSpPr>
          <p:spPr>
            <a:xfrm>
              <a:off x="8428486" y="162089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2" y="104"/>
                  </a:moveTo>
                  <a:cubicBezTo>
                    <a:pt x="194" y="53"/>
                    <a:pt x="37" y="1"/>
                    <a:pt x="0" y="104"/>
                  </a:cubicBezTo>
                  <a:cubicBezTo>
                    <a:pt x="0" y="153"/>
                    <a:pt x="157" y="207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4" name="Google Shape;11274;p6"/>
            <p:cNvSpPr/>
            <p:nvPr/>
          </p:nvSpPr>
          <p:spPr>
            <a:xfrm>
              <a:off x="5282892" y="1615864"/>
              <a:ext cx="22629" cy="13640"/>
            </a:xfrm>
            <a:custGeom>
              <a:avLst/>
              <a:gdLst/>
              <a:ahLst/>
              <a:cxnLst/>
              <a:rect l="l" t="t" r="r" b="b"/>
              <a:pathLst>
                <a:path w="634" h="453" extrusionOk="0">
                  <a:moveTo>
                    <a:pt x="580" y="362"/>
                  </a:moveTo>
                  <a:cubicBezTo>
                    <a:pt x="633" y="155"/>
                    <a:pt x="534" y="21"/>
                    <a:pt x="195" y="1"/>
                  </a:cubicBezTo>
                  <a:cubicBezTo>
                    <a:pt x="239" y="160"/>
                    <a:pt x="0" y="452"/>
                    <a:pt x="580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5" name="Google Shape;11275;p6"/>
            <p:cNvSpPr/>
            <p:nvPr/>
          </p:nvSpPr>
          <p:spPr>
            <a:xfrm>
              <a:off x="3965685" y="1604875"/>
              <a:ext cx="57358" cy="21920"/>
            </a:xfrm>
            <a:custGeom>
              <a:avLst/>
              <a:gdLst/>
              <a:ahLst/>
              <a:cxnLst/>
              <a:rect l="l" t="t" r="r" b="b"/>
              <a:pathLst>
                <a:path w="1607" h="728" extrusionOk="0">
                  <a:moveTo>
                    <a:pt x="1037" y="727"/>
                  </a:moveTo>
                  <a:cubicBezTo>
                    <a:pt x="1606" y="370"/>
                    <a:pt x="632" y="112"/>
                    <a:pt x="72" y="0"/>
                  </a:cubicBezTo>
                  <a:cubicBezTo>
                    <a:pt x="1" y="428"/>
                    <a:pt x="418" y="624"/>
                    <a:pt x="1037" y="7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6" name="Google Shape;11276;p6"/>
            <p:cNvSpPr/>
            <p:nvPr/>
          </p:nvSpPr>
          <p:spPr>
            <a:xfrm>
              <a:off x="8452542" y="1617761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99" y="115"/>
                  </a:moveTo>
                  <a:cubicBezTo>
                    <a:pt x="153" y="141"/>
                    <a:pt x="393" y="71"/>
                    <a:pt x="292" y="25"/>
                  </a:cubicBezTo>
                  <a:cubicBezTo>
                    <a:pt x="238" y="0"/>
                    <a:pt x="0" y="69"/>
                    <a:pt x="99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7" name="Google Shape;11277;p6"/>
            <p:cNvSpPr/>
            <p:nvPr/>
          </p:nvSpPr>
          <p:spPr>
            <a:xfrm>
              <a:off x="578244" y="1617761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1" y="115"/>
                  </a:moveTo>
                  <a:cubicBezTo>
                    <a:pt x="154" y="141"/>
                    <a:pt x="394" y="71"/>
                    <a:pt x="294" y="25"/>
                  </a:cubicBezTo>
                  <a:cubicBezTo>
                    <a:pt x="240" y="0"/>
                    <a:pt x="0" y="69"/>
                    <a:pt x="101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8" name="Google Shape;11278;p6"/>
            <p:cNvSpPr/>
            <p:nvPr/>
          </p:nvSpPr>
          <p:spPr>
            <a:xfrm>
              <a:off x="5196732" y="1614991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4" y="27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3"/>
                    <a:pt x="395" y="75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9" name="Google Shape;11279;p6"/>
            <p:cNvSpPr/>
            <p:nvPr/>
          </p:nvSpPr>
          <p:spPr>
            <a:xfrm>
              <a:off x="1655495" y="1606350"/>
              <a:ext cx="34872" cy="15326"/>
            </a:xfrm>
            <a:custGeom>
              <a:avLst/>
              <a:gdLst/>
              <a:ahLst/>
              <a:cxnLst/>
              <a:rect l="l" t="t" r="r" b="b"/>
              <a:pathLst>
                <a:path w="977" h="509" extrusionOk="0">
                  <a:moveTo>
                    <a:pt x="773" y="404"/>
                  </a:moveTo>
                  <a:cubicBezTo>
                    <a:pt x="977" y="174"/>
                    <a:pt x="122" y="1"/>
                    <a:pt x="0" y="221"/>
                  </a:cubicBezTo>
                  <a:cubicBezTo>
                    <a:pt x="307" y="262"/>
                    <a:pt x="166" y="508"/>
                    <a:pt x="773" y="4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0" name="Google Shape;11280;p6"/>
            <p:cNvSpPr/>
            <p:nvPr/>
          </p:nvSpPr>
          <p:spPr>
            <a:xfrm>
              <a:off x="323796" y="1612643"/>
              <a:ext cx="23985" cy="5902"/>
            </a:xfrm>
            <a:custGeom>
              <a:avLst/>
              <a:gdLst/>
              <a:ahLst/>
              <a:cxnLst/>
              <a:rect l="l" t="t" r="r" b="b"/>
              <a:pathLst>
                <a:path w="672" h="196" extrusionOk="0">
                  <a:moveTo>
                    <a:pt x="479" y="195"/>
                  </a:moveTo>
                  <a:cubicBezTo>
                    <a:pt x="479" y="104"/>
                    <a:pt x="634" y="88"/>
                    <a:pt x="672" y="12"/>
                  </a:cubicBezTo>
                  <a:cubicBezTo>
                    <a:pt x="368" y="23"/>
                    <a:pt x="1" y="1"/>
                    <a:pt x="92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1" name="Google Shape;11281;p6"/>
            <p:cNvSpPr/>
            <p:nvPr/>
          </p:nvSpPr>
          <p:spPr>
            <a:xfrm>
              <a:off x="2564138" y="1613034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0" y="92"/>
                  </a:moveTo>
                  <a:cubicBezTo>
                    <a:pt x="149" y="71"/>
                    <a:pt x="379" y="89"/>
                    <a:pt x="385" y="1"/>
                  </a:cubicBezTo>
                  <a:cubicBezTo>
                    <a:pt x="238" y="23"/>
                    <a:pt x="5" y="5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2" name="Google Shape;11282;p6"/>
            <p:cNvSpPr/>
            <p:nvPr/>
          </p:nvSpPr>
          <p:spPr>
            <a:xfrm>
              <a:off x="1934177" y="1612342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4"/>
                  </a:moveTo>
                  <a:cubicBezTo>
                    <a:pt x="240" y="0"/>
                    <a:pt x="1" y="68"/>
                    <a:pt x="103" y="115"/>
                  </a:cubicBezTo>
                  <a:cubicBezTo>
                    <a:pt x="155" y="140"/>
                    <a:pt x="396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3" name="Google Shape;11283;p6"/>
            <p:cNvSpPr/>
            <p:nvPr/>
          </p:nvSpPr>
          <p:spPr>
            <a:xfrm>
              <a:off x="7013875" y="160135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7"/>
                  </a:moveTo>
                  <a:cubicBezTo>
                    <a:pt x="157" y="141"/>
                    <a:pt x="393" y="73"/>
                    <a:pt x="296" y="27"/>
                  </a:cubicBezTo>
                  <a:cubicBezTo>
                    <a:pt x="242" y="1"/>
                    <a:pt x="1" y="69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4" name="Google Shape;11284;p6"/>
            <p:cNvSpPr/>
            <p:nvPr/>
          </p:nvSpPr>
          <p:spPr>
            <a:xfrm>
              <a:off x="5503218" y="1593885"/>
              <a:ext cx="33622" cy="17343"/>
            </a:xfrm>
            <a:custGeom>
              <a:avLst/>
              <a:gdLst/>
              <a:ahLst/>
              <a:cxnLst/>
              <a:rect l="l" t="t" r="r" b="b"/>
              <a:pathLst>
                <a:path w="942" h="576" extrusionOk="0">
                  <a:moveTo>
                    <a:pt x="0" y="92"/>
                  </a:moveTo>
                  <a:lnTo>
                    <a:pt x="0" y="275"/>
                  </a:lnTo>
                  <a:cubicBezTo>
                    <a:pt x="355" y="575"/>
                    <a:pt x="941" y="1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5" name="Google Shape;11285;p6"/>
            <p:cNvSpPr/>
            <p:nvPr/>
          </p:nvSpPr>
          <p:spPr>
            <a:xfrm>
              <a:off x="4453450" y="160135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7"/>
                  </a:moveTo>
                  <a:cubicBezTo>
                    <a:pt x="239" y="1"/>
                    <a:pt x="0" y="71"/>
                    <a:pt x="98" y="117"/>
                  </a:cubicBezTo>
                  <a:cubicBezTo>
                    <a:pt x="154" y="141"/>
                    <a:pt x="393" y="73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6" name="Google Shape;11286;p6"/>
            <p:cNvSpPr/>
            <p:nvPr/>
          </p:nvSpPr>
          <p:spPr>
            <a:xfrm>
              <a:off x="2494396" y="1596655"/>
              <a:ext cx="21594" cy="9485"/>
            </a:xfrm>
            <a:custGeom>
              <a:avLst/>
              <a:gdLst/>
              <a:ahLst/>
              <a:cxnLst/>
              <a:rect l="l" t="t" r="r" b="b"/>
              <a:pathLst>
                <a:path w="605" h="315" extrusionOk="0">
                  <a:moveTo>
                    <a:pt x="411" y="273"/>
                  </a:moveTo>
                  <a:cubicBezTo>
                    <a:pt x="405" y="146"/>
                    <a:pt x="503" y="73"/>
                    <a:pt x="604" y="0"/>
                  </a:cubicBezTo>
                  <a:lnTo>
                    <a:pt x="26" y="0"/>
                  </a:lnTo>
                  <a:cubicBezTo>
                    <a:pt x="42" y="144"/>
                    <a:pt x="0" y="315"/>
                    <a:pt x="41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7" name="Google Shape;11287;p6"/>
            <p:cNvSpPr/>
            <p:nvPr/>
          </p:nvSpPr>
          <p:spPr>
            <a:xfrm>
              <a:off x="5244988" y="1598612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5"/>
                  </a:moveTo>
                  <a:cubicBezTo>
                    <a:pt x="240" y="1"/>
                    <a:pt x="1" y="68"/>
                    <a:pt x="96" y="117"/>
                  </a:cubicBezTo>
                  <a:cubicBezTo>
                    <a:pt x="154" y="143"/>
                    <a:pt x="394" y="74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8" name="Google Shape;11288;p6"/>
            <p:cNvSpPr/>
            <p:nvPr/>
          </p:nvSpPr>
          <p:spPr>
            <a:xfrm>
              <a:off x="3073496" y="1595902"/>
              <a:ext cx="13777" cy="7497"/>
            </a:xfrm>
            <a:custGeom>
              <a:avLst/>
              <a:gdLst/>
              <a:ahLst/>
              <a:cxnLst/>
              <a:rect l="l" t="t" r="r" b="b"/>
              <a:pathLst>
                <a:path w="386" h="249" extrusionOk="0">
                  <a:moveTo>
                    <a:pt x="385" y="115"/>
                  </a:moveTo>
                  <a:cubicBezTo>
                    <a:pt x="384" y="24"/>
                    <a:pt x="46" y="0"/>
                    <a:pt x="0" y="115"/>
                  </a:cubicBezTo>
                  <a:cubicBezTo>
                    <a:pt x="216" y="106"/>
                    <a:pt x="302" y="249"/>
                    <a:pt x="385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9" name="Google Shape;11289;p6"/>
            <p:cNvSpPr/>
            <p:nvPr/>
          </p:nvSpPr>
          <p:spPr>
            <a:xfrm>
              <a:off x="2990905" y="1596655"/>
              <a:ext cx="13706" cy="5540"/>
            </a:xfrm>
            <a:custGeom>
              <a:avLst/>
              <a:gdLst/>
              <a:ahLst/>
              <a:cxnLst/>
              <a:rect l="l" t="t" r="r" b="b"/>
              <a:pathLst>
                <a:path w="384" h="184" extrusionOk="0">
                  <a:moveTo>
                    <a:pt x="0" y="183"/>
                  </a:moveTo>
                  <a:lnTo>
                    <a:pt x="384" y="183"/>
                  </a:lnTo>
                  <a:lnTo>
                    <a:pt x="38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0" name="Google Shape;11290;p6"/>
            <p:cNvSpPr/>
            <p:nvPr/>
          </p:nvSpPr>
          <p:spPr>
            <a:xfrm>
              <a:off x="2521593" y="1593945"/>
              <a:ext cx="21915" cy="8702"/>
            </a:xfrm>
            <a:custGeom>
              <a:avLst/>
              <a:gdLst/>
              <a:ahLst/>
              <a:cxnLst/>
              <a:rect l="l" t="t" r="r" b="b"/>
              <a:pathLst>
                <a:path w="614" h="289" extrusionOk="0">
                  <a:moveTo>
                    <a:pt x="614" y="273"/>
                  </a:moveTo>
                  <a:lnTo>
                    <a:pt x="614" y="0"/>
                  </a:lnTo>
                  <a:lnTo>
                    <a:pt x="34" y="0"/>
                  </a:lnTo>
                  <a:cubicBezTo>
                    <a:pt x="0" y="197"/>
                    <a:pt x="192" y="289"/>
                    <a:pt x="614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1" name="Google Shape;11291;p6"/>
            <p:cNvSpPr/>
            <p:nvPr/>
          </p:nvSpPr>
          <p:spPr>
            <a:xfrm>
              <a:off x="1903339" y="1593554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3"/>
                  </a:moveTo>
                  <a:cubicBezTo>
                    <a:pt x="194" y="52"/>
                    <a:pt x="37" y="0"/>
                    <a:pt x="2" y="103"/>
                  </a:cubicBezTo>
                  <a:cubicBezTo>
                    <a:pt x="1" y="154"/>
                    <a:pt x="157" y="206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2" name="Google Shape;11292;p6"/>
            <p:cNvSpPr/>
            <p:nvPr/>
          </p:nvSpPr>
          <p:spPr>
            <a:xfrm>
              <a:off x="8813922" y="1591175"/>
              <a:ext cx="13920" cy="5510"/>
            </a:xfrm>
            <a:custGeom>
              <a:avLst/>
              <a:gdLst/>
              <a:ahLst/>
              <a:cxnLst/>
              <a:rect l="l" t="t" r="r" b="b"/>
              <a:pathLst>
                <a:path w="390" h="183" extrusionOk="0">
                  <a:moveTo>
                    <a:pt x="1" y="182"/>
                  </a:moveTo>
                  <a:lnTo>
                    <a:pt x="390" y="182"/>
                  </a:lnTo>
                  <a:lnTo>
                    <a:pt x="390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3" name="Google Shape;11293;p6"/>
            <p:cNvSpPr/>
            <p:nvPr/>
          </p:nvSpPr>
          <p:spPr>
            <a:xfrm>
              <a:off x="5609794" y="158765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6"/>
                  </a:moveTo>
                  <a:cubicBezTo>
                    <a:pt x="240" y="0"/>
                    <a:pt x="1" y="71"/>
                    <a:pt x="101" y="117"/>
                  </a:cubicBezTo>
                  <a:cubicBezTo>
                    <a:pt x="153" y="143"/>
                    <a:pt x="394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4" name="Google Shape;11294;p6"/>
            <p:cNvSpPr/>
            <p:nvPr/>
          </p:nvSpPr>
          <p:spPr>
            <a:xfrm>
              <a:off x="2509065" y="1582986"/>
              <a:ext cx="20630" cy="8220"/>
            </a:xfrm>
            <a:custGeom>
              <a:avLst/>
              <a:gdLst/>
              <a:ahLst/>
              <a:cxnLst/>
              <a:rect l="l" t="t" r="r" b="b"/>
              <a:pathLst>
                <a:path w="578" h="273" extrusionOk="0">
                  <a:moveTo>
                    <a:pt x="385" y="273"/>
                  </a:moveTo>
                  <a:cubicBezTo>
                    <a:pt x="385" y="183"/>
                    <a:pt x="542" y="166"/>
                    <a:pt x="577" y="90"/>
                  </a:cubicBezTo>
                  <a:cubicBezTo>
                    <a:pt x="385" y="90"/>
                    <a:pt x="347" y="17"/>
                    <a:pt x="195" y="0"/>
                  </a:cubicBezTo>
                  <a:cubicBezTo>
                    <a:pt x="195" y="91"/>
                    <a:pt x="38" y="108"/>
                    <a:pt x="0" y="183"/>
                  </a:cubicBezTo>
                  <a:cubicBezTo>
                    <a:pt x="195" y="181"/>
                    <a:pt x="230" y="255"/>
                    <a:pt x="38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5" name="Google Shape;11295;p6"/>
            <p:cNvSpPr/>
            <p:nvPr/>
          </p:nvSpPr>
          <p:spPr>
            <a:xfrm>
              <a:off x="1807007" y="1576242"/>
              <a:ext cx="28911" cy="16952"/>
            </a:xfrm>
            <a:custGeom>
              <a:avLst/>
              <a:gdLst/>
              <a:ahLst/>
              <a:cxnLst/>
              <a:rect l="l" t="t" r="r" b="b"/>
              <a:pathLst>
                <a:path w="810" h="563" extrusionOk="0">
                  <a:moveTo>
                    <a:pt x="770" y="497"/>
                  </a:moveTo>
                  <a:cubicBezTo>
                    <a:pt x="809" y="237"/>
                    <a:pt x="796" y="1"/>
                    <a:pt x="195" y="44"/>
                  </a:cubicBezTo>
                  <a:cubicBezTo>
                    <a:pt x="201" y="169"/>
                    <a:pt x="102" y="242"/>
                    <a:pt x="0" y="315"/>
                  </a:cubicBezTo>
                  <a:cubicBezTo>
                    <a:pt x="384" y="315"/>
                    <a:pt x="247" y="562"/>
                    <a:pt x="770" y="4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6" name="Google Shape;11296;p6"/>
            <p:cNvSpPr/>
            <p:nvPr/>
          </p:nvSpPr>
          <p:spPr>
            <a:xfrm>
              <a:off x="8810531" y="1584943"/>
              <a:ext cx="13849" cy="4306"/>
            </a:xfrm>
            <a:custGeom>
              <a:avLst/>
              <a:gdLst/>
              <a:ahLst/>
              <a:cxnLst/>
              <a:rect l="l" t="t" r="r" b="b"/>
              <a:pathLst>
                <a:path w="388" h="143" extrusionOk="0">
                  <a:moveTo>
                    <a:pt x="289" y="25"/>
                  </a:moveTo>
                  <a:cubicBezTo>
                    <a:pt x="239" y="0"/>
                    <a:pt x="0" y="69"/>
                    <a:pt x="96" y="116"/>
                  </a:cubicBezTo>
                  <a:cubicBezTo>
                    <a:pt x="152" y="143"/>
                    <a:pt x="388" y="72"/>
                    <a:pt x="289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7" name="Google Shape;11297;p6"/>
            <p:cNvSpPr/>
            <p:nvPr/>
          </p:nvSpPr>
          <p:spPr>
            <a:xfrm>
              <a:off x="8597058" y="158494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8" y="116"/>
                  </a:moveTo>
                  <a:cubicBezTo>
                    <a:pt x="153" y="141"/>
                    <a:pt x="392" y="72"/>
                    <a:pt x="291" y="25"/>
                  </a:cubicBezTo>
                  <a:cubicBezTo>
                    <a:pt x="239" y="0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8" name="Google Shape;11298;p6"/>
            <p:cNvSpPr/>
            <p:nvPr/>
          </p:nvSpPr>
          <p:spPr>
            <a:xfrm>
              <a:off x="5372336" y="1582655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3" y="101"/>
                  </a:moveTo>
                  <a:cubicBezTo>
                    <a:pt x="0" y="152"/>
                    <a:pt x="157" y="206"/>
                    <a:pt x="195" y="101"/>
                  </a:cubicBezTo>
                  <a:cubicBezTo>
                    <a:pt x="196" y="53"/>
                    <a:pt x="38" y="1"/>
                    <a:pt x="3" y="1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9" name="Google Shape;11299;p6"/>
            <p:cNvSpPr/>
            <p:nvPr/>
          </p:nvSpPr>
          <p:spPr>
            <a:xfrm>
              <a:off x="3204628" y="1573261"/>
              <a:ext cx="20309" cy="13580"/>
            </a:xfrm>
            <a:custGeom>
              <a:avLst/>
              <a:gdLst/>
              <a:ahLst/>
              <a:cxnLst/>
              <a:rect l="l" t="t" r="r" b="b"/>
              <a:pathLst>
                <a:path w="569" h="451" extrusionOk="0">
                  <a:moveTo>
                    <a:pt x="376" y="413"/>
                  </a:moveTo>
                  <a:cubicBezTo>
                    <a:pt x="387" y="358"/>
                    <a:pt x="402" y="307"/>
                    <a:pt x="569" y="323"/>
                  </a:cubicBezTo>
                  <a:lnTo>
                    <a:pt x="569" y="143"/>
                  </a:lnTo>
                  <a:cubicBezTo>
                    <a:pt x="95" y="1"/>
                    <a:pt x="1" y="451"/>
                    <a:pt x="376" y="4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0" name="Google Shape;11300;p6"/>
            <p:cNvSpPr/>
            <p:nvPr/>
          </p:nvSpPr>
          <p:spPr>
            <a:xfrm>
              <a:off x="8056827" y="1580216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5" y="1"/>
                  </a:moveTo>
                  <a:cubicBezTo>
                    <a:pt x="236" y="20"/>
                    <a:pt x="6" y="5"/>
                    <a:pt x="1" y="91"/>
                  </a:cubicBezTo>
                  <a:cubicBezTo>
                    <a:pt x="151" y="72"/>
                    <a:pt x="382" y="89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1" name="Google Shape;11301;p6"/>
            <p:cNvSpPr/>
            <p:nvPr/>
          </p:nvSpPr>
          <p:spPr>
            <a:xfrm>
              <a:off x="5489441" y="1574405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4" y="102"/>
                  </a:moveTo>
                  <a:cubicBezTo>
                    <a:pt x="194" y="54"/>
                    <a:pt x="37" y="0"/>
                    <a:pt x="1" y="102"/>
                  </a:cubicBezTo>
                  <a:cubicBezTo>
                    <a:pt x="1" y="154"/>
                    <a:pt x="156" y="207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2" name="Google Shape;11302;p6"/>
            <p:cNvSpPr/>
            <p:nvPr/>
          </p:nvSpPr>
          <p:spPr>
            <a:xfrm>
              <a:off x="1452729" y="1572057"/>
              <a:ext cx="23914" cy="10268"/>
            </a:xfrm>
            <a:custGeom>
              <a:avLst/>
              <a:gdLst/>
              <a:ahLst/>
              <a:cxnLst/>
              <a:rect l="l" t="t" r="r" b="b"/>
              <a:pathLst>
                <a:path w="670" h="341" extrusionOk="0">
                  <a:moveTo>
                    <a:pt x="670" y="92"/>
                  </a:moveTo>
                  <a:cubicBezTo>
                    <a:pt x="404" y="94"/>
                    <a:pt x="247" y="48"/>
                    <a:pt x="90" y="0"/>
                  </a:cubicBezTo>
                  <a:cubicBezTo>
                    <a:pt x="0" y="282"/>
                    <a:pt x="610" y="341"/>
                    <a:pt x="67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3" name="Google Shape;11303;p6"/>
            <p:cNvSpPr/>
            <p:nvPr/>
          </p:nvSpPr>
          <p:spPr>
            <a:xfrm>
              <a:off x="4205677" y="157401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1" y="27"/>
                  </a:moveTo>
                  <a:cubicBezTo>
                    <a:pt x="237" y="0"/>
                    <a:pt x="0" y="70"/>
                    <a:pt x="98" y="118"/>
                  </a:cubicBezTo>
                  <a:cubicBezTo>
                    <a:pt x="152" y="141"/>
                    <a:pt x="391" y="74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4" name="Google Shape;11304;p6"/>
            <p:cNvSpPr/>
            <p:nvPr/>
          </p:nvSpPr>
          <p:spPr>
            <a:xfrm>
              <a:off x="1522614" y="1556370"/>
              <a:ext cx="50434" cy="18548"/>
            </a:xfrm>
            <a:custGeom>
              <a:avLst/>
              <a:gdLst/>
              <a:ahLst/>
              <a:cxnLst/>
              <a:rect l="l" t="t" r="r" b="b"/>
              <a:pathLst>
                <a:path w="1413" h="616" extrusionOk="0">
                  <a:moveTo>
                    <a:pt x="62" y="521"/>
                  </a:moveTo>
                  <a:cubicBezTo>
                    <a:pt x="607" y="615"/>
                    <a:pt x="865" y="615"/>
                    <a:pt x="1413" y="521"/>
                  </a:cubicBezTo>
                  <a:cubicBezTo>
                    <a:pt x="1253" y="263"/>
                    <a:pt x="1102" y="0"/>
                    <a:pt x="252" y="67"/>
                  </a:cubicBezTo>
                  <a:cubicBezTo>
                    <a:pt x="90" y="171"/>
                    <a:pt x="0" y="310"/>
                    <a:pt x="62" y="5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5" name="Google Shape;11305;p6"/>
            <p:cNvSpPr/>
            <p:nvPr/>
          </p:nvSpPr>
          <p:spPr>
            <a:xfrm>
              <a:off x="2020337" y="1563476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4"/>
                  </a:moveTo>
                  <a:cubicBezTo>
                    <a:pt x="192" y="53"/>
                    <a:pt x="39" y="1"/>
                    <a:pt x="2" y="104"/>
                  </a:cubicBezTo>
                  <a:cubicBezTo>
                    <a:pt x="0" y="155"/>
                    <a:pt x="157" y="207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6" name="Google Shape;11306;p6"/>
            <p:cNvSpPr/>
            <p:nvPr/>
          </p:nvSpPr>
          <p:spPr>
            <a:xfrm>
              <a:off x="4863121" y="1563837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5" y="21"/>
                    <a:pt x="5" y="3"/>
                    <a:pt x="0" y="92"/>
                  </a:cubicBezTo>
                  <a:cubicBezTo>
                    <a:pt x="149" y="71"/>
                    <a:pt x="379" y="90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7" name="Google Shape;11307;p6"/>
            <p:cNvSpPr/>
            <p:nvPr/>
          </p:nvSpPr>
          <p:spPr>
            <a:xfrm>
              <a:off x="2116740" y="1560736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3" y="103"/>
                  </a:moveTo>
                  <a:cubicBezTo>
                    <a:pt x="193" y="54"/>
                    <a:pt x="37" y="0"/>
                    <a:pt x="1" y="103"/>
                  </a:cubicBezTo>
                  <a:cubicBezTo>
                    <a:pt x="0" y="154"/>
                    <a:pt x="154" y="208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8" name="Google Shape;11308;p6"/>
            <p:cNvSpPr/>
            <p:nvPr/>
          </p:nvSpPr>
          <p:spPr>
            <a:xfrm>
              <a:off x="1707105" y="1563084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101" y="117"/>
                  </a:moveTo>
                  <a:cubicBezTo>
                    <a:pt x="151" y="143"/>
                    <a:pt x="391" y="72"/>
                    <a:pt x="293" y="25"/>
                  </a:cubicBezTo>
                  <a:cubicBezTo>
                    <a:pt x="239" y="1"/>
                    <a:pt x="1" y="70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9" name="Google Shape;11309;p6"/>
            <p:cNvSpPr/>
            <p:nvPr/>
          </p:nvSpPr>
          <p:spPr>
            <a:xfrm>
              <a:off x="5027339" y="1555617"/>
              <a:ext cx="21630" cy="6474"/>
            </a:xfrm>
            <a:custGeom>
              <a:avLst/>
              <a:gdLst/>
              <a:ahLst/>
              <a:cxnLst/>
              <a:rect l="l" t="t" r="r" b="b"/>
              <a:pathLst>
                <a:path w="606" h="215" extrusionOk="0">
                  <a:moveTo>
                    <a:pt x="606" y="183"/>
                  </a:moveTo>
                  <a:lnTo>
                    <a:pt x="606" y="1"/>
                  </a:lnTo>
                  <a:lnTo>
                    <a:pt x="26" y="1"/>
                  </a:lnTo>
                  <a:cubicBezTo>
                    <a:pt x="0" y="165"/>
                    <a:pt x="218" y="215"/>
                    <a:pt x="606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0" name="Google Shape;11310;p6"/>
            <p:cNvSpPr/>
            <p:nvPr/>
          </p:nvSpPr>
          <p:spPr>
            <a:xfrm>
              <a:off x="3975179" y="1558357"/>
              <a:ext cx="13706" cy="2800"/>
            </a:xfrm>
            <a:custGeom>
              <a:avLst/>
              <a:gdLst/>
              <a:ahLst/>
              <a:cxnLst/>
              <a:rect l="l" t="t" r="r" b="b"/>
              <a:pathLst>
                <a:path w="384" h="93" extrusionOk="0">
                  <a:moveTo>
                    <a:pt x="1" y="92"/>
                  </a:moveTo>
                  <a:cubicBezTo>
                    <a:pt x="151" y="71"/>
                    <a:pt x="379" y="90"/>
                    <a:pt x="383" y="1"/>
                  </a:cubicBezTo>
                  <a:cubicBezTo>
                    <a:pt x="236" y="20"/>
                    <a:pt x="7" y="5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1" name="Google Shape;11311;p6"/>
            <p:cNvSpPr/>
            <p:nvPr/>
          </p:nvSpPr>
          <p:spPr>
            <a:xfrm>
              <a:off x="2216428" y="1557635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0" y="116"/>
                  </a:moveTo>
                  <a:cubicBezTo>
                    <a:pt x="153" y="141"/>
                    <a:pt x="392" y="72"/>
                    <a:pt x="292" y="25"/>
                  </a:cubicBezTo>
                  <a:cubicBezTo>
                    <a:pt x="238" y="0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2" name="Google Shape;11312;p6"/>
            <p:cNvSpPr/>
            <p:nvPr/>
          </p:nvSpPr>
          <p:spPr>
            <a:xfrm>
              <a:off x="8531814" y="1555617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1"/>
                  </a:moveTo>
                  <a:cubicBezTo>
                    <a:pt x="236" y="21"/>
                    <a:pt x="5" y="4"/>
                    <a:pt x="1" y="92"/>
                  </a:cubicBezTo>
                  <a:cubicBezTo>
                    <a:pt x="150" y="72"/>
                    <a:pt x="379" y="91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3" name="Google Shape;11313;p6"/>
            <p:cNvSpPr/>
            <p:nvPr/>
          </p:nvSpPr>
          <p:spPr>
            <a:xfrm>
              <a:off x="5537625" y="1547097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3" y="102"/>
                  </a:moveTo>
                  <a:cubicBezTo>
                    <a:pt x="195" y="54"/>
                    <a:pt x="39" y="0"/>
                    <a:pt x="1" y="102"/>
                  </a:cubicBezTo>
                  <a:cubicBezTo>
                    <a:pt x="1" y="153"/>
                    <a:pt x="156" y="205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4" name="Google Shape;11314;p6"/>
            <p:cNvSpPr/>
            <p:nvPr/>
          </p:nvSpPr>
          <p:spPr>
            <a:xfrm>
              <a:off x="2075409" y="1547488"/>
              <a:ext cx="13849" cy="2710"/>
            </a:xfrm>
            <a:custGeom>
              <a:avLst/>
              <a:gdLst/>
              <a:ahLst/>
              <a:cxnLst/>
              <a:rect l="l" t="t" r="r" b="b"/>
              <a:pathLst>
                <a:path w="388" h="90" extrusionOk="0">
                  <a:moveTo>
                    <a:pt x="388" y="0"/>
                  </a:moveTo>
                  <a:cubicBezTo>
                    <a:pt x="235" y="20"/>
                    <a:pt x="5" y="2"/>
                    <a:pt x="0" y="89"/>
                  </a:cubicBezTo>
                  <a:cubicBezTo>
                    <a:pt x="149" y="69"/>
                    <a:pt x="383" y="88"/>
                    <a:pt x="3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5" name="Google Shape;11315;p6"/>
            <p:cNvSpPr/>
            <p:nvPr/>
          </p:nvSpPr>
          <p:spPr>
            <a:xfrm>
              <a:off x="1497166" y="1544327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6" y="105"/>
                  </a:moveTo>
                  <a:cubicBezTo>
                    <a:pt x="196" y="54"/>
                    <a:pt x="39" y="1"/>
                    <a:pt x="3" y="105"/>
                  </a:cubicBezTo>
                  <a:cubicBezTo>
                    <a:pt x="1" y="154"/>
                    <a:pt x="159" y="207"/>
                    <a:pt x="196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6" name="Google Shape;11316;p6"/>
            <p:cNvSpPr/>
            <p:nvPr/>
          </p:nvSpPr>
          <p:spPr>
            <a:xfrm>
              <a:off x="4357046" y="154393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4"/>
                  </a:moveTo>
                  <a:cubicBezTo>
                    <a:pt x="241" y="1"/>
                    <a:pt x="0" y="69"/>
                    <a:pt x="101" y="116"/>
                  </a:cubicBezTo>
                  <a:cubicBezTo>
                    <a:pt x="153" y="142"/>
                    <a:pt x="393" y="74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7" name="Google Shape;11317;p6"/>
            <p:cNvSpPr/>
            <p:nvPr/>
          </p:nvSpPr>
          <p:spPr>
            <a:xfrm>
              <a:off x="2488971" y="1535234"/>
              <a:ext cx="20131" cy="16259"/>
            </a:xfrm>
            <a:custGeom>
              <a:avLst/>
              <a:gdLst/>
              <a:ahLst/>
              <a:cxnLst/>
              <a:rect l="l" t="t" r="r" b="b"/>
              <a:pathLst>
                <a:path w="564" h="540" extrusionOk="0">
                  <a:moveTo>
                    <a:pt x="563" y="134"/>
                  </a:moveTo>
                  <a:cubicBezTo>
                    <a:pt x="1" y="0"/>
                    <a:pt x="1" y="539"/>
                    <a:pt x="563" y="4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8" name="Google Shape;11318;p6"/>
            <p:cNvSpPr/>
            <p:nvPr/>
          </p:nvSpPr>
          <p:spPr>
            <a:xfrm>
              <a:off x="6600921" y="1541225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2" y="27"/>
                  </a:moveTo>
                  <a:cubicBezTo>
                    <a:pt x="239" y="1"/>
                    <a:pt x="0" y="69"/>
                    <a:pt x="98" y="117"/>
                  </a:cubicBezTo>
                  <a:cubicBezTo>
                    <a:pt x="154" y="143"/>
                    <a:pt x="392" y="73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9" name="Google Shape;11319;p6"/>
            <p:cNvSpPr/>
            <p:nvPr/>
          </p:nvSpPr>
          <p:spPr>
            <a:xfrm>
              <a:off x="6249856" y="1541225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3" y="27"/>
                  </a:moveTo>
                  <a:cubicBezTo>
                    <a:pt x="241" y="1"/>
                    <a:pt x="0" y="69"/>
                    <a:pt x="102" y="117"/>
                  </a:cubicBezTo>
                  <a:cubicBezTo>
                    <a:pt x="156" y="143"/>
                    <a:pt x="395" y="73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0" name="Google Shape;11320;p6"/>
            <p:cNvSpPr/>
            <p:nvPr/>
          </p:nvSpPr>
          <p:spPr>
            <a:xfrm>
              <a:off x="2271250" y="1533819"/>
              <a:ext cx="25734" cy="8220"/>
            </a:xfrm>
            <a:custGeom>
              <a:avLst/>
              <a:gdLst/>
              <a:ahLst/>
              <a:cxnLst/>
              <a:rect l="l" t="t" r="r" b="b"/>
              <a:pathLst>
                <a:path w="721" h="273" extrusionOk="0">
                  <a:moveTo>
                    <a:pt x="105" y="273"/>
                  </a:moveTo>
                  <a:lnTo>
                    <a:pt x="685" y="273"/>
                  </a:lnTo>
                  <a:cubicBezTo>
                    <a:pt x="655" y="165"/>
                    <a:pt x="720" y="13"/>
                    <a:pt x="492" y="0"/>
                  </a:cubicBezTo>
                  <a:cubicBezTo>
                    <a:pt x="477" y="142"/>
                    <a:pt x="1" y="71"/>
                    <a:pt x="10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1" name="Google Shape;11321;p6"/>
            <p:cNvSpPr/>
            <p:nvPr/>
          </p:nvSpPr>
          <p:spPr>
            <a:xfrm>
              <a:off x="2670678" y="1535776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5"/>
                  </a:moveTo>
                  <a:cubicBezTo>
                    <a:pt x="242" y="0"/>
                    <a:pt x="0" y="70"/>
                    <a:pt x="102" y="116"/>
                  </a:cubicBezTo>
                  <a:cubicBezTo>
                    <a:pt x="155" y="141"/>
                    <a:pt x="395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2" name="Google Shape;11322;p6"/>
            <p:cNvSpPr/>
            <p:nvPr/>
          </p:nvSpPr>
          <p:spPr>
            <a:xfrm>
              <a:off x="4317214" y="1524967"/>
              <a:ext cx="29625" cy="12375"/>
            </a:xfrm>
            <a:custGeom>
              <a:avLst/>
              <a:gdLst/>
              <a:ahLst/>
              <a:cxnLst/>
              <a:rect l="l" t="t" r="r" b="b"/>
              <a:pathLst>
                <a:path w="830" h="411" extrusionOk="0">
                  <a:moveTo>
                    <a:pt x="829" y="384"/>
                  </a:moveTo>
                  <a:lnTo>
                    <a:pt x="829" y="21"/>
                  </a:lnTo>
                  <a:cubicBezTo>
                    <a:pt x="465" y="0"/>
                    <a:pt x="405" y="123"/>
                    <a:pt x="59" y="111"/>
                  </a:cubicBezTo>
                  <a:cubicBezTo>
                    <a:pt x="0" y="351"/>
                    <a:pt x="327" y="410"/>
                    <a:pt x="829" y="3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3" name="Google Shape;11323;p6"/>
            <p:cNvSpPr/>
            <p:nvPr/>
          </p:nvSpPr>
          <p:spPr>
            <a:xfrm>
              <a:off x="1414718" y="1527315"/>
              <a:ext cx="27519" cy="11231"/>
            </a:xfrm>
            <a:custGeom>
              <a:avLst/>
              <a:gdLst/>
              <a:ahLst/>
              <a:cxnLst/>
              <a:rect l="l" t="t" r="r" b="b"/>
              <a:pathLst>
                <a:path w="771" h="373" extrusionOk="0">
                  <a:moveTo>
                    <a:pt x="770" y="306"/>
                  </a:moveTo>
                  <a:lnTo>
                    <a:pt x="770" y="33"/>
                  </a:lnTo>
                  <a:cubicBezTo>
                    <a:pt x="483" y="50"/>
                    <a:pt x="58" y="1"/>
                    <a:pt x="0" y="125"/>
                  </a:cubicBezTo>
                  <a:cubicBezTo>
                    <a:pt x="383" y="126"/>
                    <a:pt x="243" y="373"/>
                    <a:pt x="770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4" name="Google Shape;11324;p6"/>
            <p:cNvSpPr/>
            <p:nvPr/>
          </p:nvSpPr>
          <p:spPr>
            <a:xfrm>
              <a:off x="1855119" y="1516837"/>
              <a:ext cx="41332" cy="16952"/>
            </a:xfrm>
            <a:custGeom>
              <a:avLst/>
              <a:gdLst/>
              <a:ahLst/>
              <a:cxnLst/>
              <a:rect l="l" t="t" r="r" b="b"/>
              <a:pathLst>
                <a:path w="1158" h="563" extrusionOk="0">
                  <a:moveTo>
                    <a:pt x="1" y="199"/>
                  </a:moveTo>
                  <a:cubicBezTo>
                    <a:pt x="211" y="402"/>
                    <a:pt x="524" y="559"/>
                    <a:pt x="1157" y="563"/>
                  </a:cubicBezTo>
                  <a:lnTo>
                    <a:pt x="1157" y="108"/>
                  </a:lnTo>
                  <a:cubicBezTo>
                    <a:pt x="819" y="161"/>
                    <a:pt x="27" y="0"/>
                    <a:pt x="1" y="1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5" name="Google Shape;11325;p6"/>
            <p:cNvSpPr/>
            <p:nvPr/>
          </p:nvSpPr>
          <p:spPr>
            <a:xfrm>
              <a:off x="857033" y="1517349"/>
              <a:ext cx="45865" cy="16711"/>
            </a:xfrm>
            <a:custGeom>
              <a:avLst/>
              <a:gdLst/>
              <a:ahLst/>
              <a:cxnLst/>
              <a:rect l="l" t="t" r="r" b="b"/>
              <a:pathLst>
                <a:path w="1285" h="555" extrusionOk="0">
                  <a:moveTo>
                    <a:pt x="965" y="0"/>
                  </a:moveTo>
                  <a:cubicBezTo>
                    <a:pt x="361" y="18"/>
                    <a:pt x="38" y="170"/>
                    <a:pt x="0" y="454"/>
                  </a:cubicBezTo>
                  <a:cubicBezTo>
                    <a:pt x="365" y="433"/>
                    <a:pt x="426" y="555"/>
                    <a:pt x="776" y="546"/>
                  </a:cubicBezTo>
                  <a:cubicBezTo>
                    <a:pt x="901" y="355"/>
                    <a:pt x="1285" y="142"/>
                    <a:pt x="96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6" name="Google Shape;11326;p6"/>
            <p:cNvSpPr/>
            <p:nvPr/>
          </p:nvSpPr>
          <p:spPr>
            <a:xfrm>
              <a:off x="5613399" y="1522829"/>
              <a:ext cx="14919" cy="9244"/>
            </a:xfrm>
            <a:custGeom>
              <a:avLst/>
              <a:gdLst/>
              <a:ahLst/>
              <a:cxnLst/>
              <a:rect l="l" t="t" r="r" b="b"/>
              <a:pathLst>
                <a:path w="418" h="307" extrusionOk="0">
                  <a:moveTo>
                    <a:pt x="383" y="274"/>
                  </a:moveTo>
                  <a:cubicBezTo>
                    <a:pt x="357" y="167"/>
                    <a:pt x="418" y="17"/>
                    <a:pt x="193" y="1"/>
                  </a:cubicBezTo>
                  <a:cubicBezTo>
                    <a:pt x="180" y="57"/>
                    <a:pt x="163" y="109"/>
                    <a:pt x="0" y="95"/>
                  </a:cubicBezTo>
                  <a:cubicBezTo>
                    <a:pt x="21" y="202"/>
                    <a:pt x="56" y="306"/>
                    <a:pt x="383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7" name="Google Shape;11327;p6"/>
            <p:cNvSpPr/>
            <p:nvPr/>
          </p:nvSpPr>
          <p:spPr>
            <a:xfrm>
              <a:off x="2477942" y="152755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8" name="Google Shape;11328;p6"/>
            <p:cNvSpPr/>
            <p:nvPr/>
          </p:nvSpPr>
          <p:spPr>
            <a:xfrm>
              <a:off x="4119731" y="1522438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3" y="105"/>
                  </a:moveTo>
                  <a:cubicBezTo>
                    <a:pt x="193" y="53"/>
                    <a:pt x="38" y="1"/>
                    <a:pt x="0" y="105"/>
                  </a:cubicBezTo>
                  <a:cubicBezTo>
                    <a:pt x="0" y="155"/>
                    <a:pt x="157" y="208"/>
                    <a:pt x="193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9" name="Google Shape;11329;p6"/>
            <p:cNvSpPr/>
            <p:nvPr/>
          </p:nvSpPr>
          <p:spPr>
            <a:xfrm>
              <a:off x="2264540" y="1522046"/>
              <a:ext cx="14134" cy="4336"/>
            </a:xfrm>
            <a:custGeom>
              <a:avLst/>
              <a:gdLst/>
              <a:ahLst/>
              <a:cxnLst/>
              <a:rect l="l" t="t" r="r" b="b"/>
              <a:pathLst>
                <a:path w="396" h="144" extrusionOk="0">
                  <a:moveTo>
                    <a:pt x="293" y="26"/>
                  </a:moveTo>
                  <a:cubicBezTo>
                    <a:pt x="241" y="1"/>
                    <a:pt x="1" y="70"/>
                    <a:pt x="104" y="118"/>
                  </a:cubicBezTo>
                  <a:cubicBezTo>
                    <a:pt x="155" y="143"/>
                    <a:pt x="395" y="75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0" name="Google Shape;11330;p6"/>
            <p:cNvSpPr/>
            <p:nvPr/>
          </p:nvSpPr>
          <p:spPr>
            <a:xfrm>
              <a:off x="3706633" y="1520089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0"/>
                  </a:moveTo>
                  <a:cubicBezTo>
                    <a:pt x="241" y="20"/>
                    <a:pt x="7" y="4"/>
                    <a:pt x="1" y="91"/>
                  </a:cubicBezTo>
                  <a:cubicBezTo>
                    <a:pt x="154" y="71"/>
                    <a:pt x="382" y="89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1" name="Google Shape;11331;p6"/>
            <p:cNvSpPr/>
            <p:nvPr/>
          </p:nvSpPr>
          <p:spPr>
            <a:xfrm>
              <a:off x="4501669" y="1516627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5"/>
                  </a:moveTo>
                  <a:cubicBezTo>
                    <a:pt x="153" y="140"/>
                    <a:pt x="392" y="74"/>
                    <a:pt x="291" y="24"/>
                  </a:cubicBezTo>
                  <a:cubicBezTo>
                    <a:pt x="238" y="1"/>
                    <a:pt x="0" y="68"/>
                    <a:pt x="99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2" name="Google Shape;11332;p6"/>
            <p:cNvSpPr/>
            <p:nvPr/>
          </p:nvSpPr>
          <p:spPr>
            <a:xfrm>
              <a:off x="3414103" y="1516627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4"/>
                  </a:moveTo>
                  <a:cubicBezTo>
                    <a:pt x="241" y="1"/>
                    <a:pt x="1" y="68"/>
                    <a:pt x="100" y="115"/>
                  </a:cubicBezTo>
                  <a:cubicBezTo>
                    <a:pt x="152" y="140"/>
                    <a:pt x="392" y="74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3" name="Google Shape;11333;p6"/>
            <p:cNvSpPr/>
            <p:nvPr/>
          </p:nvSpPr>
          <p:spPr>
            <a:xfrm>
              <a:off x="7082796" y="151111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0" y="27"/>
                  </a:moveTo>
                  <a:cubicBezTo>
                    <a:pt x="238" y="1"/>
                    <a:pt x="0" y="70"/>
                    <a:pt x="99" y="118"/>
                  </a:cubicBezTo>
                  <a:cubicBezTo>
                    <a:pt x="153" y="142"/>
                    <a:pt x="392" y="74"/>
                    <a:pt x="290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4" name="Google Shape;11334;p6"/>
            <p:cNvSpPr/>
            <p:nvPr/>
          </p:nvSpPr>
          <p:spPr>
            <a:xfrm>
              <a:off x="2457348" y="151111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3" y="27"/>
                  </a:moveTo>
                  <a:cubicBezTo>
                    <a:pt x="238" y="1"/>
                    <a:pt x="0" y="70"/>
                    <a:pt x="100" y="118"/>
                  </a:cubicBezTo>
                  <a:cubicBezTo>
                    <a:pt x="152" y="142"/>
                    <a:pt x="392" y="74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5" name="Google Shape;11335;p6"/>
            <p:cNvSpPr/>
            <p:nvPr/>
          </p:nvSpPr>
          <p:spPr>
            <a:xfrm>
              <a:off x="5640810" y="1506420"/>
              <a:ext cx="13884" cy="5510"/>
            </a:xfrm>
            <a:custGeom>
              <a:avLst/>
              <a:gdLst/>
              <a:ahLst/>
              <a:cxnLst/>
              <a:rect l="l" t="t" r="r" b="b"/>
              <a:pathLst>
                <a:path w="389" h="183" extrusionOk="0">
                  <a:moveTo>
                    <a:pt x="1" y="183"/>
                  </a:moveTo>
                  <a:lnTo>
                    <a:pt x="389" y="183"/>
                  </a:lnTo>
                  <a:lnTo>
                    <a:pt x="389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6" name="Google Shape;11336;p6"/>
            <p:cNvSpPr/>
            <p:nvPr/>
          </p:nvSpPr>
          <p:spPr>
            <a:xfrm>
              <a:off x="4487357" y="1495491"/>
              <a:ext cx="26591" cy="12255"/>
            </a:xfrm>
            <a:custGeom>
              <a:avLst/>
              <a:gdLst/>
              <a:ahLst/>
              <a:cxnLst/>
              <a:rect l="l" t="t" r="r" b="b"/>
              <a:pathLst>
                <a:path w="745" h="407" extrusionOk="0">
                  <a:moveTo>
                    <a:pt x="306" y="0"/>
                  </a:moveTo>
                  <a:cubicBezTo>
                    <a:pt x="0" y="136"/>
                    <a:pt x="89" y="406"/>
                    <a:pt x="692" y="363"/>
                  </a:cubicBezTo>
                  <a:cubicBezTo>
                    <a:pt x="745" y="157"/>
                    <a:pt x="647" y="21"/>
                    <a:pt x="3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7" name="Google Shape;11337;p6"/>
            <p:cNvSpPr/>
            <p:nvPr/>
          </p:nvSpPr>
          <p:spPr>
            <a:xfrm>
              <a:off x="3352142" y="1502957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100" y="117"/>
                  </a:moveTo>
                  <a:cubicBezTo>
                    <a:pt x="151" y="143"/>
                    <a:pt x="392" y="72"/>
                    <a:pt x="293" y="26"/>
                  </a:cubicBezTo>
                  <a:cubicBezTo>
                    <a:pt x="242" y="0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8" name="Google Shape;11338;p6"/>
            <p:cNvSpPr/>
            <p:nvPr/>
          </p:nvSpPr>
          <p:spPr>
            <a:xfrm>
              <a:off x="7844246" y="1485193"/>
              <a:ext cx="35478" cy="19090"/>
            </a:xfrm>
            <a:custGeom>
              <a:avLst/>
              <a:gdLst/>
              <a:ahLst/>
              <a:cxnLst/>
              <a:rect l="l" t="t" r="r" b="b"/>
              <a:pathLst>
                <a:path w="994" h="634" extrusionOk="0">
                  <a:moveTo>
                    <a:pt x="558" y="615"/>
                  </a:moveTo>
                  <a:cubicBezTo>
                    <a:pt x="506" y="349"/>
                    <a:pt x="994" y="336"/>
                    <a:pt x="943" y="70"/>
                  </a:cubicBezTo>
                  <a:cubicBezTo>
                    <a:pt x="1" y="0"/>
                    <a:pt x="75" y="633"/>
                    <a:pt x="558" y="6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9" name="Google Shape;11339;p6"/>
            <p:cNvSpPr/>
            <p:nvPr/>
          </p:nvSpPr>
          <p:spPr>
            <a:xfrm>
              <a:off x="2677566" y="1500248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99" y="115"/>
                  </a:moveTo>
                  <a:cubicBezTo>
                    <a:pt x="156" y="141"/>
                    <a:pt x="395" y="71"/>
                    <a:pt x="294" y="24"/>
                  </a:cubicBezTo>
                  <a:cubicBezTo>
                    <a:pt x="242" y="0"/>
                    <a:pt x="1" y="68"/>
                    <a:pt x="99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0" name="Google Shape;11340;p6"/>
            <p:cNvSpPr/>
            <p:nvPr/>
          </p:nvSpPr>
          <p:spPr>
            <a:xfrm>
              <a:off x="1872216" y="1500187"/>
              <a:ext cx="14170" cy="4336"/>
            </a:xfrm>
            <a:custGeom>
              <a:avLst/>
              <a:gdLst/>
              <a:ahLst/>
              <a:cxnLst/>
              <a:rect l="l" t="t" r="r" b="b"/>
              <a:pathLst>
                <a:path w="397" h="144" extrusionOk="0">
                  <a:moveTo>
                    <a:pt x="294" y="26"/>
                  </a:moveTo>
                  <a:cubicBezTo>
                    <a:pt x="242" y="1"/>
                    <a:pt x="1" y="70"/>
                    <a:pt x="104" y="117"/>
                  </a:cubicBezTo>
                  <a:cubicBezTo>
                    <a:pt x="157" y="143"/>
                    <a:pt x="396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1" name="Google Shape;11341;p6"/>
            <p:cNvSpPr/>
            <p:nvPr/>
          </p:nvSpPr>
          <p:spPr>
            <a:xfrm>
              <a:off x="4920656" y="1484531"/>
              <a:ext cx="34229" cy="17223"/>
            </a:xfrm>
            <a:custGeom>
              <a:avLst/>
              <a:gdLst/>
              <a:ahLst/>
              <a:cxnLst/>
              <a:rect l="l" t="t" r="r" b="b"/>
              <a:pathLst>
                <a:path w="959" h="572" extrusionOk="0">
                  <a:moveTo>
                    <a:pt x="704" y="546"/>
                  </a:moveTo>
                  <a:cubicBezTo>
                    <a:pt x="863" y="441"/>
                    <a:pt x="958" y="303"/>
                    <a:pt x="894" y="92"/>
                  </a:cubicBezTo>
                  <a:cubicBezTo>
                    <a:pt x="627" y="95"/>
                    <a:pt x="469" y="48"/>
                    <a:pt x="313" y="0"/>
                  </a:cubicBezTo>
                  <a:cubicBezTo>
                    <a:pt x="0" y="149"/>
                    <a:pt x="82" y="572"/>
                    <a:pt x="704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2" name="Google Shape;11342;p6"/>
            <p:cNvSpPr/>
            <p:nvPr/>
          </p:nvSpPr>
          <p:spPr>
            <a:xfrm>
              <a:off x="2716149" y="1488776"/>
              <a:ext cx="20131" cy="16199"/>
            </a:xfrm>
            <a:custGeom>
              <a:avLst/>
              <a:gdLst/>
              <a:ahLst/>
              <a:cxnLst/>
              <a:rect l="l" t="t" r="r" b="b"/>
              <a:pathLst>
                <a:path w="564" h="538" extrusionOk="0">
                  <a:moveTo>
                    <a:pt x="563" y="405"/>
                  </a:moveTo>
                  <a:lnTo>
                    <a:pt x="563" y="132"/>
                  </a:lnTo>
                  <a:cubicBezTo>
                    <a:pt x="0" y="0"/>
                    <a:pt x="0" y="538"/>
                    <a:pt x="563" y="4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3" name="Google Shape;11343;p6"/>
            <p:cNvSpPr/>
            <p:nvPr/>
          </p:nvSpPr>
          <p:spPr>
            <a:xfrm>
              <a:off x="6518365" y="1494708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4" y="26"/>
                  </a:moveTo>
                  <a:cubicBezTo>
                    <a:pt x="236" y="0"/>
                    <a:pt x="0" y="71"/>
                    <a:pt x="101" y="118"/>
                  </a:cubicBezTo>
                  <a:cubicBezTo>
                    <a:pt x="151" y="143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4" name="Google Shape;11344;p6"/>
            <p:cNvSpPr/>
            <p:nvPr/>
          </p:nvSpPr>
          <p:spPr>
            <a:xfrm>
              <a:off x="2631667" y="1490011"/>
              <a:ext cx="21951" cy="8762"/>
            </a:xfrm>
            <a:custGeom>
              <a:avLst/>
              <a:gdLst/>
              <a:ahLst/>
              <a:cxnLst/>
              <a:rect l="l" t="t" r="r" b="b"/>
              <a:pathLst>
                <a:path w="615" h="291" extrusionOk="0">
                  <a:moveTo>
                    <a:pt x="614" y="274"/>
                  </a:moveTo>
                  <a:lnTo>
                    <a:pt x="614" y="1"/>
                  </a:lnTo>
                  <a:lnTo>
                    <a:pt x="34" y="1"/>
                  </a:lnTo>
                  <a:cubicBezTo>
                    <a:pt x="1" y="201"/>
                    <a:pt x="194" y="291"/>
                    <a:pt x="614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5" name="Google Shape;11345;p6"/>
            <p:cNvSpPr/>
            <p:nvPr/>
          </p:nvSpPr>
          <p:spPr>
            <a:xfrm>
              <a:off x="1833597" y="1487271"/>
              <a:ext cx="14670" cy="9545"/>
            </a:xfrm>
            <a:custGeom>
              <a:avLst/>
              <a:gdLst/>
              <a:ahLst/>
              <a:cxnLst/>
              <a:rect l="l" t="t" r="r" b="b"/>
              <a:pathLst>
                <a:path w="411" h="317" extrusionOk="0">
                  <a:moveTo>
                    <a:pt x="410" y="273"/>
                  </a:moveTo>
                  <a:lnTo>
                    <a:pt x="410" y="91"/>
                  </a:lnTo>
                  <a:cubicBezTo>
                    <a:pt x="220" y="91"/>
                    <a:pt x="182" y="17"/>
                    <a:pt x="25" y="1"/>
                  </a:cubicBezTo>
                  <a:cubicBezTo>
                    <a:pt x="45" y="144"/>
                    <a:pt x="0" y="316"/>
                    <a:pt x="410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6" name="Google Shape;11346;p6"/>
            <p:cNvSpPr/>
            <p:nvPr/>
          </p:nvSpPr>
          <p:spPr>
            <a:xfrm>
              <a:off x="1600565" y="1492721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49" y="71"/>
                    <a:pt x="380" y="90"/>
                    <a:pt x="385" y="1"/>
                  </a:cubicBezTo>
                  <a:cubicBezTo>
                    <a:pt x="235" y="22"/>
                    <a:pt x="5" y="5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7" name="Google Shape;11347;p6"/>
            <p:cNvSpPr/>
            <p:nvPr/>
          </p:nvSpPr>
          <p:spPr>
            <a:xfrm>
              <a:off x="8380302" y="1486970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3" y="102"/>
                  </a:moveTo>
                  <a:cubicBezTo>
                    <a:pt x="195" y="52"/>
                    <a:pt x="39" y="0"/>
                    <a:pt x="1" y="102"/>
                  </a:cubicBezTo>
                  <a:cubicBezTo>
                    <a:pt x="1" y="153"/>
                    <a:pt x="159" y="205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8" name="Google Shape;11348;p6"/>
            <p:cNvSpPr/>
            <p:nvPr/>
          </p:nvSpPr>
          <p:spPr>
            <a:xfrm>
              <a:off x="7447531" y="148922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7"/>
                  </a:moveTo>
                  <a:cubicBezTo>
                    <a:pt x="240" y="1"/>
                    <a:pt x="1" y="71"/>
                    <a:pt x="100" y="117"/>
                  </a:cubicBezTo>
                  <a:cubicBezTo>
                    <a:pt x="153" y="142"/>
                    <a:pt x="394" y="73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9" name="Google Shape;11349;p6"/>
            <p:cNvSpPr/>
            <p:nvPr/>
          </p:nvSpPr>
          <p:spPr>
            <a:xfrm>
              <a:off x="2288775" y="1487150"/>
              <a:ext cx="20737" cy="5781"/>
            </a:xfrm>
            <a:custGeom>
              <a:avLst/>
              <a:gdLst/>
              <a:ahLst/>
              <a:cxnLst/>
              <a:rect l="l" t="t" r="r" b="b"/>
              <a:pathLst>
                <a:path w="581" h="192" extrusionOk="0">
                  <a:moveTo>
                    <a:pt x="1" y="186"/>
                  </a:moveTo>
                  <a:cubicBezTo>
                    <a:pt x="333" y="191"/>
                    <a:pt x="497" y="118"/>
                    <a:pt x="580" y="5"/>
                  </a:cubicBezTo>
                  <a:cubicBezTo>
                    <a:pt x="249" y="1"/>
                    <a:pt x="85" y="75"/>
                    <a:pt x="1" y="18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0" name="Google Shape;11350;p6"/>
            <p:cNvSpPr/>
            <p:nvPr/>
          </p:nvSpPr>
          <p:spPr>
            <a:xfrm>
              <a:off x="2653688" y="1481851"/>
              <a:ext cx="20666" cy="8160"/>
            </a:xfrm>
            <a:custGeom>
              <a:avLst/>
              <a:gdLst/>
              <a:ahLst/>
              <a:cxnLst/>
              <a:rect l="l" t="t" r="r" b="b"/>
              <a:pathLst>
                <a:path w="579" h="271" extrusionOk="0">
                  <a:moveTo>
                    <a:pt x="578" y="89"/>
                  </a:moveTo>
                  <a:cubicBezTo>
                    <a:pt x="382" y="92"/>
                    <a:pt x="349" y="16"/>
                    <a:pt x="192" y="0"/>
                  </a:cubicBezTo>
                  <a:cubicBezTo>
                    <a:pt x="192" y="92"/>
                    <a:pt x="35" y="107"/>
                    <a:pt x="0" y="181"/>
                  </a:cubicBezTo>
                  <a:cubicBezTo>
                    <a:pt x="192" y="181"/>
                    <a:pt x="230" y="255"/>
                    <a:pt x="385" y="271"/>
                  </a:cubicBezTo>
                  <a:cubicBezTo>
                    <a:pt x="382" y="181"/>
                    <a:pt x="542" y="165"/>
                    <a:pt x="578" y="8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1" name="Google Shape;11351;p6"/>
            <p:cNvSpPr/>
            <p:nvPr/>
          </p:nvSpPr>
          <p:spPr>
            <a:xfrm>
              <a:off x="6129967" y="1474384"/>
              <a:ext cx="26520" cy="15236"/>
            </a:xfrm>
            <a:custGeom>
              <a:avLst/>
              <a:gdLst/>
              <a:ahLst/>
              <a:cxnLst/>
              <a:rect l="l" t="t" r="r" b="b"/>
              <a:pathLst>
                <a:path w="743" h="506" extrusionOk="0">
                  <a:moveTo>
                    <a:pt x="1" y="72"/>
                  </a:moveTo>
                  <a:lnTo>
                    <a:pt x="1" y="435"/>
                  </a:lnTo>
                  <a:cubicBezTo>
                    <a:pt x="742" y="506"/>
                    <a:pt x="742" y="0"/>
                    <a:pt x="1" y="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2" name="Google Shape;11352;p6"/>
            <p:cNvSpPr/>
            <p:nvPr/>
          </p:nvSpPr>
          <p:spPr>
            <a:xfrm>
              <a:off x="5500577" y="1470892"/>
              <a:ext cx="35086" cy="16410"/>
            </a:xfrm>
            <a:custGeom>
              <a:avLst/>
              <a:gdLst/>
              <a:ahLst/>
              <a:cxnLst/>
              <a:rect l="l" t="t" r="r" b="b"/>
              <a:pathLst>
                <a:path w="983" h="545" extrusionOk="0">
                  <a:moveTo>
                    <a:pt x="844" y="0"/>
                  </a:moveTo>
                  <a:lnTo>
                    <a:pt x="74" y="0"/>
                  </a:lnTo>
                  <a:cubicBezTo>
                    <a:pt x="1" y="307"/>
                    <a:pt x="408" y="387"/>
                    <a:pt x="654" y="545"/>
                  </a:cubicBezTo>
                  <a:cubicBezTo>
                    <a:pt x="647" y="332"/>
                    <a:pt x="983" y="280"/>
                    <a:pt x="84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3" name="Google Shape;11353;p6"/>
            <p:cNvSpPr/>
            <p:nvPr/>
          </p:nvSpPr>
          <p:spPr>
            <a:xfrm>
              <a:off x="2904781" y="1478299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2" y="27"/>
                  </a:moveTo>
                  <a:cubicBezTo>
                    <a:pt x="237" y="1"/>
                    <a:pt x="1" y="70"/>
                    <a:pt x="99" y="118"/>
                  </a:cubicBezTo>
                  <a:cubicBezTo>
                    <a:pt x="152" y="142"/>
                    <a:pt x="390" y="74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4" name="Google Shape;11354;p6"/>
            <p:cNvSpPr/>
            <p:nvPr/>
          </p:nvSpPr>
          <p:spPr>
            <a:xfrm>
              <a:off x="7588799" y="1470892"/>
              <a:ext cx="20773" cy="8250"/>
            </a:xfrm>
            <a:custGeom>
              <a:avLst/>
              <a:gdLst/>
              <a:ahLst/>
              <a:cxnLst/>
              <a:rect l="l" t="t" r="r" b="b"/>
              <a:pathLst>
                <a:path w="582" h="274" extrusionOk="0">
                  <a:moveTo>
                    <a:pt x="581" y="0"/>
                  </a:moveTo>
                  <a:lnTo>
                    <a:pt x="0" y="0"/>
                  </a:lnTo>
                  <a:lnTo>
                    <a:pt x="0" y="273"/>
                  </a:lnTo>
                  <a:lnTo>
                    <a:pt x="581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5" name="Google Shape;11355;p6"/>
            <p:cNvSpPr/>
            <p:nvPr/>
          </p:nvSpPr>
          <p:spPr>
            <a:xfrm>
              <a:off x="8270157" y="1470500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5"/>
                  </a:moveTo>
                  <a:cubicBezTo>
                    <a:pt x="197" y="54"/>
                    <a:pt x="39" y="0"/>
                    <a:pt x="1" y="105"/>
                  </a:cubicBezTo>
                  <a:cubicBezTo>
                    <a:pt x="1" y="155"/>
                    <a:pt x="158" y="208"/>
                    <a:pt x="195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6" name="Google Shape;11356;p6"/>
            <p:cNvSpPr/>
            <p:nvPr/>
          </p:nvSpPr>
          <p:spPr>
            <a:xfrm>
              <a:off x="5079699" y="1467399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4" y="116"/>
                  </a:moveTo>
                  <a:cubicBezTo>
                    <a:pt x="157" y="141"/>
                    <a:pt x="393" y="72"/>
                    <a:pt x="296" y="25"/>
                  </a:cubicBezTo>
                  <a:cubicBezTo>
                    <a:pt x="242" y="0"/>
                    <a:pt x="1" y="68"/>
                    <a:pt x="104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7" name="Google Shape;11357;p6"/>
            <p:cNvSpPr/>
            <p:nvPr/>
          </p:nvSpPr>
          <p:spPr>
            <a:xfrm>
              <a:off x="1336624" y="1444908"/>
              <a:ext cx="52218" cy="28002"/>
            </a:xfrm>
            <a:custGeom>
              <a:avLst/>
              <a:gdLst/>
              <a:ahLst/>
              <a:cxnLst/>
              <a:rect l="l" t="t" r="r" b="b"/>
              <a:pathLst>
                <a:path w="1463" h="930" extrusionOk="0">
                  <a:moveTo>
                    <a:pt x="450" y="590"/>
                  </a:moveTo>
                  <a:cubicBezTo>
                    <a:pt x="587" y="701"/>
                    <a:pt x="336" y="930"/>
                    <a:pt x="836" y="863"/>
                  </a:cubicBezTo>
                  <a:cubicBezTo>
                    <a:pt x="1462" y="635"/>
                    <a:pt x="634" y="0"/>
                    <a:pt x="63" y="318"/>
                  </a:cubicBezTo>
                  <a:cubicBezTo>
                    <a:pt x="0" y="499"/>
                    <a:pt x="336" y="496"/>
                    <a:pt x="450" y="5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8" name="Google Shape;11358;p6"/>
            <p:cNvSpPr/>
            <p:nvPr/>
          </p:nvSpPr>
          <p:spPr>
            <a:xfrm>
              <a:off x="7003667" y="1462702"/>
              <a:ext cx="13884" cy="5510"/>
            </a:xfrm>
            <a:custGeom>
              <a:avLst/>
              <a:gdLst/>
              <a:ahLst/>
              <a:cxnLst/>
              <a:rect l="l" t="t" r="r" b="b"/>
              <a:pathLst>
                <a:path w="389" h="183" extrusionOk="0">
                  <a:moveTo>
                    <a:pt x="1" y="182"/>
                  </a:moveTo>
                  <a:lnTo>
                    <a:pt x="388" y="182"/>
                  </a:lnTo>
                  <a:lnTo>
                    <a:pt x="388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9" name="Google Shape;11359;p6"/>
            <p:cNvSpPr/>
            <p:nvPr/>
          </p:nvSpPr>
          <p:spPr>
            <a:xfrm>
              <a:off x="2917987" y="1459962"/>
              <a:ext cx="29482" cy="9846"/>
            </a:xfrm>
            <a:custGeom>
              <a:avLst/>
              <a:gdLst/>
              <a:ahLst/>
              <a:cxnLst/>
              <a:rect l="l" t="t" r="r" b="b"/>
              <a:pathLst>
                <a:path w="826" h="327" extrusionOk="0">
                  <a:moveTo>
                    <a:pt x="692" y="273"/>
                  </a:moveTo>
                  <a:cubicBezTo>
                    <a:pt x="825" y="29"/>
                    <a:pt x="294" y="97"/>
                    <a:pt x="115" y="0"/>
                  </a:cubicBezTo>
                  <a:cubicBezTo>
                    <a:pt x="0" y="235"/>
                    <a:pt x="192" y="327"/>
                    <a:pt x="692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0" name="Google Shape;11360;p6"/>
            <p:cNvSpPr/>
            <p:nvPr/>
          </p:nvSpPr>
          <p:spPr>
            <a:xfrm>
              <a:off x="1610666" y="1464659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2" y="117"/>
                  </a:moveTo>
                  <a:cubicBezTo>
                    <a:pt x="153" y="142"/>
                    <a:pt x="392" y="73"/>
                    <a:pt x="294" y="26"/>
                  </a:cubicBezTo>
                  <a:cubicBezTo>
                    <a:pt x="239" y="1"/>
                    <a:pt x="0" y="70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1" name="Google Shape;11361;p6"/>
            <p:cNvSpPr/>
            <p:nvPr/>
          </p:nvSpPr>
          <p:spPr>
            <a:xfrm>
              <a:off x="2818835" y="1459571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1" y="103"/>
                  </a:moveTo>
                  <a:cubicBezTo>
                    <a:pt x="194" y="52"/>
                    <a:pt x="36" y="0"/>
                    <a:pt x="0" y="103"/>
                  </a:cubicBezTo>
                  <a:cubicBezTo>
                    <a:pt x="0" y="156"/>
                    <a:pt x="154" y="207"/>
                    <a:pt x="191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2" name="Google Shape;11362;p6"/>
            <p:cNvSpPr/>
            <p:nvPr/>
          </p:nvSpPr>
          <p:spPr>
            <a:xfrm>
              <a:off x="1004940" y="1461889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6"/>
                  </a:moveTo>
                  <a:cubicBezTo>
                    <a:pt x="240" y="0"/>
                    <a:pt x="1" y="71"/>
                    <a:pt x="101" y="118"/>
                  </a:cubicBezTo>
                  <a:cubicBezTo>
                    <a:pt x="152" y="143"/>
                    <a:pt x="394" y="73"/>
                    <a:pt x="296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3" name="Google Shape;11363;p6"/>
            <p:cNvSpPr/>
            <p:nvPr/>
          </p:nvSpPr>
          <p:spPr>
            <a:xfrm>
              <a:off x="660834" y="146192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6" y="142"/>
                    <a:pt x="393" y="72"/>
                    <a:pt x="294" y="25"/>
                  </a:cubicBezTo>
                  <a:cubicBezTo>
                    <a:pt x="242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4" name="Google Shape;11364;p6"/>
            <p:cNvSpPr/>
            <p:nvPr/>
          </p:nvSpPr>
          <p:spPr>
            <a:xfrm>
              <a:off x="492262" y="1453700"/>
              <a:ext cx="28483" cy="11743"/>
            </a:xfrm>
            <a:custGeom>
              <a:avLst/>
              <a:gdLst/>
              <a:ahLst/>
              <a:cxnLst/>
              <a:rect l="l" t="t" r="r" b="b"/>
              <a:pathLst>
                <a:path w="798" h="390" extrusionOk="0">
                  <a:moveTo>
                    <a:pt x="771" y="26"/>
                  </a:moveTo>
                  <a:cubicBezTo>
                    <a:pt x="336" y="1"/>
                    <a:pt x="49" y="49"/>
                    <a:pt x="1" y="208"/>
                  </a:cubicBezTo>
                  <a:cubicBezTo>
                    <a:pt x="279" y="229"/>
                    <a:pt x="326" y="358"/>
                    <a:pt x="580" y="390"/>
                  </a:cubicBezTo>
                  <a:cubicBezTo>
                    <a:pt x="539" y="219"/>
                    <a:pt x="797" y="189"/>
                    <a:pt x="77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5" name="Google Shape;11365;p6"/>
            <p:cNvSpPr/>
            <p:nvPr/>
          </p:nvSpPr>
          <p:spPr>
            <a:xfrm>
              <a:off x="2089293" y="1452405"/>
              <a:ext cx="38726" cy="12646"/>
            </a:xfrm>
            <a:custGeom>
              <a:avLst/>
              <a:gdLst/>
              <a:ahLst/>
              <a:cxnLst/>
              <a:rect l="l" t="t" r="r" b="b"/>
              <a:pathLst>
                <a:path w="1085" h="420" extrusionOk="0">
                  <a:moveTo>
                    <a:pt x="962" y="341"/>
                  </a:moveTo>
                  <a:cubicBezTo>
                    <a:pt x="1085" y="121"/>
                    <a:pt x="42" y="1"/>
                    <a:pt x="0" y="159"/>
                  </a:cubicBezTo>
                  <a:cubicBezTo>
                    <a:pt x="366" y="199"/>
                    <a:pt x="347" y="420"/>
                    <a:pt x="962" y="34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6" name="Google Shape;11366;p6"/>
            <p:cNvSpPr/>
            <p:nvPr/>
          </p:nvSpPr>
          <p:spPr>
            <a:xfrm>
              <a:off x="8662517" y="1457192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8" y="23"/>
                    <a:pt x="5" y="5"/>
                    <a:pt x="0" y="92"/>
                  </a:cubicBezTo>
                  <a:cubicBezTo>
                    <a:pt x="150" y="71"/>
                    <a:pt x="381" y="90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7" name="Google Shape;11367;p6"/>
            <p:cNvSpPr/>
            <p:nvPr/>
          </p:nvSpPr>
          <p:spPr>
            <a:xfrm>
              <a:off x="216150" y="1454453"/>
              <a:ext cx="21558" cy="6444"/>
            </a:xfrm>
            <a:custGeom>
              <a:avLst/>
              <a:gdLst/>
              <a:ahLst/>
              <a:cxnLst/>
              <a:rect l="l" t="t" r="r" b="b"/>
              <a:pathLst>
                <a:path w="604" h="214" extrusionOk="0">
                  <a:moveTo>
                    <a:pt x="603" y="1"/>
                  </a:moveTo>
                  <a:lnTo>
                    <a:pt x="25" y="1"/>
                  </a:lnTo>
                  <a:cubicBezTo>
                    <a:pt x="0" y="164"/>
                    <a:pt x="216" y="213"/>
                    <a:pt x="603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8" name="Google Shape;11368;p6"/>
            <p:cNvSpPr/>
            <p:nvPr/>
          </p:nvSpPr>
          <p:spPr>
            <a:xfrm>
              <a:off x="5585845" y="1448672"/>
              <a:ext cx="6853" cy="6203"/>
            </a:xfrm>
            <a:custGeom>
              <a:avLst/>
              <a:gdLst/>
              <a:ahLst/>
              <a:cxnLst/>
              <a:rect l="l" t="t" r="r" b="b"/>
              <a:pathLst>
                <a:path w="192" h="206" extrusionOk="0">
                  <a:moveTo>
                    <a:pt x="191" y="103"/>
                  </a:moveTo>
                  <a:cubicBezTo>
                    <a:pt x="191" y="53"/>
                    <a:pt x="36" y="1"/>
                    <a:pt x="1" y="103"/>
                  </a:cubicBezTo>
                  <a:cubicBezTo>
                    <a:pt x="1" y="153"/>
                    <a:pt x="156" y="206"/>
                    <a:pt x="191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9" name="Google Shape;11369;p6"/>
            <p:cNvSpPr/>
            <p:nvPr/>
          </p:nvSpPr>
          <p:spPr>
            <a:xfrm>
              <a:off x="4711609" y="1449033"/>
              <a:ext cx="13849" cy="5450"/>
            </a:xfrm>
            <a:custGeom>
              <a:avLst/>
              <a:gdLst/>
              <a:ahLst/>
              <a:cxnLst/>
              <a:rect l="l" t="t" r="r" b="b"/>
              <a:pathLst>
                <a:path w="388" h="181" extrusionOk="0">
                  <a:moveTo>
                    <a:pt x="388" y="0"/>
                  </a:moveTo>
                  <a:lnTo>
                    <a:pt x="0" y="0"/>
                  </a:lnTo>
                  <a:lnTo>
                    <a:pt x="0" y="181"/>
                  </a:lnTo>
                  <a:lnTo>
                    <a:pt x="388" y="18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0" name="Google Shape;11370;p6"/>
            <p:cNvSpPr/>
            <p:nvPr/>
          </p:nvSpPr>
          <p:spPr>
            <a:xfrm>
              <a:off x="2436575" y="1435514"/>
              <a:ext cx="40404" cy="18548"/>
            </a:xfrm>
            <a:custGeom>
              <a:avLst/>
              <a:gdLst/>
              <a:ahLst/>
              <a:cxnLst/>
              <a:rect l="l" t="t" r="r" b="b"/>
              <a:pathLst>
                <a:path w="1132" h="616" extrusionOk="0">
                  <a:moveTo>
                    <a:pt x="1068" y="449"/>
                  </a:moveTo>
                  <a:cubicBezTo>
                    <a:pt x="1132" y="0"/>
                    <a:pt x="0" y="212"/>
                    <a:pt x="102" y="538"/>
                  </a:cubicBezTo>
                  <a:cubicBezTo>
                    <a:pt x="648" y="615"/>
                    <a:pt x="601" y="412"/>
                    <a:pt x="1068" y="4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1" name="Google Shape;11371;p6"/>
            <p:cNvSpPr/>
            <p:nvPr/>
          </p:nvSpPr>
          <p:spPr>
            <a:xfrm>
              <a:off x="96404" y="144825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39" y="0"/>
                    <a:pt x="0" y="70"/>
                    <a:pt x="101" y="115"/>
                  </a:cubicBezTo>
                  <a:cubicBezTo>
                    <a:pt x="154" y="141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2" name="Google Shape;11372;p6"/>
            <p:cNvSpPr/>
            <p:nvPr/>
          </p:nvSpPr>
          <p:spPr>
            <a:xfrm>
              <a:off x="7664466" y="1443553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387" y="1"/>
                  </a:moveTo>
                  <a:lnTo>
                    <a:pt x="0" y="1"/>
                  </a:lnTo>
                  <a:lnTo>
                    <a:pt x="0" y="184"/>
                  </a:lnTo>
                  <a:lnTo>
                    <a:pt x="387" y="18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3" name="Google Shape;11373;p6"/>
            <p:cNvSpPr/>
            <p:nvPr/>
          </p:nvSpPr>
          <p:spPr>
            <a:xfrm>
              <a:off x="5224358" y="1445540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2" y="25"/>
                  </a:moveTo>
                  <a:cubicBezTo>
                    <a:pt x="238" y="0"/>
                    <a:pt x="1" y="68"/>
                    <a:pt x="100" y="116"/>
                  </a:cubicBezTo>
                  <a:cubicBezTo>
                    <a:pt x="152" y="141"/>
                    <a:pt x="391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4" name="Google Shape;11374;p6"/>
            <p:cNvSpPr/>
            <p:nvPr/>
          </p:nvSpPr>
          <p:spPr>
            <a:xfrm>
              <a:off x="4645900" y="1435364"/>
              <a:ext cx="28268" cy="13700"/>
            </a:xfrm>
            <a:custGeom>
              <a:avLst/>
              <a:gdLst/>
              <a:ahLst/>
              <a:cxnLst/>
              <a:rect l="l" t="t" r="r" b="b"/>
              <a:pathLst>
                <a:path w="792" h="455" extrusionOk="0">
                  <a:moveTo>
                    <a:pt x="493" y="454"/>
                  </a:moveTo>
                  <a:cubicBezTo>
                    <a:pt x="758" y="338"/>
                    <a:pt x="792" y="8"/>
                    <a:pt x="301" y="0"/>
                  </a:cubicBezTo>
                  <a:cubicBezTo>
                    <a:pt x="36" y="116"/>
                    <a:pt x="1" y="445"/>
                    <a:pt x="493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5" name="Google Shape;11375;p6"/>
            <p:cNvSpPr/>
            <p:nvPr/>
          </p:nvSpPr>
          <p:spPr>
            <a:xfrm>
              <a:off x="7213500" y="143458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0" y="116"/>
                  </a:moveTo>
                  <a:cubicBezTo>
                    <a:pt x="155" y="142"/>
                    <a:pt x="394" y="72"/>
                    <a:pt x="295" y="26"/>
                  </a:cubicBezTo>
                  <a:cubicBezTo>
                    <a:pt x="240" y="0"/>
                    <a:pt x="1" y="69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6" name="Google Shape;11376;p6"/>
            <p:cNvSpPr/>
            <p:nvPr/>
          </p:nvSpPr>
          <p:spPr>
            <a:xfrm>
              <a:off x="3362600" y="1429854"/>
              <a:ext cx="34443" cy="9033"/>
            </a:xfrm>
            <a:custGeom>
              <a:avLst/>
              <a:gdLst/>
              <a:ahLst/>
              <a:cxnLst/>
              <a:rect l="l" t="t" r="r" b="b"/>
              <a:pathLst>
                <a:path w="965" h="300" extrusionOk="0">
                  <a:moveTo>
                    <a:pt x="192" y="273"/>
                  </a:moveTo>
                  <a:cubicBezTo>
                    <a:pt x="632" y="299"/>
                    <a:pt x="919" y="252"/>
                    <a:pt x="965" y="92"/>
                  </a:cubicBezTo>
                  <a:cubicBezTo>
                    <a:pt x="621" y="113"/>
                    <a:pt x="0" y="0"/>
                    <a:pt x="192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7" name="Google Shape;11377;p6"/>
            <p:cNvSpPr/>
            <p:nvPr/>
          </p:nvSpPr>
          <p:spPr>
            <a:xfrm>
              <a:off x="2429865" y="1434581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6"/>
                  </a:moveTo>
                  <a:cubicBezTo>
                    <a:pt x="236" y="0"/>
                    <a:pt x="0" y="69"/>
                    <a:pt x="98" y="116"/>
                  </a:cubicBezTo>
                  <a:cubicBezTo>
                    <a:pt x="150" y="142"/>
                    <a:pt x="392" y="73"/>
                    <a:pt x="290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8" name="Google Shape;11378;p6"/>
            <p:cNvSpPr/>
            <p:nvPr/>
          </p:nvSpPr>
          <p:spPr>
            <a:xfrm>
              <a:off x="1813895" y="1432263"/>
              <a:ext cx="6889" cy="6173"/>
            </a:xfrm>
            <a:custGeom>
              <a:avLst/>
              <a:gdLst/>
              <a:ahLst/>
              <a:cxnLst/>
              <a:rect l="l" t="t" r="r" b="b"/>
              <a:pathLst>
                <a:path w="193" h="205" extrusionOk="0">
                  <a:moveTo>
                    <a:pt x="2" y="103"/>
                  </a:moveTo>
                  <a:cubicBezTo>
                    <a:pt x="0" y="153"/>
                    <a:pt x="157" y="205"/>
                    <a:pt x="192" y="103"/>
                  </a:cubicBezTo>
                  <a:cubicBezTo>
                    <a:pt x="192" y="52"/>
                    <a:pt x="37" y="0"/>
                    <a:pt x="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9" name="Google Shape;11379;p6"/>
            <p:cNvSpPr/>
            <p:nvPr/>
          </p:nvSpPr>
          <p:spPr>
            <a:xfrm>
              <a:off x="6449480" y="1431811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7"/>
                  </a:moveTo>
                  <a:cubicBezTo>
                    <a:pt x="241" y="1"/>
                    <a:pt x="1" y="70"/>
                    <a:pt x="103" y="118"/>
                  </a:cubicBezTo>
                  <a:cubicBezTo>
                    <a:pt x="155" y="143"/>
                    <a:pt x="395" y="74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0" name="Google Shape;11380;p6"/>
            <p:cNvSpPr/>
            <p:nvPr/>
          </p:nvSpPr>
          <p:spPr>
            <a:xfrm>
              <a:off x="5866989" y="1425518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3" y="236"/>
                  </a:moveTo>
                  <a:cubicBezTo>
                    <a:pt x="251" y="141"/>
                    <a:pt x="72" y="1"/>
                    <a:pt x="29" y="144"/>
                  </a:cubicBezTo>
                  <a:cubicBezTo>
                    <a:pt x="0" y="241"/>
                    <a:pt x="179" y="379"/>
                    <a:pt x="223" y="2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1" name="Google Shape;11381;p6"/>
            <p:cNvSpPr/>
            <p:nvPr/>
          </p:nvSpPr>
          <p:spPr>
            <a:xfrm>
              <a:off x="0" y="1429101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4" y="25"/>
                  </a:moveTo>
                  <a:cubicBezTo>
                    <a:pt x="242" y="1"/>
                    <a:pt x="1" y="70"/>
                    <a:pt x="102" y="117"/>
                  </a:cubicBezTo>
                  <a:cubicBezTo>
                    <a:pt x="157" y="142"/>
                    <a:pt x="396" y="75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2" name="Google Shape;11382;p6"/>
            <p:cNvSpPr/>
            <p:nvPr/>
          </p:nvSpPr>
          <p:spPr>
            <a:xfrm>
              <a:off x="4477577" y="1427114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8" y="21"/>
                    <a:pt x="7" y="3"/>
                    <a:pt x="0" y="91"/>
                  </a:cubicBezTo>
                  <a:cubicBezTo>
                    <a:pt x="150" y="72"/>
                    <a:pt x="383" y="90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3" name="Google Shape;11383;p6"/>
            <p:cNvSpPr/>
            <p:nvPr/>
          </p:nvSpPr>
          <p:spPr>
            <a:xfrm>
              <a:off x="6645785" y="1418623"/>
              <a:ext cx="6960" cy="6142"/>
            </a:xfrm>
            <a:custGeom>
              <a:avLst/>
              <a:gdLst/>
              <a:ahLst/>
              <a:cxnLst/>
              <a:rect l="l" t="t" r="r" b="b"/>
              <a:pathLst>
                <a:path w="195" h="204" extrusionOk="0">
                  <a:moveTo>
                    <a:pt x="195" y="103"/>
                  </a:moveTo>
                  <a:cubicBezTo>
                    <a:pt x="195" y="52"/>
                    <a:pt x="39" y="0"/>
                    <a:pt x="1" y="103"/>
                  </a:cubicBezTo>
                  <a:cubicBezTo>
                    <a:pt x="0" y="152"/>
                    <a:pt x="157" y="204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4" name="Google Shape;11384;p6"/>
            <p:cNvSpPr/>
            <p:nvPr/>
          </p:nvSpPr>
          <p:spPr>
            <a:xfrm>
              <a:off x="4591006" y="1420972"/>
              <a:ext cx="14134" cy="4185"/>
            </a:xfrm>
            <a:custGeom>
              <a:avLst/>
              <a:gdLst/>
              <a:ahLst/>
              <a:cxnLst/>
              <a:rect l="l" t="t" r="r" b="b"/>
              <a:pathLst>
                <a:path w="396" h="139" extrusionOk="0">
                  <a:moveTo>
                    <a:pt x="295" y="25"/>
                  </a:moveTo>
                  <a:cubicBezTo>
                    <a:pt x="241" y="0"/>
                    <a:pt x="1" y="68"/>
                    <a:pt x="103" y="114"/>
                  </a:cubicBezTo>
                  <a:cubicBezTo>
                    <a:pt x="156" y="139"/>
                    <a:pt x="395" y="71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5" name="Google Shape;11385;p6"/>
            <p:cNvSpPr/>
            <p:nvPr/>
          </p:nvSpPr>
          <p:spPr>
            <a:xfrm>
              <a:off x="2626027" y="1416215"/>
              <a:ext cx="15134" cy="9184"/>
            </a:xfrm>
            <a:custGeom>
              <a:avLst/>
              <a:gdLst/>
              <a:ahLst/>
              <a:cxnLst/>
              <a:rect l="l" t="t" r="r" b="b"/>
              <a:pathLst>
                <a:path w="424" h="305" extrusionOk="0">
                  <a:moveTo>
                    <a:pt x="387" y="272"/>
                  </a:moveTo>
                  <a:cubicBezTo>
                    <a:pt x="357" y="165"/>
                    <a:pt x="424" y="15"/>
                    <a:pt x="194" y="0"/>
                  </a:cubicBezTo>
                  <a:cubicBezTo>
                    <a:pt x="184" y="55"/>
                    <a:pt x="165" y="108"/>
                    <a:pt x="1" y="92"/>
                  </a:cubicBezTo>
                  <a:cubicBezTo>
                    <a:pt x="24" y="201"/>
                    <a:pt x="58" y="305"/>
                    <a:pt x="387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6" name="Google Shape;11386;p6"/>
            <p:cNvSpPr/>
            <p:nvPr/>
          </p:nvSpPr>
          <p:spPr>
            <a:xfrm>
              <a:off x="2557178" y="1421725"/>
              <a:ext cx="13849" cy="2680"/>
            </a:xfrm>
            <a:custGeom>
              <a:avLst/>
              <a:gdLst/>
              <a:ahLst/>
              <a:cxnLst/>
              <a:rect l="l" t="t" r="r" b="b"/>
              <a:pathLst>
                <a:path w="388" h="89" extrusionOk="0">
                  <a:moveTo>
                    <a:pt x="387" y="0"/>
                  </a:moveTo>
                  <a:cubicBezTo>
                    <a:pt x="238" y="18"/>
                    <a:pt x="6" y="3"/>
                    <a:pt x="1" y="89"/>
                  </a:cubicBezTo>
                  <a:cubicBezTo>
                    <a:pt x="152" y="68"/>
                    <a:pt x="383" y="88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7" name="Google Shape;11387;p6"/>
            <p:cNvSpPr/>
            <p:nvPr/>
          </p:nvSpPr>
          <p:spPr>
            <a:xfrm>
              <a:off x="2515989" y="1409952"/>
              <a:ext cx="30410" cy="11803"/>
            </a:xfrm>
            <a:custGeom>
              <a:avLst/>
              <a:gdLst/>
              <a:ahLst/>
              <a:cxnLst/>
              <a:rect l="l" t="t" r="r" b="b"/>
              <a:pathLst>
                <a:path w="852" h="392" extrusionOk="0">
                  <a:moveTo>
                    <a:pt x="771" y="27"/>
                  </a:moveTo>
                  <a:cubicBezTo>
                    <a:pt x="334" y="1"/>
                    <a:pt x="48" y="48"/>
                    <a:pt x="1" y="208"/>
                  </a:cubicBezTo>
                  <a:cubicBezTo>
                    <a:pt x="275" y="231"/>
                    <a:pt x="324" y="359"/>
                    <a:pt x="578" y="391"/>
                  </a:cubicBezTo>
                  <a:cubicBezTo>
                    <a:pt x="638" y="267"/>
                    <a:pt x="852" y="216"/>
                    <a:pt x="77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8" name="Google Shape;11388;p6"/>
            <p:cNvSpPr/>
            <p:nvPr/>
          </p:nvSpPr>
          <p:spPr>
            <a:xfrm>
              <a:off x="4019794" y="1409952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6"/>
                  </a:moveTo>
                  <a:cubicBezTo>
                    <a:pt x="154" y="141"/>
                    <a:pt x="392" y="73"/>
                    <a:pt x="293" y="24"/>
                  </a:cubicBezTo>
                  <a:cubicBezTo>
                    <a:pt x="240" y="1"/>
                    <a:pt x="0" y="71"/>
                    <a:pt x="9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9" name="Google Shape;11389;p6"/>
            <p:cNvSpPr/>
            <p:nvPr/>
          </p:nvSpPr>
          <p:spPr>
            <a:xfrm>
              <a:off x="7210252" y="1404713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5" y="0"/>
                    <a:pt x="170" y="54"/>
                    <a:pt x="1" y="110"/>
                  </a:cubicBezTo>
                  <a:cubicBezTo>
                    <a:pt x="1" y="202"/>
                    <a:pt x="339" y="223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0" name="Google Shape;11390;p6"/>
            <p:cNvSpPr/>
            <p:nvPr/>
          </p:nvSpPr>
          <p:spPr>
            <a:xfrm>
              <a:off x="5933233" y="140450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5"/>
                  </a:moveTo>
                  <a:cubicBezTo>
                    <a:pt x="239" y="0"/>
                    <a:pt x="0" y="68"/>
                    <a:pt x="102" y="117"/>
                  </a:cubicBezTo>
                  <a:cubicBezTo>
                    <a:pt x="153" y="143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1" name="Google Shape;11391;p6"/>
            <p:cNvSpPr/>
            <p:nvPr/>
          </p:nvSpPr>
          <p:spPr>
            <a:xfrm>
              <a:off x="2897428" y="1397036"/>
              <a:ext cx="26591" cy="12345"/>
            </a:xfrm>
            <a:custGeom>
              <a:avLst/>
              <a:gdLst/>
              <a:ahLst/>
              <a:cxnLst/>
              <a:rect l="l" t="t" r="r" b="b"/>
              <a:pathLst>
                <a:path w="745" h="410" extrusionOk="0">
                  <a:moveTo>
                    <a:pt x="690" y="365"/>
                  </a:moveTo>
                  <a:cubicBezTo>
                    <a:pt x="745" y="157"/>
                    <a:pt x="644" y="21"/>
                    <a:pt x="305" y="0"/>
                  </a:cubicBezTo>
                  <a:cubicBezTo>
                    <a:pt x="1" y="136"/>
                    <a:pt x="89" y="409"/>
                    <a:pt x="690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2" name="Google Shape;11392;p6"/>
            <p:cNvSpPr/>
            <p:nvPr/>
          </p:nvSpPr>
          <p:spPr>
            <a:xfrm>
              <a:off x="2116348" y="1391586"/>
              <a:ext cx="38619" cy="16440"/>
            </a:xfrm>
            <a:custGeom>
              <a:avLst/>
              <a:gdLst/>
              <a:ahLst/>
              <a:cxnLst/>
              <a:rect l="l" t="t" r="r" b="b"/>
              <a:pathLst>
                <a:path w="1082" h="546" extrusionOk="0">
                  <a:moveTo>
                    <a:pt x="589" y="546"/>
                  </a:moveTo>
                  <a:cubicBezTo>
                    <a:pt x="608" y="402"/>
                    <a:pt x="1081" y="474"/>
                    <a:pt x="973" y="273"/>
                  </a:cubicBezTo>
                  <a:cubicBezTo>
                    <a:pt x="626" y="196"/>
                    <a:pt x="444" y="39"/>
                    <a:pt x="12" y="0"/>
                  </a:cubicBezTo>
                  <a:cubicBezTo>
                    <a:pt x="1" y="278"/>
                    <a:pt x="185" y="463"/>
                    <a:pt x="589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3" name="Google Shape;11393;p6"/>
            <p:cNvSpPr/>
            <p:nvPr/>
          </p:nvSpPr>
          <p:spPr>
            <a:xfrm>
              <a:off x="6807469" y="140179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2" y="25"/>
                  </a:moveTo>
                  <a:cubicBezTo>
                    <a:pt x="237" y="0"/>
                    <a:pt x="1" y="70"/>
                    <a:pt x="100" y="115"/>
                  </a:cubicBezTo>
                  <a:cubicBezTo>
                    <a:pt x="152" y="141"/>
                    <a:pt x="391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4" name="Google Shape;11394;p6"/>
            <p:cNvSpPr/>
            <p:nvPr/>
          </p:nvSpPr>
          <p:spPr>
            <a:xfrm>
              <a:off x="8369880" y="139905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6"/>
                  </a:moveTo>
                  <a:cubicBezTo>
                    <a:pt x="156" y="141"/>
                    <a:pt x="393" y="72"/>
                    <a:pt x="293" y="25"/>
                  </a:cubicBezTo>
                  <a:cubicBezTo>
                    <a:pt x="241" y="0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5" name="Google Shape;11395;p6"/>
            <p:cNvSpPr/>
            <p:nvPr/>
          </p:nvSpPr>
          <p:spPr>
            <a:xfrm>
              <a:off x="7341062" y="1388394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90" y="470"/>
                  </a:moveTo>
                  <a:lnTo>
                    <a:pt x="578" y="470"/>
                  </a:lnTo>
                  <a:cubicBezTo>
                    <a:pt x="472" y="338"/>
                    <a:pt x="802" y="0"/>
                    <a:pt x="383" y="16"/>
                  </a:cubicBezTo>
                  <a:cubicBezTo>
                    <a:pt x="524" y="264"/>
                    <a:pt x="2" y="199"/>
                    <a:pt x="1" y="379"/>
                  </a:cubicBezTo>
                  <a:cubicBezTo>
                    <a:pt x="118" y="384"/>
                    <a:pt x="227" y="392"/>
                    <a:pt x="190" y="4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6" name="Google Shape;11396;p6"/>
            <p:cNvSpPr/>
            <p:nvPr/>
          </p:nvSpPr>
          <p:spPr>
            <a:xfrm>
              <a:off x="4972123" y="1392760"/>
              <a:ext cx="9030" cy="11412"/>
            </a:xfrm>
            <a:custGeom>
              <a:avLst/>
              <a:gdLst/>
              <a:ahLst/>
              <a:cxnLst/>
              <a:rect l="l" t="t" r="r" b="b"/>
              <a:pathLst>
                <a:path w="253" h="379" extrusionOk="0">
                  <a:moveTo>
                    <a:pt x="224" y="234"/>
                  </a:moveTo>
                  <a:cubicBezTo>
                    <a:pt x="252" y="140"/>
                    <a:pt x="74" y="0"/>
                    <a:pt x="31" y="144"/>
                  </a:cubicBezTo>
                  <a:cubicBezTo>
                    <a:pt x="0" y="239"/>
                    <a:pt x="181" y="379"/>
                    <a:pt x="224" y="23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7" name="Google Shape;11397;p6"/>
            <p:cNvSpPr/>
            <p:nvPr/>
          </p:nvSpPr>
          <p:spPr>
            <a:xfrm>
              <a:off x="2333461" y="1393603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2" y="24"/>
                  </a:moveTo>
                  <a:cubicBezTo>
                    <a:pt x="237" y="1"/>
                    <a:pt x="0" y="69"/>
                    <a:pt x="100" y="116"/>
                  </a:cubicBezTo>
                  <a:cubicBezTo>
                    <a:pt x="152" y="141"/>
                    <a:pt x="391" y="71"/>
                    <a:pt x="29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8" name="Google Shape;11398;p6"/>
            <p:cNvSpPr/>
            <p:nvPr/>
          </p:nvSpPr>
          <p:spPr>
            <a:xfrm>
              <a:off x="2061668" y="1391586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5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5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9" name="Google Shape;11399;p6"/>
            <p:cNvSpPr/>
            <p:nvPr/>
          </p:nvSpPr>
          <p:spPr>
            <a:xfrm>
              <a:off x="6212129" y="1383035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3" y="104"/>
                  </a:moveTo>
                  <a:cubicBezTo>
                    <a:pt x="195" y="54"/>
                    <a:pt x="37" y="1"/>
                    <a:pt x="3" y="104"/>
                  </a:cubicBezTo>
                  <a:cubicBezTo>
                    <a:pt x="0" y="153"/>
                    <a:pt x="157" y="206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0" name="Google Shape;11400;p6"/>
            <p:cNvSpPr/>
            <p:nvPr/>
          </p:nvSpPr>
          <p:spPr>
            <a:xfrm>
              <a:off x="3214015" y="1371413"/>
              <a:ext cx="52218" cy="22823"/>
            </a:xfrm>
            <a:custGeom>
              <a:avLst/>
              <a:gdLst/>
              <a:ahLst/>
              <a:cxnLst/>
              <a:rect l="l" t="t" r="r" b="b"/>
              <a:pathLst>
                <a:path w="1463" h="758" extrusionOk="0">
                  <a:moveTo>
                    <a:pt x="1462" y="399"/>
                  </a:moveTo>
                  <a:cubicBezTo>
                    <a:pt x="1345" y="273"/>
                    <a:pt x="720" y="384"/>
                    <a:pt x="691" y="216"/>
                  </a:cubicBezTo>
                  <a:cubicBezTo>
                    <a:pt x="670" y="106"/>
                    <a:pt x="635" y="0"/>
                    <a:pt x="306" y="34"/>
                  </a:cubicBezTo>
                  <a:cubicBezTo>
                    <a:pt x="0" y="477"/>
                    <a:pt x="1246" y="757"/>
                    <a:pt x="1462" y="3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1" name="Google Shape;11401;p6"/>
            <p:cNvSpPr/>
            <p:nvPr/>
          </p:nvSpPr>
          <p:spPr>
            <a:xfrm>
              <a:off x="7770971" y="137993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0" y="1"/>
                    <a:pt x="0" y="69"/>
                    <a:pt x="102" y="116"/>
                  </a:cubicBezTo>
                  <a:cubicBezTo>
                    <a:pt x="156" y="142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2" name="Google Shape;11402;p6"/>
            <p:cNvSpPr/>
            <p:nvPr/>
          </p:nvSpPr>
          <p:spPr>
            <a:xfrm>
              <a:off x="3279973" y="1377887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1" y="184"/>
                  </a:moveTo>
                  <a:lnTo>
                    <a:pt x="386" y="184"/>
                  </a:lnTo>
                  <a:lnTo>
                    <a:pt x="386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3" name="Google Shape;11403;p6"/>
            <p:cNvSpPr/>
            <p:nvPr/>
          </p:nvSpPr>
          <p:spPr>
            <a:xfrm>
              <a:off x="1841414" y="1380687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5" y="0"/>
                  </a:moveTo>
                  <a:cubicBezTo>
                    <a:pt x="236" y="20"/>
                    <a:pt x="6" y="3"/>
                    <a:pt x="1" y="91"/>
                  </a:cubicBezTo>
                  <a:cubicBezTo>
                    <a:pt x="150" y="71"/>
                    <a:pt x="379" y="88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4" name="Google Shape;11404;p6"/>
            <p:cNvSpPr/>
            <p:nvPr/>
          </p:nvSpPr>
          <p:spPr>
            <a:xfrm>
              <a:off x="6412361" y="1367017"/>
              <a:ext cx="29018" cy="10960"/>
            </a:xfrm>
            <a:custGeom>
              <a:avLst/>
              <a:gdLst/>
              <a:ahLst/>
              <a:cxnLst/>
              <a:rect l="l" t="t" r="r" b="b"/>
              <a:pathLst>
                <a:path w="813" h="364" extrusionOk="0">
                  <a:moveTo>
                    <a:pt x="563" y="363"/>
                  </a:moveTo>
                  <a:cubicBezTo>
                    <a:pt x="812" y="244"/>
                    <a:pt x="682" y="90"/>
                    <a:pt x="371" y="0"/>
                  </a:cubicBezTo>
                  <a:cubicBezTo>
                    <a:pt x="346" y="227"/>
                    <a:pt x="0" y="283"/>
                    <a:pt x="563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5" name="Google Shape;11405;p6"/>
            <p:cNvSpPr/>
            <p:nvPr/>
          </p:nvSpPr>
          <p:spPr>
            <a:xfrm>
              <a:off x="75774" y="1374424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6"/>
                  </a:moveTo>
                  <a:cubicBezTo>
                    <a:pt x="240" y="1"/>
                    <a:pt x="0" y="70"/>
                    <a:pt x="98" y="116"/>
                  </a:cubicBezTo>
                  <a:cubicBezTo>
                    <a:pt x="153" y="142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6" name="Google Shape;11406;p6"/>
            <p:cNvSpPr/>
            <p:nvPr/>
          </p:nvSpPr>
          <p:spPr>
            <a:xfrm>
              <a:off x="8335437" y="1371714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6"/>
                  </a:moveTo>
                  <a:cubicBezTo>
                    <a:pt x="240" y="1"/>
                    <a:pt x="1" y="70"/>
                    <a:pt x="103" y="117"/>
                  </a:cubicBezTo>
                  <a:cubicBezTo>
                    <a:pt x="153" y="141"/>
                    <a:pt x="392" y="71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7" name="Google Shape;11407;p6"/>
            <p:cNvSpPr/>
            <p:nvPr/>
          </p:nvSpPr>
          <p:spPr>
            <a:xfrm>
              <a:off x="4498243" y="1372467"/>
              <a:ext cx="13849" cy="2770"/>
            </a:xfrm>
            <a:custGeom>
              <a:avLst/>
              <a:gdLst/>
              <a:ahLst/>
              <a:cxnLst/>
              <a:rect l="l" t="t" r="r" b="b"/>
              <a:pathLst>
                <a:path w="388" h="92" extrusionOk="0">
                  <a:moveTo>
                    <a:pt x="387" y="1"/>
                  </a:moveTo>
                  <a:cubicBezTo>
                    <a:pt x="237" y="22"/>
                    <a:pt x="7" y="5"/>
                    <a:pt x="1" y="92"/>
                  </a:cubicBezTo>
                  <a:cubicBezTo>
                    <a:pt x="151" y="71"/>
                    <a:pt x="383" y="88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8" name="Google Shape;11408;p6"/>
            <p:cNvSpPr/>
            <p:nvPr/>
          </p:nvSpPr>
          <p:spPr>
            <a:xfrm>
              <a:off x="8600556" y="1366265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8" y="115"/>
                  </a:moveTo>
                  <a:cubicBezTo>
                    <a:pt x="384" y="24"/>
                    <a:pt x="50" y="0"/>
                    <a:pt x="0" y="115"/>
                  </a:cubicBezTo>
                  <a:cubicBezTo>
                    <a:pt x="215" y="107"/>
                    <a:pt x="303" y="247"/>
                    <a:pt x="388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9" name="Google Shape;11409;p6"/>
            <p:cNvSpPr/>
            <p:nvPr/>
          </p:nvSpPr>
          <p:spPr>
            <a:xfrm>
              <a:off x="8873991" y="1358768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439" y="364"/>
                  </a:moveTo>
                  <a:cubicBezTo>
                    <a:pt x="500" y="242"/>
                    <a:pt x="715" y="191"/>
                    <a:pt x="632" y="0"/>
                  </a:cubicBezTo>
                  <a:lnTo>
                    <a:pt x="54" y="0"/>
                  </a:lnTo>
                  <a:cubicBezTo>
                    <a:pt x="0" y="209"/>
                    <a:pt x="102" y="343"/>
                    <a:pt x="439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0" name="Google Shape;11410;p6"/>
            <p:cNvSpPr/>
            <p:nvPr/>
          </p:nvSpPr>
          <p:spPr>
            <a:xfrm>
              <a:off x="6246251" y="1360725"/>
              <a:ext cx="21023" cy="9033"/>
            </a:xfrm>
            <a:custGeom>
              <a:avLst/>
              <a:gdLst/>
              <a:ahLst/>
              <a:cxnLst/>
              <a:rect l="l" t="t" r="r" b="b"/>
              <a:pathLst>
                <a:path w="589" h="300" extrusionOk="0">
                  <a:moveTo>
                    <a:pt x="394" y="299"/>
                  </a:moveTo>
                  <a:cubicBezTo>
                    <a:pt x="394" y="208"/>
                    <a:pt x="549" y="191"/>
                    <a:pt x="588" y="117"/>
                  </a:cubicBezTo>
                  <a:cubicBezTo>
                    <a:pt x="339" y="111"/>
                    <a:pt x="321" y="0"/>
                    <a:pt x="9" y="25"/>
                  </a:cubicBezTo>
                  <a:cubicBezTo>
                    <a:pt x="1" y="183"/>
                    <a:pt x="157" y="260"/>
                    <a:pt x="394" y="2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1" name="Google Shape;11411;p6"/>
            <p:cNvSpPr/>
            <p:nvPr/>
          </p:nvSpPr>
          <p:spPr>
            <a:xfrm>
              <a:off x="8569504" y="136346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99" y="118"/>
                  </a:moveTo>
                  <a:cubicBezTo>
                    <a:pt x="155" y="143"/>
                    <a:pt x="394" y="75"/>
                    <a:pt x="293" y="27"/>
                  </a:cubicBezTo>
                  <a:cubicBezTo>
                    <a:pt x="240" y="1"/>
                    <a:pt x="1" y="71"/>
                    <a:pt x="99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2" name="Google Shape;11412;p6"/>
            <p:cNvSpPr/>
            <p:nvPr/>
          </p:nvSpPr>
          <p:spPr>
            <a:xfrm>
              <a:off x="4956990" y="1355094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48" y="305"/>
                  </a:moveTo>
                  <a:cubicBezTo>
                    <a:pt x="1114" y="1"/>
                    <a:pt x="0" y="525"/>
                    <a:pt x="648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3" name="Google Shape;11413;p6"/>
            <p:cNvSpPr/>
            <p:nvPr/>
          </p:nvSpPr>
          <p:spPr>
            <a:xfrm>
              <a:off x="2743489" y="1352355"/>
              <a:ext cx="36335" cy="19090"/>
            </a:xfrm>
            <a:custGeom>
              <a:avLst/>
              <a:gdLst/>
              <a:ahLst/>
              <a:cxnLst/>
              <a:rect l="l" t="t" r="r" b="b"/>
              <a:pathLst>
                <a:path w="1018" h="634" extrusionOk="0">
                  <a:moveTo>
                    <a:pt x="760" y="487"/>
                  </a:moveTo>
                  <a:cubicBezTo>
                    <a:pt x="924" y="381"/>
                    <a:pt x="1018" y="243"/>
                    <a:pt x="954" y="33"/>
                  </a:cubicBezTo>
                  <a:cubicBezTo>
                    <a:pt x="664" y="47"/>
                    <a:pt x="245" y="0"/>
                    <a:pt x="181" y="122"/>
                  </a:cubicBezTo>
                  <a:cubicBezTo>
                    <a:pt x="695" y="94"/>
                    <a:pt x="1" y="633"/>
                    <a:pt x="760" y="48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4" name="Google Shape;11414;p6"/>
            <p:cNvSpPr/>
            <p:nvPr/>
          </p:nvSpPr>
          <p:spPr>
            <a:xfrm>
              <a:off x="3893980" y="1347868"/>
              <a:ext cx="37905" cy="18789"/>
            </a:xfrm>
            <a:custGeom>
              <a:avLst/>
              <a:gdLst/>
              <a:ahLst/>
              <a:cxnLst/>
              <a:rect l="l" t="t" r="r" b="b"/>
              <a:pathLst>
                <a:path w="1062" h="624" extrusionOk="0">
                  <a:moveTo>
                    <a:pt x="732" y="545"/>
                  </a:moveTo>
                  <a:cubicBezTo>
                    <a:pt x="1062" y="392"/>
                    <a:pt x="619" y="138"/>
                    <a:pt x="347" y="0"/>
                  </a:cubicBezTo>
                  <a:cubicBezTo>
                    <a:pt x="48" y="139"/>
                    <a:pt x="1" y="623"/>
                    <a:pt x="732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5" name="Google Shape;11415;p6"/>
            <p:cNvSpPr/>
            <p:nvPr/>
          </p:nvSpPr>
          <p:spPr>
            <a:xfrm>
              <a:off x="2784249" y="1355697"/>
              <a:ext cx="7067" cy="6233"/>
            </a:xfrm>
            <a:custGeom>
              <a:avLst/>
              <a:gdLst/>
              <a:ahLst/>
              <a:cxnLst/>
              <a:rect l="l" t="t" r="r" b="b"/>
              <a:pathLst>
                <a:path w="198" h="207" extrusionOk="0">
                  <a:moveTo>
                    <a:pt x="5" y="105"/>
                  </a:moveTo>
                  <a:cubicBezTo>
                    <a:pt x="1" y="154"/>
                    <a:pt x="161" y="206"/>
                    <a:pt x="198" y="105"/>
                  </a:cubicBezTo>
                  <a:cubicBezTo>
                    <a:pt x="198" y="54"/>
                    <a:pt x="40" y="0"/>
                    <a:pt x="5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6" name="Google Shape;11416;p6"/>
            <p:cNvSpPr/>
            <p:nvPr/>
          </p:nvSpPr>
          <p:spPr>
            <a:xfrm>
              <a:off x="332362" y="1345129"/>
              <a:ext cx="56751" cy="22583"/>
            </a:xfrm>
            <a:custGeom>
              <a:avLst/>
              <a:gdLst/>
              <a:ahLst/>
              <a:cxnLst/>
              <a:rect l="l" t="t" r="r" b="b"/>
              <a:pathLst>
                <a:path w="1590" h="750" extrusionOk="0">
                  <a:moveTo>
                    <a:pt x="1590" y="364"/>
                  </a:moveTo>
                  <a:cubicBezTo>
                    <a:pt x="1048" y="347"/>
                    <a:pt x="1061" y="67"/>
                    <a:pt x="624" y="0"/>
                  </a:cubicBezTo>
                  <a:cubicBezTo>
                    <a:pt x="861" y="294"/>
                    <a:pt x="1" y="68"/>
                    <a:pt x="239" y="364"/>
                  </a:cubicBezTo>
                  <a:cubicBezTo>
                    <a:pt x="962" y="277"/>
                    <a:pt x="1345" y="749"/>
                    <a:pt x="1590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7" name="Google Shape;11417;p6"/>
            <p:cNvSpPr/>
            <p:nvPr/>
          </p:nvSpPr>
          <p:spPr>
            <a:xfrm>
              <a:off x="3276404" y="1355335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5" y="25"/>
                  </a:moveTo>
                  <a:cubicBezTo>
                    <a:pt x="238" y="1"/>
                    <a:pt x="0" y="67"/>
                    <a:pt x="99" y="117"/>
                  </a:cubicBezTo>
                  <a:cubicBezTo>
                    <a:pt x="153" y="140"/>
                    <a:pt x="392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8" name="Google Shape;11418;p6"/>
            <p:cNvSpPr/>
            <p:nvPr/>
          </p:nvSpPr>
          <p:spPr>
            <a:xfrm>
              <a:off x="2096075" y="1352746"/>
              <a:ext cx="13742" cy="6745"/>
            </a:xfrm>
            <a:custGeom>
              <a:avLst/>
              <a:gdLst/>
              <a:ahLst/>
              <a:cxnLst/>
              <a:rect l="l" t="t" r="r" b="b"/>
              <a:pathLst>
                <a:path w="385" h="224" extrusionOk="0">
                  <a:moveTo>
                    <a:pt x="385" y="111"/>
                  </a:moveTo>
                  <a:cubicBezTo>
                    <a:pt x="345" y="0"/>
                    <a:pt x="172" y="55"/>
                    <a:pt x="1" y="111"/>
                  </a:cubicBezTo>
                  <a:cubicBezTo>
                    <a:pt x="2" y="203"/>
                    <a:pt x="339" y="224"/>
                    <a:pt x="385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9" name="Google Shape;11419;p6"/>
            <p:cNvSpPr/>
            <p:nvPr/>
          </p:nvSpPr>
          <p:spPr>
            <a:xfrm>
              <a:off x="2980412" y="134988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1" y="0"/>
                    <a:pt x="0" y="69"/>
                    <a:pt x="101" y="116"/>
                  </a:cubicBezTo>
                  <a:cubicBezTo>
                    <a:pt x="154" y="141"/>
                    <a:pt x="392" y="71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0" name="Google Shape;11420;p6"/>
            <p:cNvSpPr/>
            <p:nvPr/>
          </p:nvSpPr>
          <p:spPr>
            <a:xfrm>
              <a:off x="5627033" y="1347447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1" y="14"/>
                  </a:moveTo>
                  <a:cubicBezTo>
                    <a:pt x="354" y="29"/>
                    <a:pt x="35" y="0"/>
                    <a:pt x="1" y="106"/>
                  </a:cubicBezTo>
                  <a:cubicBezTo>
                    <a:pt x="229" y="92"/>
                    <a:pt x="550" y="120"/>
                    <a:pt x="581" y="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1" name="Google Shape;11421;p6"/>
            <p:cNvSpPr/>
            <p:nvPr/>
          </p:nvSpPr>
          <p:spPr>
            <a:xfrm>
              <a:off x="2894501" y="1345129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7" y="0"/>
                  </a:moveTo>
                  <a:cubicBezTo>
                    <a:pt x="238" y="21"/>
                    <a:pt x="8" y="3"/>
                    <a:pt x="0" y="91"/>
                  </a:cubicBezTo>
                  <a:cubicBezTo>
                    <a:pt x="149" y="72"/>
                    <a:pt x="381" y="90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2" name="Google Shape;11422;p6"/>
            <p:cNvSpPr/>
            <p:nvPr/>
          </p:nvSpPr>
          <p:spPr>
            <a:xfrm>
              <a:off x="8881915" y="1334139"/>
              <a:ext cx="14634" cy="9515"/>
            </a:xfrm>
            <a:custGeom>
              <a:avLst/>
              <a:gdLst/>
              <a:ahLst/>
              <a:cxnLst/>
              <a:rect l="l" t="t" r="r" b="b"/>
              <a:pathLst>
                <a:path w="410" h="316" extrusionOk="0">
                  <a:moveTo>
                    <a:pt x="410" y="275"/>
                  </a:moveTo>
                  <a:lnTo>
                    <a:pt x="410" y="92"/>
                  </a:lnTo>
                  <a:cubicBezTo>
                    <a:pt x="217" y="92"/>
                    <a:pt x="181" y="19"/>
                    <a:pt x="25" y="1"/>
                  </a:cubicBezTo>
                  <a:cubicBezTo>
                    <a:pt x="44" y="146"/>
                    <a:pt x="0" y="316"/>
                    <a:pt x="410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3" name="Google Shape;11423;p6"/>
            <p:cNvSpPr/>
            <p:nvPr/>
          </p:nvSpPr>
          <p:spPr>
            <a:xfrm>
              <a:off x="5506609" y="133889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6"/>
                  </a:moveTo>
                  <a:cubicBezTo>
                    <a:pt x="238" y="1"/>
                    <a:pt x="0" y="70"/>
                    <a:pt x="98" y="117"/>
                  </a:cubicBezTo>
                  <a:cubicBezTo>
                    <a:pt x="152" y="142"/>
                    <a:pt x="389" y="73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4" name="Google Shape;11424;p6"/>
            <p:cNvSpPr/>
            <p:nvPr/>
          </p:nvSpPr>
          <p:spPr>
            <a:xfrm>
              <a:off x="2105676" y="1334199"/>
              <a:ext cx="29518" cy="9846"/>
            </a:xfrm>
            <a:custGeom>
              <a:avLst/>
              <a:gdLst/>
              <a:ahLst/>
              <a:cxnLst/>
              <a:rect l="l" t="t" r="r" b="b"/>
              <a:pathLst>
                <a:path w="827" h="327" extrusionOk="0">
                  <a:moveTo>
                    <a:pt x="695" y="273"/>
                  </a:moveTo>
                  <a:cubicBezTo>
                    <a:pt x="827" y="30"/>
                    <a:pt x="294" y="98"/>
                    <a:pt x="116" y="0"/>
                  </a:cubicBezTo>
                  <a:cubicBezTo>
                    <a:pt x="1" y="238"/>
                    <a:pt x="195" y="327"/>
                    <a:pt x="69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5" name="Google Shape;11425;p6"/>
            <p:cNvSpPr/>
            <p:nvPr/>
          </p:nvSpPr>
          <p:spPr>
            <a:xfrm>
              <a:off x="8566149" y="1331519"/>
              <a:ext cx="34443" cy="8913"/>
            </a:xfrm>
            <a:custGeom>
              <a:avLst/>
              <a:gdLst/>
              <a:ahLst/>
              <a:cxnLst/>
              <a:rect l="l" t="t" r="r" b="b"/>
              <a:pathLst>
                <a:path w="965" h="296" extrusionOk="0">
                  <a:moveTo>
                    <a:pt x="193" y="271"/>
                  </a:moveTo>
                  <a:cubicBezTo>
                    <a:pt x="634" y="295"/>
                    <a:pt x="918" y="250"/>
                    <a:pt x="964" y="88"/>
                  </a:cubicBezTo>
                  <a:cubicBezTo>
                    <a:pt x="625" y="109"/>
                    <a:pt x="1" y="0"/>
                    <a:pt x="193" y="2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6" name="Google Shape;11426;p6"/>
            <p:cNvSpPr/>
            <p:nvPr/>
          </p:nvSpPr>
          <p:spPr>
            <a:xfrm>
              <a:off x="2658507" y="1328689"/>
              <a:ext cx="17703" cy="10990"/>
            </a:xfrm>
            <a:custGeom>
              <a:avLst/>
              <a:gdLst/>
              <a:ahLst/>
              <a:cxnLst/>
              <a:rect l="l" t="t" r="r" b="b"/>
              <a:pathLst>
                <a:path w="496" h="365" extrusionOk="0">
                  <a:moveTo>
                    <a:pt x="443" y="365"/>
                  </a:moveTo>
                  <a:cubicBezTo>
                    <a:pt x="496" y="157"/>
                    <a:pt x="395" y="24"/>
                    <a:pt x="57" y="0"/>
                  </a:cubicBezTo>
                  <a:cubicBezTo>
                    <a:pt x="1" y="208"/>
                    <a:pt x="103" y="344"/>
                    <a:pt x="443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7" name="Google Shape;11427;p6"/>
            <p:cNvSpPr/>
            <p:nvPr/>
          </p:nvSpPr>
          <p:spPr>
            <a:xfrm>
              <a:off x="7000170" y="1333477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4"/>
                  </a:moveTo>
                  <a:cubicBezTo>
                    <a:pt x="155" y="140"/>
                    <a:pt x="392" y="70"/>
                    <a:pt x="293" y="23"/>
                  </a:cubicBezTo>
                  <a:cubicBezTo>
                    <a:pt x="238" y="1"/>
                    <a:pt x="1" y="69"/>
                    <a:pt x="99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8" name="Google Shape;11428;p6"/>
            <p:cNvSpPr/>
            <p:nvPr/>
          </p:nvSpPr>
          <p:spPr>
            <a:xfrm>
              <a:off x="2285206" y="1333416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5"/>
                  </a:moveTo>
                  <a:cubicBezTo>
                    <a:pt x="242" y="0"/>
                    <a:pt x="0" y="69"/>
                    <a:pt x="101" y="116"/>
                  </a:cubicBezTo>
                  <a:cubicBezTo>
                    <a:pt x="155" y="142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9" name="Google Shape;11429;p6"/>
            <p:cNvSpPr/>
            <p:nvPr/>
          </p:nvSpPr>
          <p:spPr>
            <a:xfrm>
              <a:off x="7367689" y="1323300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10" y="273"/>
                  </a:moveTo>
                  <a:cubicBezTo>
                    <a:pt x="421" y="157"/>
                    <a:pt x="656" y="146"/>
                    <a:pt x="602" y="1"/>
                  </a:cubicBezTo>
                  <a:lnTo>
                    <a:pt x="217" y="1"/>
                  </a:lnTo>
                  <a:cubicBezTo>
                    <a:pt x="0" y="130"/>
                    <a:pt x="7" y="220"/>
                    <a:pt x="410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0" name="Google Shape;11430;p6"/>
            <p:cNvSpPr/>
            <p:nvPr/>
          </p:nvSpPr>
          <p:spPr>
            <a:xfrm>
              <a:off x="1953664" y="1314026"/>
              <a:ext cx="46400" cy="9274"/>
            </a:xfrm>
            <a:custGeom>
              <a:avLst/>
              <a:gdLst/>
              <a:ahLst/>
              <a:cxnLst/>
              <a:rect l="l" t="t" r="r" b="b"/>
              <a:pathLst>
                <a:path w="1300" h="308" extrusionOk="0">
                  <a:moveTo>
                    <a:pt x="712" y="307"/>
                  </a:moveTo>
                  <a:cubicBezTo>
                    <a:pt x="1299" y="1"/>
                    <a:pt x="0" y="31"/>
                    <a:pt x="712" y="3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1" name="Google Shape;11431;p6"/>
            <p:cNvSpPr/>
            <p:nvPr/>
          </p:nvSpPr>
          <p:spPr>
            <a:xfrm>
              <a:off x="8894157" y="1305897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48" y="305"/>
                  </a:moveTo>
                  <a:cubicBezTo>
                    <a:pt x="1114" y="0"/>
                    <a:pt x="0" y="525"/>
                    <a:pt x="648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2" name="Google Shape;11432;p6"/>
            <p:cNvSpPr/>
            <p:nvPr/>
          </p:nvSpPr>
          <p:spPr>
            <a:xfrm>
              <a:off x="8018815" y="1314297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7"/>
                  </a:moveTo>
                  <a:cubicBezTo>
                    <a:pt x="157" y="142"/>
                    <a:pt x="394" y="73"/>
                    <a:pt x="294" y="26"/>
                  </a:cubicBezTo>
                  <a:cubicBezTo>
                    <a:pt x="242" y="1"/>
                    <a:pt x="1" y="70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3" name="Google Shape;11433;p6"/>
            <p:cNvSpPr/>
            <p:nvPr/>
          </p:nvSpPr>
          <p:spPr>
            <a:xfrm>
              <a:off x="5014490" y="1312340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0" y="182"/>
                  </a:moveTo>
                  <a:lnTo>
                    <a:pt x="388" y="182"/>
                  </a:lnTo>
                  <a:lnTo>
                    <a:pt x="38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4" name="Google Shape;11434;p6"/>
            <p:cNvSpPr/>
            <p:nvPr/>
          </p:nvSpPr>
          <p:spPr>
            <a:xfrm>
              <a:off x="2873907" y="1311738"/>
              <a:ext cx="13813" cy="6775"/>
            </a:xfrm>
            <a:custGeom>
              <a:avLst/>
              <a:gdLst/>
              <a:ahLst/>
              <a:cxnLst/>
              <a:rect l="l" t="t" r="r" b="b"/>
              <a:pathLst>
                <a:path w="387" h="225" extrusionOk="0">
                  <a:moveTo>
                    <a:pt x="0" y="111"/>
                  </a:moveTo>
                  <a:cubicBezTo>
                    <a:pt x="2" y="202"/>
                    <a:pt x="338" y="224"/>
                    <a:pt x="387" y="111"/>
                  </a:cubicBezTo>
                  <a:cubicBezTo>
                    <a:pt x="344" y="1"/>
                    <a:pt x="171" y="54"/>
                    <a:pt x="0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5" name="Google Shape;11435;p6"/>
            <p:cNvSpPr/>
            <p:nvPr/>
          </p:nvSpPr>
          <p:spPr>
            <a:xfrm>
              <a:off x="6763890" y="1301923"/>
              <a:ext cx="26448" cy="15326"/>
            </a:xfrm>
            <a:custGeom>
              <a:avLst/>
              <a:gdLst/>
              <a:ahLst/>
              <a:cxnLst/>
              <a:rect l="l" t="t" r="r" b="b"/>
              <a:pathLst>
                <a:path w="741" h="509" extrusionOk="0">
                  <a:moveTo>
                    <a:pt x="740" y="437"/>
                  </a:moveTo>
                  <a:lnTo>
                    <a:pt x="740" y="74"/>
                  </a:lnTo>
                  <a:cubicBezTo>
                    <a:pt x="0" y="1"/>
                    <a:pt x="0" y="508"/>
                    <a:pt x="740" y="43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6" name="Google Shape;11436;p6"/>
            <p:cNvSpPr/>
            <p:nvPr/>
          </p:nvSpPr>
          <p:spPr>
            <a:xfrm>
              <a:off x="2729284" y="1309149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5"/>
                  </a:moveTo>
                  <a:cubicBezTo>
                    <a:pt x="195" y="54"/>
                    <a:pt x="37" y="1"/>
                    <a:pt x="1" y="105"/>
                  </a:cubicBezTo>
                  <a:cubicBezTo>
                    <a:pt x="1" y="157"/>
                    <a:pt x="157" y="208"/>
                    <a:pt x="195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7" name="Google Shape;11437;p6"/>
            <p:cNvSpPr/>
            <p:nvPr/>
          </p:nvSpPr>
          <p:spPr>
            <a:xfrm>
              <a:off x="4126619" y="1306439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2" y="105"/>
                  </a:moveTo>
                  <a:cubicBezTo>
                    <a:pt x="193" y="54"/>
                    <a:pt x="37" y="1"/>
                    <a:pt x="2" y="105"/>
                  </a:cubicBezTo>
                  <a:cubicBezTo>
                    <a:pt x="0" y="156"/>
                    <a:pt x="154" y="208"/>
                    <a:pt x="19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8" name="Google Shape;11438;p6"/>
            <p:cNvSpPr/>
            <p:nvPr/>
          </p:nvSpPr>
          <p:spPr>
            <a:xfrm>
              <a:off x="2660506" y="1301381"/>
              <a:ext cx="22629" cy="11743"/>
            </a:xfrm>
            <a:custGeom>
              <a:avLst/>
              <a:gdLst/>
              <a:ahLst/>
              <a:cxnLst/>
              <a:rect l="l" t="t" r="r" b="b"/>
              <a:pathLst>
                <a:path w="634" h="390" extrusionOk="0">
                  <a:moveTo>
                    <a:pt x="194" y="0"/>
                  </a:moveTo>
                  <a:cubicBezTo>
                    <a:pt x="203" y="127"/>
                    <a:pt x="104" y="200"/>
                    <a:pt x="1" y="273"/>
                  </a:cubicBezTo>
                  <a:cubicBezTo>
                    <a:pt x="246" y="277"/>
                    <a:pt x="267" y="389"/>
                    <a:pt x="577" y="363"/>
                  </a:cubicBezTo>
                  <a:cubicBezTo>
                    <a:pt x="634" y="156"/>
                    <a:pt x="531" y="22"/>
                    <a:pt x="1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9" name="Google Shape;11439;p6"/>
            <p:cNvSpPr/>
            <p:nvPr/>
          </p:nvSpPr>
          <p:spPr>
            <a:xfrm>
              <a:off x="2546791" y="130607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2" y="26"/>
                  </a:moveTo>
                  <a:cubicBezTo>
                    <a:pt x="241" y="1"/>
                    <a:pt x="1" y="70"/>
                    <a:pt x="100" y="117"/>
                  </a:cubicBezTo>
                  <a:cubicBezTo>
                    <a:pt x="153" y="142"/>
                    <a:pt x="393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0" name="Google Shape;11440;p6"/>
            <p:cNvSpPr/>
            <p:nvPr/>
          </p:nvSpPr>
          <p:spPr>
            <a:xfrm>
              <a:off x="1869003" y="1298671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1" y="182"/>
                  </a:moveTo>
                  <a:cubicBezTo>
                    <a:pt x="194" y="180"/>
                    <a:pt x="228" y="255"/>
                    <a:pt x="384" y="272"/>
                  </a:cubicBezTo>
                  <a:cubicBezTo>
                    <a:pt x="383" y="180"/>
                    <a:pt x="541" y="163"/>
                    <a:pt x="579" y="90"/>
                  </a:cubicBezTo>
                  <a:cubicBezTo>
                    <a:pt x="383" y="90"/>
                    <a:pt x="346" y="17"/>
                    <a:pt x="192" y="0"/>
                  </a:cubicBezTo>
                  <a:cubicBezTo>
                    <a:pt x="194" y="90"/>
                    <a:pt x="36" y="107"/>
                    <a:pt x="1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1" name="Google Shape;11441;p6"/>
            <p:cNvSpPr/>
            <p:nvPr/>
          </p:nvSpPr>
          <p:spPr>
            <a:xfrm>
              <a:off x="4449238" y="1295961"/>
              <a:ext cx="23486" cy="8190"/>
            </a:xfrm>
            <a:custGeom>
              <a:avLst/>
              <a:gdLst/>
              <a:ahLst/>
              <a:cxnLst/>
              <a:rect l="l" t="t" r="r" b="b"/>
              <a:pathLst>
                <a:path w="658" h="272" extrusionOk="0">
                  <a:moveTo>
                    <a:pt x="412" y="272"/>
                  </a:moveTo>
                  <a:cubicBezTo>
                    <a:pt x="422" y="155"/>
                    <a:pt x="657" y="146"/>
                    <a:pt x="604" y="0"/>
                  </a:cubicBezTo>
                  <a:lnTo>
                    <a:pt x="216" y="0"/>
                  </a:lnTo>
                  <a:cubicBezTo>
                    <a:pt x="1" y="131"/>
                    <a:pt x="10" y="219"/>
                    <a:pt x="412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2" name="Google Shape;11442;p6"/>
            <p:cNvSpPr/>
            <p:nvPr/>
          </p:nvSpPr>
          <p:spPr>
            <a:xfrm>
              <a:off x="2708690" y="1298310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2"/>
                  </a:moveTo>
                  <a:cubicBezTo>
                    <a:pt x="193" y="53"/>
                    <a:pt x="36" y="0"/>
                    <a:pt x="1" y="102"/>
                  </a:cubicBezTo>
                  <a:cubicBezTo>
                    <a:pt x="1" y="153"/>
                    <a:pt x="156" y="205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3" name="Google Shape;11443;p6"/>
            <p:cNvSpPr/>
            <p:nvPr/>
          </p:nvSpPr>
          <p:spPr>
            <a:xfrm>
              <a:off x="2550325" y="1298310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2"/>
                  </a:moveTo>
                  <a:cubicBezTo>
                    <a:pt x="193" y="53"/>
                    <a:pt x="36" y="0"/>
                    <a:pt x="1" y="102"/>
                  </a:cubicBezTo>
                  <a:cubicBezTo>
                    <a:pt x="1" y="153"/>
                    <a:pt x="156" y="205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4" name="Google Shape;11444;p6"/>
            <p:cNvSpPr/>
            <p:nvPr/>
          </p:nvSpPr>
          <p:spPr>
            <a:xfrm>
              <a:off x="8662517" y="1295961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385" y="0"/>
                  </a:moveTo>
                  <a:lnTo>
                    <a:pt x="0" y="0"/>
                  </a:lnTo>
                  <a:lnTo>
                    <a:pt x="0" y="180"/>
                  </a:lnTo>
                  <a:lnTo>
                    <a:pt x="385" y="18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5" name="Google Shape;11445;p6"/>
            <p:cNvSpPr/>
            <p:nvPr/>
          </p:nvSpPr>
          <p:spPr>
            <a:xfrm>
              <a:off x="2832576" y="1280124"/>
              <a:ext cx="26591" cy="15266"/>
            </a:xfrm>
            <a:custGeom>
              <a:avLst/>
              <a:gdLst/>
              <a:ahLst/>
              <a:cxnLst/>
              <a:rect l="l" t="t" r="r" b="b"/>
              <a:pathLst>
                <a:path w="745" h="507" extrusionOk="0">
                  <a:moveTo>
                    <a:pt x="1" y="71"/>
                  </a:moveTo>
                  <a:lnTo>
                    <a:pt x="1" y="432"/>
                  </a:lnTo>
                  <a:cubicBezTo>
                    <a:pt x="745" y="507"/>
                    <a:pt x="745" y="0"/>
                    <a:pt x="1" y="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6" name="Google Shape;11446;p6"/>
            <p:cNvSpPr/>
            <p:nvPr/>
          </p:nvSpPr>
          <p:spPr>
            <a:xfrm>
              <a:off x="2912847" y="1271844"/>
              <a:ext cx="37156" cy="15928"/>
            </a:xfrm>
            <a:custGeom>
              <a:avLst/>
              <a:gdLst/>
              <a:ahLst/>
              <a:cxnLst/>
              <a:rect l="l" t="t" r="r" b="b"/>
              <a:pathLst>
                <a:path w="1041" h="529" extrusionOk="0">
                  <a:moveTo>
                    <a:pt x="836" y="528"/>
                  </a:moveTo>
                  <a:cubicBezTo>
                    <a:pt x="1041" y="1"/>
                    <a:pt x="1" y="489"/>
                    <a:pt x="836" y="5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7" name="Google Shape;11447;p6"/>
            <p:cNvSpPr/>
            <p:nvPr/>
          </p:nvSpPr>
          <p:spPr>
            <a:xfrm>
              <a:off x="7871051" y="1269496"/>
              <a:ext cx="34372" cy="16259"/>
            </a:xfrm>
            <a:custGeom>
              <a:avLst/>
              <a:gdLst/>
              <a:ahLst/>
              <a:cxnLst/>
              <a:rect l="l" t="t" r="r" b="b"/>
              <a:pathLst>
                <a:path w="963" h="540" extrusionOk="0">
                  <a:moveTo>
                    <a:pt x="0" y="424"/>
                  </a:moveTo>
                  <a:cubicBezTo>
                    <a:pt x="251" y="540"/>
                    <a:pt x="709" y="540"/>
                    <a:pt x="962" y="424"/>
                  </a:cubicBezTo>
                  <a:cubicBezTo>
                    <a:pt x="960" y="1"/>
                    <a:pt x="3" y="1"/>
                    <a:pt x="0" y="4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8" name="Google Shape;11448;p6"/>
            <p:cNvSpPr/>
            <p:nvPr/>
          </p:nvSpPr>
          <p:spPr>
            <a:xfrm>
              <a:off x="7733351" y="1282232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1"/>
                    <a:pt x="5" y="2"/>
                    <a:pt x="1" y="91"/>
                  </a:cubicBezTo>
                  <a:cubicBezTo>
                    <a:pt x="148" y="72"/>
                    <a:pt x="381" y="91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9" name="Google Shape;11449;p6"/>
            <p:cNvSpPr/>
            <p:nvPr/>
          </p:nvSpPr>
          <p:spPr>
            <a:xfrm>
              <a:off x="8455183" y="1276782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4" y="182"/>
                  </a:moveTo>
                  <a:lnTo>
                    <a:pt x="604" y="0"/>
                  </a:lnTo>
                  <a:lnTo>
                    <a:pt x="25" y="0"/>
                  </a:lnTo>
                  <a:cubicBezTo>
                    <a:pt x="0" y="163"/>
                    <a:pt x="215" y="213"/>
                    <a:pt x="604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0" name="Google Shape;11450;p6"/>
            <p:cNvSpPr/>
            <p:nvPr/>
          </p:nvSpPr>
          <p:spPr>
            <a:xfrm>
              <a:off x="8538666" y="1270098"/>
              <a:ext cx="13813" cy="7437"/>
            </a:xfrm>
            <a:custGeom>
              <a:avLst/>
              <a:gdLst/>
              <a:ahLst/>
              <a:cxnLst/>
              <a:rect l="l" t="t" r="r" b="b"/>
              <a:pathLst>
                <a:path w="387" h="247" extrusionOk="0">
                  <a:moveTo>
                    <a:pt x="387" y="132"/>
                  </a:moveTo>
                  <a:cubicBezTo>
                    <a:pt x="170" y="143"/>
                    <a:pt x="88" y="0"/>
                    <a:pt x="2" y="132"/>
                  </a:cubicBezTo>
                  <a:cubicBezTo>
                    <a:pt x="1" y="223"/>
                    <a:pt x="337" y="247"/>
                    <a:pt x="387" y="1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1" name="Google Shape;11451;p6"/>
            <p:cNvSpPr/>
            <p:nvPr/>
          </p:nvSpPr>
          <p:spPr>
            <a:xfrm>
              <a:off x="3723873" y="1270610"/>
              <a:ext cx="13884" cy="4215"/>
            </a:xfrm>
            <a:custGeom>
              <a:avLst/>
              <a:gdLst/>
              <a:ahLst/>
              <a:cxnLst/>
              <a:rect l="l" t="t" r="r" b="b"/>
              <a:pathLst>
                <a:path w="389" h="140" extrusionOk="0">
                  <a:moveTo>
                    <a:pt x="289" y="24"/>
                  </a:moveTo>
                  <a:cubicBezTo>
                    <a:pt x="238" y="0"/>
                    <a:pt x="1" y="68"/>
                    <a:pt x="99" y="115"/>
                  </a:cubicBezTo>
                  <a:cubicBezTo>
                    <a:pt x="151" y="140"/>
                    <a:pt x="389" y="69"/>
                    <a:pt x="289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2" name="Google Shape;11452;p6"/>
            <p:cNvSpPr/>
            <p:nvPr/>
          </p:nvSpPr>
          <p:spPr>
            <a:xfrm>
              <a:off x="7857202" y="1263083"/>
              <a:ext cx="13884" cy="5510"/>
            </a:xfrm>
            <a:custGeom>
              <a:avLst/>
              <a:gdLst/>
              <a:ahLst/>
              <a:cxnLst/>
              <a:rect l="l" t="t" r="r" b="b"/>
              <a:pathLst>
                <a:path w="389" h="183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3" name="Google Shape;11453;p6"/>
            <p:cNvSpPr/>
            <p:nvPr/>
          </p:nvSpPr>
          <p:spPr>
            <a:xfrm>
              <a:off x="8007786" y="1260343"/>
              <a:ext cx="21558" cy="6444"/>
            </a:xfrm>
            <a:custGeom>
              <a:avLst/>
              <a:gdLst/>
              <a:ahLst/>
              <a:cxnLst/>
              <a:rect l="l" t="t" r="r" b="b"/>
              <a:pathLst>
                <a:path w="604" h="214" extrusionOk="0">
                  <a:moveTo>
                    <a:pt x="603" y="182"/>
                  </a:moveTo>
                  <a:lnTo>
                    <a:pt x="603" y="1"/>
                  </a:lnTo>
                  <a:lnTo>
                    <a:pt x="24" y="1"/>
                  </a:lnTo>
                  <a:cubicBezTo>
                    <a:pt x="0" y="165"/>
                    <a:pt x="217" y="213"/>
                    <a:pt x="603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4" name="Google Shape;11454;p6"/>
            <p:cNvSpPr/>
            <p:nvPr/>
          </p:nvSpPr>
          <p:spPr>
            <a:xfrm>
              <a:off x="7705797" y="1254923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8" y="90"/>
                  </a:moveTo>
                  <a:cubicBezTo>
                    <a:pt x="384" y="90"/>
                    <a:pt x="350" y="19"/>
                    <a:pt x="193" y="0"/>
                  </a:cubicBezTo>
                  <a:cubicBezTo>
                    <a:pt x="195" y="92"/>
                    <a:pt x="37" y="107"/>
                    <a:pt x="0" y="182"/>
                  </a:cubicBezTo>
                  <a:cubicBezTo>
                    <a:pt x="195" y="182"/>
                    <a:pt x="229" y="255"/>
                    <a:pt x="388" y="273"/>
                  </a:cubicBezTo>
                  <a:cubicBezTo>
                    <a:pt x="383" y="182"/>
                    <a:pt x="542" y="164"/>
                    <a:pt x="578" y="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5" name="Google Shape;11455;p6"/>
            <p:cNvSpPr/>
            <p:nvPr/>
          </p:nvSpPr>
          <p:spPr>
            <a:xfrm>
              <a:off x="7571525" y="1259650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0" y="25"/>
                  </a:moveTo>
                  <a:cubicBezTo>
                    <a:pt x="238" y="0"/>
                    <a:pt x="0" y="68"/>
                    <a:pt x="99" y="116"/>
                  </a:cubicBezTo>
                  <a:cubicBezTo>
                    <a:pt x="152" y="140"/>
                    <a:pt x="392" y="72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6" name="Google Shape;11456;p6"/>
            <p:cNvSpPr/>
            <p:nvPr/>
          </p:nvSpPr>
          <p:spPr>
            <a:xfrm>
              <a:off x="6703856" y="1248239"/>
              <a:ext cx="31481" cy="13851"/>
            </a:xfrm>
            <a:custGeom>
              <a:avLst/>
              <a:gdLst/>
              <a:ahLst/>
              <a:cxnLst/>
              <a:rect l="l" t="t" r="r" b="b"/>
              <a:pathLst>
                <a:path w="882" h="460" extrusionOk="0">
                  <a:moveTo>
                    <a:pt x="690" y="404"/>
                  </a:moveTo>
                  <a:cubicBezTo>
                    <a:pt x="703" y="404"/>
                    <a:pt x="678" y="320"/>
                    <a:pt x="690" y="312"/>
                  </a:cubicBezTo>
                  <a:cubicBezTo>
                    <a:pt x="710" y="301"/>
                    <a:pt x="872" y="124"/>
                    <a:pt x="882" y="131"/>
                  </a:cubicBezTo>
                  <a:cubicBezTo>
                    <a:pt x="672" y="0"/>
                    <a:pt x="1" y="460"/>
                    <a:pt x="690" y="4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7" name="Google Shape;11457;p6"/>
            <p:cNvSpPr/>
            <p:nvPr/>
          </p:nvSpPr>
          <p:spPr>
            <a:xfrm>
              <a:off x="7516773" y="1246342"/>
              <a:ext cx="23878" cy="5841"/>
            </a:xfrm>
            <a:custGeom>
              <a:avLst/>
              <a:gdLst/>
              <a:ahLst/>
              <a:cxnLst/>
              <a:rect l="l" t="t" r="r" b="b"/>
              <a:pathLst>
                <a:path w="669" h="194" extrusionOk="0">
                  <a:moveTo>
                    <a:pt x="477" y="194"/>
                  </a:moveTo>
                  <a:cubicBezTo>
                    <a:pt x="476" y="103"/>
                    <a:pt x="633" y="86"/>
                    <a:pt x="669" y="13"/>
                  </a:cubicBezTo>
                  <a:cubicBezTo>
                    <a:pt x="366" y="20"/>
                    <a:pt x="0" y="1"/>
                    <a:pt x="92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8" name="Google Shape;11458;p6"/>
            <p:cNvSpPr/>
            <p:nvPr/>
          </p:nvSpPr>
          <p:spPr>
            <a:xfrm>
              <a:off x="2639840" y="1246342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2" y="104"/>
                  </a:moveTo>
                  <a:cubicBezTo>
                    <a:pt x="196" y="53"/>
                    <a:pt x="38" y="1"/>
                    <a:pt x="0" y="104"/>
                  </a:cubicBezTo>
                  <a:cubicBezTo>
                    <a:pt x="0" y="154"/>
                    <a:pt x="160" y="206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9" name="Google Shape;11459;p6"/>
            <p:cNvSpPr/>
            <p:nvPr/>
          </p:nvSpPr>
          <p:spPr>
            <a:xfrm>
              <a:off x="8724478" y="1224092"/>
              <a:ext cx="56251" cy="27942"/>
            </a:xfrm>
            <a:custGeom>
              <a:avLst/>
              <a:gdLst/>
              <a:ahLst/>
              <a:cxnLst/>
              <a:rect l="l" t="t" r="r" b="b"/>
              <a:pathLst>
                <a:path w="1576" h="928" extrusionOk="0">
                  <a:moveTo>
                    <a:pt x="1350" y="26"/>
                  </a:moveTo>
                  <a:cubicBezTo>
                    <a:pt x="337" y="1"/>
                    <a:pt x="143" y="365"/>
                    <a:pt x="0" y="752"/>
                  </a:cubicBezTo>
                  <a:cubicBezTo>
                    <a:pt x="819" y="928"/>
                    <a:pt x="1576" y="607"/>
                    <a:pt x="1350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0" name="Google Shape;11460;p6"/>
            <p:cNvSpPr/>
            <p:nvPr/>
          </p:nvSpPr>
          <p:spPr>
            <a:xfrm>
              <a:off x="7864126" y="1246704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6" y="1"/>
                  </a:moveTo>
                  <a:cubicBezTo>
                    <a:pt x="236" y="21"/>
                    <a:pt x="6" y="4"/>
                    <a:pt x="1" y="92"/>
                  </a:cubicBezTo>
                  <a:cubicBezTo>
                    <a:pt x="150" y="71"/>
                    <a:pt x="379" y="88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1" name="Google Shape;11461;p6"/>
            <p:cNvSpPr/>
            <p:nvPr/>
          </p:nvSpPr>
          <p:spPr>
            <a:xfrm>
              <a:off x="2749985" y="1224845"/>
              <a:ext cx="51183" cy="19150"/>
            </a:xfrm>
            <a:custGeom>
              <a:avLst/>
              <a:gdLst/>
              <a:ahLst/>
              <a:cxnLst/>
              <a:rect l="l" t="t" r="r" b="b"/>
              <a:pathLst>
                <a:path w="1434" h="636" extrusionOk="0">
                  <a:moveTo>
                    <a:pt x="965" y="635"/>
                  </a:moveTo>
                  <a:cubicBezTo>
                    <a:pt x="1433" y="404"/>
                    <a:pt x="885" y="139"/>
                    <a:pt x="578" y="1"/>
                  </a:cubicBezTo>
                  <a:cubicBezTo>
                    <a:pt x="546" y="107"/>
                    <a:pt x="274" y="100"/>
                    <a:pt x="0" y="91"/>
                  </a:cubicBezTo>
                  <a:cubicBezTo>
                    <a:pt x="106" y="374"/>
                    <a:pt x="461" y="541"/>
                    <a:pt x="965" y="6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2" name="Google Shape;11462;p6"/>
            <p:cNvSpPr/>
            <p:nvPr/>
          </p:nvSpPr>
          <p:spPr>
            <a:xfrm>
              <a:off x="1998886" y="1235744"/>
              <a:ext cx="23450" cy="8250"/>
            </a:xfrm>
            <a:custGeom>
              <a:avLst/>
              <a:gdLst/>
              <a:ahLst/>
              <a:cxnLst/>
              <a:rect l="l" t="t" r="r" b="b"/>
              <a:pathLst>
                <a:path w="657" h="274" extrusionOk="0">
                  <a:moveTo>
                    <a:pt x="411" y="273"/>
                  </a:moveTo>
                  <a:cubicBezTo>
                    <a:pt x="420" y="157"/>
                    <a:pt x="656" y="148"/>
                    <a:pt x="603" y="0"/>
                  </a:cubicBezTo>
                  <a:lnTo>
                    <a:pt x="218" y="0"/>
                  </a:lnTo>
                  <a:cubicBezTo>
                    <a:pt x="1" y="131"/>
                    <a:pt x="9" y="222"/>
                    <a:pt x="41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3" name="Google Shape;11463;p6"/>
            <p:cNvSpPr/>
            <p:nvPr/>
          </p:nvSpPr>
          <p:spPr>
            <a:xfrm>
              <a:off x="5533984" y="1229572"/>
              <a:ext cx="14206" cy="4246"/>
            </a:xfrm>
            <a:custGeom>
              <a:avLst/>
              <a:gdLst/>
              <a:ahLst/>
              <a:cxnLst/>
              <a:rect l="l" t="t" r="r" b="b"/>
              <a:pathLst>
                <a:path w="398" h="141" extrusionOk="0">
                  <a:moveTo>
                    <a:pt x="103" y="117"/>
                  </a:moveTo>
                  <a:cubicBezTo>
                    <a:pt x="156" y="140"/>
                    <a:pt x="398" y="72"/>
                    <a:pt x="295" y="24"/>
                  </a:cubicBezTo>
                  <a:cubicBezTo>
                    <a:pt x="242" y="0"/>
                    <a:pt x="1" y="68"/>
                    <a:pt x="103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4" name="Google Shape;11464;p6"/>
            <p:cNvSpPr/>
            <p:nvPr/>
          </p:nvSpPr>
          <p:spPr>
            <a:xfrm>
              <a:off x="1603849" y="1229572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5" y="140"/>
                    <a:pt x="391" y="72"/>
                    <a:pt x="293" y="24"/>
                  </a:cubicBezTo>
                  <a:cubicBezTo>
                    <a:pt x="240" y="0"/>
                    <a:pt x="1" y="68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5" name="Google Shape;11465;p6"/>
            <p:cNvSpPr/>
            <p:nvPr/>
          </p:nvSpPr>
          <p:spPr>
            <a:xfrm>
              <a:off x="7770971" y="122135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0" y="1"/>
                    <a:pt x="0" y="68"/>
                    <a:pt x="102" y="117"/>
                  </a:cubicBezTo>
                  <a:cubicBezTo>
                    <a:pt x="156" y="142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6" name="Google Shape;11466;p6"/>
            <p:cNvSpPr/>
            <p:nvPr/>
          </p:nvSpPr>
          <p:spPr>
            <a:xfrm>
              <a:off x="4234266" y="1212892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50" y="306"/>
                  </a:moveTo>
                  <a:cubicBezTo>
                    <a:pt x="1113" y="1"/>
                    <a:pt x="1" y="526"/>
                    <a:pt x="650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7" name="Google Shape;11467;p6"/>
            <p:cNvSpPr/>
            <p:nvPr/>
          </p:nvSpPr>
          <p:spPr>
            <a:xfrm>
              <a:off x="943728" y="1209911"/>
              <a:ext cx="31802" cy="16109"/>
            </a:xfrm>
            <a:custGeom>
              <a:avLst/>
              <a:gdLst/>
              <a:ahLst/>
              <a:cxnLst/>
              <a:rect l="l" t="t" r="r" b="b"/>
              <a:pathLst>
                <a:path w="891" h="535" extrusionOk="0">
                  <a:moveTo>
                    <a:pt x="853" y="497"/>
                  </a:moveTo>
                  <a:cubicBezTo>
                    <a:pt x="891" y="236"/>
                    <a:pt x="878" y="1"/>
                    <a:pt x="273" y="43"/>
                  </a:cubicBezTo>
                  <a:cubicBezTo>
                    <a:pt x="216" y="165"/>
                    <a:pt x="1" y="216"/>
                    <a:pt x="81" y="407"/>
                  </a:cubicBezTo>
                  <a:cubicBezTo>
                    <a:pt x="340" y="434"/>
                    <a:pt x="451" y="535"/>
                    <a:pt x="853" y="4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8" name="Google Shape;11468;p6"/>
            <p:cNvSpPr/>
            <p:nvPr/>
          </p:nvSpPr>
          <p:spPr>
            <a:xfrm>
              <a:off x="870952" y="1208436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1" y="182"/>
                  </a:moveTo>
                  <a:lnTo>
                    <a:pt x="386" y="182"/>
                  </a:lnTo>
                  <a:lnTo>
                    <a:pt x="386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9" name="Google Shape;11469;p6"/>
            <p:cNvSpPr/>
            <p:nvPr/>
          </p:nvSpPr>
          <p:spPr>
            <a:xfrm>
              <a:off x="8366560" y="1200216"/>
              <a:ext cx="22593" cy="11773"/>
            </a:xfrm>
            <a:custGeom>
              <a:avLst/>
              <a:gdLst/>
              <a:ahLst/>
              <a:cxnLst/>
              <a:rect l="l" t="t" r="r" b="b"/>
              <a:pathLst>
                <a:path w="633" h="391" extrusionOk="0">
                  <a:moveTo>
                    <a:pt x="193" y="0"/>
                  </a:moveTo>
                  <a:cubicBezTo>
                    <a:pt x="203" y="126"/>
                    <a:pt x="104" y="200"/>
                    <a:pt x="1" y="273"/>
                  </a:cubicBezTo>
                  <a:cubicBezTo>
                    <a:pt x="249" y="278"/>
                    <a:pt x="270" y="391"/>
                    <a:pt x="578" y="365"/>
                  </a:cubicBezTo>
                  <a:cubicBezTo>
                    <a:pt x="632" y="158"/>
                    <a:pt x="532" y="23"/>
                    <a:pt x="1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0" name="Google Shape;11470;p6"/>
            <p:cNvSpPr/>
            <p:nvPr/>
          </p:nvSpPr>
          <p:spPr>
            <a:xfrm>
              <a:off x="7185731" y="1200216"/>
              <a:ext cx="31374" cy="13459"/>
            </a:xfrm>
            <a:custGeom>
              <a:avLst/>
              <a:gdLst/>
              <a:ahLst/>
              <a:cxnLst/>
              <a:rect l="l" t="t" r="r" b="b"/>
              <a:pathLst>
                <a:path w="879" h="447" extrusionOk="0">
                  <a:moveTo>
                    <a:pt x="878" y="182"/>
                  </a:moveTo>
                  <a:cubicBezTo>
                    <a:pt x="624" y="180"/>
                    <a:pt x="706" y="24"/>
                    <a:pt x="493" y="0"/>
                  </a:cubicBezTo>
                  <a:cubicBezTo>
                    <a:pt x="477" y="145"/>
                    <a:pt x="1" y="72"/>
                    <a:pt x="107" y="273"/>
                  </a:cubicBezTo>
                  <a:cubicBezTo>
                    <a:pt x="594" y="284"/>
                    <a:pt x="712" y="447"/>
                    <a:pt x="878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1" name="Google Shape;11471;p6"/>
            <p:cNvSpPr/>
            <p:nvPr/>
          </p:nvSpPr>
          <p:spPr>
            <a:xfrm>
              <a:off x="3747965" y="1205365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2"/>
                  </a:moveTo>
                  <a:cubicBezTo>
                    <a:pt x="197" y="53"/>
                    <a:pt x="39" y="0"/>
                    <a:pt x="5" y="102"/>
                  </a:cubicBezTo>
                  <a:cubicBezTo>
                    <a:pt x="1" y="152"/>
                    <a:pt x="160" y="205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2" name="Google Shape;11472;p6"/>
            <p:cNvSpPr/>
            <p:nvPr/>
          </p:nvSpPr>
          <p:spPr>
            <a:xfrm>
              <a:off x="3331191" y="1193502"/>
              <a:ext cx="31445" cy="13941"/>
            </a:xfrm>
            <a:custGeom>
              <a:avLst/>
              <a:gdLst/>
              <a:ahLst/>
              <a:cxnLst/>
              <a:rect l="l" t="t" r="r" b="b"/>
              <a:pathLst>
                <a:path w="881" h="463" extrusionOk="0">
                  <a:moveTo>
                    <a:pt x="687" y="313"/>
                  </a:moveTo>
                  <a:cubicBezTo>
                    <a:pt x="705" y="304"/>
                    <a:pt x="872" y="125"/>
                    <a:pt x="880" y="131"/>
                  </a:cubicBezTo>
                  <a:cubicBezTo>
                    <a:pt x="671" y="0"/>
                    <a:pt x="0" y="462"/>
                    <a:pt x="687" y="405"/>
                  </a:cubicBezTo>
                  <a:cubicBezTo>
                    <a:pt x="697" y="403"/>
                    <a:pt x="676" y="320"/>
                    <a:pt x="687" y="3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3" name="Google Shape;11473;p6"/>
            <p:cNvSpPr/>
            <p:nvPr/>
          </p:nvSpPr>
          <p:spPr>
            <a:xfrm>
              <a:off x="4828642" y="1194736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1"/>
                  </a:moveTo>
                  <a:lnTo>
                    <a:pt x="0" y="1"/>
                  </a:lnTo>
                  <a:lnTo>
                    <a:pt x="0" y="181"/>
                  </a:lnTo>
                  <a:lnTo>
                    <a:pt x="385" y="18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4" name="Google Shape;11474;p6"/>
            <p:cNvSpPr/>
            <p:nvPr/>
          </p:nvSpPr>
          <p:spPr>
            <a:xfrm>
              <a:off x="3892552" y="1191635"/>
              <a:ext cx="6889" cy="6293"/>
            </a:xfrm>
            <a:custGeom>
              <a:avLst/>
              <a:gdLst/>
              <a:ahLst/>
              <a:cxnLst/>
              <a:rect l="l" t="t" r="r" b="b"/>
              <a:pathLst>
                <a:path w="193" h="209" extrusionOk="0">
                  <a:moveTo>
                    <a:pt x="192" y="104"/>
                  </a:moveTo>
                  <a:cubicBezTo>
                    <a:pt x="192" y="53"/>
                    <a:pt x="38" y="1"/>
                    <a:pt x="0" y="104"/>
                  </a:cubicBezTo>
                  <a:cubicBezTo>
                    <a:pt x="0" y="153"/>
                    <a:pt x="158" y="208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5" name="Google Shape;11475;p6"/>
            <p:cNvSpPr/>
            <p:nvPr/>
          </p:nvSpPr>
          <p:spPr>
            <a:xfrm>
              <a:off x="2385179" y="1194736"/>
              <a:ext cx="13813" cy="2710"/>
            </a:xfrm>
            <a:custGeom>
              <a:avLst/>
              <a:gdLst/>
              <a:ahLst/>
              <a:cxnLst/>
              <a:rect l="l" t="t" r="r" b="b"/>
              <a:pathLst>
                <a:path w="387" h="90" extrusionOk="0">
                  <a:moveTo>
                    <a:pt x="387" y="1"/>
                  </a:moveTo>
                  <a:cubicBezTo>
                    <a:pt x="237" y="22"/>
                    <a:pt x="6" y="2"/>
                    <a:pt x="0" y="90"/>
                  </a:cubicBezTo>
                  <a:cubicBezTo>
                    <a:pt x="149" y="70"/>
                    <a:pt x="379" y="90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6" name="Google Shape;11476;p6"/>
            <p:cNvSpPr/>
            <p:nvPr/>
          </p:nvSpPr>
          <p:spPr>
            <a:xfrm>
              <a:off x="5465171" y="1191304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3" y="25"/>
                  </a:moveTo>
                  <a:cubicBezTo>
                    <a:pt x="238" y="0"/>
                    <a:pt x="1" y="68"/>
                    <a:pt x="101" y="115"/>
                  </a:cubicBezTo>
                  <a:cubicBezTo>
                    <a:pt x="156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7" name="Google Shape;11477;p6"/>
            <p:cNvSpPr/>
            <p:nvPr/>
          </p:nvSpPr>
          <p:spPr>
            <a:xfrm>
              <a:off x="6687081" y="1189287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5" y="0"/>
                  </a:moveTo>
                  <a:cubicBezTo>
                    <a:pt x="236" y="21"/>
                    <a:pt x="6" y="3"/>
                    <a:pt x="1" y="92"/>
                  </a:cubicBezTo>
                  <a:cubicBezTo>
                    <a:pt x="151" y="70"/>
                    <a:pt x="379" y="88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8" name="Google Shape;11478;p6"/>
            <p:cNvSpPr/>
            <p:nvPr/>
          </p:nvSpPr>
          <p:spPr>
            <a:xfrm>
              <a:off x="2488400" y="1188865"/>
              <a:ext cx="20702" cy="3643"/>
            </a:xfrm>
            <a:custGeom>
              <a:avLst/>
              <a:gdLst/>
              <a:ahLst/>
              <a:cxnLst/>
              <a:rect l="l" t="t" r="r" b="b"/>
              <a:pathLst>
                <a:path w="580" h="121" extrusionOk="0">
                  <a:moveTo>
                    <a:pt x="579" y="14"/>
                  </a:moveTo>
                  <a:cubicBezTo>
                    <a:pt x="352" y="29"/>
                    <a:pt x="32" y="0"/>
                    <a:pt x="1" y="106"/>
                  </a:cubicBezTo>
                  <a:cubicBezTo>
                    <a:pt x="227" y="91"/>
                    <a:pt x="547" y="120"/>
                    <a:pt x="579" y="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9" name="Google Shape;11479;p6"/>
            <p:cNvSpPr/>
            <p:nvPr/>
          </p:nvSpPr>
          <p:spPr>
            <a:xfrm>
              <a:off x="2402311" y="118850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2" y="26"/>
                  </a:moveTo>
                  <a:cubicBezTo>
                    <a:pt x="238" y="0"/>
                    <a:pt x="1" y="71"/>
                    <a:pt x="100" y="118"/>
                  </a:cubicBezTo>
                  <a:cubicBezTo>
                    <a:pt x="152" y="143"/>
                    <a:pt x="391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0" name="Google Shape;11480;p6"/>
            <p:cNvSpPr/>
            <p:nvPr/>
          </p:nvSpPr>
          <p:spPr>
            <a:xfrm>
              <a:off x="1400762" y="118618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3"/>
                  </a:moveTo>
                  <a:cubicBezTo>
                    <a:pt x="197" y="53"/>
                    <a:pt x="40" y="0"/>
                    <a:pt x="5" y="103"/>
                  </a:cubicBezTo>
                  <a:cubicBezTo>
                    <a:pt x="1" y="154"/>
                    <a:pt x="160" y="205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1" name="Google Shape;11481;p6"/>
            <p:cNvSpPr/>
            <p:nvPr/>
          </p:nvSpPr>
          <p:spPr>
            <a:xfrm>
              <a:off x="5475664" y="1181067"/>
              <a:ext cx="14991" cy="9274"/>
            </a:xfrm>
            <a:custGeom>
              <a:avLst/>
              <a:gdLst/>
              <a:ahLst/>
              <a:cxnLst/>
              <a:rect l="l" t="t" r="r" b="b"/>
              <a:pathLst>
                <a:path w="420" h="308" extrusionOk="0">
                  <a:moveTo>
                    <a:pt x="387" y="273"/>
                  </a:moveTo>
                  <a:cubicBezTo>
                    <a:pt x="358" y="165"/>
                    <a:pt x="420" y="15"/>
                    <a:pt x="195" y="1"/>
                  </a:cubicBezTo>
                  <a:cubicBezTo>
                    <a:pt x="182" y="57"/>
                    <a:pt x="165" y="109"/>
                    <a:pt x="1" y="91"/>
                  </a:cubicBezTo>
                  <a:cubicBezTo>
                    <a:pt x="23" y="203"/>
                    <a:pt x="61" y="307"/>
                    <a:pt x="387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2" name="Google Shape;11482;p6"/>
            <p:cNvSpPr/>
            <p:nvPr/>
          </p:nvSpPr>
          <p:spPr>
            <a:xfrm>
              <a:off x="5273612" y="1177364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48" y="306"/>
                  </a:moveTo>
                  <a:cubicBezTo>
                    <a:pt x="1114" y="1"/>
                    <a:pt x="0" y="526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3" name="Google Shape;11483;p6"/>
            <p:cNvSpPr/>
            <p:nvPr/>
          </p:nvSpPr>
          <p:spPr>
            <a:xfrm>
              <a:off x="7743274" y="1172848"/>
              <a:ext cx="28233" cy="13760"/>
            </a:xfrm>
            <a:custGeom>
              <a:avLst/>
              <a:gdLst/>
              <a:ahLst/>
              <a:cxnLst/>
              <a:rect l="l" t="t" r="r" b="b"/>
              <a:pathLst>
                <a:path w="791" h="457" extrusionOk="0">
                  <a:moveTo>
                    <a:pt x="494" y="456"/>
                  </a:moveTo>
                  <a:cubicBezTo>
                    <a:pt x="755" y="340"/>
                    <a:pt x="791" y="11"/>
                    <a:pt x="301" y="1"/>
                  </a:cubicBezTo>
                  <a:cubicBezTo>
                    <a:pt x="39" y="117"/>
                    <a:pt x="1" y="447"/>
                    <a:pt x="494" y="4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4" name="Google Shape;11484;p6"/>
            <p:cNvSpPr/>
            <p:nvPr/>
          </p:nvSpPr>
          <p:spPr>
            <a:xfrm>
              <a:off x="6817891" y="1181097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0" y="91"/>
                  </a:moveTo>
                  <a:cubicBezTo>
                    <a:pt x="150" y="71"/>
                    <a:pt x="382" y="88"/>
                    <a:pt x="385" y="1"/>
                  </a:cubicBezTo>
                  <a:cubicBezTo>
                    <a:pt x="236" y="21"/>
                    <a:pt x="8" y="1"/>
                    <a:pt x="0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5" name="Google Shape;11485;p6"/>
            <p:cNvSpPr/>
            <p:nvPr/>
          </p:nvSpPr>
          <p:spPr>
            <a:xfrm>
              <a:off x="5802922" y="1177966"/>
              <a:ext cx="23843" cy="5871"/>
            </a:xfrm>
            <a:custGeom>
              <a:avLst/>
              <a:gdLst/>
              <a:ahLst/>
              <a:cxnLst/>
              <a:rect l="l" t="t" r="r" b="b"/>
              <a:pathLst>
                <a:path w="668" h="195" extrusionOk="0">
                  <a:moveTo>
                    <a:pt x="88" y="195"/>
                  </a:moveTo>
                  <a:lnTo>
                    <a:pt x="473" y="195"/>
                  </a:lnTo>
                  <a:cubicBezTo>
                    <a:pt x="473" y="104"/>
                    <a:pt x="631" y="87"/>
                    <a:pt x="667" y="14"/>
                  </a:cubicBezTo>
                  <a:cubicBezTo>
                    <a:pt x="363" y="21"/>
                    <a:pt x="0" y="1"/>
                    <a:pt x="88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6" name="Google Shape;11486;p6"/>
            <p:cNvSpPr/>
            <p:nvPr/>
          </p:nvSpPr>
          <p:spPr>
            <a:xfrm>
              <a:off x="8204983" y="1175226"/>
              <a:ext cx="23985" cy="5871"/>
            </a:xfrm>
            <a:custGeom>
              <a:avLst/>
              <a:gdLst/>
              <a:ahLst/>
              <a:cxnLst/>
              <a:rect l="l" t="t" r="r" b="b"/>
              <a:pathLst>
                <a:path w="672" h="195" extrusionOk="0">
                  <a:moveTo>
                    <a:pt x="477" y="195"/>
                  </a:moveTo>
                  <a:cubicBezTo>
                    <a:pt x="476" y="103"/>
                    <a:pt x="634" y="86"/>
                    <a:pt x="672" y="12"/>
                  </a:cubicBezTo>
                  <a:cubicBezTo>
                    <a:pt x="366" y="20"/>
                    <a:pt x="1" y="0"/>
                    <a:pt x="91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7" name="Google Shape;11487;p6"/>
            <p:cNvSpPr/>
            <p:nvPr/>
          </p:nvSpPr>
          <p:spPr>
            <a:xfrm>
              <a:off x="8251062" y="1163032"/>
              <a:ext cx="21987" cy="16229"/>
            </a:xfrm>
            <a:custGeom>
              <a:avLst/>
              <a:gdLst/>
              <a:ahLst/>
              <a:cxnLst/>
              <a:rect l="l" t="t" r="r" b="b"/>
              <a:pathLst>
                <a:path w="616" h="539" extrusionOk="0">
                  <a:moveTo>
                    <a:pt x="344" y="510"/>
                  </a:moveTo>
                  <a:cubicBezTo>
                    <a:pt x="404" y="387"/>
                    <a:pt x="616" y="337"/>
                    <a:pt x="536" y="145"/>
                  </a:cubicBezTo>
                  <a:cubicBezTo>
                    <a:pt x="1" y="0"/>
                    <a:pt x="6" y="538"/>
                    <a:pt x="344" y="5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8" name="Google Shape;11488;p6"/>
            <p:cNvSpPr/>
            <p:nvPr/>
          </p:nvSpPr>
          <p:spPr>
            <a:xfrm>
              <a:off x="8160119" y="1172848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1" y="1"/>
                  </a:lnTo>
                  <a:lnTo>
                    <a:pt x="1" y="184"/>
                  </a:lnTo>
                  <a:lnTo>
                    <a:pt x="386" y="18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9" name="Google Shape;11489;p6"/>
            <p:cNvSpPr/>
            <p:nvPr/>
          </p:nvSpPr>
          <p:spPr>
            <a:xfrm>
              <a:off x="8562580" y="1172155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3" y="24"/>
                  </a:moveTo>
                  <a:cubicBezTo>
                    <a:pt x="239" y="0"/>
                    <a:pt x="0" y="68"/>
                    <a:pt x="101" y="115"/>
                  </a:cubicBezTo>
                  <a:cubicBezTo>
                    <a:pt x="154" y="140"/>
                    <a:pt x="394" y="72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0" name="Google Shape;11490;p6"/>
            <p:cNvSpPr/>
            <p:nvPr/>
          </p:nvSpPr>
          <p:spPr>
            <a:xfrm>
              <a:off x="6329234" y="1167247"/>
              <a:ext cx="23807" cy="6022"/>
            </a:xfrm>
            <a:custGeom>
              <a:avLst/>
              <a:gdLst/>
              <a:ahLst/>
              <a:cxnLst/>
              <a:rect l="l" t="t" r="r" b="b"/>
              <a:pathLst>
                <a:path w="667" h="200" extrusionOk="0">
                  <a:moveTo>
                    <a:pt x="576" y="7"/>
                  </a:moveTo>
                  <a:cubicBezTo>
                    <a:pt x="246" y="0"/>
                    <a:pt x="84" y="76"/>
                    <a:pt x="1" y="187"/>
                  </a:cubicBezTo>
                  <a:cubicBezTo>
                    <a:pt x="302" y="179"/>
                    <a:pt x="666" y="200"/>
                    <a:pt x="576" y="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1" name="Google Shape;11491;p6"/>
            <p:cNvSpPr/>
            <p:nvPr/>
          </p:nvSpPr>
          <p:spPr>
            <a:xfrm>
              <a:off x="5699238" y="116938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4"/>
                  </a:moveTo>
                  <a:cubicBezTo>
                    <a:pt x="242" y="1"/>
                    <a:pt x="1" y="69"/>
                    <a:pt x="101" y="116"/>
                  </a:cubicBezTo>
                  <a:cubicBezTo>
                    <a:pt x="154" y="142"/>
                    <a:pt x="394" y="74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2" name="Google Shape;11492;p6"/>
            <p:cNvSpPr/>
            <p:nvPr/>
          </p:nvSpPr>
          <p:spPr>
            <a:xfrm>
              <a:off x="3765061" y="1169385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6" y="24"/>
                  </a:moveTo>
                  <a:cubicBezTo>
                    <a:pt x="242" y="1"/>
                    <a:pt x="1" y="69"/>
                    <a:pt x="100" y="116"/>
                  </a:cubicBezTo>
                  <a:cubicBezTo>
                    <a:pt x="154" y="142"/>
                    <a:pt x="395" y="74"/>
                    <a:pt x="296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3" name="Google Shape;11493;p6"/>
            <p:cNvSpPr/>
            <p:nvPr/>
          </p:nvSpPr>
          <p:spPr>
            <a:xfrm>
              <a:off x="8043050" y="1164146"/>
              <a:ext cx="13813" cy="6745"/>
            </a:xfrm>
            <a:custGeom>
              <a:avLst/>
              <a:gdLst/>
              <a:ahLst/>
              <a:cxnLst/>
              <a:rect l="l" t="t" r="r" b="b"/>
              <a:pathLst>
                <a:path w="387" h="224" extrusionOk="0">
                  <a:moveTo>
                    <a:pt x="387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2" y="201"/>
                    <a:pt x="339" y="223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4" name="Google Shape;11494;p6"/>
            <p:cNvSpPr/>
            <p:nvPr/>
          </p:nvSpPr>
          <p:spPr>
            <a:xfrm>
              <a:off x="6818891" y="1157251"/>
              <a:ext cx="65282" cy="12887"/>
            </a:xfrm>
            <a:custGeom>
              <a:avLst/>
              <a:gdLst/>
              <a:ahLst/>
              <a:cxnLst/>
              <a:rect l="l" t="t" r="r" b="b"/>
              <a:pathLst>
                <a:path w="1829" h="428" extrusionOk="0">
                  <a:moveTo>
                    <a:pt x="1129" y="427"/>
                  </a:moveTo>
                  <a:cubicBezTo>
                    <a:pt x="1828" y="1"/>
                    <a:pt x="1" y="307"/>
                    <a:pt x="1129" y="4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5" name="Google Shape;11495;p6"/>
            <p:cNvSpPr/>
            <p:nvPr/>
          </p:nvSpPr>
          <p:spPr>
            <a:xfrm>
              <a:off x="8101477" y="1161196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4"/>
                  </a:moveTo>
                  <a:cubicBezTo>
                    <a:pt x="238" y="0"/>
                    <a:pt x="0" y="68"/>
                    <a:pt x="98" y="116"/>
                  </a:cubicBezTo>
                  <a:cubicBezTo>
                    <a:pt x="153" y="142"/>
                    <a:pt x="393" y="72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6" name="Google Shape;11496;p6"/>
            <p:cNvSpPr/>
            <p:nvPr/>
          </p:nvSpPr>
          <p:spPr>
            <a:xfrm>
              <a:off x="5131452" y="1156499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7" name="Google Shape;11497;p6"/>
            <p:cNvSpPr/>
            <p:nvPr/>
          </p:nvSpPr>
          <p:spPr>
            <a:xfrm>
              <a:off x="48255" y="1158426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2" y="27"/>
                  </a:moveTo>
                  <a:cubicBezTo>
                    <a:pt x="240" y="1"/>
                    <a:pt x="1" y="70"/>
                    <a:pt x="102" y="116"/>
                  </a:cubicBezTo>
                  <a:cubicBezTo>
                    <a:pt x="154" y="143"/>
                    <a:pt x="391" y="74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8" name="Google Shape;11498;p6"/>
            <p:cNvSpPr/>
            <p:nvPr/>
          </p:nvSpPr>
          <p:spPr>
            <a:xfrm>
              <a:off x="1144388" y="1145629"/>
              <a:ext cx="24378" cy="11291"/>
            </a:xfrm>
            <a:custGeom>
              <a:avLst/>
              <a:gdLst/>
              <a:ahLst/>
              <a:cxnLst/>
              <a:rect l="l" t="t" r="r" b="b"/>
              <a:pathLst>
                <a:path w="683" h="375" extrusionOk="0">
                  <a:moveTo>
                    <a:pt x="630" y="362"/>
                  </a:moveTo>
                  <a:cubicBezTo>
                    <a:pt x="682" y="154"/>
                    <a:pt x="584" y="18"/>
                    <a:pt x="245" y="0"/>
                  </a:cubicBezTo>
                  <a:cubicBezTo>
                    <a:pt x="1" y="105"/>
                    <a:pt x="89" y="375"/>
                    <a:pt x="630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9" name="Google Shape;11499;p6"/>
            <p:cNvSpPr/>
            <p:nvPr/>
          </p:nvSpPr>
          <p:spPr>
            <a:xfrm>
              <a:off x="5379332" y="1136476"/>
              <a:ext cx="27590" cy="17313"/>
            </a:xfrm>
            <a:custGeom>
              <a:avLst/>
              <a:gdLst/>
              <a:ahLst/>
              <a:cxnLst/>
              <a:rect l="l" t="t" r="r" b="b"/>
              <a:pathLst>
                <a:path w="773" h="575" extrusionOk="0">
                  <a:moveTo>
                    <a:pt x="773" y="574"/>
                  </a:moveTo>
                  <a:lnTo>
                    <a:pt x="773" y="30"/>
                  </a:lnTo>
                  <a:cubicBezTo>
                    <a:pt x="63" y="0"/>
                    <a:pt x="188" y="360"/>
                    <a:pt x="0" y="5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0" name="Google Shape;11500;p6"/>
            <p:cNvSpPr/>
            <p:nvPr/>
          </p:nvSpPr>
          <p:spPr>
            <a:xfrm>
              <a:off x="4000270" y="1141806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46" y="306"/>
                  </a:moveTo>
                  <a:cubicBezTo>
                    <a:pt x="1114" y="1"/>
                    <a:pt x="0" y="525"/>
                    <a:pt x="646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1" name="Google Shape;11501;p6"/>
            <p:cNvSpPr/>
            <p:nvPr/>
          </p:nvSpPr>
          <p:spPr>
            <a:xfrm>
              <a:off x="852892" y="1137380"/>
              <a:ext cx="43973" cy="18969"/>
            </a:xfrm>
            <a:custGeom>
              <a:avLst/>
              <a:gdLst/>
              <a:ahLst/>
              <a:cxnLst/>
              <a:rect l="l" t="t" r="r" b="b"/>
              <a:pathLst>
                <a:path w="1232" h="630" extrusionOk="0">
                  <a:moveTo>
                    <a:pt x="696" y="544"/>
                  </a:moveTo>
                  <a:cubicBezTo>
                    <a:pt x="567" y="206"/>
                    <a:pt x="1231" y="13"/>
                    <a:pt x="312" y="0"/>
                  </a:cubicBezTo>
                  <a:cubicBezTo>
                    <a:pt x="430" y="185"/>
                    <a:pt x="0" y="629"/>
                    <a:pt x="696" y="5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2" name="Google Shape;11502;p6"/>
            <p:cNvSpPr/>
            <p:nvPr/>
          </p:nvSpPr>
          <p:spPr>
            <a:xfrm>
              <a:off x="3104298" y="114749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7"/>
                  </a:moveTo>
                  <a:cubicBezTo>
                    <a:pt x="156" y="142"/>
                    <a:pt x="393" y="73"/>
                    <a:pt x="294" y="26"/>
                  </a:cubicBezTo>
                  <a:cubicBezTo>
                    <a:pt x="242" y="1"/>
                    <a:pt x="0" y="70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3" name="Google Shape;11503;p6"/>
            <p:cNvSpPr/>
            <p:nvPr/>
          </p:nvSpPr>
          <p:spPr>
            <a:xfrm>
              <a:off x="709018" y="114749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6"/>
                  </a:moveTo>
                  <a:cubicBezTo>
                    <a:pt x="239" y="1"/>
                    <a:pt x="0" y="69"/>
                    <a:pt x="99" y="117"/>
                  </a:cubicBezTo>
                  <a:cubicBezTo>
                    <a:pt x="152" y="142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4" name="Google Shape;11504;p6"/>
            <p:cNvSpPr/>
            <p:nvPr/>
          </p:nvSpPr>
          <p:spPr>
            <a:xfrm>
              <a:off x="3971574" y="1142077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4"/>
                  </a:moveTo>
                  <a:cubicBezTo>
                    <a:pt x="240" y="1"/>
                    <a:pt x="0" y="69"/>
                    <a:pt x="102" y="116"/>
                  </a:cubicBezTo>
                  <a:cubicBezTo>
                    <a:pt x="154" y="140"/>
                    <a:pt x="393" y="71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5" name="Google Shape;11505;p6"/>
            <p:cNvSpPr/>
            <p:nvPr/>
          </p:nvSpPr>
          <p:spPr>
            <a:xfrm>
              <a:off x="309769" y="1142077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5" y="24"/>
                  </a:moveTo>
                  <a:cubicBezTo>
                    <a:pt x="241" y="1"/>
                    <a:pt x="1" y="69"/>
                    <a:pt x="101" y="116"/>
                  </a:cubicBezTo>
                  <a:cubicBezTo>
                    <a:pt x="154" y="140"/>
                    <a:pt x="394" y="71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6" name="Google Shape;11506;p6"/>
            <p:cNvSpPr/>
            <p:nvPr/>
          </p:nvSpPr>
          <p:spPr>
            <a:xfrm>
              <a:off x="6029637" y="1139307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101" y="116"/>
                  </a:moveTo>
                  <a:cubicBezTo>
                    <a:pt x="153" y="142"/>
                    <a:pt x="394" y="73"/>
                    <a:pt x="294" y="25"/>
                  </a:cubicBezTo>
                  <a:cubicBezTo>
                    <a:pt x="242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7" name="Google Shape;11507;p6"/>
            <p:cNvSpPr/>
            <p:nvPr/>
          </p:nvSpPr>
          <p:spPr>
            <a:xfrm>
              <a:off x="3361386" y="1131087"/>
              <a:ext cx="35657" cy="11743"/>
            </a:xfrm>
            <a:custGeom>
              <a:avLst/>
              <a:gdLst/>
              <a:ahLst/>
              <a:cxnLst/>
              <a:rect l="l" t="t" r="r" b="b"/>
              <a:pathLst>
                <a:path w="999" h="390" extrusionOk="0">
                  <a:moveTo>
                    <a:pt x="34" y="118"/>
                  </a:moveTo>
                  <a:cubicBezTo>
                    <a:pt x="63" y="225"/>
                    <a:pt x="0" y="375"/>
                    <a:pt x="226" y="389"/>
                  </a:cubicBezTo>
                  <a:cubicBezTo>
                    <a:pt x="245" y="157"/>
                    <a:pt x="979" y="261"/>
                    <a:pt x="999" y="28"/>
                  </a:cubicBezTo>
                  <a:cubicBezTo>
                    <a:pt x="393" y="128"/>
                    <a:pt x="487" y="0"/>
                    <a:pt x="34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8" name="Google Shape;11508;p6"/>
            <p:cNvSpPr/>
            <p:nvPr/>
          </p:nvSpPr>
          <p:spPr>
            <a:xfrm>
              <a:off x="635672" y="1131900"/>
              <a:ext cx="31659" cy="10930"/>
            </a:xfrm>
            <a:custGeom>
              <a:avLst/>
              <a:gdLst/>
              <a:ahLst/>
              <a:cxnLst/>
              <a:rect l="l" t="t" r="r" b="b"/>
              <a:pathLst>
                <a:path w="887" h="363" extrusionOk="0">
                  <a:moveTo>
                    <a:pt x="613" y="362"/>
                  </a:moveTo>
                  <a:cubicBezTo>
                    <a:pt x="672" y="241"/>
                    <a:pt x="887" y="190"/>
                    <a:pt x="803" y="1"/>
                  </a:cubicBezTo>
                  <a:lnTo>
                    <a:pt x="33" y="1"/>
                  </a:lnTo>
                  <a:cubicBezTo>
                    <a:pt x="1" y="228"/>
                    <a:pt x="328" y="284"/>
                    <a:pt x="613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9" name="Google Shape;11509;p6"/>
            <p:cNvSpPr/>
            <p:nvPr/>
          </p:nvSpPr>
          <p:spPr>
            <a:xfrm>
              <a:off x="2199331" y="1130936"/>
              <a:ext cx="32587" cy="9214"/>
            </a:xfrm>
            <a:custGeom>
              <a:avLst/>
              <a:gdLst/>
              <a:ahLst/>
              <a:cxnLst/>
              <a:rect l="l" t="t" r="r" b="b"/>
              <a:pathLst>
                <a:path w="913" h="306" extrusionOk="0">
                  <a:moveTo>
                    <a:pt x="388" y="305"/>
                  </a:moveTo>
                  <a:cubicBezTo>
                    <a:pt x="913" y="158"/>
                    <a:pt x="104" y="0"/>
                    <a:pt x="0" y="213"/>
                  </a:cubicBezTo>
                  <a:cubicBezTo>
                    <a:pt x="194" y="213"/>
                    <a:pt x="228" y="287"/>
                    <a:pt x="388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0" name="Google Shape;11510;p6"/>
            <p:cNvSpPr/>
            <p:nvPr/>
          </p:nvSpPr>
          <p:spPr>
            <a:xfrm>
              <a:off x="1490384" y="1137319"/>
              <a:ext cx="13813" cy="2830"/>
            </a:xfrm>
            <a:custGeom>
              <a:avLst/>
              <a:gdLst/>
              <a:ahLst/>
              <a:cxnLst/>
              <a:rect l="l" t="t" r="r" b="b"/>
              <a:pathLst>
                <a:path w="387" h="94" extrusionOk="0">
                  <a:moveTo>
                    <a:pt x="0" y="93"/>
                  </a:moveTo>
                  <a:cubicBezTo>
                    <a:pt x="150" y="71"/>
                    <a:pt x="380" y="90"/>
                    <a:pt x="386" y="1"/>
                  </a:cubicBezTo>
                  <a:cubicBezTo>
                    <a:pt x="236" y="22"/>
                    <a:pt x="7" y="3"/>
                    <a:pt x="0" y="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1" name="Google Shape;11511;p6"/>
            <p:cNvSpPr/>
            <p:nvPr/>
          </p:nvSpPr>
          <p:spPr>
            <a:xfrm>
              <a:off x="257267" y="1130304"/>
              <a:ext cx="8995" cy="11412"/>
            </a:xfrm>
            <a:custGeom>
              <a:avLst/>
              <a:gdLst/>
              <a:ahLst/>
              <a:cxnLst/>
              <a:rect l="l" t="t" r="r" b="b"/>
              <a:pathLst>
                <a:path w="252" h="379" extrusionOk="0">
                  <a:moveTo>
                    <a:pt x="29" y="144"/>
                  </a:moveTo>
                  <a:cubicBezTo>
                    <a:pt x="1" y="238"/>
                    <a:pt x="180" y="379"/>
                    <a:pt x="221" y="235"/>
                  </a:cubicBezTo>
                  <a:cubicBezTo>
                    <a:pt x="251" y="138"/>
                    <a:pt x="71" y="0"/>
                    <a:pt x="29" y="1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2" name="Google Shape;11512;p6"/>
            <p:cNvSpPr/>
            <p:nvPr/>
          </p:nvSpPr>
          <p:spPr>
            <a:xfrm>
              <a:off x="3248921" y="113382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88" y="27"/>
                  </a:moveTo>
                  <a:cubicBezTo>
                    <a:pt x="238" y="1"/>
                    <a:pt x="0" y="70"/>
                    <a:pt x="98" y="118"/>
                  </a:cubicBezTo>
                  <a:cubicBezTo>
                    <a:pt x="153" y="142"/>
                    <a:pt x="393" y="74"/>
                    <a:pt x="288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3" name="Google Shape;11513;p6"/>
            <p:cNvSpPr/>
            <p:nvPr/>
          </p:nvSpPr>
          <p:spPr>
            <a:xfrm>
              <a:off x="7537118" y="1131117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0" y="140"/>
                    <a:pt x="391" y="72"/>
                    <a:pt x="292" y="27"/>
                  </a:cubicBezTo>
                  <a:cubicBezTo>
                    <a:pt x="238" y="1"/>
                    <a:pt x="1" y="68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4" name="Google Shape;11514;p6"/>
            <p:cNvSpPr/>
            <p:nvPr/>
          </p:nvSpPr>
          <p:spPr>
            <a:xfrm>
              <a:off x="5359273" y="1125577"/>
              <a:ext cx="31481" cy="9665"/>
            </a:xfrm>
            <a:custGeom>
              <a:avLst/>
              <a:gdLst/>
              <a:ahLst/>
              <a:cxnLst/>
              <a:rect l="l" t="t" r="r" b="b"/>
              <a:pathLst>
                <a:path w="882" h="321" extrusionOk="0">
                  <a:moveTo>
                    <a:pt x="755" y="211"/>
                  </a:moveTo>
                  <a:cubicBezTo>
                    <a:pt x="882" y="0"/>
                    <a:pt x="1" y="15"/>
                    <a:pt x="174" y="211"/>
                  </a:cubicBezTo>
                  <a:cubicBezTo>
                    <a:pt x="240" y="282"/>
                    <a:pt x="689" y="320"/>
                    <a:pt x="755" y="2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5" name="Google Shape;11515;p6"/>
            <p:cNvSpPr/>
            <p:nvPr/>
          </p:nvSpPr>
          <p:spPr>
            <a:xfrm>
              <a:off x="5288603" y="1118110"/>
              <a:ext cx="24307" cy="16530"/>
            </a:xfrm>
            <a:custGeom>
              <a:avLst/>
              <a:gdLst/>
              <a:ahLst/>
              <a:cxnLst/>
              <a:rect l="l" t="t" r="r" b="b"/>
              <a:pathLst>
                <a:path w="681" h="549" extrusionOk="0">
                  <a:moveTo>
                    <a:pt x="420" y="549"/>
                  </a:moveTo>
                  <a:cubicBezTo>
                    <a:pt x="335" y="376"/>
                    <a:pt x="681" y="0"/>
                    <a:pt x="35" y="93"/>
                  </a:cubicBezTo>
                  <a:cubicBezTo>
                    <a:pt x="5" y="320"/>
                    <a:pt x="1" y="536"/>
                    <a:pt x="420" y="5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6" name="Google Shape;11516;p6"/>
            <p:cNvSpPr/>
            <p:nvPr/>
          </p:nvSpPr>
          <p:spPr>
            <a:xfrm>
              <a:off x="7674674" y="112566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1" y="116"/>
                  </a:moveTo>
                  <a:cubicBezTo>
                    <a:pt x="154" y="142"/>
                    <a:pt x="393" y="72"/>
                    <a:pt x="295" y="25"/>
                  </a:cubicBezTo>
                  <a:cubicBezTo>
                    <a:pt x="239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7" name="Google Shape;11517;p6"/>
            <p:cNvSpPr/>
            <p:nvPr/>
          </p:nvSpPr>
          <p:spPr>
            <a:xfrm>
              <a:off x="8700243" y="1120188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101" y="117"/>
                  </a:moveTo>
                  <a:cubicBezTo>
                    <a:pt x="153" y="142"/>
                    <a:pt x="396" y="72"/>
                    <a:pt x="293" y="25"/>
                  </a:cubicBezTo>
                  <a:cubicBezTo>
                    <a:pt x="241" y="1"/>
                    <a:pt x="1" y="69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8" name="Google Shape;11518;p6"/>
            <p:cNvSpPr/>
            <p:nvPr/>
          </p:nvSpPr>
          <p:spPr>
            <a:xfrm>
              <a:off x="7110279" y="111744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0" y="0"/>
                    <a:pt x="0" y="71"/>
                    <a:pt x="101" y="116"/>
                  </a:cubicBezTo>
                  <a:cubicBezTo>
                    <a:pt x="152" y="141"/>
                    <a:pt x="393" y="72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9" name="Google Shape;11519;p6"/>
            <p:cNvSpPr/>
            <p:nvPr/>
          </p:nvSpPr>
          <p:spPr>
            <a:xfrm>
              <a:off x="1548776" y="111744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6"/>
                  </a:moveTo>
                  <a:cubicBezTo>
                    <a:pt x="239" y="0"/>
                    <a:pt x="1" y="71"/>
                    <a:pt x="99" y="116"/>
                  </a:cubicBezTo>
                  <a:cubicBezTo>
                    <a:pt x="154" y="141"/>
                    <a:pt x="394" y="72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0" name="Google Shape;11520;p6"/>
            <p:cNvSpPr/>
            <p:nvPr/>
          </p:nvSpPr>
          <p:spPr>
            <a:xfrm>
              <a:off x="4429358" y="1109258"/>
              <a:ext cx="27626" cy="9364"/>
            </a:xfrm>
            <a:custGeom>
              <a:avLst/>
              <a:gdLst/>
              <a:ahLst/>
              <a:cxnLst/>
              <a:rect l="l" t="t" r="r" b="b"/>
              <a:pathLst>
                <a:path w="774" h="311" extrusionOk="0">
                  <a:moveTo>
                    <a:pt x="773" y="27"/>
                  </a:moveTo>
                  <a:cubicBezTo>
                    <a:pt x="333" y="1"/>
                    <a:pt x="49" y="48"/>
                    <a:pt x="0" y="207"/>
                  </a:cubicBezTo>
                  <a:cubicBezTo>
                    <a:pt x="368" y="186"/>
                    <a:pt x="427" y="310"/>
                    <a:pt x="773" y="2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1" name="Google Shape;11521;p6"/>
            <p:cNvSpPr/>
            <p:nvPr/>
          </p:nvSpPr>
          <p:spPr>
            <a:xfrm>
              <a:off x="3982032" y="1112360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4" y="104"/>
                  </a:moveTo>
                  <a:cubicBezTo>
                    <a:pt x="194" y="53"/>
                    <a:pt x="40" y="1"/>
                    <a:pt x="2" y="104"/>
                  </a:cubicBezTo>
                  <a:cubicBezTo>
                    <a:pt x="1" y="154"/>
                    <a:pt x="155" y="207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2" name="Google Shape;11522;p6"/>
            <p:cNvSpPr/>
            <p:nvPr/>
          </p:nvSpPr>
          <p:spPr>
            <a:xfrm>
              <a:off x="1596924" y="1114678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3" y="27"/>
                  </a:moveTo>
                  <a:cubicBezTo>
                    <a:pt x="241" y="1"/>
                    <a:pt x="0" y="71"/>
                    <a:pt x="102" y="118"/>
                  </a:cubicBezTo>
                  <a:cubicBezTo>
                    <a:pt x="154" y="143"/>
                    <a:pt x="392" y="75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3" name="Google Shape;11523;p6"/>
            <p:cNvSpPr/>
            <p:nvPr/>
          </p:nvSpPr>
          <p:spPr>
            <a:xfrm>
              <a:off x="526740" y="1106488"/>
              <a:ext cx="29732" cy="11954"/>
            </a:xfrm>
            <a:custGeom>
              <a:avLst/>
              <a:gdLst/>
              <a:ahLst/>
              <a:cxnLst/>
              <a:rect l="l" t="t" r="r" b="b"/>
              <a:pathLst>
                <a:path w="833" h="397" extrusionOk="0">
                  <a:moveTo>
                    <a:pt x="1" y="390"/>
                  </a:moveTo>
                  <a:cubicBezTo>
                    <a:pt x="338" y="397"/>
                    <a:pt x="601" y="370"/>
                    <a:pt x="771" y="299"/>
                  </a:cubicBezTo>
                  <a:cubicBezTo>
                    <a:pt x="832" y="60"/>
                    <a:pt x="503" y="0"/>
                    <a:pt x="1" y="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4" name="Google Shape;11524;p6"/>
            <p:cNvSpPr/>
            <p:nvPr/>
          </p:nvSpPr>
          <p:spPr>
            <a:xfrm>
              <a:off x="8930991" y="1109650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3"/>
                  </a:moveTo>
                  <a:cubicBezTo>
                    <a:pt x="193" y="53"/>
                    <a:pt x="36" y="1"/>
                    <a:pt x="1" y="103"/>
                  </a:cubicBezTo>
                  <a:cubicBezTo>
                    <a:pt x="1" y="154"/>
                    <a:pt x="158" y="206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5" name="Google Shape;11525;p6"/>
            <p:cNvSpPr/>
            <p:nvPr/>
          </p:nvSpPr>
          <p:spPr>
            <a:xfrm>
              <a:off x="3341934" y="1104561"/>
              <a:ext cx="41368" cy="13700"/>
            </a:xfrm>
            <a:custGeom>
              <a:avLst/>
              <a:gdLst/>
              <a:ahLst/>
              <a:cxnLst/>
              <a:rect l="l" t="t" r="r" b="b"/>
              <a:pathLst>
                <a:path w="1159" h="455" extrusionOk="0">
                  <a:moveTo>
                    <a:pt x="1159" y="0"/>
                  </a:moveTo>
                  <a:lnTo>
                    <a:pt x="194" y="0"/>
                  </a:lnTo>
                  <a:cubicBezTo>
                    <a:pt x="210" y="158"/>
                    <a:pt x="151" y="282"/>
                    <a:pt x="1" y="363"/>
                  </a:cubicBezTo>
                  <a:cubicBezTo>
                    <a:pt x="839" y="454"/>
                    <a:pt x="860" y="163"/>
                    <a:pt x="11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6" name="Google Shape;11526;p6"/>
            <p:cNvSpPr/>
            <p:nvPr/>
          </p:nvSpPr>
          <p:spPr>
            <a:xfrm>
              <a:off x="1978220" y="1110011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1"/>
                  </a:lnTo>
                  <a:lnTo>
                    <a:pt x="24" y="1"/>
                  </a:lnTo>
                  <a:cubicBezTo>
                    <a:pt x="0" y="162"/>
                    <a:pt x="216" y="213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7" name="Google Shape;11527;p6"/>
            <p:cNvSpPr/>
            <p:nvPr/>
          </p:nvSpPr>
          <p:spPr>
            <a:xfrm>
              <a:off x="1904267" y="1099082"/>
              <a:ext cx="45222" cy="14573"/>
            </a:xfrm>
            <a:custGeom>
              <a:avLst/>
              <a:gdLst/>
              <a:ahLst/>
              <a:cxnLst/>
              <a:rect l="l" t="t" r="r" b="b"/>
              <a:pathLst>
                <a:path w="1267" h="484" extrusionOk="0">
                  <a:moveTo>
                    <a:pt x="361" y="454"/>
                  </a:moveTo>
                  <a:cubicBezTo>
                    <a:pt x="1267" y="484"/>
                    <a:pt x="877" y="35"/>
                    <a:pt x="361" y="1"/>
                  </a:cubicBezTo>
                  <a:cubicBezTo>
                    <a:pt x="1" y="173"/>
                    <a:pt x="475" y="165"/>
                    <a:pt x="361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8" name="Google Shape;11528;p6"/>
            <p:cNvSpPr/>
            <p:nvPr/>
          </p:nvSpPr>
          <p:spPr>
            <a:xfrm>
              <a:off x="4565129" y="1101852"/>
              <a:ext cx="22665" cy="8220"/>
            </a:xfrm>
            <a:custGeom>
              <a:avLst/>
              <a:gdLst/>
              <a:ahLst/>
              <a:cxnLst/>
              <a:rect l="l" t="t" r="r" b="b"/>
              <a:pathLst>
                <a:path w="635" h="273" extrusionOk="0">
                  <a:moveTo>
                    <a:pt x="634" y="0"/>
                  </a:moveTo>
                  <a:lnTo>
                    <a:pt x="248" y="0"/>
                  </a:lnTo>
                  <a:cubicBezTo>
                    <a:pt x="239" y="116"/>
                    <a:pt x="0" y="125"/>
                    <a:pt x="58" y="273"/>
                  </a:cubicBezTo>
                  <a:lnTo>
                    <a:pt x="634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9" name="Google Shape;11529;p6"/>
            <p:cNvSpPr/>
            <p:nvPr/>
          </p:nvSpPr>
          <p:spPr>
            <a:xfrm>
              <a:off x="1813931" y="1107211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4" y="23"/>
                    <a:pt x="3" y="5"/>
                    <a:pt x="1" y="92"/>
                  </a:cubicBezTo>
                  <a:cubicBezTo>
                    <a:pt x="149" y="73"/>
                    <a:pt x="379" y="91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0" name="Google Shape;11530;p6"/>
            <p:cNvSpPr/>
            <p:nvPr/>
          </p:nvSpPr>
          <p:spPr>
            <a:xfrm>
              <a:off x="1057121" y="1094806"/>
              <a:ext cx="20309" cy="13580"/>
            </a:xfrm>
            <a:custGeom>
              <a:avLst/>
              <a:gdLst/>
              <a:ahLst/>
              <a:cxnLst/>
              <a:rect l="l" t="t" r="r" b="b"/>
              <a:pathLst>
                <a:path w="569" h="451" extrusionOk="0">
                  <a:moveTo>
                    <a:pt x="374" y="413"/>
                  </a:moveTo>
                  <a:cubicBezTo>
                    <a:pt x="386" y="358"/>
                    <a:pt x="404" y="306"/>
                    <a:pt x="569" y="324"/>
                  </a:cubicBezTo>
                  <a:lnTo>
                    <a:pt x="569" y="143"/>
                  </a:lnTo>
                  <a:cubicBezTo>
                    <a:pt x="93" y="0"/>
                    <a:pt x="1" y="451"/>
                    <a:pt x="374" y="4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1" name="Google Shape;11531;p6"/>
            <p:cNvSpPr/>
            <p:nvPr/>
          </p:nvSpPr>
          <p:spPr>
            <a:xfrm>
              <a:off x="6993281" y="1101099"/>
              <a:ext cx="14027" cy="4185"/>
            </a:xfrm>
            <a:custGeom>
              <a:avLst/>
              <a:gdLst/>
              <a:ahLst/>
              <a:cxnLst/>
              <a:rect l="l" t="t" r="r" b="b"/>
              <a:pathLst>
                <a:path w="393" h="139" extrusionOk="0">
                  <a:moveTo>
                    <a:pt x="292" y="25"/>
                  </a:moveTo>
                  <a:cubicBezTo>
                    <a:pt x="239" y="0"/>
                    <a:pt x="1" y="69"/>
                    <a:pt x="101" y="116"/>
                  </a:cubicBezTo>
                  <a:cubicBezTo>
                    <a:pt x="153" y="139"/>
                    <a:pt x="392" y="71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2" name="Google Shape;11532;p6"/>
            <p:cNvSpPr/>
            <p:nvPr/>
          </p:nvSpPr>
          <p:spPr>
            <a:xfrm>
              <a:off x="6894593" y="1091615"/>
              <a:ext cx="65282" cy="12977"/>
            </a:xfrm>
            <a:custGeom>
              <a:avLst/>
              <a:gdLst/>
              <a:ahLst/>
              <a:cxnLst/>
              <a:rect l="l" t="t" r="r" b="b"/>
              <a:pathLst>
                <a:path w="1829" h="431" extrusionOk="0">
                  <a:moveTo>
                    <a:pt x="1130" y="430"/>
                  </a:moveTo>
                  <a:cubicBezTo>
                    <a:pt x="1828" y="1"/>
                    <a:pt x="1" y="309"/>
                    <a:pt x="1130" y="4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3" name="Google Shape;11533;p6"/>
            <p:cNvSpPr/>
            <p:nvPr/>
          </p:nvSpPr>
          <p:spPr>
            <a:xfrm>
              <a:off x="5798390" y="1096342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07" y="273"/>
                  </a:moveTo>
                  <a:cubicBezTo>
                    <a:pt x="418" y="157"/>
                    <a:pt x="656" y="147"/>
                    <a:pt x="600" y="0"/>
                  </a:cubicBezTo>
                  <a:lnTo>
                    <a:pt x="215" y="0"/>
                  </a:lnTo>
                  <a:cubicBezTo>
                    <a:pt x="1" y="131"/>
                    <a:pt x="10" y="222"/>
                    <a:pt x="407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4" name="Google Shape;11534;p6"/>
            <p:cNvSpPr/>
            <p:nvPr/>
          </p:nvSpPr>
          <p:spPr>
            <a:xfrm>
              <a:off x="120638" y="1095348"/>
              <a:ext cx="32623" cy="9274"/>
            </a:xfrm>
            <a:custGeom>
              <a:avLst/>
              <a:gdLst/>
              <a:ahLst/>
              <a:cxnLst/>
              <a:rect l="l" t="t" r="r" b="b"/>
              <a:pathLst>
                <a:path w="914" h="308" extrusionOk="0">
                  <a:moveTo>
                    <a:pt x="0" y="216"/>
                  </a:moveTo>
                  <a:cubicBezTo>
                    <a:pt x="192" y="216"/>
                    <a:pt x="230" y="289"/>
                    <a:pt x="388" y="307"/>
                  </a:cubicBezTo>
                  <a:cubicBezTo>
                    <a:pt x="914" y="159"/>
                    <a:pt x="103" y="1"/>
                    <a:pt x="0" y="2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5" name="Google Shape;11535;p6"/>
            <p:cNvSpPr/>
            <p:nvPr/>
          </p:nvSpPr>
          <p:spPr>
            <a:xfrm>
              <a:off x="7172240" y="109832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6"/>
                  </a:moveTo>
                  <a:cubicBezTo>
                    <a:pt x="238" y="1"/>
                    <a:pt x="0" y="70"/>
                    <a:pt x="100" y="117"/>
                  </a:cubicBezTo>
                  <a:cubicBezTo>
                    <a:pt x="153" y="142"/>
                    <a:pt x="395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6" name="Google Shape;11536;p6"/>
            <p:cNvSpPr/>
            <p:nvPr/>
          </p:nvSpPr>
          <p:spPr>
            <a:xfrm>
              <a:off x="5912675" y="1098329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2" y="142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7" name="Google Shape;11537;p6"/>
            <p:cNvSpPr/>
            <p:nvPr/>
          </p:nvSpPr>
          <p:spPr>
            <a:xfrm>
              <a:off x="2491755" y="109832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39" y="1"/>
                    <a:pt x="1" y="70"/>
                    <a:pt x="101" y="117"/>
                  </a:cubicBezTo>
                  <a:cubicBezTo>
                    <a:pt x="154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8" name="Google Shape;11538;p6"/>
            <p:cNvSpPr/>
            <p:nvPr/>
          </p:nvSpPr>
          <p:spPr>
            <a:xfrm>
              <a:off x="7014982" y="1087129"/>
              <a:ext cx="39869" cy="15838"/>
            </a:xfrm>
            <a:custGeom>
              <a:avLst/>
              <a:gdLst/>
              <a:ahLst/>
              <a:cxnLst/>
              <a:rect l="l" t="t" r="r" b="b"/>
              <a:pathLst>
                <a:path w="1117" h="526" extrusionOk="0">
                  <a:moveTo>
                    <a:pt x="648" y="306"/>
                  </a:moveTo>
                  <a:cubicBezTo>
                    <a:pt x="1117" y="1"/>
                    <a:pt x="1" y="526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9" name="Google Shape;11539;p6"/>
            <p:cNvSpPr/>
            <p:nvPr/>
          </p:nvSpPr>
          <p:spPr>
            <a:xfrm>
              <a:off x="4849272" y="1092879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8" y="115"/>
                  </a:moveTo>
                  <a:cubicBezTo>
                    <a:pt x="387" y="24"/>
                    <a:pt x="47" y="0"/>
                    <a:pt x="0" y="115"/>
                  </a:cubicBezTo>
                  <a:cubicBezTo>
                    <a:pt x="221" y="105"/>
                    <a:pt x="301" y="247"/>
                    <a:pt x="388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0" name="Google Shape;11540;p6"/>
            <p:cNvSpPr/>
            <p:nvPr/>
          </p:nvSpPr>
          <p:spPr>
            <a:xfrm>
              <a:off x="4591113" y="1095559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100" y="118"/>
                  </a:moveTo>
                  <a:cubicBezTo>
                    <a:pt x="153" y="142"/>
                    <a:pt x="389" y="73"/>
                    <a:pt x="292" y="26"/>
                  </a:cubicBezTo>
                  <a:cubicBezTo>
                    <a:pt x="238" y="0"/>
                    <a:pt x="0" y="71"/>
                    <a:pt x="100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1" name="Google Shape;11541;p6"/>
            <p:cNvSpPr/>
            <p:nvPr/>
          </p:nvSpPr>
          <p:spPr>
            <a:xfrm>
              <a:off x="196377" y="1096342"/>
              <a:ext cx="13849" cy="2770"/>
            </a:xfrm>
            <a:custGeom>
              <a:avLst/>
              <a:gdLst/>
              <a:ahLst/>
              <a:cxnLst/>
              <a:rect l="l" t="t" r="r" b="b"/>
              <a:pathLst>
                <a:path w="388" h="92" extrusionOk="0">
                  <a:moveTo>
                    <a:pt x="387" y="0"/>
                  </a:moveTo>
                  <a:cubicBezTo>
                    <a:pt x="236" y="20"/>
                    <a:pt x="5" y="2"/>
                    <a:pt x="1" y="92"/>
                  </a:cubicBezTo>
                  <a:cubicBezTo>
                    <a:pt x="149" y="71"/>
                    <a:pt x="381" y="88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2" name="Google Shape;11542;p6"/>
            <p:cNvSpPr/>
            <p:nvPr/>
          </p:nvSpPr>
          <p:spPr>
            <a:xfrm>
              <a:off x="7298910" y="1088122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09" y="273"/>
                  </a:moveTo>
                  <a:cubicBezTo>
                    <a:pt x="418" y="157"/>
                    <a:pt x="656" y="145"/>
                    <a:pt x="602" y="1"/>
                  </a:cubicBezTo>
                  <a:lnTo>
                    <a:pt x="213" y="1"/>
                  </a:lnTo>
                  <a:cubicBezTo>
                    <a:pt x="1" y="131"/>
                    <a:pt x="8" y="222"/>
                    <a:pt x="409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3" name="Google Shape;11543;p6"/>
            <p:cNvSpPr/>
            <p:nvPr/>
          </p:nvSpPr>
          <p:spPr>
            <a:xfrm>
              <a:off x="2147578" y="1092849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3" y="25"/>
                  </a:moveTo>
                  <a:cubicBezTo>
                    <a:pt x="239" y="0"/>
                    <a:pt x="0" y="69"/>
                    <a:pt x="98" y="116"/>
                  </a:cubicBezTo>
                  <a:cubicBezTo>
                    <a:pt x="154" y="140"/>
                    <a:pt x="392" y="73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4" name="Google Shape;11544;p6"/>
            <p:cNvSpPr/>
            <p:nvPr/>
          </p:nvSpPr>
          <p:spPr>
            <a:xfrm>
              <a:off x="1810290" y="1090079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3" y="27"/>
                  </a:moveTo>
                  <a:cubicBezTo>
                    <a:pt x="240" y="1"/>
                    <a:pt x="1" y="71"/>
                    <a:pt x="103" y="117"/>
                  </a:cubicBezTo>
                  <a:cubicBezTo>
                    <a:pt x="155" y="143"/>
                    <a:pt x="391" y="73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5" name="Google Shape;11545;p6"/>
            <p:cNvSpPr/>
            <p:nvPr/>
          </p:nvSpPr>
          <p:spPr>
            <a:xfrm>
              <a:off x="1455942" y="1086918"/>
              <a:ext cx="13813" cy="7377"/>
            </a:xfrm>
            <a:custGeom>
              <a:avLst/>
              <a:gdLst/>
              <a:ahLst/>
              <a:cxnLst/>
              <a:rect l="l" t="t" r="r" b="b"/>
              <a:pathLst>
                <a:path w="387" h="245" extrusionOk="0">
                  <a:moveTo>
                    <a:pt x="387" y="132"/>
                  </a:moveTo>
                  <a:cubicBezTo>
                    <a:pt x="171" y="140"/>
                    <a:pt x="87" y="0"/>
                    <a:pt x="0" y="132"/>
                  </a:cubicBezTo>
                  <a:cubicBezTo>
                    <a:pt x="2" y="223"/>
                    <a:pt x="340" y="244"/>
                    <a:pt x="387" y="1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6" name="Google Shape;11546;p6"/>
            <p:cNvSpPr/>
            <p:nvPr/>
          </p:nvSpPr>
          <p:spPr>
            <a:xfrm>
              <a:off x="4284913" y="108538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7" name="Google Shape;11547;p6"/>
            <p:cNvSpPr/>
            <p:nvPr/>
          </p:nvSpPr>
          <p:spPr>
            <a:xfrm>
              <a:off x="1524791" y="1085382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7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8" name="Google Shape;11548;p6"/>
            <p:cNvSpPr/>
            <p:nvPr/>
          </p:nvSpPr>
          <p:spPr>
            <a:xfrm>
              <a:off x="7932869" y="1084931"/>
              <a:ext cx="20702" cy="3734"/>
            </a:xfrm>
            <a:custGeom>
              <a:avLst/>
              <a:gdLst/>
              <a:ahLst/>
              <a:cxnLst/>
              <a:rect l="l" t="t" r="r" b="b"/>
              <a:pathLst>
                <a:path w="580" h="124" extrusionOk="0">
                  <a:moveTo>
                    <a:pt x="580" y="15"/>
                  </a:moveTo>
                  <a:cubicBezTo>
                    <a:pt x="353" y="29"/>
                    <a:pt x="34" y="1"/>
                    <a:pt x="0" y="107"/>
                  </a:cubicBezTo>
                  <a:cubicBezTo>
                    <a:pt x="229" y="93"/>
                    <a:pt x="549" y="123"/>
                    <a:pt x="580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9" name="Google Shape;11549;p6"/>
            <p:cNvSpPr/>
            <p:nvPr/>
          </p:nvSpPr>
          <p:spPr>
            <a:xfrm>
              <a:off x="4470689" y="1082281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3" y="103"/>
                  </a:moveTo>
                  <a:cubicBezTo>
                    <a:pt x="0" y="154"/>
                    <a:pt x="157" y="206"/>
                    <a:pt x="193" y="103"/>
                  </a:cubicBezTo>
                  <a:cubicBezTo>
                    <a:pt x="196" y="55"/>
                    <a:pt x="41" y="0"/>
                    <a:pt x="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0" name="Google Shape;11550;p6"/>
            <p:cNvSpPr/>
            <p:nvPr/>
          </p:nvSpPr>
          <p:spPr>
            <a:xfrm>
              <a:off x="630032" y="1078698"/>
              <a:ext cx="13849" cy="7437"/>
            </a:xfrm>
            <a:custGeom>
              <a:avLst/>
              <a:gdLst/>
              <a:ahLst/>
              <a:cxnLst/>
              <a:rect l="l" t="t" r="r" b="b"/>
              <a:pathLst>
                <a:path w="388" h="247" extrusionOk="0">
                  <a:moveTo>
                    <a:pt x="387" y="132"/>
                  </a:moveTo>
                  <a:cubicBezTo>
                    <a:pt x="168" y="143"/>
                    <a:pt x="86" y="0"/>
                    <a:pt x="1" y="132"/>
                  </a:cubicBezTo>
                  <a:cubicBezTo>
                    <a:pt x="2" y="223"/>
                    <a:pt x="336" y="247"/>
                    <a:pt x="387" y="1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1" name="Google Shape;11551;p6"/>
            <p:cNvSpPr/>
            <p:nvPr/>
          </p:nvSpPr>
          <p:spPr>
            <a:xfrm>
              <a:off x="1180579" y="1076892"/>
              <a:ext cx="7031" cy="6142"/>
            </a:xfrm>
            <a:custGeom>
              <a:avLst/>
              <a:gdLst/>
              <a:ahLst/>
              <a:cxnLst/>
              <a:rect l="l" t="t" r="r" b="b"/>
              <a:pathLst>
                <a:path w="197" h="204" extrusionOk="0">
                  <a:moveTo>
                    <a:pt x="197" y="101"/>
                  </a:moveTo>
                  <a:cubicBezTo>
                    <a:pt x="197" y="52"/>
                    <a:pt x="36" y="0"/>
                    <a:pt x="2" y="101"/>
                  </a:cubicBezTo>
                  <a:cubicBezTo>
                    <a:pt x="1" y="152"/>
                    <a:pt x="156" y="204"/>
                    <a:pt x="197" y="1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2" name="Google Shape;11552;p6"/>
            <p:cNvSpPr/>
            <p:nvPr/>
          </p:nvSpPr>
          <p:spPr>
            <a:xfrm>
              <a:off x="3534563" y="1074122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6" y="104"/>
                  </a:moveTo>
                  <a:cubicBezTo>
                    <a:pt x="196" y="53"/>
                    <a:pt x="38" y="1"/>
                    <a:pt x="4" y="104"/>
                  </a:cubicBezTo>
                  <a:cubicBezTo>
                    <a:pt x="0" y="154"/>
                    <a:pt x="162" y="206"/>
                    <a:pt x="196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3" name="Google Shape;11553;p6"/>
            <p:cNvSpPr/>
            <p:nvPr/>
          </p:nvSpPr>
          <p:spPr>
            <a:xfrm>
              <a:off x="7533763" y="1071111"/>
              <a:ext cx="13777" cy="6835"/>
            </a:xfrm>
            <a:custGeom>
              <a:avLst/>
              <a:gdLst/>
              <a:ahLst/>
              <a:cxnLst/>
              <a:rect l="l" t="t" r="r" b="b"/>
              <a:pathLst>
                <a:path w="386" h="227" extrusionOk="0">
                  <a:moveTo>
                    <a:pt x="386" y="111"/>
                  </a:moveTo>
                  <a:cubicBezTo>
                    <a:pt x="342" y="0"/>
                    <a:pt x="171" y="56"/>
                    <a:pt x="1" y="111"/>
                  </a:cubicBezTo>
                  <a:cubicBezTo>
                    <a:pt x="1" y="204"/>
                    <a:pt x="336" y="226"/>
                    <a:pt x="386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4" name="Google Shape;11554;p6"/>
            <p:cNvSpPr/>
            <p:nvPr/>
          </p:nvSpPr>
          <p:spPr>
            <a:xfrm>
              <a:off x="4222952" y="1071743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5" name="Google Shape;11555;p6"/>
            <p:cNvSpPr/>
            <p:nvPr/>
          </p:nvSpPr>
          <p:spPr>
            <a:xfrm>
              <a:off x="2780823" y="1073700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101" y="118"/>
                  </a:moveTo>
                  <a:cubicBezTo>
                    <a:pt x="154" y="141"/>
                    <a:pt x="392" y="74"/>
                    <a:pt x="294" y="25"/>
                  </a:cubicBezTo>
                  <a:cubicBezTo>
                    <a:pt x="240" y="0"/>
                    <a:pt x="0" y="70"/>
                    <a:pt x="101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6" name="Google Shape;11556;p6"/>
            <p:cNvSpPr/>
            <p:nvPr/>
          </p:nvSpPr>
          <p:spPr>
            <a:xfrm>
              <a:off x="2502248" y="1071382"/>
              <a:ext cx="6853" cy="6203"/>
            </a:xfrm>
            <a:custGeom>
              <a:avLst/>
              <a:gdLst/>
              <a:ahLst/>
              <a:cxnLst/>
              <a:rect l="l" t="t" r="r" b="b"/>
              <a:pathLst>
                <a:path w="192" h="206" extrusionOk="0">
                  <a:moveTo>
                    <a:pt x="1" y="102"/>
                  </a:moveTo>
                  <a:cubicBezTo>
                    <a:pt x="1" y="152"/>
                    <a:pt x="155" y="205"/>
                    <a:pt x="191" y="102"/>
                  </a:cubicBezTo>
                  <a:cubicBezTo>
                    <a:pt x="191" y="53"/>
                    <a:pt x="35" y="0"/>
                    <a:pt x="1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7" name="Google Shape;11557;p6"/>
            <p:cNvSpPr/>
            <p:nvPr/>
          </p:nvSpPr>
          <p:spPr>
            <a:xfrm>
              <a:off x="1868896" y="1071352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7" y="103"/>
                  </a:moveTo>
                  <a:cubicBezTo>
                    <a:pt x="197" y="54"/>
                    <a:pt x="40" y="0"/>
                    <a:pt x="4" y="103"/>
                  </a:cubicBezTo>
                  <a:cubicBezTo>
                    <a:pt x="1" y="153"/>
                    <a:pt x="158" y="206"/>
                    <a:pt x="197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8" name="Google Shape;11558;p6"/>
            <p:cNvSpPr/>
            <p:nvPr/>
          </p:nvSpPr>
          <p:spPr>
            <a:xfrm>
              <a:off x="512999" y="1074453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0"/>
                  </a:moveTo>
                  <a:cubicBezTo>
                    <a:pt x="236" y="20"/>
                    <a:pt x="5" y="3"/>
                    <a:pt x="1" y="93"/>
                  </a:cubicBezTo>
                  <a:cubicBezTo>
                    <a:pt x="150" y="73"/>
                    <a:pt x="379" y="89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9" name="Google Shape;11559;p6"/>
            <p:cNvSpPr/>
            <p:nvPr/>
          </p:nvSpPr>
          <p:spPr>
            <a:xfrm>
              <a:off x="6666451" y="1065721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7" y="110"/>
                  </a:moveTo>
                  <a:cubicBezTo>
                    <a:pt x="347" y="0"/>
                    <a:pt x="173" y="53"/>
                    <a:pt x="1" y="110"/>
                  </a:cubicBezTo>
                  <a:cubicBezTo>
                    <a:pt x="2" y="200"/>
                    <a:pt x="336" y="224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0" name="Google Shape;11560;p6"/>
            <p:cNvSpPr/>
            <p:nvPr/>
          </p:nvSpPr>
          <p:spPr>
            <a:xfrm>
              <a:off x="6112264" y="1068281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0" y="25"/>
                  </a:moveTo>
                  <a:cubicBezTo>
                    <a:pt x="238" y="0"/>
                    <a:pt x="1" y="69"/>
                    <a:pt x="100" y="115"/>
                  </a:cubicBezTo>
                  <a:cubicBezTo>
                    <a:pt x="153" y="140"/>
                    <a:pt x="392" y="71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1" name="Google Shape;11561;p6"/>
            <p:cNvSpPr/>
            <p:nvPr/>
          </p:nvSpPr>
          <p:spPr>
            <a:xfrm>
              <a:off x="4993931" y="1063523"/>
              <a:ext cx="20595" cy="8943"/>
            </a:xfrm>
            <a:custGeom>
              <a:avLst/>
              <a:gdLst/>
              <a:ahLst/>
              <a:cxnLst/>
              <a:rect l="l" t="t" r="r" b="b"/>
              <a:pathLst>
                <a:path w="577" h="297" extrusionOk="0">
                  <a:moveTo>
                    <a:pt x="576" y="0"/>
                  </a:moveTo>
                  <a:lnTo>
                    <a:pt x="192" y="0"/>
                  </a:lnTo>
                  <a:cubicBezTo>
                    <a:pt x="192" y="90"/>
                    <a:pt x="37" y="107"/>
                    <a:pt x="0" y="182"/>
                  </a:cubicBezTo>
                  <a:cubicBezTo>
                    <a:pt x="243" y="186"/>
                    <a:pt x="265" y="297"/>
                    <a:pt x="576" y="2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2" name="Google Shape;11562;p6"/>
            <p:cNvSpPr/>
            <p:nvPr/>
          </p:nvSpPr>
          <p:spPr>
            <a:xfrm>
              <a:off x="2767438" y="1063162"/>
              <a:ext cx="23878" cy="5902"/>
            </a:xfrm>
            <a:custGeom>
              <a:avLst/>
              <a:gdLst/>
              <a:ahLst/>
              <a:cxnLst/>
              <a:rect l="l" t="t" r="r" b="b"/>
              <a:pathLst>
                <a:path w="669" h="196" extrusionOk="0">
                  <a:moveTo>
                    <a:pt x="476" y="195"/>
                  </a:moveTo>
                  <a:cubicBezTo>
                    <a:pt x="472" y="104"/>
                    <a:pt x="632" y="87"/>
                    <a:pt x="669" y="14"/>
                  </a:cubicBezTo>
                  <a:cubicBezTo>
                    <a:pt x="365" y="22"/>
                    <a:pt x="1" y="1"/>
                    <a:pt x="88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3" name="Google Shape;11563;p6"/>
            <p:cNvSpPr/>
            <p:nvPr/>
          </p:nvSpPr>
          <p:spPr>
            <a:xfrm>
              <a:off x="6883136" y="1062771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3" y="25"/>
                  </a:moveTo>
                  <a:cubicBezTo>
                    <a:pt x="238" y="1"/>
                    <a:pt x="1" y="70"/>
                    <a:pt x="100" y="115"/>
                  </a:cubicBezTo>
                  <a:cubicBezTo>
                    <a:pt x="154" y="143"/>
                    <a:pt x="392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4" name="Google Shape;11564;p6"/>
            <p:cNvSpPr/>
            <p:nvPr/>
          </p:nvSpPr>
          <p:spPr>
            <a:xfrm>
              <a:off x="4460659" y="1052594"/>
              <a:ext cx="40368" cy="13700"/>
            </a:xfrm>
            <a:custGeom>
              <a:avLst/>
              <a:gdLst/>
              <a:ahLst/>
              <a:cxnLst/>
              <a:rect l="l" t="t" r="r" b="b"/>
              <a:pathLst>
                <a:path w="1131" h="455" extrusionOk="0">
                  <a:moveTo>
                    <a:pt x="284" y="455"/>
                  </a:moveTo>
                  <a:lnTo>
                    <a:pt x="1054" y="455"/>
                  </a:lnTo>
                  <a:cubicBezTo>
                    <a:pt x="1131" y="235"/>
                    <a:pt x="700" y="259"/>
                    <a:pt x="859" y="0"/>
                  </a:cubicBezTo>
                  <a:cubicBezTo>
                    <a:pt x="1" y="40"/>
                    <a:pt x="576" y="192"/>
                    <a:pt x="284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5" name="Google Shape;11565;p6"/>
            <p:cNvSpPr/>
            <p:nvPr/>
          </p:nvSpPr>
          <p:spPr>
            <a:xfrm>
              <a:off x="2498572" y="106277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5"/>
                  </a:moveTo>
                  <a:cubicBezTo>
                    <a:pt x="242" y="1"/>
                    <a:pt x="1" y="70"/>
                    <a:pt x="104" y="115"/>
                  </a:cubicBezTo>
                  <a:cubicBezTo>
                    <a:pt x="156" y="143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6" name="Google Shape;11566;p6"/>
            <p:cNvSpPr/>
            <p:nvPr/>
          </p:nvSpPr>
          <p:spPr>
            <a:xfrm>
              <a:off x="1865363" y="1062771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103" y="117"/>
                  </a:moveTo>
                  <a:cubicBezTo>
                    <a:pt x="153" y="143"/>
                    <a:pt x="395" y="74"/>
                    <a:pt x="296" y="27"/>
                  </a:cubicBezTo>
                  <a:cubicBezTo>
                    <a:pt x="237" y="1"/>
                    <a:pt x="1" y="70"/>
                    <a:pt x="103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7" name="Google Shape;11567;p6"/>
            <p:cNvSpPr/>
            <p:nvPr/>
          </p:nvSpPr>
          <p:spPr>
            <a:xfrm>
              <a:off x="170750" y="1050185"/>
              <a:ext cx="46293" cy="18759"/>
            </a:xfrm>
            <a:custGeom>
              <a:avLst/>
              <a:gdLst/>
              <a:ahLst/>
              <a:cxnLst/>
              <a:rect l="l" t="t" r="r" b="b"/>
              <a:pathLst>
                <a:path w="1297" h="623" extrusionOk="0">
                  <a:moveTo>
                    <a:pt x="1297" y="353"/>
                  </a:moveTo>
                  <a:cubicBezTo>
                    <a:pt x="926" y="315"/>
                    <a:pt x="1144" y="1"/>
                    <a:pt x="524" y="80"/>
                  </a:cubicBezTo>
                  <a:cubicBezTo>
                    <a:pt x="1" y="224"/>
                    <a:pt x="1001" y="622"/>
                    <a:pt x="1297" y="3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8" name="Google Shape;11568;p6"/>
            <p:cNvSpPr/>
            <p:nvPr/>
          </p:nvSpPr>
          <p:spPr>
            <a:xfrm>
              <a:off x="8576393" y="1057321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0" y="0"/>
                    <a:pt x="1" y="69"/>
                    <a:pt x="101" y="116"/>
                  </a:cubicBezTo>
                  <a:cubicBezTo>
                    <a:pt x="152" y="141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9" name="Google Shape;11569;p6"/>
            <p:cNvSpPr/>
            <p:nvPr/>
          </p:nvSpPr>
          <p:spPr>
            <a:xfrm>
              <a:off x="7086330" y="1058044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4" y="22"/>
                    <a:pt x="4" y="5"/>
                    <a:pt x="0" y="92"/>
                  </a:cubicBezTo>
                  <a:cubicBezTo>
                    <a:pt x="149" y="71"/>
                    <a:pt x="380" y="88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0" name="Google Shape;11570;p6"/>
            <p:cNvSpPr/>
            <p:nvPr/>
          </p:nvSpPr>
          <p:spPr>
            <a:xfrm>
              <a:off x="4215171" y="1049854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4" y="182"/>
                  </a:moveTo>
                  <a:lnTo>
                    <a:pt x="604" y="0"/>
                  </a:lnTo>
                  <a:lnTo>
                    <a:pt x="25" y="0"/>
                  </a:lnTo>
                  <a:cubicBezTo>
                    <a:pt x="1" y="163"/>
                    <a:pt x="219" y="213"/>
                    <a:pt x="604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1" name="Google Shape;11571;p6"/>
            <p:cNvSpPr/>
            <p:nvPr/>
          </p:nvSpPr>
          <p:spPr>
            <a:xfrm>
              <a:off x="3049297" y="1051811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3" y="26"/>
                  </a:moveTo>
                  <a:cubicBezTo>
                    <a:pt x="240" y="0"/>
                    <a:pt x="1" y="71"/>
                    <a:pt x="100" y="117"/>
                  </a:cubicBezTo>
                  <a:cubicBezTo>
                    <a:pt x="151" y="143"/>
                    <a:pt x="390" y="75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2" name="Google Shape;11572;p6"/>
            <p:cNvSpPr/>
            <p:nvPr/>
          </p:nvSpPr>
          <p:spPr>
            <a:xfrm>
              <a:off x="1383487" y="105181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6"/>
                  </a:moveTo>
                  <a:cubicBezTo>
                    <a:pt x="241" y="0"/>
                    <a:pt x="1" y="71"/>
                    <a:pt x="101" y="117"/>
                  </a:cubicBezTo>
                  <a:cubicBezTo>
                    <a:pt x="157" y="143"/>
                    <a:pt x="394" y="75"/>
                    <a:pt x="296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3" name="Google Shape;11573;p6"/>
            <p:cNvSpPr/>
            <p:nvPr/>
          </p:nvSpPr>
          <p:spPr>
            <a:xfrm>
              <a:off x="254768" y="105181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1" y="26"/>
                  </a:moveTo>
                  <a:cubicBezTo>
                    <a:pt x="238" y="0"/>
                    <a:pt x="0" y="71"/>
                    <a:pt x="99" y="117"/>
                  </a:cubicBezTo>
                  <a:cubicBezTo>
                    <a:pt x="152" y="143"/>
                    <a:pt x="393" y="75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4" name="Google Shape;11574;p6"/>
            <p:cNvSpPr/>
            <p:nvPr/>
          </p:nvSpPr>
          <p:spPr>
            <a:xfrm>
              <a:off x="4529188" y="1049132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0" y="24"/>
                  </a:moveTo>
                  <a:cubicBezTo>
                    <a:pt x="237" y="1"/>
                    <a:pt x="1" y="68"/>
                    <a:pt x="99" y="115"/>
                  </a:cubicBezTo>
                  <a:cubicBezTo>
                    <a:pt x="151" y="140"/>
                    <a:pt x="391" y="72"/>
                    <a:pt x="290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5" name="Google Shape;11575;p6"/>
            <p:cNvSpPr/>
            <p:nvPr/>
          </p:nvSpPr>
          <p:spPr>
            <a:xfrm>
              <a:off x="2144259" y="1043501"/>
              <a:ext cx="27626" cy="9997"/>
            </a:xfrm>
            <a:custGeom>
              <a:avLst/>
              <a:gdLst/>
              <a:ahLst/>
              <a:cxnLst/>
              <a:rect l="l" t="t" r="r" b="b"/>
              <a:pathLst>
                <a:path w="774" h="332" extrusionOk="0">
                  <a:moveTo>
                    <a:pt x="0" y="211"/>
                  </a:moveTo>
                  <a:cubicBezTo>
                    <a:pt x="258" y="329"/>
                    <a:pt x="717" y="331"/>
                    <a:pt x="773" y="122"/>
                  </a:cubicBezTo>
                  <a:cubicBezTo>
                    <a:pt x="516" y="2"/>
                    <a:pt x="54" y="1"/>
                    <a:pt x="0" y="2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6" name="Google Shape;11576;p6"/>
            <p:cNvSpPr/>
            <p:nvPr/>
          </p:nvSpPr>
          <p:spPr>
            <a:xfrm>
              <a:off x="8442263" y="1043863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7" y="110"/>
                  </a:moveTo>
                  <a:cubicBezTo>
                    <a:pt x="347" y="1"/>
                    <a:pt x="173" y="54"/>
                    <a:pt x="1" y="110"/>
                  </a:cubicBezTo>
                  <a:cubicBezTo>
                    <a:pt x="3" y="200"/>
                    <a:pt x="339" y="224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7" name="Google Shape;11577;p6"/>
            <p:cNvSpPr/>
            <p:nvPr/>
          </p:nvSpPr>
          <p:spPr>
            <a:xfrm>
              <a:off x="7747093" y="1044013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4" y="105"/>
                  </a:moveTo>
                  <a:cubicBezTo>
                    <a:pt x="194" y="54"/>
                    <a:pt x="36" y="1"/>
                    <a:pt x="1" y="105"/>
                  </a:cubicBezTo>
                  <a:cubicBezTo>
                    <a:pt x="1" y="154"/>
                    <a:pt x="155" y="206"/>
                    <a:pt x="194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8" name="Google Shape;11578;p6"/>
            <p:cNvSpPr/>
            <p:nvPr/>
          </p:nvSpPr>
          <p:spPr>
            <a:xfrm>
              <a:off x="4587758" y="1044344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9" name="Google Shape;11579;p6"/>
            <p:cNvSpPr/>
            <p:nvPr/>
          </p:nvSpPr>
          <p:spPr>
            <a:xfrm>
              <a:off x="1383487" y="104639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6" y="26"/>
                  </a:moveTo>
                  <a:cubicBezTo>
                    <a:pt x="241" y="0"/>
                    <a:pt x="1" y="69"/>
                    <a:pt x="101" y="115"/>
                  </a:cubicBezTo>
                  <a:cubicBezTo>
                    <a:pt x="157" y="141"/>
                    <a:pt x="394" y="72"/>
                    <a:pt x="296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0" name="Google Shape;11580;p6"/>
            <p:cNvSpPr/>
            <p:nvPr/>
          </p:nvSpPr>
          <p:spPr>
            <a:xfrm>
              <a:off x="1352685" y="1044224"/>
              <a:ext cx="23914" cy="5992"/>
            </a:xfrm>
            <a:custGeom>
              <a:avLst/>
              <a:gdLst/>
              <a:ahLst/>
              <a:cxnLst/>
              <a:rect l="l" t="t" r="r" b="b"/>
              <a:pathLst>
                <a:path w="670" h="199" extrusionOk="0">
                  <a:moveTo>
                    <a:pt x="578" y="4"/>
                  </a:moveTo>
                  <a:cubicBezTo>
                    <a:pt x="246" y="0"/>
                    <a:pt x="86" y="75"/>
                    <a:pt x="1" y="187"/>
                  </a:cubicBezTo>
                  <a:cubicBezTo>
                    <a:pt x="304" y="179"/>
                    <a:pt x="669" y="199"/>
                    <a:pt x="578" y="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1" name="Google Shape;11581;p6"/>
            <p:cNvSpPr/>
            <p:nvPr/>
          </p:nvSpPr>
          <p:spPr>
            <a:xfrm>
              <a:off x="172142" y="104639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40" y="0"/>
                    <a:pt x="1" y="69"/>
                    <a:pt x="100" y="115"/>
                  </a:cubicBezTo>
                  <a:cubicBezTo>
                    <a:pt x="152" y="141"/>
                    <a:pt x="394" y="72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2" name="Google Shape;11582;p6"/>
            <p:cNvSpPr/>
            <p:nvPr/>
          </p:nvSpPr>
          <p:spPr>
            <a:xfrm>
              <a:off x="8593739" y="1038172"/>
              <a:ext cx="27555" cy="10117"/>
            </a:xfrm>
            <a:custGeom>
              <a:avLst/>
              <a:gdLst/>
              <a:ahLst/>
              <a:cxnLst/>
              <a:rect l="l" t="t" r="r" b="b"/>
              <a:pathLst>
                <a:path w="772" h="336" extrusionOk="0">
                  <a:moveTo>
                    <a:pt x="772" y="299"/>
                  </a:moveTo>
                  <a:lnTo>
                    <a:pt x="772" y="27"/>
                  </a:lnTo>
                  <a:cubicBezTo>
                    <a:pt x="332" y="0"/>
                    <a:pt x="48" y="47"/>
                    <a:pt x="1" y="208"/>
                  </a:cubicBezTo>
                  <a:cubicBezTo>
                    <a:pt x="260" y="235"/>
                    <a:pt x="367" y="336"/>
                    <a:pt x="772" y="2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3" name="Google Shape;11583;p6"/>
            <p:cNvSpPr/>
            <p:nvPr/>
          </p:nvSpPr>
          <p:spPr>
            <a:xfrm>
              <a:off x="7967347" y="104127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3" y="102"/>
                  </a:moveTo>
                  <a:cubicBezTo>
                    <a:pt x="193" y="53"/>
                    <a:pt x="38" y="1"/>
                    <a:pt x="0" y="102"/>
                  </a:cubicBezTo>
                  <a:cubicBezTo>
                    <a:pt x="0" y="155"/>
                    <a:pt x="156" y="207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4" name="Google Shape;11584;p6"/>
            <p:cNvSpPr/>
            <p:nvPr/>
          </p:nvSpPr>
          <p:spPr>
            <a:xfrm>
              <a:off x="7664395" y="1033445"/>
              <a:ext cx="29910" cy="13760"/>
            </a:xfrm>
            <a:custGeom>
              <a:avLst/>
              <a:gdLst/>
              <a:ahLst/>
              <a:cxnLst/>
              <a:rect l="l" t="t" r="r" b="b"/>
              <a:pathLst>
                <a:path w="838" h="457" extrusionOk="0">
                  <a:moveTo>
                    <a:pt x="197" y="456"/>
                  </a:moveTo>
                  <a:lnTo>
                    <a:pt x="582" y="456"/>
                  </a:lnTo>
                  <a:cubicBezTo>
                    <a:pt x="682" y="224"/>
                    <a:pt x="838" y="138"/>
                    <a:pt x="387" y="1"/>
                  </a:cubicBezTo>
                  <a:cubicBezTo>
                    <a:pt x="530" y="249"/>
                    <a:pt x="5" y="184"/>
                    <a:pt x="1" y="365"/>
                  </a:cubicBezTo>
                  <a:cubicBezTo>
                    <a:pt x="121" y="369"/>
                    <a:pt x="232" y="378"/>
                    <a:pt x="197" y="4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5" name="Google Shape;11585;p6"/>
            <p:cNvSpPr/>
            <p:nvPr/>
          </p:nvSpPr>
          <p:spPr>
            <a:xfrm>
              <a:off x="7595581" y="1038564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4"/>
                  </a:moveTo>
                  <a:cubicBezTo>
                    <a:pt x="197" y="53"/>
                    <a:pt x="39" y="0"/>
                    <a:pt x="1" y="104"/>
                  </a:cubicBezTo>
                  <a:cubicBezTo>
                    <a:pt x="4" y="153"/>
                    <a:pt x="160" y="205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6" name="Google Shape;11586;p6"/>
            <p:cNvSpPr/>
            <p:nvPr/>
          </p:nvSpPr>
          <p:spPr>
            <a:xfrm>
              <a:off x="4274669" y="1031639"/>
              <a:ext cx="58821" cy="12737"/>
            </a:xfrm>
            <a:custGeom>
              <a:avLst/>
              <a:gdLst/>
              <a:ahLst/>
              <a:cxnLst/>
              <a:rect l="l" t="t" r="r" b="b"/>
              <a:pathLst>
                <a:path w="1648" h="423" extrusionOk="0">
                  <a:moveTo>
                    <a:pt x="673" y="422"/>
                  </a:moveTo>
                  <a:cubicBezTo>
                    <a:pt x="1648" y="59"/>
                    <a:pt x="1" y="1"/>
                    <a:pt x="673" y="4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7" name="Google Shape;11587;p6"/>
            <p:cNvSpPr/>
            <p:nvPr/>
          </p:nvSpPr>
          <p:spPr>
            <a:xfrm>
              <a:off x="4615241" y="1038955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0"/>
                    <a:pt x="6" y="2"/>
                    <a:pt x="1" y="91"/>
                  </a:cubicBezTo>
                  <a:cubicBezTo>
                    <a:pt x="151" y="70"/>
                    <a:pt x="382" y="87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8" name="Google Shape;11588;p6"/>
            <p:cNvSpPr/>
            <p:nvPr/>
          </p:nvSpPr>
          <p:spPr>
            <a:xfrm>
              <a:off x="4078435" y="1036215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9" name="Google Shape;11589;p6"/>
            <p:cNvSpPr/>
            <p:nvPr/>
          </p:nvSpPr>
          <p:spPr>
            <a:xfrm>
              <a:off x="3059719" y="1035854"/>
              <a:ext cx="6924" cy="6173"/>
            </a:xfrm>
            <a:custGeom>
              <a:avLst/>
              <a:gdLst/>
              <a:ahLst/>
              <a:cxnLst/>
              <a:rect l="l" t="t" r="r" b="b"/>
              <a:pathLst>
                <a:path w="194" h="205" extrusionOk="0">
                  <a:moveTo>
                    <a:pt x="193" y="104"/>
                  </a:moveTo>
                  <a:cubicBezTo>
                    <a:pt x="193" y="53"/>
                    <a:pt x="37" y="0"/>
                    <a:pt x="0" y="104"/>
                  </a:cubicBezTo>
                  <a:cubicBezTo>
                    <a:pt x="0" y="152"/>
                    <a:pt x="158" y="204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0" name="Google Shape;11590;p6"/>
            <p:cNvSpPr/>
            <p:nvPr/>
          </p:nvSpPr>
          <p:spPr>
            <a:xfrm>
              <a:off x="1352649" y="1033114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3"/>
                  </a:moveTo>
                  <a:cubicBezTo>
                    <a:pt x="196" y="52"/>
                    <a:pt x="40" y="0"/>
                    <a:pt x="2" y="103"/>
                  </a:cubicBezTo>
                  <a:cubicBezTo>
                    <a:pt x="1" y="154"/>
                    <a:pt x="157" y="206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1" name="Google Shape;11591;p6"/>
            <p:cNvSpPr/>
            <p:nvPr/>
          </p:nvSpPr>
          <p:spPr>
            <a:xfrm>
              <a:off x="8786439" y="1024653"/>
              <a:ext cx="27840" cy="18457"/>
            </a:xfrm>
            <a:custGeom>
              <a:avLst/>
              <a:gdLst/>
              <a:ahLst/>
              <a:cxnLst/>
              <a:rect l="l" t="t" r="r" b="b"/>
              <a:pathLst>
                <a:path w="780" h="613" extrusionOk="0">
                  <a:moveTo>
                    <a:pt x="0" y="293"/>
                  </a:moveTo>
                  <a:cubicBezTo>
                    <a:pt x="780" y="613"/>
                    <a:pt x="455" y="0"/>
                    <a:pt x="0" y="2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2" name="Google Shape;11592;p6"/>
            <p:cNvSpPr/>
            <p:nvPr/>
          </p:nvSpPr>
          <p:spPr>
            <a:xfrm>
              <a:off x="6508158" y="1030344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1" y="104"/>
                  </a:moveTo>
                  <a:cubicBezTo>
                    <a:pt x="193" y="54"/>
                    <a:pt x="38" y="1"/>
                    <a:pt x="0" y="104"/>
                  </a:cubicBezTo>
                  <a:cubicBezTo>
                    <a:pt x="0" y="155"/>
                    <a:pt x="158" y="207"/>
                    <a:pt x="191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3" name="Google Shape;11593;p6"/>
            <p:cNvSpPr/>
            <p:nvPr/>
          </p:nvSpPr>
          <p:spPr>
            <a:xfrm>
              <a:off x="8755352" y="1029952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7"/>
                  </a:moveTo>
                  <a:cubicBezTo>
                    <a:pt x="153" y="140"/>
                    <a:pt x="392" y="74"/>
                    <a:pt x="293" y="27"/>
                  </a:cubicBezTo>
                  <a:cubicBezTo>
                    <a:pt x="241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4" name="Google Shape;11594;p6"/>
            <p:cNvSpPr/>
            <p:nvPr/>
          </p:nvSpPr>
          <p:spPr>
            <a:xfrm>
              <a:off x="2188838" y="1029922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6"/>
                  </a:moveTo>
                  <a:cubicBezTo>
                    <a:pt x="241" y="0"/>
                    <a:pt x="1" y="71"/>
                    <a:pt x="104" y="116"/>
                  </a:cubicBezTo>
                  <a:cubicBezTo>
                    <a:pt x="155" y="141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5" name="Google Shape;11595;p6"/>
            <p:cNvSpPr/>
            <p:nvPr/>
          </p:nvSpPr>
          <p:spPr>
            <a:xfrm>
              <a:off x="1111837" y="1030705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0"/>
                  </a:moveTo>
                  <a:cubicBezTo>
                    <a:pt x="235" y="21"/>
                    <a:pt x="5" y="2"/>
                    <a:pt x="0" y="90"/>
                  </a:cubicBezTo>
                  <a:cubicBezTo>
                    <a:pt x="150" y="72"/>
                    <a:pt x="379" y="90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6" name="Google Shape;11596;p6"/>
            <p:cNvSpPr/>
            <p:nvPr/>
          </p:nvSpPr>
          <p:spPr>
            <a:xfrm>
              <a:off x="798462" y="102995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7"/>
                  </a:moveTo>
                  <a:cubicBezTo>
                    <a:pt x="155" y="140"/>
                    <a:pt x="393" y="74"/>
                    <a:pt x="294" y="27"/>
                  </a:cubicBezTo>
                  <a:cubicBezTo>
                    <a:pt x="242" y="1"/>
                    <a:pt x="1" y="70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7" name="Google Shape;11597;p6"/>
            <p:cNvSpPr/>
            <p:nvPr/>
          </p:nvSpPr>
          <p:spPr>
            <a:xfrm>
              <a:off x="8889624" y="1022335"/>
              <a:ext cx="23950" cy="6052"/>
            </a:xfrm>
            <a:custGeom>
              <a:avLst/>
              <a:gdLst/>
              <a:ahLst/>
              <a:cxnLst/>
              <a:rect l="l" t="t" r="r" b="b"/>
              <a:pathLst>
                <a:path w="671" h="201" extrusionOk="0">
                  <a:moveTo>
                    <a:pt x="582" y="6"/>
                  </a:moveTo>
                  <a:cubicBezTo>
                    <a:pt x="249" y="0"/>
                    <a:pt x="88" y="76"/>
                    <a:pt x="1" y="187"/>
                  </a:cubicBezTo>
                  <a:cubicBezTo>
                    <a:pt x="305" y="181"/>
                    <a:pt x="670" y="200"/>
                    <a:pt x="582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8" name="Google Shape;11598;p6"/>
            <p:cNvSpPr/>
            <p:nvPr/>
          </p:nvSpPr>
          <p:spPr>
            <a:xfrm>
              <a:off x="8769521" y="1022215"/>
              <a:ext cx="23878" cy="5811"/>
            </a:xfrm>
            <a:custGeom>
              <a:avLst/>
              <a:gdLst/>
              <a:ahLst/>
              <a:cxnLst/>
              <a:rect l="l" t="t" r="r" b="b"/>
              <a:pathLst>
                <a:path w="669" h="193" extrusionOk="0">
                  <a:moveTo>
                    <a:pt x="474" y="192"/>
                  </a:moveTo>
                  <a:cubicBezTo>
                    <a:pt x="474" y="102"/>
                    <a:pt x="630" y="85"/>
                    <a:pt x="669" y="11"/>
                  </a:cubicBezTo>
                  <a:cubicBezTo>
                    <a:pt x="363" y="21"/>
                    <a:pt x="1" y="0"/>
                    <a:pt x="88" y="1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9" name="Google Shape;11599;p6"/>
            <p:cNvSpPr/>
            <p:nvPr/>
          </p:nvSpPr>
          <p:spPr>
            <a:xfrm>
              <a:off x="2894501" y="1017036"/>
              <a:ext cx="13813" cy="10960"/>
            </a:xfrm>
            <a:custGeom>
              <a:avLst/>
              <a:gdLst/>
              <a:ahLst/>
              <a:cxnLst/>
              <a:rect l="l" t="t" r="r" b="b"/>
              <a:pathLst>
                <a:path w="387" h="364" extrusionOk="0">
                  <a:moveTo>
                    <a:pt x="387" y="0"/>
                  </a:moveTo>
                  <a:lnTo>
                    <a:pt x="0" y="0"/>
                  </a:lnTo>
                  <a:lnTo>
                    <a:pt x="0" y="363"/>
                  </a:lnTo>
                  <a:lnTo>
                    <a:pt x="387" y="36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0" name="Google Shape;11600;p6"/>
            <p:cNvSpPr/>
            <p:nvPr/>
          </p:nvSpPr>
          <p:spPr>
            <a:xfrm>
              <a:off x="6738584" y="1021733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4" y="26"/>
                  </a:moveTo>
                  <a:cubicBezTo>
                    <a:pt x="241" y="1"/>
                    <a:pt x="0" y="70"/>
                    <a:pt x="98" y="117"/>
                  </a:cubicBezTo>
                  <a:cubicBezTo>
                    <a:pt x="154" y="143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1" name="Google Shape;11601;p6"/>
            <p:cNvSpPr/>
            <p:nvPr/>
          </p:nvSpPr>
          <p:spPr>
            <a:xfrm>
              <a:off x="8222008" y="1019776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1"/>
                  </a:moveTo>
                  <a:cubicBezTo>
                    <a:pt x="238" y="23"/>
                    <a:pt x="7" y="4"/>
                    <a:pt x="0" y="92"/>
                  </a:cubicBezTo>
                  <a:cubicBezTo>
                    <a:pt x="149" y="71"/>
                    <a:pt x="383" y="89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2" name="Google Shape;11602;p6"/>
            <p:cNvSpPr/>
            <p:nvPr/>
          </p:nvSpPr>
          <p:spPr>
            <a:xfrm>
              <a:off x="6521935" y="1019294"/>
              <a:ext cx="20666" cy="3734"/>
            </a:xfrm>
            <a:custGeom>
              <a:avLst/>
              <a:gdLst/>
              <a:ahLst/>
              <a:cxnLst/>
              <a:rect l="l" t="t" r="r" b="b"/>
              <a:pathLst>
                <a:path w="579" h="124" extrusionOk="0">
                  <a:moveTo>
                    <a:pt x="579" y="17"/>
                  </a:moveTo>
                  <a:cubicBezTo>
                    <a:pt x="352" y="30"/>
                    <a:pt x="31" y="1"/>
                    <a:pt x="1" y="108"/>
                  </a:cubicBezTo>
                  <a:cubicBezTo>
                    <a:pt x="226" y="94"/>
                    <a:pt x="547" y="124"/>
                    <a:pt x="579" y="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3" name="Google Shape;11603;p6"/>
            <p:cNvSpPr/>
            <p:nvPr/>
          </p:nvSpPr>
          <p:spPr>
            <a:xfrm>
              <a:off x="8841547" y="1013875"/>
              <a:ext cx="6889" cy="6293"/>
            </a:xfrm>
            <a:custGeom>
              <a:avLst/>
              <a:gdLst/>
              <a:ahLst/>
              <a:cxnLst/>
              <a:rect l="l" t="t" r="r" b="b"/>
              <a:pathLst>
                <a:path w="193" h="209" extrusionOk="0">
                  <a:moveTo>
                    <a:pt x="192" y="105"/>
                  </a:moveTo>
                  <a:cubicBezTo>
                    <a:pt x="192" y="54"/>
                    <a:pt x="38" y="1"/>
                    <a:pt x="1" y="105"/>
                  </a:cubicBezTo>
                  <a:cubicBezTo>
                    <a:pt x="1" y="156"/>
                    <a:pt x="153" y="208"/>
                    <a:pt x="19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4" name="Google Shape;11604;p6"/>
            <p:cNvSpPr/>
            <p:nvPr/>
          </p:nvSpPr>
          <p:spPr>
            <a:xfrm>
              <a:off x="8689143" y="1014266"/>
              <a:ext cx="21523" cy="6474"/>
            </a:xfrm>
            <a:custGeom>
              <a:avLst/>
              <a:gdLst/>
              <a:ahLst/>
              <a:cxnLst/>
              <a:rect l="l" t="t" r="r" b="b"/>
              <a:pathLst>
                <a:path w="603" h="215" extrusionOk="0">
                  <a:moveTo>
                    <a:pt x="603" y="184"/>
                  </a:moveTo>
                  <a:lnTo>
                    <a:pt x="603" y="1"/>
                  </a:lnTo>
                  <a:lnTo>
                    <a:pt x="27" y="1"/>
                  </a:lnTo>
                  <a:cubicBezTo>
                    <a:pt x="1" y="164"/>
                    <a:pt x="219" y="215"/>
                    <a:pt x="603" y="1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5" name="Google Shape;11605;p6"/>
            <p:cNvSpPr/>
            <p:nvPr/>
          </p:nvSpPr>
          <p:spPr>
            <a:xfrm>
              <a:off x="1398585" y="1001199"/>
              <a:ext cx="37120" cy="15868"/>
            </a:xfrm>
            <a:custGeom>
              <a:avLst/>
              <a:gdLst/>
              <a:ahLst/>
              <a:cxnLst/>
              <a:rect l="l" t="t" r="r" b="b"/>
              <a:pathLst>
                <a:path w="1040" h="527" extrusionOk="0">
                  <a:moveTo>
                    <a:pt x="837" y="526"/>
                  </a:moveTo>
                  <a:cubicBezTo>
                    <a:pt x="1040" y="0"/>
                    <a:pt x="1" y="490"/>
                    <a:pt x="837" y="5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6" name="Google Shape;11606;p6"/>
            <p:cNvSpPr/>
            <p:nvPr/>
          </p:nvSpPr>
          <p:spPr>
            <a:xfrm>
              <a:off x="8160190" y="1003397"/>
              <a:ext cx="29946" cy="10990"/>
            </a:xfrm>
            <a:custGeom>
              <a:avLst/>
              <a:gdLst/>
              <a:ahLst/>
              <a:cxnLst/>
              <a:rect l="l" t="t" r="r" b="b"/>
              <a:pathLst>
                <a:path w="839" h="365" extrusionOk="0">
                  <a:moveTo>
                    <a:pt x="576" y="0"/>
                  </a:moveTo>
                  <a:cubicBezTo>
                    <a:pt x="744" y="291"/>
                    <a:pt x="77" y="188"/>
                    <a:pt x="0" y="364"/>
                  </a:cubicBezTo>
                  <a:lnTo>
                    <a:pt x="770" y="364"/>
                  </a:lnTo>
                  <a:cubicBezTo>
                    <a:pt x="736" y="229"/>
                    <a:pt x="838" y="28"/>
                    <a:pt x="57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7" name="Google Shape;11607;p6"/>
            <p:cNvSpPr/>
            <p:nvPr/>
          </p:nvSpPr>
          <p:spPr>
            <a:xfrm>
              <a:off x="6535676" y="1011556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8" y="20"/>
                    <a:pt x="6" y="5"/>
                    <a:pt x="1" y="91"/>
                  </a:cubicBezTo>
                  <a:cubicBezTo>
                    <a:pt x="149" y="71"/>
                    <a:pt x="383" y="89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8" name="Google Shape;11608;p6"/>
            <p:cNvSpPr/>
            <p:nvPr/>
          </p:nvSpPr>
          <p:spPr>
            <a:xfrm>
              <a:off x="5072882" y="101086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5" y="24"/>
                  </a:moveTo>
                  <a:cubicBezTo>
                    <a:pt x="242" y="0"/>
                    <a:pt x="1" y="68"/>
                    <a:pt x="101" y="114"/>
                  </a:cubicBezTo>
                  <a:cubicBezTo>
                    <a:pt x="154" y="140"/>
                    <a:pt x="393" y="72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9" name="Google Shape;11609;p6"/>
            <p:cNvSpPr/>
            <p:nvPr/>
          </p:nvSpPr>
          <p:spPr>
            <a:xfrm>
              <a:off x="2137299" y="1006107"/>
              <a:ext cx="22700" cy="8190"/>
            </a:xfrm>
            <a:custGeom>
              <a:avLst/>
              <a:gdLst/>
              <a:ahLst/>
              <a:cxnLst/>
              <a:rect l="l" t="t" r="r" b="b"/>
              <a:pathLst>
                <a:path w="636" h="272" extrusionOk="0">
                  <a:moveTo>
                    <a:pt x="2" y="272"/>
                  </a:moveTo>
                  <a:lnTo>
                    <a:pt x="386" y="272"/>
                  </a:lnTo>
                  <a:cubicBezTo>
                    <a:pt x="399" y="156"/>
                    <a:pt x="635" y="146"/>
                    <a:pt x="581" y="0"/>
                  </a:cubicBezTo>
                  <a:lnTo>
                    <a:pt x="1" y="0"/>
                  </a:lnTo>
                  <a:cubicBezTo>
                    <a:pt x="2" y="92"/>
                    <a:pt x="2" y="182"/>
                    <a:pt x="2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0" name="Google Shape;11610;p6"/>
            <p:cNvSpPr/>
            <p:nvPr/>
          </p:nvSpPr>
          <p:spPr>
            <a:xfrm>
              <a:off x="8748427" y="100809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6"/>
                  </a:moveTo>
                  <a:cubicBezTo>
                    <a:pt x="156" y="141"/>
                    <a:pt x="393" y="73"/>
                    <a:pt x="294" y="24"/>
                  </a:cubicBezTo>
                  <a:cubicBezTo>
                    <a:pt x="240" y="1"/>
                    <a:pt x="0" y="69"/>
                    <a:pt x="102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1" name="Google Shape;11611;p6"/>
            <p:cNvSpPr/>
            <p:nvPr/>
          </p:nvSpPr>
          <p:spPr>
            <a:xfrm>
              <a:off x="6880209" y="999151"/>
              <a:ext cx="20273" cy="13550"/>
            </a:xfrm>
            <a:custGeom>
              <a:avLst/>
              <a:gdLst/>
              <a:ahLst/>
              <a:cxnLst/>
              <a:rect l="l" t="t" r="r" b="b"/>
              <a:pathLst>
                <a:path w="568" h="450" extrusionOk="0">
                  <a:moveTo>
                    <a:pt x="375" y="413"/>
                  </a:moveTo>
                  <a:cubicBezTo>
                    <a:pt x="386" y="358"/>
                    <a:pt x="404" y="306"/>
                    <a:pt x="567" y="321"/>
                  </a:cubicBezTo>
                  <a:lnTo>
                    <a:pt x="567" y="139"/>
                  </a:lnTo>
                  <a:cubicBezTo>
                    <a:pt x="92" y="0"/>
                    <a:pt x="1" y="449"/>
                    <a:pt x="375" y="4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2" name="Google Shape;11612;p6"/>
            <p:cNvSpPr/>
            <p:nvPr/>
          </p:nvSpPr>
          <p:spPr>
            <a:xfrm>
              <a:off x="6081319" y="1005986"/>
              <a:ext cx="23985" cy="6052"/>
            </a:xfrm>
            <a:custGeom>
              <a:avLst/>
              <a:gdLst/>
              <a:ahLst/>
              <a:cxnLst/>
              <a:rect l="l" t="t" r="r" b="b"/>
              <a:pathLst>
                <a:path w="672" h="201" extrusionOk="0">
                  <a:moveTo>
                    <a:pt x="582" y="6"/>
                  </a:moveTo>
                  <a:cubicBezTo>
                    <a:pt x="250" y="0"/>
                    <a:pt x="84" y="76"/>
                    <a:pt x="1" y="187"/>
                  </a:cubicBezTo>
                  <a:cubicBezTo>
                    <a:pt x="306" y="178"/>
                    <a:pt x="672" y="200"/>
                    <a:pt x="582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3" name="Google Shape;11613;p6"/>
            <p:cNvSpPr/>
            <p:nvPr/>
          </p:nvSpPr>
          <p:spPr>
            <a:xfrm>
              <a:off x="7809090" y="997917"/>
              <a:ext cx="33551" cy="17283"/>
            </a:xfrm>
            <a:custGeom>
              <a:avLst/>
              <a:gdLst/>
              <a:ahLst/>
              <a:cxnLst/>
              <a:rect l="l" t="t" r="r" b="b"/>
              <a:pathLst>
                <a:path w="940" h="574" extrusionOk="0">
                  <a:moveTo>
                    <a:pt x="0" y="91"/>
                  </a:moveTo>
                  <a:lnTo>
                    <a:pt x="0" y="274"/>
                  </a:lnTo>
                  <a:cubicBezTo>
                    <a:pt x="354" y="574"/>
                    <a:pt x="940" y="1"/>
                    <a:pt x="0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4" name="Google Shape;11614;p6"/>
            <p:cNvSpPr/>
            <p:nvPr/>
          </p:nvSpPr>
          <p:spPr>
            <a:xfrm>
              <a:off x="6497700" y="1005384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6"/>
                  </a:moveTo>
                  <a:cubicBezTo>
                    <a:pt x="240" y="1"/>
                    <a:pt x="1" y="70"/>
                    <a:pt x="101" y="117"/>
                  </a:cubicBezTo>
                  <a:cubicBezTo>
                    <a:pt x="153" y="140"/>
                    <a:pt x="392" y="71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5" name="Google Shape;11615;p6"/>
            <p:cNvSpPr/>
            <p:nvPr/>
          </p:nvSpPr>
          <p:spPr>
            <a:xfrm>
              <a:off x="4315893" y="986867"/>
              <a:ext cx="37870" cy="26858"/>
            </a:xfrm>
            <a:custGeom>
              <a:avLst/>
              <a:gdLst/>
              <a:ahLst/>
              <a:cxnLst/>
              <a:rect l="l" t="t" r="r" b="b"/>
              <a:pathLst>
                <a:path w="1061" h="892" extrusionOk="0">
                  <a:moveTo>
                    <a:pt x="1061" y="549"/>
                  </a:moveTo>
                  <a:lnTo>
                    <a:pt x="1061" y="368"/>
                  </a:lnTo>
                  <a:cubicBezTo>
                    <a:pt x="280" y="1"/>
                    <a:pt x="1" y="891"/>
                    <a:pt x="1061" y="5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6" name="Google Shape;11616;p6"/>
            <p:cNvSpPr/>
            <p:nvPr/>
          </p:nvSpPr>
          <p:spPr>
            <a:xfrm>
              <a:off x="9025396" y="995177"/>
              <a:ext cx="22629" cy="8250"/>
            </a:xfrm>
            <a:custGeom>
              <a:avLst/>
              <a:gdLst/>
              <a:ahLst/>
              <a:cxnLst/>
              <a:rect l="l" t="t" r="r" b="b"/>
              <a:pathLst>
                <a:path w="634" h="274" extrusionOk="0">
                  <a:moveTo>
                    <a:pt x="634" y="0"/>
                  </a:moveTo>
                  <a:lnTo>
                    <a:pt x="248" y="0"/>
                  </a:lnTo>
                  <a:cubicBezTo>
                    <a:pt x="235" y="117"/>
                    <a:pt x="0" y="126"/>
                    <a:pt x="54" y="273"/>
                  </a:cubicBezTo>
                  <a:lnTo>
                    <a:pt x="634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7" name="Google Shape;11617;p6"/>
            <p:cNvSpPr/>
            <p:nvPr/>
          </p:nvSpPr>
          <p:spPr>
            <a:xfrm>
              <a:off x="17418" y="997526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4"/>
                  </a:moveTo>
                  <a:cubicBezTo>
                    <a:pt x="193" y="53"/>
                    <a:pt x="39" y="1"/>
                    <a:pt x="1" y="104"/>
                  </a:cubicBezTo>
                  <a:cubicBezTo>
                    <a:pt x="1" y="155"/>
                    <a:pt x="156" y="206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8" name="Google Shape;11618;p6"/>
            <p:cNvSpPr/>
            <p:nvPr/>
          </p:nvSpPr>
          <p:spPr>
            <a:xfrm>
              <a:off x="8669441" y="994816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1" y="104"/>
                  </a:moveTo>
                  <a:cubicBezTo>
                    <a:pt x="194" y="53"/>
                    <a:pt x="37" y="1"/>
                    <a:pt x="1" y="104"/>
                  </a:cubicBezTo>
                  <a:cubicBezTo>
                    <a:pt x="1" y="155"/>
                    <a:pt x="157" y="207"/>
                    <a:pt x="191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9" name="Google Shape;11619;p6"/>
            <p:cNvSpPr/>
            <p:nvPr/>
          </p:nvSpPr>
          <p:spPr>
            <a:xfrm>
              <a:off x="8318769" y="986958"/>
              <a:ext cx="39547" cy="16771"/>
            </a:xfrm>
            <a:custGeom>
              <a:avLst/>
              <a:gdLst/>
              <a:ahLst/>
              <a:cxnLst/>
              <a:rect l="l" t="t" r="r" b="b"/>
              <a:pathLst>
                <a:path w="1108" h="557" extrusionOk="0">
                  <a:moveTo>
                    <a:pt x="955" y="455"/>
                  </a:moveTo>
                  <a:cubicBezTo>
                    <a:pt x="1107" y="143"/>
                    <a:pt x="774" y="57"/>
                    <a:pt x="375" y="1"/>
                  </a:cubicBezTo>
                  <a:cubicBezTo>
                    <a:pt x="0" y="175"/>
                    <a:pt x="173" y="557"/>
                    <a:pt x="955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0" name="Google Shape;11620;p6"/>
            <p:cNvSpPr/>
            <p:nvPr/>
          </p:nvSpPr>
          <p:spPr>
            <a:xfrm>
              <a:off x="5664759" y="99716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4" y="1"/>
                    <a:pt x="1" y="70"/>
                    <a:pt x="103" y="116"/>
                  </a:cubicBezTo>
                  <a:cubicBezTo>
                    <a:pt x="158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1" name="Google Shape;11621;p6"/>
            <p:cNvSpPr/>
            <p:nvPr/>
          </p:nvSpPr>
          <p:spPr>
            <a:xfrm>
              <a:off x="695313" y="99716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3" y="26"/>
                  </a:moveTo>
                  <a:cubicBezTo>
                    <a:pt x="238" y="1"/>
                    <a:pt x="1" y="70"/>
                    <a:pt x="97" y="116"/>
                  </a:cubicBezTo>
                  <a:cubicBezTo>
                    <a:pt x="153" y="142"/>
                    <a:pt x="391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2" name="Google Shape;11622;p6"/>
            <p:cNvSpPr/>
            <p:nvPr/>
          </p:nvSpPr>
          <p:spPr>
            <a:xfrm>
              <a:off x="8745108" y="995177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7" y="21"/>
                    <a:pt x="7" y="2"/>
                    <a:pt x="1" y="90"/>
                  </a:cubicBezTo>
                  <a:cubicBezTo>
                    <a:pt x="151" y="71"/>
                    <a:pt x="382" y="88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3" name="Google Shape;11623;p6"/>
            <p:cNvSpPr/>
            <p:nvPr/>
          </p:nvSpPr>
          <p:spPr>
            <a:xfrm>
              <a:off x="6404865" y="973409"/>
              <a:ext cx="52754" cy="24540"/>
            </a:xfrm>
            <a:custGeom>
              <a:avLst/>
              <a:gdLst/>
              <a:ahLst/>
              <a:cxnLst/>
              <a:rect l="l" t="t" r="r" b="b"/>
              <a:pathLst>
                <a:path w="1478" h="815" extrusionOk="0">
                  <a:moveTo>
                    <a:pt x="0" y="815"/>
                  </a:moveTo>
                  <a:cubicBezTo>
                    <a:pt x="1478" y="680"/>
                    <a:pt x="33" y="0"/>
                    <a:pt x="0" y="8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4" name="Google Shape;11624;p6"/>
            <p:cNvSpPr/>
            <p:nvPr/>
          </p:nvSpPr>
          <p:spPr>
            <a:xfrm>
              <a:off x="674576" y="994424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2" y="25"/>
                  </a:moveTo>
                  <a:cubicBezTo>
                    <a:pt x="242" y="1"/>
                    <a:pt x="1" y="70"/>
                    <a:pt x="100" y="115"/>
                  </a:cubicBezTo>
                  <a:cubicBezTo>
                    <a:pt x="156" y="143"/>
                    <a:pt x="394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5" name="Google Shape;11625;p6"/>
            <p:cNvSpPr/>
            <p:nvPr/>
          </p:nvSpPr>
          <p:spPr>
            <a:xfrm>
              <a:off x="3218012" y="98665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1"/>
                  </a:moveTo>
                  <a:cubicBezTo>
                    <a:pt x="196" y="52"/>
                    <a:pt x="38" y="0"/>
                    <a:pt x="1" y="101"/>
                  </a:cubicBezTo>
                  <a:cubicBezTo>
                    <a:pt x="1" y="153"/>
                    <a:pt x="160" y="205"/>
                    <a:pt x="194" y="1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6" name="Google Shape;11626;p6"/>
            <p:cNvSpPr/>
            <p:nvPr/>
          </p:nvSpPr>
          <p:spPr>
            <a:xfrm>
              <a:off x="6962443" y="981538"/>
              <a:ext cx="22522" cy="8160"/>
            </a:xfrm>
            <a:custGeom>
              <a:avLst/>
              <a:gdLst/>
              <a:ahLst/>
              <a:cxnLst/>
              <a:rect l="l" t="t" r="r" b="b"/>
              <a:pathLst>
                <a:path w="631" h="271" extrusionOk="0">
                  <a:moveTo>
                    <a:pt x="577" y="0"/>
                  </a:moveTo>
                  <a:lnTo>
                    <a:pt x="0" y="0"/>
                  </a:lnTo>
                  <a:lnTo>
                    <a:pt x="0" y="271"/>
                  </a:lnTo>
                  <a:lnTo>
                    <a:pt x="384" y="271"/>
                  </a:lnTo>
                  <a:cubicBezTo>
                    <a:pt x="396" y="157"/>
                    <a:pt x="631" y="147"/>
                    <a:pt x="5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7" name="Google Shape;11627;p6"/>
            <p:cNvSpPr/>
            <p:nvPr/>
          </p:nvSpPr>
          <p:spPr>
            <a:xfrm>
              <a:off x="6645821" y="981448"/>
              <a:ext cx="20666" cy="8220"/>
            </a:xfrm>
            <a:custGeom>
              <a:avLst/>
              <a:gdLst/>
              <a:ahLst/>
              <a:cxnLst/>
              <a:rect l="l" t="t" r="r" b="b"/>
              <a:pathLst>
                <a:path w="579" h="273" extrusionOk="0">
                  <a:moveTo>
                    <a:pt x="579" y="92"/>
                  </a:moveTo>
                  <a:cubicBezTo>
                    <a:pt x="385" y="92"/>
                    <a:pt x="348" y="18"/>
                    <a:pt x="194" y="1"/>
                  </a:cubicBezTo>
                  <a:cubicBezTo>
                    <a:pt x="194" y="92"/>
                    <a:pt x="38" y="109"/>
                    <a:pt x="0" y="182"/>
                  </a:cubicBezTo>
                  <a:cubicBezTo>
                    <a:pt x="194" y="182"/>
                    <a:pt x="230" y="255"/>
                    <a:pt x="385" y="272"/>
                  </a:cubicBezTo>
                  <a:cubicBezTo>
                    <a:pt x="385" y="184"/>
                    <a:pt x="541" y="168"/>
                    <a:pt x="579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8" name="Google Shape;11628;p6"/>
            <p:cNvSpPr/>
            <p:nvPr/>
          </p:nvSpPr>
          <p:spPr>
            <a:xfrm>
              <a:off x="3613656" y="986175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2" y="27"/>
                  </a:moveTo>
                  <a:cubicBezTo>
                    <a:pt x="238" y="0"/>
                    <a:pt x="0" y="71"/>
                    <a:pt x="102" y="117"/>
                  </a:cubicBezTo>
                  <a:cubicBezTo>
                    <a:pt x="153" y="143"/>
                    <a:pt x="395" y="75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9" name="Google Shape;11629;p6"/>
            <p:cNvSpPr/>
            <p:nvPr/>
          </p:nvSpPr>
          <p:spPr>
            <a:xfrm>
              <a:off x="2213180" y="983886"/>
              <a:ext cx="6853" cy="6203"/>
            </a:xfrm>
            <a:custGeom>
              <a:avLst/>
              <a:gdLst/>
              <a:ahLst/>
              <a:cxnLst/>
              <a:rect l="l" t="t" r="r" b="b"/>
              <a:pathLst>
                <a:path w="192" h="206" extrusionOk="0">
                  <a:moveTo>
                    <a:pt x="191" y="103"/>
                  </a:moveTo>
                  <a:cubicBezTo>
                    <a:pt x="192" y="53"/>
                    <a:pt x="35" y="1"/>
                    <a:pt x="0" y="103"/>
                  </a:cubicBezTo>
                  <a:cubicBezTo>
                    <a:pt x="0" y="153"/>
                    <a:pt x="154" y="206"/>
                    <a:pt x="191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0" name="Google Shape;11630;p6"/>
            <p:cNvSpPr/>
            <p:nvPr/>
          </p:nvSpPr>
          <p:spPr>
            <a:xfrm>
              <a:off x="8115218" y="98349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4"/>
                  </a:moveTo>
                  <a:cubicBezTo>
                    <a:pt x="242" y="1"/>
                    <a:pt x="0" y="69"/>
                    <a:pt x="101" y="116"/>
                  </a:cubicBezTo>
                  <a:cubicBezTo>
                    <a:pt x="156" y="142"/>
                    <a:pt x="393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1" name="Google Shape;11631;p6"/>
            <p:cNvSpPr/>
            <p:nvPr/>
          </p:nvSpPr>
          <p:spPr>
            <a:xfrm>
              <a:off x="275363" y="98349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4"/>
                  </a:moveTo>
                  <a:cubicBezTo>
                    <a:pt x="240" y="1"/>
                    <a:pt x="0" y="69"/>
                    <a:pt x="99" y="116"/>
                  </a:cubicBezTo>
                  <a:cubicBezTo>
                    <a:pt x="154" y="142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2" name="Google Shape;11632;p6"/>
            <p:cNvSpPr/>
            <p:nvPr/>
          </p:nvSpPr>
          <p:spPr>
            <a:xfrm>
              <a:off x="6800509" y="98072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7"/>
                  </a:moveTo>
                  <a:cubicBezTo>
                    <a:pt x="240" y="0"/>
                    <a:pt x="0" y="71"/>
                    <a:pt x="102" y="119"/>
                  </a:cubicBezTo>
                  <a:cubicBezTo>
                    <a:pt x="154" y="142"/>
                    <a:pt x="393" y="74"/>
                    <a:pt x="295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3" name="Google Shape;11633;p6"/>
            <p:cNvSpPr/>
            <p:nvPr/>
          </p:nvSpPr>
          <p:spPr>
            <a:xfrm>
              <a:off x="6539352" y="975667"/>
              <a:ext cx="23843" cy="5902"/>
            </a:xfrm>
            <a:custGeom>
              <a:avLst/>
              <a:gdLst/>
              <a:ahLst/>
              <a:cxnLst/>
              <a:rect l="l" t="t" r="r" b="b"/>
              <a:pathLst>
                <a:path w="668" h="196" extrusionOk="0">
                  <a:moveTo>
                    <a:pt x="476" y="195"/>
                  </a:moveTo>
                  <a:cubicBezTo>
                    <a:pt x="476" y="103"/>
                    <a:pt x="632" y="87"/>
                    <a:pt x="668" y="14"/>
                  </a:cubicBezTo>
                  <a:cubicBezTo>
                    <a:pt x="368" y="22"/>
                    <a:pt x="1" y="1"/>
                    <a:pt x="91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4" name="Google Shape;11634;p6"/>
            <p:cNvSpPr/>
            <p:nvPr/>
          </p:nvSpPr>
          <p:spPr>
            <a:xfrm>
              <a:off x="6026211" y="972897"/>
              <a:ext cx="7139" cy="6263"/>
            </a:xfrm>
            <a:custGeom>
              <a:avLst/>
              <a:gdLst/>
              <a:ahLst/>
              <a:cxnLst/>
              <a:rect l="l" t="t" r="r" b="b"/>
              <a:pathLst>
                <a:path w="200" h="208" extrusionOk="0">
                  <a:moveTo>
                    <a:pt x="197" y="105"/>
                  </a:moveTo>
                  <a:cubicBezTo>
                    <a:pt x="199" y="54"/>
                    <a:pt x="40" y="0"/>
                    <a:pt x="5" y="105"/>
                  </a:cubicBezTo>
                  <a:cubicBezTo>
                    <a:pt x="1" y="157"/>
                    <a:pt x="157" y="208"/>
                    <a:pt x="197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5" name="Google Shape;11635;p6"/>
            <p:cNvSpPr/>
            <p:nvPr/>
          </p:nvSpPr>
          <p:spPr>
            <a:xfrm>
              <a:off x="5523884" y="970578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6" name="Google Shape;11636;p6"/>
            <p:cNvSpPr/>
            <p:nvPr/>
          </p:nvSpPr>
          <p:spPr>
            <a:xfrm>
              <a:off x="2133837" y="972536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4" y="140"/>
                    <a:pt x="392" y="72"/>
                    <a:pt x="292" y="24"/>
                  </a:cubicBezTo>
                  <a:cubicBezTo>
                    <a:pt x="240" y="1"/>
                    <a:pt x="0" y="71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7" name="Google Shape;11637;p6"/>
            <p:cNvSpPr/>
            <p:nvPr/>
          </p:nvSpPr>
          <p:spPr>
            <a:xfrm>
              <a:off x="560255" y="967869"/>
              <a:ext cx="21594" cy="6383"/>
            </a:xfrm>
            <a:custGeom>
              <a:avLst/>
              <a:gdLst/>
              <a:ahLst/>
              <a:cxnLst/>
              <a:rect l="l" t="t" r="r" b="b"/>
              <a:pathLst>
                <a:path w="605" h="212" extrusionOk="0">
                  <a:moveTo>
                    <a:pt x="605" y="182"/>
                  </a:moveTo>
                  <a:lnTo>
                    <a:pt x="605" y="0"/>
                  </a:lnTo>
                  <a:lnTo>
                    <a:pt x="25" y="0"/>
                  </a:lnTo>
                  <a:cubicBezTo>
                    <a:pt x="0" y="162"/>
                    <a:pt x="217" y="212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8" name="Google Shape;11638;p6"/>
            <p:cNvSpPr/>
            <p:nvPr/>
          </p:nvSpPr>
          <p:spPr>
            <a:xfrm>
              <a:off x="5224358" y="964346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2" y="26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2" y="142"/>
                    <a:pt x="391" y="71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9" name="Google Shape;11639;p6"/>
            <p:cNvSpPr/>
            <p:nvPr/>
          </p:nvSpPr>
          <p:spPr>
            <a:xfrm>
              <a:off x="1976293" y="959800"/>
              <a:ext cx="34158" cy="8822"/>
            </a:xfrm>
            <a:custGeom>
              <a:avLst/>
              <a:gdLst/>
              <a:ahLst/>
              <a:cxnLst/>
              <a:rect l="l" t="t" r="r" b="b"/>
              <a:pathLst>
                <a:path w="957" h="293" extrusionOk="0">
                  <a:moveTo>
                    <a:pt x="78" y="177"/>
                  </a:moveTo>
                  <a:cubicBezTo>
                    <a:pt x="323" y="182"/>
                    <a:pt x="347" y="293"/>
                    <a:pt x="659" y="268"/>
                  </a:cubicBezTo>
                  <a:cubicBezTo>
                    <a:pt x="956" y="45"/>
                    <a:pt x="1" y="1"/>
                    <a:pt x="78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0" name="Google Shape;11640;p6"/>
            <p:cNvSpPr/>
            <p:nvPr/>
          </p:nvSpPr>
          <p:spPr>
            <a:xfrm>
              <a:off x="4673704" y="96160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4" y="142"/>
                    <a:pt x="391" y="72"/>
                    <a:pt x="292" y="25"/>
                  </a:cubicBezTo>
                  <a:cubicBezTo>
                    <a:pt x="240" y="1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1" name="Google Shape;11641;p6"/>
            <p:cNvSpPr/>
            <p:nvPr/>
          </p:nvSpPr>
          <p:spPr>
            <a:xfrm>
              <a:off x="4050953" y="959047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5" y="110"/>
                  </a:moveTo>
                  <a:cubicBezTo>
                    <a:pt x="345" y="1"/>
                    <a:pt x="171" y="56"/>
                    <a:pt x="0" y="110"/>
                  </a:cubicBezTo>
                  <a:cubicBezTo>
                    <a:pt x="0" y="202"/>
                    <a:pt x="336" y="225"/>
                    <a:pt x="385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2" name="Google Shape;11642;p6"/>
            <p:cNvSpPr/>
            <p:nvPr/>
          </p:nvSpPr>
          <p:spPr>
            <a:xfrm>
              <a:off x="1228799" y="959649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0"/>
                  </a:moveTo>
                  <a:cubicBezTo>
                    <a:pt x="236" y="20"/>
                    <a:pt x="6" y="3"/>
                    <a:pt x="1" y="90"/>
                  </a:cubicBezTo>
                  <a:cubicBezTo>
                    <a:pt x="151" y="71"/>
                    <a:pt x="381" y="89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3" name="Google Shape;11643;p6"/>
            <p:cNvSpPr/>
            <p:nvPr/>
          </p:nvSpPr>
          <p:spPr>
            <a:xfrm>
              <a:off x="707377" y="951460"/>
              <a:ext cx="27162" cy="10930"/>
            </a:xfrm>
            <a:custGeom>
              <a:avLst/>
              <a:gdLst/>
              <a:ahLst/>
              <a:cxnLst/>
              <a:rect l="l" t="t" r="r" b="b"/>
              <a:pathLst>
                <a:path w="761" h="363" extrusionOk="0">
                  <a:moveTo>
                    <a:pt x="532" y="362"/>
                  </a:moveTo>
                  <a:cubicBezTo>
                    <a:pt x="648" y="357"/>
                    <a:pt x="760" y="349"/>
                    <a:pt x="722" y="272"/>
                  </a:cubicBezTo>
                  <a:cubicBezTo>
                    <a:pt x="405" y="270"/>
                    <a:pt x="615" y="20"/>
                    <a:pt x="337" y="1"/>
                  </a:cubicBezTo>
                  <a:cubicBezTo>
                    <a:pt x="1" y="185"/>
                    <a:pt x="478" y="178"/>
                    <a:pt x="144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4" name="Google Shape;11644;p6"/>
            <p:cNvSpPr/>
            <p:nvPr/>
          </p:nvSpPr>
          <p:spPr>
            <a:xfrm>
              <a:off x="4456947" y="953477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8" y="114"/>
                  </a:moveTo>
                  <a:cubicBezTo>
                    <a:pt x="385" y="21"/>
                    <a:pt x="48" y="0"/>
                    <a:pt x="0" y="114"/>
                  </a:cubicBezTo>
                  <a:cubicBezTo>
                    <a:pt x="219" y="105"/>
                    <a:pt x="303" y="247"/>
                    <a:pt x="388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5" name="Google Shape;11645;p6"/>
            <p:cNvSpPr/>
            <p:nvPr/>
          </p:nvSpPr>
          <p:spPr>
            <a:xfrm>
              <a:off x="819806" y="948690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83" y="364"/>
                  </a:moveTo>
                  <a:lnTo>
                    <a:pt x="660" y="364"/>
                  </a:lnTo>
                  <a:cubicBezTo>
                    <a:pt x="716" y="158"/>
                    <a:pt x="614" y="22"/>
                    <a:pt x="274" y="0"/>
                  </a:cubicBezTo>
                  <a:cubicBezTo>
                    <a:pt x="214" y="123"/>
                    <a:pt x="0" y="174"/>
                    <a:pt x="83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6" name="Google Shape;11646;p6"/>
            <p:cNvSpPr/>
            <p:nvPr/>
          </p:nvSpPr>
          <p:spPr>
            <a:xfrm>
              <a:off x="4564915" y="943601"/>
              <a:ext cx="36621" cy="17976"/>
            </a:xfrm>
            <a:custGeom>
              <a:avLst/>
              <a:gdLst/>
              <a:ahLst/>
              <a:cxnLst/>
              <a:rect l="l" t="t" r="r" b="b"/>
              <a:pathLst>
                <a:path w="1026" h="597" extrusionOk="0">
                  <a:moveTo>
                    <a:pt x="1026" y="169"/>
                  </a:moveTo>
                  <a:cubicBezTo>
                    <a:pt x="411" y="225"/>
                    <a:pt x="429" y="1"/>
                    <a:pt x="64" y="169"/>
                  </a:cubicBezTo>
                  <a:cubicBezTo>
                    <a:pt x="1" y="596"/>
                    <a:pt x="954" y="413"/>
                    <a:pt x="1026" y="16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7" name="Google Shape;11647;p6"/>
            <p:cNvSpPr/>
            <p:nvPr/>
          </p:nvSpPr>
          <p:spPr>
            <a:xfrm>
              <a:off x="1159949" y="951068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4" y="103"/>
                  </a:moveTo>
                  <a:cubicBezTo>
                    <a:pt x="196" y="52"/>
                    <a:pt x="38" y="1"/>
                    <a:pt x="1" y="103"/>
                  </a:cubicBezTo>
                  <a:cubicBezTo>
                    <a:pt x="1" y="154"/>
                    <a:pt x="160" y="207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8" name="Google Shape;11648;p6"/>
            <p:cNvSpPr/>
            <p:nvPr/>
          </p:nvSpPr>
          <p:spPr>
            <a:xfrm>
              <a:off x="5771549" y="946010"/>
              <a:ext cx="20737" cy="8190"/>
            </a:xfrm>
            <a:custGeom>
              <a:avLst/>
              <a:gdLst/>
              <a:ahLst/>
              <a:cxnLst/>
              <a:rect l="l" t="t" r="r" b="b"/>
              <a:pathLst>
                <a:path w="581" h="272" extrusionOk="0">
                  <a:moveTo>
                    <a:pt x="580" y="0"/>
                  </a:moveTo>
                  <a:lnTo>
                    <a:pt x="1" y="0"/>
                  </a:lnTo>
                  <a:lnTo>
                    <a:pt x="1" y="272"/>
                  </a:lnTo>
                  <a:lnTo>
                    <a:pt x="580" y="27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9" name="Google Shape;11649;p6"/>
            <p:cNvSpPr/>
            <p:nvPr/>
          </p:nvSpPr>
          <p:spPr>
            <a:xfrm>
              <a:off x="4662532" y="945980"/>
              <a:ext cx="14705" cy="9485"/>
            </a:xfrm>
            <a:custGeom>
              <a:avLst/>
              <a:gdLst/>
              <a:ahLst/>
              <a:cxnLst/>
              <a:rect l="l" t="t" r="r" b="b"/>
              <a:pathLst>
                <a:path w="412" h="315" extrusionOk="0">
                  <a:moveTo>
                    <a:pt x="412" y="272"/>
                  </a:moveTo>
                  <a:lnTo>
                    <a:pt x="412" y="89"/>
                  </a:lnTo>
                  <a:cubicBezTo>
                    <a:pt x="219" y="89"/>
                    <a:pt x="183" y="16"/>
                    <a:pt x="25" y="0"/>
                  </a:cubicBezTo>
                  <a:cubicBezTo>
                    <a:pt x="45" y="144"/>
                    <a:pt x="1" y="315"/>
                    <a:pt x="412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0" name="Google Shape;11650;p6"/>
            <p:cNvSpPr/>
            <p:nvPr/>
          </p:nvSpPr>
          <p:spPr>
            <a:xfrm>
              <a:off x="805351" y="947967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4"/>
                  </a:moveTo>
                  <a:cubicBezTo>
                    <a:pt x="241" y="1"/>
                    <a:pt x="1" y="69"/>
                    <a:pt x="99" y="117"/>
                  </a:cubicBezTo>
                  <a:cubicBezTo>
                    <a:pt x="156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1" name="Google Shape;11651;p6"/>
            <p:cNvSpPr/>
            <p:nvPr/>
          </p:nvSpPr>
          <p:spPr>
            <a:xfrm>
              <a:off x="8779551" y="942668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8" y="111"/>
                  </a:moveTo>
                  <a:cubicBezTo>
                    <a:pt x="346" y="0"/>
                    <a:pt x="171" y="55"/>
                    <a:pt x="0" y="111"/>
                  </a:cubicBezTo>
                  <a:cubicBezTo>
                    <a:pt x="4" y="200"/>
                    <a:pt x="336" y="224"/>
                    <a:pt x="388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2" name="Google Shape;11652;p6"/>
            <p:cNvSpPr/>
            <p:nvPr/>
          </p:nvSpPr>
          <p:spPr>
            <a:xfrm>
              <a:off x="8996236" y="939747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38" y="1"/>
                    <a:pt x="0" y="69"/>
                    <a:pt x="100" y="117"/>
                  </a:cubicBezTo>
                  <a:cubicBezTo>
                    <a:pt x="152" y="142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3" name="Google Shape;11653;p6"/>
            <p:cNvSpPr/>
            <p:nvPr/>
          </p:nvSpPr>
          <p:spPr>
            <a:xfrm>
              <a:off x="8913574" y="939747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6" y="26"/>
                  </a:moveTo>
                  <a:cubicBezTo>
                    <a:pt x="242" y="1"/>
                    <a:pt x="1" y="69"/>
                    <a:pt x="104" y="117"/>
                  </a:cubicBezTo>
                  <a:cubicBezTo>
                    <a:pt x="157" y="142"/>
                    <a:pt x="396" y="73"/>
                    <a:pt x="296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4" name="Google Shape;11654;p6"/>
            <p:cNvSpPr/>
            <p:nvPr/>
          </p:nvSpPr>
          <p:spPr>
            <a:xfrm>
              <a:off x="8571146" y="928758"/>
              <a:ext cx="22629" cy="11773"/>
            </a:xfrm>
            <a:custGeom>
              <a:avLst/>
              <a:gdLst/>
              <a:ahLst/>
              <a:cxnLst/>
              <a:rect l="l" t="t" r="r" b="b"/>
              <a:pathLst>
                <a:path w="634" h="391" extrusionOk="0">
                  <a:moveTo>
                    <a:pt x="634" y="391"/>
                  </a:moveTo>
                  <a:lnTo>
                    <a:pt x="634" y="28"/>
                  </a:lnTo>
                  <a:cubicBezTo>
                    <a:pt x="124" y="0"/>
                    <a:pt x="0" y="154"/>
                    <a:pt x="54" y="3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5" name="Google Shape;11655;p6"/>
            <p:cNvSpPr/>
            <p:nvPr/>
          </p:nvSpPr>
          <p:spPr>
            <a:xfrm>
              <a:off x="1713958" y="937007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5"/>
                  </a:moveTo>
                  <a:cubicBezTo>
                    <a:pt x="238" y="0"/>
                    <a:pt x="0" y="70"/>
                    <a:pt x="101" y="117"/>
                  </a:cubicBezTo>
                  <a:cubicBezTo>
                    <a:pt x="152" y="141"/>
                    <a:pt x="393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6" name="Google Shape;11656;p6"/>
            <p:cNvSpPr/>
            <p:nvPr/>
          </p:nvSpPr>
          <p:spPr>
            <a:xfrm>
              <a:off x="1690009" y="924091"/>
              <a:ext cx="22950" cy="13730"/>
            </a:xfrm>
            <a:custGeom>
              <a:avLst/>
              <a:gdLst/>
              <a:ahLst/>
              <a:cxnLst/>
              <a:rect l="l" t="t" r="r" b="b"/>
              <a:pathLst>
                <a:path w="643" h="456" extrusionOk="0">
                  <a:moveTo>
                    <a:pt x="0" y="91"/>
                  </a:moveTo>
                  <a:lnTo>
                    <a:pt x="0" y="456"/>
                  </a:lnTo>
                  <a:lnTo>
                    <a:pt x="580" y="456"/>
                  </a:lnTo>
                  <a:cubicBezTo>
                    <a:pt x="630" y="218"/>
                    <a:pt x="643" y="0"/>
                    <a:pt x="0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7" name="Google Shape;11657;p6"/>
            <p:cNvSpPr/>
            <p:nvPr/>
          </p:nvSpPr>
          <p:spPr>
            <a:xfrm>
              <a:off x="8063751" y="924091"/>
              <a:ext cx="26841" cy="13068"/>
            </a:xfrm>
            <a:custGeom>
              <a:avLst/>
              <a:gdLst/>
              <a:ahLst/>
              <a:cxnLst/>
              <a:rect l="l" t="t" r="r" b="b"/>
              <a:pathLst>
                <a:path w="752" h="434" extrusionOk="0">
                  <a:moveTo>
                    <a:pt x="191" y="0"/>
                  </a:moveTo>
                  <a:cubicBezTo>
                    <a:pt x="209" y="159"/>
                    <a:pt x="150" y="283"/>
                    <a:pt x="0" y="363"/>
                  </a:cubicBezTo>
                  <a:cubicBezTo>
                    <a:pt x="658" y="433"/>
                    <a:pt x="752" y="17"/>
                    <a:pt x="19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8" name="Google Shape;11658;p6"/>
            <p:cNvSpPr/>
            <p:nvPr/>
          </p:nvSpPr>
          <p:spPr>
            <a:xfrm>
              <a:off x="3851185" y="928878"/>
              <a:ext cx="13849" cy="7407"/>
            </a:xfrm>
            <a:custGeom>
              <a:avLst/>
              <a:gdLst/>
              <a:ahLst/>
              <a:cxnLst/>
              <a:rect l="l" t="t" r="r" b="b"/>
              <a:pathLst>
                <a:path w="388" h="246" extrusionOk="0">
                  <a:moveTo>
                    <a:pt x="388" y="114"/>
                  </a:moveTo>
                  <a:cubicBezTo>
                    <a:pt x="385" y="22"/>
                    <a:pt x="50" y="0"/>
                    <a:pt x="0" y="114"/>
                  </a:cubicBezTo>
                  <a:cubicBezTo>
                    <a:pt x="219" y="103"/>
                    <a:pt x="304" y="246"/>
                    <a:pt x="388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9" name="Google Shape;11659;p6"/>
            <p:cNvSpPr/>
            <p:nvPr/>
          </p:nvSpPr>
          <p:spPr>
            <a:xfrm>
              <a:off x="1486672" y="931558"/>
              <a:ext cx="14206" cy="4306"/>
            </a:xfrm>
            <a:custGeom>
              <a:avLst/>
              <a:gdLst/>
              <a:ahLst/>
              <a:cxnLst/>
              <a:rect l="l" t="t" r="r" b="b"/>
              <a:pathLst>
                <a:path w="398" h="143" extrusionOk="0">
                  <a:moveTo>
                    <a:pt x="296" y="25"/>
                  </a:moveTo>
                  <a:cubicBezTo>
                    <a:pt x="242" y="0"/>
                    <a:pt x="1" y="69"/>
                    <a:pt x="104" y="115"/>
                  </a:cubicBezTo>
                  <a:cubicBezTo>
                    <a:pt x="158" y="142"/>
                    <a:pt x="398" y="72"/>
                    <a:pt x="296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0" name="Google Shape;11660;p6"/>
            <p:cNvSpPr/>
            <p:nvPr/>
          </p:nvSpPr>
          <p:spPr>
            <a:xfrm>
              <a:off x="506003" y="929179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7" y="104"/>
                  </a:moveTo>
                  <a:cubicBezTo>
                    <a:pt x="197" y="53"/>
                    <a:pt x="37" y="1"/>
                    <a:pt x="4" y="104"/>
                  </a:cubicBezTo>
                  <a:cubicBezTo>
                    <a:pt x="1" y="155"/>
                    <a:pt x="160" y="208"/>
                    <a:pt x="197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1" name="Google Shape;11661;p6"/>
            <p:cNvSpPr/>
            <p:nvPr/>
          </p:nvSpPr>
          <p:spPr>
            <a:xfrm>
              <a:off x="217006" y="925988"/>
              <a:ext cx="27626" cy="9906"/>
            </a:xfrm>
            <a:custGeom>
              <a:avLst/>
              <a:gdLst/>
              <a:ahLst/>
              <a:cxnLst/>
              <a:rect l="l" t="t" r="r" b="b"/>
              <a:pathLst>
                <a:path w="774" h="329" extrusionOk="0">
                  <a:moveTo>
                    <a:pt x="774" y="120"/>
                  </a:moveTo>
                  <a:cubicBezTo>
                    <a:pt x="514" y="2"/>
                    <a:pt x="54" y="1"/>
                    <a:pt x="1" y="210"/>
                  </a:cubicBezTo>
                  <a:cubicBezTo>
                    <a:pt x="257" y="327"/>
                    <a:pt x="719" y="329"/>
                    <a:pt x="774" y="12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2" name="Google Shape;11662;p6"/>
            <p:cNvSpPr/>
            <p:nvPr/>
          </p:nvSpPr>
          <p:spPr>
            <a:xfrm>
              <a:off x="4081219" y="915751"/>
              <a:ext cx="37120" cy="16560"/>
            </a:xfrm>
            <a:custGeom>
              <a:avLst/>
              <a:gdLst/>
              <a:ahLst/>
              <a:cxnLst/>
              <a:rect l="l" t="t" r="r" b="b"/>
              <a:pathLst>
                <a:path w="1040" h="550" extrusionOk="0">
                  <a:moveTo>
                    <a:pt x="887" y="550"/>
                  </a:moveTo>
                  <a:cubicBezTo>
                    <a:pt x="1040" y="0"/>
                    <a:pt x="1" y="490"/>
                    <a:pt x="887" y="5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3" name="Google Shape;11663;p6"/>
            <p:cNvSpPr/>
            <p:nvPr/>
          </p:nvSpPr>
          <p:spPr>
            <a:xfrm>
              <a:off x="806207" y="924272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5" y="177"/>
                  </a:moveTo>
                  <a:cubicBezTo>
                    <a:pt x="321" y="182"/>
                    <a:pt x="345" y="293"/>
                    <a:pt x="655" y="267"/>
                  </a:cubicBezTo>
                  <a:cubicBezTo>
                    <a:pt x="954" y="44"/>
                    <a:pt x="0" y="1"/>
                    <a:pt x="75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4" name="Google Shape;11664;p6"/>
            <p:cNvSpPr/>
            <p:nvPr/>
          </p:nvSpPr>
          <p:spPr>
            <a:xfrm>
              <a:off x="6903837" y="92607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39" y="1"/>
                    <a:pt x="0" y="70"/>
                    <a:pt x="98" y="117"/>
                  </a:cubicBezTo>
                  <a:cubicBezTo>
                    <a:pt x="153" y="142"/>
                    <a:pt x="392" y="71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5" name="Google Shape;11665;p6"/>
            <p:cNvSpPr/>
            <p:nvPr/>
          </p:nvSpPr>
          <p:spPr>
            <a:xfrm>
              <a:off x="5927023" y="918641"/>
              <a:ext cx="25556" cy="10960"/>
            </a:xfrm>
            <a:custGeom>
              <a:avLst/>
              <a:gdLst/>
              <a:ahLst/>
              <a:cxnLst/>
              <a:rect l="l" t="t" r="r" b="b"/>
              <a:pathLst>
                <a:path w="716" h="364" extrusionOk="0">
                  <a:moveTo>
                    <a:pt x="662" y="364"/>
                  </a:moveTo>
                  <a:cubicBezTo>
                    <a:pt x="716" y="158"/>
                    <a:pt x="613" y="22"/>
                    <a:pt x="275" y="1"/>
                  </a:cubicBezTo>
                  <a:cubicBezTo>
                    <a:pt x="215" y="122"/>
                    <a:pt x="1" y="173"/>
                    <a:pt x="84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6" name="Google Shape;11666;p6"/>
            <p:cNvSpPr/>
            <p:nvPr/>
          </p:nvSpPr>
          <p:spPr>
            <a:xfrm>
              <a:off x="2857632" y="914908"/>
              <a:ext cx="39833" cy="15838"/>
            </a:xfrm>
            <a:custGeom>
              <a:avLst/>
              <a:gdLst/>
              <a:ahLst/>
              <a:cxnLst/>
              <a:rect l="l" t="t" r="r" b="b"/>
              <a:pathLst>
                <a:path w="1116" h="526" extrusionOk="0">
                  <a:moveTo>
                    <a:pt x="650" y="305"/>
                  </a:moveTo>
                  <a:cubicBezTo>
                    <a:pt x="1116" y="1"/>
                    <a:pt x="1" y="526"/>
                    <a:pt x="650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7" name="Google Shape;11667;p6"/>
            <p:cNvSpPr/>
            <p:nvPr/>
          </p:nvSpPr>
          <p:spPr>
            <a:xfrm>
              <a:off x="2122701" y="915871"/>
              <a:ext cx="14705" cy="9545"/>
            </a:xfrm>
            <a:custGeom>
              <a:avLst/>
              <a:gdLst/>
              <a:ahLst/>
              <a:cxnLst/>
              <a:rect l="l" t="t" r="r" b="b"/>
              <a:pathLst>
                <a:path w="412" h="317" extrusionOk="0">
                  <a:moveTo>
                    <a:pt x="411" y="273"/>
                  </a:moveTo>
                  <a:lnTo>
                    <a:pt x="411" y="93"/>
                  </a:lnTo>
                  <a:cubicBezTo>
                    <a:pt x="219" y="93"/>
                    <a:pt x="182" y="18"/>
                    <a:pt x="26" y="0"/>
                  </a:cubicBezTo>
                  <a:cubicBezTo>
                    <a:pt x="46" y="144"/>
                    <a:pt x="0" y="316"/>
                    <a:pt x="41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8" name="Google Shape;11668;p6"/>
            <p:cNvSpPr/>
            <p:nvPr/>
          </p:nvSpPr>
          <p:spPr>
            <a:xfrm>
              <a:off x="1855155" y="921411"/>
              <a:ext cx="13884" cy="2710"/>
            </a:xfrm>
            <a:custGeom>
              <a:avLst/>
              <a:gdLst/>
              <a:ahLst/>
              <a:cxnLst/>
              <a:rect l="l" t="t" r="r" b="b"/>
              <a:pathLst>
                <a:path w="389" h="90" extrusionOk="0">
                  <a:moveTo>
                    <a:pt x="389" y="0"/>
                  </a:moveTo>
                  <a:cubicBezTo>
                    <a:pt x="238" y="20"/>
                    <a:pt x="6" y="2"/>
                    <a:pt x="1" y="89"/>
                  </a:cubicBezTo>
                  <a:cubicBezTo>
                    <a:pt x="152" y="69"/>
                    <a:pt x="382" y="86"/>
                    <a:pt x="38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9" name="Google Shape;11669;p6"/>
            <p:cNvSpPr/>
            <p:nvPr/>
          </p:nvSpPr>
          <p:spPr>
            <a:xfrm>
              <a:off x="3944056" y="917828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8"/>
                  </a:moveTo>
                  <a:cubicBezTo>
                    <a:pt x="242" y="0"/>
                    <a:pt x="1" y="70"/>
                    <a:pt x="100" y="119"/>
                  </a:cubicBezTo>
                  <a:cubicBezTo>
                    <a:pt x="155" y="143"/>
                    <a:pt x="391" y="74"/>
                    <a:pt x="293" y="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0" name="Google Shape;11670;p6"/>
            <p:cNvSpPr/>
            <p:nvPr/>
          </p:nvSpPr>
          <p:spPr>
            <a:xfrm>
              <a:off x="750350" y="917828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3" y="28"/>
                  </a:moveTo>
                  <a:cubicBezTo>
                    <a:pt x="239" y="0"/>
                    <a:pt x="0" y="70"/>
                    <a:pt x="99" y="119"/>
                  </a:cubicBezTo>
                  <a:cubicBezTo>
                    <a:pt x="152" y="143"/>
                    <a:pt x="390" y="74"/>
                    <a:pt x="293" y="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1" name="Google Shape;11671;p6"/>
            <p:cNvSpPr/>
            <p:nvPr/>
          </p:nvSpPr>
          <p:spPr>
            <a:xfrm>
              <a:off x="6928108" y="91316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2" name="Google Shape;11672;p6"/>
            <p:cNvSpPr/>
            <p:nvPr/>
          </p:nvSpPr>
          <p:spPr>
            <a:xfrm>
              <a:off x="3101014" y="91045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3" name="Google Shape;11673;p6"/>
            <p:cNvSpPr/>
            <p:nvPr/>
          </p:nvSpPr>
          <p:spPr>
            <a:xfrm>
              <a:off x="2031473" y="907832"/>
              <a:ext cx="34051" cy="8882"/>
            </a:xfrm>
            <a:custGeom>
              <a:avLst/>
              <a:gdLst/>
              <a:ahLst/>
              <a:cxnLst/>
              <a:rect l="l" t="t" r="r" b="b"/>
              <a:pathLst>
                <a:path w="954" h="295" extrusionOk="0">
                  <a:moveTo>
                    <a:pt x="75" y="177"/>
                  </a:moveTo>
                  <a:cubicBezTo>
                    <a:pt x="321" y="181"/>
                    <a:pt x="341" y="295"/>
                    <a:pt x="654" y="269"/>
                  </a:cubicBezTo>
                  <a:cubicBezTo>
                    <a:pt x="953" y="44"/>
                    <a:pt x="0" y="1"/>
                    <a:pt x="75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4" name="Google Shape;11674;p6"/>
            <p:cNvSpPr/>
            <p:nvPr/>
          </p:nvSpPr>
          <p:spPr>
            <a:xfrm>
              <a:off x="3083739" y="909699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0" y="25"/>
                  </a:moveTo>
                  <a:cubicBezTo>
                    <a:pt x="237" y="0"/>
                    <a:pt x="1" y="69"/>
                    <a:pt x="98" y="115"/>
                  </a:cubicBezTo>
                  <a:cubicBezTo>
                    <a:pt x="152" y="141"/>
                    <a:pt x="391" y="71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5" name="Google Shape;11675;p6"/>
            <p:cNvSpPr/>
            <p:nvPr/>
          </p:nvSpPr>
          <p:spPr>
            <a:xfrm>
              <a:off x="2171849" y="910452"/>
              <a:ext cx="13706" cy="2740"/>
            </a:xfrm>
            <a:custGeom>
              <a:avLst/>
              <a:gdLst/>
              <a:ahLst/>
              <a:cxnLst/>
              <a:rect l="l" t="t" r="r" b="b"/>
              <a:pathLst>
                <a:path w="384" h="91" extrusionOk="0">
                  <a:moveTo>
                    <a:pt x="384" y="0"/>
                  </a:moveTo>
                  <a:cubicBezTo>
                    <a:pt x="235" y="20"/>
                    <a:pt x="3" y="3"/>
                    <a:pt x="0" y="90"/>
                  </a:cubicBezTo>
                  <a:cubicBezTo>
                    <a:pt x="149" y="71"/>
                    <a:pt x="377" y="88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6" name="Google Shape;11676;p6"/>
            <p:cNvSpPr/>
            <p:nvPr/>
          </p:nvSpPr>
          <p:spPr>
            <a:xfrm>
              <a:off x="2027225" y="1577536"/>
              <a:ext cx="50683" cy="16440"/>
            </a:xfrm>
            <a:custGeom>
              <a:avLst/>
              <a:gdLst/>
              <a:ahLst/>
              <a:cxnLst/>
              <a:rect l="l" t="t" r="r" b="b"/>
              <a:pathLst>
                <a:path w="1420" h="546" extrusionOk="0">
                  <a:moveTo>
                    <a:pt x="194" y="545"/>
                  </a:moveTo>
                  <a:cubicBezTo>
                    <a:pt x="1419" y="480"/>
                    <a:pt x="207" y="1"/>
                    <a:pt x="0" y="271"/>
                  </a:cubicBezTo>
                  <a:cubicBezTo>
                    <a:pt x="226" y="288"/>
                    <a:pt x="211" y="416"/>
                    <a:pt x="194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7" name="Google Shape;11677;p6"/>
            <p:cNvSpPr/>
            <p:nvPr/>
          </p:nvSpPr>
          <p:spPr>
            <a:xfrm>
              <a:off x="8717625" y="1287651"/>
              <a:ext cx="34479" cy="10990"/>
            </a:xfrm>
            <a:custGeom>
              <a:avLst/>
              <a:gdLst/>
              <a:ahLst/>
              <a:cxnLst/>
              <a:rect l="l" t="t" r="r" b="b"/>
              <a:pathLst>
                <a:path w="966" h="365" extrusionOk="0">
                  <a:moveTo>
                    <a:pt x="965" y="365"/>
                  </a:moveTo>
                  <a:cubicBezTo>
                    <a:pt x="897" y="123"/>
                    <a:pt x="459" y="58"/>
                    <a:pt x="0" y="1"/>
                  </a:cubicBezTo>
                  <a:cubicBezTo>
                    <a:pt x="79" y="238"/>
                    <a:pt x="601" y="264"/>
                    <a:pt x="965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8" name="Google Shape;11678;p6"/>
            <p:cNvSpPr/>
            <p:nvPr/>
          </p:nvSpPr>
          <p:spPr>
            <a:xfrm>
              <a:off x="9040779" y="1060814"/>
              <a:ext cx="36799" cy="16290"/>
            </a:xfrm>
            <a:custGeom>
              <a:avLst/>
              <a:gdLst/>
              <a:ahLst/>
              <a:cxnLst/>
              <a:rect l="l" t="t" r="r" b="b"/>
              <a:pathLst>
                <a:path w="1031" h="541" extrusionOk="0">
                  <a:moveTo>
                    <a:pt x="203" y="453"/>
                  </a:moveTo>
                  <a:cubicBezTo>
                    <a:pt x="791" y="541"/>
                    <a:pt x="1030" y="8"/>
                    <a:pt x="781" y="0"/>
                  </a:cubicBezTo>
                  <a:cubicBezTo>
                    <a:pt x="609" y="160"/>
                    <a:pt x="0" y="115"/>
                    <a:pt x="203" y="4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9" name="Google Shape;11679;p6"/>
            <p:cNvSpPr/>
            <p:nvPr/>
          </p:nvSpPr>
          <p:spPr>
            <a:xfrm>
              <a:off x="780616" y="988403"/>
              <a:ext cx="35264" cy="10147"/>
            </a:xfrm>
            <a:custGeom>
              <a:avLst/>
              <a:gdLst/>
              <a:ahLst/>
              <a:cxnLst/>
              <a:rect l="l" t="t" r="r" b="b"/>
              <a:pathLst>
                <a:path w="988" h="337" extrusionOk="0">
                  <a:moveTo>
                    <a:pt x="409" y="317"/>
                  </a:moveTo>
                  <a:cubicBezTo>
                    <a:pt x="487" y="161"/>
                    <a:pt x="658" y="336"/>
                    <a:pt x="987" y="317"/>
                  </a:cubicBezTo>
                  <a:lnTo>
                    <a:pt x="987" y="43"/>
                  </a:lnTo>
                  <a:cubicBezTo>
                    <a:pt x="613" y="1"/>
                    <a:pt x="1" y="289"/>
                    <a:pt x="409" y="3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0" name="Google Shape;11680;p6"/>
            <p:cNvSpPr/>
            <p:nvPr/>
          </p:nvSpPr>
          <p:spPr>
            <a:xfrm>
              <a:off x="754097" y="924814"/>
              <a:ext cx="37656" cy="11080"/>
            </a:xfrm>
            <a:custGeom>
              <a:avLst/>
              <a:gdLst/>
              <a:ahLst/>
              <a:cxnLst/>
              <a:rect l="l" t="t" r="r" b="b"/>
              <a:pathLst>
                <a:path w="1055" h="368" extrusionOk="0">
                  <a:moveTo>
                    <a:pt x="960" y="249"/>
                  </a:moveTo>
                  <a:cubicBezTo>
                    <a:pt x="574" y="248"/>
                    <a:pt x="715" y="1"/>
                    <a:pt x="188" y="67"/>
                  </a:cubicBezTo>
                  <a:cubicBezTo>
                    <a:pt x="1" y="288"/>
                    <a:pt x="1054" y="368"/>
                    <a:pt x="960" y="2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1" name="Google Shape;11681;p6"/>
            <p:cNvSpPr/>
            <p:nvPr/>
          </p:nvSpPr>
          <p:spPr>
            <a:xfrm>
              <a:off x="8724086" y="2513159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6" y="110"/>
                  </a:moveTo>
                  <a:cubicBezTo>
                    <a:pt x="344" y="1"/>
                    <a:pt x="173" y="54"/>
                    <a:pt x="1" y="110"/>
                  </a:cubicBezTo>
                  <a:cubicBezTo>
                    <a:pt x="2" y="202"/>
                    <a:pt x="338" y="224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2" name="Google Shape;11682;p6"/>
            <p:cNvSpPr/>
            <p:nvPr/>
          </p:nvSpPr>
          <p:spPr>
            <a:xfrm>
              <a:off x="8121679" y="251571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7"/>
                  </a:moveTo>
                  <a:cubicBezTo>
                    <a:pt x="154" y="140"/>
                    <a:pt x="394" y="72"/>
                    <a:pt x="292" y="25"/>
                  </a:cubicBezTo>
                  <a:cubicBezTo>
                    <a:pt x="242" y="1"/>
                    <a:pt x="1" y="69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3" name="Google Shape;11683;p6"/>
            <p:cNvSpPr/>
            <p:nvPr/>
          </p:nvSpPr>
          <p:spPr>
            <a:xfrm>
              <a:off x="3299282" y="2513761"/>
              <a:ext cx="21630" cy="6353"/>
            </a:xfrm>
            <a:custGeom>
              <a:avLst/>
              <a:gdLst/>
              <a:ahLst/>
              <a:cxnLst/>
              <a:rect l="l" t="t" r="r" b="b"/>
              <a:pathLst>
                <a:path w="606" h="211" extrusionOk="0">
                  <a:moveTo>
                    <a:pt x="606" y="0"/>
                  </a:moveTo>
                  <a:lnTo>
                    <a:pt x="26" y="0"/>
                  </a:lnTo>
                  <a:cubicBezTo>
                    <a:pt x="0" y="162"/>
                    <a:pt x="219" y="211"/>
                    <a:pt x="606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4" name="Google Shape;11684;p6"/>
            <p:cNvSpPr/>
            <p:nvPr/>
          </p:nvSpPr>
          <p:spPr>
            <a:xfrm>
              <a:off x="168430" y="2513610"/>
              <a:ext cx="23950" cy="5962"/>
            </a:xfrm>
            <a:custGeom>
              <a:avLst/>
              <a:gdLst/>
              <a:ahLst/>
              <a:cxnLst/>
              <a:rect l="l" t="t" r="r" b="b"/>
              <a:pathLst>
                <a:path w="671" h="198" extrusionOk="0">
                  <a:moveTo>
                    <a:pt x="580" y="5"/>
                  </a:moveTo>
                  <a:cubicBezTo>
                    <a:pt x="247" y="0"/>
                    <a:pt x="84" y="73"/>
                    <a:pt x="0" y="187"/>
                  </a:cubicBezTo>
                  <a:cubicBezTo>
                    <a:pt x="302" y="176"/>
                    <a:pt x="670" y="197"/>
                    <a:pt x="580" y="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5" name="Google Shape;11685;p6"/>
            <p:cNvSpPr/>
            <p:nvPr/>
          </p:nvSpPr>
          <p:spPr>
            <a:xfrm>
              <a:off x="2725286" y="2512978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293" y="26"/>
                  </a:moveTo>
                  <a:cubicBezTo>
                    <a:pt x="242" y="0"/>
                    <a:pt x="0" y="68"/>
                    <a:pt x="103" y="116"/>
                  </a:cubicBezTo>
                  <a:cubicBezTo>
                    <a:pt x="156" y="140"/>
                    <a:pt x="396" y="72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6" name="Google Shape;11686;p6"/>
            <p:cNvSpPr/>
            <p:nvPr/>
          </p:nvSpPr>
          <p:spPr>
            <a:xfrm>
              <a:off x="6944704" y="2510208"/>
              <a:ext cx="14134" cy="4336"/>
            </a:xfrm>
            <a:custGeom>
              <a:avLst/>
              <a:gdLst/>
              <a:ahLst/>
              <a:cxnLst/>
              <a:rect l="l" t="t" r="r" b="b"/>
              <a:pathLst>
                <a:path w="396" h="144" extrusionOk="0">
                  <a:moveTo>
                    <a:pt x="99" y="118"/>
                  </a:moveTo>
                  <a:cubicBezTo>
                    <a:pt x="155" y="143"/>
                    <a:pt x="396" y="74"/>
                    <a:pt x="293" y="26"/>
                  </a:cubicBezTo>
                  <a:cubicBezTo>
                    <a:pt x="239" y="1"/>
                    <a:pt x="0" y="69"/>
                    <a:pt x="99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7" name="Google Shape;11687;p6"/>
            <p:cNvSpPr/>
            <p:nvPr/>
          </p:nvSpPr>
          <p:spPr>
            <a:xfrm>
              <a:off x="5251376" y="2510208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6"/>
                  </a:moveTo>
                  <a:cubicBezTo>
                    <a:pt x="241" y="1"/>
                    <a:pt x="1" y="69"/>
                    <a:pt x="102" y="118"/>
                  </a:cubicBezTo>
                  <a:cubicBezTo>
                    <a:pt x="155" y="141"/>
                    <a:pt x="395" y="74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8" name="Google Shape;11688;p6"/>
            <p:cNvSpPr/>
            <p:nvPr/>
          </p:nvSpPr>
          <p:spPr>
            <a:xfrm>
              <a:off x="1882281" y="2497322"/>
              <a:ext cx="39797" cy="13670"/>
            </a:xfrm>
            <a:custGeom>
              <a:avLst/>
              <a:gdLst/>
              <a:ahLst/>
              <a:cxnLst/>
              <a:rect l="l" t="t" r="r" b="b"/>
              <a:pathLst>
                <a:path w="1115" h="454" extrusionOk="0">
                  <a:moveTo>
                    <a:pt x="579" y="1"/>
                  </a:moveTo>
                  <a:cubicBezTo>
                    <a:pt x="405" y="161"/>
                    <a:pt x="112" y="266"/>
                    <a:pt x="1" y="454"/>
                  </a:cubicBezTo>
                  <a:cubicBezTo>
                    <a:pt x="388" y="447"/>
                    <a:pt x="1114" y="142"/>
                    <a:pt x="57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9" name="Google Shape;11689;p6"/>
            <p:cNvSpPr/>
            <p:nvPr/>
          </p:nvSpPr>
          <p:spPr>
            <a:xfrm>
              <a:off x="1720382" y="2507498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101" y="116"/>
                  </a:moveTo>
                  <a:cubicBezTo>
                    <a:pt x="155" y="142"/>
                    <a:pt x="396" y="73"/>
                    <a:pt x="292" y="26"/>
                  </a:cubicBezTo>
                  <a:cubicBezTo>
                    <a:pt x="241" y="1"/>
                    <a:pt x="1" y="70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0" name="Google Shape;11690;p6"/>
            <p:cNvSpPr/>
            <p:nvPr/>
          </p:nvSpPr>
          <p:spPr>
            <a:xfrm>
              <a:off x="1142210" y="2504758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102" y="117"/>
                  </a:moveTo>
                  <a:cubicBezTo>
                    <a:pt x="153" y="141"/>
                    <a:pt x="396" y="72"/>
                    <a:pt x="291" y="27"/>
                  </a:cubicBezTo>
                  <a:cubicBezTo>
                    <a:pt x="240" y="0"/>
                    <a:pt x="0" y="71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1" name="Google Shape;11691;p6"/>
            <p:cNvSpPr/>
            <p:nvPr/>
          </p:nvSpPr>
          <p:spPr>
            <a:xfrm>
              <a:off x="2787390" y="2502019"/>
              <a:ext cx="13884" cy="4306"/>
            </a:xfrm>
            <a:custGeom>
              <a:avLst/>
              <a:gdLst/>
              <a:ahLst/>
              <a:cxnLst/>
              <a:rect l="l" t="t" r="r" b="b"/>
              <a:pathLst>
                <a:path w="389" h="143" extrusionOk="0">
                  <a:moveTo>
                    <a:pt x="98" y="118"/>
                  </a:moveTo>
                  <a:cubicBezTo>
                    <a:pt x="150" y="142"/>
                    <a:pt x="388" y="73"/>
                    <a:pt x="291" y="26"/>
                  </a:cubicBezTo>
                  <a:cubicBezTo>
                    <a:pt x="237" y="0"/>
                    <a:pt x="0" y="71"/>
                    <a:pt x="98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2" name="Google Shape;11692;p6"/>
            <p:cNvSpPr/>
            <p:nvPr/>
          </p:nvSpPr>
          <p:spPr>
            <a:xfrm>
              <a:off x="2921663" y="2497322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7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3" name="Google Shape;11693;p6"/>
            <p:cNvSpPr/>
            <p:nvPr/>
          </p:nvSpPr>
          <p:spPr>
            <a:xfrm>
              <a:off x="6610914" y="2494251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5" y="103"/>
                  </a:moveTo>
                  <a:cubicBezTo>
                    <a:pt x="195" y="53"/>
                    <a:pt x="39" y="1"/>
                    <a:pt x="3" y="103"/>
                  </a:cubicBezTo>
                  <a:cubicBezTo>
                    <a:pt x="1" y="154"/>
                    <a:pt x="160" y="206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4" name="Google Shape;11694;p6"/>
            <p:cNvSpPr/>
            <p:nvPr/>
          </p:nvSpPr>
          <p:spPr>
            <a:xfrm>
              <a:off x="4277596" y="2494251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3"/>
                  </a:moveTo>
                  <a:cubicBezTo>
                    <a:pt x="193" y="53"/>
                    <a:pt x="39" y="1"/>
                    <a:pt x="1" y="103"/>
                  </a:cubicBezTo>
                  <a:cubicBezTo>
                    <a:pt x="1" y="154"/>
                    <a:pt x="156" y="206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5" name="Google Shape;11695;p6"/>
            <p:cNvSpPr/>
            <p:nvPr/>
          </p:nvSpPr>
          <p:spPr>
            <a:xfrm>
              <a:off x="591664" y="249653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3" y="27"/>
                  </a:moveTo>
                  <a:cubicBezTo>
                    <a:pt x="238" y="1"/>
                    <a:pt x="0" y="70"/>
                    <a:pt x="99" y="117"/>
                  </a:cubicBezTo>
                  <a:cubicBezTo>
                    <a:pt x="152" y="142"/>
                    <a:pt x="392" y="72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6" name="Google Shape;11696;p6"/>
            <p:cNvSpPr/>
            <p:nvPr/>
          </p:nvSpPr>
          <p:spPr>
            <a:xfrm>
              <a:off x="5530380" y="2489072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8" y="92"/>
                  </a:moveTo>
                  <a:cubicBezTo>
                    <a:pt x="385" y="92"/>
                    <a:pt x="349" y="19"/>
                    <a:pt x="193" y="1"/>
                  </a:cubicBezTo>
                  <a:cubicBezTo>
                    <a:pt x="193" y="92"/>
                    <a:pt x="35" y="109"/>
                    <a:pt x="0" y="182"/>
                  </a:cubicBezTo>
                  <a:cubicBezTo>
                    <a:pt x="193" y="182"/>
                    <a:pt x="230" y="255"/>
                    <a:pt x="386" y="273"/>
                  </a:cubicBezTo>
                  <a:cubicBezTo>
                    <a:pt x="385" y="183"/>
                    <a:pt x="540" y="166"/>
                    <a:pt x="578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7" name="Google Shape;11697;p6"/>
            <p:cNvSpPr/>
            <p:nvPr/>
          </p:nvSpPr>
          <p:spPr>
            <a:xfrm>
              <a:off x="4899633" y="2488680"/>
              <a:ext cx="33480" cy="15838"/>
            </a:xfrm>
            <a:custGeom>
              <a:avLst/>
              <a:gdLst/>
              <a:ahLst/>
              <a:cxnLst/>
              <a:rect l="l" t="t" r="r" b="b"/>
              <a:pathLst>
                <a:path w="938" h="526" extrusionOk="0">
                  <a:moveTo>
                    <a:pt x="893" y="196"/>
                  </a:moveTo>
                  <a:cubicBezTo>
                    <a:pt x="938" y="142"/>
                    <a:pt x="601" y="1"/>
                    <a:pt x="509" y="16"/>
                  </a:cubicBezTo>
                  <a:cubicBezTo>
                    <a:pt x="0" y="89"/>
                    <a:pt x="632" y="525"/>
                    <a:pt x="893" y="1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8" name="Google Shape;11698;p6"/>
            <p:cNvSpPr/>
            <p:nvPr/>
          </p:nvSpPr>
          <p:spPr>
            <a:xfrm>
              <a:off x="471275" y="2480310"/>
              <a:ext cx="40333" cy="14694"/>
            </a:xfrm>
            <a:custGeom>
              <a:avLst/>
              <a:gdLst/>
              <a:ahLst/>
              <a:cxnLst/>
              <a:rect l="l" t="t" r="r" b="b"/>
              <a:pathLst>
                <a:path w="1130" h="488" extrusionOk="0">
                  <a:moveTo>
                    <a:pt x="770" y="383"/>
                  </a:moveTo>
                  <a:cubicBezTo>
                    <a:pt x="1129" y="80"/>
                    <a:pt x="78" y="1"/>
                    <a:pt x="0" y="200"/>
                  </a:cubicBezTo>
                  <a:cubicBezTo>
                    <a:pt x="302" y="242"/>
                    <a:pt x="165" y="487"/>
                    <a:pt x="770" y="3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9" name="Google Shape;11699;p6"/>
            <p:cNvSpPr/>
            <p:nvPr/>
          </p:nvSpPr>
          <p:spPr>
            <a:xfrm>
              <a:off x="877448" y="2469923"/>
              <a:ext cx="50398" cy="17494"/>
            </a:xfrm>
            <a:custGeom>
              <a:avLst/>
              <a:gdLst/>
              <a:ahLst/>
              <a:cxnLst/>
              <a:rect l="l" t="t" r="r" b="b"/>
              <a:pathLst>
                <a:path w="1412" h="581" extrusionOk="0">
                  <a:moveTo>
                    <a:pt x="1157" y="545"/>
                  </a:moveTo>
                  <a:cubicBezTo>
                    <a:pt x="1318" y="441"/>
                    <a:pt x="1411" y="302"/>
                    <a:pt x="1348" y="92"/>
                  </a:cubicBezTo>
                  <a:cubicBezTo>
                    <a:pt x="721" y="146"/>
                    <a:pt x="450" y="32"/>
                    <a:pt x="0" y="1"/>
                  </a:cubicBezTo>
                  <a:cubicBezTo>
                    <a:pt x="226" y="257"/>
                    <a:pt x="311" y="580"/>
                    <a:pt x="1157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0" name="Google Shape;11700;p6"/>
            <p:cNvSpPr/>
            <p:nvPr/>
          </p:nvSpPr>
          <p:spPr>
            <a:xfrm>
              <a:off x="1244325" y="2467273"/>
              <a:ext cx="72027" cy="13941"/>
            </a:xfrm>
            <a:custGeom>
              <a:avLst/>
              <a:gdLst/>
              <a:ahLst/>
              <a:cxnLst/>
              <a:rect l="l" t="t" r="r" b="b"/>
              <a:pathLst>
                <a:path w="2018" h="463" extrusionOk="0">
                  <a:moveTo>
                    <a:pt x="713" y="454"/>
                  </a:moveTo>
                  <a:cubicBezTo>
                    <a:pt x="657" y="124"/>
                    <a:pt x="2017" y="462"/>
                    <a:pt x="1677" y="0"/>
                  </a:cubicBezTo>
                  <a:cubicBezTo>
                    <a:pt x="1136" y="50"/>
                    <a:pt x="675" y="135"/>
                    <a:pt x="132" y="182"/>
                  </a:cubicBezTo>
                  <a:cubicBezTo>
                    <a:pt x="1" y="424"/>
                    <a:pt x="532" y="357"/>
                    <a:pt x="713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1" name="Google Shape;11701;p6"/>
            <p:cNvSpPr/>
            <p:nvPr/>
          </p:nvSpPr>
          <p:spPr>
            <a:xfrm>
              <a:off x="6745044" y="247468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99" y="117"/>
                  </a:moveTo>
                  <a:cubicBezTo>
                    <a:pt x="155" y="142"/>
                    <a:pt x="392" y="73"/>
                    <a:pt x="292" y="27"/>
                  </a:cubicBezTo>
                  <a:cubicBezTo>
                    <a:pt x="242" y="1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2" name="Google Shape;11702;p6"/>
            <p:cNvSpPr/>
            <p:nvPr/>
          </p:nvSpPr>
          <p:spPr>
            <a:xfrm>
              <a:off x="6665987" y="2469923"/>
              <a:ext cx="13884" cy="5540"/>
            </a:xfrm>
            <a:custGeom>
              <a:avLst/>
              <a:gdLst/>
              <a:ahLst/>
              <a:cxnLst/>
              <a:rect l="l" t="t" r="r" b="b"/>
              <a:pathLst>
                <a:path w="389" h="184" extrusionOk="0">
                  <a:moveTo>
                    <a:pt x="1" y="184"/>
                  </a:moveTo>
                  <a:lnTo>
                    <a:pt x="388" y="184"/>
                  </a:lnTo>
                  <a:lnTo>
                    <a:pt x="388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3" name="Google Shape;11703;p6"/>
            <p:cNvSpPr/>
            <p:nvPr/>
          </p:nvSpPr>
          <p:spPr>
            <a:xfrm>
              <a:off x="5289353" y="2469381"/>
              <a:ext cx="13813" cy="6745"/>
            </a:xfrm>
            <a:custGeom>
              <a:avLst/>
              <a:gdLst/>
              <a:ahLst/>
              <a:cxnLst/>
              <a:rect l="l" t="t" r="r" b="b"/>
              <a:pathLst>
                <a:path w="387" h="224" extrusionOk="0">
                  <a:moveTo>
                    <a:pt x="387" y="110"/>
                  </a:moveTo>
                  <a:cubicBezTo>
                    <a:pt x="346" y="1"/>
                    <a:pt x="174" y="54"/>
                    <a:pt x="1" y="110"/>
                  </a:cubicBezTo>
                  <a:cubicBezTo>
                    <a:pt x="6" y="203"/>
                    <a:pt x="341" y="224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4" name="Google Shape;11704;p6"/>
            <p:cNvSpPr/>
            <p:nvPr/>
          </p:nvSpPr>
          <p:spPr>
            <a:xfrm>
              <a:off x="8061217" y="2459024"/>
              <a:ext cx="44687" cy="16440"/>
            </a:xfrm>
            <a:custGeom>
              <a:avLst/>
              <a:gdLst/>
              <a:ahLst/>
              <a:cxnLst/>
              <a:rect l="l" t="t" r="r" b="b"/>
              <a:pathLst>
                <a:path w="1252" h="546" extrusionOk="0">
                  <a:moveTo>
                    <a:pt x="638" y="0"/>
                  </a:moveTo>
                  <a:cubicBezTo>
                    <a:pt x="615" y="172"/>
                    <a:pt x="1" y="64"/>
                    <a:pt x="59" y="273"/>
                  </a:cubicBezTo>
                  <a:cubicBezTo>
                    <a:pt x="396" y="546"/>
                    <a:pt x="1251" y="144"/>
                    <a:pt x="6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5" name="Google Shape;11705;p6"/>
            <p:cNvSpPr/>
            <p:nvPr/>
          </p:nvSpPr>
          <p:spPr>
            <a:xfrm>
              <a:off x="6738263" y="2466430"/>
              <a:ext cx="13956" cy="4336"/>
            </a:xfrm>
            <a:custGeom>
              <a:avLst/>
              <a:gdLst/>
              <a:ahLst/>
              <a:cxnLst/>
              <a:rect l="l" t="t" r="r" b="b"/>
              <a:pathLst>
                <a:path w="391" h="144" extrusionOk="0">
                  <a:moveTo>
                    <a:pt x="289" y="27"/>
                  </a:moveTo>
                  <a:cubicBezTo>
                    <a:pt x="238" y="1"/>
                    <a:pt x="0" y="71"/>
                    <a:pt x="99" y="117"/>
                  </a:cubicBezTo>
                  <a:cubicBezTo>
                    <a:pt x="150" y="143"/>
                    <a:pt x="390" y="74"/>
                    <a:pt x="289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6" name="Google Shape;11706;p6"/>
            <p:cNvSpPr/>
            <p:nvPr/>
          </p:nvSpPr>
          <p:spPr>
            <a:xfrm>
              <a:off x="9130223" y="2461763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7" name="Google Shape;11707;p6"/>
            <p:cNvSpPr/>
            <p:nvPr/>
          </p:nvSpPr>
          <p:spPr>
            <a:xfrm>
              <a:off x="5896614" y="2451888"/>
              <a:ext cx="22165" cy="16199"/>
            </a:xfrm>
            <a:custGeom>
              <a:avLst/>
              <a:gdLst/>
              <a:ahLst/>
              <a:cxnLst/>
              <a:rect l="l" t="t" r="r" b="b"/>
              <a:pathLst>
                <a:path w="621" h="538" extrusionOk="0">
                  <a:moveTo>
                    <a:pt x="345" y="510"/>
                  </a:moveTo>
                  <a:cubicBezTo>
                    <a:pt x="404" y="387"/>
                    <a:pt x="620" y="335"/>
                    <a:pt x="537" y="146"/>
                  </a:cubicBezTo>
                  <a:cubicBezTo>
                    <a:pt x="0" y="1"/>
                    <a:pt x="4" y="537"/>
                    <a:pt x="345" y="5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8" name="Google Shape;11708;p6"/>
            <p:cNvSpPr/>
            <p:nvPr/>
          </p:nvSpPr>
          <p:spPr>
            <a:xfrm>
              <a:off x="5464814" y="2460981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3" y="26"/>
                  </a:moveTo>
                  <a:cubicBezTo>
                    <a:pt x="239" y="0"/>
                    <a:pt x="0" y="71"/>
                    <a:pt x="101" y="116"/>
                  </a:cubicBezTo>
                  <a:cubicBezTo>
                    <a:pt x="151" y="143"/>
                    <a:pt x="396" y="75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9" name="Google Shape;11709;p6"/>
            <p:cNvSpPr/>
            <p:nvPr/>
          </p:nvSpPr>
          <p:spPr>
            <a:xfrm>
              <a:off x="2591620" y="2451888"/>
              <a:ext cx="47792" cy="17464"/>
            </a:xfrm>
            <a:custGeom>
              <a:avLst/>
              <a:gdLst/>
              <a:ahLst/>
              <a:cxnLst/>
              <a:rect l="l" t="t" r="r" b="b"/>
              <a:pathLst>
                <a:path w="1339" h="580" extrusionOk="0">
                  <a:moveTo>
                    <a:pt x="182" y="328"/>
                  </a:moveTo>
                  <a:cubicBezTo>
                    <a:pt x="479" y="579"/>
                    <a:pt x="1315" y="324"/>
                    <a:pt x="1338" y="146"/>
                  </a:cubicBezTo>
                  <a:cubicBezTo>
                    <a:pt x="943" y="202"/>
                    <a:pt x="0" y="1"/>
                    <a:pt x="182" y="3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0" name="Google Shape;11710;p6"/>
            <p:cNvSpPr/>
            <p:nvPr/>
          </p:nvSpPr>
          <p:spPr>
            <a:xfrm>
              <a:off x="1494988" y="2446830"/>
              <a:ext cx="26484" cy="12225"/>
            </a:xfrm>
            <a:custGeom>
              <a:avLst/>
              <a:gdLst/>
              <a:ahLst/>
              <a:cxnLst/>
              <a:rect l="l" t="t" r="r" b="b"/>
              <a:pathLst>
                <a:path w="742" h="406" extrusionOk="0">
                  <a:moveTo>
                    <a:pt x="438" y="405"/>
                  </a:moveTo>
                  <a:cubicBezTo>
                    <a:pt x="742" y="271"/>
                    <a:pt x="652" y="0"/>
                    <a:pt x="53" y="42"/>
                  </a:cubicBezTo>
                  <a:cubicBezTo>
                    <a:pt x="0" y="251"/>
                    <a:pt x="100" y="384"/>
                    <a:pt x="438" y="4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1" name="Google Shape;11711;p6"/>
            <p:cNvSpPr/>
            <p:nvPr/>
          </p:nvSpPr>
          <p:spPr>
            <a:xfrm>
              <a:off x="8940771" y="2452851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4"/>
                  </a:moveTo>
                  <a:cubicBezTo>
                    <a:pt x="154" y="140"/>
                    <a:pt x="394" y="72"/>
                    <a:pt x="295" y="25"/>
                  </a:cubicBezTo>
                  <a:cubicBezTo>
                    <a:pt x="242" y="0"/>
                    <a:pt x="1" y="68"/>
                    <a:pt x="100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2" name="Google Shape;11712;p6"/>
            <p:cNvSpPr/>
            <p:nvPr/>
          </p:nvSpPr>
          <p:spPr>
            <a:xfrm>
              <a:off x="8995808" y="2450081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6"/>
                  </a:moveTo>
                  <a:cubicBezTo>
                    <a:pt x="239" y="1"/>
                    <a:pt x="1" y="69"/>
                    <a:pt x="100" y="117"/>
                  </a:cubicBezTo>
                  <a:cubicBezTo>
                    <a:pt x="155" y="140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3" name="Google Shape;11713;p6"/>
            <p:cNvSpPr/>
            <p:nvPr/>
          </p:nvSpPr>
          <p:spPr>
            <a:xfrm>
              <a:off x="6961944" y="2440507"/>
              <a:ext cx="26591" cy="15266"/>
            </a:xfrm>
            <a:custGeom>
              <a:avLst/>
              <a:gdLst/>
              <a:ahLst/>
              <a:cxnLst/>
              <a:rect l="l" t="t" r="r" b="b"/>
              <a:pathLst>
                <a:path w="745" h="507" extrusionOk="0">
                  <a:moveTo>
                    <a:pt x="0" y="435"/>
                  </a:moveTo>
                  <a:cubicBezTo>
                    <a:pt x="744" y="507"/>
                    <a:pt x="744" y="0"/>
                    <a:pt x="0" y="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4" name="Google Shape;11714;p6"/>
            <p:cNvSpPr/>
            <p:nvPr/>
          </p:nvSpPr>
          <p:spPr>
            <a:xfrm>
              <a:off x="2673854" y="2447372"/>
              <a:ext cx="13706" cy="7467"/>
            </a:xfrm>
            <a:custGeom>
              <a:avLst/>
              <a:gdLst/>
              <a:ahLst/>
              <a:cxnLst/>
              <a:rect l="l" t="t" r="r" b="b"/>
              <a:pathLst>
                <a:path w="384" h="248" extrusionOk="0">
                  <a:moveTo>
                    <a:pt x="384" y="116"/>
                  </a:moveTo>
                  <a:cubicBezTo>
                    <a:pt x="383" y="24"/>
                    <a:pt x="47" y="1"/>
                    <a:pt x="0" y="116"/>
                  </a:cubicBezTo>
                  <a:cubicBezTo>
                    <a:pt x="216" y="106"/>
                    <a:pt x="299" y="247"/>
                    <a:pt x="384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5" name="Google Shape;11715;p6"/>
            <p:cNvSpPr/>
            <p:nvPr/>
          </p:nvSpPr>
          <p:spPr>
            <a:xfrm>
              <a:off x="920207" y="2431685"/>
              <a:ext cx="41725" cy="18789"/>
            </a:xfrm>
            <a:custGeom>
              <a:avLst/>
              <a:gdLst/>
              <a:ahLst/>
              <a:cxnLst/>
              <a:rect l="l" t="t" r="r" b="b"/>
              <a:pathLst>
                <a:path w="1169" h="624" extrusionOk="0">
                  <a:moveTo>
                    <a:pt x="727" y="546"/>
                  </a:moveTo>
                  <a:cubicBezTo>
                    <a:pt x="1169" y="340"/>
                    <a:pt x="598" y="147"/>
                    <a:pt x="342" y="1"/>
                  </a:cubicBezTo>
                  <a:cubicBezTo>
                    <a:pt x="46" y="138"/>
                    <a:pt x="0" y="623"/>
                    <a:pt x="727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6" name="Google Shape;11716;p6"/>
            <p:cNvSpPr/>
            <p:nvPr/>
          </p:nvSpPr>
          <p:spPr>
            <a:xfrm>
              <a:off x="6187502" y="2439122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7"/>
                  </a:moveTo>
                  <a:cubicBezTo>
                    <a:pt x="240" y="1"/>
                    <a:pt x="1" y="70"/>
                    <a:pt x="101" y="117"/>
                  </a:cubicBezTo>
                  <a:cubicBezTo>
                    <a:pt x="152" y="143"/>
                    <a:pt x="394" y="72"/>
                    <a:pt x="296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7" name="Google Shape;11717;p6"/>
            <p:cNvSpPr/>
            <p:nvPr/>
          </p:nvSpPr>
          <p:spPr>
            <a:xfrm>
              <a:off x="6107624" y="2437165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0"/>
                  </a:lnTo>
                  <a:lnTo>
                    <a:pt x="28" y="0"/>
                  </a:lnTo>
                  <a:cubicBezTo>
                    <a:pt x="0" y="163"/>
                    <a:pt x="217" y="213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8" name="Google Shape;11718;p6"/>
            <p:cNvSpPr/>
            <p:nvPr/>
          </p:nvSpPr>
          <p:spPr>
            <a:xfrm>
              <a:off x="1442165" y="2427440"/>
              <a:ext cx="20273" cy="13610"/>
            </a:xfrm>
            <a:custGeom>
              <a:avLst/>
              <a:gdLst/>
              <a:ahLst/>
              <a:cxnLst/>
              <a:rect l="l" t="t" r="r" b="b"/>
              <a:pathLst>
                <a:path w="568" h="452" extrusionOk="0">
                  <a:moveTo>
                    <a:pt x="375" y="415"/>
                  </a:moveTo>
                  <a:cubicBezTo>
                    <a:pt x="386" y="360"/>
                    <a:pt x="402" y="305"/>
                    <a:pt x="568" y="323"/>
                  </a:cubicBezTo>
                  <a:lnTo>
                    <a:pt x="568" y="142"/>
                  </a:lnTo>
                  <a:cubicBezTo>
                    <a:pt x="94" y="1"/>
                    <a:pt x="0" y="451"/>
                    <a:pt x="375" y="4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9" name="Google Shape;11719;p6"/>
            <p:cNvSpPr/>
            <p:nvPr/>
          </p:nvSpPr>
          <p:spPr>
            <a:xfrm>
              <a:off x="5299596" y="243367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1" y="0"/>
                    <a:pt x="1" y="69"/>
                    <a:pt x="100" y="116"/>
                  </a:cubicBezTo>
                  <a:cubicBezTo>
                    <a:pt x="156" y="141"/>
                    <a:pt x="394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0" name="Google Shape;11720;p6"/>
            <p:cNvSpPr/>
            <p:nvPr/>
          </p:nvSpPr>
          <p:spPr>
            <a:xfrm>
              <a:off x="138877" y="2428915"/>
              <a:ext cx="22629" cy="8280"/>
            </a:xfrm>
            <a:custGeom>
              <a:avLst/>
              <a:gdLst/>
              <a:ahLst/>
              <a:cxnLst/>
              <a:rect l="l" t="t" r="r" b="b"/>
              <a:pathLst>
                <a:path w="634" h="275" extrusionOk="0">
                  <a:moveTo>
                    <a:pt x="634" y="274"/>
                  </a:moveTo>
                  <a:lnTo>
                    <a:pt x="634" y="0"/>
                  </a:lnTo>
                  <a:lnTo>
                    <a:pt x="248" y="0"/>
                  </a:lnTo>
                  <a:cubicBezTo>
                    <a:pt x="240" y="118"/>
                    <a:pt x="1" y="128"/>
                    <a:pt x="57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1" name="Google Shape;11721;p6"/>
            <p:cNvSpPr/>
            <p:nvPr/>
          </p:nvSpPr>
          <p:spPr>
            <a:xfrm>
              <a:off x="8483130" y="2428644"/>
              <a:ext cx="6996" cy="6173"/>
            </a:xfrm>
            <a:custGeom>
              <a:avLst/>
              <a:gdLst/>
              <a:ahLst/>
              <a:cxnLst/>
              <a:rect l="l" t="t" r="r" b="b"/>
              <a:pathLst>
                <a:path w="196" h="205" extrusionOk="0">
                  <a:moveTo>
                    <a:pt x="194" y="102"/>
                  </a:moveTo>
                  <a:cubicBezTo>
                    <a:pt x="195" y="52"/>
                    <a:pt x="39" y="0"/>
                    <a:pt x="1" y="102"/>
                  </a:cubicBezTo>
                  <a:cubicBezTo>
                    <a:pt x="1" y="151"/>
                    <a:pt x="157" y="205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2" name="Google Shape;11722;p6"/>
            <p:cNvSpPr/>
            <p:nvPr/>
          </p:nvSpPr>
          <p:spPr>
            <a:xfrm>
              <a:off x="5337537" y="2423526"/>
              <a:ext cx="22665" cy="13670"/>
            </a:xfrm>
            <a:custGeom>
              <a:avLst/>
              <a:gdLst/>
              <a:ahLst/>
              <a:cxnLst/>
              <a:rect l="l" t="t" r="r" b="b"/>
              <a:pathLst>
                <a:path w="635" h="454" extrusionOk="0">
                  <a:moveTo>
                    <a:pt x="581" y="362"/>
                  </a:moveTo>
                  <a:cubicBezTo>
                    <a:pt x="635" y="154"/>
                    <a:pt x="535" y="21"/>
                    <a:pt x="196" y="0"/>
                  </a:cubicBezTo>
                  <a:cubicBezTo>
                    <a:pt x="240" y="160"/>
                    <a:pt x="0" y="453"/>
                    <a:pt x="581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3" name="Google Shape;11723;p6"/>
            <p:cNvSpPr/>
            <p:nvPr/>
          </p:nvSpPr>
          <p:spPr>
            <a:xfrm>
              <a:off x="4020400" y="2412566"/>
              <a:ext cx="57322" cy="21860"/>
            </a:xfrm>
            <a:custGeom>
              <a:avLst/>
              <a:gdLst/>
              <a:ahLst/>
              <a:cxnLst/>
              <a:rect l="l" t="t" r="r" b="b"/>
              <a:pathLst>
                <a:path w="1606" h="726" extrusionOk="0">
                  <a:moveTo>
                    <a:pt x="1035" y="726"/>
                  </a:moveTo>
                  <a:cubicBezTo>
                    <a:pt x="1606" y="368"/>
                    <a:pt x="631" y="111"/>
                    <a:pt x="72" y="0"/>
                  </a:cubicBezTo>
                  <a:cubicBezTo>
                    <a:pt x="0" y="430"/>
                    <a:pt x="418" y="625"/>
                    <a:pt x="1035" y="7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4" name="Google Shape;11724;p6"/>
            <p:cNvSpPr/>
            <p:nvPr/>
          </p:nvSpPr>
          <p:spPr>
            <a:xfrm>
              <a:off x="8507222" y="2425483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4"/>
                  </a:moveTo>
                  <a:cubicBezTo>
                    <a:pt x="153" y="140"/>
                    <a:pt x="392" y="70"/>
                    <a:pt x="292" y="24"/>
                  </a:cubicBezTo>
                  <a:cubicBezTo>
                    <a:pt x="237" y="1"/>
                    <a:pt x="1" y="68"/>
                    <a:pt x="100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5" name="Google Shape;11725;p6"/>
            <p:cNvSpPr/>
            <p:nvPr/>
          </p:nvSpPr>
          <p:spPr>
            <a:xfrm>
              <a:off x="632888" y="2425483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4"/>
                  </a:moveTo>
                  <a:cubicBezTo>
                    <a:pt x="154" y="140"/>
                    <a:pt x="395" y="70"/>
                    <a:pt x="295" y="24"/>
                  </a:cubicBezTo>
                  <a:cubicBezTo>
                    <a:pt x="242" y="1"/>
                    <a:pt x="0" y="68"/>
                    <a:pt x="101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6" name="Google Shape;11726;p6"/>
            <p:cNvSpPr/>
            <p:nvPr/>
          </p:nvSpPr>
          <p:spPr>
            <a:xfrm>
              <a:off x="5251376" y="2422683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4" y="28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3"/>
                    <a:pt x="395" y="75"/>
                    <a:pt x="294" y="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7" name="Google Shape;11727;p6"/>
            <p:cNvSpPr/>
            <p:nvPr/>
          </p:nvSpPr>
          <p:spPr>
            <a:xfrm>
              <a:off x="1710139" y="2414102"/>
              <a:ext cx="34943" cy="15266"/>
            </a:xfrm>
            <a:custGeom>
              <a:avLst/>
              <a:gdLst/>
              <a:ahLst/>
              <a:cxnLst/>
              <a:rect l="l" t="t" r="r" b="b"/>
              <a:pathLst>
                <a:path w="979" h="507" extrusionOk="0">
                  <a:moveTo>
                    <a:pt x="774" y="402"/>
                  </a:moveTo>
                  <a:cubicBezTo>
                    <a:pt x="978" y="172"/>
                    <a:pt x="123" y="0"/>
                    <a:pt x="0" y="219"/>
                  </a:cubicBezTo>
                  <a:cubicBezTo>
                    <a:pt x="306" y="261"/>
                    <a:pt x="167" y="507"/>
                    <a:pt x="774" y="4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8" name="Google Shape;11728;p6"/>
            <p:cNvSpPr/>
            <p:nvPr/>
          </p:nvSpPr>
          <p:spPr>
            <a:xfrm>
              <a:off x="378441" y="2420364"/>
              <a:ext cx="23950" cy="5871"/>
            </a:xfrm>
            <a:custGeom>
              <a:avLst/>
              <a:gdLst/>
              <a:ahLst/>
              <a:cxnLst/>
              <a:rect l="l" t="t" r="r" b="b"/>
              <a:pathLst>
                <a:path w="671" h="195" extrusionOk="0">
                  <a:moveTo>
                    <a:pt x="479" y="194"/>
                  </a:moveTo>
                  <a:cubicBezTo>
                    <a:pt x="479" y="103"/>
                    <a:pt x="634" y="87"/>
                    <a:pt x="671" y="11"/>
                  </a:cubicBezTo>
                  <a:cubicBezTo>
                    <a:pt x="368" y="22"/>
                    <a:pt x="1" y="1"/>
                    <a:pt x="92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9" name="Google Shape;11729;p6"/>
            <p:cNvSpPr/>
            <p:nvPr/>
          </p:nvSpPr>
          <p:spPr>
            <a:xfrm>
              <a:off x="2618818" y="2420726"/>
              <a:ext cx="13777" cy="2830"/>
            </a:xfrm>
            <a:custGeom>
              <a:avLst/>
              <a:gdLst/>
              <a:ahLst/>
              <a:cxnLst/>
              <a:rect l="l" t="t" r="r" b="b"/>
              <a:pathLst>
                <a:path w="386" h="94" extrusionOk="0">
                  <a:moveTo>
                    <a:pt x="1" y="93"/>
                  </a:moveTo>
                  <a:cubicBezTo>
                    <a:pt x="148" y="71"/>
                    <a:pt x="378" y="89"/>
                    <a:pt x="386" y="1"/>
                  </a:cubicBezTo>
                  <a:cubicBezTo>
                    <a:pt x="237" y="23"/>
                    <a:pt x="3" y="5"/>
                    <a:pt x="1" y="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0" name="Google Shape;11730;p6"/>
            <p:cNvSpPr/>
            <p:nvPr/>
          </p:nvSpPr>
          <p:spPr>
            <a:xfrm>
              <a:off x="1988821" y="2420033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295" y="25"/>
                  </a:moveTo>
                  <a:cubicBezTo>
                    <a:pt x="240" y="0"/>
                    <a:pt x="1" y="68"/>
                    <a:pt x="101" y="116"/>
                  </a:cubicBezTo>
                  <a:cubicBezTo>
                    <a:pt x="154" y="140"/>
                    <a:pt x="395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1" name="Google Shape;11731;p6"/>
            <p:cNvSpPr/>
            <p:nvPr/>
          </p:nvSpPr>
          <p:spPr>
            <a:xfrm>
              <a:off x="7068591" y="240904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3" y="142"/>
                    <a:pt x="392" y="73"/>
                    <a:pt x="294" y="26"/>
                  </a:cubicBezTo>
                  <a:cubicBezTo>
                    <a:pt x="242" y="1"/>
                    <a:pt x="0" y="70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2" name="Google Shape;11732;p6"/>
            <p:cNvSpPr/>
            <p:nvPr/>
          </p:nvSpPr>
          <p:spPr>
            <a:xfrm>
              <a:off x="5557791" y="2401577"/>
              <a:ext cx="33729" cy="17343"/>
            </a:xfrm>
            <a:custGeom>
              <a:avLst/>
              <a:gdLst/>
              <a:ahLst/>
              <a:cxnLst/>
              <a:rect l="l" t="t" r="r" b="b"/>
              <a:pathLst>
                <a:path w="945" h="576" extrusionOk="0">
                  <a:moveTo>
                    <a:pt x="1" y="92"/>
                  </a:moveTo>
                  <a:lnTo>
                    <a:pt x="1" y="274"/>
                  </a:lnTo>
                  <a:cubicBezTo>
                    <a:pt x="359" y="575"/>
                    <a:pt x="945" y="1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3" name="Google Shape;11733;p6"/>
            <p:cNvSpPr/>
            <p:nvPr/>
          </p:nvSpPr>
          <p:spPr>
            <a:xfrm>
              <a:off x="4508058" y="2409043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5" y="26"/>
                  </a:moveTo>
                  <a:cubicBezTo>
                    <a:pt x="242" y="1"/>
                    <a:pt x="0" y="70"/>
                    <a:pt x="99" y="117"/>
                  </a:cubicBezTo>
                  <a:cubicBezTo>
                    <a:pt x="155" y="142"/>
                    <a:pt x="396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4" name="Google Shape;11734;p6"/>
            <p:cNvSpPr/>
            <p:nvPr/>
          </p:nvSpPr>
          <p:spPr>
            <a:xfrm>
              <a:off x="2549040" y="2404346"/>
              <a:ext cx="21630" cy="9485"/>
            </a:xfrm>
            <a:custGeom>
              <a:avLst/>
              <a:gdLst/>
              <a:ahLst/>
              <a:cxnLst/>
              <a:rect l="l" t="t" r="r" b="b"/>
              <a:pathLst>
                <a:path w="606" h="315" extrusionOk="0">
                  <a:moveTo>
                    <a:pt x="413" y="273"/>
                  </a:moveTo>
                  <a:cubicBezTo>
                    <a:pt x="406" y="148"/>
                    <a:pt x="504" y="73"/>
                    <a:pt x="606" y="0"/>
                  </a:cubicBezTo>
                  <a:lnTo>
                    <a:pt x="28" y="0"/>
                  </a:lnTo>
                  <a:cubicBezTo>
                    <a:pt x="42" y="144"/>
                    <a:pt x="0" y="315"/>
                    <a:pt x="413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5" name="Google Shape;11735;p6"/>
            <p:cNvSpPr/>
            <p:nvPr/>
          </p:nvSpPr>
          <p:spPr>
            <a:xfrm>
              <a:off x="5299596" y="240633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1" y="1"/>
                    <a:pt x="1" y="70"/>
                    <a:pt x="100" y="117"/>
                  </a:cubicBezTo>
                  <a:cubicBezTo>
                    <a:pt x="156" y="142"/>
                    <a:pt x="394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6" name="Google Shape;11736;p6"/>
            <p:cNvSpPr/>
            <p:nvPr/>
          </p:nvSpPr>
          <p:spPr>
            <a:xfrm>
              <a:off x="3128140" y="2403684"/>
              <a:ext cx="13813" cy="7407"/>
            </a:xfrm>
            <a:custGeom>
              <a:avLst/>
              <a:gdLst/>
              <a:ahLst/>
              <a:cxnLst/>
              <a:rect l="l" t="t" r="r" b="b"/>
              <a:pathLst>
                <a:path w="387" h="246" extrusionOk="0">
                  <a:moveTo>
                    <a:pt x="387" y="114"/>
                  </a:moveTo>
                  <a:cubicBezTo>
                    <a:pt x="384" y="22"/>
                    <a:pt x="48" y="0"/>
                    <a:pt x="1" y="114"/>
                  </a:cubicBezTo>
                  <a:cubicBezTo>
                    <a:pt x="215" y="105"/>
                    <a:pt x="302" y="246"/>
                    <a:pt x="387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7" name="Google Shape;11737;p6"/>
            <p:cNvSpPr/>
            <p:nvPr/>
          </p:nvSpPr>
          <p:spPr>
            <a:xfrm>
              <a:off x="3045585" y="2404346"/>
              <a:ext cx="13742" cy="5480"/>
            </a:xfrm>
            <a:custGeom>
              <a:avLst/>
              <a:gdLst/>
              <a:ahLst/>
              <a:cxnLst/>
              <a:rect l="l" t="t" r="r" b="b"/>
              <a:pathLst>
                <a:path w="385" h="182" extrusionOk="0">
                  <a:moveTo>
                    <a:pt x="1" y="182"/>
                  </a:moveTo>
                  <a:lnTo>
                    <a:pt x="384" y="182"/>
                  </a:lnTo>
                  <a:lnTo>
                    <a:pt x="384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8" name="Google Shape;11738;p6"/>
            <p:cNvSpPr/>
            <p:nvPr/>
          </p:nvSpPr>
          <p:spPr>
            <a:xfrm>
              <a:off x="2576237" y="2401577"/>
              <a:ext cx="21880" cy="8822"/>
            </a:xfrm>
            <a:custGeom>
              <a:avLst/>
              <a:gdLst/>
              <a:ahLst/>
              <a:cxnLst/>
              <a:rect l="l" t="t" r="r" b="b"/>
              <a:pathLst>
                <a:path w="613" h="293" extrusionOk="0">
                  <a:moveTo>
                    <a:pt x="613" y="274"/>
                  </a:moveTo>
                  <a:lnTo>
                    <a:pt x="613" y="1"/>
                  </a:lnTo>
                  <a:lnTo>
                    <a:pt x="36" y="1"/>
                  </a:lnTo>
                  <a:cubicBezTo>
                    <a:pt x="1" y="201"/>
                    <a:pt x="194" y="292"/>
                    <a:pt x="613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9" name="Google Shape;11739;p6"/>
            <p:cNvSpPr/>
            <p:nvPr/>
          </p:nvSpPr>
          <p:spPr>
            <a:xfrm>
              <a:off x="1957983" y="2401245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3"/>
                  </a:moveTo>
                  <a:cubicBezTo>
                    <a:pt x="195" y="52"/>
                    <a:pt x="39" y="0"/>
                    <a:pt x="3" y="103"/>
                  </a:cubicBezTo>
                  <a:cubicBezTo>
                    <a:pt x="1" y="154"/>
                    <a:pt x="156" y="206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0" name="Google Shape;11740;p6"/>
            <p:cNvSpPr/>
            <p:nvPr/>
          </p:nvSpPr>
          <p:spPr>
            <a:xfrm>
              <a:off x="8868638" y="2398867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0" y="182"/>
                  </a:moveTo>
                  <a:lnTo>
                    <a:pt x="386" y="182"/>
                  </a:lnTo>
                  <a:lnTo>
                    <a:pt x="38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1" name="Google Shape;11741;p6"/>
            <p:cNvSpPr/>
            <p:nvPr/>
          </p:nvSpPr>
          <p:spPr>
            <a:xfrm>
              <a:off x="5664402" y="239540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39" y="1"/>
                    <a:pt x="0" y="69"/>
                    <a:pt x="102" y="116"/>
                  </a:cubicBezTo>
                  <a:cubicBezTo>
                    <a:pt x="155" y="141"/>
                    <a:pt x="393" y="73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2" name="Google Shape;11742;p6"/>
            <p:cNvSpPr/>
            <p:nvPr/>
          </p:nvSpPr>
          <p:spPr>
            <a:xfrm>
              <a:off x="2563674" y="2390707"/>
              <a:ext cx="20702" cy="8190"/>
            </a:xfrm>
            <a:custGeom>
              <a:avLst/>
              <a:gdLst/>
              <a:ahLst/>
              <a:cxnLst/>
              <a:rect l="l" t="t" r="r" b="b"/>
              <a:pathLst>
                <a:path w="580" h="272" extrusionOk="0">
                  <a:moveTo>
                    <a:pt x="388" y="272"/>
                  </a:moveTo>
                  <a:cubicBezTo>
                    <a:pt x="388" y="180"/>
                    <a:pt x="544" y="165"/>
                    <a:pt x="580" y="89"/>
                  </a:cubicBezTo>
                  <a:cubicBezTo>
                    <a:pt x="388" y="89"/>
                    <a:pt x="350" y="16"/>
                    <a:pt x="195" y="0"/>
                  </a:cubicBezTo>
                  <a:cubicBezTo>
                    <a:pt x="195" y="92"/>
                    <a:pt x="38" y="107"/>
                    <a:pt x="0" y="183"/>
                  </a:cubicBezTo>
                  <a:cubicBezTo>
                    <a:pt x="196" y="180"/>
                    <a:pt x="232" y="255"/>
                    <a:pt x="388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3" name="Google Shape;11743;p6"/>
            <p:cNvSpPr/>
            <p:nvPr/>
          </p:nvSpPr>
          <p:spPr>
            <a:xfrm>
              <a:off x="1861579" y="2383933"/>
              <a:ext cx="28982" cy="16952"/>
            </a:xfrm>
            <a:custGeom>
              <a:avLst/>
              <a:gdLst/>
              <a:ahLst/>
              <a:cxnLst/>
              <a:rect l="l" t="t" r="r" b="b"/>
              <a:pathLst>
                <a:path w="812" h="563" extrusionOk="0">
                  <a:moveTo>
                    <a:pt x="772" y="497"/>
                  </a:moveTo>
                  <a:cubicBezTo>
                    <a:pt x="812" y="238"/>
                    <a:pt x="796" y="1"/>
                    <a:pt x="195" y="44"/>
                  </a:cubicBezTo>
                  <a:cubicBezTo>
                    <a:pt x="202" y="169"/>
                    <a:pt x="103" y="245"/>
                    <a:pt x="1" y="317"/>
                  </a:cubicBezTo>
                  <a:cubicBezTo>
                    <a:pt x="385" y="318"/>
                    <a:pt x="248" y="562"/>
                    <a:pt x="772" y="4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4" name="Google Shape;11744;p6"/>
            <p:cNvSpPr/>
            <p:nvPr/>
          </p:nvSpPr>
          <p:spPr>
            <a:xfrm>
              <a:off x="8865068" y="239266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1" y="24"/>
                  </a:moveTo>
                  <a:cubicBezTo>
                    <a:pt x="241" y="1"/>
                    <a:pt x="1" y="69"/>
                    <a:pt x="99" y="115"/>
                  </a:cubicBezTo>
                  <a:cubicBezTo>
                    <a:pt x="156" y="142"/>
                    <a:pt x="392" y="72"/>
                    <a:pt x="291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5" name="Google Shape;11745;p6"/>
            <p:cNvSpPr/>
            <p:nvPr/>
          </p:nvSpPr>
          <p:spPr>
            <a:xfrm>
              <a:off x="8651703" y="239266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5"/>
                  </a:moveTo>
                  <a:cubicBezTo>
                    <a:pt x="153" y="140"/>
                    <a:pt x="393" y="72"/>
                    <a:pt x="293" y="24"/>
                  </a:cubicBezTo>
                  <a:cubicBezTo>
                    <a:pt x="241" y="1"/>
                    <a:pt x="0" y="69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6" name="Google Shape;11746;p6"/>
            <p:cNvSpPr/>
            <p:nvPr/>
          </p:nvSpPr>
          <p:spPr>
            <a:xfrm>
              <a:off x="5426980" y="239034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3" y="101"/>
                  </a:moveTo>
                  <a:cubicBezTo>
                    <a:pt x="0" y="152"/>
                    <a:pt x="158" y="206"/>
                    <a:pt x="196" y="101"/>
                  </a:cubicBezTo>
                  <a:cubicBezTo>
                    <a:pt x="196" y="53"/>
                    <a:pt x="40" y="1"/>
                    <a:pt x="3" y="1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7" name="Google Shape;11747;p6"/>
            <p:cNvSpPr/>
            <p:nvPr/>
          </p:nvSpPr>
          <p:spPr>
            <a:xfrm>
              <a:off x="3259236" y="2380952"/>
              <a:ext cx="20309" cy="13580"/>
            </a:xfrm>
            <a:custGeom>
              <a:avLst/>
              <a:gdLst/>
              <a:ahLst/>
              <a:cxnLst/>
              <a:rect l="l" t="t" r="r" b="b"/>
              <a:pathLst>
                <a:path w="569" h="451" extrusionOk="0">
                  <a:moveTo>
                    <a:pt x="377" y="413"/>
                  </a:moveTo>
                  <a:cubicBezTo>
                    <a:pt x="388" y="358"/>
                    <a:pt x="403" y="307"/>
                    <a:pt x="569" y="324"/>
                  </a:cubicBezTo>
                  <a:lnTo>
                    <a:pt x="569" y="143"/>
                  </a:lnTo>
                  <a:cubicBezTo>
                    <a:pt x="96" y="1"/>
                    <a:pt x="1" y="451"/>
                    <a:pt x="377" y="4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8" name="Google Shape;11748;p6"/>
            <p:cNvSpPr/>
            <p:nvPr/>
          </p:nvSpPr>
          <p:spPr>
            <a:xfrm>
              <a:off x="8111471" y="2387937"/>
              <a:ext cx="13813" cy="2710"/>
            </a:xfrm>
            <a:custGeom>
              <a:avLst/>
              <a:gdLst/>
              <a:ahLst/>
              <a:cxnLst/>
              <a:rect l="l" t="t" r="r" b="b"/>
              <a:pathLst>
                <a:path w="387" h="90" extrusionOk="0">
                  <a:moveTo>
                    <a:pt x="386" y="1"/>
                  </a:moveTo>
                  <a:cubicBezTo>
                    <a:pt x="237" y="21"/>
                    <a:pt x="8" y="4"/>
                    <a:pt x="1" y="90"/>
                  </a:cubicBezTo>
                  <a:cubicBezTo>
                    <a:pt x="151" y="73"/>
                    <a:pt x="382" y="88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9" name="Google Shape;11749;p6"/>
            <p:cNvSpPr/>
            <p:nvPr/>
          </p:nvSpPr>
          <p:spPr>
            <a:xfrm>
              <a:off x="5544121" y="2382126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3" y="104"/>
                  </a:moveTo>
                  <a:cubicBezTo>
                    <a:pt x="193" y="53"/>
                    <a:pt x="37" y="1"/>
                    <a:pt x="0" y="104"/>
                  </a:cubicBezTo>
                  <a:cubicBezTo>
                    <a:pt x="0" y="155"/>
                    <a:pt x="155" y="207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0" name="Google Shape;11750;p6"/>
            <p:cNvSpPr/>
            <p:nvPr/>
          </p:nvSpPr>
          <p:spPr>
            <a:xfrm>
              <a:off x="1507374" y="2379748"/>
              <a:ext cx="23878" cy="10328"/>
            </a:xfrm>
            <a:custGeom>
              <a:avLst/>
              <a:gdLst/>
              <a:ahLst/>
              <a:cxnLst/>
              <a:rect l="l" t="t" r="r" b="b"/>
              <a:pathLst>
                <a:path w="669" h="343" extrusionOk="0">
                  <a:moveTo>
                    <a:pt x="669" y="92"/>
                  </a:moveTo>
                  <a:cubicBezTo>
                    <a:pt x="403" y="94"/>
                    <a:pt x="247" y="48"/>
                    <a:pt x="91" y="0"/>
                  </a:cubicBezTo>
                  <a:cubicBezTo>
                    <a:pt x="1" y="282"/>
                    <a:pt x="610" y="342"/>
                    <a:pt x="669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1" name="Google Shape;11751;p6"/>
            <p:cNvSpPr/>
            <p:nvPr/>
          </p:nvSpPr>
          <p:spPr>
            <a:xfrm>
              <a:off x="4260321" y="2381705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0" y="27"/>
                  </a:moveTo>
                  <a:cubicBezTo>
                    <a:pt x="237" y="0"/>
                    <a:pt x="1" y="71"/>
                    <a:pt x="100" y="118"/>
                  </a:cubicBezTo>
                  <a:cubicBezTo>
                    <a:pt x="152" y="143"/>
                    <a:pt x="390" y="72"/>
                    <a:pt x="290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2" name="Google Shape;11752;p6"/>
            <p:cNvSpPr/>
            <p:nvPr/>
          </p:nvSpPr>
          <p:spPr>
            <a:xfrm>
              <a:off x="1577258" y="2364091"/>
              <a:ext cx="50434" cy="18518"/>
            </a:xfrm>
            <a:custGeom>
              <a:avLst/>
              <a:gdLst/>
              <a:ahLst/>
              <a:cxnLst/>
              <a:rect l="l" t="t" r="r" b="b"/>
              <a:pathLst>
                <a:path w="1413" h="615" extrusionOk="0">
                  <a:moveTo>
                    <a:pt x="62" y="520"/>
                  </a:moveTo>
                  <a:cubicBezTo>
                    <a:pt x="609" y="614"/>
                    <a:pt x="867" y="614"/>
                    <a:pt x="1413" y="520"/>
                  </a:cubicBezTo>
                  <a:cubicBezTo>
                    <a:pt x="1255" y="262"/>
                    <a:pt x="1104" y="1"/>
                    <a:pt x="254" y="66"/>
                  </a:cubicBezTo>
                  <a:cubicBezTo>
                    <a:pt x="92" y="173"/>
                    <a:pt x="1" y="310"/>
                    <a:pt x="62" y="52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3" name="Google Shape;11753;p6"/>
            <p:cNvSpPr/>
            <p:nvPr/>
          </p:nvSpPr>
          <p:spPr>
            <a:xfrm>
              <a:off x="2075017" y="2371167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4"/>
                  </a:moveTo>
                  <a:cubicBezTo>
                    <a:pt x="193" y="53"/>
                    <a:pt x="40" y="1"/>
                    <a:pt x="2" y="104"/>
                  </a:cubicBezTo>
                  <a:cubicBezTo>
                    <a:pt x="1" y="155"/>
                    <a:pt x="155" y="207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4" name="Google Shape;11754;p6"/>
            <p:cNvSpPr/>
            <p:nvPr/>
          </p:nvSpPr>
          <p:spPr>
            <a:xfrm>
              <a:off x="4917800" y="2371528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4" y="21"/>
                    <a:pt x="4" y="4"/>
                    <a:pt x="0" y="92"/>
                  </a:cubicBezTo>
                  <a:cubicBezTo>
                    <a:pt x="149" y="71"/>
                    <a:pt x="379" y="90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5" name="Google Shape;11755;p6"/>
            <p:cNvSpPr/>
            <p:nvPr/>
          </p:nvSpPr>
          <p:spPr>
            <a:xfrm>
              <a:off x="2171385" y="2368427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3" y="103"/>
                  </a:moveTo>
                  <a:cubicBezTo>
                    <a:pt x="193" y="52"/>
                    <a:pt x="38" y="0"/>
                    <a:pt x="3" y="103"/>
                  </a:cubicBezTo>
                  <a:cubicBezTo>
                    <a:pt x="0" y="154"/>
                    <a:pt x="156" y="208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6" name="Google Shape;11756;p6"/>
            <p:cNvSpPr/>
            <p:nvPr/>
          </p:nvSpPr>
          <p:spPr>
            <a:xfrm>
              <a:off x="1761749" y="2370775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100" y="117"/>
                  </a:moveTo>
                  <a:cubicBezTo>
                    <a:pt x="151" y="143"/>
                    <a:pt x="391" y="72"/>
                    <a:pt x="293" y="25"/>
                  </a:cubicBezTo>
                  <a:cubicBezTo>
                    <a:pt x="238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7" name="Google Shape;11757;p6"/>
            <p:cNvSpPr/>
            <p:nvPr/>
          </p:nvSpPr>
          <p:spPr>
            <a:xfrm>
              <a:off x="5082019" y="2363309"/>
              <a:ext cx="21665" cy="6474"/>
            </a:xfrm>
            <a:custGeom>
              <a:avLst/>
              <a:gdLst/>
              <a:ahLst/>
              <a:cxnLst/>
              <a:rect l="l" t="t" r="r" b="b"/>
              <a:pathLst>
                <a:path w="607" h="215" extrusionOk="0">
                  <a:moveTo>
                    <a:pt x="606" y="183"/>
                  </a:moveTo>
                  <a:lnTo>
                    <a:pt x="606" y="1"/>
                  </a:lnTo>
                  <a:lnTo>
                    <a:pt x="27" y="1"/>
                  </a:lnTo>
                  <a:cubicBezTo>
                    <a:pt x="1" y="164"/>
                    <a:pt x="217" y="215"/>
                    <a:pt x="606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8" name="Google Shape;11758;p6"/>
            <p:cNvSpPr/>
            <p:nvPr/>
          </p:nvSpPr>
          <p:spPr>
            <a:xfrm>
              <a:off x="4029859" y="2366048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50" y="71"/>
                    <a:pt x="381" y="90"/>
                    <a:pt x="385" y="1"/>
                  </a:cubicBezTo>
                  <a:cubicBezTo>
                    <a:pt x="235" y="20"/>
                    <a:pt x="5" y="5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9" name="Google Shape;11759;p6"/>
            <p:cNvSpPr/>
            <p:nvPr/>
          </p:nvSpPr>
          <p:spPr>
            <a:xfrm>
              <a:off x="2271036" y="2365356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5"/>
                  </a:moveTo>
                  <a:cubicBezTo>
                    <a:pt x="156" y="140"/>
                    <a:pt x="393" y="72"/>
                    <a:pt x="294" y="24"/>
                  </a:cubicBezTo>
                  <a:cubicBezTo>
                    <a:pt x="239" y="0"/>
                    <a:pt x="0" y="68"/>
                    <a:pt x="102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0" name="Google Shape;11760;p6"/>
            <p:cNvSpPr/>
            <p:nvPr/>
          </p:nvSpPr>
          <p:spPr>
            <a:xfrm>
              <a:off x="8586458" y="2363309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1"/>
                  </a:moveTo>
                  <a:cubicBezTo>
                    <a:pt x="236" y="23"/>
                    <a:pt x="4" y="4"/>
                    <a:pt x="1" y="92"/>
                  </a:cubicBezTo>
                  <a:cubicBezTo>
                    <a:pt x="151" y="72"/>
                    <a:pt x="381" y="89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1" name="Google Shape;11761;p6"/>
            <p:cNvSpPr/>
            <p:nvPr/>
          </p:nvSpPr>
          <p:spPr>
            <a:xfrm>
              <a:off x="5592234" y="2354788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3"/>
                  </a:moveTo>
                  <a:cubicBezTo>
                    <a:pt x="196" y="54"/>
                    <a:pt x="40" y="0"/>
                    <a:pt x="3" y="103"/>
                  </a:cubicBezTo>
                  <a:cubicBezTo>
                    <a:pt x="1" y="153"/>
                    <a:pt x="160" y="208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2" name="Google Shape;11762;p6"/>
            <p:cNvSpPr/>
            <p:nvPr/>
          </p:nvSpPr>
          <p:spPr>
            <a:xfrm>
              <a:off x="2130089" y="2355179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0"/>
                  </a:moveTo>
                  <a:cubicBezTo>
                    <a:pt x="236" y="20"/>
                    <a:pt x="6" y="2"/>
                    <a:pt x="1" y="90"/>
                  </a:cubicBezTo>
                  <a:cubicBezTo>
                    <a:pt x="149" y="71"/>
                    <a:pt x="381" y="88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3" name="Google Shape;11763;p6"/>
            <p:cNvSpPr/>
            <p:nvPr/>
          </p:nvSpPr>
          <p:spPr>
            <a:xfrm>
              <a:off x="1551810" y="2352018"/>
              <a:ext cx="7067" cy="6293"/>
            </a:xfrm>
            <a:custGeom>
              <a:avLst/>
              <a:gdLst/>
              <a:ahLst/>
              <a:cxnLst/>
              <a:rect l="l" t="t" r="r" b="b"/>
              <a:pathLst>
                <a:path w="198" h="209" extrusionOk="0">
                  <a:moveTo>
                    <a:pt x="198" y="105"/>
                  </a:moveTo>
                  <a:cubicBezTo>
                    <a:pt x="198" y="54"/>
                    <a:pt x="40" y="1"/>
                    <a:pt x="5" y="105"/>
                  </a:cubicBezTo>
                  <a:cubicBezTo>
                    <a:pt x="1" y="154"/>
                    <a:pt x="159" y="208"/>
                    <a:pt x="198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4" name="Google Shape;11764;p6"/>
            <p:cNvSpPr/>
            <p:nvPr/>
          </p:nvSpPr>
          <p:spPr>
            <a:xfrm>
              <a:off x="4411726" y="235168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0" y="0"/>
                    <a:pt x="1" y="69"/>
                    <a:pt x="101" y="116"/>
                  </a:cubicBezTo>
                  <a:cubicBezTo>
                    <a:pt x="152" y="141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5" name="Google Shape;11765;p6"/>
            <p:cNvSpPr/>
            <p:nvPr/>
          </p:nvSpPr>
          <p:spPr>
            <a:xfrm>
              <a:off x="2543615" y="2342955"/>
              <a:ext cx="20166" cy="16229"/>
            </a:xfrm>
            <a:custGeom>
              <a:avLst/>
              <a:gdLst/>
              <a:ahLst/>
              <a:cxnLst/>
              <a:rect l="l" t="t" r="r" b="b"/>
              <a:pathLst>
                <a:path w="565" h="539" extrusionOk="0">
                  <a:moveTo>
                    <a:pt x="565" y="134"/>
                  </a:moveTo>
                  <a:cubicBezTo>
                    <a:pt x="1" y="0"/>
                    <a:pt x="1" y="538"/>
                    <a:pt x="565" y="4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6" name="Google Shape;11766;p6"/>
            <p:cNvSpPr/>
            <p:nvPr/>
          </p:nvSpPr>
          <p:spPr>
            <a:xfrm>
              <a:off x="6655601" y="2348917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92" y="27"/>
                  </a:moveTo>
                  <a:cubicBezTo>
                    <a:pt x="237" y="1"/>
                    <a:pt x="1" y="70"/>
                    <a:pt x="98" y="117"/>
                  </a:cubicBezTo>
                  <a:cubicBezTo>
                    <a:pt x="155" y="143"/>
                    <a:pt x="392" y="73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7" name="Google Shape;11767;p6"/>
            <p:cNvSpPr/>
            <p:nvPr/>
          </p:nvSpPr>
          <p:spPr>
            <a:xfrm>
              <a:off x="6304536" y="2348917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93" y="27"/>
                  </a:moveTo>
                  <a:cubicBezTo>
                    <a:pt x="241" y="1"/>
                    <a:pt x="1" y="70"/>
                    <a:pt x="103" y="117"/>
                  </a:cubicBezTo>
                  <a:cubicBezTo>
                    <a:pt x="155" y="143"/>
                    <a:pt x="392" y="73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8" name="Google Shape;11768;p6"/>
            <p:cNvSpPr/>
            <p:nvPr/>
          </p:nvSpPr>
          <p:spPr>
            <a:xfrm>
              <a:off x="2325966" y="2341450"/>
              <a:ext cx="25663" cy="8280"/>
            </a:xfrm>
            <a:custGeom>
              <a:avLst/>
              <a:gdLst/>
              <a:ahLst/>
              <a:cxnLst/>
              <a:rect l="l" t="t" r="r" b="b"/>
              <a:pathLst>
                <a:path w="719" h="275" extrusionOk="0">
                  <a:moveTo>
                    <a:pt x="105" y="275"/>
                  </a:moveTo>
                  <a:lnTo>
                    <a:pt x="682" y="275"/>
                  </a:lnTo>
                  <a:cubicBezTo>
                    <a:pt x="653" y="168"/>
                    <a:pt x="718" y="15"/>
                    <a:pt x="490" y="1"/>
                  </a:cubicBezTo>
                  <a:cubicBezTo>
                    <a:pt x="474" y="144"/>
                    <a:pt x="0" y="73"/>
                    <a:pt x="105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9" name="Google Shape;11769;p6"/>
            <p:cNvSpPr/>
            <p:nvPr/>
          </p:nvSpPr>
          <p:spPr>
            <a:xfrm>
              <a:off x="2725286" y="2343467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42" y="0"/>
                    <a:pt x="0" y="70"/>
                    <a:pt x="103" y="117"/>
                  </a:cubicBezTo>
                  <a:cubicBezTo>
                    <a:pt x="156" y="141"/>
                    <a:pt x="396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0" name="Google Shape;11770;p6"/>
            <p:cNvSpPr/>
            <p:nvPr/>
          </p:nvSpPr>
          <p:spPr>
            <a:xfrm>
              <a:off x="4371822" y="2332658"/>
              <a:ext cx="29625" cy="12375"/>
            </a:xfrm>
            <a:custGeom>
              <a:avLst/>
              <a:gdLst/>
              <a:ahLst/>
              <a:cxnLst/>
              <a:rect l="l" t="t" r="r" b="b"/>
              <a:pathLst>
                <a:path w="830" h="411" extrusionOk="0">
                  <a:moveTo>
                    <a:pt x="829" y="384"/>
                  </a:moveTo>
                  <a:lnTo>
                    <a:pt x="829" y="23"/>
                  </a:lnTo>
                  <a:cubicBezTo>
                    <a:pt x="466" y="0"/>
                    <a:pt x="407" y="123"/>
                    <a:pt x="59" y="111"/>
                  </a:cubicBezTo>
                  <a:cubicBezTo>
                    <a:pt x="0" y="352"/>
                    <a:pt x="329" y="410"/>
                    <a:pt x="829" y="3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1" name="Google Shape;11771;p6"/>
            <p:cNvSpPr/>
            <p:nvPr/>
          </p:nvSpPr>
          <p:spPr>
            <a:xfrm>
              <a:off x="1469362" y="2335007"/>
              <a:ext cx="27519" cy="11201"/>
            </a:xfrm>
            <a:custGeom>
              <a:avLst/>
              <a:gdLst/>
              <a:ahLst/>
              <a:cxnLst/>
              <a:rect l="l" t="t" r="r" b="b"/>
              <a:pathLst>
                <a:path w="771" h="372" extrusionOk="0">
                  <a:moveTo>
                    <a:pt x="771" y="306"/>
                  </a:moveTo>
                  <a:lnTo>
                    <a:pt x="771" y="33"/>
                  </a:lnTo>
                  <a:cubicBezTo>
                    <a:pt x="481" y="50"/>
                    <a:pt x="56" y="1"/>
                    <a:pt x="0" y="125"/>
                  </a:cubicBezTo>
                  <a:cubicBezTo>
                    <a:pt x="382" y="127"/>
                    <a:pt x="244" y="371"/>
                    <a:pt x="771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2" name="Google Shape;11772;p6"/>
            <p:cNvSpPr/>
            <p:nvPr/>
          </p:nvSpPr>
          <p:spPr>
            <a:xfrm>
              <a:off x="1909763" y="2324529"/>
              <a:ext cx="41403" cy="16952"/>
            </a:xfrm>
            <a:custGeom>
              <a:avLst/>
              <a:gdLst/>
              <a:ahLst/>
              <a:cxnLst/>
              <a:rect l="l" t="t" r="r" b="b"/>
              <a:pathLst>
                <a:path w="1160" h="563" extrusionOk="0">
                  <a:moveTo>
                    <a:pt x="1" y="199"/>
                  </a:moveTo>
                  <a:cubicBezTo>
                    <a:pt x="212" y="404"/>
                    <a:pt x="525" y="558"/>
                    <a:pt x="1160" y="563"/>
                  </a:cubicBezTo>
                  <a:lnTo>
                    <a:pt x="1160" y="110"/>
                  </a:lnTo>
                  <a:cubicBezTo>
                    <a:pt x="820" y="162"/>
                    <a:pt x="26" y="0"/>
                    <a:pt x="1" y="1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3" name="Google Shape;11773;p6"/>
            <p:cNvSpPr/>
            <p:nvPr/>
          </p:nvSpPr>
          <p:spPr>
            <a:xfrm>
              <a:off x="911712" y="2325071"/>
              <a:ext cx="45901" cy="16741"/>
            </a:xfrm>
            <a:custGeom>
              <a:avLst/>
              <a:gdLst/>
              <a:ahLst/>
              <a:cxnLst/>
              <a:rect l="l" t="t" r="r" b="b"/>
              <a:pathLst>
                <a:path w="1286" h="556" extrusionOk="0">
                  <a:moveTo>
                    <a:pt x="965" y="0"/>
                  </a:moveTo>
                  <a:cubicBezTo>
                    <a:pt x="361" y="16"/>
                    <a:pt x="39" y="168"/>
                    <a:pt x="1" y="453"/>
                  </a:cubicBezTo>
                  <a:cubicBezTo>
                    <a:pt x="365" y="434"/>
                    <a:pt x="426" y="555"/>
                    <a:pt x="774" y="545"/>
                  </a:cubicBezTo>
                  <a:cubicBezTo>
                    <a:pt x="901" y="354"/>
                    <a:pt x="1285" y="141"/>
                    <a:pt x="96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4" name="Google Shape;11774;p6"/>
            <p:cNvSpPr/>
            <p:nvPr/>
          </p:nvSpPr>
          <p:spPr>
            <a:xfrm>
              <a:off x="5668043" y="2330581"/>
              <a:ext cx="14919" cy="9184"/>
            </a:xfrm>
            <a:custGeom>
              <a:avLst/>
              <a:gdLst/>
              <a:ahLst/>
              <a:cxnLst/>
              <a:rect l="l" t="t" r="r" b="b"/>
              <a:pathLst>
                <a:path w="418" h="305" extrusionOk="0">
                  <a:moveTo>
                    <a:pt x="383" y="272"/>
                  </a:moveTo>
                  <a:cubicBezTo>
                    <a:pt x="354" y="165"/>
                    <a:pt x="418" y="15"/>
                    <a:pt x="192" y="0"/>
                  </a:cubicBezTo>
                  <a:cubicBezTo>
                    <a:pt x="179" y="55"/>
                    <a:pt x="163" y="107"/>
                    <a:pt x="0" y="92"/>
                  </a:cubicBezTo>
                  <a:cubicBezTo>
                    <a:pt x="21" y="200"/>
                    <a:pt x="56" y="304"/>
                    <a:pt x="383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5" name="Google Shape;11775;p6"/>
            <p:cNvSpPr/>
            <p:nvPr/>
          </p:nvSpPr>
          <p:spPr>
            <a:xfrm>
              <a:off x="2532550" y="2335278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5" y="24"/>
                  </a:moveTo>
                  <a:cubicBezTo>
                    <a:pt x="243" y="1"/>
                    <a:pt x="0" y="67"/>
                    <a:pt x="102" y="116"/>
                  </a:cubicBezTo>
                  <a:cubicBezTo>
                    <a:pt x="157" y="141"/>
                    <a:pt x="396" y="73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6" name="Google Shape;11776;p6"/>
            <p:cNvSpPr/>
            <p:nvPr/>
          </p:nvSpPr>
          <p:spPr>
            <a:xfrm>
              <a:off x="4174411" y="2330189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5"/>
                  </a:moveTo>
                  <a:cubicBezTo>
                    <a:pt x="192" y="52"/>
                    <a:pt x="38" y="0"/>
                    <a:pt x="1" y="105"/>
                  </a:cubicBezTo>
                  <a:cubicBezTo>
                    <a:pt x="1" y="153"/>
                    <a:pt x="156" y="206"/>
                    <a:pt x="19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7" name="Google Shape;11777;p6"/>
            <p:cNvSpPr/>
            <p:nvPr/>
          </p:nvSpPr>
          <p:spPr>
            <a:xfrm>
              <a:off x="2319256" y="232979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4"/>
                  </a:moveTo>
                  <a:cubicBezTo>
                    <a:pt x="241" y="0"/>
                    <a:pt x="0" y="68"/>
                    <a:pt x="102" y="115"/>
                  </a:cubicBezTo>
                  <a:cubicBezTo>
                    <a:pt x="152" y="141"/>
                    <a:pt x="393" y="73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8" name="Google Shape;11778;p6"/>
            <p:cNvSpPr/>
            <p:nvPr/>
          </p:nvSpPr>
          <p:spPr>
            <a:xfrm>
              <a:off x="3761349" y="2327811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8" y="20"/>
                    <a:pt x="4" y="3"/>
                    <a:pt x="0" y="92"/>
                  </a:cubicBezTo>
                  <a:cubicBezTo>
                    <a:pt x="153" y="70"/>
                    <a:pt x="380" y="88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9" name="Google Shape;11779;p6"/>
            <p:cNvSpPr/>
            <p:nvPr/>
          </p:nvSpPr>
          <p:spPr>
            <a:xfrm>
              <a:off x="4556278" y="2324318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4" y="140"/>
                    <a:pt x="392" y="74"/>
                    <a:pt x="292" y="27"/>
                  </a:cubicBezTo>
                  <a:cubicBezTo>
                    <a:pt x="239" y="1"/>
                    <a:pt x="0" y="69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0" name="Google Shape;11780;p6"/>
            <p:cNvSpPr/>
            <p:nvPr/>
          </p:nvSpPr>
          <p:spPr>
            <a:xfrm>
              <a:off x="3468747" y="2324288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6"/>
                  </a:moveTo>
                  <a:cubicBezTo>
                    <a:pt x="238" y="0"/>
                    <a:pt x="1" y="70"/>
                    <a:pt x="100" y="115"/>
                  </a:cubicBezTo>
                  <a:cubicBezTo>
                    <a:pt x="154" y="141"/>
                    <a:pt x="392" y="75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1" name="Google Shape;11781;p6"/>
            <p:cNvSpPr/>
            <p:nvPr/>
          </p:nvSpPr>
          <p:spPr>
            <a:xfrm>
              <a:off x="7137476" y="2318808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89" y="27"/>
                  </a:moveTo>
                  <a:cubicBezTo>
                    <a:pt x="238" y="1"/>
                    <a:pt x="1" y="71"/>
                    <a:pt x="100" y="117"/>
                  </a:cubicBezTo>
                  <a:cubicBezTo>
                    <a:pt x="152" y="143"/>
                    <a:pt x="390" y="74"/>
                    <a:pt x="289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2" name="Google Shape;11782;p6"/>
            <p:cNvSpPr/>
            <p:nvPr/>
          </p:nvSpPr>
          <p:spPr>
            <a:xfrm>
              <a:off x="2511956" y="2318808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3" y="27"/>
                  </a:moveTo>
                  <a:cubicBezTo>
                    <a:pt x="239" y="1"/>
                    <a:pt x="0" y="71"/>
                    <a:pt x="101" y="117"/>
                  </a:cubicBezTo>
                  <a:cubicBezTo>
                    <a:pt x="153" y="143"/>
                    <a:pt x="394" y="74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3" name="Google Shape;11783;p6"/>
            <p:cNvSpPr/>
            <p:nvPr/>
          </p:nvSpPr>
          <p:spPr>
            <a:xfrm>
              <a:off x="5695419" y="2314111"/>
              <a:ext cx="13920" cy="5510"/>
            </a:xfrm>
            <a:custGeom>
              <a:avLst/>
              <a:gdLst/>
              <a:ahLst/>
              <a:cxnLst/>
              <a:rect l="l" t="t" r="r" b="b"/>
              <a:pathLst>
                <a:path w="390" h="183" extrusionOk="0">
                  <a:moveTo>
                    <a:pt x="1" y="183"/>
                  </a:moveTo>
                  <a:lnTo>
                    <a:pt x="390" y="183"/>
                  </a:lnTo>
                  <a:lnTo>
                    <a:pt x="39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4" name="Google Shape;11784;p6"/>
            <p:cNvSpPr/>
            <p:nvPr/>
          </p:nvSpPr>
          <p:spPr>
            <a:xfrm>
              <a:off x="4542037" y="2303182"/>
              <a:ext cx="26555" cy="12225"/>
            </a:xfrm>
            <a:custGeom>
              <a:avLst/>
              <a:gdLst/>
              <a:ahLst/>
              <a:cxnLst/>
              <a:rect l="l" t="t" r="r" b="b"/>
              <a:pathLst>
                <a:path w="744" h="406" extrusionOk="0">
                  <a:moveTo>
                    <a:pt x="306" y="0"/>
                  </a:moveTo>
                  <a:cubicBezTo>
                    <a:pt x="1" y="136"/>
                    <a:pt x="90" y="405"/>
                    <a:pt x="693" y="363"/>
                  </a:cubicBezTo>
                  <a:cubicBezTo>
                    <a:pt x="744" y="157"/>
                    <a:pt x="646" y="23"/>
                    <a:pt x="3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5" name="Google Shape;11785;p6"/>
            <p:cNvSpPr/>
            <p:nvPr/>
          </p:nvSpPr>
          <p:spPr>
            <a:xfrm>
              <a:off x="3406786" y="2310619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100" y="118"/>
                  </a:moveTo>
                  <a:cubicBezTo>
                    <a:pt x="151" y="144"/>
                    <a:pt x="392" y="73"/>
                    <a:pt x="292" y="26"/>
                  </a:cubicBezTo>
                  <a:cubicBezTo>
                    <a:pt x="242" y="0"/>
                    <a:pt x="1" y="71"/>
                    <a:pt x="100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6" name="Google Shape;11786;p6"/>
            <p:cNvSpPr/>
            <p:nvPr/>
          </p:nvSpPr>
          <p:spPr>
            <a:xfrm>
              <a:off x="7898854" y="2292885"/>
              <a:ext cx="35478" cy="19090"/>
            </a:xfrm>
            <a:custGeom>
              <a:avLst/>
              <a:gdLst/>
              <a:ahLst/>
              <a:cxnLst/>
              <a:rect l="l" t="t" r="r" b="b"/>
              <a:pathLst>
                <a:path w="994" h="634" extrusionOk="0">
                  <a:moveTo>
                    <a:pt x="557" y="615"/>
                  </a:moveTo>
                  <a:cubicBezTo>
                    <a:pt x="507" y="349"/>
                    <a:pt x="994" y="336"/>
                    <a:pt x="944" y="71"/>
                  </a:cubicBezTo>
                  <a:cubicBezTo>
                    <a:pt x="0" y="0"/>
                    <a:pt x="77" y="633"/>
                    <a:pt x="557" y="6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7" name="Google Shape;11787;p6"/>
            <p:cNvSpPr/>
            <p:nvPr/>
          </p:nvSpPr>
          <p:spPr>
            <a:xfrm>
              <a:off x="2732211" y="2307969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99" y="114"/>
                  </a:moveTo>
                  <a:cubicBezTo>
                    <a:pt x="155" y="140"/>
                    <a:pt x="394" y="72"/>
                    <a:pt x="295" y="23"/>
                  </a:cubicBezTo>
                  <a:cubicBezTo>
                    <a:pt x="242" y="1"/>
                    <a:pt x="1" y="67"/>
                    <a:pt x="99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8" name="Google Shape;11788;p6"/>
            <p:cNvSpPr/>
            <p:nvPr/>
          </p:nvSpPr>
          <p:spPr>
            <a:xfrm>
              <a:off x="1926860" y="230790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5"/>
                  </a:moveTo>
                  <a:cubicBezTo>
                    <a:pt x="242" y="0"/>
                    <a:pt x="1" y="69"/>
                    <a:pt x="103" y="116"/>
                  </a:cubicBezTo>
                  <a:cubicBezTo>
                    <a:pt x="157" y="142"/>
                    <a:pt x="395" y="74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9" name="Google Shape;11789;p6"/>
            <p:cNvSpPr/>
            <p:nvPr/>
          </p:nvSpPr>
          <p:spPr>
            <a:xfrm>
              <a:off x="4975336" y="2292252"/>
              <a:ext cx="34086" cy="17193"/>
            </a:xfrm>
            <a:custGeom>
              <a:avLst/>
              <a:gdLst/>
              <a:ahLst/>
              <a:cxnLst/>
              <a:rect l="l" t="t" r="r" b="b"/>
              <a:pathLst>
                <a:path w="955" h="571" extrusionOk="0">
                  <a:moveTo>
                    <a:pt x="700" y="545"/>
                  </a:moveTo>
                  <a:cubicBezTo>
                    <a:pt x="862" y="440"/>
                    <a:pt x="955" y="302"/>
                    <a:pt x="893" y="92"/>
                  </a:cubicBezTo>
                  <a:cubicBezTo>
                    <a:pt x="626" y="94"/>
                    <a:pt x="467" y="47"/>
                    <a:pt x="313" y="0"/>
                  </a:cubicBezTo>
                  <a:cubicBezTo>
                    <a:pt x="1" y="148"/>
                    <a:pt x="83" y="571"/>
                    <a:pt x="700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0" name="Google Shape;11790;p6"/>
            <p:cNvSpPr/>
            <p:nvPr/>
          </p:nvSpPr>
          <p:spPr>
            <a:xfrm>
              <a:off x="2770829" y="2296468"/>
              <a:ext cx="20095" cy="16259"/>
            </a:xfrm>
            <a:custGeom>
              <a:avLst/>
              <a:gdLst/>
              <a:ahLst/>
              <a:cxnLst/>
              <a:rect l="l" t="t" r="r" b="b"/>
              <a:pathLst>
                <a:path w="563" h="540" extrusionOk="0">
                  <a:moveTo>
                    <a:pt x="562" y="405"/>
                  </a:moveTo>
                  <a:lnTo>
                    <a:pt x="562" y="132"/>
                  </a:lnTo>
                  <a:cubicBezTo>
                    <a:pt x="1" y="0"/>
                    <a:pt x="1" y="539"/>
                    <a:pt x="562" y="4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1" name="Google Shape;11791;p6"/>
            <p:cNvSpPr/>
            <p:nvPr/>
          </p:nvSpPr>
          <p:spPr>
            <a:xfrm>
              <a:off x="6573045" y="2302399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2" y="26"/>
                  </a:moveTo>
                  <a:cubicBezTo>
                    <a:pt x="237" y="0"/>
                    <a:pt x="0" y="71"/>
                    <a:pt x="101" y="118"/>
                  </a:cubicBezTo>
                  <a:cubicBezTo>
                    <a:pt x="151" y="143"/>
                    <a:pt x="389" y="75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2" name="Google Shape;11792;p6"/>
            <p:cNvSpPr/>
            <p:nvPr/>
          </p:nvSpPr>
          <p:spPr>
            <a:xfrm>
              <a:off x="2686382" y="2297762"/>
              <a:ext cx="21915" cy="8702"/>
            </a:xfrm>
            <a:custGeom>
              <a:avLst/>
              <a:gdLst/>
              <a:ahLst/>
              <a:cxnLst/>
              <a:rect l="l" t="t" r="r" b="b"/>
              <a:pathLst>
                <a:path w="614" h="289" extrusionOk="0">
                  <a:moveTo>
                    <a:pt x="614" y="272"/>
                  </a:moveTo>
                  <a:lnTo>
                    <a:pt x="614" y="0"/>
                  </a:lnTo>
                  <a:lnTo>
                    <a:pt x="33" y="0"/>
                  </a:lnTo>
                  <a:cubicBezTo>
                    <a:pt x="0" y="199"/>
                    <a:pt x="191" y="289"/>
                    <a:pt x="614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3" name="Google Shape;11793;p6"/>
            <p:cNvSpPr/>
            <p:nvPr/>
          </p:nvSpPr>
          <p:spPr>
            <a:xfrm>
              <a:off x="1888277" y="2294992"/>
              <a:ext cx="14670" cy="9545"/>
            </a:xfrm>
            <a:custGeom>
              <a:avLst/>
              <a:gdLst/>
              <a:ahLst/>
              <a:cxnLst/>
              <a:rect l="l" t="t" r="r" b="b"/>
              <a:pathLst>
                <a:path w="411" h="317" extrusionOk="0">
                  <a:moveTo>
                    <a:pt x="411" y="272"/>
                  </a:moveTo>
                  <a:lnTo>
                    <a:pt x="411" y="90"/>
                  </a:lnTo>
                  <a:cubicBezTo>
                    <a:pt x="220" y="90"/>
                    <a:pt x="184" y="17"/>
                    <a:pt x="26" y="1"/>
                  </a:cubicBezTo>
                  <a:cubicBezTo>
                    <a:pt x="45" y="144"/>
                    <a:pt x="1" y="317"/>
                    <a:pt x="411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4" name="Google Shape;11794;p6"/>
            <p:cNvSpPr/>
            <p:nvPr/>
          </p:nvSpPr>
          <p:spPr>
            <a:xfrm>
              <a:off x="1655173" y="2300412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49" y="71"/>
                    <a:pt x="381" y="90"/>
                    <a:pt x="385" y="1"/>
                  </a:cubicBezTo>
                  <a:cubicBezTo>
                    <a:pt x="235" y="23"/>
                    <a:pt x="5" y="5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5" name="Google Shape;11795;p6"/>
            <p:cNvSpPr/>
            <p:nvPr/>
          </p:nvSpPr>
          <p:spPr>
            <a:xfrm>
              <a:off x="8435017" y="2294661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2" y="103"/>
                  </a:moveTo>
                  <a:cubicBezTo>
                    <a:pt x="193" y="52"/>
                    <a:pt x="37" y="0"/>
                    <a:pt x="0" y="103"/>
                  </a:cubicBezTo>
                  <a:cubicBezTo>
                    <a:pt x="0" y="153"/>
                    <a:pt x="158" y="205"/>
                    <a:pt x="19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6" name="Google Shape;11796;p6"/>
            <p:cNvSpPr/>
            <p:nvPr/>
          </p:nvSpPr>
          <p:spPr>
            <a:xfrm>
              <a:off x="7502282" y="2296919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8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2" y="142"/>
                    <a:pt x="389" y="74"/>
                    <a:pt x="291" y="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7" name="Google Shape;11797;p6"/>
            <p:cNvSpPr/>
            <p:nvPr/>
          </p:nvSpPr>
          <p:spPr>
            <a:xfrm>
              <a:off x="2343419" y="2294842"/>
              <a:ext cx="20737" cy="5811"/>
            </a:xfrm>
            <a:custGeom>
              <a:avLst/>
              <a:gdLst/>
              <a:ahLst/>
              <a:cxnLst/>
              <a:rect l="l" t="t" r="r" b="b"/>
              <a:pathLst>
                <a:path w="581" h="193" extrusionOk="0">
                  <a:moveTo>
                    <a:pt x="1" y="186"/>
                  </a:moveTo>
                  <a:cubicBezTo>
                    <a:pt x="334" y="193"/>
                    <a:pt x="497" y="118"/>
                    <a:pt x="580" y="5"/>
                  </a:cubicBezTo>
                  <a:cubicBezTo>
                    <a:pt x="250" y="1"/>
                    <a:pt x="87" y="75"/>
                    <a:pt x="1" y="18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8" name="Google Shape;11798;p6"/>
            <p:cNvSpPr/>
            <p:nvPr/>
          </p:nvSpPr>
          <p:spPr>
            <a:xfrm>
              <a:off x="2708261" y="2289543"/>
              <a:ext cx="20737" cy="8160"/>
            </a:xfrm>
            <a:custGeom>
              <a:avLst/>
              <a:gdLst/>
              <a:ahLst/>
              <a:cxnLst/>
              <a:rect l="l" t="t" r="r" b="b"/>
              <a:pathLst>
                <a:path w="581" h="271" extrusionOk="0">
                  <a:moveTo>
                    <a:pt x="580" y="92"/>
                  </a:moveTo>
                  <a:cubicBezTo>
                    <a:pt x="385" y="92"/>
                    <a:pt x="351" y="19"/>
                    <a:pt x="194" y="0"/>
                  </a:cubicBezTo>
                  <a:cubicBezTo>
                    <a:pt x="194" y="92"/>
                    <a:pt x="37" y="107"/>
                    <a:pt x="1" y="182"/>
                  </a:cubicBezTo>
                  <a:cubicBezTo>
                    <a:pt x="194" y="182"/>
                    <a:pt x="231" y="255"/>
                    <a:pt x="386" y="271"/>
                  </a:cubicBezTo>
                  <a:cubicBezTo>
                    <a:pt x="385" y="182"/>
                    <a:pt x="543" y="165"/>
                    <a:pt x="58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9" name="Google Shape;11799;p6"/>
            <p:cNvSpPr/>
            <p:nvPr/>
          </p:nvSpPr>
          <p:spPr>
            <a:xfrm>
              <a:off x="6184611" y="2282046"/>
              <a:ext cx="26555" cy="15266"/>
            </a:xfrm>
            <a:custGeom>
              <a:avLst/>
              <a:gdLst/>
              <a:ahLst/>
              <a:cxnLst/>
              <a:rect l="l" t="t" r="r" b="b"/>
              <a:pathLst>
                <a:path w="744" h="507" extrusionOk="0">
                  <a:moveTo>
                    <a:pt x="1" y="73"/>
                  </a:moveTo>
                  <a:lnTo>
                    <a:pt x="1" y="437"/>
                  </a:lnTo>
                  <a:cubicBezTo>
                    <a:pt x="744" y="507"/>
                    <a:pt x="744" y="0"/>
                    <a:pt x="1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0" name="Google Shape;11800;p6"/>
            <p:cNvSpPr/>
            <p:nvPr/>
          </p:nvSpPr>
          <p:spPr>
            <a:xfrm>
              <a:off x="5555185" y="2278583"/>
              <a:ext cx="35228" cy="16410"/>
            </a:xfrm>
            <a:custGeom>
              <a:avLst/>
              <a:gdLst/>
              <a:ahLst/>
              <a:cxnLst/>
              <a:rect l="l" t="t" r="r" b="b"/>
              <a:pathLst>
                <a:path w="987" h="545" extrusionOk="0">
                  <a:moveTo>
                    <a:pt x="847" y="0"/>
                  </a:moveTo>
                  <a:lnTo>
                    <a:pt x="75" y="0"/>
                  </a:lnTo>
                  <a:cubicBezTo>
                    <a:pt x="1" y="307"/>
                    <a:pt x="409" y="387"/>
                    <a:pt x="653" y="545"/>
                  </a:cubicBezTo>
                  <a:cubicBezTo>
                    <a:pt x="651" y="332"/>
                    <a:pt x="986" y="278"/>
                    <a:pt x="84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1" name="Google Shape;11801;p6"/>
            <p:cNvSpPr/>
            <p:nvPr/>
          </p:nvSpPr>
          <p:spPr>
            <a:xfrm>
              <a:off x="2959425" y="2286050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3" y="25"/>
                  </a:moveTo>
                  <a:cubicBezTo>
                    <a:pt x="239" y="0"/>
                    <a:pt x="1" y="69"/>
                    <a:pt x="99" y="116"/>
                  </a:cubicBezTo>
                  <a:cubicBezTo>
                    <a:pt x="151" y="141"/>
                    <a:pt x="390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2" name="Google Shape;11802;p6"/>
            <p:cNvSpPr/>
            <p:nvPr/>
          </p:nvSpPr>
          <p:spPr>
            <a:xfrm>
              <a:off x="7643444" y="2278583"/>
              <a:ext cx="20773" cy="8250"/>
            </a:xfrm>
            <a:custGeom>
              <a:avLst/>
              <a:gdLst/>
              <a:ahLst/>
              <a:cxnLst/>
              <a:rect l="l" t="t" r="r" b="b"/>
              <a:pathLst>
                <a:path w="582" h="274" extrusionOk="0">
                  <a:moveTo>
                    <a:pt x="581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1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3" name="Google Shape;11803;p6"/>
            <p:cNvSpPr/>
            <p:nvPr/>
          </p:nvSpPr>
          <p:spPr>
            <a:xfrm>
              <a:off x="8324872" y="2278222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5" y="104"/>
                  </a:moveTo>
                  <a:cubicBezTo>
                    <a:pt x="196" y="53"/>
                    <a:pt x="38" y="0"/>
                    <a:pt x="0" y="104"/>
                  </a:cubicBezTo>
                  <a:cubicBezTo>
                    <a:pt x="0" y="155"/>
                    <a:pt x="156" y="208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4" name="Google Shape;11804;p6"/>
            <p:cNvSpPr/>
            <p:nvPr/>
          </p:nvSpPr>
          <p:spPr>
            <a:xfrm>
              <a:off x="5134343" y="227509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2" y="116"/>
                  </a:moveTo>
                  <a:cubicBezTo>
                    <a:pt x="155" y="142"/>
                    <a:pt x="394" y="72"/>
                    <a:pt x="296" y="26"/>
                  </a:cubicBezTo>
                  <a:cubicBezTo>
                    <a:pt x="243" y="0"/>
                    <a:pt x="1" y="71"/>
                    <a:pt x="102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5" name="Google Shape;11805;p6"/>
            <p:cNvSpPr/>
            <p:nvPr/>
          </p:nvSpPr>
          <p:spPr>
            <a:xfrm>
              <a:off x="1391232" y="2252630"/>
              <a:ext cx="52290" cy="28063"/>
            </a:xfrm>
            <a:custGeom>
              <a:avLst/>
              <a:gdLst/>
              <a:ahLst/>
              <a:cxnLst/>
              <a:rect l="l" t="t" r="r" b="b"/>
              <a:pathLst>
                <a:path w="1465" h="932" extrusionOk="0">
                  <a:moveTo>
                    <a:pt x="451" y="592"/>
                  </a:moveTo>
                  <a:cubicBezTo>
                    <a:pt x="588" y="703"/>
                    <a:pt x="338" y="931"/>
                    <a:pt x="838" y="864"/>
                  </a:cubicBezTo>
                  <a:cubicBezTo>
                    <a:pt x="1465" y="635"/>
                    <a:pt x="635" y="1"/>
                    <a:pt x="66" y="319"/>
                  </a:cubicBezTo>
                  <a:cubicBezTo>
                    <a:pt x="0" y="498"/>
                    <a:pt x="337" y="495"/>
                    <a:pt x="451" y="5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6" name="Google Shape;11806;p6"/>
            <p:cNvSpPr/>
            <p:nvPr/>
          </p:nvSpPr>
          <p:spPr>
            <a:xfrm>
              <a:off x="7058312" y="2270394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1" y="182"/>
                  </a:moveTo>
                  <a:lnTo>
                    <a:pt x="387" y="182"/>
                  </a:lnTo>
                  <a:lnTo>
                    <a:pt x="387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7" name="Google Shape;11807;p6"/>
            <p:cNvSpPr/>
            <p:nvPr/>
          </p:nvSpPr>
          <p:spPr>
            <a:xfrm>
              <a:off x="2972631" y="2267684"/>
              <a:ext cx="29482" cy="9846"/>
            </a:xfrm>
            <a:custGeom>
              <a:avLst/>
              <a:gdLst/>
              <a:ahLst/>
              <a:cxnLst/>
              <a:rect l="l" t="t" r="r" b="b"/>
              <a:pathLst>
                <a:path w="826" h="327" extrusionOk="0">
                  <a:moveTo>
                    <a:pt x="693" y="272"/>
                  </a:moveTo>
                  <a:cubicBezTo>
                    <a:pt x="825" y="28"/>
                    <a:pt x="295" y="96"/>
                    <a:pt x="114" y="1"/>
                  </a:cubicBezTo>
                  <a:cubicBezTo>
                    <a:pt x="0" y="236"/>
                    <a:pt x="191" y="327"/>
                    <a:pt x="693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8" name="Google Shape;11808;p6"/>
            <p:cNvSpPr/>
            <p:nvPr/>
          </p:nvSpPr>
          <p:spPr>
            <a:xfrm>
              <a:off x="1665346" y="2272411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100" y="115"/>
                  </a:moveTo>
                  <a:cubicBezTo>
                    <a:pt x="151" y="140"/>
                    <a:pt x="391" y="72"/>
                    <a:pt x="293" y="24"/>
                  </a:cubicBezTo>
                  <a:cubicBezTo>
                    <a:pt x="240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9" name="Google Shape;11809;p6"/>
            <p:cNvSpPr/>
            <p:nvPr/>
          </p:nvSpPr>
          <p:spPr>
            <a:xfrm>
              <a:off x="2873479" y="2267323"/>
              <a:ext cx="6996" cy="6173"/>
            </a:xfrm>
            <a:custGeom>
              <a:avLst/>
              <a:gdLst/>
              <a:ahLst/>
              <a:cxnLst/>
              <a:rect l="l" t="t" r="r" b="b"/>
              <a:pathLst>
                <a:path w="196" h="205" extrusionOk="0">
                  <a:moveTo>
                    <a:pt x="192" y="104"/>
                  </a:moveTo>
                  <a:cubicBezTo>
                    <a:pt x="195" y="53"/>
                    <a:pt x="37" y="1"/>
                    <a:pt x="1" y="104"/>
                  </a:cubicBezTo>
                  <a:cubicBezTo>
                    <a:pt x="1" y="152"/>
                    <a:pt x="155" y="205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0" name="Google Shape;11810;p6"/>
            <p:cNvSpPr/>
            <p:nvPr/>
          </p:nvSpPr>
          <p:spPr>
            <a:xfrm>
              <a:off x="1059655" y="2269641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5" y="27"/>
                  </a:moveTo>
                  <a:cubicBezTo>
                    <a:pt x="238" y="1"/>
                    <a:pt x="0" y="70"/>
                    <a:pt x="101" y="116"/>
                  </a:cubicBezTo>
                  <a:cubicBezTo>
                    <a:pt x="152" y="141"/>
                    <a:pt x="393" y="73"/>
                    <a:pt x="295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1" name="Google Shape;11811;p6"/>
            <p:cNvSpPr/>
            <p:nvPr/>
          </p:nvSpPr>
          <p:spPr>
            <a:xfrm>
              <a:off x="715550" y="2269641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8" y="116"/>
                  </a:moveTo>
                  <a:cubicBezTo>
                    <a:pt x="151" y="141"/>
                    <a:pt x="392" y="73"/>
                    <a:pt x="291" y="27"/>
                  </a:cubicBezTo>
                  <a:cubicBezTo>
                    <a:pt x="239" y="1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2" name="Google Shape;11812;p6"/>
            <p:cNvSpPr/>
            <p:nvPr/>
          </p:nvSpPr>
          <p:spPr>
            <a:xfrm>
              <a:off x="546977" y="2261451"/>
              <a:ext cx="28411" cy="11683"/>
            </a:xfrm>
            <a:custGeom>
              <a:avLst/>
              <a:gdLst/>
              <a:ahLst/>
              <a:cxnLst/>
              <a:rect l="l" t="t" r="r" b="b"/>
              <a:pathLst>
                <a:path w="796" h="388" extrusionOk="0">
                  <a:moveTo>
                    <a:pt x="770" y="25"/>
                  </a:moveTo>
                  <a:cubicBezTo>
                    <a:pt x="333" y="0"/>
                    <a:pt x="47" y="46"/>
                    <a:pt x="0" y="208"/>
                  </a:cubicBezTo>
                  <a:cubicBezTo>
                    <a:pt x="277" y="229"/>
                    <a:pt x="325" y="355"/>
                    <a:pt x="580" y="388"/>
                  </a:cubicBezTo>
                  <a:cubicBezTo>
                    <a:pt x="536" y="217"/>
                    <a:pt x="795" y="188"/>
                    <a:pt x="77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3" name="Google Shape;11813;p6"/>
            <p:cNvSpPr/>
            <p:nvPr/>
          </p:nvSpPr>
          <p:spPr>
            <a:xfrm>
              <a:off x="2143902" y="2260157"/>
              <a:ext cx="38798" cy="12586"/>
            </a:xfrm>
            <a:custGeom>
              <a:avLst/>
              <a:gdLst/>
              <a:ahLst/>
              <a:cxnLst/>
              <a:rect l="l" t="t" r="r" b="b"/>
              <a:pathLst>
                <a:path w="1087" h="418" extrusionOk="0">
                  <a:moveTo>
                    <a:pt x="963" y="342"/>
                  </a:moveTo>
                  <a:cubicBezTo>
                    <a:pt x="1086" y="121"/>
                    <a:pt x="44" y="0"/>
                    <a:pt x="0" y="159"/>
                  </a:cubicBezTo>
                  <a:cubicBezTo>
                    <a:pt x="368" y="196"/>
                    <a:pt x="349" y="418"/>
                    <a:pt x="963" y="3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4" name="Google Shape;11814;p6"/>
            <p:cNvSpPr/>
            <p:nvPr/>
          </p:nvSpPr>
          <p:spPr>
            <a:xfrm>
              <a:off x="8717161" y="2264944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7" y="0"/>
                  </a:moveTo>
                  <a:cubicBezTo>
                    <a:pt x="237" y="21"/>
                    <a:pt x="7" y="3"/>
                    <a:pt x="0" y="92"/>
                  </a:cubicBezTo>
                  <a:cubicBezTo>
                    <a:pt x="152" y="69"/>
                    <a:pt x="382" y="88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5" name="Google Shape;11815;p6"/>
            <p:cNvSpPr/>
            <p:nvPr/>
          </p:nvSpPr>
          <p:spPr>
            <a:xfrm>
              <a:off x="270687" y="2262174"/>
              <a:ext cx="21665" cy="6413"/>
            </a:xfrm>
            <a:custGeom>
              <a:avLst/>
              <a:gdLst/>
              <a:ahLst/>
              <a:cxnLst/>
              <a:rect l="l" t="t" r="r" b="b"/>
              <a:pathLst>
                <a:path w="607" h="213" extrusionOk="0">
                  <a:moveTo>
                    <a:pt x="606" y="1"/>
                  </a:moveTo>
                  <a:lnTo>
                    <a:pt x="27" y="1"/>
                  </a:lnTo>
                  <a:cubicBezTo>
                    <a:pt x="1" y="164"/>
                    <a:pt x="217" y="212"/>
                    <a:pt x="606" y="1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6" name="Google Shape;11816;p6"/>
            <p:cNvSpPr/>
            <p:nvPr/>
          </p:nvSpPr>
          <p:spPr>
            <a:xfrm>
              <a:off x="5640453" y="2256333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4" y="104"/>
                  </a:moveTo>
                  <a:cubicBezTo>
                    <a:pt x="194" y="53"/>
                    <a:pt x="37" y="0"/>
                    <a:pt x="1" y="104"/>
                  </a:cubicBezTo>
                  <a:cubicBezTo>
                    <a:pt x="1" y="156"/>
                    <a:pt x="156" y="208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7" name="Google Shape;11817;p6"/>
            <p:cNvSpPr/>
            <p:nvPr/>
          </p:nvSpPr>
          <p:spPr>
            <a:xfrm>
              <a:off x="4766253" y="2256724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8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8" name="Google Shape;11818;p6"/>
            <p:cNvSpPr/>
            <p:nvPr/>
          </p:nvSpPr>
          <p:spPr>
            <a:xfrm>
              <a:off x="2491184" y="2243206"/>
              <a:ext cx="40404" cy="18548"/>
            </a:xfrm>
            <a:custGeom>
              <a:avLst/>
              <a:gdLst/>
              <a:ahLst/>
              <a:cxnLst/>
              <a:rect l="l" t="t" r="r" b="b"/>
              <a:pathLst>
                <a:path w="1132" h="616" extrusionOk="0">
                  <a:moveTo>
                    <a:pt x="1069" y="449"/>
                  </a:moveTo>
                  <a:cubicBezTo>
                    <a:pt x="1132" y="0"/>
                    <a:pt x="0" y="211"/>
                    <a:pt x="103" y="540"/>
                  </a:cubicBezTo>
                  <a:cubicBezTo>
                    <a:pt x="647" y="615"/>
                    <a:pt x="602" y="412"/>
                    <a:pt x="1069" y="4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9" name="Google Shape;11819;p6"/>
            <p:cNvSpPr/>
            <p:nvPr/>
          </p:nvSpPr>
          <p:spPr>
            <a:xfrm>
              <a:off x="151012" y="2255942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4" y="26"/>
                  </a:moveTo>
                  <a:cubicBezTo>
                    <a:pt x="240" y="0"/>
                    <a:pt x="0" y="71"/>
                    <a:pt x="102" y="117"/>
                  </a:cubicBezTo>
                  <a:cubicBezTo>
                    <a:pt x="156" y="143"/>
                    <a:pt x="396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0" name="Google Shape;11820;p6"/>
            <p:cNvSpPr/>
            <p:nvPr/>
          </p:nvSpPr>
          <p:spPr>
            <a:xfrm>
              <a:off x="7719075" y="2251275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8" y="0"/>
                  </a:moveTo>
                  <a:lnTo>
                    <a:pt x="0" y="0"/>
                  </a:lnTo>
                  <a:lnTo>
                    <a:pt x="0" y="181"/>
                  </a:lnTo>
                  <a:lnTo>
                    <a:pt x="388" y="18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1" name="Google Shape;11821;p6"/>
            <p:cNvSpPr/>
            <p:nvPr/>
          </p:nvSpPr>
          <p:spPr>
            <a:xfrm>
              <a:off x="5279002" y="2253232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1" y="25"/>
                  </a:moveTo>
                  <a:cubicBezTo>
                    <a:pt x="238" y="0"/>
                    <a:pt x="1" y="69"/>
                    <a:pt x="100" y="116"/>
                  </a:cubicBezTo>
                  <a:cubicBezTo>
                    <a:pt x="152" y="143"/>
                    <a:pt x="390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2" name="Google Shape;11822;p6"/>
            <p:cNvSpPr/>
            <p:nvPr/>
          </p:nvSpPr>
          <p:spPr>
            <a:xfrm>
              <a:off x="4700580" y="2243055"/>
              <a:ext cx="28161" cy="13700"/>
            </a:xfrm>
            <a:custGeom>
              <a:avLst/>
              <a:gdLst/>
              <a:ahLst/>
              <a:cxnLst/>
              <a:rect l="l" t="t" r="r" b="b"/>
              <a:pathLst>
                <a:path w="789" h="455" extrusionOk="0">
                  <a:moveTo>
                    <a:pt x="489" y="454"/>
                  </a:moveTo>
                  <a:cubicBezTo>
                    <a:pt x="754" y="338"/>
                    <a:pt x="788" y="9"/>
                    <a:pt x="297" y="0"/>
                  </a:cubicBezTo>
                  <a:cubicBezTo>
                    <a:pt x="35" y="116"/>
                    <a:pt x="1" y="447"/>
                    <a:pt x="489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3" name="Google Shape;11823;p6"/>
            <p:cNvSpPr/>
            <p:nvPr/>
          </p:nvSpPr>
          <p:spPr>
            <a:xfrm>
              <a:off x="7268215" y="2242272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98" y="116"/>
                  </a:moveTo>
                  <a:cubicBezTo>
                    <a:pt x="152" y="142"/>
                    <a:pt x="393" y="72"/>
                    <a:pt x="293" y="26"/>
                  </a:cubicBezTo>
                  <a:cubicBezTo>
                    <a:pt x="238" y="0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4" name="Google Shape;11824;p6"/>
            <p:cNvSpPr/>
            <p:nvPr/>
          </p:nvSpPr>
          <p:spPr>
            <a:xfrm>
              <a:off x="3417280" y="2237545"/>
              <a:ext cx="34408" cy="9033"/>
            </a:xfrm>
            <a:custGeom>
              <a:avLst/>
              <a:gdLst/>
              <a:ahLst/>
              <a:cxnLst/>
              <a:rect l="l" t="t" r="r" b="b"/>
              <a:pathLst>
                <a:path w="964" h="300" extrusionOk="0">
                  <a:moveTo>
                    <a:pt x="192" y="273"/>
                  </a:moveTo>
                  <a:cubicBezTo>
                    <a:pt x="631" y="299"/>
                    <a:pt x="918" y="252"/>
                    <a:pt x="964" y="92"/>
                  </a:cubicBezTo>
                  <a:cubicBezTo>
                    <a:pt x="621" y="114"/>
                    <a:pt x="0" y="0"/>
                    <a:pt x="192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5" name="Google Shape;11825;p6"/>
            <p:cNvSpPr/>
            <p:nvPr/>
          </p:nvSpPr>
          <p:spPr>
            <a:xfrm>
              <a:off x="2484473" y="224227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1" y="26"/>
                  </a:moveTo>
                  <a:cubicBezTo>
                    <a:pt x="238" y="0"/>
                    <a:pt x="0" y="69"/>
                    <a:pt x="98" y="116"/>
                  </a:cubicBezTo>
                  <a:cubicBezTo>
                    <a:pt x="153" y="142"/>
                    <a:pt x="392" y="74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6" name="Google Shape;11826;p6"/>
            <p:cNvSpPr/>
            <p:nvPr/>
          </p:nvSpPr>
          <p:spPr>
            <a:xfrm>
              <a:off x="1868539" y="2239984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3" y="102"/>
                  </a:moveTo>
                  <a:cubicBezTo>
                    <a:pt x="0" y="152"/>
                    <a:pt x="157" y="205"/>
                    <a:pt x="194" y="102"/>
                  </a:cubicBezTo>
                  <a:cubicBezTo>
                    <a:pt x="194" y="53"/>
                    <a:pt x="38" y="0"/>
                    <a:pt x="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7" name="Google Shape;11827;p6"/>
            <p:cNvSpPr/>
            <p:nvPr/>
          </p:nvSpPr>
          <p:spPr>
            <a:xfrm>
              <a:off x="6504231" y="2239502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3" y="27"/>
                  </a:moveTo>
                  <a:cubicBezTo>
                    <a:pt x="239" y="1"/>
                    <a:pt x="0" y="70"/>
                    <a:pt x="101" y="118"/>
                  </a:cubicBezTo>
                  <a:cubicBezTo>
                    <a:pt x="153" y="143"/>
                    <a:pt x="391" y="75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8" name="Google Shape;11828;p6"/>
            <p:cNvSpPr/>
            <p:nvPr/>
          </p:nvSpPr>
          <p:spPr>
            <a:xfrm>
              <a:off x="5921634" y="2233210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2" y="236"/>
                  </a:moveTo>
                  <a:cubicBezTo>
                    <a:pt x="251" y="142"/>
                    <a:pt x="72" y="1"/>
                    <a:pt x="29" y="144"/>
                  </a:cubicBezTo>
                  <a:cubicBezTo>
                    <a:pt x="0" y="241"/>
                    <a:pt x="180" y="379"/>
                    <a:pt x="222" y="2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9" name="Google Shape;11829;p6"/>
            <p:cNvSpPr/>
            <p:nvPr/>
          </p:nvSpPr>
          <p:spPr>
            <a:xfrm>
              <a:off x="54644" y="2236823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5" y="24"/>
                  </a:moveTo>
                  <a:cubicBezTo>
                    <a:pt x="242" y="1"/>
                    <a:pt x="1" y="69"/>
                    <a:pt x="103" y="116"/>
                  </a:cubicBezTo>
                  <a:cubicBezTo>
                    <a:pt x="157" y="141"/>
                    <a:pt x="395" y="73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0" name="Google Shape;11830;p6"/>
            <p:cNvSpPr/>
            <p:nvPr/>
          </p:nvSpPr>
          <p:spPr>
            <a:xfrm>
              <a:off x="4532257" y="2234866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7" y="22"/>
                    <a:pt x="7" y="3"/>
                    <a:pt x="1" y="92"/>
                  </a:cubicBezTo>
                  <a:cubicBezTo>
                    <a:pt x="150" y="70"/>
                    <a:pt x="383" y="88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1" name="Google Shape;11831;p6"/>
            <p:cNvSpPr/>
            <p:nvPr/>
          </p:nvSpPr>
          <p:spPr>
            <a:xfrm>
              <a:off x="6700358" y="2226315"/>
              <a:ext cx="6996" cy="6142"/>
            </a:xfrm>
            <a:custGeom>
              <a:avLst/>
              <a:gdLst/>
              <a:ahLst/>
              <a:cxnLst/>
              <a:rect l="l" t="t" r="r" b="b"/>
              <a:pathLst>
                <a:path w="196" h="204" extrusionOk="0">
                  <a:moveTo>
                    <a:pt x="195" y="103"/>
                  </a:moveTo>
                  <a:cubicBezTo>
                    <a:pt x="195" y="52"/>
                    <a:pt x="40" y="0"/>
                    <a:pt x="4" y="103"/>
                  </a:cubicBezTo>
                  <a:cubicBezTo>
                    <a:pt x="1" y="152"/>
                    <a:pt x="160" y="204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2" name="Google Shape;11832;p6"/>
            <p:cNvSpPr/>
            <p:nvPr/>
          </p:nvSpPr>
          <p:spPr>
            <a:xfrm>
              <a:off x="4645722" y="2228663"/>
              <a:ext cx="13991" cy="4185"/>
            </a:xfrm>
            <a:custGeom>
              <a:avLst/>
              <a:gdLst/>
              <a:ahLst/>
              <a:cxnLst/>
              <a:rect l="l" t="t" r="r" b="b"/>
              <a:pathLst>
                <a:path w="392" h="139" extrusionOk="0">
                  <a:moveTo>
                    <a:pt x="294" y="25"/>
                  </a:moveTo>
                  <a:cubicBezTo>
                    <a:pt x="240" y="0"/>
                    <a:pt x="0" y="70"/>
                    <a:pt x="102" y="115"/>
                  </a:cubicBezTo>
                  <a:cubicBezTo>
                    <a:pt x="154" y="139"/>
                    <a:pt x="392" y="71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3" name="Google Shape;11833;p6"/>
            <p:cNvSpPr/>
            <p:nvPr/>
          </p:nvSpPr>
          <p:spPr>
            <a:xfrm>
              <a:off x="2680707" y="2223906"/>
              <a:ext cx="15027" cy="9274"/>
            </a:xfrm>
            <a:custGeom>
              <a:avLst/>
              <a:gdLst/>
              <a:ahLst/>
              <a:cxnLst/>
              <a:rect l="l" t="t" r="r" b="b"/>
              <a:pathLst>
                <a:path w="421" h="308" extrusionOk="0">
                  <a:moveTo>
                    <a:pt x="387" y="273"/>
                  </a:moveTo>
                  <a:cubicBezTo>
                    <a:pt x="355" y="165"/>
                    <a:pt x="420" y="15"/>
                    <a:pt x="192" y="0"/>
                  </a:cubicBezTo>
                  <a:cubicBezTo>
                    <a:pt x="183" y="55"/>
                    <a:pt x="165" y="108"/>
                    <a:pt x="0" y="92"/>
                  </a:cubicBezTo>
                  <a:cubicBezTo>
                    <a:pt x="24" y="203"/>
                    <a:pt x="59" y="307"/>
                    <a:pt x="387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4" name="Google Shape;11834;p6"/>
            <p:cNvSpPr/>
            <p:nvPr/>
          </p:nvSpPr>
          <p:spPr>
            <a:xfrm>
              <a:off x="2611822" y="2229416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0"/>
                  </a:moveTo>
                  <a:cubicBezTo>
                    <a:pt x="240" y="20"/>
                    <a:pt x="6" y="3"/>
                    <a:pt x="1" y="90"/>
                  </a:cubicBezTo>
                  <a:cubicBezTo>
                    <a:pt x="152" y="71"/>
                    <a:pt x="383" y="88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5" name="Google Shape;11835;p6"/>
            <p:cNvSpPr/>
            <p:nvPr/>
          </p:nvSpPr>
          <p:spPr>
            <a:xfrm>
              <a:off x="2570598" y="2217644"/>
              <a:ext cx="30517" cy="11803"/>
            </a:xfrm>
            <a:custGeom>
              <a:avLst/>
              <a:gdLst/>
              <a:ahLst/>
              <a:cxnLst/>
              <a:rect l="l" t="t" r="r" b="b"/>
              <a:pathLst>
                <a:path w="855" h="392" extrusionOk="0">
                  <a:moveTo>
                    <a:pt x="771" y="27"/>
                  </a:moveTo>
                  <a:cubicBezTo>
                    <a:pt x="333" y="1"/>
                    <a:pt x="48" y="48"/>
                    <a:pt x="1" y="208"/>
                  </a:cubicBezTo>
                  <a:cubicBezTo>
                    <a:pt x="275" y="229"/>
                    <a:pt x="326" y="359"/>
                    <a:pt x="579" y="391"/>
                  </a:cubicBezTo>
                  <a:cubicBezTo>
                    <a:pt x="639" y="269"/>
                    <a:pt x="854" y="216"/>
                    <a:pt x="77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6" name="Google Shape;11836;p6"/>
            <p:cNvSpPr/>
            <p:nvPr/>
          </p:nvSpPr>
          <p:spPr>
            <a:xfrm>
              <a:off x="4074474" y="221770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98" y="115"/>
                  </a:moveTo>
                  <a:cubicBezTo>
                    <a:pt x="152" y="141"/>
                    <a:pt x="391" y="71"/>
                    <a:pt x="293" y="25"/>
                  </a:cubicBezTo>
                  <a:cubicBezTo>
                    <a:pt x="241" y="0"/>
                    <a:pt x="1" y="69"/>
                    <a:pt x="98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7" name="Google Shape;11837;p6"/>
            <p:cNvSpPr/>
            <p:nvPr/>
          </p:nvSpPr>
          <p:spPr>
            <a:xfrm>
              <a:off x="7264896" y="2212344"/>
              <a:ext cx="13777" cy="6835"/>
            </a:xfrm>
            <a:custGeom>
              <a:avLst/>
              <a:gdLst/>
              <a:ahLst/>
              <a:cxnLst/>
              <a:rect l="l" t="t" r="r" b="b"/>
              <a:pathLst>
                <a:path w="386" h="227" extrusionOk="0">
                  <a:moveTo>
                    <a:pt x="386" y="112"/>
                  </a:moveTo>
                  <a:cubicBezTo>
                    <a:pt x="344" y="1"/>
                    <a:pt x="172" y="57"/>
                    <a:pt x="1" y="112"/>
                  </a:cubicBezTo>
                  <a:cubicBezTo>
                    <a:pt x="2" y="203"/>
                    <a:pt x="340" y="227"/>
                    <a:pt x="386" y="1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8" name="Google Shape;11838;p6"/>
            <p:cNvSpPr/>
            <p:nvPr/>
          </p:nvSpPr>
          <p:spPr>
            <a:xfrm>
              <a:off x="5987913" y="221228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3" y="24"/>
                  </a:moveTo>
                  <a:cubicBezTo>
                    <a:pt x="238" y="0"/>
                    <a:pt x="1" y="68"/>
                    <a:pt x="101" y="115"/>
                  </a:cubicBezTo>
                  <a:cubicBezTo>
                    <a:pt x="153" y="140"/>
                    <a:pt x="394" y="69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9" name="Google Shape;11839;p6"/>
            <p:cNvSpPr/>
            <p:nvPr/>
          </p:nvSpPr>
          <p:spPr>
            <a:xfrm>
              <a:off x="2952037" y="2204727"/>
              <a:ext cx="26698" cy="12285"/>
            </a:xfrm>
            <a:custGeom>
              <a:avLst/>
              <a:gdLst/>
              <a:ahLst/>
              <a:cxnLst/>
              <a:rect l="l" t="t" r="r" b="b"/>
              <a:pathLst>
                <a:path w="748" h="408" extrusionOk="0">
                  <a:moveTo>
                    <a:pt x="691" y="365"/>
                  </a:moveTo>
                  <a:cubicBezTo>
                    <a:pt x="747" y="157"/>
                    <a:pt x="645" y="24"/>
                    <a:pt x="306" y="0"/>
                  </a:cubicBezTo>
                  <a:cubicBezTo>
                    <a:pt x="0" y="136"/>
                    <a:pt x="89" y="408"/>
                    <a:pt x="691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0" name="Google Shape;11840;p6"/>
            <p:cNvSpPr/>
            <p:nvPr/>
          </p:nvSpPr>
          <p:spPr>
            <a:xfrm>
              <a:off x="2170992" y="2199277"/>
              <a:ext cx="38584" cy="16440"/>
            </a:xfrm>
            <a:custGeom>
              <a:avLst/>
              <a:gdLst/>
              <a:ahLst/>
              <a:cxnLst/>
              <a:rect l="l" t="t" r="r" b="b"/>
              <a:pathLst>
                <a:path w="1081" h="546" extrusionOk="0">
                  <a:moveTo>
                    <a:pt x="589" y="546"/>
                  </a:moveTo>
                  <a:cubicBezTo>
                    <a:pt x="609" y="402"/>
                    <a:pt x="1080" y="474"/>
                    <a:pt x="973" y="272"/>
                  </a:cubicBezTo>
                  <a:cubicBezTo>
                    <a:pt x="625" y="195"/>
                    <a:pt x="445" y="38"/>
                    <a:pt x="11" y="0"/>
                  </a:cubicBezTo>
                  <a:cubicBezTo>
                    <a:pt x="1" y="278"/>
                    <a:pt x="186" y="465"/>
                    <a:pt x="589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1" name="Google Shape;11841;p6"/>
            <p:cNvSpPr/>
            <p:nvPr/>
          </p:nvSpPr>
          <p:spPr>
            <a:xfrm>
              <a:off x="6862042" y="2209514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3" y="24"/>
                  </a:moveTo>
                  <a:cubicBezTo>
                    <a:pt x="241" y="1"/>
                    <a:pt x="0" y="69"/>
                    <a:pt x="102" y="116"/>
                  </a:cubicBezTo>
                  <a:cubicBezTo>
                    <a:pt x="154" y="140"/>
                    <a:pt x="395" y="70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2" name="Google Shape;11842;p6"/>
            <p:cNvSpPr/>
            <p:nvPr/>
          </p:nvSpPr>
          <p:spPr>
            <a:xfrm>
              <a:off x="8424524" y="220677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5"/>
                  </a:moveTo>
                  <a:cubicBezTo>
                    <a:pt x="153" y="140"/>
                    <a:pt x="393" y="72"/>
                    <a:pt x="292" y="24"/>
                  </a:cubicBezTo>
                  <a:cubicBezTo>
                    <a:pt x="239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3" name="Google Shape;11843;p6"/>
            <p:cNvSpPr/>
            <p:nvPr/>
          </p:nvSpPr>
          <p:spPr>
            <a:xfrm>
              <a:off x="7395742" y="2196086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89" y="470"/>
                  </a:moveTo>
                  <a:lnTo>
                    <a:pt x="578" y="470"/>
                  </a:lnTo>
                  <a:cubicBezTo>
                    <a:pt x="474" y="338"/>
                    <a:pt x="803" y="0"/>
                    <a:pt x="384" y="17"/>
                  </a:cubicBezTo>
                  <a:cubicBezTo>
                    <a:pt x="525" y="264"/>
                    <a:pt x="3" y="200"/>
                    <a:pt x="0" y="379"/>
                  </a:cubicBezTo>
                  <a:cubicBezTo>
                    <a:pt x="116" y="384"/>
                    <a:pt x="227" y="392"/>
                    <a:pt x="189" y="4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4" name="Google Shape;11844;p6"/>
            <p:cNvSpPr/>
            <p:nvPr/>
          </p:nvSpPr>
          <p:spPr>
            <a:xfrm>
              <a:off x="5026803" y="2200482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4" y="233"/>
                  </a:moveTo>
                  <a:cubicBezTo>
                    <a:pt x="250" y="139"/>
                    <a:pt x="74" y="1"/>
                    <a:pt x="28" y="144"/>
                  </a:cubicBezTo>
                  <a:cubicBezTo>
                    <a:pt x="1" y="238"/>
                    <a:pt x="178" y="379"/>
                    <a:pt x="224" y="2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5" name="Google Shape;11845;p6"/>
            <p:cNvSpPr/>
            <p:nvPr/>
          </p:nvSpPr>
          <p:spPr>
            <a:xfrm>
              <a:off x="2388141" y="2201295"/>
              <a:ext cx="13884" cy="4246"/>
            </a:xfrm>
            <a:custGeom>
              <a:avLst/>
              <a:gdLst/>
              <a:ahLst/>
              <a:cxnLst/>
              <a:rect l="l" t="t" r="r" b="b"/>
              <a:pathLst>
                <a:path w="389" h="141" extrusionOk="0">
                  <a:moveTo>
                    <a:pt x="291" y="26"/>
                  </a:moveTo>
                  <a:cubicBezTo>
                    <a:pt x="237" y="1"/>
                    <a:pt x="1" y="69"/>
                    <a:pt x="100" y="117"/>
                  </a:cubicBezTo>
                  <a:cubicBezTo>
                    <a:pt x="151" y="141"/>
                    <a:pt x="389" y="73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6" name="Google Shape;11846;p6"/>
            <p:cNvSpPr/>
            <p:nvPr/>
          </p:nvSpPr>
          <p:spPr>
            <a:xfrm>
              <a:off x="2116312" y="2199307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387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7" name="Google Shape;11847;p6"/>
            <p:cNvSpPr/>
            <p:nvPr/>
          </p:nvSpPr>
          <p:spPr>
            <a:xfrm>
              <a:off x="6266809" y="2190727"/>
              <a:ext cx="6960" cy="6263"/>
            </a:xfrm>
            <a:custGeom>
              <a:avLst/>
              <a:gdLst/>
              <a:ahLst/>
              <a:cxnLst/>
              <a:rect l="l" t="t" r="r" b="b"/>
              <a:pathLst>
                <a:path w="195" h="208" extrusionOk="0">
                  <a:moveTo>
                    <a:pt x="194" y="104"/>
                  </a:moveTo>
                  <a:cubicBezTo>
                    <a:pt x="195" y="53"/>
                    <a:pt x="37" y="1"/>
                    <a:pt x="2" y="104"/>
                  </a:cubicBezTo>
                  <a:cubicBezTo>
                    <a:pt x="0" y="155"/>
                    <a:pt x="156" y="207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8" name="Google Shape;11848;p6"/>
            <p:cNvSpPr/>
            <p:nvPr/>
          </p:nvSpPr>
          <p:spPr>
            <a:xfrm>
              <a:off x="3268659" y="2179135"/>
              <a:ext cx="52254" cy="22793"/>
            </a:xfrm>
            <a:custGeom>
              <a:avLst/>
              <a:gdLst/>
              <a:ahLst/>
              <a:cxnLst/>
              <a:rect l="l" t="t" r="r" b="b"/>
              <a:pathLst>
                <a:path w="1464" h="757" extrusionOk="0">
                  <a:moveTo>
                    <a:pt x="1464" y="398"/>
                  </a:moveTo>
                  <a:cubicBezTo>
                    <a:pt x="1346" y="272"/>
                    <a:pt x="721" y="384"/>
                    <a:pt x="692" y="215"/>
                  </a:cubicBezTo>
                  <a:cubicBezTo>
                    <a:pt x="670" y="105"/>
                    <a:pt x="636" y="1"/>
                    <a:pt x="306" y="33"/>
                  </a:cubicBezTo>
                  <a:cubicBezTo>
                    <a:pt x="0" y="476"/>
                    <a:pt x="1244" y="757"/>
                    <a:pt x="1464" y="3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9" name="Google Shape;11849;p6"/>
            <p:cNvSpPr/>
            <p:nvPr/>
          </p:nvSpPr>
          <p:spPr>
            <a:xfrm>
              <a:off x="7825722" y="218762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1"/>
                    <a:pt x="0" y="70"/>
                    <a:pt x="99" y="116"/>
                  </a:cubicBezTo>
                  <a:cubicBezTo>
                    <a:pt x="154" y="142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0" name="Google Shape;11850;p6"/>
            <p:cNvSpPr/>
            <p:nvPr/>
          </p:nvSpPr>
          <p:spPr>
            <a:xfrm>
              <a:off x="3334617" y="2185578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1" y="184"/>
                  </a:moveTo>
                  <a:lnTo>
                    <a:pt x="386" y="184"/>
                  </a:lnTo>
                  <a:lnTo>
                    <a:pt x="386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1" name="Google Shape;11851;p6"/>
            <p:cNvSpPr/>
            <p:nvPr/>
          </p:nvSpPr>
          <p:spPr>
            <a:xfrm>
              <a:off x="1896129" y="2188378"/>
              <a:ext cx="13670" cy="2740"/>
            </a:xfrm>
            <a:custGeom>
              <a:avLst/>
              <a:gdLst/>
              <a:ahLst/>
              <a:cxnLst/>
              <a:rect l="l" t="t" r="r" b="b"/>
              <a:pathLst>
                <a:path w="383" h="91" extrusionOk="0">
                  <a:moveTo>
                    <a:pt x="383" y="0"/>
                  </a:moveTo>
                  <a:cubicBezTo>
                    <a:pt x="235" y="20"/>
                    <a:pt x="4" y="2"/>
                    <a:pt x="0" y="91"/>
                  </a:cubicBezTo>
                  <a:cubicBezTo>
                    <a:pt x="148" y="71"/>
                    <a:pt x="379" y="89"/>
                    <a:pt x="3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2" name="Google Shape;11852;p6"/>
            <p:cNvSpPr/>
            <p:nvPr/>
          </p:nvSpPr>
          <p:spPr>
            <a:xfrm>
              <a:off x="6467041" y="2174649"/>
              <a:ext cx="29018" cy="10960"/>
            </a:xfrm>
            <a:custGeom>
              <a:avLst/>
              <a:gdLst/>
              <a:ahLst/>
              <a:cxnLst/>
              <a:rect l="l" t="t" r="r" b="b"/>
              <a:pathLst>
                <a:path w="813" h="364" extrusionOk="0">
                  <a:moveTo>
                    <a:pt x="562" y="364"/>
                  </a:moveTo>
                  <a:cubicBezTo>
                    <a:pt x="813" y="245"/>
                    <a:pt x="681" y="91"/>
                    <a:pt x="370" y="1"/>
                  </a:cubicBezTo>
                  <a:cubicBezTo>
                    <a:pt x="344" y="228"/>
                    <a:pt x="1" y="285"/>
                    <a:pt x="562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3" name="Google Shape;11853;p6"/>
            <p:cNvSpPr/>
            <p:nvPr/>
          </p:nvSpPr>
          <p:spPr>
            <a:xfrm>
              <a:off x="130454" y="2182115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93" y="26"/>
                  </a:moveTo>
                  <a:cubicBezTo>
                    <a:pt x="241" y="1"/>
                    <a:pt x="1" y="70"/>
                    <a:pt x="99" y="116"/>
                  </a:cubicBezTo>
                  <a:cubicBezTo>
                    <a:pt x="152" y="143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4" name="Google Shape;11854;p6"/>
            <p:cNvSpPr/>
            <p:nvPr/>
          </p:nvSpPr>
          <p:spPr>
            <a:xfrm>
              <a:off x="8390081" y="2179466"/>
              <a:ext cx="14063" cy="4185"/>
            </a:xfrm>
            <a:custGeom>
              <a:avLst/>
              <a:gdLst/>
              <a:ahLst/>
              <a:cxnLst/>
              <a:rect l="l" t="t" r="r" b="b"/>
              <a:pathLst>
                <a:path w="394" h="139" extrusionOk="0">
                  <a:moveTo>
                    <a:pt x="295" y="24"/>
                  </a:moveTo>
                  <a:cubicBezTo>
                    <a:pt x="238" y="0"/>
                    <a:pt x="1" y="68"/>
                    <a:pt x="101" y="115"/>
                  </a:cubicBezTo>
                  <a:cubicBezTo>
                    <a:pt x="154" y="139"/>
                    <a:pt x="394" y="69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5" name="Google Shape;11855;p6"/>
            <p:cNvSpPr/>
            <p:nvPr/>
          </p:nvSpPr>
          <p:spPr>
            <a:xfrm>
              <a:off x="4552923" y="2180158"/>
              <a:ext cx="13813" cy="2800"/>
            </a:xfrm>
            <a:custGeom>
              <a:avLst/>
              <a:gdLst/>
              <a:ahLst/>
              <a:cxnLst/>
              <a:rect l="l" t="t" r="r" b="b"/>
              <a:pathLst>
                <a:path w="387" h="93" extrusionOk="0">
                  <a:moveTo>
                    <a:pt x="386" y="1"/>
                  </a:moveTo>
                  <a:cubicBezTo>
                    <a:pt x="236" y="20"/>
                    <a:pt x="7" y="5"/>
                    <a:pt x="0" y="92"/>
                  </a:cubicBezTo>
                  <a:cubicBezTo>
                    <a:pt x="151" y="71"/>
                    <a:pt x="383" y="89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6" name="Google Shape;11856;p6"/>
            <p:cNvSpPr/>
            <p:nvPr/>
          </p:nvSpPr>
          <p:spPr>
            <a:xfrm>
              <a:off x="8655200" y="2173986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8" y="114"/>
                  </a:moveTo>
                  <a:cubicBezTo>
                    <a:pt x="384" y="23"/>
                    <a:pt x="49" y="1"/>
                    <a:pt x="0" y="114"/>
                  </a:cubicBezTo>
                  <a:cubicBezTo>
                    <a:pt x="217" y="105"/>
                    <a:pt x="303" y="247"/>
                    <a:pt x="388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7" name="Google Shape;11857;p6"/>
            <p:cNvSpPr/>
            <p:nvPr/>
          </p:nvSpPr>
          <p:spPr>
            <a:xfrm>
              <a:off x="8928636" y="2166489"/>
              <a:ext cx="25556" cy="10960"/>
            </a:xfrm>
            <a:custGeom>
              <a:avLst/>
              <a:gdLst/>
              <a:ahLst/>
              <a:cxnLst/>
              <a:rect l="l" t="t" r="r" b="b"/>
              <a:pathLst>
                <a:path w="716" h="364" extrusionOk="0">
                  <a:moveTo>
                    <a:pt x="440" y="363"/>
                  </a:moveTo>
                  <a:cubicBezTo>
                    <a:pt x="500" y="242"/>
                    <a:pt x="716" y="191"/>
                    <a:pt x="635" y="0"/>
                  </a:cubicBezTo>
                  <a:lnTo>
                    <a:pt x="56" y="0"/>
                  </a:lnTo>
                  <a:cubicBezTo>
                    <a:pt x="0" y="209"/>
                    <a:pt x="102" y="342"/>
                    <a:pt x="440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8" name="Google Shape;11858;p6"/>
            <p:cNvSpPr/>
            <p:nvPr/>
          </p:nvSpPr>
          <p:spPr>
            <a:xfrm>
              <a:off x="6300966" y="2168446"/>
              <a:ext cx="20987" cy="9003"/>
            </a:xfrm>
            <a:custGeom>
              <a:avLst/>
              <a:gdLst/>
              <a:ahLst/>
              <a:cxnLst/>
              <a:rect l="l" t="t" r="r" b="b"/>
              <a:pathLst>
                <a:path w="588" h="299" extrusionOk="0">
                  <a:moveTo>
                    <a:pt x="393" y="298"/>
                  </a:moveTo>
                  <a:cubicBezTo>
                    <a:pt x="393" y="210"/>
                    <a:pt x="550" y="191"/>
                    <a:pt x="588" y="116"/>
                  </a:cubicBezTo>
                  <a:cubicBezTo>
                    <a:pt x="338" y="112"/>
                    <a:pt x="320" y="1"/>
                    <a:pt x="9" y="27"/>
                  </a:cubicBezTo>
                  <a:cubicBezTo>
                    <a:pt x="0" y="183"/>
                    <a:pt x="154" y="259"/>
                    <a:pt x="393" y="2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9" name="Google Shape;11859;p6"/>
            <p:cNvSpPr/>
            <p:nvPr/>
          </p:nvSpPr>
          <p:spPr>
            <a:xfrm>
              <a:off x="8624220" y="217121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98" y="118"/>
                  </a:moveTo>
                  <a:cubicBezTo>
                    <a:pt x="153" y="141"/>
                    <a:pt x="393" y="73"/>
                    <a:pt x="293" y="26"/>
                  </a:cubicBezTo>
                  <a:cubicBezTo>
                    <a:pt x="238" y="0"/>
                    <a:pt x="0" y="69"/>
                    <a:pt x="98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0" name="Google Shape;11860;p6"/>
            <p:cNvSpPr/>
            <p:nvPr/>
          </p:nvSpPr>
          <p:spPr>
            <a:xfrm>
              <a:off x="5011670" y="2162786"/>
              <a:ext cx="39797" cy="15838"/>
            </a:xfrm>
            <a:custGeom>
              <a:avLst/>
              <a:gdLst/>
              <a:ahLst/>
              <a:cxnLst/>
              <a:rect l="l" t="t" r="r" b="b"/>
              <a:pathLst>
                <a:path w="1115" h="526" extrusionOk="0">
                  <a:moveTo>
                    <a:pt x="648" y="304"/>
                  </a:moveTo>
                  <a:cubicBezTo>
                    <a:pt x="1114" y="1"/>
                    <a:pt x="1" y="525"/>
                    <a:pt x="648" y="3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1" name="Google Shape;11861;p6"/>
            <p:cNvSpPr/>
            <p:nvPr/>
          </p:nvSpPr>
          <p:spPr>
            <a:xfrm>
              <a:off x="2798205" y="2160076"/>
              <a:ext cx="36264" cy="19060"/>
            </a:xfrm>
            <a:custGeom>
              <a:avLst/>
              <a:gdLst/>
              <a:ahLst/>
              <a:cxnLst/>
              <a:rect l="l" t="t" r="r" b="b"/>
              <a:pathLst>
                <a:path w="1016" h="633" extrusionOk="0">
                  <a:moveTo>
                    <a:pt x="757" y="488"/>
                  </a:moveTo>
                  <a:cubicBezTo>
                    <a:pt x="920" y="380"/>
                    <a:pt x="1016" y="242"/>
                    <a:pt x="952" y="33"/>
                  </a:cubicBezTo>
                  <a:cubicBezTo>
                    <a:pt x="661" y="48"/>
                    <a:pt x="242" y="1"/>
                    <a:pt x="178" y="123"/>
                  </a:cubicBezTo>
                  <a:cubicBezTo>
                    <a:pt x="692" y="93"/>
                    <a:pt x="0" y="632"/>
                    <a:pt x="757" y="48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2" name="Google Shape;11862;p6"/>
            <p:cNvSpPr/>
            <p:nvPr/>
          </p:nvSpPr>
          <p:spPr>
            <a:xfrm>
              <a:off x="3948624" y="2155530"/>
              <a:ext cx="37870" cy="18849"/>
            </a:xfrm>
            <a:custGeom>
              <a:avLst/>
              <a:gdLst/>
              <a:ahLst/>
              <a:cxnLst/>
              <a:rect l="l" t="t" r="r" b="b"/>
              <a:pathLst>
                <a:path w="1061" h="626" extrusionOk="0">
                  <a:moveTo>
                    <a:pt x="732" y="545"/>
                  </a:moveTo>
                  <a:cubicBezTo>
                    <a:pt x="1061" y="392"/>
                    <a:pt x="618" y="137"/>
                    <a:pt x="345" y="0"/>
                  </a:cubicBezTo>
                  <a:cubicBezTo>
                    <a:pt x="49" y="140"/>
                    <a:pt x="1" y="625"/>
                    <a:pt x="732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3" name="Google Shape;11863;p6"/>
            <p:cNvSpPr/>
            <p:nvPr/>
          </p:nvSpPr>
          <p:spPr>
            <a:xfrm>
              <a:off x="2838965" y="2163418"/>
              <a:ext cx="7067" cy="6233"/>
            </a:xfrm>
            <a:custGeom>
              <a:avLst/>
              <a:gdLst/>
              <a:ahLst/>
              <a:cxnLst/>
              <a:rect l="l" t="t" r="r" b="b"/>
              <a:pathLst>
                <a:path w="198" h="207" extrusionOk="0">
                  <a:moveTo>
                    <a:pt x="2" y="104"/>
                  </a:moveTo>
                  <a:cubicBezTo>
                    <a:pt x="0" y="155"/>
                    <a:pt x="158" y="207"/>
                    <a:pt x="196" y="104"/>
                  </a:cubicBezTo>
                  <a:cubicBezTo>
                    <a:pt x="197" y="53"/>
                    <a:pt x="40" y="1"/>
                    <a:pt x="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4" name="Google Shape;11864;p6"/>
            <p:cNvSpPr/>
            <p:nvPr/>
          </p:nvSpPr>
          <p:spPr>
            <a:xfrm>
              <a:off x="387114" y="2152820"/>
              <a:ext cx="56680" cy="22583"/>
            </a:xfrm>
            <a:custGeom>
              <a:avLst/>
              <a:gdLst/>
              <a:ahLst/>
              <a:cxnLst/>
              <a:rect l="l" t="t" r="r" b="b"/>
              <a:pathLst>
                <a:path w="1588" h="750" extrusionOk="0">
                  <a:moveTo>
                    <a:pt x="1588" y="364"/>
                  </a:moveTo>
                  <a:cubicBezTo>
                    <a:pt x="1046" y="346"/>
                    <a:pt x="1059" y="67"/>
                    <a:pt x="622" y="0"/>
                  </a:cubicBezTo>
                  <a:cubicBezTo>
                    <a:pt x="861" y="294"/>
                    <a:pt x="1" y="69"/>
                    <a:pt x="237" y="364"/>
                  </a:cubicBezTo>
                  <a:cubicBezTo>
                    <a:pt x="960" y="278"/>
                    <a:pt x="1341" y="749"/>
                    <a:pt x="1588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5" name="Google Shape;11865;p6"/>
            <p:cNvSpPr/>
            <p:nvPr/>
          </p:nvSpPr>
          <p:spPr>
            <a:xfrm>
              <a:off x="3331084" y="216302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6" y="25"/>
                  </a:moveTo>
                  <a:cubicBezTo>
                    <a:pt x="238" y="1"/>
                    <a:pt x="1" y="67"/>
                    <a:pt x="100" y="117"/>
                  </a:cubicBezTo>
                  <a:cubicBezTo>
                    <a:pt x="153" y="142"/>
                    <a:pt x="392" y="72"/>
                    <a:pt x="296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6" name="Google Shape;11866;p6"/>
            <p:cNvSpPr/>
            <p:nvPr/>
          </p:nvSpPr>
          <p:spPr>
            <a:xfrm>
              <a:off x="2150790" y="2160437"/>
              <a:ext cx="13706" cy="6745"/>
            </a:xfrm>
            <a:custGeom>
              <a:avLst/>
              <a:gdLst/>
              <a:ahLst/>
              <a:cxnLst/>
              <a:rect l="l" t="t" r="r" b="b"/>
              <a:pathLst>
                <a:path w="384" h="224" extrusionOk="0">
                  <a:moveTo>
                    <a:pt x="384" y="111"/>
                  </a:moveTo>
                  <a:cubicBezTo>
                    <a:pt x="345" y="0"/>
                    <a:pt x="171" y="55"/>
                    <a:pt x="0" y="111"/>
                  </a:cubicBezTo>
                  <a:cubicBezTo>
                    <a:pt x="2" y="203"/>
                    <a:pt x="338" y="224"/>
                    <a:pt x="384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7" name="Google Shape;11867;p6"/>
            <p:cNvSpPr/>
            <p:nvPr/>
          </p:nvSpPr>
          <p:spPr>
            <a:xfrm>
              <a:off x="3035091" y="215757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1" y="0"/>
                    <a:pt x="1" y="69"/>
                    <a:pt x="100" y="116"/>
                  </a:cubicBezTo>
                  <a:cubicBezTo>
                    <a:pt x="155" y="141"/>
                    <a:pt x="392" y="71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8" name="Google Shape;11868;p6"/>
            <p:cNvSpPr/>
            <p:nvPr/>
          </p:nvSpPr>
          <p:spPr>
            <a:xfrm>
              <a:off x="5681677" y="2155138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2" y="15"/>
                  </a:moveTo>
                  <a:cubicBezTo>
                    <a:pt x="356" y="28"/>
                    <a:pt x="36" y="0"/>
                    <a:pt x="1" y="106"/>
                  </a:cubicBezTo>
                  <a:cubicBezTo>
                    <a:pt x="228" y="92"/>
                    <a:pt x="552" y="120"/>
                    <a:pt x="582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9" name="Google Shape;11869;p6"/>
            <p:cNvSpPr/>
            <p:nvPr/>
          </p:nvSpPr>
          <p:spPr>
            <a:xfrm>
              <a:off x="2949146" y="2152820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9" y="20"/>
                    <a:pt x="7" y="1"/>
                    <a:pt x="0" y="90"/>
                  </a:cubicBezTo>
                  <a:cubicBezTo>
                    <a:pt x="149" y="72"/>
                    <a:pt x="383" y="90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0" name="Google Shape;11870;p6"/>
            <p:cNvSpPr/>
            <p:nvPr/>
          </p:nvSpPr>
          <p:spPr>
            <a:xfrm>
              <a:off x="8936595" y="2141830"/>
              <a:ext cx="14670" cy="9545"/>
            </a:xfrm>
            <a:custGeom>
              <a:avLst/>
              <a:gdLst/>
              <a:ahLst/>
              <a:cxnLst/>
              <a:rect l="l" t="t" r="r" b="b"/>
              <a:pathLst>
                <a:path w="411" h="317" extrusionOk="0">
                  <a:moveTo>
                    <a:pt x="410" y="275"/>
                  </a:moveTo>
                  <a:lnTo>
                    <a:pt x="410" y="92"/>
                  </a:lnTo>
                  <a:cubicBezTo>
                    <a:pt x="216" y="92"/>
                    <a:pt x="179" y="19"/>
                    <a:pt x="23" y="1"/>
                  </a:cubicBezTo>
                  <a:cubicBezTo>
                    <a:pt x="42" y="147"/>
                    <a:pt x="1" y="317"/>
                    <a:pt x="410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1" name="Google Shape;11871;p6"/>
            <p:cNvSpPr/>
            <p:nvPr/>
          </p:nvSpPr>
          <p:spPr>
            <a:xfrm>
              <a:off x="5561146" y="214655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7"/>
                  </a:moveTo>
                  <a:cubicBezTo>
                    <a:pt x="241" y="1"/>
                    <a:pt x="1" y="71"/>
                    <a:pt x="101" y="118"/>
                  </a:cubicBezTo>
                  <a:cubicBezTo>
                    <a:pt x="156" y="143"/>
                    <a:pt x="394" y="75"/>
                    <a:pt x="295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2" name="Google Shape;11872;p6"/>
            <p:cNvSpPr/>
            <p:nvPr/>
          </p:nvSpPr>
          <p:spPr>
            <a:xfrm>
              <a:off x="2160392" y="2141921"/>
              <a:ext cx="29518" cy="9846"/>
            </a:xfrm>
            <a:custGeom>
              <a:avLst/>
              <a:gdLst/>
              <a:ahLst/>
              <a:cxnLst/>
              <a:rect l="l" t="t" r="r" b="b"/>
              <a:pathLst>
                <a:path w="827" h="327" extrusionOk="0">
                  <a:moveTo>
                    <a:pt x="693" y="272"/>
                  </a:moveTo>
                  <a:cubicBezTo>
                    <a:pt x="826" y="29"/>
                    <a:pt x="294" y="98"/>
                    <a:pt x="115" y="1"/>
                  </a:cubicBezTo>
                  <a:cubicBezTo>
                    <a:pt x="0" y="237"/>
                    <a:pt x="193" y="327"/>
                    <a:pt x="693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3" name="Google Shape;11873;p6"/>
            <p:cNvSpPr/>
            <p:nvPr/>
          </p:nvSpPr>
          <p:spPr>
            <a:xfrm>
              <a:off x="8620758" y="2139181"/>
              <a:ext cx="34515" cy="8943"/>
            </a:xfrm>
            <a:custGeom>
              <a:avLst/>
              <a:gdLst/>
              <a:ahLst/>
              <a:cxnLst/>
              <a:rect l="l" t="t" r="r" b="b"/>
              <a:pathLst>
                <a:path w="967" h="297" extrusionOk="0">
                  <a:moveTo>
                    <a:pt x="195" y="272"/>
                  </a:moveTo>
                  <a:cubicBezTo>
                    <a:pt x="635" y="297"/>
                    <a:pt x="921" y="250"/>
                    <a:pt x="967" y="89"/>
                  </a:cubicBezTo>
                  <a:cubicBezTo>
                    <a:pt x="627" y="111"/>
                    <a:pt x="1" y="0"/>
                    <a:pt x="195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4" name="Google Shape;11874;p6"/>
            <p:cNvSpPr/>
            <p:nvPr/>
          </p:nvSpPr>
          <p:spPr>
            <a:xfrm>
              <a:off x="2713151" y="2136411"/>
              <a:ext cx="17739" cy="10960"/>
            </a:xfrm>
            <a:custGeom>
              <a:avLst/>
              <a:gdLst/>
              <a:ahLst/>
              <a:cxnLst/>
              <a:rect l="l" t="t" r="r" b="b"/>
              <a:pathLst>
                <a:path w="497" h="364" extrusionOk="0">
                  <a:moveTo>
                    <a:pt x="443" y="364"/>
                  </a:moveTo>
                  <a:cubicBezTo>
                    <a:pt x="497" y="157"/>
                    <a:pt x="394" y="23"/>
                    <a:pt x="57" y="1"/>
                  </a:cubicBezTo>
                  <a:cubicBezTo>
                    <a:pt x="1" y="207"/>
                    <a:pt x="104" y="343"/>
                    <a:pt x="443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5" name="Google Shape;11875;p6"/>
            <p:cNvSpPr/>
            <p:nvPr/>
          </p:nvSpPr>
          <p:spPr>
            <a:xfrm>
              <a:off x="7054814" y="2141168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4"/>
                  </a:moveTo>
                  <a:cubicBezTo>
                    <a:pt x="154" y="140"/>
                    <a:pt x="393" y="71"/>
                    <a:pt x="293" y="23"/>
                  </a:cubicBezTo>
                  <a:cubicBezTo>
                    <a:pt x="239" y="1"/>
                    <a:pt x="1" y="69"/>
                    <a:pt x="99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6" name="Google Shape;11876;p6"/>
            <p:cNvSpPr/>
            <p:nvPr/>
          </p:nvSpPr>
          <p:spPr>
            <a:xfrm>
              <a:off x="2339779" y="2141138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5" y="24"/>
                  </a:moveTo>
                  <a:cubicBezTo>
                    <a:pt x="242" y="0"/>
                    <a:pt x="1" y="68"/>
                    <a:pt x="103" y="115"/>
                  </a:cubicBezTo>
                  <a:cubicBezTo>
                    <a:pt x="158" y="141"/>
                    <a:pt x="396" y="72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7" name="Google Shape;11877;p6"/>
            <p:cNvSpPr/>
            <p:nvPr/>
          </p:nvSpPr>
          <p:spPr>
            <a:xfrm>
              <a:off x="7422297" y="2130961"/>
              <a:ext cx="23521" cy="8250"/>
            </a:xfrm>
            <a:custGeom>
              <a:avLst/>
              <a:gdLst/>
              <a:ahLst/>
              <a:cxnLst/>
              <a:rect l="l" t="t" r="r" b="b"/>
              <a:pathLst>
                <a:path w="659" h="274" extrusionOk="0">
                  <a:moveTo>
                    <a:pt x="411" y="273"/>
                  </a:moveTo>
                  <a:cubicBezTo>
                    <a:pt x="422" y="157"/>
                    <a:pt x="658" y="145"/>
                    <a:pt x="605" y="0"/>
                  </a:cubicBezTo>
                  <a:lnTo>
                    <a:pt x="217" y="0"/>
                  </a:lnTo>
                  <a:cubicBezTo>
                    <a:pt x="0" y="131"/>
                    <a:pt x="9" y="222"/>
                    <a:pt x="41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8" name="Google Shape;11878;p6"/>
            <p:cNvSpPr/>
            <p:nvPr/>
          </p:nvSpPr>
          <p:spPr>
            <a:xfrm>
              <a:off x="2008273" y="2121748"/>
              <a:ext cx="46436" cy="9244"/>
            </a:xfrm>
            <a:custGeom>
              <a:avLst/>
              <a:gdLst/>
              <a:ahLst/>
              <a:cxnLst/>
              <a:rect l="l" t="t" r="r" b="b"/>
              <a:pathLst>
                <a:path w="1301" h="307" extrusionOk="0">
                  <a:moveTo>
                    <a:pt x="713" y="306"/>
                  </a:moveTo>
                  <a:cubicBezTo>
                    <a:pt x="1300" y="1"/>
                    <a:pt x="0" y="31"/>
                    <a:pt x="713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9" name="Google Shape;11879;p6"/>
            <p:cNvSpPr/>
            <p:nvPr/>
          </p:nvSpPr>
          <p:spPr>
            <a:xfrm>
              <a:off x="8948801" y="2113619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7" y="304"/>
                  </a:moveTo>
                  <a:cubicBezTo>
                    <a:pt x="1114" y="1"/>
                    <a:pt x="0" y="524"/>
                    <a:pt x="647" y="3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0" name="Google Shape;11880;p6"/>
            <p:cNvSpPr/>
            <p:nvPr/>
          </p:nvSpPr>
          <p:spPr>
            <a:xfrm>
              <a:off x="8073459" y="212198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4" y="142"/>
                    <a:pt x="394" y="73"/>
                    <a:pt x="292" y="26"/>
                  </a:cubicBezTo>
                  <a:cubicBezTo>
                    <a:pt x="244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1" name="Google Shape;11881;p6"/>
            <p:cNvSpPr/>
            <p:nvPr/>
          </p:nvSpPr>
          <p:spPr>
            <a:xfrm>
              <a:off x="5069170" y="2120032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1" y="182"/>
                  </a:moveTo>
                  <a:lnTo>
                    <a:pt x="388" y="182"/>
                  </a:lnTo>
                  <a:lnTo>
                    <a:pt x="38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2" name="Google Shape;11882;p6"/>
            <p:cNvSpPr/>
            <p:nvPr/>
          </p:nvSpPr>
          <p:spPr>
            <a:xfrm>
              <a:off x="2928551" y="2119430"/>
              <a:ext cx="13813" cy="6715"/>
            </a:xfrm>
            <a:custGeom>
              <a:avLst/>
              <a:gdLst/>
              <a:ahLst/>
              <a:cxnLst/>
              <a:rect l="l" t="t" r="r" b="b"/>
              <a:pathLst>
                <a:path w="387" h="223" extrusionOk="0">
                  <a:moveTo>
                    <a:pt x="1" y="111"/>
                  </a:moveTo>
                  <a:cubicBezTo>
                    <a:pt x="2" y="202"/>
                    <a:pt x="337" y="223"/>
                    <a:pt x="387" y="111"/>
                  </a:cubicBezTo>
                  <a:cubicBezTo>
                    <a:pt x="344" y="1"/>
                    <a:pt x="172" y="56"/>
                    <a:pt x="1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3" name="Google Shape;11883;p6"/>
            <p:cNvSpPr/>
            <p:nvPr/>
          </p:nvSpPr>
          <p:spPr>
            <a:xfrm>
              <a:off x="6818570" y="2109614"/>
              <a:ext cx="26412" cy="15326"/>
            </a:xfrm>
            <a:custGeom>
              <a:avLst/>
              <a:gdLst/>
              <a:ahLst/>
              <a:cxnLst/>
              <a:rect l="l" t="t" r="r" b="b"/>
              <a:pathLst>
                <a:path w="740" h="509" extrusionOk="0">
                  <a:moveTo>
                    <a:pt x="739" y="437"/>
                  </a:moveTo>
                  <a:lnTo>
                    <a:pt x="739" y="75"/>
                  </a:lnTo>
                  <a:cubicBezTo>
                    <a:pt x="1" y="1"/>
                    <a:pt x="1" y="508"/>
                    <a:pt x="739" y="43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4" name="Google Shape;11884;p6"/>
            <p:cNvSpPr/>
            <p:nvPr/>
          </p:nvSpPr>
          <p:spPr>
            <a:xfrm>
              <a:off x="2783928" y="2116900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4"/>
                  </a:moveTo>
                  <a:cubicBezTo>
                    <a:pt x="195" y="55"/>
                    <a:pt x="36" y="0"/>
                    <a:pt x="1" y="104"/>
                  </a:cubicBezTo>
                  <a:cubicBezTo>
                    <a:pt x="1" y="154"/>
                    <a:pt x="157" y="206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5" name="Google Shape;11885;p6"/>
            <p:cNvSpPr/>
            <p:nvPr/>
          </p:nvSpPr>
          <p:spPr>
            <a:xfrm>
              <a:off x="4181264" y="2114130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2" y="105"/>
                  </a:moveTo>
                  <a:cubicBezTo>
                    <a:pt x="194" y="56"/>
                    <a:pt x="37" y="1"/>
                    <a:pt x="0" y="105"/>
                  </a:cubicBezTo>
                  <a:cubicBezTo>
                    <a:pt x="0" y="155"/>
                    <a:pt x="156" y="208"/>
                    <a:pt x="19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6" name="Google Shape;11886;p6"/>
            <p:cNvSpPr/>
            <p:nvPr/>
          </p:nvSpPr>
          <p:spPr>
            <a:xfrm>
              <a:off x="2715114" y="2109102"/>
              <a:ext cx="22629" cy="11713"/>
            </a:xfrm>
            <a:custGeom>
              <a:avLst/>
              <a:gdLst/>
              <a:ahLst/>
              <a:cxnLst/>
              <a:rect l="l" t="t" r="r" b="b"/>
              <a:pathLst>
                <a:path w="634" h="389" extrusionOk="0">
                  <a:moveTo>
                    <a:pt x="194" y="1"/>
                  </a:moveTo>
                  <a:cubicBezTo>
                    <a:pt x="204" y="126"/>
                    <a:pt x="104" y="199"/>
                    <a:pt x="1" y="272"/>
                  </a:cubicBezTo>
                  <a:cubicBezTo>
                    <a:pt x="246" y="276"/>
                    <a:pt x="267" y="388"/>
                    <a:pt x="578" y="363"/>
                  </a:cubicBezTo>
                  <a:cubicBezTo>
                    <a:pt x="634" y="157"/>
                    <a:pt x="533" y="21"/>
                    <a:pt x="1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7" name="Google Shape;11887;p6"/>
            <p:cNvSpPr/>
            <p:nvPr/>
          </p:nvSpPr>
          <p:spPr>
            <a:xfrm>
              <a:off x="2601507" y="2113829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1" y="24"/>
                  </a:moveTo>
                  <a:cubicBezTo>
                    <a:pt x="239" y="0"/>
                    <a:pt x="0" y="68"/>
                    <a:pt x="99" y="115"/>
                  </a:cubicBezTo>
                  <a:cubicBezTo>
                    <a:pt x="153" y="140"/>
                    <a:pt x="390" y="72"/>
                    <a:pt x="291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8" name="Google Shape;11888;p6"/>
            <p:cNvSpPr/>
            <p:nvPr/>
          </p:nvSpPr>
          <p:spPr>
            <a:xfrm>
              <a:off x="1923648" y="2106393"/>
              <a:ext cx="20630" cy="8160"/>
            </a:xfrm>
            <a:custGeom>
              <a:avLst/>
              <a:gdLst/>
              <a:ahLst/>
              <a:cxnLst/>
              <a:rect l="l" t="t" r="r" b="b"/>
              <a:pathLst>
                <a:path w="578" h="271" extrusionOk="0">
                  <a:moveTo>
                    <a:pt x="1" y="182"/>
                  </a:moveTo>
                  <a:cubicBezTo>
                    <a:pt x="193" y="179"/>
                    <a:pt x="229" y="255"/>
                    <a:pt x="384" y="271"/>
                  </a:cubicBezTo>
                  <a:cubicBezTo>
                    <a:pt x="382" y="179"/>
                    <a:pt x="541" y="164"/>
                    <a:pt x="578" y="91"/>
                  </a:cubicBezTo>
                  <a:cubicBezTo>
                    <a:pt x="382" y="92"/>
                    <a:pt x="347" y="16"/>
                    <a:pt x="191" y="1"/>
                  </a:cubicBezTo>
                  <a:cubicBezTo>
                    <a:pt x="193" y="91"/>
                    <a:pt x="35" y="106"/>
                    <a:pt x="1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9" name="Google Shape;11889;p6"/>
            <p:cNvSpPr/>
            <p:nvPr/>
          </p:nvSpPr>
          <p:spPr>
            <a:xfrm>
              <a:off x="4503882" y="2103653"/>
              <a:ext cx="23521" cy="8220"/>
            </a:xfrm>
            <a:custGeom>
              <a:avLst/>
              <a:gdLst/>
              <a:ahLst/>
              <a:cxnLst/>
              <a:rect l="l" t="t" r="r" b="b"/>
              <a:pathLst>
                <a:path w="659" h="273" extrusionOk="0">
                  <a:moveTo>
                    <a:pt x="412" y="273"/>
                  </a:moveTo>
                  <a:cubicBezTo>
                    <a:pt x="422" y="157"/>
                    <a:pt x="659" y="146"/>
                    <a:pt x="607" y="0"/>
                  </a:cubicBezTo>
                  <a:lnTo>
                    <a:pt x="219" y="0"/>
                  </a:lnTo>
                  <a:cubicBezTo>
                    <a:pt x="1" y="131"/>
                    <a:pt x="10" y="221"/>
                    <a:pt x="412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0" name="Google Shape;11890;p6"/>
            <p:cNvSpPr/>
            <p:nvPr/>
          </p:nvSpPr>
          <p:spPr>
            <a:xfrm>
              <a:off x="2763298" y="2106001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4"/>
                  </a:moveTo>
                  <a:cubicBezTo>
                    <a:pt x="194" y="53"/>
                    <a:pt x="37" y="0"/>
                    <a:pt x="0" y="104"/>
                  </a:cubicBezTo>
                  <a:cubicBezTo>
                    <a:pt x="2" y="153"/>
                    <a:pt x="157" y="205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1" name="Google Shape;11891;p6"/>
            <p:cNvSpPr/>
            <p:nvPr/>
          </p:nvSpPr>
          <p:spPr>
            <a:xfrm>
              <a:off x="2605040" y="2106001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4"/>
                  </a:moveTo>
                  <a:cubicBezTo>
                    <a:pt x="192" y="53"/>
                    <a:pt x="35" y="0"/>
                    <a:pt x="0" y="104"/>
                  </a:cubicBezTo>
                  <a:cubicBezTo>
                    <a:pt x="0" y="153"/>
                    <a:pt x="153" y="205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2" name="Google Shape;11892;p6"/>
            <p:cNvSpPr/>
            <p:nvPr/>
          </p:nvSpPr>
          <p:spPr>
            <a:xfrm>
              <a:off x="8717161" y="2103653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3" name="Google Shape;11893;p6"/>
            <p:cNvSpPr/>
            <p:nvPr/>
          </p:nvSpPr>
          <p:spPr>
            <a:xfrm>
              <a:off x="2887184" y="2087816"/>
              <a:ext cx="26627" cy="15266"/>
            </a:xfrm>
            <a:custGeom>
              <a:avLst/>
              <a:gdLst/>
              <a:ahLst/>
              <a:cxnLst/>
              <a:rect l="l" t="t" r="r" b="b"/>
              <a:pathLst>
                <a:path w="746" h="507" extrusionOk="0">
                  <a:moveTo>
                    <a:pt x="0" y="72"/>
                  </a:moveTo>
                  <a:lnTo>
                    <a:pt x="0" y="435"/>
                  </a:lnTo>
                  <a:cubicBezTo>
                    <a:pt x="746" y="507"/>
                    <a:pt x="746" y="0"/>
                    <a:pt x="0" y="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4" name="Google Shape;11894;p6"/>
            <p:cNvSpPr/>
            <p:nvPr/>
          </p:nvSpPr>
          <p:spPr>
            <a:xfrm>
              <a:off x="2967491" y="2079536"/>
              <a:ext cx="37120" cy="15928"/>
            </a:xfrm>
            <a:custGeom>
              <a:avLst/>
              <a:gdLst/>
              <a:ahLst/>
              <a:cxnLst/>
              <a:rect l="l" t="t" r="r" b="b"/>
              <a:pathLst>
                <a:path w="1040" h="529" extrusionOk="0">
                  <a:moveTo>
                    <a:pt x="837" y="528"/>
                  </a:moveTo>
                  <a:cubicBezTo>
                    <a:pt x="1040" y="1"/>
                    <a:pt x="1" y="489"/>
                    <a:pt x="837" y="5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5" name="Google Shape;11895;p6"/>
            <p:cNvSpPr/>
            <p:nvPr/>
          </p:nvSpPr>
          <p:spPr>
            <a:xfrm>
              <a:off x="7925623" y="2077187"/>
              <a:ext cx="34443" cy="16320"/>
            </a:xfrm>
            <a:custGeom>
              <a:avLst/>
              <a:gdLst/>
              <a:ahLst/>
              <a:cxnLst/>
              <a:rect l="l" t="t" r="r" b="b"/>
              <a:pathLst>
                <a:path w="965" h="542" extrusionOk="0">
                  <a:moveTo>
                    <a:pt x="1" y="425"/>
                  </a:moveTo>
                  <a:cubicBezTo>
                    <a:pt x="253" y="541"/>
                    <a:pt x="711" y="541"/>
                    <a:pt x="964" y="425"/>
                  </a:cubicBezTo>
                  <a:cubicBezTo>
                    <a:pt x="962" y="1"/>
                    <a:pt x="5" y="1"/>
                    <a:pt x="1" y="4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6" name="Google Shape;11896;p6"/>
            <p:cNvSpPr/>
            <p:nvPr/>
          </p:nvSpPr>
          <p:spPr>
            <a:xfrm>
              <a:off x="7788031" y="2089953"/>
              <a:ext cx="13706" cy="2740"/>
            </a:xfrm>
            <a:custGeom>
              <a:avLst/>
              <a:gdLst/>
              <a:ahLst/>
              <a:cxnLst/>
              <a:rect l="l" t="t" r="r" b="b"/>
              <a:pathLst>
                <a:path w="384" h="91" extrusionOk="0">
                  <a:moveTo>
                    <a:pt x="384" y="1"/>
                  </a:moveTo>
                  <a:cubicBezTo>
                    <a:pt x="234" y="23"/>
                    <a:pt x="4" y="4"/>
                    <a:pt x="0" y="91"/>
                  </a:cubicBezTo>
                  <a:cubicBezTo>
                    <a:pt x="146" y="71"/>
                    <a:pt x="381" y="90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7" name="Google Shape;11897;p6"/>
            <p:cNvSpPr/>
            <p:nvPr/>
          </p:nvSpPr>
          <p:spPr>
            <a:xfrm>
              <a:off x="8509863" y="2084534"/>
              <a:ext cx="21523" cy="6353"/>
            </a:xfrm>
            <a:custGeom>
              <a:avLst/>
              <a:gdLst/>
              <a:ahLst/>
              <a:cxnLst/>
              <a:rect l="l" t="t" r="r" b="b"/>
              <a:pathLst>
                <a:path w="603" h="211" extrusionOk="0">
                  <a:moveTo>
                    <a:pt x="603" y="181"/>
                  </a:moveTo>
                  <a:lnTo>
                    <a:pt x="603" y="1"/>
                  </a:lnTo>
                  <a:lnTo>
                    <a:pt x="26" y="1"/>
                  </a:lnTo>
                  <a:cubicBezTo>
                    <a:pt x="1" y="161"/>
                    <a:pt x="215" y="211"/>
                    <a:pt x="603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8" name="Google Shape;11898;p6"/>
            <p:cNvSpPr/>
            <p:nvPr/>
          </p:nvSpPr>
          <p:spPr>
            <a:xfrm>
              <a:off x="8593311" y="2077729"/>
              <a:ext cx="13777" cy="7497"/>
            </a:xfrm>
            <a:custGeom>
              <a:avLst/>
              <a:gdLst/>
              <a:ahLst/>
              <a:cxnLst/>
              <a:rect l="l" t="t" r="r" b="b"/>
              <a:pathLst>
                <a:path w="386" h="249" extrusionOk="0">
                  <a:moveTo>
                    <a:pt x="386" y="133"/>
                  </a:moveTo>
                  <a:cubicBezTo>
                    <a:pt x="169" y="143"/>
                    <a:pt x="86" y="1"/>
                    <a:pt x="1" y="133"/>
                  </a:cubicBezTo>
                  <a:cubicBezTo>
                    <a:pt x="3" y="227"/>
                    <a:pt x="339" y="249"/>
                    <a:pt x="386" y="1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9" name="Google Shape;11899;p6"/>
            <p:cNvSpPr/>
            <p:nvPr/>
          </p:nvSpPr>
          <p:spPr>
            <a:xfrm>
              <a:off x="3778588" y="2078301"/>
              <a:ext cx="13884" cy="4215"/>
            </a:xfrm>
            <a:custGeom>
              <a:avLst/>
              <a:gdLst/>
              <a:ahLst/>
              <a:cxnLst/>
              <a:rect l="l" t="t" r="r" b="b"/>
              <a:pathLst>
                <a:path w="389" h="140" extrusionOk="0">
                  <a:moveTo>
                    <a:pt x="289" y="25"/>
                  </a:moveTo>
                  <a:cubicBezTo>
                    <a:pt x="238" y="0"/>
                    <a:pt x="0" y="68"/>
                    <a:pt x="98" y="116"/>
                  </a:cubicBezTo>
                  <a:cubicBezTo>
                    <a:pt x="150" y="140"/>
                    <a:pt x="388" y="71"/>
                    <a:pt x="289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0" name="Google Shape;11900;p6"/>
            <p:cNvSpPr/>
            <p:nvPr/>
          </p:nvSpPr>
          <p:spPr>
            <a:xfrm>
              <a:off x="7911846" y="2070834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1" name="Google Shape;11901;p6"/>
            <p:cNvSpPr/>
            <p:nvPr/>
          </p:nvSpPr>
          <p:spPr>
            <a:xfrm>
              <a:off x="8062395" y="2068064"/>
              <a:ext cx="21594" cy="6413"/>
            </a:xfrm>
            <a:custGeom>
              <a:avLst/>
              <a:gdLst/>
              <a:ahLst/>
              <a:cxnLst/>
              <a:rect l="l" t="t" r="r" b="b"/>
              <a:pathLst>
                <a:path w="605" h="213" extrusionOk="0">
                  <a:moveTo>
                    <a:pt x="605" y="182"/>
                  </a:moveTo>
                  <a:lnTo>
                    <a:pt x="605" y="1"/>
                  </a:lnTo>
                  <a:lnTo>
                    <a:pt x="26" y="1"/>
                  </a:lnTo>
                  <a:cubicBezTo>
                    <a:pt x="0" y="163"/>
                    <a:pt x="217" y="212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2" name="Google Shape;11902;p6"/>
            <p:cNvSpPr/>
            <p:nvPr/>
          </p:nvSpPr>
          <p:spPr>
            <a:xfrm>
              <a:off x="7760477" y="2062585"/>
              <a:ext cx="20666" cy="8220"/>
            </a:xfrm>
            <a:custGeom>
              <a:avLst/>
              <a:gdLst/>
              <a:ahLst/>
              <a:cxnLst/>
              <a:rect l="l" t="t" r="r" b="b"/>
              <a:pathLst>
                <a:path w="579" h="273" extrusionOk="0">
                  <a:moveTo>
                    <a:pt x="579" y="91"/>
                  </a:moveTo>
                  <a:cubicBezTo>
                    <a:pt x="384" y="91"/>
                    <a:pt x="348" y="18"/>
                    <a:pt x="194" y="0"/>
                  </a:cubicBezTo>
                  <a:cubicBezTo>
                    <a:pt x="195" y="91"/>
                    <a:pt x="37" y="107"/>
                    <a:pt x="1" y="182"/>
                  </a:cubicBezTo>
                  <a:cubicBezTo>
                    <a:pt x="195" y="182"/>
                    <a:pt x="229" y="255"/>
                    <a:pt x="390" y="273"/>
                  </a:cubicBezTo>
                  <a:cubicBezTo>
                    <a:pt x="384" y="183"/>
                    <a:pt x="541" y="165"/>
                    <a:pt x="579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3" name="Google Shape;11903;p6"/>
            <p:cNvSpPr/>
            <p:nvPr/>
          </p:nvSpPr>
          <p:spPr>
            <a:xfrm>
              <a:off x="7626205" y="2067342"/>
              <a:ext cx="13920" cy="4246"/>
            </a:xfrm>
            <a:custGeom>
              <a:avLst/>
              <a:gdLst/>
              <a:ahLst/>
              <a:cxnLst/>
              <a:rect l="l" t="t" r="r" b="b"/>
              <a:pathLst>
                <a:path w="390" h="141" extrusionOk="0">
                  <a:moveTo>
                    <a:pt x="290" y="25"/>
                  </a:moveTo>
                  <a:cubicBezTo>
                    <a:pt x="238" y="0"/>
                    <a:pt x="1" y="69"/>
                    <a:pt x="98" y="116"/>
                  </a:cubicBezTo>
                  <a:cubicBezTo>
                    <a:pt x="151" y="141"/>
                    <a:pt x="390" y="72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4" name="Google Shape;11904;p6"/>
            <p:cNvSpPr/>
            <p:nvPr/>
          </p:nvSpPr>
          <p:spPr>
            <a:xfrm>
              <a:off x="6758536" y="2055931"/>
              <a:ext cx="31481" cy="13911"/>
            </a:xfrm>
            <a:custGeom>
              <a:avLst/>
              <a:gdLst/>
              <a:ahLst/>
              <a:cxnLst/>
              <a:rect l="l" t="t" r="r" b="b"/>
              <a:pathLst>
                <a:path w="882" h="462" extrusionOk="0">
                  <a:moveTo>
                    <a:pt x="688" y="404"/>
                  </a:moveTo>
                  <a:cubicBezTo>
                    <a:pt x="701" y="404"/>
                    <a:pt x="675" y="320"/>
                    <a:pt x="688" y="312"/>
                  </a:cubicBezTo>
                  <a:cubicBezTo>
                    <a:pt x="706" y="301"/>
                    <a:pt x="869" y="124"/>
                    <a:pt x="881" y="131"/>
                  </a:cubicBezTo>
                  <a:cubicBezTo>
                    <a:pt x="671" y="0"/>
                    <a:pt x="0" y="461"/>
                    <a:pt x="688" y="4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5" name="Google Shape;11905;p6"/>
            <p:cNvSpPr/>
            <p:nvPr/>
          </p:nvSpPr>
          <p:spPr>
            <a:xfrm>
              <a:off x="7571382" y="2054094"/>
              <a:ext cx="23914" cy="5811"/>
            </a:xfrm>
            <a:custGeom>
              <a:avLst/>
              <a:gdLst/>
              <a:ahLst/>
              <a:cxnLst/>
              <a:rect l="l" t="t" r="r" b="b"/>
              <a:pathLst>
                <a:path w="670" h="193" extrusionOk="0">
                  <a:moveTo>
                    <a:pt x="475" y="192"/>
                  </a:moveTo>
                  <a:cubicBezTo>
                    <a:pt x="475" y="101"/>
                    <a:pt x="633" y="85"/>
                    <a:pt x="670" y="11"/>
                  </a:cubicBezTo>
                  <a:cubicBezTo>
                    <a:pt x="366" y="20"/>
                    <a:pt x="0" y="0"/>
                    <a:pt x="90" y="1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6" name="Google Shape;11906;p6"/>
            <p:cNvSpPr/>
            <p:nvPr/>
          </p:nvSpPr>
          <p:spPr>
            <a:xfrm>
              <a:off x="2694484" y="2054094"/>
              <a:ext cx="7031" cy="6142"/>
            </a:xfrm>
            <a:custGeom>
              <a:avLst/>
              <a:gdLst/>
              <a:ahLst/>
              <a:cxnLst/>
              <a:rect l="l" t="t" r="r" b="b"/>
              <a:pathLst>
                <a:path w="197" h="204" extrusionOk="0">
                  <a:moveTo>
                    <a:pt x="192" y="102"/>
                  </a:moveTo>
                  <a:cubicBezTo>
                    <a:pt x="196" y="52"/>
                    <a:pt x="40" y="0"/>
                    <a:pt x="1" y="102"/>
                  </a:cubicBezTo>
                  <a:cubicBezTo>
                    <a:pt x="1" y="152"/>
                    <a:pt x="158" y="204"/>
                    <a:pt x="192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7" name="Google Shape;11907;p6"/>
            <p:cNvSpPr/>
            <p:nvPr/>
          </p:nvSpPr>
          <p:spPr>
            <a:xfrm>
              <a:off x="8779158" y="2031814"/>
              <a:ext cx="56216" cy="27912"/>
            </a:xfrm>
            <a:custGeom>
              <a:avLst/>
              <a:gdLst/>
              <a:ahLst/>
              <a:cxnLst/>
              <a:rect l="l" t="t" r="r" b="b"/>
              <a:pathLst>
                <a:path w="1575" h="927" extrusionOk="0">
                  <a:moveTo>
                    <a:pt x="1352" y="25"/>
                  </a:moveTo>
                  <a:cubicBezTo>
                    <a:pt x="338" y="0"/>
                    <a:pt x="143" y="363"/>
                    <a:pt x="1" y="751"/>
                  </a:cubicBezTo>
                  <a:cubicBezTo>
                    <a:pt x="818" y="927"/>
                    <a:pt x="1575" y="604"/>
                    <a:pt x="135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8" name="Google Shape;11908;p6"/>
            <p:cNvSpPr/>
            <p:nvPr/>
          </p:nvSpPr>
          <p:spPr>
            <a:xfrm>
              <a:off x="7918699" y="2054395"/>
              <a:ext cx="13884" cy="2770"/>
            </a:xfrm>
            <a:custGeom>
              <a:avLst/>
              <a:gdLst/>
              <a:ahLst/>
              <a:cxnLst/>
              <a:rect l="l" t="t" r="r" b="b"/>
              <a:pathLst>
                <a:path w="389" h="92" extrusionOk="0">
                  <a:moveTo>
                    <a:pt x="388" y="1"/>
                  </a:moveTo>
                  <a:cubicBezTo>
                    <a:pt x="238" y="23"/>
                    <a:pt x="7" y="4"/>
                    <a:pt x="1" y="92"/>
                  </a:cubicBezTo>
                  <a:cubicBezTo>
                    <a:pt x="153" y="71"/>
                    <a:pt x="383" y="89"/>
                    <a:pt x="3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9" name="Google Shape;11909;p6"/>
            <p:cNvSpPr/>
            <p:nvPr/>
          </p:nvSpPr>
          <p:spPr>
            <a:xfrm>
              <a:off x="2804629" y="2032536"/>
              <a:ext cx="51147" cy="19150"/>
            </a:xfrm>
            <a:custGeom>
              <a:avLst/>
              <a:gdLst/>
              <a:ahLst/>
              <a:cxnLst/>
              <a:rect l="l" t="t" r="r" b="b"/>
              <a:pathLst>
                <a:path w="1433" h="636" extrusionOk="0">
                  <a:moveTo>
                    <a:pt x="964" y="635"/>
                  </a:moveTo>
                  <a:cubicBezTo>
                    <a:pt x="1432" y="404"/>
                    <a:pt x="884" y="139"/>
                    <a:pt x="577" y="1"/>
                  </a:cubicBezTo>
                  <a:cubicBezTo>
                    <a:pt x="545" y="107"/>
                    <a:pt x="274" y="100"/>
                    <a:pt x="0" y="92"/>
                  </a:cubicBezTo>
                  <a:cubicBezTo>
                    <a:pt x="106" y="374"/>
                    <a:pt x="460" y="541"/>
                    <a:pt x="964" y="6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0" name="Google Shape;11910;p6"/>
            <p:cNvSpPr/>
            <p:nvPr/>
          </p:nvSpPr>
          <p:spPr>
            <a:xfrm>
              <a:off x="2053494" y="2043496"/>
              <a:ext cx="23486" cy="8190"/>
            </a:xfrm>
            <a:custGeom>
              <a:avLst/>
              <a:gdLst/>
              <a:ahLst/>
              <a:cxnLst/>
              <a:rect l="l" t="t" r="r" b="b"/>
              <a:pathLst>
                <a:path w="658" h="272" extrusionOk="0">
                  <a:moveTo>
                    <a:pt x="411" y="271"/>
                  </a:moveTo>
                  <a:cubicBezTo>
                    <a:pt x="421" y="156"/>
                    <a:pt x="657" y="146"/>
                    <a:pt x="604" y="1"/>
                  </a:cubicBezTo>
                  <a:lnTo>
                    <a:pt x="219" y="1"/>
                  </a:lnTo>
                  <a:cubicBezTo>
                    <a:pt x="1" y="130"/>
                    <a:pt x="10" y="222"/>
                    <a:pt x="411" y="2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1" name="Google Shape;11911;p6"/>
            <p:cNvSpPr/>
            <p:nvPr/>
          </p:nvSpPr>
          <p:spPr>
            <a:xfrm>
              <a:off x="5588700" y="2037263"/>
              <a:ext cx="14063" cy="4185"/>
            </a:xfrm>
            <a:custGeom>
              <a:avLst/>
              <a:gdLst/>
              <a:ahLst/>
              <a:cxnLst/>
              <a:rect l="l" t="t" r="r" b="b"/>
              <a:pathLst>
                <a:path w="394" h="139" extrusionOk="0">
                  <a:moveTo>
                    <a:pt x="100" y="115"/>
                  </a:moveTo>
                  <a:cubicBezTo>
                    <a:pt x="153" y="139"/>
                    <a:pt x="393" y="71"/>
                    <a:pt x="293" y="24"/>
                  </a:cubicBezTo>
                  <a:cubicBezTo>
                    <a:pt x="240" y="0"/>
                    <a:pt x="0" y="70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2" name="Google Shape;11912;p6"/>
            <p:cNvSpPr/>
            <p:nvPr/>
          </p:nvSpPr>
          <p:spPr>
            <a:xfrm>
              <a:off x="1658564" y="2037263"/>
              <a:ext cx="13884" cy="4185"/>
            </a:xfrm>
            <a:custGeom>
              <a:avLst/>
              <a:gdLst/>
              <a:ahLst/>
              <a:cxnLst/>
              <a:rect l="l" t="t" r="r" b="b"/>
              <a:pathLst>
                <a:path w="389" h="139" extrusionOk="0">
                  <a:moveTo>
                    <a:pt x="97" y="115"/>
                  </a:moveTo>
                  <a:cubicBezTo>
                    <a:pt x="152" y="139"/>
                    <a:pt x="388" y="71"/>
                    <a:pt x="290" y="24"/>
                  </a:cubicBezTo>
                  <a:cubicBezTo>
                    <a:pt x="238" y="0"/>
                    <a:pt x="0" y="70"/>
                    <a:pt x="97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3" name="Google Shape;11913;p6"/>
            <p:cNvSpPr/>
            <p:nvPr/>
          </p:nvSpPr>
          <p:spPr>
            <a:xfrm>
              <a:off x="7825722" y="2029044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1"/>
                    <a:pt x="0" y="70"/>
                    <a:pt x="99" y="117"/>
                  </a:cubicBezTo>
                  <a:cubicBezTo>
                    <a:pt x="154" y="142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4" name="Google Shape;11914;p6"/>
            <p:cNvSpPr/>
            <p:nvPr/>
          </p:nvSpPr>
          <p:spPr>
            <a:xfrm>
              <a:off x="4288982" y="2020583"/>
              <a:ext cx="39726" cy="15898"/>
            </a:xfrm>
            <a:custGeom>
              <a:avLst/>
              <a:gdLst/>
              <a:ahLst/>
              <a:cxnLst/>
              <a:rect l="l" t="t" r="r" b="b"/>
              <a:pathLst>
                <a:path w="1113" h="528" extrusionOk="0">
                  <a:moveTo>
                    <a:pt x="648" y="306"/>
                  </a:moveTo>
                  <a:cubicBezTo>
                    <a:pt x="1112" y="1"/>
                    <a:pt x="0" y="527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5" name="Google Shape;11915;p6"/>
            <p:cNvSpPr/>
            <p:nvPr/>
          </p:nvSpPr>
          <p:spPr>
            <a:xfrm>
              <a:off x="998337" y="2017602"/>
              <a:ext cx="31802" cy="16109"/>
            </a:xfrm>
            <a:custGeom>
              <a:avLst/>
              <a:gdLst/>
              <a:ahLst/>
              <a:cxnLst/>
              <a:rect l="l" t="t" r="r" b="b"/>
              <a:pathLst>
                <a:path w="891" h="535" extrusionOk="0">
                  <a:moveTo>
                    <a:pt x="853" y="497"/>
                  </a:moveTo>
                  <a:cubicBezTo>
                    <a:pt x="891" y="236"/>
                    <a:pt x="878" y="1"/>
                    <a:pt x="275" y="44"/>
                  </a:cubicBezTo>
                  <a:cubicBezTo>
                    <a:pt x="216" y="165"/>
                    <a:pt x="0" y="216"/>
                    <a:pt x="83" y="407"/>
                  </a:cubicBezTo>
                  <a:cubicBezTo>
                    <a:pt x="342" y="433"/>
                    <a:pt x="452" y="535"/>
                    <a:pt x="853" y="4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6" name="Google Shape;11916;p6"/>
            <p:cNvSpPr/>
            <p:nvPr/>
          </p:nvSpPr>
          <p:spPr>
            <a:xfrm>
              <a:off x="925561" y="2016157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0" y="181"/>
                  </a:moveTo>
                  <a:lnTo>
                    <a:pt x="386" y="181"/>
                  </a:lnTo>
                  <a:lnTo>
                    <a:pt x="38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7" name="Google Shape;11917;p6"/>
            <p:cNvSpPr/>
            <p:nvPr/>
          </p:nvSpPr>
          <p:spPr>
            <a:xfrm>
              <a:off x="8421205" y="2007938"/>
              <a:ext cx="22558" cy="11713"/>
            </a:xfrm>
            <a:custGeom>
              <a:avLst/>
              <a:gdLst/>
              <a:ahLst/>
              <a:cxnLst/>
              <a:rect l="l" t="t" r="r" b="b"/>
              <a:pathLst>
                <a:path w="632" h="389" extrusionOk="0">
                  <a:moveTo>
                    <a:pt x="193" y="1"/>
                  </a:moveTo>
                  <a:cubicBezTo>
                    <a:pt x="202" y="126"/>
                    <a:pt x="103" y="199"/>
                    <a:pt x="1" y="273"/>
                  </a:cubicBezTo>
                  <a:cubicBezTo>
                    <a:pt x="248" y="277"/>
                    <a:pt x="268" y="388"/>
                    <a:pt x="578" y="365"/>
                  </a:cubicBezTo>
                  <a:cubicBezTo>
                    <a:pt x="631" y="157"/>
                    <a:pt x="533" y="22"/>
                    <a:pt x="1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8" name="Google Shape;11918;p6"/>
            <p:cNvSpPr/>
            <p:nvPr/>
          </p:nvSpPr>
          <p:spPr>
            <a:xfrm>
              <a:off x="7240340" y="2007938"/>
              <a:ext cx="31409" cy="13429"/>
            </a:xfrm>
            <a:custGeom>
              <a:avLst/>
              <a:gdLst/>
              <a:ahLst/>
              <a:cxnLst/>
              <a:rect l="l" t="t" r="r" b="b"/>
              <a:pathLst>
                <a:path w="880" h="446" extrusionOk="0">
                  <a:moveTo>
                    <a:pt x="879" y="182"/>
                  </a:moveTo>
                  <a:cubicBezTo>
                    <a:pt x="625" y="182"/>
                    <a:pt x="704" y="23"/>
                    <a:pt x="494" y="1"/>
                  </a:cubicBezTo>
                  <a:cubicBezTo>
                    <a:pt x="477" y="144"/>
                    <a:pt x="1" y="72"/>
                    <a:pt x="108" y="273"/>
                  </a:cubicBezTo>
                  <a:cubicBezTo>
                    <a:pt x="593" y="283"/>
                    <a:pt x="712" y="446"/>
                    <a:pt x="879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9" name="Google Shape;11919;p6"/>
            <p:cNvSpPr/>
            <p:nvPr/>
          </p:nvSpPr>
          <p:spPr>
            <a:xfrm>
              <a:off x="3802680" y="201305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3" y="103"/>
                  </a:moveTo>
                  <a:cubicBezTo>
                    <a:pt x="196" y="53"/>
                    <a:pt x="38" y="0"/>
                    <a:pt x="2" y="103"/>
                  </a:cubicBezTo>
                  <a:cubicBezTo>
                    <a:pt x="0" y="152"/>
                    <a:pt x="157" y="205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0" name="Google Shape;11920;p6"/>
            <p:cNvSpPr/>
            <p:nvPr/>
          </p:nvSpPr>
          <p:spPr>
            <a:xfrm>
              <a:off x="3385835" y="2001223"/>
              <a:ext cx="31374" cy="13911"/>
            </a:xfrm>
            <a:custGeom>
              <a:avLst/>
              <a:gdLst/>
              <a:ahLst/>
              <a:cxnLst/>
              <a:rect l="l" t="t" r="r" b="b"/>
              <a:pathLst>
                <a:path w="879" h="462" extrusionOk="0">
                  <a:moveTo>
                    <a:pt x="687" y="314"/>
                  </a:moveTo>
                  <a:cubicBezTo>
                    <a:pt x="705" y="302"/>
                    <a:pt x="871" y="126"/>
                    <a:pt x="879" y="131"/>
                  </a:cubicBezTo>
                  <a:cubicBezTo>
                    <a:pt x="670" y="0"/>
                    <a:pt x="0" y="461"/>
                    <a:pt x="687" y="405"/>
                  </a:cubicBezTo>
                  <a:cubicBezTo>
                    <a:pt x="699" y="402"/>
                    <a:pt x="677" y="320"/>
                    <a:pt x="687" y="3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1" name="Google Shape;11921;p6"/>
            <p:cNvSpPr/>
            <p:nvPr/>
          </p:nvSpPr>
          <p:spPr>
            <a:xfrm>
              <a:off x="4883286" y="2002488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2" name="Google Shape;11922;p6"/>
            <p:cNvSpPr/>
            <p:nvPr/>
          </p:nvSpPr>
          <p:spPr>
            <a:xfrm>
              <a:off x="3947161" y="1999387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5" y="103"/>
                  </a:moveTo>
                  <a:cubicBezTo>
                    <a:pt x="195" y="52"/>
                    <a:pt x="39" y="0"/>
                    <a:pt x="3" y="103"/>
                  </a:cubicBezTo>
                  <a:cubicBezTo>
                    <a:pt x="0" y="153"/>
                    <a:pt x="159" y="206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3" name="Google Shape;11923;p6"/>
            <p:cNvSpPr/>
            <p:nvPr/>
          </p:nvSpPr>
          <p:spPr>
            <a:xfrm>
              <a:off x="2439823" y="2002488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7" y="21"/>
                    <a:pt x="4" y="2"/>
                    <a:pt x="1" y="90"/>
                  </a:cubicBezTo>
                  <a:cubicBezTo>
                    <a:pt x="151" y="71"/>
                    <a:pt x="380" y="89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4" name="Google Shape;11924;p6"/>
            <p:cNvSpPr/>
            <p:nvPr/>
          </p:nvSpPr>
          <p:spPr>
            <a:xfrm>
              <a:off x="5519886" y="199899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5"/>
                  </a:moveTo>
                  <a:cubicBezTo>
                    <a:pt x="238" y="0"/>
                    <a:pt x="0" y="69"/>
                    <a:pt x="100" y="116"/>
                  </a:cubicBezTo>
                  <a:cubicBezTo>
                    <a:pt x="154" y="141"/>
                    <a:pt x="393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5" name="Google Shape;11925;p6"/>
            <p:cNvSpPr/>
            <p:nvPr/>
          </p:nvSpPr>
          <p:spPr>
            <a:xfrm>
              <a:off x="6741796" y="1996978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5" y="21"/>
                    <a:pt x="6" y="2"/>
                    <a:pt x="0" y="92"/>
                  </a:cubicBezTo>
                  <a:cubicBezTo>
                    <a:pt x="149" y="71"/>
                    <a:pt x="378" y="89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6" name="Google Shape;11926;p6"/>
            <p:cNvSpPr/>
            <p:nvPr/>
          </p:nvSpPr>
          <p:spPr>
            <a:xfrm>
              <a:off x="2543115" y="1996557"/>
              <a:ext cx="20666" cy="3643"/>
            </a:xfrm>
            <a:custGeom>
              <a:avLst/>
              <a:gdLst/>
              <a:ahLst/>
              <a:cxnLst/>
              <a:rect l="l" t="t" r="r" b="b"/>
              <a:pathLst>
                <a:path w="579" h="121" extrusionOk="0">
                  <a:moveTo>
                    <a:pt x="579" y="14"/>
                  </a:moveTo>
                  <a:cubicBezTo>
                    <a:pt x="352" y="29"/>
                    <a:pt x="32" y="0"/>
                    <a:pt x="0" y="106"/>
                  </a:cubicBezTo>
                  <a:cubicBezTo>
                    <a:pt x="226" y="91"/>
                    <a:pt x="546" y="120"/>
                    <a:pt x="579" y="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7" name="Google Shape;11927;p6"/>
            <p:cNvSpPr/>
            <p:nvPr/>
          </p:nvSpPr>
          <p:spPr>
            <a:xfrm>
              <a:off x="2456919" y="1996225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5"/>
                  </a:moveTo>
                  <a:cubicBezTo>
                    <a:pt x="239" y="1"/>
                    <a:pt x="1" y="70"/>
                    <a:pt x="100" y="117"/>
                  </a:cubicBezTo>
                  <a:cubicBezTo>
                    <a:pt x="155" y="142"/>
                    <a:pt x="392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8" name="Google Shape;11928;p6"/>
            <p:cNvSpPr/>
            <p:nvPr/>
          </p:nvSpPr>
          <p:spPr>
            <a:xfrm>
              <a:off x="1455478" y="1993877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5" y="103"/>
                  </a:moveTo>
                  <a:cubicBezTo>
                    <a:pt x="196" y="53"/>
                    <a:pt x="40" y="0"/>
                    <a:pt x="2" y="103"/>
                  </a:cubicBezTo>
                  <a:cubicBezTo>
                    <a:pt x="0" y="154"/>
                    <a:pt x="158" y="207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9" name="Google Shape;11929;p6"/>
            <p:cNvSpPr/>
            <p:nvPr/>
          </p:nvSpPr>
          <p:spPr>
            <a:xfrm>
              <a:off x="5530380" y="1988759"/>
              <a:ext cx="14991" cy="9274"/>
            </a:xfrm>
            <a:custGeom>
              <a:avLst/>
              <a:gdLst/>
              <a:ahLst/>
              <a:cxnLst/>
              <a:rect l="l" t="t" r="r" b="b"/>
              <a:pathLst>
                <a:path w="420" h="308" extrusionOk="0">
                  <a:moveTo>
                    <a:pt x="385" y="273"/>
                  </a:moveTo>
                  <a:cubicBezTo>
                    <a:pt x="355" y="166"/>
                    <a:pt x="419" y="16"/>
                    <a:pt x="193" y="1"/>
                  </a:cubicBezTo>
                  <a:cubicBezTo>
                    <a:pt x="180" y="57"/>
                    <a:pt x="165" y="109"/>
                    <a:pt x="0" y="92"/>
                  </a:cubicBezTo>
                  <a:cubicBezTo>
                    <a:pt x="21" y="203"/>
                    <a:pt x="56" y="307"/>
                    <a:pt x="38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0" name="Google Shape;11930;p6"/>
            <p:cNvSpPr/>
            <p:nvPr/>
          </p:nvSpPr>
          <p:spPr>
            <a:xfrm>
              <a:off x="5328257" y="1985115"/>
              <a:ext cx="39833" cy="15778"/>
            </a:xfrm>
            <a:custGeom>
              <a:avLst/>
              <a:gdLst/>
              <a:ahLst/>
              <a:cxnLst/>
              <a:rect l="l" t="t" r="r" b="b"/>
              <a:pathLst>
                <a:path w="1116" h="524" extrusionOk="0">
                  <a:moveTo>
                    <a:pt x="648" y="304"/>
                  </a:moveTo>
                  <a:cubicBezTo>
                    <a:pt x="1115" y="0"/>
                    <a:pt x="0" y="524"/>
                    <a:pt x="648" y="3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1" name="Google Shape;11931;p6"/>
            <p:cNvSpPr/>
            <p:nvPr/>
          </p:nvSpPr>
          <p:spPr>
            <a:xfrm>
              <a:off x="7797989" y="1980599"/>
              <a:ext cx="28161" cy="13700"/>
            </a:xfrm>
            <a:custGeom>
              <a:avLst/>
              <a:gdLst/>
              <a:ahLst/>
              <a:cxnLst/>
              <a:rect l="l" t="t" r="r" b="b"/>
              <a:pathLst>
                <a:path w="789" h="455" extrusionOk="0">
                  <a:moveTo>
                    <a:pt x="491" y="454"/>
                  </a:moveTo>
                  <a:cubicBezTo>
                    <a:pt x="752" y="340"/>
                    <a:pt x="789" y="9"/>
                    <a:pt x="299" y="0"/>
                  </a:cubicBezTo>
                  <a:cubicBezTo>
                    <a:pt x="38" y="115"/>
                    <a:pt x="0" y="445"/>
                    <a:pt x="491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2" name="Google Shape;11932;p6"/>
            <p:cNvSpPr/>
            <p:nvPr/>
          </p:nvSpPr>
          <p:spPr>
            <a:xfrm>
              <a:off x="6872464" y="1988759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1" y="92"/>
                  </a:moveTo>
                  <a:cubicBezTo>
                    <a:pt x="151" y="72"/>
                    <a:pt x="383" y="89"/>
                    <a:pt x="386" y="1"/>
                  </a:cubicBezTo>
                  <a:cubicBezTo>
                    <a:pt x="240" y="23"/>
                    <a:pt x="7" y="3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3" name="Google Shape;11933;p6"/>
            <p:cNvSpPr/>
            <p:nvPr/>
          </p:nvSpPr>
          <p:spPr>
            <a:xfrm>
              <a:off x="5857567" y="1985687"/>
              <a:ext cx="23807" cy="5871"/>
            </a:xfrm>
            <a:custGeom>
              <a:avLst/>
              <a:gdLst/>
              <a:ahLst/>
              <a:cxnLst/>
              <a:rect l="l" t="t" r="r" b="b"/>
              <a:pathLst>
                <a:path w="667" h="195" extrusionOk="0">
                  <a:moveTo>
                    <a:pt x="87" y="194"/>
                  </a:moveTo>
                  <a:lnTo>
                    <a:pt x="473" y="194"/>
                  </a:lnTo>
                  <a:cubicBezTo>
                    <a:pt x="473" y="103"/>
                    <a:pt x="631" y="87"/>
                    <a:pt x="666" y="14"/>
                  </a:cubicBezTo>
                  <a:cubicBezTo>
                    <a:pt x="365" y="22"/>
                    <a:pt x="0" y="1"/>
                    <a:pt x="87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4" name="Google Shape;11934;p6"/>
            <p:cNvSpPr/>
            <p:nvPr/>
          </p:nvSpPr>
          <p:spPr>
            <a:xfrm>
              <a:off x="8259699" y="1982948"/>
              <a:ext cx="23985" cy="5841"/>
            </a:xfrm>
            <a:custGeom>
              <a:avLst/>
              <a:gdLst/>
              <a:ahLst/>
              <a:cxnLst/>
              <a:rect l="l" t="t" r="r" b="b"/>
              <a:pathLst>
                <a:path w="672" h="194" extrusionOk="0">
                  <a:moveTo>
                    <a:pt x="477" y="194"/>
                  </a:moveTo>
                  <a:cubicBezTo>
                    <a:pt x="475" y="102"/>
                    <a:pt x="633" y="87"/>
                    <a:pt x="671" y="11"/>
                  </a:cubicBezTo>
                  <a:cubicBezTo>
                    <a:pt x="366" y="20"/>
                    <a:pt x="0" y="0"/>
                    <a:pt x="90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5" name="Google Shape;11935;p6"/>
            <p:cNvSpPr/>
            <p:nvPr/>
          </p:nvSpPr>
          <p:spPr>
            <a:xfrm>
              <a:off x="8305777" y="1970754"/>
              <a:ext cx="21987" cy="16199"/>
            </a:xfrm>
            <a:custGeom>
              <a:avLst/>
              <a:gdLst/>
              <a:ahLst/>
              <a:cxnLst/>
              <a:rect l="l" t="t" r="r" b="b"/>
              <a:pathLst>
                <a:path w="616" h="538" extrusionOk="0">
                  <a:moveTo>
                    <a:pt x="342" y="510"/>
                  </a:moveTo>
                  <a:cubicBezTo>
                    <a:pt x="404" y="387"/>
                    <a:pt x="615" y="336"/>
                    <a:pt x="535" y="146"/>
                  </a:cubicBezTo>
                  <a:cubicBezTo>
                    <a:pt x="0" y="1"/>
                    <a:pt x="3" y="537"/>
                    <a:pt x="342" y="5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6" name="Google Shape;11936;p6"/>
            <p:cNvSpPr/>
            <p:nvPr/>
          </p:nvSpPr>
          <p:spPr>
            <a:xfrm>
              <a:off x="8214727" y="1980599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7" name="Google Shape;11937;p6"/>
            <p:cNvSpPr/>
            <p:nvPr/>
          </p:nvSpPr>
          <p:spPr>
            <a:xfrm>
              <a:off x="8617260" y="1979846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5"/>
                  </a:moveTo>
                  <a:cubicBezTo>
                    <a:pt x="240" y="0"/>
                    <a:pt x="1" y="68"/>
                    <a:pt x="100" y="117"/>
                  </a:cubicBezTo>
                  <a:cubicBezTo>
                    <a:pt x="155" y="140"/>
                    <a:pt x="392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8" name="Google Shape;11938;p6"/>
            <p:cNvSpPr/>
            <p:nvPr/>
          </p:nvSpPr>
          <p:spPr>
            <a:xfrm>
              <a:off x="6383879" y="1974969"/>
              <a:ext cx="23843" cy="6052"/>
            </a:xfrm>
            <a:custGeom>
              <a:avLst/>
              <a:gdLst/>
              <a:ahLst/>
              <a:cxnLst/>
              <a:rect l="l" t="t" r="r" b="b"/>
              <a:pathLst>
                <a:path w="668" h="201" extrusionOk="0">
                  <a:moveTo>
                    <a:pt x="578" y="6"/>
                  </a:moveTo>
                  <a:cubicBezTo>
                    <a:pt x="246" y="0"/>
                    <a:pt x="83" y="76"/>
                    <a:pt x="1" y="187"/>
                  </a:cubicBezTo>
                  <a:cubicBezTo>
                    <a:pt x="304" y="178"/>
                    <a:pt x="668" y="200"/>
                    <a:pt x="578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9" name="Google Shape;11939;p6"/>
            <p:cNvSpPr/>
            <p:nvPr/>
          </p:nvSpPr>
          <p:spPr>
            <a:xfrm>
              <a:off x="5753846" y="1977076"/>
              <a:ext cx="14170" cy="4336"/>
            </a:xfrm>
            <a:custGeom>
              <a:avLst/>
              <a:gdLst/>
              <a:ahLst/>
              <a:cxnLst/>
              <a:rect l="l" t="t" r="r" b="b"/>
              <a:pathLst>
                <a:path w="397" h="144" extrusionOk="0">
                  <a:moveTo>
                    <a:pt x="294" y="26"/>
                  </a:moveTo>
                  <a:cubicBezTo>
                    <a:pt x="241" y="1"/>
                    <a:pt x="1" y="69"/>
                    <a:pt x="100" y="117"/>
                  </a:cubicBezTo>
                  <a:cubicBezTo>
                    <a:pt x="156" y="143"/>
                    <a:pt x="396" y="74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0" name="Google Shape;11940;p6"/>
            <p:cNvSpPr/>
            <p:nvPr/>
          </p:nvSpPr>
          <p:spPr>
            <a:xfrm>
              <a:off x="3819705" y="1977076"/>
              <a:ext cx="14134" cy="4336"/>
            </a:xfrm>
            <a:custGeom>
              <a:avLst/>
              <a:gdLst/>
              <a:ahLst/>
              <a:cxnLst/>
              <a:rect l="l" t="t" r="r" b="b"/>
              <a:pathLst>
                <a:path w="396" h="144" extrusionOk="0">
                  <a:moveTo>
                    <a:pt x="297" y="26"/>
                  </a:moveTo>
                  <a:cubicBezTo>
                    <a:pt x="242" y="1"/>
                    <a:pt x="1" y="69"/>
                    <a:pt x="101" y="117"/>
                  </a:cubicBezTo>
                  <a:cubicBezTo>
                    <a:pt x="155" y="143"/>
                    <a:pt x="395" y="74"/>
                    <a:pt x="297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1" name="Google Shape;11941;p6"/>
            <p:cNvSpPr/>
            <p:nvPr/>
          </p:nvSpPr>
          <p:spPr>
            <a:xfrm>
              <a:off x="8097729" y="1971838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6" y="0"/>
                    <a:pt x="172" y="54"/>
                    <a:pt x="1" y="110"/>
                  </a:cubicBezTo>
                  <a:cubicBezTo>
                    <a:pt x="2" y="201"/>
                    <a:pt x="339" y="223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2" name="Google Shape;11942;p6"/>
            <p:cNvSpPr/>
            <p:nvPr/>
          </p:nvSpPr>
          <p:spPr>
            <a:xfrm>
              <a:off x="6873606" y="1964943"/>
              <a:ext cx="65210" cy="12917"/>
            </a:xfrm>
            <a:custGeom>
              <a:avLst/>
              <a:gdLst/>
              <a:ahLst/>
              <a:cxnLst/>
              <a:rect l="l" t="t" r="r" b="b"/>
              <a:pathLst>
                <a:path w="1827" h="429" extrusionOk="0">
                  <a:moveTo>
                    <a:pt x="1128" y="429"/>
                  </a:moveTo>
                  <a:cubicBezTo>
                    <a:pt x="1826" y="1"/>
                    <a:pt x="0" y="309"/>
                    <a:pt x="1128" y="4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3" name="Google Shape;11943;p6"/>
            <p:cNvSpPr/>
            <p:nvPr/>
          </p:nvSpPr>
          <p:spPr>
            <a:xfrm>
              <a:off x="8156086" y="1968917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39" y="0"/>
                    <a:pt x="0" y="70"/>
                    <a:pt x="101" y="117"/>
                  </a:cubicBezTo>
                  <a:cubicBezTo>
                    <a:pt x="154" y="141"/>
                    <a:pt x="396" y="71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4" name="Google Shape;11944;p6"/>
            <p:cNvSpPr/>
            <p:nvPr/>
          </p:nvSpPr>
          <p:spPr>
            <a:xfrm>
              <a:off x="5186167" y="1964160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5" name="Google Shape;11945;p6"/>
            <p:cNvSpPr/>
            <p:nvPr/>
          </p:nvSpPr>
          <p:spPr>
            <a:xfrm>
              <a:off x="102935" y="1966117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0" y="27"/>
                  </a:moveTo>
                  <a:cubicBezTo>
                    <a:pt x="238" y="1"/>
                    <a:pt x="0" y="70"/>
                    <a:pt x="99" y="117"/>
                  </a:cubicBezTo>
                  <a:cubicBezTo>
                    <a:pt x="153" y="143"/>
                    <a:pt x="392" y="74"/>
                    <a:pt x="290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6" name="Google Shape;11946;p6"/>
            <p:cNvSpPr/>
            <p:nvPr/>
          </p:nvSpPr>
          <p:spPr>
            <a:xfrm>
              <a:off x="1198996" y="1953261"/>
              <a:ext cx="24414" cy="11351"/>
            </a:xfrm>
            <a:custGeom>
              <a:avLst/>
              <a:gdLst/>
              <a:ahLst/>
              <a:cxnLst/>
              <a:rect l="l" t="t" r="r" b="b"/>
              <a:pathLst>
                <a:path w="684" h="377" extrusionOk="0">
                  <a:moveTo>
                    <a:pt x="631" y="363"/>
                  </a:moveTo>
                  <a:cubicBezTo>
                    <a:pt x="683" y="155"/>
                    <a:pt x="585" y="22"/>
                    <a:pt x="246" y="1"/>
                  </a:cubicBezTo>
                  <a:cubicBezTo>
                    <a:pt x="1" y="107"/>
                    <a:pt x="92" y="377"/>
                    <a:pt x="631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7" name="Google Shape;11947;p6"/>
            <p:cNvSpPr/>
            <p:nvPr/>
          </p:nvSpPr>
          <p:spPr>
            <a:xfrm>
              <a:off x="5433976" y="1944108"/>
              <a:ext cx="27555" cy="17343"/>
            </a:xfrm>
            <a:custGeom>
              <a:avLst/>
              <a:gdLst/>
              <a:ahLst/>
              <a:cxnLst/>
              <a:rect l="l" t="t" r="r" b="b"/>
              <a:pathLst>
                <a:path w="772" h="576" extrusionOk="0">
                  <a:moveTo>
                    <a:pt x="772" y="575"/>
                  </a:moveTo>
                  <a:lnTo>
                    <a:pt x="772" y="31"/>
                  </a:lnTo>
                  <a:cubicBezTo>
                    <a:pt x="62" y="1"/>
                    <a:pt x="188" y="361"/>
                    <a:pt x="0" y="5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8" name="Google Shape;11948;p6"/>
            <p:cNvSpPr/>
            <p:nvPr/>
          </p:nvSpPr>
          <p:spPr>
            <a:xfrm>
              <a:off x="4054950" y="1949527"/>
              <a:ext cx="39690" cy="15838"/>
            </a:xfrm>
            <a:custGeom>
              <a:avLst/>
              <a:gdLst/>
              <a:ahLst/>
              <a:cxnLst/>
              <a:rect l="l" t="t" r="r" b="b"/>
              <a:pathLst>
                <a:path w="1112" h="526" extrusionOk="0">
                  <a:moveTo>
                    <a:pt x="645" y="305"/>
                  </a:moveTo>
                  <a:cubicBezTo>
                    <a:pt x="1111" y="1"/>
                    <a:pt x="1" y="526"/>
                    <a:pt x="645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9" name="Google Shape;11949;p6"/>
            <p:cNvSpPr/>
            <p:nvPr/>
          </p:nvSpPr>
          <p:spPr>
            <a:xfrm>
              <a:off x="907572" y="1945011"/>
              <a:ext cx="43973" cy="19030"/>
            </a:xfrm>
            <a:custGeom>
              <a:avLst/>
              <a:gdLst/>
              <a:ahLst/>
              <a:cxnLst/>
              <a:rect l="l" t="t" r="r" b="b"/>
              <a:pathLst>
                <a:path w="1232" h="632" extrusionOk="0">
                  <a:moveTo>
                    <a:pt x="696" y="545"/>
                  </a:moveTo>
                  <a:cubicBezTo>
                    <a:pt x="567" y="207"/>
                    <a:pt x="1232" y="14"/>
                    <a:pt x="313" y="1"/>
                  </a:cubicBezTo>
                  <a:cubicBezTo>
                    <a:pt x="429" y="190"/>
                    <a:pt x="1" y="631"/>
                    <a:pt x="696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0" name="Google Shape;11950;p6"/>
            <p:cNvSpPr/>
            <p:nvPr/>
          </p:nvSpPr>
          <p:spPr>
            <a:xfrm>
              <a:off x="3158942" y="1955248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1" y="115"/>
                  </a:moveTo>
                  <a:cubicBezTo>
                    <a:pt x="154" y="140"/>
                    <a:pt x="393" y="72"/>
                    <a:pt x="294" y="24"/>
                  </a:cubicBezTo>
                  <a:cubicBezTo>
                    <a:pt x="243" y="0"/>
                    <a:pt x="0" y="68"/>
                    <a:pt x="101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1" name="Google Shape;11951;p6"/>
            <p:cNvSpPr/>
            <p:nvPr/>
          </p:nvSpPr>
          <p:spPr>
            <a:xfrm>
              <a:off x="763663" y="1955248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4"/>
                  </a:moveTo>
                  <a:cubicBezTo>
                    <a:pt x="241" y="0"/>
                    <a:pt x="0" y="68"/>
                    <a:pt x="101" y="115"/>
                  </a:cubicBezTo>
                  <a:cubicBezTo>
                    <a:pt x="153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2" name="Google Shape;11952;p6"/>
            <p:cNvSpPr/>
            <p:nvPr/>
          </p:nvSpPr>
          <p:spPr>
            <a:xfrm>
              <a:off x="4026254" y="194976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6"/>
                  </a:moveTo>
                  <a:cubicBezTo>
                    <a:pt x="241" y="1"/>
                    <a:pt x="1" y="69"/>
                    <a:pt x="101" y="117"/>
                  </a:cubicBezTo>
                  <a:cubicBezTo>
                    <a:pt x="153" y="140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3" name="Google Shape;11953;p6"/>
            <p:cNvSpPr/>
            <p:nvPr/>
          </p:nvSpPr>
          <p:spPr>
            <a:xfrm>
              <a:off x="364378" y="1949768"/>
              <a:ext cx="14170" cy="4246"/>
            </a:xfrm>
            <a:custGeom>
              <a:avLst/>
              <a:gdLst/>
              <a:ahLst/>
              <a:cxnLst/>
              <a:rect l="l" t="t" r="r" b="b"/>
              <a:pathLst>
                <a:path w="397" h="141" extrusionOk="0">
                  <a:moveTo>
                    <a:pt x="297" y="26"/>
                  </a:moveTo>
                  <a:cubicBezTo>
                    <a:pt x="242" y="1"/>
                    <a:pt x="1" y="69"/>
                    <a:pt x="104" y="117"/>
                  </a:cubicBezTo>
                  <a:cubicBezTo>
                    <a:pt x="156" y="140"/>
                    <a:pt x="396" y="73"/>
                    <a:pt x="297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4" name="Google Shape;11954;p6"/>
            <p:cNvSpPr/>
            <p:nvPr/>
          </p:nvSpPr>
          <p:spPr>
            <a:xfrm>
              <a:off x="6084317" y="1947028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0" y="117"/>
                  </a:moveTo>
                  <a:cubicBezTo>
                    <a:pt x="155" y="143"/>
                    <a:pt x="393" y="72"/>
                    <a:pt x="294" y="26"/>
                  </a:cubicBezTo>
                  <a:cubicBezTo>
                    <a:pt x="239" y="0"/>
                    <a:pt x="0" y="68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5" name="Google Shape;11955;p6"/>
            <p:cNvSpPr/>
            <p:nvPr/>
          </p:nvSpPr>
          <p:spPr>
            <a:xfrm>
              <a:off x="3416031" y="1938778"/>
              <a:ext cx="35657" cy="11773"/>
            </a:xfrm>
            <a:custGeom>
              <a:avLst/>
              <a:gdLst/>
              <a:ahLst/>
              <a:cxnLst/>
              <a:rect l="l" t="t" r="r" b="b"/>
              <a:pathLst>
                <a:path w="999" h="391" extrusionOk="0">
                  <a:moveTo>
                    <a:pt x="35" y="118"/>
                  </a:moveTo>
                  <a:cubicBezTo>
                    <a:pt x="64" y="223"/>
                    <a:pt x="0" y="375"/>
                    <a:pt x="227" y="391"/>
                  </a:cubicBezTo>
                  <a:cubicBezTo>
                    <a:pt x="246" y="157"/>
                    <a:pt x="979" y="261"/>
                    <a:pt x="999" y="28"/>
                  </a:cubicBezTo>
                  <a:cubicBezTo>
                    <a:pt x="392" y="129"/>
                    <a:pt x="487" y="0"/>
                    <a:pt x="35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6" name="Google Shape;11956;p6"/>
            <p:cNvSpPr/>
            <p:nvPr/>
          </p:nvSpPr>
          <p:spPr>
            <a:xfrm>
              <a:off x="690387" y="1939591"/>
              <a:ext cx="31624" cy="10960"/>
            </a:xfrm>
            <a:custGeom>
              <a:avLst/>
              <a:gdLst/>
              <a:ahLst/>
              <a:cxnLst/>
              <a:rect l="l" t="t" r="r" b="b"/>
              <a:pathLst>
                <a:path w="886" h="364" extrusionOk="0">
                  <a:moveTo>
                    <a:pt x="611" y="364"/>
                  </a:moveTo>
                  <a:cubicBezTo>
                    <a:pt x="670" y="241"/>
                    <a:pt x="885" y="190"/>
                    <a:pt x="804" y="1"/>
                  </a:cubicBezTo>
                  <a:lnTo>
                    <a:pt x="34" y="1"/>
                  </a:lnTo>
                  <a:cubicBezTo>
                    <a:pt x="0" y="228"/>
                    <a:pt x="328" y="285"/>
                    <a:pt x="611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7" name="Google Shape;11957;p6"/>
            <p:cNvSpPr/>
            <p:nvPr/>
          </p:nvSpPr>
          <p:spPr>
            <a:xfrm>
              <a:off x="2253976" y="1938628"/>
              <a:ext cx="32659" cy="9214"/>
            </a:xfrm>
            <a:custGeom>
              <a:avLst/>
              <a:gdLst/>
              <a:ahLst/>
              <a:cxnLst/>
              <a:rect l="l" t="t" r="r" b="b"/>
              <a:pathLst>
                <a:path w="915" h="306" extrusionOk="0">
                  <a:moveTo>
                    <a:pt x="387" y="305"/>
                  </a:moveTo>
                  <a:cubicBezTo>
                    <a:pt x="914" y="158"/>
                    <a:pt x="104" y="0"/>
                    <a:pt x="1" y="214"/>
                  </a:cubicBezTo>
                  <a:cubicBezTo>
                    <a:pt x="192" y="214"/>
                    <a:pt x="229" y="287"/>
                    <a:pt x="387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8" name="Google Shape;11958;p6"/>
            <p:cNvSpPr/>
            <p:nvPr/>
          </p:nvSpPr>
          <p:spPr>
            <a:xfrm>
              <a:off x="1545064" y="1945071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1" y="91"/>
                  </a:moveTo>
                  <a:cubicBezTo>
                    <a:pt x="151" y="71"/>
                    <a:pt x="380" y="88"/>
                    <a:pt x="387" y="0"/>
                  </a:cubicBezTo>
                  <a:cubicBezTo>
                    <a:pt x="236" y="20"/>
                    <a:pt x="4" y="1"/>
                    <a:pt x="1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9" name="Google Shape;11959;p6"/>
            <p:cNvSpPr/>
            <p:nvPr/>
          </p:nvSpPr>
          <p:spPr>
            <a:xfrm>
              <a:off x="311911" y="1937996"/>
              <a:ext cx="8959" cy="11382"/>
            </a:xfrm>
            <a:custGeom>
              <a:avLst/>
              <a:gdLst/>
              <a:ahLst/>
              <a:cxnLst/>
              <a:rect l="l" t="t" r="r" b="b"/>
              <a:pathLst>
                <a:path w="251" h="378" extrusionOk="0">
                  <a:moveTo>
                    <a:pt x="28" y="144"/>
                  </a:moveTo>
                  <a:cubicBezTo>
                    <a:pt x="1" y="238"/>
                    <a:pt x="178" y="377"/>
                    <a:pt x="221" y="234"/>
                  </a:cubicBezTo>
                  <a:cubicBezTo>
                    <a:pt x="250" y="139"/>
                    <a:pt x="73" y="0"/>
                    <a:pt x="28" y="1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0" name="Google Shape;11960;p6"/>
            <p:cNvSpPr/>
            <p:nvPr/>
          </p:nvSpPr>
          <p:spPr>
            <a:xfrm>
              <a:off x="3303601" y="1941518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89" y="27"/>
                  </a:moveTo>
                  <a:cubicBezTo>
                    <a:pt x="238" y="1"/>
                    <a:pt x="0" y="71"/>
                    <a:pt x="100" y="117"/>
                  </a:cubicBezTo>
                  <a:cubicBezTo>
                    <a:pt x="152" y="143"/>
                    <a:pt x="393" y="74"/>
                    <a:pt x="289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1" name="Google Shape;11961;p6"/>
            <p:cNvSpPr/>
            <p:nvPr/>
          </p:nvSpPr>
          <p:spPr>
            <a:xfrm>
              <a:off x="7591762" y="193880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1" y="142"/>
                    <a:pt x="391" y="72"/>
                    <a:pt x="291" y="25"/>
                  </a:cubicBezTo>
                  <a:cubicBezTo>
                    <a:pt x="239" y="1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2" name="Google Shape;11962;p6"/>
            <p:cNvSpPr/>
            <p:nvPr/>
          </p:nvSpPr>
          <p:spPr>
            <a:xfrm>
              <a:off x="5413917" y="1933268"/>
              <a:ext cx="31552" cy="9665"/>
            </a:xfrm>
            <a:custGeom>
              <a:avLst/>
              <a:gdLst/>
              <a:ahLst/>
              <a:cxnLst/>
              <a:rect l="l" t="t" r="r" b="b"/>
              <a:pathLst>
                <a:path w="884" h="321" extrusionOk="0">
                  <a:moveTo>
                    <a:pt x="754" y="211"/>
                  </a:moveTo>
                  <a:cubicBezTo>
                    <a:pt x="883" y="1"/>
                    <a:pt x="1" y="15"/>
                    <a:pt x="176" y="211"/>
                  </a:cubicBezTo>
                  <a:cubicBezTo>
                    <a:pt x="242" y="284"/>
                    <a:pt x="688" y="320"/>
                    <a:pt x="754" y="2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3" name="Google Shape;11963;p6"/>
            <p:cNvSpPr/>
            <p:nvPr/>
          </p:nvSpPr>
          <p:spPr>
            <a:xfrm>
              <a:off x="5343212" y="1925802"/>
              <a:ext cx="24342" cy="16530"/>
            </a:xfrm>
            <a:custGeom>
              <a:avLst/>
              <a:gdLst/>
              <a:ahLst/>
              <a:cxnLst/>
              <a:rect l="l" t="t" r="r" b="b"/>
              <a:pathLst>
                <a:path w="682" h="549" extrusionOk="0">
                  <a:moveTo>
                    <a:pt x="422" y="549"/>
                  </a:moveTo>
                  <a:cubicBezTo>
                    <a:pt x="337" y="378"/>
                    <a:pt x="682" y="1"/>
                    <a:pt x="37" y="93"/>
                  </a:cubicBezTo>
                  <a:cubicBezTo>
                    <a:pt x="6" y="320"/>
                    <a:pt x="0" y="536"/>
                    <a:pt x="422" y="5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4" name="Google Shape;11964;p6"/>
            <p:cNvSpPr/>
            <p:nvPr/>
          </p:nvSpPr>
          <p:spPr>
            <a:xfrm>
              <a:off x="7729318" y="1933359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101" y="116"/>
                  </a:moveTo>
                  <a:cubicBezTo>
                    <a:pt x="154" y="142"/>
                    <a:pt x="392" y="72"/>
                    <a:pt x="294" y="25"/>
                  </a:cubicBezTo>
                  <a:cubicBezTo>
                    <a:pt x="240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5" name="Google Shape;11965;p6"/>
            <p:cNvSpPr/>
            <p:nvPr/>
          </p:nvSpPr>
          <p:spPr>
            <a:xfrm>
              <a:off x="8754888" y="1927909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5"/>
                  </a:moveTo>
                  <a:cubicBezTo>
                    <a:pt x="153" y="141"/>
                    <a:pt x="395" y="70"/>
                    <a:pt x="293" y="23"/>
                  </a:cubicBezTo>
                  <a:cubicBezTo>
                    <a:pt x="241" y="1"/>
                    <a:pt x="1" y="68"/>
                    <a:pt x="101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6" name="Google Shape;11966;p6"/>
            <p:cNvSpPr/>
            <p:nvPr/>
          </p:nvSpPr>
          <p:spPr>
            <a:xfrm>
              <a:off x="7164959" y="1925109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6"/>
                  </a:moveTo>
                  <a:cubicBezTo>
                    <a:pt x="240" y="0"/>
                    <a:pt x="1" y="70"/>
                    <a:pt x="101" y="116"/>
                  </a:cubicBezTo>
                  <a:cubicBezTo>
                    <a:pt x="153" y="142"/>
                    <a:pt x="394" y="74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7" name="Google Shape;11967;p6"/>
            <p:cNvSpPr/>
            <p:nvPr/>
          </p:nvSpPr>
          <p:spPr>
            <a:xfrm>
              <a:off x="1603456" y="192510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0" y="26"/>
                  </a:moveTo>
                  <a:cubicBezTo>
                    <a:pt x="238" y="0"/>
                    <a:pt x="0" y="70"/>
                    <a:pt x="97" y="116"/>
                  </a:cubicBezTo>
                  <a:cubicBezTo>
                    <a:pt x="154" y="142"/>
                    <a:pt x="394" y="74"/>
                    <a:pt x="290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8" name="Google Shape;11968;p6"/>
            <p:cNvSpPr/>
            <p:nvPr/>
          </p:nvSpPr>
          <p:spPr>
            <a:xfrm>
              <a:off x="4484038" y="1916920"/>
              <a:ext cx="27590" cy="9394"/>
            </a:xfrm>
            <a:custGeom>
              <a:avLst/>
              <a:gdLst/>
              <a:ahLst/>
              <a:cxnLst/>
              <a:rect l="l" t="t" r="r" b="b"/>
              <a:pathLst>
                <a:path w="773" h="312" extrusionOk="0">
                  <a:moveTo>
                    <a:pt x="772" y="27"/>
                  </a:moveTo>
                  <a:cubicBezTo>
                    <a:pt x="334" y="0"/>
                    <a:pt x="50" y="47"/>
                    <a:pt x="1" y="209"/>
                  </a:cubicBezTo>
                  <a:cubicBezTo>
                    <a:pt x="368" y="187"/>
                    <a:pt x="426" y="311"/>
                    <a:pt x="772" y="2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9" name="Google Shape;11969;p6"/>
            <p:cNvSpPr/>
            <p:nvPr/>
          </p:nvSpPr>
          <p:spPr>
            <a:xfrm>
              <a:off x="4036747" y="1920111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3"/>
                  </a:moveTo>
                  <a:cubicBezTo>
                    <a:pt x="192" y="52"/>
                    <a:pt x="38" y="0"/>
                    <a:pt x="2" y="103"/>
                  </a:cubicBezTo>
                  <a:cubicBezTo>
                    <a:pt x="0" y="152"/>
                    <a:pt x="153" y="205"/>
                    <a:pt x="19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0" name="Google Shape;11970;p6"/>
            <p:cNvSpPr/>
            <p:nvPr/>
          </p:nvSpPr>
          <p:spPr>
            <a:xfrm>
              <a:off x="1651569" y="192242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41" y="0"/>
                    <a:pt x="1" y="69"/>
                    <a:pt x="101" y="115"/>
                  </a:cubicBezTo>
                  <a:cubicBezTo>
                    <a:pt x="156" y="141"/>
                    <a:pt x="393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1" name="Google Shape;11971;p6"/>
            <p:cNvSpPr/>
            <p:nvPr/>
          </p:nvSpPr>
          <p:spPr>
            <a:xfrm>
              <a:off x="581384" y="1914210"/>
              <a:ext cx="29696" cy="11893"/>
            </a:xfrm>
            <a:custGeom>
              <a:avLst/>
              <a:gdLst/>
              <a:ahLst/>
              <a:cxnLst/>
              <a:rect l="l" t="t" r="r" b="b"/>
              <a:pathLst>
                <a:path w="832" h="395" extrusionOk="0">
                  <a:moveTo>
                    <a:pt x="1" y="388"/>
                  </a:moveTo>
                  <a:cubicBezTo>
                    <a:pt x="336" y="395"/>
                    <a:pt x="601" y="369"/>
                    <a:pt x="771" y="299"/>
                  </a:cubicBezTo>
                  <a:cubicBezTo>
                    <a:pt x="831" y="59"/>
                    <a:pt x="504" y="0"/>
                    <a:pt x="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2" name="Google Shape;11972;p6"/>
            <p:cNvSpPr/>
            <p:nvPr/>
          </p:nvSpPr>
          <p:spPr>
            <a:xfrm>
              <a:off x="8985707" y="1917341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4"/>
                  </a:moveTo>
                  <a:cubicBezTo>
                    <a:pt x="192" y="54"/>
                    <a:pt x="34" y="1"/>
                    <a:pt x="0" y="104"/>
                  </a:cubicBezTo>
                  <a:cubicBezTo>
                    <a:pt x="0" y="154"/>
                    <a:pt x="154" y="206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3" name="Google Shape;11973;p6"/>
            <p:cNvSpPr/>
            <p:nvPr/>
          </p:nvSpPr>
          <p:spPr>
            <a:xfrm>
              <a:off x="3396578" y="1912253"/>
              <a:ext cx="41332" cy="13730"/>
            </a:xfrm>
            <a:custGeom>
              <a:avLst/>
              <a:gdLst/>
              <a:ahLst/>
              <a:cxnLst/>
              <a:rect l="l" t="t" r="r" b="b"/>
              <a:pathLst>
                <a:path w="1158" h="456" extrusionOk="0">
                  <a:moveTo>
                    <a:pt x="1157" y="0"/>
                  </a:moveTo>
                  <a:lnTo>
                    <a:pt x="193" y="0"/>
                  </a:lnTo>
                  <a:cubicBezTo>
                    <a:pt x="210" y="157"/>
                    <a:pt x="151" y="282"/>
                    <a:pt x="1" y="364"/>
                  </a:cubicBezTo>
                  <a:cubicBezTo>
                    <a:pt x="839" y="456"/>
                    <a:pt x="861" y="163"/>
                    <a:pt x="115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4" name="Google Shape;11974;p6"/>
            <p:cNvSpPr/>
            <p:nvPr/>
          </p:nvSpPr>
          <p:spPr>
            <a:xfrm>
              <a:off x="2032865" y="1917702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3" y="183"/>
                  </a:moveTo>
                  <a:lnTo>
                    <a:pt x="603" y="1"/>
                  </a:lnTo>
                  <a:lnTo>
                    <a:pt x="24" y="1"/>
                  </a:lnTo>
                  <a:cubicBezTo>
                    <a:pt x="0" y="164"/>
                    <a:pt x="217" y="212"/>
                    <a:pt x="603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5" name="Google Shape;11975;p6"/>
            <p:cNvSpPr/>
            <p:nvPr/>
          </p:nvSpPr>
          <p:spPr>
            <a:xfrm>
              <a:off x="1958911" y="1906773"/>
              <a:ext cx="45258" cy="14573"/>
            </a:xfrm>
            <a:custGeom>
              <a:avLst/>
              <a:gdLst/>
              <a:ahLst/>
              <a:cxnLst/>
              <a:rect l="l" t="t" r="r" b="b"/>
              <a:pathLst>
                <a:path w="1268" h="484" extrusionOk="0">
                  <a:moveTo>
                    <a:pt x="362" y="455"/>
                  </a:moveTo>
                  <a:cubicBezTo>
                    <a:pt x="1267" y="484"/>
                    <a:pt x="878" y="35"/>
                    <a:pt x="362" y="1"/>
                  </a:cubicBezTo>
                  <a:cubicBezTo>
                    <a:pt x="1" y="174"/>
                    <a:pt x="476" y="165"/>
                    <a:pt x="362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6" name="Google Shape;11976;p6"/>
            <p:cNvSpPr/>
            <p:nvPr/>
          </p:nvSpPr>
          <p:spPr>
            <a:xfrm>
              <a:off x="4619774" y="1909543"/>
              <a:ext cx="22665" cy="8220"/>
            </a:xfrm>
            <a:custGeom>
              <a:avLst/>
              <a:gdLst/>
              <a:ahLst/>
              <a:cxnLst/>
              <a:rect l="l" t="t" r="r" b="b"/>
              <a:pathLst>
                <a:path w="635" h="273" extrusionOk="0">
                  <a:moveTo>
                    <a:pt x="635" y="0"/>
                  </a:moveTo>
                  <a:lnTo>
                    <a:pt x="248" y="0"/>
                  </a:lnTo>
                  <a:cubicBezTo>
                    <a:pt x="236" y="116"/>
                    <a:pt x="0" y="125"/>
                    <a:pt x="56" y="273"/>
                  </a:cubicBezTo>
                  <a:lnTo>
                    <a:pt x="635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7" name="Google Shape;11977;p6"/>
            <p:cNvSpPr/>
            <p:nvPr/>
          </p:nvSpPr>
          <p:spPr>
            <a:xfrm>
              <a:off x="1868646" y="1914963"/>
              <a:ext cx="13670" cy="2770"/>
            </a:xfrm>
            <a:custGeom>
              <a:avLst/>
              <a:gdLst/>
              <a:ahLst/>
              <a:cxnLst/>
              <a:rect l="l" t="t" r="r" b="b"/>
              <a:pathLst>
                <a:path w="383" h="92" extrusionOk="0">
                  <a:moveTo>
                    <a:pt x="383" y="0"/>
                  </a:moveTo>
                  <a:cubicBezTo>
                    <a:pt x="232" y="21"/>
                    <a:pt x="3" y="3"/>
                    <a:pt x="0" y="92"/>
                  </a:cubicBezTo>
                  <a:cubicBezTo>
                    <a:pt x="148" y="72"/>
                    <a:pt x="379" y="88"/>
                    <a:pt x="3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8" name="Google Shape;11978;p6"/>
            <p:cNvSpPr/>
            <p:nvPr/>
          </p:nvSpPr>
          <p:spPr>
            <a:xfrm>
              <a:off x="1111765" y="1902498"/>
              <a:ext cx="20309" cy="13549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4" y="414"/>
                  </a:moveTo>
                  <a:cubicBezTo>
                    <a:pt x="386" y="358"/>
                    <a:pt x="403" y="307"/>
                    <a:pt x="569" y="324"/>
                  </a:cubicBezTo>
                  <a:lnTo>
                    <a:pt x="569" y="141"/>
                  </a:lnTo>
                  <a:cubicBezTo>
                    <a:pt x="94" y="0"/>
                    <a:pt x="1" y="449"/>
                    <a:pt x="374" y="4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9" name="Google Shape;11979;p6"/>
            <p:cNvSpPr/>
            <p:nvPr/>
          </p:nvSpPr>
          <p:spPr>
            <a:xfrm>
              <a:off x="7047854" y="1908790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4" y="25"/>
                  </a:moveTo>
                  <a:cubicBezTo>
                    <a:pt x="242" y="0"/>
                    <a:pt x="0" y="69"/>
                    <a:pt x="102" y="116"/>
                  </a:cubicBezTo>
                  <a:cubicBezTo>
                    <a:pt x="157" y="140"/>
                    <a:pt x="394" y="71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0" name="Google Shape;11980;p6"/>
            <p:cNvSpPr/>
            <p:nvPr/>
          </p:nvSpPr>
          <p:spPr>
            <a:xfrm>
              <a:off x="6949309" y="1899306"/>
              <a:ext cx="65246" cy="12977"/>
            </a:xfrm>
            <a:custGeom>
              <a:avLst/>
              <a:gdLst/>
              <a:ahLst/>
              <a:cxnLst/>
              <a:rect l="l" t="t" r="r" b="b"/>
              <a:pathLst>
                <a:path w="1828" h="431" extrusionOk="0">
                  <a:moveTo>
                    <a:pt x="1128" y="430"/>
                  </a:moveTo>
                  <a:cubicBezTo>
                    <a:pt x="1828" y="1"/>
                    <a:pt x="0" y="309"/>
                    <a:pt x="1128" y="4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1" name="Google Shape;11981;p6"/>
            <p:cNvSpPr/>
            <p:nvPr/>
          </p:nvSpPr>
          <p:spPr>
            <a:xfrm>
              <a:off x="5853105" y="1904033"/>
              <a:ext cx="23307" cy="8250"/>
            </a:xfrm>
            <a:custGeom>
              <a:avLst/>
              <a:gdLst/>
              <a:ahLst/>
              <a:cxnLst/>
              <a:rect l="l" t="t" r="r" b="b"/>
              <a:pathLst>
                <a:path w="653" h="274" extrusionOk="0">
                  <a:moveTo>
                    <a:pt x="405" y="273"/>
                  </a:moveTo>
                  <a:cubicBezTo>
                    <a:pt x="417" y="156"/>
                    <a:pt x="653" y="148"/>
                    <a:pt x="598" y="0"/>
                  </a:cubicBezTo>
                  <a:lnTo>
                    <a:pt x="212" y="0"/>
                  </a:lnTo>
                  <a:cubicBezTo>
                    <a:pt x="0" y="131"/>
                    <a:pt x="8" y="221"/>
                    <a:pt x="40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2" name="Google Shape;11982;p6"/>
            <p:cNvSpPr/>
            <p:nvPr/>
          </p:nvSpPr>
          <p:spPr>
            <a:xfrm>
              <a:off x="175318" y="1903040"/>
              <a:ext cx="32659" cy="9274"/>
            </a:xfrm>
            <a:custGeom>
              <a:avLst/>
              <a:gdLst/>
              <a:ahLst/>
              <a:cxnLst/>
              <a:rect l="l" t="t" r="r" b="b"/>
              <a:pathLst>
                <a:path w="915" h="308" extrusionOk="0">
                  <a:moveTo>
                    <a:pt x="1" y="216"/>
                  </a:moveTo>
                  <a:cubicBezTo>
                    <a:pt x="193" y="216"/>
                    <a:pt x="230" y="289"/>
                    <a:pt x="387" y="307"/>
                  </a:cubicBezTo>
                  <a:cubicBezTo>
                    <a:pt x="914" y="159"/>
                    <a:pt x="102" y="1"/>
                    <a:pt x="1" y="2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3" name="Google Shape;11983;p6"/>
            <p:cNvSpPr/>
            <p:nvPr/>
          </p:nvSpPr>
          <p:spPr>
            <a:xfrm>
              <a:off x="7226920" y="190602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1" y="26"/>
                  </a:moveTo>
                  <a:cubicBezTo>
                    <a:pt x="237" y="1"/>
                    <a:pt x="1" y="70"/>
                    <a:pt x="100" y="117"/>
                  </a:cubicBezTo>
                  <a:cubicBezTo>
                    <a:pt x="152" y="142"/>
                    <a:pt x="392" y="73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4" name="Google Shape;11984;p6"/>
            <p:cNvSpPr/>
            <p:nvPr/>
          </p:nvSpPr>
          <p:spPr>
            <a:xfrm>
              <a:off x="5967248" y="1906020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4" y="26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2"/>
                    <a:pt x="396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5" name="Google Shape;11985;p6"/>
            <p:cNvSpPr/>
            <p:nvPr/>
          </p:nvSpPr>
          <p:spPr>
            <a:xfrm>
              <a:off x="2546363" y="190602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0" y="1"/>
                    <a:pt x="1" y="70"/>
                    <a:pt x="103" y="117"/>
                  </a:cubicBezTo>
                  <a:cubicBezTo>
                    <a:pt x="155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6" name="Google Shape;11986;p6"/>
            <p:cNvSpPr/>
            <p:nvPr/>
          </p:nvSpPr>
          <p:spPr>
            <a:xfrm>
              <a:off x="7069697" y="1894820"/>
              <a:ext cx="39761" cy="15868"/>
            </a:xfrm>
            <a:custGeom>
              <a:avLst/>
              <a:gdLst/>
              <a:ahLst/>
              <a:cxnLst/>
              <a:rect l="l" t="t" r="r" b="b"/>
              <a:pathLst>
                <a:path w="1114" h="527" extrusionOk="0">
                  <a:moveTo>
                    <a:pt x="646" y="306"/>
                  </a:moveTo>
                  <a:cubicBezTo>
                    <a:pt x="1114" y="1"/>
                    <a:pt x="0" y="527"/>
                    <a:pt x="646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7" name="Google Shape;11987;p6"/>
            <p:cNvSpPr/>
            <p:nvPr/>
          </p:nvSpPr>
          <p:spPr>
            <a:xfrm>
              <a:off x="4903952" y="1900601"/>
              <a:ext cx="13884" cy="7437"/>
            </a:xfrm>
            <a:custGeom>
              <a:avLst/>
              <a:gdLst/>
              <a:ahLst/>
              <a:cxnLst/>
              <a:rect l="l" t="t" r="r" b="b"/>
              <a:pathLst>
                <a:path w="389" h="247" extrusionOk="0">
                  <a:moveTo>
                    <a:pt x="388" y="114"/>
                  </a:moveTo>
                  <a:cubicBezTo>
                    <a:pt x="385" y="23"/>
                    <a:pt x="48" y="1"/>
                    <a:pt x="1" y="114"/>
                  </a:cubicBezTo>
                  <a:cubicBezTo>
                    <a:pt x="219" y="105"/>
                    <a:pt x="301" y="246"/>
                    <a:pt x="388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8" name="Google Shape;11988;p6"/>
            <p:cNvSpPr/>
            <p:nvPr/>
          </p:nvSpPr>
          <p:spPr>
            <a:xfrm>
              <a:off x="4645722" y="1903250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100" y="118"/>
                  </a:moveTo>
                  <a:cubicBezTo>
                    <a:pt x="154" y="143"/>
                    <a:pt x="391" y="73"/>
                    <a:pt x="293" y="28"/>
                  </a:cubicBezTo>
                  <a:cubicBezTo>
                    <a:pt x="240" y="0"/>
                    <a:pt x="0" y="71"/>
                    <a:pt x="100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9" name="Google Shape;11989;p6"/>
            <p:cNvSpPr/>
            <p:nvPr/>
          </p:nvSpPr>
          <p:spPr>
            <a:xfrm>
              <a:off x="251021" y="1904033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0"/>
                  </a:moveTo>
                  <a:cubicBezTo>
                    <a:pt x="236" y="20"/>
                    <a:pt x="3" y="2"/>
                    <a:pt x="1" y="90"/>
                  </a:cubicBezTo>
                  <a:cubicBezTo>
                    <a:pt x="151" y="71"/>
                    <a:pt x="381" y="89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0" name="Google Shape;11990;p6"/>
            <p:cNvSpPr/>
            <p:nvPr/>
          </p:nvSpPr>
          <p:spPr>
            <a:xfrm>
              <a:off x="7353555" y="1895813"/>
              <a:ext cx="23486" cy="8250"/>
            </a:xfrm>
            <a:custGeom>
              <a:avLst/>
              <a:gdLst/>
              <a:ahLst/>
              <a:cxnLst/>
              <a:rect l="l" t="t" r="r" b="b"/>
              <a:pathLst>
                <a:path w="658" h="274" extrusionOk="0">
                  <a:moveTo>
                    <a:pt x="409" y="273"/>
                  </a:moveTo>
                  <a:cubicBezTo>
                    <a:pt x="418" y="156"/>
                    <a:pt x="657" y="147"/>
                    <a:pt x="601" y="1"/>
                  </a:cubicBezTo>
                  <a:lnTo>
                    <a:pt x="214" y="1"/>
                  </a:lnTo>
                  <a:cubicBezTo>
                    <a:pt x="1" y="131"/>
                    <a:pt x="6" y="222"/>
                    <a:pt x="409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1" name="Google Shape;11991;p6"/>
            <p:cNvSpPr/>
            <p:nvPr/>
          </p:nvSpPr>
          <p:spPr>
            <a:xfrm>
              <a:off x="2202258" y="1900541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5"/>
                  </a:moveTo>
                  <a:cubicBezTo>
                    <a:pt x="238" y="0"/>
                    <a:pt x="1" y="69"/>
                    <a:pt x="99" y="116"/>
                  </a:cubicBezTo>
                  <a:cubicBezTo>
                    <a:pt x="153" y="141"/>
                    <a:pt x="392" y="75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2" name="Google Shape;11992;p6"/>
            <p:cNvSpPr/>
            <p:nvPr/>
          </p:nvSpPr>
          <p:spPr>
            <a:xfrm>
              <a:off x="1865006" y="1897771"/>
              <a:ext cx="13956" cy="4336"/>
            </a:xfrm>
            <a:custGeom>
              <a:avLst/>
              <a:gdLst/>
              <a:ahLst/>
              <a:cxnLst/>
              <a:rect l="l" t="t" r="r" b="b"/>
              <a:pathLst>
                <a:path w="391" h="144" extrusionOk="0">
                  <a:moveTo>
                    <a:pt x="293" y="27"/>
                  </a:moveTo>
                  <a:cubicBezTo>
                    <a:pt x="238" y="1"/>
                    <a:pt x="0" y="71"/>
                    <a:pt x="102" y="117"/>
                  </a:cubicBezTo>
                  <a:cubicBezTo>
                    <a:pt x="152" y="143"/>
                    <a:pt x="391" y="73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3" name="Google Shape;11993;p6"/>
            <p:cNvSpPr/>
            <p:nvPr/>
          </p:nvSpPr>
          <p:spPr>
            <a:xfrm>
              <a:off x="1510586" y="1894609"/>
              <a:ext cx="13813" cy="7407"/>
            </a:xfrm>
            <a:custGeom>
              <a:avLst/>
              <a:gdLst/>
              <a:ahLst/>
              <a:cxnLst/>
              <a:rect l="l" t="t" r="r" b="b"/>
              <a:pathLst>
                <a:path w="387" h="246" extrusionOk="0">
                  <a:moveTo>
                    <a:pt x="387" y="132"/>
                  </a:moveTo>
                  <a:cubicBezTo>
                    <a:pt x="172" y="141"/>
                    <a:pt x="87" y="0"/>
                    <a:pt x="1" y="132"/>
                  </a:cubicBezTo>
                  <a:cubicBezTo>
                    <a:pt x="3" y="223"/>
                    <a:pt x="340" y="245"/>
                    <a:pt x="387" y="1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4" name="Google Shape;11994;p6"/>
            <p:cNvSpPr/>
            <p:nvPr/>
          </p:nvSpPr>
          <p:spPr>
            <a:xfrm>
              <a:off x="4339557" y="1893074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7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5" name="Google Shape;11995;p6"/>
            <p:cNvSpPr/>
            <p:nvPr/>
          </p:nvSpPr>
          <p:spPr>
            <a:xfrm>
              <a:off x="1579435" y="1893074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389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9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6" name="Google Shape;11996;p6"/>
            <p:cNvSpPr/>
            <p:nvPr/>
          </p:nvSpPr>
          <p:spPr>
            <a:xfrm>
              <a:off x="7987549" y="1892622"/>
              <a:ext cx="20773" cy="3734"/>
            </a:xfrm>
            <a:custGeom>
              <a:avLst/>
              <a:gdLst/>
              <a:ahLst/>
              <a:cxnLst/>
              <a:rect l="l" t="t" r="r" b="b"/>
              <a:pathLst>
                <a:path w="582" h="124" extrusionOk="0">
                  <a:moveTo>
                    <a:pt x="582" y="15"/>
                  </a:moveTo>
                  <a:cubicBezTo>
                    <a:pt x="353" y="31"/>
                    <a:pt x="35" y="1"/>
                    <a:pt x="1" y="107"/>
                  </a:cubicBezTo>
                  <a:cubicBezTo>
                    <a:pt x="229" y="92"/>
                    <a:pt x="548" y="123"/>
                    <a:pt x="582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7" name="Google Shape;11997;p6"/>
            <p:cNvSpPr/>
            <p:nvPr/>
          </p:nvSpPr>
          <p:spPr>
            <a:xfrm>
              <a:off x="4525333" y="1890003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4" y="102"/>
                  </a:moveTo>
                  <a:cubicBezTo>
                    <a:pt x="0" y="153"/>
                    <a:pt x="157" y="205"/>
                    <a:pt x="194" y="102"/>
                  </a:cubicBezTo>
                  <a:cubicBezTo>
                    <a:pt x="196" y="54"/>
                    <a:pt x="39" y="0"/>
                    <a:pt x="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8" name="Google Shape;11998;p6"/>
            <p:cNvSpPr/>
            <p:nvPr/>
          </p:nvSpPr>
          <p:spPr>
            <a:xfrm>
              <a:off x="684641" y="1886390"/>
              <a:ext cx="13813" cy="7437"/>
            </a:xfrm>
            <a:custGeom>
              <a:avLst/>
              <a:gdLst/>
              <a:ahLst/>
              <a:cxnLst/>
              <a:rect l="l" t="t" r="r" b="b"/>
              <a:pathLst>
                <a:path w="387" h="247" extrusionOk="0">
                  <a:moveTo>
                    <a:pt x="387" y="133"/>
                  </a:moveTo>
                  <a:cubicBezTo>
                    <a:pt x="169" y="143"/>
                    <a:pt x="85" y="0"/>
                    <a:pt x="1" y="133"/>
                  </a:cubicBezTo>
                  <a:cubicBezTo>
                    <a:pt x="2" y="225"/>
                    <a:pt x="339" y="247"/>
                    <a:pt x="387" y="1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9" name="Google Shape;11999;p6"/>
            <p:cNvSpPr/>
            <p:nvPr/>
          </p:nvSpPr>
          <p:spPr>
            <a:xfrm>
              <a:off x="1235259" y="1884583"/>
              <a:ext cx="6996" cy="6142"/>
            </a:xfrm>
            <a:custGeom>
              <a:avLst/>
              <a:gdLst/>
              <a:ahLst/>
              <a:cxnLst/>
              <a:rect l="l" t="t" r="r" b="b"/>
              <a:pathLst>
                <a:path w="196" h="204" extrusionOk="0">
                  <a:moveTo>
                    <a:pt x="196" y="102"/>
                  </a:moveTo>
                  <a:cubicBezTo>
                    <a:pt x="196" y="52"/>
                    <a:pt x="35" y="0"/>
                    <a:pt x="0" y="102"/>
                  </a:cubicBezTo>
                  <a:cubicBezTo>
                    <a:pt x="1" y="152"/>
                    <a:pt x="157" y="204"/>
                    <a:pt x="196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0" name="Google Shape;12000;p6"/>
            <p:cNvSpPr/>
            <p:nvPr/>
          </p:nvSpPr>
          <p:spPr>
            <a:xfrm>
              <a:off x="3589243" y="1881813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6" y="104"/>
                  </a:moveTo>
                  <a:cubicBezTo>
                    <a:pt x="196" y="53"/>
                    <a:pt x="38" y="1"/>
                    <a:pt x="3" y="104"/>
                  </a:cubicBezTo>
                  <a:cubicBezTo>
                    <a:pt x="0" y="155"/>
                    <a:pt x="160" y="207"/>
                    <a:pt x="196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1" name="Google Shape;12001;p6"/>
            <p:cNvSpPr/>
            <p:nvPr/>
          </p:nvSpPr>
          <p:spPr>
            <a:xfrm>
              <a:off x="7588335" y="1878832"/>
              <a:ext cx="13813" cy="6805"/>
            </a:xfrm>
            <a:custGeom>
              <a:avLst/>
              <a:gdLst/>
              <a:ahLst/>
              <a:cxnLst/>
              <a:rect l="l" t="t" r="r" b="b"/>
              <a:pathLst>
                <a:path w="387" h="226" extrusionOk="0">
                  <a:moveTo>
                    <a:pt x="387" y="112"/>
                  </a:moveTo>
                  <a:cubicBezTo>
                    <a:pt x="345" y="1"/>
                    <a:pt x="170" y="55"/>
                    <a:pt x="0" y="112"/>
                  </a:cubicBezTo>
                  <a:cubicBezTo>
                    <a:pt x="0" y="203"/>
                    <a:pt x="340" y="225"/>
                    <a:pt x="387" y="1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2" name="Google Shape;12002;p6"/>
            <p:cNvSpPr/>
            <p:nvPr/>
          </p:nvSpPr>
          <p:spPr>
            <a:xfrm>
              <a:off x="4277596" y="1879434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3" name="Google Shape;12003;p6"/>
            <p:cNvSpPr/>
            <p:nvPr/>
          </p:nvSpPr>
          <p:spPr>
            <a:xfrm>
              <a:off x="2835503" y="188139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8"/>
                  </a:moveTo>
                  <a:cubicBezTo>
                    <a:pt x="153" y="143"/>
                    <a:pt x="391" y="75"/>
                    <a:pt x="293" y="27"/>
                  </a:cubicBezTo>
                  <a:cubicBezTo>
                    <a:pt x="240" y="0"/>
                    <a:pt x="1" y="71"/>
                    <a:pt x="99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4" name="Google Shape;12004;p6"/>
            <p:cNvSpPr/>
            <p:nvPr/>
          </p:nvSpPr>
          <p:spPr>
            <a:xfrm>
              <a:off x="2556856" y="187907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" y="104"/>
                  </a:moveTo>
                  <a:cubicBezTo>
                    <a:pt x="1" y="152"/>
                    <a:pt x="155" y="207"/>
                    <a:pt x="191" y="104"/>
                  </a:cubicBezTo>
                  <a:cubicBezTo>
                    <a:pt x="194" y="53"/>
                    <a:pt x="34" y="0"/>
                    <a:pt x="1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5" name="Google Shape;12005;p6"/>
            <p:cNvSpPr/>
            <p:nvPr/>
          </p:nvSpPr>
          <p:spPr>
            <a:xfrm>
              <a:off x="1923505" y="1879073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7" y="104"/>
                  </a:moveTo>
                  <a:cubicBezTo>
                    <a:pt x="197" y="53"/>
                    <a:pt x="39" y="0"/>
                    <a:pt x="5" y="104"/>
                  </a:cubicBezTo>
                  <a:cubicBezTo>
                    <a:pt x="1" y="152"/>
                    <a:pt x="160" y="207"/>
                    <a:pt x="197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6" name="Google Shape;12006;p6"/>
            <p:cNvSpPr/>
            <p:nvPr/>
          </p:nvSpPr>
          <p:spPr>
            <a:xfrm>
              <a:off x="567643" y="1882174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1"/>
                  </a:moveTo>
                  <a:cubicBezTo>
                    <a:pt x="236" y="20"/>
                    <a:pt x="3" y="2"/>
                    <a:pt x="1" y="92"/>
                  </a:cubicBezTo>
                  <a:cubicBezTo>
                    <a:pt x="150" y="71"/>
                    <a:pt x="381" y="88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7" name="Google Shape;12007;p6"/>
            <p:cNvSpPr/>
            <p:nvPr/>
          </p:nvSpPr>
          <p:spPr>
            <a:xfrm>
              <a:off x="6721095" y="1873383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6" y="110"/>
                  </a:moveTo>
                  <a:cubicBezTo>
                    <a:pt x="345" y="0"/>
                    <a:pt x="173" y="52"/>
                    <a:pt x="1" y="110"/>
                  </a:cubicBezTo>
                  <a:cubicBezTo>
                    <a:pt x="3" y="203"/>
                    <a:pt x="339" y="226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8" name="Google Shape;12008;p6"/>
            <p:cNvSpPr/>
            <p:nvPr/>
          </p:nvSpPr>
          <p:spPr>
            <a:xfrm>
              <a:off x="6166908" y="1875942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2" y="25"/>
                  </a:moveTo>
                  <a:cubicBezTo>
                    <a:pt x="238" y="0"/>
                    <a:pt x="1" y="69"/>
                    <a:pt x="99" y="115"/>
                  </a:cubicBezTo>
                  <a:cubicBezTo>
                    <a:pt x="154" y="142"/>
                    <a:pt x="392" y="73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9" name="Google Shape;12009;p6"/>
            <p:cNvSpPr/>
            <p:nvPr/>
          </p:nvSpPr>
          <p:spPr>
            <a:xfrm>
              <a:off x="5048540" y="1871215"/>
              <a:ext cx="20666" cy="8973"/>
            </a:xfrm>
            <a:custGeom>
              <a:avLst/>
              <a:gdLst/>
              <a:ahLst/>
              <a:cxnLst/>
              <a:rect l="l" t="t" r="r" b="b"/>
              <a:pathLst>
                <a:path w="579" h="298" extrusionOk="0">
                  <a:moveTo>
                    <a:pt x="579" y="0"/>
                  </a:moveTo>
                  <a:lnTo>
                    <a:pt x="193" y="0"/>
                  </a:lnTo>
                  <a:cubicBezTo>
                    <a:pt x="193" y="90"/>
                    <a:pt x="38" y="109"/>
                    <a:pt x="0" y="182"/>
                  </a:cubicBezTo>
                  <a:cubicBezTo>
                    <a:pt x="246" y="188"/>
                    <a:pt x="267" y="298"/>
                    <a:pt x="579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0" name="Google Shape;12010;p6"/>
            <p:cNvSpPr/>
            <p:nvPr/>
          </p:nvSpPr>
          <p:spPr>
            <a:xfrm>
              <a:off x="2822083" y="1870854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5" y="194"/>
                  </a:moveTo>
                  <a:cubicBezTo>
                    <a:pt x="473" y="102"/>
                    <a:pt x="631" y="85"/>
                    <a:pt x="669" y="12"/>
                  </a:cubicBezTo>
                  <a:cubicBezTo>
                    <a:pt x="364" y="20"/>
                    <a:pt x="1" y="1"/>
                    <a:pt x="88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1" name="Google Shape;12011;p6"/>
            <p:cNvSpPr/>
            <p:nvPr/>
          </p:nvSpPr>
          <p:spPr>
            <a:xfrm>
              <a:off x="6937852" y="1870462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5"/>
                  </a:moveTo>
                  <a:cubicBezTo>
                    <a:pt x="238" y="1"/>
                    <a:pt x="0" y="68"/>
                    <a:pt x="99" y="115"/>
                  </a:cubicBezTo>
                  <a:cubicBezTo>
                    <a:pt x="152" y="142"/>
                    <a:pt x="389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2" name="Google Shape;12012;p6"/>
            <p:cNvSpPr/>
            <p:nvPr/>
          </p:nvSpPr>
          <p:spPr>
            <a:xfrm>
              <a:off x="4515304" y="1860316"/>
              <a:ext cx="40440" cy="13670"/>
            </a:xfrm>
            <a:custGeom>
              <a:avLst/>
              <a:gdLst/>
              <a:ahLst/>
              <a:cxnLst/>
              <a:rect l="l" t="t" r="r" b="b"/>
              <a:pathLst>
                <a:path w="1133" h="454" extrusionOk="0">
                  <a:moveTo>
                    <a:pt x="285" y="454"/>
                  </a:moveTo>
                  <a:lnTo>
                    <a:pt x="1054" y="454"/>
                  </a:lnTo>
                  <a:cubicBezTo>
                    <a:pt x="1132" y="237"/>
                    <a:pt x="699" y="258"/>
                    <a:pt x="860" y="1"/>
                  </a:cubicBezTo>
                  <a:cubicBezTo>
                    <a:pt x="1" y="40"/>
                    <a:pt x="575" y="191"/>
                    <a:pt x="285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3" name="Google Shape;12013;p6"/>
            <p:cNvSpPr/>
            <p:nvPr/>
          </p:nvSpPr>
          <p:spPr>
            <a:xfrm>
              <a:off x="2553287" y="1870462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2" y="1"/>
                    <a:pt x="0" y="68"/>
                    <a:pt x="102" y="115"/>
                  </a:cubicBezTo>
                  <a:cubicBezTo>
                    <a:pt x="154" y="142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4" name="Google Shape;12014;p6"/>
            <p:cNvSpPr/>
            <p:nvPr/>
          </p:nvSpPr>
          <p:spPr>
            <a:xfrm>
              <a:off x="1920007" y="1870462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103" y="117"/>
                  </a:moveTo>
                  <a:cubicBezTo>
                    <a:pt x="154" y="143"/>
                    <a:pt x="395" y="72"/>
                    <a:pt x="295" y="27"/>
                  </a:cubicBezTo>
                  <a:cubicBezTo>
                    <a:pt x="238" y="1"/>
                    <a:pt x="1" y="70"/>
                    <a:pt x="103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5" name="Google Shape;12015;p6"/>
            <p:cNvSpPr/>
            <p:nvPr/>
          </p:nvSpPr>
          <p:spPr>
            <a:xfrm>
              <a:off x="225465" y="1857877"/>
              <a:ext cx="46257" cy="18789"/>
            </a:xfrm>
            <a:custGeom>
              <a:avLst/>
              <a:gdLst/>
              <a:ahLst/>
              <a:cxnLst/>
              <a:rect l="l" t="t" r="r" b="b"/>
              <a:pathLst>
                <a:path w="1296" h="624" extrusionOk="0">
                  <a:moveTo>
                    <a:pt x="1295" y="353"/>
                  </a:moveTo>
                  <a:cubicBezTo>
                    <a:pt x="924" y="317"/>
                    <a:pt x="1144" y="1"/>
                    <a:pt x="524" y="82"/>
                  </a:cubicBezTo>
                  <a:cubicBezTo>
                    <a:pt x="0" y="223"/>
                    <a:pt x="999" y="624"/>
                    <a:pt x="1295" y="3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6" name="Google Shape;12016;p6"/>
            <p:cNvSpPr/>
            <p:nvPr/>
          </p:nvSpPr>
          <p:spPr>
            <a:xfrm>
              <a:off x="8631001" y="1865043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40" y="0"/>
                    <a:pt x="1" y="68"/>
                    <a:pt x="100" y="115"/>
                  </a:cubicBezTo>
                  <a:cubicBezTo>
                    <a:pt x="155" y="140"/>
                    <a:pt x="394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7" name="Google Shape;12017;p6"/>
            <p:cNvSpPr/>
            <p:nvPr/>
          </p:nvSpPr>
          <p:spPr>
            <a:xfrm>
              <a:off x="7141010" y="1865735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5" y="1"/>
                  </a:moveTo>
                  <a:cubicBezTo>
                    <a:pt x="233" y="23"/>
                    <a:pt x="3" y="5"/>
                    <a:pt x="1" y="92"/>
                  </a:cubicBezTo>
                  <a:cubicBezTo>
                    <a:pt x="150" y="71"/>
                    <a:pt x="379" y="90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8" name="Google Shape;12018;p6"/>
            <p:cNvSpPr/>
            <p:nvPr/>
          </p:nvSpPr>
          <p:spPr>
            <a:xfrm>
              <a:off x="4269886" y="1857576"/>
              <a:ext cx="21487" cy="6383"/>
            </a:xfrm>
            <a:custGeom>
              <a:avLst/>
              <a:gdLst/>
              <a:ahLst/>
              <a:cxnLst/>
              <a:rect l="l" t="t" r="r" b="b"/>
              <a:pathLst>
                <a:path w="602" h="212" extrusionOk="0">
                  <a:moveTo>
                    <a:pt x="602" y="181"/>
                  </a:moveTo>
                  <a:lnTo>
                    <a:pt x="602" y="0"/>
                  </a:lnTo>
                  <a:lnTo>
                    <a:pt x="22" y="0"/>
                  </a:lnTo>
                  <a:cubicBezTo>
                    <a:pt x="0" y="164"/>
                    <a:pt x="217" y="212"/>
                    <a:pt x="602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9" name="Google Shape;12019;p6"/>
            <p:cNvSpPr/>
            <p:nvPr/>
          </p:nvSpPr>
          <p:spPr>
            <a:xfrm>
              <a:off x="3103977" y="1859533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7"/>
                  </a:moveTo>
                  <a:cubicBezTo>
                    <a:pt x="238" y="1"/>
                    <a:pt x="0" y="70"/>
                    <a:pt x="99" y="116"/>
                  </a:cubicBezTo>
                  <a:cubicBezTo>
                    <a:pt x="152" y="142"/>
                    <a:pt x="389" y="74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0" name="Google Shape;12020;p6"/>
            <p:cNvSpPr/>
            <p:nvPr/>
          </p:nvSpPr>
          <p:spPr>
            <a:xfrm>
              <a:off x="1438203" y="185953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7"/>
                  </a:moveTo>
                  <a:cubicBezTo>
                    <a:pt x="242" y="1"/>
                    <a:pt x="0" y="70"/>
                    <a:pt x="101" y="116"/>
                  </a:cubicBezTo>
                  <a:cubicBezTo>
                    <a:pt x="157" y="142"/>
                    <a:pt x="393" y="74"/>
                    <a:pt x="295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1" name="Google Shape;12021;p6"/>
            <p:cNvSpPr/>
            <p:nvPr/>
          </p:nvSpPr>
          <p:spPr>
            <a:xfrm>
              <a:off x="309377" y="185953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7"/>
                  </a:moveTo>
                  <a:cubicBezTo>
                    <a:pt x="240" y="1"/>
                    <a:pt x="0" y="70"/>
                    <a:pt x="99" y="116"/>
                  </a:cubicBezTo>
                  <a:cubicBezTo>
                    <a:pt x="154" y="142"/>
                    <a:pt x="394" y="74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2" name="Google Shape;12022;p6"/>
            <p:cNvSpPr/>
            <p:nvPr/>
          </p:nvSpPr>
          <p:spPr>
            <a:xfrm>
              <a:off x="4583796" y="1856823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2" y="25"/>
                  </a:moveTo>
                  <a:cubicBezTo>
                    <a:pt x="238" y="1"/>
                    <a:pt x="1" y="69"/>
                    <a:pt x="98" y="117"/>
                  </a:cubicBezTo>
                  <a:cubicBezTo>
                    <a:pt x="153" y="140"/>
                    <a:pt x="392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3" name="Google Shape;12023;p6"/>
            <p:cNvSpPr/>
            <p:nvPr/>
          </p:nvSpPr>
          <p:spPr>
            <a:xfrm>
              <a:off x="2198939" y="1851193"/>
              <a:ext cx="27626" cy="9997"/>
            </a:xfrm>
            <a:custGeom>
              <a:avLst/>
              <a:gdLst/>
              <a:ahLst/>
              <a:cxnLst/>
              <a:rect l="l" t="t" r="r" b="b"/>
              <a:pathLst>
                <a:path w="774" h="332" extrusionOk="0">
                  <a:moveTo>
                    <a:pt x="1" y="212"/>
                  </a:moveTo>
                  <a:cubicBezTo>
                    <a:pt x="258" y="330"/>
                    <a:pt x="716" y="331"/>
                    <a:pt x="774" y="122"/>
                  </a:cubicBezTo>
                  <a:cubicBezTo>
                    <a:pt x="517" y="4"/>
                    <a:pt x="54" y="1"/>
                    <a:pt x="1" y="2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4" name="Google Shape;12024;p6"/>
            <p:cNvSpPr/>
            <p:nvPr/>
          </p:nvSpPr>
          <p:spPr>
            <a:xfrm>
              <a:off x="8497014" y="1851554"/>
              <a:ext cx="13777" cy="6715"/>
            </a:xfrm>
            <a:custGeom>
              <a:avLst/>
              <a:gdLst/>
              <a:ahLst/>
              <a:cxnLst/>
              <a:rect l="l" t="t" r="r" b="b"/>
              <a:pathLst>
                <a:path w="386" h="223" extrusionOk="0">
                  <a:moveTo>
                    <a:pt x="386" y="110"/>
                  </a:moveTo>
                  <a:cubicBezTo>
                    <a:pt x="345" y="1"/>
                    <a:pt x="170" y="54"/>
                    <a:pt x="1" y="110"/>
                  </a:cubicBezTo>
                  <a:cubicBezTo>
                    <a:pt x="1" y="202"/>
                    <a:pt x="335" y="223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5" name="Google Shape;12025;p6"/>
            <p:cNvSpPr/>
            <p:nvPr/>
          </p:nvSpPr>
          <p:spPr>
            <a:xfrm>
              <a:off x="7801701" y="1851704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5"/>
                  </a:moveTo>
                  <a:cubicBezTo>
                    <a:pt x="195" y="54"/>
                    <a:pt x="37" y="1"/>
                    <a:pt x="1" y="105"/>
                  </a:cubicBezTo>
                  <a:cubicBezTo>
                    <a:pt x="1" y="154"/>
                    <a:pt x="157" y="208"/>
                    <a:pt x="195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6" name="Google Shape;12026;p6"/>
            <p:cNvSpPr/>
            <p:nvPr/>
          </p:nvSpPr>
          <p:spPr>
            <a:xfrm>
              <a:off x="4642438" y="1852096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1" y="1"/>
                  </a:lnTo>
                  <a:lnTo>
                    <a:pt x="1" y="184"/>
                  </a:lnTo>
                  <a:lnTo>
                    <a:pt x="386" y="18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7" name="Google Shape;12027;p6"/>
            <p:cNvSpPr/>
            <p:nvPr/>
          </p:nvSpPr>
          <p:spPr>
            <a:xfrm>
              <a:off x="1438203" y="185408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6"/>
                  </a:moveTo>
                  <a:cubicBezTo>
                    <a:pt x="242" y="0"/>
                    <a:pt x="0" y="71"/>
                    <a:pt x="101" y="116"/>
                  </a:cubicBezTo>
                  <a:cubicBezTo>
                    <a:pt x="157" y="143"/>
                    <a:pt x="393" y="72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8" name="Google Shape;12028;p6"/>
            <p:cNvSpPr/>
            <p:nvPr/>
          </p:nvSpPr>
          <p:spPr>
            <a:xfrm>
              <a:off x="1407258" y="1851945"/>
              <a:ext cx="23985" cy="6052"/>
            </a:xfrm>
            <a:custGeom>
              <a:avLst/>
              <a:gdLst/>
              <a:ahLst/>
              <a:cxnLst/>
              <a:rect l="l" t="t" r="r" b="b"/>
              <a:pathLst>
                <a:path w="672" h="201" extrusionOk="0">
                  <a:moveTo>
                    <a:pt x="580" y="6"/>
                  </a:moveTo>
                  <a:cubicBezTo>
                    <a:pt x="248" y="1"/>
                    <a:pt x="87" y="76"/>
                    <a:pt x="0" y="189"/>
                  </a:cubicBezTo>
                  <a:cubicBezTo>
                    <a:pt x="307" y="178"/>
                    <a:pt x="671" y="200"/>
                    <a:pt x="580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9" name="Google Shape;12029;p6"/>
            <p:cNvSpPr/>
            <p:nvPr/>
          </p:nvSpPr>
          <p:spPr>
            <a:xfrm>
              <a:off x="226857" y="1854083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38" y="0"/>
                    <a:pt x="0" y="71"/>
                    <a:pt x="100" y="116"/>
                  </a:cubicBezTo>
                  <a:cubicBezTo>
                    <a:pt x="150" y="143"/>
                    <a:pt x="392" y="72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0" name="Google Shape;12030;p6"/>
            <p:cNvSpPr/>
            <p:nvPr/>
          </p:nvSpPr>
          <p:spPr>
            <a:xfrm>
              <a:off x="8648419" y="1845863"/>
              <a:ext cx="27555" cy="10177"/>
            </a:xfrm>
            <a:custGeom>
              <a:avLst/>
              <a:gdLst/>
              <a:ahLst/>
              <a:cxnLst/>
              <a:rect l="l" t="t" r="r" b="b"/>
              <a:pathLst>
                <a:path w="772" h="338" extrusionOk="0">
                  <a:moveTo>
                    <a:pt x="771" y="299"/>
                  </a:moveTo>
                  <a:lnTo>
                    <a:pt x="771" y="27"/>
                  </a:lnTo>
                  <a:cubicBezTo>
                    <a:pt x="330" y="0"/>
                    <a:pt x="47" y="47"/>
                    <a:pt x="1" y="208"/>
                  </a:cubicBezTo>
                  <a:cubicBezTo>
                    <a:pt x="258" y="235"/>
                    <a:pt x="366" y="337"/>
                    <a:pt x="771" y="2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1" name="Google Shape;12031;p6"/>
            <p:cNvSpPr/>
            <p:nvPr/>
          </p:nvSpPr>
          <p:spPr>
            <a:xfrm>
              <a:off x="8022027" y="1848995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193" y="104"/>
                  </a:moveTo>
                  <a:cubicBezTo>
                    <a:pt x="193" y="53"/>
                    <a:pt x="39" y="1"/>
                    <a:pt x="1" y="104"/>
                  </a:cubicBezTo>
                  <a:cubicBezTo>
                    <a:pt x="1" y="155"/>
                    <a:pt x="156" y="207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2" name="Google Shape;12032;p6"/>
            <p:cNvSpPr/>
            <p:nvPr/>
          </p:nvSpPr>
          <p:spPr>
            <a:xfrm>
              <a:off x="7719075" y="1841136"/>
              <a:ext cx="29946" cy="13760"/>
            </a:xfrm>
            <a:custGeom>
              <a:avLst/>
              <a:gdLst/>
              <a:ahLst/>
              <a:cxnLst/>
              <a:rect l="l" t="t" r="r" b="b"/>
              <a:pathLst>
                <a:path w="839" h="457" extrusionOk="0">
                  <a:moveTo>
                    <a:pt x="196" y="456"/>
                  </a:moveTo>
                  <a:lnTo>
                    <a:pt x="581" y="456"/>
                  </a:lnTo>
                  <a:cubicBezTo>
                    <a:pt x="683" y="223"/>
                    <a:pt x="838" y="138"/>
                    <a:pt x="388" y="1"/>
                  </a:cubicBezTo>
                  <a:cubicBezTo>
                    <a:pt x="529" y="249"/>
                    <a:pt x="5" y="184"/>
                    <a:pt x="0" y="365"/>
                  </a:cubicBezTo>
                  <a:cubicBezTo>
                    <a:pt x="120" y="370"/>
                    <a:pt x="231" y="378"/>
                    <a:pt x="196" y="4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3" name="Google Shape;12033;p6"/>
            <p:cNvSpPr/>
            <p:nvPr/>
          </p:nvSpPr>
          <p:spPr>
            <a:xfrm>
              <a:off x="7650297" y="1846255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5" y="104"/>
                  </a:moveTo>
                  <a:cubicBezTo>
                    <a:pt x="196" y="53"/>
                    <a:pt x="40" y="0"/>
                    <a:pt x="0" y="104"/>
                  </a:cubicBezTo>
                  <a:cubicBezTo>
                    <a:pt x="0" y="155"/>
                    <a:pt x="157" y="207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4" name="Google Shape;12034;p6"/>
            <p:cNvSpPr/>
            <p:nvPr/>
          </p:nvSpPr>
          <p:spPr>
            <a:xfrm>
              <a:off x="4329313" y="1839300"/>
              <a:ext cx="58857" cy="12827"/>
            </a:xfrm>
            <a:custGeom>
              <a:avLst/>
              <a:gdLst/>
              <a:ahLst/>
              <a:cxnLst/>
              <a:rect l="l" t="t" r="r" b="b"/>
              <a:pathLst>
                <a:path w="1649" h="426" extrusionOk="0">
                  <a:moveTo>
                    <a:pt x="674" y="426"/>
                  </a:moveTo>
                  <a:cubicBezTo>
                    <a:pt x="1648" y="60"/>
                    <a:pt x="1" y="0"/>
                    <a:pt x="674" y="4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5" name="Google Shape;12035;p6"/>
            <p:cNvSpPr/>
            <p:nvPr/>
          </p:nvSpPr>
          <p:spPr>
            <a:xfrm>
              <a:off x="4669956" y="1846646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1"/>
                  </a:moveTo>
                  <a:cubicBezTo>
                    <a:pt x="235" y="20"/>
                    <a:pt x="5" y="2"/>
                    <a:pt x="0" y="92"/>
                  </a:cubicBezTo>
                  <a:cubicBezTo>
                    <a:pt x="149" y="71"/>
                    <a:pt x="379" y="89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6" name="Google Shape;12036;p6"/>
            <p:cNvSpPr/>
            <p:nvPr/>
          </p:nvSpPr>
          <p:spPr>
            <a:xfrm>
              <a:off x="4133115" y="1843906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7" name="Google Shape;12037;p6"/>
            <p:cNvSpPr/>
            <p:nvPr/>
          </p:nvSpPr>
          <p:spPr>
            <a:xfrm>
              <a:off x="3114292" y="1843545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7" y="104"/>
                  </a:moveTo>
                  <a:cubicBezTo>
                    <a:pt x="197" y="53"/>
                    <a:pt x="40" y="0"/>
                    <a:pt x="2" y="104"/>
                  </a:cubicBezTo>
                  <a:cubicBezTo>
                    <a:pt x="1" y="153"/>
                    <a:pt x="159" y="205"/>
                    <a:pt x="197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8" name="Google Shape;12038;p6"/>
            <p:cNvSpPr/>
            <p:nvPr/>
          </p:nvSpPr>
          <p:spPr>
            <a:xfrm>
              <a:off x="1407294" y="1840805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4" y="103"/>
                  </a:moveTo>
                  <a:cubicBezTo>
                    <a:pt x="195" y="52"/>
                    <a:pt x="39" y="0"/>
                    <a:pt x="1" y="103"/>
                  </a:cubicBezTo>
                  <a:cubicBezTo>
                    <a:pt x="1" y="154"/>
                    <a:pt x="157" y="206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9" name="Google Shape;12039;p6"/>
            <p:cNvSpPr/>
            <p:nvPr/>
          </p:nvSpPr>
          <p:spPr>
            <a:xfrm>
              <a:off x="8841083" y="1832345"/>
              <a:ext cx="27804" cy="18457"/>
            </a:xfrm>
            <a:custGeom>
              <a:avLst/>
              <a:gdLst/>
              <a:ahLst/>
              <a:cxnLst/>
              <a:rect l="l" t="t" r="r" b="b"/>
              <a:pathLst>
                <a:path w="779" h="613" extrusionOk="0">
                  <a:moveTo>
                    <a:pt x="1" y="293"/>
                  </a:moveTo>
                  <a:cubicBezTo>
                    <a:pt x="779" y="613"/>
                    <a:pt x="456" y="0"/>
                    <a:pt x="1" y="2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0" name="Google Shape;12040;p6"/>
            <p:cNvSpPr/>
            <p:nvPr/>
          </p:nvSpPr>
          <p:spPr>
            <a:xfrm>
              <a:off x="6562802" y="1838035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2" y="104"/>
                  </a:moveTo>
                  <a:cubicBezTo>
                    <a:pt x="193" y="56"/>
                    <a:pt x="39" y="1"/>
                    <a:pt x="2" y="104"/>
                  </a:cubicBezTo>
                  <a:cubicBezTo>
                    <a:pt x="0" y="155"/>
                    <a:pt x="157" y="207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1" name="Google Shape;12041;p6"/>
            <p:cNvSpPr/>
            <p:nvPr/>
          </p:nvSpPr>
          <p:spPr>
            <a:xfrm>
              <a:off x="8810067" y="1837644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3" y="142"/>
                    <a:pt x="392" y="72"/>
                    <a:pt x="291" y="27"/>
                  </a:cubicBezTo>
                  <a:cubicBezTo>
                    <a:pt x="238" y="1"/>
                    <a:pt x="0" y="70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2" name="Google Shape;12042;p6"/>
            <p:cNvSpPr/>
            <p:nvPr/>
          </p:nvSpPr>
          <p:spPr>
            <a:xfrm>
              <a:off x="2243482" y="1837614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5" y="26"/>
                  </a:moveTo>
                  <a:cubicBezTo>
                    <a:pt x="240" y="0"/>
                    <a:pt x="1" y="71"/>
                    <a:pt x="104" y="116"/>
                  </a:cubicBezTo>
                  <a:cubicBezTo>
                    <a:pt x="156" y="143"/>
                    <a:pt x="395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3" name="Google Shape;12043;p6"/>
            <p:cNvSpPr/>
            <p:nvPr/>
          </p:nvSpPr>
          <p:spPr>
            <a:xfrm>
              <a:off x="1166516" y="1838397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0"/>
                  </a:moveTo>
                  <a:cubicBezTo>
                    <a:pt x="236" y="21"/>
                    <a:pt x="5" y="2"/>
                    <a:pt x="1" y="90"/>
                  </a:cubicBezTo>
                  <a:cubicBezTo>
                    <a:pt x="151" y="72"/>
                    <a:pt x="379" y="90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4" name="Google Shape;12044;p6"/>
            <p:cNvSpPr/>
            <p:nvPr/>
          </p:nvSpPr>
          <p:spPr>
            <a:xfrm>
              <a:off x="853106" y="183764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2" y="117"/>
                  </a:moveTo>
                  <a:cubicBezTo>
                    <a:pt x="155" y="142"/>
                    <a:pt x="392" y="72"/>
                    <a:pt x="292" y="27"/>
                  </a:cubicBezTo>
                  <a:cubicBezTo>
                    <a:pt x="242" y="1"/>
                    <a:pt x="1" y="70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5" name="Google Shape;12045;p6"/>
            <p:cNvSpPr/>
            <p:nvPr/>
          </p:nvSpPr>
          <p:spPr>
            <a:xfrm>
              <a:off x="8944269" y="1830117"/>
              <a:ext cx="23914" cy="5962"/>
            </a:xfrm>
            <a:custGeom>
              <a:avLst/>
              <a:gdLst/>
              <a:ahLst/>
              <a:cxnLst/>
              <a:rect l="l" t="t" r="r" b="b"/>
              <a:pathLst>
                <a:path w="670" h="198" extrusionOk="0">
                  <a:moveTo>
                    <a:pt x="582" y="5"/>
                  </a:moveTo>
                  <a:cubicBezTo>
                    <a:pt x="249" y="0"/>
                    <a:pt x="87" y="74"/>
                    <a:pt x="1" y="185"/>
                  </a:cubicBezTo>
                  <a:cubicBezTo>
                    <a:pt x="304" y="178"/>
                    <a:pt x="669" y="197"/>
                    <a:pt x="582" y="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6" name="Google Shape;12046;p6"/>
            <p:cNvSpPr/>
            <p:nvPr/>
          </p:nvSpPr>
          <p:spPr>
            <a:xfrm>
              <a:off x="8824166" y="1829906"/>
              <a:ext cx="23914" cy="5811"/>
            </a:xfrm>
            <a:custGeom>
              <a:avLst/>
              <a:gdLst/>
              <a:ahLst/>
              <a:cxnLst/>
              <a:rect l="l" t="t" r="r" b="b"/>
              <a:pathLst>
                <a:path w="670" h="193" extrusionOk="0">
                  <a:moveTo>
                    <a:pt x="475" y="192"/>
                  </a:moveTo>
                  <a:cubicBezTo>
                    <a:pt x="475" y="101"/>
                    <a:pt x="633" y="85"/>
                    <a:pt x="669" y="11"/>
                  </a:cubicBezTo>
                  <a:cubicBezTo>
                    <a:pt x="365" y="21"/>
                    <a:pt x="1" y="0"/>
                    <a:pt x="91" y="1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7" name="Google Shape;12047;p6"/>
            <p:cNvSpPr/>
            <p:nvPr/>
          </p:nvSpPr>
          <p:spPr>
            <a:xfrm>
              <a:off x="2949146" y="1824787"/>
              <a:ext cx="13813" cy="10930"/>
            </a:xfrm>
            <a:custGeom>
              <a:avLst/>
              <a:gdLst/>
              <a:ahLst/>
              <a:cxnLst/>
              <a:rect l="l" t="t" r="r" b="b"/>
              <a:pathLst>
                <a:path w="387" h="363" extrusionOk="0">
                  <a:moveTo>
                    <a:pt x="387" y="1"/>
                  </a:moveTo>
                  <a:lnTo>
                    <a:pt x="0" y="1"/>
                  </a:lnTo>
                  <a:lnTo>
                    <a:pt x="0" y="362"/>
                  </a:lnTo>
                  <a:lnTo>
                    <a:pt x="387" y="36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8" name="Google Shape;12048;p6"/>
            <p:cNvSpPr/>
            <p:nvPr/>
          </p:nvSpPr>
          <p:spPr>
            <a:xfrm>
              <a:off x="6793264" y="1829515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5"/>
                  </a:moveTo>
                  <a:cubicBezTo>
                    <a:pt x="240" y="0"/>
                    <a:pt x="1" y="68"/>
                    <a:pt x="97" y="117"/>
                  </a:cubicBezTo>
                  <a:cubicBezTo>
                    <a:pt x="155" y="140"/>
                    <a:pt x="392" y="71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9" name="Google Shape;12049;p6"/>
            <p:cNvSpPr/>
            <p:nvPr/>
          </p:nvSpPr>
          <p:spPr>
            <a:xfrm>
              <a:off x="8276688" y="1827497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7" y="22"/>
                    <a:pt x="7" y="3"/>
                    <a:pt x="1" y="92"/>
                  </a:cubicBezTo>
                  <a:cubicBezTo>
                    <a:pt x="150" y="70"/>
                    <a:pt x="383" y="88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0" name="Google Shape;12050;p6"/>
            <p:cNvSpPr/>
            <p:nvPr/>
          </p:nvSpPr>
          <p:spPr>
            <a:xfrm>
              <a:off x="6576615" y="1826985"/>
              <a:ext cx="20595" cy="3734"/>
            </a:xfrm>
            <a:custGeom>
              <a:avLst/>
              <a:gdLst/>
              <a:ahLst/>
              <a:cxnLst/>
              <a:rect l="l" t="t" r="r" b="b"/>
              <a:pathLst>
                <a:path w="577" h="124" extrusionOk="0">
                  <a:moveTo>
                    <a:pt x="577" y="18"/>
                  </a:moveTo>
                  <a:cubicBezTo>
                    <a:pt x="351" y="31"/>
                    <a:pt x="28" y="1"/>
                    <a:pt x="1" y="109"/>
                  </a:cubicBezTo>
                  <a:cubicBezTo>
                    <a:pt x="227" y="94"/>
                    <a:pt x="547" y="124"/>
                    <a:pt x="577" y="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1" name="Google Shape;12051;p6"/>
            <p:cNvSpPr/>
            <p:nvPr/>
          </p:nvSpPr>
          <p:spPr>
            <a:xfrm>
              <a:off x="8896156" y="1821656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5"/>
                  </a:moveTo>
                  <a:cubicBezTo>
                    <a:pt x="194" y="54"/>
                    <a:pt x="38" y="0"/>
                    <a:pt x="0" y="105"/>
                  </a:cubicBezTo>
                  <a:cubicBezTo>
                    <a:pt x="0" y="153"/>
                    <a:pt x="156" y="205"/>
                    <a:pt x="194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2" name="Google Shape;12052;p6"/>
            <p:cNvSpPr/>
            <p:nvPr/>
          </p:nvSpPr>
          <p:spPr>
            <a:xfrm>
              <a:off x="8743823" y="1822017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3" y="183"/>
                  </a:moveTo>
                  <a:lnTo>
                    <a:pt x="603" y="0"/>
                  </a:lnTo>
                  <a:lnTo>
                    <a:pt x="26" y="0"/>
                  </a:lnTo>
                  <a:cubicBezTo>
                    <a:pt x="0" y="163"/>
                    <a:pt x="219" y="213"/>
                    <a:pt x="603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3" name="Google Shape;12053;p6"/>
            <p:cNvSpPr/>
            <p:nvPr/>
          </p:nvSpPr>
          <p:spPr>
            <a:xfrm>
              <a:off x="1453300" y="1808890"/>
              <a:ext cx="37049" cy="15928"/>
            </a:xfrm>
            <a:custGeom>
              <a:avLst/>
              <a:gdLst/>
              <a:ahLst/>
              <a:cxnLst/>
              <a:rect l="l" t="t" r="r" b="b"/>
              <a:pathLst>
                <a:path w="1038" h="529" extrusionOk="0">
                  <a:moveTo>
                    <a:pt x="835" y="529"/>
                  </a:moveTo>
                  <a:cubicBezTo>
                    <a:pt x="1038" y="0"/>
                    <a:pt x="0" y="490"/>
                    <a:pt x="835" y="5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4" name="Google Shape;12054;p6"/>
            <p:cNvSpPr/>
            <p:nvPr/>
          </p:nvSpPr>
          <p:spPr>
            <a:xfrm>
              <a:off x="8214763" y="1811088"/>
              <a:ext cx="30017" cy="10960"/>
            </a:xfrm>
            <a:custGeom>
              <a:avLst/>
              <a:gdLst/>
              <a:ahLst/>
              <a:cxnLst/>
              <a:rect l="l" t="t" r="r" b="b"/>
              <a:pathLst>
                <a:path w="841" h="364" extrusionOk="0">
                  <a:moveTo>
                    <a:pt x="578" y="0"/>
                  </a:moveTo>
                  <a:cubicBezTo>
                    <a:pt x="748" y="293"/>
                    <a:pt x="79" y="188"/>
                    <a:pt x="1" y="363"/>
                  </a:cubicBezTo>
                  <a:lnTo>
                    <a:pt x="771" y="363"/>
                  </a:lnTo>
                  <a:cubicBezTo>
                    <a:pt x="738" y="227"/>
                    <a:pt x="840" y="28"/>
                    <a:pt x="5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5" name="Google Shape;12055;p6"/>
            <p:cNvSpPr/>
            <p:nvPr/>
          </p:nvSpPr>
          <p:spPr>
            <a:xfrm>
              <a:off x="6590249" y="1819308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8" y="0"/>
                  </a:moveTo>
                  <a:cubicBezTo>
                    <a:pt x="239" y="20"/>
                    <a:pt x="8" y="3"/>
                    <a:pt x="0" y="90"/>
                  </a:cubicBezTo>
                  <a:cubicBezTo>
                    <a:pt x="153" y="71"/>
                    <a:pt x="384" y="87"/>
                    <a:pt x="3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6" name="Google Shape;12056;p6"/>
            <p:cNvSpPr/>
            <p:nvPr/>
          </p:nvSpPr>
          <p:spPr>
            <a:xfrm>
              <a:off x="5127490" y="181855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5"/>
                  </a:moveTo>
                  <a:cubicBezTo>
                    <a:pt x="241" y="0"/>
                    <a:pt x="1" y="69"/>
                    <a:pt x="103" y="115"/>
                  </a:cubicBezTo>
                  <a:cubicBezTo>
                    <a:pt x="156" y="141"/>
                    <a:pt x="395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7" name="Google Shape;12057;p6"/>
            <p:cNvSpPr/>
            <p:nvPr/>
          </p:nvSpPr>
          <p:spPr>
            <a:xfrm>
              <a:off x="2191979" y="1813798"/>
              <a:ext cx="22665" cy="8250"/>
            </a:xfrm>
            <a:custGeom>
              <a:avLst/>
              <a:gdLst/>
              <a:ahLst/>
              <a:cxnLst/>
              <a:rect l="l" t="t" r="r" b="b"/>
              <a:pathLst>
                <a:path w="635" h="274" extrusionOk="0">
                  <a:moveTo>
                    <a:pt x="1" y="273"/>
                  </a:moveTo>
                  <a:lnTo>
                    <a:pt x="385" y="273"/>
                  </a:lnTo>
                  <a:cubicBezTo>
                    <a:pt x="400" y="157"/>
                    <a:pt x="635" y="146"/>
                    <a:pt x="578" y="0"/>
                  </a:cubicBezTo>
                  <a:lnTo>
                    <a:pt x="0" y="0"/>
                  </a:lnTo>
                  <a:cubicBezTo>
                    <a:pt x="1" y="92"/>
                    <a:pt x="1" y="183"/>
                    <a:pt x="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8" name="Google Shape;12058;p6"/>
            <p:cNvSpPr/>
            <p:nvPr/>
          </p:nvSpPr>
          <p:spPr>
            <a:xfrm>
              <a:off x="8803072" y="181578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2" y="117"/>
                  </a:moveTo>
                  <a:cubicBezTo>
                    <a:pt x="157" y="142"/>
                    <a:pt x="395" y="73"/>
                    <a:pt x="295" y="26"/>
                  </a:cubicBezTo>
                  <a:cubicBezTo>
                    <a:pt x="242" y="1"/>
                    <a:pt x="0" y="70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9" name="Google Shape;12059;p6"/>
            <p:cNvSpPr/>
            <p:nvPr/>
          </p:nvSpPr>
          <p:spPr>
            <a:xfrm>
              <a:off x="6934854" y="1806783"/>
              <a:ext cx="20309" cy="13610"/>
            </a:xfrm>
            <a:custGeom>
              <a:avLst/>
              <a:gdLst/>
              <a:ahLst/>
              <a:cxnLst/>
              <a:rect l="l" t="t" r="r" b="b"/>
              <a:pathLst>
                <a:path w="569" h="452" extrusionOk="0">
                  <a:moveTo>
                    <a:pt x="375" y="416"/>
                  </a:moveTo>
                  <a:cubicBezTo>
                    <a:pt x="387" y="360"/>
                    <a:pt x="405" y="308"/>
                    <a:pt x="569" y="325"/>
                  </a:cubicBezTo>
                  <a:lnTo>
                    <a:pt x="569" y="143"/>
                  </a:lnTo>
                  <a:cubicBezTo>
                    <a:pt x="95" y="1"/>
                    <a:pt x="1" y="451"/>
                    <a:pt x="375" y="4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0" name="Google Shape;12060;p6"/>
            <p:cNvSpPr/>
            <p:nvPr/>
          </p:nvSpPr>
          <p:spPr>
            <a:xfrm>
              <a:off x="6136034" y="1813677"/>
              <a:ext cx="23950" cy="6052"/>
            </a:xfrm>
            <a:custGeom>
              <a:avLst/>
              <a:gdLst/>
              <a:ahLst/>
              <a:cxnLst/>
              <a:rect l="l" t="t" r="r" b="b"/>
              <a:pathLst>
                <a:path w="671" h="201" extrusionOk="0">
                  <a:moveTo>
                    <a:pt x="579" y="6"/>
                  </a:moveTo>
                  <a:cubicBezTo>
                    <a:pt x="248" y="0"/>
                    <a:pt x="83" y="76"/>
                    <a:pt x="0" y="187"/>
                  </a:cubicBezTo>
                  <a:cubicBezTo>
                    <a:pt x="303" y="179"/>
                    <a:pt x="670" y="200"/>
                    <a:pt x="579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1" name="Google Shape;12061;p6"/>
            <p:cNvSpPr/>
            <p:nvPr/>
          </p:nvSpPr>
          <p:spPr>
            <a:xfrm>
              <a:off x="7863662" y="1805608"/>
              <a:ext cx="33587" cy="17283"/>
            </a:xfrm>
            <a:custGeom>
              <a:avLst/>
              <a:gdLst/>
              <a:ahLst/>
              <a:cxnLst/>
              <a:rect l="l" t="t" r="r" b="b"/>
              <a:pathLst>
                <a:path w="941" h="574" extrusionOk="0">
                  <a:moveTo>
                    <a:pt x="1" y="91"/>
                  </a:moveTo>
                  <a:lnTo>
                    <a:pt x="1" y="274"/>
                  </a:lnTo>
                  <a:cubicBezTo>
                    <a:pt x="357" y="574"/>
                    <a:pt x="941" y="1"/>
                    <a:pt x="1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2" name="Google Shape;12062;p6"/>
            <p:cNvSpPr/>
            <p:nvPr/>
          </p:nvSpPr>
          <p:spPr>
            <a:xfrm>
              <a:off x="6552344" y="181307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3" y="26"/>
                  </a:moveTo>
                  <a:cubicBezTo>
                    <a:pt x="238" y="1"/>
                    <a:pt x="1" y="70"/>
                    <a:pt x="100" y="116"/>
                  </a:cubicBezTo>
                  <a:cubicBezTo>
                    <a:pt x="154" y="140"/>
                    <a:pt x="394" y="71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3" name="Google Shape;12063;p6"/>
            <p:cNvSpPr/>
            <p:nvPr/>
          </p:nvSpPr>
          <p:spPr>
            <a:xfrm>
              <a:off x="4370609" y="1794559"/>
              <a:ext cx="37763" cy="26888"/>
            </a:xfrm>
            <a:custGeom>
              <a:avLst/>
              <a:gdLst/>
              <a:ahLst/>
              <a:cxnLst/>
              <a:rect l="l" t="t" r="r" b="b"/>
              <a:pathLst>
                <a:path w="1058" h="893" extrusionOk="0">
                  <a:moveTo>
                    <a:pt x="1058" y="549"/>
                  </a:moveTo>
                  <a:lnTo>
                    <a:pt x="1058" y="368"/>
                  </a:lnTo>
                  <a:cubicBezTo>
                    <a:pt x="280" y="1"/>
                    <a:pt x="0" y="893"/>
                    <a:pt x="1058" y="5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4" name="Google Shape;12064;p6"/>
            <p:cNvSpPr/>
            <p:nvPr/>
          </p:nvSpPr>
          <p:spPr>
            <a:xfrm>
              <a:off x="9080076" y="1802868"/>
              <a:ext cx="22700" cy="8250"/>
            </a:xfrm>
            <a:custGeom>
              <a:avLst/>
              <a:gdLst/>
              <a:ahLst/>
              <a:cxnLst/>
              <a:rect l="l" t="t" r="r" b="b"/>
              <a:pathLst>
                <a:path w="636" h="274" extrusionOk="0">
                  <a:moveTo>
                    <a:pt x="634" y="0"/>
                  </a:moveTo>
                  <a:lnTo>
                    <a:pt x="249" y="0"/>
                  </a:lnTo>
                  <a:cubicBezTo>
                    <a:pt x="236" y="117"/>
                    <a:pt x="1" y="127"/>
                    <a:pt x="54" y="273"/>
                  </a:cubicBezTo>
                  <a:lnTo>
                    <a:pt x="635" y="273"/>
                  </a:lnTo>
                  <a:cubicBezTo>
                    <a:pt x="634" y="182"/>
                    <a:pt x="634" y="92"/>
                    <a:pt x="6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5" name="Google Shape;12065;p6"/>
            <p:cNvSpPr/>
            <p:nvPr/>
          </p:nvSpPr>
          <p:spPr>
            <a:xfrm>
              <a:off x="72026" y="1805217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4"/>
                  </a:moveTo>
                  <a:cubicBezTo>
                    <a:pt x="194" y="53"/>
                    <a:pt x="39" y="1"/>
                    <a:pt x="1" y="104"/>
                  </a:cubicBezTo>
                  <a:cubicBezTo>
                    <a:pt x="1" y="155"/>
                    <a:pt x="157" y="207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6" name="Google Shape;12066;p6"/>
            <p:cNvSpPr/>
            <p:nvPr/>
          </p:nvSpPr>
          <p:spPr>
            <a:xfrm>
              <a:off x="8724086" y="1802537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3" y="103"/>
                  </a:moveTo>
                  <a:cubicBezTo>
                    <a:pt x="194" y="53"/>
                    <a:pt x="37" y="1"/>
                    <a:pt x="1" y="103"/>
                  </a:cubicBezTo>
                  <a:cubicBezTo>
                    <a:pt x="1" y="154"/>
                    <a:pt x="159" y="206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7" name="Google Shape;12067;p6"/>
            <p:cNvSpPr/>
            <p:nvPr/>
          </p:nvSpPr>
          <p:spPr>
            <a:xfrm>
              <a:off x="8373378" y="1794679"/>
              <a:ext cx="39583" cy="16771"/>
            </a:xfrm>
            <a:custGeom>
              <a:avLst/>
              <a:gdLst/>
              <a:ahLst/>
              <a:cxnLst/>
              <a:rect l="l" t="t" r="r" b="b"/>
              <a:pathLst>
                <a:path w="1109" h="557" extrusionOk="0">
                  <a:moveTo>
                    <a:pt x="954" y="454"/>
                  </a:moveTo>
                  <a:cubicBezTo>
                    <a:pt x="1109" y="141"/>
                    <a:pt x="776" y="56"/>
                    <a:pt x="378" y="1"/>
                  </a:cubicBezTo>
                  <a:cubicBezTo>
                    <a:pt x="0" y="175"/>
                    <a:pt x="175" y="557"/>
                    <a:pt x="954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8" name="Google Shape;12068;p6"/>
            <p:cNvSpPr/>
            <p:nvPr/>
          </p:nvSpPr>
          <p:spPr>
            <a:xfrm>
              <a:off x="5719368" y="1804916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4"/>
                  </a:moveTo>
                  <a:cubicBezTo>
                    <a:pt x="242" y="0"/>
                    <a:pt x="1" y="68"/>
                    <a:pt x="104" y="114"/>
                  </a:cubicBezTo>
                  <a:cubicBezTo>
                    <a:pt x="157" y="140"/>
                    <a:pt x="396" y="69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9" name="Google Shape;12069;p6"/>
            <p:cNvSpPr/>
            <p:nvPr/>
          </p:nvSpPr>
          <p:spPr>
            <a:xfrm>
              <a:off x="749886" y="1804916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4"/>
                  </a:moveTo>
                  <a:cubicBezTo>
                    <a:pt x="240" y="0"/>
                    <a:pt x="0" y="68"/>
                    <a:pt x="98" y="114"/>
                  </a:cubicBezTo>
                  <a:cubicBezTo>
                    <a:pt x="155" y="140"/>
                    <a:pt x="393" y="69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0" name="Google Shape;12070;p6"/>
            <p:cNvSpPr/>
            <p:nvPr/>
          </p:nvSpPr>
          <p:spPr>
            <a:xfrm>
              <a:off x="8799859" y="1802868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5" y="23"/>
                    <a:pt x="3" y="3"/>
                    <a:pt x="0" y="92"/>
                  </a:cubicBezTo>
                  <a:cubicBezTo>
                    <a:pt x="149" y="71"/>
                    <a:pt x="379" y="89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1" name="Google Shape;12071;p6"/>
            <p:cNvSpPr/>
            <p:nvPr/>
          </p:nvSpPr>
          <p:spPr>
            <a:xfrm>
              <a:off x="6459581" y="1781130"/>
              <a:ext cx="52754" cy="24510"/>
            </a:xfrm>
            <a:custGeom>
              <a:avLst/>
              <a:gdLst/>
              <a:ahLst/>
              <a:cxnLst/>
              <a:rect l="l" t="t" r="r" b="b"/>
              <a:pathLst>
                <a:path w="1478" h="814" extrusionOk="0">
                  <a:moveTo>
                    <a:pt x="1" y="814"/>
                  </a:moveTo>
                  <a:cubicBezTo>
                    <a:pt x="1477" y="681"/>
                    <a:pt x="31" y="1"/>
                    <a:pt x="1" y="8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2" name="Google Shape;12072;p6"/>
            <p:cNvSpPr/>
            <p:nvPr/>
          </p:nvSpPr>
          <p:spPr>
            <a:xfrm>
              <a:off x="729291" y="1802146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1" y="24"/>
                  </a:moveTo>
                  <a:cubicBezTo>
                    <a:pt x="242" y="1"/>
                    <a:pt x="0" y="69"/>
                    <a:pt x="99" y="116"/>
                  </a:cubicBezTo>
                  <a:cubicBezTo>
                    <a:pt x="153" y="141"/>
                    <a:pt x="392" y="73"/>
                    <a:pt x="291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3" name="Google Shape;12073;p6"/>
            <p:cNvSpPr/>
            <p:nvPr/>
          </p:nvSpPr>
          <p:spPr>
            <a:xfrm>
              <a:off x="3272656" y="1794348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1"/>
                  </a:moveTo>
                  <a:cubicBezTo>
                    <a:pt x="197" y="52"/>
                    <a:pt x="40" y="0"/>
                    <a:pt x="2" y="101"/>
                  </a:cubicBezTo>
                  <a:cubicBezTo>
                    <a:pt x="1" y="153"/>
                    <a:pt x="159" y="205"/>
                    <a:pt x="195" y="1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4" name="Google Shape;12074;p6"/>
            <p:cNvSpPr/>
            <p:nvPr/>
          </p:nvSpPr>
          <p:spPr>
            <a:xfrm>
              <a:off x="7017123" y="1789229"/>
              <a:ext cx="22558" cy="8160"/>
            </a:xfrm>
            <a:custGeom>
              <a:avLst/>
              <a:gdLst/>
              <a:ahLst/>
              <a:cxnLst/>
              <a:rect l="l" t="t" r="r" b="b"/>
              <a:pathLst>
                <a:path w="632" h="271" extrusionOk="0">
                  <a:moveTo>
                    <a:pt x="577" y="0"/>
                  </a:moveTo>
                  <a:lnTo>
                    <a:pt x="1" y="0"/>
                  </a:lnTo>
                  <a:lnTo>
                    <a:pt x="1" y="271"/>
                  </a:lnTo>
                  <a:lnTo>
                    <a:pt x="386" y="271"/>
                  </a:lnTo>
                  <a:cubicBezTo>
                    <a:pt x="396" y="156"/>
                    <a:pt x="631" y="147"/>
                    <a:pt x="5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5" name="Google Shape;12075;p6"/>
            <p:cNvSpPr/>
            <p:nvPr/>
          </p:nvSpPr>
          <p:spPr>
            <a:xfrm>
              <a:off x="6700465" y="1789199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579" y="92"/>
                  </a:moveTo>
                  <a:cubicBezTo>
                    <a:pt x="386" y="93"/>
                    <a:pt x="349" y="17"/>
                    <a:pt x="192" y="0"/>
                  </a:cubicBezTo>
                  <a:cubicBezTo>
                    <a:pt x="192" y="92"/>
                    <a:pt x="37" y="107"/>
                    <a:pt x="1" y="183"/>
                  </a:cubicBezTo>
                  <a:cubicBezTo>
                    <a:pt x="192" y="183"/>
                    <a:pt x="230" y="256"/>
                    <a:pt x="386" y="272"/>
                  </a:cubicBezTo>
                  <a:cubicBezTo>
                    <a:pt x="386" y="183"/>
                    <a:pt x="542" y="166"/>
                    <a:pt x="579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6" name="Google Shape;12076;p6"/>
            <p:cNvSpPr/>
            <p:nvPr/>
          </p:nvSpPr>
          <p:spPr>
            <a:xfrm>
              <a:off x="3668300" y="1793866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3" y="28"/>
                  </a:moveTo>
                  <a:cubicBezTo>
                    <a:pt x="240" y="0"/>
                    <a:pt x="1" y="71"/>
                    <a:pt x="102" y="117"/>
                  </a:cubicBezTo>
                  <a:cubicBezTo>
                    <a:pt x="153" y="143"/>
                    <a:pt x="395" y="75"/>
                    <a:pt x="293" y="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7" name="Google Shape;12077;p6"/>
            <p:cNvSpPr/>
            <p:nvPr/>
          </p:nvSpPr>
          <p:spPr>
            <a:xfrm>
              <a:off x="2267753" y="1791578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4" y="104"/>
                  </a:moveTo>
                  <a:cubicBezTo>
                    <a:pt x="195" y="53"/>
                    <a:pt x="39" y="1"/>
                    <a:pt x="2" y="104"/>
                  </a:cubicBezTo>
                  <a:cubicBezTo>
                    <a:pt x="1" y="153"/>
                    <a:pt x="156" y="206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8" name="Google Shape;12078;p6"/>
            <p:cNvSpPr/>
            <p:nvPr/>
          </p:nvSpPr>
          <p:spPr>
            <a:xfrm>
              <a:off x="8169898" y="1791186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5" y="26"/>
                  </a:moveTo>
                  <a:cubicBezTo>
                    <a:pt x="240" y="1"/>
                    <a:pt x="1" y="69"/>
                    <a:pt x="101" y="117"/>
                  </a:cubicBezTo>
                  <a:cubicBezTo>
                    <a:pt x="154" y="143"/>
                    <a:pt x="392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9" name="Google Shape;12079;p6"/>
            <p:cNvSpPr/>
            <p:nvPr/>
          </p:nvSpPr>
          <p:spPr>
            <a:xfrm>
              <a:off x="330042" y="1791186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4" y="26"/>
                  </a:moveTo>
                  <a:cubicBezTo>
                    <a:pt x="241" y="1"/>
                    <a:pt x="1" y="69"/>
                    <a:pt x="100" y="117"/>
                  </a:cubicBezTo>
                  <a:cubicBezTo>
                    <a:pt x="153" y="143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0" name="Google Shape;12080;p6"/>
            <p:cNvSpPr/>
            <p:nvPr/>
          </p:nvSpPr>
          <p:spPr>
            <a:xfrm>
              <a:off x="6855189" y="1788446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4" y="26"/>
                  </a:moveTo>
                  <a:cubicBezTo>
                    <a:pt x="241" y="0"/>
                    <a:pt x="1" y="71"/>
                    <a:pt x="101" y="118"/>
                  </a:cubicBezTo>
                  <a:cubicBezTo>
                    <a:pt x="153" y="143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1" name="Google Shape;12081;p6"/>
            <p:cNvSpPr/>
            <p:nvPr/>
          </p:nvSpPr>
          <p:spPr>
            <a:xfrm>
              <a:off x="6593925" y="1783418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7" y="193"/>
                  </a:moveTo>
                  <a:cubicBezTo>
                    <a:pt x="477" y="102"/>
                    <a:pt x="633" y="85"/>
                    <a:pt x="670" y="12"/>
                  </a:cubicBezTo>
                  <a:cubicBezTo>
                    <a:pt x="370" y="20"/>
                    <a:pt x="0" y="0"/>
                    <a:pt x="92" y="1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2" name="Google Shape;12082;p6"/>
            <p:cNvSpPr/>
            <p:nvPr/>
          </p:nvSpPr>
          <p:spPr>
            <a:xfrm>
              <a:off x="6080926" y="1780618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4"/>
                  </a:moveTo>
                  <a:cubicBezTo>
                    <a:pt x="196" y="54"/>
                    <a:pt x="39" y="1"/>
                    <a:pt x="4" y="104"/>
                  </a:cubicBezTo>
                  <a:cubicBezTo>
                    <a:pt x="0" y="156"/>
                    <a:pt x="157" y="208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3" name="Google Shape;12083;p6"/>
            <p:cNvSpPr/>
            <p:nvPr/>
          </p:nvSpPr>
          <p:spPr>
            <a:xfrm>
              <a:off x="5578492" y="1778270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4" name="Google Shape;12084;p6"/>
            <p:cNvSpPr/>
            <p:nvPr/>
          </p:nvSpPr>
          <p:spPr>
            <a:xfrm>
              <a:off x="2188517" y="1780257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98" y="116"/>
                  </a:moveTo>
                  <a:cubicBezTo>
                    <a:pt x="152" y="141"/>
                    <a:pt x="391" y="71"/>
                    <a:pt x="290" y="24"/>
                  </a:cubicBezTo>
                  <a:cubicBezTo>
                    <a:pt x="238" y="1"/>
                    <a:pt x="1" y="69"/>
                    <a:pt x="9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5" name="Google Shape;12085;p6"/>
            <p:cNvSpPr/>
            <p:nvPr/>
          </p:nvSpPr>
          <p:spPr>
            <a:xfrm>
              <a:off x="614899" y="1775560"/>
              <a:ext cx="21594" cy="6413"/>
            </a:xfrm>
            <a:custGeom>
              <a:avLst/>
              <a:gdLst/>
              <a:ahLst/>
              <a:cxnLst/>
              <a:rect l="l" t="t" r="r" b="b"/>
              <a:pathLst>
                <a:path w="605" h="213" extrusionOk="0">
                  <a:moveTo>
                    <a:pt x="605" y="182"/>
                  </a:moveTo>
                  <a:lnTo>
                    <a:pt x="605" y="0"/>
                  </a:lnTo>
                  <a:lnTo>
                    <a:pt x="27" y="0"/>
                  </a:lnTo>
                  <a:cubicBezTo>
                    <a:pt x="0" y="163"/>
                    <a:pt x="217" y="213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6" name="Google Shape;12086;p6"/>
            <p:cNvSpPr/>
            <p:nvPr/>
          </p:nvSpPr>
          <p:spPr>
            <a:xfrm>
              <a:off x="5279002" y="1772098"/>
              <a:ext cx="13920" cy="4215"/>
            </a:xfrm>
            <a:custGeom>
              <a:avLst/>
              <a:gdLst/>
              <a:ahLst/>
              <a:cxnLst/>
              <a:rect l="l" t="t" r="r" b="b"/>
              <a:pathLst>
                <a:path w="390" h="140" extrusionOk="0">
                  <a:moveTo>
                    <a:pt x="291" y="24"/>
                  </a:moveTo>
                  <a:cubicBezTo>
                    <a:pt x="238" y="0"/>
                    <a:pt x="1" y="68"/>
                    <a:pt x="100" y="115"/>
                  </a:cubicBezTo>
                  <a:cubicBezTo>
                    <a:pt x="152" y="140"/>
                    <a:pt x="390" y="70"/>
                    <a:pt x="291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7" name="Google Shape;12087;p6"/>
            <p:cNvSpPr/>
            <p:nvPr/>
          </p:nvSpPr>
          <p:spPr>
            <a:xfrm>
              <a:off x="2031009" y="1767491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6" y="177"/>
                  </a:moveTo>
                  <a:cubicBezTo>
                    <a:pt x="323" y="182"/>
                    <a:pt x="346" y="293"/>
                    <a:pt x="655" y="268"/>
                  </a:cubicBezTo>
                  <a:cubicBezTo>
                    <a:pt x="954" y="45"/>
                    <a:pt x="0" y="1"/>
                    <a:pt x="76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8" name="Google Shape;12088;p6"/>
            <p:cNvSpPr/>
            <p:nvPr/>
          </p:nvSpPr>
          <p:spPr>
            <a:xfrm>
              <a:off x="4728348" y="176932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1" y="116"/>
                  </a:moveTo>
                  <a:cubicBezTo>
                    <a:pt x="154" y="141"/>
                    <a:pt x="394" y="73"/>
                    <a:pt x="293" y="24"/>
                  </a:cubicBezTo>
                  <a:cubicBezTo>
                    <a:pt x="241" y="1"/>
                    <a:pt x="1" y="69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9" name="Google Shape;12089;p6"/>
            <p:cNvSpPr/>
            <p:nvPr/>
          </p:nvSpPr>
          <p:spPr>
            <a:xfrm>
              <a:off x="4105561" y="1766798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08"/>
                  </a:moveTo>
                  <a:cubicBezTo>
                    <a:pt x="346" y="0"/>
                    <a:pt x="174" y="54"/>
                    <a:pt x="0" y="108"/>
                  </a:cubicBezTo>
                  <a:cubicBezTo>
                    <a:pt x="3" y="200"/>
                    <a:pt x="338" y="223"/>
                    <a:pt x="385" y="1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0" name="Google Shape;12090;p6"/>
            <p:cNvSpPr/>
            <p:nvPr/>
          </p:nvSpPr>
          <p:spPr>
            <a:xfrm>
              <a:off x="1283479" y="1767371"/>
              <a:ext cx="13777" cy="2710"/>
            </a:xfrm>
            <a:custGeom>
              <a:avLst/>
              <a:gdLst/>
              <a:ahLst/>
              <a:cxnLst/>
              <a:rect l="l" t="t" r="r" b="b"/>
              <a:pathLst>
                <a:path w="386" h="90" extrusionOk="0">
                  <a:moveTo>
                    <a:pt x="385" y="1"/>
                  </a:moveTo>
                  <a:cubicBezTo>
                    <a:pt x="235" y="20"/>
                    <a:pt x="4" y="2"/>
                    <a:pt x="0" y="89"/>
                  </a:cubicBezTo>
                  <a:cubicBezTo>
                    <a:pt x="151" y="70"/>
                    <a:pt x="380" y="88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1" name="Google Shape;12091;p6"/>
            <p:cNvSpPr/>
            <p:nvPr/>
          </p:nvSpPr>
          <p:spPr>
            <a:xfrm>
              <a:off x="762021" y="1759151"/>
              <a:ext cx="27198" cy="10930"/>
            </a:xfrm>
            <a:custGeom>
              <a:avLst/>
              <a:gdLst/>
              <a:ahLst/>
              <a:cxnLst/>
              <a:rect l="l" t="t" r="r" b="b"/>
              <a:pathLst>
                <a:path w="762" h="363" extrusionOk="0">
                  <a:moveTo>
                    <a:pt x="533" y="362"/>
                  </a:moveTo>
                  <a:cubicBezTo>
                    <a:pt x="650" y="359"/>
                    <a:pt x="762" y="349"/>
                    <a:pt x="724" y="274"/>
                  </a:cubicBezTo>
                  <a:cubicBezTo>
                    <a:pt x="408" y="270"/>
                    <a:pt x="618" y="20"/>
                    <a:pt x="339" y="1"/>
                  </a:cubicBezTo>
                  <a:cubicBezTo>
                    <a:pt x="1" y="186"/>
                    <a:pt x="480" y="178"/>
                    <a:pt x="144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2" name="Google Shape;12092;p6"/>
            <p:cNvSpPr/>
            <p:nvPr/>
          </p:nvSpPr>
          <p:spPr>
            <a:xfrm>
              <a:off x="4511592" y="1761168"/>
              <a:ext cx="13920" cy="7467"/>
            </a:xfrm>
            <a:custGeom>
              <a:avLst/>
              <a:gdLst/>
              <a:ahLst/>
              <a:cxnLst/>
              <a:rect l="l" t="t" r="r" b="b"/>
              <a:pathLst>
                <a:path w="390" h="248" extrusionOk="0">
                  <a:moveTo>
                    <a:pt x="389" y="115"/>
                  </a:moveTo>
                  <a:cubicBezTo>
                    <a:pt x="384" y="21"/>
                    <a:pt x="50" y="0"/>
                    <a:pt x="0" y="115"/>
                  </a:cubicBezTo>
                  <a:cubicBezTo>
                    <a:pt x="220" y="105"/>
                    <a:pt x="303" y="247"/>
                    <a:pt x="389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3" name="Google Shape;12093;p6"/>
            <p:cNvSpPr/>
            <p:nvPr/>
          </p:nvSpPr>
          <p:spPr>
            <a:xfrm>
              <a:off x="874486" y="1756411"/>
              <a:ext cx="25592" cy="10990"/>
            </a:xfrm>
            <a:custGeom>
              <a:avLst/>
              <a:gdLst/>
              <a:ahLst/>
              <a:cxnLst/>
              <a:rect l="l" t="t" r="r" b="b"/>
              <a:pathLst>
                <a:path w="717" h="365" extrusionOk="0">
                  <a:moveTo>
                    <a:pt x="83" y="365"/>
                  </a:moveTo>
                  <a:lnTo>
                    <a:pt x="660" y="365"/>
                  </a:lnTo>
                  <a:cubicBezTo>
                    <a:pt x="716" y="157"/>
                    <a:pt x="614" y="21"/>
                    <a:pt x="275" y="0"/>
                  </a:cubicBezTo>
                  <a:cubicBezTo>
                    <a:pt x="215" y="123"/>
                    <a:pt x="1" y="173"/>
                    <a:pt x="83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4" name="Google Shape;12094;p6"/>
            <p:cNvSpPr/>
            <p:nvPr/>
          </p:nvSpPr>
          <p:spPr>
            <a:xfrm>
              <a:off x="4619595" y="1751293"/>
              <a:ext cx="36621" cy="17976"/>
            </a:xfrm>
            <a:custGeom>
              <a:avLst/>
              <a:gdLst/>
              <a:ahLst/>
              <a:cxnLst/>
              <a:rect l="l" t="t" r="r" b="b"/>
              <a:pathLst>
                <a:path w="1026" h="597" extrusionOk="0">
                  <a:moveTo>
                    <a:pt x="1026" y="170"/>
                  </a:moveTo>
                  <a:cubicBezTo>
                    <a:pt x="411" y="225"/>
                    <a:pt x="429" y="1"/>
                    <a:pt x="61" y="170"/>
                  </a:cubicBezTo>
                  <a:cubicBezTo>
                    <a:pt x="0" y="596"/>
                    <a:pt x="953" y="413"/>
                    <a:pt x="1026" y="1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5" name="Google Shape;12095;p6"/>
            <p:cNvSpPr/>
            <p:nvPr/>
          </p:nvSpPr>
          <p:spPr>
            <a:xfrm>
              <a:off x="1214593" y="1758759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4"/>
                  </a:moveTo>
                  <a:cubicBezTo>
                    <a:pt x="197" y="54"/>
                    <a:pt x="39" y="1"/>
                    <a:pt x="1" y="104"/>
                  </a:cubicBezTo>
                  <a:cubicBezTo>
                    <a:pt x="1" y="154"/>
                    <a:pt x="159" y="206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6" name="Google Shape;12096;p6"/>
            <p:cNvSpPr/>
            <p:nvPr/>
          </p:nvSpPr>
          <p:spPr>
            <a:xfrm>
              <a:off x="5826301" y="1753671"/>
              <a:ext cx="20737" cy="8220"/>
            </a:xfrm>
            <a:custGeom>
              <a:avLst/>
              <a:gdLst/>
              <a:ahLst/>
              <a:cxnLst/>
              <a:rect l="l" t="t" r="r" b="b"/>
              <a:pathLst>
                <a:path w="581" h="273" extrusionOk="0">
                  <a:moveTo>
                    <a:pt x="580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0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7" name="Google Shape;12097;p6"/>
            <p:cNvSpPr/>
            <p:nvPr/>
          </p:nvSpPr>
          <p:spPr>
            <a:xfrm>
              <a:off x="4717177" y="1753671"/>
              <a:ext cx="14812" cy="9485"/>
            </a:xfrm>
            <a:custGeom>
              <a:avLst/>
              <a:gdLst/>
              <a:ahLst/>
              <a:cxnLst/>
              <a:rect l="l" t="t" r="r" b="b"/>
              <a:pathLst>
                <a:path w="415" h="315" extrusionOk="0">
                  <a:moveTo>
                    <a:pt x="414" y="273"/>
                  </a:moveTo>
                  <a:lnTo>
                    <a:pt x="414" y="90"/>
                  </a:lnTo>
                  <a:cubicBezTo>
                    <a:pt x="219" y="90"/>
                    <a:pt x="185" y="16"/>
                    <a:pt x="27" y="0"/>
                  </a:cubicBezTo>
                  <a:cubicBezTo>
                    <a:pt x="46" y="144"/>
                    <a:pt x="1" y="315"/>
                    <a:pt x="414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8" name="Google Shape;12098;p6"/>
            <p:cNvSpPr/>
            <p:nvPr/>
          </p:nvSpPr>
          <p:spPr>
            <a:xfrm>
              <a:off x="860066" y="175565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1"/>
                    <a:pt x="0" y="70"/>
                    <a:pt x="98" y="117"/>
                  </a:cubicBezTo>
                  <a:cubicBezTo>
                    <a:pt x="154" y="142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9" name="Google Shape;12099;p6"/>
            <p:cNvSpPr/>
            <p:nvPr/>
          </p:nvSpPr>
          <p:spPr>
            <a:xfrm>
              <a:off x="8834195" y="1750359"/>
              <a:ext cx="13884" cy="6745"/>
            </a:xfrm>
            <a:custGeom>
              <a:avLst/>
              <a:gdLst/>
              <a:ahLst/>
              <a:cxnLst/>
              <a:rect l="l" t="t" r="r" b="b"/>
              <a:pathLst>
                <a:path w="389" h="224" extrusionOk="0">
                  <a:moveTo>
                    <a:pt x="388" y="110"/>
                  </a:moveTo>
                  <a:cubicBezTo>
                    <a:pt x="346" y="0"/>
                    <a:pt x="173" y="54"/>
                    <a:pt x="0" y="110"/>
                  </a:cubicBezTo>
                  <a:cubicBezTo>
                    <a:pt x="6" y="201"/>
                    <a:pt x="337" y="224"/>
                    <a:pt x="388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0" name="Google Shape;12100;p6"/>
            <p:cNvSpPr/>
            <p:nvPr/>
          </p:nvSpPr>
          <p:spPr>
            <a:xfrm>
              <a:off x="9050916" y="174743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2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2" y="142"/>
                    <a:pt x="394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1" name="Google Shape;12101;p6"/>
            <p:cNvSpPr/>
            <p:nvPr/>
          </p:nvSpPr>
          <p:spPr>
            <a:xfrm>
              <a:off x="8968289" y="174743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2" y="1"/>
                    <a:pt x="0" y="70"/>
                    <a:pt x="103" y="117"/>
                  </a:cubicBezTo>
                  <a:cubicBezTo>
                    <a:pt x="155" y="142"/>
                    <a:pt x="393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2" name="Google Shape;12102;p6"/>
            <p:cNvSpPr/>
            <p:nvPr/>
          </p:nvSpPr>
          <p:spPr>
            <a:xfrm>
              <a:off x="8625790" y="1736449"/>
              <a:ext cx="22665" cy="11773"/>
            </a:xfrm>
            <a:custGeom>
              <a:avLst/>
              <a:gdLst/>
              <a:ahLst/>
              <a:cxnLst/>
              <a:rect l="l" t="t" r="r" b="b"/>
              <a:pathLst>
                <a:path w="635" h="391" extrusionOk="0">
                  <a:moveTo>
                    <a:pt x="635" y="391"/>
                  </a:moveTo>
                  <a:lnTo>
                    <a:pt x="635" y="29"/>
                  </a:lnTo>
                  <a:cubicBezTo>
                    <a:pt x="125" y="0"/>
                    <a:pt x="1" y="154"/>
                    <a:pt x="54" y="3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3" name="Google Shape;12103;p6"/>
            <p:cNvSpPr/>
            <p:nvPr/>
          </p:nvSpPr>
          <p:spPr>
            <a:xfrm>
              <a:off x="1768602" y="174469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5"/>
                  </a:moveTo>
                  <a:cubicBezTo>
                    <a:pt x="239" y="0"/>
                    <a:pt x="1" y="70"/>
                    <a:pt x="100" y="117"/>
                  </a:cubicBezTo>
                  <a:cubicBezTo>
                    <a:pt x="153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4" name="Google Shape;12104;p6"/>
            <p:cNvSpPr/>
            <p:nvPr/>
          </p:nvSpPr>
          <p:spPr>
            <a:xfrm>
              <a:off x="1744689" y="1731812"/>
              <a:ext cx="22986" cy="13700"/>
            </a:xfrm>
            <a:custGeom>
              <a:avLst/>
              <a:gdLst/>
              <a:ahLst/>
              <a:cxnLst/>
              <a:rect l="l" t="t" r="r" b="b"/>
              <a:pathLst>
                <a:path w="644" h="455" extrusionOk="0">
                  <a:moveTo>
                    <a:pt x="1" y="92"/>
                  </a:moveTo>
                  <a:lnTo>
                    <a:pt x="1" y="455"/>
                  </a:lnTo>
                  <a:lnTo>
                    <a:pt x="578" y="455"/>
                  </a:lnTo>
                  <a:cubicBezTo>
                    <a:pt x="629" y="217"/>
                    <a:pt x="643" y="0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5" name="Google Shape;12105;p6"/>
            <p:cNvSpPr/>
            <p:nvPr/>
          </p:nvSpPr>
          <p:spPr>
            <a:xfrm>
              <a:off x="8118324" y="1731812"/>
              <a:ext cx="26948" cy="13038"/>
            </a:xfrm>
            <a:custGeom>
              <a:avLst/>
              <a:gdLst/>
              <a:ahLst/>
              <a:cxnLst/>
              <a:rect l="l" t="t" r="r" b="b"/>
              <a:pathLst>
                <a:path w="755" h="433" extrusionOk="0">
                  <a:moveTo>
                    <a:pt x="194" y="0"/>
                  </a:moveTo>
                  <a:cubicBezTo>
                    <a:pt x="212" y="158"/>
                    <a:pt x="154" y="282"/>
                    <a:pt x="1" y="362"/>
                  </a:cubicBezTo>
                  <a:cubicBezTo>
                    <a:pt x="660" y="432"/>
                    <a:pt x="754" y="16"/>
                    <a:pt x="1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6" name="Google Shape;12106;p6"/>
            <p:cNvSpPr/>
            <p:nvPr/>
          </p:nvSpPr>
          <p:spPr>
            <a:xfrm>
              <a:off x="3905901" y="1736600"/>
              <a:ext cx="13777" cy="7407"/>
            </a:xfrm>
            <a:custGeom>
              <a:avLst/>
              <a:gdLst/>
              <a:ahLst/>
              <a:cxnLst/>
              <a:rect l="l" t="t" r="r" b="b"/>
              <a:pathLst>
                <a:path w="386" h="246" extrusionOk="0">
                  <a:moveTo>
                    <a:pt x="386" y="113"/>
                  </a:moveTo>
                  <a:cubicBezTo>
                    <a:pt x="383" y="21"/>
                    <a:pt x="49" y="1"/>
                    <a:pt x="1" y="113"/>
                  </a:cubicBezTo>
                  <a:cubicBezTo>
                    <a:pt x="216" y="104"/>
                    <a:pt x="304" y="246"/>
                    <a:pt x="386" y="1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7" name="Google Shape;12107;p6"/>
            <p:cNvSpPr/>
            <p:nvPr/>
          </p:nvSpPr>
          <p:spPr>
            <a:xfrm>
              <a:off x="1541388" y="173927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5" y="24"/>
                  </a:moveTo>
                  <a:cubicBezTo>
                    <a:pt x="242" y="0"/>
                    <a:pt x="0" y="68"/>
                    <a:pt x="102" y="115"/>
                  </a:cubicBezTo>
                  <a:cubicBezTo>
                    <a:pt x="157" y="141"/>
                    <a:pt x="395" y="72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8" name="Google Shape;12108;p6"/>
            <p:cNvSpPr/>
            <p:nvPr/>
          </p:nvSpPr>
          <p:spPr>
            <a:xfrm>
              <a:off x="560719" y="1736931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5" y="102"/>
                  </a:moveTo>
                  <a:cubicBezTo>
                    <a:pt x="195" y="54"/>
                    <a:pt x="34" y="0"/>
                    <a:pt x="0" y="102"/>
                  </a:cubicBezTo>
                  <a:cubicBezTo>
                    <a:pt x="0" y="153"/>
                    <a:pt x="158" y="206"/>
                    <a:pt x="195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9" name="Google Shape;12109;p6"/>
            <p:cNvSpPr/>
            <p:nvPr/>
          </p:nvSpPr>
          <p:spPr>
            <a:xfrm>
              <a:off x="271615" y="1733649"/>
              <a:ext cx="27662" cy="9966"/>
            </a:xfrm>
            <a:custGeom>
              <a:avLst/>
              <a:gdLst/>
              <a:ahLst/>
              <a:cxnLst/>
              <a:rect l="l" t="t" r="r" b="b"/>
              <a:pathLst>
                <a:path w="775" h="331" extrusionOk="0">
                  <a:moveTo>
                    <a:pt x="775" y="122"/>
                  </a:moveTo>
                  <a:cubicBezTo>
                    <a:pt x="515" y="2"/>
                    <a:pt x="54" y="1"/>
                    <a:pt x="1" y="211"/>
                  </a:cubicBezTo>
                  <a:cubicBezTo>
                    <a:pt x="257" y="328"/>
                    <a:pt x="719" y="331"/>
                    <a:pt x="775" y="1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0" name="Google Shape;12110;p6"/>
            <p:cNvSpPr/>
            <p:nvPr/>
          </p:nvSpPr>
          <p:spPr>
            <a:xfrm>
              <a:off x="4135935" y="1723442"/>
              <a:ext cx="37120" cy="16560"/>
            </a:xfrm>
            <a:custGeom>
              <a:avLst/>
              <a:gdLst/>
              <a:ahLst/>
              <a:cxnLst/>
              <a:rect l="l" t="t" r="r" b="b"/>
              <a:pathLst>
                <a:path w="1040" h="550" extrusionOk="0">
                  <a:moveTo>
                    <a:pt x="884" y="550"/>
                  </a:moveTo>
                  <a:cubicBezTo>
                    <a:pt x="1039" y="0"/>
                    <a:pt x="0" y="490"/>
                    <a:pt x="884" y="5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1" name="Google Shape;12111;p6"/>
            <p:cNvSpPr/>
            <p:nvPr/>
          </p:nvSpPr>
          <p:spPr>
            <a:xfrm>
              <a:off x="860887" y="1731993"/>
              <a:ext cx="34086" cy="8792"/>
            </a:xfrm>
            <a:custGeom>
              <a:avLst/>
              <a:gdLst/>
              <a:ahLst/>
              <a:cxnLst/>
              <a:rect l="l" t="t" r="r" b="b"/>
              <a:pathLst>
                <a:path w="955" h="292" extrusionOk="0">
                  <a:moveTo>
                    <a:pt x="75" y="177"/>
                  </a:moveTo>
                  <a:cubicBezTo>
                    <a:pt x="322" y="181"/>
                    <a:pt x="344" y="292"/>
                    <a:pt x="656" y="266"/>
                  </a:cubicBezTo>
                  <a:cubicBezTo>
                    <a:pt x="955" y="44"/>
                    <a:pt x="1" y="1"/>
                    <a:pt x="75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2" name="Google Shape;12112;p6"/>
            <p:cNvSpPr/>
            <p:nvPr/>
          </p:nvSpPr>
          <p:spPr>
            <a:xfrm>
              <a:off x="6958482" y="1733800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3" y="26"/>
                  </a:moveTo>
                  <a:cubicBezTo>
                    <a:pt x="239" y="1"/>
                    <a:pt x="1" y="69"/>
                    <a:pt x="97" y="117"/>
                  </a:cubicBezTo>
                  <a:cubicBezTo>
                    <a:pt x="153" y="141"/>
                    <a:pt x="391" y="71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3" name="Google Shape;12113;p6"/>
            <p:cNvSpPr/>
            <p:nvPr/>
          </p:nvSpPr>
          <p:spPr>
            <a:xfrm>
              <a:off x="5981739" y="1726333"/>
              <a:ext cx="25556" cy="11020"/>
            </a:xfrm>
            <a:custGeom>
              <a:avLst/>
              <a:gdLst/>
              <a:ahLst/>
              <a:cxnLst/>
              <a:rect l="l" t="t" r="r" b="b"/>
              <a:pathLst>
                <a:path w="716" h="366" extrusionOk="0">
                  <a:moveTo>
                    <a:pt x="662" y="365"/>
                  </a:moveTo>
                  <a:cubicBezTo>
                    <a:pt x="715" y="158"/>
                    <a:pt x="612" y="22"/>
                    <a:pt x="277" y="1"/>
                  </a:cubicBezTo>
                  <a:cubicBezTo>
                    <a:pt x="214" y="124"/>
                    <a:pt x="0" y="173"/>
                    <a:pt x="84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4" name="Google Shape;12114;p6"/>
            <p:cNvSpPr/>
            <p:nvPr/>
          </p:nvSpPr>
          <p:spPr>
            <a:xfrm>
              <a:off x="2912347" y="1722599"/>
              <a:ext cx="39726" cy="15808"/>
            </a:xfrm>
            <a:custGeom>
              <a:avLst/>
              <a:gdLst/>
              <a:ahLst/>
              <a:cxnLst/>
              <a:rect l="l" t="t" r="r" b="b"/>
              <a:pathLst>
                <a:path w="1113" h="525" extrusionOk="0">
                  <a:moveTo>
                    <a:pt x="648" y="306"/>
                  </a:moveTo>
                  <a:cubicBezTo>
                    <a:pt x="1112" y="1"/>
                    <a:pt x="0" y="524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5" name="Google Shape;12115;p6"/>
            <p:cNvSpPr/>
            <p:nvPr/>
          </p:nvSpPr>
          <p:spPr>
            <a:xfrm>
              <a:off x="2177345" y="1723593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1" y="273"/>
                  </a:moveTo>
                  <a:lnTo>
                    <a:pt x="411" y="92"/>
                  </a:lnTo>
                  <a:cubicBezTo>
                    <a:pt x="218" y="92"/>
                    <a:pt x="182" y="18"/>
                    <a:pt x="26" y="1"/>
                  </a:cubicBezTo>
                  <a:cubicBezTo>
                    <a:pt x="46" y="144"/>
                    <a:pt x="0" y="315"/>
                    <a:pt x="41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6" name="Google Shape;12116;p6"/>
            <p:cNvSpPr/>
            <p:nvPr/>
          </p:nvSpPr>
          <p:spPr>
            <a:xfrm>
              <a:off x="1909763" y="1729103"/>
              <a:ext cx="13920" cy="2740"/>
            </a:xfrm>
            <a:custGeom>
              <a:avLst/>
              <a:gdLst/>
              <a:ahLst/>
              <a:cxnLst/>
              <a:rect l="l" t="t" r="r" b="b"/>
              <a:pathLst>
                <a:path w="390" h="91" extrusionOk="0">
                  <a:moveTo>
                    <a:pt x="390" y="0"/>
                  </a:moveTo>
                  <a:cubicBezTo>
                    <a:pt x="240" y="20"/>
                    <a:pt x="6" y="2"/>
                    <a:pt x="1" y="90"/>
                  </a:cubicBezTo>
                  <a:cubicBezTo>
                    <a:pt x="153" y="71"/>
                    <a:pt x="384" y="88"/>
                    <a:pt x="3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7" name="Google Shape;12117;p6"/>
            <p:cNvSpPr/>
            <p:nvPr/>
          </p:nvSpPr>
          <p:spPr>
            <a:xfrm>
              <a:off x="3998736" y="1725550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1" y="27"/>
                  </a:moveTo>
                  <a:cubicBezTo>
                    <a:pt x="242" y="1"/>
                    <a:pt x="0" y="69"/>
                    <a:pt x="99" y="118"/>
                  </a:cubicBezTo>
                  <a:cubicBezTo>
                    <a:pt x="153" y="143"/>
                    <a:pt x="392" y="73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8" name="Google Shape;12118;p6"/>
            <p:cNvSpPr/>
            <p:nvPr/>
          </p:nvSpPr>
          <p:spPr>
            <a:xfrm>
              <a:off x="804994" y="1725550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1" y="27"/>
                  </a:moveTo>
                  <a:cubicBezTo>
                    <a:pt x="238" y="1"/>
                    <a:pt x="0" y="69"/>
                    <a:pt x="99" y="118"/>
                  </a:cubicBezTo>
                  <a:cubicBezTo>
                    <a:pt x="153" y="143"/>
                    <a:pt x="392" y="73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9" name="Google Shape;12119;p6"/>
            <p:cNvSpPr/>
            <p:nvPr/>
          </p:nvSpPr>
          <p:spPr>
            <a:xfrm>
              <a:off x="6982645" y="1720853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7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0" name="Google Shape;12120;p6"/>
            <p:cNvSpPr/>
            <p:nvPr/>
          </p:nvSpPr>
          <p:spPr>
            <a:xfrm>
              <a:off x="3155694" y="1718143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1" name="Google Shape;12121;p6"/>
            <p:cNvSpPr/>
            <p:nvPr/>
          </p:nvSpPr>
          <p:spPr>
            <a:xfrm>
              <a:off x="2086081" y="1715524"/>
              <a:ext cx="34086" cy="8852"/>
            </a:xfrm>
            <a:custGeom>
              <a:avLst/>
              <a:gdLst/>
              <a:ahLst/>
              <a:cxnLst/>
              <a:rect l="l" t="t" r="r" b="b"/>
              <a:pathLst>
                <a:path w="955" h="294" extrusionOk="0">
                  <a:moveTo>
                    <a:pt x="76" y="177"/>
                  </a:moveTo>
                  <a:cubicBezTo>
                    <a:pt x="321" y="182"/>
                    <a:pt x="341" y="293"/>
                    <a:pt x="654" y="269"/>
                  </a:cubicBezTo>
                  <a:cubicBezTo>
                    <a:pt x="954" y="45"/>
                    <a:pt x="0" y="1"/>
                    <a:pt x="76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2" name="Google Shape;12122;p6"/>
            <p:cNvSpPr/>
            <p:nvPr/>
          </p:nvSpPr>
          <p:spPr>
            <a:xfrm>
              <a:off x="3138455" y="1717330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90" y="27"/>
                  </a:moveTo>
                  <a:cubicBezTo>
                    <a:pt x="236" y="1"/>
                    <a:pt x="0" y="71"/>
                    <a:pt x="98" y="117"/>
                  </a:cubicBezTo>
                  <a:cubicBezTo>
                    <a:pt x="151" y="143"/>
                    <a:pt x="389" y="73"/>
                    <a:pt x="290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3" name="Google Shape;12123;p6"/>
            <p:cNvSpPr/>
            <p:nvPr/>
          </p:nvSpPr>
          <p:spPr>
            <a:xfrm>
              <a:off x="2226528" y="1718143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4" y="0"/>
                  </a:moveTo>
                  <a:cubicBezTo>
                    <a:pt x="236" y="20"/>
                    <a:pt x="2" y="1"/>
                    <a:pt x="1" y="90"/>
                  </a:cubicBezTo>
                  <a:cubicBezTo>
                    <a:pt x="148" y="71"/>
                    <a:pt x="377" y="89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4" name="Google Shape;12124;p6"/>
            <p:cNvSpPr/>
            <p:nvPr/>
          </p:nvSpPr>
          <p:spPr>
            <a:xfrm>
              <a:off x="2081869" y="2385228"/>
              <a:ext cx="50648" cy="16440"/>
            </a:xfrm>
            <a:custGeom>
              <a:avLst/>
              <a:gdLst/>
              <a:ahLst/>
              <a:cxnLst/>
              <a:rect l="l" t="t" r="r" b="b"/>
              <a:pathLst>
                <a:path w="1419" h="546" extrusionOk="0">
                  <a:moveTo>
                    <a:pt x="194" y="545"/>
                  </a:moveTo>
                  <a:cubicBezTo>
                    <a:pt x="1418" y="479"/>
                    <a:pt x="207" y="1"/>
                    <a:pt x="1" y="271"/>
                  </a:cubicBezTo>
                  <a:cubicBezTo>
                    <a:pt x="228" y="288"/>
                    <a:pt x="209" y="417"/>
                    <a:pt x="194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5" name="Google Shape;12125;p6"/>
            <p:cNvSpPr/>
            <p:nvPr/>
          </p:nvSpPr>
          <p:spPr>
            <a:xfrm>
              <a:off x="8772305" y="2095403"/>
              <a:ext cx="34443" cy="10990"/>
            </a:xfrm>
            <a:custGeom>
              <a:avLst/>
              <a:gdLst/>
              <a:ahLst/>
              <a:cxnLst/>
              <a:rect l="l" t="t" r="r" b="b"/>
              <a:pathLst>
                <a:path w="965" h="365" extrusionOk="0">
                  <a:moveTo>
                    <a:pt x="964" y="364"/>
                  </a:moveTo>
                  <a:cubicBezTo>
                    <a:pt x="898" y="123"/>
                    <a:pt x="459" y="57"/>
                    <a:pt x="1" y="0"/>
                  </a:cubicBezTo>
                  <a:cubicBezTo>
                    <a:pt x="79" y="236"/>
                    <a:pt x="601" y="262"/>
                    <a:pt x="964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6" name="Google Shape;12126;p6"/>
            <p:cNvSpPr/>
            <p:nvPr/>
          </p:nvSpPr>
          <p:spPr>
            <a:xfrm>
              <a:off x="9095424" y="1868505"/>
              <a:ext cx="36728" cy="16290"/>
            </a:xfrm>
            <a:custGeom>
              <a:avLst/>
              <a:gdLst/>
              <a:ahLst/>
              <a:cxnLst/>
              <a:rect l="l" t="t" r="r" b="b"/>
              <a:pathLst>
                <a:path w="1029" h="541" extrusionOk="0">
                  <a:moveTo>
                    <a:pt x="204" y="455"/>
                  </a:moveTo>
                  <a:cubicBezTo>
                    <a:pt x="793" y="541"/>
                    <a:pt x="1029" y="9"/>
                    <a:pt x="780" y="0"/>
                  </a:cubicBezTo>
                  <a:cubicBezTo>
                    <a:pt x="610" y="161"/>
                    <a:pt x="0" y="116"/>
                    <a:pt x="204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7" name="Google Shape;12127;p6"/>
            <p:cNvSpPr/>
            <p:nvPr/>
          </p:nvSpPr>
          <p:spPr>
            <a:xfrm>
              <a:off x="835332" y="1796094"/>
              <a:ext cx="35193" cy="10147"/>
            </a:xfrm>
            <a:custGeom>
              <a:avLst/>
              <a:gdLst/>
              <a:ahLst/>
              <a:cxnLst/>
              <a:rect l="l" t="t" r="r" b="b"/>
              <a:pathLst>
                <a:path w="986" h="337" extrusionOk="0">
                  <a:moveTo>
                    <a:pt x="406" y="317"/>
                  </a:moveTo>
                  <a:cubicBezTo>
                    <a:pt x="484" y="163"/>
                    <a:pt x="655" y="336"/>
                    <a:pt x="986" y="317"/>
                  </a:cubicBezTo>
                  <a:lnTo>
                    <a:pt x="986" y="43"/>
                  </a:lnTo>
                  <a:cubicBezTo>
                    <a:pt x="612" y="1"/>
                    <a:pt x="0" y="289"/>
                    <a:pt x="406" y="3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8" name="Google Shape;12128;p6"/>
            <p:cNvSpPr/>
            <p:nvPr/>
          </p:nvSpPr>
          <p:spPr>
            <a:xfrm>
              <a:off x="808813" y="1732505"/>
              <a:ext cx="37549" cy="11111"/>
            </a:xfrm>
            <a:custGeom>
              <a:avLst/>
              <a:gdLst/>
              <a:ahLst/>
              <a:cxnLst/>
              <a:rect l="l" t="t" r="r" b="b"/>
              <a:pathLst>
                <a:path w="1052" h="369" extrusionOk="0">
                  <a:moveTo>
                    <a:pt x="960" y="249"/>
                  </a:moveTo>
                  <a:cubicBezTo>
                    <a:pt x="573" y="249"/>
                    <a:pt x="713" y="1"/>
                    <a:pt x="187" y="69"/>
                  </a:cubicBezTo>
                  <a:cubicBezTo>
                    <a:pt x="0" y="291"/>
                    <a:pt x="1051" y="369"/>
                    <a:pt x="960" y="2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9" name="Google Shape;12129;p6"/>
            <p:cNvSpPr/>
            <p:nvPr/>
          </p:nvSpPr>
          <p:spPr>
            <a:xfrm>
              <a:off x="8669406" y="3421051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10"/>
                  </a:moveTo>
                  <a:cubicBezTo>
                    <a:pt x="345" y="0"/>
                    <a:pt x="171" y="54"/>
                    <a:pt x="0" y="110"/>
                  </a:cubicBezTo>
                  <a:cubicBezTo>
                    <a:pt x="3" y="199"/>
                    <a:pt x="338" y="223"/>
                    <a:pt x="385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0" name="Google Shape;12130;p6"/>
            <p:cNvSpPr/>
            <p:nvPr/>
          </p:nvSpPr>
          <p:spPr>
            <a:xfrm>
              <a:off x="8066999" y="3423580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5"/>
                  </a:moveTo>
                  <a:cubicBezTo>
                    <a:pt x="156" y="139"/>
                    <a:pt x="393" y="71"/>
                    <a:pt x="294" y="23"/>
                  </a:cubicBezTo>
                  <a:cubicBezTo>
                    <a:pt x="242" y="1"/>
                    <a:pt x="0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1" name="Google Shape;12131;p6"/>
            <p:cNvSpPr/>
            <p:nvPr/>
          </p:nvSpPr>
          <p:spPr>
            <a:xfrm>
              <a:off x="3244567" y="3421593"/>
              <a:ext cx="21665" cy="6383"/>
            </a:xfrm>
            <a:custGeom>
              <a:avLst/>
              <a:gdLst/>
              <a:ahLst/>
              <a:cxnLst/>
              <a:rect l="l" t="t" r="r" b="b"/>
              <a:pathLst>
                <a:path w="607" h="212" extrusionOk="0">
                  <a:moveTo>
                    <a:pt x="606" y="0"/>
                  </a:moveTo>
                  <a:lnTo>
                    <a:pt x="29" y="0"/>
                  </a:lnTo>
                  <a:cubicBezTo>
                    <a:pt x="1" y="161"/>
                    <a:pt x="221" y="212"/>
                    <a:pt x="606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2" name="Google Shape;12132;p6"/>
            <p:cNvSpPr/>
            <p:nvPr/>
          </p:nvSpPr>
          <p:spPr>
            <a:xfrm>
              <a:off x="113821" y="3421443"/>
              <a:ext cx="23843" cy="5992"/>
            </a:xfrm>
            <a:custGeom>
              <a:avLst/>
              <a:gdLst/>
              <a:ahLst/>
              <a:cxnLst/>
              <a:rect l="l" t="t" r="r" b="b"/>
              <a:pathLst>
                <a:path w="668" h="199" extrusionOk="0">
                  <a:moveTo>
                    <a:pt x="579" y="5"/>
                  </a:moveTo>
                  <a:cubicBezTo>
                    <a:pt x="246" y="0"/>
                    <a:pt x="83" y="73"/>
                    <a:pt x="1" y="186"/>
                  </a:cubicBezTo>
                  <a:cubicBezTo>
                    <a:pt x="302" y="178"/>
                    <a:pt x="668" y="199"/>
                    <a:pt x="579" y="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3" name="Google Shape;12133;p6"/>
            <p:cNvSpPr/>
            <p:nvPr/>
          </p:nvSpPr>
          <p:spPr>
            <a:xfrm>
              <a:off x="2670678" y="3420810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6"/>
                  </a:moveTo>
                  <a:cubicBezTo>
                    <a:pt x="242" y="0"/>
                    <a:pt x="0" y="68"/>
                    <a:pt x="102" y="118"/>
                  </a:cubicBezTo>
                  <a:cubicBezTo>
                    <a:pt x="155" y="141"/>
                    <a:pt x="395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4" name="Google Shape;12134;p6"/>
            <p:cNvSpPr/>
            <p:nvPr/>
          </p:nvSpPr>
          <p:spPr>
            <a:xfrm>
              <a:off x="6889989" y="3418101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101" y="116"/>
                  </a:moveTo>
                  <a:cubicBezTo>
                    <a:pt x="155" y="140"/>
                    <a:pt x="396" y="72"/>
                    <a:pt x="293" y="25"/>
                  </a:cubicBezTo>
                  <a:cubicBezTo>
                    <a:pt x="240" y="0"/>
                    <a:pt x="1" y="68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5" name="Google Shape;12135;p6"/>
            <p:cNvSpPr/>
            <p:nvPr/>
          </p:nvSpPr>
          <p:spPr>
            <a:xfrm>
              <a:off x="5196732" y="3418101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4" y="25"/>
                  </a:moveTo>
                  <a:cubicBezTo>
                    <a:pt x="241" y="0"/>
                    <a:pt x="1" y="68"/>
                    <a:pt x="102" y="116"/>
                  </a:cubicBezTo>
                  <a:cubicBezTo>
                    <a:pt x="155" y="140"/>
                    <a:pt x="395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6" name="Google Shape;12136;p6"/>
            <p:cNvSpPr/>
            <p:nvPr/>
          </p:nvSpPr>
          <p:spPr>
            <a:xfrm>
              <a:off x="1827636" y="3405154"/>
              <a:ext cx="39761" cy="13730"/>
            </a:xfrm>
            <a:custGeom>
              <a:avLst/>
              <a:gdLst/>
              <a:ahLst/>
              <a:cxnLst/>
              <a:rect l="l" t="t" r="r" b="b"/>
              <a:pathLst>
                <a:path w="1114" h="456" extrusionOk="0">
                  <a:moveTo>
                    <a:pt x="577" y="1"/>
                  </a:moveTo>
                  <a:cubicBezTo>
                    <a:pt x="405" y="161"/>
                    <a:pt x="113" y="266"/>
                    <a:pt x="0" y="455"/>
                  </a:cubicBezTo>
                  <a:cubicBezTo>
                    <a:pt x="388" y="449"/>
                    <a:pt x="1114" y="142"/>
                    <a:pt x="5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7" name="Google Shape;12137;p6"/>
            <p:cNvSpPr/>
            <p:nvPr/>
          </p:nvSpPr>
          <p:spPr>
            <a:xfrm>
              <a:off x="1665738" y="3415331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101" y="117"/>
                  </a:moveTo>
                  <a:cubicBezTo>
                    <a:pt x="154" y="141"/>
                    <a:pt x="396" y="73"/>
                    <a:pt x="291" y="24"/>
                  </a:cubicBezTo>
                  <a:cubicBezTo>
                    <a:pt x="239" y="1"/>
                    <a:pt x="0" y="69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8" name="Google Shape;12138;p6"/>
            <p:cNvSpPr/>
            <p:nvPr/>
          </p:nvSpPr>
          <p:spPr>
            <a:xfrm>
              <a:off x="1087602" y="3412621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1" y="142"/>
                    <a:pt x="393" y="74"/>
                    <a:pt x="290" y="27"/>
                  </a:cubicBezTo>
                  <a:cubicBezTo>
                    <a:pt x="241" y="1"/>
                    <a:pt x="0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9" name="Google Shape;12139;p6"/>
            <p:cNvSpPr/>
            <p:nvPr/>
          </p:nvSpPr>
          <p:spPr>
            <a:xfrm>
              <a:off x="2732675" y="3409881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100" y="117"/>
                  </a:moveTo>
                  <a:cubicBezTo>
                    <a:pt x="152" y="140"/>
                    <a:pt x="391" y="72"/>
                    <a:pt x="295" y="25"/>
                  </a:cubicBezTo>
                  <a:cubicBezTo>
                    <a:pt x="237" y="0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0" name="Google Shape;12140;p6"/>
            <p:cNvSpPr/>
            <p:nvPr/>
          </p:nvSpPr>
          <p:spPr>
            <a:xfrm>
              <a:off x="2867019" y="3405154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7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1" name="Google Shape;12141;p6"/>
            <p:cNvSpPr/>
            <p:nvPr/>
          </p:nvSpPr>
          <p:spPr>
            <a:xfrm>
              <a:off x="6556306" y="340205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4"/>
                  </a:moveTo>
                  <a:cubicBezTo>
                    <a:pt x="193" y="53"/>
                    <a:pt x="36" y="1"/>
                    <a:pt x="1" y="104"/>
                  </a:cubicBezTo>
                  <a:cubicBezTo>
                    <a:pt x="1" y="155"/>
                    <a:pt x="157" y="207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2" name="Google Shape;12142;p6"/>
            <p:cNvSpPr/>
            <p:nvPr/>
          </p:nvSpPr>
          <p:spPr>
            <a:xfrm>
              <a:off x="4222952" y="340205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4"/>
                  </a:moveTo>
                  <a:cubicBezTo>
                    <a:pt x="194" y="53"/>
                    <a:pt x="37" y="1"/>
                    <a:pt x="1" y="104"/>
                  </a:cubicBezTo>
                  <a:cubicBezTo>
                    <a:pt x="1" y="155"/>
                    <a:pt x="155" y="207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3" name="Google Shape;12143;p6"/>
            <p:cNvSpPr/>
            <p:nvPr/>
          </p:nvSpPr>
          <p:spPr>
            <a:xfrm>
              <a:off x="536948" y="340437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7"/>
                  </a:moveTo>
                  <a:cubicBezTo>
                    <a:pt x="237" y="1"/>
                    <a:pt x="1" y="70"/>
                    <a:pt x="100" y="117"/>
                  </a:cubicBezTo>
                  <a:cubicBezTo>
                    <a:pt x="152" y="143"/>
                    <a:pt x="394" y="74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4" name="Google Shape;12144;p6"/>
            <p:cNvSpPr/>
            <p:nvPr/>
          </p:nvSpPr>
          <p:spPr>
            <a:xfrm>
              <a:off x="5475664" y="3396934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92"/>
                  </a:moveTo>
                  <a:cubicBezTo>
                    <a:pt x="387" y="92"/>
                    <a:pt x="349" y="18"/>
                    <a:pt x="195" y="1"/>
                  </a:cubicBezTo>
                  <a:cubicBezTo>
                    <a:pt x="195" y="92"/>
                    <a:pt x="36" y="109"/>
                    <a:pt x="1" y="182"/>
                  </a:cubicBezTo>
                  <a:cubicBezTo>
                    <a:pt x="195" y="182"/>
                    <a:pt x="230" y="256"/>
                    <a:pt x="388" y="274"/>
                  </a:cubicBezTo>
                  <a:cubicBezTo>
                    <a:pt x="387" y="182"/>
                    <a:pt x="542" y="167"/>
                    <a:pt x="58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5" name="Google Shape;12145;p6"/>
            <p:cNvSpPr/>
            <p:nvPr/>
          </p:nvSpPr>
          <p:spPr>
            <a:xfrm>
              <a:off x="4844918" y="3396513"/>
              <a:ext cx="33551" cy="15868"/>
            </a:xfrm>
            <a:custGeom>
              <a:avLst/>
              <a:gdLst/>
              <a:ahLst/>
              <a:cxnLst/>
              <a:rect l="l" t="t" r="r" b="b"/>
              <a:pathLst>
                <a:path w="940" h="527" extrusionOk="0">
                  <a:moveTo>
                    <a:pt x="895" y="196"/>
                  </a:moveTo>
                  <a:cubicBezTo>
                    <a:pt x="939" y="142"/>
                    <a:pt x="604" y="1"/>
                    <a:pt x="510" y="15"/>
                  </a:cubicBezTo>
                  <a:cubicBezTo>
                    <a:pt x="1" y="89"/>
                    <a:pt x="633" y="527"/>
                    <a:pt x="895" y="1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6" name="Google Shape;12146;p6"/>
            <p:cNvSpPr/>
            <p:nvPr/>
          </p:nvSpPr>
          <p:spPr>
            <a:xfrm>
              <a:off x="416667" y="3388173"/>
              <a:ext cx="40333" cy="14694"/>
            </a:xfrm>
            <a:custGeom>
              <a:avLst/>
              <a:gdLst/>
              <a:ahLst/>
              <a:cxnLst/>
              <a:rect l="l" t="t" r="r" b="b"/>
              <a:pathLst>
                <a:path w="1130" h="488" extrusionOk="0">
                  <a:moveTo>
                    <a:pt x="770" y="383"/>
                  </a:moveTo>
                  <a:cubicBezTo>
                    <a:pt x="1129" y="80"/>
                    <a:pt x="79" y="1"/>
                    <a:pt x="0" y="201"/>
                  </a:cubicBezTo>
                  <a:cubicBezTo>
                    <a:pt x="302" y="240"/>
                    <a:pt x="165" y="488"/>
                    <a:pt x="770" y="3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7" name="Google Shape;12147;p6"/>
            <p:cNvSpPr/>
            <p:nvPr/>
          </p:nvSpPr>
          <p:spPr>
            <a:xfrm>
              <a:off x="822733" y="3377815"/>
              <a:ext cx="50398" cy="17464"/>
            </a:xfrm>
            <a:custGeom>
              <a:avLst/>
              <a:gdLst/>
              <a:ahLst/>
              <a:cxnLst/>
              <a:rect l="l" t="t" r="r" b="b"/>
              <a:pathLst>
                <a:path w="1412" h="580" extrusionOk="0">
                  <a:moveTo>
                    <a:pt x="1157" y="545"/>
                  </a:moveTo>
                  <a:cubicBezTo>
                    <a:pt x="1320" y="440"/>
                    <a:pt x="1412" y="300"/>
                    <a:pt x="1350" y="92"/>
                  </a:cubicBezTo>
                  <a:cubicBezTo>
                    <a:pt x="721" y="144"/>
                    <a:pt x="451" y="30"/>
                    <a:pt x="1" y="0"/>
                  </a:cubicBezTo>
                  <a:cubicBezTo>
                    <a:pt x="229" y="256"/>
                    <a:pt x="314" y="580"/>
                    <a:pt x="1157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8" name="Google Shape;12148;p6"/>
            <p:cNvSpPr/>
            <p:nvPr/>
          </p:nvSpPr>
          <p:spPr>
            <a:xfrm>
              <a:off x="1189645" y="3375106"/>
              <a:ext cx="71992" cy="13941"/>
            </a:xfrm>
            <a:custGeom>
              <a:avLst/>
              <a:gdLst/>
              <a:ahLst/>
              <a:cxnLst/>
              <a:rect l="l" t="t" r="r" b="b"/>
              <a:pathLst>
                <a:path w="2017" h="463" extrusionOk="0">
                  <a:moveTo>
                    <a:pt x="713" y="454"/>
                  </a:moveTo>
                  <a:cubicBezTo>
                    <a:pt x="658" y="124"/>
                    <a:pt x="2017" y="462"/>
                    <a:pt x="1677" y="0"/>
                  </a:cubicBezTo>
                  <a:cubicBezTo>
                    <a:pt x="1136" y="47"/>
                    <a:pt x="675" y="132"/>
                    <a:pt x="133" y="182"/>
                  </a:cubicBezTo>
                  <a:cubicBezTo>
                    <a:pt x="0" y="426"/>
                    <a:pt x="531" y="358"/>
                    <a:pt x="713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9" name="Google Shape;12149;p6"/>
            <p:cNvSpPr/>
            <p:nvPr/>
          </p:nvSpPr>
          <p:spPr>
            <a:xfrm>
              <a:off x="6690364" y="3382512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7"/>
                  </a:moveTo>
                  <a:cubicBezTo>
                    <a:pt x="156" y="141"/>
                    <a:pt x="395" y="73"/>
                    <a:pt x="293" y="26"/>
                  </a:cubicBezTo>
                  <a:cubicBezTo>
                    <a:pt x="244" y="1"/>
                    <a:pt x="0" y="70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0" name="Google Shape;12150;p6"/>
            <p:cNvSpPr/>
            <p:nvPr/>
          </p:nvSpPr>
          <p:spPr>
            <a:xfrm>
              <a:off x="6611343" y="3377815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0" y="183"/>
                  </a:moveTo>
                  <a:lnTo>
                    <a:pt x="387" y="183"/>
                  </a:lnTo>
                  <a:lnTo>
                    <a:pt x="38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1" name="Google Shape;12151;p6"/>
            <p:cNvSpPr/>
            <p:nvPr/>
          </p:nvSpPr>
          <p:spPr>
            <a:xfrm>
              <a:off x="5234673" y="3377243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5" y="111"/>
                  </a:moveTo>
                  <a:cubicBezTo>
                    <a:pt x="346" y="1"/>
                    <a:pt x="174" y="55"/>
                    <a:pt x="0" y="111"/>
                  </a:cubicBezTo>
                  <a:cubicBezTo>
                    <a:pt x="5" y="202"/>
                    <a:pt x="341" y="224"/>
                    <a:pt x="385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2" name="Google Shape;12152;p6"/>
            <p:cNvSpPr/>
            <p:nvPr/>
          </p:nvSpPr>
          <p:spPr>
            <a:xfrm>
              <a:off x="8006537" y="3366886"/>
              <a:ext cx="44687" cy="16440"/>
            </a:xfrm>
            <a:custGeom>
              <a:avLst/>
              <a:gdLst/>
              <a:ahLst/>
              <a:cxnLst/>
              <a:rect l="l" t="t" r="r" b="b"/>
              <a:pathLst>
                <a:path w="1252" h="546" extrusionOk="0">
                  <a:moveTo>
                    <a:pt x="638" y="0"/>
                  </a:moveTo>
                  <a:cubicBezTo>
                    <a:pt x="616" y="173"/>
                    <a:pt x="0" y="64"/>
                    <a:pt x="59" y="273"/>
                  </a:cubicBezTo>
                  <a:cubicBezTo>
                    <a:pt x="397" y="546"/>
                    <a:pt x="1252" y="143"/>
                    <a:pt x="6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3" name="Google Shape;12153;p6"/>
            <p:cNvSpPr/>
            <p:nvPr/>
          </p:nvSpPr>
          <p:spPr>
            <a:xfrm>
              <a:off x="6683547" y="3374323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2" y="26"/>
                  </a:moveTo>
                  <a:cubicBezTo>
                    <a:pt x="242" y="0"/>
                    <a:pt x="1" y="69"/>
                    <a:pt x="103" y="116"/>
                  </a:cubicBezTo>
                  <a:cubicBezTo>
                    <a:pt x="152" y="142"/>
                    <a:pt x="392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4" name="Google Shape;12154;p6"/>
            <p:cNvSpPr/>
            <p:nvPr/>
          </p:nvSpPr>
          <p:spPr>
            <a:xfrm>
              <a:off x="9075543" y="3369626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5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5" name="Google Shape;12155;p6"/>
            <p:cNvSpPr/>
            <p:nvPr/>
          </p:nvSpPr>
          <p:spPr>
            <a:xfrm>
              <a:off x="5841969" y="3359780"/>
              <a:ext cx="22165" cy="16169"/>
            </a:xfrm>
            <a:custGeom>
              <a:avLst/>
              <a:gdLst/>
              <a:ahLst/>
              <a:cxnLst/>
              <a:rect l="l" t="t" r="r" b="b"/>
              <a:pathLst>
                <a:path w="621" h="537" extrusionOk="0">
                  <a:moveTo>
                    <a:pt x="343" y="509"/>
                  </a:moveTo>
                  <a:cubicBezTo>
                    <a:pt x="403" y="385"/>
                    <a:pt x="620" y="334"/>
                    <a:pt x="538" y="144"/>
                  </a:cubicBezTo>
                  <a:cubicBezTo>
                    <a:pt x="0" y="0"/>
                    <a:pt x="4" y="537"/>
                    <a:pt x="343" y="50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6" name="Google Shape;12156;p6"/>
            <p:cNvSpPr/>
            <p:nvPr/>
          </p:nvSpPr>
          <p:spPr>
            <a:xfrm>
              <a:off x="5410169" y="3368843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1" y="27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0" y="143"/>
                    <a:pt x="394" y="72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7" name="Google Shape;12157;p6"/>
            <p:cNvSpPr/>
            <p:nvPr/>
          </p:nvSpPr>
          <p:spPr>
            <a:xfrm>
              <a:off x="2537012" y="3359780"/>
              <a:ext cx="47757" cy="17404"/>
            </a:xfrm>
            <a:custGeom>
              <a:avLst/>
              <a:gdLst/>
              <a:ahLst/>
              <a:cxnLst/>
              <a:rect l="l" t="t" r="r" b="b"/>
              <a:pathLst>
                <a:path w="1338" h="578" extrusionOk="0">
                  <a:moveTo>
                    <a:pt x="182" y="328"/>
                  </a:moveTo>
                  <a:cubicBezTo>
                    <a:pt x="478" y="577"/>
                    <a:pt x="1314" y="324"/>
                    <a:pt x="1337" y="145"/>
                  </a:cubicBezTo>
                  <a:cubicBezTo>
                    <a:pt x="940" y="201"/>
                    <a:pt x="0" y="0"/>
                    <a:pt x="182" y="3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8" name="Google Shape;12158;p6"/>
            <p:cNvSpPr/>
            <p:nvPr/>
          </p:nvSpPr>
          <p:spPr>
            <a:xfrm>
              <a:off x="1440273" y="3354662"/>
              <a:ext cx="26591" cy="12255"/>
            </a:xfrm>
            <a:custGeom>
              <a:avLst/>
              <a:gdLst/>
              <a:ahLst/>
              <a:cxnLst/>
              <a:rect l="l" t="t" r="r" b="b"/>
              <a:pathLst>
                <a:path w="745" h="407" extrusionOk="0">
                  <a:moveTo>
                    <a:pt x="439" y="406"/>
                  </a:moveTo>
                  <a:cubicBezTo>
                    <a:pt x="745" y="272"/>
                    <a:pt x="655" y="0"/>
                    <a:pt x="54" y="43"/>
                  </a:cubicBezTo>
                  <a:cubicBezTo>
                    <a:pt x="1" y="250"/>
                    <a:pt x="100" y="384"/>
                    <a:pt x="439" y="4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9" name="Google Shape;12159;p6"/>
            <p:cNvSpPr/>
            <p:nvPr/>
          </p:nvSpPr>
          <p:spPr>
            <a:xfrm>
              <a:off x="8886091" y="3360684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100" y="115"/>
                  </a:moveTo>
                  <a:cubicBezTo>
                    <a:pt x="155" y="141"/>
                    <a:pt x="396" y="73"/>
                    <a:pt x="293" y="26"/>
                  </a:cubicBezTo>
                  <a:cubicBezTo>
                    <a:pt x="242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0" name="Google Shape;12160;p6"/>
            <p:cNvSpPr/>
            <p:nvPr/>
          </p:nvSpPr>
          <p:spPr>
            <a:xfrm>
              <a:off x="8941270" y="3357974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2" y="25"/>
                  </a:moveTo>
                  <a:cubicBezTo>
                    <a:pt x="236" y="0"/>
                    <a:pt x="0" y="68"/>
                    <a:pt x="98" y="116"/>
                  </a:cubicBezTo>
                  <a:cubicBezTo>
                    <a:pt x="151" y="140"/>
                    <a:pt x="390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1" name="Google Shape;12161;p6"/>
            <p:cNvSpPr/>
            <p:nvPr/>
          </p:nvSpPr>
          <p:spPr>
            <a:xfrm>
              <a:off x="6907335" y="3348339"/>
              <a:ext cx="26591" cy="15236"/>
            </a:xfrm>
            <a:custGeom>
              <a:avLst/>
              <a:gdLst/>
              <a:ahLst/>
              <a:cxnLst/>
              <a:rect l="l" t="t" r="r" b="b"/>
              <a:pathLst>
                <a:path w="745" h="506" extrusionOk="0">
                  <a:moveTo>
                    <a:pt x="0" y="434"/>
                  </a:moveTo>
                  <a:cubicBezTo>
                    <a:pt x="744" y="505"/>
                    <a:pt x="744" y="0"/>
                    <a:pt x="0" y="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2" name="Google Shape;12162;p6"/>
            <p:cNvSpPr/>
            <p:nvPr/>
          </p:nvSpPr>
          <p:spPr>
            <a:xfrm>
              <a:off x="2619139" y="3355234"/>
              <a:ext cx="13777" cy="7467"/>
            </a:xfrm>
            <a:custGeom>
              <a:avLst/>
              <a:gdLst/>
              <a:ahLst/>
              <a:cxnLst/>
              <a:rect l="l" t="t" r="r" b="b"/>
              <a:pathLst>
                <a:path w="386" h="248" extrusionOk="0">
                  <a:moveTo>
                    <a:pt x="386" y="116"/>
                  </a:moveTo>
                  <a:cubicBezTo>
                    <a:pt x="385" y="24"/>
                    <a:pt x="50" y="1"/>
                    <a:pt x="1" y="116"/>
                  </a:cubicBezTo>
                  <a:cubicBezTo>
                    <a:pt x="217" y="105"/>
                    <a:pt x="300" y="248"/>
                    <a:pt x="386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3" name="Google Shape;12163;p6"/>
            <p:cNvSpPr/>
            <p:nvPr/>
          </p:nvSpPr>
          <p:spPr>
            <a:xfrm>
              <a:off x="865599" y="3339517"/>
              <a:ext cx="41653" cy="18819"/>
            </a:xfrm>
            <a:custGeom>
              <a:avLst/>
              <a:gdLst/>
              <a:ahLst/>
              <a:cxnLst/>
              <a:rect l="l" t="t" r="r" b="b"/>
              <a:pathLst>
                <a:path w="1167" h="625" extrusionOk="0">
                  <a:moveTo>
                    <a:pt x="725" y="546"/>
                  </a:moveTo>
                  <a:cubicBezTo>
                    <a:pt x="1166" y="340"/>
                    <a:pt x="596" y="146"/>
                    <a:pt x="340" y="1"/>
                  </a:cubicBezTo>
                  <a:cubicBezTo>
                    <a:pt x="45" y="138"/>
                    <a:pt x="1" y="625"/>
                    <a:pt x="725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4" name="Google Shape;12164;p6"/>
            <p:cNvSpPr/>
            <p:nvPr/>
          </p:nvSpPr>
          <p:spPr>
            <a:xfrm>
              <a:off x="6132858" y="3347044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6" y="25"/>
                  </a:moveTo>
                  <a:cubicBezTo>
                    <a:pt x="241" y="0"/>
                    <a:pt x="1" y="69"/>
                    <a:pt x="102" y="115"/>
                  </a:cubicBezTo>
                  <a:cubicBezTo>
                    <a:pt x="155" y="141"/>
                    <a:pt x="396" y="71"/>
                    <a:pt x="296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5" name="Google Shape;12165;p6"/>
            <p:cNvSpPr/>
            <p:nvPr/>
          </p:nvSpPr>
          <p:spPr>
            <a:xfrm>
              <a:off x="6052908" y="3345027"/>
              <a:ext cx="21665" cy="6444"/>
            </a:xfrm>
            <a:custGeom>
              <a:avLst/>
              <a:gdLst/>
              <a:ahLst/>
              <a:cxnLst/>
              <a:rect l="l" t="t" r="r" b="b"/>
              <a:pathLst>
                <a:path w="607" h="214" extrusionOk="0">
                  <a:moveTo>
                    <a:pt x="606" y="182"/>
                  </a:moveTo>
                  <a:lnTo>
                    <a:pt x="606" y="1"/>
                  </a:lnTo>
                  <a:lnTo>
                    <a:pt x="27" y="1"/>
                  </a:lnTo>
                  <a:cubicBezTo>
                    <a:pt x="1" y="162"/>
                    <a:pt x="217" y="213"/>
                    <a:pt x="606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6" name="Google Shape;12166;p6"/>
            <p:cNvSpPr/>
            <p:nvPr/>
          </p:nvSpPr>
          <p:spPr>
            <a:xfrm>
              <a:off x="1387485" y="3335242"/>
              <a:ext cx="20238" cy="13670"/>
            </a:xfrm>
            <a:custGeom>
              <a:avLst/>
              <a:gdLst/>
              <a:ahLst/>
              <a:cxnLst/>
              <a:rect l="l" t="t" r="r" b="b"/>
              <a:pathLst>
                <a:path w="567" h="454" extrusionOk="0">
                  <a:moveTo>
                    <a:pt x="376" y="417"/>
                  </a:moveTo>
                  <a:cubicBezTo>
                    <a:pt x="386" y="362"/>
                    <a:pt x="403" y="309"/>
                    <a:pt x="566" y="326"/>
                  </a:cubicBezTo>
                  <a:lnTo>
                    <a:pt x="566" y="144"/>
                  </a:lnTo>
                  <a:cubicBezTo>
                    <a:pt x="95" y="1"/>
                    <a:pt x="1" y="454"/>
                    <a:pt x="376" y="4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7" name="Google Shape;12167;p6"/>
            <p:cNvSpPr/>
            <p:nvPr/>
          </p:nvSpPr>
          <p:spPr>
            <a:xfrm>
              <a:off x="5244988" y="334153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5"/>
                  </a:moveTo>
                  <a:cubicBezTo>
                    <a:pt x="240" y="0"/>
                    <a:pt x="1" y="70"/>
                    <a:pt x="96" y="117"/>
                  </a:cubicBezTo>
                  <a:cubicBezTo>
                    <a:pt x="154" y="141"/>
                    <a:pt x="394" y="71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8" name="Google Shape;12168;p6"/>
            <p:cNvSpPr/>
            <p:nvPr/>
          </p:nvSpPr>
          <p:spPr>
            <a:xfrm>
              <a:off x="84304" y="3336777"/>
              <a:ext cx="22629" cy="8280"/>
            </a:xfrm>
            <a:custGeom>
              <a:avLst/>
              <a:gdLst/>
              <a:ahLst/>
              <a:cxnLst/>
              <a:rect l="l" t="t" r="r" b="b"/>
              <a:pathLst>
                <a:path w="634" h="275" extrusionOk="0">
                  <a:moveTo>
                    <a:pt x="633" y="275"/>
                  </a:moveTo>
                  <a:lnTo>
                    <a:pt x="633" y="0"/>
                  </a:lnTo>
                  <a:lnTo>
                    <a:pt x="247" y="0"/>
                  </a:lnTo>
                  <a:cubicBezTo>
                    <a:pt x="236" y="118"/>
                    <a:pt x="0" y="128"/>
                    <a:pt x="55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9" name="Google Shape;12169;p6"/>
            <p:cNvSpPr/>
            <p:nvPr/>
          </p:nvSpPr>
          <p:spPr>
            <a:xfrm>
              <a:off x="8428486" y="3336506"/>
              <a:ext cx="6924" cy="6142"/>
            </a:xfrm>
            <a:custGeom>
              <a:avLst/>
              <a:gdLst/>
              <a:ahLst/>
              <a:cxnLst/>
              <a:rect l="l" t="t" r="r" b="b"/>
              <a:pathLst>
                <a:path w="194" h="204" extrusionOk="0">
                  <a:moveTo>
                    <a:pt x="192" y="102"/>
                  </a:moveTo>
                  <a:cubicBezTo>
                    <a:pt x="194" y="53"/>
                    <a:pt x="37" y="0"/>
                    <a:pt x="0" y="102"/>
                  </a:cubicBezTo>
                  <a:cubicBezTo>
                    <a:pt x="0" y="152"/>
                    <a:pt x="157" y="204"/>
                    <a:pt x="192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0" name="Google Shape;12170;p6"/>
            <p:cNvSpPr/>
            <p:nvPr/>
          </p:nvSpPr>
          <p:spPr>
            <a:xfrm>
              <a:off x="5282892" y="3331388"/>
              <a:ext cx="22629" cy="13670"/>
            </a:xfrm>
            <a:custGeom>
              <a:avLst/>
              <a:gdLst/>
              <a:ahLst/>
              <a:cxnLst/>
              <a:rect l="l" t="t" r="r" b="b"/>
              <a:pathLst>
                <a:path w="634" h="454" extrusionOk="0">
                  <a:moveTo>
                    <a:pt x="580" y="362"/>
                  </a:moveTo>
                  <a:cubicBezTo>
                    <a:pt x="633" y="155"/>
                    <a:pt x="534" y="22"/>
                    <a:pt x="195" y="1"/>
                  </a:cubicBezTo>
                  <a:cubicBezTo>
                    <a:pt x="239" y="160"/>
                    <a:pt x="0" y="454"/>
                    <a:pt x="580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1" name="Google Shape;12171;p6"/>
            <p:cNvSpPr/>
            <p:nvPr/>
          </p:nvSpPr>
          <p:spPr>
            <a:xfrm>
              <a:off x="3965685" y="3320429"/>
              <a:ext cx="57358" cy="21890"/>
            </a:xfrm>
            <a:custGeom>
              <a:avLst/>
              <a:gdLst/>
              <a:ahLst/>
              <a:cxnLst/>
              <a:rect l="l" t="t" r="r" b="b"/>
              <a:pathLst>
                <a:path w="1607" h="727" extrusionOk="0">
                  <a:moveTo>
                    <a:pt x="1037" y="726"/>
                  </a:moveTo>
                  <a:cubicBezTo>
                    <a:pt x="1606" y="369"/>
                    <a:pt x="632" y="111"/>
                    <a:pt x="72" y="0"/>
                  </a:cubicBezTo>
                  <a:cubicBezTo>
                    <a:pt x="1" y="427"/>
                    <a:pt x="418" y="623"/>
                    <a:pt x="1037" y="7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2" name="Google Shape;12172;p6"/>
            <p:cNvSpPr/>
            <p:nvPr/>
          </p:nvSpPr>
          <p:spPr>
            <a:xfrm>
              <a:off x="8452542" y="3333345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4"/>
                  </a:moveTo>
                  <a:cubicBezTo>
                    <a:pt x="153" y="141"/>
                    <a:pt x="393" y="70"/>
                    <a:pt x="292" y="24"/>
                  </a:cubicBezTo>
                  <a:cubicBezTo>
                    <a:pt x="238" y="1"/>
                    <a:pt x="0" y="69"/>
                    <a:pt x="99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3" name="Google Shape;12173;p6"/>
            <p:cNvSpPr/>
            <p:nvPr/>
          </p:nvSpPr>
          <p:spPr>
            <a:xfrm>
              <a:off x="578244" y="3333345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4"/>
                  </a:moveTo>
                  <a:cubicBezTo>
                    <a:pt x="154" y="141"/>
                    <a:pt x="394" y="70"/>
                    <a:pt x="294" y="24"/>
                  </a:cubicBezTo>
                  <a:cubicBezTo>
                    <a:pt x="240" y="1"/>
                    <a:pt x="0" y="69"/>
                    <a:pt x="101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4" name="Google Shape;12174;p6"/>
            <p:cNvSpPr/>
            <p:nvPr/>
          </p:nvSpPr>
          <p:spPr>
            <a:xfrm>
              <a:off x="5196732" y="333057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8"/>
                  </a:moveTo>
                  <a:cubicBezTo>
                    <a:pt x="241" y="0"/>
                    <a:pt x="1" y="71"/>
                    <a:pt x="102" y="116"/>
                  </a:cubicBezTo>
                  <a:cubicBezTo>
                    <a:pt x="155" y="141"/>
                    <a:pt x="395" y="73"/>
                    <a:pt x="294" y="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5" name="Google Shape;12175;p6"/>
            <p:cNvSpPr/>
            <p:nvPr/>
          </p:nvSpPr>
          <p:spPr>
            <a:xfrm>
              <a:off x="1655495" y="3321934"/>
              <a:ext cx="34872" cy="15296"/>
            </a:xfrm>
            <a:custGeom>
              <a:avLst/>
              <a:gdLst/>
              <a:ahLst/>
              <a:cxnLst/>
              <a:rect l="l" t="t" r="r" b="b"/>
              <a:pathLst>
                <a:path w="977" h="508" extrusionOk="0">
                  <a:moveTo>
                    <a:pt x="773" y="403"/>
                  </a:moveTo>
                  <a:cubicBezTo>
                    <a:pt x="977" y="174"/>
                    <a:pt x="122" y="0"/>
                    <a:pt x="0" y="222"/>
                  </a:cubicBezTo>
                  <a:cubicBezTo>
                    <a:pt x="307" y="260"/>
                    <a:pt x="166" y="508"/>
                    <a:pt x="773" y="4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6" name="Google Shape;12176;p6"/>
            <p:cNvSpPr/>
            <p:nvPr/>
          </p:nvSpPr>
          <p:spPr>
            <a:xfrm>
              <a:off x="323796" y="3328257"/>
              <a:ext cx="23985" cy="5841"/>
            </a:xfrm>
            <a:custGeom>
              <a:avLst/>
              <a:gdLst/>
              <a:ahLst/>
              <a:cxnLst/>
              <a:rect l="l" t="t" r="r" b="b"/>
              <a:pathLst>
                <a:path w="672" h="194" extrusionOk="0">
                  <a:moveTo>
                    <a:pt x="479" y="193"/>
                  </a:moveTo>
                  <a:cubicBezTo>
                    <a:pt x="479" y="102"/>
                    <a:pt x="634" y="86"/>
                    <a:pt x="672" y="12"/>
                  </a:cubicBezTo>
                  <a:cubicBezTo>
                    <a:pt x="368" y="22"/>
                    <a:pt x="1" y="0"/>
                    <a:pt x="92" y="1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7" name="Google Shape;12177;p6"/>
            <p:cNvSpPr/>
            <p:nvPr/>
          </p:nvSpPr>
          <p:spPr>
            <a:xfrm>
              <a:off x="2564138" y="3328588"/>
              <a:ext cx="13777" cy="2830"/>
            </a:xfrm>
            <a:custGeom>
              <a:avLst/>
              <a:gdLst/>
              <a:ahLst/>
              <a:cxnLst/>
              <a:rect l="l" t="t" r="r" b="b"/>
              <a:pathLst>
                <a:path w="386" h="94" extrusionOk="0">
                  <a:moveTo>
                    <a:pt x="0" y="94"/>
                  </a:moveTo>
                  <a:cubicBezTo>
                    <a:pt x="149" y="71"/>
                    <a:pt x="379" y="90"/>
                    <a:pt x="385" y="1"/>
                  </a:cubicBezTo>
                  <a:cubicBezTo>
                    <a:pt x="238" y="23"/>
                    <a:pt x="5" y="4"/>
                    <a:pt x="0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8" name="Google Shape;12178;p6"/>
            <p:cNvSpPr/>
            <p:nvPr/>
          </p:nvSpPr>
          <p:spPr>
            <a:xfrm>
              <a:off x="1934177" y="3327865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4" y="24"/>
                  </a:moveTo>
                  <a:cubicBezTo>
                    <a:pt x="240" y="0"/>
                    <a:pt x="1" y="68"/>
                    <a:pt x="103" y="115"/>
                  </a:cubicBezTo>
                  <a:cubicBezTo>
                    <a:pt x="155" y="141"/>
                    <a:pt x="396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9" name="Google Shape;12179;p6"/>
            <p:cNvSpPr/>
            <p:nvPr/>
          </p:nvSpPr>
          <p:spPr>
            <a:xfrm>
              <a:off x="7013875" y="331693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6"/>
                  </a:moveTo>
                  <a:cubicBezTo>
                    <a:pt x="157" y="141"/>
                    <a:pt x="393" y="72"/>
                    <a:pt x="296" y="25"/>
                  </a:cubicBezTo>
                  <a:cubicBezTo>
                    <a:pt x="242" y="0"/>
                    <a:pt x="1" y="69"/>
                    <a:pt x="102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0" name="Google Shape;12180;p6"/>
            <p:cNvSpPr/>
            <p:nvPr/>
          </p:nvSpPr>
          <p:spPr>
            <a:xfrm>
              <a:off x="5503218" y="3309469"/>
              <a:ext cx="33622" cy="17313"/>
            </a:xfrm>
            <a:custGeom>
              <a:avLst/>
              <a:gdLst/>
              <a:ahLst/>
              <a:cxnLst/>
              <a:rect l="l" t="t" r="r" b="b"/>
              <a:pathLst>
                <a:path w="942" h="575" extrusionOk="0">
                  <a:moveTo>
                    <a:pt x="0" y="90"/>
                  </a:moveTo>
                  <a:lnTo>
                    <a:pt x="0" y="273"/>
                  </a:lnTo>
                  <a:cubicBezTo>
                    <a:pt x="355" y="575"/>
                    <a:pt x="941" y="0"/>
                    <a:pt x="0" y="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1" name="Google Shape;12181;p6"/>
            <p:cNvSpPr/>
            <p:nvPr/>
          </p:nvSpPr>
          <p:spPr>
            <a:xfrm>
              <a:off x="4453450" y="331693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39" y="0"/>
                    <a:pt x="0" y="69"/>
                    <a:pt x="98" y="116"/>
                  </a:cubicBezTo>
                  <a:cubicBezTo>
                    <a:pt x="154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2" name="Google Shape;12182;p6"/>
            <p:cNvSpPr/>
            <p:nvPr/>
          </p:nvSpPr>
          <p:spPr>
            <a:xfrm>
              <a:off x="2494396" y="3312209"/>
              <a:ext cx="21594" cy="9515"/>
            </a:xfrm>
            <a:custGeom>
              <a:avLst/>
              <a:gdLst/>
              <a:ahLst/>
              <a:cxnLst/>
              <a:rect l="l" t="t" r="r" b="b"/>
              <a:pathLst>
                <a:path w="605" h="316" extrusionOk="0">
                  <a:moveTo>
                    <a:pt x="411" y="273"/>
                  </a:moveTo>
                  <a:cubicBezTo>
                    <a:pt x="405" y="148"/>
                    <a:pt x="503" y="74"/>
                    <a:pt x="604" y="1"/>
                  </a:cubicBezTo>
                  <a:lnTo>
                    <a:pt x="26" y="1"/>
                  </a:lnTo>
                  <a:cubicBezTo>
                    <a:pt x="42" y="144"/>
                    <a:pt x="0" y="315"/>
                    <a:pt x="41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3" name="Google Shape;12183;p6"/>
            <p:cNvSpPr/>
            <p:nvPr/>
          </p:nvSpPr>
          <p:spPr>
            <a:xfrm>
              <a:off x="5244988" y="331416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0" y="1"/>
                    <a:pt x="1" y="70"/>
                    <a:pt x="96" y="117"/>
                  </a:cubicBezTo>
                  <a:cubicBezTo>
                    <a:pt x="154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4" name="Google Shape;12184;p6"/>
            <p:cNvSpPr/>
            <p:nvPr/>
          </p:nvSpPr>
          <p:spPr>
            <a:xfrm>
              <a:off x="3073496" y="3311456"/>
              <a:ext cx="13777" cy="7497"/>
            </a:xfrm>
            <a:custGeom>
              <a:avLst/>
              <a:gdLst/>
              <a:ahLst/>
              <a:cxnLst/>
              <a:rect l="l" t="t" r="r" b="b"/>
              <a:pathLst>
                <a:path w="386" h="249" extrusionOk="0">
                  <a:moveTo>
                    <a:pt x="385" y="116"/>
                  </a:moveTo>
                  <a:cubicBezTo>
                    <a:pt x="384" y="24"/>
                    <a:pt x="46" y="1"/>
                    <a:pt x="0" y="116"/>
                  </a:cubicBezTo>
                  <a:cubicBezTo>
                    <a:pt x="216" y="105"/>
                    <a:pt x="302" y="249"/>
                    <a:pt x="385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5" name="Google Shape;12185;p6"/>
            <p:cNvSpPr/>
            <p:nvPr/>
          </p:nvSpPr>
          <p:spPr>
            <a:xfrm>
              <a:off x="2990905" y="3312179"/>
              <a:ext cx="13706" cy="5540"/>
            </a:xfrm>
            <a:custGeom>
              <a:avLst/>
              <a:gdLst/>
              <a:ahLst/>
              <a:cxnLst/>
              <a:rect l="l" t="t" r="r" b="b"/>
              <a:pathLst>
                <a:path w="384" h="184" extrusionOk="0">
                  <a:moveTo>
                    <a:pt x="0" y="183"/>
                  </a:moveTo>
                  <a:lnTo>
                    <a:pt x="384" y="183"/>
                  </a:lnTo>
                  <a:lnTo>
                    <a:pt x="38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6" name="Google Shape;12186;p6"/>
            <p:cNvSpPr/>
            <p:nvPr/>
          </p:nvSpPr>
          <p:spPr>
            <a:xfrm>
              <a:off x="2521593" y="3309469"/>
              <a:ext cx="21915" cy="8702"/>
            </a:xfrm>
            <a:custGeom>
              <a:avLst/>
              <a:gdLst/>
              <a:ahLst/>
              <a:cxnLst/>
              <a:rect l="l" t="t" r="r" b="b"/>
              <a:pathLst>
                <a:path w="614" h="289" extrusionOk="0">
                  <a:moveTo>
                    <a:pt x="614" y="273"/>
                  </a:moveTo>
                  <a:lnTo>
                    <a:pt x="614" y="0"/>
                  </a:lnTo>
                  <a:lnTo>
                    <a:pt x="34" y="0"/>
                  </a:lnTo>
                  <a:cubicBezTo>
                    <a:pt x="0" y="197"/>
                    <a:pt x="192" y="289"/>
                    <a:pt x="614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7" name="Google Shape;12187;p6"/>
            <p:cNvSpPr/>
            <p:nvPr/>
          </p:nvSpPr>
          <p:spPr>
            <a:xfrm>
              <a:off x="1903339" y="3309078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4" y="103"/>
                  </a:moveTo>
                  <a:cubicBezTo>
                    <a:pt x="194" y="52"/>
                    <a:pt x="37" y="0"/>
                    <a:pt x="2" y="103"/>
                  </a:cubicBezTo>
                  <a:cubicBezTo>
                    <a:pt x="1" y="156"/>
                    <a:pt x="157" y="208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8" name="Google Shape;12188;p6"/>
            <p:cNvSpPr/>
            <p:nvPr/>
          </p:nvSpPr>
          <p:spPr>
            <a:xfrm>
              <a:off x="8813922" y="3306699"/>
              <a:ext cx="13920" cy="5510"/>
            </a:xfrm>
            <a:custGeom>
              <a:avLst/>
              <a:gdLst/>
              <a:ahLst/>
              <a:cxnLst/>
              <a:rect l="l" t="t" r="r" b="b"/>
              <a:pathLst>
                <a:path w="390" h="183" extrusionOk="0">
                  <a:moveTo>
                    <a:pt x="1" y="182"/>
                  </a:moveTo>
                  <a:lnTo>
                    <a:pt x="390" y="182"/>
                  </a:lnTo>
                  <a:lnTo>
                    <a:pt x="390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9" name="Google Shape;12189;p6"/>
            <p:cNvSpPr/>
            <p:nvPr/>
          </p:nvSpPr>
          <p:spPr>
            <a:xfrm>
              <a:off x="5609794" y="3303206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7"/>
                  </a:moveTo>
                  <a:cubicBezTo>
                    <a:pt x="240" y="1"/>
                    <a:pt x="1" y="71"/>
                    <a:pt x="101" y="118"/>
                  </a:cubicBezTo>
                  <a:cubicBezTo>
                    <a:pt x="153" y="143"/>
                    <a:pt x="394" y="75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0" name="Google Shape;12190;p6"/>
            <p:cNvSpPr/>
            <p:nvPr/>
          </p:nvSpPr>
          <p:spPr>
            <a:xfrm>
              <a:off x="2509065" y="3298540"/>
              <a:ext cx="20630" cy="8250"/>
            </a:xfrm>
            <a:custGeom>
              <a:avLst/>
              <a:gdLst/>
              <a:ahLst/>
              <a:cxnLst/>
              <a:rect l="l" t="t" r="r" b="b"/>
              <a:pathLst>
                <a:path w="578" h="274" extrusionOk="0">
                  <a:moveTo>
                    <a:pt x="385" y="273"/>
                  </a:moveTo>
                  <a:cubicBezTo>
                    <a:pt x="385" y="182"/>
                    <a:pt x="542" y="166"/>
                    <a:pt x="577" y="90"/>
                  </a:cubicBezTo>
                  <a:cubicBezTo>
                    <a:pt x="385" y="90"/>
                    <a:pt x="347" y="19"/>
                    <a:pt x="195" y="0"/>
                  </a:cubicBezTo>
                  <a:cubicBezTo>
                    <a:pt x="195" y="92"/>
                    <a:pt x="38" y="109"/>
                    <a:pt x="0" y="183"/>
                  </a:cubicBezTo>
                  <a:cubicBezTo>
                    <a:pt x="195" y="182"/>
                    <a:pt x="230" y="256"/>
                    <a:pt x="38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1" name="Google Shape;12191;p6"/>
            <p:cNvSpPr/>
            <p:nvPr/>
          </p:nvSpPr>
          <p:spPr>
            <a:xfrm>
              <a:off x="1807007" y="3291825"/>
              <a:ext cx="28911" cy="16922"/>
            </a:xfrm>
            <a:custGeom>
              <a:avLst/>
              <a:gdLst/>
              <a:ahLst/>
              <a:cxnLst/>
              <a:rect l="l" t="t" r="r" b="b"/>
              <a:pathLst>
                <a:path w="810" h="562" extrusionOk="0">
                  <a:moveTo>
                    <a:pt x="770" y="496"/>
                  </a:moveTo>
                  <a:cubicBezTo>
                    <a:pt x="809" y="238"/>
                    <a:pt x="796" y="0"/>
                    <a:pt x="195" y="43"/>
                  </a:cubicBezTo>
                  <a:cubicBezTo>
                    <a:pt x="201" y="169"/>
                    <a:pt x="102" y="242"/>
                    <a:pt x="0" y="316"/>
                  </a:cubicBezTo>
                  <a:cubicBezTo>
                    <a:pt x="384" y="316"/>
                    <a:pt x="247" y="561"/>
                    <a:pt x="770" y="4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2" name="Google Shape;12192;p6"/>
            <p:cNvSpPr/>
            <p:nvPr/>
          </p:nvSpPr>
          <p:spPr>
            <a:xfrm>
              <a:off x="8810531" y="3300527"/>
              <a:ext cx="13849" cy="4246"/>
            </a:xfrm>
            <a:custGeom>
              <a:avLst/>
              <a:gdLst/>
              <a:ahLst/>
              <a:cxnLst/>
              <a:rect l="l" t="t" r="r" b="b"/>
              <a:pathLst>
                <a:path w="388" h="141" extrusionOk="0">
                  <a:moveTo>
                    <a:pt x="289" y="24"/>
                  </a:moveTo>
                  <a:cubicBezTo>
                    <a:pt x="239" y="1"/>
                    <a:pt x="0" y="69"/>
                    <a:pt x="96" y="116"/>
                  </a:cubicBezTo>
                  <a:cubicBezTo>
                    <a:pt x="152" y="141"/>
                    <a:pt x="388" y="73"/>
                    <a:pt x="289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3" name="Google Shape;12193;p6"/>
            <p:cNvSpPr/>
            <p:nvPr/>
          </p:nvSpPr>
          <p:spPr>
            <a:xfrm>
              <a:off x="8597058" y="3300527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8" y="116"/>
                  </a:moveTo>
                  <a:cubicBezTo>
                    <a:pt x="153" y="141"/>
                    <a:pt x="392" y="73"/>
                    <a:pt x="291" y="24"/>
                  </a:cubicBezTo>
                  <a:cubicBezTo>
                    <a:pt x="239" y="1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4" name="Google Shape;12194;p6"/>
            <p:cNvSpPr/>
            <p:nvPr/>
          </p:nvSpPr>
          <p:spPr>
            <a:xfrm>
              <a:off x="5372336" y="3298148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3" y="103"/>
                  </a:moveTo>
                  <a:cubicBezTo>
                    <a:pt x="0" y="156"/>
                    <a:pt x="157" y="208"/>
                    <a:pt x="195" y="103"/>
                  </a:cubicBezTo>
                  <a:cubicBezTo>
                    <a:pt x="196" y="54"/>
                    <a:pt x="38" y="0"/>
                    <a:pt x="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5" name="Google Shape;12195;p6"/>
            <p:cNvSpPr/>
            <p:nvPr/>
          </p:nvSpPr>
          <p:spPr>
            <a:xfrm>
              <a:off x="3204628" y="3288815"/>
              <a:ext cx="20309" cy="13550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6" y="413"/>
                  </a:moveTo>
                  <a:cubicBezTo>
                    <a:pt x="387" y="359"/>
                    <a:pt x="402" y="308"/>
                    <a:pt x="569" y="325"/>
                  </a:cubicBezTo>
                  <a:lnTo>
                    <a:pt x="569" y="143"/>
                  </a:lnTo>
                  <a:cubicBezTo>
                    <a:pt x="95" y="1"/>
                    <a:pt x="1" y="450"/>
                    <a:pt x="376" y="4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6" name="Google Shape;12196;p6"/>
            <p:cNvSpPr/>
            <p:nvPr/>
          </p:nvSpPr>
          <p:spPr>
            <a:xfrm>
              <a:off x="8056827" y="3295830"/>
              <a:ext cx="13742" cy="2710"/>
            </a:xfrm>
            <a:custGeom>
              <a:avLst/>
              <a:gdLst/>
              <a:ahLst/>
              <a:cxnLst/>
              <a:rect l="l" t="t" r="r" b="b"/>
              <a:pathLst>
                <a:path w="385" h="90" extrusionOk="0">
                  <a:moveTo>
                    <a:pt x="385" y="0"/>
                  </a:moveTo>
                  <a:cubicBezTo>
                    <a:pt x="236" y="20"/>
                    <a:pt x="6" y="2"/>
                    <a:pt x="1" y="89"/>
                  </a:cubicBezTo>
                  <a:cubicBezTo>
                    <a:pt x="151" y="70"/>
                    <a:pt x="382" y="88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7" name="Google Shape;12197;p6"/>
            <p:cNvSpPr/>
            <p:nvPr/>
          </p:nvSpPr>
          <p:spPr>
            <a:xfrm>
              <a:off x="5489441" y="3289959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4" y="104"/>
                  </a:moveTo>
                  <a:cubicBezTo>
                    <a:pt x="194" y="54"/>
                    <a:pt x="37" y="1"/>
                    <a:pt x="1" y="104"/>
                  </a:cubicBezTo>
                  <a:cubicBezTo>
                    <a:pt x="1" y="154"/>
                    <a:pt x="156" y="206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8" name="Google Shape;12198;p6"/>
            <p:cNvSpPr/>
            <p:nvPr/>
          </p:nvSpPr>
          <p:spPr>
            <a:xfrm>
              <a:off x="1452729" y="3287610"/>
              <a:ext cx="23914" cy="10298"/>
            </a:xfrm>
            <a:custGeom>
              <a:avLst/>
              <a:gdLst/>
              <a:ahLst/>
              <a:cxnLst/>
              <a:rect l="l" t="t" r="r" b="b"/>
              <a:pathLst>
                <a:path w="670" h="342" extrusionOk="0">
                  <a:moveTo>
                    <a:pt x="670" y="92"/>
                  </a:moveTo>
                  <a:cubicBezTo>
                    <a:pt x="404" y="94"/>
                    <a:pt x="247" y="49"/>
                    <a:pt x="90" y="1"/>
                  </a:cubicBezTo>
                  <a:cubicBezTo>
                    <a:pt x="0" y="282"/>
                    <a:pt x="610" y="341"/>
                    <a:pt x="67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9" name="Google Shape;12199;p6"/>
            <p:cNvSpPr/>
            <p:nvPr/>
          </p:nvSpPr>
          <p:spPr>
            <a:xfrm>
              <a:off x="4205677" y="3289567"/>
              <a:ext cx="13956" cy="4336"/>
            </a:xfrm>
            <a:custGeom>
              <a:avLst/>
              <a:gdLst/>
              <a:ahLst/>
              <a:cxnLst/>
              <a:rect l="l" t="t" r="r" b="b"/>
              <a:pathLst>
                <a:path w="391" h="144" extrusionOk="0">
                  <a:moveTo>
                    <a:pt x="291" y="27"/>
                  </a:moveTo>
                  <a:cubicBezTo>
                    <a:pt x="237" y="1"/>
                    <a:pt x="0" y="71"/>
                    <a:pt x="98" y="117"/>
                  </a:cubicBezTo>
                  <a:cubicBezTo>
                    <a:pt x="152" y="143"/>
                    <a:pt x="391" y="73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0" name="Google Shape;12200;p6"/>
            <p:cNvSpPr/>
            <p:nvPr/>
          </p:nvSpPr>
          <p:spPr>
            <a:xfrm>
              <a:off x="1522614" y="3271954"/>
              <a:ext cx="50434" cy="18518"/>
            </a:xfrm>
            <a:custGeom>
              <a:avLst/>
              <a:gdLst/>
              <a:ahLst/>
              <a:cxnLst/>
              <a:rect l="l" t="t" r="r" b="b"/>
              <a:pathLst>
                <a:path w="1413" h="615" extrusionOk="0">
                  <a:moveTo>
                    <a:pt x="62" y="521"/>
                  </a:moveTo>
                  <a:cubicBezTo>
                    <a:pt x="607" y="614"/>
                    <a:pt x="865" y="614"/>
                    <a:pt x="1413" y="521"/>
                  </a:cubicBezTo>
                  <a:cubicBezTo>
                    <a:pt x="1253" y="262"/>
                    <a:pt x="1102" y="1"/>
                    <a:pt x="252" y="66"/>
                  </a:cubicBezTo>
                  <a:cubicBezTo>
                    <a:pt x="90" y="171"/>
                    <a:pt x="0" y="310"/>
                    <a:pt x="62" y="5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1" name="Google Shape;12201;p6"/>
            <p:cNvSpPr/>
            <p:nvPr/>
          </p:nvSpPr>
          <p:spPr>
            <a:xfrm>
              <a:off x="2020337" y="3279029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4"/>
                  </a:moveTo>
                  <a:cubicBezTo>
                    <a:pt x="192" y="53"/>
                    <a:pt x="39" y="1"/>
                    <a:pt x="2" y="104"/>
                  </a:cubicBezTo>
                  <a:cubicBezTo>
                    <a:pt x="0" y="154"/>
                    <a:pt x="157" y="206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2" name="Google Shape;12202;p6"/>
            <p:cNvSpPr/>
            <p:nvPr/>
          </p:nvSpPr>
          <p:spPr>
            <a:xfrm>
              <a:off x="4863121" y="3279391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5" y="22"/>
                    <a:pt x="5" y="5"/>
                    <a:pt x="0" y="92"/>
                  </a:cubicBezTo>
                  <a:cubicBezTo>
                    <a:pt x="149" y="71"/>
                    <a:pt x="379" y="89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3" name="Google Shape;12203;p6"/>
            <p:cNvSpPr/>
            <p:nvPr/>
          </p:nvSpPr>
          <p:spPr>
            <a:xfrm>
              <a:off x="2116740" y="3276289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3" y="104"/>
                  </a:moveTo>
                  <a:cubicBezTo>
                    <a:pt x="193" y="53"/>
                    <a:pt x="37" y="1"/>
                    <a:pt x="1" y="104"/>
                  </a:cubicBezTo>
                  <a:cubicBezTo>
                    <a:pt x="0" y="155"/>
                    <a:pt x="154" y="208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4" name="Google Shape;12204;p6"/>
            <p:cNvSpPr/>
            <p:nvPr/>
          </p:nvSpPr>
          <p:spPr>
            <a:xfrm>
              <a:off x="1707105" y="3278638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1" y="117"/>
                  </a:moveTo>
                  <a:cubicBezTo>
                    <a:pt x="151" y="142"/>
                    <a:pt x="391" y="73"/>
                    <a:pt x="293" y="26"/>
                  </a:cubicBezTo>
                  <a:cubicBezTo>
                    <a:pt x="239" y="1"/>
                    <a:pt x="1" y="70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5" name="Google Shape;12205;p6"/>
            <p:cNvSpPr/>
            <p:nvPr/>
          </p:nvSpPr>
          <p:spPr>
            <a:xfrm>
              <a:off x="5027339" y="3271171"/>
              <a:ext cx="21630" cy="6474"/>
            </a:xfrm>
            <a:custGeom>
              <a:avLst/>
              <a:gdLst/>
              <a:ahLst/>
              <a:cxnLst/>
              <a:rect l="l" t="t" r="r" b="b"/>
              <a:pathLst>
                <a:path w="606" h="215" extrusionOk="0">
                  <a:moveTo>
                    <a:pt x="606" y="182"/>
                  </a:moveTo>
                  <a:lnTo>
                    <a:pt x="606" y="1"/>
                  </a:lnTo>
                  <a:lnTo>
                    <a:pt x="26" y="1"/>
                  </a:lnTo>
                  <a:cubicBezTo>
                    <a:pt x="0" y="164"/>
                    <a:pt x="218" y="215"/>
                    <a:pt x="606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6" name="Google Shape;12206;p6"/>
            <p:cNvSpPr/>
            <p:nvPr/>
          </p:nvSpPr>
          <p:spPr>
            <a:xfrm>
              <a:off x="3975179" y="3273941"/>
              <a:ext cx="13706" cy="2740"/>
            </a:xfrm>
            <a:custGeom>
              <a:avLst/>
              <a:gdLst/>
              <a:ahLst/>
              <a:cxnLst/>
              <a:rect l="l" t="t" r="r" b="b"/>
              <a:pathLst>
                <a:path w="384" h="91" extrusionOk="0">
                  <a:moveTo>
                    <a:pt x="1" y="90"/>
                  </a:moveTo>
                  <a:cubicBezTo>
                    <a:pt x="151" y="71"/>
                    <a:pt x="379" y="89"/>
                    <a:pt x="383" y="0"/>
                  </a:cubicBezTo>
                  <a:cubicBezTo>
                    <a:pt x="236" y="20"/>
                    <a:pt x="7" y="4"/>
                    <a:pt x="1" y="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7" name="Google Shape;12207;p6"/>
            <p:cNvSpPr/>
            <p:nvPr/>
          </p:nvSpPr>
          <p:spPr>
            <a:xfrm>
              <a:off x="2216428" y="3273218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100" y="114"/>
                  </a:moveTo>
                  <a:cubicBezTo>
                    <a:pt x="153" y="139"/>
                    <a:pt x="392" y="70"/>
                    <a:pt x="292" y="24"/>
                  </a:cubicBezTo>
                  <a:cubicBezTo>
                    <a:pt x="238" y="1"/>
                    <a:pt x="0" y="67"/>
                    <a:pt x="100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8" name="Google Shape;12208;p6"/>
            <p:cNvSpPr/>
            <p:nvPr/>
          </p:nvSpPr>
          <p:spPr>
            <a:xfrm>
              <a:off x="8531814" y="3271171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6" y="22"/>
                    <a:pt x="5" y="5"/>
                    <a:pt x="1" y="92"/>
                  </a:cubicBezTo>
                  <a:cubicBezTo>
                    <a:pt x="150" y="71"/>
                    <a:pt x="379" y="90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9" name="Google Shape;12209;p6"/>
            <p:cNvSpPr/>
            <p:nvPr/>
          </p:nvSpPr>
          <p:spPr>
            <a:xfrm>
              <a:off x="5537625" y="3262650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3" y="102"/>
                  </a:moveTo>
                  <a:cubicBezTo>
                    <a:pt x="195" y="54"/>
                    <a:pt x="39" y="1"/>
                    <a:pt x="1" y="102"/>
                  </a:cubicBezTo>
                  <a:cubicBezTo>
                    <a:pt x="1" y="153"/>
                    <a:pt x="156" y="206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0" name="Google Shape;12210;p6"/>
            <p:cNvSpPr/>
            <p:nvPr/>
          </p:nvSpPr>
          <p:spPr>
            <a:xfrm>
              <a:off x="2075409" y="3263012"/>
              <a:ext cx="13849" cy="2710"/>
            </a:xfrm>
            <a:custGeom>
              <a:avLst/>
              <a:gdLst/>
              <a:ahLst/>
              <a:cxnLst/>
              <a:rect l="l" t="t" r="r" b="b"/>
              <a:pathLst>
                <a:path w="388" h="90" extrusionOk="0">
                  <a:moveTo>
                    <a:pt x="388" y="0"/>
                  </a:moveTo>
                  <a:cubicBezTo>
                    <a:pt x="235" y="20"/>
                    <a:pt x="5" y="2"/>
                    <a:pt x="0" y="89"/>
                  </a:cubicBezTo>
                  <a:cubicBezTo>
                    <a:pt x="149" y="72"/>
                    <a:pt x="383" y="89"/>
                    <a:pt x="3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1" name="Google Shape;12211;p6"/>
            <p:cNvSpPr/>
            <p:nvPr/>
          </p:nvSpPr>
          <p:spPr>
            <a:xfrm>
              <a:off x="1497166" y="3259850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6" y="105"/>
                  </a:moveTo>
                  <a:cubicBezTo>
                    <a:pt x="196" y="54"/>
                    <a:pt x="39" y="1"/>
                    <a:pt x="3" y="105"/>
                  </a:cubicBezTo>
                  <a:cubicBezTo>
                    <a:pt x="1" y="154"/>
                    <a:pt x="159" y="207"/>
                    <a:pt x="196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2" name="Google Shape;12212;p6"/>
            <p:cNvSpPr/>
            <p:nvPr/>
          </p:nvSpPr>
          <p:spPr>
            <a:xfrm>
              <a:off x="4357046" y="3259519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4" y="25"/>
                  </a:moveTo>
                  <a:cubicBezTo>
                    <a:pt x="241" y="0"/>
                    <a:pt x="0" y="68"/>
                    <a:pt x="101" y="116"/>
                  </a:cubicBezTo>
                  <a:cubicBezTo>
                    <a:pt x="153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3" name="Google Shape;12213;p6"/>
            <p:cNvSpPr/>
            <p:nvPr/>
          </p:nvSpPr>
          <p:spPr>
            <a:xfrm>
              <a:off x="2488971" y="3250757"/>
              <a:ext cx="20131" cy="16290"/>
            </a:xfrm>
            <a:custGeom>
              <a:avLst/>
              <a:gdLst/>
              <a:ahLst/>
              <a:cxnLst/>
              <a:rect l="l" t="t" r="r" b="b"/>
              <a:pathLst>
                <a:path w="564" h="541" extrusionOk="0">
                  <a:moveTo>
                    <a:pt x="563" y="135"/>
                  </a:moveTo>
                  <a:cubicBezTo>
                    <a:pt x="1" y="0"/>
                    <a:pt x="1" y="541"/>
                    <a:pt x="563" y="4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4" name="Google Shape;12214;p6"/>
            <p:cNvSpPr/>
            <p:nvPr/>
          </p:nvSpPr>
          <p:spPr>
            <a:xfrm>
              <a:off x="6600921" y="3256749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2" y="27"/>
                  </a:moveTo>
                  <a:cubicBezTo>
                    <a:pt x="239" y="1"/>
                    <a:pt x="0" y="69"/>
                    <a:pt x="98" y="117"/>
                  </a:cubicBezTo>
                  <a:cubicBezTo>
                    <a:pt x="154" y="143"/>
                    <a:pt x="392" y="74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5" name="Google Shape;12215;p6"/>
            <p:cNvSpPr/>
            <p:nvPr/>
          </p:nvSpPr>
          <p:spPr>
            <a:xfrm>
              <a:off x="6249856" y="3256749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3" y="27"/>
                  </a:moveTo>
                  <a:cubicBezTo>
                    <a:pt x="241" y="1"/>
                    <a:pt x="0" y="69"/>
                    <a:pt x="102" y="117"/>
                  </a:cubicBezTo>
                  <a:cubicBezTo>
                    <a:pt x="156" y="143"/>
                    <a:pt x="395" y="74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6" name="Google Shape;12216;p6"/>
            <p:cNvSpPr/>
            <p:nvPr/>
          </p:nvSpPr>
          <p:spPr>
            <a:xfrm>
              <a:off x="2271250" y="3249342"/>
              <a:ext cx="25734" cy="8220"/>
            </a:xfrm>
            <a:custGeom>
              <a:avLst/>
              <a:gdLst/>
              <a:ahLst/>
              <a:cxnLst/>
              <a:rect l="l" t="t" r="r" b="b"/>
              <a:pathLst>
                <a:path w="721" h="273" extrusionOk="0">
                  <a:moveTo>
                    <a:pt x="105" y="273"/>
                  </a:moveTo>
                  <a:lnTo>
                    <a:pt x="685" y="273"/>
                  </a:lnTo>
                  <a:cubicBezTo>
                    <a:pt x="655" y="165"/>
                    <a:pt x="720" y="13"/>
                    <a:pt x="492" y="0"/>
                  </a:cubicBezTo>
                  <a:cubicBezTo>
                    <a:pt x="477" y="142"/>
                    <a:pt x="1" y="71"/>
                    <a:pt x="10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7" name="Google Shape;12217;p6"/>
            <p:cNvSpPr/>
            <p:nvPr/>
          </p:nvSpPr>
          <p:spPr>
            <a:xfrm>
              <a:off x="2670678" y="325132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5"/>
                  </a:moveTo>
                  <a:cubicBezTo>
                    <a:pt x="242" y="1"/>
                    <a:pt x="0" y="70"/>
                    <a:pt x="102" y="117"/>
                  </a:cubicBezTo>
                  <a:cubicBezTo>
                    <a:pt x="155" y="142"/>
                    <a:pt x="395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8" name="Google Shape;12218;p6"/>
            <p:cNvSpPr/>
            <p:nvPr/>
          </p:nvSpPr>
          <p:spPr>
            <a:xfrm>
              <a:off x="4317214" y="3240520"/>
              <a:ext cx="29625" cy="12345"/>
            </a:xfrm>
            <a:custGeom>
              <a:avLst/>
              <a:gdLst/>
              <a:ahLst/>
              <a:cxnLst/>
              <a:rect l="l" t="t" r="r" b="b"/>
              <a:pathLst>
                <a:path w="830" h="410" extrusionOk="0">
                  <a:moveTo>
                    <a:pt x="829" y="384"/>
                  </a:moveTo>
                  <a:lnTo>
                    <a:pt x="829" y="22"/>
                  </a:lnTo>
                  <a:cubicBezTo>
                    <a:pt x="465" y="1"/>
                    <a:pt x="405" y="123"/>
                    <a:pt x="59" y="112"/>
                  </a:cubicBezTo>
                  <a:cubicBezTo>
                    <a:pt x="0" y="351"/>
                    <a:pt x="327" y="409"/>
                    <a:pt x="829" y="3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9" name="Google Shape;12219;p6"/>
            <p:cNvSpPr/>
            <p:nvPr/>
          </p:nvSpPr>
          <p:spPr>
            <a:xfrm>
              <a:off x="1414718" y="3242899"/>
              <a:ext cx="27519" cy="11171"/>
            </a:xfrm>
            <a:custGeom>
              <a:avLst/>
              <a:gdLst/>
              <a:ahLst/>
              <a:cxnLst/>
              <a:rect l="l" t="t" r="r" b="b"/>
              <a:pathLst>
                <a:path w="771" h="371" extrusionOk="0">
                  <a:moveTo>
                    <a:pt x="770" y="305"/>
                  </a:moveTo>
                  <a:lnTo>
                    <a:pt x="770" y="33"/>
                  </a:lnTo>
                  <a:cubicBezTo>
                    <a:pt x="483" y="50"/>
                    <a:pt x="58" y="0"/>
                    <a:pt x="0" y="124"/>
                  </a:cubicBezTo>
                  <a:cubicBezTo>
                    <a:pt x="383" y="124"/>
                    <a:pt x="243" y="371"/>
                    <a:pt x="770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0" name="Google Shape;12220;p6"/>
            <p:cNvSpPr/>
            <p:nvPr/>
          </p:nvSpPr>
          <p:spPr>
            <a:xfrm>
              <a:off x="1855119" y="3232391"/>
              <a:ext cx="41332" cy="16982"/>
            </a:xfrm>
            <a:custGeom>
              <a:avLst/>
              <a:gdLst/>
              <a:ahLst/>
              <a:cxnLst/>
              <a:rect l="l" t="t" r="r" b="b"/>
              <a:pathLst>
                <a:path w="1158" h="564" extrusionOk="0">
                  <a:moveTo>
                    <a:pt x="1" y="199"/>
                  </a:moveTo>
                  <a:cubicBezTo>
                    <a:pt x="211" y="404"/>
                    <a:pt x="524" y="560"/>
                    <a:pt x="1157" y="563"/>
                  </a:cubicBezTo>
                  <a:lnTo>
                    <a:pt x="1157" y="110"/>
                  </a:lnTo>
                  <a:cubicBezTo>
                    <a:pt x="819" y="161"/>
                    <a:pt x="27" y="1"/>
                    <a:pt x="1" y="1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1" name="Google Shape;12221;p6"/>
            <p:cNvSpPr/>
            <p:nvPr/>
          </p:nvSpPr>
          <p:spPr>
            <a:xfrm>
              <a:off x="857033" y="3232933"/>
              <a:ext cx="45865" cy="16771"/>
            </a:xfrm>
            <a:custGeom>
              <a:avLst/>
              <a:gdLst/>
              <a:ahLst/>
              <a:cxnLst/>
              <a:rect l="l" t="t" r="r" b="b"/>
              <a:pathLst>
                <a:path w="1285" h="557" extrusionOk="0">
                  <a:moveTo>
                    <a:pt x="965" y="1"/>
                  </a:moveTo>
                  <a:cubicBezTo>
                    <a:pt x="361" y="18"/>
                    <a:pt x="38" y="168"/>
                    <a:pt x="0" y="454"/>
                  </a:cubicBezTo>
                  <a:cubicBezTo>
                    <a:pt x="365" y="434"/>
                    <a:pt x="426" y="557"/>
                    <a:pt x="776" y="545"/>
                  </a:cubicBezTo>
                  <a:cubicBezTo>
                    <a:pt x="901" y="355"/>
                    <a:pt x="1285" y="140"/>
                    <a:pt x="9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2" name="Google Shape;12222;p6"/>
            <p:cNvSpPr/>
            <p:nvPr/>
          </p:nvSpPr>
          <p:spPr>
            <a:xfrm>
              <a:off x="5613399" y="3238353"/>
              <a:ext cx="14919" cy="9244"/>
            </a:xfrm>
            <a:custGeom>
              <a:avLst/>
              <a:gdLst/>
              <a:ahLst/>
              <a:cxnLst/>
              <a:rect l="l" t="t" r="r" b="b"/>
              <a:pathLst>
                <a:path w="418" h="307" extrusionOk="0">
                  <a:moveTo>
                    <a:pt x="383" y="274"/>
                  </a:moveTo>
                  <a:cubicBezTo>
                    <a:pt x="357" y="165"/>
                    <a:pt x="418" y="17"/>
                    <a:pt x="193" y="1"/>
                  </a:cubicBezTo>
                  <a:cubicBezTo>
                    <a:pt x="180" y="57"/>
                    <a:pt x="163" y="109"/>
                    <a:pt x="0" y="94"/>
                  </a:cubicBezTo>
                  <a:cubicBezTo>
                    <a:pt x="21" y="203"/>
                    <a:pt x="56" y="306"/>
                    <a:pt x="383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3" name="Google Shape;12223;p6"/>
            <p:cNvSpPr/>
            <p:nvPr/>
          </p:nvSpPr>
          <p:spPr>
            <a:xfrm>
              <a:off x="2477942" y="324311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2"/>
                    <a:pt x="393" y="71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4" name="Google Shape;12224;p6"/>
            <p:cNvSpPr/>
            <p:nvPr/>
          </p:nvSpPr>
          <p:spPr>
            <a:xfrm>
              <a:off x="4119731" y="3237961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3" y="105"/>
                  </a:moveTo>
                  <a:cubicBezTo>
                    <a:pt x="193" y="53"/>
                    <a:pt x="38" y="1"/>
                    <a:pt x="0" y="105"/>
                  </a:cubicBezTo>
                  <a:cubicBezTo>
                    <a:pt x="0" y="156"/>
                    <a:pt x="157" y="208"/>
                    <a:pt x="193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5" name="Google Shape;12225;p6"/>
            <p:cNvSpPr/>
            <p:nvPr/>
          </p:nvSpPr>
          <p:spPr>
            <a:xfrm>
              <a:off x="2264540" y="3237660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3" y="24"/>
                  </a:moveTo>
                  <a:cubicBezTo>
                    <a:pt x="241" y="0"/>
                    <a:pt x="1" y="68"/>
                    <a:pt x="104" y="118"/>
                  </a:cubicBezTo>
                  <a:cubicBezTo>
                    <a:pt x="155" y="140"/>
                    <a:pt x="395" y="72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6" name="Google Shape;12226;p6"/>
            <p:cNvSpPr/>
            <p:nvPr/>
          </p:nvSpPr>
          <p:spPr>
            <a:xfrm>
              <a:off x="3706633" y="3235613"/>
              <a:ext cx="13849" cy="2770"/>
            </a:xfrm>
            <a:custGeom>
              <a:avLst/>
              <a:gdLst/>
              <a:ahLst/>
              <a:cxnLst/>
              <a:rect l="l" t="t" r="r" b="b"/>
              <a:pathLst>
                <a:path w="388" h="92" extrusionOk="0">
                  <a:moveTo>
                    <a:pt x="387" y="1"/>
                  </a:moveTo>
                  <a:cubicBezTo>
                    <a:pt x="241" y="20"/>
                    <a:pt x="7" y="4"/>
                    <a:pt x="1" y="92"/>
                  </a:cubicBezTo>
                  <a:cubicBezTo>
                    <a:pt x="154" y="72"/>
                    <a:pt x="382" y="91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7" name="Google Shape;12227;p6"/>
            <p:cNvSpPr/>
            <p:nvPr/>
          </p:nvSpPr>
          <p:spPr>
            <a:xfrm>
              <a:off x="4501669" y="3232180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9" y="115"/>
                  </a:moveTo>
                  <a:cubicBezTo>
                    <a:pt x="153" y="139"/>
                    <a:pt x="392" y="73"/>
                    <a:pt x="291" y="26"/>
                  </a:cubicBezTo>
                  <a:cubicBezTo>
                    <a:pt x="238" y="1"/>
                    <a:pt x="0" y="69"/>
                    <a:pt x="99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8" name="Google Shape;12228;p6"/>
            <p:cNvSpPr/>
            <p:nvPr/>
          </p:nvSpPr>
          <p:spPr>
            <a:xfrm>
              <a:off x="3414103" y="3232180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6"/>
                  </a:moveTo>
                  <a:cubicBezTo>
                    <a:pt x="241" y="1"/>
                    <a:pt x="1" y="69"/>
                    <a:pt x="100" y="115"/>
                  </a:cubicBezTo>
                  <a:cubicBezTo>
                    <a:pt x="152" y="141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9" name="Google Shape;12229;p6"/>
            <p:cNvSpPr/>
            <p:nvPr/>
          </p:nvSpPr>
          <p:spPr>
            <a:xfrm>
              <a:off x="7082796" y="3226701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6"/>
                  </a:moveTo>
                  <a:cubicBezTo>
                    <a:pt x="238" y="0"/>
                    <a:pt x="0" y="71"/>
                    <a:pt x="99" y="118"/>
                  </a:cubicBezTo>
                  <a:cubicBezTo>
                    <a:pt x="153" y="143"/>
                    <a:pt x="392" y="73"/>
                    <a:pt x="290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0" name="Google Shape;12230;p6"/>
            <p:cNvSpPr/>
            <p:nvPr/>
          </p:nvSpPr>
          <p:spPr>
            <a:xfrm>
              <a:off x="2457348" y="3226701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38" y="0"/>
                    <a:pt x="0" y="71"/>
                    <a:pt x="100" y="118"/>
                  </a:cubicBezTo>
                  <a:cubicBezTo>
                    <a:pt x="152" y="143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1" name="Google Shape;12231;p6"/>
            <p:cNvSpPr/>
            <p:nvPr/>
          </p:nvSpPr>
          <p:spPr>
            <a:xfrm>
              <a:off x="5640810" y="3221974"/>
              <a:ext cx="13884" cy="5540"/>
            </a:xfrm>
            <a:custGeom>
              <a:avLst/>
              <a:gdLst/>
              <a:ahLst/>
              <a:cxnLst/>
              <a:rect l="l" t="t" r="r" b="b"/>
              <a:pathLst>
                <a:path w="389" h="184" extrusionOk="0">
                  <a:moveTo>
                    <a:pt x="1" y="183"/>
                  </a:moveTo>
                  <a:lnTo>
                    <a:pt x="389" y="183"/>
                  </a:lnTo>
                  <a:lnTo>
                    <a:pt x="389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2" name="Google Shape;12232;p6"/>
            <p:cNvSpPr/>
            <p:nvPr/>
          </p:nvSpPr>
          <p:spPr>
            <a:xfrm>
              <a:off x="4487357" y="3211044"/>
              <a:ext cx="26591" cy="12225"/>
            </a:xfrm>
            <a:custGeom>
              <a:avLst/>
              <a:gdLst/>
              <a:ahLst/>
              <a:cxnLst/>
              <a:rect l="l" t="t" r="r" b="b"/>
              <a:pathLst>
                <a:path w="745" h="406" extrusionOk="0">
                  <a:moveTo>
                    <a:pt x="306" y="1"/>
                  </a:moveTo>
                  <a:cubicBezTo>
                    <a:pt x="0" y="136"/>
                    <a:pt x="89" y="405"/>
                    <a:pt x="692" y="364"/>
                  </a:cubicBezTo>
                  <a:cubicBezTo>
                    <a:pt x="745" y="156"/>
                    <a:pt x="647" y="22"/>
                    <a:pt x="30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3" name="Google Shape;12233;p6"/>
            <p:cNvSpPr/>
            <p:nvPr/>
          </p:nvSpPr>
          <p:spPr>
            <a:xfrm>
              <a:off x="3352142" y="3218481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100" y="117"/>
                  </a:moveTo>
                  <a:cubicBezTo>
                    <a:pt x="151" y="143"/>
                    <a:pt x="392" y="72"/>
                    <a:pt x="293" y="27"/>
                  </a:cubicBezTo>
                  <a:cubicBezTo>
                    <a:pt x="242" y="0"/>
                    <a:pt x="1" y="71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4" name="Google Shape;12234;p6"/>
            <p:cNvSpPr/>
            <p:nvPr/>
          </p:nvSpPr>
          <p:spPr>
            <a:xfrm>
              <a:off x="7844246" y="3200717"/>
              <a:ext cx="35478" cy="19120"/>
            </a:xfrm>
            <a:custGeom>
              <a:avLst/>
              <a:gdLst/>
              <a:ahLst/>
              <a:cxnLst/>
              <a:rect l="l" t="t" r="r" b="b"/>
              <a:pathLst>
                <a:path w="994" h="635" extrusionOk="0">
                  <a:moveTo>
                    <a:pt x="558" y="617"/>
                  </a:moveTo>
                  <a:cubicBezTo>
                    <a:pt x="506" y="350"/>
                    <a:pt x="994" y="337"/>
                    <a:pt x="943" y="72"/>
                  </a:cubicBezTo>
                  <a:cubicBezTo>
                    <a:pt x="1" y="0"/>
                    <a:pt x="75" y="635"/>
                    <a:pt x="558" y="6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5" name="Google Shape;12235;p6"/>
            <p:cNvSpPr/>
            <p:nvPr/>
          </p:nvSpPr>
          <p:spPr>
            <a:xfrm>
              <a:off x="2677566" y="3215832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99" y="115"/>
                  </a:moveTo>
                  <a:cubicBezTo>
                    <a:pt x="156" y="139"/>
                    <a:pt x="395" y="70"/>
                    <a:pt x="294" y="23"/>
                  </a:cubicBezTo>
                  <a:cubicBezTo>
                    <a:pt x="242" y="1"/>
                    <a:pt x="1" y="66"/>
                    <a:pt x="99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6" name="Google Shape;12236;p6"/>
            <p:cNvSpPr/>
            <p:nvPr/>
          </p:nvSpPr>
          <p:spPr>
            <a:xfrm>
              <a:off x="1872216" y="3215832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3"/>
                  </a:moveTo>
                  <a:cubicBezTo>
                    <a:pt x="242" y="1"/>
                    <a:pt x="1" y="68"/>
                    <a:pt x="104" y="115"/>
                  </a:cubicBezTo>
                  <a:cubicBezTo>
                    <a:pt x="157" y="139"/>
                    <a:pt x="396" y="70"/>
                    <a:pt x="294" y="2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7" name="Google Shape;12237;p6"/>
            <p:cNvSpPr/>
            <p:nvPr/>
          </p:nvSpPr>
          <p:spPr>
            <a:xfrm>
              <a:off x="4920656" y="3200115"/>
              <a:ext cx="34229" cy="17223"/>
            </a:xfrm>
            <a:custGeom>
              <a:avLst/>
              <a:gdLst/>
              <a:ahLst/>
              <a:cxnLst/>
              <a:rect l="l" t="t" r="r" b="b"/>
              <a:pathLst>
                <a:path w="959" h="572" extrusionOk="0">
                  <a:moveTo>
                    <a:pt x="704" y="545"/>
                  </a:moveTo>
                  <a:cubicBezTo>
                    <a:pt x="863" y="441"/>
                    <a:pt x="958" y="302"/>
                    <a:pt x="894" y="92"/>
                  </a:cubicBezTo>
                  <a:cubicBezTo>
                    <a:pt x="627" y="95"/>
                    <a:pt x="469" y="48"/>
                    <a:pt x="313" y="1"/>
                  </a:cubicBezTo>
                  <a:cubicBezTo>
                    <a:pt x="0" y="147"/>
                    <a:pt x="82" y="571"/>
                    <a:pt x="704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8" name="Google Shape;12238;p6"/>
            <p:cNvSpPr/>
            <p:nvPr/>
          </p:nvSpPr>
          <p:spPr>
            <a:xfrm>
              <a:off x="2716149" y="3204300"/>
              <a:ext cx="20131" cy="16259"/>
            </a:xfrm>
            <a:custGeom>
              <a:avLst/>
              <a:gdLst/>
              <a:ahLst/>
              <a:cxnLst/>
              <a:rect l="l" t="t" r="r" b="b"/>
              <a:pathLst>
                <a:path w="564" h="540" extrusionOk="0">
                  <a:moveTo>
                    <a:pt x="563" y="406"/>
                  </a:moveTo>
                  <a:lnTo>
                    <a:pt x="563" y="133"/>
                  </a:lnTo>
                  <a:cubicBezTo>
                    <a:pt x="0" y="0"/>
                    <a:pt x="0" y="539"/>
                    <a:pt x="563" y="4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9" name="Google Shape;12239;p6"/>
            <p:cNvSpPr/>
            <p:nvPr/>
          </p:nvSpPr>
          <p:spPr>
            <a:xfrm>
              <a:off x="6518365" y="3210261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4" y="27"/>
                  </a:moveTo>
                  <a:cubicBezTo>
                    <a:pt x="236" y="1"/>
                    <a:pt x="0" y="71"/>
                    <a:pt x="101" y="118"/>
                  </a:cubicBezTo>
                  <a:cubicBezTo>
                    <a:pt x="151" y="143"/>
                    <a:pt x="392" y="72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0" name="Google Shape;12240;p6"/>
            <p:cNvSpPr/>
            <p:nvPr/>
          </p:nvSpPr>
          <p:spPr>
            <a:xfrm>
              <a:off x="2631667" y="3205534"/>
              <a:ext cx="21951" cy="8762"/>
            </a:xfrm>
            <a:custGeom>
              <a:avLst/>
              <a:gdLst/>
              <a:ahLst/>
              <a:cxnLst/>
              <a:rect l="l" t="t" r="r" b="b"/>
              <a:pathLst>
                <a:path w="615" h="291" extrusionOk="0">
                  <a:moveTo>
                    <a:pt x="614" y="274"/>
                  </a:moveTo>
                  <a:lnTo>
                    <a:pt x="614" y="1"/>
                  </a:lnTo>
                  <a:lnTo>
                    <a:pt x="34" y="1"/>
                  </a:lnTo>
                  <a:cubicBezTo>
                    <a:pt x="1" y="201"/>
                    <a:pt x="194" y="291"/>
                    <a:pt x="614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1" name="Google Shape;12241;p6"/>
            <p:cNvSpPr/>
            <p:nvPr/>
          </p:nvSpPr>
          <p:spPr>
            <a:xfrm>
              <a:off x="1833597" y="3202915"/>
              <a:ext cx="14670" cy="9455"/>
            </a:xfrm>
            <a:custGeom>
              <a:avLst/>
              <a:gdLst/>
              <a:ahLst/>
              <a:cxnLst/>
              <a:rect l="l" t="t" r="r" b="b"/>
              <a:pathLst>
                <a:path w="411" h="314" extrusionOk="0">
                  <a:moveTo>
                    <a:pt x="410" y="271"/>
                  </a:moveTo>
                  <a:lnTo>
                    <a:pt x="410" y="91"/>
                  </a:lnTo>
                  <a:cubicBezTo>
                    <a:pt x="220" y="91"/>
                    <a:pt x="182" y="16"/>
                    <a:pt x="25" y="1"/>
                  </a:cubicBezTo>
                  <a:cubicBezTo>
                    <a:pt x="45" y="140"/>
                    <a:pt x="0" y="314"/>
                    <a:pt x="410" y="2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2" name="Google Shape;12242;p6"/>
            <p:cNvSpPr/>
            <p:nvPr/>
          </p:nvSpPr>
          <p:spPr>
            <a:xfrm>
              <a:off x="1600565" y="3208304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0" y="92"/>
                  </a:moveTo>
                  <a:cubicBezTo>
                    <a:pt x="149" y="71"/>
                    <a:pt x="380" y="89"/>
                    <a:pt x="385" y="0"/>
                  </a:cubicBezTo>
                  <a:cubicBezTo>
                    <a:pt x="235" y="23"/>
                    <a:pt x="5" y="4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3" name="Google Shape;12243;p6"/>
            <p:cNvSpPr/>
            <p:nvPr/>
          </p:nvSpPr>
          <p:spPr>
            <a:xfrm>
              <a:off x="8380302" y="3202493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3" y="102"/>
                  </a:moveTo>
                  <a:cubicBezTo>
                    <a:pt x="195" y="51"/>
                    <a:pt x="39" y="0"/>
                    <a:pt x="1" y="102"/>
                  </a:cubicBezTo>
                  <a:cubicBezTo>
                    <a:pt x="1" y="153"/>
                    <a:pt x="159" y="205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4" name="Google Shape;12244;p6"/>
            <p:cNvSpPr/>
            <p:nvPr/>
          </p:nvSpPr>
          <p:spPr>
            <a:xfrm>
              <a:off x="7447531" y="3204752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4" y="27"/>
                  </a:moveTo>
                  <a:cubicBezTo>
                    <a:pt x="240" y="1"/>
                    <a:pt x="1" y="71"/>
                    <a:pt x="100" y="118"/>
                  </a:cubicBezTo>
                  <a:cubicBezTo>
                    <a:pt x="153" y="143"/>
                    <a:pt x="394" y="75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5" name="Google Shape;12245;p6"/>
            <p:cNvSpPr/>
            <p:nvPr/>
          </p:nvSpPr>
          <p:spPr>
            <a:xfrm>
              <a:off x="2288775" y="3202704"/>
              <a:ext cx="20737" cy="5781"/>
            </a:xfrm>
            <a:custGeom>
              <a:avLst/>
              <a:gdLst/>
              <a:ahLst/>
              <a:cxnLst/>
              <a:rect l="l" t="t" r="r" b="b"/>
              <a:pathLst>
                <a:path w="581" h="192" extrusionOk="0">
                  <a:moveTo>
                    <a:pt x="1" y="186"/>
                  </a:moveTo>
                  <a:cubicBezTo>
                    <a:pt x="333" y="192"/>
                    <a:pt x="497" y="118"/>
                    <a:pt x="580" y="5"/>
                  </a:cubicBezTo>
                  <a:cubicBezTo>
                    <a:pt x="249" y="1"/>
                    <a:pt x="85" y="75"/>
                    <a:pt x="1" y="18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6" name="Google Shape;12246;p6"/>
            <p:cNvSpPr/>
            <p:nvPr/>
          </p:nvSpPr>
          <p:spPr>
            <a:xfrm>
              <a:off x="2653688" y="3197375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578" y="92"/>
                  </a:moveTo>
                  <a:cubicBezTo>
                    <a:pt x="382" y="93"/>
                    <a:pt x="349" y="17"/>
                    <a:pt x="192" y="0"/>
                  </a:cubicBezTo>
                  <a:cubicBezTo>
                    <a:pt x="192" y="92"/>
                    <a:pt x="35" y="107"/>
                    <a:pt x="0" y="183"/>
                  </a:cubicBezTo>
                  <a:cubicBezTo>
                    <a:pt x="192" y="181"/>
                    <a:pt x="230" y="256"/>
                    <a:pt x="385" y="272"/>
                  </a:cubicBezTo>
                  <a:cubicBezTo>
                    <a:pt x="382" y="182"/>
                    <a:pt x="542" y="165"/>
                    <a:pt x="578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7" name="Google Shape;12247;p6"/>
            <p:cNvSpPr/>
            <p:nvPr/>
          </p:nvSpPr>
          <p:spPr>
            <a:xfrm>
              <a:off x="6129967" y="3189908"/>
              <a:ext cx="26520" cy="15266"/>
            </a:xfrm>
            <a:custGeom>
              <a:avLst/>
              <a:gdLst/>
              <a:ahLst/>
              <a:cxnLst/>
              <a:rect l="l" t="t" r="r" b="b"/>
              <a:pathLst>
                <a:path w="743" h="507" extrusionOk="0">
                  <a:moveTo>
                    <a:pt x="1" y="74"/>
                  </a:moveTo>
                  <a:lnTo>
                    <a:pt x="1" y="435"/>
                  </a:lnTo>
                  <a:cubicBezTo>
                    <a:pt x="742" y="507"/>
                    <a:pt x="742" y="0"/>
                    <a:pt x="1" y="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8" name="Google Shape;12248;p6"/>
            <p:cNvSpPr/>
            <p:nvPr/>
          </p:nvSpPr>
          <p:spPr>
            <a:xfrm>
              <a:off x="5500577" y="3186446"/>
              <a:ext cx="35086" cy="16410"/>
            </a:xfrm>
            <a:custGeom>
              <a:avLst/>
              <a:gdLst/>
              <a:ahLst/>
              <a:cxnLst/>
              <a:rect l="l" t="t" r="r" b="b"/>
              <a:pathLst>
                <a:path w="983" h="545" extrusionOk="0">
                  <a:moveTo>
                    <a:pt x="844" y="1"/>
                  </a:moveTo>
                  <a:lnTo>
                    <a:pt x="74" y="1"/>
                  </a:lnTo>
                  <a:cubicBezTo>
                    <a:pt x="1" y="307"/>
                    <a:pt x="408" y="387"/>
                    <a:pt x="654" y="545"/>
                  </a:cubicBezTo>
                  <a:cubicBezTo>
                    <a:pt x="647" y="332"/>
                    <a:pt x="983" y="279"/>
                    <a:pt x="84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9" name="Google Shape;12249;p6"/>
            <p:cNvSpPr/>
            <p:nvPr/>
          </p:nvSpPr>
          <p:spPr>
            <a:xfrm>
              <a:off x="2904781" y="3193913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2" y="25"/>
                  </a:moveTo>
                  <a:cubicBezTo>
                    <a:pt x="237" y="1"/>
                    <a:pt x="1" y="67"/>
                    <a:pt x="99" y="115"/>
                  </a:cubicBezTo>
                  <a:cubicBezTo>
                    <a:pt x="152" y="142"/>
                    <a:pt x="390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0" name="Google Shape;12250;p6"/>
            <p:cNvSpPr/>
            <p:nvPr/>
          </p:nvSpPr>
          <p:spPr>
            <a:xfrm>
              <a:off x="7588799" y="3186446"/>
              <a:ext cx="20773" cy="8250"/>
            </a:xfrm>
            <a:custGeom>
              <a:avLst/>
              <a:gdLst/>
              <a:ahLst/>
              <a:cxnLst/>
              <a:rect l="l" t="t" r="r" b="b"/>
              <a:pathLst>
                <a:path w="582" h="274" extrusionOk="0">
                  <a:moveTo>
                    <a:pt x="581" y="1"/>
                  </a:moveTo>
                  <a:lnTo>
                    <a:pt x="0" y="1"/>
                  </a:lnTo>
                  <a:lnTo>
                    <a:pt x="0" y="273"/>
                  </a:lnTo>
                  <a:lnTo>
                    <a:pt x="581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1" name="Google Shape;12251;p6"/>
            <p:cNvSpPr/>
            <p:nvPr/>
          </p:nvSpPr>
          <p:spPr>
            <a:xfrm>
              <a:off x="8270157" y="3186054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5" y="104"/>
                  </a:moveTo>
                  <a:cubicBezTo>
                    <a:pt x="197" y="53"/>
                    <a:pt x="39" y="1"/>
                    <a:pt x="1" y="104"/>
                  </a:cubicBezTo>
                  <a:cubicBezTo>
                    <a:pt x="1" y="156"/>
                    <a:pt x="158" y="208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2" name="Google Shape;12252;p6"/>
            <p:cNvSpPr/>
            <p:nvPr/>
          </p:nvSpPr>
          <p:spPr>
            <a:xfrm>
              <a:off x="5079699" y="318295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4" y="117"/>
                  </a:moveTo>
                  <a:cubicBezTo>
                    <a:pt x="157" y="141"/>
                    <a:pt x="393" y="72"/>
                    <a:pt x="296" y="26"/>
                  </a:cubicBezTo>
                  <a:cubicBezTo>
                    <a:pt x="242" y="0"/>
                    <a:pt x="1" y="70"/>
                    <a:pt x="104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3" name="Google Shape;12253;p6"/>
            <p:cNvSpPr/>
            <p:nvPr/>
          </p:nvSpPr>
          <p:spPr>
            <a:xfrm>
              <a:off x="1336624" y="3160462"/>
              <a:ext cx="52218" cy="28032"/>
            </a:xfrm>
            <a:custGeom>
              <a:avLst/>
              <a:gdLst/>
              <a:ahLst/>
              <a:cxnLst/>
              <a:rect l="l" t="t" r="r" b="b"/>
              <a:pathLst>
                <a:path w="1463" h="931" extrusionOk="0">
                  <a:moveTo>
                    <a:pt x="450" y="591"/>
                  </a:moveTo>
                  <a:cubicBezTo>
                    <a:pt x="587" y="702"/>
                    <a:pt x="336" y="930"/>
                    <a:pt x="836" y="864"/>
                  </a:cubicBezTo>
                  <a:cubicBezTo>
                    <a:pt x="1462" y="635"/>
                    <a:pt x="634" y="1"/>
                    <a:pt x="63" y="319"/>
                  </a:cubicBezTo>
                  <a:cubicBezTo>
                    <a:pt x="0" y="499"/>
                    <a:pt x="336" y="497"/>
                    <a:pt x="450" y="5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4" name="Google Shape;12254;p6"/>
            <p:cNvSpPr/>
            <p:nvPr/>
          </p:nvSpPr>
          <p:spPr>
            <a:xfrm>
              <a:off x="7003667" y="3178286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1" y="181"/>
                  </a:moveTo>
                  <a:lnTo>
                    <a:pt x="388" y="181"/>
                  </a:lnTo>
                  <a:lnTo>
                    <a:pt x="38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5" name="Google Shape;12255;p6"/>
            <p:cNvSpPr/>
            <p:nvPr/>
          </p:nvSpPr>
          <p:spPr>
            <a:xfrm>
              <a:off x="2917987" y="3175516"/>
              <a:ext cx="29482" cy="9906"/>
            </a:xfrm>
            <a:custGeom>
              <a:avLst/>
              <a:gdLst/>
              <a:ahLst/>
              <a:cxnLst/>
              <a:rect l="l" t="t" r="r" b="b"/>
              <a:pathLst>
                <a:path w="826" h="329" extrusionOk="0">
                  <a:moveTo>
                    <a:pt x="692" y="273"/>
                  </a:moveTo>
                  <a:cubicBezTo>
                    <a:pt x="825" y="29"/>
                    <a:pt x="294" y="97"/>
                    <a:pt x="115" y="1"/>
                  </a:cubicBezTo>
                  <a:cubicBezTo>
                    <a:pt x="0" y="237"/>
                    <a:pt x="192" y="328"/>
                    <a:pt x="692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6" name="Google Shape;12256;p6"/>
            <p:cNvSpPr/>
            <p:nvPr/>
          </p:nvSpPr>
          <p:spPr>
            <a:xfrm>
              <a:off x="1610666" y="3180213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102" y="117"/>
                  </a:moveTo>
                  <a:cubicBezTo>
                    <a:pt x="153" y="142"/>
                    <a:pt x="392" y="73"/>
                    <a:pt x="294" y="26"/>
                  </a:cubicBezTo>
                  <a:cubicBezTo>
                    <a:pt x="239" y="0"/>
                    <a:pt x="0" y="71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7" name="Google Shape;12257;p6"/>
            <p:cNvSpPr/>
            <p:nvPr/>
          </p:nvSpPr>
          <p:spPr>
            <a:xfrm>
              <a:off x="2818835" y="3175155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1" y="103"/>
                  </a:moveTo>
                  <a:cubicBezTo>
                    <a:pt x="194" y="53"/>
                    <a:pt x="36" y="1"/>
                    <a:pt x="0" y="103"/>
                  </a:cubicBezTo>
                  <a:cubicBezTo>
                    <a:pt x="0" y="154"/>
                    <a:pt x="154" y="206"/>
                    <a:pt x="191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8" name="Google Shape;12258;p6"/>
            <p:cNvSpPr/>
            <p:nvPr/>
          </p:nvSpPr>
          <p:spPr>
            <a:xfrm>
              <a:off x="1004940" y="317744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7"/>
                  </a:moveTo>
                  <a:cubicBezTo>
                    <a:pt x="240" y="1"/>
                    <a:pt x="1" y="71"/>
                    <a:pt x="101" y="117"/>
                  </a:cubicBezTo>
                  <a:cubicBezTo>
                    <a:pt x="152" y="143"/>
                    <a:pt x="394" y="75"/>
                    <a:pt x="296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9" name="Google Shape;12259;p6"/>
            <p:cNvSpPr/>
            <p:nvPr/>
          </p:nvSpPr>
          <p:spPr>
            <a:xfrm>
              <a:off x="660834" y="3177533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5"/>
                  </a:moveTo>
                  <a:cubicBezTo>
                    <a:pt x="156" y="140"/>
                    <a:pt x="393" y="71"/>
                    <a:pt x="294" y="25"/>
                  </a:cubicBezTo>
                  <a:cubicBezTo>
                    <a:pt x="242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0" name="Google Shape;12260;p6"/>
            <p:cNvSpPr/>
            <p:nvPr/>
          </p:nvSpPr>
          <p:spPr>
            <a:xfrm>
              <a:off x="492262" y="3169314"/>
              <a:ext cx="28483" cy="11713"/>
            </a:xfrm>
            <a:custGeom>
              <a:avLst/>
              <a:gdLst/>
              <a:ahLst/>
              <a:cxnLst/>
              <a:rect l="l" t="t" r="r" b="b"/>
              <a:pathLst>
                <a:path w="798" h="389" extrusionOk="0">
                  <a:moveTo>
                    <a:pt x="771" y="25"/>
                  </a:moveTo>
                  <a:cubicBezTo>
                    <a:pt x="336" y="0"/>
                    <a:pt x="49" y="46"/>
                    <a:pt x="1" y="208"/>
                  </a:cubicBezTo>
                  <a:cubicBezTo>
                    <a:pt x="279" y="229"/>
                    <a:pt x="326" y="358"/>
                    <a:pt x="580" y="388"/>
                  </a:cubicBezTo>
                  <a:cubicBezTo>
                    <a:pt x="539" y="217"/>
                    <a:pt x="797" y="188"/>
                    <a:pt x="77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1" name="Google Shape;12261;p6"/>
            <p:cNvSpPr/>
            <p:nvPr/>
          </p:nvSpPr>
          <p:spPr>
            <a:xfrm>
              <a:off x="2089293" y="3167989"/>
              <a:ext cx="38726" cy="12646"/>
            </a:xfrm>
            <a:custGeom>
              <a:avLst/>
              <a:gdLst/>
              <a:ahLst/>
              <a:cxnLst/>
              <a:rect l="l" t="t" r="r" b="b"/>
              <a:pathLst>
                <a:path w="1085" h="420" extrusionOk="0">
                  <a:moveTo>
                    <a:pt x="962" y="341"/>
                  </a:moveTo>
                  <a:cubicBezTo>
                    <a:pt x="1085" y="121"/>
                    <a:pt x="42" y="0"/>
                    <a:pt x="0" y="158"/>
                  </a:cubicBezTo>
                  <a:cubicBezTo>
                    <a:pt x="366" y="197"/>
                    <a:pt x="347" y="419"/>
                    <a:pt x="962" y="34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2" name="Google Shape;12262;p6"/>
            <p:cNvSpPr/>
            <p:nvPr/>
          </p:nvSpPr>
          <p:spPr>
            <a:xfrm>
              <a:off x="8662517" y="3172716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8" y="22"/>
                    <a:pt x="5" y="5"/>
                    <a:pt x="0" y="92"/>
                  </a:cubicBezTo>
                  <a:cubicBezTo>
                    <a:pt x="150" y="73"/>
                    <a:pt x="381" y="91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3" name="Google Shape;12263;p6"/>
            <p:cNvSpPr/>
            <p:nvPr/>
          </p:nvSpPr>
          <p:spPr>
            <a:xfrm>
              <a:off x="216150" y="3170067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3" y="0"/>
                  </a:moveTo>
                  <a:lnTo>
                    <a:pt x="25" y="0"/>
                  </a:lnTo>
                  <a:cubicBezTo>
                    <a:pt x="0" y="163"/>
                    <a:pt x="216" y="213"/>
                    <a:pt x="603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4" name="Google Shape;12264;p6"/>
            <p:cNvSpPr/>
            <p:nvPr/>
          </p:nvSpPr>
          <p:spPr>
            <a:xfrm>
              <a:off x="5585845" y="3164195"/>
              <a:ext cx="6853" cy="6233"/>
            </a:xfrm>
            <a:custGeom>
              <a:avLst/>
              <a:gdLst/>
              <a:ahLst/>
              <a:cxnLst/>
              <a:rect l="l" t="t" r="r" b="b"/>
              <a:pathLst>
                <a:path w="192" h="207" extrusionOk="0">
                  <a:moveTo>
                    <a:pt x="191" y="104"/>
                  </a:moveTo>
                  <a:cubicBezTo>
                    <a:pt x="191" y="53"/>
                    <a:pt x="36" y="1"/>
                    <a:pt x="1" y="104"/>
                  </a:cubicBezTo>
                  <a:cubicBezTo>
                    <a:pt x="1" y="153"/>
                    <a:pt x="156" y="207"/>
                    <a:pt x="191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5" name="Google Shape;12265;p6"/>
            <p:cNvSpPr/>
            <p:nvPr/>
          </p:nvSpPr>
          <p:spPr>
            <a:xfrm>
              <a:off x="4711609" y="3164587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6" name="Google Shape;12266;p6"/>
            <p:cNvSpPr/>
            <p:nvPr/>
          </p:nvSpPr>
          <p:spPr>
            <a:xfrm>
              <a:off x="2436575" y="3151068"/>
              <a:ext cx="40404" cy="18518"/>
            </a:xfrm>
            <a:custGeom>
              <a:avLst/>
              <a:gdLst/>
              <a:ahLst/>
              <a:cxnLst/>
              <a:rect l="l" t="t" r="r" b="b"/>
              <a:pathLst>
                <a:path w="1132" h="615" extrusionOk="0">
                  <a:moveTo>
                    <a:pt x="1068" y="450"/>
                  </a:moveTo>
                  <a:cubicBezTo>
                    <a:pt x="1132" y="1"/>
                    <a:pt x="0" y="211"/>
                    <a:pt x="102" y="540"/>
                  </a:cubicBezTo>
                  <a:cubicBezTo>
                    <a:pt x="648" y="614"/>
                    <a:pt x="601" y="412"/>
                    <a:pt x="1068" y="4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7" name="Google Shape;12267;p6"/>
            <p:cNvSpPr/>
            <p:nvPr/>
          </p:nvSpPr>
          <p:spPr>
            <a:xfrm>
              <a:off x="96404" y="3163804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7"/>
                  </a:moveTo>
                  <a:cubicBezTo>
                    <a:pt x="239" y="1"/>
                    <a:pt x="0" y="71"/>
                    <a:pt x="101" y="117"/>
                  </a:cubicBezTo>
                  <a:cubicBezTo>
                    <a:pt x="154" y="143"/>
                    <a:pt x="393" y="72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8" name="Google Shape;12268;p6"/>
            <p:cNvSpPr/>
            <p:nvPr/>
          </p:nvSpPr>
          <p:spPr>
            <a:xfrm>
              <a:off x="7664466" y="3159107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1"/>
                  </a:lnTo>
                  <a:lnTo>
                    <a:pt x="387" y="18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9" name="Google Shape;12269;p6"/>
            <p:cNvSpPr/>
            <p:nvPr/>
          </p:nvSpPr>
          <p:spPr>
            <a:xfrm>
              <a:off x="5224358" y="316109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2" y="25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2" y="142"/>
                    <a:pt x="391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0" name="Google Shape;12270;p6"/>
            <p:cNvSpPr/>
            <p:nvPr/>
          </p:nvSpPr>
          <p:spPr>
            <a:xfrm>
              <a:off x="4645900" y="3150918"/>
              <a:ext cx="28268" cy="13700"/>
            </a:xfrm>
            <a:custGeom>
              <a:avLst/>
              <a:gdLst/>
              <a:ahLst/>
              <a:cxnLst/>
              <a:rect l="l" t="t" r="r" b="b"/>
              <a:pathLst>
                <a:path w="792" h="455" extrusionOk="0">
                  <a:moveTo>
                    <a:pt x="493" y="455"/>
                  </a:moveTo>
                  <a:cubicBezTo>
                    <a:pt x="758" y="339"/>
                    <a:pt x="792" y="10"/>
                    <a:pt x="301" y="1"/>
                  </a:cubicBezTo>
                  <a:cubicBezTo>
                    <a:pt x="36" y="115"/>
                    <a:pt x="1" y="444"/>
                    <a:pt x="493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1" name="Google Shape;12271;p6"/>
            <p:cNvSpPr/>
            <p:nvPr/>
          </p:nvSpPr>
          <p:spPr>
            <a:xfrm>
              <a:off x="7213500" y="3150105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100" y="118"/>
                  </a:moveTo>
                  <a:cubicBezTo>
                    <a:pt x="155" y="144"/>
                    <a:pt x="394" y="73"/>
                    <a:pt x="295" y="28"/>
                  </a:cubicBezTo>
                  <a:cubicBezTo>
                    <a:pt x="240" y="0"/>
                    <a:pt x="1" y="71"/>
                    <a:pt x="100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2" name="Google Shape;12272;p6"/>
            <p:cNvSpPr/>
            <p:nvPr/>
          </p:nvSpPr>
          <p:spPr>
            <a:xfrm>
              <a:off x="3362600" y="3145408"/>
              <a:ext cx="34443" cy="9033"/>
            </a:xfrm>
            <a:custGeom>
              <a:avLst/>
              <a:gdLst/>
              <a:ahLst/>
              <a:cxnLst/>
              <a:rect l="l" t="t" r="r" b="b"/>
              <a:pathLst>
                <a:path w="965" h="300" extrusionOk="0">
                  <a:moveTo>
                    <a:pt x="192" y="274"/>
                  </a:moveTo>
                  <a:cubicBezTo>
                    <a:pt x="632" y="300"/>
                    <a:pt x="919" y="253"/>
                    <a:pt x="965" y="92"/>
                  </a:cubicBezTo>
                  <a:cubicBezTo>
                    <a:pt x="621" y="112"/>
                    <a:pt x="0" y="1"/>
                    <a:pt x="192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3" name="Google Shape;12273;p6"/>
            <p:cNvSpPr/>
            <p:nvPr/>
          </p:nvSpPr>
          <p:spPr>
            <a:xfrm>
              <a:off x="2429865" y="3150135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7"/>
                  </a:moveTo>
                  <a:cubicBezTo>
                    <a:pt x="236" y="0"/>
                    <a:pt x="0" y="70"/>
                    <a:pt x="98" y="117"/>
                  </a:cubicBezTo>
                  <a:cubicBezTo>
                    <a:pt x="150" y="143"/>
                    <a:pt x="392" y="72"/>
                    <a:pt x="290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4" name="Google Shape;12274;p6"/>
            <p:cNvSpPr/>
            <p:nvPr/>
          </p:nvSpPr>
          <p:spPr>
            <a:xfrm>
              <a:off x="1813895" y="3147786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2" y="105"/>
                  </a:moveTo>
                  <a:cubicBezTo>
                    <a:pt x="0" y="155"/>
                    <a:pt x="157" y="208"/>
                    <a:pt x="192" y="105"/>
                  </a:cubicBezTo>
                  <a:cubicBezTo>
                    <a:pt x="192" y="52"/>
                    <a:pt x="37" y="0"/>
                    <a:pt x="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5" name="Google Shape;12275;p6"/>
            <p:cNvSpPr/>
            <p:nvPr/>
          </p:nvSpPr>
          <p:spPr>
            <a:xfrm>
              <a:off x="6449480" y="3147395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5"/>
                  </a:moveTo>
                  <a:cubicBezTo>
                    <a:pt x="241" y="0"/>
                    <a:pt x="1" y="68"/>
                    <a:pt x="103" y="116"/>
                  </a:cubicBezTo>
                  <a:cubicBezTo>
                    <a:pt x="155" y="142"/>
                    <a:pt x="395" y="74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6" name="Google Shape;12276;p6"/>
            <p:cNvSpPr/>
            <p:nvPr/>
          </p:nvSpPr>
          <p:spPr>
            <a:xfrm>
              <a:off x="5866989" y="3141042"/>
              <a:ext cx="8959" cy="11472"/>
            </a:xfrm>
            <a:custGeom>
              <a:avLst/>
              <a:gdLst/>
              <a:ahLst/>
              <a:cxnLst/>
              <a:rect l="l" t="t" r="r" b="b"/>
              <a:pathLst>
                <a:path w="251" h="381" extrusionOk="0">
                  <a:moveTo>
                    <a:pt x="223" y="236"/>
                  </a:moveTo>
                  <a:cubicBezTo>
                    <a:pt x="251" y="142"/>
                    <a:pt x="72" y="1"/>
                    <a:pt x="29" y="146"/>
                  </a:cubicBezTo>
                  <a:cubicBezTo>
                    <a:pt x="0" y="241"/>
                    <a:pt x="179" y="381"/>
                    <a:pt x="223" y="2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7" name="Google Shape;12277;p6"/>
            <p:cNvSpPr/>
            <p:nvPr/>
          </p:nvSpPr>
          <p:spPr>
            <a:xfrm>
              <a:off x="0" y="3144715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4"/>
                  </a:moveTo>
                  <a:cubicBezTo>
                    <a:pt x="242" y="0"/>
                    <a:pt x="1" y="68"/>
                    <a:pt x="102" y="114"/>
                  </a:cubicBezTo>
                  <a:cubicBezTo>
                    <a:pt x="157" y="140"/>
                    <a:pt x="396" y="71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8" name="Google Shape;12278;p6"/>
            <p:cNvSpPr/>
            <p:nvPr/>
          </p:nvSpPr>
          <p:spPr>
            <a:xfrm>
              <a:off x="4477577" y="3142668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8" y="21"/>
                    <a:pt x="7" y="4"/>
                    <a:pt x="0" y="92"/>
                  </a:cubicBezTo>
                  <a:cubicBezTo>
                    <a:pt x="150" y="71"/>
                    <a:pt x="383" y="89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9" name="Google Shape;12279;p6"/>
            <p:cNvSpPr/>
            <p:nvPr/>
          </p:nvSpPr>
          <p:spPr>
            <a:xfrm>
              <a:off x="6645785" y="3134147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5" y="103"/>
                  </a:moveTo>
                  <a:cubicBezTo>
                    <a:pt x="195" y="52"/>
                    <a:pt x="39" y="0"/>
                    <a:pt x="1" y="103"/>
                  </a:cubicBezTo>
                  <a:cubicBezTo>
                    <a:pt x="0" y="153"/>
                    <a:pt x="157" y="205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0" name="Google Shape;12280;p6"/>
            <p:cNvSpPr/>
            <p:nvPr/>
          </p:nvSpPr>
          <p:spPr>
            <a:xfrm>
              <a:off x="4591006" y="3136496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5" y="25"/>
                  </a:moveTo>
                  <a:cubicBezTo>
                    <a:pt x="241" y="0"/>
                    <a:pt x="1" y="68"/>
                    <a:pt x="103" y="114"/>
                  </a:cubicBezTo>
                  <a:cubicBezTo>
                    <a:pt x="156" y="140"/>
                    <a:pt x="395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1" name="Google Shape;12281;p6"/>
            <p:cNvSpPr/>
            <p:nvPr/>
          </p:nvSpPr>
          <p:spPr>
            <a:xfrm>
              <a:off x="2626027" y="3131769"/>
              <a:ext cx="15134" cy="9184"/>
            </a:xfrm>
            <a:custGeom>
              <a:avLst/>
              <a:gdLst/>
              <a:ahLst/>
              <a:cxnLst/>
              <a:rect l="l" t="t" r="r" b="b"/>
              <a:pathLst>
                <a:path w="424" h="305" extrusionOk="0">
                  <a:moveTo>
                    <a:pt x="387" y="272"/>
                  </a:moveTo>
                  <a:cubicBezTo>
                    <a:pt x="357" y="165"/>
                    <a:pt x="424" y="15"/>
                    <a:pt x="194" y="1"/>
                  </a:cubicBezTo>
                  <a:cubicBezTo>
                    <a:pt x="184" y="56"/>
                    <a:pt x="165" y="108"/>
                    <a:pt x="1" y="92"/>
                  </a:cubicBezTo>
                  <a:cubicBezTo>
                    <a:pt x="24" y="202"/>
                    <a:pt x="58" y="305"/>
                    <a:pt x="387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2" name="Google Shape;12282;p6"/>
            <p:cNvSpPr/>
            <p:nvPr/>
          </p:nvSpPr>
          <p:spPr>
            <a:xfrm>
              <a:off x="2557178" y="3137248"/>
              <a:ext cx="13849" cy="2710"/>
            </a:xfrm>
            <a:custGeom>
              <a:avLst/>
              <a:gdLst/>
              <a:ahLst/>
              <a:cxnLst/>
              <a:rect l="l" t="t" r="r" b="b"/>
              <a:pathLst>
                <a:path w="388" h="90" extrusionOk="0">
                  <a:moveTo>
                    <a:pt x="387" y="0"/>
                  </a:moveTo>
                  <a:cubicBezTo>
                    <a:pt x="238" y="20"/>
                    <a:pt x="6" y="3"/>
                    <a:pt x="1" y="89"/>
                  </a:cubicBezTo>
                  <a:cubicBezTo>
                    <a:pt x="152" y="69"/>
                    <a:pt x="383" y="88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3" name="Google Shape;12283;p6"/>
            <p:cNvSpPr/>
            <p:nvPr/>
          </p:nvSpPr>
          <p:spPr>
            <a:xfrm>
              <a:off x="2515989" y="3125536"/>
              <a:ext cx="30410" cy="11743"/>
            </a:xfrm>
            <a:custGeom>
              <a:avLst/>
              <a:gdLst/>
              <a:ahLst/>
              <a:cxnLst/>
              <a:rect l="l" t="t" r="r" b="b"/>
              <a:pathLst>
                <a:path w="852" h="390" extrusionOk="0">
                  <a:moveTo>
                    <a:pt x="771" y="25"/>
                  </a:moveTo>
                  <a:cubicBezTo>
                    <a:pt x="334" y="0"/>
                    <a:pt x="48" y="46"/>
                    <a:pt x="1" y="207"/>
                  </a:cubicBezTo>
                  <a:cubicBezTo>
                    <a:pt x="275" y="229"/>
                    <a:pt x="324" y="357"/>
                    <a:pt x="578" y="389"/>
                  </a:cubicBezTo>
                  <a:cubicBezTo>
                    <a:pt x="638" y="267"/>
                    <a:pt x="852" y="216"/>
                    <a:pt x="77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4" name="Google Shape;12284;p6"/>
            <p:cNvSpPr/>
            <p:nvPr/>
          </p:nvSpPr>
          <p:spPr>
            <a:xfrm>
              <a:off x="4019794" y="312553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6"/>
                  </a:moveTo>
                  <a:cubicBezTo>
                    <a:pt x="154" y="141"/>
                    <a:pt x="392" y="72"/>
                    <a:pt x="293" y="25"/>
                  </a:cubicBezTo>
                  <a:cubicBezTo>
                    <a:pt x="240" y="0"/>
                    <a:pt x="0" y="69"/>
                    <a:pt x="9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5" name="Google Shape;12285;p6"/>
            <p:cNvSpPr/>
            <p:nvPr/>
          </p:nvSpPr>
          <p:spPr>
            <a:xfrm>
              <a:off x="7210252" y="3120267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6" y="110"/>
                  </a:moveTo>
                  <a:cubicBezTo>
                    <a:pt x="345" y="0"/>
                    <a:pt x="170" y="55"/>
                    <a:pt x="1" y="110"/>
                  </a:cubicBezTo>
                  <a:cubicBezTo>
                    <a:pt x="1" y="201"/>
                    <a:pt x="339" y="225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6" name="Google Shape;12286;p6"/>
            <p:cNvSpPr/>
            <p:nvPr/>
          </p:nvSpPr>
          <p:spPr>
            <a:xfrm>
              <a:off x="5933233" y="312005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39" y="1"/>
                    <a:pt x="0" y="70"/>
                    <a:pt x="102" y="117"/>
                  </a:cubicBezTo>
                  <a:cubicBezTo>
                    <a:pt x="153" y="142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7" name="Google Shape;12287;p6"/>
            <p:cNvSpPr/>
            <p:nvPr/>
          </p:nvSpPr>
          <p:spPr>
            <a:xfrm>
              <a:off x="2897428" y="3112589"/>
              <a:ext cx="26591" cy="12315"/>
            </a:xfrm>
            <a:custGeom>
              <a:avLst/>
              <a:gdLst/>
              <a:ahLst/>
              <a:cxnLst/>
              <a:rect l="l" t="t" r="r" b="b"/>
              <a:pathLst>
                <a:path w="745" h="409" extrusionOk="0">
                  <a:moveTo>
                    <a:pt x="690" y="365"/>
                  </a:moveTo>
                  <a:cubicBezTo>
                    <a:pt x="745" y="157"/>
                    <a:pt x="644" y="24"/>
                    <a:pt x="305" y="1"/>
                  </a:cubicBezTo>
                  <a:cubicBezTo>
                    <a:pt x="1" y="137"/>
                    <a:pt x="89" y="408"/>
                    <a:pt x="690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8" name="Google Shape;12288;p6"/>
            <p:cNvSpPr/>
            <p:nvPr/>
          </p:nvSpPr>
          <p:spPr>
            <a:xfrm>
              <a:off x="2116348" y="3107140"/>
              <a:ext cx="38619" cy="16470"/>
            </a:xfrm>
            <a:custGeom>
              <a:avLst/>
              <a:gdLst/>
              <a:ahLst/>
              <a:cxnLst/>
              <a:rect l="l" t="t" r="r" b="b"/>
              <a:pathLst>
                <a:path w="1082" h="547" extrusionOk="0">
                  <a:moveTo>
                    <a:pt x="589" y="546"/>
                  </a:moveTo>
                  <a:cubicBezTo>
                    <a:pt x="608" y="402"/>
                    <a:pt x="1081" y="474"/>
                    <a:pt x="973" y="273"/>
                  </a:cubicBezTo>
                  <a:cubicBezTo>
                    <a:pt x="626" y="196"/>
                    <a:pt x="444" y="41"/>
                    <a:pt x="12" y="0"/>
                  </a:cubicBezTo>
                  <a:cubicBezTo>
                    <a:pt x="1" y="278"/>
                    <a:pt x="185" y="462"/>
                    <a:pt x="589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9" name="Google Shape;12289;p6"/>
            <p:cNvSpPr/>
            <p:nvPr/>
          </p:nvSpPr>
          <p:spPr>
            <a:xfrm>
              <a:off x="6807469" y="311734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2" y="26"/>
                  </a:moveTo>
                  <a:cubicBezTo>
                    <a:pt x="237" y="1"/>
                    <a:pt x="1" y="70"/>
                    <a:pt x="100" y="117"/>
                  </a:cubicBezTo>
                  <a:cubicBezTo>
                    <a:pt x="152" y="142"/>
                    <a:pt x="391" y="71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0" name="Google Shape;12290;p6"/>
            <p:cNvSpPr/>
            <p:nvPr/>
          </p:nvSpPr>
          <p:spPr>
            <a:xfrm>
              <a:off x="8369880" y="311457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0" y="118"/>
                  </a:moveTo>
                  <a:cubicBezTo>
                    <a:pt x="156" y="142"/>
                    <a:pt x="393" y="73"/>
                    <a:pt x="293" y="26"/>
                  </a:cubicBezTo>
                  <a:cubicBezTo>
                    <a:pt x="241" y="0"/>
                    <a:pt x="0" y="71"/>
                    <a:pt x="100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1" name="Google Shape;12291;p6"/>
            <p:cNvSpPr/>
            <p:nvPr/>
          </p:nvSpPr>
          <p:spPr>
            <a:xfrm>
              <a:off x="7341062" y="3103948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90" y="471"/>
                  </a:moveTo>
                  <a:lnTo>
                    <a:pt x="578" y="471"/>
                  </a:lnTo>
                  <a:cubicBezTo>
                    <a:pt x="472" y="339"/>
                    <a:pt x="802" y="1"/>
                    <a:pt x="383" y="18"/>
                  </a:cubicBezTo>
                  <a:cubicBezTo>
                    <a:pt x="524" y="266"/>
                    <a:pt x="2" y="200"/>
                    <a:pt x="1" y="379"/>
                  </a:cubicBezTo>
                  <a:cubicBezTo>
                    <a:pt x="118" y="384"/>
                    <a:pt x="227" y="392"/>
                    <a:pt x="190" y="4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2" name="Google Shape;12292;p6"/>
            <p:cNvSpPr/>
            <p:nvPr/>
          </p:nvSpPr>
          <p:spPr>
            <a:xfrm>
              <a:off x="4972123" y="3108344"/>
              <a:ext cx="9030" cy="11351"/>
            </a:xfrm>
            <a:custGeom>
              <a:avLst/>
              <a:gdLst/>
              <a:ahLst/>
              <a:cxnLst/>
              <a:rect l="l" t="t" r="r" b="b"/>
              <a:pathLst>
                <a:path w="253" h="377" extrusionOk="0">
                  <a:moveTo>
                    <a:pt x="224" y="233"/>
                  </a:moveTo>
                  <a:cubicBezTo>
                    <a:pt x="252" y="139"/>
                    <a:pt x="74" y="1"/>
                    <a:pt x="31" y="144"/>
                  </a:cubicBezTo>
                  <a:cubicBezTo>
                    <a:pt x="0" y="238"/>
                    <a:pt x="181" y="377"/>
                    <a:pt x="224" y="2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3" name="Google Shape;12293;p6"/>
            <p:cNvSpPr/>
            <p:nvPr/>
          </p:nvSpPr>
          <p:spPr>
            <a:xfrm>
              <a:off x="2333461" y="3109187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2" y="25"/>
                  </a:moveTo>
                  <a:cubicBezTo>
                    <a:pt x="237" y="0"/>
                    <a:pt x="0" y="68"/>
                    <a:pt x="100" y="116"/>
                  </a:cubicBezTo>
                  <a:cubicBezTo>
                    <a:pt x="152" y="140"/>
                    <a:pt x="391" y="71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4" name="Google Shape;12294;p6"/>
            <p:cNvSpPr/>
            <p:nvPr/>
          </p:nvSpPr>
          <p:spPr>
            <a:xfrm>
              <a:off x="2061668" y="3107170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5" y="1"/>
                  </a:moveTo>
                  <a:lnTo>
                    <a:pt x="0" y="1"/>
                  </a:lnTo>
                  <a:lnTo>
                    <a:pt x="0" y="183"/>
                  </a:lnTo>
                  <a:lnTo>
                    <a:pt x="385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5" name="Google Shape;12295;p6"/>
            <p:cNvSpPr/>
            <p:nvPr/>
          </p:nvSpPr>
          <p:spPr>
            <a:xfrm>
              <a:off x="6212129" y="3098619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3" y="103"/>
                  </a:moveTo>
                  <a:cubicBezTo>
                    <a:pt x="195" y="52"/>
                    <a:pt x="37" y="0"/>
                    <a:pt x="3" y="103"/>
                  </a:cubicBezTo>
                  <a:cubicBezTo>
                    <a:pt x="0" y="152"/>
                    <a:pt x="157" y="206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6" name="Google Shape;12296;p6"/>
            <p:cNvSpPr/>
            <p:nvPr/>
          </p:nvSpPr>
          <p:spPr>
            <a:xfrm>
              <a:off x="3214015" y="3087057"/>
              <a:ext cx="52218" cy="22703"/>
            </a:xfrm>
            <a:custGeom>
              <a:avLst/>
              <a:gdLst/>
              <a:ahLst/>
              <a:cxnLst/>
              <a:rect l="l" t="t" r="r" b="b"/>
              <a:pathLst>
                <a:path w="1463" h="754" extrusionOk="0">
                  <a:moveTo>
                    <a:pt x="1462" y="396"/>
                  </a:moveTo>
                  <a:cubicBezTo>
                    <a:pt x="1345" y="272"/>
                    <a:pt x="720" y="383"/>
                    <a:pt x="691" y="214"/>
                  </a:cubicBezTo>
                  <a:cubicBezTo>
                    <a:pt x="670" y="105"/>
                    <a:pt x="635" y="0"/>
                    <a:pt x="306" y="33"/>
                  </a:cubicBezTo>
                  <a:cubicBezTo>
                    <a:pt x="0" y="474"/>
                    <a:pt x="1246" y="754"/>
                    <a:pt x="1462" y="3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7" name="Google Shape;12297;p6"/>
            <p:cNvSpPr/>
            <p:nvPr/>
          </p:nvSpPr>
          <p:spPr>
            <a:xfrm>
              <a:off x="7770971" y="3095458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6"/>
                  </a:moveTo>
                  <a:cubicBezTo>
                    <a:pt x="240" y="1"/>
                    <a:pt x="0" y="70"/>
                    <a:pt x="102" y="116"/>
                  </a:cubicBezTo>
                  <a:cubicBezTo>
                    <a:pt x="156" y="143"/>
                    <a:pt x="393" y="74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8" name="Google Shape;12298;p6"/>
            <p:cNvSpPr/>
            <p:nvPr/>
          </p:nvSpPr>
          <p:spPr>
            <a:xfrm>
              <a:off x="3279973" y="3093501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1" y="182"/>
                  </a:moveTo>
                  <a:lnTo>
                    <a:pt x="386" y="182"/>
                  </a:lnTo>
                  <a:lnTo>
                    <a:pt x="386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9" name="Google Shape;12299;p6"/>
            <p:cNvSpPr/>
            <p:nvPr/>
          </p:nvSpPr>
          <p:spPr>
            <a:xfrm>
              <a:off x="1841414" y="3096210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5" y="1"/>
                  </a:moveTo>
                  <a:cubicBezTo>
                    <a:pt x="236" y="20"/>
                    <a:pt x="6" y="3"/>
                    <a:pt x="1" y="91"/>
                  </a:cubicBezTo>
                  <a:cubicBezTo>
                    <a:pt x="150" y="72"/>
                    <a:pt x="379" y="91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0" name="Google Shape;12300;p6"/>
            <p:cNvSpPr/>
            <p:nvPr/>
          </p:nvSpPr>
          <p:spPr>
            <a:xfrm>
              <a:off x="6412361" y="3082601"/>
              <a:ext cx="29018" cy="10900"/>
            </a:xfrm>
            <a:custGeom>
              <a:avLst/>
              <a:gdLst/>
              <a:ahLst/>
              <a:cxnLst/>
              <a:rect l="l" t="t" r="r" b="b"/>
              <a:pathLst>
                <a:path w="813" h="362" extrusionOk="0">
                  <a:moveTo>
                    <a:pt x="563" y="361"/>
                  </a:moveTo>
                  <a:cubicBezTo>
                    <a:pt x="812" y="242"/>
                    <a:pt x="682" y="88"/>
                    <a:pt x="371" y="1"/>
                  </a:cubicBezTo>
                  <a:cubicBezTo>
                    <a:pt x="346" y="225"/>
                    <a:pt x="0" y="283"/>
                    <a:pt x="563" y="36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1" name="Google Shape;12301;p6"/>
            <p:cNvSpPr/>
            <p:nvPr/>
          </p:nvSpPr>
          <p:spPr>
            <a:xfrm>
              <a:off x="75774" y="3090008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5"/>
                  </a:moveTo>
                  <a:cubicBezTo>
                    <a:pt x="240" y="0"/>
                    <a:pt x="0" y="69"/>
                    <a:pt x="98" y="115"/>
                  </a:cubicBezTo>
                  <a:cubicBezTo>
                    <a:pt x="153" y="141"/>
                    <a:pt x="394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2" name="Google Shape;12302;p6"/>
            <p:cNvSpPr/>
            <p:nvPr/>
          </p:nvSpPr>
          <p:spPr>
            <a:xfrm>
              <a:off x="8335437" y="3087238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4" y="26"/>
                  </a:moveTo>
                  <a:cubicBezTo>
                    <a:pt x="240" y="1"/>
                    <a:pt x="1" y="70"/>
                    <a:pt x="103" y="117"/>
                  </a:cubicBezTo>
                  <a:cubicBezTo>
                    <a:pt x="153" y="142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3" name="Google Shape;12303;p6"/>
            <p:cNvSpPr/>
            <p:nvPr/>
          </p:nvSpPr>
          <p:spPr>
            <a:xfrm>
              <a:off x="4498243" y="3087991"/>
              <a:ext cx="13849" cy="2800"/>
            </a:xfrm>
            <a:custGeom>
              <a:avLst/>
              <a:gdLst/>
              <a:ahLst/>
              <a:cxnLst/>
              <a:rect l="l" t="t" r="r" b="b"/>
              <a:pathLst>
                <a:path w="388" h="93" extrusionOk="0">
                  <a:moveTo>
                    <a:pt x="387" y="1"/>
                  </a:moveTo>
                  <a:cubicBezTo>
                    <a:pt x="237" y="22"/>
                    <a:pt x="7" y="5"/>
                    <a:pt x="1" y="92"/>
                  </a:cubicBezTo>
                  <a:cubicBezTo>
                    <a:pt x="151" y="72"/>
                    <a:pt x="383" y="91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4" name="Google Shape;12304;p6"/>
            <p:cNvSpPr/>
            <p:nvPr/>
          </p:nvSpPr>
          <p:spPr>
            <a:xfrm>
              <a:off x="8600556" y="3081879"/>
              <a:ext cx="13849" cy="7437"/>
            </a:xfrm>
            <a:custGeom>
              <a:avLst/>
              <a:gdLst/>
              <a:ahLst/>
              <a:cxnLst/>
              <a:rect l="l" t="t" r="r" b="b"/>
              <a:pathLst>
                <a:path w="388" h="247" extrusionOk="0">
                  <a:moveTo>
                    <a:pt x="388" y="114"/>
                  </a:moveTo>
                  <a:cubicBezTo>
                    <a:pt x="384" y="22"/>
                    <a:pt x="50" y="0"/>
                    <a:pt x="0" y="114"/>
                  </a:cubicBezTo>
                  <a:cubicBezTo>
                    <a:pt x="215" y="104"/>
                    <a:pt x="303" y="247"/>
                    <a:pt x="388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5" name="Google Shape;12305;p6"/>
            <p:cNvSpPr/>
            <p:nvPr/>
          </p:nvSpPr>
          <p:spPr>
            <a:xfrm>
              <a:off x="8873991" y="3074352"/>
              <a:ext cx="25556" cy="10960"/>
            </a:xfrm>
            <a:custGeom>
              <a:avLst/>
              <a:gdLst/>
              <a:ahLst/>
              <a:cxnLst/>
              <a:rect l="l" t="t" r="r" b="b"/>
              <a:pathLst>
                <a:path w="716" h="364" extrusionOk="0">
                  <a:moveTo>
                    <a:pt x="439" y="364"/>
                  </a:moveTo>
                  <a:cubicBezTo>
                    <a:pt x="500" y="240"/>
                    <a:pt x="715" y="191"/>
                    <a:pt x="632" y="1"/>
                  </a:cubicBezTo>
                  <a:lnTo>
                    <a:pt x="54" y="1"/>
                  </a:lnTo>
                  <a:cubicBezTo>
                    <a:pt x="0" y="207"/>
                    <a:pt x="102" y="341"/>
                    <a:pt x="439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6" name="Google Shape;12306;p6"/>
            <p:cNvSpPr/>
            <p:nvPr/>
          </p:nvSpPr>
          <p:spPr>
            <a:xfrm>
              <a:off x="6246251" y="3076278"/>
              <a:ext cx="21023" cy="9033"/>
            </a:xfrm>
            <a:custGeom>
              <a:avLst/>
              <a:gdLst/>
              <a:ahLst/>
              <a:cxnLst/>
              <a:rect l="l" t="t" r="r" b="b"/>
              <a:pathLst>
                <a:path w="589" h="300" extrusionOk="0">
                  <a:moveTo>
                    <a:pt x="394" y="300"/>
                  </a:moveTo>
                  <a:cubicBezTo>
                    <a:pt x="394" y="208"/>
                    <a:pt x="549" y="193"/>
                    <a:pt x="588" y="117"/>
                  </a:cubicBezTo>
                  <a:cubicBezTo>
                    <a:pt x="339" y="113"/>
                    <a:pt x="321" y="1"/>
                    <a:pt x="9" y="25"/>
                  </a:cubicBezTo>
                  <a:cubicBezTo>
                    <a:pt x="1" y="185"/>
                    <a:pt x="157" y="259"/>
                    <a:pt x="394" y="30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7" name="Google Shape;12307;p6"/>
            <p:cNvSpPr/>
            <p:nvPr/>
          </p:nvSpPr>
          <p:spPr>
            <a:xfrm>
              <a:off x="8569504" y="307904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99" y="119"/>
                  </a:moveTo>
                  <a:cubicBezTo>
                    <a:pt x="155" y="141"/>
                    <a:pt x="394" y="74"/>
                    <a:pt x="293" y="27"/>
                  </a:cubicBezTo>
                  <a:cubicBezTo>
                    <a:pt x="240" y="0"/>
                    <a:pt x="1" y="69"/>
                    <a:pt x="99" y="11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8" name="Google Shape;12308;p6"/>
            <p:cNvSpPr/>
            <p:nvPr/>
          </p:nvSpPr>
          <p:spPr>
            <a:xfrm>
              <a:off x="4956990" y="3070678"/>
              <a:ext cx="39761" cy="15778"/>
            </a:xfrm>
            <a:custGeom>
              <a:avLst/>
              <a:gdLst/>
              <a:ahLst/>
              <a:cxnLst/>
              <a:rect l="l" t="t" r="r" b="b"/>
              <a:pathLst>
                <a:path w="1114" h="524" extrusionOk="0">
                  <a:moveTo>
                    <a:pt x="648" y="303"/>
                  </a:moveTo>
                  <a:cubicBezTo>
                    <a:pt x="1114" y="0"/>
                    <a:pt x="0" y="523"/>
                    <a:pt x="648" y="3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9" name="Google Shape;12309;p6"/>
            <p:cNvSpPr/>
            <p:nvPr/>
          </p:nvSpPr>
          <p:spPr>
            <a:xfrm>
              <a:off x="2743489" y="3067908"/>
              <a:ext cx="36335" cy="19030"/>
            </a:xfrm>
            <a:custGeom>
              <a:avLst/>
              <a:gdLst/>
              <a:ahLst/>
              <a:cxnLst/>
              <a:rect l="l" t="t" r="r" b="b"/>
              <a:pathLst>
                <a:path w="1018" h="632" extrusionOk="0">
                  <a:moveTo>
                    <a:pt x="760" y="489"/>
                  </a:moveTo>
                  <a:cubicBezTo>
                    <a:pt x="924" y="382"/>
                    <a:pt x="1018" y="243"/>
                    <a:pt x="954" y="33"/>
                  </a:cubicBezTo>
                  <a:cubicBezTo>
                    <a:pt x="664" y="48"/>
                    <a:pt x="245" y="1"/>
                    <a:pt x="181" y="125"/>
                  </a:cubicBezTo>
                  <a:cubicBezTo>
                    <a:pt x="695" y="95"/>
                    <a:pt x="1" y="631"/>
                    <a:pt x="760" y="48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0" name="Google Shape;12310;p6"/>
            <p:cNvSpPr/>
            <p:nvPr/>
          </p:nvSpPr>
          <p:spPr>
            <a:xfrm>
              <a:off x="3893980" y="3063392"/>
              <a:ext cx="37905" cy="18849"/>
            </a:xfrm>
            <a:custGeom>
              <a:avLst/>
              <a:gdLst/>
              <a:ahLst/>
              <a:cxnLst/>
              <a:rect l="l" t="t" r="r" b="b"/>
              <a:pathLst>
                <a:path w="1062" h="626" extrusionOk="0">
                  <a:moveTo>
                    <a:pt x="732" y="545"/>
                  </a:moveTo>
                  <a:cubicBezTo>
                    <a:pt x="1062" y="392"/>
                    <a:pt x="619" y="138"/>
                    <a:pt x="347" y="1"/>
                  </a:cubicBezTo>
                  <a:cubicBezTo>
                    <a:pt x="48" y="140"/>
                    <a:pt x="1" y="626"/>
                    <a:pt x="732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1" name="Google Shape;12311;p6"/>
            <p:cNvSpPr/>
            <p:nvPr/>
          </p:nvSpPr>
          <p:spPr>
            <a:xfrm>
              <a:off x="2784249" y="3071250"/>
              <a:ext cx="7067" cy="6203"/>
            </a:xfrm>
            <a:custGeom>
              <a:avLst/>
              <a:gdLst/>
              <a:ahLst/>
              <a:cxnLst/>
              <a:rect l="l" t="t" r="r" b="b"/>
              <a:pathLst>
                <a:path w="198" h="206" extrusionOk="0">
                  <a:moveTo>
                    <a:pt x="5" y="104"/>
                  </a:moveTo>
                  <a:cubicBezTo>
                    <a:pt x="1" y="153"/>
                    <a:pt x="161" y="206"/>
                    <a:pt x="198" y="104"/>
                  </a:cubicBezTo>
                  <a:cubicBezTo>
                    <a:pt x="198" y="53"/>
                    <a:pt x="40" y="1"/>
                    <a:pt x="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2" name="Google Shape;12312;p6"/>
            <p:cNvSpPr/>
            <p:nvPr/>
          </p:nvSpPr>
          <p:spPr>
            <a:xfrm>
              <a:off x="332362" y="3060682"/>
              <a:ext cx="56751" cy="22552"/>
            </a:xfrm>
            <a:custGeom>
              <a:avLst/>
              <a:gdLst/>
              <a:ahLst/>
              <a:cxnLst/>
              <a:rect l="l" t="t" r="r" b="b"/>
              <a:pathLst>
                <a:path w="1590" h="749" extrusionOk="0">
                  <a:moveTo>
                    <a:pt x="1590" y="365"/>
                  </a:moveTo>
                  <a:cubicBezTo>
                    <a:pt x="1048" y="346"/>
                    <a:pt x="1061" y="67"/>
                    <a:pt x="624" y="0"/>
                  </a:cubicBezTo>
                  <a:cubicBezTo>
                    <a:pt x="861" y="294"/>
                    <a:pt x="1" y="70"/>
                    <a:pt x="239" y="365"/>
                  </a:cubicBezTo>
                  <a:cubicBezTo>
                    <a:pt x="962" y="279"/>
                    <a:pt x="1345" y="748"/>
                    <a:pt x="1590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3" name="Google Shape;12313;p6"/>
            <p:cNvSpPr/>
            <p:nvPr/>
          </p:nvSpPr>
          <p:spPr>
            <a:xfrm>
              <a:off x="3276404" y="3070889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5" y="26"/>
                  </a:moveTo>
                  <a:cubicBezTo>
                    <a:pt x="238" y="1"/>
                    <a:pt x="0" y="67"/>
                    <a:pt x="99" y="117"/>
                  </a:cubicBezTo>
                  <a:cubicBezTo>
                    <a:pt x="153" y="141"/>
                    <a:pt x="392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4" name="Google Shape;12314;p6"/>
            <p:cNvSpPr/>
            <p:nvPr/>
          </p:nvSpPr>
          <p:spPr>
            <a:xfrm>
              <a:off x="2096075" y="3068360"/>
              <a:ext cx="13742" cy="6684"/>
            </a:xfrm>
            <a:custGeom>
              <a:avLst/>
              <a:gdLst/>
              <a:ahLst/>
              <a:cxnLst/>
              <a:rect l="l" t="t" r="r" b="b"/>
              <a:pathLst>
                <a:path w="385" h="222" extrusionOk="0">
                  <a:moveTo>
                    <a:pt x="385" y="110"/>
                  </a:moveTo>
                  <a:cubicBezTo>
                    <a:pt x="345" y="0"/>
                    <a:pt x="172" y="54"/>
                    <a:pt x="1" y="110"/>
                  </a:cubicBezTo>
                  <a:cubicBezTo>
                    <a:pt x="2" y="201"/>
                    <a:pt x="339" y="222"/>
                    <a:pt x="385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5" name="Google Shape;12315;p6"/>
            <p:cNvSpPr/>
            <p:nvPr/>
          </p:nvSpPr>
          <p:spPr>
            <a:xfrm>
              <a:off x="2980412" y="306540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1" y="0"/>
                    <a:pt x="0" y="69"/>
                    <a:pt x="101" y="116"/>
                  </a:cubicBezTo>
                  <a:cubicBezTo>
                    <a:pt x="154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6" name="Google Shape;12316;p6"/>
            <p:cNvSpPr/>
            <p:nvPr/>
          </p:nvSpPr>
          <p:spPr>
            <a:xfrm>
              <a:off x="5627033" y="3062971"/>
              <a:ext cx="20773" cy="3673"/>
            </a:xfrm>
            <a:custGeom>
              <a:avLst/>
              <a:gdLst/>
              <a:ahLst/>
              <a:cxnLst/>
              <a:rect l="l" t="t" r="r" b="b"/>
              <a:pathLst>
                <a:path w="582" h="122" extrusionOk="0">
                  <a:moveTo>
                    <a:pt x="581" y="15"/>
                  </a:moveTo>
                  <a:cubicBezTo>
                    <a:pt x="354" y="28"/>
                    <a:pt x="35" y="0"/>
                    <a:pt x="1" y="106"/>
                  </a:cubicBezTo>
                  <a:cubicBezTo>
                    <a:pt x="229" y="93"/>
                    <a:pt x="550" y="122"/>
                    <a:pt x="581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7" name="Google Shape;12317;p6"/>
            <p:cNvSpPr/>
            <p:nvPr/>
          </p:nvSpPr>
          <p:spPr>
            <a:xfrm>
              <a:off x="2894501" y="3060682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7" y="0"/>
                  </a:moveTo>
                  <a:cubicBezTo>
                    <a:pt x="238" y="20"/>
                    <a:pt x="8" y="4"/>
                    <a:pt x="0" y="92"/>
                  </a:cubicBezTo>
                  <a:cubicBezTo>
                    <a:pt x="149" y="71"/>
                    <a:pt x="381" y="88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8" name="Google Shape;12318;p6"/>
            <p:cNvSpPr/>
            <p:nvPr/>
          </p:nvSpPr>
          <p:spPr>
            <a:xfrm>
              <a:off x="8881915" y="3049663"/>
              <a:ext cx="14634" cy="9605"/>
            </a:xfrm>
            <a:custGeom>
              <a:avLst/>
              <a:gdLst/>
              <a:ahLst/>
              <a:cxnLst/>
              <a:rect l="l" t="t" r="r" b="b"/>
              <a:pathLst>
                <a:path w="410" h="319" extrusionOk="0">
                  <a:moveTo>
                    <a:pt x="410" y="275"/>
                  </a:moveTo>
                  <a:lnTo>
                    <a:pt x="410" y="92"/>
                  </a:lnTo>
                  <a:cubicBezTo>
                    <a:pt x="217" y="92"/>
                    <a:pt x="181" y="19"/>
                    <a:pt x="25" y="1"/>
                  </a:cubicBezTo>
                  <a:cubicBezTo>
                    <a:pt x="44" y="146"/>
                    <a:pt x="0" y="318"/>
                    <a:pt x="410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9" name="Google Shape;12319;p6"/>
            <p:cNvSpPr/>
            <p:nvPr/>
          </p:nvSpPr>
          <p:spPr>
            <a:xfrm>
              <a:off x="5506609" y="3054420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91" y="27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2" y="143"/>
                    <a:pt x="389" y="75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0" name="Google Shape;12320;p6"/>
            <p:cNvSpPr/>
            <p:nvPr/>
          </p:nvSpPr>
          <p:spPr>
            <a:xfrm>
              <a:off x="2105676" y="3049723"/>
              <a:ext cx="29518" cy="9846"/>
            </a:xfrm>
            <a:custGeom>
              <a:avLst/>
              <a:gdLst/>
              <a:ahLst/>
              <a:cxnLst/>
              <a:rect l="l" t="t" r="r" b="b"/>
              <a:pathLst>
                <a:path w="827" h="327" extrusionOk="0">
                  <a:moveTo>
                    <a:pt x="695" y="273"/>
                  </a:moveTo>
                  <a:cubicBezTo>
                    <a:pt x="827" y="28"/>
                    <a:pt x="294" y="98"/>
                    <a:pt x="116" y="0"/>
                  </a:cubicBezTo>
                  <a:cubicBezTo>
                    <a:pt x="1" y="238"/>
                    <a:pt x="195" y="327"/>
                    <a:pt x="69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1" name="Google Shape;12321;p6"/>
            <p:cNvSpPr/>
            <p:nvPr/>
          </p:nvSpPr>
          <p:spPr>
            <a:xfrm>
              <a:off x="8566149" y="3047043"/>
              <a:ext cx="34443" cy="8943"/>
            </a:xfrm>
            <a:custGeom>
              <a:avLst/>
              <a:gdLst/>
              <a:ahLst/>
              <a:cxnLst/>
              <a:rect l="l" t="t" r="r" b="b"/>
              <a:pathLst>
                <a:path w="965" h="297" extrusionOk="0">
                  <a:moveTo>
                    <a:pt x="193" y="272"/>
                  </a:moveTo>
                  <a:cubicBezTo>
                    <a:pt x="634" y="297"/>
                    <a:pt x="918" y="250"/>
                    <a:pt x="964" y="89"/>
                  </a:cubicBezTo>
                  <a:cubicBezTo>
                    <a:pt x="625" y="109"/>
                    <a:pt x="1" y="1"/>
                    <a:pt x="193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2" name="Google Shape;12322;p6"/>
            <p:cNvSpPr/>
            <p:nvPr/>
          </p:nvSpPr>
          <p:spPr>
            <a:xfrm>
              <a:off x="2658507" y="3044303"/>
              <a:ext cx="17703" cy="10960"/>
            </a:xfrm>
            <a:custGeom>
              <a:avLst/>
              <a:gdLst/>
              <a:ahLst/>
              <a:cxnLst/>
              <a:rect l="l" t="t" r="r" b="b"/>
              <a:pathLst>
                <a:path w="496" h="364" extrusionOk="0">
                  <a:moveTo>
                    <a:pt x="443" y="363"/>
                  </a:moveTo>
                  <a:cubicBezTo>
                    <a:pt x="496" y="155"/>
                    <a:pt x="395" y="22"/>
                    <a:pt x="57" y="0"/>
                  </a:cubicBezTo>
                  <a:cubicBezTo>
                    <a:pt x="1" y="205"/>
                    <a:pt x="103" y="341"/>
                    <a:pt x="443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3" name="Google Shape;12323;p6"/>
            <p:cNvSpPr/>
            <p:nvPr/>
          </p:nvSpPr>
          <p:spPr>
            <a:xfrm>
              <a:off x="7000170" y="304900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99" y="116"/>
                  </a:moveTo>
                  <a:cubicBezTo>
                    <a:pt x="155" y="142"/>
                    <a:pt x="392" y="73"/>
                    <a:pt x="293" y="24"/>
                  </a:cubicBezTo>
                  <a:cubicBezTo>
                    <a:pt x="238" y="1"/>
                    <a:pt x="1" y="69"/>
                    <a:pt x="9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4" name="Google Shape;12324;p6"/>
            <p:cNvSpPr/>
            <p:nvPr/>
          </p:nvSpPr>
          <p:spPr>
            <a:xfrm>
              <a:off x="2285206" y="3049060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4" y="22"/>
                  </a:moveTo>
                  <a:cubicBezTo>
                    <a:pt x="242" y="0"/>
                    <a:pt x="0" y="68"/>
                    <a:pt x="101" y="114"/>
                  </a:cubicBezTo>
                  <a:cubicBezTo>
                    <a:pt x="155" y="140"/>
                    <a:pt x="393" y="71"/>
                    <a:pt x="294" y="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5" name="Google Shape;12325;p6"/>
            <p:cNvSpPr/>
            <p:nvPr/>
          </p:nvSpPr>
          <p:spPr>
            <a:xfrm>
              <a:off x="7367689" y="3038823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10" y="274"/>
                  </a:moveTo>
                  <a:cubicBezTo>
                    <a:pt x="421" y="157"/>
                    <a:pt x="656" y="146"/>
                    <a:pt x="602" y="1"/>
                  </a:cubicBezTo>
                  <a:lnTo>
                    <a:pt x="217" y="1"/>
                  </a:lnTo>
                  <a:cubicBezTo>
                    <a:pt x="0" y="131"/>
                    <a:pt x="7" y="221"/>
                    <a:pt x="410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6" name="Google Shape;12326;p6"/>
            <p:cNvSpPr/>
            <p:nvPr/>
          </p:nvSpPr>
          <p:spPr>
            <a:xfrm>
              <a:off x="1953664" y="3029580"/>
              <a:ext cx="46400" cy="9274"/>
            </a:xfrm>
            <a:custGeom>
              <a:avLst/>
              <a:gdLst/>
              <a:ahLst/>
              <a:cxnLst/>
              <a:rect l="l" t="t" r="r" b="b"/>
              <a:pathLst>
                <a:path w="1300" h="308" extrusionOk="0">
                  <a:moveTo>
                    <a:pt x="712" y="308"/>
                  </a:moveTo>
                  <a:cubicBezTo>
                    <a:pt x="1299" y="1"/>
                    <a:pt x="0" y="32"/>
                    <a:pt x="712" y="3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7" name="Google Shape;12327;p6"/>
            <p:cNvSpPr/>
            <p:nvPr/>
          </p:nvSpPr>
          <p:spPr>
            <a:xfrm>
              <a:off x="8894157" y="3021421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48" y="306"/>
                  </a:moveTo>
                  <a:cubicBezTo>
                    <a:pt x="1114" y="0"/>
                    <a:pt x="0" y="525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8" name="Google Shape;12328;p6"/>
            <p:cNvSpPr/>
            <p:nvPr/>
          </p:nvSpPr>
          <p:spPr>
            <a:xfrm>
              <a:off x="8018815" y="3029881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2" y="115"/>
                  </a:moveTo>
                  <a:cubicBezTo>
                    <a:pt x="157" y="140"/>
                    <a:pt x="394" y="71"/>
                    <a:pt x="294" y="24"/>
                  </a:cubicBezTo>
                  <a:cubicBezTo>
                    <a:pt x="242" y="0"/>
                    <a:pt x="1" y="67"/>
                    <a:pt x="102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9" name="Google Shape;12329;p6"/>
            <p:cNvSpPr/>
            <p:nvPr/>
          </p:nvSpPr>
          <p:spPr>
            <a:xfrm>
              <a:off x="5014490" y="3027864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0" y="182"/>
                  </a:moveTo>
                  <a:lnTo>
                    <a:pt x="388" y="182"/>
                  </a:lnTo>
                  <a:lnTo>
                    <a:pt x="388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0" name="Google Shape;12330;p6"/>
            <p:cNvSpPr/>
            <p:nvPr/>
          </p:nvSpPr>
          <p:spPr>
            <a:xfrm>
              <a:off x="2873907" y="3027262"/>
              <a:ext cx="13813" cy="6835"/>
            </a:xfrm>
            <a:custGeom>
              <a:avLst/>
              <a:gdLst/>
              <a:ahLst/>
              <a:cxnLst/>
              <a:rect l="l" t="t" r="r" b="b"/>
              <a:pathLst>
                <a:path w="387" h="227" extrusionOk="0">
                  <a:moveTo>
                    <a:pt x="0" y="112"/>
                  </a:moveTo>
                  <a:cubicBezTo>
                    <a:pt x="2" y="203"/>
                    <a:pt x="338" y="227"/>
                    <a:pt x="387" y="112"/>
                  </a:cubicBezTo>
                  <a:cubicBezTo>
                    <a:pt x="344" y="1"/>
                    <a:pt x="171" y="56"/>
                    <a:pt x="0" y="1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1" name="Google Shape;12331;p6"/>
            <p:cNvSpPr/>
            <p:nvPr/>
          </p:nvSpPr>
          <p:spPr>
            <a:xfrm>
              <a:off x="6763890" y="3017477"/>
              <a:ext cx="26448" cy="15296"/>
            </a:xfrm>
            <a:custGeom>
              <a:avLst/>
              <a:gdLst/>
              <a:ahLst/>
              <a:cxnLst/>
              <a:rect l="l" t="t" r="r" b="b"/>
              <a:pathLst>
                <a:path w="741" h="508" extrusionOk="0">
                  <a:moveTo>
                    <a:pt x="740" y="437"/>
                  </a:moveTo>
                  <a:lnTo>
                    <a:pt x="740" y="75"/>
                  </a:lnTo>
                  <a:cubicBezTo>
                    <a:pt x="0" y="1"/>
                    <a:pt x="0" y="507"/>
                    <a:pt x="740" y="43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2" name="Google Shape;12332;p6"/>
            <p:cNvSpPr/>
            <p:nvPr/>
          </p:nvSpPr>
          <p:spPr>
            <a:xfrm>
              <a:off x="2729284" y="3024763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4"/>
                  </a:moveTo>
                  <a:cubicBezTo>
                    <a:pt x="195" y="53"/>
                    <a:pt x="37" y="0"/>
                    <a:pt x="1" y="104"/>
                  </a:cubicBezTo>
                  <a:cubicBezTo>
                    <a:pt x="1" y="154"/>
                    <a:pt x="157" y="207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3" name="Google Shape;12333;p6"/>
            <p:cNvSpPr/>
            <p:nvPr/>
          </p:nvSpPr>
          <p:spPr>
            <a:xfrm>
              <a:off x="4126619" y="3022023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2" y="104"/>
                  </a:moveTo>
                  <a:cubicBezTo>
                    <a:pt x="193" y="55"/>
                    <a:pt x="37" y="0"/>
                    <a:pt x="2" y="104"/>
                  </a:cubicBezTo>
                  <a:cubicBezTo>
                    <a:pt x="0" y="154"/>
                    <a:pt x="154" y="208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4" name="Google Shape;12334;p6"/>
            <p:cNvSpPr/>
            <p:nvPr/>
          </p:nvSpPr>
          <p:spPr>
            <a:xfrm>
              <a:off x="2660506" y="3016904"/>
              <a:ext cx="22629" cy="11743"/>
            </a:xfrm>
            <a:custGeom>
              <a:avLst/>
              <a:gdLst/>
              <a:ahLst/>
              <a:cxnLst/>
              <a:rect l="l" t="t" r="r" b="b"/>
              <a:pathLst>
                <a:path w="634" h="390" extrusionOk="0">
                  <a:moveTo>
                    <a:pt x="194" y="0"/>
                  </a:moveTo>
                  <a:cubicBezTo>
                    <a:pt x="203" y="127"/>
                    <a:pt x="104" y="201"/>
                    <a:pt x="1" y="273"/>
                  </a:cubicBezTo>
                  <a:cubicBezTo>
                    <a:pt x="246" y="277"/>
                    <a:pt x="267" y="389"/>
                    <a:pt x="577" y="363"/>
                  </a:cubicBezTo>
                  <a:cubicBezTo>
                    <a:pt x="634" y="157"/>
                    <a:pt x="531" y="24"/>
                    <a:pt x="1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5" name="Google Shape;12335;p6"/>
            <p:cNvSpPr/>
            <p:nvPr/>
          </p:nvSpPr>
          <p:spPr>
            <a:xfrm>
              <a:off x="2546791" y="302169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2" y="24"/>
                  </a:moveTo>
                  <a:cubicBezTo>
                    <a:pt x="241" y="1"/>
                    <a:pt x="1" y="68"/>
                    <a:pt x="100" y="115"/>
                  </a:cubicBezTo>
                  <a:cubicBezTo>
                    <a:pt x="153" y="140"/>
                    <a:pt x="393" y="72"/>
                    <a:pt x="29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6" name="Google Shape;12336;p6"/>
            <p:cNvSpPr/>
            <p:nvPr/>
          </p:nvSpPr>
          <p:spPr>
            <a:xfrm>
              <a:off x="1869003" y="3014255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1" y="182"/>
                  </a:moveTo>
                  <a:cubicBezTo>
                    <a:pt x="194" y="180"/>
                    <a:pt x="228" y="254"/>
                    <a:pt x="384" y="271"/>
                  </a:cubicBezTo>
                  <a:cubicBezTo>
                    <a:pt x="383" y="180"/>
                    <a:pt x="541" y="164"/>
                    <a:pt x="579" y="91"/>
                  </a:cubicBezTo>
                  <a:cubicBezTo>
                    <a:pt x="383" y="91"/>
                    <a:pt x="346" y="17"/>
                    <a:pt x="192" y="1"/>
                  </a:cubicBezTo>
                  <a:cubicBezTo>
                    <a:pt x="194" y="91"/>
                    <a:pt x="36" y="107"/>
                    <a:pt x="1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7" name="Google Shape;12337;p6"/>
            <p:cNvSpPr/>
            <p:nvPr/>
          </p:nvSpPr>
          <p:spPr>
            <a:xfrm>
              <a:off x="4449238" y="3011515"/>
              <a:ext cx="23486" cy="8250"/>
            </a:xfrm>
            <a:custGeom>
              <a:avLst/>
              <a:gdLst/>
              <a:ahLst/>
              <a:cxnLst/>
              <a:rect l="l" t="t" r="r" b="b"/>
              <a:pathLst>
                <a:path w="658" h="274" extrusionOk="0">
                  <a:moveTo>
                    <a:pt x="412" y="273"/>
                  </a:moveTo>
                  <a:cubicBezTo>
                    <a:pt x="422" y="155"/>
                    <a:pt x="657" y="145"/>
                    <a:pt x="604" y="0"/>
                  </a:cubicBezTo>
                  <a:lnTo>
                    <a:pt x="216" y="0"/>
                  </a:lnTo>
                  <a:cubicBezTo>
                    <a:pt x="1" y="131"/>
                    <a:pt x="10" y="220"/>
                    <a:pt x="412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8" name="Google Shape;12338;p6"/>
            <p:cNvSpPr/>
            <p:nvPr/>
          </p:nvSpPr>
          <p:spPr>
            <a:xfrm>
              <a:off x="2708690" y="301383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2"/>
                  </a:moveTo>
                  <a:cubicBezTo>
                    <a:pt x="193" y="51"/>
                    <a:pt x="36" y="1"/>
                    <a:pt x="1" y="102"/>
                  </a:cubicBezTo>
                  <a:cubicBezTo>
                    <a:pt x="1" y="153"/>
                    <a:pt x="156" y="207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9" name="Google Shape;12339;p6"/>
            <p:cNvSpPr/>
            <p:nvPr/>
          </p:nvSpPr>
          <p:spPr>
            <a:xfrm>
              <a:off x="2550325" y="301383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2"/>
                  </a:moveTo>
                  <a:cubicBezTo>
                    <a:pt x="193" y="51"/>
                    <a:pt x="36" y="1"/>
                    <a:pt x="1" y="102"/>
                  </a:cubicBezTo>
                  <a:cubicBezTo>
                    <a:pt x="1" y="153"/>
                    <a:pt x="156" y="207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0" name="Google Shape;12340;p6"/>
            <p:cNvSpPr/>
            <p:nvPr/>
          </p:nvSpPr>
          <p:spPr>
            <a:xfrm>
              <a:off x="8662517" y="3011485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385" y="0"/>
                  </a:moveTo>
                  <a:lnTo>
                    <a:pt x="0" y="0"/>
                  </a:lnTo>
                  <a:lnTo>
                    <a:pt x="0" y="180"/>
                  </a:lnTo>
                  <a:lnTo>
                    <a:pt x="385" y="18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1" name="Google Shape;12341;p6"/>
            <p:cNvSpPr/>
            <p:nvPr/>
          </p:nvSpPr>
          <p:spPr>
            <a:xfrm>
              <a:off x="2832576" y="2995678"/>
              <a:ext cx="26591" cy="15236"/>
            </a:xfrm>
            <a:custGeom>
              <a:avLst/>
              <a:gdLst/>
              <a:ahLst/>
              <a:cxnLst/>
              <a:rect l="l" t="t" r="r" b="b"/>
              <a:pathLst>
                <a:path w="745" h="506" extrusionOk="0">
                  <a:moveTo>
                    <a:pt x="1" y="71"/>
                  </a:moveTo>
                  <a:lnTo>
                    <a:pt x="1" y="434"/>
                  </a:lnTo>
                  <a:cubicBezTo>
                    <a:pt x="745" y="506"/>
                    <a:pt x="745" y="0"/>
                    <a:pt x="1" y="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2" name="Google Shape;12342;p6"/>
            <p:cNvSpPr/>
            <p:nvPr/>
          </p:nvSpPr>
          <p:spPr>
            <a:xfrm>
              <a:off x="2912847" y="2987428"/>
              <a:ext cx="37156" cy="15868"/>
            </a:xfrm>
            <a:custGeom>
              <a:avLst/>
              <a:gdLst/>
              <a:ahLst/>
              <a:cxnLst/>
              <a:rect l="l" t="t" r="r" b="b"/>
              <a:pathLst>
                <a:path w="1041" h="527" extrusionOk="0">
                  <a:moveTo>
                    <a:pt x="836" y="526"/>
                  </a:moveTo>
                  <a:cubicBezTo>
                    <a:pt x="1041" y="0"/>
                    <a:pt x="1" y="489"/>
                    <a:pt x="836" y="5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3" name="Google Shape;12343;p6"/>
            <p:cNvSpPr/>
            <p:nvPr/>
          </p:nvSpPr>
          <p:spPr>
            <a:xfrm>
              <a:off x="7871051" y="2985080"/>
              <a:ext cx="34372" cy="16259"/>
            </a:xfrm>
            <a:custGeom>
              <a:avLst/>
              <a:gdLst/>
              <a:ahLst/>
              <a:cxnLst/>
              <a:rect l="l" t="t" r="r" b="b"/>
              <a:pathLst>
                <a:path w="963" h="540" extrusionOk="0">
                  <a:moveTo>
                    <a:pt x="0" y="423"/>
                  </a:moveTo>
                  <a:cubicBezTo>
                    <a:pt x="251" y="539"/>
                    <a:pt x="709" y="539"/>
                    <a:pt x="962" y="423"/>
                  </a:cubicBezTo>
                  <a:cubicBezTo>
                    <a:pt x="960" y="0"/>
                    <a:pt x="3" y="0"/>
                    <a:pt x="0" y="42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4" name="Google Shape;12344;p6"/>
            <p:cNvSpPr/>
            <p:nvPr/>
          </p:nvSpPr>
          <p:spPr>
            <a:xfrm>
              <a:off x="7733351" y="2997786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2"/>
                    <a:pt x="5" y="2"/>
                    <a:pt x="1" y="91"/>
                  </a:cubicBezTo>
                  <a:cubicBezTo>
                    <a:pt x="148" y="73"/>
                    <a:pt x="381" y="88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5" name="Google Shape;12345;p6"/>
            <p:cNvSpPr/>
            <p:nvPr/>
          </p:nvSpPr>
          <p:spPr>
            <a:xfrm>
              <a:off x="8455183" y="2992336"/>
              <a:ext cx="21558" cy="6444"/>
            </a:xfrm>
            <a:custGeom>
              <a:avLst/>
              <a:gdLst/>
              <a:ahLst/>
              <a:cxnLst/>
              <a:rect l="l" t="t" r="r" b="b"/>
              <a:pathLst>
                <a:path w="604" h="214" extrusionOk="0">
                  <a:moveTo>
                    <a:pt x="604" y="182"/>
                  </a:moveTo>
                  <a:lnTo>
                    <a:pt x="604" y="0"/>
                  </a:lnTo>
                  <a:lnTo>
                    <a:pt x="25" y="0"/>
                  </a:lnTo>
                  <a:cubicBezTo>
                    <a:pt x="0" y="164"/>
                    <a:pt x="215" y="213"/>
                    <a:pt x="604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6" name="Google Shape;12346;p6"/>
            <p:cNvSpPr/>
            <p:nvPr/>
          </p:nvSpPr>
          <p:spPr>
            <a:xfrm>
              <a:off x="8538666" y="2985622"/>
              <a:ext cx="13813" cy="7437"/>
            </a:xfrm>
            <a:custGeom>
              <a:avLst/>
              <a:gdLst/>
              <a:ahLst/>
              <a:cxnLst/>
              <a:rect l="l" t="t" r="r" b="b"/>
              <a:pathLst>
                <a:path w="387" h="247" extrusionOk="0">
                  <a:moveTo>
                    <a:pt x="387" y="132"/>
                  </a:moveTo>
                  <a:cubicBezTo>
                    <a:pt x="170" y="143"/>
                    <a:pt x="88" y="0"/>
                    <a:pt x="2" y="132"/>
                  </a:cubicBezTo>
                  <a:cubicBezTo>
                    <a:pt x="1" y="223"/>
                    <a:pt x="337" y="247"/>
                    <a:pt x="387" y="1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7" name="Google Shape;12347;p6"/>
            <p:cNvSpPr/>
            <p:nvPr/>
          </p:nvSpPr>
          <p:spPr>
            <a:xfrm>
              <a:off x="3723873" y="2986134"/>
              <a:ext cx="13884" cy="4276"/>
            </a:xfrm>
            <a:custGeom>
              <a:avLst/>
              <a:gdLst/>
              <a:ahLst/>
              <a:cxnLst/>
              <a:rect l="l" t="t" r="r" b="b"/>
              <a:pathLst>
                <a:path w="389" h="142" extrusionOk="0">
                  <a:moveTo>
                    <a:pt x="289" y="24"/>
                  </a:moveTo>
                  <a:cubicBezTo>
                    <a:pt x="238" y="0"/>
                    <a:pt x="1" y="68"/>
                    <a:pt x="99" y="115"/>
                  </a:cubicBezTo>
                  <a:cubicBezTo>
                    <a:pt x="151" y="141"/>
                    <a:pt x="389" y="72"/>
                    <a:pt x="289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8" name="Google Shape;12348;p6"/>
            <p:cNvSpPr/>
            <p:nvPr/>
          </p:nvSpPr>
          <p:spPr>
            <a:xfrm>
              <a:off x="7857202" y="2978697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9" name="Google Shape;12349;p6"/>
            <p:cNvSpPr/>
            <p:nvPr/>
          </p:nvSpPr>
          <p:spPr>
            <a:xfrm>
              <a:off x="8007786" y="2975957"/>
              <a:ext cx="21558" cy="6383"/>
            </a:xfrm>
            <a:custGeom>
              <a:avLst/>
              <a:gdLst/>
              <a:ahLst/>
              <a:cxnLst/>
              <a:rect l="l" t="t" r="r" b="b"/>
              <a:pathLst>
                <a:path w="604" h="212" extrusionOk="0">
                  <a:moveTo>
                    <a:pt x="603" y="182"/>
                  </a:moveTo>
                  <a:lnTo>
                    <a:pt x="603" y="0"/>
                  </a:lnTo>
                  <a:lnTo>
                    <a:pt x="24" y="0"/>
                  </a:lnTo>
                  <a:cubicBezTo>
                    <a:pt x="0" y="161"/>
                    <a:pt x="217" y="212"/>
                    <a:pt x="603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0" name="Google Shape;12350;p6"/>
            <p:cNvSpPr/>
            <p:nvPr/>
          </p:nvSpPr>
          <p:spPr>
            <a:xfrm>
              <a:off x="7705797" y="2970447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8" y="92"/>
                  </a:moveTo>
                  <a:cubicBezTo>
                    <a:pt x="384" y="92"/>
                    <a:pt x="350" y="17"/>
                    <a:pt x="193" y="0"/>
                  </a:cubicBezTo>
                  <a:cubicBezTo>
                    <a:pt x="195" y="92"/>
                    <a:pt x="37" y="110"/>
                    <a:pt x="0" y="181"/>
                  </a:cubicBezTo>
                  <a:cubicBezTo>
                    <a:pt x="195" y="181"/>
                    <a:pt x="229" y="255"/>
                    <a:pt x="388" y="273"/>
                  </a:cubicBezTo>
                  <a:cubicBezTo>
                    <a:pt x="383" y="181"/>
                    <a:pt x="542" y="165"/>
                    <a:pt x="578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1" name="Google Shape;12351;p6"/>
            <p:cNvSpPr/>
            <p:nvPr/>
          </p:nvSpPr>
          <p:spPr>
            <a:xfrm>
              <a:off x="7571525" y="297517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4"/>
                  </a:moveTo>
                  <a:cubicBezTo>
                    <a:pt x="238" y="0"/>
                    <a:pt x="0" y="68"/>
                    <a:pt x="99" y="116"/>
                  </a:cubicBezTo>
                  <a:cubicBezTo>
                    <a:pt x="152" y="142"/>
                    <a:pt x="392" y="73"/>
                    <a:pt x="290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2" name="Google Shape;12352;p6"/>
            <p:cNvSpPr/>
            <p:nvPr/>
          </p:nvSpPr>
          <p:spPr>
            <a:xfrm>
              <a:off x="6703856" y="2963763"/>
              <a:ext cx="31481" cy="13941"/>
            </a:xfrm>
            <a:custGeom>
              <a:avLst/>
              <a:gdLst/>
              <a:ahLst/>
              <a:cxnLst/>
              <a:rect l="l" t="t" r="r" b="b"/>
              <a:pathLst>
                <a:path w="882" h="463" extrusionOk="0">
                  <a:moveTo>
                    <a:pt x="690" y="403"/>
                  </a:moveTo>
                  <a:cubicBezTo>
                    <a:pt x="703" y="403"/>
                    <a:pt x="678" y="320"/>
                    <a:pt x="690" y="314"/>
                  </a:cubicBezTo>
                  <a:cubicBezTo>
                    <a:pt x="710" y="302"/>
                    <a:pt x="872" y="126"/>
                    <a:pt x="882" y="131"/>
                  </a:cubicBezTo>
                  <a:cubicBezTo>
                    <a:pt x="672" y="1"/>
                    <a:pt x="1" y="463"/>
                    <a:pt x="690" y="4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3" name="Google Shape;12353;p6"/>
            <p:cNvSpPr/>
            <p:nvPr/>
          </p:nvSpPr>
          <p:spPr>
            <a:xfrm>
              <a:off x="7516773" y="2961956"/>
              <a:ext cx="23878" cy="5811"/>
            </a:xfrm>
            <a:custGeom>
              <a:avLst/>
              <a:gdLst/>
              <a:ahLst/>
              <a:cxnLst/>
              <a:rect l="l" t="t" r="r" b="b"/>
              <a:pathLst>
                <a:path w="669" h="193" extrusionOk="0">
                  <a:moveTo>
                    <a:pt x="477" y="192"/>
                  </a:moveTo>
                  <a:cubicBezTo>
                    <a:pt x="476" y="101"/>
                    <a:pt x="633" y="85"/>
                    <a:pt x="669" y="11"/>
                  </a:cubicBezTo>
                  <a:cubicBezTo>
                    <a:pt x="366" y="21"/>
                    <a:pt x="0" y="0"/>
                    <a:pt x="92" y="1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4" name="Google Shape;12354;p6"/>
            <p:cNvSpPr/>
            <p:nvPr/>
          </p:nvSpPr>
          <p:spPr>
            <a:xfrm>
              <a:off x="2639840" y="2961866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2" y="104"/>
                  </a:moveTo>
                  <a:cubicBezTo>
                    <a:pt x="196" y="53"/>
                    <a:pt x="38" y="1"/>
                    <a:pt x="0" y="104"/>
                  </a:cubicBezTo>
                  <a:cubicBezTo>
                    <a:pt x="0" y="155"/>
                    <a:pt x="160" y="207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5" name="Google Shape;12355;p6"/>
            <p:cNvSpPr/>
            <p:nvPr/>
          </p:nvSpPr>
          <p:spPr>
            <a:xfrm>
              <a:off x="8724478" y="2939646"/>
              <a:ext cx="56251" cy="27972"/>
            </a:xfrm>
            <a:custGeom>
              <a:avLst/>
              <a:gdLst/>
              <a:ahLst/>
              <a:cxnLst/>
              <a:rect l="l" t="t" r="r" b="b"/>
              <a:pathLst>
                <a:path w="1576" h="929" extrusionOk="0">
                  <a:moveTo>
                    <a:pt x="1350" y="25"/>
                  </a:moveTo>
                  <a:cubicBezTo>
                    <a:pt x="337" y="0"/>
                    <a:pt x="143" y="364"/>
                    <a:pt x="0" y="751"/>
                  </a:cubicBezTo>
                  <a:cubicBezTo>
                    <a:pt x="819" y="928"/>
                    <a:pt x="1576" y="606"/>
                    <a:pt x="135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6" name="Google Shape;12356;p6"/>
            <p:cNvSpPr/>
            <p:nvPr/>
          </p:nvSpPr>
          <p:spPr>
            <a:xfrm>
              <a:off x="7864126" y="2962227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6" y="1"/>
                  </a:moveTo>
                  <a:cubicBezTo>
                    <a:pt x="236" y="21"/>
                    <a:pt x="6" y="5"/>
                    <a:pt x="1" y="92"/>
                  </a:cubicBezTo>
                  <a:cubicBezTo>
                    <a:pt x="150" y="72"/>
                    <a:pt x="379" y="89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7" name="Google Shape;12357;p6"/>
            <p:cNvSpPr/>
            <p:nvPr/>
          </p:nvSpPr>
          <p:spPr>
            <a:xfrm>
              <a:off x="2749985" y="2940369"/>
              <a:ext cx="51183" cy="19180"/>
            </a:xfrm>
            <a:custGeom>
              <a:avLst/>
              <a:gdLst/>
              <a:ahLst/>
              <a:cxnLst/>
              <a:rect l="l" t="t" r="r" b="b"/>
              <a:pathLst>
                <a:path w="1434" h="637" extrusionOk="0">
                  <a:moveTo>
                    <a:pt x="965" y="637"/>
                  </a:moveTo>
                  <a:cubicBezTo>
                    <a:pt x="1433" y="405"/>
                    <a:pt x="885" y="141"/>
                    <a:pt x="578" y="1"/>
                  </a:cubicBezTo>
                  <a:cubicBezTo>
                    <a:pt x="546" y="107"/>
                    <a:pt x="274" y="100"/>
                    <a:pt x="0" y="92"/>
                  </a:cubicBezTo>
                  <a:cubicBezTo>
                    <a:pt x="106" y="375"/>
                    <a:pt x="461" y="543"/>
                    <a:pt x="965" y="63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8" name="Google Shape;12358;p6"/>
            <p:cNvSpPr/>
            <p:nvPr/>
          </p:nvSpPr>
          <p:spPr>
            <a:xfrm>
              <a:off x="1998886" y="2951298"/>
              <a:ext cx="23450" cy="8250"/>
            </a:xfrm>
            <a:custGeom>
              <a:avLst/>
              <a:gdLst/>
              <a:ahLst/>
              <a:cxnLst/>
              <a:rect l="l" t="t" r="r" b="b"/>
              <a:pathLst>
                <a:path w="657" h="274" extrusionOk="0">
                  <a:moveTo>
                    <a:pt x="411" y="274"/>
                  </a:moveTo>
                  <a:cubicBezTo>
                    <a:pt x="420" y="159"/>
                    <a:pt x="656" y="148"/>
                    <a:pt x="603" y="1"/>
                  </a:cubicBezTo>
                  <a:lnTo>
                    <a:pt x="218" y="1"/>
                  </a:lnTo>
                  <a:cubicBezTo>
                    <a:pt x="1" y="131"/>
                    <a:pt x="9" y="224"/>
                    <a:pt x="411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9" name="Google Shape;12359;p6"/>
            <p:cNvSpPr/>
            <p:nvPr/>
          </p:nvSpPr>
          <p:spPr>
            <a:xfrm>
              <a:off x="5533984" y="2945096"/>
              <a:ext cx="14206" cy="4246"/>
            </a:xfrm>
            <a:custGeom>
              <a:avLst/>
              <a:gdLst/>
              <a:ahLst/>
              <a:cxnLst/>
              <a:rect l="l" t="t" r="r" b="b"/>
              <a:pathLst>
                <a:path w="398" h="141" extrusionOk="0">
                  <a:moveTo>
                    <a:pt x="103" y="117"/>
                  </a:moveTo>
                  <a:cubicBezTo>
                    <a:pt x="156" y="140"/>
                    <a:pt x="398" y="72"/>
                    <a:pt x="295" y="25"/>
                  </a:cubicBezTo>
                  <a:cubicBezTo>
                    <a:pt x="242" y="0"/>
                    <a:pt x="1" y="68"/>
                    <a:pt x="103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0" name="Google Shape;12360;p6"/>
            <p:cNvSpPr/>
            <p:nvPr/>
          </p:nvSpPr>
          <p:spPr>
            <a:xfrm>
              <a:off x="1603849" y="2945096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5" y="140"/>
                    <a:pt x="391" y="72"/>
                    <a:pt x="293" y="25"/>
                  </a:cubicBezTo>
                  <a:cubicBezTo>
                    <a:pt x="240" y="0"/>
                    <a:pt x="1" y="68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1" name="Google Shape;12361;p6"/>
            <p:cNvSpPr/>
            <p:nvPr/>
          </p:nvSpPr>
          <p:spPr>
            <a:xfrm>
              <a:off x="7770971" y="293690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6" y="142"/>
                    <a:pt x="393" y="71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2" name="Google Shape;12362;p6"/>
            <p:cNvSpPr/>
            <p:nvPr/>
          </p:nvSpPr>
          <p:spPr>
            <a:xfrm>
              <a:off x="4234266" y="2928476"/>
              <a:ext cx="39761" cy="15868"/>
            </a:xfrm>
            <a:custGeom>
              <a:avLst/>
              <a:gdLst/>
              <a:ahLst/>
              <a:cxnLst/>
              <a:rect l="l" t="t" r="r" b="b"/>
              <a:pathLst>
                <a:path w="1114" h="527" extrusionOk="0">
                  <a:moveTo>
                    <a:pt x="650" y="306"/>
                  </a:moveTo>
                  <a:cubicBezTo>
                    <a:pt x="1113" y="0"/>
                    <a:pt x="1" y="526"/>
                    <a:pt x="650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3" name="Google Shape;12363;p6"/>
            <p:cNvSpPr/>
            <p:nvPr/>
          </p:nvSpPr>
          <p:spPr>
            <a:xfrm>
              <a:off x="943728" y="2925435"/>
              <a:ext cx="31802" cy="16139"/>
            </a:xfrm>
            <a:custGeom>
              <a:avLst/>
              <a:gdLst/>
              <a:ahLst/>
              <a:cxnLst/>
              <a:rect l="l" t="t" r="r" b="b"/>
              <a:pathLst>
                <a:path w="891" h="536" extrusionOk="0">
                  <a:moveTo>
                    <a:pt x="853" y="497"/>
                  </a:moveTo>
                  <a:cubicBezTo>
                    <a:pt x="891" y="236"/>
                    <a:pt x="878" y="1"/>
                    <a:pt x="273" y="43"/>
                  </a:cubicBezTo>
                  <a:cubicBezTo>
                    <a:pt x="216" y="165"/>
                    <a:pt x="1" y="216"/>
                    <a:pt x="81" y="407"/>
                  </a:cubicBezTo>
                  <a:cubicBezTo>
                    <a:pt x="340" y="434"/>
                    <a:pt x="451" y="536"/>
                    <a:pt x="853" y="4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4" name="Google Shape;12364;p6"/>
            <p:cNvSpPr/>
            <p:nvPr/>
          </p:nvSpPr>
          <p:spPr>
            <a:xfrm>
              <a:off x="870952" y="2923990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1" y="182"/>
                  </a:moveTo>
                  <a:lnTo>
                    <a:pt x="386" y="182"/>
                  </a:lnTo>
                  <a:lnTo>
                    <a:pt x="386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5" name="Google Shape;12365;p6"/>
            <p:cNvSpPr/>
            <p:nvPr/>
          </p:nvSpPr>
          <p:spPr>
            <a:xfrm>
              <a:off x="8366560" y="2915770"/>
              <a:ext cx="22593" cy="11713"/>
            </a:xfrm>
            <a:custGeom>
              <a:avLst/>
              <a:gdLst/>
              <a:ahLst/>
              <a:cxnLst/>
              <a:rect l="l" t="t" r="r" b="b"/>
              <a:pathLst>
                <a:path w="633" h="389" extrusionOk="0">
                  <a:moveTo>
                    <a:pt x="193" y="1"/>
                  </a:moveTo>
                  <a:cubicBezTo>
                    <a:pt x="203" y="125"/>
                    <a:pt x="104" y="199"/>
                    <a:pt x="1" y="272"/>
                  </a:cubicBezTo>
                  <a:cubicBezTo>
                    <a:pt x="249" y="277"/>
                    <a:pt x="270" y="388"/>
                    <a:pt x="578" y="364"/>
                  </a:cubicBezTo>
                  <a:cubicBezTo>
                    <a:pt x="632" y="159"/>
                    <a:pt x="532" y="23"/>
                    <a:pt x="1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6" name="Google Shape;12366;p6"/>
            <p:cNvSpPr/>
            <p:nvPr/>
          </p:nvSpPr>
          <p:spPr>
            <a:xfrm>
              <a:off x="7185731" y="2915770"/>
              <a:ext cx="31374" cy="13489"/>
            </a:xfrm>
            <a:custGeom>
              <a:avLst/>
              <a:gdLst/>
              <a:ahLst/>
              <a:cxnLst/>
              <a:rect l="l" t="t" r="r" b="b"/>
              <a:pathLst>
                <a:path w="879" h="448" extrusionOk="0">
                  <a:moveTo>
                    <a:pt x="878" y="181"/>
                  </a:moveTo>
                  <a:cubicBezTo>
                    <a:pt x="624" y="181"/>
                    <a:pt x="706" y="23"/>
                    <a:pt x="493" y="1"/>
                  </a:cubicBezTo>
                  <a:cubicBezTo>
                    <a:pt x="477" y="143"/>
                    <a:pt x="1" y="71"/>
                    <a:pt x="107" y="272"/>
                  </a:cubicBezTo>
                  <a:cubicBezTo>
                    <a:pt x="594" y="284"/>
                    <a:pt x="712" y="447"/>
                    <a:pt x="878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7" name="Google Shape;12367;p6"/>
            <p:cNvSpPr/>
            <p:nvPr/>
          </p:nvSpPr>
          <p:spPr>
            <a:xfrm>
              <a:off x="3747965" y="2920888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2"/>
                  </a:moveTo>
                  <a:cubicBezTo>
                    <a:pt x="197" y="53"/>
                    <a:pt x="39" y="0"/>
                    <a:pt x="5" y="102"/>
                  </a:cubicBezTo>
                  <a:cubicBezTo>
                    <a:pt x="1" y="153"/>
                    <a:pt x="160" y="207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8" name="Google Shape;12368;p6"/>
            <p:cNvSpPr/>
            <p:nvPr/>
          </p:nvSpPr>
          <p:spPr>
            <a:xfrm>
              <a:off x="3331191" y="2909086"/>
              <a:ext cx="31445" cy="13911"/>
            </a:xfrm>
            <a:custGeom>
              <a:avLst/>
              <a:gdLst/>
              <a:ahLst/>
              <a:cxnLst/>
              <a:rect l="l" t="t" r="r" b="b"/>
              <a:pathLst>
                <a:path w="881" h="462" extrusionOk="0">
                  <a:moveTo>
                    <a:pt x="687" y="314"/>
                  </a:moveTo>
                  <a:cubicBezTo>
                    <a:pt x="705" y="302"/>
                    <a:pt x="872" y="126"/>
                    <a:pt x="880" y="131"/>
                  </a:cubicBezTo>
                  <a:cubicBezTo>
                    <a:pt x="671" y="1"/>
                    <a:pt x="0" y="462"/>
                    <a:pt x="687" y="403"/>
                  </a:cubicBezTo>
                  <a:cubicBezTo>
                    <a:pt x="697" y="403"/>
                    <a:pt x="676" y="321"/>
                    <a:pt x="687" y="3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9" name="Google Shape;12369;p6"/>
            <p:cNvSpPr/>
            <p:nvPr/>
          </p:nvSpPr>
          <p:spPr>
            <a:xfrm>
              <a:off x="4828642" y="2910320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0" name="Google Shape;12370;p6"/>
            <p:cNvSpPr/>
            <p:nvPr/>
          </p:nvSpPr>
          <p:spPr>
            <a:xfrm>
              <a:off x="3892552" y="2907219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3"/>
                  </a:moveTo>
                  <a:cubicBezTo>
                    <a:pt x="192" y="52"/>
                    <a:pt x="38" y="0"/>
                    <a:pt x="0" y="103"/>
                  </a:cubicBezTo>
                  <a:cubicBezTo>
                    <a:pt x="0" y="154"/>
                    <a:pt x="158" y="206"/>
                    <a:pt x="19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1" name="Google Shape;12371;p6"/>
            <p:cNvSpPr/>
            <p:nvPr/>
          </p:nvSpPr>
          <p:spPr>
            <a:xfrm>
              <a:off x="2385179" y="2910320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7" y="21"/>
                    <a:pt x="6" y="2"/>
                    <a:pt x="0" y="90"/>
                  </a:cubicBezTo>
                  <a:cubicBezTo>
                    <a:pt x="149" y="71"/>
                    <a:pt x="379" y="88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2" name="Google Shape;12372;p6"/>
            <p:cNvSpPr/>
            <p:nvPr/>
          </p:nvSpPr>
          <p:spPr>
            <a:xfrm>
              <a:off x="5465171" y="2906828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38" y="0"/>
                    <a:pt x="1" y="69"/>
                    <a:pt x="101" y="116"/>
                  </a:cubicBezTo>
                  <a:cubicBezTo>
                    <a:pt x="156" y="141"/>
                    <a:pt x="395" y="73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3" name="Google Shape;12373;p6"/>
            <p:cNvSpPr/>
            <p:nvPr/>
          </p:nvSpPr>
          <p:spPr>
            <a:xfrm>
              <a:off x="6687081" y="2904841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5" y="1"/>
                  </a:moveTo>
                  <a:cubicBezTo>
                    <a:pt x="236" y="22"/>
                    <a:pt x="6" y="2"/>
                    <a:pt x="1" y="92"/>
                  </a:cubicBezTo>
                  <a:cubicBezTo>
                    <a:pt x="151" y="71"/>
                    <a:pt x="379" y="90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4" name="Google Shape;12374;p6"/>
            <p:cNvSpPr/>
            <p:nvPr/>
          </p:nvSpPr>
          <p:spPr>
            <a:xfrm>
              <a:off x="2488400" y="2904419"/>
              <a:ext cx="20702" cy="3643"/>
            </a:xfrm>
            <a:custGeom>
              <a:avLst/>
              <a:gdLst/>
              <a:ahLst/>
              <a:cxnLst/>
              <a:rect l="l" t="t" r="r" b="b"/>
              <a:pathLst>
                <a:path w="580" h="121" extrusionOk="0">
                  <a:moveTo>
                    <a:pt x="579" y="15"/>
                  </a:moveTo>
                  <a:cubicBezTo>
                    <a:pt x="352" y="29"/>
                    <a:pt x="32" y="0"/>
                    <a:pt x="1" y="106"/>
                  </a:cubicBezTo>
                  <a:cubicBezTo>
                    <a:pt x="227" y="92"/>
                    <a:pt x="547" y="121"/>
                    <a:pt x="579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5" name="Google Shape;12375;p6"/>
            <p:cNvSpPr/>
            <p:nvPr/>
          </p:nvSpPr>
          <p:spPr>
            <a:xfrm>
              <a:off x="2402311" y="2904118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2" y="25"/>
                  </a:moveTo>
                  <a:cubicBezTo>
                    <a:pt x="238" y="0"/>
                    <a:pt x="1" y="69"/>
                    <a:pt x="100" y="116"/>
                  </a:cubicBezTo>
                  <a:cubicBezTo>
                    <a:pt x="152" y="141"/>
                    <a:pt x="391" y="70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6" name="Google Shape;12376;p6"/>
            <p:cNvSpPr/>
            <p:nvPr/>
          </p:nvSpPr>
          <p:spPr>
            <a:xfrm>
              <a:off x="1400762" y="2901739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5" y="104"/>
                  </a:moveTo>
                  <a:cubicBezTo>
                    <a:pt x="197" y="53"/>
                    <a:pt x="40" y="1"/>
                    <a:pt x="5" y="104"/>
                  </a:cubicBezTo>
                  <a:cubicBezTo>
                    <a:pt x="1" y="155"/>
                    <a:pt x="160" y="207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7" name="Google Shape;12377;p6"/>
            <p:cNvSpPr/>
            <p:nvPr/>
          </p:nvSpPr>
          <p:spPr>
            <a:xfrm>
              <a:off x="5475664" y="2896621"/>
              <a:ext cx="14991" cy="9244"/>
            </a:xfrm>
            <a:custGeom>
              <a:avLst/>
              <a:gdLst/>
              <a:ahLst/>
              <a:cxnLst/>
              <a:rect l="l" t="t" r="r" b="b"/>
              <a:pathLst>
                <a:path w="420" h="307" extrusionOk="0">
                  <a:moveTo>
                    <a:pt x="387" y="274"/>
                  </a:moveTo>
                  <a:cubicBezTo>
                    <a:pt x="358" y="167"/>
                    <a:pt x="420" y="17"/>
                    <a:pt x="195" y="1"/>
                  </a:cubicBezTo>
                  <a:cubicBezTo>
                    <a:pt x="182" y="57"/>
                    <a:pt x="165" y="109"/>
                    <a:pt x="1" y="92"/>
                  </a:cubicBezTo>
                  <a:cubicBezTo>
                    <a:pt x="23" y="203"/>
                    <a:pt x="61" y="306"/>
                    <a:pt x="387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8" name="Google Shape;12378;p6"/>
            <p:cNvSpPr/>
            <p:nvPr/>
          </p:nvSpPr>
          <p:spPr>
            <a:xfrm>
              <a:off x="5273612" y="2892887"/>
              <a:ext cx="39761" cy="15898"/>
            </a:xfrm>
            <a:custGeom>
              <a:avLst/>
              <a:gdLst/>
              <a:ahLst/>
              <a:cxnLst/>
              <a:rect l="l" t="t" r="r" b="b"/>
              <a:pathLst>
                <a:path w="1114" h="528" extrusionOk="0">
                  <a:moveTo>
                    <a:pt x="648" y="306"/>
                  </a:moveTo>
                  <a:cubicBezTo>
                    <a:pt x="1114" y="1"/>
                    <a:pt x="0" y="527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9" name="Google Shape;12379;p6"/>
            <p:cNvSpPr/>
            <p:nvPr/>
          </p:nvSpPr>
          <p:spPr>
            <a:xfrm>
              <a:off x="7743274" y="2888371"/>
              <a:ext cx="28233" cy="13760"/>
            </a:xfrm>
            <a:custGeom>
              <a:avLst/>
              <a:gdLst/>
              <a:ahLst/>
              <a:cxnLst/>
              <a:rect l="l" t="t" r="r" b="b"/>
              <a:pathLst>
                <a:path w="791" h="457" extrusionOk="0">
                  <a:moveTo>
                    <a:pt x="494" y="456"/>
                  </a:moveTo>
                  <a:cubicBezTo>
                    <a:pt x="755" y="340"/>
                    <a:pt x="791" y="11"/>
                    <a:pt x="301" y="1"/>
                  </a:cubicBezTo>
                  <a:cubicBezTo>
                    <a:pt x="39" y="118"/>
                    <a:pt x="1" y="449"/>
                    <a:pt x="494" y="4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0" name="Google Shape;12380;p6"/>
            <p:cNvSpPr/>
            <p:nvPr/>
          </p:nvSpPr>
          <p:spPr>
            <a:xfrm>
              <a:off x="6817891" y="2896621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50" y="73"/>
                    <a:pt x="382" y="90"/>
                    <a:pt x="385" y="1"/>
                  </a:cubicBezTo>
                  <a:cubicBezTo>
                    <a:pt x="236" y="21"/>
                    <a:pt x="8" y="4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1" name="Google Shape;12381;p6"/>
            <p:cNvSpPr/>
            <p:nvPr/>
          </p:nvSpPr>
          <p:spPr>
            <a:xfrm>
              <a:off x="5802922" y="2893490"/>
              <a:ext cx="23843" cy="5932"/>
            </a:xfrm>
            <a:custGeom>
              <a:avLst/>
              <a:gdLst/>
              <a:ahLst/>
              <a:cxnLst/>
              <a:rect l="l" t="t" r="r" b="b"/>
              <a:pathLst>
                <a:path w="668" h="197" extrusionOk="0">
                  <a:moveTo>
                    <a:pt x="88" y="196"/>
                  </a:moveTo>
                  <a:lnTo>
                    <a:pt x="473" y="196"/>
                  </a:lnTo>
                  <a:cubicBezTo>
                    <a:pt x="473" y="105"/>
                    <a:pt x="631" y="88"/>
                    <a:pt x="667" y="16"/>
                  </a:cubicBezTo>
                  <a:cubicBezTo>
                    <a:pt x="363" y="23"/>
                    <a:pt x="0" y="1"/>
                    <a:pt x="88" y="1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2" name="Google Shape;12382;p6"/>
            <p:cNvSpPr/>
            <p:nvPr/>
          </p:nvSpPr>
          <p:spPr>
            <a:xfrm>
              <a:off x="8204983" y="2890810"/>
              <a:ext cx="23985" cy="5841"/>
            </a:xfrm>
            <a:custGeom>
              <a:avLst/>
              <a:gdLst/>
              <a:ahLst/>
              <a:cxnLst/>
              <a:rect l="l" t="t" r="r" b="b"/>
              <a:pathLst>
                <a:path w="672" h="194" extrusionOk="0">
                  <a:moveTo>
                    <a:pt x="477" y="194"/>
                  </a:moveTo>
                  <a:cubicBezTo>
                    <a:pt x="476" y="103"/>
                    <a:pt x="634" y="87"/>
                    <a:pt x="672" y="11"/>
                  </a:cubicBezTo>
                  <a:cubicBezTo>
                    <a:pt x="366" y="20"/>
                    <a:pt x="1" y="1"/>
                    <a:pt x="91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3" name="Google Shape;12383;p6"/>
            <p:cNvSpPr/>
            <p:nvPr/>
          </p:nvSpPr>
          <p:spPr>
            <a:xfrm>
              <a:off x="8251062" y="2878556"/>
              <a:ext cx="21987" cy="16259"/>
            </a:xfrm>
            <a:custGeom>
              <a:avLst/>
              <a:gdLst/>
              <a:ahLst/>
              <a:cxnLst/>
              <a:rect l="l" t="t" r="r" b="b"/>
              <a:pathLst>
                <a:path w="616" h="540" extrusionOk="0">
                  <a:moveTo>
                    <a:pt x="344" y="510"/>
                  </a:moveTo>
                  <a:cubicBezTo>
                    <a:pt x="404" y="388"/>
                    <a:pt x="616" y="337"/>
                    <a:pt x="536" y="147"/>
                  </a:cubicBezTo>
                  <a:cubicBezTo>
                    <a:pt x="1" y="1"/>
                    <a:pt x="6" y="540"/>
                    <a:pt x="344" y="5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4" name="Google Shape;12384;p6"/>
            <p:cNvSpPr/>
            <p:nvPr/>
          </p:nvSpPr>
          <p:spPr>
            <a:xfrm>
              <a:off x="8160119" y="2888461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5" name="Google Shape;12385;p6"/>
            <p:cNvSpPr/>
            <p:nvPr/>
          </p:nvSpPr>
          <p:spPr>
            <a:xfrm>
              <a:off x="8562580" y="2887709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3" y="25"/>
                  </a:moveTo>
                  <a:cubicBezTo>
                    <a:pt x="239" y="1"/>
                    <a:pt x="0" y="69"/>
                    <a:pt x="101" y="117"/>
                  </a:cubicBezTo>
                  <a:cubicBezTo>
                    <a:pt x="154" y="140"/>
                    <a:pt x="394" y="71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6" name="Google Shape;12386;p6"/>
            <p:cNvSpPr/>
            <p:nvPr/>
          </p:nvSpPr>
          <p:spPr>
            <a:xfrm>
              <a:off x="6329234" y="2882801"/>
              <a:ext cx="23807" cy="6082"/>
            </a:xfrm>
            <a:custGeom>
              <a:avLst/>
              <a:gdLst/>
              <a:ahLst/>
              <a:cxnLst/>
              <a:rect l="l" t="t" r="r" b="b"/>
              <a:pathLst>
                <a:path w="667" h="202" extrusionOk="0">
                  <a:moveTo>
                    <a:pt x="576" y="7"/>
                  </a:moveTo>
                  <a:cubicBezTo>
                    <a:pt x="246" y="1"/>
                    <a:pt x="84" y="78"/>
                    <a:pt x="1" y="188"/>
                  </a:cubicBezTo>
                  <a:cubicBezTo>
                    <a:pt x="302" y="179"/>
                    <a:pt x="666" y="202"/>
                    <a:pt x="576" y="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7" name="Google Shape;12387;p6"/>
            <p:cNvSpPr/>
            <p:nvPr/>
          </p:nvSpPr>
          <p:spPr>
            <a:xfrm>
              <a:off x="5699238" y="2884939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5" y="26"/>
                  </a:moveTo>
                  <a:cubicBezTo>
                    <a:pt x="242" y="0"/>
                    <a:pt x="1" y="69"/>
                    <a:pt x="101" y="117"/>
                  </a:cubicBezTo>
                  <a:cubicBezTo>
                    <a:pt x="154" y="144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8" name="Google Shape;12388;p6"/>
            <p:cNvSpPr/>
            <p:nvPr/>
          </p:nvSpPr>
          <p:spPr>
            <a:xfrm>
              <a:off x="3765061" y="2884939"/>
              <a:ext cx="14134" cy="4336"/>
            </a:xfrm>
            <a:custGeom>
              <a:avLst/>
              <a:gdLst/>
              <a:ahLst/>
              <a:cxnLst/>
              <a:rect l="l" t="t" r="r" b="b"/>
              <a:pathLst>
                <a:path w="396" h="144" extrusionOk="0">
                  <a:moveTo>
                    <a:pt x="296" y="26"/>
                  </a:moveTo>
                  <a:cubicBezTo>
                    <a:pt x="242" y="0"/>
                    <a:pt x="1" y="69"/>
                    <a:pt x="100" y="117"/>
                  </a:cubicBezTo>
                  <a:cubicBezTo>
                    <a:pt x="154" y="144"/>
                    <a:pt x="395" y="73"/>
                    <a:pt x="296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9" name="Google Shape;12389;p6"/>
            <p:cNvSpPr/>
            <p:nvPr/>
          </p:nvSpPr>
          <p:spPr>
            <a:xfrm>
              <a:off x="8043050" y="2879700"/>
              <a:ext cx="13813" cy="6745"/>
            </a:xfrm>
            <a:custGeom>
              <a:avLst/>
              <a:gdLst/>
              <a:ahLst/>
              <a:cxnLst/>
              <a:rect l="l" t="t" r="r" b="b"/>
              <a:pathLst>
                <a:path w="387" h="224" extrusionOk="0">
                  <a:moveTo>
                    <a:pt x="387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2" y="201"/>
                    <a:pt x="339" y="224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0" name="Google Shape;12390;p6"/>
            <p:cNvSpPr/>
            <p:nvPr/>
          </p:nvSpPr>
          <p:spPr>
            <a:xfrm>
              <a:off x="6818891" y="2872805"/>
              <a:ext cx="65282" cy="12947"/>
            </a:xfrm>
            <a:custGeom>
              <a:avLst/>
              <a:gdLst/>
              <a:ahLst/>
              <a:cxnLst/>
              <a:rect l="l" t="t" r="r" b="b"/>
              <a:pathLst>
                <a:path w="1829" h="430" extrusionOk="0">
                  <a:moveTo>
                    <a:pt x="1129" y="429"/>
                  </a:moveTo>
                  <a:cubicBezTo>
                    <a:pt x="1828" y="1"/>
                    <a:pt x="1" y="308"/>
                    <a:pt x="1129" y="4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1" name="Google Shape;12391;p6"/>
            <p:cNvSpPr/>
            <p:nvPr/>
          </p:nvSpPr>
          <p:spPr>
            <a:xfrm>
              <a:off x="8101477" y="287674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5"/>
                  </a:moveTo>
                  <a:cubicBezTo>
                    <a:pt x="238" y="0"/>
                    <a:pt x="0" y="70"/>
                    <a:pt x="98" y="117"/>
                  </a:cubicBezTo>
                  <a:cubicBezTo>
                    <a:pt x="153" y="141"/>
                    <a:pt x="393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2" name="Google Shape;12392;p6"/>
            <p:cNvSpPr/>
            <p:nvPr/>
          </p:nvSpPr>
          <p:spPr>
            <a:xfrm>
              <a:off x="5131452" y="287202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3" name="Google Shape;12393;p6"/>
            <p:cNvSpPr/>
            <p:nvPr/>
          </p:nvSpPr>
          <p:spPr>
            <a:xfrm>
              <a:off x="48255" y="2874009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2" y="26"/>
                  </a:moveTo>
                  <a:cubicBezTo>
                    <a:pt x="240" y="0"/>
                    <a:pt x="1" y="71"/>
                    <a:pt x="102" y="116"/>
                  </a:cubicBezTo>
                  <a:cubicBezTo>
                    <a:pt x="154" y="142"/>
                    <a:pt x="391" y="72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4" name="Google Shape;12394;p6"/>
            <p:cNvSpPr/>
            <p:nvPr/>
          </p:nvSpPr>
          <p:spPr>
            <a:xfrm>
              <a:off x="1144388" y="2861153"/>
              <a:ext cx="24378" cy="11351"/>
            </a:xfrm>
            <a:custGeom>
              <a:avLst/>
              <a:gdLst/>
              <a:ahLst/>
              <a:cxnLst/>
              <a:rect l="l" t="t" r="r" b="b"/>
              <a:pathLst>
                <a:path w="683" h="377" extrusionOk="0">
                  <a:moveTo>
                    <a:pt x="630" y="362"/>
                  </a:moveTo>
                  <a:cubicBezTo>
                    <a:pt x="682" y="154"/>
                    <a:pt x="584" y="21"/>
                    <a:pt x="245" y="0"/>
                  </a:cubicBezTo>
                  <a:cubicBezTo>
                    <a:pt x="1" y="106"/>
                    <a:pt x="89" y="376"/>
                    <a:pt x="630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5" name="Google Shape;12395;p6"/>
            <p:cNvSpPr/>
            <p:nvPr/>
          </p:nvSpPr>
          <p:spPr>
            <a:xfrm>
              <a:off x="5379332" y="2852000"/>
              <a:ext cx="27590" cy="17313"/>
            </a:xfrm>
            <a:custGeom>
              <a:avLst/>
              <a:gdLst/>
              <a:ahLst/>
              <a:cxnLst/>
              <a:rect l="l" t="t" r="r" b="b"/>
              <a:pathLst>
                <a:path w="773" h="575" extrusionOk="0">
                  <a:moveTo>
                    <a:pt x="773" y="574"/>
                  </a:moveTo>
                  <a:lnTo>
                    <a:pt x="773" y="30"/>
                  </a:lnTo>
                  <a:cubicBezTo>
                    <a:pt x="63" y="0"/>
                    <a:pt x="188" y="360"/>
                    <a:pt x="0" y="5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6" name="Google Shape;12396;p6"/>
            <p:cNvSpPr/>
            <p:nvPr/>
          </p:nvSpPr>
          <p:spPr>
            <a:xfrm>
              <a:off x="4000270" y="2857420"/>
              <a:ext cx="39761" cy="15778"/>
            </a:xfrm>
            <a:custGeom>
              <a:avLst/>
              <a:gdLst/>
              <a:ahLst/>
              <a:cxnLst/>
              <a:rect l="l" t="t" r="r" b="b"/>
              <a:pathLst>
                <a:path w="1114" h="524" extrusionOk="0">
                  <a:moveTo>
                    <a:pt x="646" y="304"/>
                  </a:moveTo>
                  <a:cubicBezTo>
                    <a:pt x="1114" y="0"/>
                    <a:pt x="0" y="524"/>
                    <a:pt x="646" y="3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7" name="Google Shape;12397;p6"/>
            <p:cNvSpPr/>
            <p:nvPr/>
          </p:nvSpPr>
          <p:spPr>
            <a:xfrm>
              <a:off x="852892" y="2852903"/>
              <a:ext cx="43973" cy="18999"/>
            </a:xfrm>
            <a:custGeom>
              <a:avLst/>
              <a:gdLst/>
              <a:ahLst/>
              <a:cxnLst/>
              <a:rect l="l" t="t" r="r" b="b"/>
              <a:pathLst>
                <a:path w="1232" h="631" extrusionOk="0">
                  <a:moveTo>
                    <a:pt x="696" y="544"/>
                  </a:moveTo>
                  <a:cubicBezTo>
                    <a:pt x="567" y="206"/>
                    <a:pt x="1231" y="13"/>
                    <a:pt x="312" y="0"/>
                  </a:cubicBezTo>
                  <a:cubicBezTo>
                    <a:pt x="430" y="187"/>
                    <a:pt x="0" y="631"/>
                    <a:pt x="696" y="5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8" name="Google Shape;12398;p6"/>
            <p:cNvSpPr/>
            <p:nvPr/>
          </p:nvSpPr>
          <p:spPr>
            <a:xfrm>
              <a:off x="3104298" y="286311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5"/>
                  </a:moveTo>
                  <a:cubicBezTo>
                    <a:pt x="156" y="140"/>
                    <a:pt x="393" y="72"/>
                    <a:pt x="294" y="24"/>
                  </a:cubicBezTo>
                  <a:cubicBezTo>
                    <a:pt x="242" y="1"/>
                    <a:pt x="0" y="68"/>
                    <a:pt x="102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9" name="Google Shape;12399;p6"/>
            <p:cNvSpPr/>
            <p:nvPr/>
          </p:nvSpPr>
          <p:spPr>
            <a:xfrm>
              <a:off x="709018" y="2863110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4" y="24"/>
                  </a:moveTo>
                  <a:cubicBezTo>
                    <a:pt x="239" y="1"/>
                    <a:pt x="0" y="68"/>
                    <a:pt x="99" y="115"/>
                  </a:cubicBezTo>
                  <a:cubicBezTo>
                    <a:pt x="152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0" name="Google Shape;12400;p6"/>
            <p:cNvSpPr/>
            <p:nvPr/>
          </p:nvSpPr>
          <p:spPr>
            <a:xfrm>
              <a:off x="3971574" y="2857660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5"/>
                  </a:moveTo>
                  <a:cubicBezTo>
                    <a:pt x="240" y="0"/>
                    <a:pt x="0" y="68"/>
                    <a:pt x="102" y="116"/>
                  </a:cubicBezTo>
                  <a:cubicBezTo>
                    <a:pt x="154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1" name="Google Shape;12401;p6"/>
            <p:cNvSpPr/>
            <p:nvPr/>
          </p:nvSpPr>
          <p:spPr>
            <a:xfrm>
              <a:off x="309769" y="2857660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5" y="25"/>
                  </a:moveTo>
                  <a:cubicBezTo>
                    <a:pt x="241" y="0"/>
                    <a:pt x="1" y="68"/>
                    <a:pt x="101" y="116"/>
                  </a:cubicBezTo>
                  <a:cubicBezTo>
                    <a:pt x="154" y="140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2" name="Google Shape;12402;p6"/>
            <p:cNvSpPr/>
            <p:nvPr/>
          </p:nvSpPr>
          <p:spPr>
            <a:xfrm>
              <a:off x="6029637" y="2854890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7"/>
                  </a:moveTo>
                  <a:cubicBezTo>
                    <a:pt x="153" y="140"/>
                    <a:pt x="394" y="73"/>
                    <a:pt x="294" y="26"/>
                  </a:cubicBezTo>
                  <a:cubicBezTo>
                    <a:pt x="242" y="1"/>
                    <a:pt x="0" y="69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3" name="Google Shape;12403;p6"/>
            <p:cNvSpPr/>
            <p:nvPr/>
          </p:nvSpPr>
          <p:spPr>
            <a:xfrm>
              <a:off x="3361386" y="2846641"/>
              <a:ext cx="35657" cy="11773"/>
            </a:xfrm>
            <a:custGeom>
              <a:avLst/>
              <a:gdLst/>
              <a:ahLst/>
              <a:cxnLst/>
              <a:rect l="l" t="t" r="r" b="b"/>
              <a:pathLst>
                <a:path w="999" h="391" extrusionOk="0">
                  <a:moveTo>
                    <a:pt x="34" y="118"/>
                  </a:moveTo>
                  <a:cubicBezTo>
                    <a:pt x="63" y="225"/>
                    <a:pt x="0" y="375"/>
                    <a:pt x="226" y="391"/>
                  </a:cubicBezTo>
                  <a:cubicBezTo>
                    <a:pt x="245" y="157"/>
                    <a:pt x="979" y="262"/>
                    <a:pt x="999" y="28"/>
                  </a:cubicBezTo>
                  <a:cubicBezTo>
                    <a:pt x="393" y="130"/>
                    <a:pt x="487" y="1"/>
                    <a:pt x="34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4" name="Google Shape;12404;p6"/>
            <p:cNvSpPr/>
            <p:nvPr/>
          </p:nvSpPr>
          <p:spPr>
            <a:xfrm>
              <a:off x="635672" y="2847484"/>
              <a:ext cx="31659" cy="10930"/>
            </a:xfrm>
            <a:custGeom>
              <a:avLst/>
              <a:gdLst/>
              <a:ahLst/>
              <a:cxnLst/>
              <a:rect l="l" t="t" r="r" b="b"/>
              <a:pathLst>
                <a:path w="887" h="363" extrusionOk="0">
                  <a:moveTo>
                    <a:pt x="613" y="363"/>
                  </a:moveTo>
                  <a:cubicBezTo>
                    <a:pt x="672" y="240"/>
                    <a:pt x="887" y="189"/>
                    <a:pt x="803" y="0"/>
                  </a:cubicBezTo>
                  <a:lnTo>
                    <a:pt x="33" y="0"/>
                  </a:lnTo>
                  <a:cubicBezTo>
                    <a:pt x="1" y="226"/>
                    <a:pt x="328" y="285"/>
                    <a:pt x="613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5" name="Google Shape;12405;p6"/>
            <p:cNvSpPr/>
            <p:nvPr/>
          </p:nvSpPr>
          <p:spPr>
            <a:xfrm>
              <a:off x="2199331" y="2846460"/>
              <a:ext cx="32587" cy="9214"/>
            </a:xfrm>
            <a:custGeom>
              <a:avLst/>
              <a:gdLst/>
              <a:ahLst/>
              <a:cxnLst/>
              <a:rect l="l" t="t" r="r" b="b"/>
              <a:pathLst>
                <a:path w="913" h="306" extrusionOk="0">
                  <a:moveTo>
                    <a:pt x="388" y="306"/>
                  </a:moveTo>
                  <a:cubicBezTo>
                    <a:pt x="913" y="158"/>
                    <a:pt x="104" y="0"/>
                    <a:pt x="0" y="214"/>
                  </a:cubicBezTo>
                  <a:cubicBezTo>
                    <a:pt x="194" y="214"/>
                    <a:pt x="228" y="287"/>
                    <a:pt x="38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6" name="Google Shape;12406;p6"/>
            <p:cNvSpPr/>
            <p:nvPr/>
          </p:nvSpPr>
          <p:spPr>
            <a:xfrm>
              <a:off x="1490384" y="2852903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0" y="92"/>
                  </a:moveTo>
                  <a:cubicBezTo>
                    <a:pt x="150" y="72"/>
                    <a:pt x="380" y="89"/>
                    <a:pt x="386" y="0"/>
                  </a:cubicBezTo>
                  <a:cubicBezTo>
                    <a:pt x="236" y="21"/>
                    <a:pt x="7" y="3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7" name="Google Shape;12407;p6"/>
            <p:cNvSpPr/>
            <p:nvPr/>
          </p:nvSpPr>
          <p:spPr>
            <a:xfrm>
              <a:off x="257267" y="2845828"/>
              <a:ext cx="8995" cy="11472"/>
            </a:xfrm>
            <a:custGeom>
              <a:avLst/>
              <a:gdLst/>
              <a:ahLst/>
              <a:cxnLst/>
              <a:rect l="l" t="t" r="r" b="b"/>
              <a:pathLst>
                <a:path w="252" h="381" extrusionOk="0">
                  <a:moveTo>
                    <a:pt x="29" y="145"/>
                  </a:moveTo>
                  <a:cubicBezTo>
                    <a:pt x="1" y="239"/>
                    <a:pt x="180" y="380"/>
                    <a:pt x="221" y="235"/>
                  </a:cubicBezTo>
                  <a:cubicBezTo>
                    <a:pt x="251" y="140"/>
                    <a:pt x="71" y="0"/>
                    <a:pt x="29" y="1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8" name="Google Shape;12408;p6"/>
            <p:cNvSpPr/>
            <p:nvPr/>
          </p:nvSpPr>
          <p:spPr>
            <a:xfrm>
              <a:off x="3248921" y="2849381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88" y="27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3" y="143"/>
                    <a:pt x="393" y="74"/>
                    <a:pt x="288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9" name="Google Shape;12409;p6"/>
            <p:cNvSpPr/>
            <p:nvPr/>
          </p:nvSpPr>
          <p:spPr>
            <a:xfrm>
              <a:off x="7537118" y="2846671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0" y="142"/>
                    <a:pt x="391" y="73"/>
                    <a:pt x="292" y="26"/>
                  </a:cubicBezTo>
                  <a:cubicBezTo>
                    <a:pt x="238" y="1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0" name="Google Shape;12410;p6"/>
            <p:cNvSpPr/>
            <p:nvPr/>
          </p:nvSpPr>
          <p:spPr>
            <a:xfrm>
              <a:off x="5359273" y="2841131"/>
              <a:ext cx="31481" cy="9635"/>
            </a:xfrm>
            <a:custGeom>
              <a:avLst/>
              <a:gdLst/>
              <a:ahLst/>
              <a:cxnLst/>
              <a:rect l="l" t="t" r="r" b="b"/>
              <a:pathLst>
                <a:path w="882" h="320" extrusionOk="0">
                  <a:moveTo>
                    <a:pt x="755" y="211"/>
                  </a:moveTo>
                  <a:cubicBezTo>
                    <a:pt x="882" y="1"/>
                    <a:pt x="1" y="14"/>
                    <a:pt x="174" y="211"/>
                  </a:cubicBezTo>
                  <a:cubicBezTo>
                    <a:pt x="240" y="283"/>
                    <a:pt x="689" y="319"/>
                    <a:pt x="755" y="2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1" name="Google Shape;12411;p6"/>
            <p:cNvSpPr/>
            <p:nvPr/>
          </p:nvSpPr>
          <p:spPr>
            <a:xfrm>
              <a:off x="5288603" y="2833664"/>
              <a:ext cx="24307" cy="16560"/>
            </a:xfrm>
            <a:custGeom>
              <a:avLst/>
              <a:gdLst/>
              <a:ahLst/>
              <a:cxnLst/>
              <a:rect l="l" t="t" r="r" b="b"/>
              <a:pathLst>
                <a:path w="681" h="550" extrusionOk="0">
                  <a:moveTo>
                    <a:pt x="420" y="549"/>
                  </a:moveTo>
                  <a:cubicBezTo>
                    <a:pt x="335" y="378"/>
                    <a:pt x="681" y="1"/>
                    <a:pt x="35" y="94"/>
                  </a:cubicBezTo>
                  <a:cubicBezTo>
                    <a:pt x="5" y="319"/>
                    <a:pt x="1" y="536"/>
                    <a:pt x="420" y="5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2" name="Google Shape;12412;p6"/>
            <p:cNvSpPr/>
            <p:nvPr/>
          </p:nvSpPr>
          <p:spPr>
            <a:xfrm>
              <a:off x="7674674" y="284119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1" y="116"/>
                  </a:moveTo>
                  <a:cubicBezTo>
                    <a:pt x="154" y="142"/>
                    <a:pt x="393" y="72"/>
                    <a:pt x="295" y="25"/>
                  </a:cubicBezTo>
                  <a:cubicBezTo>
                    <a:pt x="239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3" name="Google Shape;12413;p6"/>
            <p:cNvSpPr/>
            <p:nvPr/>
          </p:nvSpPr>
          <p:spPr>
            <a:xfrm>
              <a:off x="8700243" y="2835711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101" y="117"/>
                  </a:moveTo>
                  <a:cubicBezTo>
                    <a:pt x="153" y="143"/>
                    <a:pt x="396" y="73"/>
                    <a:pt x="293" y="26"/>
                  </a:cubicBezTo>
                  <a:cubicBezTo>
                    <a:pt x="241" y="1"/>
                    <a:pt x="1" y="70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4" name="Google Shape;12414;p6"/>
            <p:cNvSpPr/>
            <p:nvPr/>
          </p:nvSpPr>
          <p:spPr>
            <a:xfrm>
              <a:off x="7110279" y="283297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6"/>
                  </a:moveTo>
                  <a:cubicBezTo>
                    <a:pt x="240" y="0"/>
                    <a:pt x="0" y="71"/>
                    <a:pt x="101" y="117"/>
                  </a:cubicBezTo>
                  <a:cubicBezTo>
                    <a:pt x="152" y="143"/>
                    <a:pt x="393" y="75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5" name="Google Shape;12415;p6"/>
            <p:cNvSpPr/>
            <p:nvPr/>
          </p:nvSpPr>
          <p:spPr>
            <a:xfrm>
              <a:off x="1548776" y="283297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1" y="26"/>
                  </a:moveTo>
                  <a:cubicBezTo>
                    <a:pt x="239" y="0"/>
                    <a:pt x="1" y="71"/>
                    <a:pt x="99" y="117"/>
                  </a:cubicBezTo>
                  <a:cubicBezTo>
                    <a:pt x="154" y="143"/>
                    <a:pt x="394" y="75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6" name="Google Shape;12416;p6"/>
            <p:cNvSpPr/>
            <p:nvPr/>
          </p:nvSpPr>
          <p:spPr>
            <a:xfrm>
              <a:off x="4429358" y="2824782"/>
              <a:ext cx="27626" cy="9364"/>
            </a:xfrm>
            <a:custGeom>
              <a:avLst/>
              <a:gdLst/>
              <a:ahLst/>
              <a:cxnLst/>
              <a:rect l="l" t="t" r="r" b="b"/>
              <a:pathLst>
                <a:path w="774" h="311" extrusionOk="0">
                  <a:moveTo>
                    <a:pt x="773" y="27"/>
                  </a:moveTo>
                  <a:cubicBezTo>
                    <a:pt x="333" y="1"/>
                    <a:pt x="49" y="48"/>
                    <a:pt x="0" y="207"/>
                  </a:cubicBezTo>
                  <a:cubicBezTo>
                    <a:pt x="368" y="186"/>
                    <a:pt x="427" y="310"/>
                    <a:pt x="773" y="2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7" name="Google Shape;12417;p6"/>
            <p:cNvSpPr/>
            <p:nvPr/>
          </p:nvSpPr>
          <p:spPr>
            <a:xfrm>
              <a:off x="3982032" y="282794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2"/>
                  </a:moveTo>
                  <a:cubicBezTo>
                    <a:pt x="194" y="51"/>
                    <a:pt x="40" y="0"/>
                    <a:pt x="2" y="102"/>
                  </a:cubicBezTo>
                  <a:cubicBezTo>
                    <a:pt x="1" y="153"/>
                    <a:pt x="155" y="207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8" name="Google Shape;12418;p6"/>
            <p:cNvSpPr/>
            <p:nvPr/>
          </p:nvSpPr>
          <p:spPr>
            <a:xfrm>
              <a:off x="1596924" y="2830201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3" y="27"/>
                  </a:moveTo>
                  <a:cubicBezTo>
                    <a:pt x="241" y="1"/>
                    <a:pt x="0" y="71"/>
                    <a:pt x="102" y="118"/>
                  </a:cubicBezTo>
                  <a:cubicBezTo>
                    <a:pt x="154" y="143"/>
                    <a:pt x="392" y="75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9" name="Google Shape;12419;p6"/>
            <p:cNvSpPr/>
            <p:nvPr/>
          </p:nvSpPr>
          <p:spPr>
            <a:xfrm>
              <a:off x="526740" y="2822042"/>
              <a:ext cx="29732" cy="11924"/>
            </a:xfrm>
            <a:custGeom>
              <a:avLst/>
              <a:gdLst/>
              <a:ahLst/>
              <a:cxnLst/>
              <a:rect l="l" t="t" r="r" b="b"/>
              <a:pathLst>
                <a:path w="833" h="396" extrusionOk="0">
                  <a:moveTo>
                    <a:pt x="1" y="389"/>
                  </a:moveTo>
                  <a:cubicBezTo>
                    <a:pt x="338" y="396"/>
                    <a:pt x="601" y="369"/>
                    <a:pt x="771" y="298"/>
                  </a:cubicBezTo>
                  <a:cubicBezTo>
                    <a:pt x="832" y="59"/>
                    <a:pt x="503" y="0"/>
                    <a:pt x="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0" name="Google Shape;12420;p6"/>
            <p:cNvSpPr/>
            <p:nvPr/>
          </p:nvSpPr>
          <p:spPr>
            <a:xfrm>
              <a:off x="8930991" y="2825234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3"/>
                  </a:moveTo>
                  <a:cubicBezTo>
                    <a:pt x="193" y="52"/>
                    <a:pt x="36" y="0"/>
                    <a:pt x="1" y="103"/>
                  </a:cubicBezTo>
                  <a:cubicBezTo>
                    <a:pt x="1" y="153"/>
                    <a:pt x="158" y="205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1" name="Google Shape;12421;p6"/>
            <p:cNvSpPr/>
            <p:nvPr/>
          </p:nvSpPr>
          <p:spPr>
            <a:xfrm>
              <a:off x="3341934" y="2820115"/>
              <a:ext cx="41368" cy="13760"/>
            </a:xfrm>
            <a:custGeom>
              <a:avLst/>
              <a:gdLst/>
              <a:ahLst/>
              <a:cxnLst/>
              <a:rect l="l" t="t" r="r" b="b"/>
              <a:pathLst>
                <a:path w="1159" h="457" extrusionOk="0">
                  <a:moveTo>
                    <a:pt x="1159" y="0"/>
                  </a:moveTo>
                  <a:lnTo>
                    <a:pt x="194" y="0"/>
                  </a:lnTo>
                  <a:cubicBezTo>
                    <a:pt x="210" y="157"/>
                    <a:pt x="151" y="282"/>
                    <a:pt x="1" y="362"/>
                  </a:cubicBezTo>
                  <a:cubicBezTo>
                    <a:pt x="839" y="456"/>
                    <a:pt x="860" y="164"/>
                    <a:pt x="11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2" name="Google Shape;12422;p6"/>
            <p:cNvSpPr/>
            <p:nvPr/>
          </p:nvSpPr>
          <p:spPr>
            <a:xfrm>
              <a:off x="1978220" y="2825535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1"/>
                  </a:lnTo>
                  <a:lnTo>
                    <a:pt x="24" y="1"/>
                  </a:lnTo>
                  <a:cubicBezTo>
                    <a:pt x="0" y="165"/>
                    <a:pt x="216" y="213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3" name="Google Shape;12423;p6"/>
            <p:cNvSpPr/>
            <p:nvPr/>
          </p:nvSpPr>
          <p:spPr>
            <a:xfrm>
              <a:off x="1904267" y="2814665"/>
              <a:ext cx="45222" cy="14573"/>
            </a:xfrm>
            <a:custGeom>
              <a:avLst/>
              <a:gdLst/>
              <a:ahLst/>
              <a:cxnLst/>
              <a:rect l="l" t="t" r="r" b="b"/>
              <a:pathLst>
                <a:path w="1267" h="484" extrusionOk="0">
                  <a:moveTo>
                    <a:pt x="361" y="454"/>
                  </a:moveTo>
                  <a:cubicBezTo>
                    <a:pt x="1267" y="483"/>
                    <a:pt x="877" y="34"/>
                    <a:pt x="361" y="0"/>
                  </a:cubicBezTo>
                  <a:cubicBezTo>
                    <a:pt x="1" y="174"/>
                    <a:pt x="475" y="163"/>
                    <a:pt x="361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4" name="Google Shape;12424;p6"/>
            <p:cNvSpPr/>
            <p:nvPr/>
          </p:nvSpPr>
          <p:spPr>
            <a:xfrm>
              <a:off x="4565129" y="2817375"/>
              <a:ext cx="22665" cy="8220"/>
            </a:xfrm>
            <a:custGeom>
              <a:avLst/>
              <a:gdLst/>
              <a:ahLst/>
              <a:cxnLst/>
              <a:rect l="l" t="t" r="r" b="b"/>
              <a:pathLst>
                <a:path w="635" h="273" extrusionOk="0">
                  <a:moveTo>
                    <a:pt x="634" y="0"/>
                  </a:moveTo>
                  <a:lnTo>
                    <a:pt x="248" y="0"/>
                  </a:lnTo>
                  <a:cubicBezTo>
                    <a:pt x="239" y="116"/>
                    <a:pt x="0" y="125"/>
                    <a:pt x="58" y="273"/>
                  </a:cubicBezTo>
                  <a:lnTo>
                    <a:pt x="634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5" name="Google Shape;12425;p6"/>
            <p:cNvSpPr/>
            <p:nvPr/>
          </p:nvSpPr>
          <p:spPr>
            <a:xfrm>
              <a:off x="1813931" y="2822825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1"/>
                  </a:moveTo>
                  <a:cubicBezTo>
                    <a:pt x="234" y="21"/>
                    <a:pt x="3" y="3"/>
                    <a:pt x="1" y="92"/>
                  </a:cubicBezTo>
                  <a:cubicBezTo>
                    <a:pt x="149" y="70"/>
                    <a:pt x="379" y="88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6" name="Google Shape;12426;p6"/>
            <p:cNvSpPr/>
            <p:nvPr/>
          </p:nvSpPr>
          <p:spPr>
            <a:xfrm>
              <a:off x="1057121" y="2810360"/>
              <a:ext cx="20309" cy="13549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4" y="415"/>
                  </a:moveTo>
                  <a:cubicBezTo>
                    <a:pt x="386" y="358"/>
                    <a:pt x="404" y="306"/>
                    <a:pt x="569" y="324"/>
                  </a:cubicBezTo>
                  <a:lnTo>
                    <a:pt x="569" y="142"/>
                  </a:lnTo>
                  <a:cubicBezTo>
                    <a:pt x="93" y="1"/>
                    <a:pt x="1" y="450"/>
                    <a:pt x="374" y="4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7" name="Google Shape;12427;p6"/>
            <p:cNvSpPr/>
            <p:nvPr/>
          </p:nvSpPr>
          <p:spPr>
            <a:xfrm>
              <a:off x="6993281" y="2816623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5"/>
                  </a:moveTo>
                  <a:cubicBezTo>
                    <a:pt x="239" y="0"/>
                    <a:pt x="1" y="70"/>
                    <a:pt x="101" y="116"/>
                  </a:cubicBezTo>
                  <a:cubicBezTo>
                    <a:pt x="153" y="141"/>
                    <a:pt x="392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8" name="Google Shape;12428;p6"/>
            <p:cNvSpPr/>
            <p:nvPr/>
          </p:nvSpPr>
          <p:spPr>
            <a:xfrm>
              <a:off x="6894593" y="2807199"/>
              <a:ext cx="65282" cy="12947"/>
            </a:xfrm>
            <a:custGeom>
              <a:avLst/>
              <a:gdLst/>
              <a:ahLst/>
              <a:cxnLst/>
              <a:rect l="l" t="t" r="r" b="b"/>
              <a:pathLst>
                <a:path w="1829" h="430" extrusionOk="0">
                  <a:moveTo>
                    <a:pt x="1130" y="429"/>
                  </a:moveTo>
                  <a:cubicBezTo>
                    <a:pt x="1828" y="0"/>
                    <a:pt x="1" y="307"/>
                    <a:pt x="1130" y="4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9" name="Google Shape;12429;p6"/>
            <p:cNvSpPr/>
            <p:nvPr/>
          </p:nvSpPr>
          <p:spPr>
            <a:xfrm>
              <a:off x="5798390" y="2811896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07" y="273"/>
                  </a:moveTo>
                  <a:cubicBezTo>
                    <a:pt x="418" y="157"/>
                    <a:pt x="656" y="148"/>
                    <a:pt x="600" y="1"/>
                  </a:cubicBezTo>
                  <a:lnTo>
                    <a:pt x="215" y="1"/>
                  </a:lnTo>
                  <a:cubicBezTo>
                    <a:pt x="1" y="131"/>
                    <a:pt x="10" y="221"/>
                    <a:pt x="407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0" name="Google Shape;12430;p6"/>
            <p:cNvSpPr/>
            <p:nvPr/>
          </p:nvSpPr>
          <p:spPr>
            <a:xfrm>
              <a:off x="120638" y="2810932"/>
              <a:ext cx="32623" cy="9214"/>
            </a:xfrm>
            <a:custGeom>
              <a:avLst/>
              <a:gdLst/>
              <a:ahLst/>
              <a:cxnLst/>
              <a:rect l="l" t="t" r="r" b="b"/>
              <a:pathLst>
                <a:path w="914" h="306" extrusionOk="0">
                  <a:moveTo>
                    <a:pt x="0" y="214"/>
                  </a:moveTo>
                  <a:cubicBezTo>
                    <a:pt x="192" y="214"/>
                    <a:pt x="230" y="287"/>
                    <a:pt x="388" y="305"/>
                  </a:cubicBezTo>
                  <a:cubicBezTo>
                    <a:pt x="914" y="158"/>
                    <a:pt x="103" y="0"/>
                    <a:pt x="0" y="2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1" name="Google Shape;12431;p6"/>
            <p:cNvSpPr/>
            <p:nvPr/>
          </p:nvSpPr>
          <p:spPr>
            <a:xfrm>
              <a:off x="7172240" y="281385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6"/>
                  </a:moveTo>
                  <a:cubicBezTo>
                    <a:pt x="238" y="1"/>
                    <a:pt x="0" y="70"/>
                    <a:pt x="100" y="117"/>
                  </a:cubicBezTo>
                  <a:cubicBezTo>
                    <a:pt x="153" y="142"/>
                    <a:pt x="395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2" name="Google Shape;12432;p6"/>
            <p:cNvSpPr/>
            <p:nvPr/>
          </p:nvSpPr>
          <p:spPr>
            <a:xfrm>
              <a:off x="5912675" y="2813853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2" y="142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3" name="Google Shape;12433;p6"/>
            <p:cNvSpPr/>
            <p:nvPr/>
          </p:nvSpPr>
          <p:spPr>
            <a:xfrm>
              <a:off x="2491755" y="281385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39" y="1"/>
                    <a:pt x="1" y="70"/>
                    <a:pt x="101" y="117"/>
                  </a:cubicBezTo>
                  <a:cubicBezTo>
                    <a:pt x="154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4" name="Google Shape;12434;p6"/>
            <p:cNvSpPr/>
            <p:nvPr/>
          </p:nvSpPr>
          <p:spPr>
            <a:xfrm>
              <a:off x="7014982" y="2802712"/>
              <a:ext cx="39869" cy="15868"/>
            </a:xfrm>
            <a:custGeom>
              <a:avLst/>
              <a:gdLst/>
              <a:ahLst/>
              <a:cxnLst/>
              <a:rect l="l" t="t" r="r" b="b"/>
              <a:pathLst>
                <a:path w="1117" h="527" extrusionOk="0">
                  <a:moveTo>
                    <a:pt x="648" y="306"/>
                  </a:moveTo>
                  <a:cubicBezTo>
                    <a:pt x="1117" y="0"/>
                    <a:pt x="1" y="526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5" name="Google Shape;12435;p6"/>
            <p:cNvSpPr/>
            <p:nvPr/>
          </p:nvSpPr>
          <p:spPr>
            <a:xfrm>
              <a:off x="4849272" y="2808493"/>
              <a:ext cx="13849" cy="7407"/>
            </a:xfrm>
            <a:custGeom>
              <a:avLst/>
              <a:gdLst/>
              <a:ahLst/>
              <a:cxnLst/>
              <a:rect l="l" t="t" r="r" b="b"/>
              <a:pathLst>
                <a:path w="388" h="246" extrusionOk="0">
                  <a:moveTo>
                    <a:pt x="388" y="114"/>
                  </a:moveTo>
                  <a:cubicBezTo>
                    <a:pt x="387" y="22"/>
                    <a:pt x="47" y="0"/>
                    <a:pt x="0" y="114"/>
                  </a:cubicBezTo>
                  <a:cubicBezTo>
                    <a:pt x="221" y="102"/>
                    <a:pt x="301" y="246"/>
                    <a:pt x="388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6" name="Google Shape;12436;p6"/>
            <p:cNvSpPr/>
            <p:nvPr/>
          </p:nvSpPr>
          <p:spPr>
            <a:xfrm>
              <a:off x="4591113" y="2811113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100" y="117"/>
                  </a:moveTo>
                  <a:cubicBezTo>
                    <a:pt x="153" y="142"/>
                    <a:pt x="389" y="72"/>
                    <a:pt x="292" y="27"/>
                  </a:cubicBezTo>
                  <a:cubicBezTo>
                    <a:pt x="238" y="1"/>
                    <a:pt x="0" y="71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7" name="Google Shape;12437;p6"/>
            <p:cNvSpPr/>
            <p:nvPr/>
          </p:nvSpPr>
          <p:spPr>
            <a:xfrm>
              <a:off x="196377" y="2811896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1"/>
                  </a:moveTo>
                  <a:cubicBezTo>
                    <a:pt x="236" y="20"/>
                    <a:pt x="5" y="2"/>
                    <a:pt x="1" y="91"/>
                  </a:cubicBezTo>
                  <a:cubicBezTo>
                    <a:pt x="149" y="71"/>
                    <a:pt x="381" y="89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8" name="Google Shape;12438;p6"/>
            <p:cNvSpPr/>
            <p:nvPr/>
          </p:nvSpPr>
          <p:spPr>
            <a:xfrm>
              <a:off x="7298910" y="2803676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09" y="274"/>
                  </a:moveTo>
                  <a:cubicBezTo>
                    <a:pt x="418" y="156"/>
                    <a:pt x="656" y="147"/>
                    <a:pt x="602" y="1"/>
                  </a:cubicBezTo>
                  <a:lnTo>
                    <a:pt x="213" y="1"/>
                  </a:lnTo>
                  <a:cubicBezTo>
                    <a:pt x="1" y="131"/>
                    <a:pt x="8" y="221"/>
                    <a:pt x="409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9" name="Google Shape;12439;p6"/>
            <p:cNvSpPr/>
            <p:nvPr/>
          </p:nvSpPr>
          <p:spPr>
            <a:xfrm>
              <a:off x="2147578" y="280840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3" y="25"/>
                  </a:moveTo>
                  <a:cubicBezTo>
                    <a:pt x="239" y="1"/>
                    <a:pt x="0" y="70"/>
                    <a:pt x="98" y="117"/>
                  </a:cubicBezTo>
                  <a:cubicBezTo>
                    <a:pt x="154" y="141"/>
                    <a:pt x="392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0" name="Google Shape;12440;p6"/>
            <p:cNvSpPr/>
            <p:nvPr/>
          </p:nvSpPr>
          <p:spPr>
            <a:xfrm>
              <a:off x="1810290" y="2805663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40" y="0"/>
                    <a:pt x="1" y="71"/>
                    <a:pt x="103" y="116"/>
                  </a:cubicBezTo>
                  <a:cubicBezTo>
                    <a:pt x="155" y="142"/>
                    <a:pt x="391" y="72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1" name="Google Shape;12441;p6"/>
            <p:cNvSpPr/>
            <p:nvPr/>
          </p:nvSpPr>
          <p:spPr>
            <a:xfrm>
              <a:off x="1455942" y="2802472"/>
              <a:ext cx="13813" cy="7407"/>
            </a:xfrm>
            <a:custGeom>
              <a:avLst/>
              <a:gdLst/>
              <a:ahLst/>
              <a:cxnLst/>
              <a:rect l="l" t="t" r="r" b="b"/>
              <a:pathLst>
                <a:path w="387" h="246" extrusionOk="0">
                  <a:moveTo>
                    <a:pt x="387" y="132"/>
                  </a:moveTo>
                  <a:cubicBezTo>
                    <a:pt x="171" y="141"/>
                    <a:pt x="87" y="0"/>
                    <a:pt x="0" y="132"/>
                  </a:cubicBezTo>
                  <a:cubicBezTo>
                    <a:pt x="2" y="224"/>
                    <a:pt x="340" y="246"/>
                    <a:pt x="387" y="1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2" name="Google Shape;12442;p6"/>
            <p:cNvSpPr/>
            <p:nvPr/>
          </p:nvSpPr>
          <p:spPr>
            <a:xfrm>
              <a:off x="4284913" y="2800936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3" name="Google Shape;12443;p6"/>
            <p:cNvSpPr/>
            <p:nvPr/>
          </p:nvSpPr>
          <p:spPr>
            <a:xfrm>
              <a:off x="1524791" y="2800936"/>
              <a:ext cx="13849" cy="5540"/>
            </a:xfrm>
            <a:custGeom>
              <a:avLst/>
              <a:gdLst/>
              <a:ahLst/>
              <a:cxnLst/>
              <a:rect l="l" t="t" r="r" b="b"/>
              <a:pathLst>
                <a:path w="388" h="184" extrusionOk="0">
                  <a:moveTo>
                    <a:pt x="387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4" name="Google Shape;12444;p6"/>
            <p:cNvSpPr/>
            <p:nvPr/>
          </p:nvSpPr>
          <p:spPr>
            <a:xfrm>
              <a:off x="7932869" y="2800514"/>
              <a:ext cx="20702" cy="3673"/>
            </a:xfrm>
            <a:custGeom>
              <a:avLst/>
              <a:gdLst/>
              <a:ahLst/>
              <a:cxnLst/>
              <a:rect l="l" t="t" r="r" b="b"/>
              <a:pathLst>
                <a:path w="580" h="122" extrusionOk="0">
                  <a:moveTo>
                    <a:pt x="580" y="14"/>
                  </a:moveTo>
                  <a:cubicBezTo>
                    <a:pt x="353" y="30"/>
                    <a:pt x="34" y="0"/>
                    <a:pt x="0" y="106"/>
                  </a:cubicBezTo>
                  <a:cubicBezTo>
                    <a:pt x="229" y="92"/>
                    <a:pt x="549" y="122"/>
                    <a:pt x="580" y="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5" name="Google Shape;12445;p6"/>
            <p:cNvSpPr/>
            <p:nvPr/>
          </p:nvSpPr>
          <p:spPr>
            <a:xfrm>
              <a:off x="4470689" y="2797865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3" y="102"/>
                  </a:moveTo>
                  <a:cubicBezTo>
                    <a:pt x="0" y="153"/>
                    <a:pt x="157" y="206"/>
                    <a:pt x="193" y="102"/>
                  </a:cubicBezTo>
                  <a:cubicBezTo>
                    <a:pt x="196" y="53"/>
                    <a:pt x="41" y="1"/>
                    <a:pt x="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6" name="Google Shape;12446;p6"/>
            <p:cNvSpPr/>
            <p:nvPr/>
          </p:nvSpPr>
          <p:spPr>
            <a:xfrm>
              <a:off x="630032" y="2794252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7" y="134"/>
                  </a:moveTo>
                  <a:cubicBezTo>
                    <a:pt x="168" y="143"/>
                    <a:pt x="86" y="1"/>
                    <a:pt x="1" y="134"/>
                  </a:cubicBezTo>
                  <a:cubicBezTo>
                    <a:pt x="2" y="222"/>
                    <a:pt x="336" y="247"/>
                    <a:pt x="387" y="13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7" name="Google Shape;12447;p6"/>
            <p:cNvSpPr/>
            <p:nvPr/>
          </p:nvSpPr>
          <p:spPr>
            <a:xfrm>
              <a:off x="1180579" y="2792415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7" y="101"/>
                  </a:moveTo>
                  <a:cubicBezTo>
                    <a:pt x="197" y="52"/>
                    <a:pt x="36" y="0"/>
                    <a:pt x="2" y="101"/>
                  </a:cubicBezTo>
                  <a:cubicBezTo>
                    <a:pt x="1" y="153"/>
                    <a:pt x="156" y="205"/>
                    <a:pt x="197" y="1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8" name="Google Shape;12448;p6"/>
            <p:cNvSpPr/>
            <p:nvPr/>
          </p:nvSpPr>
          <p:spPr>
            <a:xfrm>
              <a:off x="3534563" y="2789645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6" y="104"/>
                  </a:moveTo>
                  <a:cubicBezTo>
                    <a:pt x="196" y="53"/>
                    <a:pt x="38" y="1"/>
                    <a:pt x="4" y="104"/>
                  </a:cubicBezTo>
                  <a:cubicBezTo>
                    <a:pt x="0" y="154"/>
                    <a:pt x="162" y="208"/>
                    <a:pt x="196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9" name="Google Shape;12449;p6"/>
            <p:cNvSpPr/>
            <p:nvPr/>
          </p:nvSpPr>
          <p:spPr>
            <a:xfrm>
              <a:off x="7533763" y="2786695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6" y="112"/>
                  </a:moveTo>
                  <a:cubicBezTo>
                    <a:pt x="342" y="1"/>
                    <a:pt x="171" y="56"/>
                    <a:pt x="1" y="112"/>
                  </a:cubicBezTo>
                  <a:cubicBezTo>
                    <a:pt x="1" y="203"/>
                    <a:pt x="336" y="225"/>
                    <a:pt x="386" y="1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0" name="Google Shape;12450;p6"/>
            <p:cNvSpPr/>
            <p:nvPr/>
          </p:nvSpPr>
          <p:spPr>
            <a:xfrm>
              <a:off x="4222952" y="2787297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1" name="Google Shape;12451;p6"/>
            <p:cNvSpPr/>
            <p:nvPr/>
          </p:nvSpPr>
          <p:spPr>
            <a:xfrm>
              <a:off x="2780823" y="2789254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101" y="117"/>
                  </a:moveTo>
                  <a:cubicBezTo>
                    <a:pt x="154" y="140"/>
                    <a:pt x="392" y="73"/>
                    <a:pt x="294" y="27"/>
                  </a:cubicBezTo>
                  <a:cubicBezTo>
                    <a:pt x="240" y="1"/>
                    <a:pt x="0" y="71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2" name="Google Shape;12452;p6"/>
            <p:cNvSpPr/>
            <p:nvPr/>
          </p:nvSpPr>
          <p:spPr>
            <a:xfrm>
              <a:off x="2502248" y="2786905"/>
              <a:ext cx="6853" cy="6293"/>
            </a:xfrm>
            <a:custGeom>
              <a:avLst/>
              <a:gdLst/>
              <a:ahLst/>
              <a:cxnLst/>
              <a:rect l="l" t="t" r="r" b="b"/>
              <a:pathLst>
                <a:path w="192" h="209" extrusionOk="0">
                  <a:moveTo>
                    <a:pt x="1" y="105"/>
                  </a:moveTo>
                  <a:cubicBezTo>
                    <a:pt x="1" y="153"/>
                    <a:pt x="155" y="208"/>
                    <a:pt x="191" y="105"/>
                  </a:cubicBezTo>
                  <a:cubicBezTo>
                    <a:pt x="191" y="54"/>
                    <a:pt x="35" y="0"/>
                    <a:pt x="1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3" name="Google Shape;12453;p6"/>
            <p:cNvSpPr/>
            <p:nvPr/>
          </p:nvSpPr>
          <p:spPr>
            <a:xfrm>
              <a:off x="1868896" y="2786936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7" y="104"/>
                  </a:moveTo>
                  <a:cubicBezTo>
                    <a:pt x="197" y="53"/>
                    <a:pt x="40" y="1"/>
                    <a:pt x="4" y="104"/>
                  </a:cubicBezTo>
                  <a:cubicBezTo>
                    <a:pt x="1" y="152"/>
                    <a:pt x="158" y="207"/>
                    <a:pt x="197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4" name="Google Shape;12454;p6"/>
            <p:cNvSpPr/>
            <p:nvPr/>
          </p:nvSpPr>
          <p:spPr>
            <a:xfrm>
              <a:off x="512999" y="2790037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0"/>
                    <a:pt x="5" y="2"/>
                    <a:pt x="1" y="91"/>
                  </a:cubicBezTo>
                  <a:cubicBezTo>
                    <a:pt x="150" y="71"/>
                    <a:pt x="379" y="87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5" name="Google Shape;12455;p6"/>
            <p:cNvSpPr/>
            <p:nvPr/>
          </p:nvSpPr>
          <p:spPr>
            <a:xfrm>
              <a:off x="6666451" y="2781245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7" y="110"/>
                  </a:moveTo>
                  <a:cubicBezTo>
                    <a:pt x="347" y="1"/>
                    <a:pt x="173" y="53"/>
                    <a:pt x="1" y="110"/>
                  </a:cubicBezTo>
                  <a:cubicBezTo>
                    <a:pt x="2" y="202"/>
                    <a:pt x="336" y="224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6" name="Google Shape;12456;p6"/>
            <p:cNvSpPr/>
            <p:nvPr/>
          </p:nvSpPr>
          <p:spPr>
            <a:xfrm>
              <a:off x="6112264" y="278380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0" y="25"/>
                  </a:moveTo>
                  <a:cubicBezTo>
                    <a:pt x="238" y="0"/>
                    <a:pt x="1" y="70"/>
                    <a:pt x="100" y="117"/>
                  </a:cubicBezTo>
                  <a:cubicBezTo>
                    <a:pt x="153" y="141"/>
                    <a:pt x="392" y="72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7" name="Google Shape;12457;p6"/>
            <p:cNvSpPr/>
            <p:nvPr/>
          </p:nvSpPr>
          <p:spPr>
            <a:xfrm>
              <a:off x="4993931" y="2779077"/>
              <a:ext cx="20595" cy="9003"/>
            </a:xfrm>
            <a:custGeom>
              <a:avLst/>
              <a:gdLst/>
              <a:ahLst/>
              <a:cxnLst/>
              <a:rect l="l" t="t" r="r" b="b"/>
              <a:pathLst>
                <a:path w="577" h="299" extrusionOk="0">
                  <a:moveTo>
                    <a:pt x="576" y="1"/>
                  </a:moveTo>
                  <a:lnTo>
                    <a:pt x="192" y="1"/>
                  </a:lnTo>
                  <a:cubicBezTo>
                    <a:pt x="192" y="91"/>
                    <a:pt x="37" y="109"/>
                    <a:pt x="0" y="182"/>
                  </a:cubicBezTo>
                  <a:cubicBezTo>
                    <a:pt x="243" y="189"/>
                    <a:pt x="265" y="298"/>
                    <a:pt x="576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8" name="Google Shape;12458;p6"/>
            <p:cNvSpPr/>
            <p:nvPr/>
          </p:nvSpPr>
          <p:spPr>
            <a:xfrm>
              <a:off x="2767438" y="2778716"/>
              <a:ext cx="23878" cy="5871"/>
            </a:xfrm>
            <a:custGeom>
              <a:avLst/>
              <a:gdLst/>
              <a:ahLst/>
              <a:cxnLst/>
              <a:rect l="l" t="t" r="r" b="b"/>
              <a:pathLst>
                <a:path w="669" h="195" extrusionOk="0">
                  <a:moveTo>
                    <a:pt x="476" y="194"/>
                  </a:moveTo>
                  <a:cubicBezTo>
                    <a:pt x="472" y="103"/>
                    <a:pt x="632" y="86"/>
                    <a:pt x="669" y="13"/>
                  </a:cubicBezTo>
                  <a:cubicBezTo>
                    <a:pt x="365" y="21"/>
                    <a:pt x="1" y="1"/>
                    <a:pt x="88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9" name="Google Shape;12459;p6"/>
            <p:cNvSpPr/>
            <p:nvPr/>
          </p:nvSpPr>
          <p:spPr>
            <a:xfrm>
              <a:off x="6883136" y="2778325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38" y="1"/>
                    <a:pt x="1" y="70"/>
                    <a:pt x="100" y="116"/>
                  </a:cubicBezTo>
                  <a:cubicBezTo>
                    <a:pt x="154" y="142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0" name="Google Shape;12460;p6"/>
            <p:cNvSpPr/>
            <p:nvPr/>
          </p:nvSpPr>
          <p:spPr>
            <a:xfrm>
              <a:off x="4460659" y="2768118"/>
              <a:ext cx="40368" cy="13700"/>
            </a:xfrm>
            <a:custGeom>
              <a:avLst/>
              <a:gdLst/>
              <a:ahLst/>
              <a:cxnLst/>
              <a:rect l="l" t="t" r="r" b="b"/>
              <a:pathLst>
                <a:path w="1131" h="455" extrusionOk="0">
                  <a:moveTo>
                    <a:pt x="284" y="455"/>
                  </a:moveTo>
                  <a:lnTo>
                    <a:pt x="1054" y="455"/>
                  </a:lnTo>
                  <a:cubicBezTo>
                    <a:pt x="1131" y="238"/>
                    <a:pt x="700" y="259"/>
                    <a:pt x="859" y="1"/>
                  </a:cubicBezTo>
                  <a:cubicBezTo>
                    <a:pt x="1" y="40"/>
                    <a:pt x="576" y="194"/>
                    <a:pt x="284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1" name="Google Shape;12461;p6"/>
            <p:cNvSpPr/>
            <p:nvPr/>
          </p:nvSpPr>
          <p:spPr>
            <a:xfrm>
              <a:off x="2498572" y="277832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2" y="1"/>
                    <a:pt x="1" y="70"/>
                    <a:pt x="104" y="116"/>
                  </a:cubicBezTo>
                  <a:cubicBezTo>
                    <a:pt x="156" y="142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2" name="Google Shape;12462;p6"/>
            <p:cNvSpPr/>
            <p:nvPr/>
          </p:nvSpPr>
          <p:spPr>
            <a:xfrm>
              <a:off x="1865363" y="277832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3" y="116"/>
                  </a:moveTo>
                  <a:cubicBezTo>
                    <a:pt x="153" y="142"/>
                    <a:pt x="395" y="73"/>
                    <a:pt x="296" y="26"/>
                  </a:cubicBezTo>
                  <a:cubicBezTo>
                    <a:pt x="237" y="1"/>
                    <a:pt x="1" y="70"/>
                    <a:pt x="103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3" name="Google Shape;12463;p6"/>
            <p:cNvSpPr/>
            <p:nvPr/>
          </p:nvSpPr>
          <p:spPr>
            <a:xfrm>
              <a:off x="170750" y="2765709"/>
              <a:ext cx="46293" cy="18759"/>
            </a:xfrm>
            <a:custGeom>
              <a:avLst/>
              <a:gdLst/>
              <a:ahLst/>
              <a:cxnLst/>
              <a:rect l="l" t="t" r="r" b="b"/>
              <a:pathLst>
                <a:path w="1297" h="623" extrusionOk="0">
                  <a:moveTo>
                    <a:pt x="1297" y="353"/>
                  </a:moveTo>
                  <a:cubicBezTo>
                    <a:pt x="926" y="315"/>
                    <a:pt x="1144" y="1"/>
                    <a:pt x="524" y="81"/>
                  </a:cubicBezTo>
                  <a:cubicBezTo>
                    <a:pt x="1" y="224"/>
                    <a:pt x="1001" y="622"/>
                    <a:pt x="1297" y="3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4" name="Google Shape;12464;p6"/>
            <p:cNvSpPr/>
            <p:nvPr/>
          </p:nvSpPr>
          <p:spPr>
            <a:xfrm>
              <a:off x="8576393" y="2772845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0" y="0"/>
                    <a:pt x="1" y="69"/>
                    <a:pt x="101" y="116"/>
                  </a:cubicBezTo>
                  <a:cubicBezTo>
                    <a:pt x="152" y="141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5" name="Google Shape;12465;p6"/>
            <p:cNvSpPr/>
            <p:nvPr/>
          </p:nvSpPr>
          <p:spPr>
            <a:xfrm>
              <a:off x="7086330" y="2773567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4" y="22"/>
                    <a:pt x="4" y="5"/>
                    <a:pt x="0" y="92"/>
                  </a:cubicBezTo>
                  <a:cubicBezTo>
                    <a:pt x="149" y="73"/>
                    <a:pt x="380" y="90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6" name="Google Shape;12466;p6"/>
            <p:cNvSpPr/>
            <p:nvPr/>
          </p:nvSpPr>
          <p:spPr>
            <a:xfrm>
              <a:off x="4215171" y="2765438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4" y="181"/>
                  </a:moveTo>
                  <a:lnTo>
                    <a:pt x="604" y="1"/>
                  </a:lnTo>
                  <a:lnTo>
                    <a:pt x="25" y="1"/>
                  </a:lnTo>
                  <a:cubicBezTo>
                    <a:pt x="1" y="164"/>
                    <a:pt x="219" y="212"/>
                    <a:pt x="604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7" name="Google Shape;12467;p6"/>
            <p:cNvSpPr/>
            <p:nvPr/>
          </p:nvSpPr>
          <p:spPr>
            <a:xfrm>
              <a:off x="3049297" y="2767335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3" y="27"/>
                  </a:moveTo>
                  <a:cubicBezTo>
                    <a:pt x="240" y="0"/>
                    <a:pt x="1" y="71"/>
                    <a:pt x="100" y="118"/>
                  </a:cubicBezTo>
                  <a:cubicBezTo>
                    <a:pt x="151" y="143"/>
                    <a:pt x="390" y="76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8" name="Google Shape;12468;p6"/>
            <p:cNvSpPr/>
            <p:nvPr/>
          </p:nvSpPr>
          <p:spPr>
            <a:xfrm>
              <a:off x="1383487" y="276733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7"/>
                  </a:moveTo>
                  <a:cubicBezTo>
                    <a:pt x="241" y="0"/>
                    <a:pt x="1" y="71"/>
                    <a:pt x="101" y="118"/>
                  </a:cubicBezTo>
                  <a:cubicBezTo>
                    <a:pt x="157" y="143"/>
                    <a:pt x="394" y="76"/>
                    <a:pt x="296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9" name="Google Shape;12469;p6"/>
            <p:cNvSpPr/>
            <p:nvPr/>
          </p:nvSpPr>
          <p:spPr>
            <a:xfrm>
              <a:off x="254768" y="276733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1" y="27"/>
                  </a:moveTo>
                  <a:cubicBezTo>
                    <a:pt x="238" y="0"/>
                    <a:pt x="0" y="71"/>
                    <a:pt x="99" y="118"/>
                  </a:cubicBezTo>
                  <a:cubicBezTo>
                    <a:pt x="152" y="143"/>
                    <a:pt x="393" y="76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0" name="Google Shape;12470;p6"/>
            <p:cNvSpPr/>
            <p:nvPr/>
          </p:nvSpPr>
          <p:spPr>
            <a:xfrm>
              <a:off x="4529188" y="2764685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0" y="26"/>
                  </a:moveTo>
                  <a:cubicBezTo>
                    <a:pt x="237" y="1"/>
                    <a:pt x="1" y="69"/>
                    <a:pt x="99" y="117"/>
                  </a:cubicBezTo>
                  <a:cubicBezTo>
                    <a:pt x="151" y="141"/>
                    <a:pt x="391" y="71"/>
                    <a:pt x="290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1" name="Google Shape;12471;p6"/>
            <p:cNvSpPr/>
            <p:nvPr/>
          </p:nvSpPr>
          <p:spPr>
            <a:xfrm>
              <a:off x="2144259" y="2759085"/>
              <a:ext cx="27626" cy="9997"/>
            </a:xfrm>
            <a:custGeom>
              <a:avLst/>
              <a:gdLst/>
              <a:ahLst/>
              <a:cxnLst/>
              <a:rect l="l" t="t" r="r" b="b"/>
              <a:pathLst>
                <a:path w="774" h="332" extrusionOk="0">
                  <a:moveTo>
                    <a:pt x="0" y="212"/>
                  </a:moveTo>
                  <a:cubicBezTo>
                    <a:pt x="258" y="329"/>
                    <a:pt x="717" y="332"/>
                    <a:pt x="773" y="122"/>
                  </a:cubicBezTo>
                  <a:cubicBezTo>
                    <a:pt x="516" y="3"/>
                    <a:pt x="54" y="0"/>
                    <a:pt x="0" y="2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2" name="Google Shape;12472;p6"/>
            <p:cNvSpPr/>
            <p:nvPr/>
          </p:nvSpPr>
          <p:spPr>
            <a:xfrm>
              <a:off x="8442263" y="2759386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7" y="110"/>
                  </a:moveTo>
                  <a:cubicBezTo>
                    <a:pt x="347" y="1"/>
                    <a:pt x="173" y="54"/>
                    <a:pt x="1" y="110"/>
                  </a:cubicBezTo>
                  <a:cubicBezTo>
                    <a:pt x="3" y="202"/>
                    <a:pt x="339" y="224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3" name="Google Shape;12473;p6"/>
            <p:cNvSpPr/>
            <p:nvPr/>
          </p:nvSpPr>
          <p:spPr>
            <a:xfrm>
              <a:off x="7747093" y="2759537"/>
              <a:ext cx="6960" cy="6263"/>
            </a:xfrm>
            <a:custGeom>
              <a:avLst/>
              <a:gdLst/>
              <a:ahLst/>
              <a:cxnLst/>
              <a:rect l="l" t="t" r="r" b="b"/>
              <a:pathLst>
                <a:path w="195" h="208" extrusionOk="0">
                  <a:moveTo>
                    <a:pt x="194" y="105"/>
                  </a:moveTo>
                  <a:cubicBezTo>
                    <a:pt x="194" y="54"/>
                    <a:pt x="36" y="1"/>
                    <a:pt x="1" y="105"/>
                  </a:cubicBezTo>
                  <a:cubicBezTo>
                    <a:pt x="1" y="155"/>
                    <a:pt x="155" y="207"/>
                    <a:pt x="194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4" name="Google Shape;12474;p6"/>
            <p:cNvSpPr/>
            <p:nvPr/>
          </p:nvSpPr>
          <p:spPr>
            <a:xfrm>
              <a:off x="4587758" y="2759958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386" y="0"/>
                  </a:moveTo>
                  <a:lnTo>
                    <a:pt x="0" y="0"/>
                  </a:lnTo>
                  <a:lnTo>
                    <a:pt x="0" y="180"/>
                  </a:lnTo>
                  <a:lnTo>
                    <a:pt x="386" y="18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5" name="Google Shape;12475;p6"/>
            <p:cNvSpPr/>
            <p:nvPr/>
          </p:nvSpPr>
          <p:spPr>
            <a:xfrm>
              <a:off x="1383487" y="276191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6" y="26"/>
                  </a:moveTo>
                  <a:cubicBezTo>
                    <a:pt x="241" y="0"/>
                    <a:pt x="1" y="69"/>
                    <a:pt x="101" y="115"/>
                  </a:cubicBezTo>
                  <a:cubicBezTo>
                    <a:pt x="157" y="141"/>
                    <a:pt x="394" y="73"/>
                    <a:pt x="296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6" name="Google Shape;12476;p6"/>
            <p:cNvSpPr/>
            <p:nvPr/>
          </p:nvSpPr>
          <p:spPr>
            <a:xfrm>
              <a:off x="1352685" y="2759778"/>
              <a:ext cx="23914" cy="6022"/>
            </a:xfrm>
            <a:custGeom>
              <a:avLst/>
              <a:gdLst/>
              <a:ahLst/>
              <a:cxnLst/>
              <a:rect l="l" t="t" r="r" b="b"/>
              <a:pathLst>
                <a:path w="670" h="200" extrusionOk="0">
                  <a:moveTo>
                    <a:pt x="578" y="6"/>
                  </a:moveTo>
                  <a:cubicBezTo>
                    <a:pt x="246" y="1"/>
                    <a:pt x="86" y="75"/>
                    <a:pt x="1" y="186"/>
                  </a:cubicBezTo>
                  <a:cubicBezTo>
                    <a:pt x="304" y="178"/>
                    <a:pt x="669" y="199"/>
                    <a:pt x="578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7" name="Google Shape;12477;p6"/>
            <p:cNvSpPr/>
            <p:nvPr/>
          </p:nvSpPr>
          <p:spPr>
            <a:xfrm>
              <a:off x="172142" y="276191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40" y="0"/>
                    <a:pt x="1" y="69"/>
                    <a:pt x="100" y="115"/>
                  </a:cubicBezTo>
                  <a:cubicBezTo>
                    <a:pt x="152" y="141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8" name="Google Shape;12478;p6"/>
            <p:cNvSpPr/>
            <p:nvPr/>
          </p:nvSpPr>
          <p:spPr>
            <a:xfrm>
              <a:off x="8593739" y="2753696"/>
              <a:ext cx="27555" cy="10207"/>
            </a:xfrm>
            <a:custGeom>
              <a:avLst/>
              <a:gdLst/>
              <a:ahLst/>
              <a:cxnLst/>
              <a:rect l="l" t="t" r="r" b="b"/>
              <a:pathLst>
                <a:path w="772" h="339" extrusionOk="0">
                  <a:moveTo>
                    <a:pt x="772" y="299"/>
                  </a:moveTo>
                  <a:lnTo>
                    <a:pt x="772" y="27"/>
                  </a:lnTo>
                  <a:cubicBezTo>
                    <a:pt x="332" y="0"/>
                    <a:pt x="48" y="47"/>
                    <a:pt x="1" y="208"/>
                  </a:cubicBezTo>
                  <a:cubicBezTo>
                    <a:pt x="260" y="237"/>
                    <a:pt x="367" y="339"/>
                    <a:pt x="772" y="2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9" name="Google Shape;12479;p6"/>
            <p:cNvSpPr/>
            <p:nvPr/>
          </p:nvSpPr>
          <p:spPr>
            <a:xfrm>
              <a:off x="7967347" y="2756827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3" y="104"/>
                  </a:moveTo>
                  <a:cubicBezTo>
                    <a:pt x="193" y="53"/>
                    <a:pt x="38" y="1"/>
                    <a:pt x="0" y="104"/>
                  </a:cubicBezTo>
                  <a:cubicBezTo>
                    <a:pt x="0" y="156"/>
                    <a:pt x="156" y="208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0" name="Google Shape;12480;p6"/>
            <p:cNvSpPr/>
            <p:nvPr/>
          </p:nvSpPr>
          <p:spPr>
            <a:xfrm>
              <a:off x="7664395" y="2748969"/>
              <a:ext cx="29910" cy="13760"/>
            </a:xfrm>
            <a:custGeom>
              <a:avLst/>
              <a:gdLst/>
              <a:ahLst/>
              <a:cxnLst/>
              <a:rect l="l" t="t" r="r" b="b"/>
              <a:pathLst>
                <a:path w="838" h="457" extrusionOk="0">
                  <a:moveTo>
                    <a:pt x="197" y="456"/>
                  </a:moveTo>
                  <a:lnTo>
                    <a:pt x="582" y="456"/>
                  </a:lnTo>
                  <a:cubicBezTo>
                    <a:pt x="682" y="224"/>
                    <a:pt x="838" y="138"/>
                    <a:pt x="387" y="1"/>
                  </a:cubicBezTo>
                  <a:cubicBezTo>
                    <a:pt x="530" y="249"/>
                    <a:pt x="5" y="184"/>
                    <a:pt x="1" y="365"/>
                  </a:cubicBezTo>
                  <a:cubicBezTo>
                    <a:pt x="121" y="372"/>
                    <a:pt x="232" y="379"/>
                    <a:pt x="197" y="4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1" name="Google Shape;12481;p6"/>
            <p:cNvSpPr/>
            <p:nvPr/>
          </p:nvSpPr>
          <p:spPr>
            <a:xfrm>
              <a:off x="7595581" y="2754117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4"/>
                  </a:moveTo>
                  <a:cubicBezTo>
                    <a:pt x="197" y="53"/>
                    <a:pt x="39" y="1"/>
                    <a:pt x="1" y="104"/>
                  </a:cubicBezTo>
                  <a:cubicBezTo>
                    <a:pt x="4" y="152"/>
                    <a:pt x="160" y="207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2" name="Google Shape;12482;p6"/>
            <p:cNvSpPr/>
            <p:nvPr/>
          </p:nvSpPr>
          <p:spPr>
            <a:xfrm>
              <a:off x="4274669" y="2747162"/>
              <a:ext cx="58821" cy="12827"/>
            </a:xfrm>
            <a:custGeom>
              <a:avLst/>
              <a:gdLst/>
              <a:ahLst/>
              <a:cxnLst/>
              <a:rect l="l" t="t" r="r" b="b"/>
              <a:pathLst>
                <a:path w="1648" h="426" extrusionOk="0">
                  <a:moveTo>
                    <a:pt x="673" y="425"/>
                  </a:moveTo>
                  <a:cubicBezTo>
                    <a:pt x="1648" y="60"/>
                    <a:pt x="1" y="1"/>
                    <a:pt x="673" y="4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3" name="Google Shape;12483;p6"/>
            <p:cNvSpPr/>
            <p:nvPr/>
          </p:nvSpPr>
          <p:spPr>
            <a:xfrm>
              <a:off x="4615241" y="2754479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0"/>
                    <a:pt x="6" y="2"/>
                    <a:pt x="1" y="91"/>
                  </a:cubicBezTo>
                  <a:cubicBezTo>
                    <a:pt x="151" y="71"/>
                    <a:pt x="382" y="88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4" name="Google Shape;12484;p6"/>
            <p:cNvSpPr/>
            <p:nvPr/>
          </p:nvSpPr>
          <p:spPr>
            <a:xfrm>
              <a:off x="4078435" y="2751739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5" name="Google Shape;12485;p6"/>
            <p:cNvSpPr/>
            <p:nvPr/>
          </p:nvSpPr>
          <p:spPr>
            <a:xfrm>
              <a:off x="3059719" y="2751377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3" y="104"/>
                  </a:moveTo>
                  <a:cubicBezTo>
                    <a:pt x="193" y="53"/>
                    <a:pt x="37" y="0"/>
                    <a:pt x="0" y="104"/>
                  </a:cubicBezTo>
                  <a:cubicBezTo>
                    <a:pt x="0" y="154"/>
                    <a:pt x="158" y="207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6" name="Google Shape;12486;p6"/>
            <p:cNvSpPr/>
            <p:nvPr/>
          </p:nvSpPr>
          <p:spPr>
            <a:xfrm>
              <a:off x="1352649" y="2748638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4" y="103"/>
                  </a:moveTo>
                  <a:cubicBezTo>
                    <a:pt x="196" y="52"/>
                    <a:pt x="40" y="0"/>
                    <a:pt x="2" y="103"/>
                  </a:cubicBezTo>
                  <a:cubicBezTo>
                    <a:pt x="1" y="154"/>
                    <a:pt x="157" y="208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7" name="Google Shape;12487;p6"/>
            <p:cNvSpPr/>
            <p:nvPr/>
          </p:nvSpPr>
          <p:spPr>
            <a:xfrm>
              <a:off x="8786439" y="2740207"/>
              <a:ext cx="27840" cy="18427"/>
            </a:xfrm>
            <a:custGeom>
              <a:avLst/>
              <a:gdLst/>
              <a:ahLst/>
              <a:cxnLst/>
              <a:rect l="l" t="t" r="r" b="b"/>
              <a:pathLst>
                <a:path w="780" h="612" extrusionOk="0">
                  <a:moveTo>
                    <a:pt x="0" y="292"/>
                  </a:moveTo>
                  <a:cubicBezTo>
                    <a:pt x="780" y="612"/>
                    <a:pt x="455" y="1"/>
                    <a:pt x="0" y="2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8" name="Google Shape;12488;p6"/>
            <p:cNvSpPr/>
            <p:nvPr/>
          </p:nvSpPr>
          <p:spPr>
            <a:xfrm>
              <a:off x="6508158" y="2745868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1" y="104"/>
                  </a:moveTo>
                  <a:cubicBezTo>
                    <a:pt x="193" y="54"/>
                    <a:pt x="38" y="1"/>
                    <a:pt x="0" y="104"/>
                  </a:cubicBezTo>
                  <a:cubicBezTo>
                    <a:pt x="0" y="155"/>
                    <a:pt x="158" y="208"/>
                    <a:pt x="191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9" name="Google Shape;12489;p6"/>
            <p:cNvSpPr/>
            <p:nvPr/>
          </p:nvSpPr>
          <p:spPr>
            <a:xfrm>
              <a:off x="8755352" y="2745476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0" y="117"/>
                  </a:moveTo>
                  <a:cubicBezTo>
                    <a:pt x="153" y="142"/>
                    <a:pt x="392" y="74"/>
                    <a:pt x="293" y="27"/>
                  </a:cubicBezTo>
                  <a:cubicBezTo>
                    <a:pt x="241" y="1"/>
                    <a:pt x="1" y="71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0" name="Google Shape;12490;p6"/>
            <p:cNvSpPr/>
            <p:nvPr/>
          </p:nvSpPr>
          <p:spPr>
            <a:xfrm>
              <a:off x="2188838" y="2745476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7"/>
                  </a:moveTo>
                  <a:cubicBezTo>
                    <a:pt x="241" y="1"/>
                    <a:pt x="1" y="71"/>
                    <a:pt x="104" y="117"/>
                  </a:cubicBezTo>
                  <a:cubicBezTo>
                    <a:pt x="155" y="143"/>
                    <a:pt x="395" y="74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1" name="Google Shape;12491;p6"/>
            <p:cNvSpPr/>
            <p:nvPr/>
          </p:nvSpPr>
          <p:spPr>
            <a:xfrm>
              <a:off x="1111837" y="2746259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1"/>
                  </a:moveTo>
                  <a:cubicBezTo>
                    <a:pt x="235" y="22"/>
                    <a:pt x="5" y="2"/>
                    <a:pt x="0" y="91"/>
                  </a:cubicBezTo>
                  <a:cubicBezTo>
                    <a:pt x="150" y="71"/>
                    <a:pt x="379" y="90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2" name="Google Shape;12492;p6"/>
            <p:cNvSpPr/>
            <p:nvPr/>
          </p:nvSpPr>
          <p:spPr>
            <a:xfrm>
              <a:off x="798462" y="274547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7"/>
                  </a:moveTo>
                  <a:cubicBezTo>
                    <a:pt x="155" y="142"/>
                    <a:pt x="393" y="74"/>
                    <a:pt x="294" y="27"/>
                  </a:cubicBezTo>
                  <a:cubicBezTo>
                    <a:pt x="242" y="1"/>
                    <a:pt x="1" y="71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3" name="Google Shape;12493;p6"/>
            <p:cNvSpPr/>
            <p:nvPr/>
          </p:nvSpPr>
          <p:spPr>
            <a:xfrm>
              <a:off x="8889624" y="2737949"/>
              <a:ext cx="23950" cy="5992"/>
            </a:xfrm>
            <a:custGeom>
              <a:avLst/>
              <a:gdLst/>
              <a:ahLst/>
              <a:cxnLst/>
              <a:rect l="l" t="t" r="r" b="b"/>
              <a:pathLst>
                <a:path w="671" h="199" extrusionOk="0">
                  <a:moveTo>
                    <a:pt x="582" y="4"/>
                  </a:moveTo>
                  <a:cubicBezTo>
                    <a:pt x="249" y="0"/>
                    <a:pt x="88" y="73"/>
                    <a:pt x="1" y="185"/>
                  </a:cubicBezTo>
                  <a:cubicBezTo>
                    <a:pt x="305" y="178"/>
                    <a:pt x="670" y="198"/>
                    <a:pt x="582" y="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4" name="Google Shape;12494;p6"/>
            <p:cNvSpPr/>
            <p:nvPr/>
          </p:nvSpPr>
          <p:spPr>
            <a:xfrm>
              <a:off x="8769521" y="2737738"/>
              <a:ext cx="23878" cy="5811"/>
            </a:xfrm>
            <a:custGeom>
              <a:avLst/>
              <a:gdLst/>
              <a:ahLst/>
              <a:cxnLst/>
              <a:rect l="l" t="t" r="r" b="b"/>
              <a:pathLst>
                <a:path w="669" h="193" extrusionOk="0">
                  <a:moveTo>
                    <a:pt x="474" y="192"/>
                  </a:moveTo>
                  <a:cubicBezTo>
                    <a:pt x="474" y="101"/>
                    <a:pt x="630" y="85"/>
                    <a:pt x="669" y="11"/>
                  </a:cubicBezTo>
                  <a:cubicBezTo>
                    <a:pt x="363" y="21"/>
                    <a:pt x="1" y="1"/>
                    <a:pt x="88" y="1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5" name="Google Shape;12495;p6"/>
            <p:cNvSpPr/>
            <p:nvPr/>
          </p:nvSpPr>
          <p:spPr>
            <a:xfrm>
              <a:off x="2894501" y="2732620"/>
              <a:ext cx="13813" cy="10930"/>
            </a:xfrm>
            <a:custGeom>
              <a:avLst/>
              <a:gdLst/>
              <a:ahLst/>
              <a:cxnLst/>
              <a:rect l="l" t="t" r="r" b="b"/>
              <a:pathLst>
                <a:path w="387" h="363" extrusionOk="0">
                  <a:moveTo>
                    <a:pt x="387" y="1"/>
                  </a:moveTo>
                  <a:lnTo>
                    <a:pt x="0" y="1"/>
                  </a:lnTo>
                  <a:lnTo>
                    <a:pt x="0" y="362"/>
                  </a:lnTo>
                  <a:lnTo>
                    <a:pt x="387" y="36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6" name="Google Shape;12496;p6"/>
            <p:cNvSpPr/>
            <p:nvPr/>
          </p:nvSpPr>
          <p:spPr>
            <a:xfrm>
              <a:off x="6738584" y="2737347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4"/>
                  </a:moveTo>
                  <a:cubicBezTo>
                    <a:pt x="241" y="0"/>
                    <a:pt x="0" y="68"/>
                    <a:pt x="98" y="115"/>
                  </a:cubicBezTo>
                  <a:cubicBezTo>
                    <a:pt x="154" y="140"/>
                    <a:pt x="395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7" name="Google Shape;12497;p6"/>
            <p:cNvSpPr/>
            <p:nvPr/>
          </p:nvSpPr>
          <p:spPr>
            <a:xfrm>
              <a:off x="8222008" y="2735299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1"/>
                  </a:moveTo>
                  <a:cubicBezTo>
                    <a:pt x="238" y="23"/>
                    <a:pt x="7" y="4"/>
                    <a:pt x="0" y="92"/>
                  </a:cubicBezTo>
                  <a:cubicBezTo>
                    <a:pt x="149" y="71"/>
                    <a:pt x="383" y="91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8" name="Google Shape;12498;p6"/>
            <p:cNvSpPr/>
            <p:nvPr/>
          </p:nvSpPr>
          <p:spPr>
            <a:xfrm>
              <a:off x="6521935" y="2734818"/>
              <a:ext cx="20666" cy="3764"/>
            </a:xfrm>
            <a:custGeom>
              <a:avLst/>
              <a:gdLst/>
              <a:ahLst/>
              <a:cxnLst/>
              <a:rect l="l" t="t" r="r" b="b"/>
              <a:pathLst>
                <a:path w="579" h="125" extrusionOk="0">
                  <a:moveTo>
                    <a:pt x="579" y="17"/>
                  </a:moveTo>
                  <a:cubicBezTo>
                    <a:pt x="352" y="32"/>
                    <a:pt x="31" y="1"/>
                    <a:pt x="1" y="108"/>
                  </a:cubicBezTo>
                  <a:cubicBezTo>
                    <a:pt x="226" y="94"/>
                    <a:pt x="547" y="125"/>
                    <a:pt x="579" y="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9" name="Google Shape;12499;p6"/>
            <p:cNvSpPr/>
            <p:nvPr/>
          </p:nvSpPr>
          <p:spPr>
            <a:xfrm>
              <a:off x="8841547" y="2729519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4"/>
                  </a:moveTo>
                  <a:cubicBezTo>
                    <a:pt x="192" y="53"/>
                    <a:pt x="38" y="1"/>
                    <a:pt x="1" y="104"/>
                  </a:cubicBezTo>
                  <a:cubicBezTo>
                    <a:pt x="1" y="153"/>
                    <a:pt x="153" y="206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0" name="Google Shape;12500;p6"/>
            <p:cNvSpPr/>
            <p:nvPr/>
          </p:nvSpPr>
          <p:spPr>
            <a:xfrm>
              <a:off x="8689143" y="2729880"/>
              <a:ext cx="21523" cy="6444"/>
            </a:xfrm>
            <a:custGeom>
              <a:avLst/>
              <a:gdLst/>
              <a:ahLst/>
              <a:cxnLst/>
              <a:rect l="l" t="t" r="r" b="b"/>
              <a:pathLst>
                <a:path w="603" h="214" extrusionOk="0">
                  <a:moveTo>
                    <a:pt x="603" y="181"/>
                  </a:moveTo>
                  <a:lnTo>
                    <a:pt x="603" y="0"/>
                  </a:lnTo>
                  <a:lnTo>
                    <a:pt x="27" y="0"/>
                  </a:lnTo>
                  <a:cubicBezTo>
                    <a:pt x="1" y="164"/>
                    <a:pt x="219" y="213"/>
                    <a:pt x="603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1" name="Google Shape;12501;p6"/>
            <p:cNvSpPr/>
            <p:nvPr/>
          </p:nvSpPr>
          <p:spPr>
            <a:xfrm>
              <a:off x="1398585" y="2716753"/>
              <a:ext cx="37120" cy="15898"/>
            </a:xfrm>
            <a:custGeom>
              <a:avLst/>
              <a:gdLst/>
              <a:ahLst/>
              <a:cxnLst/>
              <a:rect l="l" t="t" r="r" b="b"/>
              <a:pathLst>
                <a:path w="1040" h="528" extrusionOk="0">
                  <a:moveTo>
                    <a:pt x="837" y="528"/>
                  </a:moveTo>
                  <a:cubicBezTo>
                    <a:pt x="1040" y="0"/>
                    <a:pt x="1" y="490"/>
                    <a:pt x="837" y="5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2" name="Google Shape;12502;p6"/>
            <p:cNvSpPr/>
            <p:nvPr/>
          </p:nvSpPr>
          <p:spPr>
            <a:xfrm>
              <a:off x="8160190" y="2718950"/>
              <a:ext cx="29946" cy="10990"/>
            </a:xfrm>
            <a:custGeom>
              <a:avLst/>
              <a:gdLst/>
              <a:ahLst/>
              <a:cxnLst/>
              <a:rect l="l" t="t" r="r" b="b"/>
              <a:pathLst>
                <a:path w="839" h="365" extrusionOk="0">
                  <a:moveTo>
                    <a:pt x="576" y="1"/>
                  </a:moveTo>
                  <a:cubicBezTo>
                    <a:pt x="744" y="292"/>
                    <a:pt x="77" y="189"/>
                    <a:pt x="0" y="365"/>
                  </a:cubicBezTo>
                  <a:lnTo>
                    <a:pt x="770" y="365"/>
                  </a:lnTo>
                  <a:cubicBezTo>
                    <a:pt x="736" y="228"/>
                    <a:pt x="838" y="28"/>
                    <a:pt x="57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3" name="Google Shape;12503;p6"/>
            <p:cNvSpPr/>
            <p:nvPr/>
          </p:nvSpPr>
          <p:spPr>
            <a:xfrm>
              <a:off x="6535676" y="2727170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8" y="20"/>
                    <a:pt x="6" y="3"/>
                    <a:pt x="1" y="92"/>
                  </a:cubicBezTo>
                  <a:cubicBezTo>
                    <a:pt x="149" y="71"/>
                    <a:pt x="383" y="88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4" name="Google Shape;12504;p6"/>
            <p:cNvSpPr/>
            <p:nvPr/>
          </p:nvSpPr>
          <p:spPr>
            <a:xfrm>
              <a:off x="5072882" y="272641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2" y="1"/>
                    <a:pt x="1" y="70"/>
                    <a:pt x="101" y="117"/>
                  </a:cubicBezTo>
                  <a:cubicBezTo>
                    <a:pt x="154" y="142"/>
                    <a:pt x="393" y="71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5" name="Google Shape;12505;p6"/>
            <p:cNvSpPr/>
            <p:nvPr/>
          </p:nvSpPr>
          <p:spPr>
            <a:xfrm>
              <a:off x="2137299" y="2721660"/>
              <a:ext cx="22700" cy="8250"/>
            </a:xfrm>
            <a:custGeom>
              <a:avLst/>
              <a:gdLst/>
              <a:ahLst/>
              <a:cxnLst/>
              <a:rect l="l" t="t" r="r" b="b"/>
              <a:pathLst>
                <a:path w="636" h="274" extrusionOk="0">
                  <a:moveTo>
                    <a:pt x="2" y="273"/>
                  </a:moveTo>
                  <a:lnTo>
                    <a:pt x="386" y="273"/>
                  </a:lnTo>
                  <a:cubicBezTo>
                    <a:pt x="399" y="157"/>
                    <a:pt x="635" y="147"/>
                    <a:pt x="581" y="1"/>
                  </a:cubicBezTo>
                  <a:lnTo>
                    <a:pt x="1" y="1"/>
                  </a:lnTo>
                  <a:cubicBezTo>
                    <a:pt x="2" y="92"/>
                    <a:pt x="2" y="183"/>
                    <a:pt x="2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6" name="Google Shape;12506;p6"/>
            <p:cNvSpPr/>
            <p:nvPr/>
          </p:nvSpPr>
          <p:spPr>
            <a:xfrm>
              <a:off x="8748427" y="272367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6"/>
                  </a:moveTo>
                  <a:cubicBezTo>
                    <a:pt x="156" y="141"/>
                    <a:pt x="393" y="72"/>
                    <a:pt x="294" y="25"/>
                  </a:cubicBezTo>
                  <a:cubicBezTo>
                    <a:pt x="240" y="0"/>
                    <a:pt x="0" y="69"/>
                    <a:pt x="102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7" name="Google Shape;12507;p6"/>
            <p:cNvSpPr/>
            <p:nvPr/>
          </p:nvSpPr>
          <p:spPr>
            <a:xfrm>
              <a:off x="6880209" y="2714675"/>
              <a:ext cx="20273" cy="13549"/>
            </a:xfrm>
            <a:custGeom>
              <a:avLst/>
              <a:gdLst/>
              <a:ahLst/>
              <a:cxnLst/>
              <a:rect l="l" t="t" r="r" b="b"/>
              <a:pathLst>
                <a:path w="568" h="450" extrusionOk="0">
                  <a:moveTo>
                    <a:pt x="375" y="415"/>
                  </a:moveTo>
                  <a:cubicBezTo>
                    <a:pt x="386" y="359"/>
                    <a:pt x="404" y="307"/>
                    <a:pt x="567" y="324"/>
                  </a:cubicBezTo>
                  <a:lnTo>
                    <a:pt x="567" y="143"/>
                  </a:lnTo>
                  <a:cubicBezTo>
                    <a:pt x="92" y="0"/>
                    <a:pt x="1" y="449"/>
                    <a:pt x="375" y="4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8" name="Google Shape;12508;p6"/>
            <p:cNvSpPr/>
            <p:nvPr/>
          </p:nvSpPr>
          <p:spPr>
            <a:xfrm>
              <a:off x="6081319" y="2721510"/>
              <a:ext cx="23985" cy="6052"/>
            </a:xfrm>
            <a:custGeom>
              <a:avLst/>
              <a:gdLst/>
              <a:ahLst/>
              <a:cxnLst/>
              <a:rect l="l" t="t" r="r" b="b"/>
              <a:pathLst>
                <a:path w="672" h="201" extrusionOk="0">
                  <a:moveTo>
                    <a:pt x="582" y="6"/>
                  </a:moveTo>
                  <a:cubicBezTo>
                    <a:pt x="250" y="0"/>
                    <a:pt x="84" y="76"/>
                    <a:pt x="1" y="187"/>
                  </a:cubicBezTo>
                  <a:cubicBezTo>
                    <a:pt x="306" y="178"/>
                    <a:pt x="672" y="200"/>
                    <a:pt x="582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9" name="Google Shape;12509;p6"/>
            <p:cNvSpPr/>
            <p:nvPr/>
          </p:nvSpPr>
          <p:spPr>
            <a:xfrm>
              <a:off x="7809090" y="2713441"/>
              <a:ext cx="33551" cy="17343"/>
            </a:xfrm>
            <a:custGeom>
              <a:avLst/>
              <a:gdLst/>
              <a:ahLst/>
              <a:cxnLst/>
              <a:rect l="l" t="t" r="r" b="b"/>
              <a:pathLst>
                <a:path w="940" h="576" extrusionOk="0">
                  <a:moveTo>
                    <a:pt x="0" y="91"/>
                  </a:moveTo>
                  <a:lnTo>
                    <a:pt x="0" y="274"/>
                  </a:lnTo>
                  <a:cubicBezTo>
                    <a:pt x="354" y="575"/>
                    <a:pt x="940" y="1"/>
                    <a:pt x="0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0" name="Google Shape;12510;p6"/>
            <p:cNvSpPr/>
            <p:nvPr/>
          </p:nvSpPr>
          <p:spPr>
            <a:xfrm>
              <a:off x="6497700" y="2720908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0" y="1"/>
                    <a:pt x="1" y="70"/>
                    <a:pt x="101" y="117"/>
                  </a:cubicBezTo>
                  <a:cubicBezTo>
                    <a:pt x="153" y="142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1" name="Google Shape;12511;p6"/>
            <p:cNvSpPr/>
            <p:nvPr/>
          </p:nvSpPr>
          <p:spPr>
            <a:xfrm>
              <a:off x="4315893" y="2702451"/>
              <a:ext cx="37870" cy="26858"/>
            </a:xfrm>
            <a:custGeom>
              <a:avLst/>
              <a:gdLst/>
              <a:ahLst/>
              <a:cxnLst/>
              <a:rect l="l" t="t" r="r" b="b"/>
              <a:pathLst>
                <a:path w="1061" h="892" extrusionOk="0">
                  <a:moveTo>
                    <a:pt x="1061" y="549"/>
                  </a:moveTo>
                  <a:lnTo>
                    <a:pt x="1061" y="367"/>
                  </a:lnTo>
                  <a:cubicBezTo>
                    <a:pt x="280" y="0"/>
                    <a:pt x="1" y="892"/>
                    <a:pt x="1061" y="5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2" name="Google Shape;12512;p6"/>
            <p:cNvSpPr/>
            <p:nvPr/>
          </p:nvSpPr>
          <p:spPr>
            <a:xfrm>
              <a:off x="9025396" y="2710731"/>
              <a:ext cx="22629" cy="8250"/>
            </a:xfrm>
            <a:custGeom>
              <a:avLst/>
              <a:gdLst/>
              <a:ahLst/>
              <a:cxnLst/>
              <a:rect l="l" t="t" r="r" b="b"/>
              <a:pathLst>
                <a:path w="634" h="274" extrusionOk="0">
                  <a:moveTo>
                    <a:pt x="634" y="1"/>
                  </a:moveTo>
                  <a:lnTo>
                    <a:pt x="248" y="1"/>
                  </a:lnTo>
                  <a:cubicBezTo>
                    <a:pt x="235" y="117"/>
                    <a:pt x="0" y="127"/>
                    <a:pt x="54" y="274"/>
                  </a:cubicBezTo>
                  <a:lnTo>
                    <a:pt x="634" y="27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3" name="Google Shape;12513;p6"/>
            <p:cNvSpPr/>
            <p:nvPr/>
          </p:nvSpPr>
          <p:spPr>
            <a:xfrm>
              <a:off x="17418" y="2713049"/>
              <a:ext cx="6889" cy="6293"/>
            </a:xfrm>
            <a:custGeom>
              <a:avLst/>
              <a:gdLst/>
              <a:ahLst/>
              <a:cxnLst/>
              <a:rect l="l" t="t" r="r" b="b"/>
              <a:pathLst>
                <a:path w="193" h="209" extrusionOk="0">
                  <a:moveTo>
                    <a:pt x="193" y="104"/>
                  </a:moveTo>
                  <a:cubicBezTo>
                    <a:pt x="193" y="53"/>
                    <a:pt x="39" y="1"/>
                    <a:pt x="1" y="104"/>
                  </a:cubicBezTo>
                  <a:cubicBezTo>
                    <a:pt x="1" y="156"/>
                    <a:pt x="156" y="208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4" name="Google Shape;12514;p6"/>
            <p:cNvSpPr/>
            <p:nvPr/>
          </p:nvSpPr>
          <p:spPr>
            <a:xfrm>
              <a:off x="8669441" y="2710339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1" y="104"/>
                  </a:moveTo>
                  <a:cubicBezTo>
                    <a:pt x="194" y="52"/>
                    <a:pt x="37" y="1"/>
                    <a:pt x="1" y="104"/>
                  </a:cubicBezTo>
                  <a:cubicBezTo>
                    <a:pt x="1" y="155"/>
                    <a:pt x="157" y="208"/>
                    <a:pt x="191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5" name="Google Shape;12515;p6"/>
            <p:cNvSpPr/>
            <p:nvPr/>
          </p:nvSpPr>
          <p:spPr>
            <a:xfrm>
              <a:off x="8318769" y="2702481"/>
              <a:ext cx="39547" cy="16862"/>
            </a:xfrm>
            <a:custGeom>
              <a:avLst/>
              <a:gdLst/>
              <a:ahLst/>
              <a:cxnLst/>
              <a:rect l="l" t="t" r="r" b="b"/>
              <a:pathLst>
                <a:path w="1108" h="560" extrusionOk="0">
                  <a:moveTo>
                    <a:pt x="955" y="455"/>
                  </a:moveTo>
                  <a:cubicBezTo>
                    <a:pt x="1107" y="143"/>
                    <a:pt x="774" y="57"/>
                    <a:pt x="375" y="1"/>
                  </a:cubicBezTo>
                  <a:cubicBezTo>
                    <a:pt x="0" y="177"/>
                    <a:pt x="173" y="559"/>
                    <a:pt x="955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6" name="Google Shape;12516;p6"/>
            <p:cNvSpPr/>
            <p:nvPr/>
          </p:nvSpPr>
          <p:spPr>
            <a:xfrm>
              <a:off x="5664759" y="271271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5" y="25"/>
                  </a:moveTo>
                  <a:cubicBezTo>
                    <a:pt x="244" y="0"/>
                    <a:pt x="1" y="68"/>
                    <a:pt x="103" y="115"/>
                  </a:cubicBezTo>
                  <a:cubicBezTo>
                    <a:pt x="158" y="141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7" name="Google Shape;12517;p6"/>
            <p:cNvSpPr/>
            <p:nvPr/>
          </p:nvSpPr>
          <p:spPr>
            <a:xfrm>
              <a:off x="695313" y="2712718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3" y="25"/>
                  </a:moveTo>
                  <a:cubicBezTo>
                    <a:pt x="238" y="0"/>
                    <a:pt x="1" y="68"/>
                    <a:pt x="97" y="115"/>
                  </a:cubicBezTo>
                  <a:cubicBezTo>
                    <a:pt x="153" y="141"/>
                    <a:pt x="391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8" name="Google Shape;12518;p6"/>
            <p:cNvSpPr/>
            <p:nvPr/>
          </p:nvSpPr>
          <p:spPr>
            <a:xfrm>
              <a:off x="8745108" y="2710731"/>
              <a:ext cx="13813" cy="2800"/>
            </a:xfrm>
            <a:custGeom>
              <a:avLst/>
              <a:gdLst/>
              <a:ahLst/>
              <a:cxnLst/>
              <a:rect l="l" t="t" r="r" b="b"/>
              <a:pathLst>
                <a:path w="387" h="93" extrusionOk="0">
                  <a:moveTo>
                    <a:pt x="387" y="1"/>
                  </a:moveTo>
                  <a:cubicBezTo>
                    <a:pt x="237" y="23"/>
                    <a:pt x="7" y="5"/>
                    <a:pt x="1" y="92"/>
                  </a:cubicBezTo>
                  <a:cubicBezTo>
                    <a:pt x="151" y="71"/>
                    <a:pt x="382" y="90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9" name="Google Shape;12519;p6"/>
            <p:cNvSpPr/>
            <p:nvPr/>
          </p:nvSpPr>
          <p:spPr>
            <a:xfrm>
              <a:off x="6404865" y="2688993"/>
              <a:ext cx="52754" cy="24479"/>
            </a:xfrm>
            <a:custGeom>
              <a:avLst/>
              <a:gdLst/>
              <a:ahLst/>
              <a:cxnLst/>
              <a:rect l="l" t="t" r="r" b="b"/>
              <a:pathLst>
                <a:path w="1478" h="813" extrusionOk="0">
                  <a:moveTo>
                    <a:pt x="0" y="813"/>
                  </a:moveTo>
                  <a:cubicBezTo>
                    <a:pt x="1478" y="681"/>
                    <a:pt x="33" y="1"/>
                    <a:pt x="0" y="8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0" name="Google Shape;12520;p6"/>
            <p:cNvSpPr/>
            <p:nvPr/>
          </p:nvSpPr>
          <p:spPr>
            <a:xfrm>
              <a:off x="674576" y="2710038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2" y="24"/>
                  </a:moveTo>
                  <a:cubicBezTo>
                    <a:pt x="242" y="0"/>
                    <a:pt x="1" y="68"/>
                    <a:pt x="100" y="115"/>
                  </a:cubicBezTo>
                  <a:cubicBezTo>
                    <a:pt x="156" y="140"/>
                    <a:pt x="394" y="69"/>
                    <a:pt x="29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1" name="Google Shape;12521;p6"/>
            <p:cNvSpPr/>
            <p:nvPr/>
          </p:nvSpPr>
          <p:spPr>
            <a:xfrm>
              <a:off x="3218012" y="2702180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2"/>
                  </a:moveTo>
                  <a:cubicBezTo>
                    <a:pt x="196" y="54"/>
                    <a:pt x="38" y="0"/>
                    <a:pt x="1" y="102"/>
                  </a:cubicBezTo>
                  <a:cubicBezTo>
                    <a:pt x="1" y="153"/>
                    <a:pt x="160" y="206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2" name="Google Shape;12522;p6"/>
            <p:cNvSpPr/>
            <p:nvPr/>
          </p:nvSpPr>
          <p:spPr>
            <a:xfrm>
              <a:off x="6962443" y="2697062"/>
              <a:ext cx="22522" cy="8160"/>
            </a:xfrm>
            <a:custGeom>
              <a:avLst/>
              <a:gdLst/>
              <a:ahLst/>
              <a:cxnLst/>
              <a:rect l="l" t="t" r="r" b="b"/>
              <a:pathLst>
                <a:path w="631" h="271" extrusionOk="0">
                  <a:moveTo>
                    <a:pt x="577" y="0"/>
                  </a:moveTo>
                  <a:lnTo>
                    <a:pt x="0" y="0"/>
                  </a:lnTo>
                  <a:lnTo>
                    <a:pt x="0" y="271"/>
                  </a:lnTo>
                  <a:lnTo>
                    <a:pt x="384" y="271"/>
                  </a:lnTo>
                  <a:cubicBezTo>
                    <a:pt x="396" y="157"/>
                    <a:pt x="631" y="147"/>
                    <a:pt x="5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3" name="Google Shape;12523;p6"/>
            <p:cNvSpPr/>
            <p:nvPr/>
          </p:nvSpPr>
          <p:spPr>
            <a:xfrm>
              <a:off x="6645821" y="2697062"/>
              <a:ext cx="20666" cy="8160"/>
            </a:xfrm>
            <a:custGeom>
              <a:avLst/>
              <a:gdLst/>
              <a:ahLst/>
              <a:cxnLst/>
              <a:rect l="l" t="t" r="r" b="b"/>
              <a:pathLst>
                <a:path w="579" h="271" extrusionOk="0">
                  <a:moveTo>
                    <a:pt x="579" y="92"/>
                  </a:moveTo>
                  <a:cubicBezTo>
                    <a:pt x="385" y="92"/>
                    <a:pt x="348" y="16"/>
                    <a:pt x="194" y="0"/>
                  </a:cubicBezTo>
                  <a:cubicBezTo>
                    <a:pt x="194" y="92"/>
                    <a:pt x="38" y="108"/>
                    <a:pt x="0" y="181"/>
                  </a:cubicBezTo>
                  <a:cubicBezTo>
                    <a:pt x="194" y="181"/>
                    <a:pt x="230" y="255"/>
                    <a:pt x="385" y="271"/>
                  </a:cubicBezTo>
                  <a:cubicBezTo>
                    <a:pt x="385" y="183"/>
                    <a:pt x="541" y="165"/>
                    <a:pt x="579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4" name="Google Shape;12524;p6"/>
            <p:cNvSpPr/>
            <p:nvPr/>
          </p:nvSpPr>
          <p:spPr>
            <a:xfrm>
              <a:off x="3613656" y="2701728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2" y="28"/>
                  </a:moveTo>
                  <a:cubicBezTo>
                    <a:pt x="238" y="1"/>
                    <a:pt x="0" y="71"/>
                    <a:pt x="102" y="117"/>
                  </a:cubicBezTo>
                  <a:cubicBezTo>
                    <a:pt x="153" y="143"/>
                    <a:pt x="395" y="75"/>
                    <a:pt x="292" y="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5" name="Google Shape;12525;p6"/>
            <p:cNvSpPr/>
            <p:nvPr/>
          </p:nvSpPr>
          <p:spPr>
            <a:xfrm>
              <a:off x="2213180" y="2699470"/>
              <a:ext cx="6853" cy="6203"/>
            </a:xfrm>
            <a:custGeom>
              <a:avLst/>
              <a:gdLst/>
              <a:ahLst/>
              <a:cxnLst/>
              <a:rect l="l" t="t" r="r" b="b"/>
              <a:pathLst>
                <a:path w="192" h="206" extrusionOk="0">
                  <a:moveTo>
                    <a:pt x="191" y="103"/>
                  </a:moveTo>
                  <a:cubicBezTo>
                    <a:pt x="192" y="52"/>
                    <a:pt x="35" y="0"/>
                    <a:pt x="0" y="103"/>
                  </a:cubicBezTo>
                  <a:cubicBezTo>
                    <a:pt x="0" y="153"/>
                    <a:pt x="154" y="205"/>
                    <a:pt x="191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6" name="Google Shape;12526;p6"/>
            <p:cNvSpPr/>
            <p:nvPr/>
          </p:nvSpPr>
          <p:spPr>
            <a:xfrm>
              <a:off x="8115218" y="2699079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4" y="25"/>
                  </a:moveTo>
                  <a:cubicBezTo>
                    <a:pt x="242" y="0"/>
                    <a:pt x="0" y="67"/>
                    <a:pt x="101" y="116"/>
                  </a:cubicBezTo>
                  <a:cubicBezTo>
                    <a:pt x="156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7" name="Google Shape;12527;p6"/>
            <p:cNvSpPr/>
            <p:nvPr/>
          </p:nvSpPr>
          <p:spPr>
            <a:xfrm>
              <a:off x="275363" y="2699079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5"/>
                  </a:moveTo>
                  <a:cubicBezTo>
                    <a:pt x="240" y="0"/>
                    <a:pt x="0" y="67"/>
                    <a:pt x="99" y="116"/>
                  </a:cubicBezTo>
                  <a:cubicBezTo>
                    <a:pt x="154" y="140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8" name="Google Shape;12528;p6"/>
            <p:cNvSpPr/>
            <p:nvPr/>
          </p:nvSpPr>
          <p:spPr>
            <a:xfrm>
              <a:off x="6800509" y="269627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0" y="0"/>
                    <a:pt x="0" y="70"/>
                    <a:pt x="102" y="118"/>
                  </a:cubicBezTo>
                  <a:cubicBezTo>
                    <a:pt x="154" y="141"/>
                    <a:pt x="393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9" name="Google Shape;12529;p6"/>
            <p:cNvSpPr/>
            <p:nvPr/>
          </p:nvSpPr>
          <p:spPr>
            <a:xfrm>
              <a:off x="6539352" y="2691190"/>
              <a:ext cx="23843" cy="5902"/>
            </a:xfrm>
            <a:custGeom>
              <a:avLst/>
              <a:gdLst/>
              <a:ahLst/>
              <a:cxnLst/>
              <a:rect l="l" t="t" r="r" b="b"/>
              <a:pathLst>
                <a:path w="668" h="196" extrusionOk="0">
                  <a:moveTo>
                    <a:pt x="476" y="195"/>
                  </a:moveTo>
                  <a:cubicBezTo>
                    <a:pt x="476" y="104"/>
                    <a:pt x="632" y="87"/>
                    <a:pt x="668" y="13"/>
                  </a:cubicBezTo>
                  <a:cubicBezTo>
                    <a:pt x="368" y="21"/>
                    <a:pt x="1" y="1"/>
                    <a:pt x="91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0" name="Google Shape;12530;p6"/>
            <p:cNvSpPr/>
            <p:nvPr/>
          </p:nvSpPr>
          <p:spPr>
            <a:xfrm>
              <a:off x="6026211" y="2688481"/>
              <a:ext cx="7139" cy="6263"/>
            </a:xfrm>
            <a:custGeom>
              <a:avLst/>
              <a:gdLst/>
              <a:ahLst/>
              <a:cxnLst/>
              <a:rect l="l" t="t" r="r" b="b"/>
              <a:pathLst>
                <a:path w="200" h="208" extrusionOk="0">
                  <a:moveTo>
                    <a:pt x="197" y="104"/>
                  </a:moveTo>
                  <a:cubicBezTo>
                    <a:pt x="199" y="53"/>
                    <a:pt x="40" y="1"/>
                    <a:pt x="5" y="104"/>
                  </a:cubicBezTo>
                  <a:cubicBezTo>
                    <a:pt x="1" y="155"/>
                    <a:pt x="157" y="207"/>
                    <a:pt x="197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1" name="Google Shape;12531;p6"/>
            <p:cNvSpPr/>
            <p:nvPr/>
          </p:nvSpPr>
          <p:spPr>
            <a:xfrm>
              <a:off x="5523884" y="268613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2" name="Google Shape;12532;p6"/>
            <p:cNvSpPr/>
            <p:nvPr/>
          </p:nvSpPr>
          <p:spPr>
            <a:xfrm>
              <a:off x="2133837" y="268808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4" y="142"/>
                    <a:pt x="392" y="73"/>
                    <a:pt x="292" y="27"/>
                  </a:cubicBezTo>
                  <a:cubicBezTo>
                    <a:pt x="240" y="1"/>
                    <a:pt x="0" y="70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3" name="Google Shape;12533;p6"/>
            <p:cNvSpPr/>
            <p:nvPr/>
          </p:nvSpPr>
          <p:spPr>
            <a:xfrm>
              <a:off x="560255" y="2683422"/>
              <a:ext cx="21594" cy="6383"/>
            </a:xfrm>
            <a:custGeom>
              <a:avLst/>
              <a:gdLst/>
              <a:ahLst/>
              <a:cxnLst/>
              <a:rect l="l" t="t" r="r" b="b"/>
              <a:pathLst>
                <a:path w="605" h="212" extrusionOk="0">
                  <a:moveTo>
                    <a:pt x="605" y="182"/>
                  </a:moveTo>
                  <a:lnTo>
                    <a:pt x="605" y="1"/>
                  </a:lnTo>
                  <a:lnTo>
                    <a:pt x="25" y="1"/>
                  </a:lnTo>
                  <a:cubicBezTo>
                    <a:pt x="0" y="162"/>
                    <a:pt x="217" y="212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4" name="Google Shape;12534;p6"/>
            <p:cNvSpPr/>
            <p:nvPr/>
          </p:nvSpPr>
          <p:spPr>
            <a:xfrm>
              <a:off x="5224358" y="2679900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2" y="25"/>
                  </a:moveTo>
                  <a:cubicBezTo>
                    <a:pt x="238" y="0"/>
                    <a:pt x="1" y="69"/>
                    <a:pt x="100" y="116"/>
                  </a:cubicBezTo>
                  <a:cubicBezTo>
                    <a:pt x="152" y="142"/>
                    <a:pt x="391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5" name="Google Shape;12535;p6"/>
            <p:cNvSpPr/>
            <p:nvPr/>
          </p:nvSpPr>
          <p:spPr>
            <a:xfrm>
              <a:off x="1976293" y="2675353"/>
              <a:ext cx="34158" cy="8822"/>
            </a:xfrm>
            <a:custGeom>
              <a:avLst/>
              <a:gdLst/>
              <a:ahLst/>
              <a:cxnLst/>
              <a:rect l="l" t="t" r="r" b="b"/>
              <a:pathLst>
                <a:path w="957" h="293" extrusionOk="0">
                  <a:moveTo>
                    <a:pt x="78" y="176"/>
                  </a:moveTo>
                  <a:cubicBezTo>
                    <a:pt x="323" y="181"/>
                    <a:pt x="347" y="292"/>
                    <a:pt x="659" y="267"/>
                  </a:cubicBezTo>
                  <a:cubicBezTo>
                    <a:pt x="956" y="45"/>
                    <a:pt x="1" y="1"/>
                    <a:pt x="78" y="1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6" name="Google Shape;12536;p6"/>
            <p:cNvSpPr/>
            <p:nvPr/>
          </p:nvSpPr>
          <p:spPr>
            <a:xfrm>
              <a:off x="4673704" y="2677130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4" y="142"/>
                    <a:pt x="391" y="72"/>
                    <a:pt x="292" y="25"/>
                  </a:cubicBezTo>
                  <a:cubicBezTo>
                    <a:pt x="240" y="1"/>
                    <a:pt x="1" y="71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7" name="Google Shape;12537;p6"/>
            <p:cNvSpPr/>
            <p:nvPr/>
          </p:nvSpPr>
          <p:spPr>
            <a:xfrm>
              <a:off x="4050953" y="2674661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09"/>
                  </a:moveTo>
                  <a:cubicBezTo>
                    <a:pt x="345" y="0"/>
                    <a:pt x="171" y="54"/>
                    <a:pt x="0" y="109"/>
                  </a:cubicBezTo>
                  <a:cubicBezTo>
                    <a:pt x="0" y="200"/>
                    <a:pt x="336" y="224"/>
                    <a:pt x="385" y="10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8" name="Google Shape;12538;p6"/>
            <p:cNvSpPr/>
            <p:nvPr/>
          </p:nvSpPr>
          <p:spPr>
            <a:xfrm>
              <a:off x="1228799" y="2675173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0"/>
                  </a:moveTo>
                  <a:cubicBezTo>
                    <a:pt x="236" y="20"/>
                    <a:pt x="6" y="3"/>
                    <a:pt x="1" y="90"/>
                  </a:cubicBezTo>
                  <a:cubicBezTo>
                    <a:pt x="151" y="72"/>
                    <a:pt x="381" y="89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9" name="Google Shape;12539;p6"/>
            <p:cNvSpPr/>
            <p:nvPr/>
          </p:nvSpPr>
          <p:spPr>
            <a:xfrm>
              <a:off x="707377" y="2667043"/>
              <a:ext cx="27162" cy="10990"/>
            </a:xfrm>
            <a:custGeom>
              <a:avLst/>
              <a:gdLst/>
              <a:ahLst/>
              <a:cxnLst/>
              <a:rect l="l" t="t" r="r" b="b"/>
              <a:pathLst>
                <a:path w="761" h="365" extrusionOk="0">
                  <a:moveTo>
                    <a:pt x="532" y="362"/>
                  </a:moveTo>
                  <a:cubicBezTo>
                    <a:pt x="648" y="358"/>
                    <a:pt x="760" y="349"/>
                    <a:pt x="722" y="273"/>
                  </a:cubicBezTo>
                  <a:cubicBezTo>
                    <a:pt x="405" y="269"/>
                    <a:pt x="615" y="20"/>
                    <a:pt x="337" y="0"/>
                  </a:cubicBezTo>
                  <a:cubicBezTo>
                    <a:pt x="1" y="186"/>
                    <a:pt x="478" y="178"/>
                    <a:pt x="144" y="364"/>
                  </a:cubicBezTo>
                  <a:cubicBezTo>
                    <a:pt x="275" y="362"/>
                    <a:pt x="405" y="362"/>
                    <a:pt x="532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0" name="Google Shape;12540;p6"/>
            <p:cNvSpPr/>
            <p:nvPr/>
          </p:nvSpPr>
          <p:spPr>
            <a:xfrm>
              <a:off x="4456947" y="2669031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8" y="116"/>
                  </a:moveTo>
                  <a:cubicBezTo>
                    <a:pt x="385" y="22"/>
                    <a:pt x="48" y="1"/>
                    <a:pt x="0" y="116"/>
                  </a:cubicBezTo>
                  <a:cubicBezTo>
                    <a:pt x="219" y="105"/>
                    <a:pt x="303" y="247"/>
                    <a:pt x="38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1" name="Google Shape;12541;p6"/>
            <p:cNvSpPr/>
            <p:nvPr/>
          </p:nvSpPr>
          <p:spPr>
            <a:xfrm>
              <a:off x="819806" y="2664243"/>
              <a:ext cx="25556" cy="10960"/>
            </a:xfrm>
            <a:custGeom>
              <a:avLst/>
              <a:gdLst/>
              <a:ahLst/>
              <a:cxnLst/>
              <a:rect l="l" t="t" r="r" b="b"/>
              <a:pathLst>
                <a:path w="716" h="364" extrusionOk="0">
                  <a:moveTo>
                    <a:pt x="83" y="363"/>
                  </a:moveTo>
                  <a:lnTo>
                    <a:pt x="660" y="363"/>
                  </a:lnTo>
                  <a:cubicBezTo>
                    <a:pt x="716" y="157"/>
                    <a:pt x="614" y="21"/>
                    <a:pt x="274" y="1"/>
                  </a:cubicBezTo>
                  <a:cubicBezTo>
                    <a:pt x="214" y="125"/>
                    <a:pt x="0" y="173"/>
                    <a:pt x="83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2" name="Google Shape;12542;p6"/>
            <p:cNvSpPr/>
            <p:nvPr/>
          </p:nvSpPr>
          <p:spPr>
            <a:xfrm>
              <a:off x="4564915" y="2659125"/>
              <a:ext cx="36621" cy="18006"/>
            </a:xfrm>
            <a:custGeom>
              <a:avLst/>
              <a:gdLst/>
              <a:ahLst/>
              <a:cxnLst/>
              <a:rect l="l" t="t" r="r" b="b"/>
              <a:pathLst>
                <a:path w="1026" h="598" extrusionOk="0">
                  <a:moveTo>
                    <a:pt x="1026" y="171"/>
                  </a:moveTo>
                  <a:cubicBezTo>
                    <a:pt x="411" y="224"/>
                    <a:pt x="429" y="1"/>
                    <a:pt x="64" y="171"/>
                  </a:cubicBezTo>
                  <a:cubicBezTo>
                    <a:pt x="1" y="597"/>
                    <a:pt x="954" y="413"/>
                    <a:pt x="1026" y="1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3" name="Google Shape;12543;p6"/>
            <p:cNvSpPr/>
            <p:nvPr/>
          </p:nvSpPr>
          <p:spPr>
            <a:xfrm>
              <a:off x="1159949" y="2666652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3"/>
                  </a:moveTo>
                  <a:cubicBezTo>
                    <a:pt x="196" y="52"/>
                    <a:pt x="38" y="0"/>
                    <a:pt x="1" y="103"/>
                  </a:cubicBezTo>
                  <a:cubicBezTo>
                    <a:pt x="1" y="152"/>
                    <a:pt x="160" y="205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4" name="Google Shape;12544;p6"/>
            <p:cNvSpPr/>
            <p:nvPr/>
          </p:nvSpPr>
          <p:spPr>
            <a:xfrm>
              <a:off x="5771549" y="2661534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0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5" name="Google Shape;12545;p6"/>
            <p:cNvSpPr/>
            <p:nvPr/>
          </p:nvSpPr>
          <p:spPr>
            <a:xfrm>
              <a:off x="4662532" y="2661534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2" y="273"/>
                  </a:moveTo>
                  <a:lnTo>
                    <a:pt x="412" y="91"/>
                  </a:lnTo>
                  <a:cubicBezTo>
                    <a:pt x="219" y="92"/>
                    <a:pt x="183" y="16"/>
                    <a:pt x="25" y="0"/>
                  </a:cubicBezTo>
                  <a:cubicBezTo>
                    <a:pt x="45" y="144"/>
                    <a:pt x="1" y="315"/>
                    <a:pt x="412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6" name="Google Shape;12546;p6"/>
            <p:cNvSpPr/>
            <p:nvPr/>
          </p:nvSpPr>
          <p:spPr>
            <a:xfrm>
              <a:off x="805351" y="2663491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4" y="26"/>
                  </a:moveTo>
                  <a:cubicBezTo>
                    <a:pt x="241" y="1"/>
                    <a:pt x="1" y="69"/>
                    <a:pt x="99" y="117"/>
                  </a:cubicBezTo>
                  <a:cubicBezTo>
                    <a:pt x="156" y="143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7" name="Google Shape;12547;p6"/>
            <p:cNvSpPr/>
            <p:nvPr/>
          </p:nvSpPr>
          <p:spPr>
            <a:xfrm>
              <a:off x="8779551" y="2658191"/>
              <a:ext cx="13849" cy="6805"/>
            </a:xfrm>
            <a:custGeom>
              <a:avLst/>
              <a:gdLst/>
              <a:ahLst/>
              <a:cxnLst/>
              <a:rect l="l" t="t" r="r" b="b"/>
              <a:pathLst>
                <a:path w="388" h="226" extrusionOk="0">
                  <a:moveTo>
                    <a:pt x="388" y="111"/>
                  </a:moveTo>
                  <a:cubicBezTo>
                    <a:pt x="346" y="1"/>
                    <a:pt x="171" y="55"/>
                    <a:pt x="0" y="111"/>
                  </a:cubicBezTo>
                  <a:cubicBezTo>
                    <a:pt x="4" y="203"/>
                    <a:pt x="336" y="225"/>
                    <a:pt x="388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8" name="Google Shape;12548;p6"/>
            <p:cNvSpPr/>
            <p:nvPr/>
          </p:nvSpPr>
          <p:spPr>
            <a:xfrm>
              <a:off x="8996236" y="2655331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38" y="0"/>
                    <a:pt x="0" y="68"/>
                    <a:pt x="100" y="116"/>
                  </a:cubicBezTo>
                  <a:cubicBezTo>
                    <a:pt x="152" y="141"/>
                    <a:pt x="393" y="71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9" name="Google Shape;12549;p6"/>
            <p:cNvSpPr/>
            <p:nvPr/>
          </p:nvSpPr>
          <p:spPr>
            <a:xfrm>
              <a:off x="8913574" y="2655331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6" y="25"/>
                  </a:moveTo>
                  <a:cubicBezTo>
                    <a:pt x="242" y="0"/>
                    <a:pt x="1" y="68"/>
                    <a:pt x="104" y="116"/>
                  </a:cubicBezTo>
                  <a:cubicBezTo>
                    <a:pt x="157" y="141"/>
                    <a:pt x="396" y="71"/>
                    <a:pt x="296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0" name="Google Shape;12550;p6"/>
            <p:cNvSpPr/>
            <p:nvPr/>
          </p:nvSpPr>
          <p:spPr>
            <a:xfrm>
              <a:off x="8571146" y="2644281"/>
              <a:ext cx="22629" cy="11803"/>
            </a:xfrm>
            <a:custGeom>
              <a:avLst/>
              <a:gdLst/>
              <a:ahLst/>
              <a:cxnLst/>
              <a:rect l="l" t="t" r="r" b="b"/>
              <a:pathLst>
                <a:path w="634" h="392" extrusionOk="0">
                  <a:moveTo>
                    <a:pt x="634" y="392"/>
                  </a:moveTo>
                  <a:lnTo>
                    <a:pt x="634" y="28"/>
                  </a:lnTo>
                  <a:cubicBezTo>
                    <a:pt x="124" y="0"/>
                    <a:pt x="0" y="154"/>
                    <a:pt x="54" y="3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1" name="Google Shape;12551;p6"/>
            <p:cNvSpPr/>
            <p:nvPr/>
          </p:nvSpPr>
          <p:spPr>
            <a:xfrm>
              <a:off x="1713958" y="2652561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6"/>
                  </a:moveTo>
                  <a:cubicBezTo>
                    <a:pt x="238" y="1"/>
                    <a:pt x="0" y="70"/>
                    <a:pt x="101" y="117"/>
                  </a:cubicBezTo>
                  <a:cubicBezTo>
                    <a:pt x="152" y="142"/>
                    <a:pt x="393" y="73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2" name="Google Shape;12552;p6"/>
            <p:cNvSpPr/>
            <p:nvPr/>
          </p:nvSpPr>
          <p:spPr>
            <a:xfrm>
              <a:off x="1690009" y="2639675"/>
              <a:ext cx="22950" cy="13670"/>
            </a:xfrm>
            <a:custGeom>
              <a:avLst/>
              <a:gdLst/>
              <a:ahLst/>
              <a:cxnLst/>
              <a:rect l="l" t="t" r="r" b="b"/>
              <a:pathLst>
                <a:path w="643" h="454" extrusionOk="0">
                  <a:moveTo>
                    <a:pt x="0" y="89"/>
                  </a:moveTo>
                  <a:lnTo>
                    <a:pt x="0" y="454"/>
                  </a:lnTo>
                  <a:lnTo>
                    <a:pt x="580" y="454"/>
                  </a:lnTo>
                  <a:cubicBezTo>
                    <a:pt x="630" y="217"/>
                    <a:pt x="643" y="1"/>
                    <a:pt x="0" y="8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3" name="Google Shape;12553;p6"/>
            <p:cNvSpPr/>
            <p:nvPr/>
          </p:nvSpPr>
          <p:spPr>
            <a:xfrm>
              <a:off x="8063751" y="2639675"/>
              <a:ext cx="26841" cy="13008"/>
            </a:xfrm>
            <a:custGeom>
              <a:avLst/>
              <a:gdLst/>
              <a:ahLst/>
              <a:cxnLst/>
              <a:rect l="l" t="t" r="r" b="b"/>
              <a:pathLst>
                <a:path w="752" h="432" extrusionOk="0">
                  <a:moveTo>
                    <a:pt x="191" y="1"/>
                  </a:moveTo>
                  <a:cubicBezTo>
                    <a:pt x="209" y="159"/>
                    <a:pt x="150" y="283"/>
                    <a:pt x="0" y="362"/>
                  </a:cubicBezTo>
                  <a:cubicBezTo>
                    <a:pt x="658" y="431"/>
                    <a:pt x="752" y="16"/>
                    <a:pt x="1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4" name="Google Shape;12554;p6"/>
            <p:cNvSpPr/>
            <p:nvPr/>
          </p:nvSpPr>
          <p:spPr>
            <a:xfrm>
              <a:off x="3851185" y="2644462"/>
              <a:ext cx="13849" cy="7437"/>
            </a:xfrm>
            <a:custGeom>
              <a:avLst/>
              <a:gdLst/>
              <a:ahLst/>
              <a:cxnLst/>
              <a:rect l="l" t="t" r="r" b="b"/>
              <a:pathLst>
                <a:path w="388" h="247" extrusionOk="0">
                  <a:moveTo>
                    <a:pt x="388" y="113"/>
                  </a:moveTo>
                  <a:cubicBezTo>
                    <a:pt x="385" y="22"/>
                    <a:pt x="50" y="1"/>
                    <a:pt x="0" y="113"/>
                  </a:cubicBezTo>
                  <a:cubicBezTo>
                    <a:pt x="219" y="104"/>
                    <a:pt x="304" y="246"/>
                    <a:pt x="388" y="1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5" name="Google Shape;12555;p6"/>
            <p:cNvSpPr/>
            <p:nvPr/>
          </p:nvSpPr>
          <p:spPr>
            <a:xfrm>
              <a:off x="1486672" y="2647142"/>
              <a:ext cx="14206" cy="4246"/>
            </a:xfrm>
            <a:custGeom>
              <a:avLst/>
              <a:gdLst/>
              <a:ahLst/>
              <a:cxnLst/>
              <a:rect l="l" t="t" r="r" b="b"/>
              <a:pathLst>
                <a:path w="398" h="141" extrusionOk="0">
                  <a:moveTo>
                    <a:pt x="296" y="24"/>
                  </a:moveTo>
                  <a:cubicBezTo>
                    <a:pt x="242" y="1"/>
                    <a:pt x="1" y="69"/>
                    <a:pt x="104" y="114"/>
                  </a:cubicBezTo>
                  <a:cubicBezTo>
                    <a:pt x="158" y="140"/>
                    <a:pt x="398" y="72"/>
                    <a:pt x="296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6" name="Google Shape;12556;p6"/>
            <p:cNvSpPr/>
            <p:nvPr/>
          </p:nvSpPr>
          <p:spPr>
            <a:xfrm>
              <a:off x="506003" y="2644793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7" y="102"/>
                  </a:moveTo>
                  <a:cubicBezTo>
                    <a:pt x="197" y="53"/>
                    <a:pt x="37" y="0"/>
                    <a:pt x="4" y="102"/>
                  </a:cubicBezTo>
                  <a:cubicBezTo>
                    <a:pt x="1" y="153"/>
                    <a:pt x="160" y="205"/>
                    <a:pt x="197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7" name="Google Shape;12557;p6"/>
            <p:cNvSpPr/>
            <p:nvPr/>
          </p:nvSpPr>
          <p:spPr>
            <a:xfrm>
              <a:off x="217006" y="2641541"/>
              <a:ext cx="27626" cy="9966"/>
            </a:xfrm>
            <a:custGeom>
              <a:avLst/>
              <a:gdLst/>
              <a:ahLst/>
              <a:cxnLst/>
              <a:rect l="l" t="t" r="r" b="b"/>
              <a:pathLst>
                <a:path w="774" h="331" extrusionOk="0">
                  <a:moveTo>
                    <a:pt x="774" y="119"/>
                  </a:moveTo>
                  <a:cubicBezTo>
                    <a:pt x="514" y="1"/>
                    <a:pt x="54" y="0"/>
                    <a:pt x="1" y="210"/>
                  </a:cubicBezTo>
                  <a:cubicBezTo>
                    <a:pt x="257" y="328"/>
                    <a:pt x="719" y="330"/>
                    <a:pt x="774" y="11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8" name="Google Shape;12558;p6"/>
            <p:cNvSpPr/>
            <p:nvPr/>
          </p:nvSpPr>
          <p:spPr>
            <a:xfrm>
              <a:off x="4081219" y="2631274"/>
              <a:ext cx="37120" cy="16621"/>
            </a:xfrm>
            <a:custGeom>
              <a:avLst/>
              <a:gdLst/>
              <a:ahLst/>
              <a:cxnLst/>
              <a:rect l="l" t="t" r="r" b="b"/>
              <a:pathLst>
                <a:path w="1040" h="552" extrusionOk="0">
                  <a:moveTo>
                    <a:pt x="887" y="551"/>
                  </a:moveTo>
                  <a:cubicBezTo>
                    <a:pt x="1040" y="0"/>
                    <a:pt x="1" y="490"/>
                    <a:pt x="887" y="55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9" name="Google Shape;12559;p6"/>
            <p:cNvSpPr/>
            <p:nvPr/>
          </p:nvSpPr>
          <p:spPr>
            <a:xfrm>
              <a:off x="806207" y="2639795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5" y="177"/>
                  </a:moveTo>
                  <a:cubicBezTo>
                    <a:pt x="321" y="182"/>
                    <a:pt x="345" y="293"/>
                    <a:pt x="655" y="268"/>
                  </a:cubicBezTo>
                  <a:cubicBezTo>
                    <a:pt x="954" y="45"/>
                    <a:pt x="0" y="1"/>
                    <a:pt x="75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0" name="Google Shape;12560;p6"/>
            <p:cNvSpPr/>
            <p:nvPr/>
          </p:nvSpPr>
          <p:spPr>
            <a:xfrm>
              <a:off x="6903837" y="2641632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4"/>
                  </a:moveTo>
                  <a:cubicBezTo>
                    <a:pt x="239" y="1"/>
                    <a:pt x="0" y="69"/>
                    <a:pt x="98" y="116"/>
                  </a:cubicBezTo>
                  <a:cubicBezTo>
                    <a:pt x="153" y="142"/>
                    <a:pt x="392" y="73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1" name="Google Shape;12561;p6"/>
            <p:cNvSpPr/>
            <p:nvPr/>
          </p:nvSpPr>
          <p:spPr>
            <a:xfrm>
              <a:off x="5927023" y="2634225"/>
              <a:ext cx="25556" cy="10900"/>
            </a:xfrm>
            <a:custGeom>
              <a:avLst/>
              <a:gdLst/>
              <a:ahLst/>
              <a:cxnLst/>
              <a:rect l="l" t="t" r="r" b="b"/>
              <a:pathLst>
                <a:path w="716" h="362" extrusionOk="0">
                  <a:moveTo>
                    <a:pt x="662" y="362"/>
                  </a:moveTo>
                  <a:cubicBezTo>
                    <a:pt x="716" y="156"/>
                    <a:pt x="613" y="20"/>
                    <a:pt x="275" y="0"/>
                  </a:cubicBezTo>
                  <a:cubicBezTo>
                    <a:pt x="215" y="123"/>
                    <a:pt x="1" y="173"/>
                    <a:pt x="84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2" name="Google Shape;12562;p6"/>
            <p:cNvSpPr/>
            <p:nvPr/>
          </p:nvSpPr>
          <p:spPr>
            <a:xfrm>
              <a:off x="2857632" y="2630492"/>
              <a:ext cx="39833" cy="15778"/>
            </a:xfrm>
            <a:custGeom>
              <a:avLst/>
              <a:gdLst/>
              <a:ahLst/>
              <a:cxnLst/>
              <a:rect l="l" t="t" r="r" b="b"/>
              <a:pathLst>
                <a:path w="1116" h="524" extrusionOk="0">
                  <a:moveTo>
                    <a:pt x="650" y="306"/>
                  </a:moveTo>
                  <a:cubicBezTo>
                    <a:pt x="1116" y="0"/>
                    <a:pt x="1" y="524"/>
                    <a:pt x="650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3" name="Google Shape;12563;p6"/>
            <p:cNvSpPr/>
            <p:nvPr/>
          </p:nvSpPr>
          <p:spPr>
            <a:xfrm>
              <a:off x="2122701" y="2631455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1" y="274"/>
                  </a:moveTo>
                  <a:lnTo>
                    <a:pt x="411" y="92"/>
                  </a:lnTo>
                  <a:cubicBezTo>
                    <a:pt x="219" y="92"/>
                    <a:pt x="182" y="18"/>
                    <a:pt x="26" y="1"/>
                  </a:cubicBezTo>
                  <a:cubicBezTo>
                    <a:pt x="46" y="143"/>
                    <a:pt x="0" y="315"/>
                    <a:pt x="411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4" name="Google Shape;12564;p6"/>
            <p:cNvSpPr/>
            <p:nvPr/>
          </p:nvSpPr>
          <p:spPr>
            <a:xfrm>
              <a:off x="1855155" y="2636965"/>
              <a:ext cx="13884" cy="2740"/>
            </a:xfrm>
            <a:custGeom>
              <a:avLst/>
              <a:gdLst/>
              <a:ahLst/>
              <a:cxnLst/>
              <a:rect l="l" t="t" r="r" b="b"/>
              <a:pathLst>
                <a:path w="389" h="91" extrusionOk="0">
                  <a:moveTo>
                    <a:pt x="389" y="1"/>
                  </a:moveTo>
                  <a:cubicBezTo>
                    <a:pt x="238" y="20"/>
                    <a:pt x="6" y="2"/>
                    <a:pt x="1" y="91"/>
                  </a:cubicBezTo>
                  <a:cubicBezTo>
                    <a:pt x="152" y="71"/>
                    <a:pt x="382" y="87"/>
                    <a:pt x="38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5" name="Google Shape;12565;p6"/>
            <p:cNvSpPr/>
            <p:nvPr/>
          </p:nvSpPr>
          <p:spPr>
            <a:xfrm>
              <a:off x="3944056" y="263344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42" y="0"/>
                    <a:pt x="1" y="68"/>
                    <a:pt x="100" y="118"/>
                  </a:cubicBezTo>
                  <a:cubicBezTo>
                    <a:pt x="155" y="142"/>
                    <a:pt x="391" y="72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6" name="Google Shape;12566;p6"/>
            <p:cNvSpPr/>
            <p:nvPr/>
          </p:nvSpPr>
          <p:spPr>
            <a:xfrm>
              <a:off x="750350" y="2633442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3" y="26"/>
                  </a:moveTo>
                  <a:cubicBezTo>
                    <a:pt x="239" y="0"/>
                    <a:pt x="0" y="68"/>
                    <a:pt x="99" y="118"/>
                  </a:cubicBezTo>
                  <a:cubicBezTo>
                    <a:pt x="152" y="142"/>
                    <a:pt x="390" y="72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7" name="Google Shape;12567;p6"/>
            <p:cNvSpPr/>
            <p:nvPr/>
          </p:nvSpPr>
          <p:spPr>
            <a:xfrm>
              <a:off x="6928108" y="2628715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8" name="Google Shape;12568;p6"/>
            <p:cNvSpPr/>
            <p:nvPr/>
          </p:nvSpPr>
          <p:spPr>
            <a:xfrm>
              <a:off x="3101014" y="2625975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9" name="Google Shape;12569;p6"/>
            <p:cNvSpPr/>
            <p:nvPr/>
          </p:nvSpPr>
          <p:spPr>
            <a:xfrm>
              <a:off x="2031473" y="2623416"/>
              <a:ext cx="34051" cy="8852"/>
            </a:xfrm>
            <a:custGeom>
              <a:avLst/>
              <a:gdLst/>
              <a:ahLst/>
              <a:cxnLst/>
              <a:rect l="l" t="t" r="r" b="b"/>
              <a:pathLst>
                <a:path w="954" h="294" extrusionOk="0">
                  <a:moveTo>
                    <a:pt x="75" y="176"/>
                  </a:moveTo>
                  <a:cubicBezTo>
                    <a:pt x="321" y="182"/>
                    <a:pt x="341" y="294"/>
                    <a:pt x="654" y="268"/>
                  </a:cubicBezTo>
                  <a:cubicBezTo>
                    <a:pt x="953" y="45"/>
                    <a:pt x="0" y="0"/>
                    <a:pt x="75" y="1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0" name="Google Shape;12570;p6"/>
            <p:cNvSpPr/>
            <p:nvPr/>
          </p:nvSpPr>
          <p:spPr>
            <a:xfrm>
              <a:off x="3083739" y="2625223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0" y="25"/>
                  </a:moveTo>
                  <a:cubicBezTo>
                    <a:pt x="237" y="0"/>
                    <a:pt x="1" y="70"/>
                    <a:pt x="98" y="115"/>
                  </a:cubicBezTo>
                  <a:cubicBezTo>
                    <a:pt x="152" y="143"/>
                    <a:pt x="391" y="72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1" name="Google Shape;12571;p6"/>
            <p:cNvSpPr/>
            <p:nvPr/>
          </p:nvSpPr>
          <p:spPr>
            <a:xfrm>
              <a:off x="2171849" y="2625975"/>
              <a:ext cx="13706" cy="2740"/>
            </a:xfrm>
            <a:custGeom>
              <a:avLst/>
              <a:gdLst/>
              <a:ahLst/>
              <a:cxnLst/>
              <a:rect l="l" t="t" r="r" b="b"/>
              <a:pathLst>
                <a:path w="384" h="91" extrusionOk="0">
                  <a:moveTo>
                    <a:pt x="384" y="0"/>
                  </a:moveTo>
                  <a:cubicBezTo>
                    <a:pt x="235" y="20"/>
                    <a:pt x="3" y="3"/>
                    <a:pt x="0" y="90"/>
                  </a:cubicBezTo>
                  <a:cubicBezTo>
                    <a:pt x="149" y="72"/>
                    <a:pt x="377" y="88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2" name="Google Shape;12572;p6"/>
            <p:cNvSpPr/>
            <p:nvPr/>
          </p:nvSpPr>
          <p:spPr>
            <a:xfrm>
              <a:off x="2027225" y="3293060"/>
              <a:ext cx="50683" cy="16440"/>
            </a:xfrm>
            <a:custGeom>
              <a:avLst/>
              <a:gdLst/>
              <a:ahLst/>
              <a:cxnLst/>
              <a:rect l="l" t="t" r="r" b="b"/>
              <a:pathLst>
                <a:path w="1420" h="546" extrusionOk="0">
                  <a:moveTo>
                    <a:pt x="194" y="545"/>
                  </a:moveTo>
                  <a:cubicBezTo>
                    <a:pt x="1419" y="480"/>
                    <a:pt x="207" y="1"/>
                    <a:pt x="0" y="272"/>
                  </a:cubicBezTo>
                  <a:cubicBezTo>
                    <a:pt x="226" y="289"/>
                    <a:pt x="211" y="419"/>
                    <a:pt x="194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3" name="Google Shape;12573;p6"/>
            <p:cNvSpPr/>
            <p:nvPr/>
          </p:nvSpPr>
          <p:spPr>
            <a:xfrm>
              <a:off x="8717625" y="3003265"/>
              <a:ext cx="34479" cy="10960"/>
            </a:xfrm>
            <a:custGeom>
              <a:avLst/>
              <a:gdLst/>
              <a:ahLst/>
              <a:cxnLst/>
              <a:rect l="l" t="t" r="r" b="b"/>
              <a:pathLst>
                <a:path w="966" h="364" extrusionOk="0">
                  <a:moveTo>
                    <a:pt x="965" y="363"/>
                  </a:moveTo>
                  <a:cubicBezTo>
                    <a:pt x="897" y="123"/>
                    <a:pt x="459" y="58"/>
                    <a:pt x="0" y="0"/>
                  </a:cubicBezTo>
                  <a:cubicBezTo>
                    <a:pt x="79" y="237"/>
                    <a:pt x="601" y="263"/>
                    <a:pt x="965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4" name="Google Shape;12574;p6"/>
            <p:cNvSpPr/>
            <p:nvPr/>
          </p:nvSpPr>
          <p:spPr>
            <a:xfrm>
              <a:off x="9040779" y="2776367"/>
              <a:ext cx="36799" cy="16320"/>
            </a:xfrm>
            <a:custGeom>
              <a:avLst/>
              <a:gdLst/>
              <a:ahLst/>
              <a:cxnLst/>
              <a:rect l="l" t="t" r="r" b="b"/>
              <a:pathLst>
                <a:path w="1031" h="542" extrusionOk="0">
                  <a:moveTo>
                    <a:pt x="203" y="455"/>
                  </a:moveTo>
                  <a:cubicBezTo>
                    <a:pt x="791" y="541"/>
                    <a:pt x="1030" y="10"/>
                    <a:pt x="781" y="1"/>
                  </a:cubicBezTo>
                  <a:cubicBezTo>
                    <a:pt x="609" y="161"/>
                    <a:pt x="0" y="116"/>
                    <a:pt x="203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5" name="Google Shape;12575;p6"/>
            <p:cNvSpPr/>
            <p:nvPr/>
          </p:nvSpPr>
          <p:spPr>
            <a:xfrm>
              <a:off x="780616" y="2703987"/>
              <a:ext cx="35264" cy="10087"/>
            </a:xfrm>
            <a:custGeom>
              <a:avLst/>
              <a:gdLst/>
              <a:ahLst/>
              <a:cxnLst/>
              <a:rect l="l" t="t" r="r" b="b"/>
              <a:pathLst>
                <a:path w="988" h="335" extrusionOk="0">
                  <a:moveTo>
                    <a:pt x="409" y="315"/>
                  </a:moveTo>
                  <a:cubicBezTo>
                    <a:pt x="487" y="159"/>
                    <a:pt x="658" y="334"/>
                    <a:pt x="987" y="315"/>
                  </a:cubicBezTo>
                  <a:lnTo>
                    <a:pt x="987" y="41"/>
                  </a:lnTo>
                  <a:cubicBezTo>
                    <a:pt x="613" y="0"/>
                    <a:pt x="1" y="287"/>
                    <a:pt x="409" y="3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6" name="Google Shape;12576;p6"/>
            <p:cNvSpPr/>
            <p:nvPr/>
          </p:nvSpPr>
          <p:spPr>
            <a:xfrm>
              <a:off x="754097" y="2640397"/>
              <a:ext cx="37656" cy="11111"/>
            </a:xfrm>
            <a:custGeom>
              <a:avLst/>
              <a:gdLst/>
              <a:ahLst/>
              <a:cxnLst/>
              <a:rect l="l" t="t" r="r" b="b"/>
              <a:pathLst>
                <a:path w="1055" h="369" extrusionOk="0">
                  <a:moveTo>
                    <a:pt x="960" y="248"/>
                  </a:moveTo>
                  <a:cubicBezTo>
                    <a:pt x="574" y="247"/>
                    <a:pt x="715" y="0"/>
                    <a:pt x="188" y="68"/>
                  </a:cubicBezTo>
                  <a:cubicBezTo>
                    <a:pt x="1" y="287"/>
                    <a:pt x="1054" y="368"/>
                    <a:pt x="960" y="24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7" name="Google Shape;12577;p6"/>
            <p:cNvSpPr/>
            <p:nvPr/>
          </p:nvSpPr>
          <p:spPr>
            <a:xfrm>
              <a:off x="8724086" y="4228682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6" y="110"/>
                  </a:moveTo>
                  <a:cubicBezTo>
                    <a:pt x="344" y="1"/>
                    <a:pt x="173" y="54"/>
                    <a:pt x="1" y="110"/>
                  </a:cubicBezTo>
                  <a:cubicBezTo>
                    <a:pt x="2" y="203"/>
                    <a:pt x="338" y="225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8" name="Google Shape;12578;p6"/>
            <p:cNvSpPr/>
            <p:nvPr/>
          </p:nvSpPr>
          <p:spPr>
            <a:xfrm>
              <a:off x="8121679" y="423130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6"/>
                  </a:moveTo>
                  <a:cubicBezTo>
                    <a:pt x="154" y="141"/>
                    <a:pt x="394" y="72"/>
                    <a:pt x="292" y="25"/>
                  </a:cubicBezTo>
                  <a:cubicBezTo>
                    <a:pt x="242" y="0"/>
                    <a:pt x="1" y="67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9" name="Google Shape;12579;p6"/>
            <p:cNvSpPr/>
            <p:nvPr/>
          </p:nvSpPr>
          <p:spPr>
            <a:xfrm>
              <a:off x="3299282" y="4229315"/>
              <a:ext cx="21630" cy="6353"/>
            </a:xfrm>
            <a:custGeom>
              <a:avLst/>
              <a:gdLst/>
              <a:ahLst/>
              <a:cxnLst/>
              <a:rect l="l" t="t" r="r" b="b"/>
              <a:pathLst>
                <a:path w="606" h="211" extrusionOk="0">
                  <a:moveTo>
                    <a:pt x="606" y="1"/>
                  </a:moveTo>
                  <a:lnTo>
                    <a:pt x="26" y="1"/>
                  </a:lnTo>
                  <a:cubicBezTo>
                    <a:pt x="0" y="163"/>
                    <a:pt x="219" y="211"/>
                    <a:pt x="606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0" name="Google Shape;12580;p6"/>
            <p:cNvSpPr/>
            <p:nvPr/>
          </p:nvSpPr>
          <p:spPr>
            <a:xfrm>
              <a:off x="168430" y="4229134"/>
              <a:ext cx="23950" cy="6022"/>
            </a:xfrm>
            <a:custGeom>
              <a:avLst/>
              <a:gdLst/>
              <a:ahLst/>
              <a:cxnLst/>
              <a:rect l="l" t="t" r="r" b="b"/>
              <a:pathLst>
                <a:path w="671" h="200" extrusionOk="0">
                  <a:moveTo>
                    <a:pt x="580" y="7"/>
                  </a:moveTo>
                  <a:cubicBezTo>
                    <a:pt x="247" y="0"/>
                    <a:pt x="84" y="76"/>
                    <a:pt x="0" y="188"/>
                  </a:cubicBezTo>
                  <a:cubicBezTo>
                    <a:pt x="302" y="178"/>
                    <a:pt x="670" y="200"/>
                    <a:pt x="580" y="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1" name="Google Shape;12581;p6"/>
            <p:cNvSpPr/>
            <p:nvPr/>
          </p:nvSpPr>
          <p:spPr>
            <a:xfrm>
              <a:off x="2725286" y="4228532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7"/>
                  </a:moveTo>
                  <a:cubicBezTo>
                    <a:pt x="242" y="1"/>
                    <a:pt x="0" y="70"/>
                    <a:pt x="103" y="117"/>
                  </a:cubicBezTo>
                  <a:cubicBezTo>
                    <a:pt x="156" y="142"/>
                    <a:pt x="396" y="71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2" name="Google Shape;12582;p6"/>
            <p:cNvSpPr/>
            <p:nvPr/>
          </p:nvSpPr>
          <p:spPr>
            <a:xfrm>
              <a:off x="6944704" y="4225792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99" y="118"/>
                  </a:moveTo>
                  <a:cubicBezTo>
                    <a:pt x="155" y="141"/>
                    <a:pt x="396" y="73"/>
                    <a:pt x="293" y="25"/>
                  </a:cubicBezTo>
                  <a:cubicBezTo>
                    <a:pt x="239" y="0"/>
                    <a:pt x="0" y="69"/>
                    <a:pt x="99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3" name="Google Shape;12583;p6"/>
            <p:cNvSpPr/>
            <p:nvPr/>
          </p:nvSpPr>
          <p:spPr>
            <a:xfrm>
              <a:off x="5251376" y="4225792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5"/>
                  </a:moveTo>
                  <a:cubicBezTo>
                    <a:pt x="241" y="0"/>
                    <a:pt x="1" y="69"/>
                    <a:pt x="102" y="118"/>
                  </a:cubicBezTo>
                  <a:cubicBezTo>
                    <a:pt x="155" y="141"/>
                    <a:pt x="395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4" name="Google Shape;12584;p6"/>
            <p:cNvSpPr/>
            <p:nvPr/>
          </p:nvSpPr>
          <p:spPr>
            <a:xfrm>
              <a:off x="1882281" y="4212845"/>
              <a:ext cx="39797" cy="13670"/>
            </a:xfrm>
            <a:custGeom>
              <a:avLst/>
              <a:gdLst/>
              <a:ahLst/>
              <a:cxnLst/>
              <a:rect l="l" t="t" r="r" b="b"/>
              <a:pathLst>
                <a:path w="1115" h="454" extrusionOk="0">
                  <a:moveTo>
                    <a:pt x="579" y="1"/>
                  </a:moveTo>
                  <a:cubicBezTo>
                    <a:pt x="405" y="161"/>
                    <a:pt x="112" y="266"/>
                    <a:pt x="1" y="454"/>
                  </a:cubicBezTo>
                  <a:cubicBezTo>
                    <a:pt x="388" y="449"/>
                    <a:pt x="1114" y="142"/>
                    <a:pt x="57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5" name="Google Shape;12585;p6"/>
            <p:cNvSpPr/>
            <p:nvPr/>
          </p:nvSpPr>
          <p:spPr>
            <a:xfrm>
              <a:off x="1720382" y="4223022"/>
              <a:ext cx="14170" cy="4336"/>
            </a:xfrm>
            <a:custGeom>
              <a:avLst/>
              <a:gdLst/>
              <a:ahLst/>
              <a:cxnLst/>
              <a:rect l="l" t="t" r="r" b="b"/>
              <a:pathLst>
                <a:path w="397" h="144" extrusionOk="0">
                  <a:moveTo>
                    <a:pt x="101" y="117"/>
                  </a:moveTo>
                  <a:cubicBezTo>
                    <a:pt x="155" y="143"/>
                    <a:pt x="396" y="74"/>
                    <a:pt x="292" y="27"/>
                  </a:cubicBezTo>
                  <a:cubicBezTo>
                    <a:pt x="241" y="1"/>
                    <a:pt x="1" y="70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6" name="Google Shape;12586;p6"/>
            <p:cNvSpPr/>
            <p:nvPr/>
          </p:nvSpPr>
          <p:spPr>
            <a:xfrm>
              <a:off x="1142210" y="4220312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102" y="117"/>
                  </a:moveTo>
                  <a:cubicBezTo>
                    <a:pt x="153" y="142"/>
                    <a:pt x="396" y="73"/>
                    <a:pt x="291" y="27"/>
                  </a:cubicBezTo>
                  <a:cubicBezTo>
                    <a:pt x="240" y="1"/>
                    <a:pt x="0" y="70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7" name="Google Shape;12587;p6"/>
            <p:cNvSpPr/>
            <p:nvPr/>
          </p:nvSpPr>
          <p:spPr>
            <a:xfrm>
              <a:off x="2787390" y="4217572"/>
              <a:ext cx="13884" cy="4276"/>
            </a:xfrm>
            <a:custGeom>
              <a:avLst/>
              <a:gdLst/>
              <a:ahLst/>
              <a:cxnLst/>
              <a:rect l="l" t="t" r="r" b="b"/>
              <a:pathLst>
                <a:path w="389" h="142" extrusionOk="0">
                  <a:moveTo>
                    <a:pt x="98" y="117"/>
                  </a:moveTo>
                  <a:cubicBezTo>
                    <a:pt x="150" y="141"/>
                    <a:pt x="388" y="72"/>
                    <a:pt x="291" y="25"/>
                  </a:cubicBezTo>
                  <a:cubicBezTo>
                    <a:pt x="237" y="0"/>
                    <a:pt x="0" y="70"/>
                    <a:pt x="98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8" name="Google Shape;12588;p6"/>
            <p:cNvSpPr/>
            <p:nvPr/>
          </p:nvSpPr>
          <p:spPr>
            <a:xfrm>
              <a:off x="2921663" y="4212845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7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9" name="Google Shape;12589;p6"/>
            <p:cNvSpPr/>
            <p:nvPr/>
          </p:nvSpPr>
          <p:spPr>
            <a:xfrm>
              <a:off x="6610914" y="4209774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5" y="103"/>
                  </a:moveTo>
                  <a:cubicBezTo>
                    <a:pt x="195" y="53"/>
                    <a:pt x="39" y="1"/>
                    <a:pt x="3" y="103"/>
                  </a:cubicBezTo>
                  <a:cubicBezTo>
                    <a:pt x="1" y="154"/>
                    <a:pt x="160" y="206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0" name="Google Shape;12590;p6"/>
            <p:cNvSpPr/>
            <p:nvPr/>
          </p:nvSpPr>
          <p:spPr>
            <a:xfrm>
              <a:off x="4277596" y="4209774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3"/>
                  </a:moveTo>
                  <a:cubicBezTo>
                    <a:pt x="193" y="53"/>
                    <a:pt x="39" y="1"/>
                    <a:pt x="1" y="103"/>
                  </a:cubicBezTo>
                  <a:cubicBezTo>
                    <a:pt x="1" y="154"/>
                    <a:pt x="156" y="206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1" name="Google Shape;12591;p6"/>
            <p:cNvSpPr/>
            <p:nvPr/>
          </p:nvSpPr>
          <p:spPr>
            <a:xfrm>
              <a:off x="591664" y="421206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7"/>
                  </a:moveTo>
                  <a:cubicBezTo>
                    <a:pt x="238" y="1"/>
                    <a:pt x="0" y="70"/>
                    <a:pt x="99" y="117"/>
                  </a:cubicBezTo>
                  <a:cubicBezTo>
                    <a:pt x="152" y="143"/>
                    <a:pt x="392" y="75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2" name="Google Shape;12592;p6"/>
            <p:cNvSpPr/>
            <p:nvPr/>
          </p:nvSpPr>
          <p:spPr>
            <a:xfrm>
              <a:off x="5530380" y="4204686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578" y="92"/>
                  </a:moveTo>
                  <a:cubicBezTo>
                    <a:pt x="385" y="92"/>
                    <a:pt x="349" y="17"/>
                    <a:pt x="193" y="0"/>
                  </a:cubicBezTo>
                  <a:cubicBezTo>
                    <a:pt x="193" y="92"/>
                    <a:pt x="35" y="107"/>
                    <a:pt x="0" y="180"/>
                  </a:cubicBezTo>
                  <a:cubicBezTo>
                    <a:pt x="193" y="180"/>
                    <a:pt x="230" y="255"/>
                    <a:pt x="386" y="272"/>
                  </a:cubicBezTo>
                  <a:cubicBezTo>
                    <a:pt x="385" y="183"/>
                    <a:pt x="540" y="165"/>
                    <a:pt x="578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3" name="Google Shape;12593;p6"/>
            <p:cNvSpPr/>
            <p:nvPr/>
          </p:nvSpPr>
          <p:spPr>
            <a:xfrm>
              <a:off x="4899633" y="4204294"/>
              <a:ext cx="33480" cy="15778"/>
            </a:xfrm>
            <a:custGeom>
              <a:avLst/>
              <a:gdLst/>
              <a:ahLst/>
              <a:cxnLst/>
              <a:rect l="l" t="t" r="r" b="b"/>
              <a:pathLst>
                <a:path w="938" h="524" extrusionOk="0">
                  <a:moveTo>
                    <a:pt x="893" y="196"/>
                  </a:moveTo>
                  <a:cubicBezTo>
                    <a:pt x="938" y="139"/>
                    <a:pt x="601" y="0"/>
                    <a:pt x="509" y="15"/>
                  </a:cubicBezTo>
                  <a:cubicBezTo>
                    <a:pt x="0" y="86"/>
                    <a:pt x="632" y="524"/>
                    <a:pt x="893" y="1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4" name="Google Shape;12594;p6"/>
            <p:cNvSpPr/>
            <p:nvPr/>
          </p:nvSpPr>
          <p:spPr>
            <a:xfrm>
              <a:off x="471275" y="4195864"/>
              <a:ext cx="40333" cy="14754"/>
            </a:xfrm>
            <a:custGeom>
              <a:avLst/>
              <a:gdLst/>
              <a:ahLst/>
              <a:cxnLst/>
              <a:rect l="l" t="t" r="r" b="b"/>
              <a:pathLst>
                <a:path w="1130" h="490" extrusionOk="0">
                  <a:moveTo>
                    <a:pt x="770" y="385"/>
                  </a:moveTo>
                  <a:cubicBezTo>
                    <a:pt x="1129" y="81"/>
                    <a:pt x="78" y="1"/>
                    <a:pt x="0" y="202"/>
                  </a:cubicBezTo>
                  <a:cubicBezTo>
                    <a:pt x="302" y="242"/>
                    <a:pt x="165" y="489"/>
                    <a:pt x="770" y="38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5" name="Google Shape;12595;p6"/>
            <p:cNvSpPr/>
            <p:nvPr/>
          </p:nvSpPr>
          <p:spPr>
            <a:xfrm>
              <a:off x="877448" y="4185507"/>
              <a:ext cx="50398" cy="17464"/>
            </a:xfrm>
            <a:custGeom>
              <a:avLst/>
              <a:gdLst/>
              <a:ahLst/>
              <a:cxnLst/>
              <a:rect l="l" t="t" r="r" b="b"/>
              <a:pathLst>
                <a:path w="1412" h="580" extrusionOk="0">
                  <a:moveTo>
                    <a:pt x="1157" y="546"/>
                  </a:moveTo>
                  <a:cubicBezTo>
                    <a:pt x="1318" y="441"/>
                    <a:pt x="1411" y="302"/>
                    <a:pt x="1348" y="92"/>
                  </a:cubicBezTo>
                  <a:cubicBezTo>
                    <a:pt x="721" y="144"/>
                    <a:pt x="450" y="32"/>
                    <a:pt x="0" y="0"/>
                  </a:cubicBezTo>
                  <a:cubicBezTo>
                    <a:pt x="226" y="256"/>
                    <a:pt x="311" y="580"/>
                    <a:pt x="1157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6" name="Google Shape;12596;p6"/>
            <p:cNvSpPr/>
            <p:nvPr/>
          </p:nvSpPr>
          <p:spPr>
            <a:xfrm>
              <a:off x="1244325" y="4182797"/>
              <a:ext cx="72027" cy="13941"/>
            </a:xfrm>
            <a:custGeom>
              <a:avLst/>
              <a:gdLst/>
              <a:ahLst/>
              <a:cxnLst/>
              <a:rect l="l" t="t" r="r" b="b"/>
              <a:pathLst>
                <a:path w="2018" h="463" extrusionOk="0">
                  <a:moveTo>
                    <a:pt x="713" y="454"/>
                  </a:moveTo>
                  <a:cubicBezTo>
                    <a:pt x="657" y="124"/>
                    <a:pt x="2017" y="462"/>
                    <a:pt x="1677" y="0"/>
                  </a:cubicBezTo>
                  <a:cubicBezTo>
                    <a:pt x="1136" y="50"/>
                    <a:pt x="675" y="135"/>
                    <a:pt x="132" y="182"/>
                  </a:cubicBezTo>
                  <a:cubicBezTo>
                    <a:pt x="1" y="427"/>
                    <a:pt x="532" y="358"/>
                    <a:pt x="713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7" name="Google Shape;12597;p6"/>
            <p:cNvSpPr/>
            <p:nvPr/>
          </p:nvSpPr>
          <p:spPr>
            <a:xfrm>
              <a:off x="6745044" y="419020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99" y="117"/>
                  </a:moveTo>
                  <a:cubicBezTo>
                    <a:pt x="155" y="142"/>
                    <a:pt x="392" y="73"/>
                    <a:pt x="292" y="27"/>
                  </a:cubicBezTo>
                  <a:cubicBezTo>
                    <a:pt x="242" y="1"/>
                    <a:pt x="1" y="71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8" name="Google Shape;12598;p6"/>
            <p:cNvSpPr/>
            <p:nvPr/>
          </p:nvSpPr>
          <p:spPr>
            <a:xfrm>
              <a:off x="6665987" y="4185507"/>
              <a:ext cx="13884" cy="5540"/>
            </a:xfrm>
            <a:custGeom>
              <a:avLst/>
              <a:gdLst/>
              <a:ahLst/>
              <a:cxnLst/>
              <a:rect l="l" t="t" r="r" b="b"/>
              <a:pathLst>
                <a:path w="389" h="184" extrusionOk="0">
                  <a:moveTo>
                    <a:pt x="1" y="183"/>
                  </a:moveTo>
                  <a:lnTo>
                    <a:pt x="388" y="183"/>
                  </a:lnTo>
                  <a:lnTo>
                    <a:pt x="38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9" name="Google Shape;12599;p6"/>
            <p:cNvSpPr/>
            <p:nvPr/>
          </p:nvSpPr>
          <p:spPr>
            <a:xfrm>
              <a:off x="5289353" y="4184965"/>
              <a:ext cx="13813" cy="6775"/>
            </a:xfrm>
            <a:custGeom>
              <a:avLst/>
              <a:gdLst/>
              <a:ahLst/>
              <a:cxnLst/>
              <a:rect l="l" t="t" r="r" b="b"/>
              <a:pathLst>
                <a:path w="387" h="225" extrusionOk="0">
                  <a:moveTo>
                    <a:pt x="387" y="110"/>
                  </a:moveTo>
                  <a:cubicBezTo>
                    <a:pt x="346" y="0"/>
                    <a:pt x="174" y="55"/>
                    <a:pt x="1" y="110"/>
                  </a:cubicBezTo>
                  <a:cubicBezTo>
                    <a:pt x="6" y="201"/>
                    <a:pt x="341" y="225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0" name="Google Shape;12600;p6"/>
            <p:cNvSpPr/>
            <p:nvPr/>
          </p:nvSpPr>
          <p:spPr>
            <a:xfrm>
              <a:off x="8061217" y="4174607"/>
              <a:ext cx="44687" cy="16440"/>
            </a:xfrm>
            <a:custGeom>
              <a:avLst/>
              <a:gdLst/>
              <a:ahLst/>
              <a:cxnLst/>
              <a:rect l="l" t="t" r="r" b="b"/>
              <a:pathLst>
                <a:path w="1252" h="546" extrusionOk="0">
                  <a:moveTo>
                    <a:pt x="638" y="1"/>
                  </a:moveTo>
                  <a:cubicBezTo>
                    <a:pt x="615" y="172"/>
                    <a:pt x="1" y="63"/>
                    <a:pt x="59" y="272"/>
                  </a:cubicBezTo>
                  <a:cubicBezTo>
                    <a:pt x="396" y="545"/>
                    <a:pt x="1251" y="142"/>
                    <a:pt x="6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1" name="Google Shape;12601;p6"/>
            <p:cNvSpPr/>
            <p:nvPr/>
          </p:nvSpPr>
          <p:spPr>
            <a:xfrm>
              <a:off x="6738263" y="4182074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89" y="24"/>
                  </a:moveTo>
                  <a:cubicBezTo>
                    <a:pt x="238" y="1"/>
                    <a:pt x="0" y="69"/>
                    <a:pt x="99" y="114"/>
                  </a:cubicBezTo>
                  <a:cubicBezTo>
                    <a:pt x="150" y="140"/>
                    <a:pt x="390" y="73"/>
                    <a:pt x="289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2" name="Google Shape;12602;p6"/>
            <p:cNvSpPr/>
            <p:nvPr/>
          </p:nvSpPr>
          <p:spPr>
            <a:xfrm>
              <a:off x="9130223" y="4177377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386" y="0"/>
                  </a:moveTo>
                  <a:lnTo>
                    <a:pt x="0" y="0"/>
                  </a:lnTo>
                  <a:lnTo>
                    <a:pt x="0" y="180"/>
                  </a:lnTo>
                  <a:lnTo>
                    <a:pt x="386" y="18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3" name="Google Shape;12603;p6"/>
            <p:cNvSpPr/>
            <p:nvPr/>
          </p:nvSpPr>
          <p:spPr>
            <a:xfrm>
              <a:off x="5896614" y="4167472"/>
              <a:ext cx="22165" cy="16199"/>
            </a:xfrm>
            <a:custGeom>
              <a:avLst/>
              <a:gdLst/>
              <a:ahLst/>
              <a:cxnLst/>
              <a:rect l="l" t="t" r="r" b="b"/>
              <a:pathLst>
                <a:path w="621" h="538" extrusionOk="0">
                  <a:moveTo>
                    <a:pt x="345" y="509"/>
                  </a:moveTo>
                  <a:cubicBezTo>
                    <a:pt x="404" y="388"/>
                    <a:pt x="620" y="336"/>
                    <a:pt x="537" y="146"/>
                  </a:cubicBezTo>
                  <a:cubicBezTo>
                    <a:pt x="0" y="0"/>
                    <a:pt x="4" y="538"/>
                    <a:pt x="345" y="50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4" name="Google Shape;12604;p6"/>
            <p:cNvSpPr/>
            <p:nvPr/>
          </p:nvSpPr>
          <p:spPr>
            <a:xfrm>
              <a:off x="5464814" y="4176564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7"/>
                  </a:moveTo>
                  <a:cubicBezTo>
                    <a:pt x="239" y="1"/>
                    <a:pt x="0" y="70"/>
                    <a:pt x="101" y="118"/>
                  </a:cubicBezTo>
                  <a:cubicBezTo>
                    <a:pt x="151" y="142"/>
                    <a:pt x="396" y="73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5" name="Google Shape;12605;p6"/>
            <p:cNvSpPr/>
            <p:nvPr/>
          </p:nvSpPr>
          <p:spPr>
            <a:xfrm>
              <a:off x="2591620" y="4167472"/>
              <a:ext cx="47792" cy="17434"/>
            </a:xfrm>
            <a:custGeom>
              <a:avLst/>
              <a:gdLst/>
              <a:ahLst/>
              <a:cxnLst/>
              <a:rect l="l" t="t" r="r" b="b"/>
              <a:pathLst>
                <a:path w="1339" h="579" extrusionOk="0">
                  <a:moveTo>
                    <a:pt x="182" y="329"/>
                  </a:moveTo>
                  <a:cubicBezTo>
                    <a:pt x="479" y="578"/>
                    <a:pt x="1315" y="324"/>
                    <a:pt x="1338" y="146"/>
                  </a:cubicBezTo>
                  <a:cubicBezTo>
                    <a:pt x="943" y="201"/>
                    <a:pt x="0" y="0"/>
                    <a:pt x="182" y="3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6" name="Google Shape;12606;p6"/>
            <p:cNvSpPr/>
            <p:nvPr/>
          </p:nvSpPr>
          <p:spPr>
            <a:xfrm>
              <a:off x="1494988" y="4162444"/>
              <a:ext cx="26484" cy="12195"/>
            </a:xfrm>
            <a:custGeom>
              <a:avLst/>
              <a:gdLst/>
              <a:ahLst/>
              <a:cxnLst/>
              <a:rect l="l" t="t" r="r" b="b"/>
              <a:pathLst>
                <a:path w="742" h="405" extrusionOk="0">
                  <a:moveTo>
                    <a:pt x="438" y="405"/>
                  </a:moveTo>
                  <a:cubicBezTo>
                    <a:pt x="742" y="269"/>
                    <a:pt x="652" y="0"/>
                    <a:pt x="53" y="41"/>
                  </a:cubicBezTo>
                  <a:cubicBezTo>
                    <a:pt x="0" y="248"/>
                    <a:pt x="100" y="381"/>
                    <a:pt x="438" y="4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7" name="Google Shape;12607;p6"/>
            <p:cNvSpPr/>
            <p:nvPr/>
          </p:nvSpPr>
          <p:spPr>
            <a:xfrm>
              <a:off x="8940771" y="416840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5"/>
                  </a:moveTo>
                  <a:cubicBezTo>
                    <a:pt x="154" y="141"/>
                    <a:pt x="394" y="72"/>
                    <a:pt x="295" y="25"/>
                  </a:cubicBezTo>
                  <a:cubicBezTo>
                    <a:pt x="242" y="0"/>
                    <a:pt x="1" y="67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8" name="Google Shape;12608;p6"/>
            <p:cNvSpPr/>
            <p:nvPr/>
          </p:nvSpPr>
          <p:spPr>
            <a:xfrm>
              <a:off x="8995808" y="416566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39" y="0"/>
                    <a:pt x="1" y="69"/>
                    <a:pt x="100" y="116"/>
                  </a:cubicBezTo>
                  <a:cubicBezTo>
                    <a:pt x="155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9" name="Google Shape;12609;p6"/>
            <p:cNvSpPr/>
            <p:nvPr/>
          </p:nvSpPr>
          <p:spPr>
            <a:xfrm>
              <a:off x="6961944" y="4156030"/>
              <a:ext cx="26591" cy="15326"/>
            </a:xfrm>
            <a:custGeom>
              <a:avLst/>
              <a:gdLst/>
              <a:ahLst/>
              <a:cxnLst/>
              <a:rect l="l" t="t" r="r" b="b"/>
              <a:pathLst>
                <a:path w="745" h="509" extrusionOk="0">
                  <a:moveTo>
                    <a:pt x="0" y="436"/>
                  </a:moveTo>
                  <a:cubicBezTo>
                    <a:pt x="744" y="508"/>
                    <a:pt x="744" y="0"/>
                    <a:pt x="0" y="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0" name="Google Shape;12610;p6"/>
            <p:cNvSpPr/>
            <p:nvPr/>
          </p:nvSpPr>
          <p:spPr>
            <a:xfrm>
              <a:off x="2673854" y="4162955"/>
              <a:ext cx="13706" cy="7437"/>
            </a:xfrm>
            <a:custGeom>
              <a:avLst/>
              <a:gdLst/>
              <a:ahLst/>
              <a:cxnLst/>
              <a:rect l="l" t="t" r="r" b="b"/>
              <a:pathLst>
                <a:path w="384" h="247" extrusionOk="0">
                  <a:moveTo>
                    <a:pt x="384" y="115"/>
                  </a:moveTo>
                  <a:cubicBezTo>
                    <a:pt x="383" y="24"/>
                    <a:pt x="47" y="0"/>
                    <a:pt x="0" y="115"/>
                  </a:cubicBezTo>
                  <a:cubicBezTo>
                    <a:pt x="216" y="104"/>
                    <a:pt x="299" y="247"/>
                    <a:pt x="384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1" name="Google Shape;12611;p6"/>
            <p:cNvSpPr/>
            <p:nvPr/>
          </p:nvSpPr>
          <p:spPr>
            <a:xfrm>
              <a:off x="920207" y="4147209"/>
              <a:ext cx="41725" cy="18819"/>
            </a:xfrm>
            <a:custGeom>
              <a:avLst/>
              <a:gdLst/>
              <a:ahLst/>
              <a:cxnLst/>
              <a:rect l="l" t="t" r="r" b="b"/>
              <a:pathLst>
                <a:path w="1169" h="625" extrusionOk="0">
                  <a:moveTo>
                    <a:pt x="727" y="547"/>
                  </a:moveTo>
                  <a:cubicBezTo>
                    <a:pt x="1169" y="340"/>
                    <a:pt x="598" y="147"/>
                    <a:pt x="342" y="1"/>
                  </a:cubicBezTo>
                  <a:cubicBezTo>
                    <a:pt x="46" y="141"/>
                    <a:pt x="0" y="625"/>
                    <a:pt x="727" y="54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2" name="Google Shape;12612;p6"/>
            <p:cNvSpPr/>
            <p:nvPr/>
          </p:nvSpPr>
          <p:spPr>
            <a:xfrm>
              <a:off x="6187502" y="4154676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6" y="27"/>
                  </a:moveTo>
                  <a:cubicBezTo>
                    <a:pt x="240" y="1"/>
                    <a:pt x="1" y="70"/>
                    <a:pt x="101" y="117"/>
                  </a:cubicBezTo>
                  <a:cubicBezTo>
                    <a:pt x="152" y="143"/>
                    <a:pt x="394" y="73"/>
                    <a:pt x="296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3" name="Google Shape;12613;p6"/>
            <p:cNvSpPr/>
            <p:nvPr/>
          </p:nvSpPr>
          <p:spPr>
            <a:xfrm>
              <a:off x="6107624" y="4152719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1"/>
                  </a:lnTo>
                  <a:lnTo>
                    <a:pt x="28" y="1"/>
                  </a:lnTo>
                  <a:cubicBezTo>
                    <a:pt x="0" y="162"/>
                    <a:pt x="217" y="213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4" name="Google Shape;12614;p6"/>
            <p:cNvSpPr/>
            <p:nvPr/>
          </p:nvSpPr>
          <p:spPr>
            <a:xfrm>
              <a:off x="1442165" y="4143024"/>
              <a:ext cx="20273" cy="13580"/>
            </a:xfrm>
            <a:custGeom>
              <a:avLst/>
              <a:gdLst/>
              <a:ahLst/>
              <a:cxnLst/>
              <a:rect l="l" t="t" r="r" b="b"/>
              <a:pathLst>
                <a:path w="568" h="451" extrusionOk="0">
                  <a:moveTo>
                    <a:pt x="375" y="414"/>
                  </a:moveTo>
                  <a:cubicBezTo>
                    <a:pt x="386" y="359"/>
                    <a:pt x="402" y="306"/>
                    <a:pt x="568" y="323"/>
                  </a:cubicBezTo>
                  <a:lnTo>
                    <a:pt x="568" y="142"/>
                  </a:lnTo>
                  <a:cubicBezTo>
                    <a:pt x="94" y="0"/>
                    <a:pt x="0" y="451"/>
                    <a:pt x="375" y="4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5" name="Google Shape;12615;p6"/>
            <p:cNvSpPr/>
            <p:nvPr/>
          </p:nvSpPr>
          <p:spPr>
            <a:xfrm>
              <a:off x="5299596" y="4149196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6"/>
                  </a:moveTo>
                  <a:cubicBezTo>
                    <a:pt x="241" y="0"/>
                    <a:pt x="1" y="71"/>
                    <a:pt x="100" y="116"/>
                  </a:cubicBezTo>
                  <a:cubicBezTo>
                    <a:pt x="156" y="142"/>
                    <a:pt x="394" y="75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6" name="Google Shape;12616;p6"/>
            <p:cNvSpPr/>
            <p:nvPr/>
          </p:nvSpPr>
          <p:spPr>
            <a:xfrm>
              <a:off x="138877" y="4144499"/>
              <a:ext cx="22629" cy="8250"/>
            </a:xfrm>
            <a:custGeom>
              <a:avLst/>
              <a:gdLst/>
              <a:ahLst/>
              <a:cxnLst/>
              <a:rect l="l" t="t" r="r" b="b"/>
              <a:pathLst>
                <a:path w="634" h="274" extrusionOk="0">
                  <a:moveTo>
                    <a:pt x="634" y="274"/>
                  </a:moveTo>
                  <a:lnTo>
                    <a:pt x="634" y="1"/>
                  </a:lnTo>
                  <a:lnTo>
                    <a:pt x="248" y="1"/>
                  </a:lnTo>
                  <a:cubicBezTo>
                    <a:pt x="240" y="120"/>
                    <a:pt x="1" y="129"/>
                    <a:pt x="57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7" name="Google Shape;12617;p6"/>
            <p:cNvSpPr/>
            <p:nvPr/>
          </p:nvSpPr>
          <p:spPr>
            <a:xfrm>
              <a:off x="8483130" y="4144168"/>
              <a:ext cx="6996" cy="6173"/>
            </a:xfrm>
            <a:custGeom>
              <a:avLst/>
              <a:gdLst/>
              <a:ahLst/>
              <a:cxnLst/>
              <a:rect l="l" t="t" r="r" b="b"/>
              <a:pathLst>
                <a:path w="196" h="205" extrusionOk="0">
                  <a:moveTo>
                    <a:pt x="194" y="102"/>
                  </a:moveTo>
                  <a:cubicBezTo>
                    <a:pt x="195" y="52"/>
                    <a:pt x="39" y="0"/>
                    <a:pt x="1" y="102"/>
                  </a:cubicBezTo>
                  <a:cubicBezTo>
                    <a:pt x="1" y="153"/>
                    <a:pt x="157" y="205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8" name="Google Shape;12618;p6"/>
            <p:cNvSpPr/>
            <p:nvPr/>
          </p:nvSpPr>
          <p:spPr>
            <a:xfrm>
              <a:off x="5337537" y="4139049"/>
              <a:ext cx="22665" cy="13700"/>
            </a:xfrm>
            <a:custGeom>
              <a:avLst/>
              <a:gdLst/>
              <a:ahLst/>
              <a:cxnLst/>
              <a:rect l="l" t="t" r="r" b="b"/>
              <a:pathLst>
                <a:path w="635" h="455" extrusionOk="0">
                  <a:moveTo>
                    <a:pt x="581" y="363"/>
                  </a:moveTo>
                  <a:cubicBezTo>
                    <a:pt x="635" y="157"/>
                    <a:pt x="535" y="21"/>
                    <a:pt x="196" y="0"/>
                  </a:cubicBezTo>
                  <a:cubicBezTo>
                    <a:pt x="240" y="161"/>
                    <a:pt x="0" y="455"/>
                    <a:pt x="581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9" name="Google Shape;12619;p6"/>
            <p:cNvSpPr/>
            <p:nvPr/>
          </p:nvSpPr>
          <p:spPr>
            <a:xfrm>
              <a:off x="4020400" y="4128120"/>
              <a:ext cx="57322" cy="21890"/>
            </a:xfrm>
            <a:custGeom>
              <a:avLst/>
              <a:gdLst/>
              <a:ahLst/>
              <a:cxnLst/>
              <a:rect l="l" t="t" r="r" b="b"/>
              <a:pathLst>
                <a:path w="1606" h="727" extrusionOk="0">
                  <a:moveTo>
                    <a:pt x="1035" y="726"/>
                  </a:moveTo>
                  <a:cubicBezTo>
                    <a:pt x="1606" y="370"/>
                    <a:pt x="631" y="111"/>
                    <a:pt x="72" y="0"/>
                  </a:cubicBezTo>
                  <a:cubicBezTo>
                    <a:pt x="0" y="429"/>
                    <a:pt x="418" y="624"/>
                    <a:pt x="1035" y="7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0" name="Google Shape;12620;p6"/>
            <p:cNvSpPr/>
            <p:nvPr/>
          </p:nvSpPr>
          <p:spPr>
            <a:xfrm>
              <a:off x="8507222" y="4141036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5"/>
                  </a:moveTo>
                  <a:cubicBezTo>
                    <a:pt x="153" y="141"/>
                    <a:pt x="392" y="71"/>
                    <a:pt x="292" y="26"/>
                  </a:cubicBezTo>
                  <a:cubicBezTo>
                    <a:pt x="237" y="1"/>
                    <a:pt x="1" y="69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1" name="Google Shape;12621;p6"/>
            <p:cNvSpPr/>
            <p:nvPr/>
          </p:nvSpPr>
          <p:spPr>
            <a:xfrm>
              <a:off x="632888" y="4141036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5"/>
                  </a:moveTo>
                  <a:cubicBezTo>
                    <a:pt x="154" y="141"/>
                    <a:pt x="395" y="71"/>
                    <a:pt x="295" y="26"/>
                  </a:cubicBezTo>
                  <a:cubicBezTo>
                    <a:pt x="242" y="1"/>
                    <a:pt x="0" y="69"/>
                    <a:pt x="101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2" name="Google Shape;12622;p6"/>
            <p:cNvSpPr/>
            <p:nvPr/>
          </p:nvSpPr>
          <p:spPr>
            <a:xfrm>
              <a:off x="5251376" y="4138297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7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0"/>
                    <a:pt x="395" y="72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3" name="Google Shape;12623;p6"/>
            <p:cNvSpPr/>
            <p:nvPr/>
          </p:nvSpPr>
          <p:spPr>
            <a:xfrm>
              <a:off x="1710139" y="4129655"/>
              <a:ext cx="34943" cy="15236"/>
            </a:xfrm>
            <a:custGeom>
              <a:avLst/>
              <a:gdLst/>
              <a:ahLst/>
              <a:cxnLst/>
              <a:rect l="l" t="t" r="r" b="b"/>
              <a:pathLst>
                <a:path w="979" h="506" extrusionOk="0">
                  <a:moveTo>
                    <a:pt x="774" y="404"/>
                  </a:moveTo>
                  <a:cubicBezTo>
                    <a:pt x="978" y="173"/>
                    <a:pt x="123" y="0"/>
                    <a:pt x="0" y="221"/>
                  </a:cubicBezTo>
                  <a:cubicBezTo>
                    <a:pt x="306" y="261"/>
                    <a:pt x="167" y="506"/>
                    <a:pt x="774" y="4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4" name="Google Shape;12624;p6"/>
            <p:cNvSpPr/>
            <p:nvPr/>
          </p:nvSpPr>
          <p:spPr>
            <a:xfrm>
              <a:off x="378441" y="4135948"/>
              <a:ext cx="23950" cy="5871"/>
            </a:xfrm>
            <a:custGeom>
              <a:avLst/>
              <a:gdLst/>
              <a:ahLst/>
              <a:cxnLst/>
              <a:rect l="l" t="t" r="r" b="b"/>
              <a:pathLst>
                <a:path w="671" h="195" extrusionOk="0">
                  <a:moveTo>
                    <a:pt x="479" y="195"/>
                  </a:moveTo>
                  <a:cubicBezTo>
                    <a:pt x="479" y="103"/>
                    <a:pt x="634" y="86"/>
                    <a:pt x="671" y="12"/>
                  </a:cubicBezTo>
                  <a:cubicBezTo>
                    <a:pt x="368" y="21"/>
                    <a:pt x="1" y="0"/>
                    <a:pt x="92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5" name="Google Shape;12625;p6"/>
            <p:cNvSpPr/>
            <p:nvPr/>
          </p:nvSpPr>
          <p:spPr>
            <a:xfrm>
              <a:off x="2618818" y="4136339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1" y="92"/>
                  </a:moveTo>
                  <a:cubicBezTo>
                    <a:pt x="148" y="71"/>
                    <a:pt x="378" y="88"/>
                    <a:pt x="386" y="0"/>
                  </a:cubicBezTo>
                  <a:cubicBezTo>
                    <a:pt x="237" y="21"/>
                    <a:pt x="3" y="2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6" name="Google Shape;12626;p6"/>
            <p:cNvSpPr/>
            <p:nvPr/>
          </p:nvSpPr>
          <p:spPr>
            <a:xfrm>
              <a:off x="1988821" y="4135557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5" y="25"/>
                  </a:moveTo>
                  <a:cubicBezTo>
                    <a:pt x="240" y="0"/>
                    <a:pt x="1" y="68"/>
                    <a:pt x="101" y="116"/>
                  </a:cubicBezTo>
                  <a:cubicBezTo>
                    <a:pt x="154" y="142"/>
                    <a:pt x="395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7" name="Google Shape;12627;p6"/>
            <p:cNvSpPr/>
            <p:nvPr/>
          </p:nvSpPr>
          <p:spPr>
            <a:xfrm>
              <a:off x="7068591" y="4124597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7"/>
                  </a:moveTo>
                  <a:cubicBezTo>
                    <a:pt x="153" y="142"/>
                    <a:pt x="392" y="73"/>
                    <a:pt x="294" y="26"/>
                  </a:cubicBezTo>
                  <a:cubicBezTo>
                    <a:pt x="242" y="0"/>
                    <a:pt x="0" y="70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8" name="Google Shape;12628;p6"/>
            <p:cNvSpPr/>
            <p:nvPr/>
          </p:nvSpPr>
          <p:spPr>
            <a:xfrm>
              <a:off x="5557791" y="4117160"/>
              <a:ext cx="33729" cy="17313"/>
            </a:xfrm>
            <a:custGeom>
              <a:avLst/>
              <a:gdLst/>
              <a:ahLst/>
              <a:cxnLst/>
              <a:rect l="l" t="t" r="r" b="b"/>
              <a:pathLst>
                <a:path w="945" h="575" extrusionOk="0">
                  <a:moveTo>
                    <a:pt x="1" y="92"/>
                  </a:moveTo>
                  <a:lnTo>
                    <a:pt x="1" y="273"/>
                  </a:lnTo>
                  <a:cubicBezTo>
                    <a:pt x="359" y="575"/>
                    <a:pt x="945" y="0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9" name="Google Shape;12629;p6"/>
            <p:cNvSpPr/>
            <p:nvPr/>
          </p:nvSpPr>
          <p:spPr>
            <a:xfrm>
              <a:off x="4508058" y="4124627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5" y="25"/>
                  </a:moveTo>
                  <a:cubicBezTo>
                    <a:pt x="242" y="0"/>
                    <a:pt x="0" y="69"/>
                    <a:pt x="99" y="116"/>
                  </a:cubicBezTo>
                  <a:cubicBezTo>
                    <a:pt x="155" y="141"/>
                    <a:pt x="396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0" name="Google Shape;12630;p6"/>
            <p:cNvSpPr/>
            <p:nvPr/>
          </p:nvSpPr>
          <p:spPr>
            <a:xfrm>
              <a:off x="2549040" y="4119900"/>
              <a:ext cx="21630" cy="9545"/>
            </a:xfrm>
            <a:custGeom>
              <a:avLst/>
              <a:gdLst/>
              <a:ahLst/>
              <a:cxnLst/>
              <a:rect l="l" t="t" r="r" b="b"/>
              <a:pathLst>
                <a:path w="606" h="317" extrusionOk="0">
                  <a:moveTo>
                    <a:pt x="413" y="273"/>
                  </a:moveTo>
                  <a:cubicBezTo>
                    <a:pt x="406" y="148"/>
                    <a:pt x="504" y="75"/>
                    <a:pt x="606" y="1"/>
                  </a:cubicBezTo>
                  <a:lnTo>
                    <a:pt x="28" y="1"/>
                  </a:lnTo>
                  <a:cubicBezTo>
                    <a:pt x="42" y="144"/>
                    <a:pt x="0" y="317"/>
                    <a:pt x="413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1" name="Google Shape;12631;p6"/>
            <p:cNvSpPr/>
            <p:nvPr/>
          </p:nvSpPr>
          <p:spPr>
            <a:xfrm>
              <a:off x="5299596" y="4121857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4" y="26"/>
                  </a:moveTo>
                  <a:cubicBezTo>
                    <a:pt x="241" y="1"/>
                    <a:pt x="1" y="70"/>
                    <a:pt x="100" y="117"/>
                  </a:cubicBezTo>
                  <a:cubicBezTo>
                    <a:pt x="156" y="143"/>
                    <a:pt x="394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2" name="Google Shape;12632;p6"/>
            <p:cNvSpPr/>
            <p:nvPr/>
          </p:nvSpPr>
          <p:spPr>
            <a:xfrm>
              <a:off x="3128140" y="4119208"/>
              <a:ext cx="13813" cy="7497"/>
            </a:xfrm>
            <a:custGeom>
              <a:avLst/>
              <a:gdLst/>
              <a:ahLst/>
              <a:cxnLst/>
              <a:rect l="l" t="t" r="r" b="b"/>
              <a:pathLst>
                <a:path w="387" h="249" extrusionOk="0">
                  <a:moveTo>
                    <a:pt x="387" y="114"/>
                  </a:moveTo>
                  <a:cubicBezTo>
                    <a:pt x="384" y="22"/>
                    <a:pt x="48" y="0"/>
                    <a:pt x="1" y="114"/>
                  </a:cubicBezTo>
                  <a:cubicBezTo>
                    <a:pt x="215" y="105"/>
                    <a:pt x="302" y="248"/>
                    <a:pt x="387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3" name="Google Shape;12633;p6"/>
            <p:cNvSpPr/>
            <p:nvPr/>
          </p:nvSpPr>
          <p:spPr>
            <a:xfrm>
              <a:off x="3045585" y="4119900"/>
              <a:ext cx="13742" cy="5510"/>
            </a:xfrm>
            <a:custGeom>
              <a:avLst/>
              <a:gdLst/>
              <a:ahLst/>
              <a:cxnLst/>
              <a:rect l="l" t="t" r="r" b="b"/>
              <a:pathLst>
                <a:path w="385" h="183" extrusionOk="0">
                  <a:moveTo>
                    <a:pt x="1" y="182"/>
                  </a:moveTo>
                  <a:lnTo>
                    <a:pt x="384" y="182"/>
                  </a:lnTo>
                  <a:lnTo>
                    <a:pt x="384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4" name="Google Shape;12634;p6"/>
            <p:cNvSpPr/>
            <p:nvPr/>
          </p:nvSpPr>
          <p:spPr>
            <a:xfrm>
              <a:off x="2576237" y="4117160"/>
              <a:ext cx="21880" cy="8762"/>
            </a:xfrm>
            <a:custGeom>
              <a:avLst/>
              <a:gdLst/>
              <a:ahLst/>
              <a:cxnLst/>
              <a:rect l="l" t="t" r="r" b="b"/>
              <a:pathLst>
                <a:path w="613" h="291" extrusionOk="0">
                  <a:moveTo>
                    <a:pt x="613" y="273"/>
                  </a:moveTo>
                  <a:lnTo>
                    <a:pt x="613" y="0"/>
                  </a:lnTo>
                  <a:lnTo>
                    <a:pt x="36" y="0"/>
                  </a:lnTo>
                  <a:cubicBezTo>
                    <a:pt x="1" y="199"/>
                    <a:pt x="194" y="290"/>
                    <a:pt x="613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5" name="Google Shape;12635;p6"/>
            <p:cNvSpPr/>
            <p:nvPr/>
          </p:nvSpPr>
          <p:spPr>
            <a:xfrm>
              <a:off x="1957983" y="4116829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5" y="103"/>
                  </a:moveTo>
                  <a:cubicBezTo>
                    <a:pt x="195" y="53"/>
                    <a:pt x="39" y="1"/>
                    <a:pt x="3" y="103"/>
                  </a:cubicBezTo>
                  <a:cubicBezTo>
                    <a:pt x="1" y="154"/>
                    <a:pt x="156" y="206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6" name="Google Shape;12636;p6"/>
            <p:cNvSpPr/>
            <p:nvPr/>
          </p:nvSpPr>
          <p:spPr>
            <a:xfrm>
              <a:off x="8868638" y="4114481"/>
              <a:ext cx="13813" cy="5450"/>
            </a:xfrm>
            <a:custGeom>
              <a:avLst/>
              <a:gdLst/>
              <a:ahLst/>
              <a:cxnLst/>
              <a:rect l="l" t="t" r="r" b="b"/>
              <a:pathLst>
                <a:path w="387" h="181" extrusionOk="0">
                  <a:moveTo>
                    <a:pt x="0" y="181"/>
                  </a:moveTo>
                  <a:lnTo>
                    <a:pt x="386" y="181"/>
                  </a:lnTo>
                  <a:lnTo>
                    <a:pt x="38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7" name="Google Shape;12637;p6"/>
            <p:cNvSpPr/>
            <p:nvPr/>
          </p:nvSpPr>
          <p:spPr>
            <a:xfrm>
              <a:off x="5664402" y="411095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39" y="0"/>
                    <a:pt x="0" y="69"/>
                    <a:pt x="102" y="118"/>
                  </a:cubicBezTo>
                  <a:cubicBezTo>
                    <a:pt x="155" y="141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8" name="Google Shape;12638;p6"/>
            <p:cNvSpPr/>
            <p:nvPr/>
          </p:nvSpPr>
          <p:spPr>
            <a:xfrm>
              <a:off x="2563674" y="4106141"/>
              <a:ext cx="20702" cy="8280"/>
            </a:xfrm>
            <a:custGeom>
              <a:avLst/>
              <a:gdLst/>
              <a:ahLst/>
              <a:cxnLst/>
              <a:rect l="l" t="t" r="r" b="b"/>
              <a:pathLst>
                <a:path w="580" h="275" extrusionOk="0">
                  <a:moveTo>
                    <a:pt x="388" y="275"/>
                  </a:moveTo>
                  <a:cubicBezTo>
                    <a:pt x="388" y="184"/>
                    <a:pt x="544" y="169"/>
                    <a:pt x="580" y="92"/>
                  </a:cubicBezTo>
                  <a:cubicBezTo>
                    <a:pt x="388" y="95"/>
                    <a:pt x="350" y="19"/>
                    <a:pt x="195" y="1"/>
                  </a:cubicBezTo>
                  <a:cubicBezTo>
                    <a:pt x="195" y="92"/>
                    <a:pt x="38" y="109"/>
                    <a:pt x="0" y="184"/>
                  </a:cubicBezTo>
                  <a:cubicBezTo>
                    <a:pt x="196" y="186"/>
                    <a:pt x="232" y="259"/>
                    <a:pt x="388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9" name="Google Shape;12639;p6"/>
            <p:cNvSpPr/>
            <p:nvPr/>
          </p:nvSpPr>
          <p:spPr>
            <a:xfrm>
              <a:off x="1861579" y="4099457"/>
              <a:ext cx="28982" cy="17012"/>
            </a:xfrm>
            <a:custGeom>
              <a:avLst/>
              <a:gdLst/>
              <a:ahLst/>
              <a:cxnLst/>
              <a:rect l="l" t="t" r="r" b="b"/>
              <a:pathLst>
                <a:path w="812" h="565" extrusionOk="0">
                  <a:moveTo>
                    <a:pt x="772" y="497"/>
                  </a:moveTo>
                  <a:cubicBezTo>
                    <a:pt x="812" y="238"/>
                    <a:pt x="796" y="1"/>
                    <a:pt x="195" y="44"/>
                  </a:cubicBezTo>
                  <a:cubicBezTo>
                    <a:pt x="202" y="169"/>
                    <a:pt x="103" y="242"/>
                    <a:pt x="1" y="317"/>
                  </a:cubicBezTo>
                  <a:cubicBezTo>
                    <a:pt x="385" y="318"/>
                    <a:pt x="248" y="565"/>
                    <a:pt x="772" y="4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0" name="Google Shape;12640;p6"/>
            <p:cNvSpPr/>
            <p:nvPr/>
          </p:nvSpPr>
          <p:spPr>
            <a:xfrm>
              <a:off x="8865068" y="4108218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1" y="26"/>
                  </a:moveTo>
                  <a:cubicBezTo>
                    <a:pt x="241" y="1"/>
                    <a:pt x="1" y="69"/>
                    <a:pt x="99" y="117"/>
                  </a:cubicBezTo>
                  <a:cubicBezTo>
                    <a:pt x="156" y="141"/>
                    <a:pt x="392" y="73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1" name="Google Shape;12641;p6"/>
            <p:cNvSpPr/>
            <p:nvPr/>
          </p:nvSpPr>
          <p:spPr>
            <a:xfrm>
              <a:off x="8651703" y="410821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7"/>
                  </a:moveTo>
                  <a:cubicBezTo>
                    <a:pt x="153" y="141"/>
                    <a:pt x="393" y="73"/>
                    <a:pt x="293" y="26"/>
                  </a:cubicBezTo>
                  <a:cubicBezTo>
                    <a:pt x="241" y="1"/>
                    <a:pt x="0" y="69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2" name="Google Shape;12642;p6"/>
            <p:cNvSpPr/>
            <p:nvPr/>
          </p:nvSpPr>
          <p:spPr>
            <a:xfrm>
              <a:off x="5426980" y="4105870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3" y="104"/>
                  </a:moveTo>
                  <a:cubicBezTo>
                    <a:pt x="0" y="153"/>
                    <a:pt x="158" y="208"/>
                    <a:pt x="196" y="104"/>
                  </a:cubicBezTo>
                  <a:cubicBezTo>
                    <a:pt x="196" y="53"/>
                    <a:pt x="40" y="1"/>
                    <a:pt x="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3" name="Google Shape;12643;p6"/>
            <p:cNvSpPr/>
            <p:nvPr/>
          </p:nvSpPr>
          <p:spPr>
            <a:xfrm>
              <a:off x="3259236" y="4096506"/>
              <a:ext cx="20309" cy="13580"/>
            </a:xfrm>
            <a:custGeom>
              <a:avLst/>
              <a:gdLst/>
              <a:ahLst/>
              <a:cxnLst/>
              <a:rect l="l" t="t" r="r" b="b"/>
              <a:pathLst>
                <a:path w="569" h="451" extrusionOk="0">
                  <a:moveTo>
                    <a:pt x="377" y="415"/>
                  </a:moveTo>
                  <a:cubicBezTo>
                    <a:pt x="388" y="359"/>
                    <a:pt x="403" y="308"/>
                    <a:pt x="569" y="323"/>
                  </a:cubicBezTo>
                  <a:lnTo>
                    <a:pt x="569" y="142"/>
                  </a:lnTo>
                  <a:cubicBezTo>
                    <a:pt x="96" y="1"/>
                    <a:pt x="1" y="450"/>
                    <a:pt x="377" y="4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4" name="Google Shape;12644;p6"/>
            <p:cNvSpPr/>
            <p:nvPr/>
          </p:nvSpPr>
          <p:spPr>
            <a:xfrm>
              <a:off x="8111471" y="4103521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6" y="0"/>
                  </a:moveTo>
                  <a:cubicBezTo>
                    <a:pt x="237" y="20"/>
                    <a:pt x="8" y="3"/>
                    <a:pt x="1" y="90"/>
                  </a:cubicBezTo>
                  <a:cubicBezTo>
                    <a:pt x="151" y="71"/>
                    <a:pt x="382" y="88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5" name="Google Shape;12645;p6"/>
            <p:cNvSpPr/>
            <p:nvPr/>
          </p:nvSpPr>
          <p:spPr>
            <a:xfrm>
              <a:off x="5544121" y="4097650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3" y="104"/>
                  </a:moveTo>
                  <a:cubicBezTo>
                    <a:pt x="193" y="53"/>
                    <a:pt x="37" y="1"/>
                    <a:pt x="0" y="104"/>
                  </a:cubicBezTo>
                  <a:cubicBezTo>
                    <a:pt x="0" y="155"/>
                    <a:pt x="155" y="207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6" name="Google Shape;12646;p6"/>
            <p:cNvSpPr/>
            <p:nvPr/>
          </p:nvSpPr>
          <p:spPr>
            <a:xfrm>
              <a:off x="1507374" y="4095302"/>
              <a:ext cx="23878" cy="10298"/>
            </a:xfrm>
            <a:custGeom>
              <a:avLst/>
              <a:gdLst/>
              <a:ahLst/>
              <a:cxnLst/>
              <a:rect l="l" t="t" r="r" b="b"/>
              <a:pathLst>
                <a:path w="669" h="342" extrusionOk="0">
                  <a:moveTo>
                    <a:pt x="669" y="92"/>
                  </a:moveTo>
                  <a:cubicBezTo>
                    <a:pt x="403" y="96"/>
                    <a:pt x="247" y="50"/>
                    <a:pt x="91" y="1"/>
                  </a:cubicBezTo>
                  <a:cubicBezTo>
                    <a:pt x="1" y="282"/>
                    <a:pt x="610" y="341"/>
                    <a:pt x="669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7" name="Google Shape;12647;p6"/>
            <p:cNvSpPr/>
            <p:nvPr/>
          </p:nvSpPr>
          <p:spPr>
            <a:xfrm>
              <a:off x="4260321" y="4097319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0" y="25"/>
                  </a:moveTo>
                  <a:cubicBezTo>
                    <a:pt x="237" y="0"/>
                    <a:pt x="1" y="69"/>
                    <a:pt x="100" y="116"/>
                  </a:cubicBezTo>
                  <a:cubicBezTo>
                    <a:pt x="152" y="141"/>
                    <a:pt x="390" y="71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8" name="Google Shape;12648;p6"/>
            <p:cNvSpPr/>
            <p:nvPr/>
          </p:nvSpPr>
          <p:spPr>
            <a:xfrm>
              <a:off x="1577258" y="4079705"/>
              <a:ext cx="50434" cy="18488"/>
            </a:xfrm>
            <a:custGeom>
              <a:avLst/>
              <a:gdLst/>
              <a:ahLst/>
              <a:cxnLst/>
              <a:rect l="l" t="t" r="r" b="b"/>
              <a:pathLst>
                <a:path w="1413" h="614" extrusionOk="0">
                  <a:moveTo>
                    <a:pt x="62" y="519"/>
                  </a:moveTo>
                  <a:cubicBezTo>
                    <a:pt x="609" y="614"/>
                    <a:pt x="867" y="614"/>
                    <a:pt x="1413" y="519"/>
                  </a:cubicBezTo>
                  <a:cubicBezTo>
                    <a:pt x="1255" y="261"/>
                    <a:pt x="1104" y="0"/>
                    <a:pt x="254" y="66"/>
                  </a:cubicBezTo>
                  <a:cubicBezTo>
                    <a:pt x="92" y="170"/>
                    <a:pt x="1" y="308"/>
                    <a:pt x="62" y="51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9" name="Google Shape;12649;p6"/>
            <p:cNvSpPr/>
            <p:nvPr/>
          </p:nvSpPr>
          <p:spPr>
            <a:xfrm>
              <a:off x="2075017" y="4086781"/>
              <a:ext cx="6889" cy="6142"/>
            </a:xfrm>
            <a:custGeom>
              <a:avLst/>
              <a:gdLst/>
              <a:ahLst/>
              <a:cxnLst/>
              <a:rect l="l" t="t" r="r" b="b"/>
              <a:pathLst>
                <a:path w="193" h="204" extrusionOk="0">
                  <a:moveTo>
                    <a:pt x="193" y="102"/>
                  </a:moveTo>
                  <a:cubicBezTo>
                    <a:pt x="193" y="52"/>
                    <a:pt x="40" y="0"/>
                    <a:pt x="2" y="102"/>
                  </a:cubicBezTo>
                  <a:cubicBezTo>
                    <a:pt x="1" y="152"/>
                    <a:pt x="155" y="204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0" name="Google Shape;12650;p6"/>
            <p:cNvSpPr/>
            <p:nvPr/>
          </p:nvSpPr>
          <p:spPr>
            <a:xfrm>
              <a:off x="4917800" y="4087082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4" y="23"/>
                    <a:pt x="4" y="3"/>
                    <a:pt x="0" y="92"/>
                  </a:cubicBezTo>
                  <a:cubicBezTo>
                    <a:pt x="149" y="71"/>
                    <a:pt x="379" y="89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1" name="Google Shape;12651;p6"/>
            <p:cNvSpPr/>
            <p:nvPr/>
          </p:nvSpPr>
          <p:spPr>
            <a:xfrm>
              <a:off x="2171385" y="4084011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3" y="103"/>
                  </a:moveTo>
                  <a:cubicBezTo>
                    <a:pt x="193" y="53"/>
                    <a:pt x="38" y="1"/>
                    <a:pt x="3" y="103"/>
                  </a:cubicBezTo>
                  <a:cubicBezTo>
                    <a:pt x="0" y="154"/>
                    <a:pt x="156" y="207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2" name="Google Shape;12652;p6"/>
            <p:cNvSpPr/>
            <p:nvPr/>
          </p:nvSpPr>
          <p:spPr>
            <a:xfrm>
              <a:off x="1761749" y="4086389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0" y="115"/>
                  </a:moveTo>
                  <a:cubicBezTo>
                    <a:pt x="151" y="141"/>
                    <a:pt x="391" y="71"/>
                    <a:pt x="293" y="24"/>
                  </a:cubicBezTo>
                  <a:cubicBezTo>
                    <a:pt x="238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3" name="Google Shape;12653;p6"/>
            <p:cNvSpPr/>
            <p:nvPr/>
          </p:nvSpPr>
          <p:spPr>
            <a:xfrm>
              <a:off x="5082019" y="4078923"/>
              <a:ext cx="21665" cy="6413"/>
            </a:xfrm>
            <a:custGeom>
              <a:avLst/>
              <a:gdLst/>
              <a:ahLst/>
              <a:cxnLst/>
              <a:rect l="l" t="t" r="r" b="b"/>
              <a:pathLst>
                <a:path w="607" h="213" extrusionOk="0">
                  <a:moveTo>
                    <a:pt x="606" y="180"/>
                  </a:moveTo>
                  <a:lnTo>
                    <a:pt x="606" y="0"/>
                  </a:lnTo>
                  <a:lnTo>
                    <a:pt x="27" y="0"/>
                  </a:lnTo>
                  <a:cubicBezTo>
                    <a:pt x="1" y="163"/>
                    <a:pt x="217" y="213"/>
                    <a:pt x="606" y="18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4" name="Google Shape;12654;p6"/>
            <p:cNvSpPr/>
            <p:nvPr/>
          </p:nvSpPr>
          <p:spPr>
            <a:xfrm>
              <a:off x="4029859" y="4081572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50" y="71"/>
                    <a:pt x="381" y="90"/>
                    <a:pt x="385" y="1"/>
                  </a:cubicBezTo>
                  <a:cubicBezTo>
                    <a:pt x="235" y="23"/>
                    <a:pt x="5" y="6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5" name="Google Shape;12655;p6"/>
            <p:cNvSpPr/>
            <p:nvPr/>
          </p:nvSpPr>
          <p:spPr>
            <a:xfrm>
              <a:off x="2271036" y="408088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5"/>
                  </a:moveTo>
                  <a:cubicBezTo>
                    <a:pt x="156" y="140"/>
                    <a:pt x="393" y="72"/>
                    <a:pt x="294" y="24"/>
                  </a:cubicBezTo>
                  <a:cubicBezTo>
                    <a:pt x="239" y="0"/>
                    <a:pt x="0" y="68"/>
                    <a:pt x="102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6" name="Google Shape;12656;p6"/>
            <p:cNvSpPr/>
            <p:nvPr/>
          </p:nvSpPr>
          <p:spPr>
            <a:xfrm>
              <a:off x="8586458" y="4078923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6" y="20"/>
                    <a:pt x="4" y="2"/>
                    <a:pt x="1" y="92"/>
                  </a:cubicBezTo>
                  <a:cubicBezTo>
                    <a:pt x="151" y="69"/>
                    <a:pt x="381" y="88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7" name="Google Shape;12657;p6"/>
            <p:cNvSpPr/>
            <p:nvPr/>
          </p:nvSpPr>
          <p:spPr>
            <a:xfrm>
              <a:off x="5592234" y="4070311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3"/>
                  </a:moveTo>
                  <a:cubicBezTo>
                    <a:pt x="196" y="54"/>
                    <a:pt x="40" y="0"/>
                    <a:pt x="3" y="103"/>
                  </a:cubicBezTo>
                  <a:cubicBezTo>
                    <a:pt x="1" y="156"/>
                    <a:pt x="160" y="208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8" name="Google Shape;12658;p6"/>
            <p:cNvSpPr/>
            <p:nvPr/>
          </p:nvSpPr>
          <p:spPr>
            <a:xfrm>
              <a:off x="2130089" y="4070703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0"/>
                  </a:moveTo>
                  <a:cubicBezTo>
                    <a:pt x="236" y="20"/>
                    <a:pt x="6" y="2"/>
                    <a:pt x="1" y="90"/>
                  </a:cubicBezTo>
                  <a:cubicBezTo>
                    <a:pt x="149" y="72"/>
                    <a:pt x="381" y="90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9" name="Google Shape;12659;p6"/>
            <p:cNvSpPr/>
            <p:nvPr/>
          </p:nvSpPr>
          <p:spPr>
            <a:xfrm>
              <a:off x="1551810" y="4067542"/>
              <a:ext cx="7067" cy="6293"/>
            </a:xfrm>
            <a:custGeom>
              <a:avLst/>
              <a:gdLst/>
              <a:ahLst/>
              <a:cxnLst/>
              <a:rect l="l" t="t" r="r" b="b"/>
              <a:pathLst>
                <a:path w="198" h="209" extrusionOk="0">
                  <a:moveTo>
                    <a:pt x="198" y="105"/>
                  </a:moveTo>
                  <a:cubicBezTo>
                    <a:pt x="198" y="54"/>
                    <a:pt x="40" y="1"/>
                    <a:pt x="5" y="105"/>
                  </a:cubicBezTo>
                  <a:cubicBezTo>
                    <a:pt x="1" y="154"/>
                    <a:pt x="159" y="209"/>
                    <a:pt x="198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0" name="Google Shape;12660;p6"/>
            <p:cNvSpPr/>
            <p:nvPr/>
          </p:nvSpPr>
          <p:spPr>
            <a:xfrm>
              <a:off x="4411726" y="406721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0" y="0"/>
                    <a:pt x="1" y="69"/>
                    <a:pt x="101" y="116"/>
                  </a:cubicBezTo>
                  <a:cubicBezTo>
                    <a:pt x="152" y="141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1" name="Google Shape;12661;p6"/>
            <p:cNvSpPr/>
            <p:nvPr/>
          </p:nvSpPr>
          <p:spPr>
            <a:xfrm>
              <a:off x="2543615" y="4058479"/>
              <a:ext cx="20166" cy="16229"/>
            </a:xfrm>
            <a:custGeom>
              <a:avLst/>
              <a:gdLst/>
              <a:ahLst/>
              <a:cxnLst/>
              <a:rect l="l" t="t" r="r" b="b"/>
              <a:pathLst>
                <a:path w="565" h="539" extrusionOk="0">
                  <a:moveTo>
                    <a:pt x="565" y="134"/>
                  </a:moveTo>
                  <a:cubicBezTo>
                    <a:pt x="1" y="0"/>
                    <a:pt x="1" y="538"/>
                    <a:pt x="565" y="4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2" name="Google Shape;12662;p6"/>
            <p:cNvSpPr/>
            <p:nvPr/>
          </p:nvSpPr>
          <p:spPr>
            <a:xfrm>
              <a:off x="6655601" y="4064440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92" y="27"/>
                  </a:moveTo>
                  <a:cubicBezTo>
                    <a:pt x="237" y="1"/>
                    <a:pt x="1" y="70"/>
                    <a:pt x="98" y="117"/>
                  </a:cubicBezTo>
                  <a:cubicBezTo>
                    <a:pt x="155" y="143"/>
                    <a:pt x="392" y="74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3" name="Google Shape;12663;p6"/>
            <p:cNvSpPr/>
            <p:nvPr/>
          </p:nvSpPr>
          <p:spPr>
            <a:xfrm>
              <a:off x="6304536" y="4064440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93" y="27"/>
                  </a:moveTo>
                  <a:cubicBezTo>
                    <a:pt x="241" y="1"/>
                    <a:pt x="1" y="70"/>
                    <a:pt x="103" y="117"/>
                  </a:cubicBezTo>
                  <a:cubicBezTo>
                    <a:pt x="155" y="143"/>
                    <a:pt x="392" y="74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4" name="Google Shape;12664;p6"/>
            <p:cNvSpPr/>
            <p:nvPr/>
          </p:nvSpPr>
          <p:spPr>
            <a:xfrm>
              <a:off x="2325966" y="4056973"/>
              <a:ext cx="25663" cy="8280"/>
            </a:xfrm>
            <a:custGeom>
              <a:avLst/>
              <a:gdLst/>
              <a:ahLst/>
              <a:cxnLst/>
              <a:rect l="l" t="t" r="r" b="b"/>
              <a:pathLst>
                <a:path w="719" h="275" extrusionOk="0">
                  <a:moveTo>
                    <a:pt x="105" y="275"/>
                  </a:moveTo>
                  <a:lnTo>
                    <a:pt x="682" y="275"/>
                  </a:lnTo>
                  <a:cubicBezTo>
                    <a:pt x="653" y="168"/>
                    <a:pt x="718" y="15"/>
                    <a:pt x="490" y="1"/>
                  </a:cubicBezTo>
                  <a:cubicBezTo>
                    <a:pt x="474" y="146"/>
                    <a:pt x="0" y="73"/>
                    <a:pt x="105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5" name="Google Shape;12665;p6"/>
            <p:cNvSpPr/>
            <p:nvPr/>
          </p:nvSpPr>
          <p:spPr>
            <a:xfrm>
              <a:off x="2725286" y="4059081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293" y="24"/>
                  </a:moveTo>
                  <a:cubicBezTo>
                    <a:pt x="242" y="0"/>
                    <a:pt x="0" y="68"/>
                    <a:pt x="103" y="115"/>
                  </a:cubicBezTo>
                  <a:cubicBezTo>
                    <a:pt x="156" y="140"/>
                    <a:pt x="396" y="72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6" name="Google Shape;12666;p6"/>
            <p:cNvSpPr/>
            <p:nvPr/>
          </p:nvSpPr>
          <p:spPr>
            <a:xfrm>
              <a:off x="4371822" y="4048272"/>
              <a:ext cx="29625" cy="12285"/>
            </a:xfrm>
            <a:custGeom>
              <a:avLst/>
              <a:gdLst/>
              <a:ahLst/>
              <a:cxnLst/>
              <a:rect l="l" t="t" r="r" b="b"/>
              <a:pathLst>
                <a:path w="830" h="408" extrusionOk="0">
                  <a:moveTo>
                    <a:pt x="829" y="383"/>
                  </a:moveTo>
                  <a:lnTo>
                    <a:pt x="829" y="21"/>
                  </a:lnTo>
                  <a:cubicBezTo>
                    <a:pt x="466" y="0"/>
                    <a:pt x="407" y="121"/>
                    <a:pt x="59" y="111"/>
                  </a:cubicBezTo>
                  <a:cubicBezTo>
                    <a:pt x="0" y="349"/>
                    <a:pt x="329" y="407"/>
                    <a:pt x="829" y="3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7" name="Google Shape;12667;p6"/>
            <p:cNvSpPr/>
            <p:nvPr/>
          </p:nvSpPr>
          <p:spPr>
            <a:xfrm>
              <a:off x="1469362" y="4050621"/>
              <a:ext cx="27519" cy="11141"/>
            </a:xfrm>
            <a:custGeom>
              <a:avLst/>
              <a:gdLst/>
              <a:ahLst/>
              <a:cxnLst/>
              <a:rect l="l" t="t" r="r" b="b"/>
              <a:pathLst>
                <a:path w="771" h="370" extrusionOk="0">
                  <a:moveTo>
                    <a:pt x="771" y="305"/>
                  </a:moveTo>
                  <a:lnTo>
                    <a:pt x="771" y="33"/>
                  </a:lnTo>
                  <a:cubicBezTo>
                    <a:pt x="481" y="49"/>
                    <a:pt x="56" y="0"/>
                    <a:pt x="0" y="124"/>
                  </a:cubicBezTo>
                  <a:cubicBezTo>
                    <a:pt x="382" y="124"/>
                    <a:pt x="244" y="370"/>
                    <a:pt x="771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8" name="Google Shape;12668;p6"/>
            <p:cNvSpPr/>
            <p:nvPr/>
          </p:nvSpPr>
          <p:spPr>
            <a:xfrm>
              <a:off x="1909763" y="4040083"/>
              <a:ext cx="41403" cy="16982"/>
            </a:xfrm>
            <a:custGeom>
              <a:avLst/>
              <a:gdLst/>
              <a:ahLst/>
              <a:cxnLst/>
              <a:rect l="l" t="t" r="r" b="b"/>
              <a:pathLst>
                <a:path w="1160" h="564" extrusionOk="0">
                  <a:moveTo>
                    <a:pt x="1" y="200"/>
                  </a:moveTo>
                  <a:cubicBezTo>
                    <a:pt x="212" y="404"/>
                    <a:pt x="525" y="561"/>
                    <a:pt x="1160" y="563"/>
                  </a:cubicBezTo>
                  <a:lnTo>
                    <a:pt x="1160" y="110"/>
                  </a:lnTo>
                  <a:cubicBezTo>
                    <a:pt x="820" y="162"/>
                    <a:pt x="26" y="1"/>
                    <a:pt x="1" y="20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9" name="Google Shape;12669;p6"/>
            <p:cNvSpPr/>
            <p:nvPr/>
          </p:nvSpPr>
          <p:spPr>
            <a:xfrm>
              <a:off x="911712" y="4040624"/>
              <a:ext cx="45901" cy="16741"/>
            </a:xfrm>
            <a:custGeom>
              <a:avLst/>
              <a:gdLst/>
              <a:ahLst/>
              <a:cxnLst/>
              <a:rect l="l" t="t" r="r" b="b"/>
              <a:pathLst>
                <a:path w="1286" h="556" extrusionOk="0">
                  <a:moveTo>
                    <a:pt x="965" y="1"/>
                  </a:moveTo>
                  <a:cubicBezTo>
                    <a:pt x="361" y="16"/>
                    <a:pt x="39" y="170"/>
                    <a:pt x="1" y="454"/>
                  </a:cubicBezTo>
                  <a:cubicBezTo>
                    <a:pt x="365" y="433"/>
                    <a:pt x="426" y="556"/>
                    <a:pt x="774" y="544"/>
                  </a:cubicBezTo>
                  <a:cubicBezTo>
                    <a:pt x="901" y="355"/>
                    <a:pt x="1285" y="140"/>
                    <a:pt x="9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0" name="Google Shape;12670;p6"/>
            <p:cNvSpPr/>
            <p:nvPr/>
          </p:nvSpPr>
          <p:spPr>
            <a:xfrm>
              <a:off x="5668043" y="4046104"/>
              <a:ext cx="14919" cy="9244"/>
            </a:xfrm>
            <a:custGeom>
              <a:avLst/>
              <a:gdLst/>
              <a:ahLst/>
              <a:cxnLst/>
              <a:rect l="l" t="t" r="r" b="b"/>
              <a:pathLst>
                <a:path w="418" h="307" extrusionOk="0">
                  <a:moveTo>
                    <a:pt x="383" y="272"/>
                  </a:moveTo>
                  <a:cubicBezTo>
                    <a:pt x="354" y="165"/>
                    <a:pt x="418" y="15"/>
                    <a:pt x="192" y="0"/>
                  </a:cubicBezTo>
                  <a:cubicBezTo>
                    <a:pt x="179" y="55"/>
                    <a:pt x="163" y="107"/>
                    <a:pt x="0" y="93"/>
                  </a:cubicBezTo>
                  <a:cubicBezTo>
                    <a:pt x="21" y="203"/>
                    <a:pt x="56" y="307"/>
                    <a:pt x="383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1" name="Google Shape;12671;p6"/>
            <p:cNvSpPr/>
            <p:nvPr/>
          </p:nvSpPr>
          <p:spPr>
            <a:xfrm>
              <a:off x="2532550" y="4050801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5" y="24"/>
                  </a:moveTo>
                  <a:cubicBezTo>
                    <a:pt x="243" y="1"/>
                    <a:pt x="0" y="69"/>
                    <a:pt x="102" y="116"/>
                  </a:cubicBezTo>
                  <a:cubicBezTo>
                    <a:pt x="157" y="142"/>
                    <a:pt x="396" y="73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2" name="Google Shape;12672;p6"/>
            <p:cNvSpPr/>
            <p:nvPr/>
          </p:nvSpPr>
          <p:spPr>
            <a:xfrm>
              <a:off x="4174411" y="404571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5"/>
                  </a:moveTo>
                  <a:cubicBezTo>
                    <a:pt x="192" y="51"/>
                    <a:pt x="38" y="0"/>
                    <a:pt x="1" y="105"/>
                  </a:cubicBezTo>
                  <a:cubicBezTo>
                    <a:pt x="1" y="153"/>
                    <a:pt x="156" y="206"/>
                    <a:pt x="19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3" name="Google Shape;12673;p6"/>
            <p:cNvSpPr/>
            <p:nvPr/>
          </p:nvSpPr>
          <p:spPr>
            <a:xfrm>
              <a:off x="2319256" y="4045352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5"/>
                  </a:moveTo>
                  <a:cubicBezTo>
                    <a:pt x="241" y="0"/>
                    <a:pt x="0" y="68"/>
                    <a:pt x="102" y="118"/>
                  </a:cubicBezTo>
                  <a:cubicBezTo>
                    <a:pt x="152" y="143"/>
                    <a:pt x="393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4" name="Google Shape;12674;p6"/>
            <p:cNvSpPr/>
            <p:nvPr/>
          </p:nvSpPr>
          <p:spPr>
            <a:xfrm>
              <a:off x="3761349" y="4043394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0"/>
                  </a:moveTo>
                  <a:cubicBezTo>
                    <a:pt x="238" y="20"/>
                    <a:pt x="4" y="3"/>
                    <a:pt x="0" y="90"/>
                  </a:cubicBezTo>
                  <a:cubicBezTo>
                    <a:pt x="153" y="71"/>
                    <a:pt x="380" y="88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5" name="Google Shape;12675;p6"/>
            <p:cNvSpPr/>
            <p:nvPr/>
          </p:nvSpPr>
          <p:spPr>
            <a:xfrm>
              <a:off x="4556278" y="403984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8"/>
                  </a:moveTo>
                  <a:cubicBezTo>
                    <a:pt x="154" y="143"/>
                    <a:pt x="392" y="75"/>
                    <a:pt x="292" y="27"/>
                  </a:cubicBezTo>
                  <a:cubicBezTo>
                    <a:pt x="239" y="1"/>
                    <a:pt x="0" y="70"/>
                    <a:pt x="99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6" name="Google Shape;12676;p6"/>
            <p:cNvSpPr/>
            <p:nvPr/>
          </p:nvSpPr>
          <p:spPr>
            <a:xfrm>
              <a:off x="3468747" y="4039842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2" y="27"/>
                  </a:moveTo>
                  <a:cubicBezTo>
                    <a:pt x="238" y="1"/>
                    <a:pt x="1" y="71"/>
                    <a:pt x="100" y="118"/>
                  </a:cubicBezTo>
                  <a:cubicBezTo>
                    <a:pt x="154" y="143"/>
                    <a:pt x="392" y="74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7" name="Google Shape;12677;p6"/>
            <p:cNvSpPr/>
            <p:nvPr/>
          </p:nvSpPr>
          <p:spPr>
            <a:xfrm>
              <a:off x="7137476" y="4034392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89" y="25"/>
                  </a:moveTo>
                  <a:cubicBezTo>
                    <a:pt x="238" y="0"/>
                    <a:pt x="1" y="69"/>
                    <a:pt x="100" y="116"/>
                  </a:cubicBezTo>
                  <a:cubicBezTo>
                    <a:pt x="152" y="143"/>
                    <a:pt x="390" y="73"/>
                    <a:pt x="289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8" name="Google Shape;12678;p6"/>
            <p:cNvSpPr/>
            <p:nvPr/>
          </p:nvSpPr>
          <p:spPr>
            <a:xfrm>
              <a:off x="2511956" y="4034392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3" y="25"/>
                  </a:moveTo>
                  <a:cubicBezTo>
                    <a:pt x="239" y="0"/>
                    <a:pt x="0" y="69"/>
                    <a:pt x="101" y="116"/>
                  </a:cubicBezTo>
                  <a:cubicBezTo>
                    <a:pt x="153" y="143"/>
                    <a:pt x="394" y="73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9" name="Google Shape;12679;p6"/>
            <p:cNvSpPr/>
            <p:nvPr/>
          </p:nvSpPr>
          <p:spPr>
            <a:xfrm>
              <a:off x="5695419" y="4029665"/>
              <a:ext cx="13920" cy="5510"/>
            </a:xfrm>
            <a:custGeom>
              <a:avLst/>
              <a:gdLst/>
              <a:ahLst/>
              <a:cxnLst/>
              <a:rect l="l" t="t" r="r" b="b"/>
              <a:pathLst>
                <a:path w="390" h="183" extrusionOk="0">
                  <a:moveTo>
                    <a:pt x="1" y="182"/>
                  </a:moveTo>
                  <a:lnTo>
                    <a:pt x="390" y="182"/>
                  </a:lnTo>
                  <a:lnTo>
                    <a:pt x="390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0" name="Google Shape;12680;p6"/>
            <p:cNvSpPr/>
            <p:nvPr/>
          </p:nvSpPr>
          <p:spPr>
            <a:xfrm>
              <a:off x="4542037" y="4018796"/>
              <a:ext cx="26555" cy="12195"/>
            </a:xfrm>
            <a:custGeom>
              <a:avLst/>
              <a:gdLst/>
              <a:ahLst/>
              <a:cxnLst/>
              <a:rect l="l" t="t" r="r" b="b"/>
              <a:pathLst>
                <a:path w="744" h="405" extrusionOk="0">
                  <a:moveTo>
                    <a:pt x="306" y="0"/>
                  </a:moveTo>
                  <a:cubicBezTo>
                    <a:pt x="1" y="134"/>
                    <a:pt x="90" y="405"/>
                    <a:pt x="693" y="362"/>
                  </a:cubicBezTo>
                  <a:cubicBezTo>
                    <a:pt x="744" y="154"/>
                    <a:pt x="646" y="21"/>
                    <a:pt x="3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1" name="Google Shape;12681;p6"/>
            <p:cNvSpPr/>
            <p:nvPr/>
          </p:nvSpPr>
          <p:spPr>
            <a:xfrm>
              <a:off x="3406786" y="4026172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100" y="117"/>
                  </a:moveTo>
                  <a:cubicBezTo>
                    <a:pt x="151" y="143"/>
                    <a:pt x="392" y="72"/>
                    <a:pt x="292" y="25"/>
                  </a:cubicBezTo>
                  <a:cubicBezTo>
                    <a:pt x="242" y="0"/>
                    <a:pt x="1" y="71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2" name="Google Shape;12682;p6"/>
            <p:cNvSpPr/>
            <p:nvPr/>
          </p:nvSpPr>
          <p:spPr>
            <a:xfrm>
              <a:off x="7898854" y="4008408"/>
              <a:ext cx="35478" cy="19120"/>
            </a:xfrm>
            <a:custGeom>
              <a:avLst/>
              <a:gdLst/>
              <a:ahLst/>
              <a:cxnLst/>
              <a:rect l="l" t="t" r="r" b="b"/>
              <a:pathLst>
                <a:path w="994" h="635" extrusionOk="0">
                  <a:moveTo>
                    <a:pt x="557" y="617"/>
                  </a:moveTo>
                  <a:cubicBezTo>
                    <a:pt x="507" y="353"/>
                    <a:pt x="994" y="337"/>
                    <a:pt x="944" y="72"/>
                  </a:cubicBezTo>
                  <a:cubicBezTo>
                    <a:pt x="0" y="0"/>
                    <a:pt x="77" y="635"/>
                    <a:pt x="557" y="6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3" name="Google Shape;12683;p6"/>
            <p:cNvSpPr/>
            <p:nvPr/>
          </p:nvSpPr>
          <p:spPr>
            <a:xfrm>
              <a:off x="2732211" y="402349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99" y="116"/>
                  </a:moveTo>
                  <a:cubicBezTo>
                    <a:pt x="155" y="142"/>
                    <a:pt x="394" y="71"/>
                    <a:pt x="295" y="24"/>
                  </a:cubicBezTo>
                  <a:cubicBezTo>
                    <a:pt x="242" y="1"/>
                    <a:pt x="1" y="69"/>
                    <a:pt x="9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4" name="Google Shape;12684;p6"/>
            <p:cNvSpPr/>
            <p:nvPr/>
          </p:nvSpPr>
          <p:spPr>
            <a:xfrm>
              <a:off x="1926860" y="4023493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4"/>
                  </a:moveTo>
                  <a:cubicBezTo>
                    <a:pt x="242" y="1"/>
                    <a:pt x="1" y="69"/>
                    <a:pt x="103" y="116"/>
                  </a:cubicBezTo>
                  <a:cubicBezTo>
                    <a:pt x="157" y="140"/>
                    <a:pt x="395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5" name="Google Shape;12685;p6"/>
            <p:cNvSpPr/>
            <p:nvPr/>
          </p:nvSpPr>
          <p:spPr>
            <a:xfrm>
              <a:off x="4975336" y="4007806"/>
              <a:ext cx="34086" cy="17223"/>
            </a:xfrm>
            <a:custGeom>
              <a:avLst/>
              <a:gdLst/>
              <a:ahLst/>
              <a:cxnLst/>
              <a:rect l="l" t="t" r="r" b="b"/>
              <a:pathLst>
                <a:path w="955" h="572" extrusionOk="0">
                  <a:moveTo>
                    <a:pt x="700" y="545"/>
                  </a:moveTo>
                  <a:cubicBezTo>
                    <a:pt x="862" y="441"/>
                    <a:pt x="955" y="302"/>
                    <a:pt x="893" y="92"/>
                  </a:cubicBezTo>
                  <a:cubicBezTo>
                    <a:pt x="626" y="95"/>
                    <a:pt x="467" y="48"/>
                    <a:pt x="313" y="1"/>
                  </a:cubicBezTo>
                  <a:cubicBezTo>
                    <a:pt x="1" y="147"/>
                    <a:pt x="83" y="571"/>
                    <a:pt x="700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6" name="Google Shape;12686;p6"/>
            <p:cNvSpPr/>
            <p:nvPr/>
          </p:nvSpPr>
          <p:spPr>
            <a:xfrm>
              <a:off x="2770829" y="4012021"/>
              <a:ext cx="20095" cy="16259"/>
            </a:xfrm>
            <a:custGeom>
              <a:avLst/>
              <a:gdLst/>
              <a:ahLst/>
              <a:cxnLst/>
              <a:rect l="l" t="t" r="r" b="b"/>
              <a:pathLst>
                <a:path w="563" h="540" extrusionOk="0">
                  <a:moveTo>
                    <a:pt x="562" y="405"/>
                  </a:moveTo>
                  <a:lnTo>
                    <a:pt x="562" y="134"/>
                  </a:lnTo>
                  <a:cubicBezTo>
                    <a:pt x="1" y="1"/>
                    <a:pt x="1" y="540"/>
                    <a:pt x="562" y="4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7" name="Google Shape;12687;p6"/>
            <p:cNvSpPr/>
            <p:nvPr/>
          </p:nvSpPr>
          <p:spPr>
            <a:xfrm>
              <a:off x="6573045" y="4017983"/>
              <a:ext cx="13920" cy="4246"/>
            </a:xfrm>
            <a:custGeom>
              <a:avLst/>
              <a:gdLst/>
              <a:ahLst/>
              <a:cxnLst/>
              <a:rect l="l" t="t" r="r" b="b"/>
              <a:pathLst>
                <a:path w="390" h="141" extrusionOk="0">
                  <a:moveTo>
                    <a:pt x="292" y="27"/>
                  </a:moveTo>
                  <a:cubicBezTo>
                    <a:pt x="237" y="1"/>
                    <a:pt x="0" y="70"/>
                    <a:pt x="101" y="116"/>
                  </a:cubicBezTo>
                  <a:cubicBezTo>
                    <a:pt x="151" y="141"/>
                    <a:pt x="389" y="73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8" name="Google Shape;12688;p6"/>
            <p:cNvSpPr/>
            <p:nvPr/>
          </p:nvSpPr>
          <p:spPr>
            <a:xfrm>
              <a:off x="2686382" y="4013286"/>
              <a:ext cx="21915" cy="8762"/>
            </a:xfrm>
            <a:custGeom>
              <a:avLst/>
              <a:gdLst/>
              <a:ahLst/>
              <a:cxnLst/>
              <a:rect l="l" t="t" r="r" b="b"/>
              <a:pathLst>
                <a:path w="614" h="291" extrusionOk="0">
                  <a:moveTo>
                    <a:pt x="614" y="272"/>
                  </a:moveTo>
                  <a:lnTo>
                    <a:pt x="614" y="0"/>
                  </a:lnTo>
                  <a:lnTo>
                    <a:pt x="33" y="0"/>
                  </a:lnTo>
                  <a:cubicBezTo>
                    <a:pt x="0" y="199"/>
                    <a:pt x="191" y="290"/>
                    <a:pt x="614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9" name="Google Shape;12689;p6"/>
            <p:cNvSpPr/>
            <p:nvPr/>
          </p:nvSpPr>
          <p:spPr>
            <a:xfrm>
              <a:off x="1888277" y="4010486"/>
              <a:ext cx="14670" cy="9575"/>
            </a:xfrm>
            <a:custGeom>
              <a:avLst/>
              <a:gdLst/>
              <a:ahLst/>
              <a:cxnLst/>
              <a:rect l="l" t="t" r="r" b="b"/>
              <a:pathLst>
                <a:path w="411" h="318" extrusionOk="0">
                  <a:moveTo>
                    <a:pt x="411" y="276"/>
                  </a:moveTo>
                  <a:lnTo>
                    <a:pt x="411" y="93"/>
                  </a:lnTo>
                  <a:cubicBezTo>
                    <a:pt x="220" y="93"/>
                    <a:pt x="184" y="19"/>
                    <a:pt x="26" y="1"/>
                  </a:cubicBezTo>
                  <a:cubicBezTo>
                    <a:pt x="45" y="146"/>
                    <a:pt x="1" y="318"/>
                    <a:pt x="411" y="2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0" name="Google Shape;12690;p6"/>
            <p:cNvSpPr/>
            <p:nvPr/>
          </p:nvSpPr>
          <p:spPr>
            <a:xfrm>
              <a:off x="1655173" y="4016026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49" y="70"/>
                    <a:pt x="381" y="88"/>
                    <a:pt x="385" y="1"/>
                  </a:cubicBezTo>
                  <a:cubicBezTo>
                    <a:pt x="235" y="22"/>
                    <a:pt x="5" y="2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1" name="Google Shape;12691;p6"/>
            <p:cNvSpPr/>
            <p:nvPr/>
          </p:nvSpPr>
          <p:spPr>
            <a:xfrm>
              <a:off x="8435017" y="4010185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2" y="103"/>
                  </a:moveTo>
                  <a:cubicBezTo>
                    <a:pt x="193" y="52"/>
                    <a:pt x="37" y="0"/>
                    <a:pt x="0" y="103"/>
                  </a:cubicBezTo>
                  <a:cubicBezTo>
                    <a:pt x="0" y="153"/>
                    <a:pt x="158" y="205"/>
                    <a:pt x="19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2" name="Google Shape;12692;p6"/>
            <p:cNvSpPr/>
            <p:nvPr/>
          </p:nvSpPr>
          <p:spPr>
            <a:xfrm>
              <a:off x="7502282" y="4012443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91" y="28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2" y="143"/>
                    <a:pt x="389" y="75"/>
                    <a:pt x="291" y="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3" name="Google Shape;12693;p6"/>
            <p:cNvSpPr/>
            <p:nvPr/>
          </p:nvSpPr>
          <p:spPr>
            <a:xfrm>
              <a:off x="2343419" y="4010396"/>
              <a:ext cx="20737" cy="5871"/>
            </a:xfrm>
            <a:custGeom>
              <a:avLst/>
              <a:gdLst/>
              <a:ahLst/>
              <a:cxnLst/>
              <a:rect l="l" t="t" r="r" b="b"/>
              <a:pathLst>
                <a:path w="581" h="195" extrusionOk="0">
                  <a:moveTo>
                    <a:pt x="1" y="188"/>
                  </a:moveTo>
                  <a:cubicBezTo>
                    <a:pt x="334" y="194"/>
                    <a:pt x="497" y="118"/>
                    <a:pt x="580" y="6"/>
                  </a:cubicBezTo>
                  <a:cubicBezTo>
                    <a:pt x="250" y="1"/>
                    <a:pt x="87" y="77"/>
                    <a:pt x="1" y="18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4" name="Google Shape;12694;p6"/>
            <p:cNvSpPr/>
            <p:nvPr/>
          </p:nvSpPr>
          <p:spPr>
            <a:xfrm>
              <a:off x="2708261" y="4005066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92"/>
                  </a:moveTo>
                  <a:cubicBezTo>
                    <a:pt x="385" y="92"/>
                    <a:pt x="351" y="17"/>
                    <a:pt x="194" y="0"/>
                  </a:cubicBezTo>
                  <a:cubicBezTo>
                    <a:pt x="194" y="92"/>
                    <a:pt x="37" y="108"/>
                    <a:pt x="1" y="181"/>
                  </a:cubicBezTo>
                  <a:cubicBezTo>
                    <a:pt x="194" y="181"/>
                    <a:pt x="231" y="255"/>
                    <a:pt x="386" y="273"/>
                  </a:cubicBezTo>
                  <a:cubicBezTo>
                    <a:pt x="385" y="183"/>
                    <a:pt x="543" y="165"/>
                    <a:pt x="58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5" name="Google Shape;12695;p6"/>
            <p:cNvSpPr/>
            <p:nvPr/>
          </p:nvSpPr>
          <p:spPr>
            <a:xfrm>
              <a:off x="6184611" y="3997599"/>
              <a:ext cx="26555" cy="15326"/>
            </a:xfrm>
            <a:custGeom>
              <a:avLst/>
              <a:gdLst/>
              <a:ahLst/>
              <a:cxnLst/>
              <a:rect l="l" t="t" r="r" b="b"/>
              <a:pathLst>
                <a:path w="744" h="509" extrusionOk="0">
                  <a:moveTo>
                    <a:pt x="1" y="74"/>
                  </a:moveTo>
                  <a:lnTo>
                    <a:pt x="1" y="438"/>
                  </a:lnTo>
                  <a:cubicBezTo>
                    <a:pt x="744" y="508"/>
                    <a:pt x="744" y="0"/>
                    <a:pt x="1" y="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6" name="Google Shape;12696;p6"/>
            <p:cNvSpPr/>
            <p:nvPr/>
          </p:nvSpPr>
          <p:spPr>
            <a:xfrm>
              <a:off x="5555185" y="3994137"/>
              <a:ext cx="35228" cy="16470"/>
            </a:xfrm>
            <a:custGeom>
              <a:avLst/>
              <a:gdLst/>
              <a:ahLst/>
              <a:cxnLst/>
              <a:rect l="l" t="t" r="r" b="b"/>
              <a:pathLst>
                <a:path w="987" h="547" extrusionOk="0">
                  <a:moveTo>
                    <a:pt x="847" y="1"/>
                  </a:moveTo>
                  <a:lnTo>
                    <a:pt x="75" y="1"/>
                  </a:lnTo>
                  <a:cubicBezTo>
                    <a:pt x="1" y="307"/>
                    <a:pt x="409" y="390"/>
                    <a:pt x="653" y="546"/>
                  </a:cubicBezTo>
                  <a:cubicBezTo>
                    <a:pt x="651" y="332"/>
                    <a:pt x="986" y="279"/>
                    <a:pt x="84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7" name="Google Shape;12697;p6"/>
            <p:cNvSpPr/>
            <p:nvPr/>
          </p:nvSpPr>
          <p:spPr>
            <a:xfrm>
              <a:off x="2959425" y="4001604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3" y="25"/>
                  </a:moveTo>
                  <a:cubicBezTo>
                    <a:pt x="239" y="1"/>
                    <a:pt x="1" y="70"/>
                    <a:pt x="99" y="117"/>
                  </a:cubicBezTo>
                  <a:cubicBezTo>
                    <a:pt x="151" y="142"/>
                    <a:pt x="390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8" name="Google Shape;12698;p6"/>
            <p:cNvSpPr/>
            <p:nvPr/>
          </p:nvSpPr>
          <p:spPr>
            <a:xfrm>
              <a:off x="7643444" y="3994137"/>
              <a:ext cx="20773" cy="8250"/>
            </a:xfrm>
            <a:custGeom>
              <a:avLst/>
              <a:gdLst/>
              <a:ahLst/>
              <a:cxnLst/>
              <a:rect l="l" t="t" r="r" b="b"/>
              <a:pathLst>
                <a:path w="582" h="274" extrusionOk="0">
                  <a:moveTo>
                    <a:pt x="581" y="1"/>
                  </a:moveTo>
                  <a:lnTo>
                    <a:pt x="1" y="1"/>
                  </a:lnTo>
                  <a:lnTo>
                    <a:pt x="1" y="273"/>
                  </a:lnTo>
                  <a:lnTo>
                    <a:pt x="581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9" name="Google Shape;12699;p6"/>
            <p:cNvSpPr/>
            <p:nvPr/>
          </p:nvSpPr>
          <p:spPr>
            <a:xfrm>
              <a:off x="8324872" y="399383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2"/>
                  </a:moveTo>
                  <a:cubicBezTo>
                    <a:pt x="196" y="52"/>
                    <a:pt x="38" y="0"/>
                    <a:pt x="0" y="102"/>
                  </a:cubicBezTo>
                  <a:cubicBezTo>
                    <a:pt x="0" y="152"/>
                    <a:pt x="156" y="205"/>
                    <a:pt x="195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0" name="Google Shape;12700;p6"/>
            <p:cNvSpPr/>
            <p:nvPr/>
          </p:nvSpPr>
          <p:spPr>
            <a:xfrm>
              <a:off x="5134343" y="399067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6"/>
                  </a:moveTo>
                  <a:cubicBezTo>
                    <a:pt x="155" y="142"/>
                    <a:pt x="394" y="74"/>
                    <a:pt x="296" y="27"/>
                  </a:cubicBezTo>
                  <a:cubicBezTo>
                    <a:pt x="243" y="1"/>
                    <a:pt x="1" y="69"/>
                    <a:pt x="102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1" name="Google Shape;12701;p6"/>
            <p:cNvSpPr/>
            <p:nvPr/>
          </p:nvSpPr>
          <p:spPr>
            <a:xfrm>
              <a:off x="1391232" y="3968153"/>
              <a:ext cx="52290" cy="28032"/>
            </a:xfrm>
            <a:custGeom>
              <a:avLst/>
              <a:gdLst/>
              <a:ahLst/>
              <a:cxnLst/>
              <a:rect l="l" t="t" r="r" b="b"/>
              <a:pathLst>
                <a:path w="1465" h="931" extrusionOk="0">
                  <a:moveTo>
                    <a:pt x="451" y="591"/>
                  </a:moveTo>
                  <a:cubicBezTo>
                    <a:pt x="588" y="702"/>
                    <a:pt x="338" y="930"/>
                    <a:pt x="838" y="864"/>
                  </a:cubicBezTo>
                  <a:cubicBezTo>
                    <a:pt x="1465" y="635"/>
                    <a:pt x="635" y="1"/>
                    <a:pt x="66" y="319"/>
                  </a:cubicBezTo>
                  <a:cubicBezTo>
                    <a:pt x="0" y="501"/>
                    <a:pt x="337" y="495"/>
                    <a:pt x="451" y="5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2" name="Google Shape;12702;p6"/>
            <p:cNvSpPr/>
            <p:nvPr/>
          </p:nvSpPr>
          <p:spPr>
            <a:xfrm>
              <a:off x="7058312" y="3985917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1" y="182"/>
                  </a:moveTo>
                  <a:lnTo>
                    <a:pt x="387" y="182"/>
                  </a:lnTo>
                  <a:lnTo>
                    <a:pt x="387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3" name="Google Shape;12703;p6"/>
            <p:cNvSpPr/>
            <p:nvPr/>
          </p:nvSpPr>
          <p:spPr>
            <a:xfrm>
              <a:off x="2972631" y="3983177"/>
              <a:ext cx="29482" cy="9936"/>
            </a:xfrm>
            <a:custGeom>
              <a:avLst/>
              <a:gdLst/>
              <a:ahLst/>
              <a:cxnLst/>
              <a:rect l="l" t="t" r="r" b="b"/>
              <a:pathLst>
                <a:path w="826" h="330" extrusionOk="0">
                  <a:moveTo>
                    <a:pt x="693" y="273"/>
                  </a:moveTo>
                  <a:cubicBezTo>
                    <a:pt x="825" y="29"/>
                    <a:pt x="295" y="97"/>
                    <a:pt x="114" y="0"/>
                  </a:cubicBezTo>
                  <a:cubicBezTo>
                    <a:pt x="0" y="238"/>
                    <a:pt x="191" y="329"/>
                    <a:pt x="693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4" name="Google Shape;12704;p6"/>
            <p:cNvSpPr/>
            <p:nvPr/>
          </p:nvSpPr>
          <p:spPr>
            <a:xfrm>
              <a:off x="1665346" y="3987904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100" y="116"/>
                  </a:moveTo>
                  <a:cubicBezTo>
                    <a:pt x="151" y="141"/>
                    <a:pt x="391" y="72"/>
                    <a:pt x="293" y="25"/>
                  </a:cubicBezTo>
                  <a:cubicBezTo>
                    <a:pt x="240" y="0"/>
                    <a:pt x="1" y="71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5" name="Google Shape;12705;p6"/>
            <p:cNvSpPr/>
            <p:nvPr/>
          </p:nvSpPr>
          <p:spPr>
            <a:xfrm>
              <a:off x="2873479" y="3982846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2" y="103"/>
                  </a:moveTo>
                  <a:cubicBezTo>
                    <a:pt x="195" y="53"/>
                    <a:pt x="37" y="1"/>
                    <a:pt x="1" y="103"/>
                  </a:cubicBezTo>
                  <a:cubicBezTo>
                    <a:pt x="1" y="154"/>
                    <a:pt x="155" y="206"/>
                    <a:pt x="19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6" name="Google Shape;12706;p6"/>
            <p:cNvSpPr/>
            <p:nvPr/>
          </p:nvSpPr>
          <p:spPr>
            <a:xfrm>
              <a:off x="1059655" y="3985134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7"/>
                  </a:moveTo>
                  <a:cubicBezTo>
                    <a:pt x="238" y="1"/>
                    <a:pt x="0" y="71"/>
                    <a:pt x="101" y="119"/>
                  </a:cubicBezTo>
                  <a:cubicBezTo>
                    <a:pt x="152" y="143"/>
                    <a:pt x="393" y="75"/>
                    <a:pt x="295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7" name="Google Shape;12707;p6"/>
            <p:cNvSpPr/>
            <p:nvPr/>
          </p:nvSpPr>
          <p:spPr>
            <a:xfrm>
              <a:off x="715550" y="398516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8" y="118"/>
                  </a:moveTo>
                  <a:cubicBezTo>
                    <a:pt x="151" y="142"/>
                    <a:pt x="392" y="74"/>
                    <a:pt x="291" y="26"/>
                  </a:cubicBezTo>
                  <a:cubicBezTo>
                    <a:pt x="239" y="1"/>
                    <a:pt x="0" y="70"/>
                    <a:pt x="98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8" name="Google Shape;12708;p6"/>
            <p:cNvSpPr/>
            <p:nvPr/>
          </p:nvSpPr>
          <p:spPr>
            <a:xfrm>
              <a:off x="546977" y="3977005"/>
              <a:ext cx="28411" cy="11743"/>
            </a:xfrm>
            <a:custGeom>
              <a:avLst/>
              <a:gdLst/>
              <a:ahLst/>
              <a:cxnLst/>
              <a:rect l="l" t="t" r="r" b="b"/>
              <a:pathLst>
                <a:path w="796" h="390" extrusionOk="0">
                  <a:moveTo>
                    <a:pt x="770" y="25"/>
                  </a:moveTo>
                  <a:cubicBezTo>
                    <a:pt x="333" y="0"/>
                    <a:pt x="47" y="46"/>
                    <a:pt x="0" y="208"/>
                  </a:cubicBezTo>
                  <a:cubicBezTo>
                    <a:pt x="277" y="229"/>
                    <a:pt x="325" y="357"/>
                    <a:pt x="580" y="389"/>
                  </a:cubicBezTo>
                  <a:cubicBezTo>
                    <a:pt x="536" y="217"/>
                    <a:pt x="795" y="188"/>
                    <a:pt x="77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9" name="Google Shape;12709;p6"/>
            <p:cNvSpPr/>
            <p:nvPr/>
          </p:nvSpPr>
          <p:spPr>
            <a:xfrm>
              <a:off x="2143902" y="3975680"/>
              <a:ext cx="38798" cy="12676"/>
            </a:xfrm>
            <a:custGeom>
              <a:avLst/>
              <a:gdLst/>
              <a:ahLst/>
              <a:cxnLst/>
              <a:rect l="l" t="t" r="r" b="b"/>
              <a:pathLst>
                <a:path w="1087" h="421" extrusionOk="0">
                  <a:moveTo>
                    <a:pt x="963" y="341"/>
                  </a:moveTo>
                  <a:cubicBezTo>
                    <a:pt x="1086" y="121"/>
                    <a:pt x="44" y="0"/>
                    <a:pt x="0" y="161"/>
                  </a:cubicBezTo>
                  <a:cubicBezTo>
                    <a:pt x="368" y="198"/>
                    <a:pt x="349" y="420"/>
                    <a:pt x="963" y="34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0" name="Google Shape;12710;p6"/>
            <p:cNvSpPr/>
            <p:nvPr/>
          </p:nvSpPr>
          <p:spPr>
            <a:xfrm>
              <a:off x="8717161" y="3980498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7" y="1"/>
                  </a:moveTo>
                  <a:cubicBezTo>
                    <a:pt x="237" y="22"/>
                    <a:pt x="7" y="3"/>
                    <a:pt x="0" y="92"/>
                  </a:cubicBezTo>
                  <a:cubicBezTo>
                    <a:pt x="152" y="71"/>
                    <a:pt x="382" y="88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1" name="Google Shape;12711;p6"/>
            <p:cNvSpPr/>
            <p:nvPr/>
          </p:nvSpPr>
          <p:spPr>
            <a:xfrm>
              <a:off x="270687" y="3977758"/>
              <a:ext cx="21665" cy="6383"/>
            </a:xfrm>
            <a:custGeom>
              <a:avLst/>
              <a:gdLst/>
              <a:ahLst/>
              <a:cxnLst/>
              <a:rect l="l" t="t" r="r" b="b"/>
              <a:pathLst>
                <a:path w="607" h="212" extrusionOk="0">
                  <a:moveTo>
                    <a:pt x="606" y="0"/>
                  </a:moveTo>
                  <a:lnTo>
                    <a:pt x="27" y="0"/>
                  </a:lnTo>
                  <a:cubicBezTo>
                    <a:pt x="1" y="163"/>
                    <a:pt x="217" y="212"/>
                    <a:pt x="606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2" name="Google Shape;12712;p6"/>
            <p:cNvSpPr/>
            <p:nvPr/>
          </p:nvSpPr>
          <p:spPr>
            <a:xfrm>
              <a:off x="5640453" y="3971887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4" y="104"/>
                  </a:moveTo>
                  <a:cubicBezTo>
                    <a:pt x="194" y="53"/>
                    <a:pt x="37" y="1"/>
                    <a:pt x="1" y="104"/>
                  </a:cubicBezTo>
                  <a:cubicBezTo>
                    <a:pt x="1" y="155"/>
                    <a:pt x="156" y="208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3" name="Google Shape;12713;p6"/>
            <p:cNvSpPr/>
            <p:nvPr/>
          </p:nvSpPr>
          <p:spPr>
            <a:xfrm>
              <a:off x="4766253" y="3972278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4" name="Google Shape;12714;p6"/>
            <p:cNvSpPr/>
            <p:nvPr/>
          </p:nvSpPr>
          <p:spPr>
            <a:xfrm>
              <a:off x="2491184" y="3958759"/>
              <a:ext cx="40404" cy="18578"/>
            </a:xfrm>
            <a:custGeom>
              <a:avLst/>
              <a:gdLst/>
              <a:ahLst/>
              <a:cxnLst/>
              <a:rect l="l" t="t" r="r" b="b"/>
              <a:pathLst>
                <a:path w="1132" h="617" extrusionOk="0">
                  <a:moveTo>
                    <a:pt x="1069" y="450"/>
                  </a:moveTo>
                  <a:cubicBezTo>
                    <a:pt x="1132" y="1"/>
                    <a:pt x="0" y="212"/>
                    <a:pt x="103" y="540"/>
                  </a:cubicBezTo>
                  <a:cubicBezTo>
                    <a:pt x="647" y="617"/>
                    <a:pt x="602" y="412"/>
                    <a:pt x="1069" y="4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5" name="Google Shape;12715;p6"/>
            <p:cNvSpPr/>
            <p:nvPr/>
          </p:nvSpPr>
          <p:spPr>
            <a:xfrm>
              <a:off x="151012" y="3971495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4" y="27"/>
                  </a:moveTo>
                  <a:cubicBezTo>
                    <a:pt x="240" y="1"/>
                    <a:pt x="0" y="71"/>
                    <a:pt x="102" y="117"/>
                  </a:cubicBezTo>
                  <a:cubicBezTo>
                    <a:pt x="156" y="143"/>
                    <a:pt x="396" y="73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6" name="Google Shape;12716;p6"/>
            <p:cNvSpPr/>
            <p:nvPr/>
          </p:nvSpPr>
          <p:spPr>
            <a:xfrm>
              <a:off x="7719075" y="3966798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8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7" name="Google Shape;12717;p6"/>
            <p:cNvSpPr/>
            <p:nvPr/>
          </p:nvSpPr>
          <p:spPr>
            <a:xfrm>
              <a:off x="5279002" y="396878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5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2" y="142"/>
                    <a:pt x="390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8" name="Google Shape;12718;p6"/>
            <p:cNvSpPr/>
            <p:nvPr/>
          </p:nvSpPr>
          <p:spPr>
            <a:xfrm>
              <a:off x="4700580" y="3958639"/>
              <a:ext cx="28161" cy="13670"/>
            </a:xfrm>
            <a:custGeom>
              <a:avLst/>
              <a:gdLst/>
              <a:ahLst/>
              <a:cxnLst/>
              <a:rect l="l" t="t" r="r" b="b"/>
              <a:pathLst>
                <a:path w="789" h="454" extrusionOk="0">
                  <a:moveTo>
                    <a:pt x="489" y="454"/>
                  </a:moveTo>
                  <a:cubicBezTo>
                    <a:pt x="754" y="338"/>
                    <a:pt x="788" y="9"/>
                    <a:pt x="297" y="1"/>
                  </a:cubicBezTo>
                  <a:cubicBezTo>
                    <a:pt x="35" y="114"/>
                    <a:pt x="1" y="445"/>
                    <a:pt x="489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9" name="Google Shape;12719;p6"/>
            <p:cNvSpPr/>
            <p:nvPr/>
          </p:nvSpPr>
          <p:spPr>
            <a:xfrm>
              <a:off x="7268215" y="3957796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98" y="118"/>
                  </a:moveTo>
                  <a:cubicBezTo>
                    <a:pt x="152" y="144"/>
                    <a:pt x="393" y="75"/>
                    <a:pt x="293" y="29"/>
                  </a:cubicBezTo>
                  <a:cubicBezTo>
                    <a:pt x="238" y="0"/>
                    <a:pt x="0" y="71"/>
                    <a:pt x="98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0" name="Google Shape;12720;p6"/>
            <p:cNvSpPr/>
            <p:nvPr/>
          </p:nvSpPr>
          <p:spPr>
            <a:xfrm>
              <a:off x="3417280" y="3953069"/>
              <a:ext cx="34408" cy="9063"/>
            </a:xfrm>
            <a:custGeom>
              <a:avLst/>
              <a:gdLst/>
              <a:ahLst/>
              <a:cxnLst/>
              <a:rect l="l" t="t" r="r" b="b"/>
              <a:pathLst>
                <a:path w="964" h="301" extrusionOk="0">
                  <a:moveTo>
                    <a:pt x="192" y="275"/>
                  </a:moveTo>
                  <a:cubicBezTo>
                    <a:pt x="631" y="301"/>
                    <a:pt x="918" y="254"/>
                    <a:pt x="964" y="94"/>
                  </a:cubicBezTo>
                  <a:cubicBezTo>
                    <a:pt x="621" y="113"/>
                    <a:pt x="0" y="1"/>
                    <a:pt x="192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1" name="Google Shape;12721;p6"/>
            <p:cNvSpPr/>
            <p:nvPr/>
          </p:nvSpPr>
          <p:spPr>
            <a:xfrm>
              <a:off x="2484473" y="395785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1" y="27"/>
                  </a:moveTo>
                  <a:cubicBezTo>
                    <a:pt x="238" y="1"/>
                    <a:pt x="0" y="69"/>
                    <a:pt x="98" y="116"/>
                  </a:cubicBezTo>
                  <a:cubicBezTo>
                    <a:pt x="153" y="142"/>
                    <a:pt x="392" y="73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2" name="Google Shape;12722;p6"/>
            <p:cNvSpPr/>
            <p:nvPr/>
          </p:nvSpPr>
          <p:spPr>
            <a:xfrm>
              <a:off x="1868539" y="3955478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3" y="106"/>
                  </a:moveTo>
                  <a:cubicBezTo>
                    <a:pt x="0" y="154"/>
                    <a:pt x="157" y="208"/>
                    <a:pt x="194" y="106"/>
                  </a:cubicBezTo>
                  <a:cubicBezTo>
                    <a:pt x="194" y="54"/>
                    <a:pt x="38" y="0"/>
                    <a:pt x="3" y="1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3" name="Google Shape;12723;p6"/>
            <p:cNvSpPr/>
            <p:nvPr/>
          </p:nvSpPr>
          <p:spPr>
            <a:xfrm>
              <a:off x="6504231" y="3955116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3" y="26"/>
                  </a:moveTo>
                  <a:cubicBezTo>
                    <a:pt x="239" y="0"/>
                    <a:pt x="0" y="68"/>
                    <a:pt x="101" y="118"/>
                  </a:cubicBezTo>
                  <a:cubicBezTo>
                    <a:pt x="153" y="141"/>
                    <a:pt x="391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4" name="Google Shape;12724;p6"/>
            <p:cNvSpPr/>
            <p:nvPr/>
          </p:nvSpPr>
          <p:spPr>
            <a:xfrm>
              <a:off x="5921634" y="3948824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2" y="235"/>
                  </a:moveTo>
                  <a:cubicBezTo>
                    <a:pt x="251" y="139"/>
                    <a:pt x="72" y="1"/>
                    <a:pt x="29" y="144"/>
                  </a:cubicBezTo>
                  <a:cubicBezTo>
                    <a:pt x="0" y="238"/>
                    <a:pt x="180" y="379"/>
                    <a:pt x="222" y="2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5" name="Google Shape;12725;p6"/>
            <p:cNvSpPr/>
            <p:nvPr/>
          </p:nvSpPr>
          <p:spPr>
            <a:xfrm>
              <a:off x="54644" y="3952407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295" y="25"/>
                  </a:moveTo>
                  <a:cubicBezTo>
                    <a:pt x="242" y="0"/>
                    <a:pt x="1" y="68"/>
                    <a:pt x="103" y="116"/>
                  </a:cubicBezTo>
                  <a:cubicBezTo>
                    <a:pt x="157" y="140"/>
                    <a:pt x="395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6" name="Google Shape;12726;p6"/>
            <p:cNvSpPr/>
            <p:nvPr/>
          </p:nvSpPr>
          <p:spPr>
            <a:xfrm>
              <a:off x="4532257" y="3950389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7" y="20"/>
                    <a:pt x="7" y="3"/>
                    <a:pt x="1" y="92"/>
                  </a:cubicBezTo>
                  <a:cubicBezTo>
                    <a:pt x="150" y="70"/>
                    <a:pt x="383" y="90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7" name="Google Shape;12727;p6"/>
            <p:cNvSpPr/>
            <p:nvPr/>
          </p:nvSpPr>
          <p:spPr>
            <a:xfrm>
              <a:off x="6700358" y="3941838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3"/>
                  </a:moveTo>
                  <a:cubicBezTo>
                    <a:pt x="195" y="52"/>
                    <a:pt x="40" y="0"/>
                    <a:pt x="4" y="103"/>
                  </a:cubicBezTo>
                  <a:cubicBezTo>
                    <a:pt x="1" y="154"/>
                    <a:pt x="160" y="206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8" name="Google Shape;12728;p6"/>
            <p:cNvSpPr/>
            <p:nvPr/>
          </p:nvSpPr>
          <p:spPr>
            <a:xfrm>
              <a:off x="4645722" y="394418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9" name="Google Shape;12729;p6"/>
            <p:cNvSpPr/>
            <p:nvPr/>
          </p:nvSpPr>
          <p:spPr>
            <a:xfrm>
              <a:off x="2680707" y="3939460"/>
              <a:ext cx="15027" cy="9244"/>
            </a:xfrm>
            <a:custGeom>
              <a:avLst/>
              <a:gdLst/>
              <a:ahLst/>
              <a:cxnLst/>
              <a:rect l="l" t="t" r="r" b="b"/>
              <a:pathLst>
                <a:path w="421" h="307" extrusionOk="0">
                  <a:moveTo>
                    <a:pt x="387" y="274"/>
                  </a:moveTo>
                  <a:cubicBezTo>
                    <a:pt x="355" y="165"/>
                    <a:pt x="420" y="15"/>
                    <a:pt x="192" y="1"/>
                  </a:cubicBezTo>
                  <a:cubicBezTo>
                    <a:pt x="183" y="56"/>
                    <a:pt x="165" y="107"/>
                    <a:pt x="0" y="92"/>
                  </a:cubicBezTo>
                  <a:cubicBezTo>
                    <a:pt x="24" y="202"/>
                    <a:pt x="59" y="306"/>
                    <a:pt x="387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0" name="Google Shape;12730;p6"/>
            <p:cNvSpPr/>
            <p:nvPr/>
          </p:nvSpPr>
          <p:spPr>
            <a:xfrm>
              <a:off x="2611822" y="3944940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40" y="20"/>
                    <a:pt x="6" y="3"/>
                    <a:pt x="1" y="92"/>
                  </a:cubicBezTo>
                  <a:cubicBezTo>
                    <a:pt x="152" y="71"/>
                    <a:pt x="383" y="88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1" name="Google Shape;12731;p6"/>
            <p:cNvSpPr/>
            <p:nvPr/>
          </p:nvSpPr>
          <p:spPr>
            <a:xfrm>
              <a:off x="2570598" y="3933227"/>
              <a:ext cx="30517" cy="11743"/>
            </a:xfrm>
            <a:custGeom>
              <a:avLst/>
              <a:gdLst/>
              <a:ahLst/>
              <a:cxnLst/>
              <a:rect l="l" t="t" r="r" b="b"/>
              <a:pathLst>
                <a:path w="855" h="390" extrusionOk="0">
                  <a:moveTo>
                    <a:pt x="771" y="25"/>
                  </a:moveTo>
                  <a:cubicBezTo>
                    <a:pt x="333" y="0"/>
                    <a:pt x="48" y="46"/>
                    <a:pt x="1" y="208"/>
                  </a:cubicBezTo>
                  <a:cubicBezTo>
                    <a:pt x="275" y="229"/>
                    <a:pt x="326" y="358"/>
                    <a:pt x="579" y="389"/>
                  </a:cubicBezTo>
                  <a:cubicBezTo>
                    <a:pt x="639" y="267"/>
                    <a:pt x="854" y="216"/>
                    <a:pt x="77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2" name="Google Shape;12732;p6"/>
            <p:cNvSpPr/>
            <p:nvPr/>
          </p:nvSpPr>
          <p:spPr>
            <a:xfrm>
              <a:off x="4074474" y="3933227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98" y="116"/>
                  </a:moveTo>
                  <a:cubicBezTo>
                    <a:pt x="152" y="143"/>
                    <a:pt x="391" y="72"/>
                    <a:pt x="293" y="25"/>
                  </a:cubicBezTo>
                  <a:cubicBezTo>
                    <a:pt x="241" y="0"/>
                    <a:pt x="1" y="69"/>
                    <a:pt x="9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3" name="Google Shape;12733;p6"/>
            <p:cNvSpPr/>
            <p:nvPr/>
          </p:nvSpPr>
          <p:spPr>
            <a:xfrm>
              <a:off x="7264896" y="3927928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6" y="111"/>
                  </a:moveTo>
                  <a:cubicBezTo>
                    <a:pt x="344" y="0"/>
                    <a:pt x="172" y="56"/>
                    <a:pt x="1" y="111"/>
                  </a:cubicBezTo>
                  <a:cubicBezTo>
                    <a:pt x="2" y="202"/>
                    <a:pt x="340" y="226"/>
                    <a:pt x="386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4" name="Google Shape;12734;p6"/>
            <p:cNvSpPr/>
            <p:nvPr/>
          </p:nvSpPr>
          <p:spPr>
            <a:xfrm>
              <a:off x="5987913" y="3927808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3" y="24"/>
                  </a:moveTo>
                  <a:cubicBezTo>
                    <a:pt x="238" y="0"/>
                    <a:pt x="1" y="68"/>
                    <a:pt x="101" y="115"/>
                  </a:cubicBezTo>
                  <a:cubicBezTo>
                    <a:pt x="153" y="140"/>
                    <a:pt x="394" y="71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5" name="Google Shape;12735;p6"/>
            <p:cNvSpPr/>
            <p:nvPr/>
          </p:nvSpPr>
          <p:spPr>
            <a:xfrm>
              <a:off x="2952037" y="3920341"/>
              <a:ext cx="26698" cy="12255"/>
            </a:xfrm>
            <a:custGeom>
              <a:avLst/>
              <a:gdLst/>
              <a:ahLst/>
              <a:cxnLst/>
              <a:rect l="l" t="t" r="r" b="b"/>
              <a:pathLst>
                <a:path w="748" h="407" extrusionOk="0">
                  <a:moveTo>
                    <a:pt x="691" y="363"/>
                  </a:moveTo>
                  <a:cubicBezTo>
                    <a:pt x="747" y="155"/>
                    <a:pt x="645" y="22"/>
                    <a:pt x="306" y="0"/>
                  </a:cubicBezTo>
                  <a:cubicBezTo>
                    <a:pt x="0" y="135"/>
                    <a:pt x="89" y="406"/>
                    <a:pt x="691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6" name="Google Shape;12736;p6"/>
            <p:cNvSpPr/>
            <p:nvPr/>
          </p:nvSpPr>
          <p:spPr>
            <a:xfrm>
              <a:off x="2170992" y="3914861"/>
              <a:ext cx="38584" cy="16440"/>
            </a:xfrm>
            <a:custGeom>
              <a:avLst/>
              <a:gdLst/>
              <a:ahLst/>
              <a:cxnLst/>
              <a:rect l="l" t="t" r="r" b="b"/>
              <a:pathLst>
                <a:path w="1081" h="546" extrusionOk="0">
                  <a:moveTo>
                    <a:pt x="589" y="545"/>
                  </a:moveTo>
                  <a:cubicBezTo>
                    <a:pt x="609" y="401"/>
                    <a:pt x="1080" y="473"/>
                    <a:pt x="973" y="271"/>
                  </a:cubicBezTo>
                  <a:cubicBezTo>
                    <a:pt x="625" y="195"/>
                    <a:pt x="445" y="39"/>
                    <a:pt x="11" y="1"/>
                  </a:cubicBezTo>
                  <a:cubicBezTo>
                    <a:pt x="1" y="277"/>
                    <a:pt x="186" y="463"/>
                    <a:pt x="589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7" name="Google Shape;12737;p6"/>
            <p:cNvSpPr/>
            <p:nvPr/>
          </p:nvSpPr>
          <p:spPr>
            <a:xfrm>
              <a:off x="6862042" y="3925098"/>
              <a:ext cx="14099" cy="4185"/>
            </a:xfrm>
            <a:custGeom>
              <a:avLst/>
              <a:gdLst/>
              <a:ahLst/>
              <a:cxnLst/>
              <a:rect l="l" t="t" r="r" b="b"/>
              <a:pathLst>
                <a:path w="395" h="139" extrusionOk="0">
                  <a:moveTo>
                    <a:pt x="293" y="25"/>
                  </a:moveTo>
                  <a:cubicBezTo>
                    <a:pt x="241" y="0"/>
                    <a:pt x="0" y="68"/>
                    <a:pt x="102" y="116"/>
                  </a:cubicBezTo>
                  <a:cubicBezTo>
                    <a:pt x="154" y="138"/>
                    <a:pt x="395" y="71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8" name="Google Shape;12738;p6"/>
            <p:cNvSpPr/>
            <p:nvPr/>
          </p:nvSpPr>
          <p:spPr>
            <a:xfrm>
              <a:off x="8424524" y="392232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7"/>
                  </a:moveTo>
                  <a:cubicBezTo>
                    <a:pt x="153" y="140"/>
                    <a:pt x="393" y="73"/>
                    <a:pt x="292" y="24"/>
                  </a:cubicBezTo>
                  <a:cubicBezTo>
                    <a:pt x="239" y="1"/>
                    <a:pt x="1" y="67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9" name="Google Shape;12739;p6"/>
            <p:cNvSpPr/>
            <p:nvPr/>
          </p:nvSpPr>
          <p:spPr>
            <a:xfrm>
              <a:off x="7395742" y="3911670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89" y="471"/>
                  </a:moveTo>
                  <a:lnTo>
                    <a:pt x="578" y="471"/>
                  </a:lnTo>
                  <a:cubicBezTo>
                    <a:pt x="474" y="338"/>
                    <a:pt x="803" y="1"/>
                    <a:pt x="384" y="17"/>
                  </a:cubicBezTo>
                  <a:cubicBezTo>
                    <a:pt x="525" y="265"/>
                    <a:pt x="3" y="199"/>
                    <a:pt x="0" y="380"/>
                  </a:cubicBezTo>
                  <a:cubicBezTo>
                    <a:pt x="116" y="383"/>
                    <a:pt x="227" y="393"/>
                    <a:pt x="189" y="4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0" name="Google Shape;12740;p6"/>
            <p:cNvSpPr/>
            <p:nvPr/>
          </p:nvSpPr>
          <p:spPr>
            <a:xfrm>
              <a:off x="5026803" y="3916005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4" y="233"/>
                  </a:moveTo>
                  <a:cubicBezTo>
                    <a:pt x="250" y="139"/>
                    <a:pt x="74" y="1"/>
                    <a:pt x="28" y="144"/>
                  </a:cubicBezTo>
                  <a:cubicBezTo>
                    <a:pt x="1" y="239"/>
                    <a:pt x="178" y="379"/>
                    <a:pt x="224" y="2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1" name="Google Shape;12741;p6"/>
            <p:cNvSpPr/>
            <p:nvPr/>
          </p:nvSpPr>
          <p:spPr>
            <a:xfrm>
              <a:off x="2388141" y="3916878"/>
              <a:ext cx="13884" cy="4215"/>
            </a:xfrm>
            <a:custGeom>
              <a:avLst/>
              <a:gdLst/>
              <a:ahLst/>
              <a:cxnLst/>
              <a:rect l="l" t="t" r="r" b="b"/>
              <a:pathLst>
                <a:path w="389" h="140" extrusionOk="0">
                  <a:moveTo>
                    <a:pt x="291" y="25"/>
                  </a:moveTo>
                  <a:cubicBezTo>
                    <a:pt x="237" y="0"/>
                    <a:pt x="1" y="69"/>
                    <a:pt x="100" y="116"/>
                  </a:cubicBezTo>
                  <a:cubicBezTo>
                    <a:pt x="151" y="140"/>
                    <a:pt x="389" y="71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2" name="Google Shape;12742;p6"/>
            <p:cNvSpPr/>
            <p:nvPr/>
          </p:nvSpPr>
          <p:spPr>
            <a:xfrm>
              <a:off x="2116312" y="3914861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7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3" name="Google Shape;12743;p6"/>
            <p:cNvSpPr/>
            <p:nvPr/>
          </p:nvSpPr>
          <p:spPr>
            <a:xfrm>
              <a:off x="6266809" y="3906310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4" y="103"/>
                  </a:moveTo>
                  <a:cubicBezTo>
                    <a:pt x="195" y="52"/>
                    <a:pt x="37" y="0"/>
                    <a:pt x="2" y="103"/>
                  </a:cubicBezTo>
                  <a:cubicBezTo>
                    <a:pt x="0" y="154"/>
                    <a:pt x="156" y="205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4" name="Google Shape;12744;p6"/>
            <p:cNvSpPr/>
            <p:nvPr/>
          </p:nvSpPr>
          <p:spPr>
            <a:xfrm>
              <a:off x="3268659" y="3894719"/>
              <a:ext cx="52254" cy="22733"/>
            </a:xfrm>
            <a:custGeom>
              <a:avLst/>
              <a:gdLst/>
              <a:ahLst/>
              <a:cxnLst/>
              <a:rect l="l" t="t" r="r" b="b"/>
              <a:pathLst>
                <a:path w="1464" h="755" extrusionOk="0">
                  <a:moveTo>
                    <a:pt x="1464" y="397"/>
                  </a:moveTo>
                  <a:cubicBezTo>
                    <a:pt x="1346" y="272"/>
                    <a:pt x="721" y="384"/>
                    <a:pt x="692" y="214"/>
                  </a:cubicBezTo>
                  <a:cubicBezTo>
                    <a:pt x="670" y="105"/>
                    <a:pt x="636" y="0"/>
                    <a:pt x="306" y="33"/>
                  </a:cubicBezTo>
                  <a:cubicBezTo>
                    <a:pt x="0" y="475"/>
                    <a:pt x="1244" y="755"/>
                    <a:pt x="1464" y="3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5" name="Google Shape;12745;p6"/>
            <p:cNvSpPr/>
            <p:nvPr/>
          </p:nvSpPr>
          <p:spPr>
            <a:xfrm>
              <a:off x="7825722" y="390314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6"/>
                  </a:moveTo>
                  <a:cubicBezTo>
                    <a:pt x="240" y="1"/>
                    <a:pt x="0" y="70"/>
                    <a:pt x="99" y="116"/>
                  </a:cubicBezTo>
                  <a:cubicBezTo>
                    <a:pt x="154" y="142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6" name="Google Shape;12746;p6"/>
            <p:cNvSpPr/>
            <p:nvPr/>
          </p:nvSpPr>
          <p:spPr>
            <a:xfrm>
              <a:off x="3334617" y="390116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1" y="183"/>
                  </a:moveTo>
                  <a:lnTo>
                    <a:pt x="386" y="183"/>
                  </a:lnTo>
                  <a:lnTo>
                    <a:pt x="386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7" name="Google Shape;12747;p6"/>
            <p:cNvSpPr/>
            <p:nvPr/>
          </p:nvSpPr>
          <p:spPr>
            <a:xfrm>
              <a:off x="1896129" y="3903902"/>
              <a:ext cx="13670" cy="2740"/>
            </a:xfrm>
            <a:custGeom>
              <a:avLst/>
              <a:gdLst/>
              <a:ahLst/>
              <a:cxnLst/>
              <a:rect l="l" t="t" r="r" b="b"/>
              <a:pathLst>
                <a:path w="383" h="91" extrusionOk="0">
                  <a:moveTo>
                    <a:pt x="383" y="1"/>
                  </a:moveTo>
                  <a:cubicBezTo>
                    <a:pt x="235" y="20"/>
                    <a:pt x="4" y="4"/>
                    <a:pt x="0" y="91"/>
                  </a:cubicBezTo>
                  <a:cubicBezTo>
                    <a:pt x="148" y="72"/>
                    <a:pt x="379" y="89"/>
                    <a:pt x="38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8" name="Google Shape;12748;p6"/>
            <p:cNvSpPr/>
            <p:nvPr/>
          </p:nvSpPr>
          <p:spPr>
            <a:xfrm>
              <a:off x="6467041" y="3890263"/>
              <a:ext cx="29018" cy="10930"/>
            </a:xfrm>
            <a:custGeom>
              <a:avLst/>
              <a:gdLst/>
              <a:ahLst/>
              <a:cxnLst/>
              <a:rect l="l" t="t" r="r" b="b"/>
              <a:pathLst>
                <a:path w="813" h="363" extrusionOk="0">
                  <a:moveTo>
                    <a:pt x="562" y="362"/>
                  </a:moveTo>
                  <a:cubicBezTo>
                    <a:pt x="813" y="243"/>
                    <a:pt x="681" y="88"/>
                    <a:pt x="370" y="1"/>
                  </a:cubicBezTo>
                  <a:cubicBezTo>
                    <a:pt x="344" y="226"/>
                    <a:pt x="1" y="284"/>
                    <a:pt x="562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9" name="Google Shape;12749;p6"/>
            <p:cNvSpPr/>
            <p:nvPr/>
          </p:nvSpPr>
          <p:spPr>
            <a:xfrm>
              <a:off x="130454" y="3897729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4"/>
                  </a:moveTo>
                  <a:cubicBezTo>
                    <a:pt x="241" y="1"/>
                    <a:pt x="1" y="68"/>
                    <a:pt x="99" y="114"/>
                  </a:cubicBezTo>
                  <a:cubicBezTo>
                    <a:pt x="152" y="140"/>
                    <a:pt x="392" y="70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0" name="Google Shape;12750;p6"/>
            <p:cNvSpPr/>
            <p:nvPr/>
          </p:nvSpPr>
          <p:spPr>
            <a:xfrm>
              <a:off x="8390081" y="3894990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5" y="24"/>
                  </a:moveTo>
                  <a:cubicBezTo>
                    <a:pt x="238" y="0"/>
                    <a:pt x="1" y="68"/>
                    <a:pt x="101" y="115"/>
                  </a:cubicBezTo>
                  <a:cubicBezTo>
                    <a:pt x="154" y="140"/>
                    <a:pt x="394" y="72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1" name="Google Shape;12751;p6"/>
            <p:cNvSpPr/>
            <p:nvPr/>
          </p:nvSpPr>
          <p:spPr>
            <a:xfrm>
              <a:off x="4552923" y="3895682"/>
              <a:ext cx="13813" cy="2800"/>
            </a:xfrm>
            <a:custGeom>
              <a:avLst/>
              <a:gdLst/>
              <a:ahLst/>
              <a:cxnLst/>
              <a:rect l="l" t="t" r="r" b="b"/>
              <a:pathLst>
                <a:path w="387" h="93" extrusionOk="0">
                  <a:moveTo>
                    <a:pt x="386" y="1"/>
                  </a:moveTo>
                  <a:cubicBezTo>
                    <a:pt x="236" y="23"/>
                    <a:pt x="7" y="5"/>
                    <a:pt x="0" y="92"/>
                  </a:cubicBezTo>
                  <a:cubicBezTo>
                    <a:pt x="151" y="73"/>
                    <a:pt x="383" y="91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2" name="Google Shape;12752;p6"/>
            <p:cNvSpPr/>
            <p:nvPr/>
          </p:nvSpPr>
          <p:spPr>
            <a:xfrm>
              <a:off x="8655200" y="3889570"/>
              <a:ext cx="13849" cy="7437"/>
            </a:xfrm>
            <a:custGeom>
              <a:avLst/>
              <a:gdLst/>
              <a:ahLst/>
              <a:cxnLst/>
              <a:rect l="l" t="t" r="r" b="b"/>
              <a:pathLst>
                <a:path w="388" h="247" extrusionOk="0">
                  <a:moveTo>
                    <a:pt x="388" y="115"/>
                  </a:moveTo>
                  <a:cubicBezTo>
                    <a:pt x="384" y="24"/>
                    <a:pt x="49" y="0"/>
                    <a:pt x="0" y="115"/>
                  </a:cubicBezTo>
                  <a:cubicBezTo>
                    <a:pt x="217" y="105"/>
                    <a:pt x="303" y="247"/>
                    <a:pt x="388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3" name="Google Shape;12753;p6"/>
            <p:cNvSpPr/>
            <p:nvPr/>
          </p:nvSpPr>
          <p:spPr>
            <a:xfrm>
              <a:off x="8928636" y="3882043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440" y="365"/>
                  </a:moveTo>
                  <a:cubicBezTo>
                    <a:pt x="500" y="241"/>
                    <a:pt x="716" y="191"/>
                    <a:pt x="635" y="1"/>
                  </a:cubicBezTo>
                  <a:lnTo>
                    <a:pt x="56" y="1"/>
                  </a:lnTo>
                  <a:cubicBezTo>
                    <a:pt x="0" y="208"/>
                    <a:pt x="102" y="341"/>
                    <a:pt x="440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4" name="Google Shape;12754;p6"/>
            <p:cNvSpPr/>
            <p:nvPr/>
          </p:nvSpPr>
          <p:spPr>
            <a:xfrm>
              <a:off x="6300966" y="3884030"/>
              <a:ext cx="20987" cy="9003"/>
            </a:xfrm>
            <a:custGeom>
              <a:avLst/>
              <a:gdLst/>
              <a:ahLst/>
              <a:cxnLst/>
              <a:rect l="l" t="t" r="r" b="b"/>
              <a:pathLst>
                <a:path w="588" h="299" extrusionOk="0">
                  <a:moveTo>
                    <a:pt x="393" y="299"/>
                  </a:moveTo>
                  <a:cubicBezTo>
                    <a:pt x="393" y="208"/>
                    <a:pt x="550" y="189"/>
                    <a:pt x="588" y="116"/>
                  </a:cubicBezTo>
                  <a:cubicBezTo>
                    <a:pt x="338" y="111"/>
                    <a:pt x="320" y="0"/>
                    <a:pt x="9" y="26"/>
                  </a:cubicBezTo>
                  <a:cubicBezTo>
                    <a:pt x="0" y="183"/>
                    <a:pt x="154" y="260"/>
                    <a:pt x="393" y="2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5" name="Google Shape;12755;p6"/>
            <p:cNvSpPr/>
            <p:nvPr/>
          </p:nvSpPr>
          <p:spPr>
            <a:xfrm>
              <a:off x="8624220" y="388677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98" y="117"/>
                  </a:moveTo>
                  <a:cubicBezTo>
                    <a:pt x="153" y="140"/>
                    <a:pt x="393" y="72"/>
                    <a:pt x="293" y="25"/>
                  </a:cubicBezTo>
                  <a:cubicBezTo>
                    <a:pt x="238" y="0"/>
                    <a:pt x="0" y="68"/>
                    <a:pt x="98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6" name="Google Shape;12756;p6"/>
            <p:cNvSpPr/>
            <p:nvPr/>
          </p:nvSpPr>
          <p:spPr>
            <a:xfrm>
              <a:off x="5011670" y="3878370"/>
              <a:ext cx="39797" cy="15778"/>
            </a:xfrm>
            <a:custGeom>
              <a:avLst/>
              <a:gdLst/>
              <a:ahLst/>
              <a:cxnLst/>
              <a:rect l="l" t="t" r="r" b="b"/>
              <a:pathLst>
                <a:path w="1115" h="524" extrusionOk="0">
                  <a:moveTo>
                    <a:pt x="648" y="304"/>
                  </a:moveTo>
                  <a:cubicBezTo>
                    <a:pt x="1114" y="0"/>
                    <a:pt x="1" y="523"/>
                    <a:pt x="648" y="3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7" name="Google Shape;12757;p6"/>
            <p:cNvSpPr/>
            <p:nvPr/>
          </p:nvSpPr>
          <p:spPr>
            <a:xfrm>
              <a:off x="2798205" y="3875600"/>
              <a:ext cx="36264" cy="19090"/>
            </a:xfrm>
            <a:custGeom>
              <a:avLst/>
              <a:gdLst/>
              <a:ahLst/>
              <a:cxnLst/>
              <a:rect l="l" t="t" r="r" b="b"/>
              <a:pathLst>
                <a:path w="1016" h="634" extrusionOk="0">
                  <a:moveTo>
                    <a:pt x="757" y="488"/>
                  </a:moveTo>
                  <a:cubicBezTo>
                    <a:pt x="920" y="383"/>
                    <a:pt x="1016" y="242"/>
                    <a:pt x="952" y="33"/>
                  </a:cubicBezTo>
                  <a:cubicBezTo>
                    <a:pt x="661" y="48"/>
                    <a:pt x="242" y="1"/>
                    <a:pt x="178" y="125"/>
                  </a:cubicBezTo>
                  <a:cubicBezTo>
                    <a:pt x="692" y="96"/>
                    <a:pt x="0" y="634"/>
                    <a:pt x="757" y="48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8" name="Google Shape;12758;p6"/>
            <p:cNvSpPr/>
            <p:nvPr/>
          </p:nvSpPr>
          <p:spPr>
            <a:xfrm>
              <a:off x="3948624" y="3871083"/>
              <a:ext cx="37870" cy="18819"/>
            </a:xfrm>
            <a:custGeom>
              <a:avLst/>
              <a:gdLst/>
              <a:ahLst/>
              <a:cxnLst/>
              <a:rect l="l" t="t" r="r" b="b"/>
              <a:pathLst>
                <a:path w="1061" h="625" extrusionOk="0">
                  <a:moveTo>
                    <a:pt x="732" y="546"/>
                  </a:moveTo>
                  <a:cubicBezTo>
                    <a:pt x="1061" y="392"/>
                    <a:pt x="618" y="138"/>
                    <a:pt x="345" y="1"/>
                  </a:cubicBezTo>
                  <a:cubicBezTo>
                    <a:pt x="49" y="139"/>
                    <a:pt x="1" y="625"/>
                    <a:pt x="732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9" name="Google Shape;12759;p6"/>
            <p:cNvSpPr/>
            <p:nvPr/>
          </p:nvSpPr>
          <p:spPr>
            <a:xfrm>
              <a:off x="2838965" y="3878942"/>
              <a:ext cx="7067" cy="6203"/>
            </a:xfrm>
            <a:custGeom>
              <a:avLst/>
              <a:gdLst/>
              <a:ahLst/>
              <a:cxnLst/>
              <a:rect l="l" t="t" r="r" b="b"/>
              <a:pathLst>
                <a:path w="198" h="206" extrusionOk="0">
                  <a:moveTo>
                    <a:pt x="2" y="104"/>
                  </a:moveTo>
                  <a:cubicBezTo>
                    <a:pt x="0" y="155"/>
                    <a:pt x="158" y="206"/>
                    <a:pt x="196" y="104"/>
                  </a:cubicBezTo>
                  <a:cubicBezTo>
                    <a:pt x="197" y="53"/>
                    <a:pt x="40" y="1"/>
                    <a:pt x="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0" name="Google Shape;12760;p6"/>
            <p:cNvSpPr/>
            <p:nvPr/>
          </p:nvSpPr>
          <p:spPr>
            <a:xfrm>
              <a:off x="387114" y="3868374"/>
              <a:ext cx="56680" cy="22552"/>
            </a:xfrm>
            <a:custGeom>
              <a:avLst/>
              <a:gdLst/>
              <a:ahLst/>
              <a:cxnLst/>
              <a:rect l="l" t="t" r="r" b="b"/>
              <a:pathLst>
                <a:path w="1588" h="749" extrusionOk="0">
                  <a:moveTo>
                    <a:pt x="1588" y="365"/>
                  </a:moveTo>
                  <a:cubicBezTo>
                    <a:pt x="1046" y="346"/>
                    <a:pt x="1059" y="67"/>
                    <a:pt x="622" y="1"/>
                  </a:cubicBezTo>
                  <a:cubicBezTo>
                    <a:pt x="861" y="294"/>
                    <a:pt x="1" y="70"/>
                    <a:pt x="237" y="365"/>
                  </a:cubicBezTo>
                  <a:cubicBezTo>
                    <a:pt x="960" y="279"/>
                    <a:pt x="1341" y="748"/>
                    <a:pt x="1588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1" name="Google Shape;12761;p6"/>
            <p:cNvSpPr/>
            <p:nvPr/>
          </p:nvSpPr>
          <p:spPr>
            <a:xfrm>
              <a:off x="3331084" y="387858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6" y="26"/>
                  </a:moveTo>
                  <a:cubicBezTo>
                    <a:pt x="238" y="1"/>
                    <a:pt x="1" y="69"/>
                    <a:pt x="100" y="117"/>
                  </a:cubicBezTo>
                  <a:cubicBezTo>
                    <a:pt x="153" y="142"/>
                    <a:pt x="392" y="71"/>
                    <a:pt x="296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2" name="Google Shape;12762;p6"/>
            <p:cNvSpPr/>
            <p:nvPr/>
          </p:nvSpPr>
          <p:spPr>
            <a:xfrm>
              <a:off x="2150790" y="3875991"/>
              <a:ext cx="13706" cy="6745"/>
            </a:xfrm>
            <a:custGeom>
              <a:avLst/>
              <a:gdLst/>
              <a:ahLst/>
              <a:cxnLst/>
              <a:rect l="l" t="t" r="r" b="b"/>
              <a:pathLst>
                <a:path w="384" h="224" extrusionOk="0">
                  <a:moveTo>
                    <a:pt x="384" y="112"/>
                  </a:moveTo>
                  <a:cubicBezTo>
                    <a:pt x="345" y="1"/>
                    <a:pt x="171" y="57"/>
                    <a:pt x="0" y="112"/>
                  </a:cubicBezTo>
                  <a:cubicBezTo>
                    <a:pt x="2" y="202"/>
                    <a:pt x="338" y="224"/>
                    <a:pt x="384" y="1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3" name="Google Shape;12763;p6"/>
            <p:cNvSpPr/>
            <p:nvPr/>
          </p:nvSpPr>
          <p:spPr>
            <a:xfrm>
              <a:off x="3035091" y="3873101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5" y="25"/>
                  </a:moveTo>
                  <a:cubicBezTo>
                    <a:pt x="241" y="0"/>
                    <a:pt x="1" y="69"/>
                    <a:pt x="100" y="116"/>
                  </a:cubicBezTo>
                  <a:cubicBezTo>
                    <a:pt x="155" y="142"/>
                    <a:pt x="392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4" name="Google Shape;12764;p6"/>
            <p:cNvSpPr/>
            <p:nvPr/>
          </p:nvSpPr>
          <p:spPr>
            <a:xfrm>
              <a:off x="5681677" y="3870662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2" y="15"/>
                  </a:moveTo>
                  <a:cubicBezTo>
                    <a:pt x="356" y="28"/>
                    <a:pt x="36" y="0"/>
                    <a:pt x="1" y="106"/>
                  </a:cubicBezTo>
                  <a:cubicBezTo>
                    <a:pt x="228" y="92"/>
                    <a:pt x="552" y="120"/>
                    <a:pt x="582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5" name="Google Shape;12765;p6"/>
            <p:cNvSpPr/>
            <p:nvPr/>
          </p:nvSpPr>
          <p:spPr>
            <a:xfrm>
              <a:off x="2949146" y="3868374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1"/>
                  </a:moveTo>
                  <a:cubicBezTo>
                    <a:pt x="239" y="20"/>
                    <a:pt x="7" y="3"/>
                    <a:pt x="0" y="91"/>
                  </a:cubicBezTo>
                  <a:cubicBezTo>
                    <a:pt x="149" y="71"/>
                    <a:pt x="383" y="89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6" name="Google Shape;12766;p6"/>
            <p:cNvSpPr/>
            <p:nvPr/>
          </p:nvSpPr>
          <p:spPr>
            <a:xfrm>
              <a:off x="8936595" y="3857384"/>
              <a:ext cx="14670" cy="9575"/>
            </a:xfrm>
            <a:custGeom>
              <a:avLst/>
              <a:gdLst/>
              <a:ahLst/>
              <a:cxnLst/>
              <a:rect l="l" t="t" r="r" b="b"/>
              <a:pathLst>
                <a:path w="411" h="318" extrusionOk="0">
                  <a:moveTo>
                    <a:pt x="410" y="274"/>
                  </a:moveTo>
                  <a:lnTo>
                    <a:pt x="410" y="91"/>
                  </a:lnTo>
                  <a:cubicBezTo>
                    <a:pt x="216" y="91"/>
                    <a:pt x="179" y="18"/>
                    <a:pt x="23" y="0"/>
                  </a:cubicBezTo>
                  <a:cubicBezTo>
                    <a:pt x="42" y="146"/>
                    <a:pt x="1" y="317"/>
                    <a:pt x="410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7" name="Google Shape;12767;p6"/>
            <p:cNvSpPr/>
            <p:nvPr/>
          </p:nvSpPr>
          <p:spPr>
            <a:xfrm>
              <a:off x="5561146" y="3862201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5" y="25"/>
                  </a:moveTo>
                  <a:cubicBezTo>
                    <a:pt x="241" y="1"/>
                    <a:pt x="1" y="68"/>
                    <a:pt x="101" y="117"/>
                  </a:cubicBezTo>
                  <a:cubicBezTo>
                    <a:pt x="156" y="140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8" name="Google Shape;12768;p6"/>
            <p:cNvSpPr/>
            <p:nvPr/>
          </p:nvSpPr>
          <p:spPr>
            <a:xfrm>
              <a:off x="2160392" y="3857384"/>
              <a:ext cx="29518" cy="9906"/>
            </a:xfrm>
            <a:custGeom>
              <a:avLst/>
              <a:gdLst/>
              <a:ahLst/>
              <a:cxnLst/>
              <a:rect l="l" t="t" r="r" b="b"/>
              <a:pathLst>
                <a:path w="827" h="329" extrusionOk="0">
                  <a:moveTo>
                    <a:pt x="693" y="274"/>
                  </a:moveTo>
                  <a:cubicBezTo>
                    <a:pt x="826" y="31"/>
                    <a:pt x="294" y="99"/>
                    <a:pt x="115" y="0"/>
                  </a:cubicBezTo>
                  <a:cubicBezTo>
                    <a:pt x="0" y="239"/>
                    <a:pt x="193" y="329"/>
                    <a:pt x="693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9" name="Google Shape;12769;p6"/>
            <p:cNvSpPr/>
            <p:nvPr/>
          </p:nvSpPr>
          <p:spPr>
            <a:xfrm>
              <a:off x="8620758" y="3854734"/>
              <a:ext cx="34515" cy="8943"/>
            </a:xfrm>
            <a:custGeom>
              <a:avLst/>
              <a:gdLst/>
              <a:ahLst/>
              <a:cxnLst/>
              <a:rect l="l" t="t" r="r" b="b"/>
              <a:pathLst>
                <a:path w="967" h="297" extrusionOk="0">
                  <a:moveTo>
                    <a:pt x="195" y="273"/>
                  </a:moveTo>
                  <a:cubicBezTo>
                    <a:pt x="635" y="297"/>
                    <a:pt x="921" y="250"/>
                    <a:pt x="967" y="89"/>
                  </a:cubicBezTo>
                  <a:cubicBezTo>
                    <a:pt x="627" y="110"/>
                    <a:pt x="1" y="1"/>
                    <a:pt x="19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0" name="Google Shape;12770;p6"/>
            <p:cNvSpPr/>
            <p:nvPr/>
          </p:nvSpPr>
          <p:spPr>
            <a:xfrm>
              <a:off x="2713151" y="3851995"/>
              <a:ext cx="17739" cy="10990"/>
            </a:xfrm>
            <a:custGeom>
              <a:avLst/>
              <a:gdLst/>
              <a:ahLst/>
              <a:cxnLst/>
              <a:rect l="l" t="t" r="r" b="b"/>
              <a:pathLst>
                <a:path w="497" h="365" extrusionOk="0">
                  <a:moveTo>
                    <a:pt x="443" y="364"/>
                  </a:moveTo>
                  <a:cubicBezTo>
                    <a:pt x="497" y="157"/>
                    <a:pt x="394" y="22"/>
                    <a:pt x="57" y="0"/>
                  </a:cubicBezTo>
                  <a:cubicBezTo>
                    <a:pt x="1" y="205"/>
                    <a:pt x="104" y="341"/>
                    <a:pt x="443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1" name="Google Shape;12771;p6"/>
            <p:cNvSpPr/>
            <p:nvPr/>
          </p:nvSpPr>
          <p:spPr>
            <a:xfrm>
              <a:off x="7054814" y="3856691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4"/>
                  </a:moveTo>
                  <a:cubicBezTo>
                    <a:pt x="154" y="140"/>
                    <a:pt x="393" y="73"/>
                    <a:pt x="293" y="23"/>
                  </a:cubicBezTo>
                  <a:cubicBezTo>
                    <a:pt x="239" y="1"/>
                    <a:pt x="1" y="69"/>
                    <a:pt x="99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2" name="Google Shape;12772;p6"/>
            <p:cNvSpPr/>
            <p:nvPr/>
          </p:nvSpPr>
          <p:spPr>
            <a:xfrm>
              <a:off x="2339779" y="3856752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5" y="24"/>
                  </a:moveTo>
                  <a:cubicBezTo>
                    <a:pt x="242" y="0"/>
                    <a:pt x="1" y="69"/>
                    <a:pt x="103" y="115"/>
                  </a:cubicBezTo>
                  <a:cubicBezTo>
                    <a:pt x="158" y="141"/>
                    <a:pt x="396" y="71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3" name="Google Shape;12773;p6"/>
            <p:cNvSpPr/>
            <p:nvPr/>
          </p:nvSpPr>
          <p:spPr>
            <a:xfrm>
              <a:off x="7422297" y="3846515"/>
              <a:ext cx="23521" cy="8250"/>
            </a:xfrm>
            <a:custGeom>
              <a:avLst/>
              <a:gdLst/>
              <a:ahLst/>
              <a:cxnLst/>
              <a:rect l="l" t="t" r="r" b="b"/>
              <a:pathLst>
                <a:path w="659" h="274" extrusionOk="0">
                  <a:moveTo>
                    <a:pt x="411" y="274"/>
                  </a:moveTo>
                  <a:cubicBezTo>
                    <a:pt x="422" y="157"/>
                    <a:pt x="658" y="146"/>
                    <a:pt x="605" y="1"/>
                  </a:cubicBezTo>
                  <a:lnTo>
                    <a:pt x="217" y="1"/>
                  </a:lnTo>
                  <a:cubicBezTo>
                    <a:pt x="0" y="131"/>
                    <a:pt x="9" y="221"/>
                    <a:pt x="411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4" name="Google Shape;12774;p6"/>
            <p:cNvSpPr/>
            <p:nvPr/>
          </p:nvSpPr>
          <p:spPr>
            <a:xfrm>
              <a:off x="2008273" y="3837271"/>
              <a:ext cx="46436" cy="9274"/>
            </a:xfrm>
            <a:custGeom>
              <a:avLst/>
              <a:gdLst/>
              <a:ahLst/>
              <a:cxnLst/>
              <a:rect l="l" t="t" r="r" b="b"/>
              <a:pathLst>
                <a:path w="1301" h="308" extrusionOk="0">
                  <a:moveTo>
                    <a:pt x="713" y="308"/>
                  </a:moveTo>
                  <a:cubicBezTo>
                    <a:pt x="1300" y="1"/>
                    <a:pt x="0" y="32"/>
                    <a:pt x="713" y="3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5" name="Google Shape;12775;p6"/>
            <p:cNvSpPr/>
            <p:nvPr/>
          </p:nvSpPr>
          <p:spPr>
            <a:xfrm>
              <a:off x="8948801" y="3829142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7" y="305"/>
                  </a:moveTo>
                  <a:cubicBezTo>
                    <a:pt x="1114" y="1"/>
                    <a:pt x="0" y="524"/>
                    <a:pt x="647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6" name="Google Shape;12776;p6"/>
            <p:cNvSpPr/>
            <p:nvPr/>
          </p:nvSpPr>
          <p:spPr>
            <a:xfrm>
              <a:off x="8073459" y="3837573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5"/>
                  </a:moveTo>
                  <a:cubicBezTo>
                    <a:pt x="154" y="140"/>
                    <a:pt x="394" y="71"/>
                    <a:pt x="292" y="24"/>
                  </a:cubicBezTo>
                  <a:cubicBezTo>
                    <a:pt x="244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7" name="Google Shape;12777;p6"/>
            <p:cNvSpPr/>
            <p:nvPr/>
          </p:nvSpPr>
          <p:spPr>
            <a:xfrm>
              <a:off x="5069170" y="3835555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1" y="182"/>
                  </a:moveTo>
                  <a:lnTo>
                    <a:pt x="388" y="182"/>
                  </a:lnTo>
                  <a:lnTo>
                    <a:pt x="388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8" name="Google Shape;12778;p6"/>
            <p:cNvSpPr/>
            <p:nvPr/>
          </p:nvSpPr>
          <p:spPr>
            <a:xfrm>
              <a:off x="2928551" y="3834953"/>
              <a:ext cx="13813" cy="6775"/>
            </a:xfrm>
            <a:custGeom>
              <a:avLst/>
              <a:gdLst/>
              <a:ahLst/>
              <a:cxnLst/>
              <a:rect l="l" t="t" r="r" b="b"/>
              <a:pathLst>
                <a:path w="387" h="225" extrusionOk="0">
                  <a:moveTo>
                    <a:pt x="1" y="112"/>
                  </a:moveTo>
                  <a:cubicBezTo>
                    <a:pt x="2" y="203"/>
                    <a:pt x="337" y="224"/>
                    <a:pt x="387" y="112"/>
                  </a:cubicBezTo>
                  <a:cubicBezTo>
                    <a:pt x="344" y="1"/>
                    <a:pt x="172" y="57"/>
                    <a:pt x="1" y="1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9" name="Google Shape;12779;p6"/>
            <p:cNvSpPr/>
            <p:nvPr/>
          </p:nvSpPr>
          <p:spPr>
            <a:xfrm>
              <a:off x="6818570" y="3825228"/>
              <a:ext cx="26412" cy="15236"/>
            </a:xfrm>
            <a:custGeom>
              <a:avLst/>
              <a:gdLst/>
              <a:ahLst/>
              <a:cxnLst/>
              <a:rect l="l" t="t" r="r" b="b"/>
              <a:pathLst>
                <a:path w="740" h="506" extrusionOk="0">
                  <a:moveTo>
                    <a:pt x="739" y="435"/>
                  </a:moveTo>
                  <a:lnTo>
                    <a:pt x="739" y="73"/>
                  </a:lnTo>
                  <a:cubicBezTo>
                    <a:pt x="1" y="0"/>
                    <a:pt x="1" y="505"/>
                    <a:pt x="739" y="4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0" name="Google Shape;12780;p6"/>
            <p:cNvSpPr/>
            <p:nvPr/>
          </p:nvSpPr>
          <p:spPr>
            <a:xfrm>
              <a:off x="2783928" y="3832424"/>
              <a:ext cx="6996" cy="6263"/>
            </a:xfrm>
            <a:custGeom>
              <a:avLst/>
              <a:gdLst/>
              <a:ahLst/>
              <a:cxnLst/>
              <a:rect l="l" t="t" r="r" b="b"/>
              <a:pathLst>
                <a:path w="196" h="208" extrusionOk="0">
                  <a:moveTo>
                    <a:pt x="195" y="105"/>
                  </a:moveTo>
                  <a:cubicBezTo>
                    <a:pt x="195" y="55"/>
                    <a:pt x="36" y="0"/>
                    <a:pt x="1" y="105"/>
                  </a:cubicBezTo>
                  <a:cubicBezTo>
                    <a:pt x="1" y="155"/>
                    <a:pt x="157" y="208"/>
                    <a:pt x="195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1" name="Google Shape;12781;p6"/>
            <p:cNvSpPr/>
            <p:nvPr/>
          </p:nvSpPr>
          <p:spPr>
            <a:xfrm>
              <a:off x="4181264" y="3829744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2" y="105"/>
                  </a:moveTo>
                  <a:cubicBezTo>
                    <a:pt x="194" y="54"/>
                    <a:pt x="37" y="0"/>
                    <a:pt x="0" y="105"/>
                  </a:cubicBezTo>
                  <a:cubicBezTo>
                    <a:pt x="0" y="153"/>
                    <a:pt x="156" y="207"/>
                    <a:pt x="19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2" name="Google Shape;12782;p6"/>
            <p:cNvSpPr/>
            <p:nvPr/>
          </p:nvSpPr>
          <p:spPr>
            <a:xfrm>
              <a:off x="2715114" y="3824626"/>
              <a:ext cx="22629" cy="11713"/>
            </a:xfrm>
            <a:custGeom>
              <a:avLst/>
              <a:gdLst/>
              <a:ahLst/>
              <a:cxnLst/>
              <a:rect l="l" t="t" r="r" b="b"/>
              <a:pathLst>
                <a:path w="634" h="389" extrusionOk="0">
                  <a:moveTo>
                    <a:pt x="194" y="1"/>
                  </a:moveTo>
                  <a:cubicBezTo>
                    <a:pt x="204" y="125"/>
                    <a:pt x="104" y="199"/>
                    <a:pt x="1" y="272"/>
                  </a:cubicBezTo>
                  <a:cubicBezTo>
                    <a:pt x="246" y="276"/>
                    <a:pt x="267" y="388"/>
                    <a:pt x="578" y="362"/>
                  </a:cubicBezTo>
                  <a:cubicBezTo>
                    <a:pt x="634" y="157"/>
                    <a:pt x="533" y="23"/>
                    <a:pt x="1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3" name="Google Shape;12783;p6"/>
            <p:cNvSpPr/>
            <p:nvPr/>
          </p:nvSpPr>
          <p:spPr>
            <a:xfrm>
              <a:off x="2601507" y="3829383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1" y="25"/>
                  </a:moveTo>
                  <a:cubicBezTo>
                    <a:pt x="239" y="1"/>
                    <a:pt x="0" y="68"/>
                    <a:pt x="99" y="117"/>
                  </a:cubicBezTo>
                  <a:cubicBezTo>
                    <a:pt x="153" y="140"/>
                    <a:pt x="390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4" name="Google Shape;12784;p6"/>
            <p:cNvSpPr/>
            <p:nvPr/>
          </p:nvSpPr>
          <p:spPr>
            <a:xfrm>
              <a:off x="1923648" y="3821826"/>
              <a:ext cx="20630" cy="8250"/>
            </a:xfrm>
            <a:custGeom>
              <a:avLst/>
              <a:gdLst/>
              <a:ahLst/>
              <a:cxnLst/>
              <a:rect l="l" t="t" r="r" b="b"/>
              <a:pathLst>
                <a:path w="578" h="274" extrusionOk="0">
                  <a:moveTo>
                    <a:pt x="1" y="185"/>
                  </a:moveTo>
                  <a:cubicBezTo>
                    <a:pt x="193" y="182"/>
                    <a:pt x="229" y="257"/>
                    <a:pt x="384" y="274"/>
                  </a:cubicBezTo>
                  <a:cubicBezTo>
                    <a:pt x="382" y="182"/>
                    <a:pt x="541" y="167"/>
                    <a:pt x="578" y="94"/>
                  </a:cubicBezTo>
                  <a:cubicBezTo>
                    <a:pt x="382" y="94"/>
                    <a:pt x="347" y="18"/>
                    <a:pt x="191" y="1"/>
                  </a:cubicBezTo>
                  <a:cubicBezTo>
                    <a:pt x="193" y="95"/>
                    <a:pt x="35" y="111"/>
                    <a:pt x="1" y="18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5" name="Google Shape;12785;p6"/>
            <p:cNvSpPr/>
            <p:nvPr/>
          </p:nvSpPr>
          <p:spPr>
            <a:xfrm>
              <a:off x="4503882" y="3819176"/>
              <a:ext cx="23521" cy="8250"/>
            </a:xfrm>
            <a:custGeom>
              <a:avLst/>
              <a:gdLst/>
              <a:ahLst/>
              <a:cxnLst/>
              <a:rect l="l" t="t" r="r" b="b"/>
              <a:pathLst>
                <a:path w="659" h="274" extrusionOk="0">
                  <a:moveTo>
                    <a:pt x="412" y="273"/>
                  </a:moveTo>
                  <a:cubicBezTo>
                    <a:pt x="422" y="157"/>
                    <a:pt x="659" y="146"/>
                    <a:pt x="607" y="0"/>
                  </a:cubicBezTo>
                  <a:lnTo>
                    <a:pt x="219" y="0"/>
                  </a:lnTo>
                  <a:cubicBezTo>
                    <a:pt x="1" y="132"/>
                    <a:pt x="10" y="222"/>
                    <a:pt x="412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6" name="Google Shape;12786;p6"/>
            <p:cNvSpPr/>
            <p:nvPr/>
          </p:nvSpPr>
          <p:spPr>
            <a:xfrm>
              <a:off x="2763298" y="3821525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4"/>
                  </a:moveTo>
                  <a:cubicBezTo>
                    <a:pt x="194" y="53"/>
                    <a:pt x="37" y="1"/>
                    <a:pt x="0" y="104"/>
                  </a:cubicBezTo>
                  <a:cubicBezTo>
                    <a:pt x="2" y="153"/>
                    <a:pt x="157" y="207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7" name="Google Shape;12787;p6"/>
            <p:cNvSpPr/>
            <p:nvPr/>
          </p:nvSpPr>
          <p:spPr>
            <a:xfrm>
              <a:off x="2605040" y="3821525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4"/>
                  </a:moveTo>
                  <a:cubicBezTo>
                    <a:pt x="192" y="53"/>
                    <a:pt x="35" y="1"/>
                    <a:pt x="0" y="104"/>
                  </a:cubicBezTo>
                  <a:cubicBezTo>
                    <a:pt x="0" y="153"/>
                    <a:pt x="153" y="207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8" name="Google Shape;12788;p6"/>
            <p:cNvSpPr/>
            <p:nvPr/>
          </p:nvSpPr>
          <p:spPr>
            <a:xfrm>
              <a:off x="8717161" y="3819176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9" name="Google Shape;12789;p6"/>
            <p:cNvSpPr/>
            <p:nvPr/>
          </p:nvSpPr>
          <p:spPr>
            <a:xfrm>
              <a:off x="2887184" y="3803339"/>
              <a:ext cx="26627" cy="15266"/>
            </a:xfrm>
            <a:custGeom>
              <a:avLst/>
              <a:gdLst/>
              <a:ahLst/>
              <a:cxnLst/>
              <a:rect l="l" t="t" r="r" b="b"/>
              <a:pathLst>
                <a:path w="746" h="507" extrusionOk="0">
                  <a:moveTo>
                    <a:pt x="0" y="72"/>
                  </a:moveTo>
                  <a:lnTo>
                    <a:pt x="0" y="435"/>
                  </a:lnTo>
                  <a:cubicBezTo>
                    <a:pt x="746" y="507"/>
                    <a:pt x="746" y="0"/>
                    <a:pt x="0" y="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0" name="Google Shape;12790;p6"/>
            <p:cNvSpPr/>
            <p:nvPr/>
          </p:nvSpPr>
          <p:spPr>
            <a:xfrm>
              <a:off x="2967491" y="3795150"/>
              <a:ext cx="37120" cy="15838"/>
            </a:xfrm>
            <a:custGeom>
              <a:avLst/>
              <a:gdLst/>
              <a:ahLst/>
              <a:cxnLst/>
              <a:rect l="l" t="t" r="r" b="b"/>
              <a:pathLst>
                <a:path w="1040" h="526" extrusionOk="0">
                  <a:moveTo>
                    <a:pt x="837" y="525"/>
                  </a:moveTo>
                  <a:cubicBezTo>
                    <a:pt x="1040" y="1"/>
                    <a:pt x="1" y="488"/>
                    <a:pt x="837" y="5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1" name="Google Shape;12791;p6"/>
            <p:cNvSpPr/>
            <p:nvPr/>
          </p:nvSpPr>
          <p:spPr>
            <a:xfrm>
              <a:off x="7925623" y="3792801"/>
              <a:ext cx="34443" cy="16229"/>
            </a:xfrm>
            <a:custGeom>
              <a:avLst/>
              <a:gdLst/>
              <a:ahLst/>
              <a:cxnLst/>
              <a:rect l="l" t="t" r="r" b="b"/>
              <a:pathLst>
                <a:path w="965" h="539" extrusionOk="0">
                  <a:moveTo>
                    <a:pt x="1" y="422"/>
                  </a:moveTo>
                  <a:cubicBezTo>
                    <a:pt x="253" y="538"/>
                    <a:pt x="711" y="538"/>
                    <a:pt x="964" y="422"/>
                  </a:cubicBezTo>
                  <a:cubicBezTo>
                    <a:pt x="962" y="0"/>
                    <a:pt x="5" y="0"/>
                    <a:pt x="1" y="4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2" name="Google Shape;12792;p6"/>
            <p:cNvSpPr/>
            <p:nvPr/>
          </p:nvSpPr>
          <p:spPr>
            <a:xfrm>
              <a:off x="7788031" y="3805477"/>
              <a:ext cx="13706" cy="2770"/>
            </a:xfrm>
            <a:custGeom>
              <a:avLst/>
              <a:gdLst/>
              <a:ahLst/>
              <a:cxnLst/>
              <a:rect l="l" t="t" r="r" b="b"/>
              <a:pathLst>
                <a:path w="384" h="92" extrusionOk="0">
                  <a:moveTo>
                    <a:pt x="384" y="1"/>
                  </a:moveTo>
                  <a:cubicBezTo>
                    <a:pt x="234" y="22"/>
                    <a:pt x="4" y="4"/>
                    <a:pt x="0" y="91"/>
                  </a:cubicBezTo>
                  <a:cubicBezTo>
                    <a:pt x="146" y="71"/>
                    <a:pt x="381" y="90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3" name="Google Shape;12793;p6"/>
            <p:cNvSpPr/>
            <p:nvPr/>
          </p:nvSpPr>
          <p:spPr>
            <a:xfrm>
              <a:off x="8509863" y="3800057"/>
              <a:ext cx="21523" cy="6413"/>
            </a:xfrm>
            <a:custGeom>
              <a:avLst/>
              <a:gdLst/>
              <a:ahLst/>
              <a:cxnLst/>
              <a:rect l="l" t="t" r="r" b="b"/>
              <a:pathLst>
                <a:path w="603" h="213" extrusionOk="0">
                  <a:moveTo>
                    <a:pt x="603" y="181"/>
                  </a:moveTo>
                  <a:lnTo>
                    <a:pt x="603" y="1"/>
                  </a:lnTo>
                  <a:lnTo>
                    <a:pt x="26" y="1"/>
                  </a:lnTo>
                  <a:cubicBezTo>
                    <a:pt x="1" y="164"/>
                    <a:pt x="215" y="212"/>
                    <a:pt x="603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4" name="Google Shape;12794;p6"/>
            <p:cNvSpPr/>
            <p:nvPr/>
          </p:nvSpPr>
          <p:spPr>
            <a:xfrm>
              <a:off x="8593311" y="3793313"/>
              <a:ext cx="13777" cy="7437"/>
            </a:xfrm>
            <a:custGeom>
              <a:avLst/>
              <a:gdLst/>
              <a:ahLst/>
              <a:cxnLst/>
              <a:rect l="l" t="t" r="r" b="b"/>
              <a:pathLst>
                <a:path w="386" h="247" extrusionOk="0">
                  <a:moveTo>
                    <a:pt x="386" y="132"/>
                  </a:moveTo>
                  <a:cubicBezTo>
                    <a:pt x="169" y="143"/>
                    <a:pt x="86" y="0"/>
                    <a:pt x="1" y="132"/>
                  </a:cubicBezTo>
                  <a:cubicBezTo>
                    <a:pt x="3" y="225"/>
                    <a:pt x="339" y="247"/>
                    <a:pt x="386" y="1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5" name="Google Shape;12795;p6"/>
            <p:cNvSpPr/>
            <p:nvPr/>
          </p:nvSpPr>
          <p:spPr>
            <a:xfrm>
              <a:off x="3778588" y="3793855"/>
              <a:ext cx="13884" cy="4276"/>
            </a:xfrm>
            <a:custGeom>
              <a:avLst/>
              <a:gdLst/>
              <a:ahLst/>
              <a:cxnLst/>
              <a:rect l="l" t="t" r="r" b="b"/>
              <a:pathLst>
                <a:path w="389" h="142" extrusionOk="0">
                  <a:moveTo>
                    <a:pt x="289" y="25"/>
                  </a:moveTo>
                  <a:cubicBezTo>
                    <a:pt x="238" y="1"/>
                    <a:pt x="0" y="70"/>
                    <a:pt x="98" y="114"/>
                  </a:cubicBezTo>
                  <a:cubicBezTo>
                    <a:pt x="150" y="142"/>
                    <a:pt x="388" y="71"/>
                    <a:pt x="289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6" name="Google Shape;12796;p6"/>
            <p:cNvSpPr/>
            <p:nvPr/>
          </p:nvSpPr>
          <p:spPr>
            <a:xfrm>
              <a:off x="7911846" y="3786388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7" name="Google Shape;12797;p6"/>
            <p:cNvSpPr/>
            <p:nvPr/>
          </p:nvSpPr>
          <p:spPr>
            <a:xfrm>
              <a:off x="8062395" y="3783648"/>
              <a:ext cx="21594" cy="6413"/>
            </a:xfrm>
            <a:custGeom>
              <a:avLst/>
              <a:gdLst/>
              <a:ahLst/>
              <a:cxnLst/>
              <a:rect l="l" t="t" r="r" b="b"/>
              <a:pathLst>
                <a:path w="605" h="213" extrusionOk="0">
                  <a:moveTo>
                    <a:pt x="605" y="182"/>
                  </a:moveTo>
                  <a:lnTo>
                    <a:pt x="605" y="0"/>
                  </a:lnTo>
                  <a:lnTo>
                    <a:pt x="26" y="0"/>
                  </a:lnTo>
                  <a:cubicBezTo>
                    <a:pt x="0" y="162"/>
                    <a:pt x="217" y="213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8" name="Google Shape;12798;p6"/>
            <p:cNvSpPr/>
            <p:nvPr/>
          </p:nvSpPr>
          <p:spPr>
            <a:xfrm>
              <a:off x="7760477" y="3778168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9" y="91"/>
                  </a:moveTo>
                  <a:cubicBezTo>
                    <a:pt x="384" y="92"/>
                    <a:pt x="348" y="19"/>
                    <a:pt x="194" y="1"/>
                  </a:cubicBezTo>
                  <a:cubicBezTo>
                    <a:pt x="195" y="92"/>
                    <a:pt x="37" y="109"/>
                    <a:pt x="1" y="182"/>
                  </a:cubicBezTo>
                  <a:cubicBezTo>
                    <a:pt x="195" y="182"/>
                    <a:pt x="229" y="255"/>
                    <a:pt x="390" y="274"/>
                  </a:cubicBezTo>
                  <a:cubicBezTo>
                    <a:pt x="384" y="182"/>
                    <a:pt x="541" y="164"/>
                    <a:pt x="579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9" name="Google Shape;12799;p6"/>
            <p:cNvSpPr/>
            <p:nvPr/>
          </p:nvSpPr>
          <p:spPr>
            <a:xfrm>
              <a:off x="7626205" y="3782895"/>
              <a:ext cx="13920" cy="4246"/>
            </a:xfrm>
            <a:custGeom>
              <a:avLst/>
              <a:gdLst/>
              <a:ahLst/>
              <a:cxnLst/>
              <a:rect l="l" t="t" r="r" b="b"/>
              <a:pathLst>
                <a:path w="390" h="141" extrusionOk="0">
                  <a:moveTo>
                    <a:pt x="290" y="25"/>
                  </a:moveTo>
                  <a:cubicBezTo>
                    <a:pt x="238" y="0"/>
                    <a:pt x="1" y="70"/>
                    <a:pt x="98" y="117"/>
                  </a:cubicBezTo>
                  <a:cubicBezTo>
                    <a:pt x="151" y="140"/>
                    <a:pt x="390" y="72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0" name="Google Shape;12800;p6"/>
            <p:cNvSpPr/>
            <p:nvPr/>
          </p:nvSpPr>
          <p:spPr>
            <a:xfrm>
              <a:off x="6758536" y="3771484"/>
              <a:ext cx="31481" cy="13911"/>
            </a:xfrm>
            <a:custGeom>
              <a:avLst/>
              <a:gdLst/>
              <a:ahLst/>
              <a:cxnLst/>
              <a:rect l="l" t="t" r="r" b="b"/>
              <a:pathLst>
                <a:path w="882" h="462" extrusionOk="0">
                  <a:moveTo>
                    <a:pt x="688" y="404"/>
                  </a:moveTo>
                  <a:cubicBezTo>
                    <a:pt x="701" y="403"/>
                    <a:pt x="675" y="319"/>
                    <a:pt x="688" y="313"/>
                  </a:cubicBezTo>
                  <a:cubicBezTo>
                    <a:pt x="706" y="302"/>
                    <a:pt x="869" y="125"/>
                    <a:pt x="881" y="131"/>
                  </a:cubicBezTo>
                  <a:cubicBezTo>
                    <a:pt x="671" y="1"/>
                    <a:pt x="0" y="462"/>
                    <a:pt x="688" y="4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1" name="Google Shape;12801;p6"/>
            <p:cNvSpPr/>
            <p:nvPr/>
          </p:nvSpPr>
          <p:spPr>
            <a:xfrm>
              <a:off x="7571382" y="3769618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5" y="193"/>
                  </a:moveTo>
                  <a:cubicBezTo>
                    <a:pt x="475" y="102"/>
                    <a:pt x="633" y="86"/>
                    <a:pt x="670" y="12"/>
                  </a:cubicBezTo>
                  <a:cubicBezTo>
                    <a:pt x="366" y="21"/>
                    <a:pt x="0" y="0"/>
                    <a:pt x="90" y="1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2" name="Google Shape;12802;p6"/>
            <p:cNvSpPr/>
            <p:nvPr/>
          </p:nvSpPr>
          <p:spPr>
            <a:xfrm>
              <a:off x="2694484" y="3769618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2" y="102"/>
                  </a:moveTo>
                  <a:cubicBezTo>
                    <a:pt x="196" y="50"/>
                    <a:pt x="40" y="0"/>
                    <a:pt x="1" y="102"/>
                  </a:cubicBezTo>
                  <a:cubicBezTo>
                    <a:pt x="1" y="153"/>
                    <a:pt x="158" y="205"/>
                    <a:pt x="192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3" name="Google Shape;12803;p6"/>
            <p:cNvSpPr/>
            <p:nvPr/>
          </p:nvSpPr>
          <p:spPr>
            <a:xfrm>
              <a:off x="8779158" y="3747398"/>
              <a:ext cx="56216" cy="27942"/>
            </a:xfrm>
            <a:custGeom>
              <a:avLst/>
              <a:gdLst/>
              <a:ahLst/>
              <a:cxnLst/>
              <a:rect l="l" t="t" r="r" b="b"/>
              <a:pathLst>
                <a:path w="1575" h="928" extrusionOk="0">
                  <a:moveTo>
                    <a:pt x="1352" y="24"/>
                  </a:moveTo>
                  <a:cubicBezTo>
                    <a:pt x="338" y="1"/>
                    <a:pt x="143" y="362"/>
                    <a:pt x="1" y="751"/>
                  </a:cubicBezTo>
                  <a:cubicBezTo>
                    <a:pt x="818" y="927"/>
                    <a:pt x="1575" y="604"/>
                    <a:pt x="135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4" name="Google Shape;12804;p6"/>
            <p:cNvSpPr/>
            <p:nvPr/>
          </p:nvSpPr>
          <p:spPr>
            <a:xfrm>
              <a:off x="7918699" y="3770009"/>
              <a:ext cx="13884" cy="2770"/>
            </a:xfrm>
            <a:custGeom>
              <a:avLst/>
              <a:gdLst/>
              <a:ahLst/>
              <a:cxnLst/>
              <a:rect l="l" t="t" r="r" b="b"/>
              <a:pathLst>
                <a:path w="389" h="92" extrusionOk="0">
                  <a:moveTo>
                    <a:pt x="388" y="0"/>
                  </a:moveTo>
                  <a:cubicBezTo>
                    <a:pt x="238" y="21"/>
                    <a:pt x="7" y="3"/>
                    <a:pt x="1" y="92"/>
                  </a:cubicBezTo>
                  <a:cubicBezTo>
                    <a:pt x="153" y="69"/>
                    <a:pt x="383" y="86"/>
                    <a:pt x="3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5" name="Google Shape;12805;p6"/>
            <p:cNvSpPr/>
            <p:nvPr/>
          </p:nvSpPr>
          <p:spPr>
            <a:xfrm>
              <a:off x="2804629" y="3748120"/>
              <a:ext cx="51147" cy="19150"/>
            </a:xfrm>
            <a:custGeom>
              <a:avLst/>
              <a:gdLst/>
              <a:ahLst/>
              <a:cxnLst/>
              <a:rect l="l" t="t" r="r" b="b"/>
              <a:pathLst>
                <a:path w="1433" h="636" extrusionOk="0">
                  <a:moveTo>
                    <a:pt x="964" y="636"/>
                  </a:moveTo>
                  <a:cubicBezTo>
                    <a:pt x="1432" y="404"/>
                    <a:pt x="884" y="140"/>
                    <a:pt x="577" y="0"/>
                  </a:cubicBezTo>
                  <a:cubicBezTo>
                    <a:pt x="545" y="105"/>
                    <a:pt x="274" y="98"/>
                    <a:pt x="0" y="90"/>
                  </a:cubicBezTo>
                  <a:cubicBezTo>
                    <a:pt x="106" y="375"/>
                    <a:pt x="460" y="541"/>
                    <a:pt x="964" y="6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6" name="Google Shape;12806;p6"/>
            <p:cNvSpPr/>
            <p:nvPr/>
          </p:nvSpPr>
          <p:spPr>
            <a:xfrm>
              <a:off x="2053494" y="3759080"/>
              <a:ext cx="23486" cy="8190"/>
            </a:xfrm>
            <a:custGeom>
              <a:avLst/>
              <a:gdLst/>
              <a:ahLst/>
              <a:cxnLst/>
              <a:rect l="l" t="t" r="r" b="b"/>
              <a:pathLst>
                <a:path w="658" h="272" extrusionOk="0">
                  <a:moveTo>
                    <a:pt x="411" y="272"/>
                  </a:moveTo>
                  <a:cubicBezTo>
                    <a:pt x="421" y="156"/>
                    <a:pt x="657" y="145"/>
                    <a:pt x="604" y="0"/>
                  </a:cubicBezTo>
                  <a:lnTo>
                    <a:pt x="219" y="0"/>
                  </a:lnTo>
                  <a:cubicBezTo>
                    <a:pt x="1" y="130"/>
                    <a:pt x="10" y="221"/>
                    <a:pt x="411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7" name="Google Shape;12807;p6"/>
            <p:cNvSpPr/>
            <p:nvPr/>
          </p:nvSpPr>
          <p:spPr>
            <a:xfrm>
              <a:off x="5588700" y="3752817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6"/>
                  </a:moveTo>
                  <a:cubicBezTo>
                    <a:pt x="153" y="139"/>
                    <a:pt x="393" y="71"/>
                    <a:pt x="293" y="26"/>
                  </a:cubicBezTo>
                  <a:cubicBezTo>
                    <a:pt x="240" y="1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8" name="Google Shape;12808;p6"/>
            <p:cNvSpPr/>
            <p:nvPr/>
          </p:nvSpPr>
          <p:spPr>
            <a:xfrm>
              <a:off x="1658564" y="3752817"/>
              <a:ext cx="13884" cy="4215"/>
            </a:xfrm>
            <a:custGeom>
              <a:avLst/>
              <a:gdLst/>
              <a:ahLst/>
              <a:cxnLst/>
              <a:rect l="l" t="t" r="r" b="b"/>
              <a:pathLst>
                <a:path w="389" h="140" extrusionOk="0">
                  <a:moveTo>
                    <a:pt x="97" y="116"/>
                  </a:moveTo>
                  <a:cubicBezTo>
                    <a:pt x="152" y="139"/>
                    <a:pt x="388" y="71"/>
                    <a:pt x="290" y="26"/>
                  </a:cubicBezTo>
                  <a:cubicBezTo>
                    <a:pt x="238" y="1"/>
                    <a:pt x="0" y="69"/>
                    <a:pt x="97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9" name="Google Shape;12809;p6"/>
            <p:cNvSpPr/>
            <p:nvPr/>
          </p:nvSpPr>
          <p:spPr>
            <a:xfrm>
              <a:off x="7825722" y="3744658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4"/>
                  </a:moveTo>
                  <a:cubicBezTo>
                    <a:pt x="240" y="0"/>
                    <a:pt x="0" y="68"/>
                    <a:pt x="99" y="115"/>
                  </a:cubicBezTo>
                  <a:cubicBezTo>
                    <a:pt x="154" y="140"/>
                    <a:pt x="392" y="69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0" name="Google Shape;12810;p6"/>
            <p:cNvSpPr/>
            <p:nvPr/>
          </p:nvSpPr>
          <p:spPr>
            <a:xfrm>
              <a:off x="4288982" y="3736197"/>
              <a:ext cx="39726" cy="15808"/>
            </a:xfrm>
            <a:custGeom>
              <a:avLst/>
              <a:gdLst/>
              <a:ahLst/>
              <a:cxnLst/>
              <a:rect l="l" t="t" r="r" b="b"/>
              <a:pathLst>
                <a:path w="1113" h="525" extrusionOk="0">
                  <a:moveTo>
                    <a:pt x="648" y="305"/>
                  </a:moveTo>
                  <a:cubicBezTo>
                    <a:pt x="1112" y="1"/>
                    <a:pt x="0" y="524"/>
                    <a:pt x="648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1" name="Google Shape;12811;p6"/>
            <p:cNvSpPr/>
            <p:nvPr/>
          </p:nvSpPr>
          <p:spPr>
            <a:xfrm>
              <a:off x="998337" y="3733186"/>
              <a:ext cx="31802" cy="16109"/>
            </a:xfrm>
            <a:custGeom>
              <a:avLst/>
              <a:gdLst/>
              <a:ahLst/>
              <a:cxnLst/>
              <a:rect l="l" t="t" r="r" b="b"/>
              <a:pathLst>
                <a:path w="891" h="535" extrusionOk="0">
                  <a:moveTo>
                    <a:pt x="853" y="496"/>
                  </a:moveTo>
                  <a:cubicBezTo>
                    <a:pt x="891" y="235"/>
                    <a:pt x="878" y="0"/>
                    <a:pt x="275" y="43"/>
                  </a:cubicBezTo>
                  <a:cubicBezTo>
                    <a:pt x="216" y="166"/>
                    <a:pt x="0" y="216"/>
                    <a:pt x="83" y="407"/>
                  </a:cubicBezTo>
                  <a:cubicBezTo>
                    <a:pt x="342" y="432"/>
                    <a:pt x="452" y="534"/>
                    <a:pt x="853" y="4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2" name="Google Shape;12812;p6"/>
            <p:cNvSpPr/>
            <p:nvPr/>
          </p:nvSpPr>
          <p:spPr>
            <a:xfrm>
              <a:off x="925561" y="3731711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0" y="182"/>
                  </a:moveTo>
                  <a:lnTo>
                    <a:pt x="386" y="182"/>
                  </a:lnTo>
                  <a:lnTo>
                    <a:pt x="38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3" name="Google Shape;12813;p6"/>
            <p:cNvSpPr/>
            <p:nvPr/>
          </p:nvSpPr>
          <p:spPr>
            <a:xfrm>
              <a:off x="8421205" y="3723461"/>
              <a:ext cx="22558" cy="11773"/>
            </a:xfrm>
            <a:custGeom>
              <a:avLst/>
              <a:gdLst/>
              <a:ahLst/>
              <a:cxnLst/>
              <a:rect l="l" t="t" r="r" b="b"/>
              <a:pathLst>
                <a:path w="632" h="391" extrusionOk="0">
                  <a:moveTo>
                    <a:pt x="193" y="1"/>
                  </a:moveTo>
                  <a:cubicBezTo>
                    <a:pt x="202" y="126"/>
                    <a:pt x="103" y="199"/>
                    <a:pt x="1" y="274"/>
                  </a:cubicBezTo>
                  <a:cubicBezTo>
                    <a:pt x="248" y="277"/>
                    <a:pt x="268" y="391"/>
                    <a:pt x="578" y="365"/>
                  </a:cubicBezTo>
                  <a:cubicBezTo>
                    <a:pt x="631" y="159"/>
                    <a:pt x="533" y="23"/>
                    <a:pt x="1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4" name="Google Shape;12814;p6"/>
            <p:cNvSpPr/>
            <p:nvPr/>
          </p:nvSpPr>
          <p:spPr>
            <a:xfrm>
              <a:off x="7240340" y="3723521"/>
              <a:ext cx="31409" cy="13429"/>
            </a:xfrm>
            <a:custGeom>
              <a:avLst/>
              <a:gdLst/>
              <a:ahLst/>
              <a:cxnLst/>
              <a:rect l="l" t="t" r="r" b="b"/>
              <a:pathLst>
                <a:path w="880" h="446" extrusionOk="0">
                  <a:moveTo>
                    <a:pt x="879" y="181"/>
                  </a:moveTo>
                  <a:cubicBezTo>
                    <a:pt x="625" y="181"/>
                    <a:pt x="704" y="24"/>
                    <a:pt x="494" y="0"/>
                  </a:cubicBezTo>
                  <a:cubicBezTo>
                    <a:pt x="477" y="144"/>
                    <a:pt x="1" y="72"/>
                    <a:pt x="108" y="273"/>
                  </a:cubicBezTo>
                  <a:cubicBezTo>
                    <a:pt x="593" y="282"/>
                    <a:pt x="712" y="445"/>
                    <a:pt x="879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5" name="Google Shape;12815;p6"/>
            <p:cNvSpPr/>
            <p:nvPr/>
          </p:nvSpPr>
          <p:spPr>
            <a:xfrm>
              <a:off x="3802680" y="3728580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3" y="104"/>
                  </a:moveTo>
                  <a:cubicBezTo>
                    <a:pt x="196" y="53"/>
                    <a:pt x="38" y="0"/>
                    <a:pt x="2" y="104"/>
                  </a:cubicBezTo>
                  <a:cubicBezTo>
                    <a:pt x="0" y="153"/>
                    <a:pt x="157" y="208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6" name="Google Shape;12816;p6"/>
            <p:cNvSpPr/>
            <p:nvPr/>
          </p:nvSpPr>
          <p:spPr>
            <a:xfrm>
              <a:off x="3385835" y="3716777"/>
              <a:ext cx="31374" cy="13911"/>
            </a:xfrm>
            <a:custGeom>
              <a:avLst/>
              <a:gdLst/>
              <a:ahLst/>
              <a:cxnLst/>
              <a:rect l="l" t="t" r="r" b="b"/>
              <a:pathLst>
                <a:path w="879" h="462" extrusionOk="0">
                  <a:moveTo>
                    <a:pt x="687" y="314"/>
                  </a:moveTo>
                  <a:cubicBezTo>
                    <a:pt x="705" y="302"/>
                    <a:pt x="871" y="126"/>
                    <a:pt x="879" y="131"/>
                  </a:cubicBezTo>
                  <a:cubicBezTo>
                    <a:pt x="670" y="1"/>
                    <a:pt x="0" y="462"/>
                    <a:pt x="687" y="404"/>
                  </a:cubicBezTo>
                  <a:cubicBezTo>
                    <a:pt x="699" y="404"/>
                    <a:pt x="677" y="321"/>
                    <a:pt x="687" y="3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7" name="Google Shape;12817;p6"/>
            <p:cNvSpPr/>
            <p:nvPr/>
          </p:nvSpPr>
          <p:spPr>
            <a:xfrm>
              <a:off x="4883286" y="3718012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8" name="Google Shape;12818;p6"/>
            <p:cNvSpPr/>
            <p:nvPr/>
          </p:nvSpPr>
          <p:spPr>
            <a:xfrm>
              <a:off x="3947161" y="3714910"/>
              <a:ext cx="6960" cy="6263"/>
            </a:xfrm>
            <a:custGeom>
              <a:avLst/>
              <a:gdLst/>
              <a:ahLst/>
              <a:cxnLst/>
              <a:rect l="l" t="t" r="r" b="b"/>
              <a:pathLst>
                <a:path w="195" h="208" extrusionOk="0">
                  <a:moveTo>
                    <a:pt x="195" y="103"/>
                  </a:moveTo>
                  <a:cubicBezTo>
                    <a:pt x="195" y="52"/>
                    <a:pt x="39" y="0"/>
                    <a:pt x="3" y="103"/>
                  </a:cubicBezTo>
                  <a:cubicBezTo>
                    <a:pt x="0" y="154"/>
                    <a:pt x="159" y="208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9" name="Google Shape;12819;p6"/>
            <p:cNvSpPr/>
            <p:nvPr/>
          </p:nvSpPr>
          <p:spPr>
            <a:xfrm>
              <a:off x="2439823" y="3718012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7" y="21"/>
                    <a:pt x="4" y="2"/>
                    <a:pt x="1" y="90"/>
                  </a:cubicBezTo>
                  <a:cubicBezTo>
                    <a:pt x="151" y="71"/>
                    <a:pt x="380" y="88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0" name="Google Shape;12820;p6"/>
            <p:cNvSpPr/>
            <p:nvPr/>
          </p:nvSpPr>
          <p:spPr>
            <a:xfrm>
              <a:off x="5519886" y="3714579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1" y="24"/>
                  </a:moveTo>
                  <a:cubicBezTo>
                    <a:pt x="238" y="1"/>
                    <a:pt x="0" y="69"/>
                    <a:pt x="100" y="116"/>
                  </a:cubicBezTo>
                  <a:cubicBezTo>
                    <a:pt x="154" y="139"/>
                    <a:pt x="393" y="70"/>
                    <a:pt x="291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1" name="Google Shape;12821;p6"/>
            <p:cNvSpPr/>
            <p:nvPr/>
          </p:nvSpPr>
          <p:spPr>
            <a:xfrm>
              <a:off x="6741796" y="3712532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5" y="22"/>
                    <a:pt x="6" y="5"/>
                    <a:pt x="0" y="92"/>
                  </a:cubicBezTo>
                  <a:cubicBezTo>
                    <a:pt x="149" y="71"/>
                    <a:pt x="378" y="90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2" name="Google Shape;12822;p6"/>
            <p:cNvSpPr/>
            <p:nvPr/>
          </p:nvSpPr>
          <p:spPr>
            <a:xfrm>
              <a:off x="2543115" y="3712110"/>
              <a:ext cx="20666" cy="3643"/>
            </a:xfrm>
            <a:custGeom>
              <a:avLst/>
              <a:gdLst/>
              <a:ahLst/>
              <a:cxnLst/>
              <a:rect l="l" t="t" r="r" b="b"/>
              <a:pathLst>
                <a:path w="579" h="121" extrusionOk="0">
                  <a:moveTo>
                    <a:pt x="579" y="15"/>
                  </a:moveTo>
                  <a:cubicBezTo>
                    <a:pt x="352" y="29"/>
                    <a:pt x="32" y="0"/>
                    <a:pt x="0" y="106"/>
                  </a:cubicBezTo>
                  <a:cubicBezTo>
                    <a:pt x="226" y="92"/>
                    <a:pt x="546" y="121"/>
                    <a:pt x="579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3" name="Google Shape;12823;p6"/>
            <p:cNvSpPr/>
            <p:nvPr/>
          </p:nvSpPr>
          <p:spPr>
            <a:xfrm>
              <a:off x="2456919" y="3711809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5"/>
                  </a:moveTo>
                  <a:cubicBezTo>
                    <a:pt x="239" y="0"/>
                    <a:pt x="1" y="69"/>
                    <a:pt x="100" y="116"/>
                  </a:cubicBezTo>
                  <a:cubicBezTo>
                    <a:pt x="155" y="141"/>
                    <a:pt x="392" y="73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4" name="Google Shape;12824;p6"/>
            <p:cNvSpPr/>
            <p:nvPr/>
          </p:nvSpPr>
          <p:spPr>
            <a:xfrm>
              <a:off x="1455478" y="3709491"/>
              <a:ext cx="7031" cy="6173"/>
            </a:xfrm>
            <a:custGeom>
              <a:avLst/>
              <a:gdLst/>
              <a:ahLst/>
              <a:cxnLst/>
              <a:rect l="l" t="t" r="r" b="b"/>
              <a:pathLst>
                <a:path w="197" h="205" extrusionOk="0">
                  <a:moveTo>
                    <a:pt x="195" y="102"/>
                  </a:moveTo>
                  <a:cubicBezTo>
                    <a:pt x="196" y="51"/>
                    <a:pt x="40" y="0"/>
                    <a:pt x="2" y="102"/>
                  </a:cubicBezTo>
                  <a:cubicBezTo>
                    <a:pt x="0" y="153"/>
                    <a:pt x="158" y="205"/>
                    <a:pt x="195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5" name="Google Shape;12825;p6"/>
            <p:cNvSpPr/>
            <p:nvPr/>
          </p:nvSpPr>
          <p:spPr>
            <a:xfrm>
              <a:off x="5530380" y="3704403"/>
              <a:ext cx="14991" cy="9153"/>
            </a:xfrm>
            <a:custGeom>
              <a:avLst/>
              <a:gdLst/>
              <a:ahLst/>
              <a:cxnLst/>
              <a:rect l="l" t="t" r="r" b="b"/>
              <a:pathLst>
                <a:path w="420" h="304" extrusionOk="0">
                  <a:moveTo>
                    <a:pt x="385" y="271"/>
                  </a:moveTo>
                  <a:cubicBezTo>
                    <a:pt x="355" y="164"/>
                    <a:pt x="419" y="14"/>
                    <a:pt x="193" y="1"/>
                  </a:cubicBezTo>
                  <a:cubicBezTo>
                    <a:pt x="180" y="55"/>
                    <a:pt x="165" y="108"/>
                    <a:pt x="0" y="92"/>
                  </a:cubicBezTo>
                  <a:cubicBezTo>
                    <a:pt x="21" y="199"/>
                    <a:pt x="56" y="303"/>
                    <a:pt x="385" y="2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6" name="Google Shape;12826;p6"/>
            <p:cNvSpPr/>
            <p:nvPr/>
          </p:nvSpPr>
          <p:spPr>
            <a:xfrm>
              <a:off x="5328257" y="3700639"/>
              <a:ext cx="39833" cy="15838"/>
            </a:xfrm>
            <a:custGeom>
              <a:avLst/>
              <a:gdLst/>
              <a:ahLst/>
              <a:cxnLst/>
              <a:rect l="l" t="t" r="r" b="b"/>
              <a:pathLst>
                <a:path w="1116" h="526" extrusionOk="0">
                  <a:moveTo>
                    <a:pt x="648" y="304"/>
                  </a:moveTo>
                  <a:cubicBezTo>
                    <a:pt x="1115" y="0"/>
                    <a:pt x="0" y="525"/>
                    <a:pt x="648" y="3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7" name="Google Shape;12827;p6"/>
            <p:cNvSpPr/>
            <p:nvPr/>
          </p:nvSpPr>
          <p:spPr>
            <a:xfrm>
              <a:off x="7797989" y="3696123"/>
              <a:ext cx="28161" cy="13700"/>
            </a:xfrm>
            <a:custGeom>
              <a:avLst/>
              <a:gdLst/>
              <a:ahLst/>
              <a:cxnLst/>
              <a:rect l="l" t="t" r="r" b="b"/>
              <a:pathLst>
                <a:path w="789" h="455" extrusionOk="0">
                  <a:moveTo>
                    <a:pt x="491" y="454"/>
                  </a:moveTo>
                  <a:cubicBezTo>
                    <a:pt x="752" y="340"/>
                    <a:pt x="789" y="9"/>
                    <a:pt x="299" y="0"/>
                  </a:cubicBezTo>
                  <a:cubicBezTo>
                    <a:pt x="38" y="118"/>
                    <a:pt x="0" y="447"/>
                    <a:pt x="491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8" name="Google Shape;12828;p6"/>
            <p:cNvSpPr/>
            <p:nvPr/>
          </p:nvSpPr>
          <p:spPr>
            <a:xfrm>
              <a:off x="6872464" y="3704372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1" y="92"/>
                  </a:moveTo>
                  <a:cubicBezTo>
                    <a:pt x="151" y="72"/>
                    <a:pt x="383" y="88"/>
                    <a:pt x="386" y="0"/>
                  </a:cubicBezTo>
                  <a:cubicBezTo>
                    <a:pt x="240" y="19"/>
                    <a:pt x="7" y="2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9" name="Google Shape;12829;p6"/>
            <p:cNvSpPr/>
            <p:nvPr/>
          </p:nvSpPr>
          <p:spPr>
            <a:xfrm>
              <a:off x="5857567" y="3701271"/>
              <a:ext cx="23807" cy="5871"/>
            </a:xfrm>
            <a:custGeom>
              <a:avLst/>
              <a:gdLst/>
              <a:ahLst/>
              <a:cxnLst/>
              <a:rect l="l" t="t" r="r" b="b"/>
              <a:pathLst>
                <a:path w="667" h="195" extrusionOk="0">
                  <a:moveTo>
                    <a:pt x="87" y="195"/>
                  </a:moveTo>
                  <a:lnTo>
                    <a:pt x="473" y="195"/>
                  </a:lnTo>
                  <a:cubicBezTo>
                    <a:pt x="473" y="103"/>
                    <a:pt x="631" y="86"/>
                    <a:pt x="666" y="13"/>
                  </a:cubicBezTo>
                  <a:cubicBezTo>
                    <a:pt x="365" y="20"/>
                    <a:pt x="0" y="0"/>
                    <a:pt x="87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0" name="Google Shape;12830;p6"/>
            <p:cNvSpPr/>
            <p:nvPr/>
          </p:nvSpPr>
          <p:spPr>
            <a:xfrm>
              <a:off x="8259699" y="3698501"/>
              <a:ext cx="23985" cy="5902"/>
            </a:xfrm>
            <a:custGeom>
              <a:avLst/>
              <a:gdLst/>
              <a:ahLst/>
              <a:cxnLst/>
              <a:rect l="l" t="t" r="r" b="b"/>
              <a:pathLst>
                <a:path w="672" h="196" extrusionOk="0">
                  <a:moveTo>
                    <a:pt x="477" y="195"/>
                  </a:moveTo>
                  <a:cubicBezTo>
                    <a:pt x="475" y="104"/>
                    <a:pt x="633" y="87"/>
                    <a:pt x="671" y="13"/>
                  </a:cubicBezTo>
                  <a:cubicBezTo>
                    <a:pt x="366" y="22"/>
                    <a:pt x="0" y="1"/>
                    <a:pt x="90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1" name="Google Shape;12831;p6"/>
            <p:cNvSpPr/>
            <p:nvPr/>
          </p:nvSpPr>
          <p:spPr>
            <a:xfrm>
              <a:off x="8305777" y="3686247"/>
              <a:ext cx="21987" cy="16259"/>
            </a:xfrm>
            <a:custGeom>
              <a:avLst/>
              <a:gdLst/>
              <a:ahLst/>
              <a:cxnLst/>
              <a:rect l="l" t="t" r="r" b="b"/>
              <a:pathLst>
                <a:path w="616" h="540" extrusionOk="0">
                  <a:moveTo>
                    <a:pt x="342" y="511"/>
                  </a:moveTo>
                  <a:cubicBezTo>
                    <a:pt x="404" y="388"/>
                    <a:pt x="615" y="337"/>
                    <a:pt x="535" y="147"/>
                  </a:cubicBezTo>
                  <a:cubicBezTo>
                    <a:pt x="0" y="1"/>
                    <a:pt x="3" y="540"/>
                    <a:pt x="342" y="5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2" name="Google Shape;12832;p6"/>
            <p:cNvSpPr/>
            <p:nvPr/>
          </p:nvSpPr>
          <p:spPr>
            <a:xfrm>
              <a:off x="8214727" y="3696153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3" name="Google Shape;12833;p6"/>
            <p:cNvSpPr/>
            <p:nvPr/>
          </p:nvSpPr>
          <p:spPr>
            <a:xfrm>
              <a:off x="8617260" y="369540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5" y="142"/>
                    <a:pt x="392" y="71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4" name="Google Shape;12834;p6"/>
            <p:cNvSpPr/>
            <p:nvPr/>
          </p:nvSpPr>
          <p:spPr>
            <a:xfrm>
              <a:off x="6383879" y="3690523"/>
              <a:ext cx="23843" cy="6022"/>
            </a:xfrm>
            <a:custGeom>
              <a:avLst/>
              <a:gdLst/>
              <a:ahLst/>
              <a:cxnLst/>
              <a:rect l="l" t="t" r="r" b="b"/>
              <a:pathLst>
                <a:path w="668" h="200" extrusionOk="0">
                  <a:moveTo>
                    <a:pt x="578" y="6"/>
                  </a:moveTo>
                  <a:cubicBezTo>
                    <a:pt x="246" y="1"/>
                    <a:pt x="83" y="77"/>
                    <a:pt x="1" y="188"/>
                  </a:cubicBezTo>
                  <a:cubicBezTo>
                    <a:pt x="304" y="180"/>
                    <a:pt x="668" y="199"/>
                    <a:pt x="578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5" name="Google Shape;12835;p6"/>
            <p:cNvSpPr/>
            <p:nvPr/>
          </p:nvSpPr>
          <p:spPr>
            <a:xfrm>
              <a:off x="5753846" y="3692660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294" y="25"/>
                  </a:moveTo>
                  <a:cubicBezTo>
                    <a:pt x="241" y="0"/>
                    <a:pt x="1" y="70"/>
                    <a:pt x="100" y="117"/>
                  </a:cubicBezTo>
                  <a:cubicBezTo>
                    <a:pt x="156" y="143"/>
                    <a:pt x="396" y="73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6" name="Google Shape;12836;p6"/>
            <p:cNvSpPr/>
            <p:nvPr/>
          </p:nvSpPr>
          <p:spPr>
            <a:xfrm>
              <a:off x="3819705" y="3692660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7" y="25"/>
                  </a:moveTo>
                  <a:cubicBezTo>
                    <a:pt x="242" y="0"/>
                    <a:pt x="1" y="70"/>
                    <a:pt x="101" y="117"/>
                  </a:cubicBezTo>
                  <a:cubicBezTo>
                    <a:pt x="155" y="143"/>
                    <a:pt x="395" y="73"/>
                    <a:pt x="297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7" name="Google Shape;12837;p6"/>
            <p:cNvSpPr/>
            <p:nvPr/>
          </p:nvSpPr>
          <p:spPr>
            <a:xfrm>
              <a:off x="8097729" y="3687391"/>
              <a:ext cx="13777" cy="6715"/>
            </a:xfrm>
            <a:custGeom>
              <a:avLst/>
              <a:gdLst/>
              <a:ahLst/>
              <a:cxnLst/>
              <a:rect l="l" t="t" r="r" b="b"/>
              <a:pathLst>
                <a:path w="386" h="223" extrusionOk="0">
                  <a:moveTo>
                    <a:pt x="386" y="110"/>
                  </a:moveTo>
                  <a:cubicBezTo>
                    <a:pt x="346" y="0"/>
                    <a:pt x="172" y="55"/>
                    <a:pt x="1" y="110"/>
                  </a:cubicBezTo>
                  <a:cubicBezTo>
                    <a:pt x="2" y="201"/>
                    <a:pt x="339" y="222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8" name="Google Shape;12838;p6"/>
            <p:cNvSpPr/>
            <p:nvPr/>
          </p:nvSpPr>
          <p:spPr>
            <a:xfrm>
              <a:off x="6873606" y="3680496"/>
              <a:ext cx="65210" cy="12947"/>
            </a:xfrm>
            <a:custGeom>
              <a:avLst/>
              <a:gdLst/>
              <a:ahLst/>
              <a:cxnLst/>
              <a:rect l="l" t="t" r="r" b="b"/>
              <a:pathLst>
                <a:path w="1827" h="430" extrusionOk="0">
                  <a:moveTo>
                    <a:pt x="1128" y="429"/>
                  </a:moveTo>
                  <a:cubicBezTo>
                    <a:pt x="1826" y="1"/>
                    <a:pt x="0" y="308"/>
                    <a:pt x="1128" y="4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9" name="Google Shape;12839;p6"/>
            <p:cNvSpPr/>
            <p:nvPr/>
          </p:nvSpPr>
          <p:spPr>
            <a:xfrm>
              <a:off x="8156086" y="3684441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39" y="1"/>
                    <a:pt x="0" y="70"/>
                    <a:pt x="101" y="117"/>
                  </a:cubicBezTo>
                  <a:cubicBezTo>
                    <a:pt x="154" y="141"/>
                    <a:pt x="396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0" name="Google Shape;12840;p6"/>
            <p:cNvSpPr/>
            <p:nvPr/>
          </p:nvSpPr>
          <p:spPr>
            <a:xfrm>
              <a:off x="5186167" y="3679714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5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1" name="Google Shape;12841;p6"/>
            <p:cNvSpPr/>
            <p:nvPr/>
          </p:nvSpPr>
          <p:spPr>
            <a:xfrm>
              <a:off x="102935" y="3681701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0" y="26"/>
                  </a:moveTo>
                  <a:cubicBezTo>
                    <a:pt x="238" y="0"/>
                    <a:pt x="0" y="69"/>
                    <a:pt x="99" y="116"/>
                  </a:cubicBezTo>
                  <a:cubicBezTo>
                    <a:pt x="153" y="141"/>
                    <a:pt x="392" y="75"/>
                    <a:pt x="290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2" name="Google Shape;12842;p6"/>
            <p:cNvSpPr/>
            <p:nvPr/>
          </p:nvSpPr>
          <p:spPr>
            <a:xfrm>
              <a:off x="1198996" y="3668844"/>
              <a:ext cx="24414" cy="11291"/>
            </a:xfrm>
            <a:custGeom>
              <a:avLst/>
              <a:gdLst/>
              <a:ahLst/>
              <a:cxnLst/>
              <a:rect l="l" t="t" r="r" b="b"/>
              <a:pathLst>
                <a:path w="684" h="375" extrusionOk="0">
                  <a:moveTo>
                    <a:pt x="631" y="362"/>
                  </a:moveTo>
                  <a:cubicBezTo>
                    <a:pt x="683" y="154"/>
                    <a:pt x="585" y="21"/>
                    <a:pt x="246" y="0"/>
                  </a:cubicBezTo>
                  <a:cubicBezTo>
                    <a:pt x="1" y="106"/>
                    <a:pt x="92" y="375"/>
                    <a:pt x="631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3" name="Google Shape;12843;p6"/>
            <p:cNvSpPr/>
            <p:nvPr/>
          </p:nvSpPr>
          <p:spPr>
            <a:xfrm>
              <a:off x="5433976" y="3659691"/>
              <a:ext cx="27555" cy="17313"/>
            </a:xfrm>
            <a:custGeom>
              <a:avLst/>
              <a:gdLst/>
              <a:ahLst/>
              <a:cxnLst/>
              <a:rect l="l" t="t" r="r" b="b"/>
              <a:pathLst>
                <a:path w="772" h="575" extrusionOk="0">
                  <a:moveTo>
                    <a:pt x="772" y="575"/>
                  </a:moveTo>
                  <a:lnTo>
                    <a:pt x="772" y="30"/>
                  </a:lnTo>
                  <a:cubicBezTo>
                    <a:pt x="62" y="0"/>
                    <a:pt x="188" y="360"/>
                    <a:pt x="0" y="5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4" name="Google Shape;12844;p6"/>
            <p:cNvSpPr/>
            <p:nvPr/>
          </p:nvSpPr>
          <p:spPr>
            <a:xfrm>
              <a:off x="4054950" y="3665111"/>
              <a:ext cx="39690" cy="15778"/>
            </a:xfrm>
            <a:custGeom>
              <a:avLst/>
              <a:gdLst/>
              <a:ahLst/>
              <a:cxnLst/>
              <a:rect l="l" t="t" r="r" b="b"/>
              <a:pathLst>
                <a:path w="1112" h="524" extrusionOk="0">
                  <a:moveTo>
                    <a:pt x="645" y="306"/>
                  </a:moveTo>
                  <a:cubicBezTo>
                    <a:pt x="1111" y="0"/>
                    <a:pt x="1" y="524"/>
                    <a:pt x="645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5" name="Google Shape;12845;p6"/>
            <p:cNvSpPr/>
            <p:nvPr/>
          </p:nvSpPr>
          <p:spPr>
            <a:xfrm>
              <a:off x="907572" y="3660595"/>
              <a:ext cx="43973" cy="19030"/>
            </a:xfrm>
            <a:custGeom>
              <a:avLst/>
              <a:gdLst/>
              <a:ahLst/>
              <a:cxnLst/>
              <a:rect l="l" t="t" r="r" b="b"/>
              <a:pathLst>
                <a:path w="1232" h="632" extrusionOk="0">
                  <a:moveTo>
                    <a:pt x="696" y="545"/>
                  </a:moveTo>
                  <a:cubicBezTo>
                    <a:pt x="567" y="206"/>
                    <a:pt x="1232" y="13"/>
                    <a:pt x="313" y="0"/>
                  </a:cubicBezTo>
                  <a:cubicBezTo>
                    <a:pt x="429" y="188"/>
                    <a:pt x="1" y="632"/>
                    <a:pt x="696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6" name="Google Shape;12846;p6"/>
            <p:cNvSpPr/>
            <p:nvPr/>
          </p:nvSpPr>
          <p:spPr>
            <a:xfrm>
              <a:off x="3158942" y="3670801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1" y="117"/>
                  </a:moveTo>
                  <a:cubicBezTo>
                    <a:pt x="154" y="140"/>
                    <a:pt x="393" y="72"/>
                    <a:pt x="294" y="24"/>
                  </a:cubicBezTo>
                  <a:cubicBezTo>
                    <a:pt x="243" y="1"/>
                    <a:pt x="0" y="67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7" name="Google Shape;12847;p6"/>
            <p:cNvSpPr/>
            <p:nvPr/>
          </p:nvSpPr>
          <p:spPr>
            <a:xfrm>
              <a:off x="763663" y="3670801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4"/>
                  </a:moveTo>
                  <a:cubicBezTo>
                    <a:pt x="241" y="1"/>
                    <a:pt x="0" y="68"/>
                    <a:pt x="101" y="117"/>
                  </a:cubicBezTo>
                  <a:cubicBezTo>
                    <a:pt x="153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8" name="Google Shape;12848;p6"/>
            <p:cNvSpPr/>
            <p:nvPr/>
          </p:nvSpPr>
          <p:spPr>
            <a:xfrm>
              <a:off x="4026254" y="3665352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4" y="25"/>
                  </a:moveTo>
                  <a:cubicBezTo>
                    <a:pt x="241" y="0"/>
                    <a:pt x="1" y="69"/>
                    <a:pt x="101" y="116"/>
                  </a:cubicBezTo>
                  <a:cubicBezTo>
                    <a:pt x="153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9" name="Google Shape;12849;p6"/>
            <p:cNvSpPr/>
            <p:nvPr/>
          </p:nvSpPr>
          <p:spPr>
            <a:xfrm>
              <a:off x="364378" y="3665352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7" y="25"/>
                  </a:moveTo>
                  <a:cubicBezTo>
                    <a:pt x="242" y="0"/>
                    <a:pt x="1" y="69"/>
                    <a:pt x="104" y="116"/>
                  </a:cubicBezTo>
                  <a:cubicBezTo>
                    <a:pt x="156" y="140"/>
                    <a:pt x="396" y="72"/>
                    <a:pt x="297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0" name="Google Shape;12850;p6"/>
            <p:cNvSpPr/>
            <p:nvPr/>
          </p:nvSpPr>
          <p:spPr>
            <a:xfrm>
              <a:off x="6084317" y="3662582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100" y="117"/>
                  </a:moveTo>
                  <a:cubicBezTo>
                    <a:pt x="155" y="143"/>
                    <a:pt x="393" y="73"/>
                    <a:pt x="294" y="27"/>
                  </a:cubicBezTo>
                  <a:cubicBezTo>
                    <a:pt x="239" y="1"/>
                    <a:pt x="0" y="69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1" name="Google Shape;12851;p6"/>
            <p:cNvSpPr/>
            <p:nvPr/>
          </p:nvSpPr>
          <p:spPr>
            <a:xfrm>
              <a:off x="3416031" y="3654332"/>
              <a:ext cx="35657" cy="11773"/>
            </a:xfrm>
            <a:custGeom>
              <a:avLst/>
              <a:gdLst/>
              <a:ahLst/>
              <a:cxnLst/>
              <a:rect l="l" t="t" r="r" b="b"/>
              <a:pathLst>
                <a:path w="999" h="391" extrusionOk="0">
                  <a:moveTo>
                    <a:pt x="35" y="118"/>
                  </a:moveTo>
                  <a:cubicBezTo>
                    <a:pt x="64" y="224"/>
                    <a:pt x="0" y="375"/>
                    <a:pt x="227" y="391"/>
                  </a:cubicBezTo>
                  <a:cubicBezTo>
                    <a:pt x="246" y="157"/>
                    <a:pt x="979" y="262"/>
                    <a:pt x="999" y="28"/>
                  </a:cubicBezTo>
                  <a:cubicBezTo>
                    <a:pt x="392" y="130"/>
                    <a:pt x="487" y="1"/>
                    <a:pt x="35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2" name="Google Shape;12852;p6"/>
            <p:cNvSpPr/>
            <p:nvPr/>
          </p:nvSpPr>
          <p:spPr>
            <a:xfrm>
              <a:off x="690387" y="3655175"/>
              <a:ext cx="31624" cy="10930"/>
            </a:xfrm>
            <a:custGeom>
              <a:avLst/>
              <a:gdLst/>
              <a:ahLst/>
              <a:cxnLst/>
              <a:rect l="l" t="t" r="r" b="b"/>
              <a:pathLst>
                <a:path w="886" h="363" extrusionOk="0">
                  <a:moveTo>
                    <a:pt x="611" y="363"/>
                  </a:moveTo>
                  <a:cubicBezTo>
                    <a:pt x="670" y="240"/>
                    <a:pt x="885" y="189"/>
                    <a:pt x="804" y="0"/>
                  </a:cubicBezTo>
                  <a:lnTo>
                    <a:pt x="34" y="0"/>
                  </a:lnTo>
                  <a:cubicBezTo>
                    <a:pt x="0" y="226"/>
                    <a:pt x="328" y="285"/>
                    <a:pt x="611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3" name="Google Shape;12853;p6"/>
            <p:cNvSpPr/>
            <p:nvPr/>
          </p:nvSpPr>
          <p:spPr>
            <a:xfrm>
              <a:off x="2253976" y="3654151"/>
              <a:ext cx="32659" cy="9214"/>
            </a:xfrm>
            <a:custGeom>
              <a:avLst/>
              <a:gdLst/>
              <a:ahLst/>
              <a:cxnLst/>
              <a:rect l="l" t="t" r="r" b="b"/>
              <a:pathLst>
                <a:path w="915" h="306" extrusionOk="0">
                  <a:moveTo>
                    <a:pt x="387" y="306"/>
                  </a:moveTo>
                  <a:cubicBezTo>
                    <a:pt x="914" y="158"/>
                    <a:pt x="104" y="0"/>
                    <a:pt x="1" y="214"/>
                  </a:cubicBezTo>
                  <a:cubicBezTo>
                    <a:pt x="192" y="214"/>
                    <a:pt x="229" y="287"/>
                    <a:pt x="387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4" name="Google Shape;12854;p6"/>
            <p:cNvSpPr/>
            <p:nvPr/>
          </p:nvSpPr>
          <p:spPr>
            <a:xfrm>
              <a:off x="1545064" y="3660595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1" y="92"/>
                  </a:moveTo>
                  <a:cubicBezTo>
                    <a:pt x="151" y="71"/>
                    <a:pt x="380" y="88"/>
                    <a:pt x="387" y="0"/>
                  </a:cubicBezTo>
                  <a:cubicBezTo>
                    <a:pt x="236" y="21"/>
                    <a:pt x="4" y="3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5" name="Google Shape;12855;p6"/>
            <p:cNvSpPr/>
            <p:nvPr/>
          </p:nvSpPr>
          <p:spPr>
            <a:xfrm>
              <a:off x="311911" y="3653549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8" y="144"/>
                  </a:moveTo>
                  <a:cubicBezTo>
                    <a:pt x="1" y="238"/>
                    <a:pt x="178" y="379"/>
                    <a:pt x="221" y="234"/>
                  </a:cubicBezTo>
                  <a:cubicBezTo>
                    <a:pt x="250" y="139"/>
                    <a:pt x="73" y="1"/>
                    <a:pt x="28" y="1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6" name="Google Shape;12856;p6"/>
            <p:cNvSpPr/>
            <p:nvPr/>
          </p:nvSpPr>
          <p:spPr>
            <a:xfrm>
              <a:off x="3303601" y="3657072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89" y="27"/>
                  </a:moveTo>
                  <a:cubicBezTo>
                    <a:pt x="238" y="1"/>
                    <a:pt x="0" y="71"/>
                    <a:pt x="100" y="117"/>
                  </a:cubicBezTo>
                  <a:cubicBezTo>
                    <a:pt x="152" y="143"/>
                    <a:pt x="393" y="74"/>
                    <a:pt x="289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7" name="Google Shape;12857;p6"/>
            <p:cNvSpPr/>
            <p:nvPr/>
          </p:nvSpPr>
          <p:spPr>
            <a:xfrm>
              <a:off x="7591762" y="365433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8"/>
                  </a:moveTo>
                  <a:cubicBezTo>
                    <a:pt x="151" y="143"/>
                    <a:pt x="391" y="74"/>
                    <a:pt x="291" y="27"/>
                  </a:cubicBezTo>
                  <a:cubicBezTo>
                    <a:pt x="239" y="1"/>
                    <a:pt x="1" y="70"/>
                    <a:pt x="99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8" name="Google Shape;12858;p6"/>
            <p:cNvSpPr/>
            <p:nvPr/>
          </p:nvSpPr>
          <p:spPr>
            <a:xfrm>
              <a:off x="5413917" y="3648792"/>
              <a:ext cx="31552" cy="9665"/>
            </a:xfrm>
            <a:custGeom>
              <a:avLst/>
              <a:gdLst/>
              <a:ahLst/>
              <a:cxnLst/>
              <a:rect l="l" t="t" r="r" b="b"/>
              <a:pathLst>
                <a:path w="884" h="321" extrusionOk="0">
                  <a:moveTo>
                    <a:pt x="754" y="211"/>
                  </a:moveTo>
                  <a:cubicBezTo>
                    <a:pt x="883" y="1"/>
                    <a:pt x="1" y="15"/>
                    <a:pt x="176" y="211"/>
                  </a:cubicBezTo>
                  <a:cubicBezTo>
                    <a:pt x="242" y="284"/>
                    <a:pt x="688" y="320"/>
                    <a:pt x="754" y="2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9" name="Google Shape;12859;p6"/>
            <p:cNvSpPr/>
            <p:nvPr/>
          </p:nvSpPr>
          <p:spPr>
            <a:xfrm>
              <a:off x="5343212" y="3641355"/>
              <a:ext cx="24342" cy="16561"/>
            </a:xfrm>
            <a:custGeom>
              <a:avLst/>
              <a:gdLst/>
              <a:ahLst/>
              <a:cxnLst/>
              <a:rect l="l" t="t" r="r" b="b"/>
              <a:pathLst>
                <a:path w="682" h="550" extrusionOk="0">
                  <a:moveTo>
                    <a:pt x="422" y="549"/>
                  </a:moveTo>
                  <a:cubicBezTo>
                    <a:pt x="337" y="378"/>
                    <a:pt x="682" y="1"/>
                    <a:pt x="37" y="94"/>
                  </a:cubicBezTo>
                  <a:cubicBezTo>
                    <a:pt x="6" y="321"/>
                    <a:pt x="0" y="535"/>
                    <a:pt x="422" y="5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0" name="Google Shape;12860;p6"/>
            <p:cNvSpPr/>
            <p:nvPr/>
          </p:nvSpPr>
          <p:spPr>
            <a:xfrm>
              <a:off x="7729318" y="364888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101" y="116"/>
                  </a:moveTo>
                  <a:cubicBezTo>
                    <a:pt x="154" y="142"/>
                    <a:pt x="392" y="72"/>
                    <a:pt x="294" y="25"/>
                  </a:cubicBezTo>
                  <a:cubicBezTo>
                    <a:pt x="240" y="0"/>
                    <a:pt x="0" y="71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1" name="Google Shape;12861;p6"/>
            <p:cNvSpPr/>
            <p:nvPr/>
          </p:nvSpPr>
          <p:spPr>
            <a:xfrm>
              <a:off x="8754888" y="364346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1" y="115"/>
                  </a:moveTo>
                  <a:cubicBezTo>
                    <a:pt x="153" y="141"/>
                    <a:pt x="395" y="72"/>
                    <a:pt x="293" y="24"/>
                  </a:cubicBezTo>
                  <a:cubicBezTo>
                    <a:pt x="241" y="0"/>
                    <a:pt x="1" y="68"/>
                    <a:pt x="101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2" name="Google Shape;12862;p6"/>
            <p:cNvSpPr/>
            <p:nvPr/>
          </p:nvSpPr>
          <p:spPr>
            <a:xfrm>
              <a:off x="7164959" y="364069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7"/>
                  </a:moveTo>
                  <a:cubicBezTo>
                    <a:pt x="240" y="1"/>
                    <a:pt x="1" y="70"/>
                    <a:pt x="101" y="116"/>
                  </a:cubicBezTo>
                  <a:cubicBezTo>
                    <a:pt x="153" y="142"/>
                    <a:pt x="394" y="74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3" name="Google Shape;12863;p6"/>
            <p:cNvSpPr/>
            <p:nvPr/>
          </p:nvSpPr>
          <p:spPr>
            <a:xfrm>
              <a:off x="1603456" y="364069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0" y="27"/>
                  </a:moveTo>
                  <a:cubicBezTo>
                    <a:pt x="238" y="1"/>
                    <a:pt x="0" y="70"/>
                    <a:pt x="97" y="116"/>
                  </a:cubicBezTo>
                  <a:cubicBezTo>
                    <a:pt x="154" y="142"/>
                    <a:pt x="394" y="74"/>
                    <a:pt x="290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4" name="Google Shape;12864;p6"/>
            <p:cNvSpPr/>
            <p:nvPr/>
          </p:nvSpPr>
          <p:spPr>
            <a:xfrm>
              <a:off x="4484038" y="3632473"/>
              <a:ext cx="27590" cy="9364"/>
            </a:xfrm>
            <a:custGeom>
              <a:avLst/>
              <a:gdLst/>
              <a:ahLst/>
              <a:cxnLst/>
              <a:rect l="l" t="t" r="r" b="b"/>
              <a:pathLst>
                <a:path w="773" h="311" extrusionOk="0">
                  <a:moveTo>
                    <a:pt x="772" y="27"/>
                  </a:moveTo>
                  <a:cubicBezTo>
                    <a:pt x="334" y="1"/>
                    <a:pt x="50" y="48"/>
                    <a:pt x="1" y="208"/>
                  </a:cubicBezTo>
                  <a:cubicBezTo>
                    <a:pt x="368" y="186"/>
                    <a:pt x="426" y="310"/>
                    <a:pt x="772" y="30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5" name="Google Shape;12865;p6"/>
            <p:cNvSpPr/>
            <p:nvPr/>
          </p:nvSpPr>
          <p:spPr>
            <a:xfrm>
              <a:off x="4036747" y="3635635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192" y="103"/>
                  </a:moveTo>
                  <a:cubicBezTo>
                    <a:pt x="192" y="52"/>
                    <a:pt x="38" y="0"/>
                    <a:pt x="2" y="103"/>
                  </a:cubicBezTo>
                  <a:cubicBezTo>
                    <a:pt x="0" y="153"/>
                    <a:pt x="153" y="208"/>
                    <a:pt x="19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6" name="Google Shape;12866;p6"/>
            <p:cNvSpPr/>
            <p:nvPr/>
          </p:nvSpPr>
          <p:spPr>
            <a:xfrm>
              <a:off x="1651569" y="363795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41" y="0"/>
                    <a:pt x="1" y="69"/>
                    <a:pt x="101" y="118"/>
                  </a:cubicBezTo>
                  <a:cubicBezTo>
                    <a:pt x="156" y="141"/>
                    <a:pt x="393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7" name="Google Shape;12867;p6"/>
            <p:cNvSpPr/>
            <p:nvPr/>
          </p:nvSpPr>
          <p:spPr>
            <a:xfrm>
              <a:off x="581384" y="3629733"/>
              <a:ext cx="29696" cy="11984"/>
            </a:xfrm>
            <a:custGeom>
              <a:avLst/>
              <a:gdLst/>
              <a:ahLst/>
              <a:cxnLst/>
              <a:rect l="l" t="t" r="r" b="b"/>
              <a:pathLst>
                <a:path w="832" h="398" extrusionOk="0">
                  <a:moveTo>
                    <a:pt x="1" y="391"/>
                  </a:moveTo>
                  <a:cubicBezTo>
                    <a:pt x="336" y="397"/>
                    <a:pt x="601" y="371"/>
                    <a:pt x="771" y="299"/>
                  </a:cubicBezTo>
                  <a:cubicBezTo>
                    <a:pt x="831" y="59"/>
                    <a:pt x="504" y="0"/>
                    <a:pt x="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8" name="Google Shape;12868;p6"/>
            <p:cNvSpPr/>
            <p:nvPr/>
          </p:nvSpPr>
          <p:spPr>
            <a:xfrm>
              <a:off x="8985707" y="3632865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192" y="104"/>
                  </a:moveTo>
                  <a:cubicBezTo>
                    <a:pt x="192" y="53"/>
                    <a:pt x="34" y="1"/>
                    <a:pt x="0" y="104"/>
                  </a:cubicBezTo>
                  <a:cubicBezTo>
                    <a:pt x="0" y="154"/>
                    <a:pt x="154" y="207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9" name="Google Shape;12869;p6"/>
            <p:cNvSpPr/>
            <p:nvPr/>
          </p:nvSpPr>
          <p:spPr>
            <a:xfrm>
              <a:off x="3396578" y="3627806"/>
              <a:ext cx="41332" cy="13760"/>
            </a:xfrm>
            <a:custGeom>
              <a:avLst/>
              <a:gdLst/>
              <a:ahLst/>
              <a:cxnLst/>
              <a:rect l="l" t="t" r="r" b="b"/>
              <a:pathLst>
                <a:path w="1158" h="457" extrusionOk="0">
                  <a:moveTo>
                    <a:pt x="1157" y="1"/>
                  </a:moveTo>
                  <a:lnTo>
                    <a:pt x="193" y="1"/>
                  </a:lnTo>
                  <a:cubicBezTo>
                    <a:pt x="210" y="157"/>
                    <a:pt x="151" y="282"/>
                    <a:pt x="1" y="365"/>
                  </a:cubicBezTo>
                  <a:cubicBezTo>
                    <a:pt x="839" y="456"/>
                    <a:pt x="861" y="162"/>
                    <a:pt x="11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0" name="Google Shape;12870;p6"/>
            <p:cNvSpPr/>
            <p:nvPr/>
          </p:nvSpPr>
          <p:spPr>
            <a:xfrm>
              <a:off x="2032865" y="3633256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3" y="182"/>
                  </a:moveTo>
                  <a:lnTo>
                    <a:pt x="603" y="1"/>
                  </a:lnTo>
                  <a:lnTo>
                    <a:pt x="24" y="1"/>
                  </a:lnTo>
                  <a:cubicBezTo>
                    <a:pt x="0" y="164"/>
                    <a:pt x="217" y="212"/>
                    <a:pt x="603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1" name="Google Shape;12871;p6"/>
            <p:cNvSpPr/>
            <p:nvPr/>
          </p:nvSpPr>
          <p:spPr>
            <a:xfrm>
              <a:off x="1958911" y="3622297"/>
              <a:ext cx="45258" cy="14573"/>
            </a:xfrm>
            <a:custGeom>
              <a:avLst/>
              <a:gdLst/>
              <a:ahLst/>
              <a:cxnLst/>
              <a:rect l="l" t="t" r="r" b="b"/>
              <a:pathLst>
                <a:path w="1268" h="484" extrusionOk="0">
                  <a:moveTo>
                    <a:pt x="362" y="455"/>
                  </a:moveTo>
                  <a:cubicBezTo>
                    <a:pt x="1267" y="484"/>
                    <a:pt x="878" y="35"/>
                    <a:pt x="362" y="1"/>
                  </a:cubicBezTo>
                  <a:cubicBezTo>
                    <a:pt x="1" y="174"/>
                    <a:pt x="476" y="167"/>
                    <a:pt x="362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2" name="Google Shape;12872;p6"/>
            <p:cNvSpPr/>
            <p:nvPr/>
          </p:nvSpPr>
          <p:spPr>
            <a:xfrm>
              <a:off x="4619774" y="3625067"/>
              <a:ext cx="22665" cy="8220"/>
            </a:xfrm>
            <a:custGeom>
              <a:avLst/>
              <a:gdLst/>
              <a:ahLst/>
              <a:cxnLst/>
              <a:rect l="l" t="t" r="r" b="b"/>
              <a:pathLst>
                <a:path w="635" h="273" extrusionOk="0">
                  <a:moveTo>
                    <a:pt x="635" y="0"/>
                  </a:moveTo>
                  <a:lnTo>
                    <a:pt x="248" y="0"/>
                  </a:lnTo>
                  <a:cubicBezTo>
                    <a:pt x="236" y="116"/>
                    <a:pt x="0" y="125"/>
                    <a:pt x="56" y="273"/>
                  </a:cubicBezTo>
                  <a:lnTo>
                    <a:pt x="635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3" name="Google Shape;12873;p6"/>
            <p:cNvSpPr/>
            <p:nvPr/>
          </p:nvSpPr>
          <p:spPr>
            <a:xfrm>
              <a:off x="1868646" y="3630516"/>
              <a:ext cx="13670" cy="2770"/>
            </a:xfrm>
            <a:custGeom>
              <a:avLst/>
              <a:gdLst/>
              <a:ahLst/>
              <a:cxnLst/>
              <a:rect l="l" t="t" r="r" b="b"/>
              <a:pathLst>
                <a:path w="383" h="92" extrusionOk="0">
                  <a:moveTo>
                    <a:pt x="383" y="1"/>
                  </a:moveTo>
                  <a:cubicBezTo>
                    <a:pt x="232" y="21"/>
                    <a:pt x="3" y="3"/>
                    <a:pt x="0" y="92"/>
                  </a:cubicBezTo>
                  <a:cubicBezTo>
                    <a:pt x="148" y="71"/>
                    <a:pt x="379" y="88"/>
                    <a:pt x="38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4" name="Google Shape;12874;p6"/>
            <p:cNvSpPr/>
            <p:nvPr/>
          </p:nvSpPr>
          <p:spPr>
            <a:xfrm>
              <a:off x="1111765" y="3618112"/>
              <a:ext cx="20309" cy="13489"/>
            </a:xfrm>
            <a:custGeom>
              <a:avLst/>
              <a:gdLst/>
              <a:ahLst/>
              <a:cxnLst/>
              <a:rect l="l" t="t" r="r" b="b"/>
              <a:pathLst>
                <a:path w="569" h="448" extrusionOk="0">
                  <a:moveTo>
                    <a:pt x="374" y="413"/>
                  </a:moveTo>
                  <a:cubicBezTo>
                    <a:pt x="386" y="356"/>
                    <a:pt x="403" y="306"/>
                    <a:pt x="569" y="323"/>
                  </a:cubicBezTo>
                  <a:lnTo>
                    <a:pt x="569" y="140"/>
                  </a:lnTo>
                  <a:cubicBezTo>
                    <a:pt x="94" y="0"/>
                    <a:pt x="1" y="448"/>
                    <a:pt x="374" y="4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5" name="Google Shape;12875;p6"/>
            <p:cNvSpPr/>
            <p:nvPr/>
          </p:nvSpPr>
          <p:spPr>
            <a:xfrm>
              <a:off x="7047854" y="3624314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5"/>
                  </a:moveTo>
                  <a:cubicBezTo>
                    <a:pt x="242" y="0"/>
                    <a:pt x="0" y="70"/>
                    <a:pt x="102" y="117"/>
                  </a:cubicBezTo>
                  <a:cubicBezTo>
                    <a:pt x="157" y="141"/>
                    <a:pt x="394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6" name="Google Shape;12876;p6"/>
            <p:cNvSpPr/>
            <p:nvPr/>
          </p:nvSpPr>
          <p:spPr>
            <a:xfrm>
              <a:off x="6949309" y="3614890"/>
              <a:ext cx="65246" cy="12947"/>
            </a:xfrm>
            <a:custGeom>
              <a:avLst/>
              <a:gdLst/>
              <a:ahLst/>
              <a:cxnLst/>
              <a:rect l="l" t="t" r="r" b="b"/>
              <a:pathLst>
                <a:path w="1828" h="430" extrusionOk="0">
                  <a:moveTo>
                    <a:pt x="1128" y="430"/>
                  </a:moveTo>
                  <a:cubicBezTo>
                    <a:pt x="1828" y="0"/>
                    <a:pt x="0" y="307"/>
                    <a:pt x="1128" y="4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7" name="Google Shape;12877;p6"/>
            <p:cNvSpPr/>
            <p:nvPr/>
          </p:nvSpPr>
          <p:spPr>
            <a:xfrm>
              <a:off x="5853105" y="3619587"/>
              <a:ext cx="23307" cy="8250"/>
            </a:xfrm>
            <a:custGeom>
              <a:avLst/>
              <a:gdLst/>
              <a:ahLst/>
              <a:cxnLst/>
              <a:rect l="l" t="t" r="r" b="b"/>
              <a:pathLst>
                <a:path w="653" h="274" extrusionOk="0">
                  <a:moveTo>
                    <a:pt x="405" y="274"/>
                  </a:moveTo>
                  <a:cubicBezTo>
                    <a:pt x="417" y="156"/>
                    <a:pt x="653" y="148"/>
                    <a:pt x="598" y="1"/>
                  </a:cubicBezTo>
                  <a:lnTo>
                    <a:pt x="212" y="1"/>
                  </a:lnTo>
                  <a:cubicBezTo>
                    <a:pt x="0" y="130"/>
                    <a:pt x="8" y="221"/>
                    <a:pt x="405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8" name="Google Shape;12878;p6"/>
            <p:cNvSpPr/>
            <p:nvPr/>
          </p:nvSpPr>
          <p:spPr>
            <a:xfrm>
              <a:off x="175318" y="3618623"/>
              <a:ext cx="32659" cy="9214"/>
            </a:xfrm>
            <a:custGeom>
              <a:avLst/>
              <a:gdLst/>
              <a:ahLst/>
              <a:cxnLst/>
              <a:rect l="l" t="t" r="r" b="b"/>
              <a:pathLst>
                <a:path w="915" h="306" extrusionOk="0">
                  <a:moveTo>
                    <a:pt x="1" y="214"/>
                  </a:moveTo>
                  <a:cubicBezTo>
                    <a:pt x="193" y="214"/>
                    <a:pt x="230" y="287"/>
                    <a:pt x="387" y="306"/>
                  </a:cubicBezTo>
                  <a:cubicBezTo>
                    <a:pt x="914" y="158"/>
                    <a:pt x="102" y="0"/>
                    <a:pt x="1" y="2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9" name="Google Shape;12879;p6"/>
            <p:cNvSpPr/>
            <p:nvPr/>
          </p:nvSpPr>
          <p:spPr>
            <a:xfrm>
              <a:off x="7226920" y="362154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1" y="26"/>
                  </a:moveTo>
                  <a:cubicBezTo>
                    <a:pt x="237" y="1"/>
                    <a:pt x="1" y="70"/>
                    <a:pt x="100" y="117"/>
                  </a:cubicBezTo>
                  <a:cubicBezTo>
                    <a:pt x="152" y="142"/>
                    <a:pt x="392" y="73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0" name="Google Shape;12880;p6"/>
            <p:cNvSpPr/>
            <p:nvPr/>
          </p:nvSpPr>
          <p:spPr>
            <a:xfrm>
              <a:off x="5967248" y="3621544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4" y="26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2"/>
                    <a:pt x="396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1" name="Google Shape;12881;p6"/>
            <p:cNvSpPr/>
            <p:nvPr/>
          </p:nvSpPr>
          <p:spPr>
            <a:xfrm>
              <a:off x="2546363" y="362154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0" y="1"/>
                    <a:pt x="1" y="70"/>
                    <a:pt x="103" y="117"/>
                  </a:cubicBezTo>
                  <a:cubicBezTo>
                    <a:pt x="155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2" name="Google Shape;12882;p6"/>
            <p:cNvSpPr/>
            <p:nvPr/>
          </p:nvSpPr>
          <p:spPr>
            <a:xfrm>
              <a:off x="7069697" y="3610434"/>
              <a:ext cx="39761" cy="15778"/>
            </a:xfrm>
            <a:custGeom>
              <a:avLst/>
              <a:gdLst/>
              <a:ahLst/>
              <a:cxnLst/>
              <a:rect l="l" t="t" r="r" b="b"/>
              <a:pathLst>
                <a:path w="1114" h="524" extrusionOk="0">
                  <a:moveTo>
                    <a:pt x="646" y="305"/>
                  </a:moveTo>
                  <a:cubicBezTo>
                    <a:pt x="1114" y="1"/>
                    <a:pt x="0" y="524"/>
                    <a:pt x="646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3" name="Google Shape;12883;p6"/>
            <p:cNvSpPr/>
            <p:nvPr/>
          </p:nvSpPr>
          <p:spPr>
            <a:xfrm>
              <a:off x="4903952" y="3616185"/>
              <a:ext cx="13884" cy="7437"/>
            </a:xfrm>
            <a:custGeom>
              <a:avLst/>
              <a:gdLst/>
              <a:ahLst/>
              <a:cxnLst/>
              <a:rect l="l" t="t" r="r" b="b"/>
              <a:pathLst>
                <a:path w="389" h="247" extrusionOk="0">
                  <a:moveTo>
                    <a:pt x="388" y="114"/>
                  </a:moveTo>
                  <a:cubicBezTo>
                    <a:pt x="385" y="22"/>
                    <a:pt x="48" y="0"/>
                    <a:pt x="1" y="114"/>
                  </a:cubicBezTo>
                  <a:cubicBezTo>
                    <a:pt x="219" y="105"/>
                    <a:pt x="301" y="247"/>
                    <a:pt x="388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4" name="Google Shape;12884;p6"/>
            <p:cNvSpPr/>
            <p:nvPr/>
          </p:nvSpPr>
          <p:spPr>
            <a:xfrm>
              <a:off x="4645722" y="361880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0" y="117"/>
                  </a:moveTo>
                  <a:cubicBezTo>
                    <a:pt x="154" y="142"/>
                    <a:pt x="391" y="72"/>
                    <a:pt x="293" y="25"/>
                  </a:cubicBezTo>
                  <a:cubicBezTo>
                    <a:pt x="240" y="1"/>
                    <a:pt x="0" y="71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5" name="Google Shape;12885;p6"/>
            <p:cNvSpPr/>
            <p:nvPr/>
          </p:nvSpPr>
          <p:spPr>
            <a:xfrm>
              <a:off x="251021" y="3619587"/>
              <a:ext cx="13849" cy="2800"/>
            </a:xfrm>
            <a:custGeom>
              <a:avLst/>
              <a:gdLst/>
              <a:ahLst/>
              <a:cxnLst/>
              <a:rect l="l" t="t" r="r" b="b"/>
              <a:pathLst>
                <a:path w="388" h="93" extrusionOk="0">
                  <a:moveTo>
                    <a:pt x="387" y="1"/>
                  </a:moveTo>
                  <a:cubicBezTo>
                    <a:pt x="236" y="20"/>
                    <a:pt x="3" y="3"/>
                    <a:pt x="1" y="92"/>
                  </a:cubicBezTo>
                  <a:cubicBezTo>
                    <a:pt x="151" y="71"/>
                    <a:pt x="381" y="89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6" name="Google Shape;12886;p6"/>
            <p:cNvSpPr/>
            <p:nvPr/>
          </p:nvSpPr>
          <p:spPr>
            <a:xfrm>
              <a:off x="7353555" y="3611427"/>
              <a:ext cx="23486" cy="8190"/>
            </a:xfrm>
            <a:custGeom>
              <a:avLst/>
              <a:gdLst/>
              <a:ahLst/>
              <a:cxnLst/>
              <a:rect l="l" t="t" r="r" b="b"/>
              <a:pathLst>
                <a:path w="658" h="272" extrusionOk="0">
                  <a:moveTo>
                    <a:pt x="409" y="272"/>
                  </a:moveTo>
                  <a:cubicBezTo>
                    <a:pt x="418" y="154"/>
                    <a:pt x="657" y="145"/>
                    <a:pt x="601" y="0"/>
                  </a:cubicBezTo>
                  <a:lnTo>
                    <a:pt x="214" y="0"/>
                  </a:lnTo>
                  <a:cubicBezTo>
                    <a:pt x="1" y="131"/>
                    <a:pt x="6" y="219"/>
                    <a:pt x="409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7" name="Google Shape;12887;p6"/>
            <p:cNvSpPr/>
            <p:nvPr/>
          </p:nvSpPr>
          <p:spPr>
            <a:xfrm>
              <a:off x="2202258" y="3616124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4"/>
                  </a:moveTo>
                  <a:cubicBezTo>
                    <a:pt x="238" y="1"/>
                    <a:pt x="1" y="69"/>
                    <a:pt x="99" y="116"/>
                  </a:cubicBezTo>
                  <a:cubicBezTo>
                    <a:pt x="153" y="141"/>
                    <a:pt x="392" y="73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8" name="Google Shape;12888;p6"/>
            <p:cNvSpPr/>
            <p:nvPr/>
          </p:nvSpPr>
          <p:spPr>
            <a:xfrm>
              <a:off x="1865006" y="361338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3" y="27"/>
                  </a:moveTo>
                  <a:cubicBezTo>
                    <a:pt x="238" y="0"/>
                    <a:pt x="0" y="70"/>
                    <a:pt x="102" y="115"/>
                  </a:cubicBezTo>
                  <a:cubicBezTo>
                    <a:pt x="152" y="141"/>
                    <a:pt x="391" y="71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9" name="Google Shape;12889;p6"/>
            <p:cNvSpPr/>
            <p:nvPr/>
          </p:nvSpPr>
          <p:spPr>
            <a:xfrm>
              <a:off x="1510586" y="3610163"/>
              <a:ext cx="13813" cy="7407"/>
            </a:xfrm>
            <a:custGeom>
              <a:avLst/>
              <a:gdLst/>
              <a:ahLst/>
              <a:cxnLst/>
              <a:rect l="l" t="t" r="r" b="b"/>
              <a:pathLst>
                <a:path w="387" h="246" extrusionOk="0">
                  <a:moveTo>
                    <a:pt x="387" y="134"/>
                  </a:moveTo>
                  <a:cubicBezTo>
                    <a:pt x="172" y="143"/>
                    <a:pt x="87" y="0"/>
                    <a:pt x="1" y="134"/>
                  </a:cubicBezTo>
                  <a:cubicBezTo>
                    <a:pt x="3" y="225"/>
                    <a:pt x="340" y="246"/>
                    <a:pt x="387" y="13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0" name="Google Shape;12890;p6"/>
            <p:cNvSpPr/>
            <p:nvPr/>
          </p:nvSpPr>
          <p:spPr>
            <a:xfrm>
              <a:off x="4339557" y="3608627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7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1" name="Google Shape;12891;p6"/>
            <p:cNvSpPr/>
            <p:nvPr/>
          </p:nvSpPr>
          <p:spPr>
            <a:xfrm>
              <a:off x="1579435" y="3608627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389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9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2" name="Google Shape;12892;p6"/>
            <p:cNvSpPr/>
            <p:nvPr/>
          </p:nvSpPr>
          <p:spPr>
            <a:xfrm>
              <a:off x="7987549" y="3608206"/>
              <a:ext cx="20773" cy="3673"/>
            </a:xfrm>
            <a:custGeom>
              <a:avLst/>
              <a:gdLst/>
              <a:ahLst/>
              <a:cxnLst/>
              <a:rect l="l" t="t" r="r" b="b"/>
              <a:pathLst>
                <a:path w="582" h="122" extrusionOk="0">
                  <a:moveTo>
                    <a:pt x="582" y="15"/>
                  </a:moveTo>
                  <a:cubicBezTo>
                    <a:pt x="353" y="30"/>
                    <a:pt x="35" y="0"/>
                    <a:pt x="1" y="107"/>
                  </a:cubicBezTo>
                  <a:cubicBezTo>
                    <a:pt x="229" y="92"/>
                    <a:pt x="548" y="122"/>
                    <a:pt x="582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3" name="Google Shape;12893;p6"/>
            <p:cNvSpPr/>
            <p:nvPr/>
          </p:nvSpPr>
          <p:spPr>
            <a:xfrm>
              <a:off x="4525333" y="360555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4" y="103"/>
                  </a:moveTo>
                  <a:cubicBezTo>
                    <a:pt x="0" y="153"/>
                    <a:pt x="157" y="206"/>
                    <a:pt x="194" y="103"/>
                  </a:cubicBezTo>
                  <a:cubicBezTo>
                    <a:pt x="196" y="54"/>
                    <a:pt x="39" y="1"/>
                    <a:pt x="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4" name="Google Shape;12894;p6"/>
            <p:cNvSpPr/>
            <p:nvPr/>
          </p:nvSpPr>
          <p:spPr>
            <a:xfrm>
              <a:off x="684641" y="3601913"/>
              <a:ext cx="13813" cy="7437"/>
            </a:xfrm>
            <a:custGeom>
              <a:avLst/>
              <a:gdLst/>
              <a:ahLst/>
              <a:cxnLst/>
              <a:rect l="l" t="t" r="r" b="b"/>
              <a:pathLst>
                <a:path w="387" h="247" extrusionOk="0">
                  <a:moveTo>
                    <a:pt x="387" y="133"/>
                  </a:moveTo>
                  <a:cubicBezTo>
                    <a:pt x="169" y="143"/>
                    <a:pt x="85" y="0"/>
                    <a:pt x="1" y="133"/>
                  </a:cubicBezTo>
                  <a:cubicBezTo>
                    <a:pt x="2" y="224"/>
                    <a:pt x="339" y="247"/>
                    <a:pt x="387" y="1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5" name="Google Shape;12895;p6"/>
            <p:cNvSpPr/>
            <p:nvPr/>
          </p:nvSpPr>
          <p:spPr>
            <a:xfrm>
              <a:off x="1235259" y="3600107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6" y="102"/>
                  </a:moveTo>
                  <a:cubicBezTo>
                    <a:pt x="196" y="52"/>
                    <a:pt x="35" y="0"/>
                    <a:pt x="0" y="102"/>
                  </a:cubicBezTo>
                  <a:cubicBezTo>
                    <a:pt x="1" y="153"/>
                    <a:pt x="157" y="207"/>
                    <a:pt x="196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6" name="Google Shape;12896;p6"/>
            <p:cNvSpPr/>
            <p:nvPr/>
          </p:nvSpPr>
          <p:spPr>
            <a:xfrm>
              <a:off x="3589243" y="3597337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6" y="104"/>
                  </a:moveTo>
                  <a:cubicBezTo>
                    <a:pt x="196" y="53"/>
                    <a:pt x="38" y="1"/>
                    <a:pt x="3" y="104"/>
                  </a:cubicBezTo>
                  <a:cubicBezTo>
                    <a:pt x="0" y="155"/>
                    <a:pt x="160" y="208"/>
                    <a:pt x="196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7" name="Google Shape;12897;p6"/>
            <p:cNvSpPr/>
            <p:nvPr/>
          </p:nvSpPr>
          <p:spPr>
            <a:xfrm>
              <a:off x="7588335" y="3594386"/>
              <a:ext cx="13813" cy="6835"/>
            </a:xfrm>
            <a:custGeom>
              <a:avLst/>
              <a:gdLst/>
              <a:ahLst/>
              <a:cxnLst/>
              <a:rect l="l" t="t" r="r" b="b"/>
              <a:pathLst>
                <a:path w="387" h="227" extrusionOk="0">
                  <a:moveTo>
                    <a:pt x="387" y="112"/>
                  </a:moveTo>
                  <a:cubicBezTo>
                    <a:pt x="345" y="1"/>
                    <a:pt x="170" y="57"/>
                    <a:pt x="0" y="112"/>
                  </a:cubicBezTo>
                  <a:cubicBezTo>
                    <a:pt x="0" y="203"/>
                    <a:pt x="340" y="227"/>
                    <a:pt x="387" y="1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8" name="Google Shape;12898;p6"/>
            <p:cNvSpPr/>
            <p:nvPr/>
          </p:nvSpPr>
          <p:spPr>
            <a:xfrm>
              <a:off x="4277596" y="3594988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9" name="Google Shape;12899;p6"/>
            <p:cNvSpPr/>
            <p:nvPr/>
          </p:nvSpPr>
          <p:spPr>
            <a:xfrm>
              <a:off x="2835503" y="359694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3" y="142"/>
                    <a:pt x="391" y="73"/>
                    <a:pt x="293" y="27"/>
                  </a:cubicBezTo>
                  <a:cubicBezTo>
                    <a:pt x="240" y="1"/>
                    <a:pt x="1" y="71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0" name="Google Shape;12900;p6"/>
            <p:cNvSpPr/>
            <p:nvPr/>
          </p:nvSpPr>
          <p:spPr>
            <a:xfrm>
              <a:off x="2556856" y="3594597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" y="105"/>
                  </a:moveTo>
                  <a:cubicBezTo>
                    <a:pt x="1" y="156"/>
                    <a:pt x="155" y="208"/>
                    <a:pt x="191" y="105"/>
                  </a:cubicBezTo>
                  <a:cubicBezTo>
                    <a:pt x="194" y="54"/>
                    <a:pt x="34" y="1"/>
                    <a:pt x="1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1" name="Google Shape;12901;p6"/>
            <p:cNvSpPr/>
            <p:nvPr/>
          </p:nvSpPr>
          <p:spPr>
            <a:xfrm>
              <a:off x="1923505" y="3594627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7" y="104"/>
                  </a:moveTo>
                  <a:cubicBezTo>
                    <a:pt x="197" y="53"/>
                    <a:pt x="39" y="1"/>
                    <a:pt x="5" y="104"/>
                  </a:cubicBezTo>
                  <a:cubicBezTo>
                    <a:pt x="1" y="154"/>
                    <a:pt x="160" y="207"/>
                    <a:pt x="197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2" name="Google Shape;12902;p6"/>
            <p:cNvSpPr/>
            <p:nvPr/>
          </p:nvSpPr>
          <p:spPr>
            <a:xfrm>
              <a:off x="567643" y="3597728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2"/>
                    <a:pt x="3" y="2"/>
                    <a:pt x="1" y="91"/>
                  </a:cubicBezTo>
                  <a:cubicBezTo>
                    <a:pt x="150" y="71"/>
                    <a:pt x="381" y="90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3" name="Google Shape;12903;p6"/>
            <p:cNvSpPr/>
            <p:nvPr/>
          </p:nvSpPr>
          <p:spPr>
            <a:xfrm>
              <a:off x="6721095" y="3588936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6" y="110"/>
                  </a:moveTo>
                  <a:cubicBezTo>
                    <a:pt x="345" y="1"/>
                    <a:pt x="173" y="53"/>
                    <a:pt x="1" y="110"/>
                  </a:cubicBezTo>
                  <a:cubicBezTo>
                    <a:pt x="3" y="202"/>
                    <a:pt x="339" y="225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4" name="Google Shape;12904;p6"/>
            <p:cNvSpPr/>
            <p:nvPr/>
          </p:nvSpPr>
          <p:spPr>
            <a:xfrm>
              <a:off x="6166908" y="3591496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5"/>
                  </a:moveTo>
                  <a:cubicBezTo>
                    <a:pt x="238" y="0"/>
                    <a:pt x="1" y="70"/>
                    <a:pt x="99" y="117"/>
                  </a:cubicBezTo>
                  <a:cubicBezTo>
                    <a:pt x="154" y="141"/>
                    <a:pt x="392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5" name="Google Shape;12905;p6"/>
            <p:cNvSpPr/>
            <p:nvPr/>
          </p:nvSpPr>
          <p:spPr>
            <a:xfrm>
              <a:off x="5048540" y="3586769"/>
              <a:ext cx="20666" cy="9003"/>
            </a:xfrm>
            <a:custGeom>
              <a:avLst/>
              <a:gdLst/>
              <a:ahLst/>
              <a:cxnLst/>
              <a:rect l="l" t="t" r="r" b="b"/>
              <a:pathLst>
                <a:path w="579" h="299" extrusionOk="0">
                  <a:moveTo>
                    <a:pt x="579" y="1"/>
                  </a:moveTo>
                  <a:lnTo>
                    <a:pt x="193" y="1"/>
                  </a:lnTo>
                  <a:cubicBezTo>
                    <a:pt x="193" y="91"/>
                    <a:pt x="38" y="109"/>
                    <a:pt x="0" y="182"/>
                  </a:cubicBezTo>
                  <a:cubicBezTo>
                    <a:pt x="246" y="189"/>
                    <a:pt x="267" y="298"/>
                    <a:pt x="579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6" name="Google Shape;12906;p6"/>
            <p:cNvSpPr/>
            <p:nvPr/>
          </p:nvSpPr>
          <p:spPr>
            <a:xfrm>
              <a:off x="2822083" y="3586377"/>
              <a:ext cx="23914" cy="5902"/>
            </a:xfrm>
            <a:custGeom>
              <a:avLst/>
              <a:gdLst/>
              <a:ahLst/>
              <a:cxnLst/>
              <a:rect l="l" t="t" r="r" b="b"/>
              <a:pathLst>
                <a:path w="670" h="196" extrusionOk="0">
                  <a:moveTo>
                    <a:pt x="475" y="195"/>
                  </a:moveTo>
                  <a:cubicBezTo>
                    <a:pt x="473" y="104"/>
                    <a:pt x="631" y="87"/>
                    <a:pt x="669" y="14"/>
                  </a:cubicBezTo>
                  <a:cubicBezTo>
                    <a:pt x="364" y="22"/>
                    <a:pt x="1" y="1"/>
                    <a:pt x="88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7" name="Google Shape;12907;p6"/>
            <p:cNvSpPr/>
            <p:nvPr/>
          </p:nvSpPr>
          <p:spPr>
            <a:xfrm>
              <a:off x="6937852" y="358601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6"/>
                  </a:moveTo>
                  <a:cubicBezTo>
                    <a:pt x="238" y="1"/>
                    <a:pt x="0" y="70"/>
                    <a:pt x="99" y="116"/>
                  </a:cubicBezTo>
                  <a:cubicBezTo>
                    <a:pt x="152" y="142"/>
                    <a:pt x="389" y="74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8" name="Google Shape;12908;p6"/>
            <p:cNvSpPr/>
            <p:nvPr/>
          </p:nvSpPr>
          <p:spPr>
            <a:xfrm>
              <a:off x="4515304" y="3575839"/>
              <a:ext cx="40440" cy="13670"/>
            </a:xfrm>
            <a:custGeom>
              <a:avLst/>
              <a:gdLst/>
              <a:ahLst/>
              <a:cxnLst/>
              <a:rect l="l" t="t" r="r" b="b"/>
              <a:pathLst>
                <a:path w="1133" h="454" extrusionOk="0">
                  <a:moveTo>
                    <a:pt x="285" y="454"/>
                  </a:moveTo>
                  <a:lnTo>
                    <a:pt x="1054" y="454"/>
                  </a:lnTo>
                  <a:cubicBezTo>
                    <a:pt x="1132" y="237"/>
                    <a:pt x="699" y="258"/>
                    <a:pt x="860" y="1"/>
                  </a:cubicBezTo>
                  <a:cubicBezTo>
                    <a:pt x="1" y="41"/>
                    <a:pt x="575" y="193"/>
                    <a:pt x="285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9" name="Google Shape;12909;p6"/>
            <p:cNvSpPr/>
            <p:nvPr/>
          </p:nvSpPr>
          <p:spPr>
            <a:xfrm>
              <a:off x="2553287" y="358601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6"/>
                  </a:moveTo>
                  <a:cubicBezTo>
                    <a:pt x="242" y="1"/>
                    <a:pt x="0" y="70"/>
                    <a:pt x="102" y="116"/>
                  </a:cubicBezTo>
                  <a:cubicBezTo>
                    <a:pt x="154" y="142"/>
                    <a:pt x="392" y="74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0" name="Google Shape;12910;p6"/>
            <p:cNvSpPr/>
            <p:nvPr/>
          </p:nvSpPr>
          <p:spPr>
            <a:xfrm>
              <a:off x="1920007" y="3586016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103" y="116"/>
                  </a:moveTo>
                  <a:cubicBezTo>
                    <a:pt x="154" y="142"/>
                    <a:pt x="395" y="71"/>
                    <a:pt x="295" y="26"/>
                  </a:cubicBezTo>
                  <a:cubicBezTo>
                    <a:pt x="238" y="1"/>
                    <a:pt x="1" y="70"/>
                    <a:pt x="103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1" name="Google Shape;12911;p6"/>
            <p:cNvSpPr/>
            <p:nvPr/>
          </p:nvSpPr>
          <p:spPr>
            <a:xfrm>
              <a:off x="225465" y="3573400"/>
              <a:ext cx="46257" cy="18789"/>
            </a:xfrm>
            <a:custGeom>
              <a:avLst/>
              <a:gdLst/>
              <a:ahLst/>
              <a:cxnLst/>
              <a:rect l="l" t="t" r="r" b="b"/>
              <a:pathLst>
                <a:path w="1296" h="624" extrusionOk="0">
                  <a:moveTo>
                    <a:pt x="1295" y="355"/>
                  </a:moveTo>
                  <a:cubicBezTo>
                    <a:pt x="924" y="318"/>
                    <a:pt x="1144" y="1"/>
                    <a:pt x="524" y="83"/>
                  </a:cubicBezTo>
                  <a:cubicBezTo>
                    <a:pt x="0" y="224"/>
                    <a:pt x="999" y="624"/>
                    <a:pt x="1295" y="3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2" name="Google Shape;12912;p6"/>
            <p:cNvSpPr/>
            <p:nvPr/>
          </p:nvSpPr>
          <p:spPr>
            <a:xfrm>
              <a:off x="8631001" y="3580566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40" y="1"/>
                    <a:pt x="1" y="68"/>
                    <a:pt x="100" y="115"/>
                  </a:cubicBezTo>
                  <a:cubicBezTo>
                    <a:pt x="155" y="140"/>
                    <a:pt x="394" y="74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3" name="Google Shape;12913;p6"/>
            <p:cNvSpPr/>
            <p:nvPr/>
          </p:nvSpPr>
          <p:spPr>
            <a:xfrm>
              <a:off x="7141010" y="3581259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5" y="1"/>
                  </a:moveTo>
                  <a:cubicBezTo>
                    <a:pt x="233" y="23"/>
                    <a:pt x="3" y="4"/>
                    <a:pt x="1" y="92"/>
                  </a:cubicBezTo>
                  <a:cubicBezTo>
                    <a:pt x="150" y="71"/>
                    <a:pt x="379" y="90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4" name="Google Shape;12914;p6"/>
            <p:cNvSpPr/>
            <p:nvPr/>
          </p:nvSpPr>
          <p:spPr>
            <a:xfrm>
              <a:off x="4269886" y="3573129"/>
              <a:ext cx="21487" cy="6413"/>
            </a:xfrm>
            <a:custGeom>
              <a:avLst/>
              <a:gdLst/>
              <a:ahLst/>
              <a:cxnLst/>
              <a:rect l="l" t="t" r="r" b="b"/>
              <a:pathLst>
                <a:path w="602" h="213" extrusionOk="0">
                  <a:moveTo>
                    <a:pt x="602" y="182"/>
                  </a:moveTo>
                  <a:lnTo>
                    <a:pt x="602" y="1"/>
                  </a:lnTo>
                  <a:lnTo>
                    <a:pt x="22" y="1"/>
                  </a:lnTo>
                  <a:cubicBezTo>
                    <a:pt x="0" y="164"/>
                    <a:pt x="217" y="212"/>
                    <a:pt x="602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5" name="Google Shape;12915;p6"/>
            <p:cNvSpPr/>
            <p:nvPr/>
          </p:nvSpPr>
          <p:spPr>
            <a:xfrm>
              <a:off x="3103977" y="357505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7"/>
                  </a:moveTo>
                  <a:cubicBezTo>
                    <a:pt x="238" y="1"/>
                    <a:pt x="0" y="69"/>
                    <a:pt x="99" y="118"/>
                  </a:cubicBezTo>
                  <a:cubicBezTo>
                    <a:pt x="152" y="142"/>
                    <a:pt x="389" y="75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6" name="Google Shape;12916;p6"/>
            <p:cNvSpPr/>
            <p:nvPr/>
          </p:nvSpPr>
          <p:spPr>
            <a:xfrm>
              <a:off x="1438203" y="357505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7"/>
                  </a:moveTo>
                  <a:cubicBezTo>
                    <a:pt x="242" y="1"/>
                    <a:pt x="0" y="69"/>
                    <a:pt x="101" y="118"/>
                  </a:cubicBezTo>
                  <a:cubicBezTo>
                    <a:pt x="157" y="142"/>
                    <a:pt x="393" y="75"/>
                    <a:pt x="295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7" name="Google Shape;12917;p6"/>
            <p:cNvSpPr/>
            <p:nvPr/>
          </p:nvSpPr>
          <p:spPr>
            <a:xfrm>
              <a:off x="309377" y="3575056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7"/>
                  </a:moveTo>
                  <a:cubicBezTo>
                    <a:pt x="240" y="1"/>
                    <a:pt x="0" y="69"/>
                    <a:pt x="99" y="118"/>
                  </a:cubicBezTo>
                  <a:cubicBezTo>
                    <a:pt x="154" y="142"/>
                    <a:pt x="394" y="75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8" name="Google Shape;12918;p6"/>
            <p:cNvSpPr/>
            <p:nvPr/>
          </p:nvSpPr>
          <p:spPr>
            <a:xfrm>
              <a:off x="4583796" y="357237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6"/>
                  </a:moveTo>
                  <a:cubicBezTo>
                    <a:pt x="238" y="1"/>
                    <a:pt x="1" y="70"/>
                    <a:pt x="98" y="116"/>
                  </a:cubicBezTo>
                  <a:cubicBezTo>
                    <a:pt x="153" y="142"/>
                    <a:pt x="392" y="71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9" name="Google Shape;12919;p6"/>
            <p:cNvSpPr/>
            <p:nvPr/>
          </p:nvSpPr>
          <p:spPr>
            <a:xfrm>
              <a:off x="2198939" y="3566746"/>
              <a:ext cx="27626" cy="9997"/>
            </a:xfrm>
            <a:custGeom>
              <a:avLst/>
              <a:gdLst/>
              <a:ahLst/>
              <a:cxnLst/>
              <a:rect l="l" t="t" r="r" b="b"/>
              <a:pathLst>
                <a:path w="774" h="332" extrusionOk="0">
                  <a:moveTo>
                    <a:pt x="1" y="213"/>
                  </a:moveTo>
                  <a:cubicBezTo>
                    <a:pt x="258" y="330"/>
                    <a:pt x="716" y="332"/>
                    <a:pt x="774" y="121"/>
                  </a:cubicBezTo>
                  <a:cubicBezTo>
                    <a:pt x="517" y="4"/>
                    <a:pt x="54" y="0"/>
                    <a:pt x="1" y="2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0" name="Google Shape;12920;p6"/>
            <p:cNvSpPr/>
            <p:nvPr/>
          </p:nvSpPr>
          <p:spPr>
            <a:xfrm>
              <a:off x="8497014" y="3567078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5" y="1"/>
                    <a:pt x="170" y="54"/>
                    <a:pt x="1" y="110"/>
                  </a:cubicBezTo>
                  <a:cubicBezTo>
                    <a:pt x="1" y="202"/>
                    <a:pt x="335" y="224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1" name="Google Shape;12921;p6"/>
            <p:cNvSpPr/>
            <p:nvPr/>
          </p:nvSpPr>
          <p:spPr>
            <a:xfrm>
              <a:off x="7801701" y="3567228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5"/>
                  </a:moveTo>
                  <a:cubicBezTo>
                    <a:pt x="195" y="55"/>
                    <a:pt x="37" y="1"/>
                    <a:pt x="1" y="105"/>
                  </a:cubicBezTo>
                  <a:cubicBezTo>
                    <a:pt x="1" y="156"/>
                    <a:pt x="157" y="209"/>
                    <a:pt x="195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2" name="Google Shape;12922;p6"/>
            <p:cNvSpPr/>
            <p:nvPr/>
          </p:nvSpPr>
          <p:spPr>
            <a:xfrm>
              <a:off x="4642438" y="3567650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3" name="Google Shape;12923;p6"/>
            <p:cNvSpPr/>
            <p:nvPr/>
          </p:nvSpPr>
          <p:spPr>
            <a:xfrm>
              <a:off x="1438203" y="356960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6"/>
                  </a:moveTo>
                  <a:cubicBezTo>
                    <a:pt x="242" y="0"/>
                    <a:pt x="0" y="71"/>
                    <a:pt x="101" y="118"/>
                  </a:cubicBezTo>
                  <a:cubicBezTo>
                    <a:pt x="157" y="143"/>
                    <a:pt x="393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4" name="Google Shape;12924;p6"/>
            <p:cNvSpPr/>
            <p:nvPr/>
          </p:nvSpPr>
          <p:spPr>
            <a:xfrm>
              <a:off x="1407258" y="3567469"/>
              <a:ext cx="23985" cy="6052"/>
            </a:xfrm>
            <a:custGeom>
              <a:avLst/>
              <a:gdLst/>
              <a:ahLst/>
              <a:cxnLst/>
              <a:rect l="l" t="t" r="r" b="b"/>
              <a:pathLst>
                <a:path w="672" h="201" extrusionOk="0">
                  <a:moveTo>
                    <a:pt x="580" y="6"/>
                  </a:moveTo>
                  <a:cubicBezTo>
                    <a:pt x="248" y="1"/>
                    <a:pt x="87" y="75"/>
                    <a:pt x="0" y="189"/>
                  </a:cubicBezTo>
                  <a:cubicBezTo>
                    <a:pt x="307" y="178"/>
                    <a:pt x="671" y="201"/>
                    <a:pt x="580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5" name="Google Shape;12925;p6"/>
            <p:cNvSpPr/>
            <p:nvPr/>
          </p:nvSpPr>
          <p:spPr>
            <a:xfrm>
              <a:off x="226857" y="3569607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38" y="0"/>
                    <a:pt x="0" y="71"/>
                    <a:pt x="100" y="118"/>
                  </a:cubicBezTo>
                  <a:cubicBezTo>
                    <a:pt x="150" y="143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6" name="Google Shape;12926;p6"/>
            <p:cNvSpPr/>
            <p:nvPr/>
          </p:nvSpPr>
          <p:spPr>
            <a:xfrm>
              <a:off x="8648419" y="3561387"/>
              <a:ext cx="27555" cy="10207"/>
            </a:xfrm>
            <a:custGeom>
              <a:avLst/>
              <a:gdLst/>
              <a:ahLst/>
              <a:cxnLst/>
              <a:rect l="l" t="t" r="r" b="b"/>
              <a:pathLst>
                <a:path w="772" h="339" extrusionOk="0">
                  <a:moveTo>
                    <a:pt x="771" y="299"/>
                  </a:moveTo>
                  <a:lnTo>
                    <a:pt x="771" y="27"/>
                  </a:lnTo>
                  <a:cubicBezTo>
                    <a:pt x="330" y="0"/>
                    <a:pt x="47" y="47"/>
                    <a:pt x="1" y="208"/>
                  </a:cubicBezTo>
                  <a:cubicBezTo>
                    <a:pt x="258" y="237"/>
                    <a:pt x="366" y="339"/>
                    <a:pt x="771" y="2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7" name="Google Shape;12927;p6"/>
            <p:cNvSpPr/>
            <p:nvPr/>
          </p:nvSpPr>
          <p:spPr>
            <a:xfrm>
              <a:off x="8022027" y="3564518"/>
              <a:ext cx="6889" cy="6293"/>
            </a:xfrm>
            <a:custGeom>
              <a:avLst/>
              <a:gdLst/>
              <a:ahLst/>
              <a:cxnLst/>
              <a:rect l="l" t="t" r="r" b="b"/>
              <a:pathLst>
                <a:path w="193" h="209" extrusionOk="0">
                  <a:moveTo>
                    <a:pt x="193" y="104"/>
                  </a:moveTo>
                  <a:cubicBezTo>
                    <a:pt x="193" y="53"/>
                    <a:pt x="39" y="1"/>
                    <a:pt x="1" y="104"/>
                  </a:cubicBezTo>
                  <a:cubicBezTo>
                    <a:pt x="1" y="155"/>
                    <a:pt x="156" y="208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8" name="Google Shape;12928;p6"/>
            <p:cNvSpPr/>
            <p:nvPr/>
          </p:nvSpPr>
          <p:spPr>
            <a:xfrm>
              <a:off x="7719075" y="3556660"/>
              <a:ext cx="29946" cy="13760"/>
            </a:xfrm>
            <a:custGeom>
              <a:avLst/>
              <a:gdLst/>
              <a:ahLst/>
              <a:cxnLst/>
              <a:rect l="l" t="t" r="r" b="b"/>
              <a:pathLst>
                <a:path w="839" h="457" extrusionOk="0">
                  <a:moveTo>
                    <a:pt x="196" y="456"/>
                  </a:moveTo>
                  <a:lnTo>
                    <a:pt x="581" y="456"/>
                  </a:lnTo>
                  <a:cubicBezTo>
                    <a:pt x="683" y="223"/>
                    <a:pt x="838" y="138"/>
                    <a:pt x="388" y="1"/>
                  </a:cubicBezTo>
                  <a:cubicBezTo>
                    <a:pt x="529" y="249"/>
                    <a:pt x="5" y="184"/>
                    <a:pt x="0" y="365"/>
                  </a:cubicBezTo>
                  <a:cubicBezTo>
                    <a:pt x="120" y="370"/>
                    <a:pt x="231" y="379"/>
                    <a:pt x="196" y="4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9" name="Google Shape;12929;p6"/>
            <p:cNvSpPr/>
            <p:nvPr/>
          </p:nvSpPr>
          <p:spPr>
            <a:xfrm>
              <a:off x="7650297" y="3561809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4"/>
                  </a:moveTo>
                  <a:cubicBezTo>
                    <a:pt x="196" y="53"/>
                    <a:pt x="40" y="1"/>
                    <a:pt x="0" y="104"/>
                  </a:cubicBezTo>
                  <a:cubicBezTo>
                    <a:pt x="0" y="155"/>
                    <a:pt x="157" y="207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0" name="Google Shape;12930;p6"/>
            <p:cNvSpPr/>
            <p:nvPr/>
          </p:nvSpPr>
          <p:spPr>
            <a:xfrm>
              <a:off x="4329313" y="3554854"/>
              <a:ext cx="58857" cy="12827"/>
            </a:xfrm>
            <a:custGeom>
              <a:avLst/>
              <a:gdLst/>
              <a:ahLst/>
              <a:cxnLst/>
              <a:rect l="l" t="t" r="r" b="b"/>
              <a:pathLst>
                <a:path w="1649" h="426" extrusionOk="0">
                  <a:moveTo>
                    <a:pt x="674" y="425"/>
                  </a:moveTo>
                  <a:cubicBezTo>
                    <a:pt x="1648" y="60"/>
                    <a:pt x="1" y="1"/>
                    <a:pt x="674" y="4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1" name="Google Shape;12931;p6"/>
            <p:cNvSpPr/>
            <p:nvPr/>
          </p:nvSpPr>
          <p:spPr>
            <a:xfrm>
              <a:off x="4669956" y="3562170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1"/>
                  </a:moveTo>
                  <a:cubicBezTo>
                    <a:pt x="235" y="20"/>
                    <a:pt x="5" y="2"/>
                    <a:pt x="0" y="91"/>
                  </a:cubicBezTo>
                  <a:cubicBezTo>
                    <a:pt x="149" y="71"/>
                    <a:pt x="379" y="89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2" name="Google Shape;12932;p6"/>
            <p:cNvSpPr/>
            <p:nvPr/>
          </p:nvSpPr>
          <p:spPr>
            <a:xfrm>
              <a:off x="4133115" y="3559430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3" name="Google Shape;12933;p6"/>
            <p:cNvSpPr/>
            <p:nvPr/>
          </p:nvSpPr>
          <p:spPr>
            <a:xfrm>
              <a:off x="3114292" y="3559069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7" y="104"/>
                  </a:moveTo>
                  <a:cubicBezTo>
                    <a:pt x="197" y="53"/>
                    <a:pt x="40" y="0"/>
                    <a:pt x="2" y="104"/>
                  </a:cubicBezTo>
                  <a:cubicBezTo>
                    <a:pt x="1" y="155"/>
                    <a:pt x="159" y="205"/>
                    <a:pt x="197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4" name="Google Shape;12934;p6"/>
            <p:cNvSpPr/>
            <p:nvPr/>
          </p:nvSpPr>
          <p:spPr>
            <a:xfrm>
              <a:off x="1407294" y="3556329"/>
              <a:ext cx="6996" cy="6263"/>
            </a:xfrm>
            <a:custGeom>
              <a:avLst/>
              <a:gdLst/>
              <a:ahLst/>
              <a:cxnLst/>
              <a:rect l="l" t="t" r="r" b="b"/>
              <a:pathLst>
                <a:path w="196" h="208" extrusionOk="0">
                  <a:moveTo>
                    <a:pt x="194" y="103"/>
                  </a:moveTo>
                  <a:cubicBezTo>
                    <a:pt x="195" y="52"/>
                    <a:pt x="39" y="0"/>
                    <a:pt x="1" y="103"/>
                  </a:cubicBezTo>
                  <a:cubicBezTo>
                    <a:pt x="1" y="154"/>
                    <a:pt x="157" y="208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5" name="Google Shape;12935;p6"/>
            <p:cNvSpPr/>
            <p:nvPr/>
          </p:nvSpPr>
          <p:spPr>
            <a:xfrm>
              <a:off x="8841083" y="3547959"/>
              <a:ext cx="27804" cy="18367"/>
            </a:xfrm>
            <a:custGeom>
              <a:avLst/>
              <a:gdLst/>
              <a:ahLst/>
              <a:cxnLst/>
              <a:rect l="l" t="t" r="r" b="b"/>
              <a:pathLst>
                <a:path w="779" h="610" extrusionOk="0">
                  <a:moveTo>
                    <a:pt x="1" y="291"/>
                  </a:moveTo>
                  <a:cubicBezTo>
                    <a:pt x="779" y="610"/>
                    <a:pt x="456" y="0"/>
                    <a:pt x="1" y="2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6" name="Google Shape;12936;p6"/>
            <p:cNvSpPr/>
            <p:nvPr/>
          </p:nvSpPr>
          <p:spPr>
            <a:xfrm>
              <a:off x="6562802" y="3553649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2" y="102"/>
                  </a:moveTo>
                  <a:cubicBezTo>
                    <a:pt x="193" y="54"/>
                    <a:pt x="39" y="0"/>
                    <a:pt x="2" y="102"/>
                  </a:cubicBezTo>
                  <a:cubicBezTo>
                    <a:pt x="0" y="152"/>
                    <a:pt x="157" y="205"/>
                    <a:pt x="192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7" name="Google Shape;12937;p6"/>
            <p:cNvSpPr/>
            <p:nvPr/>
          </p:nvSpPr>
          <p:spPr>
            <a:xfrm>
              <a:off x="8810067" y="3553258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9" y="115"/>
                  </a:moveTo>
                  <a:cubicBezTo>
                    <a:pt x="153" y="140"/>
                    <a:pt x="392" y="72"/>
                    <a:pt x="291" y="24"/>
                  </a:cubicBezTo>
                  <a:cubicBezTo>
                    <a:pt x="238" y="0"/>
                    <a:pt x="0" y="68"/>
                    <a:pt x="99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8" name="Google Shape;12938;p6"/>
            <p:cNvSpPr/>
            <p:nvPr/>
          </p:nvSpPr>
          <p:spPr>
            <a:xfrm>
              <a:off x="2243482" y="3553258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295" y="24"/>
                  </a:moveTo>
                  <a:cubicBezTo>
                    <a:pt x="240" y="0"/>
                    <a:pt x="1" y="68"/>
                    <a:pt x="104" y="115"/>
                  </a:cubicBezTo>
                  <a:cubicBezTo>
                    <a:pt x="156" y="140"/>
                    <a:pt x="395" y="72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9" name="Google Shape;12939;p6"/>
            <p:cNvSpPr/>
            <p:nvPr/>
          </p:nvSpPr>
          <p:spPr>
            <a:xfrm>
              <a:off x="1166516" y="3553950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6" y="22"/>
                    <a:pt x="5" y="5"/>
                    <a:pt x="1" y="92"/>
                  </a:cubicBezTo>
                  <a:cubicBezTo>
                    <a:pt x="151" y="71"/>
                    <a:pt x="379" y="90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0" name="Google Shape;12940;p6"/>
            <p:cNvSpPr/>
            <p:nvPr/>
          </p:nvSpPr>
          <p:spPr>
            <a:xfrm>
              <a:off x="853106" y="3553258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102" y="115"/>
                  </a:moveTo>
                  <a:cubicBezTo>
                    <a:pt x="155" y="140"/>
                    <a:pt x="392" y="72"/>
                    <a:pt x="292" y="24"/>
                  </a:cubicBezTo>
                  <a:cubicBezTo>
                    <a:pt x="242" y="0"/>
                    <a:pt x="1" y="68"/>
                    <a:pt x="102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1" name="Google Shape;12941;p6"/>
            <p:cNvSpPr/>
            <p:nvPr/>
          </p:nvSpPr>
          <p:spPr>
            <a:xfrm>
              <a:off x="8944269" y="3545640"/>
              <a:ext cx="23914" cy="5992"/>
            </a:xfrm>
            <a:custGeom>
              <a:avLst/>
              <a:gdLst/>
              <a:ahLst/>
              <a:cxnLst/>
              <a:rect l="l" t="t" r="r" b="b"/>
              <a:pathLst>
                <a:path w="670" h="199" extrusionOk="0">
                  <a:moveTo>
                    <a:pt x="582" y="4"/>
                  </a:moveTo>
                  <a:cubicBezTo>
                    <a:pt x="249" y="0"/>
                    <a:pt x="87" y="74"/>
                    <a:pt x="1" y="185"/>
                  </a:cubicBezTo>
                  <a:cubicBezTo>
                    <a:pt x="304" y="178"/>
                    <a:pt x="669" y="198"/>
                    <a:pt x="582" y="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2" name="Google Shape;12942;p6"/>
            <p:cNvSpPr/>
            <p:nvPr/>
          </p:nvSpPr>
          <p:spPr>
            <a:xfrm>
              <a:off x="8824166" y="3545430"/>
              <a:ext cx="23914" cy="5811"/>
            </a:xfrm>
            <a:custGeom>
              <a:avLst/>
              <a:gdLst/>
              <a:ahLst/>
              <a:cxnLst/>
              <a:rect l="l" t="t" r="r" b="b"/>
              <a:pathLst>
                <a:path w="670" h="193" extrusionOk="0">
                  <a:moveTo>
                    <a:pt x="475" y="192"/>
                  </a:moveTo>
                  <a:cubicBezTo>
                    <a:pt x="475" y="104"/>
                    <a:pt x="633" y="85"/>
                    <a:pt x="669" y="11"/>
                  </a:cubicBezTo>
                  <a:cubicBezTo>
                    <a:pt x="365" y="21"/>
                    <a:pt x="1" y="1"/>
                    <a:pt x="91" y="1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3" name="Google Shape;12943;p6"/>
            <p:cNvSpPr/>
            <p:nvPr/>
          </p:nvSpPr>
          <p:spPr>
            <a:xfrm>
              <a:off x="2949146" y="3540311"/>
              <a:ext cx="13813" cy="10930"/>
            </a:xfrm>
            <a:custGeom>
              <a:avLst/>
              <a:gdLst/>
              <a:ahLst/>
              <a:cxnLst/>
              <a:rect l="l" t="t" r="r" b="b"/>
              <a:pathLst>
                <a:path w="387" h="363" extrusionOk="0">
                  <a:moveTo>
                    <a:pt x="387" y="1"/>
                  </a:moveTo>
                  <a:lnTo>
                    <a:pt x="0" y="1"/>
                  </a:lnTo>
                  <a:lnTo>
                    <a:pt x="0" y="362"/>
                  </a:lnTo>
                  <a:lnTo>
                    <a:pt x="387" y="36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4" name="Google Shape;12944;p6"/>
            <p:cNvSpPr/>
            <p:nvPr/>
          </p:nvSpPr>
          <p:spPr>
            <a:xfrm>
              <a:off x="6793264" y="3545038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4"/>
                  </a:moveTo>
                  <a:cubicBezTo>
                    <a:pt x="240" y="0"/>
                    <a:pt x="1" y="68"/>
                    <a:pt x="97" y="117"/>
                  </a:cubicBezTo>
                  <a:cubicBezTo>
                    <a:pt x="155" y="140"/>
                    <a:pt x="392" y="72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5" name="Google Shape;12945;p6"/>
            <p:cNvSpPr/>
            <p:nvPr/>
          </p:nvSpPr>
          <p:spPr>
            <a:xfrm>
              <a:off x="8276688" y="3543081"/>
              <a:ext cx="13777" cy="2680"/>
            </a:xfrm>
            <a:custGeom>
              <a:avLst/>
              <a:gdLst/>
              <a:ahLst/>
              <a:cxnLst/>
              <a:rect l="l" t="t" r="r" b="b"/>
              <a:pathLst>
                <a:path w="386" h="89" extrusionOk="0">
                  <a:moveTo>
                    <a:pt x="386" y="0"/>
                  </a:moveTo>
                  <a:cubicBezTo>
                    <a:pt x="237" y="21"/>
                    <a:pt x="7" y="2"/>
                    <a:pt x="1" y="89"/>
                  </a:cubicBezTo>
                  <a:cubicBezTo>
                    <a:pt x="150" y="68"/>
                    <a:pt x="383" y="88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6" name="Google Shape;12946;p6"/>
            <p:cNvSpPr/>
            <p:nvPr/>
          </p:nvSpPr>
          <p:spPr>
            <a:xfrm>
              <a:off x="6576615" y="3542569"/>
              <a:ext cx="20595" cy="3704"/>
            </a:xfrm>
            <a:custGeom>
              <a:avLst/>
              <a:gdLst/>
              <a:ahLst/>
              <a:cxnLst/>
              <a:rect l="l" t="t" r="r" b="b"/>
              <a:pathLst>
                <a:path w="577" h="123" extrusionOk="0">
                  <a:moveTo>
                    <a:pt x="577" y="17"/>
                  </a:moveTo>
                  <a:cubicBezTo>
                    <a:pt x="351" y="30"/>
                    <a:pt x="28" y="0"/>
                    <a:pt x="1" y="106"/>
                  </a:cubicBezTo>
                  <a:cubicBezTo>
                    <a:pt x="227" y="92"/>
                    <a:pt x="547" y="123"/>
                    <a:pt x="577" y="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7" name="Google Shape;12947;p6"/>
            <p:cNvSpPr/>
            <p:nvPr/>
          </p:nvSpPr>
          <p:spPr>
            <a:xfrm>
              <a:off x="8896156" y="3537210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4"/>
                  </a:moveTo>
                  <a:cubicBezTo>
                    <a:pt x="194" y="53"/>
                    <a:pt x="38" y="1"/>
                    <a:pt x="0" y="104"/>
                  </a:cubicBezTo>
                  <a:cubicBezTo>
                    <a:pt x="0" y="153"/>
                    <a:pt x="156" y="207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8" name="Google Shape;12948;p6"/>
            <p:cNvSpPr/>
            <p:nvPr/>
          </p:nvSpPr>
          <p:spPr>
            <a:xfrm>
              <a:off x="8743823" y="3537571"/>
              <a:ext cx="21558" cy="6474"/>
            </a:xfrm>
            <a:custGeom>
              <a:avLst/>
              <a:gdLst/>
              <a:ahLst/>
              <a:cxnLst/>
              <a:rect l="l" t="t" r="r" b="b"/>
              <a:pathLst>
                <a:path w="604" h="215" extrusionOk="0">
                  <a:moveTo>
                    <a:pt x="603" y="183"/>
                  </a:moveTo>
                  <a:lnTo>
                    <a:pt x="603" y="0"/>
                  </a:lnTo>
                  <a:lnTo>
                    <a:pt x="26" y="0"/>
                  </a:lnTo>
                  <a:cubicBezTo>
                    <a:pt x="0" y="164"/>
                    <a:pt x="219" y="215"/>
                    <a:pt x="603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9" name="Google Shape;12949;p6"/>
            <p:cNvSpPr/>
            <p:nvPr/>
          </p:nvSpPr>
          <p:spPr>
            <a:xfrm>
              <a:off x="1453300" y="3524444"/>
              <a:ext cx="37049" cy="15898"/>
            </a:xfrm>
            <a:custGeom>
              <a:avLst/>
              <a:gdLst/>
              <a:ahLst/>
              <a:cxnLst/>
              <a:rect l="l" t="t" r="r" b="b"/>
              <a:pathLst>
                <a:path w="1038" h="528" extrusionOk="0">
                  <a:moveTo>
                    <a:pt x="835" y="528"/>
                  </a:moveTo>
                  <a:cubicBezTo>
                    <a:pt x="1038" y="0"/>
                    <a:pt x="0" y="490"/>
                    <a:pt x="835" y="5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0" name="Google Shape;12950;p6"/>
            <p:cNvSpPr/>
            <p:nvPr/>
          </p:nvSpPr>
          <p:spPr>
            <a:xfrm>
              <a:off x="8214763" y="3526612"/>
              <a:ext cx="30017" cy="10990"/>
            </a:xfrm>
            <a:custGeom>
              <a:avLst/>
              <a:gdLst/>
              <a:ahLst/>
              <a:cxnLst/>
              <a:rect l="l" t="t" r="r" b="b"/>
              <a:pathLst>
                <a:path w="841" h="365" extrusionOk="0">
                  <a:moveTo>
                    <a:pt x="578" y="0"/>
                  </a:moveTo>
                  <a:cubicBezTo>
                    <a:pt x="748" y="293"/>
                    <a:pt x="79" y="188"/>
                    <a:pt x="1" y="364"/>
                  </a:cubicBezTo>
                  <a:lnTo>
                    <a:pt x="771" y="364"/>
                  </a:lnTo>
                  <a:cubicBezTo>
                    <a:pt x="738" y="229"/>
                    <a:pt x="840" y="30"/>
                    <a:pt x="5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1" name="Google Shape;12951;p6"/>
            <p:cNvSpPr/>
            <p:nvPr/>
          </p:nvSpPr>
          <p:spPr>
            <a:xfrm>
              <a:off x="6590249" y="3534831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8" y="0"/>
                  </a:moveTo>
                  <a:cubicBezTo>
                    <a:pt x="239" y="20"/>
                    <a:pt x="8" y="3"/>
                    <a:pt x="0" y="90"/>
                  </a:cubicBezTo>
                  <a:cubicBezTo>
                    <a:pt x="153" y="72"/>
                    <a:pt x="384" y="90"/>
                    <a:pt x="3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2" name="Google Shape;12952;p6"/>
            <p:cNvSpPr/>
            <p:nvPr/>
          </p:nvSpPr>
          <p:spPr>
            <a:xfrm>
              <a:off x="5127490" y="353407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5"/>
                  </a:moveTo>
                  <a:cubicBezTo>
                    <a:pt x="241" y="0"/>
                    <a:pt x="1" y="69"/>
                    <a:pt x="103" y="115"/>
                  </a:cubicBezTo>
                  <a:cubicBezTo>
                    <a:pt x="156" y="143"/>
                    <a:pt x="395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3" name="Google Shape;12953;p6"/>
            <p:cNvSpPr/>
            <p:nvPr/>
          </p:nvSpPr>
          <p:spPr>
            <a:xfrm>
              <a:off x="2191979" y="3529352"/>
              <a:ext cx="22665" cy="8250"/>
            </a:xfrm>
            <a:custGeom>
              <a:avLst/>
              <a:gdLst/>
              <a:ahLst/>
              <a:cxnLst/>
              <a:rect l="l" t="t" r="r" b="b"/>
              <a:pathLst>
                <a:path w="635" h="274" extrusionOk="0">
                  <a:moveTo>
                    <a:pt x="1" y="273"/>
                  </a:moveTo>
                  <a:lnTo>
                    <a:pt x="385" y="273"/>
                  </a:lnTo>
                  <a:cubicBezTo>
                    <a:pt x="400" y="157"/>
                    <a:pt x="635" y="148"/>
                    <a:pt x="578" y="1"/>
                  </a:cubicBezTo>
                  <a:lnTo>
                    <a:pt x="0" y="1"/>
                  </a:lnTo>
                  <a:cubicBezTo>
                    <a:pt x="1" y="92"/>
                    <a:pt x="1" y="182"/>
                    <a:pt x="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4" name="Google Shape;12954;p6"/>
            <p:cNvSpPr/>
            <p:nvPr/>
          </p:nvSpPr>
          <p:spPr>
            <a:xfrm>
              <a:off x="8803072" y="353130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2" y="117"/>
                  </a:moveTo>
                  <a:cubicBezTo>
                    <a:pt x="157" y="142"/>
                    <a:pt x="395" y="73"/>
                    <a:pt x="295" y="26"/>
                  </a:cubicBezTo>
                  <a:cubicBezTo>
                    <a:pt x="242" y="1"/>
                    <a:pt x="0" y="71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5" name="Google Shape;12955;p6"/>
            <p:cNvSpPr/>
            <p:nvPr/>
          </p:nvSpPr>
          <p:spPr>
            <a:xfrm>
              <a:off x="6934854" y="3522397"/>
              <a:ext cx="20309" cy="13519"/>
            </a:xfrm>
            <a:custGeom>
              <a:avLst/>
              <a:gdLst/>
              <a:ahLst/>
              <a:cxnLst/>
              <a:rect l="l" t="t" r="r" b="b"/>
              <a:pathLst>
                <a:path w="569" h="449" extrusionOk="0">
                  <a:moveTo>
                    <a:pt x="375" y="413"/>
                  </a:moveTo>
                  <a:cubicBezTo>
                    <a:pt x="387" y="357"/>
                    <a:pt x="405" y="305"/>
                    <a:pt x="569" y="322"/>
                  </a:cubicBezTo>
                  <a:lnTo>
                    <a:pt x="569" y="139"/>
                  </a:lnTo>
                  <a:cubicBezTo>
                    <a:pt x="95" y="1"/>
                    <a:pt x="1" y="448"/>
                    <a:pt x="375" y="4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6" name="Google Shape;12956;p6"/>
            <p:cNvSpPr/>
            <p:nvPr/>
          </p:nvSpPr>
          <p:spPr>
            <a:xfrm>
              <a:off x="6136034" y="3529201"/>
              <a:ext cx="23950" cy="6052"/>
            </a:xfrm>
            <a:custGeom>
              <a:avLst/>
              <a:gdLst/>
              <a:ahLst/>
              <a:cxnLst/>
              <a:rect l="l" t="t" r="r" b="b"/>
              <a:pathLst>
                <a:path w="671" h="201" extrusionOk="0">
                  <a:moveTo>
                    <a:pt x="579" y="6"/>
                  </a:moveTo>
                  <a:cubicBezTo>
                    <a:pt x="248" y="0"/>
                    <a:pt x="83" y="76"/>
                    <a:pt x="0" y="187"/>
                  </a:cubicBezTo>
                  <a:cubicBezTo>
                    <a:pt x="303" y="179"/>
                    <a:pt x="670" y="200"/>
                    <a:pt x="579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7" name="Google Shape;12957;p6"/>
            <p:cNvSpPr/>
            <p:nvPr/>
          </p:nvSpPr>
          <p:spPr>
            <a:xfrm>
              <a:off x="7863662" y="3521132"/>
              <a:ext cx="33587" cy="17343"/>
            </a:xfrm>
            <a:custGeom>
              <a:avLst/>
              <a:gdLst/>
              <a:ahLst/>
              <a:cxnLst/>
              <a:rect l="l" t="t" r="r" b="b"/>
              <a:pathLst>
                <a:path w="941" h="576" extrusionOk="0">
                  <a:moveTo>
                    <a:pt x="1" y="92"/>
                  </a:moveTo>
                  <a:lnTo>
                    <a:pt x="1" y="274"/>
                  </a:lnTo>
                  <a:cubicBezTo>
                    <a:pt x="357" y="575"/>
                    <a:pt x="941" y="1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8" name="Google Shape;12958;p6"/>
            <p:cNvSpPr/>
            <p:nvPr/>
          </p:nvSpPr>
          <p:spPr>
            <a:xfrm>
              <a:off x="6552344" y="352859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4" y="142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9" name="Google Shape;12959;p6"/>
            <p:cNvSpPr/>
            <p:nvPr/>
          </p:nvSpPr>
          <p:spPr>
            <a:xfrm>
              <a:off x="4370609" y="3510142"/>
              <a:ext cx="37763" cy="26858"/>
            </a:xfrm>
            <a:custGeom>
              <a:avLst/>
              <a:gdLst/>
              <a:ahLst/>
              <a:cxnLst/>
              <a:rect l="l" t="t" r="r" b="b"/>
              <a:pathLst>
                <a:path w="1058" h="892" extrusionOk="0">
                  <a:moveTo>
                    <a:pt x="1058" y="547"/>
                  </a:moveTo>
                  <a:lnTo>
                    <a:pt x="1058" y="366"/>
                  </a:lnTo>
                  <a:cubicBezTo>
                    <a:pt x="280" y="0"/>
                    <a:pt x="0" y="892"/>
                    <a:pt x="1058" y="54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0" name="Google Shape;12960;p6"/>
            <p:cNvSpPr/>
            <p:nvPr/>
          </p:nvSpPr>
          <p:spPr>
            <a:xfrm>
              <a:off x="9080076" y="3518482"/>
              <a:ext cx="22700" cy="8190"/>
            </a:xfrm>
            <a:custGeom>
              <a:avLst/>
              <a:gdLst/>
              <a:ahLst/>
              <a:cxnLst/>
              <a:rect l="l" t="t" r="r" b="b"/>
              <a:pathLst>
                <a:path w="636" h="272" extrusionOk="0">
                  <a:moveTo>
                    <a:pt x="634" y="0"/>
                  </a:moveTo>
                  <a:lnTo>
                    <a:pt x="249" y="0"/>
                  </a:lnTo>
                  <a:cubicBezTo>
                    <a:pt x="236" y="115"/>
                    <a:pt x="1" y="125"/>
                    <a:pt x="54" y="272"/>
                  </a:cubicBezTo>
                  <a:lnTo>
                    <a:pt x="635" y="272"/>
                  </a:lnTo>
                  <a:cubicBezTo>
                    <a:pt x="634" y="180"/>
                    <a:pt x="634" y="89"/>
                    <a:pt x="6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1" name="Google Shape;12961;p6"/>
            <p:cNvSpPr/>
            <p:nvPr/>
          </p:nvSpPr>
          <p:spPr>
            <a:xfrm>
              <a:off x="72026" y="3520831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2"/>
                  </a:moveTo>
                  <a:cubicBezTo>
                    <a:pt x="194" y="51"/>
                    <a:pt x="39" y="0"/>
                    <a:pt x="1" y="102"/>
                  </a:cubicBezTo>
                  <a:cubicBezTo>
                    <a:pt x="1" y="153"/>
                    <a:pt x="157" y="205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2" name="Google Shape;12962;p6"/>
            <p:cNvSpPr/>
            <p:nvPr/>
          </p:nvSpPr>
          <p:spPr>
            <a:xfrm>
              <a:off x="8724086" y="3518091"/>
              <a:ext cx="6960" cy="6173"/>
            </a:xfrm>
            <a:custGeom>
              <a:avLst/>
              <a:gdLst/>
              <a:ahLst/>
              <a:cxnLst/>
              <a:rect l="l" t="t" r="r" b="b"/>
              <a:pathLst>
                <a:path w="195" h="205" extrusionOk="0">
                  <a:moveTo>
                    <a:pt x="193" y="102"/>
                  </a:moveTo>
                  <a:cubicBezTo>
                    <a:pt x="194" y="52"/>
                    <a:pt x="37" y="0"/>
                    <a:pt x="1" y="102"/>
                  </a:cubicBezTo>
                  <a:cubicBezTo>
                    <a:pt x="1" y="153"/>
                    <a:pt x="159" y="205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3" name="Google Shape;12963;p6"/>
            <p:cNvSpPr/>
            <p:nvPr/>
          </p:nvSpPr>
          <p:spPr>
            <a:xfrm>
              <a:off x="8373378" y="3510263"/>
              <a:ext cx="39583" cy="16771"/>
            </a:xfrm>
            <a:custGeom>
              <a:avLst/>
              <a:gdLst/>
              <a:ahLst/>
              <a:cxnLst/>
              <a:rect l="l" t="t" r="r" b="b"/>
              <a:pathLst>
                <a:path w="1109" h="557" extrusionOk="0">
                  <a:moveTo>
                    <a:pt x="954" y="453"/>
                  </a:moveTo>
                  <a:cubicBezTo>
                    <a:pt x="1109" y="140"/>
                    <a:pt x="776" y="55"/>
                    <a:pt x="378" y="0"/>
                  </a:cubicBezTo>
                  <a:cubicBezTo>
                    <a:pt x="0" y="173"/>
                    <a:pt x="175" y="556"/>
                    <a:pt x="954" y="4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4" name="Google Shape;12964;p6"/>
            <p:cNvSpPr/>
            <p:nvPr/>
          </p:nvSpPr>
          <p:spPr>
            <a:xfrm>
              <a:off x="5719368" y="3520439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4"/>
                  </a:moveTo>
                  <a:cubicBezTo>
                    <a:pt x="242" y="0"/>
                    <a:pt x="1" y="68"/>
                    <a:pt x="104" y="115"/>
                  </a:cubicBezTo>
                  <a:cubicBezTo>
                    <a:pt x="157" y="140"/>
                    <a:pt x="396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5" name="Google Shape;12965;p6"/>
            <p:cNvSpPr/>
            <p:nvPr/>
          </p:nvSpPr>
          <p:spPr>
            <a:xfrm>
              <a:off x="749886" y="3520439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4"/>
                  </a:moveTo>
                  <a:cubicBezTo>
                    <a:pt x="240" y="0"/>
                    <a:pt x="0" y="68"/>
                    <a:pt x="98" y="115"/>
                  </a:cubicBezTo>
                  <a:cubicBezTo>
                    <a:pt x="155" y="140"/>
                    <a:pt x="393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6" name="Google Shape;12966;p6"/>
            <p:cNvSpPr/>
            <p:nvPr/>
          </p:nvSpPr>
          <p:spPr>
            <a:xfrm>
              <a:off x="8799859" y="3518482"/>
              <a:ext cx="13777" cy="2680"/>
            </a:xfrm>
            <a:custGeom>
              <a:avLst/>
              <a:gdLst/>
              <a:ahLst/>
              <a:cxnLst/>
              <a:rect l="l" t="t" r="r" b="b"/>
              <a:pathLst>
                <a:path w="386" h="89" extrusionOk="0">
                  <a:moveTo>
                    <a:pt x="385" y="0"/>
                  </a:moveTo>
                  <a:cubicBezTo>
                    <a:pt x="235" y="21"/>
                    <a:pt x="3" y="1"/>
                    <a:pt x="0" y="89"/>
                  </a:cubicBezTo>
                  <a:cubicBezTo>
                    <a:pt x="149" y="69"/>
                    <a:pt x="379" y="88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7" name="Google Shape;12967;p6"/>
            <p:cNvSpPr/>
            <p:nvPr/>
          </p:nvSpPr>
          <p:spPr>
            <a:xfrm>
              <a:off x="6459581" y="3496684"/>
              <a:ext cx="52754" cy="24479"/>
            </a:xfrm>
            <a:custGeom>
              <a:avLst/>
              <a:gdLst/>
              <a:ahLst/>
              <a:cxnLst/>
              <a:rect l="l" t="t" r="r" b="b"/>
              <a:pathLst>
                <a:path w="1478" h="813" extrusionOk="0">
                  <a:moveTo>
                    <a:pt x="1" y="813"/>
                  </a:moveTo>
                  <a:cubicBezTo>
                    <a:pt x="1477" y="681"/>
                    <a:pt x="31" y="1"/>
                    <a:pt x="1" y="8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8" name="Google Shape;12968;p6"/>
            <p:cNvSpPr/>
            <p:nvPr/>
          </p:nvSpPr>
          <p:spPr>
            <a:xfrm>
              <a:off x="729291" y="3517730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1" y="25"/>
                  </a:moveTo>
                  <a:cubicBezTo>
                    <a:pt x="242" y="0"/>
                    <a:pt x="0" y="68"/>
                    <a:pt x="99" y="114"/>
                  </a:cubicBezTo>
                  <a:cubicBezTo>
                    <a:pt x="153" y="140"/>
                    <a:pt x="392" y="71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9" name="Google Shape;12969;p6"/>
            <p:cNvSpPr/>
            <p:nvPr/>
          </p:nvSpPr>
          <p:spPr>
            <a:xfrm>
              <a:off x="3272656" y="3509901"/>
              <a:ext cx="7031" cy="6173"/>
            </a:xfrm>
            <a:custGeom>
              <a:avLst/>
              <a:gdLst/>
              <a:ahLst/>
              <a:cxnLst/>
              <a:rect l="l" t="t" r="r" b="b"/>
              <a:pathLst>
                <a:path w="197" h="205" extrusionOk="0">
                  <a:moveTo>
                    <a:pt x="195" y="102"/>
                  </a:moveTo>
                  <a:cubicBezTo>
                    <a:pt x="197" y="53"/>
                    <a:pt x="40" y="1"/>
                    <a:pt x="2" y="102"/>
                  </a:cubicBezTo>
                  <a:cubicBezTo>
                    <a:pt x="1" y="155"/>
                    <a:pt x="159" y="204"/>
                    <a:pt x="195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0" name="Google Shape;12970;p6"/>
            <p:cNvSpPr/>
            <p:nvPr/>
          </p:nvSpPr>
          <p:spPr>
            <a:xfrm>
              <a:off x="7017123" y="3504753"/>
              <a:ext cx="22558" cy="8250"/>
            </a:xfrm>
            <a:custGeom>
              <a:avLst/>
              <a:gdLst/>
              <a:ahLst/>
              <a:cxnLst/>
              <a:rect l="l" t="t" r="r" b="b"/>
              <a:pathLst>
                <a:path w="632" h="274" extrusionOk="0">
                  <a:moveTo>
                    <a:pt x="577" y="1"/>
                  </a:moveTo>
                  <a:lnTo>
                    <a:pt x="1" y="1"/>
                  </a:lnTo>
                  <a:lnTo>
                    <a:pt x="1" y="273"/>
                  </a:lnTo>
                  <a:lnTo>
                    <a:pt x="386" y="273"/>
                  </a:lnTo>
                  <a:cubicBezTo>
                    <a:pt x="396" y="157"/>
                    <a:pt x="631" y="147"/>
                    <a:pt x="5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1" name="Google Shape;12971;p6"/>
            <p:cNvSpPr/>
            <p:nvPr/>
          </p:nvSpPr>
          <p:spPr>
            <a:xfrm>
              <a:off x="6700465" y="3504753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9" y="92"/>
                  </a:moveTo>
                  <a:cubicBezTo>
                    <a:pt x="386" y="93"/>
                    <a:pt x="349" y="19"/>
                    <a:pt x="192" y="1"/>
                  </a:cubicBezTo>
                  <a:cubicBezTo>
                    <a:pt x="192" y="92"/>
                    <a:pt x="37" y="108"/>
                    <a:pt x="1" y="183"/>
                  </a:cubicBezTo>
                  <a:cubicBezTo>
                    <a:pt x="192" y="183"/>
                    <a:pt x="230" y="256"/>
                    <a:pt x="386" y="273"/>
                  </a:cubicBezTo>
                  <a:cubicBezTo>
                    <a:pt x="386" y="183"/>
                    <a:pt x="542" y="165"/>
                    <a:pt x="579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2" name="Google Shape;12972;p6"/>
            <p:cNvSpPr/>
            <p:nvPr/>
          </p:nvSpPr>
          <p:spPr>
            <a:xfrm>
              <a:off x="3668300" y="3509480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3" y="26"/>
                  </a:moveTo>
                  <a:cubicBezTo>
                    <a:pt x="240" y="0"/>
                    <a:pt x="1" y="71"/>
                    <a:pt x="102" y="116"/>
                  </a:cubicBezTo>
                  <a:cubicBezTo>
                    <a:pt x="153" y="140"/>
                    <a:pt x="395" y="72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3" name="Google Shape;12973;p6"/>
            <p:cNvSpPr/>
            <p:nvPr/>
          </p:nvSpPr>
          <p:spPr>
            <a:xfrm>
              <a:off x="2267753" y="3507162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4" y="103"/>
                  </a:moveTo>
                  <a:cubicBezTo>
                    <a:pt x="195" y="52"/>
                    <a:pt x="39" y="0"/>
                    <a:pt x="2" y="103"/>
                  </a:cubicBezTo>
                  <a:cubicBezTo>
                    <a:pt x="1" y="154"/>
                    <a:pt x="156" y="205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4" name="Google Shape;12974;p6"/>
            <p:cNvSpPr/>
            <p:nvPr/>
          </p:nvSpPr>
          <p:spPr>
            <a:xfrm>
              <a:off x="8169898" y="350677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0" y="0"/>
                    <a:pt x="1" y="69"/>
                    <a:pt x="101" y="116"/>
                  </a:cubicBezTo>
                  <a:cubicBezTo>
                    <a:pt x="154" y="141"/>
                    <a:pt x="392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5" name="Google Shape;12975;p6"/>
            <p:cNvSpPr/>
            <p:nvPr/>
          </p:nvSpPr>
          <p:spPr>
            <a:xfrm>
              <a:off x="330042" y="350677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4" y="25"/>
                  </a:moveTo>
                  <a:cubicBezTo>
                    <a:pt x="241" y="0"/>
                    <a:pt x="1" y="69"/>
                    <a:pt x="100" y="116"/>
                  </a:cubicBezTo>
                  <a:cubicBezTo>
                    <a:pt x="153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6" name="Google Shape;12976;p6"/>
            <p:cNvSpPr/>
            <p:nvPr/>
          </p:nvSpPr>
          <p:spPr>
            <a:xfrm>
              <a:off x="6855189" y="350400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4" y="26"/>
                  </a:moveTo>
                  <a:cubicBezTo>
                    <a:pt x="241" y="1"/>
                    <a:pt x="1" y="70"/>
                    <a:pt x="101" y="117"/>
                  </a:cubicBezTo>
                  <a:cubicBezTo>
                    <a:pt x="153" y="142"/>
                    <a:pt x="392" y="72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7" name="Google Shape;12977;p6"/>
            <p:cNvSpPr/>
            <p:nvPr/>
          </p:nvSpPr>
          <p:spPr>
            <a:xfrm>
              <a:off x="6593925" y="3498912"/>
              <a:ext cx="23914" cy="5871"/>
            </a:xfrm>
            <a:custGeom>
              <a:avLst/>
              <a:gdLst/>
              <a:ahLst/>
              <a:cxnLst/>
              <a:rect l="l" t="t" r="r" b="b"/>
              <a:pathLst>
                <a:path w="670" h="195" extrusionOk="0">
                  <a:moveTo>
                    <a:pt x="477" y="195"/>
                  </a:moveTo>
                  <a:cubicBezTo>
                    <a:pt x="477" y="103"/>
                    <a:pt x="633" y="86"/>
                    <a:pt x="670" y="13"/>
                  </a:cubicBezTo>
                  <a:cubicBezTo>
                    <a:pt x="370" y="21"/>
                    <a:pt x="0" y="0"/>
                    <a:pt x="92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8" name="Google Shape;12978;p6"/>
            <p:cNvSpPr/>
            <p:nvPr/>
          </p:nvSpPr>
          <p:spPr>
            <a:xfrm>
              <a:off x="6080926" y="3496172"/>
              <a:ext cx="6996" cy="6263"/>
            </a:xfrm>
            <a:custGeom>
              <a:avLst/>
              <a:gdLst/>
              <a:ahLst/>
              <a:cxnLst/>
              <a:rect l="l" t="t" r="r" b="b"/>
              <a:pathLst>
                <a:path w="196" h="208" extrusionOk="0">
                  <a:moveTo>
                    <a:pt x="195" y="104"/>
                  </a:moveTo>
                  <a:cubicBezTo>
                    <a:pt x="196" y="53"/>
                    <a:pt x="39" y="1"/>
                    <a:pt x="4" y="104"/>
                  </a:cubicBezTo>
                  <a:cubicBezTo>
                    <a:pt x="0" y="155"/>
                    <a:pt x="157" y="207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9" name="Google Shape;12979;p6"/>
            <p:cNvSpPr/>
            <p:nvPr/>
          </p:nvSpPr>
          <p:spPr>
            <a:xfrm>
              <a:off x="5578492" y="3493824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0" name="Google Shape;12980;p6"/>
            <p:cNvSpPr/>
            <p:nvPr/>
          </p:nvSpPr>
          <p:spPr>
            <a:xfrm>
              <a:off x="2188517" y="3495781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98" y="117"/>
                  </a:moveTo>
                  <a:cubicBezTo>
                    <a:pt x="152" y="142"/>
                    <a:pt x="391" y="73"/>
                    <a:pt x="290" y="26"/>
                  </a:cubicBezTo>
                  <a:cubicBezTo>
                    <a:pt x="238" y="1"/>
                    <a:pt x="1" y="70"/>
                    <a:pt x="98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1" name="Google Shape;12981;p6"/>
            <p:cNvSpPr/>
            <p:nvPr/>
          </p:nvSpPr>
          <p:spPr>
            <a:xfrm>
              <a:off x="614899" y="3491084"/>
              <a:ext cx="21594" cy="6474"/>
            </a:xfrm>
            <a:custGeom>
              <a:avLst/>
              <a:gdLst/>
              <a:ahLst/>
              <a:cxnLst/>
              <a:rect l="l" t="t" r="r" b="b"/>
              <a:pathLst>
                <a:path w="605" h="215" extrusionOk="0">
                  <a:moveTo>
                    <a:pt x="605" y="182"/>
                  </a:moveTo>
                  <a:lnTo>
                    <a:pt x="605" y="0"/>
                  </a:lnTo>
                  <a:lnTo>
                    <a:pt x="27" y="0"/>
                  </a:lnTo>
                  <a:cubicBezTo>
                    <a:pt x="0" y="163"/>
                    <a:pt x="217" y="214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2" name="Google Shape;12982;p6"/>
            <p:cNvSpPr/>
            <p:nvPr/>
          </p:nvSpPr>
          <p:spPr>
            <a:xfrm>
              <a:off x="5279002" y="3487651"/>
              <a:ext cx="13920" cy="4246"/>
            </a:xfrm>
            <a:custGeom>
              <a:avLst/>
              <a:gdLst/>
              <a:ahLst/>
              <a:cxnLst/>
              <a:rect l="l" t="t" r="r" b="b"/>
              <a:pathLst>
                <a:path w="390" h="141" extrusionOk="0">
                  <a:moveTo>
                    <a:pt x="291" y="25"/>
                  </a:moveTo>
                  <a:cubicBezTo>
                    <a:pt x="238" y="1"/>
                    <a:pt x="1" y="69"/>
                    <a:pt x="100" y="117"/>
                  </a:cubicBezTo>
                  <a:cubicBezTo>
                    <a:pt x="152" y="140"/>
                    <a:pt x="390" y="70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3" name="Google Shape;12983;p6"/>
            <p:cNvSpPr/>
            <p:nvPr/>
          </p:nvSpPr>
          <p:spPr>
            <a:xfrm>
              <a:off x="2031009" y="3483105"/>
              <a:ext cx="34086" cy="8792"/>
            </a:xfrm>
            <a:custGeom>
              <a:avLst/>
              <a:gdLst/>
              <a:ahLst/>
              <a:cxnLst/>
              <a:rect l="l" t="t" r="r" b="b"/>
              <a:pathLst>
                <a:path w="955" h="292" extrusionOk="0">
                  <a:moveTo>
                    <a:pt x="76" y="176"/>
                  </a:moveTo>
                  <a:cubicBezTo>
                    <a:pt x="323" y="180"/>
                    <a:pt x="346" y="291"/>
                    <a:pt x="655" y="268"/>
                  </a:cubicBezTo>
                  <a:cubicBezTo>
                    <a:pt x="954" y="43"/>
                    <a:pt x="0" y="0"/>
                    <a:pt x="76" y="1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4" name="Google Shape;12984;p6"/>
            <p:cNvSpPr/>
            <p:nvPr/>
          </p:nvSpPr>
          <p:spPr>
            <a:xfrm>
              <a:off x="4728348" y="348482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1" y="119"/>
                  </a:moveTo>
                  <a:cubicBezTo>
                    <a:pt x="154" y="143"/>
                    <a:pt x="394" y="75"/>
                    <a:pt x="293" y="28"/>
                  </a:cubicBezTo>
                  <a:cubicBezTo>
                    <a:pt x="241" y="1"/>
                    <a:pt x="1" y="71"/>
                    <a:pt x="101" y="11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5" name="Google Shape;12985;p6"/>
            <p:cNvSpPr/>
            <p:nvPr/>
          </p:nvSpPr>
          <p:spPr>
            <a:xfrm>
              <a:off x="4105561" y="3482352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3" y="201"/>
                    <a:pt x="338" y="224"/>
                    <a:pt x="385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6" name="Google Shape;12986;p6"/>
            <p:cNvSpPr/>
            <p:nvPr/>
          </p:nvSpPr>
          <p:spPr>
            <a:xfrm>
              <a:off x="1283479" y="3482864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0"/>
                  </a:moveTo>
                  <a:cubicBezTo>
                    <a:pt x="235" y="21"/>
                    <a:pt x="4" y="3"/>
                    <a:pt x="0" y="90"/>
                  </a:cubicBezTo>
                  <a:cubicBezTo>
                    <a:pt x="151" y="74"/>
                    <a:pt x="380" y="89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7" name="Google Shape;12987;p6"/>
            <p:cNvSpPr/>
            <p:nvPr/>
          </p:nvSpPr>
          <p:spPr>
            <a:xfrm>
              <a:off x="762021" y="3474735"/>
              <a:ext cx="27198" cy="10960"/>
            </a:xfrm>
            <a:custGeom>
              <a:avLst/>
              <a:gdLst/>
              <a:ahLst/>
              <a:cxnLst/>
              <a:rect l="l" t="t" r="r" b="b"/>
              <a:pathLst>
                <a:path w="762" h="364" extrusionOk="0">
                  <a:moveTo>
                    <a:pt x="533" y="363"/>
                  </a:moveTo>
                  <a:cubicBezTo>
                    <a:pt x="650" y="358"/>
                    <a:pt x="762" y="350"/>
                    <a:pt x="724" y="273"/>
                  </a:cubicBezTo>
                  <a:cubicBezTo>
                    <a:pt x="408" y="269"/>
                    <a:pt x="618" y="20"/>
                    <a:pt x="339" y="0"/>
                  </a:cubicBezTo>
                  <a:cubicBezTo>
                    <a:pt x="1" y="186"/>
                    <a:pt x="480" y="178"/>
                    <a:pt x="144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8" name="Google Shape;12988;p6"/>
            <p:cNvSpPr/>
            <p:nvPr/>
          </p:nvSpPr>
          <p:spPr>
            <a:xfrm>
              <a:off x="4511592" y="3476722"/>
              <a:ext cx="13920" cy="7437"/>
            </a:xfrm>
            <a:custGeom>
              <a:avLst/>
              <a:gdLst/>
              <a:ahLst/>
              <a:cxnLst/>
              <a:rect l="l" t="t" r="r" b="b"/>
              <a:pathLst>
                <a:path w="390" h="247" extrusionOk="0">
                  <a:moveTo>
                    <a:pt x="389" y="116"/>
                  </a:moveTo>
                  <a:cubicBezTo>
                    <a:pt x="384" y="22"/>
                    <a:pt x="50" y="1"/>
                    <a:pt x="0" y="116"/>
                  </a:cubicBezTo>
                  <a:cubicBezTo>
                    <a:pt x="220" y="105"/>
                    <a:pt x="303" y="246"/>
                    <a:pt x="38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9" name="Google Shape;12989;p6"/>
            <p:cNvSpPr/>
            <p:nvPr/>
          </p:nvSpPr>
          <p:spPr>
            <a:xfrm>
              <a:off x="874486" y="3471935"/>
              <a:ext cx="25592" cy="10960"/>
            </a:xfrm>
            <a:custGeom>
              <a:avLst/>
              <a:gdLst/>
              <a:ahLst/>
              <a:cxnLst/>
              <a:rect l="l" t="t" r="r" b="b"/>
              <a:pathLst>
                <a:path w="717" h="364" extrusionOk="0">
                  <a:moveTo>
                    <a:pt x="83" y="363"/>
                  </a:moveTo>
                  <a:lnTo>
                    <a:pt x="660" y="363"/>
                  </a:lnTo>
                  <a:cubicBezTo>
                    <a:pt x="716" y="157"/>
                    <a:pt x="614" y="21"/>
                    <a:pt x="275" y="1"/>
                  </a:cubicBezTo>
                  <a:cubicBezTo>
                    <a:pt x="215" y="125"/>
                    <a:pt x="1" y="173"/>
                    <a:pt x="83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0" name="Google Shape;12990;p6"/>
            <p:cNvSpPr/>
            <p:nvPr/>
          </p:nvSpPr>
          <p:spPr>
            <a:xfrm>
              <a:off x="4619595" y="3466816"/>
              <a:ext cx="36621" cy="18006"/>
            </a:xfrm>
            <a:custGeom>
              <a:avLst/>
              <a:gdLst/>
              <a:ahLst/>
              <a:cxnLst/>
              <a:rect l="l" t="t" r="r" b="b"/>
              <a:pathLst>
                <a:path w="1026" h="598" extrusionOk="0">
                  <a:moveTo>
                    <a:pt x="1026" y="171"/>
                  </a:moveTo>
                  <a:cubicBezTo>
                    <a:pt x="411" y="224"/>
                    <a:pt x="429" y="1"/>
                    <a:pt x="61" y="171"/>
                  </a:cubicBezTo>
                  <a:cubicBezTo>
                    <a:pt x="0" y="597"/>
                    <a:pt x="953" y="413"/>
                    <a:pt x="1026" y="1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1" name="Google Shape;12991;p6"/>
            <p:cNvSpPr/>
            <p:nvPr/>
          </p:nvSpPr>
          <p:spPr>
            <a:xfrm>
              <a:off x="1214593" y="3474343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3"/>
                  </a:moveTo>
                  <a:cubicBezTo>
                    <a:pt x="197" y="54"/>
                    <a:pt x="39" y="0"/>
                    <a:pt x="1" y="103"/>
                  </a:cubicBezTo>
                  <a:cubicBezTo>
                    <a:pt x="1" y="152"/>
                    <a:pt x="159" y="206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2" name="Google Shape;12992;p6"/>
            <p:cNvSpPr/>
            <p:nvPr/>
          </p:nvSpPr>
          <p:spPr>
            <a:xfrm>
              <a:off x="5826301" y="3469225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0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3" name="Google Shape;12993;p6"/>
            <p:cNvSpPr/>
            <p:nvPr/>
          </p:nvSpPr>
          <p:spPr>
            <a:xfrm>
              <a:off x="4717177" y="3469255"/>
              <a:ext cx="14812" cy="9485"/>
            </a:xfrm>
            <a:custGeom>
              <a:avLst/>
              <a:gdLst/>
              <a:ahLst/>
              <a:cxnLst/>
              <a:rect l="l" t="t" r="r" b="b"/>
              <a:pathLst>
                <a:path w="415" h="315" extrusionOk="0">
                  <a:moveTo>
                    <a:pt x="414" y="272"/>
                  </a:moveTo>
                  <a:lnTo>
                    <a:pt x="414" y="91"/>
                  </a:lnTo>
                  <a:cubicBezTo>
                    <a:pt x="219" y="91"/>
                    <a:pt x="185" y="18"/>
                    <a:pt x="27" y="1"/>
                  </a:cubicBezTo>
                  <a:cubicBezTo>
                    <a:pt x="46" y="143"/>
                    <a:pt x="1" y="314"/>
                    <a:pt x="414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4" name="Google Shape;12994;p6"/>
            <p:cNvSpPr/>
            <p:nvPr/>
          </p:nvSpPr>
          <p:spPr>
            <a:xfrm>
              <a:off x="860066" y="3471182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4" y="26"/>
                  </a:moveTo>
                  <a:cubicBezTo>
                    <a:pt x="240" y="1"/>
                    <a:pt x="0" y="70"/>
                    <a:pt x="98" y="117"/>
                  </a:cubicBezTo>
                  <a:cubicBezTo>
                    <a:pt x="154" y="143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5" name="Google Shape;12995;p6"/>
            <p:cNvSpPr/>
            <p:nvPr/>
          </p:nvSpPr>
          <p:spPr>
            <a:xfrm>
              <a:off x="8834195" y="3465883"/>
              <a:ext cx="13884" cy="6835"/>
            </a:xfrm>
            <a:custGeom>
              <a:avLst/>
              <a:gdLst/>
              <a:ahLst/>
              <a:cxnLst/>
              <a:rect l="l" t="t" r="r" b="b"/>
              <a:pathLst>
                <a:path w="389" h="227" extrusionOk="0">
                  <a:moveTo>
                    <a:pt x="388" y="111"/>
                  </a:moveTo>
                  <a:cubicBezTo>
                    <a:pt x="346" y="1"/>
                    <a:pt x="173" y="57"/>
                    <a:pt x="0" y="111"/>
                  </a:cubicBezTo>
                  <a:cubicBezTo>
                    <a:pt x="6" y="203"/>
                    <a:pt x="337" y="226"/>
                    <a:pt x="388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6" name="Google Shape;12996;p6"/>
            <p:cNvSpPr/>
            <p:nvPr/>
          </p:nvSpPr>
          <p:spPr>
            <a:xfrm>
              <a:off x="9050916" y="3462962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2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2" y="143"/>
                    <a:pt x="394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7" name="Google Shape;12997;p6"/>
            <p:cNvSpPr/>
            <p:nvPr/>
          </p:nvSpPr>
          <p:spPr>
            <a:xfrm>
              <a:off x="8968289" y="3462962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5" y="26"/>
                  </a:moveTo>
                  <a:cubicBezTo>
                    <a:pt x="242" y="1"/>
                    <a:pt x="0" y="70"/>
                    <a:pt x="103" y="117"/>
                  </a:cubicBezTo>
                  <a:cubicBezTo>
                    <a:pt x="155" y="143"/>
                    <a:pt x="393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8" name="Google Shape;12998;p6"/>
            <p:cNvSpPr/>
            <p:nvPr/>
          </p:nvSpPr>
          <p:spPr>
            <a:xfrm>
              <a:off x="8625790" y="3451973"/>
              <a:ext cx="22665" cy="11773"/>
            </a:xfrm>
            <a:custGeom>
              <a:avLst/>
              <a:gdLst/>
              <a:ahLst/>
              <a:cxnLst/>
              <a:rect l="l" t="t" r="r" b="b"/>
              <a:pathLst>
                <a:path w="635" h="391" extrusionOk="0">
                  <a:moveTo>
                    <a:pt x="635" y="391"/>
                  </a:moveTo>
                  <a:lnTo>
                    <a:pt x="635" y="28"/>
                  </a:lnTo>
                  <a:cubicBezTo>
                    <a:pt x="125" y="0"/>
                    <a:pt x="1" y="154"/>
                    <a:pt x="54" y="3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9" name="Google Shape;12999;p6"/>
            <p:cNvSpPr/>
            <p:nvPr/>
          </p:nvSpPr>
          <p:spPr>
            <a:xfrm>
              <a:off x="1768602" y="346025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6"/>
                  </a:moveTo>
                  <a:cubicBezTo>
                    <a:pt x="239" y="1"/>
                    <a:pt x="1" y="70"/>
                    <a:pt x="100" y="117"/>
                  </a:cubicBezTo>
                  <a:cubicBezTo>
                    <a:pt x="153" y="142"/>
                    <a:pt x="395" y="74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0" name="Google Shape;13000;p6"/>
            <p:cNvSpPr/>
            <p:nvPr/>
          </p:nvSpPr>
          <p:spPr>
            <a:xfrm>
              <a:off x="1744689" y="3447366"/>
              <a:ext cx="22986" cy="13670"/>
            </a:xfrm>
            <a:custGeom>
              <a:avLst/>
              <a:gdLst/>
              <a:ahLst/>
              <a:cxnLst/>
              <a:rect l="l" t="t" r="r" b="b"/>
              <a:pathLst>
                <a:path w="644" h="454" extrusionOk="0">
                  <a:moveTo>
                    <a:pt x="1" y="91"/>
                  </a:moveTo>
                  <a:lnTo>
                    <a:pt x="1" y="454"/>
                  </a:lnTo>
                  <a:lnTo>
                    <a:pt x="578" y="454"/>
                  </a:lnTo>
                  <a:cubicBezTo>
                    <a:pt x="629" y="217"/>
                    <a:pt x="643" y="1"/>
                    <a:pt x="1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1" name="Google Shape;13001;p6"/>
            <p:cNvSpPr/>
            <p:nvPr/>
          </p:nvSpPr>
          <p:spPr>
            <a:xfrm>
              <a:off x="8118324" y="3447366"/>
              <a:ext cx="26948" cy="13038"/>
            </a:xfrm>
            <a:custGeom>
              <a:avLst/>
              <a:gdLst/>
              <a:ahLst/>
              <a:cxnLst/>
              <a:rect l="l" t="t" r="r" b="b"/>
              <a:pathLst>
                <a:path w="755" h="433" extrusionOk="0">
                  <a:moveTo>
                    <a:pt x="194" y="1"/>
                  </a:moveTo>
                  <a:cubicBezTo>
                    <a:pt x="212" y="159"/>
                    <a:pt x="154" y="283"/>
                    <a:pt x="1" y="362"/>
                  </a:cubicBezTo>
                  <a:cubicBezTo>
                    <a:pt x="660" y="433"/>
                    <a:pt x="754" y="16"/>
                    <a:pt x="1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2" name="Google Shape;13002;p6"/>
            <p:cNvSpPr/>
            <p:nvPr/>
          </p:nvSpPr>
          <p:spPr>
            <a:xfrm>
              <a:off x="3905901" y="3452123"/>
              <a:ext cx="13777" cy="7467"/>
            </a:xfrm>
            <a:custGeom>
              <a:avLst/>
              <a:gdLst/>
              <a:ahLst/>
              <a:cxnLst/>
              <a:rect l="l" t="t" r="r" b="b"/>
              <a:pathLst>
                <a:path w="386" h="248" extrusionOk="0">
                  <a:moveTo>
                    <a:pt x="386" y="113"/>
                  </a:moveTo>
                  <a:cubicBezTo>
                    <a:pt x="383" y="22"/>
                    <a:pt x="49" y="1"/>
                    <a:pt x="1" y="113"/>
                  </a:cubicBezTo>
                  <a:cubicBezTo>
                    <a:pt x="216" y="105"/>
                    <a:pt x="304" y="247"/>
                    <a:pt x="386" y="1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3" name="Google Shape;13003;p6"/>
            <p:cNvSpPr/>
            <p:nvPr/>
          </p:nvSpPr>
          <p:spPr>
            <a:xfrm>
              <a:off x="1541388" y="345480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5" y="24"/>
                  </a:moveTo>
                  <a:cubicBezTo>
                    <a:pt x="242" y="0"/>
                    <a:pt x="0" y="68"/>
                    <a:pt x="102" y="115"/>
                  </a:cubicBezTo>
                  <a:cubicBezTo>
                    <a:pt x="157" y="141"/>
                    <a:pt x="395" y="72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4" name="Google Shape;13004;p6"/>
            <p:cNvSpPr/>
            <p:nvPr/>
          </p:nvSpPr>
          <p:spPr>
            <a:xfrm>
              <a:off x="560719" y="3452454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5" y="102"/>
                  </a:moveTo>
                  <a:cubicBezTo>
                    <a:pt x="195" y="54"/>
                    <a:pt x="34" y="0"/>
                    <a:pt x="0" y="102"/>
                  </a:cubicBezTo>
                  <a:cubicBezTo>
                    <a:pt x="0" y="154"/>
                    <a:pt x="158" y="206"/>
                    <a:pt x="195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5" name="Google Shape;13005;p6"/>
            <p:cNvSpPr/>
            <p:nvPr/>
          </p:nvSpPr>
          <p:spPr>
            <a:xfrm>
              <a:off x="271615" y="3449233"/>
              <a:ext cx="27662" cy="9966"/>
            </a:xfrm>
            <a:custGeom>
              <a:avLst/>
              <a:gdLst/>
              <a:ahLst/>
              <a:cxnLst/>
              <a:rect l="l" t="t" r="r" b="b"/>
              <a:pathLst>
                <a:path w="775" h="331" extrusionOk="0">
                  <a:moveTo>
                    <a:pt x="775" y="120"/>
                  </a:moveTo>
                  <a:cubicBezTo>
                    <a:pt x="515" y="0"/>
                    <a:pt x="54" y="0"/>
                    <a:pt x="1" y="209"/>
                  </a:cubicBezTo>
                  <a:cubicBezTo>
                    <a:pt x="257" y="329"/>
                    <a:pt x="719" y="330"/>
                    <a:pt x="775" y="12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6" name="Google Shape;13006;p6"/>
            <p:cNvSpPr/>
            <p:nvPr/>
          </p:nvSpPr>
          <p:spPr>
            <a:xfrm>
              <a:off x="4135935" y="3438966"/>
              <a:ext cx="37120" cy="16561"/>
            </a:xfrm>
            <a:custGeom>
              <a:avLst/>
              <a:gdLst/>
              <a:ahLst/>
              <a:cxnLst/>
              <a:rect l="l" t="t" r="r" b="b"/>
              <a:pathLst>
                <a:path w="1040" h="550" extrusionOk="0">
                  <a:moveTo>
                    <a:pt x="884" y="550"/>
                  </a:moveTo>
                  <a:cubicBezTo>
                    <a:pt x="1039" y="0"/>
                    <a:pt x="0" y="490"/>
                    <a:pt x="884" y="5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7" name="Google Shape;13007;p6"/>
            <p:cNvSpPr/>
            <p:nvPr/>
          </p:nvSpPr>
          <p:spPr>
            <a:xfrm>
              <a:off x="860887" y="3447487"/>
              <a:ext cx="34086" cy="8852"/>
            </a:xfrm>
            <a:custGeom>
              <a:avLst/>
              <a:gdLst/>
              <a:ahLst/>
              <a:cxnLst/>
              <a:rect l="l" t="t" r="r" b="b"/>
              <a:pathLst>
                <a:path w="955" h="294" extrusionOk="0">
                  <a:moveTo>
                    <a:pt x="75" y="178"/>
                  </a:moveTo>
                  <a:cubicBezTo>
                    <a:pt x="322" y="182"/>
                    <a:pt x="344" y="293"/>
                    <a:pt x="656" y="267"/>
                  </a:cubicBezTo>
                  <a:cubicBezTo>
                    <a:pt x="955" y="45"/>
                    <a:pt x="1" y="1"/>
                    <a:pt x="75" y="17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8" name="Google Shape;13008;p6"/>
            <p:cNvSpPr/>
            <p:nvPr/>
          </p:nvSpPr>
          <p:spPr>
            <a:xfrm>
              <a:off x="6958482" y="3449323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3" y="26"/>
                  </a:moveTo>
                  <a:cubicBezTo>
                    <a:pt x="239" y="1"/>
                    <a:pt x="1" y="69"/>
                    <a:pt x="97" y="117"/>
                  </a:cubicBezTo>
                  <a:cubicBezTo>
                    <a:pt x="153" y="141"/>
                    <a:pt x="391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9" name="Google Shape;13009;p6"/>
            <p:cNvSpPr/>
            <p:nvPr/>
          </p:nvSpPr>
          <p:spPr>
            <a:xfrm>
              <a:off x="5981739" y="3441856"/>
              <a:ext cx="25556" cy="11020"/>
            </a:xfrm>
            <a:custGeom>
              <a:avLst/>
              <a:gdLst/>
              <a:ahLst/>
              <a:cxnLst/>
              <a:rect l="l" t="t" r="r" b="b"/>
              <a:pathLst>
                <a:path w="716" h="366" extrusionOk="0">
                  <a:moveTo>
                    <a:pt x="662" y="365"/>
                  </a:moveTo>
                  <a:cubicBezTo>
                    <a:pt x="715" y="158"/>
                    <a:pt x="612" y="22"/>
                    <a:pt x="277" y="1"/>
                  </a:cubicBezTo>
                  <a:cubicBezTo>
                    <a:pt x="214" y="124"/>
                    <a:pt x="0" y="176"/>
                    <a:pt x="84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0" name="Google Shape;13010;p6"/>
            <p:cNvSpPr/>
            <p:nvPr/>
          </p:nvSpPr>
          <p:spPr>
            <a:xfrm>
              <a:off x="2912347" y="3438183"/>
              <a:ext cx="39726" cy="15778"/>
            </a:xfrm>
            <a:custGeom>
              <a:avLst/>
              <a:gdLst/>
              <a:ahLst/>
              <a:cxnLst/>
              <a:rect l="l" t="t" r="r" b="b"/>
              <a:pathLst>
                <a:path w="1113" h="524" extrusionOk="0">
                  <a:moveTo>
                    <a:pt x="648" y="306"/>
                  </a:moveTo>
                  <a:cubicBezTo>
                    <a:pt x="1112" y="0"/>
                    <a:pt x="0" y="524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1" name="Google Shape;13011;p6"/>
            <p:cNvSpPr/>
            <p:nvPr/>
          </p:nvSpPr>
          <p:spPr>
            <a:xfrm>
              <a:off x="2177345" y="3439146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1" y="274"/>
                  </a:moveTo>
                  <a:lnTo>
                    <a:pt x="411" y="92"/>
                  </a:lnTo>
                  <a:cubicBezTo>
                    <a:pt x="218" y="92"/>
                    <a:pt x="182" y="19"/>
                    <a:pt x="26" y="1"/>
                  </a:cubicBezTo>
                  <a:cubicBezTo>
                    <a:pt x="46" y="143"/>
                    <a:pt x="0" y="315"/>
                    <a:pt x="411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2" name="Google Shape;13012;p6"/>
            <p:cNvSpPr/>
            <p:nvPr/>
          </p:nvSpPr>
          <p:spPr>
            <a:xfrm>
              <a:off x="1909763" y="3444626"/>
              <a:ext cx="13920" cy="2770"/>
            </a:xfrm>
            <a:custGeom>
              <a:avLst/>
              <a:gdLst/>
              <a:ahLst/>
              <a:cxnLst/>
              <a:rect l="l" t="t" r="r" b="b"/>
              <a:pathLst>
                <a:path w="390" h="92" extrusionOk="0">
                  <a:moveTo>
                    <a:pt x="390" y="0"/>
                  </a:moveTo>
                  <a:cubicBezTo>
                    <a:pt x="240" y="20"/>
                    <a:pt x="6" y="2"/>
                    <a:pt x="1" y="92"/>
                  </a:cubicBezTo>
                  <a:cubicBezTo>
                    <a:pt x="153" y="72"/>
                    <a:pt x="384" y="88"/>
                    <a:pt x="3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3" name="Google Shape;13013;p6"/>
            <p:cNvSpPr/>
            <p:nvPr/>
          </p:nvSpPr>
          <p:spPr>
            <a:xfrm>
              <a:off x="3998736" y="344113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1" y="26"/>
                  </a:moveTo>
                  <a:cubicBezTo>
                    <a:pt x="242" y="0"/>
                    <a:pt x="0" y="69"/>
                    <a:pt x="99" y="118"/>
                  </a:cubicBezTo>
                  <a:cubicBezTo>
                    <a:pt x="153" y="142"/>
                    <a:pt x="392" y="72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4" name="Google Shape;13014;p6"/>
            <p:cNvSpPr/>
            <p:nvPr/>
          </p:nvSpPr>
          <p:spPr>
            <a:xfrm>
              <a:off x="804994" y="344113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1" y="26"/>
                  </a:moveTo>
                  <a:cubicBezTo>
                    <a:pt x="238" y="0"/>
                    <a:pt x="0" y="69"/>
                    <a:pt x="99" y="118"/>
                  </a:cubicBezTo>
                  <a:cubicBezTo>
                    <a:pt x="153" y="142"/>
                    <a:pt x="392" y="72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5" name="Google Shape;13015;p6"/>
            <p:cNvSpPr/>
            <p:nvPr/>
          </p:nvSpPr>
          <p:spPr>
            <a:xfrm>
              <a:off x="6982645" y="3436407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7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6" name="Google Shape;13016;p6"/>
            <p:cNvSpPr/>
            <p:nvPr/>
          </p:nvSpPr>
          <p:spPr>
            <a:xfrm>
              <a:off x="3155694" y="3433697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7" name="Google Shape;13017;p6"/>
            <p:cNvSpPr/>
            <p:nvPr/>
          </p:nvSpPr>
          <p:spPr>
            <a:xfrm>
              <a:off x="2086081" y="3431107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6" y="177"/>
                  </a:moveTo>
                  <a:cubicBezTo>
                    <a:pt x="321" y="182"/>
                    <a:pt x="341" y="293"/>
                    <a:pt x="654" y="268"/>
                  </a:cubicBezTo>
                  <a:cubicBezTo>
                    <a:pt x="954" y="45"/>
                    <a:pt x="0" y="0"/>
                    <a:pt x="76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8" name="Google Shape;13018;p6"/>
            <p:cNvSpPr/>
            <p:nvPr/>
          </p:nvSpPr>
          <p:spPr>
            <a:xfrm>
              <a:off x="3138455" y="3432914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0" y="26"/>
                  </a:moveTo>
                  <a:cubicBezTo>
                    <a:pt x="236" y="0"/>
                    <a:pt x="0" y="71"/>
                    <a:pt x="98" y="118"/>
                  </a:cubicBezTo>
                  <a:cubicBezTo>
                    <a:pt x="151" y="143"/>
                    <a:pt x="389" y="72"/>
                    <a:pt x="290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9" name="Google Shape;13019;p6"/>
            <p:cNvSpPr/>
            <p:nvPr/>
          </p:nvSpPr>
          <p:spPr>
            <a:xfrm>
              <a:off x="2226528" y="3433697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6" y="20"/>
                    <a:pt x="2" y="3"/>
                    <a:pt x="1" y="92"/>
                  </a:cubicBezTo>
                  <a:cubicBezTo>
                    <a:pt x="148" y="71"/>
                    <a:pt x="377" y="88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0" name="Google Shape;13020;p6"/>
            <p:cNvSpPr/>
            <p:nvPr/>
          </p:nvSpPr>
          <p:spPr>
            <a:xfrm>
              <a:off x="2081869" y="4100751"/>
              <a:ext cx="50648" cy="16440"/>
            </a:xfrm>
            <a:custGeom>
              <a:avLst/>
              <a:gdLst/>
              <a:ahLst/>
              <a:cxnLst/>
              <a:rect l="l" t="t" r="r" b="b"/>
              <a:pathLst>
                <a:path w="1419" h="546" extrusionOk="0">
                  <a:moveTo>
                    <a:pt x="194" y="545"/>
                  </a:moveTo>
                  <a:cubicBezTo>
                    <a:pt x="1418" y="479"/>
                    <a:pt x="207" y="1"/>
                    <a:pt x="1" y="274"/>
                  </a:cubicBezTo>
                  <a:cubicBezTo>
                    <a:pt x="228" y="289"/>
                    <a:pt x="209" y="419"/>
                    <a:pt x="194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1" name="Google Shape;13021;p6"/>
            <p:cNvSpPr/>
            <p:nvPr/>
          </p:nvSpPr>
          <p:spPr>
            <a:xfrm>
              <a:off x="8772305" y="3810957"/>
              <a:ext cx="34443" cy="10990"/>
            </a:xfrm>
            <a:custGeom>
              <a:avLst/>
              <a:gdLst/>
              <a:ahLst/>
              <a:cxnLst/>
              <a:rect l="l" t="t" r="r" b="b"/>
              <a:pathLst>
                <a:path w="965" h="365" extrusionOk="0">
                  <a:moveTo>
                    <a:pt x="964" y="365"/>
                  </a:moveTo>
                  <a:cubicBezTo>
                    <a:pt x="898" y="123"/>
                    <a:pt x="459" y="59"/>
                    <a:pt x="1" y="0"/>
                  </a:cubicBezTo>
                  <a:cubicBezTo>
                    <a:pt x="79" y="237"/>
                    <a:pt x="601" y="263"/>
                    <a:pt x="964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2" name="Google Shape;13022;p6"/>
            <p:cNvSpPr/>
            <p:nvPr/>
          </p:nvSpPr>
          <p:spPr>
            <a:xfrm>
              <a:off x="9095424" y="3584089"/>
              <a:ext cx="36728" cy="16290"/>
            </a:xfrm>
            <a:custGeom>
              <a:avLst/>
              <a:gdLst/>
              <a:ahLst/>
              <a:cxnLst/>
              <a:rect l="l" t="t" r="r" b="b"/>
              <a:pathLst>
                <a:path w="1029" h="541" extrusionOk="0">
                  <a:moveTo>
                    <a:pt x="204" y="454"/>
                  </a:moveTo>
                  <a:cubicBezTo>
                    <a:pt x="793" y="540"/>
                    <a:pt x="1029" y="9"/>
                    <a:pt x="780" y="1"/>
                  </a:cubicBezTo>
                  <a:cubicBezTo>
                    <a:pt x="610" y="160"/>
                    <a:pt x="0" y="115"/>
                    <a:pt x="204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3" name="Google Shape;13023;p6"/>
            <p:cNvSpPr/>
            <p:nvPr/>
          </p:nvSpPr>
          <p:spPr>
            <a:xfrm>
              <a:off x="835332" y="3511678"/>
              <a:ext cx="35193" cy="10087"/>
            </a:xfrm>
            <a:custGeom>
              <a:avLst/>
              <a:gdLst/>
              <a:ahLst/>
              <a:cxnLst/>
              <a:rect l="l" t="t" r="r" b="b"/>
              <a:pathLst>
                <a:path w="986" h="335" extrusionOk="0">
                  <a:moveTo>
                    <a:pt x="406" y="315"/>
                  </a:moveTo>
                  <a:cubicBezTo>
                    <a:pt x="484" y="161"/>
                    <a:pt x="655" y="334"/>
                    <a:pt x="986" y="315"/>
                  </a:cubicBezTo>
                  <a:lnTo>
                    <a:pt x="986" y="43"/>
                  </a:lnTo>
                  <a:cubicBezTo>
                    <a:pt x="612" y="0"/>
                    <a:pt x="0" y="287"/>
                    <a:pt x="406" y="3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4" name="Google Shape;13024;p6"/>
            <p:cNvSpPr/>
            <p:nvPr/>
          </p:nvSpPr>
          <p:spPr>
            <a:xfrm>
              <a:off x="808813" y="3448028"/>
              <a:ext cx="37549" cy="11171"/>
            </a:xfrm>
            <a:custGeom>
              <a:avLst/>
              <a:gdLst/>
              <a:ahLst/>
              <a:cxnLst/>
              <a:rect l="l" t="t" r="r" b="b"/>
              <a:pathLst>
                <a:path w="1052" h="371" extrusionOk="0">
                  <a:moveTo>
                    <a:pt x="960" y="249"/>
                  </a:moveTo>
                  <a:cubicBezTo>
                    <a:pt x="573" y="249"/>
                    <a:pt x="713" y="1"/>
                    <a:pt x="187" y="69"/>
                  </a:cubicBezTo>
                  <a:cubicBezTo>
                    <a:pt x="0" y="291"/>
                    <a:pt x="1051" y="370"/>
                    <a:pt x="960" y="2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5" name="Google Shape;13025;p6"/>
            <p:cNvSpPr/>
            <p:nvPr/>
          </p:nvSpPr>
          <p:spPr>
            <a:xfrm>
              <a:off x="8669406" y="5136575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10"/>
                  </a:moveTo>
                  <a:cubicBezTo>
                    <a:pt x="345" y="0"/>
                    <a:pt x="171" y="54"/>
                    <a:pt x="0" y="110"/>
                  </a:cubicBezTo>
                  <a:cubicBezTo>
                    <a:pt x="3" y="201"/>
                    <a:pt x="338" y="223"/>
                    <a:pt x="385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6" name="Google Shape;13026;p6"/>
            <p:cNvSpPr/>
            <p:nvPr/>
          </p:nvSpPr>
          <p:spPr>
            <a:xfrm>
              <a:off x="8066999" y="513913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6"/>
                  </a:moveTo>
                  <a:cubicBezTo>
                    <a:pt x="156" y="140"/>
                    <a:pt x="393" y="72"/>
                    <a:pt x="294" y="25"/>
                  </a:cubicBezTo>
                  <a:cubicBezTo>
                    <a:pt x="242" y="0"/>
                    <a:pt x="0" y="68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7" name="Google Shape;13027;p6"/>
            <p:cNvSpPr/>
            <p:nvPr/>
          </p:nvSpPr>
          <p:spPr>
            <a:xfrm>
              <a:off x="3244567" y="5137147"/>
              <a:ext cx="21665" cy="6353"/>
            </a:xfrm>
            <a:custGeom>
              <a:avLst/>
              <a:gdLst/>
              <a:ahLst/>
              <a:cxnLst/>
              <a:rect l="l" t="t" r="r" b="b"/>
              <a:pathLst>
                <a:path w="607" h="211" extrusionOk="0">
                  <a:moveTo>
                    <a:pt x="606" y="1"/>
                  </a:moveTo>
                  <a:lnTo>
                    <a:pt x="29" y="1"/>
                  </a:lnTo>
                  <a:cubicBezTo>
                    <a:pt x="1" y="163"/>
                    <a:pt x="221" y="211"/>
                    <a:pt x="606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8" name="Google Shape;13028;p6"/>
            <p:cNvSpPr/>
            <p:nvPr/>
          </p:nvSpPr>
          <p:spPr>
            <a:xfrm>
              <a:off x="113821" y="5136996"/>
              <a:ext cx="23843" cy="5962"/>
            </a:xfrm>
            <a:custGeom>
              <a:avLst/>
              <a:gdLst/>
              <a:ahLst/>
              <a:cxnLst/>
              <a:rect l="l" t="t" r="r" b="b"/>
              <a:pathLst>
                <a:path w="668" h="198" extrusionOk="0">
                  <a:moveTo>
                    <a:pt x="579" y="6"/>
                  </a:moveTo>
                  <a:cubicBezTo>
                    <a:pt x="246" y="1"/>
                    <a:pt x="83" y="74"/>
                    <a:pt x="1" y="187"/>
                  </a:cubicBezTo>
                  <a:cubicBezTo>
                    <a:pt x="302" y="178"/>
                    <a:pt x="668" y="198"/>
                    <a:pt x="579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9" name="Google Shape;13029;p6"/>
            <p:cNvSpPr/>
            <p:nvPr/>
          </p:nvSpPr>
          <p:spPr>
            <a:xfrm>
              <a:off x="2670678" y="5136364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2" y="27"/>
                  </a:moveTo>
                  <a:cubicBezTo>
                    <a:pt x="242" y="1"/>
                    <a:pt x="0" y="69"/>
                    <a:pt x="102" y="117"/>
                  </a:cubicBezTo>
                  <a:cubicBezTo>
                    <a:pt x="155" y="140"/>
                    <a:pt x="395" y="72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0" name="Google Shape;13030;p6"/>
            <p:cNvSpPr/>
            <p:nvPr/>
          </p:nvSpPr>
          <p:spPr>
            <a:xfrm>
              <a:off x="6889989" y="5133624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101" y="118"/>
                  </a:moveTo>
                  <a:cubicBezTo>
                    <a:pt x="155" y="143"/>
                    <a:pt x="396" y="73"/>
                    <a:pt x="293" y="25"/>
                  </a:cubicBezTo>
                  <a:cubicBezTo>
                    <a:pt x="240" y="0"/>
                    <a:pt x="1" y="71"/>
                    <a:pt x="101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1" name="Google Shape;13031;p6"/>
            <p:cNvSpPr/>
            <p:nvPr/>
          </p:nvSpPr>
          <p:spPr>
            <a:xfrm>
              <a:off x="5196732" y="5133624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5"/>
                  </a:moveTo>
                  <a:cubicBezTo>
                    <a:pt x="241" y="0"/>
                    <a:pt x="1" y="68"/>
                    <a:pt x="102" y="118"/>
                  </a:cubicBezTo>
                  <a:cubicBezTo>
                    <a:pt x="155" y="143"/>
                    <a:pt x="395" y="73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2" name="Google Shape;13032;p6"/>
            <p:cNvSpPr/>
            <p:nvPr/>
          </p:nvSpPr>
          <p:spPr>
            <a:xfrm>
              <a:off x="1827636" y="5120738"/>
              <a:ext cx="39761" cy="13700"/>
            </a:xfrm>
            <a:custGeom>
              <a:avLst/>
              <a:gdLst/>
              <a:ahLst/>
              <a:cxnLst/>
              <a:rect l="l" t="t" r="r" b="b"/>
              <a:pathLst>
                <a:path w="1114" h="455" extrusionOk="0">
                  <a:moveTo>
                    <a:pt x="577" y="0"/>
                  </a:moveTo>
                  <a:cubicBezTo>
                    <a:pt x="405" y="161"/>
                    <a:pt x="113" y="265"/>
                    <a:pt x="0" y="454"/>
                  </a:cubicBezTo>
                  <a:cubicBezTo>
                    <a:pt x="388" y="447"/>
                    <a:pt x="1114" y="141"/>
                    <a:pt x="5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3" name="Google Shape;13033;p6"/>
            <p:cNvSpPr/>
            <p:nvPr/>
          </p:nvSpPr>
          <p:spPr>
            <a:xfrm>
              <a:off x="1665738" y="5130914"/>
              <a:ext cx="14134" cy="4185"/>
            </a:xfrm>
            <a:custGeom>
              <a:avLst/>
              <a:gdLst/>
              <a:ahLst/>
              <a:cxnLst/>
              <a:rect l="l" t="t" r="r" b="b"/>
              <a:pathLst>
                <a:path w="396" h="139" extrusionOk="0">
                  <a:moveTo>
                    <a:pt x="101" y="115"/>
                  </a:moveTo>
                  <a:cubicBezTo>
                    <a:pt x="154" y="139"/>
                    <a:pt x="396" y="72"/>
                    <a:pt x="291" y="25"/>
                  </a:cubicBezTo>
                  <a:cubicBezTo>
                    <a:pt x="239" y="0"/>
                    <a:pt x="0" y="69"/>
                    <a:pt x="101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4" name="Google Shape;13034;p6"/>
            <p:cNvSpPr/>
            <p:nvPr/>
          </p:nvSpPr>
          <p:spPr>
            <a:xfrm>
              <a:off x="1087602" y="512814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1" y="142"/>
                    <a:pt x="393" y="73"/>
                    <a:pt x="290" y="27"/>
                  </a:cubicBezTo>
                  <a:cubicBezTo>
                    <a:pt x="241" y="1"/>
                    <a:pt x="0" y="71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5" name="Google Shape;13035;p6"/>
            <p:cNvSpPr/>
            <p:nvPr/>
          </p:nvSpPr>
          <p:spPr>
            <a:xfrm>
              <a:off x="2732675" y="512543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100" y="117"/>
                  </a:moveTo>
                  <a:cubicBezTo>
                    <a:pt x="152" y="142"/>
                    <a:pt x="391" y="73"/>
                    <a:pt x="295" y="26"/>
                  </a:cubicBezTo>
                  <a:cubicBezTo>
                    <a:pt x="237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6" name="Google Shape;13036;p6"/>
            <p:cNvSpPr/>
            <p:nvPr/>
          </p:nvSpPr>
          <p:spPr>
            <a:xfrm>
              <a:off x="2867019" y="5120738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7" name="Google Shape;13037;p6"/>
            <p:cNvSpPr/>
            <p:nvPr/>
          </p:nvSpPr>
          <p:spPr>
            <a:xfrm>
              <a:off x="6556306" y="5117667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2"/>
                  </a:moveTo>
                  <a:cubicBezTo>
                    <a:pt x="193" y="53"/>
                    <a:pt x="36" y="0"/>
                    <a:pt x="1" y="102"/>
                  </a:cubicBezTo>
                  <a:cubicBezTo>
                    <a:pt x="1" y="153"/>
                    <a:pt x="157" y="205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8" name="Google Shape;13038;p6"/>
            <p:cNvSpPr/>
            <p:nvPr/>
          </p:nvSpPr>
          <p:spPr>
            <a:xfrm>
              <a:off x="4222952" y="5117667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2"/>
                  </a:moveTo>
                  <a:cubicBezTo>
                    <a:pt x="194" y="53"/>
                    <a:pt x="37" y="0"/>
                    <a:pt x="1" y="102"/>
                  </a:cubicBezTo>
                  <a:cubicBezTo>
                    <a:pt x="1" y="153"/>
                    <a:pt x="155" y="205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9" name="Google Shape;13039;p6"/>
            <p:cNvSpPr/>
            <p:nvPr/>
          </p:nvSpPr>
          <p:spPr>
            <a:xfrm>
              <a:off x="536948" y="512001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3" y="24"/>
                  </a:moveTo>
                  <a:cubicBezTo>
                    <a:pt x="237" y="1"/>
                    <a:pt x="1" y="67"/>
                    <a:pt x="100" y="114"/>
                  </a:cubicBezTo>
                  <a:cubicBezTo>
                    <a:pt x="152" y="140"/>
                    <a:pt x="394" y="72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0" name="Google Shape;13040;p6"/>
            <p:cNvSpPr/>
            <p:nvPr/>
          </p:nvSpPr>
          <p:spPr>
            <a:xfrm>
              <a:off x="5475664" y="5112488"/>
              <a:ext cx="20737" cy="8220"/>
            </a:xfrm>
            <a:custGeom>
              <a:avLst/>
              <a:gdLst/>
              <a:ahLst/>
              <a:cxnLst/>
              <a:rect l="l" t="t" r="r" b="b"/>
              <a:pathLst>
                <a:path w="581" h="273" extrusionOk="0">
                  <a:moveTo>
                    <a:pt x="580" y="91"/>
                  </a:moveTo>
                  <a:cubicBezTo>
                    <a:pt x="387" y="91"/>
                    <a:pt x="349" y="18"/>
                    <a:pt x="195" y="0"/>
                  </a:cubicBezTo>
                  <a:cubicBezTo>
                    <a:pt x="195" y="91"/>
                    <a:pt x="36" y="108"/>
                    <a:pt x="1" y="181"/>
                  </a:cubicBezTo>
                  <a:cubicBezTo>
                    <a:pt x="195" y="181"/>
                    <a:pt x="230" y="255"/>
                    <a:pt x="388" y="273"/>
                  </a:cubicBezTo>
                  <a:cubicBezTo>
                    <a:pt x="387" y="183"/>
                    <a:pt x="542" y="166"/>
                    <a:pt x="580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1" name="Google Shape;13041;p6"/>
            <p:cNvSpPr/>
            <p:nvPr/>
          </p:nvSpPr>
          <p:spPr>
            <a:xfrm>
              <a:off x="4844918" y="5112067"/>
              <a:ext cx="33551" cy="15838"/>
            </a:xfrm>
            <a:custGeom>
              <a:avLst/>
              <a:gdLst/>
              <a:ahLst/>
              <a:cxnLst/>
              <a:rect l="l" t="t" r="r" b="b"/>
              <a:pathLst>
                <a:path w="940" h="526" extrusionOk="0">
                  <a:moveTo>
                    <a:pt x="895" y="197"/>
                  </a:moveTo>
                  <a:cubicBezTo>
                    <a:pt x="939" y="142"/>
                    <a:pt x="604" y="1"/>
                    <a:pt x="510" y="17"/>
                  </a:cubicBezTo>
                  <a:cubicBezTo>
                    <a:pt x="1" y="90"/>
                    <a:pt x="633" y="526"/>
                    <a:pt x="895" y="1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2" name="Google Shape;13042;p6"/>
            <p:cNvSpPr/>
            <p:nvPr/>
          </p:nvSpPr>
          <p:spPr>
            <a:xfrm>
              <a:off x="416667" y="5103696"/>
              <a:ext cx="40333" cy="14694"/>
            </a:xfrm>
            <a:custGeom>
              <a:avLst/>
              <a:gdLst/>
              <a:ahLst/>
              <a:cxnLst/>
              <a:rect l="l" t="t" r="r" b="b"/>
              <a:pathLst>
                <a:path w="1130" h="488" extrusionOk="0">
                  <a:moveTo>
                    <a:pt x="770" y="383"/>
                  </a:moveTo>
                  <a:cubicBezTo>
                    <a:pt x="1129" y="81"/>
                    <a:pt x="79" y="1"/>
                    <a:pt x="0" y="201"/>
                  </a:cubicBezTo>
                  <a:cubicBezTo>
                    <a:pt x="302" y="242"/>
                    <a:pt x="165" y="488"/>
                    <a:pt x="770" y="3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3" name="Google Shape;13043;p6"/>
            <p:cNvSpPr/>
            <p:nvPr/>
          </p:nvSpPr>
          <p:spPr>
            <a:xfrm>
              <a:off x="822733" y="5093369"/>
              <a:ext cx="50398" cy="17494"/>
            </a:xfrm>
            <a:custGeom>
              <a:avLst/>
              <a:gdLst/>
              <a:ahLst/>
              <a:cxnLst/>
              <a:rect l="l" t="t" r="r" b="b"/>
              <a:pathLst>
                <a:path w="1412" h="581" extrusionOk="0">
                  <a:moveTo>
                    <a:pt x="1157" y="546"/>
                  </a:moveTo>
                  <a:cubicBezTo>
                    <a:pt x="1320" y="442"/>
                    <a:pt x="1412" y="302"/>
                    <a:pt x="1350" y="92"/>
                  </a:cubicBezTo>
                  <a:cubicBezTo>
                    <a:pt x="721" y="146"/>
                    <a:pt x="451" y="32"/>
                    <a:pt x="1" y="1"/>
                  </a:cubicBezTo>
                  <a:cubicBezTo>
                    <a:pt x="229" y="255"/>
                    <a:pt x="314" y="580"/>
                    <a:pt x="1157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4" name="Google Shape;13044;p6"/>
            <p:cNvSpPr/>
            <p:nvPr/>
          </p:nvSpPr>
          <p:spPr>
            <a:xfrm>
              <a:off x="1189645" y="5090659"/>
              <a:ext cx="71992" cy="13941"/>
            </a:xfrm>
            <a:custGeom>
              <a:avLst/>
              <a:gdLst/>
              <a:ahLst/>
              <a:cxnLst/>
              <a:rect l="l" t="t" r="r" b="b"/>
              <a:pathLst>
                <a:path w="2017" h="463" extrusionOk="0">
                  <a:moveTo>
                    <a:pt x="713" y="455"/>
                  </a:moveTo>
                  <a:cubicBezTo>
                    <a:pt x="658" y="125"/>
                    <a:pt x="2017" y="463"/>
                    <a:pt x="1677" y="1"/>
                  </a:cubicBezTo>
                  <a:cubicBezTo>
                    <a:pt x="1136" y="49"/>
                    <a:pt x="675" y="134"/>
                    <a:pt x="133" y="182"/>
                  </a:cubicBezTo>
                  <a:cubicBezTo>
                    <a:pt x="0" y="425"/>
                    <a:pt x="531" y="357"/>
                    <a:pt x="713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5" name="Google Shape;13045;p6"/>
            <p:cNvSpPr/>
            <p:nvPr/>
          </p:nvSpPr>
          <p:spPr>
            <a:xfrm>
              <a:off x="6690364" y="5098096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1" y="116"/>
                  </a:moveTo>
                  <a:cubicBezTo>
                    <a:pt x="156" y="141"/>
                    <a:pt x="395" y="72"/>
                    <a:pt x="293" y="25"/>
                  </a:cubicBezTo>
                  <a:cubicBezTo>
                    <a:pt x="244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6" name="Google Shape;13046;p6"/>
            <p:cNvSpPr/>
            <p:nvPr/>
          </p:nvSpPr>
          <p:spPr>
            <a:xfrm>
              <a:off x="6611343" y="5093339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0" y="183"/>
                  </a:moveTo>
                  <a:lnTo>
                    <a:pt x="387" y="183"/>
                  </a:lnTo>
                  <a:lnTo>
                    <a:pt x="38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7" name="Google Shape;13047;p6"/>
            <p:cNvSpPr/>
            <p:nvPr/>
          </p:nvSpPr>
          <p:spPr>
            <a:xfrm>
              <a:off x="5234673" y="5092797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5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5" y="202"/>
                    <a:pt x="341" y="226"/>
                    <a:pt x="385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8" name="Google Shape;13048;p6"/>
            <p:cNvSpPr/>
            <p:nvPr/>
          </p:nvSpPr>
          <p:spPr>
            <a:xfrm>
              <a:off x="8006537" y="5082500"/>
              <a:ext cx="44687" cy="16380"/>
            </a:xfrm>
            <a:custGeom>
              <a:avLst/>
              <a:gdLst/>
              <a:ahLst/>
              <a:cxnLst/>
              <a:rect l="l" t="t" r="r" b="b"/>
              <a:pathLst>
                <a:path w="1252" h="544" extrusionOk="0">
                  <a:moveTo>
                    <a:pt x="638" y="0"/>
                  </a:moveTo>
                  <a:cubicBezTo>
                    <a:pt x="616" y="171"/>
                    <a:pt x="0" y="63"/>
                    <a:pt x="59" y="272"/>
                  </a:cubicBezTo>
                  <a:cubicBezTo>
                    <a:pt x="397" y="543"/>
                    <a:pt x="1252" y="141"/>
                    <a:pt x="6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9" name="Google Shape;13049;p6"/>
            <p:cNvSpPr/>
            <p:nvPr/>
          </p:nvSpPr>
          <p:spPr>
            <a:xfrm>
              <a:off x="6683547" y="508987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7"/>
                  </a:moveTo>
                  <a:cubicBezTo>
                    <a:pt x="242" y="0"/>
                    <a:pt x="1" y="70"/>
                    <a:pt x="103" y="117"/>
                  </a:cubicBezTo>
                  <a:cubicBezTo>
                    <a:pt x="152" y="141"/>
                    <a:pt x="392" y="72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0" name="Google Shape;13050;p6"/>
            <p:cNvSpPr/>
            <p:nvPr/>
          </p:nvSpPr>
          <p:spPr>
            <a:xfrm>
              <a:off x="9075543" y="5085149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5" y="1"/>
                  </a:moveTo>
                  <a:lnTo>
                    <a:pt x="0" y="1"/>
                  </a:lnTo>
                  <a:lnTo>
                    <a:pt x="0" y="184"/>
                  </a:lnTo>
                  <a:lnTo>
                    <a:pt x="385" y="18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1" name="Google Shape;13051;p6"/>
            <p:cNvSpPr/>
            <p:nvPr/>
          </p:nvSpPr>
          <p:spPr>
            <a:xfrm>
              <a:off x="5841969" y="5075334"/>
              <a:ext cx="22165" cy="16229"/>
            </a:xfrm>
            <a:custGeom>
              <a:avLst/>
              <a:gdLst/>
              <a:ahLst/>
              <a:cxnLst/>
              <a:rect l="l" t="t" r="r" b="b"/>
              <a:pathLst>
                <a:path w="621" h="539" extrusionOk="0">
                  <a:moveTo>
                    <a:pt x="343" y="510"/>
                  </a:moveTo>
                  <a:cubicBezTo>
                    <a:pt x="403" y="386"/>
                    <a:pt x="620" y="336"/>
                    <a:pt x="538" y="144"/>
                  </a:cubicBezTo>
                  <a:cubicBezTo>
                    <a:pt x="0" y="0"/>
                    <a:pt x="4" y="538"/>
                    <a:pt x="343" y="5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2" name="Google Shape;13052;p6"/>
            <p:cNvSpPr/>
            <p:nvPr/>
          </p:nvSpPr>
          <p:spPr>
            <a:xfrm>
              <a:off x="5410169" y="5084457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1" y="24"/>
                  </a:moveTo>
                  <a:cubicBezTo>
                    <a:pt x="238" y="0"/>
                    <a:pt x="0" y="68"/>
                    <a:pt x="98" y="115"/>
                  </a:cubicBezTo>
                  <a:cubicBezTo>
                    <a:pt x="150" y="140"/>
                    <a:pt x="394" y="72"/>
                    <a:pt x="291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3" name="Google Shape;13053;p6"/>
            <p:cNvSpPr/>
            <p:nvPr/>
          </p:nvSpPr>
          <p:spPr>
            <a:xfrm>
              <a:off x="2537012" y="5075304"/>
              <a:ext cx="47757" cy="17404"/>
            </a:xfrm>
            <a:custGeom>
              <a:avLst/>
              <a:gdLst/>
              <a:ahLst/>
              <a:cxnLst/>
              <a:rect l="l" t="t" r="r" b="b"/>
              <a:pathLst>
                <a:path w="1338" h="578" extrusionOk="0">
                  <a:moveTo>
                    <a:pt x="182" y="328"/>
                  </a:moveTo>
                  <a:cubicBezTo>
                    <a:pt x="478" y="577"/>
                    <a:pt x="1314" y="324"/>
                    <a:pt x="1337" y="145"/>
                  </a:cubicBezTo>
                  <a:cubicBezTo>
                    <a:pt x="940" y="202"/>
                    <a:pt x="0" y="0"/>
                    <a:pt x="182" y="3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4" name="Google Shape;13054;p6"/>
            <p:cNvSpPr/>
            <p:nvPr/>
          </p:nvSpPr>
          <p:spPr>
            <a:xfrm>
              <a:off x="1440273" y="5070216"/>
              <a:ext cx="26591" cy="12315"/>
            </a:xfrm>
            <a:custGeom>
              <a:avLst/>
              <a:gdLst/>
              <a:ahLst/>
              <a:cxnLst/>
              <a:rect l="l" t="t" r="r" b="b"/>
              <a:pathLst>
                <a:path w="745" h="409" extrusionOk="0">
                  <a:moveTo>
                    <a:pt x="439" y="408"/>
                  </a:moveTo>
                  <a:cubicBezTo>
                    <a:pt x="745" y="272"/>
                    <a:pt x="655" y="1"/>
                    <a:pt x="54" y="44"/>
                  </a:cubicBezTo>
                  <a:cubicBezTo>
                    <a:pt x="1" y="251"/>
                    <a:pt x="100" y="385"/>
                    <a:pt x="439" y="4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5" name="Google Shape;13055;p6"/>
            <p:cNvSpPr/>
            <p:nvPr/>
          </p:nvSpPr>
          <p:spPr>
            <a:xfrm>
              <a:off x="8886091" y="5076237"/>
              <a:ext cx="14170" cy="4246"/>
            </a:xfrm>
            <a:custGeom>
              <a:avLst/>
              <a:gdLst/>
              <a:ahLst/>
              <a:cxnLst/>
              <a:rect l="l" t="t" r="r" b="b"/>
              <a:pathLst>
                <a:path w="397" h="141" extrusionOk="0">
                  <a:moveTo>
                    <a:pt x="100" y="114"/>
                  </a:moveTo>
                  <a:cubicBezTo>
                    <a:pt x="155" y="140"/>
                    <a:pt x="396" y="72"/>
                    <a:pt x="293" y="25"/>
                  </a:cubicBezTo>
                  <a:cubicBezTo>
                    <a:pt x="242" y="0"/>
                    <a:pt x="1" y="68"/>
                    <a:pt x="100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6" name="Google Shape;13056;p6"/>
            <p:cNvSpPr/>
            <p:nvPr/>
          </p:nvSpPr>
          <p:spPr>
            <a:xfrm>
              <a:off x="8941270" y="5073497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2" y="25"/>
                  </a:moveTo>
                  <a:cubicBezTo>
                    <a:pt x="236" y="0"/>
                    <a:pt x="0" y="68"/>
                    <a:pt x="98" y="116"/>
                  </a:cubicBezTo>
                  <a:cubicBezTo>
                    <a:pt x="151" y="140"/>
                    <a:pt x="390" y="73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7" name="Google Shape;13057;p6"/>
            <p:cNvSpPr/>
            <p:nvPr/>
          </p:nvSpPr>
          <p:spPr>
            <a:xfrm>
              <a:off x="6907335" y="5063863"/>
              <a:ext cx="26591" cy="15326"/>
            </a:xfrm>
            <a:custGeom>
              <a:avLst/>
              <a:gdLst/>
              <a:ahLst/>
              <a:cxnLst/>
              <a:rect l="l" t="t" r="r" b="b"/>
              <a:pathLst>
                <a:path w="745" h="509" extrusionOk="0">
                  <a:moveTo>
                    <a:pt x="0" y="436"/>
                  </a:moveTo>
                  <a:cubicBezTo>
                    <a:pt x="744" y="508"/>
                    <a:pt x="744" y="0"/>
                    <a:pt x="0" y="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8" name="Google Shape;13058;p6"/>
            <p:cNvSpPr/>
            <p:nvPr/>
          </p:nvSpPr>
          <p:spPr>
            <a:xfrm>
              <a:off x="2619139" y="5070788"/>
              <a:ext cx="13777" cy="7497"/>
            </a:xfrm>
            <a:custGeom>
              <a:avLst/>
              <a:gdLst/>
              <a:ahLst/>
              <a:cxnLst/>
              <a:rect l="l" t="t" r="r" b="b"/>
              <a:pathLst>
                <a:path w="386" h="249" extrusionOk="0">
                  <a:moveTo>
                    <a:pt x="386" y="115"/>
                  </a:moveTo>
                  <a:cubicBezTo>
                    <a:pt x="385" y="24"/>
                    <a:pt x="50" y="0"/>
                    <a:pt x="1" y="115"/>
                  </a:cubicBezTo>
                  <a:cubicBezTo>
                    <a:pt x="217" y="106"/>
                    <a:pt x="300" y="248"/>
                    <a:pt x="386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9" name="Google Shape;13059;p6"/>
            <p:cNvSpPr/>
            <p:nvPr/>
          </p:nvSpPr>
          <p:spPr>
            <a:xfrm>
              <a:off x="865599" y="5055101"/>
              <a:ext cx="41653" cy="18819"/>
            </a:xfrm>
            <a:custGeom>
              <a:avLst/>
              <a:gdLst/>
              <a:ahLst/>
              <a:cxnLst/>
              <a:rect l="l" t="t" r="r" b="b"/>
              <a:pathLst>
                <a:path w="1167" h="625" extrusionOk="0">
                  <a:moveTo>
                    <a:pt x="725" y="546"/>
                  </a:moveTo>
                  <a:cubicBezTo>
                    <a:pt x="1166" y="340"/>
                    <a:pt x="596" y="146"/>
                    <a:pt x="340" y="0"/>
                  </a:cubicBezTo>
                  <a:cubicBezTo>
                    <a:pt x="45" y="137"/>
                    <a:pt x="1" y="624"/>
                    <a:pt x="725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0" name="Google Shape;13060;p6"/>
            <p:cNvSpPr/>
            <p:nvPr/>
          </p:nvSpPr>
          <p:spPr>
            <a:xfrm>
              <a:off x="6132858" y="5062508"/>
              <a:ext cx="14170" cy="4336"/>
            </a:xfrm>
            <a:custGeom>
              <a:avLst/>
              <a:gdLst/>
              <a:ahLst/>
              <a:cxnLst/>
              <a:rect l="l" t="t" r="r" b="b"/>
              <a:pathLst>
                <a:path w="397" h="144" extrusionOk="0">
                  <a:moveTo>
                    <a:pt x="296" y="27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3"/>
                    <a:pt x="396" y="73"/>
                    <a:pt x="296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1" name="Google Shape;13061;p6"/>
            <p:cNvSpPr/>
            <p:nvPr/>
          </p:nvSpPr>
          <p:spPr>
            <a:xfrm>
              <a:off x="6052908" y="5060551"/>
              <a:ext cx="21665" cy="6444"/>
            </a:xfrm>
            <a:custGeom>
              <a:avLst/>
              <a:gdLst/>
              <a:ahLst/>
              <a:cxnLst/>
              <a:rect l="l" t="t" r="r" b="b"/>
              <a:pathLst>
                <a:path w="607" h="214" extrusionOk="0">
                  <a:moveTo>
                    <a:pt x="606" y="182"/>
                  </a:moveTo>
                  <a:lnTo>
                    <a:pt x="606" y="1"/>
                  </a:lnTo>
                  <a:lnTo>
                    <a:pt x="27" y="1"/>
                  </a:lnTo>
                  <a:cubicBezTo>
                    <a:pt x="1" y="164"/>
                    <a:pt x="217" y="213"/>
                    <a:pt x="606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2" name="Google Shape;13062;p6"/>
            <p:cNvSpPr/>
            <p:nvPr/>
          </p:nvSpPr>
          <p:spPr>
            <a:xfrm>
              <a:off x="1387485" y="5050856"/>
              <a:ext cx="20238" cy="13580"/>
            </a:xfrm>
            <a:custGeom>
              <a:avLst/>
              <a:gdLst/>
              <a:ahLst/>
              <a:cxnLst/>
              <a:rect l="l" t="t" r="r" b="b"/>
              <a:pathLst>
                <a:path w="567" h="451" extrusionOk="0">
                  <a:moveTo>
                    <a:pt x="376" y="414"/>
                  </a:moveTo>
                  <a:cubicBezTo>
                    <a:pt x="386" y="359"/>
                    <a:pt x="403" y="304"/>
                    <a:pt x="566" y="323"/>
                  </a:cubicBezTo>
                  <a:lnTo>
                    <a:pt x="566" y="141"/>
                  </a:lnTo>
                  <a:cubicBezTo>
                    <a:pt x="95" y="0"/>
                    <a:pt x="1" y="451"/>
                    <a:pt x="376" y="4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3" name="Google Shape;13063;p6"/>
            <p:cNvSpPr/>
            <p:nvPr/>
          </p:nvSpPr>
          <p:spPr>
            <a:xfrm>
              <a:off x="5244988" y="5057149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5" y="24"/>
                  </a:moveTo>
                  <a:cubicBezTo>
                    <a:pt x="240" y="0"/>
                    <a:pt x="1" y="68"/>
                    <a:pt x="96" y="115"/>
                  </a:cubicBezTo>
                  <a:cubicBezTo>
                    <a:pt x="154" y="140"/>
                    <a:pt x="394" y="69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4" name="Google Shape;13064;p6"/>
            <p:cNvSpPr/>
            <p:nvPr/>
          </p:nvSpPr>
          <p:spPr>
            <a:xfrm>
              <a:off x="84304" y="5052301"/>
              <a:ext cx="22629" cy="8280"/>
            </a:xfrm>
            <a:custGeom>
              <a:avLst/>
              <a:gdLst/>
              <a:ahLst/>
              <a:cxnLst/>
              <a:rect l="l" t="t" r="r" b="b"/>
              <a:pathLst>
                <a:path w="634" h="275" extrusionOk="0">
                  <a:moveTo>
                    <a:pt x="633" y="275"/>
                  </a:moveTo>
                  <a:lnTo>
                    <a:pt x="633" y="1"/>
                  </a:lnTo>
                  <a:lnTo>
                    <a:pt x="247" y="1"/>
                  </a:lnTo>
                  <a:cubicBezTo>
                    <a:pt x="236" y="118"/>
                    <a:pt x="0" y="128"/>
                    <a:pt x="55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5" name="Google Shape;13065;p6"/>
            <p:cNvSpPr/>
            <p:nvPr/>
          </p:nvSpPr>
          <p:spPr>
            <a:xfrm>
              <a:off x="8428486" y="5052030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2" y="102"/>
                  </a:moveTo>
                  <a:cubicBezTo>
                    <a:pt x="194" y="50"/>
                    <a:pt x="37" y="0"/>
                    <a:pt x="0" y="102"/>
                  </a:cubicBezTo>
                  <a:cubicBezTo>
                    <a:pt x="0" y="152"/>
                    <a:pt x="157" y="205"/>
                    <a:pt x="192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6" name="Google Shape;13066;p6"/>
            <p:cNvSpPr/>
            <p:nvPr/>
          </p:nvSpPr>
          <p:spPr>
            <a:xfrm>
              <a:off x="5282892" y="5046972"/>
              <a:ext cx="22629" cy="13640"/>
            </a:xfrm>
            <a:custGeom>
              <a:avLst/>
              <a:gdLst/>
              <a:ahLst/>
              <a:cxnLst/>
              <a:rect l="l" t="t" r="r" b="b"/>
              <a:pathLst>
                <a:path w="634" h="453" extrusionOk="0">
                  <a:moveTo>
                    <a:pt x="580" y="362"/>
                  </a:moveTo>
                  <a:cubicBezTo>
                    <a:pt x="633" y="155"/>
                    <a:pt x="534" y="21"/>
                    <a:pt x="195" y="0"/>
                  </a:cubicBezTo>
                  <a:cubicBezTo>
                    <a:pt x="239" y="159"/>
                    <a:pt x="0" y="453"/>
                    <a:pt x="580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7" name="Google Shape;13067;p6"/>
            <p:cNvSpPr/>
            <p:nvPr/>
          </p:nvSpPr>
          <p:spPr>
            <a:xfrm>
              <a:off x="3965685" y="5035982"/>
              <a:ext cx="57358" cy="21890"/>
            </a:xfrm>
            <a:custGeom>
              <a:avLst/>
              <a:gdLst/>
              <a:ahLst/>
              <a:cxnLst/>
              <a:rect l="l" t="t" r="r" b="b"/>
              <a:pathLst>
                <a:path w="1607" h="727" extrusionOk="0">
                  <a:moveTo>
                    <a:pt x="1037" y="727"/>
                  </a:moveTo>
                  <a:cubicBezTo>
                    <a:pt x="1606" y="370"/>
                    <a:pt x="632" y="112"/>
                    <a:pt x="72" y="1"/>
                  </a:cubicBezTo>
                  <a:cubicBezTo>
                    <a:pt x="1" y="429"/>
                    <a:pt x="418" y="625"/>
                    <a:pt x="1037" y="7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8" name="Google Shape;13068;p6"/>
            <p:cNvSpPr/>
            <p:nvPr/>
          </p:nvSpPr>
          <p:spPr>
            <a:xfrm>
              <a:off x="8452542" y="5048869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99" y="116"/>
                  </a:moveTo>
                  <a:cubicBezTo>
                    <a:pt x="153" y="142"/>
                    <a:pt x="393" y="73"/>
                    <a:pt x="292" y="27"/>
                  </a:cubicBezTo>
                  <a:cubicBezTo>
                    <a:pt x="238" y="1"/>
                    <a:pt x="0" y="69"/>
                    <a:pt x="9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9" name="Google Shape;13069;p6"/>
            <p:cNvSpPr/>
            <p:nvPr/>
          </p:nvSpPr>
          <p:spPr>
            <a:xfrm>
              <a:off x="578244" y="504886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1" y="116"/>
                  </a:moveTo>
                  <a:cubicBezTo>
                    <a:pt x="154" y="142"/>
                    <a:pt x="394" y="73"/>
                    <a:pt x="294" y="27"/>
                  </a:cubicBezTo>
                  <a:cubicBezTo>
                    <a:pt x="240" y="1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0" name="Google Shape;13070;p6"/>
            <p:cNvSpPr/>
            <p:nvPr/>
          </p:nvSpPr>
          <p:spPr>
            <a:xfrm>
              <a:off x="5196732" y="504612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7"/>
                  </a:moveTo>
                  <a:cubicBezTo>
                    <a:pt x="241" y="1"/>
                    <a:pt x="1" y="70"/>
                    <a:pt x="102" y="115"/>
                  </a:cubicBezTo>
                  <a:cubicBezTo>
                    <a:pt x="155" y="142"/>
                    <a:pt x="395" y="74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1" name="Google Shape;13071;p6"/>
            <p:cNvSpPr/>
            <p:nvPr/>
          </p:nvSpPr>
          <p:spPr>
            <a:xfrm>
              <a:off x="1655495" y="5037518"/>
              <a:ext cx="34872" cy="15236"/>
            </a:xfrm>
            <a:custGeom>
              <a:avLst/>
              <a:gdLst/>
              <a:ahLst/>
              <a:cxnLst/>
              <a:rect l="l" t="t" r="r" b="b"/>
              <a:pathLst>
                <a:path w="977" h="506" extrusionOk="0">
                  <a:moveTo>
                    <a:pt x="773" y="404"/>
                  </a:moveTo>
                  <a:cubicBezTo>
                    <a:pt x="977" y="173"/>
                    <a:pt x="122" y="1"/>
                    <a:pt x="0" y="221"/>
                  </a:cubicBezTo>
                  <a:cubicBezTo>
                    <a:pt x="307" y="260"/>
                    <a:pt x="166" y="506"/>
                    <a:pt x="773" y="4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2" name="Google Shape;13072;p6"/>
            <p:cNvSpPr/>
            <p:nvPr/>
          </p:nvSpPr>
          <p:spPr>
            <a:xfrm>
              <a:off x="323796" y="5043810"/>
              <a:ext cx="23985" cy="5902"/>
            </a:xfrm>
            <a:custGeom>
              <a:avLst/>
              <a:gdLst/>
              <a:ahLst/>
              <a:cxnLst/>
              <a:rect l="l" t="t" r="r" b="b"/>
              <a:pathLst>
                <a:path w="672" h="196" extrusionOk="0">
                  <a:moveTo>
                    <a:pt x="479" y="195"/>
                  </a:moveTo>
                  <a:cubicBezTo>
                    <a:pt x="479" y="104"/>
                    <a:pt x="634" y="87"/>
                    <a:pt x="672" y="12"/>
                  </a:cubicBezTo>
                  <a:cubicBezTo>
                    <a:pt x="368" y="21"/>
                    <a:pt x="1" y="1"/>
                    <a:pt x="92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3" name="Google Shape;13073;p6"/>
            <p:cNvSpPr/>
            <p:nvPr/>
          </p:nvSpPr>
          <p:spPr>
            <a:xfrm>
              <a:off x="2564138" y="5044172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0" y="92"/>
                  </a:moveTo>
                  <a:cubicBezTo>
                    <a:pt x="149" y="70"/>
                    <a:pt x="379" y="88"/>
                    <a:pt x="385" y="0"/>
                  </a:cubicBezTo>
                  <a:cubicBezTo>
                    <a:pt x="238" y="21"/>
                    <a:pt x="5" y="3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4" name="Google Shape;13074;p6"/>
            <p:cNvSpPr/>
            <p:nvPr/>
          </p:nvSpPr>
          <p:spPr>
            <a:xfrm>
              <a:off x="1934177" y="5043419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294" y="25"/>
                  </a:moveTo>
                  <a:cubicBezTo>
                    <a:pt x="240" y="1"/>
                    <a:pt x="1" y="68"/>
                    <a:pt x="103" y="117"/>
                  </a:cubicBezTo>
                  <a:cubicBezTo>
                    <a:pt x="155" y="143"/>
                    <a:pt x="396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5" name="Google Shape;13075;p6"/>
            <p:cNvSpPr/>
            <p:nvPr/>
          </p:nvSpPr>
          <p:spPr>
            <a:xfrm>
              <a:off x="7013875" y="503246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7"/>
                  </a:moveTo>
                  <a:cubicBezTo>
                    <a:pt x="157" y="141"/>
                    <a:pt x="393" y="72"/>
                    <a:pt x="296" y="25"/>
                  </a:cubicBezTo>
                  <a:cubicBezTo>
                    <a:pt x="242" y="0"/>
                    <a:pt x="1" y="71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6" name="Google Shape;13076;p6"/>
            <p:cNvSpPr/>
            <p:nvPr/>
          </p:nvSpPr>
          <p:spPr>
            <a:xfrm>
              <a:off x="5503218" y="5025023"/>
              <a:ext cx="33622" cy="17283"/>
            </a:xfrm>
            <a:custGeom>
              <a:avLst/>
              <a:gdLst/>
              <a:ahLst/>
              <a:cxnLst/>
              <a:rect l="l" t="t" r="r" b="b"/>
              <a:pathLst>
                <a:path w="942" h="574" extrusionOk="0">
                  <a:moveTo>
                    <a:pt x="0" y="91"/>
                  </a:moveTo>
                  <a:lnTo>
                    <a:pt x="0" y="272"/>
                  </a:lnTo>
                  <a:cubicBezTo>
                    <a:pt x="355" y="574"/>
                    <a:pt x="941" y="1"/>
                    <a:pt x="0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7" name="Google Shape;13077;p6"/>
            <p:cNvSpPr/>
            <p:nvPr/>
          </p:nvSpPr>
          <p:spPr>
            <a:xfrm>
              <a:off x="4453450" y="503249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39" y="1"/>
                    <a:pt x="0" y="70"/>
                    <a:pt x="98" y="117"/>
                  </a:cubicBezTo>
                  <a:cubicBezTo>
                    <a:pt x="154" y="142"/>
                    <a:pt x="393" y="71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8" name="Google Shape;13078;p6"/>
            <p:cNvSpPr/>
            <p:nvPr/>
          </p:nvSpPr>
          <p:spPr>
            <a:xfrm>
              <a:off x="2494396" y="5027733"/>
              <a:ext cx="21594" cy="9515"/>
            </a:xfrm>
            <a:custGeom>
              <a:avLst/>
              <a:gdLst/>
              <a:ahLst/>
              <a:cxnLst/>
              <a:rect l="l" t="t" r="r" b="b"/>
              <a:pathLst>
                <a:path w="605" h="316" extrusionOk="0">
                  <a:moveTo>
                    <a:pt x="411" y="274"/>
                  </a:moveTo>
                  <a:cubicBezTo>
                    <a:pt x="405" y="148"/>
                    <a:pt x="503" y="74"/>
                    <a:pt x="604" y="1"/>
                  </a:cubicBezTo>
                  <a:lnTo>
                    <a:pt x="26" y="1"/>
                  </a:lnTo>
                  <a:cubicBezTo>
                    <a:pt x="42" y="144"/>
                    <a:pt x="0" y="315"/>
                    <a:pt x="411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9" name="Google Shape;13079;p6"/>
            <p:cNvSpPr/>
            <p:nvPr/>
          </p:nvSpPr>
          <p:spPr>
            <a:xfrm>
              <a:off x="5244988" y="5029690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5" y="26"/>
                  </a:moveTo>
                  <a:cubicBezTo>
                    <a:pt x="240" y="1"/>
                    <a:pt x="1" y="70"/>
                    <a:pt x="96" y="117"/>
                  </a:cubicBezTo>
                  <a:cubicBezTo>
                    <a:pt x="154" y="143"/>
                    <a:pt x="394" y="74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0" name="Google Shape;13080;p6"/>
            <p:cNvSpPr/>
            <p:nvPr/>
          </p:nvSpPr>
          <p:spPr>
            <a:xfrm>
              <a:off x="3073496" y="5026980"/>
              <a:ext cx="13777" cy="7497"/>
            </a:xfrm>
            <a:custGeom>
              <a:avLst/>
              <a:gdLst/>
              <a:ahLst/>
              <a:cxnLst/>
              <a:rect l="l" t="t" r="r" b="b"/>
              <a:pathLst>
                <a:path w="386" h="249" extrusionOk="0">
                  <a:moveTo>
                    <a:pt x="385" y="116"/>
                  </a:moveTo>
                  <a:cubicBezTo>
                    <a:pt x="384" y="24"/>
                    <a:pt x="46" y="1"/>
                    <a:pt x="0" y="116"/>
                  </a:cubicBezTo>
                  <a:cubicBezTo>
                    <a:pt x="216" y="108"/>
                    <a:pt x="302" y="249"/>
                    <a:pt x="385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1" name="Google Shape;13081;p6"/>
            <p:cNvSpPr/>
            <p:nvPr/>
          </p:nvSpPr>
          <p:spPr>
            <a:xfrm>
              <a:off x="2990905" y="5027793"/>
              <a:ext cx="13706" cy="5480"/>
            </a:xfrm>
            <a:custGeom>
              <a:avLst/>
              <a:gdLst/>
              <a:ahLst/>
              <a:cxnLst/>
              <a:rect l="l" t="t" r="r" b="b"/>
              <a:pathLst>
                <a:path w="384" h="182" extrusionOk="0">
                  <a:moveTo>
                    <a:pt x="0" y="181"/>
                  </a:moveTo>
                  <a:lnTo>
                    <a:pt x="384" y="181"/>
                  </a:lnTo>
                  <a:lnTo>
                    <a:pt x="38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2" name="Google Shape;13082;p6"/>
            <p:cNvSpPr/>
            <p:nvPr/>
          </p:nvSpPr>
          <p:spPr>
            <a:xfrm>
              <a:off x="2521593" y="5025023"/>
              <a:ext cx="21915" cy="8762"/>
            </a:xfrm>
            <a:custGeom>
              <a:avLst/>
              <a:gdLst/>
              <a:ahLst/>
              <a:cxnLst/>
              <a:rect l="l" t="t" r="r" b="b"/>
              <a:pathLst>
                <a:path w="614" h="291" extrusionOk="0">
                  <a:moveTo>
                    <a:pt x="614" y="273"/>
                  </a:moveTo>
                  <a:lnTo>
                    <a:pt x="614" y="1"/>
                  </a:lnTo>
                  <a:lnTo>
                    <a:pt x="34" y="1"/>
                  </a:lnTo>
                  <a:cubicBezTo>
                    <a:pt x="0" y="199"/>
                    <a:pt x="192" y="290"/>
                    <a:pt x="614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3" name="Google Shape;13083;p6"/>
            <p:cNvSpPr/>
            <p:nvPr/>
          </p:nvSpPr>
          <p:spPr>
            <a:xfrm>
              <a:off x="1903339" y="5024631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4" y="104"/>
                  </a:moveTo>
                  <a:cubicBezTo>
                    <a:pt x="194" y="53"/>
                    <a:pt x="37" y="1"/>
                    <a:pt x="2" y="104"/>
                  </a:cubicBezTo>
                  <a:cubicBezTo>
                    <a:pt x="1" y="155"/>
                    <a:pt x="157" y="208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4" name="Google Shape;13084;p6"/>
            <p:cNvSpPr/>
            <p:nvPr/>
          </p:nvSpPr>
          <p:spPr>
            <a:xfrm>
              <a:off x="8813922" y="5022283"/>
              <a:ext cx="13920" cy="5480"/>
            </a:xfrm>
            <a:custGeom>
              <a:avLst/>
              <a:gdLst/>
              <a:ahLst/>
              <a:cxnLst/>
              <a:rect l="l" t="t" r="r" b="b"/>
              <a:pathLst>
                <a:path w="390" h="182" extrusionOk="0">
                  <a:moveTo>
                    <a:pt x="1" y="182"/>
                  </a:moveTo>
                  <a:lnTo>
                    <a:pt x="390" y="182"/>
                  </a:lnTo>
                  <a:lnTo>
                    <a:pt x="39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5" name="Google Shape;13085;p6"/>
            <p:cNvSpPr/>
            <p:nvPr/>
          </p:nvSpPr>
          <p:spPr>
            <a:xfrm>
              <a:off x="5609794" y="501882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4"/>
                  </a:moveTo>
                  <a:cubicBezTo>
                    <a:pt x="240" y="0"/>
                    <a:pt x="1" y="68"/>
                    <a:pt x="101" y="115"/>
                  </a:cubicBezTo>
                  <a:cubicBezTo>
                    <a:pt x="153" y="141"/>
                    <a:pt x="394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6" name="Google Shape;13086;p6"/>
            <p:cNvSpPr/>
            <p:nvPr/>
          </p:nvSpPr>
          <p:spPr>
            <a:xfrm>
              <a:off x="2509065" y="5014063"/>
              <a:ext cx="20630" cy="8250"/>
            </a:xfrm>
            <a:custGeom>
              <a:avLst/>
              <a:gdLst/>
              <a:ahLst/>
              <a:cxnLst/>
              <a:rect l="l" t="t" r="r" b="b"/>
              <a:pathLst>
                <a:path w="578" h="274" extrusionOk="0">
                  <a:moveTo>
                    <a:pt x="385" y="273"/>
                  </a:moveTo>
                  <a:cubicBezTo>
                    <a:pt x="385" y="182"/>
                    <a:pt x="542" y="166"/>
                    <a:pt x="577" y="91"/>
                  </a:cubicBezTo>
                  <a:cubicBezTo>
                    <a:pt x="385" y="93"/>
                    <a:pt x="347" y="17"/>
                    <a:pt x="195" y="0"/>
                  </a:cubicBezTo>
                  <a:cubicBezTo>
                    <a:pt x="195" y="93"/>
                    <a:pt x="38" y="109"/>
                    <a:pt x="0" y="182"/>
                  </a:cubicBezTo>
                  <a:cubicBezTo>
                    <a:pt x="195" y="182"/>
                    <a:pt x="230" y="258"/>
                    <a:pt x="38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7" name="Google Shape;13087;p6"/>
            <p:cNvSpPr/>
            <p:nvPr/>
          </p:nvSpPr>
          <p:spPr>
            <a:xfrm>
              <a:off x="1807007" y="5007349"/>
              <a:ext cx="28911" cy="16922"/>
            </a:xfrm>
            <a:custGeom>
              <a:avLst/>
              <a:gdLst/>
              <a:ahLst/>
              <a:cxnLst/>
              <a:rect l="l" t="t" r="r" b="b"/>
              <a:pathLst>
                <a:path w="810" h="562" extrusionOk="0">
                  <a:moveTo>
                    <a:pt x="770" y="496"/>
                  </a:moveTo>
                  <a:cubicBezTo>
                    <a:pt x="809" y="238"/>
                    <a:pt x="796" y="0"/>
                    <a:pt x="195" y="42"/>
                  </a:cubicBezTo>
                  <a:cubicBezTo>
                    <a:pt x="201" y="167"/>
                    <a:pt x="102" y="242"/>
                    <a:pt x="0" y="314"/>
                  </a:cubicBezTo>
                  <a:cubicBezTo>
                    <a:pt x="384" y="317"/>
                    <a:pt x="247" y="562"/>
                    <a:pt x="770" y="4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8" name="Google Shape;13088;p6"/>
            <p:cNvSpPr/>
            <p:nvPr/>
          </p:nvSpPr>
          <p:spPr>
            <a:xfrm>
              <a:off x="8810531" y="5016081"/>
              <a:ext cx="13849" cy="4246"/>
            </a:xfrm>
            <a:custGeom>
              <a:avLst/>
              <a:gdLst/>
              <a:ahLst/>
              <a:cxnLst/>
              <a:rect l="l" t="t" r="r" b="b"/>
              <a:pathLst>
                <a:path w="388" h="141" extrusionOk="0">
                  <a:moveTo>
                    <a:pt x="289" y="24"/>
                  </a:moveTo>
                  <a:cubicBezTo>
                    <a:pt x="239" y="0"/>
                    <a:pt x="0" y="68"/>
                    <a:pt x="96" y="115"/>
                  </a:cubicBezTo>
                  <a:cubicBezTo>
                    <a:pt x="152" y="141"/>
                    <a:pt x="388" y="72"/>
                    <a:pt x="289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9" name="Google Shape;13089;p6"/>
            <p:cNvSpPr/>
            <p:nvPr/>
          </p:nvSpPr>
          <p:spPr>
            <a:xfrm>
              <a:off x="8597058" y="5016081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8" y="115"/>
                  </a:moveTo>
                  <a:cubicBezTo>
                    <a:pt x="153" y="140"/>
                    <a:pt x="392" y="72"/>
                    <a:pt x="291" y="24"/>
                  </a:cubicBezTo>
                  <a:cubicBezTo>
                    <a:pt x="239" y="0"/>
                    <a:pt x="0" y="69"/>
                    <a:pt x="98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0" name="Google Shape;13090;p6"/>
            <p:cNvSpPr/>
            <p:nvPr/>
          </p:nvSpPr>
          <p:spPr>
            <a:xfrm>
              <a:off x="5372336" y="5013732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3" y="102"/>
                  </a:moveTo>
                  <a:cubicBezTo>
                    <a:pt x="0" y="154"/>
                    <a:pt x="157" y="206"/>
                    <a:pt x="195" y="102"/>
                  </a:cubicBezTo>
                  <a:cubicBezTo>
                    <a:pt x="196" y="53"/>
                    <a:pt x="38" y="1"/>
                    <a:pt x="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1" name="Google Shape;13091;p6"/>
            <p:cNvSpPr/>
            <p:nvPr/>
          </p:nvSpPr>
          <p:spPr>
            <a:xfrm>
              <a:off x="3204628" y="5004368"/>
              <a:ext cx="20309" cy="13580"/>
            </a:xfrm>
            <a:custGeom>
              <a:avLst/>
              <a:gdLst/>
              <a:ahLst/>
              <a:cxnLst/>
              <a:rect l="l" t="t" r="r" b="b"/>
              <a:pathLst>
                <a:path w="569" h="451" extrusionOk="0">
                  <a:moveTo>
                    <a:pt x="376" y="413"/>
                  </a:moveTo>
                  <a:cubicBezTo>
                    <a:pt x="387" y="358"/>
                    <a:pt x="402" y="307"/>
                    <a:pt x="569" y="324"/>
                  </a:cubicBezTo>
                  <a:lnTo>
                    <a:pt x="569" y="142"/>
                  </a:lnTo>
                  <a:cubicBezTo>
                    <a:pt x="95" y="0"/>
                    <a:pt x="1" y="450"/>
                    <a:pt x="376" y="4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2" name="Google Shape;13092;p6"/>
            <p:cNvSpPr/>
            <p:nvPr/>
          </p:nvSpPr>
          <p:spPr>
            <a:xfrm>
              <a:off x="8056827" y="5011384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5" y="1"/>
                  </a:moveTo>
                  <a:cubicBezTo>
                    <a:pt x="236" y="22"/>
                    <a:pt x="6" y="3"/>
                    <a:pt x="1" y="91"/>
                  </a:cubicBezTo>
                  <a:cubicBezTo>
                    <a:pt x="151" y="71"/>
                    <a:pt x="382" y="87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3" name="Google Shape;13093;p6"/>
            <p:cNvSpPr/>
            <p:nvPr/>
          </p:nvSpPr>
          <p:spPr>
            <a:xfrm>
              <a:off x="5489441" y="5005543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4" y="103"/>
                  </a:moveTo>
                  <a:cubicBezTo>
                    <a:pt x="194" y="54"/>
                    <a:pt x="37" y="0"/>
                    <a:pt x="1" y="103"/>
                  </a:cubicBezTo>
                  <a:cubicBezTo>
                    <a:pt x="1" y="154"/>
                    <a:pt x="156" y="206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4" name="Google Shape;13094;p6"/>
            <p:cNvSpPr/>
            <p:nvPr/>
          </p:nvSpPr>
          <p:spPr>
            <a:xfrm>
              <a:off x="1452729" y="5003134"/>
              <a:ext cx="23914" cy="10328"/>
            </a:xfrm>
            <a:custGeom>
              <a:avLst/>
              <a:gdLst/>
              <a:ahLst/>
              <a:cxnLst/>
              <a:rect l="l" t="t" r="r" b="b"/>
              <a:pathLst>
                <a:path w="670" h="343" extrusionOk="0">
                  <a:moveTo>
                    <a:pt x="670" y="92"/>
                  </a:moveTo>
                  <a:cubicBezTo>
                    <a:pt x="404" y="95"/>
                    <a:pt x="247" y="49"/>
                    <a:pt x="90" y="1"/>
                  </a:cubicBezTo>
                  <a:cubicBezTo>
                    <a:pt x="0" y="283"/>
                    <a:pt x="610" y="343"/>
                    <a:pt x="67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5" name="Google Shape;13095;p6"/>
            <p:cNvSpPr/>
            <p:nvPr/>
          </p:nvSpPr>
          <p:spPr>
            <a:xfrm>
              <a:off x="4205677" y="5005091"/>
              <a:ext cx="13956" cy="4336"/>
            </a:xfrm>
            <a:custGeom>
              <a:avLst/>
              <a:gdLst/>
              <a:ahLst/>
              <a:cxnLst/>
              <a:rect l="l" t="t" r="r" b="b"/>
              <a:pathLst>
                <a:path w="391" h="144" extrusionOk="0">
                  <a:moveTo>
                    <a:pt x="291" y="27"/>
                  </a:moveTo>
                  <a:cubicBezTo>
                    <a:pt x="237" y="1"/>
                    <a:pt x="0" y="71"/>
                    <a:pt x="98" y="117"/>
                  </a:cubicBezTo>
                  <a:cubicBezTo>
                    <a:pt x="152" y="143"/>
                    <a:pt x="391" y="74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6" name="Google Shape;13096;p6"/>
            <p:cNvSpPr/>
            <p:nvPr/>
          </p:nvSpPr>
          <p:spPr>
            <a:xfrm>
              <a:off x="1522614" y="4987447"/>
              <a:ext cx="50434" cy="18548"/>
            </a:xfrm>
            <a:custGeom>
              <a:avLst/>
              <a:gdLst/>
              <a:ahLst/>
              <a:cxnLst/>
              <a:rect l="l" t="t" r="r" b="b"/>
              <a:pathLst>
                <a:path w="1413" h="616" extrusionOk="0">
                  <a:moveTo>
                    <a:pt x="62" y="522"/>
                  </a:moveTo>
                  <a:cubicBezTo>
                    <a:pt x="607" y="616"/>
                    <a:pt x="865" y="616"/>
                    <a:pt x="1413" y="522"/>
                  </a:cubicBezTo>
                  <a:cubicBezTo>
                    <a:pt x="1253" y="263"/>
                    <a:pt x="1102" y="1"/>
                    <a:pt x="252" y="67"/>
                  </a:cubicBezTo>
                  <a:cubicBezTo>
                    <a:pt x="90" y="174"/>
                    <a:pt x="0" y="311"/>
                    <a:pt x="62" y="5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7" name="Google Shape;13097;p6"/>
            <p:cNvSpPr/>
            <p:nvPr/>
          </p:nvSpPr>
          <p:spPr>
            <a:xfrm>
              <a:off x="2020337" y="4994643"/>
              <a:ext cx="6889" cy="6173"/>
            </a:xfrm>
            <a:custGeom>
              <a:avLst/>
              <a:gdLst/>
              <a:ahLst/>
              <a:cxnLst/>
              <a:rect l="l" t="t" r="r" b="b"/>
              <a:pathLst>
                <a:path w="193" h="205" extrusionOk="0">
                  <a:moveTo>
                    <a:pt x="192" y="102"/>
                  </a:moveTo>
                  <a:cubicBezTo>
                    <a:pt x="192" y="50"/>
                    <a:pt x="39" y="1"/>
                    <a:pt x="2" y="102"/>
                  </a:cubicBezTo>
                  <a:cubicBezTo>
                    <a:pt x="0" y="152"/>
                    <a:pt x="157" y="204"/>
                    <a:pt x="192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8" name="Google Shape;13098;p6"/>
            <p:cNvSpPr/>
            <p:nvPr/>
          </p:nvSpPr>
          <p:spPr>
            <a:xfrm>
              <a:off x="4863121" y="4994914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5" y="22"/>
                    <a:pt x="5" y="5"/>
                    <a:pt x="0" y="92"/>
                  </a:cubicBezTo>
                  <a:cubicBezTo>
                    <a:pt x="149" y="73"/>
                    <a:pt x="379" y="91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9" name="Google Shape;13099;p6"/>
            <p:cNvSpPr/>
            <p:nvPr/>
          </p:nvSpPr>
          <p:spPr>
            <a:xfrm>
              <a:off x="2116740" y="4991813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3" y="104"/>
                  </a:moveTo>
                  <a:cubicBezTo>
                    <a:pt x="193" y="55"/>
                    <a:pt x="37" y="1"/>
                    <a:pt x="1" y="104"/>
                  </a:cubicBezTo>
                  <a:cubicBezTo>
                    <a:pt x="0" y="155"/>
                    <a:pt x="154" y="208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0" name="Google Shape;13100;p6"/>
            <p:cNvSpPr/>
            <p:nvPr/>
          </p:nvSpPr>
          <p:spPr>
            <a:xfrm>
              <a:off x="1707105" y="4994252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1" y="115"/>
                  </a:moveTo>
                  <a:cubicBezTo>
                    <a:pt x="151" y="142"/>
                    <a:pt x="391" y="71"/>
                    <a:pt x="293" y="24"/>
                  </a:cubicBezTo>
                  <a:cubicBezTo>
                    <a:pt x="239" y="1"/>
                    <a:pt x="1" y="67"/>
                    <a:pt x="101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1" name="Google Shape;13101;p6"/>
            <p:cNvSpPr/>
            <p:nvPr/>
          </p:nvSpPr>
          <p:spPr>
            <a:xfrm>
              <a:off x="5027339" y="4986785"/>
              <a:ext cx="21630" cy="6383"/>
            </a:xfrm>
            <a:custGeom>
              <a:avLst/>
              <a:gdLst/>
              <a:ahLst/>
              <a:cxnLst/>
              <a:rect l="l" t="t" r="r" b="b"/>
              <a:pathLst>
                <a:path w="606" h="212" extrusionOk="0">
                  <a:moveTo>
                    <a:pt x="606" y="181"/>
                  </a:moveTo>
                  <a:lnTo>
                    <a:pt x="606" y="1"/>
                  </a:lnTo>
                  <a:lnTo>
                    <a:pt x="26" y="1"/>
                  </a:lnTo>
                  <a:cubicBezTo>
                    <a:pt x="0" y="164"/>
                    <a:pt x="218" y="212"/>
                    <a:pt x="606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2" name="Google Shape;13102;p6"/>
            <p:cNvSpPr/>
            <p:nvPr/>
          </p:nvSpPr>
          <p:spPr>
            <a:xfrm>
              <a:off x="3975179" y="4989525"/>
              <a:ext cx="13706" cy="2710"/>
            </a:xfrm>
            <a:custGeom>
              <a:avLst/>
              <a:gdLst/>
              <a:ahLst/>
              <a:cxnLst/>
              <a:rect l="l" t="t" r="r" b="b"/>
              <a:pathLst>
                <a:path w="384" h="90" extrusionOk="0">
                  <a:moveTo>
                    <a:pt x="1" y="90"/>
                  </a:moveTo>
                  <a:cubicBezTo>
                    <a:pt x="151" y="70"/>
                    <a:pt x="379" y="87"/>
                    <a:pt x="383" y="1"/>
                  </a:cubicBezTo>
                  <a:cubicBezTo>
                    <a:pt x="236" y="20"/>
                    <a:pt x="7" y="2"/>
                    <a:pt x="1" y="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3" name="Google Shape;13103;p6"/>
            <p:cNvSpPr/>
            <p:nvPr/>
          </p:nvSpPr>
          <p:spPr>
            <a:xfrm>
              <a:off x="2216428" y="4988742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6"/>
                  </a:moveTo>
                  <a:cubicBezTo>
                    <a:pt x="153" y="140"/>
                    <a:pt x="392" y="73"/>
                    <a:pt x="292" y="27"/>
                  </a:cubicBezTo>
                  <a:cubicBezTo>
                    <a:pt x="238" y="1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4" name="Google Shape;13104;p6"/>
            <p:cNvSpPr/>
            <p:nvPr/>
          </p:nvSpPr>
          <p:spPr>
            <a:xfrm>
              <a:off x="8531814" y="4986695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6" y="23"/>
                    <a:pt x="5" y="5"/>
                    <a:pt x="1" y="92"/>
                  </a:cubicBezTo>
                  <a:cubicBezTo>
                    <a:pt x="150" y="73"/>
                    <a:pt x="379" y="91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5" name="Google Shape;13105;p6"/>
            <p:cNvSpPr/>
            <p:nvPr/>
          </p:nvSpPr>
          <p:spPr>
            <a:xfrm>
              <a:off x="5537625" y="4978174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3" y="104"/>
                  </a:moveTo>
                  <a:cubicBezTo>
                    <a:pt x="195" y="54"/>
                    <a:pt x="39" y="1"/>
                    <a:pt x="1" y="104"/>
                  </a:cubicBezTo>
                  <a:cubicBezTo>
                    <a:pt x="1" y="156"/>
                    <a:pt x="156" y="208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6" name="Google Shape;13106;p6"/>
            <p:cNvSpPr/>
            <p:nvPr/>
          </p:nvSpPr>
          <p:spPr>
            <a:xfrm>
              <a:off x="2075409" y="4978565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8" y="1"/>
                  </a:moveTo>
                  <a:cubicBezTo>
                    <a:pt x="235" y="20"/>
                    <a:pt x="5" y="2"/>
                    <a:pt x="0" y="91"/>
                  </a:cubicBezTo>
                  <a:cubicBezTo>
                    <a:pt x="149" y="71"/>
                    <a:pt x="383" y="88"/>
                    <a:pt x="3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7" name="Google Shape;13107;p6"/>
            <p:cNvSpPr/>
            <p:nvPr/>
          </p:nvSpPr>
          <p:spPr>
            <a:xfrm>
              <a:off x="1497166" y="4975434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6" y="105"/>
                  </a:moveTo>
                  <a:cubicBezTo>
                    <a:pt x="196" y="54"/>
                    <a:pt x="39" y="0"/>
                    <a:pt x="3" y="105"/>
                  </a:cubicBezTo>
                  <a:cubicBezTo>
                    <a:pt x="1" y="153"/>
                    <a:pt x="159" y="208"/>
                    <a:pt x="196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8" name="Google Shape;13108;p6"/>
            <p:cNvSpPr/>
            <p:nvPr/>
          </p:nvSpPr>
          <p:spPr>
            <a:xfrm>
              <a:off x="4357046" y="497507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1" y="1"/>
                    <a:pt x="0" y="70"/>
                    <a:pt x="101" y="117"/>
                  </a:cubicBezTo>
                  <a:cubicBezTo>
                    <a:pt x="153" y="142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9" name="Google Shape;13109;p6"/>
            <p:cNvSpPr/>
            <p:nvPr/>
          </p:nvSpPr>
          <p:spPr>
            <a:xfrm>
              <a:off x="2488971" y="4966341"/>
              <a:ext cx="20131" cy="16259"/>
            </a:xfrm>
            <a:custGeom>
              <a:avLst/>
              <a:gdLst/>
              <a:ahLst/>
              <a:cxnLst/>
              <a:rect l="l" t="t" r="r" b="b"/>
              <a:pathLst>
                <a:path w="564" h="540" extrusionOk="0">
                  <a:moveTo>
                    <a:pt x="563" y="134"/>
                  </a:moveTo>
                  <a:cubicBezTo>
                    <a:pt x="1" y="1"/>
                    <a:pt x="1" y="540"/>
                    <a:pt x="563" y="4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0" name="Google Shape;13110;p6"/>
            <p:cNvSpPr/>
            <p:nvPr/>
          </p:nvSpPr>
          <p:spPr>
            <a:xfrm>
              <a:off x="6600921" y="4972333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2" y="26"/>
                  </a:moveTo>
                  <a:cubicBezTo>
                    <a:pt x="239" y="0"/>
                    <a:pt x="0" y="69"/>
                    <a:pt x="98" y="116"/>
                  </a:cubicBezTo>
                  <a:cubicBezTo>
                    <a:pt x="154" y="142"/>
                    <a:pt x="392" y="72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1" name="Google Shape;13111;p6"/>
            <p:cNvSpPr/>
            <p:nvPr/>
          </p:nvSpPr>
          <p:spPr>
            <a:xfrm>
              <a:off x="6249856" y="4972333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3" y="26"/>
                  </a:moveTo>
                  <a:cubicBezTo>
                    <a:pt x="241" y="0"/>
                    <a:pt x="0" y="69"/>
                    <a:pt x="102" y="116"/>
                  </a:cubicBezTo>
                  <a:cubicBezTo>
                    <a:pt x="156" y="142"/>
                    <a:pt x="395" y="72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2" name="Google Shape;13112;p6"/>
            <p:cNvSpPr/>
            <p:nvPr/>
          </p:nvSpPr>
          <p:spPr>
            <a:xfrm>
              <a:off x="2271250" y="4964896"/>
              <a:ext cx="25734" cy="8250"/>
            </a:xfrm>
            <a:custGeom>
              <a:avLst/>
              <a:gdLst/>
              <a:ahLst/>
              <a:cxnLst/>
              <a:rect l="l" t="t" r="r" b="b"/>
              <a:pathLst>
                <a:path w="721" h="274" extrusionOk="0">
                  <a:moveTo>
                    <a:pt x="105" y="273"/>
                  </a:moveTo>
                  <a:lnTo>
                    <a:pt x="685" y="273"/>
                  </a:lnTo>
                  <a:cubicBezTo>
                    <a:pt x="655" y="166"/>
                    <a:pt x="720" y="16"/>
                    <a:pt x="492" y="0"/>
                  </a:cubicBezTo>
                  <a:cubicBezTo>
                    <a:pt x="477" y="143"/>
                    <a:pt x="1" y="71"/>
                    <a:pt x="10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3" name="Google Shape;13113;p6"/>
            <p:cNvSpPr/>
            <p:nvPr/>
          </p:nvSpPr>
          <p:spPr>
            <a:xfrm>
              <a:off x="2670678" y="496685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6"/>
                  </a:moveTo>
                  <a:cubicBezTo>
                    <a:pt x="242" y="1"/>
                    <a:pt x="0" y="70"/>
                    <a:pt x="102" y="116"/>
                  </a:cubicBezTo>
                  <a:cubicBezTo>
                    <a:pt x="155" y="142"/>
                    <a:pt x="395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4" name="Google Shape;13114;p6"/>
            <p:cNvSpPr/>
            <p:nvPr/>
          </p:nvSpPr>
          <p:spPr>
            <a:xfrm>
              <a:off x="4317214" y="4956044"/>
              <a:ext cx="29625" cy="12375"/>
            </a:xfrm>
            <a:custGeom>
              <a:avLst/>
              <a:gdLst/>
              <a:ahLst/>
              <a:cxnLst/>
              <a:rect l="l" t="t" r="r" b="b"/>
              <a:pathLst>
                <a:path w="830" h="411" extrusionOk="0">
                  <a:moveTo>
                    <a:pt x="829" y="385"/>
                  </a:moveTo>
                  <a:lnTo>
                    <a:pt x="829" y="23"/>
                  </a:lnTo>
                  <a:cubicBezTo>
                    <a:pt x="465" y="1"/>
                    <a:pt x="405" y="123"/>
                    <a:pt x="59" y="112"/>
                  </a:cubicBezTo>
                  <a:cubicBezTo>
                    <a:pt x="0" y="352"/>
                    <a:pt x="327" y="411"/>
                    <a:pt x="829" y="38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5" name="Google Shape;13115;p6"/>
            <p:cNvSpPr/>
            <p:nvPr/>
          </p:nvSpPr>
          <p:spPr>
            <a:xfrm>
              <a:off x="1414718" y="4958362"/>
              <a:ext cx="27519" cy="11291"/>
            </a:xfrm>
            <a:custGeom>
              <a:avLst/>
              <a:gdLst/>
              <a:ahLst/>
              <a:cxnLst/>
              <a:rect l="l" t="t" r="r" b="b"/>
              <a:pathLst>
                <a:path w="771" h="375" extrusionOk="0">
                  <a:moveTo>
                    <a:pt x="770" y="308"/>
                  </a:moveTo>
                  <a:lnTo>
                    <a:pt x="770" y="33"/>
                  </a:lnTo>
                  <a:cubicBezTo>
                    <a:pt x="483" y="50"/>
                    <a:pt x="58" y="1"/>
                    <a:pt x="0" y="125"/>
                  </a:cubicBezTo>
                  <a:cubicBezTo>
                    <a:pt x="383" y="129"/>
                    <a:pt x="243" y="374"/>
                    <a:pt x="770" y="3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6" name="Google Shape;13116;p6"/>
            <p:cNvSpPr/>
            <p:nvPr/>
          </p:nvSpPr>
          <p:spPr>
            <a:xfrm>
              <a:off x="1855119" y="4947915"/>
              <a:ext cx="41332" cy="16982"/>
            </a:xfrm>
            <a:custGeom>
              <a:avLst/>
              <a:gdLst/>
              <a:ahLst/>
              <a:cxnLst/>
              <a:rect l="l" t="t" r="r" b="b"/>
              <a:pathLst>
                <a:path w="1158" h="564" extrusionOk="0">
                  <a:moveTo>
                    <a:pt x="1" y="199"/>
                  </a:moveTo>
                  <a:cubicBezTo>
                    <a:pt x="211" y="404"/>
                    <a:pt x="524" y="561"/>
                    <a:pt x="1157" y="563"/>
                  </a:cubicBezTo>
                  <a:lnTo>
                    <a:pt x="1157" y="110"/>
                  </a:lnTo>
                  <a:cubicBezTo>
                    <a:pt x="819" y="164"/>
                    <a:pt x="27" y="1"/>
                    <a:pt x="1" y="1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7" name="Google Shape;13117;p6"/>
            <p:cNvSpPr/>
            <p:nvPr/>
          </p:nvSpPr>
          <p:spPr>
            <a:xfrm>
              <a:off x="857033" y="4948457"/>
              <a:ext cx="45865" cy="16741"/>
            </a:xfrm>
            <a:custGeom>
              <a:avLst/>
              <a:gdLst/>
              <a:ahLst/>
              <a:cxnLst/>
              <a:rect l="l" t="t" r="r" b="b"/>
              <a:pathLst>
                <a:path w="1285" h="556" extrusionOk="0">
                  <a:moveTo>
                    <a:pt x="965" y="1"/>
                  </a:moveTo>
                  <a:cubicBezTo>
                    <a:pt x="361" y="18"/>
                    <a:pt x="38" y="171"/>
                    <a:pt x="0" y="454"/>
                  </a:cubicBezTo>
                  <a:cubicBezTo>
                    <a:pt x="365" y="433"/>
                    <a:pt x="426" y="556"/>
                    <a:pt x="776" y="545"/>
                  </a:cubicBezTo>
                  <a:cubicBezTo>
                    <a:pt x="901" y="355"/>
                    <a:pt x="1285" y="142"/>
                    <a:pt x="9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8" name="Google Shape;13118;p6"/>
            <p:cNvSpPr/>
            <p:nvPr/>
          </p:nvSpPr>
          <p:spPr>
            <a:xfrm>
              <a:off x="5613399" y="4953967"/>
              <a:ext cx="14919" cy="9184"/>
            </a:xfrm>
            <a:custGeom>
              <a:avLst/>
              <a:gdLst/>
              <a:ahLst/>
              <a:cxnLst/>
              <a:rect l="l" t="t" r="r" b="b"/>
              <a:pathLst>
                <a:path w="418" h="305" extrusionOk="0">
                  <a:moveTo>
                    <a:pt x="383" y="272"/>
                  </a:moveTo>
                  <a:cubicBezTo>
                    <a:pt x="357" y="165"/>
                    <a:pt x="418" y="15"/>
                    <a:pt x="193" y="1"/>
                  </a:cubicBezTo>
                  <a:cubicBezTo>
                    <a:pt x="180" y="57"/>
                    <a:pt x="163" y="108"/>
                    <a:pt x="0" y="93"/>
                  </a:cubicBezTo>
                  <a:cubicBezTo>
                    <a:pt x="21" y="200"/>
                    <a:pt x="56" y="305"/>
                    <a:pt x="383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9" name="Google Shape;13119;p6"/>
            <p:cNvSpPr/>
            <p:nvPr/>
          </p:nvSpPr>
          <p:spPr>
            <a:xfrm>
              <a:off x="2477942" y="495869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4"/>
                  </a:moveTo>
                  <a:cubicBezTo>
                    <a:pt x="240" y="0"/>
                    <a:pt x="0" y="68"/>
                    <a:pt x="102" y="115"/>
                  </a:cubicBezTo>
                  <a:cubicBezTo>
                    <a:pt x="154" y="141"/>
                    <a:pt x="393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0" name="Google Shape;13120;p6"/>
            <p:cNvSpPr/>
            <p:nvPr/>
          </p:nvSpPr>
          <p:spPr>
            <a:xfrm>
              <a:off x="4119731" y="4953575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3" y="105"/>
                  </a:moveTo>
                  <a:cubicBezTo>
                    <a:pt x="193" y="51"/>
                    <a:pt x="38" y="1"/>
                    <a:pt x="0" y="105"/>
                  </a:cubicBezTo>
                  <a:cubicBezTo>
                    <a:pt x="0" y="153"/>
                    <a:pt x="157" y="207"/>
                    <a:pt x="193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1" name="Google Shape;13121;p6"/>
            <p:cNvSpPr/>
            <p:nvPr/>
          </p:nvSpPr>
          <p:spPr>
            <a:xfrm>
              <a:off x="2264540" y="4953184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4"/>
                  </a:moveTo>
                  <a:cubicBezTo>
                    <a:pt x="241" y="0"/>
                    <a:pt x="1" y="68"/>
                    <a:pt x="104" y="118"/>
                  </a:cubicBezTo>
                  <a:cubicBezTo>
                    <a:pt x="155" y="141"/>
                    <a:pt x="395" y="74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2" name="Google Shape;13122;p6"/>
            <p:cNvSpPr/>
            <p:nvPr/>
          </p:nvSpPr>
          <p:spPr>
            <a:xfrm>
              <a:off x="3706633" y="4951227"/>
              <a:ext cx="13849" cy="2680"/>
            </a:xfrm>
            <a:custGeom>
              <a:avLst/>
              <a:gdLst/>
              <a:ahLst/>
              <a:cxnLst/>
              <a:rect l="l" t="t" r="r" b="b"/>
              <a:pathLst>
                <a:path w="388" h="89" extrusionOk="0">
                  <a:moveTo>
                    <a:pt x="387" y="0"/>
                  </a:moveTo>
                  <a:cubicBezTo>
                    <a:pt x="241" y="21"/>
                    <a:pt x="7" y="3"/>
                    <a:pt x="1" y="89"/>
                  </a:cubicBezTo>
                  <a:cubicBezTo>
                    <a:pt x="154" y="69"/>
                    <a:pt x="382" y="89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3" name="Google Shape;13123;p6"/>
            <p:cNvSpPr/>
            <p:nvPr/>
          </p:nvSpPr>
          <p:spPr>
            <a:xfrm>
              <a:off x="4501669" y="4947734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9" y="116"/>
                  </a:moveTo>
                  <a:cubicBezTo>
                    <a:pt x="153" y="140"/>
                    <a:pt x="392" y="73"/>
                    <a:pt x="291" y="25"/>
                  </a:cubicBezTo>
                  <a:cubicBezTo>
                    <a:pt x="238" y="0"/>
                    <a:pt x="0" y="68"/>
                    <a:pt x="9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4" name="Google Shape;13124;p6"/>
            <p:cNvSpPr/>
            <p:nvPr/>
          </p:nvSpPr>
          <p:spPr>
            <a:xfrm>
              <a:off x="3414103" y="494773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3" y="25"/>
                  </a:moveTo>
                  <a:cubicBezTo>
                    <a:pt x="241" y="0"/>
                    <a:pt x="1" y="68"/>
                    <a:pt x="100" y="116"/>
                  </a:cubicBezTo>
                  <a:cubicBezTo>
                    <a:pt x="152" y="140"/>
                    <a:pt x="392" y="73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5" name="Google Shape;13125;p6"/>
            <p:cNvSpPr/>
            <p:nvPr/>
          </p:nvSpPr>
          <p:spPr>
            <a:xfrm>
              <a:off x="7082796" y="494222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6"/>
                  </a:moveTo>
                  <a:cubicBezTo>
                    <a:pt x="238" y="0"/>
                    <a:pt x="0" y="71"/>
                    <a:pt x="99" y="116"/>
                  </a:cubicBezTo>
                  <a:cubicBezTo>
                    <a:pt x="153" y="143"/>
                    <a:pt x="392" y="73"/>
                    <a:pt x="290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6" name="Google Shape;13126;p6"/>
            <p:cNvSpPr/>
            <p:nvPr/>
          </p:nvSpPr>
          <p:spPr>
            <a:xfrm>
              <a:off x="2457348" y="494222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38" y="0"/>
                    <a:pt x="0" y="71"/>
                    <a:pt x="100" y="116"/>
                  </a:cubicBezTo>
                  <a:cubicBezTo>
                    <a:pt x="152" y="143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7" name="Google Shape;13127;p6"/>
            <p:cNvSpPr/>
            <p:nvPr/>
          </p:nvSpPr>
          <p:spPr>
            <a:xfrm>
              <a:off x="5640810" y="4937497"/>
              <a:ext cx="13884" cy="5540"/>
            </a:xfrm>
            <a:custGeom>
              <a:avLst/>
              <a:gdLst/>
              <a:ahLst/>
              <a:cxnLst/>
              <a:rect l="l" t="t" r="r" b="b"/>
              <a:pathLst>
                <a:path w="389" h="184" extrusionOk="0">
                  <a:moveTo>
                    <a:pt x="1" y="183"/>
                  </a:moveTo>
                  <a:lnTo>
                    <a:pt x="389" y="183"/>
                  </a:lnTo>
                  <a:lnTo>
                    <a:pt x="389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8" name="Google Shape;13128;p6"/>
            <p:cNvSpPr/>
            <p:nvPr/>
          </p:nvSpPr>
          <p:spPr>
            <a:xfrm>
              <a:off x="4487357" y="4926658"/>
              <a:ext cx="26591" cy="12255"/>
            </a:xfrm>
            <a:custGeom>
              <a:avLst/>
              <a:gdLst/>
              <a:ahLst/>
              <a:cxnLst/>
              <a:rect l="l" t="t" r="r" b="b"/>
              <a:pathLst>
                <a:path w="745" h="407" extrusionOk="0">
                  <a:moveTo>
                    <a:pt x="306" y="0"/>
                  </a:moveTo>
                  <a:cubicBezTo>
                    <a:pt x="0" y="135"/>
                    <a:pt x="89" y="406"/>
                    <a:pt x="692" y="362"/>
                  </a:cubicBezTo>
                  <a:cubicBezTo>
                    <a:pt x="745" y="154"/>
                    <a:pt x="647" y="21"/>
                    <a:pt x="3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9" name="Google Shape;13129;p6"/>
            <p:cNvSpPr/>
            <p:nvPr/>
          </p:nvSpPr>
          <p:spPr>
            <a:xfrm>
              <a:off x="3352142" y="4934035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100" y="117"/>
                  </a:moveTo>
                  <a:cubicBezTo>
                    <a:pt x="151" y="143"/>
                    <a:pt x="392" y="73"/>
                    <a:pt x="293" y="26"/>
                  </a:cubicBezTo>
                  <a:cubicBezTo>
                    <a:pt x="242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0" name="Google Shape;13130;p6"/>
            <p:cNvSpPr/>
            <p:nvPr/>
          </p:nvSpPr>
          <p:spPr>
            <a:xfrm>
              <a:off x="7844246" y="4916271"/>
              <a:ext cx="35478" cy="19090"/>
            </a:xfrm>
            <a:custGeom>
              <a:avLst/>
              <a:gdLst/>
              <a:ahLst/>
              <a:cxnLst/>
              <a:rect l="l" t="t" r="r" b="b"/>
              <a:pathLst>
                <a:path w="994" h="634" extrusionOk="0">
                  <a:moveTo>
                    <a:pt x="558" y="616"/>
                  </a:moveTo>
                  <a:cubicBezTo>
                    <a:pt x="506" y="349"/>
                    <a:pt x="994" y="336"/>
                    <a:pt x="943" y="71"/>
                  </a:cubicBezTo>
                  <a:cubicBezTo>
                    <a:pt x="1" y="1"/>
                    <a:pt x="75" y="634"/>
                    <a:pt x="558" y="6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1" name="Google Shape;13131;p6"/>
            <p:cNvSpPr/>
            <p:nvPr/>
          </p:nvSpPr>
          <p:spPr>
            <a:xfrm>
              <a:off x="2677566" y="4931385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99" y="114"/>
                  </a:moveTo>
                  <a:cubicBezTo>
                    <a:pt x="156" y="140"/>
                    <a:pt x="395" y="69"/>
                    <a:pt x="294" y="22"/>
                  </a:cubicBezTo>
                  <a:cubicBezTo>
                    <a:pt x="242" y="0"/>
                    <a:pt x="1" y="67"/>
                    <a:pt x="99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2" name="Google Shape;13132;p6"/>
            <p:cNvSpPr/>
            <p:nvPr/>
          </p:nvSpPr>
          <p:spPr>
            <a:xfrm>
              <a:off x="1872216" y="4931385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4"/>
                  </a:moveTo>
                  <a:cubicBezTo>
                    <a:pt x="242" y="0"/>
                    <a:pt x="1" y="68"/>
                    <a:pt x="104" y="115"/>
                  </a:cubicBezTo>
                  <a:cubicBezTo>
                    <a:pt x="157" y="140"/>
                    <a:pt x="396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3" name="Google Shape;13133;p6"/>
            <p:cNvSpPr/>
            <p:nvPr/>
          </p:nvSpPr>
          <p:spPr>
            <a:xfrm>
              <a:off x="4920656" y="4915699"/>
              <a:ext cx="34229" cy="17193"/>
            </a:xfrm>
            <a:custGeom>
              <a:avLst/>
              <a:gdLst/>
              <a:ahLst/>
              <a:cxnLst/>
              <a:rect l="l" t="t" r="r" b="b"/>
              <a:pathLst>
                <a:path w="959" h="571" extrusionOk="0">
                  <a:moveTo>
                    <a:pt x="704" y="545"/>
                  </a:moveTo>
                  <a:cubicBezTo>
                    <a:pt x="863" y="440"/>
                    <a:pt x="958" y="302"/>
                    <a:pt x="894" y="92"/>
                  </a:cubicBezTo>
                  <a:cubicBezTo>
                    <a:pt x="627" y="94"/>
                    <a:pt x="469" y="47"/>
                    <a:pt x="313" y="0"/>
                  </a:cubicBezTo>
                  <a:cubicBezTo>
                    <a:pt x="0" y="146"/>
                    <a:pt x="82" y="571"/>
                    <a:pt x="704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4" name="Google Shape;13134;p6"/>
            <p:cNvSpPr/>
            <p:nvPr/>
          </p:nvSpPr>
          <p:spPr>
            <a:xfrm>
              <a:off x="2716149" y="4919854"/>
              <a:ext cx="20131" cy="16259"/>
            </a:xfrm>
            <a:custGeom>
              <a:avLst/>
              <a:gdLst/>
              <a:ahLst/>
              <a:cxnLst/>
              <a:rect l="l" t="t" r="r" b="b"/>
              <a:pathLst>
                <a:path w="564" h="540" extrusionOk="0">
                  <a:moveTo>
                    <a:pt x="563" y="407"/>
                  </a:moveTo>
                  <a:lnTo>
                    <a:pt x="563" y="135"/>
                  </a:lnTo>
                  <a:cubicBezTo>
                    <a:pt x="0" y="1"/>
                    <a:pt x="0" y="540"/>
                    <a:pt x="563" y="4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5" name="Google Shape;13135;p6"/>
            <p:cNvSpPr/>
            <p:nvPr/>
          </p:nvSpPr>
          <p:spPr>
            <a:xfrm>
              <a:off x="6518365" y="4925875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6"/>
                  </a:moveTo>
                  <a:cubicBezTo>
                    <a:pt x="236" y="0"/>
                    <a:pt x="0" y="69"/>
                    <a:pt x="101" y="115"/>
                  </a:cubicBezTo>
                  <a:cubicBezTo>
                    <a:pt x="151" y="140"/>
                    <a:pt x="392" y="72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6" name="Google Shape;13136;p6"/>
            <p:cNvSpPr/>
            <p:nvPr/>
          </p:nvSpPr>
          <p:spPr>
            <a:xfrm>
              <a:off x="2631667" y="4921148"/>
              <a:ext cx="21951" cy="8732"/>
            </a:xfrm>
            <a:custGeom>
              <a:avLst/>
              <a:gdLst/>
              <a:ahLst/>
              <a:cxnLst/>
              <a:rect l="l" t="t" r="r" b="b"/>
              <a:pathLst>
                <a:path w="615" h="290" extrusionOk="0">
                  <a:moveTo>
                    <a:pt x="614" y="272"/>
                  </a:moveTo>
                  <a:lnTo>
                    <a:pt x="614" y="1"/>
                  </a:lnTo>
                  <a:lnTo>
                    <a:pt x="34" y="1"/>
                  </a:lnTo>
                  <a:cubicBezTo>
                    <a:pt x="1" y="199"/>
                    <a:pt x="194" y="289"/>
                    <a:pt x="614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7" name="Google Shape;13137;p6"/>
            <p:cNvSpPr/>
            <p:nvPr/>
          </p:nvSpPr>
          <p:spPr>
            <a:xfrm>
              <a:off x="1833597" y="4918439"/>
              <a:ext cx="14670" cy="9515"/>
            </a:xfrm>
            <a:custGeom>
              <a:avLst/>
              <a:gdLst/>
              <a:ahLst/>
              <a:cxnLst/>
              <a:rect l="l" t="t" r="r" b="b"/>
              <a:pathLst>
                <a:path w="411" h="316" extrusionOk="0">
                  <a:moveTo>
                    <a:pt x="410" y="273"/>
                  </a:moveTo>
                  <a:lnTo>
                    <a:pt x="410" y="91"/>
                  </a:lnTo>
                  <a:cubicBezTo>
                    <a:pt x="220" y="91"/>
                    <a:pt x="182" y="16"/>
                    <a:pt x="25" y="1"/>
                  </a:cubicBezTo>
                  <a:cubicBezTo>
                    <a:pt x="45" y="143"/>
                    <a:pt x="0" y="315"/>
                    <a:pt x="410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8" name="Google Shape;13138;p6"/>
            <p:cNvSpPr/>
            <p:nvPr/>
          </p:nvSpPr>
          <p:spPr>
            <a:xfrm>
              <a:off x="1600565" y="4923888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49" y="70"/>
                    <a:pt x="380" y="88"/>
                    <a:pt x="385" y="1"/>
                  </a:cubicBezTo>
                  <a:cubicBezTo>
                    <a:pt x="235" y="21"/>
                    <a:pt x="5" y="2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9" name="Google Shape;13139;p6"/>
            <p:cNvSpPr/>
            <p:nvPr/>
          </p:nvSpPr>
          <p:spPr>
            <a:xfrm>
              <a:off x="8380302" y="4918047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3" y="104"/>
                  </a:moveTo>
                  <a:cubicBezTo>
                    <a:pt x="195" y="53"/>
                    <a:pt x="39" y="0"/>
                    <a:pt x="1" y="104"/>
                  </a:cubicBezTo>
                  <a:cubicBezTo>
                    <a:pt x="1" y="153"/>
                    <a:pt x="159" y="205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0" name="Google Shape;13140;p6"/>
            <p:cNvSpPr/>
            <p:nvPr/>
          </p:nvSpPr>
          <p:spPr>
            <a:xfrm>
              <a:off x="7447531" y="492036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7"/>
                  </a:moveTo>
                  <a:cubicBezTo>
                    <a:pt x="240" y="1"/>
                    <a:pt x="1" y="70"/>
                    <a:pt x="100" y="115"/>
                  </a:cubicBezTo>
                  <a:cubicBezTo>
                    <a:pt x="153" y="141"/>
                    <a:pt x="394" y="74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1" name="Google Shape;13141;p6"/>
            <p:cNvSpPr/>
            <p:nvPr/>
          </p:nvSpPr>
          <p:spPr>
            <a:xfrm>
              <a:off x="2288775" y="4918258"/>
              <a:ext cx="20737" cy="5781"/>
            </a:xfrm>
            <a:custGeom>
              <a:avLst/>
              <a:gdLst/>
              <a:ahLst/>
              <a:cxnLst/>
              <a:rect l="l" t="t" r="r" b="b"/>
              <a:pathLst>
                <a:path w="581" h="192" extrusionOk="0">
                  <a:moveTo>
                    <a:pt x="1" y="185"/>
                  </a:moveTo>
                  <a:cubicBezTo>
                    <a:pt x="333" y="192"/>
                    <a:pt x="497" y="118"/>
                    <a:pt x="580" y="5"/>
                  </a:cubicBezTo>
                  <a:cubicBezTo>
                    <a:pt x="249" y="0"/>
                    <a:pt x="85" y="74"/>
                    <a:pt x="1" y="18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2" name="Google Shape;13142;p6"/>
            <p:cNvSpPr/>
            <p:nvPr/>
          </p:nvSpPr>
          <p:spPr>
            <a:xfrm>
              <a:off x="2653688" y="4912929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8" y="92"/>
                  </a:moveTo>
                  <a:cubicBezTo>
                    <a:pt x="382" y="93"/>
                    <a:pt x="349" y="19"/>
                    <a:pt x="192" y="1"/>
                  </a:cubicBezTo>
                  <a:cubicBezTo>
                    <a:pt x="192" y="92"/>
                    <a:pt x="35" y="108"/>
                    <a:pt x="0" y="184"/>
                  </a:cubicBezTo>
                  <a:cubicBezTo>
                    <a:pt x="192" y="182"/>
                    <a:pt x="230" y="257"/>
                    <a:pt x="385" y="274"/>
                  </a:cubicBezTo>
                  <a:cubicBezTo>
                    <a:pt x="382" y="182"/>
                    <a:pt x="542" y="165"/>
                    <a:pt x="578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3" name="Google Shape;13143;p6"/>
            <p:cNvSpPr/>
            <p:nvPr/>
          </p:nvSpPr>
          <p:spPr>
            <a:xfrm>
              <a:off x="6129967" y="4905462"/>
              <a:ext cx="26520" cy="15236"/>
            </a:xfrm>
            <a:custGeom>
              <a:avLst/>
              <a:gdLst/>
              <a:ahLst/>
              <a:cxnLst/>
              <a:rect l="l" t="t" r="r" b="b"/>
              <a:pathLst>
                <a:path w="743" h="506" extrusionOk="0">
                  <a:moveTo>
                    <a:pt x="1" y="73"/>
                  </a:moveTo>
                  <a:lnTo>
                    <a:pt x="1" y="437"/>
                  </a:lnTo>
                  <a:cubicBezTo>
                    <a:pt x="742" y="506"/>
                    <a:pt x="742" y="1"/>
                    <a:pt x="1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4" name="Google Shape;13144;p6"/>
            <p:cNvSpPr/>
            <p:nvPr/>
          </p:nvSpPr>
          <p:spPr>
            <a:xfrm>
              <a:off x="5500577" y="4901999"/>
              <a:ext cx="35086" cy="16470"/>
            </a:xfrm>
            <a:custGeom>
              <a:avLst/>
              <a:gdLst/>
              <a:ahLst/>
              <a:cxnLst/>
              <a:rect l="l" t="t" r="r" b="b"/>
              <a:pathLst>
                <a:path w="983" h="547" extrusionOk="0">
                  <a:moveTo>
                    <a:pt x="844" y="1"/>
                  </a:moveTo>
                  <a:lnTo>
                    <a:pt x="74" y="1"/>
                  </a:lnTo>
                  <a:cubicBezTo>
                    <a:pt x="1" y="308"/>
                    <a:pt x="408" y="389"/>
                    <a:pt x="654" y="547"/>
                  </a:cubicBezTo>
                  <a:cubicBezTo>
                    <a:pt x="647" y="331"/>
                    <a:pt x="983" y="279"/>
                    <a:pt x="84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5" name="Google Shape;13145;p6"/>
            <p:cNvSpPr/>
            <p:nvPr/>
          </p:nvSpPr>
          <p:spPr>
            <a:xfrm>
              <a:off x="2904781" y="490946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2" y="26"/>
                  </a:moveTo>
                  <a:cubicBezTo>
                    <a:pt x="237" y="1"/>
                    <a:pt x="1" y="70"/>
                    <a:pt x="99" y="116"/>
                  </a:cubicBezTo>
                  <a:cubicBezTo>
                    <a:pt x="152" y="142"/>
                    <a:pt x="390" y="71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6" name="Google Shape;13146;p6"/>
            <p:cNvSpPr/>
            <p:nvPr/>
          </p:nvSpPr>
          <p:spPr>
            <a:xfrm>
              <a:off x="7588799" y="4901999"/>
              <a:ext cx="20773" cy="8250"/>
            </a:xfrm>
            <a:custGeom>
              <a:avLst/>
              <a:gdLst/>
              <a:ahLst/>
              <a:cxnLst/>
              <a:rect l="l" t="t" r="r" b="b"/>
              <a:pathLst>
                <a:path w="582" h="274" extrusionOk="0">
                  <a:moveTo>
                    <a:pt x="581" y="1"/>
                  </a:moveTo>
                  <a:lnTo>
                    <a:pt x="0" y="1"/>
                  </a:lnTo>
                  <a:lnTo>
                    <a:pt x="0" y="274"/>
                  </a:lnTo>
                  <a:lnTo>
                    <a:pt x="581" y="27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7" name="Google Shape;13147;p6"/>
            <p:cNvSpPr/>
            <p:nvPr/>
          </p:nvSpPr>
          <p:spPr>
            <a:xfrm>
              <a:off x="8270157" y="4901578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5" y="105"/>
                  </a:moveTo>
                  <a:cubicBezTo>
                    <a:pt x="197" y="54"/>
                    <a:pt x="39" y="1"/>
                    <a:pt x="1" y="105"/>
                  </a:cubicBezTo>
                  <a:cubicBezTo>
                    <a:pt x="1" y="156"/>
                    <a:pt x="158" y="208"/>
                    <a:pt x="195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8" name="Google Shape;13148;p6"/>
            <p:cNvSpPr/>
            <p:nvPr/>
          </p:nvSpPr>
          <p:spPr>
            <a:xfrm>
              <a:off x="5079699" y="489847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4" y="118"/>
                  </a:moveTo>
                  <a:cubicBezTo>
                    <a:pt x="157" y="143"/>
                    <a:pt x="393" y="75"/>
                    <a:pt x="296" y="27"/>
                  </a:cubicBezTo>
                  <a:cubicBezTo>
                    <a:pt x="242" y="0"/>
                    <a:pt x="1" y="70"/>
                    <a:pt x="104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9" name="Google Shape;13149;p6"/>
            <p:cNvSpPr/>
            <p:nvPr/>
          </p:nvSpPr>
          <p:spPr>
            <a:xfrm>
              <a:off x="1336624" y="4876046"/>
              <a:ext cx="52218" cy="28002"/>
            </a:xfrm>
            <a:custGeom>
              <a:avLst/>
              <a:gdLst/>
              <a:ahLst/>
              <a:cxnLst/>
              <a:rect l="l" t="t" r="r" b="b"/>
              <a:pathLst>
                <a:path w="1463" h="930" extrusionOk="0">
                  <a:moveTo>
                    <a:pt x="450" y="591"/>
                  </a:moveTo>
                  <a:cubicBezTo>
                    <a:pt x="587" y="701"/>
                    <a:pt x="336" y="929"/>
                    <a:pt x="836" y="863"/>
                  </a:cubicBezTo>
                  <a:cubicBezTo>
                    <a:pt x="1462" y="634"/>
                    <a:pt x="634" y="0"/>
                    <a:pt x="63" y="317"/>
                  </a:cubicBezTo>
                  <a:cubicBezTo>
                    <a:pt x="0" y="497"/>
                    <a:pt x="336" y="495"/>
                    <a:pt x="450" y="5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0" name="Google Shape;13150;p6"/>
            <p:cNvSpPr/>
            <p:nvPr/>
          </p:nvSpPr>
          <p:spPr>
            <a:xfrm>
              <a:off x="7003667" y="4893840"/>
              <a:ext cx="13884" cy="5450"/>
            </a:xfrm>
            <a:custGeom>
              <a:avLst/>
              <a:gdLst/>
              <a:ahLst/>
              <a:cxnLst/>
              <a:rect l="l" t="t" r="r" b="b"/>
              <a:pathLst>
                <a:path w="389" h="181" extrusionOk="0">
                  <a:moveTo>
                    <a:pt x="1" y="181"/>
                  </a:moveTo>
                  <a:lnTo>
                    <a:pt x="388" y="181"/>
                  </a:lnTo>
                  <a:lnTo>
                    <a:pt x="38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1" name="Google Shape;13151;p6"/>
            <p:cNvSpPr/>
            <p:nvPr/>
          </p:nvSpPr>
          <p:spPr>
            <a:xfrm>
              <a:off x="2917987" y="4891100"/>
              <a:ext cx="29482" cy="9846"/>
            </a:xfrm>
            <a:custGeom>
              <a:avLst/>
              <a:gdLst/>
              <a:ahLst/>
              <a:cxnLst/>
              <a:rect l="l" t="t" r="r" b="b"/>
              <a:pathLst>
                <a:path w="826" h="327" extrusionOk="0">
                  <a:moveTo>
                    <a:pt x="692" y="272"/>
                  </a:moveTo>
                  <a:cubicBezTo>
                    <a:pt x="825" y="27"/>
                    <a:pt x="294" y="95"/>
                    <a:pt x="115" y="0"/>
                  </a:cubicBezTo>
                  <a:cubicBezTo>
                    <a:pt x="0" y="235"/>
                    <a:pt x="192" y="326"/>
                    <a:pt x="692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2" name="Google Shape;13152;p6"/>
            <p:cNvSpPr/>
            <p:nvPr/>
          </p:nvSpPr>
          <p:spPr>
            <a:xfrm>
              <a:off x="1610666" y="489579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2" y="116"/>
                  </a:moveTo>
                  <a:cubicBezTo>
                    <a:pt x="153" y="142"/>
                    <a:pt x="392" y="72"/>
                    <a:pt x="294" y="24"/>
                  </a:cubicBezTo>
                  <a:cubicBezTo>
                    <a:pt x="239" y="1"/>
                    <a:pt x="0" y="69"/>
                    <a:pt x="102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3" name="Google Shape;13153;p6"/>
            <p:cNvSpPr/>
            <p:nvPr/>
          </p:nvSpPr>
          <p:spPr>
            <a:xfrm>
              <a:off x="2818835" y="4890739"/>
              <a:ext cx="6924" cy="6142"/>
            </a:xfrm>
            <a:custGeom>
              <a:avLst/>
              <a:gdLst/>
              <a:ahLst/>
              <a:cxnLst/>
              <a:rect l="l" t="t" r="r" b="b"/>
              <a:pathLst>
                <a:path w="194" h="204" extrusionOk="0">
                  <a:moveTo>
                    <a:pt x="191" y="103"/>
                  </a:moveTo>
                  <a:cubicBezTo>
                    <a:pt x="194" y="53"/>
                    <a:pt x="36" y="0"/>
                    <a:pt x="0" y="103"/>
                  </a:cubicBezTo>
                  <a:cubicBezTo>
                    <a:pt x="0" y="153"/>
                    <a:pt x="154" y="204"/>
                    <a:pt x="191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4" name="Google Shape;13154;p6"/>
            <p:cNvSpPr/>
            <p:nvPr/>
          </p:nvSpPr>
          <p:spPr>
            <a:xfrm>
              <a:off x="1004940" y="4893057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6" y="26"/>
                  </a:moveTo>
                  <a:cubicBezTo>
                    <a:pt x="240" y="0"/>
                    <a:pt x="1" y="69"/>
                    <a:pt x="101" y="115"/>
                  </a:cubicBezTo>
                  <a:cubicBezTo>
                    <a:pt x="152" y="141"/>
                    <a:pt x="394" y="73"/>
                    <a:pt x="296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5" name="Google Shape;13155;p6"/>
            <p:cNvSpPr/>
            <p:nvPr/>
          </p:nvSpPr>
          <p:spPr>
            <a:xfrm>
              <a:off x="660834" y="4893057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5"/>
                  </a:moveTo>
                  <a:cubicBezTo>
                    <a:pt x="156" y="140"/>
                    <a:pt x="393" y="71"/>
                    <a:pt x="294" y="26"/>
                  </a:cubicBezTo>
                  <a:cubicBezTo>
                    <a:pt x="242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6" name="Google Shape;13156;p6"/>
            <p:cNvSpPr/>
            <p:nvPr/>
          </p:nvSpPr>
          <p:spPr>
            <a:xfrm>
              <a:off x="492262" y="4884837"/>
              <a:ext cx="28483" cy="11713"/>
            </a:xfrm>
            <a:custGeom>
              <a:avLst/>
              <a:gdLst/>
              <a:ahLst/>
              <a:cxnLst/>
              <a:rect l="l" t="t" r="r" b="b"/>
              <a:pathLst>
                <a:path w="798" h="389" extrusionOk="0">
                  <a:moveTo>
                    <a:pt x="771" y="25"/>
                  </a:moveTo>
                  <a:cubicBezTo>
                    <a:pt x="336" y="0"/>
                    <a:pt x="49" y="47"/>
                    <a:pt x="1" y="208"/>
                  </a:cubicBezTo>
                  <a:cubicBezTo>
                    <a:pt x="279" y="229"/>
                    <a:pt x="326" y="358"/>
                    <a:pt x="580" y="388"/>
                  </a:cubicBezTo>
                  <a:cubicBezTo>
                    <a:pt x="539" y="218"/>
                    <a:pt x="797" y="188"/>
                    <a:pt x="77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7" name="Google Shape;13157;p6"/>
            <p:cNvSpPr/>
            <p:nvPr/>
          </p:nvSpPr>
          <p:spPr>
            <a:xfrm>
              <a:off x="2089293" y="4883543"/>
              <a:ext cx="38726" cy="12616"/>
            </a:xfrm>
            <a:custGeom>
              <a:avLst/>
              <a:gdLst/>
              <a:ahLst/>
              <a:cxnLst/>
              <a:rect l="l" t="t" r="r" b="b"/>
              <a:pathLst>
                <a:path w="1085" h="419" extrusionOk="0">
                  <a:moveTo>
                    <a:pt x="962" y="342"/>
                  </a:moveTo>
                  <a:cubicBezTo>
                    <a:pt x="1085" y="122"/>
                    <a:pt x="42" y="0"/>
                    <a:pt x="0" y="158"/>
                  </a:cubicBezTo>
                  <a:cubicBezTo>
                    <a:pt x="366" y="199"/>
                    <a:pt x="347" y="418"/>
                    <a:pt x="962" y="3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8" name="Google Shape;13158;p6"/>
            <p:cNvSpPr/>
            <p:nvPr/>
          </p:nvSpPr>
          <p:spPr>
            <a:xfrm>
              <a:off x="8662517" y="4888330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8" y="22"/>
                    <a:pt x="5" y="3"/>
                    <a:pt x="0" y="92"/>
                  </a:cubicBezTo>
                  <a:cubicBezTo>
                    <a:pt x="150" y="72"/>
                    <a:pt x="381" y="88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9" name="Google Shape;13159;p6"/>
            <p:cNvSpPr/>
            <p:nvPr/>
          </p:nvSpPr>
          <p:spPr>
            <a:xfrm>
              <a:off x="216150" y="4885590"/>
              <a:ext cx="21558" cy="6444"/>
            </a:xfrm>
            <a:custGeom>
              <a:avLst/>
              <a:gdLst/>
              <a:ahLst/>
              <a:cxnLst/>
              <a:rect l="l" t="t" r="r" b="b"/>
              <a:pathLst>
                <a:path w="604" h="214" extrusionOk="0">
                  <a:moveTo>
                    <a:pt x="603" y="0"/>
                  </a:moveTo>
                  <a:lnTo>
                    <a:pt x="25" y="0"/>
                  </a:lnTo>
                  <a:cubicBezTo>
                    <a:pt x="0" y="163"/>
                    <a:pt x="216" y="213"/>
                    <a:pt x="603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0" name="Google Shape;13160;p6"/>
            <p:cNvSpPr/>
            <p:nvPr/>
          </p:nvSpPr>
          <p:spPr>
            <a:xfrm>
              <a:off x="5585845" y="4879779"/>
              <a:ext cx="6853" cy="6233"/>
            </a:xfrm>
            <a:custGeom>
              <a:avLst/>
              <a:gdLst/>
              <a:ahLst/>
              <a:cxnLst/>
              <a:rect l="l" t="t" r="r" b="b"/>
              <a:pathLst>
                <a:path w="192" h="207" extrusionOk="0">
                  <a:moveTo>
                    <a:pt x="191" y="103"/>
                  </a:moveTo>
                  <a:cubicBezTo>
                    <a:pt x="191" y="52"/>
                    <a:pt x="36" y="0"/>
                    <a:pt x="1" y="103"/>
                  </a:cubicBezTo>
                  <a:cubicBezTo>
                    <a:pt x="1" y="154"/>
                    <a:pt x="156" y="206"/>
                    <a:pt x="191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1" name="Google Shape;13161;p6"/>
            <p:cNvSpPr/>
            <p:nvPr/>
          </p:nvSpPr>
          <p:spPr>
            <a:xfrm>
              <a:off x="4711609" y="4880110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2" name="Google Shape;13162;p6"/>
            <p:cNvSpPr/>
            <p:nvPr/>
          </p:nvSpPr>
          <p:spPr>
            <a:xfrm>
              <a:off x="2436575" y="4866592"/>
              <a:ext cx="40404" cy="18548"/>
            </a:xfrm>
            <a:custGeom>
              <a:avLst/>
              <a:gdLst/>
              <a:ahLst/>
              <a:cxnLst/>
              <a:rect l="l" t="t" r="r" b="b"/>
              <a:pathLst>
                <a:path w="1132" h="616" extrusionOk="0">
                  <a:moveTo>
                    <a:pt x="1068" y="450"/>
                  </a:moveTo>
                  <a:cubicBezTo>
                    <a:pt x="1132" y="1"/>
                    <a:pt x="0" y="214"/>
                    <a:pt x="102" y="540"/>
                  </a:cubicBezTo>
                  <a:cubicBezTo>
                    <a:pt x="648" y="616"/>
                    <a:pt x="601" y="412"/>
                    <a:pt x="1068" y="4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3" name="Google Shape;13163;p6"/>
            <p:cNvSpPr/>
            <p:nvPr/>
          </p:nvSpPr>
          <p:spPr>
            <a:xfrm>
              <a:off x="96404" y="4879328"/>
              <a:ext cx="14063" cy="4366"/>
            </a:xfrm>
            <a:custGeom>
              <a:avLst/>
              <a:gdLst/>
              <a:ahLst/>
              <a:cxnLst/>
              <a:rect l="l" t="t" r="r" b="b"/>
              <a:pathLst>
                <a:path w="394" h="145" extrusionOk="0">
                  <a:moveTo>
                    <a:pt x="294" y="27"/>
                  </a:moveTo>
                  <a:cubicBezTo>
                    <a:pt x="239" y="1"/>
                    <a:pt x="0" y="71"/>
                    <a:pt x="101" y="117"/>
                  </a:cubicBezTo>
                  <a:cubicBezTo>
                    <a:pt x="154" y="144"/>
                    <a:pt x="393" y="74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4" name="Google Shape;13164;p6"/>
            <p:cNvSpPr/>
            <p:nvPr/>
          </p:nvSpPr>
          <p:spPr>
            <a:xfrm>
              <a:off x="7664466" y="4874661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387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5" name="Google Shape;13165;p6"/>
            <p:cNvSpPr/>
            <p:nvPr/>
          </p:nvSpPr>
          <p:spPr>
            <a:xfrm>
              <a:off x="5224358" y="4876648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2" y="26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2" y="142"/>
                    <a:pt x="391" y="71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6" name="Google Shape;13166;p6"/>
            <p:cNvSpPr/>
            <p:nvPr/>
          </p:nvSpPr>
          <p:spPr>
            <a:xfrm>
              <a:off x="4645900" y="4866441"/>
              <a:ext cx="28268" cy="13700"/>
            </a:xfrm>
            <a:custGeom>
              <a:avLst/>
              <a:gdLst/>
              <a:ahLst/>
              <a:cxnLst/>
              <a:rect l="l" t="t" r="r" b="b"/>
              <a:pathLst>
                <a:path w="792" h="455" extrusionOk="0">
                  <a:moveTo>
                    <a:pt x="493" y="455"/>
                  </a:moveTo>
                  <a:cubicBezTo>
                    <a:pt x="758" y="339"/>
                    <a:pt x="792" y="10"/>
                    <a:pt x="301" y="1"/>
                  </a:cubicBezTo>
                  <a:cubicBezTo>
                    <a:pt x="36" y="117"/>
                    <a:pt x="1" y="447"/>
                    <a:pt x="493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7" name="Google Shape;13167;p6"/>
            <p:cNvSpPr/>
            <p:nvPr/>
          </p:nvSpPr>
          <p:spPr>
            <a:xfrm>
              <a:off x="7213500" y="4865658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0" y="117"/>
                  </a:moveTo>
                  <a:cubicBezTo>
                    <a:pt x="155" y="143"/>
                    <a:pt x="394" y="72"/>
                    <a:pt x="295" y="27"/>
                  </a:cubicBezTo>
                  <a:cubicBezTo>
                    <a:pt x="240" y="0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8" name="Google Shape;13168;p6"/>
            <p:cNvSpPr/>
            <p:nvPr/>
          </p:nvSpPr>
          <p:spPr>
            <a:xfrm>
              <a:off x="3362600" y="4860931"/>
              <a:ext cx="34443" cy="9033"/>
            </a:xfrm>
            <a:custGeom>
              <a:avLst/>
              <a:gdLst/>
              <a:ahLst/>
              <a:cxnLst/>
              <a:rect l="l" t="t" r="r" b="b"/>
              <a:pathLst>
                <a:path w="965" h="300" extrusionOk="0">
                  <a:moveTo>
                    <a:pt x="192" y="274"/>
                  </a:moveTo>
                  <a:cubicBezTo>
                    <a:pt x="632" y="300"/>
                    <a:pt x="919" y="253"/>
                    <a:pt x="965" y="92"/>
                  </a:cubicBezTo>
                  <a:cubicBezTo>
                    <a:pt x="621" y="114"/>
                    <a:pt x="0" y="1"/>
                    <a:pt x="192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9" name="Google Shape;13169;p6"/>
            <p:cNvSpPr/>
            <p:nvPr/>
          </p:nvSpPr>
          <p:spPr>
            <a:xfrm>
              <a:off x="2429865" y="4865658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7"/>
                  </a:moveTo>
                  <a:cubicBezTo>
                    <a:pt x="236" y="0"/>
                    <a:pt x="0" y="70"/>
                    <a:pt x="98" y="117"/>
                  </a:cubicBezTo>
                  <a:cubicBezTo>
                    <a:pt x="150" y="143"/>
                    <a:pt x="392" y="75"/>
                    <a:pt x="290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0" name="Google Shape;13170;p6"/>
            <p:cNvSpPr/>
            <p:nvPr/>
          </p:nvSpPr>
          <p:spPr>
            <a:xfrm>
              <a:off x="1813895" y="4863370"/>
              <a:ext cx="6889" cy="6173"/>
            </a:xfrm>
            <a:custGeom>
              <a:avLst/>
              <a:gdLst/>
              <a:ahLst/>
              <a:cxnLst/>
              <a:rect l="l" t="t" r="r" b="b"/>
              <a:pathLst>
                <a:path w="193" h="205" extrusionOk="0">
                  <a:moveTo>
                    <a:pt x="2" y="103"/>
                  </a:moveTo>
                  <a:cubicBezTo>
                    <a:pt x="0" y="153"/>
                    <a:pt x="157" y="204"/>
                    <a:pt x="192" y="103"/>
                  </a:cubicBezTo>
                  <a:cubicBezTo>
                    <a:pt x="192" y="53"/>
                    <a:pt x="37" y="1"/>
                    <a:pt x="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1" name="Google Shape;13171;p6"/>
            <p:cNvSpPr/>
            <p:nvPr/>
          </p:nvSpPr>
          <p:spPr>
            <a:xfrm>
              <a:off x="6449480" y="4862918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6"/>
                  </a:moveTo>
                  <a:cubicBezTo>
                    <a:pt x="241" y="0"/>
                    <a:pt x="1" y="69"/>
                    <a:pt x="103" y="118"/>
                  </a:cubicBezTo>
                  <a:cubicBezTo>
                    <a:pt x="155" y="142"/>
                    <a:pt x="395" y="75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2" name="Google Shape;13172;p6"/>
            <p:cNvSpPr/>
            <p:nvPr/>
          </p:nvSpPr>
          <p:spPr>
            <a:xfrm>
              <a:off x="5866989" y="4856626"/>
              <a:ext cx="8959" cy="11502"/>
            </a:xfrm>
            <a:custGeom>
              <a:avLst/>
              <a:gdLst/>
              <a:ahLst/>
              <a:cxnLst/>
              <a:rect l="l" t="t" r="r" b="b"/>
              <a:pathLst>
                <a:path w="251" h="382" extrusionOk="0">
                  <a:moveTo>
                    <a:pt x="223" y="235"/>
                  </a:moveTo>
                  <a:cubicBezTo>
                    <a:pt x="251" y="141"/>
                    <a:pt x="72" y="0"/>
                    <a:pt x="29" y="144"/>
                  </a:cubicBezTo>
                  <a:cubicBezTo>
                    <a:pt x="0" y="240"/>
                    <a:pt x="179" y="381"/>
                    <a:pt x="223" y="2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3" name="Google Shape;13173;p6"/>
            <p:cNvSpPr/>
            <p:nvPr/>
          </p:nvSpPr>
          <p:spPr>
            <a:xfrm>
              <a:off x="0" y="4860269"/>
              <a:ext cx="14170" cy="4246"/>
            </a:xfrm>
            <a:custGeom>
              <a:avLst/>
              <a:gdLst/>
              <a:ahLst/>
              <a:cxnLst/>
              <a:rect l="l" t="t" r="r" b="b"/>
              <a:pathLst>
                <a:path w="397" h="141" extrusionOk="0">
                  <a:moveTo>
                    <a:pt x="294" y="25"/>
                  </a:moveTo>
                  <a:cubicBezTo>
                    <a:pt x="242" y="1"/>
                    <a:pt x="1" y="69"/>
                    <a:pt x="102" y="117"/>
                  </a:cubicBezTo>
                  <a:cubicBezTo>
                    <a:pt x="157" y="140"/>
                    <a:pt x="396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4" name="Google Shape;13174;p6"/>
            <p:cNvSpPr/>
            <p:nvPr/>
          </p:nvSpPr>
          <p:spPr>
            <a:xfrm>
              <a:off x="4477577" y="4858282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8" y="21"/>
                    <a:pt x="7" y="3"/>
                    <a:pt x="0" y="91"/>
                  </a:cubicBezTo>
                  <a:cubicBezTo>
                    <a:pt x="150" y="69"/>
                    <a:pt x="383" y="88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5" name="Google Shape;13175;p6"/>
            <p:cNvSpPr/>
            <p:nvPr/>
          </p:nvSpPr>
          <p:spPr>
            <a:xfrm>
              <a:off x="6645785" y="4849701"/>
              <a:ext cx="6960" cy="6173"/>
            </a:xfrm>
            <a:custGeom>
              <a:avLst/>
              <a:gdLst/>
              <a:ahLst/>
              <a:cxnLst/>
              <a:rect l="l" t="t" r="r" b="b"/>
              <a:pathLst>
                <a:path w="195" h="205" extrusionOk="0">
                  <a:moveTo>
                    <a:pt x="195" y="104"/>
                  </a:moveTo>
                  <a:cubicBezTo>
                    <a:pt x="195" y="53"/>
                    <a:pt x="39" y="1"/>
                    <a:pt x="1" y="104"/>
                  </a:cubicBezTo>
                  <a:cubicBezTo>
                    <a:pt x="0" y="152"/>
                    <a:pt x="157" y="204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6" name="Google Shape;13176;p6"/>
            <p:cNvSpPr/>
            <p:nvPr/>
          </p:nvSpPr>
          <p:spPr>
            <a:xfrm>
              <a:off x="4591006" y="4852019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5" y="27"/>
                  </a:moveTo>
                  <a:cubicBezTo>
                    <a:pt x="241" y="1"/>
                    <a:pt x="1" y="71"/>
                    <a:pt x="103" y="117"/>
                  </a:cubicBezTo>
                  <a:cubicBezTo>
                    <a:pt x="156" y="143"/>
                    <a:pt x="395" y="74"/>
                    <a:pt x="295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7" name="Google Shape;13177;p6"/>
            <p:cNvSpPr/>
            <p:nvPr/>
          </p:nvSpPr>
          <p:spPr>
            <a:xfrm>
              <a:off x="2626027" y="4847292"/>
              <a:ext cx="15134" cy="9274"/>
            </a:xfrm>
            <a:custGeom>
              <a:avLst/>
              <a:gdLst/>
              <a:ahLst/>
              <a:cxnLst/>
              <a:rect l="l" t="t" r="r" b="b"/>
              <a:pathLst>
                <a:path w="424" h="308" extrusionOk="0">
                  <a:moveTo>
                    <a:pt x="387" y="274"/>
                  </a:moveTo>
                  <a:cubicBezTo>
                    <a:pt x="357" y="165"/>
                    <a:pt x="424" y="15"/>
                    <a:pt x="194" y="1"/>
                  </a:cubicBezTo>
                  <a:cubicBezTo>
                    <a:pt x="184" y="56"/>
                    <a:pt x="165" y="108"/>
                    <a:pt x="1" y="92"/>
                  </a:cubicBezTo>
                  <a:cubicBezTo>
                    <a:pt x="24" y="203"/>
                    <a:pt x="58" y="308"/>
                    <a:pt x="387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8" name="Google Shape;13178;p6"/>
            <p:cNvSpPr/>
            <p:nvPr/>
          </p:nvSpPr>
          <p:spPr>
            <a:xfrm>
              <a:off x="2557178" y="4852802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1"/>
                  </a:moveTo>
                  <a:cubicBezTo>
                    <a:pt x="238" y="20"/>
                    <a:pt x="6" y="2"/>
                    <a:pt x="1" y="91"/>
                  </a:cubicBezTo>
                  <a:cubicBezTo>
                    <a:pt x="152" y="71"/>
                    <a:pt x="383" y="88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9" name="Google Shape;13179;p6"/>
            <p:cNvSpPr/>
            <p:nvPr/>
          </p:nvSpPr>
          <p:spPr>
            <a:xfrm>
              <a:off x="2515989" y="4841060"/>
              <a:ext cx="30410" cy="11773"/>
            </a:xfrm>
            <a:custGeom>
              <a:avLst/>
              <a:gdLst/>
              <a:ahLst/>
              <a:cxnLst/>
              <a:rect l="l" t="t" r="r" b="b"/>
              <a:pathLst>
                <a:path w="852" h="391" extrusionOk="0">
                  <a:moveTo>
                    <a:pt x="771" y="26"/>
                  </a:moveTo>
                  <a:cubicBezTo>
                    <a:pt x="334" y="0"/>
                    <a:pt x="48" y="47"/>
                    <a:pt x="1" y="208"/>
                  </a:cubicBezTo>
                  <a:cubicBezTo>
                    <a:pt x="275" y="229"/>
                    <a:pt x="324" y="358"/>
                    <a:pt x="578" y="391"/>
                  </a:cubicBezTo>
                  <a:cubicBezTo>
                    <a:pt x="638" y="268"/>
                    <a:pt x="852" y="216"/>
                    <a:pt x="77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0" name="Google Shape;13180;p6"/>
            <p:cNvSpPr/>
            <p:nvPr/>
          </p:nvSpPr>
          <p:spPr>
            <a:xfrm>
              <a:off x="4019794" y="4841090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6"/>
                  </a:moveTo>
                  <a:cubicBezTo>
                    <a:pt x="154" y="140"/>
                    <a:pt x="392" y="71"/>
                    <a:pt x="293" y="25"/>
                  </a:cubicBezTo>
                  <a:cubicBezTo>
                    <a:pt x="240" y="1"/>
                    <a:pt x="0" y="70"/>
                    <a:pt x="9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1" name="Google Shape;13181;p6"/>
            <p:cNvSpPr/>
            <p:nvPr/>
          </p:nvSpPr>
          <p:spPr>
            <a:xfrm>
              <a:off x="7210252" y="4835791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6" y="110"/>
                  </a:moveTo>
                  <a:cubicBezTo>
                    <a:pt x="345" y="0"/>
                    <a:pt x="170" y="55"/>
                    <a:pt x="1" y="110"/>
                  </a:cubicBezTo>
                  <a:cubicBezTo>
                    <a:pt x="1" y="203"/>
                    <a:pt x="339" y="225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2" name="Google Shape;13182;p6"/>
            <p:cNvSpPr/>
            <p:nvPr/>
          </p:nvSpPr>
          <p:spPr>
            <a:xfrm>
              <a:off x="5933233" y="483567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39" y="1"/>
                    <a:pt x="0" y="68"/>
                    <a:pt x="102" y="115"/>
                  </a:cubicBezTo>
                  <a:cubicBezTo>
                    <a:pt x="153" y="140"/>
                    <a:pt x="393" y="70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3" name="Google Shape;13183;p6"/>
            <p:cNvSpPr/>
            <p:nvPr/>
          </p:nvSpPr>
          <p:spPr>
            <a:xfrm>
              <a:off x="2897428" y="4828113"/>
              <a:ext cx="26591" cy="12345"/>
            </a:xfrm>
            <a:custGeom>
              <a:avLst/>
              <a:gdLst/>
              <a:ahLst/>
              <a:cxnLst/>
              <a:rect l="l" t="t" r="r" b="b"/>
              <a:pathLst>
                <a:path w="745" h="410" extrusionOk="0">
                  <a:moveTo>
                    <a:pt x="690" y="365"/>
                  </a:moveTo>
                  <a:cubicBezTo>
                    <a:pt x="745" y="158"/>
                    <a:pt x="644" y="24"/>
                    <a:pt x="305" y="1"/>
                  </a:cubicBezTo>
                  <a:cubicBezTo>
                    <a:pt x="1" y="138"/>
                    <a:pt x="89" y="409"/>
                    <a:pt x="690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4" name="Google Shape;13184;p6"/>
            <p:cNvSpPr/>
            <p:nvPr/>
          </p:nvSpPr>
          <p:spPr>
            <a:xfrm>
              <a:off x="2116348" y="4822663"/>
              <a:ext cx="38619" cy="16470"/>
            </a:xfrm>
            <a:custGeom>
              <a:avLst/>
              <a:gdLst/>
              <a:ahLst/>
              <a:cxnLst/>
              <a:rect l="l" t="t" r="r" b="b"/>
              <a:pathLst>
                <a:path w="1082" h="547" extrusionOk="0">
                  <a:moveTo>
                    <a:pt x="589" y="546"/>
                  </a:moveTo>
                  <a:cubicBezTo>
                    <a:pt x="608" y="402"/>
                    <a:pt x="1081" y="476"/>
                    <a:pt x="973" y="273"/>
                  </a:cubicBezTo>
                  <a:cubicBezTo>
                    <a:pt x="626" y="196"/>
                    <a:pt x="444" y="41"/>
                    <a:pt x="12" y="0"/>
                  </a:cubicBezTo>
                  <a:cubicBezTo>
                    <a:pt x="1" y="278"/>
                    <a:pt x="185" y="465"/>
                    <a:pt x="589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5" name="Google Shape;13185;p6"/>
            <p:cNvSpPr/>
            <p:nvPr/>
          </p:nvSpPr>
          <p:spPr>
            <a:xfrm>
              <a:off x="6807469" y="4832930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2" y="24"/>
                  </a:moveTo>
                  <a:cubicBezTo>
                    <a:pt x="237" y="0"/>
                    <a:pt x="1" y="68"/>
                    <a:pt x="100" y="115"/>
                  </a:cubicBezTo>
                  <a:cubicBezTo>
                    <a:pt x="152" y="140"/>
                    <a:pt x="391" y="72"/>
                    <a:pt x="29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6" name="Google Shape;13186;p6"/>
            <p:cNvSpPr/>
            <p:nvPr/>
          </p:nvSpPr>
          <p:spPr>
            <a:xfrm>
              <a:off x="8369880" y="483016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6"/>
                  </a:moveTo>
                  <a:cubicBezTo>
                    <a:pt x="156" y="140"/>
                    <a:pt x="393" y="71"/>
                    <a:pt x="293" y="24"/>
                  </a:cubicBezTo>
                  <a:cubicBezTo>
                    <a:pt x="241" y="1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7" name="Google Shape;13187;p6"/>
            <p:cNvSpPr/>
            <p:nvPr/>
          </p:nvSpPr>
          <p:spPr>
            <a:xfrm>
              <a:off x="7341062" y="4819472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90" y="471"/>
                  </a:moveTo>
                  <a:lnTo>
                    <a:pt x="578" y="471"/>
                  </a:lnTo>
                  <a:cubicBezTo>
                    <a:pt x="472" y="339"/>
                    <a:pt x="802" y="1"/>
                    <a:pt x="383" y="18"/>
                  </a:cubicBezTo>
                  <a:cubicBezTo>
                    <a:pt x="524" y="266"/>
                    <a:pt x="2" y="200"/>
                    <a:pt x="1" y="382"/>
                  </a:cubicBezTo>
                  <a:cubicBezTo>
                    <a:pt x="118" y="384"/>
                    <a:pt x="227" y="392"/>
                    <a:pt x="190" y="4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8" name="Google Shape;13188;p6"/>
            <p:cNvSpPr/>
            <p:nvPr/>
          </p:nvSpPr>
          <p:spPr>
            <a:xfrm>
              <a:off x="4972123" y="4823868"/>
              <a:ext cx="9030" cy="11442"/>
            </a:xfrm>
            <a:custGeom>
              <a:avLst/>
              <a:gdLst/>
              <a:ahLst/>
              <a:cxnLst/>
              <a:rect l="l" t="t" r="r" b="b"/>
              <a:pathLst>
                <a:path w="253" h="380" extrusionOk="0">
                  <a:moveTo>
                    <a:pt x="224" y="233"/>
                  </a:moveTo>
                  <a:cubicBezTo>
                    <a:pt x="252" y="139"/>
                    <a:pt x="74" y="1"/>
                    <a:pt x="31" y="144"/>
                  </a:cubicBezTo>
                  <a:cubicBezTo>
                    <a:pt x="0" y="238"/>
                    <a:pt x="181" y="379"/>
                    <a:pt x="224" y="2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9" name="Google Shape;13189;p6"/>
            <p:cNvSpPr/>
            <p:nvPr/>
          </p:nvSpPr>
          <p:spPr>
            <a:xfrm>
              <a:off x="2333461" y="4824711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2" y="25"/>
                  </a:moveTo>
                  <a:cubicBezTo>
                    <a:pt x="237" y="0"/>
                    <a:pt x="0" y="68"/>
                    <a:pt x="100" y="116"/>
                  </a:cubicBezTo>
                  <a:cubicBezTo>
                    <a:pt x="152" y="140"/>
                    <a:pt x="391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0" name="Google Shape;13190;p6"/>
            <p:cNvSpPr/>
            <p:nvPr/>
          </p:nvSpPr>
          <p:spPr>
            <a:xfrm>
              <a:off x="2061668" y="4822693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385" y="1"/>
                  </a:moveTo>
                  <a:lnTo>
                    <a:pt x="0" y="1"/>
                  </a:lnTo>
                  <a:lnTo>
                    <a:pt x="0" y="181"/>
                  </a:lnTo>
                  <a:lnTo>
                    <a:pt x="385" y="18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1" name="Google Shape;13191;p6"/>
            <p:cNvSpPr/>
            <p:nvPr/>
          </p:nvSpPr>
          <p:spPr>
            <a:xfrm>
              <a:off x="6212129" y="4814143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3" y="103"/>
                  </a:moveTo>
                  <a:cubicBezTo>
                    <a:pt x="195" y="52"/>
                    <a:pt x="37" y="0"/>
                    <a:pt x="3" y="103"/>
                  </a:cubicBezTo>
                  <a:cubicBezTo>
                    <a:pt x="0" y="154"/>
                    <a:pt x="157" y="206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2" name="Google Shape;13192;p6"/>
            <p:cNvSpPr/>
            <p:nvPr/>
          </p:nvSpPr>
          <p:spPr>
            <a:xfrm>
              <a:off x="3214015" y="4802551"/>
              <a:ext cx="52218" cy="22763"/>
            </a:xfrm>
            <a:custGeom>
              <a:avLst/>
              <a:gdLst/>
              <a:ahLst/>
              <a:cxnLst/>
              <a:rect l="l" t="t" r="r" b="b"/>
              <a:pathLst>
                <a:path w="1463" h="756" extrusionOk="0">
                  <a:moveTo>
                    <a:pt x="1462" y="397"/>
                  </a:moveTo>
                  <a:cubicBezTo>
                    <a:pt x="1345" y="273"/>
                    <a:pt x="720" y="384"/>
                    <a:pt x="691" y="214"/>
                  </a:cubicBezTo>
                  <a:cubicBezTo>
                    <a:pt x="670" y="105"/>
                    <a:pt x="635" y="0"/>
                    <a:pt x="306" y="33"/>
                  </a:cubicBezTo>
                  <a:cubicBezTo>
                    <a:pt x="0" y="477"/>
                    <a:pt x="1246" y="756"/>
                    <a:pt x="1462" y="3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3" name="Google Shape;13193;p6"/>
            <p:cNvSpPr/>
            <p:nvPr/>
          </p:nvSpPr>
          <p:spPr>
            <a:xfrm>
              <a:off x="7770971" y="4811041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0" y="0"/>
                    <a:pt x="0" y="69"/>
                    <a:pt x="102" y="115"/>
                  </a:cubicBezTo>
                  <a:cubicBezTo>
                    <a:pt x="156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4" name="Google Shape;13194;p6"/>
            <p:cNvSpPr/>
            <p:nvPr/>
          </p:nvSpPr>
          <p:spPr>
            <a:xfrm>
              <a:off x="3279973" y="4808994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1" y="183"/>
                  </a:moveTo>
                  <a:lnTo>
                    <a:pt x="386" y="183"/>
                  </a:lnTo>
                  <a:lnTo>
                    <a:pt x="386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5" name="Google Shape;13195;p6"/>
            <p:cNvSpPr/>
            <p:nvPr/>
          </p:nvSpPr>
          <p:spPr>
            <a:xfrm>
              <a:off x="1841414" y="4811764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5" y="1"/>
                  </a:moveTo>
                  <a:cubicBezTo>
                    <a:pt x="236" y="20"/>
                    <a:pt x="6" y="5"/>
                    <a:pt x="1" y="91"/>
                  </a:cubicBezTo>
                  <a:cubicBezTo>
                    <a:pt x="150" y="73"/>
                    <a:pt x="379" y="90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6" name="Google Shape;13196;p6"/>
            <p:cNvSpPr/>
            <p:nvPr/>
          </p:nvSpPr>
          <p:spPr>
            <a:xfrm>
              <a:off x="6412361" y="4798185"/>
              <a:ext cx="29018" cy="10870"/>
            </a:xfrm>
            <a:custGeom>
              <a:avLst/>
              <a:gdLst/>
              <a:ahLst/>
              <a:cxnLst/>
              <a:rect l="l" t="t" r="r" b="b"/>
              <a:pathLst>
                <a:path w="813" h="361" extrusionOk="0">
                  <a:moveTo>
                    <a:pt x="563" y="360"/>
                  </a:moveTo>
                  <a:cubicBezTo>
                    <a:pt x="812" y="242"/>
                    <a:pt x="682" y="88"/>
                    <a:pt x="371" y="0"/>
                  </a:cubicBezTo>
                  <a:cubicBezTo>
                    <a:pt x="346" y="225"/>
                    <a:pt x="0" y="282"/>
                    <a:pt x="563" y="36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7" name="Google Shape;13197;p6"/>
            <p:cNvSpPr/>
            <p:nvPr/>
          </p:nvSpPr>
          <p:spPr>
            <a:xfrm>
              <a:off x="75774" y="4805592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3" y="24"/>
                  </a:moveTo>
                  <a:cubicBezTo>
                    <a:pt x="240" y="1"/>
                    <a:pt x="0" y="69"/>
                    <a:pt x="98" y="114"/>
                  </a:cubicBezTo>
                  <a:cubicBezTo>
                    <a:pt x="153" y="141"/>
                    <a:pt x="394" y="70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8" name="Google Shape;13198;p6"/>
            <p:cNvSpPr/>
            <p:nvPr/>
          </p:nvSpPr>
          <p:spPr>
            <a:xfrm>
              <a:off x="8335437" y="4802852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4"/>
                  </a:moveTo>
                  <a:cubicBezTo>
                    <a:pt x="240" y="1"/>
                    <a:pt x="1" y="68"/>
                    <a:pt x="103" y="115"/>
                  </a:cubicBezTo>
                  <a:cubicBezTo>
                    <a:pt x="153" y="140"/>
                    <a:pt x="392" y="70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9" name="Google Shape;13199;p6"/>
            <p:cNvSpPr/>
            <p:nvPr/>
          </p:nvSpPr>
          <p:spPr>
            <a:xfrm>
              <a:off x="4498243" y="4803575"/>
              <a:ext cx="13849" cy="2770"/>
            </a:xfrm>
            <a:custGeom>
              <a:avLst/>
              <a:gdLst/>
              <a:ahLst/>
              <a:cxnLst/>
              <a:rect l="l" t="t" r="r" b="b"/>
              <a:pathLst>
                <a:path w="388" h="92" extrusionOk="0">
                  <a:moveTo>
                    <a:pt x="387" y="0"/>
                  </a:moveTo>
                  <a:cubicBezTo>
                    <a:pt x="237" y="22"/>
                    <a:pt x="7" y="4"/>
                    <a:pt x="1" y="91"/>
                  </a:cubicBezTo>
                  <a:cubicBezTo>
                    <a:pt x="151" y="71"/>
                    <a:pt x="383" y="89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0" name="Google Shape;13200;p6"/>
            <p:cNvSpPr/>
            <p:nvPr/>
          </p:nvSpPr>
          <p:spPr>
            <a:xfrm>
              <a:off x="8600556" y="4797432"/>
              <a:ext cx="13849" cy="7407"/>
            </a:xfrm>
            <a:custGeom>
              <a:avLst/>
              <a:gdLst/>
              <a:ahLst/>
              <a:cxnLst/>
              <a:rect l="l" t="t" r="r" b="b"/>
              <a:pathLst>
                <a:path w="388" h="246" extrusionOk="0">
                  <a:moveTo>
                    <a:pt x="388" y="115"/>
                  </a:moveTo>
                  <a:cubicBezTo>
                    <a:pt x="384" y="24"/>
                    <a:pt x="50" y="0"/>
                    <a:pt x="0" y="115"/>
                  </a:cubicBezTo>
                  <a:cubicBezTo>
                    <a:pt x="215" y="105"/>
                    <a:pt x="303" y="246"/>
                    <a:pt x="388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1" name="Google Shape;13201;p6"/>
            <p:cNvSpPr/>
            <p:nvPr/>
          </p:nvSpPr>
          <p:spPr>
            <a:xfrm>
              <a:off x="8873991" y="4789935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439" y="364"/>
                  </a:moveTo>
                  <a:cubicBezTo>
                    <a:pt x="500" y="242"/>
                    <a:pt x="715" y="191"/>
                    <a:pt x="632" y="0"/>
                  </a:cubicBezTo>
                  <a:lnTo>
                    <a:pt x="54" y="0"/>
                  </a:lnTo>
                  <a:cubicBezTo>
                    <a:pt x="0" y="208"/>
                    <a:pt x="102" y="341"/>
                    <a:pt x="439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2" name="Google Shape;13202;p6"/>
            <p:cNvSpPr/>
            <p:nvPr/>
          </p:nvSpPr>
          <p:spPr>
            <a:xfrm>
              <a:off x="6246251" y="4791892"/>
              <a:ext cx="21023" cy="9033"/>
            </a:xfrm>
            <a:custGeom>
              <a:avLst/>
              <a:gdLst/>
              <a:ahLst/>
              <a:cxnLst/>
              <a:rect l="l" t="t" r="r" b="b"/>
              <a:pathLst>
                <a:path w="589" h="300" extrusionOk="0">
                  <a:moveTo>
                    <a:pt x="394" y="299"/>
                  </a:moveTo>
                  <a:cubicBezTo>
                    <a:pt x="394" y="208"/>
                    <a:pt x="549" y="191"/>
                    <a:pt x="588" y="117"/>
                  </a:cubicBezTo>
                  <a:cubicBezTo>
                    <a:pt x="339" y="113"/>
                    <a:pt x="321" y="0"/>
                    <a:pt x="9" y="26"/>
                  </a:cubicBezTo>
                  <a:cubicBezTo>
                    <a:pt x="1" y="182"/>
                    <a:pt x="157" y="258"/>
                    <a:pt x="394" y="2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3" name="Google Shape;13203;p6"/>
            <p:cNvSpPr/>
            <p:nvPr/>
          </p:nvSpPr>
          <p:spPr>
            <a:xfrm>
              <a:off x="8569504" y="479460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99" y="118"/>
                  </a:moveTo>
                  <a:cubicBezTo>
                    <a:pt x="155" y="141"/>
                    <a:pt x="394" y="74"/>
                    <a:pt x="293" y="27"/>
                  </a:cubicBezTo>
                  <a:cubicBezTo>
                    <a:pt x="240" y="0"/>
                    <a:pt x="1" y="70"/>
                    <a:pt x="99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4" name="Google Shape;13204;p6"/>
            <p:cNvSpPr/>
            <p:nvPr/>
          </p:nvSpPr>
          <p:spPr>
            <a:xfrm>
              <a:off x="4956990" y="4786202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8" y="306"/>
                  </a:moveTo>
                  <a:cubicBezTo>
                    <a:pt x="1114" y="0"/>
                    <a:pt x="0" y="525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5" name="Google Shape;13205;p6"/>
            <p:cNvSpPr/>
            <p:nvPr/>
          </p:nvSpPr>
          <p:spPr>
            <a:xfrm>
              <a:off x="2743489" y="4783432"/>
              <a:ext cx="36335" cy="19090"/>
            </a:xfrm>
            <a:custGeom>
              <a:avLst/>
              <a:gdLst/>
              <a:ahLst/>
              <a:cxnLst/>
              <a:rect l="l" t="t" r="r" b="b"/>
              <a:pathLst>
                <a:path w="1018" h="634" extrusionOk="0">
                  <a:moveTo>
                    <a:pt x="760" y="489"/>
                  </a:moveTo>
                  <a:cubicBezTo>
                    <a:pt x="924" y="382"/>
                    <a:pt x="1018" y="244"/>
                    <a:pt x="954" y="33"/>
                  </a:cubicBezTo>
                  <a:cubicBezTo>
                    <a:pt x="664" y="48"/>
                    <a:pt x="245" y="1"/>
                    <a:pt x="181" y="125"/>
                  </a:cubicBezTo>
                  <a:cubicBezTo>
                    <a:pt x="695" y="95"/>
                    <a:pt x="1" y="634"/>
                    <a:pt x="760" y="48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6" name="Google Shape;13206;p6"/>
            <p:cNvSpPr/>
            <p:nvPr/>
          </p:nvSpPr>
          <p:spPr>
            <a:xfrm>
              <a:off x="3893980" y="4778946"/>
              <a:ext cx="37905" cy="18819"/>
            </a:xfrm>
            <a:custGeom>
              <a:avLst/>
              <a:gdLst/>
              <a:ahLst/>
              <a:cxnLst/>
              <a:rect l="l" t="t" r="r" b="b"/>
              <a:pathLst>
                <a:path w="1062" h="625" extrusionOk="0">
                  <a:moveTo>
                    <a:pt x="732" y="547"/>
                  </a:moveTo>
                  <a:cubicBezTo>
                    <a:pt x="1062" y="393"/>
                    <a:pt x="619" y="138"/>
                    <a:pt x="347" y="1"/>
                  </a:cubicBezTo>
                  <a:cubicBezTo>
                    <a:pt x="48" y="139"/>
                    <a:pt x="1" y="625"/>
                    <a:pt x="732" y="54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7" name="Google Shape;13207;p6"/>
            <p:cNvSpPr/>
            <p:nvPr/>
          </p:nvSpPr>
          <p:spPr>
            <a:xfrm>
              <a:off x="2784249" y="4786804"/>
              <a:ext cx="7067" cy="6203"/>
            </a:xfrm>
            <a:custGeom>
              <a:avLst/>
              <a:gdLst/>
              <a:ahLst/>
              <a:cxnLst/>
              <a:rect l="l" t="t" r="r" b="b"/>
              <a:pathLst>
                <a:path w="198" h="206" extrusionOk="0">
                  <a:moveTo>
                    <a:pt x="5" y="104"/>
                  </a:moveTo>
                  <a:cubicBezTo>
                    <a:pt x="1" y="155"/>
                    <a:pt x="161" y="206"/>
                    <a:pt x="198" y="104"/>
                  </a:cubicBezTo>
                  <a:cubicBezTo>
                    <a:pt x="198" y="53"/>
                    <a:pt x="40" y="1"/>
                    <a:pt x="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8" name="Google Shape;13208;p6"/>
            <p:cNvSpPr/>
            <p:nvPr/>
          </p:nvSpPr>
          <p:spPr>
            <a:xfrm>
              <a:off x="332362" y="4776206"/>
              <a:ext cx="56751" cy="22582"/>
            </a:xfrm>
            <a:custGeom>
              <a:avLst/>
              <a:gdLst/>
              <a:ahLst/>
              <a:cxnLst/>
              <a:rect l="l" t="t" r="r" b="b"/>
              <a:pathLst>
                <a:path w="1590" h="750" extrusionOk="0">
                  <a:moveTo>
                    <a:pt x="1590" y="365"/>
                  </a:moveTo>
                  <a:cubicBezTo>
                    <a:pt x="1048" y="348"/>
                    <a:pt x="1061" y="67"/>
                    <a:pt x="624" y="1"/>
                  </a:cubicBezTo>
                  <a:cubicBezTo>
                    <a:pt x="861" y="294"/>
                    <a:pt x="1" y="70"/>
                    <a:pt x="239" y="365"/>
                  </a:cubicBezTo>
                  <a:cubicBezTo>
                    <a:pt x="962" y="280"/>
                    <a:pt x="1345" y="750"/>
                    <a:pt x="1590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9" name="Google Shape;13209;p6"/>
            <p:cNvSpPr/>
            <p:nvPr/>
          </p:nvSpPr>
          <p:spPr>
            <a:xfrm>
              <a:off x="3276404" y="4786413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5" y="26"/>
                  </a:moveTo>
                  <a:cubicBezTo>
                    <a:pt x="238" y="1"/>
                    <a:pt x="0" y="67"/>
                    <a:pt x="99" y="117"/>
                  </a:cubicBezTo>
                  <a:cubicBezTo>
                    <a:pt x="153" y="143"/>
                    <a:pt x="392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0" name="Google Shape;13210;p6"/>
            <p:cNvSpPr/>
            <p:nvPr/>
          </p:nvSpPr>
          <p:spPr>
            <a:xfrm>
              <a:off x="2096075" y="4783884"/>
              <a:ext cx="13742" cy="6684"/>
            </a:xfrm>
            <a:custGeom>
              <a:avLst/>
              <a:gdLst/>
              <a:ahLst/>
              <a:cxnLst/>
              <a:rect l="l" t="t" r="r" b="b"/>
              <a:pathLst>
                <a:path w="385" h="222" extrusionOk="0">
                  <a:moveTo>
                    <a:pt x="385" y="110"/>
                  </a:moveTo>
                  <a:cubicBezTo>
                    <a:pt x="345" y="0"/>
                    <a:pt x="172" y="54"/>
                    <a:pt x="1" y="110"/>
                  </a:cubicBezTo>
                  <a:cubicBezTo>
                    <a:pt x="2" y="201"/>
                    <a:pt x="339" y="222"/>
                    <a:pt x="385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1" name="Google Shape;13211;p6"/>
            <p:cNvSpPr/>
            <p:nvPr/>
          </p:nvSpPr>
          <p:spPr>
            <a:xfrm>
              <a:off x="2980412" y="478096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1" y="0"/>
                    <a:pt x="0" y="70"/>
                    <a:pt x="101" y="117"/>
                  </a:cubicBezTo>
                  <a:cubicBezTo>
                    <a:pt x="154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2" name="Google Shape;13212;p6"/>
            <p:cNvSpPr/>
            <p:nvPr/>
          </p:nvSpPr>
          <p:spPr>
            <a:xfrm>
              <a:off x="5627033" y="4778524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1" y="15"/>
                  </a:moveTo>
                  <a:cubicBezTo>
                    <a:pt x="354" y="29"/>
                    <a:pt x="35" y="1"/>
                    <a:pt x="1" y="106"/>
                  </a:cubicBezTo>
                  <a:cubicBezTo>
                    <a:pt x="229" y="92"/>
                    <a:pt x="550" y="121"/>
                    <a:pt x="581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3" name="Google Shape;13213;p6"/>
            <p:cNvSpPr/>
            <p:nvPr/>
          </p:nvSpPr>
          <p:spPr>
            <a:xfrm>
              <a:off x="2894501" y="4776236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1"/>
                  </a:moveTo>
                  <a:cubicBezTo>
                    <a:pt x="238" y="20"/>
                    <a:pt x="8" y="3"/>
                    <a:pt x="0" y="91"/>
                  </a:cubicBezTo>
                  <a:cubicBezTo>
                    <a:pt x="149" y="71"/>
                    <a:pt x="381" y="90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4" name="Google Shape;13214;p6"/>
            <p:cNvSpPr/>
            <p:nvPr/>
          </p:nvSpPr>
          <p:spPr>
            <a:xfrm>
              <a:off x="8881915" y="4765307"/>
              <a:ext cx="14634" cy="9515"/>
            </a:xfrm>
            <a:custGeom>
              <a:avLst/>
              <a:gdLst/>
              <a:ahLst/>
              <a:cxnLst/>
              <a:rect l="l" t="t" r="r" b="b"/>
              <a:pathLst>
                <a:path w="410" h="316" extrusionOk="0">
                  <a:moveTo>
                    <a:pt x="410" y="272"/>
                  </a:moveTo>
                  <a:lnTo>
                    <a:pt x="410" y="92"/>
                  </a:lnTo>
                  <a:cubicBezTo>
                    <a:pt x="217" y="92"/>
                    <a:pt x="181" y="18"/>
                    <a:pt x="25" y="1"/>
                  </a:cubicBezTo>
                  <a:cubicBezTo>
                    <a:pt x="44" y="145"/>
                    <a:pt x="0" y="316"/>
                    <a:pt x="410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5" name="Google Shape;13215;p6"/>
            <p:cNvSpPr/>
            <p:nvPr/>
          </p:nvSpPr>
          <p:spPr>
            <a:xfrm>
              <a:off x="5506609" y="4769943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91" y="27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2" y="143"/>
                    <a:pt x="389" y="75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6" name="Google Shape;13216;p6"/>
            <p:cNvSpPr/>
            <p:nvPr/>
          </p:nvSpPr>
          <p:spPr>
            <a:xfrm>
              <a:off x="2105676" y="4765307"/>
              <a:ext cx="29518" cy="9876"/>
            </a:xfrm>
            <a:custGeom>
              <a:avLst/>
              <a:gdLst/>
              <a:ahLst/>
              <a:cxnLst/>
              <a:rect l="l" t="t" r="r" b="b"/>
              <a:pathLst>
                <a:path w="827" h="328" extrusionOk="0">
                  <a:moveTo>
                    <a:pt x="695" y="272"/>
                  </a:moveTo>
                  <a:cubicBezTo>
                    <a:pt x="827" y="30"/>
                    <a:pt x="294" y="99"/>
                    <a:pt x="116" y="1"/>
                  </a:cubicBezTo>
                  <a:cubicBezTo>
                    <a:pt x="1" y="237"/>
                    <a:pt x="195" y="327"/>
                    <a:pt x="695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7" name="Google Shape;13217;p6"/>
            <p:cNvSpPr/>
            <p:nvPr/>
          </p:nvSpPr>
          <p:spPr>
            <a:xfrm>
              <a:off x="8566149" y="4762597"/>
              <a:ext cx="34443" cy="8913"/>
            </a:xfrm>
            <a:custGeom>
              <a:avLst/>
              <a:gdLst/>
              <a:ahLst/>
              <a:cxnLst/>
              <a:rect l="l" t="t" r="r" b="b"/>
              <a:pathLst>
                <a:path w="965" h="296" extrusionOk="0">
                  <a:moveTo>
                    <a:pt x="193" y="271"/>
                  </a:moveTo>
                  <a:cubicBezTo>
                    <a:pt x="634" y="296"/>
                    <a:pt x="918" y="249"/>
                    <a:pt x="964" y="88"/>
                  </a:cubicBezTo>
                  <a:cubicBezTo>
                    <a:pt x="625" y="111"/>
                    <a:pt x="1" y="1"/>
                    <a:pt x="193" y="2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8" name="Google Shape;13218;p6"/>
            <p:cNvSpPr/>
            <p:nvPr/>
          </p:nvSpPr>
          <p:spPr>
            <a:xfrm>
              <a:off x="2658507" y="4759827"/>
              <a:ext cx="17703" cy="10960"/>
            </a:xfrm>
            <a:custGeom>
              <a:avLst/>
              <a:gdLst/>
              <a:ahLst/>
              <a:cxnLst/>
              <a:rect l="l" t="t" r="r" b="b"/>
              <a:pathLst>
                <a:path w="496" h="364" extrusionOk="0">
                  <a:moveTo>
                    <a:pt x="443" y="363"/>
                  </a:moveTo>
                  <a:cubicBezTo>
                    <a:pt x="496" y="156"/>
                    <a:pt x="395" y="22"/>
                    <a:pt x="57" y="0"/>
                  </a:cubicBezTo>
                  <a:cubicBezTo>
                    <a:pt x="1" y="206"/>
                    <a:pt x="103" y="342"/>
                    <a:pt x="443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9" name="Google Shape;13219;p6"/>
            <p:cNvSpPr/>
            <p:nvPr/>
          </p:nvSpPr>
          <p:spPr>
            <a:xfrm>
              <a:off x="7000170" y="476458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99" y="114"/>
                  </a:moveTo>
                  <a:cubicBezTo>
                    <a:pt x="155" y="140"/>
                    <a:pt x="392" y="71"/>
                    <a:pt x="293" y="22"/>
                  </a:cubicBezTo>
                  <a:cubicBezTo>
                    <a:pt x="238" y="0"/>
                    <a:pt x="1" y="68"/>
                    <a:pt x="99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0" name="Google Shape;13220;p6"/>
            <p:cNvSpPr/>
            <p:nvPr/>
          </p:nvSpPr>
          <p:spPr>
            <a:xfrm>
              <a:off x="2285206" y="476452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4"/>
                  </a:moveTo>
                  <a:cubicBezTo>
                    <a:pt x="242" y="1"/>
                    <a:pt x="0" y="70"/>
                    <a:pt x="101" y="116"/>
                  </a:cubicBezTo>
                  <a:cubicBezTo>
                    <a:pt x="155" y="142"/>
                    <a:pt x="393" y="74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1" name="Google Shape;13221;p6"/>
            <p:cNvSpPr/>
            <p:nvPr/>
          </p:nvSpPr>
          <p:spPr>
            <a:xfrm>
              <a:off x="7367689" y="4754407"/>
              <a:ext cx="23414" cy="8220"/>
            </a:xfrm>
            <a:custGeom>
              <a:avLst/>
              <a:gdLst/>
              <a:ahLst/>
              <a:cxnLst/>
              <a:rect l="l" t="t" r="r" b="b"/>
              <a:pathLst>
                <a:path w="656" h="273" extrusionOk="0">
                  <a:moveTo>
                    <a:pt x="410" y="273"/>
                  </a:moveTo>
                  <a:cubicBezTo>
                    <a:pt x="421" y="157"/>
                    <a:pt x="656" y="145"/>
                    <a:pt x="602" y="0"/>
                  </a:cubicBezTo>
                  <a:lnTo>
                    <a:pt x="217" y="0"/>
                  </a:lnTo>
                  <a:cubicBezTo>
                    <a:pt x="0" y="129"/>
                    <a:pt x="7" y="221"/>
                    <a:pt x="410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2" name="Google Shape;13222;p6"/>
            <p:cNvSpPr/>
            <p:nvPr/>
          </p:nvSpPr>
          <p:spPr>
            <a:xfrm>
              <a:off x="1953664" y="4745164"/>
              <a:ext cx="46400" cy="9214"/>
            </a:xfrm>
            <a:custGeom>
              <a:avLst/>
              <a:gdLst/>
              <a:ahLst/>
              <a:cxnLst/>
              <a:rect l="l" t="t" r="r" b="b"/>
              <a:pathLst>
                <a:path w="1300" h="306" extrusionOk="0">
                  <a:moveTo>
                    <a:pt x="712" y="306"/>
                  </a:moveTo>
                  <a:cubicBezTo>
                    <a:pt x="1299" y="0"/>
                    <a:pt x="0" y="30"/>
                    <a:pt x="712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3" name="Google Shape;13223;p6"/>
            <p:cNvSpPr/>
            <p:nvPr/>
          </p:nvSpPr>
          <p:spPr>
            <a:xfrm>
              <a:off x="8894157" y="4737035"/>
              <a:ext cx="39761" cy="15778"/>
            </a:xfrm>
            <a:custGeom>
              <a:avLst/>
              <a:gdLst/>
              <a:ahLst/>
              <a:cxnLst/>
              <a:rect l="l" t="t" r="r" b="b"/>
              <a:pathLst>
                <a:path w="1114" h="524" extrusionOk="0">
                  <a:moveTo>
                    <a:pt x="648" y="303"/>
                  </a:moveTo>
                  <a:cubicBezTo>
                    <a:pt x="1114" y="0"/>
                    <a:pt x="0" y="524"/>
                    <a:pt x="648" y="3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4" name="Google Shape;13224;p6"/>
            <p:cNvSpPr/>
            <p:nvPr/>
          </p:nvSpPr>
          <p:spPr>
            <a:xfrm>
              <a:off x="8018815" y="4745465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2" y="114"/>
                  </a:moveTo>
                  <a:cubicBezTo>
                    <a:pt x="157" y="139"/>
                    <a:pt x="394" y="70"/>
                    <a:pt x="294" y="23"/>
                  </a:cubicBezTo>
                  <a:cubicBezTo>
                    <a:pt x="242" y="1"/>
                    <a:pt x="1" y="67"/>
                    <a:pt x="102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5" name="Google Shape;13225;p6"/>
            <p:cNvSpPr/>
            <p:nvPr/>
          </p:nvSpPr>
          <p:spPr>
            <a:xfrm>
              <a:off x="5014490" y="4743418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0" y="182"/>
                  </a:moveTo>
                  <a:lnTo>
                    <a:pt x="388" y="182"/>
                  </a:lnTo>
                  <a:lnTo>
                    <a:pt x="388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6" name="Google Shape;13226;p6"/>
            <p:cNvSpPr/>
            <p:nvPr/>
          </p:nvSpPr>
          <p:spPr>
            <a:xfrm>
              <a:off x="2873907" y="4742846"/>
              <a:ext cx="13813" cy="6775"/>
            </a:xfrm>
            <a:custGeom>
              <a:avLst/>
              <a:gdLst/>
              <a:ahLst/>
              <a:cxnLst/>
              <a:rect l="l" t="t" r="r" b="b"/>
              <a:pathLst>
                <a:path w="387" h="225" extrusionOk="0">
                  <a:moveTo>
                    <a:pt x="0" y="110"/>
                  </a:moveTo>
                  <a:cubicBezTo>
                    <a:pt x="2" y="201"/>
                    <a:pt x="338" y="225"/>
                    <a:pt x="387" y="110"/>
                  </a:cubicBezTo>
                  <a:cubicBezTo>
                    <a:pt x="344" y="0"/>
                    <a:pt x="171" y="56"/>
                    <a:pt x="0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7" name="Google Shape;13227;p6"/>
            <p:cNvSpPr/>
            <p:nvPr/>
          </p:nvSpPr>
          <p:spPr>
            <a:xfrm>
              <a:off x="6763890" y="4733000"/>
              <a:ext cx="26448" cy="15326"/>
            </a:xfrm>
            <a:custGeom>
              <a:avLst/>
              <a:gdLst/>
              <a:ahLst/>
              <a:cxnLst/>
              <a:rect l="l" t="t" r="r" b="b"/>
              <a:pathLst>
                <a:path w="741" h="509" extrusionOk="0">
                  <a:moveTo>
                    <a:pt x="740" y="437"/>
                  </a:moveTo>
                  <a:lnTo>
                    <a:pt x="740" y="75"/>
                  </a:lnTo>
                  <a:cubicBezTo>
                    <a:pt x="0" y="1"/>
                    <a:pt x="0" y="509"/>
                    <a:pt x="740" y="43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8" name="Google Shape;13228;p6"/>
            <p:cNvSpPr/>
            <p:nvPr/>
          </p:nvSpPr>
          <p:spPr>
            <a:xfrm>
              <a:off x="2729284" y="4740286"/>
              <a:ext cx="6996" cy="6263"/>
            </a:xfrm>
            <a:custGeom>
              <a:avLst/>
              <a:gdLst/>
              <a:ahLst/>
              <a:cxnLst/>
              <a:rect l="l" t="t" r="r" b="b"/>
              <a:pathLst>
                <a:path w="196" h="208" extrusionOk="0">
                  <a:moveTo>
                    <a:pt x="195" y="105"/>
                  </a:moveTo>
                  <a:cubicBezTo>
                    <a:pt x="195" y="55"/>
                    <a:pt x="37" y="0"/>
                    <a:pt x="1" y="105"/>
                  </a:cubicBezTo>
                  <a:cubicBezTo>
                    <a:pt x="1" y="156"/>
                    <a:pt x="157" y="208"/>
                    <a:pt x="195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9" name="Google Shape;13229;p6"/>
            <p:cNvSpPr/>
            <p:nvPr/>
          </p:nvSpPr>
          <p:spPr>
            <a:xfrm>
              <a:off x="4126619" y="4737547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2" y="105"/>
                  </a:moveTo>
                  <a:cubicBezTo>
                    <a:pt x="193" y="55"/>
                    <a:pt x="37" y="0"/>
                    <a:pt x="2" y="105"/>
                  </a:cubicBezTo>
                  <a:cubicBezTo>
                    <a:pt x="0" y="155"/>
                    <a:pt x="154" y="208"/>
                    <a:pt x="19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0" name="Google Shape;13230;p6"/>
            <p:cNvSpPr/>
            <p:nvPr/>
          </p:nvSpPr>
          <p:spPr>
            <a:xfrm>
              <a:off x="2660506" y="4732488"/>
              <a:ext cx="22629" cy="11713"/>
            </a:xfrm>
            <a:custGeom>
              <a:avLst/>
              <a:gdLst/>
              <a:ahLst/>
              <a:cxnLst/>
              <a:rect l="l" t="t" r="r" b="b"/>
              <a:pathLst>
                <a:path w="634" h="389" extrusionOk="0">
                  <a:moveTo>
                    <a:pt x="194" y="1"/>
                  </a:moveTo>
                  <a:cubicBezTo>
                    <a:pt x="203" y="126"/>
                    <a:pt x="104" y="201"/>
                    <a:pt x="1" y="273"/>
                  </a:cubicBezTo>
                  <a:cubicBezTo>
                    <a:pt x="246" y="276"/>
                    <a:pt x="267" y="389"/>
                    <a:pt x="577" y="364"/>
                  </a:cubicBezTo>
                  <a:cubicBezTo>
                    <a:pt x="634" y="158"/>
                    <a:pt x="531" y="23"/>
                    <a:pt x="1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1" name="Google Shape;13231;p6"/>
            <p:cNvSpPr/>
            <p:nvPr/>
          </p:nvSpPr>
          <p:spPr>
            <a:xfrm>
              <a:off x="2546791" y="473721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2" y="24"/>
                  </a:moveTo>
                  <a:cubicBezTo>
                    <a:pt x="241" y="1"/>
                    <a:pt x="1" y="69"/>
                    <a:pt x="100" y="116"/>
                  </a:cubicBezTo>
                  <a:cubicBezTo>
                    <a:pt x="153" y="140"/>
                    <a:pt x="393" y="72"/>
                    <a:pt x="29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2" name="Google Shape;13232;p6"/>
            <p:cNvSpPr/>
            <p:nvPr/>
          </p:nvSpPr>
          <p:spPr>
            <a:xfrm>
              <a:off x="1869003" y="4729748"/>
              <a:ext cx="20666" cy="8220"/>
            </a:xfrm>
            <a:custGeom>
              <a:avLst/>
              <a:gdLst/>
              <a:ahLst/>
              <a:cxnLst/>
              <a:rect l="l" t="t" r="r" b="b"/>
              <a:pathLst>
                <a:path w="579" h="273" extrusionOk="0">
                  <a:moveTo>
                    <a:pt x="1" y="183"/>
                  </a:moveTo>
                  <a:cubicBezTo>
                    <a:pt x="194" y="181"/>
                    <a:pt x="228" y="256"/>
                    <a:pt x="384" y="272"/>
                  </a:cubicBezTo>
                  <a:cubicBezTo>
                    <a:pt x="383" y="181"/>
                    <a:pt x="541" y="165"/>
                    <a:pt x="579" y="92"/>
                  </a:cubicBezTo>
                  <a:cubicBezTo>
                    <a:pt x="383" y="92"/>
                    <a:pt x="346" y="18"/>
                    <a:pt x="192" y="1"/>
                  </a:cubicBezTo>
                  <a:cubicBezTo>
                    <a:pt x="194" y="92"/>
                    <a:pt x="36" y="108"/>
                    <a:pt x="1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3" name="Google Shape;13233;p6"/>
            <p:cNvSpPr/>
            <p:nvPr/>
          </p:nvSpPr>
          <p:spPr>
            <a:xfrm>
              <a:off x="4449238" y="4727039"/>
              <a:ext cx="23486" cy="8250"/>
            </a:xfrm>
            <a:custGeom>
              <a:avLst/>
              <a:gdLst/>
              <a:ahLst/>
              <a:cxnLst/>
              <a:rect l="l" t="t" r="r" b="b"/>
              <a:pathLst>
                <a:path w="658" h="274" extrusionOk="0">
                  <a:moveTo>
                    <a:pt x="412" y="273"/>
                  </a:moveTo>
                  <a:cubicBezTo>
                    <a:pt x="422" y="157"/>
                    <a:pt x="657" y="147"/>
                    <a:pt x="604" y="1"/>
                  </a:cubicBezTo>
                  <a:lnTo>
                    <a:pt x="216" y="1"/>
                  </a:lnTo>
                  <a:cubicBezTo>
                    <a:pt x="1" y="131"/>
                    <a:pt x="10" y="221"/>
                    <a:pt x="412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4" name="Google Shape;13234;p6"/>
            <p:cNvSpPr/>
            <p:nvPr/>
          </p:nvSpPr>
          <p:spPr>
            <a:xfrm>
              <a:off x="2708690" y="4729387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4"/>
                  </a:moveTo>
                  <a:cubicBezTo>
                    <a:pt x="193" y="53"/>
                    <a:pt x="36" y="1"/>
                    <a:pt x="1" y="104"/>
                  </a:cubicBezTo>
                  <a:cubicBezTo>
                    <a:pt x="1" y="154"/>
                    <a:pt x="156" y="206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5" name="Google Shape;13235;p6"/>
            <p:cNvSpPr/>
            <p:nvPr/>
          </p:nvSpPr>
          <p:spPr>
            <a:xfrm>
              <a:off x="2550325" y="4729387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4"/>
                  </a:moveTo>
                  <a:cubicBezTo>
                    <a:pt x="193" y="53"/>
                    <a:pt x="36" y="1"/>
                    <a:pt x="1" y="104"/>
                  </a:cubicBezTo>
                  <a:cubicBezTo>
                    <a:pt x="1" y="154"/>
                    <a:pt x="156" y="206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6" name="Google Shape;13236;p6"/>
            <p:cNvSpPr/>
            <p:nvPr/>
          </p:nvSpPr>
          <p:spPr>
            <a:xfrm>
              <a:off x="8662517" y="4727039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7" name="Google Shape;13237;p6"/>
            <p:cNvSpPr/>
            <p:nvPr/>
          </p:nvSpPr>
          <p:spPr>
            <a:xfrm>
              <a:off x="2832576" y="4711202"/>
              <a:ext cx="26591" cy="15266"/>
            </a:xfrm>
            <a:custGeom>
              <a:avLst/>
              <a:gdLst/>
              <a:ahLst/>
              <a:cxnLst/>
              <a:rect l="l" t="t" r="r" b="b"/>
              <a:pathLst>
                <a:path w="745" h="507" extrusionOk="0">
                  <a:moveTo>
                    <a:pt x="1" y="72"/>
                  </a:moveTo>
                  <a:lnTo>
                    <a:pt x="1" y="435"/>
                  </a:lnTo>
                  <a:cubicBezTo>
                    <a:pt x="745" y="507"/>
                    <a:pt x="745" y="0"/>
                    <a:pt x="1" y="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8" name="Google Shape;13238;p6"/>
            <p:cNvSpPr/>
            <p:nvPr/>
          </p:nvSpPr>
          <p:spPr>
            <a:xfrm>
              <a:off x="2912847" y="4703012"/>
              <a:ext cx="37156" cy="15838"/>
            </a:xfrm>
            <a:custGeom>
              <a:avLst/>
              <a:gdLst/>
              <a:ahLst/>
              <a:cxnLst/>
              <a:rect l="l" t="t" r="r" b="b"/>
              <a:pathLst>
                <a:path w="1041" h="526" extrusionOk="0">
                  <a:moveTo>
                    <a:pt x="836" y="526"/>
                  </a:moveTo>
                  <a:cubicBezTo>
                    <a:pt x="1041" y="1"/>
                    <a:pt x="1" y="488"/>
                    <a:pt x="836" y="5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9" name="Google Shape;13239;p6"/>
            <p:cNvSpPr/>
            <p:nvPr/>
          </p:nvSpPr>
          <p:spPr>
            <a:xfrm>
              <a:off x="7871051" y="4700603"/>
              <a:ext cx="34372" cy="16290"/>
            </a:xfrm>
            <a:custGeom>
              <a:avLst/>
              <a:gdLst/>
              <a:ahLst/>
              <a:cxnLst/>
              <a:rect l="l" t="t" r="r" b="b"/>
              <a:pathLst>
                <a:path w="963" h="541" extrusionOk="0">
                  <a:moveTo>
                    <a:pt x="0" y="424"/>
                  </a:moveTo>
                  <a:cubicBezTo>
                    <a:pt x="251" y="540"/>
                    <a:pt x="709" y="540"/>
                    <a:pt x="962" y="424"/>
                  </a:cubicBezTo>
                  <a:cubicBezTo>
                    <a:pt x="960" y="0"/>
                    <a:pt x="3" y="0"/>
                    <a:pt x="0" y="4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0" name="Google Shape;13240;p6"/>
            <p:cNvSpPr/>
            <p:nvPr/>
          </p:nvSpPr>
          <p:spPr>
            <a:xfrm>
              <a:off x="7733351" y="4713369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0"/>
                  </a:moveTo>
                  <a:cubicBezTo>
                    <a:pt x="236" y="22"/>
                    <a:pt x="5" y="3"/>
                    <a:pt x="1" y="90"/>
                  </a:cubicBezTo>
                  <a:cubicBezTo>
                    <a:pt x="148" y="71"/>
                    <a:pt x="381" y="89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1" name="Google Shape;13241;p6"/>
            <p:cNvSpPr/>
            <p:nvPr/>
          </p:nvSpPr>
          <p:spPr>
            <a:xfrm>
              <a:off x="8455183" y="4707950"/>
              <a:ext cx="21558" cy="6353"/>
            </a:xfrm>
            <a:custGeom>
              <a:avLst/>
              <a:gdLst/>
              <a:ahLst/>
              <a:cxnLst/>
              <a:rect l="l" t="t" r="r" b="b"/>
              <a:pathLst>
                <a:path w="604" h="211" extrusionOk="0">
                  <a:moveTo>
                    <a:pt x="604" y="180"/>
                  </a:moveTo>
                  <a:lnTo>
                    <a:pt x="604" y="0"/>
                  </a:lnTo>
                  <a:lnTo>
                    <a:pt x="25" y="0"/>
                  </a:lnTo>
                  <a:cubicBezTo>
                    <a:pt x="0" y="161"/>
                    <a:pt x="215" y="210"/>
                    <a:pt x="604" y="18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2" name="Google Shape;13242;p6"/>
            <p:cNvSpPr/>
            <p:nvPr/>
          </p:nvSpPr>
          <p:spPr>
            <a:xfrm>
              <a:off x="8538666" y="4701175"/>
              <a:ext cx="13813" cy="7467"/>
            </a:xfrm>
            <a:custGeom>
              <a:avLst/>
              <a:gdLst/>
              <a:ahLst/>
              <a:cxnLst/>
              <a:rect l="l" t="t" r="r" b="b"/>
              <a:pathLst>
                <a:path w="387" h="248" extrusionOk="0">
                  <a:moveTo>
                    <a:pt x="387" y="134"/>
                  </a:moveTo>
                  <a:cubicBezTo>
                    <a:pt x="170" y="143"/>
                    <a:pt x="88" y="1"/>
                    <a:pt x="2" y="134"/>
                  </a:cubicBezTo>
                  <a:cubicBezTo>
                    <a:pt x="1" y="225"/>
                    <a:pt x="337" y="247"/>
                    <a:pt x="387" y="13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3" name="Google Shape;13243;p6"/>
            <p:cNvSpPr/>
            <p:nvPr/>
          </p:nvSpPr>
          <p:spPr>
            <a:xfrm>
              <a:off x="3723873" y="4701687"/>
              <a:ext cx="13884" cy="4246"/>
            </a:xfrm>
            <a:custGeom>
              <a:avLst/>
              <a:gdLst/>
              <a:ahLst/>
              <a:cxnLst/>
              <a:rect l="l" t="t" r="r" b="b"/>
              <a:pathLst>
                <a:path w="389" h="141" extrusionOk="0">
                  <a:moveTo>
                    <a:pt x="289" y="25"/>
                  </a:moveTo>
                  <a:cubicBezTo>
                    <a:pt x="238" y="1"/>
                    <a:pt x="1" y="68"/>
                    <a:pt x="99" y="117"/>
                  </a:cubicBezTo>
                  <a:cubicBezTo>
                    <a:pt x="151" y="140"/>
                    <a:pt x="389" y="72"/>
                    <a:pt x="289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4" name="Google Shape;13244;p6"/>
            <p:cNvSpPr/>
            <p:nvPr/>
          </p:nvSpPr>
          <p:spPr>
            <a:xfrm>
              <a:off x="7857202" y="4694220"/>
              <a:ext cx="13884" cy="5510"/>
            </a:xfrm>
            <a:custGeom>
              <a:avLst/>
              <a:gdLst/>
              <a:ahLst/>
              <a:cxnLst/>
              <a:rect l="l" t="t" r="r" b="b"/>
              <a:pathLst>
                <a:path w="389" h="183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5" name="Google Shape;13245;p6"/>
            <p:cNvSpPr/>
            <p:nvPr/>
          </p:nvSpPr>
          <p:spPr>
            <a:xfrm>
              <a:off x="8007786" y="4691481"/>
              <a:ext cx="21558" cy="6383"/>
            </a:xfrm>
            <a:custGeom>
              <a:avLst/>
              <a:gdLst/>
              <a:ahLst/>
              <a:cxnLst/>
              <a:rect l="l" t="t" r="r" b="b"/>
              <a:pathLst>
                <a:path w="604" h="212" extrusionOk="0">
                  <a:moveTo>
                    <a:pt x="603" y="182"/>
                  </a:moveTo>
                  <a:lnTo>
                    <a:pt x="603" y="0"/>
                  </a:lnTo>
                  <a:lnTo>
                    <a:pt x="24" y="0"/>
                  </a:lnTo>
                  <a:cubicBezTo>
                    <a:pt x="0" y="163"/>
                    <a:pt x="217" y="212"/>
                    <a:pt x="603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6" name="Google Shape;13246;p6"/>
            <p:cNvSpPr/>
            <p:nvPr/>
          </p:nvSpPr>
          <p:spPr>
            <a:xfrm>
              <a:off x="7705797" y="4686061"/>
              <a:ext cx="20666" cy="8220"/>
            </a:xfrm>
            <a:custGeom>
              <a:avLst/>
              <a:gdLst/>
              <a:ahLst/>
              <a:cxnLst/>
              <a:rect l="l" t="t" r="r" b="b"/>
              <a:pathLst>
                <a:path w="579" h="273" extrusionOk="0">
                  <a:moveTo>
                    <a:pt x="578" y="90"/>
                  </a:moveTo>
                  <a:cubicBezTo>
                    <a:pt x="384" y="90"/>
                    <a:pt x="350" y="18"/>
                    <a:pt x="193" y="0"/>
                  </a:cubicBezTo>
                  <a:cubicBezTo>
                    <a:pt x="195" y="91"/>
                    <a:pt x="37" y="108"/>
                    <a:pt x="0" y="182"/>
                  </a:cubicBezTo>
                  <a:cubicBezTo>
                    <a:pt x="195" y="182"/>
                    <a:pt x="229" y="255"/>
                    <a:pt x="388" y="273"/>
                  </a:cubicBezTo>
                  <a:cubicBezTo>
                    <a:pt x="383" y="180"/>
                    <a:pt x="542" y="162"/>
                    <a:pt x="578" y="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7" name="Google Shape;13247;p6"/>
            <p:cNvSpPr/>
            <p:nvPr/>
          </p:nvSpPr>
          <p:spPr>
            <a:xfrm>
              <a:off x="7571525" y="469072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0" y="25"/>
                  </a:moveTo>
                  <a:cubicBezTo>
                    <a:pt x="238" y="0"/>
                    <a:pt x="0" y="70"/>
                    <a:pt x="99" y="117"/>
                  </a:cubicBezTo>
                  <a:cubicBezTo>
                    <a:pt x="152" y="141"/>
                    <a:pt x="392" y="72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8" name="Google Shape;13248;p6"/>
            <p:cNvSpPr/>
            <p:nvPr/>
          </p:nvSpPr>
          <p:spPr>
            <a:xfrm>
              <a:off x="6703856" y="4679317"/>
              <a:ext cx="31481" cy="13911"/>
            </a:xfrm>
            <a:custGeom>
              <a:avLst/>
              <a:gdLst/>
              <a:ahLst/>
              <a:cxnLst/>
              <a:rect l="l" t="t" r="r" b="b"/>
              <a:pathLst>
                <a:path w="882" h="462" extrusionOk="0">
                  <a:moveTo>
                    <a:pt x="690" y="404"/>
                  </a:moveTo>
                  <a:cubicBezTo>
                    <a:pt x="703" y="404"/>
                    <a:pt x="678" y="321"/>
                    <a:pt x="690" y="313"/>
                  </a:cubicBezTo>
                  <a:cubicBezTo>
                    <a:pt x="710" y="302"/>
                    <a:pt x="872" y="125"/>
                    <a:pt x="882" y="130"/>
                  </a:cubicBezTo>
                  <a:cubicBezTo>
                    <a:pt x="672" y="1"/>
                    <a:pt x="1" y="462"/>
                    <a:pt x="690" y="4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9" name="Google Shape;13249;p6"/>
            <p:cNvSpPr/>
            <p:nvPr/>
          </p:nvSpPr>
          <p:spPr>
            <a:xfrm>
              <a:off x="7516773" y="4677480"/>
              <a:ext cx="23878" cy="5811"/>
            </a:xfrm>
            <a:custGeom>
              <a:avLst/>
              <a:gdLst/>
              <a:ahLst/>
              <a:cxnLst/>
              <a:rect l="l" t="t" r="r" b="b"/>
              <a:pathLst>
                <a:path w="669" h="193" extrusionOk="0">
                  <a:moveTo>
                    <a:pt x="477" y="192"/>
                  </a:moveTo>
                  <a:cubicBezTo>
                    <a:pt x="476" y="102"/>
                    <a:pt x="633" y="85"/>
                    <a:pt x="669" y="11"/>
                  </a:cubicBezTo>
                  <a:cubicBezTo>
                    <a:pt x="366" y="20"/>
                    <a:pt x="0" y="1"/>
                    <a:pt x="92" y="1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0" name="Google Shape;13250;p6"/>
            <p:cNvSpPr/>
            <p:nvPr/>
          </p:nvSpPr>
          <p:spPr>
            <a:xfrm>
              <a:off x="2639840" y="4677480"/>
              <a:ext cx="7031" cy="6173"/>
            </a:xfrm>
            <a:custGeom>
              <a:avLst/>
              <a:gdLst/>
              <a:ahLst/>
              <a:cxnLst/>
              <a:rect l="l" t="t" r="r" b="b"/>
              <a:pathLst>
                <a:path w="197" h="205" extrusionOk="0">
                  <a:moveTo>
                    <a:pt x="192" y="102"/>
                  </a:moveTo>
                  <a:cubicBezTo>
                    <a:pt x="196" y="53"/>
                    <a:pt x="38" y="1"/>
                    <a:pt x="0" y="102"/>
                  </a:cubicBezTo>
                  <a:cubicBezTo>
                    <a:pt x="0" y="152"/>
                    <a:pt x="160" y="204"/>
                    <a:pt x="192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1" name="Google Shape;13251;p6"/>
            <p:cNvSpPr/>
            <p:nvPr/>
          </p:nvSpPr>
          <p:spPr>
            <a:xfrm>
              <a:off x="8724478" y="4655200"/>
              <a:ext cx="56251" cy="27942"/>
            </a:xfrm>
            <a:custGeom>
              <a:avLst/>
              <a:gdLst/>
              <a:ahLst/>
              <a:cxnLst/>
              <a:rect l="l" t="t" r="r" b="b"/>
              <a:pathLst>
                <a:path w="1576" h="928" extrusionOk="0">
                  <a:moveTo>
                    <a:pt x="1350" y="25"/>
                  </a:moveTo>
                  <a:cubicBezTo>
                    <a:pt x="337" y="0"/>
                    <a:pt x="143" y="365"/>
                    <a:pt x="0" y="751"/>
                  </a:cubicBezTo>
                  <a:cubicBezTo>
                    <a:pt x="819" y="927"/>
                    <a:pt x="1576" y="606"/>
                    <a:pt x="135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2" name="Google Shape;13252;p6"/>
            <p:cNvSpPr/>
            <p:nvPr/>
          </p:nvSpPr>
          <p:spPr>
            <a:xfrm>
              <a:off x="7864126" y="4677781"/>
              <a:ext cx="13813" cy="2800"/>
            </a:xfrm>
            <a:custGeom>
              <a:avLst/>
              <a:gdLst/>
              <a:ahLst/>
              <a:cxnLst/>
              <a:rect l="l" t="t" r="r" b="b"/>
              <a:pathLst>
                <a:path w="387" h="93" extrusionOk="0">
                  <a:moveTo>
                    <a:pt x="386" y="1"/>
                  </a:moveTo>
                  <a:cubicBezTo>
                    <a:pt x="236" y="23"/>
                    <a:pt x="6" y="5"/>
                    <a:pt x="1" y="92"/>
                  </a:cubicBezTo>
                  <a:cubicBezTo>
                    <a:pt x="150" y="71"/>
                    <a:pt x="379" y="90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3" name="Google Shape;13253;p6"/>
            <p:cNvSpPr/>
            <p:nvPr/>
          </p:nvSpPr>
          <p:spPr>
            <a:xfrm>
              <a:off x="2749985" y="4655952"/>
              <a:ext cx="51183" cy="19120"/>
            </a:xfrm>
            <a:custGeom>
              <a:avLst/>
              <a:gdLst/>
              <a:ahLst/>
              <a:cxnLst/>
              <a:rect l="l" t="t" r="r" b="b"/>
              <a:pathLst>
                <a:path w="1434" h="635" extrusionOk="0">
                  <a:moveTo>
                    <a:pt x="965" y="635"/>
                  </a:moveTo>
                  <a:cubicBezTo>
                    <a:pt x="1433" y="404"/>
                    <a:pt x="885" y="139"/>
                    <a:pt x="578" y="0"/>
                  </a:cubicBezTo>
                  <a:cubicBezTo>
                    <a:pt x="546" y="106"/>
                    <a:pt x="274" y="99"/>
                    <a:pt x="0" y="90"/>
                  </a:cubicBezTo>
                  <a:cubicBezTo>
                    <a:pt x="106" y="374"/>
                    <a:pt x="461" y="542"/>
                    <a:pt x="965" y="6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4" name="Google Shape;13254;p6"/>
            <p:cNvSpPr/>
            <p:nvPr/>
          </p:nvSpPr>
          <p:spPr>
            <a:xfrm>
              <a:off x="1998886" y="4666882"/>
              <a:ext cx="23450" cy="8190"/>
            </a:xfrm>
            <a:custGeom>
              <a:avLst/>
              <a:gdLst/>
              <a:ahLst/>
              <a:cxnLst/>
              <a:rect l="l" t="t" r="r" b="b"/>
              <a:pathLst>
                <a:path w="657" h="272" extrusionOk="0">
                  <a:moveTo>
                    <a:pt x="411" y="272"/>
                  </a:moveTo>
                  <a:cubicBezTo>
                    <a:pt x="420" y="157"/>
                    <a:pt x="656" y="146"/>
                    <a:pt x="603" y="0"/>
                  </a:cubicBezTo>
                  <a:lnTo>
                    <a:pt x="218" y="0"/>
                  </a:lnTo>
                  <a:cubicBezTo>
                    <a:pt x="1" y="131"/>
                    <a:pt x="9" y="223"/>
                    <a:pt x="411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5" name="Google Shape;13255;p6"/>
            <p:cNvSpPr/>
            <p:nvPr/>
          </p:nvSpPr>
          <p:spPr>
            <a:xfrm>
              <a:off x="5533984" y="4660649"/>
              <a:ext cx="14206" cy="4276"/>
            </a:xfrm>
            <a:custGeom>
              <a:avLst/>
              <a:gdLst/>
              <a:ahLst/>
              <a:cxnLst/>
              <a:rect l="l" t="t" r="r" b="b"/>
              <a:pathLst>
                <a:path w="398" h="142" extrusionOk="0">
                  <a:moveTo>
                    <a:pt x="103" y="117"/>
                  </a:moveTo>
                  <a:cubicBezTo>
                    <a:pt x="156" y="142"/>
                    <a:pt x="398" y="73"/>
                    <a:pt x="295" y="26"/>
                  </a:cubicBezTo>
                  <a:cubicBezTo>
                    <a:pt x="242" y="1"/>
                    <a:pt x="1" y="70"/>
                    <a:pt x="103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6" name="Google Shape;13256;p6"/>
            <p:cNvSpPr/>
            <p:nvPr/>
          </p:nvSpPr>
          <p:spPr>
            <a:xfrm>
              <a:off x="1603849" y="466064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5" y="142"/>
                    <a:pt x="391" y="73"/>
                    <a:pt x="293" y="26"/>
                  </a:cubicBezTo>
                  <a:cubicBezTo>
                    <a:pt x="240" y="1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7" name="Google Shape;13257;p6"/>
            <p:cNvSpPr/>
            <p:nvPr/>
          </p:nvSpPr>
          <p:spPr>
            <a:xfrm>
              <a:off x="7770971" y="465246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5"/>
                  </a:moveTo>
                  <a:cubicBezTo>
                    <a:pt x="240" y="0"/>
                    <a:pt x="0" y="69"/>
                    <a:pt x="102" y="116"/>
                  </a:cubicBezTo>
                  <a:cubicBezTo>
                    <a:pt x="156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8" name="Google Shape;13258;p6"/>
            <p:cNvSpPr/>
            <p:nvPr/>
          </p:nvSpPr>
          <p:spPr>
            <a:xfrm>
              <a:off x="4234266" y="4644060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50" y="304"/>
                  </a:moveTo>
                  <a:cubicBezTo>
                    <a:pt x="1113" y="1"/>
                    <a:pt x="1" y="524"/>
                    <a:pt x="650" y="3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9" name="Google Shape;13259;p6"/>
            <p:cNvSpPr/>
            <p:nvPr/>
          </p:nvSpPr>
          <p:spPr>
            <a:xfrm>
              <a:off x="943728" y="4641019"/>
              <a:ext cx="31802" cy="16139"/>
            </a:xfrm>
            <a:custGeom>
              <a:avLst/>
              <a:gdLst/>
              <a:ahLst/>
              <a:cxnLst/>
              <a:rect l="l" t="t" r="r" b="b"/>
              <a:pathLst>
                <a:path w="891" h="536" extrusionOk="0">
                  <a:moveTo>
                    <a:pt x="853" y="496"/>
                  </a:moveTo>
                  <a:cubicBezTo>
                    <a:pt x="891" y="235"/>
                    <a:pt x="878" y="0"/>
                    <a:pt x="273" y="43"/>
                  </a:cubicBezTo>
                  <a:cubicBezTo>
                    <a:pt x="216" y="165"/>
                    <a:pt x="1" y="216"/>
                    <a:pt x="81" y="406"/>
                  </a:cubicBezTo>
                  <a:cubicBezTo>
                    <a:pt x="340" y="435"/>
                    <a:pt x="451" y="535"/>
                    <a:pt x="853" y="4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0" name="Google Shape;13260;p6"/>
            <p:cNvSpPr/>
            <p:nvPr/>
          </p:nvSpPr>
          <p:spPr>
            <a:xfrm>
              <a:off x="870952" y="4639543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1" y="181"/>
                  </a:moveTo>
                  <a:lnTo>
                    <a:pt x="386" y="181"/>
                  </a:lnTo>
                  <a:lnTo>
                    <a:pt x="386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1" name="Google Shape;13261;p6"/>
            <p:cNvSpPr/>
            <p:nvPr/>
          </p:nvSpPr>
          <p:spPr>
            <a:xfrm>
              <a:off x="8366560" y="4631354"/>
              <a:ext cx="22593" cy="11773"/>
            </a:xfrm>
            <a:custGeom>
              <a:avLst/>
              <a:gdLst/>
              <a:ahLst/>
              <a:cxnLst/>
              <a:rect l="l" t="t" r="r" b="b"/>
              <a:pathLst>
                <a:path w="633" h="391" extrusionOk="0">
                  <a:moveTo>
                    <a:pt x="193" y="0"/>
                  </a:moveTo>
                  <a:cubicBezTo>
                    <a:pt x="203" y="124"/>
                    <a:pt x="104" y="198"/>
                    <a:pt x="1" y="273"/>
                  </a:cubicBezTo>
                  <a:cubicBezTo>
                    <a:pt x="249" y="277"/>
                    <a:pt x="270" y="390"/>
                    <a:pt x="578" y="364"/>
                  </a:cubicBezTo>
                  <a:cubicBezTo>
                    <a:pt x="632" y="157"/>
                    <a:pt x="532" y="21"/>
                    <a:pt x="1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2" name="Google Shape;13262;p6"/>
            <p:cNvSpPr/>
            <p:nvPr/>
          </p:nvSpPr>
          <p:spPr>
            <a:xfrm>
              <a:off x="7185731" y="4631354"/>
              <a:ext cx="31374" cy="13429"/>
            </a:xfrm>
            <a:custGeom>
              <a:avLst/>
              <a:gdLst/>
              <a:ahLst/>
              <a:cxnLst/>
              <a:rect l="l" t="t" r="r" b="b"/>
              <a:pathLst>
                <a:path w="879" h="446" extrusionOk="0">
                  <a:moveTo>
                    <a:pt x="878" y="181"/>
                  </a:moveTo>
                  <a:cubicBezTo>
                    <a:pt x="624" y="181"/>
                    <a:pt x="706" y="22"/>
                    <a:pt x="493" y="0"/>
                  </a:cubicBezTo>
                  <a:cubicBezTo>
                    <a:pt x="477" y="144"/>
                    <a:pt x="1" y="72"/>
                    <a:pt x="107" y="273"/>
                  </a:cubicBezTo>
                  <a:cubicBezTo>
                    <a:pt x="594" y="283"/>
                    <a:pt x="712" y="445"/>
                    <a:pt x="878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3" name="Google Shape;13263;p6"/>
            <p:cNvSpPr/>
            <p:nvPr/>
          </p:nvSpPr>
          <p:spPr>
            <a:xfrm>
              <a:off x="3747965" y="4636442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4"/>
                  </a:moveTo>
                  <a:cubicBezTo>
                    <a:pt x="197" y="53"/>
                    <a:pt x="39" y="1"/>
                    <a:pt x="5" y="104"/>
                  </a:cubicBezTo>
                  <a:cubicBezTo>
                    <a:pt x="1" y="152"/>
                    <a:pt x="160" y="206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4" name="Google Shape;13264;p6"/>
            <p:cNvSpPr/>
            <p:nvPr/>
          </p:nvSpPr>
          <p:spPr>
            <a:xfrm>
              <a:off x="3331191" y="4624609"/>
              <a:ext cx="31445" cy="13911"/>
            </a:xfrm>
            <a:custGeom>
              <a:avLst/>
              <a:gdLst/>
              <a:ahLst/>
              <a:cxnLst/>
              <a:rect l="l" t="t" r="r" b="b"/>
              <a:pathLst>
                <a:path w="881" h="462" extrusionOk="0">
                  <a:moveTo>
                    <a:pt x="687" y="314"/>
                  </a:moveTo>
                  <a:cubicBezTo>
                    <a:pt x="705" y="304"/>
                    <a:pt x="872" y="126"/>
                    <a:pt x="880" y="131"/>
                  </a:cubicBezTo>
                  <a:cubicBezTo>
                    <a:pt x="671" y="1"/>
                    <a:pt x="0" y="462"/>
                    <a:pt x="687" y="403"/>
                  </a:cubicBezTo>
                  <a:cubicBezTo>
                    <a:pt x="697" y="405"/>
                    <a:pt x="676" y="322"/>
                    <a:pt x="687" y="3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5" name="Google Shape;13265;p6"/>
            <p:cNvSpPr/>
            <p:nvPr/>
          </p:nvSpPr>
          <p:spPr>
            <a:xfrm>
              <a:off x="4828642" y="4625874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5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6" name="Google Shape;13266;p6"/>
            <p:cNvSpPr/>
            <p:nvPr/>
          </p:nvSpPr>
          <p:spPr>
            <a:xfrm>
              <a:off x="3892552" y="462277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4"/>
                  </a:moveTo>
                  <a:cubicBezTo>
                    <a:pt x="192" y="53"/>
                    <a:pt x="38" y="0"/>
                    <a:pt x="0" y="104"/>
                  </a:cubicBezTo>
                  <a:cubicBezTo>
                    <a:pt x="0" y="153"/>
                    <a:pt x="158" y="207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7" name="Google Shape;13267;p6"/>
            <p:cNvSpPr/>
            <p:nvPr/>
          </p:nvSpPr>
          <p:spPr>
            <a:xfrm>
              <a:off x="2385179" y="4625874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1"/>
                  </a:moveTo>
                  <a:cubicBezTo>
                    <a:pt x="237" y="21"/>
                    <a:pt x="6" y="2"/>
                    <a:pt x="0" y="91"/>
                  </a:cubicBezTo>
                  <a:cubicBezTo>
                    <a:pt x="149" y="71"/>
                    <a:pt x="379" y="89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8" name="Google Shape;13268;p6"/>
            <p:cNvSpPr/>
            <p:nvPr/>
          </p:nvSpPr>
          <p:spPr>
            <a:xfrm>
              <a:off x="5465171" y="4622381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38" y="0"/>
                    <a:pt x="1" y="70"/>
                    <a:pt x="101" y="117"/>
                  </a:cubicBezTo>
                  <a:cubicBezTo>
                    <a:pt x="156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9" name="Google Shape;13269;p6"/>
            <p:cNvSpPr/>
            <p:nvPr/>
          </p:nvSpPr>
          <p:spPr>
            <a:xfrm>
              <a:off x="6687081" y="4620424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5" y="0"/>
                  </a:moveTo>
                  <a:cubicBezTo>
                    <a:pt x="236" y="21"/>
                    <a:pt x="6" y="3"/>
                    <a:pt x="1" y="92"/>
                  </a:cubicBezTo>
                  <a:cubicBezTo>
                    <a:pt x="151" y="69"/>
                    <a:pt x="379" y="89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0" name="Google Shape;13270;p6"/>
            <p:cNvSpPr/>
            <p:nvPr/>
          </p:nvSpPr>
          <p:spPr>
            <a:xfrm>
              <a:off x="2488400" y="4619973"/>
              <a:ext cx="20702" cy="3704"/>
            </a:xfrm>
            <a:custGeom>
              <a:avLst/>
              <a:gdLst/>
              <a:ahLst/>
              <a:cxnLst/>
              <a:rect l="l" t="t" r="r" b="b"/>
              <a:pathLst>
                <a:path w="580" h="123" extrusionOk="0">
                  <a:moveTo>
                    <a:pt x="579" y="15"/>
                  </a:moveTo>
                  <a:cubicBezTo>
                    <a:pt x="352" y="31"/>
                    <a:pt x="32" y="1"/>
                    <a:pt x="1" y="107"/>
                  </a:cubicBezTo>
                  <a:cubicBezTo>
                    <a:pt x="227" y="91"/>
                    <a:pt x="547" y="122"/>
                    <a:pt x="579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1" name="Google Shape;13271;p6"/>
            <p:cNvSpPr/>
            <p:nvPr/>
          </p:nvSpPr>
          <p:spPr>
            <a:xfrm>
              <a:off x="2402311" y="4619642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2" y="26"/>
                  </a:moveTo>
                  <a:cubicBezTo>
                    <a:pt x="238" y="0"/>
                    <a:pt x="1" y="71"/>
                    <a:pt x="100" y="118"/>
                  </a:cubicBezTo>
                  <a:cubicBezTo>
                    <a:pt x="152" y="141"/>
                    <a:pt x="391" y="72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2" name="Google Shape;13272;p6"/>
            <p:cNvSpPr/>
            <p:nvPr/>
          </p:nvSpPr>
          <p:spPr>
            <a:xfrm>
              <a:off x="1400762" y="4617353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2"/>
                  </a:moveTo>
                  <a:cubicBezTo>
                    <a:pt x="197" y="53"/>
                    <a:pt x="40" y="0"/>
                    <a:pt x="5" y="102"/>
                  </a:cubicBezTo>
                  <a:cubicBezTo>
                    <a:pt x="1" y="152"/>
                    <a:pt x="160" y="205"/>
                    <a:pt x="195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3" name="Google Shape;13273;p6"/>
            <p:cNvSpPr/>
            <p:nvPr/>
          </p:nvSpPr>
          <p:spPr>
            <a:xfrm>
              <a:off x="5475664" y="4612205"/>
              <a:ext cx="14991" cy="9214"/>
            </a:xfrm>
            <a:custGeom>
              <a:avLst/>
              <a:gdLst/>
              <a:ahLst/>
              <a:cxnLst/>
              <a:rect l="l" t="t" r="r" b="b"/>
              <a:pathLst>
                <a:path w="420" h="306" extrusionOk="0">
                  <a:moveTo>
                    <a:pt x="387" y="273"/>
                  </a:moveTo>
                  <a:cubicBezTo>
                    <a:pt x="358" y="166"/>
                    <a:pt x="420" y="16"/>
                    <a:pt x="195" y="0"/>
                  </a:cubicBezTo>
                  <a:cubicBezTo>
                    <a:pt x="182" y="56"/>
                    <a:pt x="165" y="109"/>
                    <a:pt x="1" y="93"/>
                  </a:cubicBezTo>
                  <a:cubicBezTo>
                    <a:pt x="23" y="201"/>
                    <a:pt x="61" y="306"/>
                    <a:pt x="387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4" name="Google Shape;13274;p6"/>
            <p:cNvSpPr/>
            <p:nvPr/>
          </p:nvSpPr>
          <p:spPr>
            <a:xfrm>
              <a:off x="5273612" y="4608501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8" y="305"/>
                  </a:moveTo>
                  <a:cubicBezTo>
                    <a:pt x="1114" y="1"/>
                    <a:pt x="0" y="524"/>
                    <a:pt x="648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5" name="Google Shape;13275;p6"/>
            <p:cNvSpPr/>
            <p:nvPr/>
          </p:nvSpPr>
          <p:spPr>
            <a:xfrm>
              <a:off x="7743274" y="4603985"/>
              <a:ext cx="28233" cy="13700"/>
            </a:xfrm>
            <a:custGeom>
              <a:avLst/>
              <a:gdLst/>
              <a:ahLst/>
              <a:cxnLst/>
              <a:rect l="l" t="t" r="r" b="b"/>
              <a:pathLst>
                <a:path w="791" h="455" extrusionOk="0">
                  <a:moveTo>
                    <a:pt x="494" y="455"/>
                  </a:moveTo>
                  <a:cubicBezTo>
                    <a:pt x="755" y="340"/>
                    <a:pt x="791" y="10"/>
                    <a:pt x="301" y="1"/>
                  </a:cubicBezTo>
                  <a:cubicBezTo>
                    <a:pt x="39" y="115"/>
                    <a:pt x="1" y="446"/>
                    <a:pt x="494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6" name="Google Shape;13276;p6"/>
            <p:cNvSpPr/>
            <p:nvPr/>
          </p:nvSpPr>
          <p:spPr>
            <a:xfrm>
              <a:off x="6817891" y="4612175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0" y="91"/>
                  </a:moveTo>
                  <a:cubicBezTo>
                    <a:pt x="150" y="72"/>
                    <a:pt x="382" y="89"/>
                    <a:pt x="385" y="0"/>
                  </a:cubicBezTo>
                  <a:cubicBezTo>
                    <a:pt x="236" y="22"/>
                    <a:pt x="8" y="4"/>
                    <a:pt x="0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7" name="Google Shape;13277;p6"/>
            <p:cNvSpPr/>
            <p:nvPr/>
          </p:nvSpPr>
          <p:spPr>
            <a:xfrm>
              <a:off x="5802922" y="4609104"/>
              <a:ext cx="23843" cy="5841"/>
            </a:xfrm>
            <a:custGeom>
              <a:avLst/>
              <a:gdLst/>
              <a:ahLst/>
              <a:cxnLst/>
              <a:rect l="l" t="t" r="r" b="b"/>
              <a:pathLst>
                <a:path w="668" h="194" extrusionOk="0">
                  <a:moveTo>
                    <a:pt x="88" y="193"/>
                  </a:moveTo>
                  <a:lnTo>
                    <a:pt x="473" y="193"/>
                  </a:lnTo>
                  <a:cubicBezTo>
                    <a:pt x="473" y="102"/>
                    <a:pt x="631" y="86"/>
                    <a:pt x="667" y="13"/>
                  </a:cubicBezTo>
                  <a:cubicBezTo>
                    <a:pt x="363" y="21"/>
                    <a:pt x="0" y="0"/>
                    <a:pt x="88" y="1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8" name="Google Shape;13278;p6"/>
            <p:cNvSpPr/>
            <p:nvPr/>
          </p:nvSpPr>
          <p:spPr>
            <a:xfrm>
              <a:off x="8204983" y="4606394"/>
              <a:ext cx="23985" cy="5871"/>
            </a:xfrm>
            <a:custGeom>
              <a:avLst/>
              <a:gdLst/>
              <a:ahLst/>
              <a:cxnLst/>
              <a:rect l="l" t="t" r="r" b="b"/>
              <a:pathLst>
                <a:path w="672" h="195" extrusionOk="0">
                  <a:moveTo>
                    <a:pt x="477" y="195"/>
                  </a:moveTo>
                  <a:cubicBezTo>
                    <a:pt x="476" y="103"/>
                    <a:pt x="634" y="86"/>
                    <a:pt x="672" y="13"/>
                  </a:cubicBezTo>
                  <a:cubicBezTo>
                    <a:pt x="366" y="21"/>
                    <a:pt x="1" y="0"/>
                    <a:pt x="91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9" name="Google Shape;13279;p6"/>
            <p:cNvSpPr/>
            <p:nvPr/>
          </p:nvSpPr>
          <p:spPr>
            <a:xfrm>
              <a:off x="8251062" y="4594170"/>
              <a:ext cx="21987" cy="16199"/>
            </a:xfrm>
            <a:custGeom>
              <a:avLst/>
              <a:gdLst/>
              <a:ahLst/>
              <a:cxnLst/>
              <a:rect l="l" t="t" r="r" b="b"/>
              <a:pathLst>
                <a:path w="616" h="538" extrusionOk="0">
                  <a:moveTo>
                    <a:pt x="344" y="509"/>
                  </a:moveTo>
                  <a:cubicBezTo>
                    <a:pt x="404" y="387"/>
                    <a:pt x="616" y="334"/>
                    <a:pt x="536" y="145"/>
                  </a:cubicBezTo>
                  <a:cubicBezTo>
                    <a:pt x="1" y="0"/>
                    <a:pt x="6" y="538"/>
                    <a:pt x="344" y="50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0" name="Google Shape;13280;p6"/>
            <p:cNvSpPr/>
            <p:nvPr/>
          </p:nvSpPr>
          <p:spPr>
            <a:xfrm>
              <a:off x="8160119" y="4603985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1" y="1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1" name="Google Shape;13281;p6"/>
            <p:cNvSpPr/>
            <p:nvPr/>
          </p:nvSpPr>
          <p:spPr>
            <a:xfrm>
              <a:off x="8562580" y="4603232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3" y="26"/>
                  </a:moveTo>
                  <a:cubicBezTo>
                    <a:pt x="239" y="1"/>
                    <a:pt x="0" y="69"/>
                    <a:pt x="101" y="117"/>
                  </a:cubicBezTo>
                  <a:cubicBezTo>
                    <a:pt x="154" y="140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2" name="Google Shape;13282;p6"/>
            <p:cNvSpPr/>
            <p:nvPr/>
          </p:nvSpPr>
          <p:spPr>
            <a:xfrm>
              <a:off x="6329234" y="4598355"/>
              <a:ext cx="23807" cy="6052"/>
            </a:xfrm>
            <a:custGeom>
              <a:avLst/>
              <a:gdLst/>
              <a:ahLst/>
              <a:cxnLst/>
              <a:rect l="l" t="t" r="r" b="b"/>
              <a:pathLst>
                <a:path w="667" h="201" extrusionOk="0">
                  <a:moveTo>
                    <a:pt x="576" y="6"/>
                  </a:moveTo>
                  <a:cubicBezTo>
                    <a:pt x="246" y="1"/>
                    <a:pt x="84" y="77"/>
                    <a:pt x="1" y="188"/>
                  </a:cubicBezTo>
                  <a:cubicBezTo>
                    <a:pt x="302" y="178"/>
                    <a:pt x="666" y="201"/>
                    <a:pt x="576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3" name="Google Shape;13283;p6"/>
            <p:cNvSpPr/>
            <p:nvPr/>
          </p:nvSpPr>
          <p:spPr>
            <a:xfrm>
              <a:off x="5699238" y="460049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5"/>
                  </a:moveTo>
                  <a:cubicBezTo>
                    <a:pt x="242" y="0"/>
                    <a:pt x="1" y="68"/>
                    <a:pt x="101" y="117"/>
                  </a:cubicBezTo>
                  <a:cubicBezTo>
                    <a:pt x="154" y="143"/>
                    <a:pt x="394" y="73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4" name="Google Shape;13284;p6"/>
            <p:cNvSpPr/>
            <p:nvPr/>
          </p:nvSpPr>
          <p:spPr>
            <a:xfrm>
              <a:off x="3765061" y="4600493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6" y="25"/>
                  </a:moveTo>
                  <a:cubicBezTo>
                    <a:pt x="242" y="0"/>
                    <a:pt x="1" y="68"/>
                    <a:pt x="100" y="117"/>
                  </a:cubicBezTo>
                  <a:cubicBezTo>
                    <a:pt x="154" y="143"/>
                    <a:pt x="395" y="73"/>
                    <a:pt x="296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5" name="Google Shape;13285;p6"/>
            <p:cNvSpPr/>
            <p:nvPr/>
          </p:nvSpPr>
          <p:spPr>
            <a:xfrm>
              <a:off x="8043050" y="4595224"/>
              <a:ext cx="13813" cy="6745"/>
            </a:xfrm>
            <a:custGeom>
              <a:avLst/>
              <a:gdLst/>
              <a:ahLst/>
              <a:cxnLst/>
              <a:rect l="l" t="t" r="r" b="b"/>
              <a:pathLst>
                <a:path w="387" h="224" extrusionOk="0">
                  <a:moveTo>
                    <a:pt x="387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2" y="201"/>
                    <a:pt x="339" y="224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6" name="Google Shape;13286;p6"/>
            <p:cNvSpPr/>
            <p:nvPr/>
          </p:nvSpPr>
          <p:spPr>
            <a:xfrm>
              <a:off x="6818891" y="4588359"/>
              <a:ext cx="65282" cy="12917"/>
            </a:xfrm>
            <a:custGeom>
              <a:avLst/>
              <a:gdLst/>
              <a:ahLst/>
              <a:cxnLst/>
              <a:rect l="l" t="t" r="r" b="b"/>
              <a:pathLst>
                <a:path w="1829" h="429" extrusionOk="0">
                  <a:moveTo>
                    <a:pt x="1129" y="428"/>
                  </a:moveTo>
                  <a:cubicBezTo>
                    <a:pt x="1828" y="0"/>
                    <a:pt x="1" y="308"/>
                    <a:pt x="1129" y="4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7" name="Google Shape;13287;p6"/>
            <p:cNvSpPr/>
            <p:nvPr/>
          </p:nvSpPr>
          <p:spPr>
            <a:xfrm>
              <a:off x="8101477" y="459230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38" y="1"/>
                    <a:pt x="0" y="70"/>
                    <a:pt x="98" y="117"/>
                  </a:cubicBezTo>
                  <a:cubicBezTo>
                    <a:pt x="153" y="142"/>
                    <a:pt x="393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8" name="Google Shape;13288;p6"/>
            <p:cNvSpPr/>
            <p:nvPr/>
          </p:nvSpPr>
          <p:spPr>
            <a:xfrm>
              <a:off x="5131452" y="4587606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9" name="Google Shape;13289;p6"/>
            <p:cNvSpPr/>
            <p:nvPr/>
          </p:nvSpPr>
          <p:spPr>
            <a:xfrm>
              <a:off x="48255" y="4589533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2" y="26"/>
                  </a:moveTo>
                  <a:cubicBezTo>
                    <a:pt x="240" y="0"/>
                    <a:pt x="1" y="71"/>
                    <a:pt x="102" y="116"/>
                  </a:cubicBezTo>
                  <a:cubicBezTo>
                    <a:pt x="154" y="142"/>
                    <a:pt x="391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0" name="Google Shape;13290;p6"/>
            <p:cNvSpPr/>
            <p:nvPr/>
          </p:nvSpPr>
          <p:spPr>
            <a:xfrm>
              <a:off x="1144388" y="4576707"/>
              <a:ext cx="24378" cy="11321"/>
            </a:xfrm>
            <a:custGeom>
              <a:avLst/>
              <a:gdLst/>
              <a:ahLst/>
              <a:cxnLst/>
              <a:rect l="l" t="t" r="r" b="b"/>
              <a:pathLst>
                <a:path w="683" h="376" extrusionOk="0">
                  <a:moveTo>
                    <a:pt x="630" y="362"/>
                  </a:moveTo>
                  <a:cubicBezTo>
                    <a:pt x="682" y="156"/>
                    <a:pt x="584" y="22"/>
                    <a:pt x="245" y="1"/>
                  </a:cubicBezTo>
                  <a:cubicBezTo>
                    <a:pt x="1" y="105"/>
                    <a:pt x="89" y="375"/>
                    <a:pt x="630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1" name="Google Shape;13291;p6"/>
            <p:cNvSpPr/>
            <p:nvPr/>
          </p:nvSpPr>
          <p:spPr>
            <a:xfrm>
              <a:off x="5379332" y="4567644"/>
              <a:ext cx="27590" cy="17223"/>
            </a:xfrm>
            <a:custGeom>
              <a:avLst/>
              <a:gdLst/>
              <a:ahLst/>
              <a:cxnLst/>
              <a:rect l="l" t="t" r="r" b="b"/>
              <a:pathLst>
                <a:path w="773" h="572" extrusionOk="0">
                  <a:moveTo>
                    <a:pt x="773" y="572"/>
                  </a:moveTo>
                  <a:lnTo>
                    <a:pt x="773" y="29"/>
                  </a:lnTo>
                  <a:cubicBezTo>
                    <a:pt x="63" y="0"/>
                    <a:pt x="188" y="360"/>
                    <a:pt x="0" y="5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2" name="Google Shape;13292;p6"/>
            <p:cNvSpPr/>
            <p:nvPr/>
          </p:nvSpPr>
          <p:spPr>
            <a:xfrm>
              <a:off x="4000270" y="4572973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6" y="303"/>
                  </a:moveTo>
                  <a:cubicBezTo>
                    <a:pt x="1114" y="1"/>
                    <a:pt x="0" y="524"/>
                    <a:pt x="646" y="3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3" name="Google Shape;13293;p6"/>
            <p:cNvSpPr/>
            <p:nvPr/>
          </p:nvSpPr>
          <p:spPr>
            <a:xfrm>
              <a:off x="852892" y="4568487"/>
              <a:ext cx="43973" cy="19030"/>
            </a:xfrm>
            <a:custGeom>
              <a:avLst/>
              <a:gdLst/>
              <a:ahLst/>
              <a:cxnLst/>
              <a:rect l="l" t="t" r="r" b="b"/>
              <a:pathLst>
                <a:path w="1232" h="632" extrusionOk="0">
                  <a:moveTo>
                    <a:pt x="696" y="544"/>
                  </a:moveTo>
                  <a:cubicBezTo>
                    <a:pt x="567" y="207"/>
                    <a:pt x="1231" y="13"/>
                    <a:pt x="312" y="1"/>
                  </a:cubicBezTo>
                  <a:cubicBezTo>
                    <a:pt x="430" y="187"/>
                    <a:pt x="0" y="631"/>
                    <a:pt x="696" y="5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4" name="Google Shape;13294;p6"/>
            <p:cNvSpPr/>
            <p:nvPr/>
          </p:nvSpPr>
          <p:spPr>
            <a:xfrm>
              <a:off x="3104298" y="457863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5"/>
                  </a:moveTo>
                  <a:cubicBezTo>
                    <a:pt x="156" y="140"/>
                    <a:pt x="393" y="71"/>
                    <a:pt x="294" y="24"/>
                  </a:cubicBezTo>
                  <a:cubicBezTo>
                    <a:pt x="242" y="1"/>
                    <a:pt x="0" y="68"/>
                    <a:pt x="102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5" name="Google Shape;13295;p6"/>
            <p:cNvSpPr/>
            <p:nvPr/>
          </p:nvSpPr>
          <p:spPr>
            <a:xfrm>
              <a:off x="709018" y="4578664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4" y="26"/>
                  </a:moveTo>
                  <a:cubicBezTo>
                    <a:pt x="239" y="1"/>
                    <a:pt x="0" y="67"/>
                    <a:pt x="99" y="117"/>
                  </a:cubicBezTo>
                  <a:cubicBezTo>
                    <a:pt x="152" y="141"/>
                    <a:pt x="392" y="71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6" name="Google Shape;13296;p6"/>
            <p:cNvSpPr/>
            <p:nvPr/>
          </p:nvSpPr>
          <p:spPr>
            <a:xfrm>
              <a:off x="3971574" y="457318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5"/>
                  </a:moveTo>
                  <a:cubicBezTo>
                    <a:pt x="240" y="0"/>
                    <a:pt x="0" y="68"/>
                    <a:pt x="102" y="116"/>
                  </a:cubicBezTo>
                  <a:cubicBezTo>
                    <a:pt x="154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7" name="Google Shape;13297;p6"/>
            <p:cNvSpPr/>
            <p:nvPr/>
          </p:nvSpPr>
          <p:spPr>
            <a:xfrm>
              <a:off x="309769" y="457318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5" y="25"/>
                  </a:moveTo>
                  <a:cubicBezTo>
                    <a:pt x="241" y="0"/>
                    <a:pt x="1" y="68"/>
                    <a:pt x="101" y="116"/>
                  </a:cubicBezTo>
                  <a:cubicBezTo>
                    <a:pt x="154" y="140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8" name="Google Shape;13298;p6"/>
            <p:cNvSpPr/>
            <p:nvPr/>
          </p:nvSpPr>
          <p:spPr>
            <a:xfrm>
              <a:off x="6029637" y="4570414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101" y="117"/>
                  </a:moveTo>
                  <a:cubicBezTo>
                    <a:pt x="153" y="143"/>
                    <a:pt x="394" y="73"/>
                    <a:pt x="294" y="27"/>
                  </a:cubicBezTo>
                  <a:cubicBezTo>
                    <a:pt x="242" y="1"/>
                    <a:pt x="0" y="71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9" name="Google Shape;13299;p6"/>
            <p:cNvSpPr/>
            <p:nvPr/>
          </p:nvSpPr>
          <p:spPr>
            <a:xfrm>
              <a:off x="3361386" y="4562194"/>
              <a:ext cx="35657" cy="11743"/>
            </a:xfrm>
            <a:custGeom>
              <a:avLst/>
              <a:gdLst/>
              <a:ahLst/>
              <a:cxnLst/>
              <a:rect l="l" t="t" r="r" b="b"/>
              <a:pathLst>
                <a:path w="999" h="390" extrusionOk="0">
                  <a:moveTo>
                    <a:pt x="34" y="118"/>
                  </a:moveTo>
                  <a:cubicBezTo>
                    <a:pt x="63" y="224"/>
                    <a:pt x="0" y="377"/>
                    <a:pt x="226" y="390"/>
                  </a:cubicBezTo>
                  <a:cubicBezTo>
                    <a:pt x="245" y="158"/>
                    <a:pt x="979" y="261"/>
                    <a:pt x="999" y="27"/>
                  </a:cubicBezTo>
                  <a:cubicBezTo>
                    <a:pt x="393" y="130"/>
                    <a:pt x="487" y="1"/>
                    <a:pt x="34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0" name="Google Shape;13300;p6"/>
            <p:cNvSpPr/>
            <p:nvPr/>
          </p:nvSpPr>
          <p:spPr>
            <a:xfrm>
              <a:off x="635672" y="4563007"/>
              <a:ext cx="31659" cy="10930"/>
            </a:xfrm>
            <a:custGeom>
              <a:avLst/>
              <a:gdLst/>
              <a:ahLst/>
              <a:cxnLst/>
              <a:rect l="l" t="t" r="r" b="b"/>
              <a:pathLst>
                <a:path w="887" h="363" extrusionOk="0">
                  <a:moveTo>
                    <a:pt x="613" y="363"/>
                  </a:moveTo>
                  <a:cubicBezTo>
                    <a:pt x="672" y="240"/>
                    <a:pt x="887" y="189"/>
                    <a:pt x="803" y="0"/>
                  </a:cubicBezTo>
                  <a:lnTo>
                    <a:pt x="33" y="0"/>
                  </a:lnTo>
                  <a:cubicBezTo>
                    <a:pt x="1" y="227"/>
                    <a:pt x="328" y="285"/>
                    <a:pt x="613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1" name="Google Shape;13301;p6"/>
            <p:cNvSpPr/>
            <p:nvPr/>
          </p:nvSpPr>
          <p:spPr>
            <a:xfrm>
              <a:off x="2199331" y="4562014"/>
              <a:ext cx="32587" cy="9214"/>
            </a:xfrm>
            <a:custGeom>
              <a:avLst/>
              <a:gdLst/>
              <a:ahLst/>
              <a:cxnLst/>
              <a:rect l="l" t="t" r="r" b="b"/>
              <a:pathLst>
                <a:path w="913" h="306" extrusionOk="0">
                  <a:moveTo>
                    <a:pt x="388" y="306"/>
                  </a:moveTo>
                  <a:cubicBezTo>
                    <a:pt x="913" y="158"/>
                    <a:pt x="104" y="0"/>
                    <a:pt x="0" y="215"/>
                  </a:cubicBezTo>
                  <a:cubicBezTo>
                    <a:pt x="194" y="215"/>
                    <a:pt x="228" y="288"/>
                    <a:pt x="38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2" name="Google Shape;13302;p6"/>
            <p:cNvSpPr/>
            <p:nvPr/>
          </p:nvSpPr>
          <p:spPr>
            <a:xfrm>
              <a:off x="1490384" y="4568457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0" y="92"/>
                  </a:moveTo>
                  <a:cubicBezTo>
                    <a:pt x="150" y="71"/>
                    <a:pt x="380" y="88"/>
                    <a:pt x="386" y="1"/>
                  </a:cubicBezTo>
                  <a:cubicBezTo>
                    <a:pt x="236" y="20"/>
                    <a:pt x="7" y="2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3" name="Google Shape;13303;p6"/>
            <p:cNvSpPr/>
            <p:nvPr/>
          </p:nvSpPr>
          <p:spPr>
            <a:xfrm>
              <a:off x="257267" y="4561382"/>
              <a:ext cx="8995" cy="11442"/>
            </a:xfrm>
            <a:custGeom>
              <a:avLst/>
              <a:gdLst/>
              <a:ahLst/>
              <a:cxnLst/>
              <a:rect l="l" t="t" r="r" b="b"/>
              <a:pathLst>
                <a:path w="252" h="380" extrusionOk="0">
                  <a:moveTo>
                    <a:pt x="29" y="145"/>
                  </a:moveTo>
                  <a:cubicBezTo>
                    <a:pt x="1" y="241"/>
                    <a:pt x="180" y="379"/>
                    <a:pt x="221" y="236"/>
                  </a:cubicBezTo>
                  <a:cubicBezTo>
                    <a:pt x="251" y="139"/>
                    <a:pt x="71" y="1"/>
                    <a:pt x="29" y="1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4" name="Google Shape;13304;p6"/>
            <p:cNvSpPr/>
            <p:nvPr/>
          </p:nvSpPr>
          <p:spPr>
            <a:xfrm>
              <a:off x="3248921" y="456496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88" y="26"/>
                  </a:moveTo>
                  <a:cubicBezTo>
                    <a:pt x="238" y="0"/>
                    <a:pt x="0" y="70"/>
                    <a:pt x="98" y="117"/>
                  </a:cubicBezTo>
                  <a:cubicBezTo>
                    <a:pt x="153" y="141"/>
                    <a:pt x="393" y="72"/>
                    <a:pt x="288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5" name="Google Shape;13305;p6"/>
            <p:cNvSpPr/>
            <p:nvPr/>
          </p:nvSpPr>
          <p:spPr>
            <a:xfrm>
              <a:off x="7537118" y="4562194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99" y="118"/>
                  </a:moveTo>
                  <a:cubicBezTo>
                    <a:pt x="150" y="143"/>
                    <a:pt x="391" y="74"/>
                    <a:pt x="292" y="27"/>
                  </a:cubicBezTo>
                  <a:cubicBezTo>
                    <a:pt x="238" y="1"/>
                    <a:pt x="1" y="70"/>
                    <a:pt x="99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6" name="Google Shape;13306;p6"/>
            <p:cNvSpPr/>
            <p:nvPr/>
          </p:nvSpPr>
          <p:spPr>
            <a:xfrm>
              <a:off x="5359273" y="4556655"/>
              <a:ext cx="31481" cy="9665"/>
            </a:xfrm>
            <a:custGeom>
              <a:avLst/>
              <a:gdLst/>
              <a:ahLst/>
              <a:cxnLst/>
              <a:rect l="l" t="t" r="r" b="b"/>
              <a:pathLst>
                <a:path w="882" h="321" extrusionOk="0">
                  <a:moveTo>
                    <a:pt x="755" y="211"/>
                  </a:moveTo>
                  <a:cubicBezTo>
                    <a:pt x="882" y="1"/>
                    <a:pt x="1" y="15"/>
                    <a:pt x="174" y="211"/>
                  </a:cubicBezTo>
                  <a:cubicBezTo>
                    <a:pt x="240" y="284"/>
                    <a:pt x="689" y="321"/>
                    <a:pt x="755" y="2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7" name="Google Shape;13307;p6"/>
            <p:cNvSpPr/>
            <p:nvPr/>
          </p:nvSpPr>
          <p:spPr>
            <a:xfrm>
              <a:off x="5288603" y="4549248"/>
              <a:ext cx="24307" cy="16530"/>
            </a:xfrm>
            <a:custGeom>
              <a:avLst/>
              <a:gdLst/>
              <a:ahLst/>
              <a:cxnLst/>
              <a:rect l="l" t="t" r="r" b="b"/>
              <a:pathLst>
                <a:path w="681" h="549" extrusionOk="0">
                  <a:moveTo>
                    <a:pt x="420" y="548"/>
                  </a:moveTo>
                  <a:cubicBezTo>
                    <a:pt x="335" y="377"/>
                    <a:pt x="681" y="0"/>
                    <a:pt x="35" y="93"/>
                  </a:cubicBezTo>
                  <a:cubicBezTo>
                    <a:pt x="5" y="319"/>
                    <a:pt x="1" y="534"/>
                    <a:pt x="420" y="54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8" name="Google Shape;13308;p6"/>
            <p:cNvSpPr/>
            <p:nvPr/>
          </p:nvSpPr>
          <p:spPr>
            <a:xfrm>
              <a:off x="7674674" y="455674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1" y="117"/>
                  </a:moveTo>
                  <a:cubicBezTo>
                    <a:pt x="154" y="143"/>
                    <a:pt x="393" y="72"/>
                    <a:pt x="295" y="25"/>
                  </a:cubicBezTo>
                  <a:cubicBezTo>
                    <a:pt x="239" y="1"/>
                    <a:pt x="0" y="70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9" name="Google Shape;13309;p6"/>
            <p:cNvSpPr/>
            <p:nvPr/>
          </p:nvSpPr>
          <p:spPr>
            <a:xfrm>
              <a:off x="8700243" y="4551325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101" y="115"/>
                  </a:moveTo>
                  <a:cubicBezTo>
                    <a:pt x="153" y="141"/>
                    <a:pt x="396" y="72"/>
                    <a:pt x="293" y="24"/>
                  </a:cubicBezTo>
                  <a:cubicBezTo>
                    <a:pt x="241" y="0"/>
                    <a:pt x="1" y="68"/>
                    <a:pt x="101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0" name="Google Shape;13310;p6"/>
            <p:cNvSpPr/>
            <p:nvPr/>
          </p:nvSpPr>
          <p:spPr>
            <a:xfrm>
              <a:off x="7110279" y="454858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6"/>
                  </a:moveTo>
                  <a:cubicBezTo>
                    <a:pt x="240" y="0"/>
                    <a:pt x="0" y="69"/>
                    <a:pt x="101" y="115"/>
                  </a:cubicBezTo>
                  <a:cubicBezTo>
                    <a:pt x="152" y="141"/>
                    <a:pt x="393" y="72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1" name="Google Shape;13311;p6"/>
            <p:cNvSpPr/>
            <p:nvPr/>
          </p:nvSpPr>
          <p:spPr>
            <a:xfrm>
              <a:off x="1548776" y="454858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1" y="26"/>
                  </a:moveTo>
                  <a:cubicBezTo>
                    <a:pt x="239" y="0"/>
                    <a:pt x="1" y="69"/>
                    <a:pt x="99" y="115"/>
                  </a:cubicBezTo>
                  <a:cubicBezTo>
                    <a:pt x="154" y="141"/>
                    <a:pt x="394" y="72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2" name="Google Shape;13312;p6"/>
            <p:cNvSpPr/>
            <p:nvPr/>
          </p:nvSpPr>
          <p:spPr>
            <a:xfrm>
              <a:off x="4429358" y="4540366"/>
              <a:ext cx="27626" cy="9334"/>
            </a:xfrm>
            <a:custGeom>
              <a:avLst/>
              <a:gdLst/>
              <a:ahLst/>
              <a:cxnLst/>
              <a:rect l="l" t="t" r="r" b="b"/>
              <a:pathLst>
                <a:path w="774" h="310" extrusionOk="0">
                  <a:moveTo>
                    <a:pt x="773" y="26"/>
                  </a:moveTo>
                  <a:cubicBezTo>
                    <a:pt x="333" y="0"/>
                    <a:pt x="49" y="47"/>
                    <a:pt x="0" y="208"/>
                  </a:cubicBezTo>
                  <a:cubicBezTo>
                    <a:pt x="368" y="186"/>
                    <a:pt x="427" y="310"/>
                    <a:pt x="773" y="2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3" name="Google Shape;13313;p6"/>
            <p:cNvSpPr/>
            <p:nvPr/>
          </p:nvSpPr>
          <p:spPr>
            <a:xfrm>
              <a:off x="3982032" y="4543497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4"/>
                  </a:moveTo>
                  <a:cubicBezTo>
                    <a:pt x="194" y="53"/>
                    <a:pt x="40" y="1"/>
                    <a:pt x="2" y="104"/>
                  </a:cubicBezTo>
                  <a:cubicBezTo>
                    <a:pt x="1" y="153"/>
                    <a:pt x="155" y="206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4" name="Google Shape;13314;p6"/>
            <p:cNvSpPr/>
            <p:nvPr/>
          </p:nvSpPr>
          <p:spPr>
            <a:xfrm>
              <a:off x="1596924" y="454581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3" y="27"/>
                  </a:moveTo>
                  <a:cubicBezTo>
                    <a:pt x="241" y="1"/>
                    <a:pt x="0" y="70"/>
                    <a:pt x="102" y="118"/>
                  </a:cubicBezTo>
                  <a:cubicBezTo>
                    <a:pt x="154" y="142"/>
                    <a:pt x="392" y="74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5" name="Google Shape;13315;p6"/>
            <p:cNvSpPr/>
            <p:nvPr/>
          </p:nvSpPr>
          <p:spPr>
            <a:xfrm>
              <a:off x="526740" y="4537596"/>
              <a:ext cx="29732" cy="11984"/>
            </a:xfrm>
            <a:custGeom>
              <a:avLst/>
              <a:gdLst/>
              <a:ahLst/>
              <a:cxnLst/>
              <a:rect l="l" t="t" r="r" b="b"/>
              <a:pathLst>
                <a:path w="833" h="398" extrusionOk="0">
                  <a:moveTo>
                    <a:pt x="1" y="391"/>
                  </a:moveTo>
                  <a:cubicBezTo>
                    <a:pt x="338" y="398"/>
                    <a:pt x="601" y="372"/>
                    <a:pt x="771" y="300"/>
                  </a:cubicBezTo>
                  <a:cubicBezTo>
                    <a:pt x="832" y="60"/>
                    <a:pt x="503" y="1"/>
                    <a:pt x="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6" name="Google Shape;13316;p6"/>
            <p:cNvSpPr/>
            <p:nvPr/>
          </p:nvSpPr>
          <p:spPr>
            <a:xfrm>
              <a:off x="8930991" y="4540757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3"/>
                  </a:moveTo>
                  <a:cubicBezTo>
                    <a:pt x="193" y="52"/>
                    <a:pt x="36" y="0"/>
                    <a:pt x="1" y="103"/>
                  </a:cubicBezTo>
                  <a:cubicBezTo>
                    <a:pt x="1" y="153"/>
                    <a:pt x="158" y="205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7" name="Google Shape;13317;p6"/>
            <p:cNvSpPr/>
            <p:nvPr/>
          </p:nvSpPr>
          <p:spPr>
            <a:xfrm>
              <a:off x="3341934" y="4535669"/>
              <a:ext cx="41368" cy="13730"/>
            </a:xfrm>
            <a:custGeom>
              <a:avLst/>
              <a:gdLst/>
              <a:ahLst/>
              <a:cxnLst/>
              <a:rect l="l" t="t" r="r" b="b"/>
              <a:pathLst>
                <a:path w="1159" h="456" extrusionOk="0">
                  <a:moveTo>
                    <a:pt x="1159" y="1"/>
                  </a:moveTo>
                  <a:lnTo>
                    <a:pt x="194" y="1"/>
                  </a:lnTo>
                  <a:cubicBezTo>
                    <a:pt x="210" y="159"/>
                    <a:pt x="151" y="283"/>
                    <a:pt x="1" y="365"/>
                  </a:cubicBezTo>
                  <a:cubicBezTo>
                    <a:pt x="839" y="455"/>
                    <a:pt x="860" y="163"/>
                    <a:pt x="115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8" name="Google Shape;13318;p6"/>
            <p:cNvSpPr/>
            <p:nvPr/>
          </p:nvSpPr>
          <p:spPr>
            <a:xfrm>
              <a:off x="1978220" y="4541149"/>
              <a:ext cx="21594" cy="6383"/>
            </a:xfrm>
            <a:custGeom>
              <a:avLst/>
              <a:gdLst/>
              <a:ahLst/>
              <a:cxnLst/>
              <a:rect l="l" t="t" r="r" b="b"/>
              <a:pathLst>
                <a:path w="605" h="212" extrusionOk="0">
                  <a:moveTo>
                    <a:pt x="605" y="182"/>
                  </a:moveTo>
                  <a:lnTo>
                    <a:pt x="605" y="0"/>
                  </a:lnTo>
                  <a:lnTo>
                    <a:pt x="24" y="0"/>
                  </a:lnTo>
                  <a:cubicBezTo>
                    <a:pt x="0" y="163"/>
                    <a:pt x="216" y="212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9" name="Google Shape;13319;p6"/>
            <p:cNvSpPr/>
            <p:nvPr/>
          </p:nvSpPr>
          <p:spPr>
            <a:xfrm>
              <a:off x="1904267" y="4530189"/>
              <a:ext cx="45222" cy="14573"/>
            </a:xfrm>
            <a:custGeom>
              <a:avLst/>
              <a:gdLst/>
              <a:ahLst/>
              <a:cxnLst/>
              <a:rect l="l" t="t" r="r" b="b"/>
              <a:pathLst>
                <a:path w="1267" h="484" extrusionOk="0">
                  <a:moveTo>
                    <a:pt x="361" y="454"/>
                  </a:moveTo>
                  <a:cubicBezTo>
                    <a:pt x="1267" y="483"/>
                    <a:pt x="877" y="34"/>
                    <a:pt x="361" y="0"/>
                  </a:cubicBezTo>
                  <a:cubicBezTo>
                    <a:pt x="1" y="174"/>
                    <a:pt x="475" y="165"/>
                    <a:pt x="361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0" name="Google Shape;13320;p6"/>
            <p:cNvSpPr/>
            <p:nvPr/>
          </p:nvSpPr>
          <p:spPr>
            <a:xfrm>
              <a:off x="4565129" y="4532929"/>
              <a:ext cx="22665" cy="8250"/>
            </a:xfrm>
            <a:custGeom>
              <a:avLst/>
              <a:gdLst/>
              <a:ahLst/>
              <a:cxnLst/>
              <a:rect l="l" t="t" r="r" b="b"/>
              <a:pathLst>
                <a:path w="635" h="274" extrusionOk="0">
                  <a:moveTo>
                    <a:pt x="634" y="0"/>
                  </a:moveTo>
                  <a:lnTo>
                    <a:pt x="248" y="0"/>
                  </a:lnTo>
                  <a:cubicBezTo>
                    <a:pt x="239" y="117"/>
                    <a:pt x="0" y="126"/>
                    <a:pt x="58" y="273"/>
                  </a:cubicBezTo>
                  <a:lnTo>
                    <a:pt x="634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1" name="Google Shape;13321;p6"/>
            <p:cNvSpPr/>
            <p:nvPr/>
          </p:nvSpPr>
          <p:spPr>
            <a:xfrm>
              <a:off x="1813931" y="4538379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4" y="22"/>
                    <a:pt x="3" y="4"/>
                    <a:pt x="1" y="92"/>
                  </a:cubicBezTo>
                  <a:cubicBezTo>
                    <a:pt x="149" y="71"/>
                    <a:pt x="379" y="88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2" name="Google Shape;13322;p6"/>
            <p:cNvSpPr/>
            <p:nvPr/>
          </p:nvSpPr>
          <p:spPr>
            <a:xfrm>
              <a:off x="1057121" y="4525884"/>
              <a:ext cx="20309" cy="13610"/>
            </a:xfrm>
            <a:custGeom>
              <a:avLst/>
              <a:gdLst/>
              <a:ahLst/>
              <a:cxnLst/>
              <a:rect l="l" t="t" r="r" b="b"/>
              <a:pathLst>
                <a:path w="569" h="452" extrusionOk="0">
                  <a:moveTo>
                    <a:pt x="374" y="416"/>
                  </a:moveTo>
                  <a:cubicBezTo>
                    <a:pt x="386" y="360"/>
                    <a:pt x="404" y="308"/>
                    <a:pt x="569" y="326"/>
                  </a:cubicBezTo>
                  <a:lnTo>
                    <a:pt x="569" y="143"/>
                  </a:lnTo>
                  <a:cubicBezTo>
                    <a:pt x="93" y="1"/>
                    <a:pt x="1" y="451"/>
                    <a:pt x="374" y="4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3" name="Google Shape;13323;p6"/>
            <p:cNvSpPr/>
            <p:nvPr/>
          </p:nvSpPr>
          <p:spPr>
            <a:xfrm>
              <a:off x="6993281" y="4532176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2" y="25"/>
                  </a:moveTo>
                  <a:cubicBezTo>
                    <a:pt x="239" y="1"/>
                    <a:pt x="1" y="70"/>
                    <a:pt x="101" y="117"/>
                  </a:cubicBezTo>
                  <a:cubicBezTo>
                    <a:pt x="153" y="140"/>
                    <a:pt x="392" y="71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4" name="Google Shape;13324;p6"/>
            <p:cNvSpPr/>
            <p:nvPr/>
          </p:nvSpPr>
          <p:spPr>
            <a:xfrm>
              <a:off x="6894593" y="4522752"/>
              <a:ext cx="65282" cy="12947"/>
            </a:xfrm>
            <a:custGeom>
              <a:avLst/>
              <a:gdLst/>
              <a:ahLst/>
              <a:cxnLst/>
              <a:rect l="l" t="t" r="r" b="b"/>
              <a:pathLst>
                <a:path w="1829" h="430" extrusionOk="0">
                  <a:moveTo>
                    <a:pt x="1130" y="430"/>
                  </a:moveTo>
                  <a:cubicBezTo>
                    <a:pt x="1828" y="0"/>
                    <a:pt x="1" y="307"/>
                    <a:pt x="1130" y="4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5" name="Google Shape;13325;p6"/>
            <p:cNvSpPr/>
            <p:nvPr/>
          </p:nvSpPr>
          <p:spPr>
            <a:xfrm>
              <a:off x="5798390" y="4527479"/>
              <a:ext cx="23414" cy="8220"/>
            </a:xfrm>
            <a:custGeom>
              <a:avLst/>
              <a:gdLst/>
              <a:ahLst/>
              <a:cxnLst/>
              <a:rect l="l" t="t" r="r" b="b"/>
              <a:pathLst>
                <a:path w="656" h="273" extrusionOk="0">
                  <a:moveTo>
                    <a:pt x="407" y="273"/>
                  </a:moveTo>
                  <a:cubicBezTo>
                    <a:pt x="418" y="155"/>
                    <a:pt x="656" y="148"/>
                    <a:pt x="600" y="0"/>
                  </a:cubicBezTo>
                  <a:lnTo>
                    <a:pt x="215" y="0"/>
                  </a:lnTo>
                  <a:cubicBezTo>
                    <a:pt x="1" y="129"/>
                    <a:pt x="10" y="221"/>
                    <a:pt x="407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6" name="Google Shape;13326;p6"/>
            <p:cNvSpPr/>
            <p:nvPr/>
          </p:nvSpPr>
          <p:spPr>
            <a:xfrm>
              <a:off x="120638" y="4526456"/>
              <a:ext cx="32623" cy="9244"/>
            </a:xfrm>
            <a:custGeom>
              <a:avLst/>
              <a:gdLst/>
              <a:ahLst/>
              <a:cxnLst/>
              <a:rect l="l" t="t" r="r" b="b"/>
              <a:pathLst>
                <a:path w="914" h="307" extrusionOk="0">
                  <a:moveTo>
                    <a:pt x="0" y="215"/>
                  </a:moveTo>
                  <a:cubicBezTo>
                    <a:pt x="192" y="215"/>
                    <a:pt x="230" y="289"/>
                    <a:pt x="388" y="307"/>
                  </a:cubicBezTo>
                  <a:cubicBezTo>
                    <a:pt x="914" y="161"/>
                    <a:pt x="103" y="0"/>
                    <a:pt x="0" y="2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7" name="Google Shape;13327;p6"/>
            <p:cNvSpPr/>
            <p:nvPr/>
          </p:nvSpPr>
          <p:spPr>
            <a:xfrm>
              <a:off x="7172240" y="4529436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5"/>
                  </a:moveTo>
                  <a:cubicBezTo>
                    <a:pt x="238" y="0"/>
                    <a:pt x="0" y="69"/>
                    <a:pt x="100" y="116"/>
                  </a:cubicBezTo>
                  <a:cubicBezTo>
                    <a:pt x="153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8" name="Google Shape;13328;p6"/>
            <p:cNvSpPr/>
            <p:nvPr/>
          </p:nvSpPr>
          <p:spPr>
            <a:xfrm>
              <a:off x="5912675" y="4529436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5"/>
                  </a:moveTo>
                  <a:cubicBezTo>
                    <a:pt x="240" y="0"/>
                    <a:pt x="1" y="69"/>
                    <a:pt x="100" y="116"/>
                  </a:cubicBezTo>
                  <a:cubicBezTo>
                    <a:pt x="152" y="141"/>
                    <a:pt x="392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9" name="Google Shape;13329;p6"/>
            <p:cNvSpPr/>
            <p:nvPr/>
          </p:nvSpPr>
          <p:spPr>
            <a:xfrm>
              <a:off x="2491755" y="452943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5"/>
                  </a:moveTo>
                  <a:cubicBezTo>
                    <a:pt x="239" y="0"/>
                    <a:pt x="1" y="69"/>
                    <a:pt x="101" y="116"/>
                  </a:cubicBezTo>
                  <a:cubicBezTo>
                    <a:pt x="154" y="141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0" name="Google Shape;13330;p6"/>
            <p:cNvSpPr/>
            <p:nvPr/>
          </p:nvSpPr>
          <p:spPr>
            <a:xfrm>
              <a:off x="7014982" y="4518236"/>
              <a:ext cx="39869" cy="15868"/>
            </a:xfrm>
            <a:custGeom>
              <a:avLst/>
              <a:gdLst/>
              <a:ahLst/>
              <a:cxnLst/>
              <a:rect l="l" t="t" r="r" b="b"/>
              <a:pathLst>
                <a:path w="1117" h="527" extrusionOk="0">
                  <a:moveTo>
                    <a:pt x="648" y="306"/>
                  </a:moveTo>
                  <a:cubicBezTo>
                    <a:pt x="1117" y="0"/>
                    <a:pt x="1" y="526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1" name="Google Shape;13331;p6"/>
            <p:cNvSpPr/>
            <p:nvPr/>
          </p:nvSpPr>
          <p:spPr>
            <a:xfrm>
              <a:off x="4849272" y="4524017"/>
              <a:ext cx="13849" cy="7407"/>
            </a:xfrm>
            <a:custGeom>
              <a:avLst/>
              <a:gdLst/>
              <a:ahLst/>
              <a:cxnLst/>
              <a:rect l="l" t="t" r="r" b="b"/>
              <a:pathLst>
                <a:path w="388" h="246" extrusionOk="0">
                  <a:moveTo>
                    <a:pt x="388" y="114"/>
                  </a:moveTo>
                  <a:cubicBezTo>
                    <a:pt x="387" y="22"/>
                    <a:pt x="47" y="0"/>
                    <a:pt x="0" y="114"/>
                  </a:cubicBezTo>
                  <a:cubicBezTo>
                    <a:pt x="221" y="105"/>
                    <a:pt x="301" y="246"/>
                    <a:pt x="388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2" name="Google Shape;13332;p6"/>
            <p:cNvSpPr/>
            <p:nvPr/>
          </p:nvSpPr>
          <p:spPr>
            <a:xfrm>
              <a:off x="4591113" y="452666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100" y="117"/>
                  </a:moveTo>
                  <a:cubicBezTo>
                    <a:pt x="153" y="142"/>
                    <a:pt x="389" y="73"/>
                    <a:pt x="292" y="26"/>
                  </a:cubicBezTo>
                  <a:cubicBezTo>
                    <a:pt x="238" y="1"/>
                    <a:pt x="0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3" name="Google Shape;13333;p6"/>
            <p:cNvSpPr/>
            <p:nvPr/>
          </p:nvSpPr>
          <p:spPr>
            <a:xfrm>
              <a:off x="196377" y="4527419"/>
              <a:ext cx="13849" cy="2800"/>
            </a:xfrm>
            <a:custGeom>
              <a:avLst/>
              <a:gdLst/>
              <a:ahLst/>
              <a:cxnLst/>
              <a:rect l="l" t="t" r="r" b="b"/>
              <a:pathLst>
                <a:path w="388" h="93" extrusionOk="0">
                  <a:moveTo>
                    <a:pt x="387" y="1"/>
                  </a:moveTo>
                  <a:cubicBezTo>
                    <a:pt x="236" y="20"/>
                    <a:pt x="5" y="2"/>
                    <a:pt x="1" y="92"/>
                  </a:cubicBezTo>
                  <a:cubicBezTo>
                    <a:pt x="149" y="73"/>
                    <a:pt x="381" y="89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4" name="Google Shape;13334;p6"/>
            <p:cNvSpPr/>
            <p:nvPr/>
          </p:nvSpPr>
          <p:spPr>
            <a:xfrm>
              <a:off x="7298910" y="4519200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09" y="274"/>
                  </a:moveTo>
                  <a:cubicBezTo>
                    <a:pt x="418" y="158"/>
                    <a:pt x="656" y="147"/>
                    <a:pt x="602" y="1"/>
                  </a:cubicBezTo>
                  <a:lnTo>
                    <a:pt x="213" y="1"/>
                  </a:lnTo>
                  <a:cubicBezTo>
                    <a:pt x="1" y="131"/>
                    <a:pt x="8" y="223"/>
                    <a:pt x="409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5" name="Google Shape;13335;p6"/>
            <p:cNvSpPr/>
            <p:nvPr/>
          </p:nvSpPr>
          <p:spPr>
            <a:xfrm>
              <a:off x="2147578" y="4523927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5"/>
                  </a:moveTo>
                  <a:cubicBezTo>
                    <a:pt x="239" y="1"/>
                    <a:pt x="0" y="70"/>
                    <a:pt x="98" y="117"/>
                  </a:cubicBezTo>
                  <a:cubicBezTo>
                    <a:pt x="154" y="143"/>
                    <a:pt x="392" y="75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6" name="Google Shape;13336;p6"/>
            <p:cNvSpPr/>
            <p:nvPr/>
          </p:nvSpPr>
          <p:spPr>
            <a:xfrm>
              <a:off x="1810290" y="4521187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3" y="26"/>
                  </a:moveTo>
                  <a:cubicBezTo>
                    <a:pt x="240" y="0"/>
                    <a:pt x="1" y="71"/>
                    <a:pt x="103" y="116"/>
                  </a:cubicBezTo>
                  <a:cubicBezTo>
                    <a:pt x="155" y="144"/>
                    <a:pt x="391" y="75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7" name="Google Shape;13337;p6"/>
            <p:cNvSpPr/>
            <p:nvPr/>
          </p:nvSpPr>
          <p:spPr>
            <a:xfrm>
              <a:off x="1455942" y="4517995"/>
              <a:ext cx="13813" cy="7467"/>
            </a:xfrm>
            <a:custGeom>
              <a:avLst/>
              <a:gdLst/>
              <a:ahLst/>
              <a:cxnLst/>
              <a:rect l="l" t="t" r="r" b="b"/>
              <a:pathLst>
                <a:path w="387" h="248" extrusionOk="0">
                  <a:moveTo>
                    <a:pt x="387" y="132"/>
                  </a:moveTo>
                  <a:cubicBezTo>
                    <a:pt x="171" y="141"/>
                    <a:pt x="87" y="0"/>
                    <a:pt x="0" y="132"/>
                  </a:cubicBezTo>
                  <a:cubicBezTo>
                    <a:pt x="2" y="224"/>
                    <a:pt x="340" y="247"/>
                    <a:pt x="387" y="1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8" name="Google Shape;13338;p6"/>
            <p:cNvSpPr/>
            <p:nvPr/>
          </p:nvSpPr>
          <p:spPr>
            <a:xfrm>
              <a:off x="4284913" y="4516550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9" name="Google Shape;13339;p6"/>
            <p:cNvSpPr/>
            <p:nvPr/>
          </p:nvSpPr>
          <p:spPr>
            <a:xfrm>
              <a:off x="1524791" y="4516550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7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0" name="Google Shape;13340;p6"/>
            <p:cNvSpPr/>
            <p:nvPr/>
          </p:nvSpPr>
          <p:spPr>
            <a:xfrm>
              <a:off x="7932869" y="4516068"/>
              <a:ext cx="20702" cy="3673"/>
            </a:xfrm>
            <a:custGeom>
              <a:avLst/>
              <a:gdLst/>
              <a:ahLst/>
              <a:cxnLst/>
              <a:rect l="l" t="t" r="r" b="b"/>
              <a:pathLst>
                <a:path w="580" h="122" extrusionOk="0">
                  <a:moveTo>
                    <a:pt x="580" y="16"/>
                  </a:moveTo>
                  <a:cubicBezTo>
                    <a:pt x="353" y="31"/>
                    <a:pt x="34" y="0"/>
                    <a:pt x="0" y="108"/>
                  </a:cubicBezTo>
                  <a:cubicBezTo>
                    <a:pt x="229" y="92"/>
                    <a:pt x="549" y="122"/>
                    <a:pt x="580" y="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1" name="Google Shape;13341;p6"/>
            <p:cNvSpPr/>
            <p:nvPr/>
          </p:nvSpPr>
          <p:spPr>
            <a:xfrm>
              <a:off x="4470689" y="4513389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3" y="105"/>
                  </a:moveTo>
                  <a:cubicBezTo>
                    <a:pt x="0" y="155"/>
                    <a:pt x="157" y="207"/>
                    <a:pt x="193" y="105"/>
                  </a:cubicBezTo>
                  <a:cubicBezTo>
                    <a:pt x="196" y="54"/>
                    <a:pt x="41" y="1"/>
                    <a:pt x="3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2" name="Google Shape;13342;p6"/>
            <p:cNvSpPr/>
            <p:nvPr/>
          </p:nvSpPr>
          <p:spPr>
            <a:xfrm>
              <a:off x="630032" y="4509776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7" y="134"/>
                  </a:moveTo>
                  <a:cubicBezTo>
                    <a:pt x="168" y="143"/>
                    <a:pt x="86" y="1"/>
                    <a:pt x="1" y="134"/>
                  </a:cubicBezTo>
                  <a:cubicBezTo>
                    <a:pt x="2" y="225"/>
                    <a:pt x="336" y="247"/>
                    <a:pt x="387" y="13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3" name="Google Shape;13343;p6"/>
            <p:cNvSpPr/>
            <p:nvPr/>
          </p:nvSpPr>
          <p:spPr>
            <a:xfrm>
              <a:off x="1180579" y="4507969"/>
              <a:ext cx="7031" cy="6173"/>
            </a:xfrm>
            <a:custGeom>
              <a:avLst/>
              <a:gdLst/>
              <a:ahLst/>
              <a:cxnLst/>
              <a:rect l="l" t="t" r="r" b="b"/>
              <a:pathLst>
                <a:path w="197" h="205" extrusionOk="0">
                  <a:moveTo>
                    <a:pt x="197" y="102"/>
                  </a:moveTo>
                  <a:cubicBezTo>
                    <a:pt x="197" y="53"/>
                    <a:pt x="36" y="1"/>
                    <a:pt x="2" y="102"/>
                  </a:cubicBezTo>
                  <a:cubicBezTo>
                    <a:pt x="1" y="152"/>
                    <a:pt x="156" y="204"/>
                    <a:pt x="197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4" name="Google Shape;13344;p6"/>
            <p:cNvSpPr/>
            <p:nvPr/>
          </p:nvSpPr>
          <p:spPr>
            <a:xfrm>
              <a:off x="3534563" y="4505229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6" y="103"/>
                  </a:moveTo>
                  <a:cubicBezTo>
                    <a:pt x="196" y="52"/>
                    <a:pt x="38" y="0"/>
                    <a:pt x="4" y="103"/>
                  </a:cubicBezTo>
                  <a:cubicBezTo>
                    <a:pt x="0" y="154"/>
                    <a:pt x="162" y="206"/>
                    <a:pt x="196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5" name="Google Shape;13345;p6"/>
            <p:cNvSpPr/>
            <p:nvPr/>
          </p:nvSpPr>
          <p:spPr>
            <a:xfrm>
              <a:off x="7533763" y="4502248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6" y="111"/>
                  </a:moveTo>
                  <a:cubicBezTo>
                    <a:pt x="342" y="0"/>
                    <a:pt x="171" y="54"/>
                    <a:pt x="1" y="111"/>
                  </a:cubicBezTo>
                  <a:cubicBezTo>
                    <a:pt x="1" y="202"/>
                    <a:pt x="336" y="225"/>
                    <a:pt x="386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6" name="Google Shape;13346;p6"/>
            <p:cNvSpPr/>
            <p:nvPr/>
          </p:nvSpPr>
          <p:spPr>
            <a:xfrm>
              <a:off x="4222952" y="4502820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1" y="1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7" name="Google Shape;13347;p6"/>
            <p:cNvSpPr/>
            <p:nvPr/>
          </p:nvSpPr>
          <p:spPr>
            <a:xfrm>
              <a:off x="2780823" y="450483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101" y="116"/>
                  </a:moveTo>
                  <a:cubicBezTo>
                    <a:pt x="154" y="141"/>
                    <a:pt x="392" y="72"/>
                    <a:pt x="294" y="26"/>
                  </a:cubicBezTo>
                  <a:cubicBezTo>
                    <a:pt x="240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8" name="Google Shape;13348;p6"/>
            <p:cNvSpPr/>
            <p:nvPr/>
          </p:nvSpPr>
          <p:spPr>
            <a:xfrm>
              <a:off x="2502248" y="4502459"/>
              <a:ext cx="6853" cy="6263"/>
            </a:xfrm>
            <a:custGeom>
              <a:avLst/>
              <a:gdLst/>
              <a:ahLst/>
              <a:cxnLst/>
              <a:rect l="l" t="t" r="r" b="b"/>
              <a:pathLst>
                <a:path w="192" h="208" extrusionOk="0">
                  <a:moveTo>
                    <a:pt x="1" y="104"/>
                  </a:moveTo>
                  <a:cubicBezTo>
                    <a:pt x="1" y="152"/>
                    <a:pt x="155" y="207"/>
                    <a:pt x="191" y="104"/>
                  </a:cubicBezTo>
                  <a:cubicBezTo>
                    <a:pt x="191" y="53"/>
                    <a:pt x="35" y="1"/>
                    <a:pt x="1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9" name="Google Shape;13349;p6"/>
            <p:cNvSpPr/>
            <p:nvPr/>
          </p:nvSpPr>
          <p:spPr>
            <a:xfrm>
              <a:off x="1868896" y="4502429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7" y="105"/>
                  </a:moveTo>
                  <a:cubicBezTo>
                    <a:pt x="197" y="54"/>
                    <a:pt x="40" y="1"/>
                    <a:pt x="4" y="105"/>
                  </a:cubicBezTo>
                  <a:cubicBezTo>
                    <a:pt x="1" y="156"/>
                    <a:pt x="158" y="208"/>
                    <a:pt x="197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0" name="Google Shape;13350;p6"/>
            <p:cNvSpPr/>
            <p:nvPr/>
          </p:nvSpPr>
          <p:spPr>
            <a:xfrm>
              <a:off x="512999" y="4505560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1"/>
                  </a:moveTo>
                  <a:cubicBezTo>
                    <a:pt x="236" y="21"/>
                    <a:pt x="5" y="2"/>
                    <a:pt x="1" y="91"/>
                  </a:cubicBezTo>
                  <a:cubicBezTo>
                    <a:pt x="150" y="73"/>
                    <a:pt x="379" y="88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1" name="Google Shape;13351;p6"/>
            <p:cNvSpPr/>
            <p:nvPr/>
          </p:nvSpPr>
          <p:spPr>
            <a:xfrm>
              <a:off x="6666451" y="4496799"/>
              <a:ext cx="13849" cy="6805"/>
            </a:xfrm>
            <a:custGeom>
              <a:avLst/>
              <a:gdLst/>
              <a:ahLst/>
              <a:cxnLst/>
              <a:rect l="l" t="t" r="r" b="b"/>
              <a:pathLst>
                <a:path w="388" h="226" extrusionOk="0">
                  <a:moveTo>
                    <a:pt x="387" y="111"/>
                  </a:moveTo>
                  <a:cubicBezTo>
                    <a:pt x="347" y="1"/>
                    <a:pt x="173" y="53"/>
                    <a:pt x="1" y="111"/>
                  </a:cubicBezTo>
                  <a:cubicBezTo>
                    <a:pt x="2" y="202"/>
                    <a:pt x="336" y="225"/>
                    <a:pt x="387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2" name="Google Shape;13352;p6"/>
            <p:cNvSpPr/>
            <p:nvPr/>
          </p:nvSpPr>
          <p:spPr>
            <a:xfrm>
              <a:off x="6112264" y="4499358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0" y="26"/>
                  </a:moveTo>
                  <a:cubicBezTo>
                    <a:pt x="238" y="1"/>
                    <a:pt x="1" y="70"/>
                    <a:pt x="100" y="116"/>
                  </a:cubicBezTo>
                  <a:cubicBezTo>
                    <a:pt x="153" y="142"/>
                    <a:pt x="392" y="73"/>
                    <a:pt x="290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3" name="Google Shape;13353;p6"/>
            <p:cNvSpPr/>
            <p:nvPr/>
          </p:nvSpPr>
          <p:spPr>
            <a:xfrm>
              <a:off x="4993931" y="4494661"/>
              <a:ext cx="20595" cy="8973"/>
            </a:xfrm>
            <a:custGeom>
              <a:avLst/>
              <a:gdLst/>
              <a:ahLst/>
              <a:cxnLst/>
              <a:rect l="l" t="t" r="r" b="b"/>
              <a:pathLst>
                <a:path w="577" h="298" extrusionOk="0">
                  <a:moveTo>
                    <a:pt x="576" y="0"/>
                  </a:moveTo>
                  <a:lnTo>
                    <a:pt x="192" y="0"/>
                  </a:lnTo>
                  <a:cubicBezTo>
                    <a:pt x="192" y="90"/>
                    <a:pt x="37" y="108"/>
                    <a:pt x="0" y="182"/>
                  </a:cubicBezTo>
                  <a:cubicBezTo>
                    <a:pt x="243" y="187"/>
                    <a:pt x="265" y="298"/>
                    <a:pt x="576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4" name="Google Shape;13354;p6"/>
            <p:cNvSpPr/>
            <p:nvPr/>
          </p:nvSpPr>
          <p:spPr>
            <a:xfrm>
              <a:off x="2767438" y="4494270"/>
              <a:ext cx="23878" cy="5871"/>
            </a:xfrm>
            <a:custGeom>
              <a:avLst/>
              <a:gdLst/>
              <a:ahLst/>
              <a:cxnLst/>
              <a:rect l="l" t="t" r="r" b="b"/>
              <a:pathLst>
                <a:path w="669" h="195" extrusionOk="0">
                  <a:moveTo>
                    <a:pt x="476" y="195"/>
                  </a:moveTo>
                  <a:cubicBezTo>
                    <a:pt x="472" y="103"/>
                    <a:pt x="632" y="87"/>
                    <a:pt x="669" y="13"/>
                  </a:cubicBezTo>
                  <a:cubicBezTo>
                    <a:pt x="365" y="22"/>
                    <a:pt x="1" y="0"/>
                    <a:pt x="88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5" name="Google Shape;13355;p6"/>
            <p:cNvSpPr/>
            <p:nvPr/>
          </p:nvSpPr>
          <p:spPr>
            <a:xfrm>
              <a:off x="6883136" y="4493938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4"/>
                  </a:moveTo>
                  <a:cubicBezTo>
                    <a:pt x="238" y="1"/>
                    <a:pt x="1" y="68"/>
                    <a:pt x="100" y="114"/>
                  </a:cubicBezTo>
                  <a:cubicBezTo>
                    <a:pt x="154" y="140"/>
                    <a:pt x="392" y="70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6" name="Google Shape;13356;p6"/>
            <p:cNvSpPr/>
            <p:nvPr/>
          </p:nvSpPr>
          <p:spPr>
            <a:xfrm>
              <a:off x="4460659" y="4483732"/>
              <a:ext cx="40368" cy="13670"/>
            </a:xfrm>
            <a:custGeom>
              <a:avLst/>
              <a:gdLst/>
              <a:ahLst/>
              <a:cxnLst/>
              <a:rect l="l" t="t" r="r" b="b"/>
              <a:pathLst>
                <a:path w="1131" h="454" extrusionOk="0">
                  <a:moveTo>
                    <a:pt x="284" y="453"/>
                  </a:moveTo>
                  <a:lnTo>
                    <a:pt x="1054" y="453"/>
                  </a:lnTo>
                  <a:cubicBezTo>
                    <a:pt x="1131" y="235"/>
                    <a:pt x="700" y="256"/>
                    <a:pt x="859" y="0"/>
                  </a:cubicBezTo>
                  <a:cubicBezTo>
                    <a:pt x="1" y="39"/>
                    <a:pt x="576" y="191"/>
                    <a:pt x="284" y="4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7" name="Google Shape;13357;p6"/>
            <p:cNvSpPr/>
            <p:nvPr/>
          </p:nvSpPr>
          <p:spPr>
            <a:xfrm>
              <a:off x="2498572" y="449393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42" y="1"/>
                    <a:pt x="1" y="68"/>
                    <a:pt x="104" y="114"/>
                  </a:cubicBezTo>
                  <a:cubicBezTo>
                    <a:pt x="156" y="140"/>
                    <a:pt x="393" y="70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8" name="Google Shape;13358;p6"/>
            <p:cNvSpPr/>
            <p:nvPr/>
          </p:nvSpPr>
          <p:spPr>
            <a:xfrm>
              <a:off x="1865363" y="4493938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3" y="114"/>
                  </a:moveTo>
                  <a:cubicBezTo>
                    <a:pt x="153" y="140"/>
                    <a:pt x="395" y="70"/>
                    <a:pt x="296" y="24"/>
                  </a:cubicBezTo>
                  <a:cubicBezTo>
                    <a:pt x="237" y="1"/>
                    <a:pt x="1" y="67"/>
                    <a:pt x="103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9" name="Google Shape;13359;p6"/>
            <p:cNvSpPr/>
            <p:nvPr/>
          </p:nvSpPr>
          <p:spPr>
            <a:xfrm>
              <a:off x="170750" y="4481293"/>
              <a:ext cx="46293" cy="18759"/>
            </a:xfrm>
            <a:custGeom>
              <a:avLst/>
              <a:gdLst/>
              <a:ahLst/>
              <a:cxnLst/>
              <a:rect l="l" t="t" r="r" b="b"/>
              <a:pathLst>
                <a:path w="1297" h="623" extrusionOk="0">
                  <a:moveTo>
                    <a:pt x="1297" y="353"/>
                  </a:moveTo>
                  <a:cubicBezTo>
                    <a:pt x="926" y="316"/>
                    <a:pt x="1144" y="0"/>
                    <a:pt x="524" y="81"/>
                  </a:cubicBezTo>
                  <a:cubicBezTo>
                    <a:pt x="1" y="225"/>
                    <a:pt x="1001" y="623"/>
                    <a:pt x="1297" y="3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0" name="Google Shape;13360;p6"/>
            <p:cNvSpPr/>
            <p:nvPr/>
          </p:nvSpPr>
          <p:spPr>
            <a:xfrm>
              <a:off x="8576393" y="4488429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5" y="24"/>
                  </a:moveTo>
                  <a:cubicBezTo>
                    <a:pt x="240" y="1"/>
                    <a:pt x="1" y="69"/>
                    <a:pt x="101" y="116"/>
                  </a:cubicBezTo>
                  <a:cubicBezTo>
                    <a:pt x="152" y="141"/>
                    <a:pt x="393" y="73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1" name="Google Shape;13361;p6"/>
            <p:cNvSpPr/>
            <p:nvPr/>
          </p:nvSpPr>
          <p:spPr>
            <a:xfrm>
              <a:off x="7086330" y="4489151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4" y="23"/>
                    <a:pt x="4" y="4"/>
                    <a:pt x="0" y="92"/>
                  </a:cubicBezTo>
                  <a:cubicBezTo>
                    <a:pt x="149" y="71"/>
                    <a:pt x="380" y="89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2" name="Google Shape;13362;p6"/>
            <p:cNvSpPr/>
            <p:nvPr/>
          </p:nvSpPr>
          <p:spPr>
            <a:xfrm>
              <a:off x="4215171" y="4481022"/>
              <a:ext cx="21558" cy="6353"/>
            </a:xfrm>
            <a:custGeom>
              <a:avLst/>
              <a:gdLst/>
              <a:ahLst/>
              <a:cxnLst/>
              <a:rect l="l" t="t" r="r" b="b"/>
              <a:pathLst>
                <a:path w="604" h="211" extrusionOk="0">
                  <a:moveTo>
                    <a:pt x="604" y="182"/>
                  </a:moveTo>
                  <a:lnTo>
                    <a:pt x="604" y="0"/>
                  </a:lnTo>
                  <a:lnTo>
                    <a:pt x="25" y="0"/>
                  </a:lnTo>
                  <a:cubicBezTo>
                    <a:pt x="1" y="162"/>
                    <a:pt x="219" y="210"/>
                    <a:pt x="604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3" name="Google Shape;13363;p6"/>
            <p:cNvSpPr/>
            <p:nvPr/>
          </p:nvSpPr>
          <p:spPr>
            <a:xfrm>
              <a:off x="3049297" y="4482949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3" y="26"/>
                  </a:moveTo>
                  <a:cubicBezTo>
                    <a:pt x="240" y="0"/>
                    <a:pt x="1" y="69"/>
                    <a:pt x="100" y="118"/>
                  </a:cubicBezTo>
                  <a:cubicBezTo>
                    <a:pt x="151" y="141"/>
                    <a:pt x="390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4" name="Google Shape;13364;p6"/>
            <p:cNvSpPr/>
            <p:nvPr/>
          </p:nvSpPr>
          <p:spPr>
            <a:xfrm>
              <a:off x="1383487" y="448294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6" y="26"/>
                  </a:moveTo>
                  <a:cubicBezTo>
                    <a:pt x="241" y="0"/>
                    <a:pt x="1" y="69"/>
                    <a:pt x="101" y="118"/>
                  </a:cubicBezTo>
                  <a:cubicBezTo>
                    <a:pt x="157" y="141"/>
                    <a:pt x="394" y="73"/>
                    <a:pt x="296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5" name="Google Shape;13365;p6"/>
            <p:cNvSpPr/>
            <p:nvPr/>
          </p:nvSpPr>
          <p:spPr>
            <a:xfrm>
              <a:off x="254768" y="448294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6"/>
                  </a:moveTo>
                  <a:cubicBezTo>
                    <a:pt x="238" y="0"/>
                    <a:pt x="0" y="69"/>
                    <a:pt x="99" y="118"/>
                  </a:cubicBezTo>
                  <a:cubicBezTo>
                    <a:pt x="152" y="141"/>
                    <a:pt x="393" y="73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6" name="Google Shape;13366;p6"/>
            <p:cNvSpPr/>
            <p:nvPr/>
          </p:nvSpPr>
          <p:spPr>
            <a:xfrm>
              <a:off x="4529188" y="4480239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0" y="25"/>
                  </a:moveTo>
                  <a:cubicBezTo>
                    <a:pt x="237" y="0"/>
                    <a:pt x="1" y="68"/>
                    <a:pt x="99" y="116"/>
                  </a:cubicBezTo>
                  <a:cubicBezTo>
                    <a:pt x="151" y="140"/>
                    <a:pt x="391" y="72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7" name="Google Shape;13367;p6"/>
            <p:cNvSpPr/>
            <p:nvPr/>
          </p:nvSpPr>
          <p:spPr>
            <a:xfrm>
              <a:off x="2144259" y="4474609"/>
              <a:ext cx="27626" cy="9966"/>
            </a:xfrm>
            <a:custGeom>
              <a:avLst/>
              <a:gdLst/>
              <a:ahLst/>
              <a:cxnLst/>
              <a:rect l="l" t="t" r="r" b="b"/>
              <a:pathLst>
                <a:path w="774" h="331" extrusionOk="0">
                  <a:moveTo>
                    <a:pt x="0" y="212"/>
                  </a:moveTo>
                  <a:cubicBezTo>
                    <a:pt x="258" y="329"/>
                    <a:pt x="717" y="331"/>
                    <a:pt x="773" y="120"/>
                  </a:cubicBezTo>
                  <a:cubicBezTo>
                    <a:pt x="516" y="3"/>
                    <a:pt x="54" y="0"/>
                    <a:pt x="0" y="2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8" name="Google Shape;13368;p6"/>
            <p:cNvSpPr/>
            <p:nvPr/>
          </p:nvSpPr>
          <p:spPr>
            <a:xfrm>
              <a:off x="8442263" y="4474970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7" y="110"/>
                  </a:moveTo>
                  <a:cubicBezTo>
                    <a:pt x="347" y="0"/>
                    <a:pt x="173" y="54"/>
                    <a:pt x="1" y="110"/>
                  </a:cubicBezTo>
                  <a:cubicBezTo>
                    <a:pt x="3" y="201"/>
                    <a:pt x="339" y="223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9" name="Google Shape;13369;p6"/>
            <p:cNvSpPr/>
            <p:nvPr/>
          </p:nvSpPr>
          <p:spPr>
            <a:xfrm>
              <a:off x="7747093" y="4475121"/>
              <a:ext cx="6960" cy="6263"/>
            </a:xfrm>
            <a:custGeom>
              <a:avLst/>
              <a:gdLst/>
              <a:ahLst/>
              <a:cxnLst/>
              <a:rect l="l" t="t" r="r" b="b"/>
              <a:pathLst>
                <a:path w="195" h="208" extrusionOk="0">
                  <a:moveTo>
                    <a:pt x="194" y="105"/>
                  </a:moveTo>
                  <a:cubicBezTo>
                    <a:pt x="194" y="54"/>
                    <a:pt x="36" y="0"/>
                    <a:pt x="1" y="105"/>
                  </a:cubicBezTo>
                  <a:cubicBezTo>
                    <a:pt x="1" y="153"/>
                    <a:pt x="155" y="208"/>
                    <a:pt x="194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0" name="Google Shape;13370;p6"/>
            <p:cNvSpPr/>
            <p:nvPr/>
          </p:nvSpPr>
          <p:spPr>
            <a:xfrm>
              <a:off x="4587758" y="4475512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1" name="Google Shape;13371;p6"/>
            <p:cNvSpPr/>
            <p:nvPr/>
          </p:nvSpPr>
          <p:spPr>
            <a:xfrm>
              <a:off x="1383487" y="4477469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7"/>
                  </a:moveTo>
                  <a:cubicBezTo>
                    <a:pt x="241" y="1"/>
                    <a:pt x="1" y="71"/>
                    <a:pt x="101" y="118"/>
                  </a:cubicBezTo>
                  <a:cubicBezTo>
                    <a:pt x="157" y="143"/>
                    <a:pt x="394" y="72"/>
                    <a:pt x="296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2" name="Google Shape;13372;p6"/>
            <p:cNvSpPr/>
            <p:nvPr/>
          </p:nvSpPr>
          <p:spPr>
            <a:xfrm>
              <a:off x="1352685" y="4475362"/>
              <a:ext cx="23914" cy="6022"/>
            </a:xfrm>
            <a:custGeom>
              <a:avLst/>
              <a:gdLst/>
              <a:ahLst/>
              <a:cxnLst/>
              <a:rect l="l" t="t" r="r" b="b"/>
              <a:pathLst>
                <a:path w="670" h="200" extrusionOk="0">
                  <a:moveTo>
                    <a:pt x="578" y="5"/>
                  </a:moveTo>
                  <a:cubicBezTo>
                    <a:pt x="246" y="0"/>
                    <a:pt x="86" y="75"/>
                    <a:pt x="1" y="188"/>
                  </a:cubicBezTo>
                  <a:cubicBezTo>
                    <a:pt x="304" y="178"/>
                    <a:pt x="669" y="200"/>
                    <a:pt x="578" y="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3" name="Google Shape;13373;p6"/>
            <p:cNvSpPr/>
            <p:nvPr/>
          </p:nvSpPr>
          <p:spPr>
            <a:xfrm>
              <a:off x="172142" y="4477469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7"/>
                  </a:moveTo>
                  <a:cubicBezTo>
                    <a:pt x="240" y="1"/>
                    <a:pt x="1" y="71"/>
                    <a:pt x="100" y="118"/>
                  </a:cubicBezTo>
                  <a:cubicBezTo>
                    <a:pt x="152" y="143"/>
                    <a:pt x="394" y="72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4" name="Google Shape;13374;p6"/>
            <p:cNvSpPr/>
            <p:nvPr/>
          </p:nvSpPr>
          <p:spPr>
            <a:xfrm>
              <a:off x="8593739" y="4469249"/>
              <a:ext cx="27555" cy="10177"/>
            </a:xfrm>
            <a:custGeom>
              <a:avLst/>
              <a:gdLst/>
              <a:ahLst/>
              <a:cxnLst/>
              <a:rect l="l" t="t" r="r" b="b"/>
              <a:pathLst>
                <a:path w="772" h="338" extrusionOk="0">
                  <a:moveTo>
                    <a:pt x="772" y="300"/>
                  </a:moveTo>
                  <a:lnTo>
                    <a:pt x="772" y="27"/>
                  </a:lnTo>
                  <a:cubicBezTo>
                    <a:pt x="332" y="1"/>
                    <a:pt x="48" y="48"/>
                    <a:pt x="1" y="208"/>
                  </a:cubicBezTo>
                  <a:cubicBezTo>
                    <a:pt x="260" y="237"/>
                    <a:pt x="367" y="338"/>
                    <a:pt x="772" y="30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5" name="Google Shape;13375;p6"/>
            <p:cNvSpPr/>
            <p:nvPr/>
          </p:nvSpPr>
          <p:spPr>
            <a:xfrm>
              <a:off x="7967347" y="4472411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3" y="103"/>
                  </a:moveTo>
                  <a:cubicBezTo>
                    <a:pt x="193" y="52"/>
                    <a:pt x="38" y="0"/>
                    <a:pt x="0" y="103"/>
                  </a:cubicBezTo>
                  <a:cubicBezTo>
                    <a:pt x="0" y="154"/>
                    <a:pt x="156" y="207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6" name="Google Shape;13376;p6"/>
            <p:cNvSpPr/>
            <p:nvPr/>
          </p:nvSpPr>
          <p:spPr>
            <a:xfrm>
              <a:off x="7664395" y="4464553"/>
              <a:ext cx="29910" cy="13730"/>
            </a:xfrm>
            <a:custGeom>
              <a:avLst/>
              <a:gdLst/>
              <a:ahLst/>
              <a:cxnLst/>
              <a:rect l="l" t="t" r="r" b="b"/>
              <a:pathLst>
                <a:path w="838" h="456" extrusionOk="0">
                  <a:moveTo>
                    <a:pt x="197" y="456"/>
                  </a:moveTo>
                  <a:lnTo>
                    <a:pt x="582" y="456"/>
                  </a:lnTo>
                  <a:cubicBezTo>
                    <a:pt x="682" y="223"/>
                    <a:pt x="838" y="137"/>
                    <a:pt x="387" y="0"/>
                  </a:cubicBezTo>
                  <a:cubicBezTo>
                    <a:pt x="530" y="248"/>
                    <a:pt x="5" y="183"/>
                    <a:pt x="1" y="364"/>
                  </a:cubicBezTo>
                  <a:cubicBezTo>
                    <a:pt x="121" y="370"/>
                    <a:pt x="232" y="377"/>
                    <a:pt x="197" y="4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7" name="Google Shape;13377;p6"/>
            <p:cNvSpPr/>
            <p:nvPr/>
          </p:nvSpPr>
          <p:spPr>
            <a:xfrm>
              <a:off x="7595581" y="4469641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4"/>
                  </a:moveTo>
                  <a:cubicBezTo>
                    <a:pt x="197" y="53"/>
                    <a:pt x="39" y="1"/>
                    <a:pt x="1" y="104"/>
                  </a:cubicBezTo>
                  <a:cubicBezTo>
                    <a:pt x="4" y="155"/>
                    <a:pt x="160" y="207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8" name="Google Shape;13378;p6"/>
            <p:cNvSpPr/>
            <p:nvPr/>
          </p:nvSpPr>
          <p:spPr>
            <a:xfrm>
              <a:off x="4274669" y="4462746"/>
              <a:ext cx="58821" cy="12797"/>
            </a:xfrm>
            <a:custGeom>
              <a:avLst/>
              <a:gdLst/>
              <a:ahLst/>
              <a:cxnLst/>
              <a:rect l="l" t="t" r="r" b="b"/>
              <a:pathLst>
                <a:path w="1648" h="425" extrusionOk="0">
                  <a:moveTo>
                    <a:pt x="673" y="424"/>
                  </a:moveTo>
                  <a:cubicBezTo>
                    <a:pt x="1648" y="59"/>
                    <a:pt x="1" y="0"/>
                    <a:pt x="673" y="4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9" name="Google Shape;13379;p6"/>
            <p:cNvSpPr/>
            <p:nvPr/>
          </p:nvSpPr>
          <p:spPr>
            <a:xfrm>
              <a:off x="4615241" y="4470032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6" y="21"/>
                    <a:pt x="6" y="2"/>
                    <a:pt x="1" y="92"/>
                  </a:cubicBezTo>
                  <a:cubicBezTo>
                    <a:pt x="151" y="71"/>
                    <a:pt x="382" y="90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0" name="Google Shape;13380;p6"/>
            <p:cNvSpPr/>
            <p:nvPr/>
          </p:nvSpPr>
          <p:spPr>
            <a:xfrm>
              <a:off x="4078435" y="4467292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1" name="Google Shape;13381;p6"/>
            <p:cNvSpPr/>
            <p:nvPr/>
          </p:nvSpPr>
          <p:spPr>
            <a:xfrm>
              <a:off x="3059719" y="4466931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3" y="104"/>
                  </a:moveTo>
                  <a:cubicBezTo>
                    <a:pt x="193" y="53"/>
                    <a:pt x="37" y="1"/>
                    <a:pt x="0" y="104"/>
                  </a:cubicBezTo>
                  <a:cubicBezTo>
                    <a:pt x="0" y="154"/>
                    <a:pt x="158" y="206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2" name="Google Shape;13382;p6"/>
            <p:cNvSpPr/>
            <p:nvPr/>
          </p:nvSpPr>
          <p:spPr>
            <a:xfrm>
              <a:off x="1352649" y="4464191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4" y="104"/>
                  </a:moveTo>
                  <a:cubicBezTo>
                    <a:pt x="196" y="53"/>
                    <a:pt x="40" y="0"/>
                    <a:pt x="2" y="104"/>
                  </a:cubicBezTo>
                  <a:cubicBezTo>
                    <a:pt x="1" y="154"/>
                    <a:pt x="157" y="208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3" name="Google Shape;13383;p6"/>
            <p:cNvSpPr/>
            <p:nvPr/>
          </p:nvSpPr>
          <p:spPr>
            <a:xfrm>
              <a:off x="8786439" y="4455731"/>
              <a:ext cx="27840" cy="18457"/>
            </a:xfrm>
            <a:custGeom>
              <a:avLst/>
              <a:gdLst/>
              <a:ahLst/>
              <a:cxnLst/>
              <a:rect l="l" t="t" r="r" b="b"/>
              <a:pathLst>
                <a:path w="780" h="613" extrusionOk="0">
                  <a:moveTo>
                    <a:pt x="0" y="293"/>
                  </a:moveTo>
                  <a:cubicBezTo>
                    <a:pt x="780" y="613"/>
                    <a:pt x="455" y="1"/>
                    <a:pt x="0" y="2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4" name="Google Shape;13384;p6"/>
            <p:cNvSpPr/>
            <p:nvPr/>
          </p:nvSpPr>
          <p:spPr>
            <a:xfrm>
              <a:off x="6508158" y="4461451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1" y="103"/>
                  </a:moveTo>
                  <a:cubicBezTo>
                    <a:pt x="193" y="52"/>
                    <a:pt x="38" y="0"/>
                    <a:pt x="0" y="103"/>
                  </a:cubicBezTo>
                  <a:cubicBezTo>
                    <a:pt x="0" y="154"/>
                    <a:pt x="158" y="206"/>
                    <a:pt x="191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5" name="Google Shape;13385;p6"/>
            <p:cNvSpPr/>
            <p:nvPr/>
          </p:nvSpPr>
          <p:spPr>
            <a:xfrm>
              <a:off x="8755352" y="4461060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6"/>
                  </a:moveTo>
                  <a:cubicBezTo>
                    <a:pt x="153" y="141"/>
                    <a:pt x="392" y="72"/>
                    <a:pt x="293" y="26"/>
                  </a:cubicBezTo>
                  <a:cubicBezTo>
                    <a:pt x="241" y="0"/>
                    <a:pt x="1" y="71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6" name="Google Shape;13386;p6"/>
            <p:cNvSpPr/>
            <p:nvPr/>
          </p:nvSpPr>
          <p:spPr>
            <a:xfrm>
              <a:off x="2188838" y="4461060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6"/>
                  </a:moveTo>
                  <a:cubicBezTo>
                    <a:pt x="241" y="0"/>
                    <a:pt x="1" y="71"/>
                    <a:pt x="104" y="116"/>
                  </a:cubicBezTo>
                  <a:cubicBezTo>
                    <a:pt x="155" y="141"/>
                    <a:pt x="395" y="72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7" name="Google Shape;13387;p6"/>
            <p:cNvSpPr/>
            <p:nvPr/>
          </p:nvSpPr>
          <p:spPr>
            <a:xfrm>
              <a:off x="1111837" y="4461843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0"/>
                  </a:moveTo>
                  <a:cubicBezTo>
                    <a:pt x="235" y="20"/>
                    <a:pt x="5" y="3"/>
                    <a:pt x="0" y="90"/>
                  </a:cubicBezTo>
                  <a:cubicBezTo>
                    <a:pt x="150" y="71"/>
                    <a:pt x="379" y="89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8" name="Google Shape;13388;p6"/>
            <p:cNvSpPr/>
            <p:nvPr/>
          </p:nvSpPr>
          <p:spPr>
            <a:xfrm>
              <a:off x="798462" y="446106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6"/>
                  </a:moveTo>
                  <a:cubicBezTo>
                    <a:pt x="155" y="141"/>
                    <a:pt x="393" y="72"/>
                    <a:pt x="294" y="26"/>
                  </a:cubicBezTo>
                  <a:cubicBezTo>
                    <a:pt x="242" y="0"/>
                    <a:pt x="1" y="71"/>
                    <a:pt x="102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9" name="Google Shape;13389;p6"/>
            <p:cNvSpPr/>
            <p:nvPr/>
          </p:nvSpPr>
          <p:spPr>
            <a:xfrm>
              <a:off x="8889624" y="4453503"/>
              <a:ext cx="23950" cy="5962"/>
            </a:xfrm>
            <a:custGeom>
              <a:avLst/>
              <a:gdLst/>
              <a:ahLst/>
              <a:cxnLst/>
              <a:rect l="l" t="t" r="r" b="b"/>
              <a:pathLst>
                <a:path w="671" h="198" extrusionOk="0">
                  <a:moveTo>
                    <a:pt x="582" y="6"/>
                  </a:moveTo>
                  <a:cubicBezTo>
                    <a:pt x="249" y="0"/>
                    <a:pt x="88" y="75"/>
                    <a:pt x="1" y="186"/>
                  </a:cubicBezTo>
                  <a:cubicBezTo>
                    <a:pt x="305" y="178"/>
                    <a:pt x="670" y="197"/>
                    <a:pt x="582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0" name="Google Shape;13390;p6"/>
            <p:cNvSpPr/>
            <p:nvPr/>
          </p:nvSpPr>
          <p:spPr>
            <a:xfrm>
              <a:off x="8769521" y="4453292"/>
              <a:ext cx="23878" cy="5811"/>
            </a:xfrm>
            <a:custGeom>
              <a:avLst/>
              <a:gdLst/>
              <a:ahLst/>
              <a:cxnLst/>
              <a:rect l="l" t="t" r="r" b="b"/>
              <a:pathLst>
                <a:path w="669" h="193" extrusionOk="0">
                  <a:moveTo>
                    <a:pt x="474" y="193"/>
                  </a:moveTo>
                  <a:cubicBezTo>
                    <a:pt x="474" y="101"/>
                    <a:pt x="630" y="86"/>
                    <a:pt x="669" y="13"/>
                  </a:cubicBezTo>
                  <a:cubicBezTo>
                    <a:pt x="363" y="22"/>
                    <a:pt x="1" y="1"/>
                    <a:pt x="88" y="1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1" name="Google Shape;13391;p6"/>
            <p:cNvSpPr/>
            <p:nvPr/>
          </p:nvSpPr>
          <p:spPr>
            <a:xfrm>
              <a:off x="2894501" y="4448204"/>
              <a:ext cx="13813" cy="10900"/>
            </a:xfrm>
            <a:custGeom>
              <a:avLst/>
              <a:gdLst/>
              <a:ahLst/>
              <a:cxnLst/>
              <a:rect l="l" t="t" r="r" b="b"/>
              <a:pathLst>
                <a:path w="387" h="362" extrusionOk="0">
                  <a:moveTo>
                    <a:pt x="387" y="0"/>
                  </a:moveTo>
                  <a:lnTo>
                    <a:pt x="0" y="0"/>
                  </a:lnTo>
                  <a:lnTo>
                    <a:pt x="0" y="362"/>
                  </a:lnTo>
                  <a:lnTo>
                    <a:pt x="387" y="36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2" name="Google Shape;13392;p6"/>
            <p:cNvSpPr/>
            <p:nvPr/>
          </p:nvSpPr>
          <p:spPr>
            <a:xfrm>
              <a:off x="6738584" y="4452901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6"/>
                  </a:moveTo>
                  <a:cubicBezTo>
                    <a:pt x="241" y="1"/>
                    <a:pt x="0" y="69"/>
                    <a:pt x="98" y="117"/>
                  </a:cubicBezTo>
                  <a:cubicBezTo>
                    <a:pt x="154" y="140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3" name="Google Shape;13393;p6"/>
            <p:cNvSpPr/>
            <p:nvPr/>
          </p:nvSpPr>
          <p:spPr>
            <a:xfrm>
              <a:off x="8222008" y="4450913"/>
              <a:ext cx="13777" cy="2680"/>
            </a:xfrm>
            <a:custGeom>
              <a:avLst/>
              <a:gdLst/>
              <a:ahLst/>
              <a:cxnLst/>
              <a:rect l="l" t="t" r="r" b="b"/>
              <a:pathLst>
                <a:path w="386" h="89" extrusionOk="0">
                  <a:moveTo>
                    <a:pt x="385" y="0"/>
                  </a:moveTo>
                  <a:cubicBezTo>
                    <a:pt x="238" y="21"/>
                    <a:pt x="7" y="3"/>
                    <a:pt x="0" y="89"/>
                  </a:cubicBezTo>
                  <a:cubicBezTo>
                    <a:pt x="149" y="69"/>
                    <a:pt x="383" y="89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4" name="Google Shape;13394;p6"/>
            <p:cNvSpPr/>
            <p:nvPr/>
          </p:nvSpPr>
          <p:spPr>
            <a:xfrm>
              <a:off x="6521935" y="4450402"/>
              <a:ext cx="20666" cy="3704"/>
            </a:xfrm>
            <a:custGeom>
              <a:avLst/>
              <a:gdLst/>
              <a:ahLst/>
              <a:cxnLst/>
              <a:rect l="l" t="t" r="r" b="b"/>
              <a:pathLst>
                <a:path w="579" h="123" extrusionOk="0">
                  <a:moveTo>
                    <a:pt x="579" y="17"/>
                  </a:moveTo>
                  <a:cubicBezTo>
                    <a:pt x="352" y="30"/>
                    <a:pt x="31" y="0"/>
                    <a:pt x="1" y="106"/>
                  </a:cubicBezTo>
                  <a:cubicBezTo>
                    <a:pt x="226" y="93"/>
                    <a:pt x="547" y="123"/>
                    <a:pt x="579" y="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5" name="Google Shape;13395;p6"/>
            <p:cNvSpPr/>
            <p:nvPr/>
          </p:nvSpPr>
          <p:spPr>
            <a:xfrm>
              <a:off x="8841547" y="4445042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5"/>
                  </a:moveTo>
                  <a:cubicBezTo>
                    <a:pt x="192" y="54"/>
                    <a:pt x="38" y="1"/>
                    <a:pt x="1" y="105"/>
                  </a:cubicBezTo>
                  <a:cubicBezTo>
                    <a:pt x="1" y="153"/>
                    <a:pt x="153" y="206"/>
                    <a:pt x="19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6" name="Google Shape;13396;p6"/>
            <p:cNvSpPr/>
            <p:nvPr/>
          </p:nvSpPr>
          <p:spPr>
            <a:xfrm>
              <a:off x="8689143" y="4445404"/>
              <a:ext cx="21523" cy="6504"/>
            </a:xfrm>
            <a:custGeom>
              <a:avLst/>
              <a:gdLst/>
              <a:ahLst/>
              <a:cxnLst/>
              <a:rect l="l" t="t" r="r" b="b"/>
              <a:pathLst>
                <a:path w="603" h="216" extrusionOk="0">
                  <a:moveTo>
                    <a:pt x="603" y="183"/>
                  </a:moveTo>
                  <a:lnTo>
                    <a:pt x="603" y="0"/>
                  </a:lnTo>
                  <a:lnTo>
                    <a:pt x="27" y="0"/>
                  </a:lnTo>
                  <a:cubicBezTo>
                    <a:pt x="1" y="164"/>
                    <a:pt x="219" y="216"/>
                    <a:pt x="603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7" name="Google Shape;13397;p6"/>
            <p:cNvSpPr/>
            <p:nvPr/>
          </p:nvSpPr>
          <p:spPr>
            <a:xfrm>
              <a:off x="1398585" y="4432306"/>
              <a:ext cx="37120" cy="15928"/>
            </a:xfrm>
            <a:custGeom>
              <a:avLst/>
              <a:gdLst/>
              <a:ahLst/>
              <a:cxnLst/>
              <a:rect l="l" t="t" r="r" b="b"/>
              <a:pathLst>
                <a:path w="1040" h="529" extrusionOk="0">
                  <a:moveTo>
                    <a:pt x="837" y="528"/>
                  </a:moveTo>
                  <a:cubicBezTo>
                    <a:pt x="1040" y="1"/>
                    <a:pt x="1" y="489"/>
                    <a:pt x="837" y="5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8" name="Google Shape;13398;p6"/>
            <p:cNvSpPr/>
            <p:nvPr/>
          </p:nvSpPr>
          <p:spPr>
            <a:xfrm>
              <a:off x="8160190" y="4434474"/>
              <a:ext cx="29946" cy="10990"/>
            </a:xfrm>
            <a:custGeom>
              <a:avLst/>
              <a:gdLst/>
              <a:ahLst/>
              <a:cxnLst/>
              <a:rect l="l" t="t" r="r" b="b"/>
              <a:pathLst>
                <a:path w="839" h="365" extrusionOk="0">
                  <a:moveTo>
                    <a:pt x="576" y="1"/>
                  </a:moveTo>
                  <a:cubicBezTo>
                    <a:pt x="744" y="290"/>
                    <a:pt x="77" y="189"/>
                    <a:pt x="0" y="365"/>
                  </a:cubicBezTo>
                  <a:lnTo>
                    <a:pt x="770" y="365"/>
                  </a:lnTo>
                  <a:cubicBezTo>
                    <a:pt x="736" y="229"/>
                    <a:pt x="838" y="31"/>
                    <a:pt x="57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9" name="Google Shape;13399;p6"/>
            <p:cNvSpPr/>
            <p:nvPr/>
          </p:nvSpPr>
          <p:spPr>
            <a:xfrm>
              <a:off x="6535676" y="4442694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8" y="20"/>
                    <a:pt x="6" y="3"/>
                    <a:pt x="1" y="92"/>
                  </a:cubicBezTo>
                  <a:cubicBezTo>
                    <a:pt x="149" y="71"/>
                    <a:pt x="383" y="88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0" name="Google Shape;13400;p6"/>
            <p:cNvSpPr/>
            <p:nvPr/>
          </p:nvSpPr>
          <p:spPr>
            <a:xfrm>
              <a:off x="5072882" y="4441941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5" y="25"/>
                  </a:moveTo>
                  <a:cubicBezTo>
                    <a:pt x="242" y="1"/>
                    <a:pt x="1" y="67"/>
                    <a:pt x="101" y="117"/>
                  </a:cubicBezTo>
                  <a:cubicBezTo>
                    <a:pt x="154" y="143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1" name="Google Shape;13401;p6"/>
            <p:cNvSpPr/>
            <p:nvPr/>
          </p:nvSpPr>
          <p:spPr>
            <a:xfrm>
              <a:off x="2137299" y="4437214"/>
              <a:ext cx="22700" cy="8250"/>
            </a:xfrm>
            <a:custGeom>
              <a:avLst/>
              <a:gdLst/>
              <a:ahLst/>
              <a:cxnLst/>
              <a:rect l="l" t="t" r="r" b="b"/>
              <a:pathLst>
                <a:path w="636" h="274" extrusionOk="0">
                  <a:moveTo>
                    <a:pt x="2" y="274"/>
                  </a:moveTo>
                  <a:lnTo>
                    <a:pt x="386" y="274"/>
                  </a:lnTo>
                  <a:cubicBezTo>
                    <a:pt x="399" y="158"/>
                    <a:pt x="635" y="148"/>
                    <a:pt x="581" y="1"/>
                  </a:cubicBezTo>
                  <a:lnTo>
                    <a:pt x="1" y="1"/>
                  </a:lnTo>
                  <a:cubicBezTo>
                    <a:pt x="2" y="91"/>
                    <a:pt x="2" y="182"/>
                    <a:pt x="2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2" name="Google Shape;13402;p6"/>
            <p:cNvSpPr/>
            <p:nvPr/>
          </p:nvSpPr>
          <p:spPr>
            <a:xfrm>
              <a:off x="8748427" y="443920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2" y="116"/>
                  </a:moveTo>
                  <a:cubicBezTo>
                    <a:pt x="156" y="143"/>
                    <a:pt x="393" y="72"/>
                    <a:pt x="294" y="25"/>
                  </a:cubicBezTo>
                  <a:cubicBezTo>
                    <a:pt x="240" y="0"/>
                    <a:pt x="0" y="69"/>
                    <a:pt x="102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3" name="Google Shape;13403;p6"/>
            <p:cNvSpPr/>
            <p:nvPr/>
          </p:nvSpPr>
          <p:spPr>
            <a:xfrm>
              <a:off x="6880209" y="4430259"/>
              <a:ext cx="20273" cy="13519"/>
            </a:xfrm>
            <a:custGeom>
              <a:avLst/>
              <a:gdLst/>
              <a:ahLst/>
              <a:cxnLst/>
              <a:rect l="l" t="t" r="r" b="b"/>
              <a:pathLst>
                <a:path w="568" h="449" extrusionOk="0">
                  <a:moveTo>
                    <a:pt x="375" y="413"/>
                  </a:moveTo>
                  <a:cubicBezTo>
                    <a:pt x="386" y="357"/>
                    <a:pt x="404" y="305"/>
                    <a:pt x="567" y="322"/>
                  </a:cubicBezTo>
                  <a:lnTo>
                    <a:pt x="567" y="141"/>
                  </a:lnTo>
                  <a:cubicBezTo>
                    <a:pt x="92" y="1"/>
                    <a:pt x="1" y="449"/>
                    <a:pt x="375" y="4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4" name="Google Shape;13404;p6"/>
            <p:cNvSpPr/>
            <p:nvPr/>
          </p:nvSpPr>
          <p:spPr>
            <a:xfrm>
              <a:off x="6081319" y="4437063"/>
              <a:ext cx="23985" cy="6052"/>
            </a:xfrm>
            <a:custGeom>
              <a:avLst/>
              <a:gdLst/>
              <a:ahLst/>
              <a:cxnLst/>
              <a:rect l="l" t="t" r="r" b="b"/>
              <a:pathLst>
                <a:path w="672" h="201" extrusionOk="0">
                  <a:moveTo>
                    <a:pt x="582" y="6"/>
                  </a:moveTo>
                  <a:cubicBezTo>
                    <a:pt x="250" y="1"/>
                    <a:pt x="84" y="76"/>
                    <a:pt x="1" y="187"/>
                  </a:cubicBezTo>
                  <a:cubicBezTo>
                    <a:pt x="306" y="180"/>
                    <a:pt x="672" y="200"/>
                    <a:pt x="582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5" name="Google Shape;13405;p6"/>
            <p:cNvSpPr/>
            <p:nvPr/>
          </p:nvSpPr>
          <p:spPr>
            <a:xfrm>
              <a:off x="7809090" y="4429024"/>
              <a:ext cx="33551" cy="17283"/>
            </a:xfrm>
            <a:custGeom>
              <a:avLst/>
              <a:gdLst/>
              <a:ahLst/>
              <a:cxnLst/>
              <a:rect l="l" t="t" r="r" b="b"/>
              <a:pathLst>
                <a:path w="940" h="574" extrusionOk="0">
                  <a:moveTo>
                    <a:pt x="0" y="90"/>
                  </a:moveTo>
                  <a:lnTo>
                    <a:pt x="0" y="273"/>
                  </a:lnTo>
                  <a:cubicBezTo>
                    <a:pt x="354" y="573"/>
                    <a:pt x="940" y="0"/>
                    <a:pt x="0" y="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6" name="Google Shape;13406;p6"/>
            <p:cNvSpPr/>
            <p:nvPr/>
          </p:nvSpPr>
          <p:spPr>
            <a:xfrm>
              <a:off x="6497700" y="4436491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5"/>
                  </a:moveTo>
                  <a:cubicBezTo>
                    <a:pt x="240" y="0"/>
                    <a:pt x="1" y="69"/>
                    <a:pt x="101" y="115"/>
                  </a:cubicBezTo>
                  <a:cubicBezTo>
                    <a:pt x="153" y="141"/>
                    <a:pt x="392" y="71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7" name="Google Shape;13407;p6"/>
            <p:cNvSpPr/>
            <p:nvPr/>
          </p:nvSpPr>
          <p:spPr>
            <a:xfrm>
              <a:off x="4315893" y="4417975"/>
              <a:ext cx="37870" cy="26858"/>
            </a:xfrm>
            <a:custGeom>
              <a:avLst/>
              <a:gdLst/>
              <a:ahLst/>
              <a:cxnLst/>
              <a:rect l="l" t="t" r="r" b="b"/>
              <a:pathLst>
                <a:path w="1061" h="892" extrusionOk="0">
                  <a:moveTo>
                    <a:pt x="1061" y="549"/>
                  </a:moveTo>
                  <a:lnTo>
                    <a:pt x="1061" y="367"/>
                  </a:lnTo>
                  <a:cubicBezTo>
                    <a:pt x="280" y="0"/>
                    <a:pt x="1" y="892"/>
                    <a:pt x="1061" y="5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8" name="Google Shape;13408;p6"/>
            <p:cNvSpPr/>
            <p:nvPr/>
          </p:nvSpPr>
          <p:spPr>
            <a:xfrm>
              <a:off x="9025396" y="4426254"/>
              <a:ext cx="22629" cy="8250"/>
            </a:xfrm>
            <a:custGeom>
              <a:avLst/>
              <a:gdLst/>
              <a:ahLst/>
              <a:cxnLst/>
              <a:rect l="l" t="t" r="r" b="b"/>
              <a:pathLst>
                <a:path w="634" h="274" extrusionOk="0">
                  <a:moveTo>
                    <a:pt x="634" y="1"/>
                  </a:moveTo>
                  <a:lnTo>
                    <a:pt x="248" y="1"/>
                  </a:lnTo>
                  <a:cubicBezTo>
                    <a:pt x="235" y="117"/>
                    <a:pt x="0" y="127"/>
                    <a:pt x="54" y="274"/>
                  </a:cubicBezTo>
                  <a:lnTo>
                    <a:pt x="634" y="27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9" name="Google Shape;13409;p6"/>
            <p:cNvSpPr/>
            <p:nvPr/>
          </p:nvSpPr>
          <p:spPr>
            <a:xfrm>
              <a:off x="17418" y="4428633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193" y="103"/>
                  </a:moveTo>
                  <a:cubicBezTo>
                    <a:pt x="193" y="52"/>
                    <a:pt x="39" y="0"/>
                    <a:pt x="1" y="103"/>
                  </a:cubicBezTo>
                  <a:cubicBezTo>
                    <a:pt x="1" y="154"/>
                    <a:pt x="156" y="208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0" name="Google Shape;13410;p6"/>
            <p:cNvSpPr/>
            <p:nvPr/>
          </p:nvSpPr>
          <p:spPr>
            <a:xfrm>
              <a:off x="8669441" y="4425953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1" y="102"/>
                  </a:moveTo>
                  <a:cubicBezTo>
                    <a:pt x="194" y="53"/>
                    <a:pt x="37" y="0"/>
                    <a:pt x="1" y="102"/>
                  </a:cubicBezTo>
                  <a:cubicBezTo>
                    <a:pt x="1" y="153"/>
                    <a:pt x="157" y="205"/>
                    <a:pt x="191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1" name="Google Shape;13411;p6"/>
            <p:cNvSpPr/>
            <p:nvPr/>
          </p:nvSpPr>
          <p:spPr>
            <a:xfrm>
              <a:off x="8318769" y="4418095"/>
              <a:ext cx="39547" cy="16771"/>
            </a:xfrm>
            <a:custGeom>
              <a:avLst/>
              <a:gdLst/>
              <a:ahLst/>
              <a:cxnLst/>
              <a:rect l="l" t="t" r="r" b="b"/>
              <a:pathLst>
                <a:path w="1108" h="557" extrusionOk="0">
                  <a:moveTo>
                    <a:pt x="955" y="453"/>
                  </a:moveTo>
                  <a:cubicBezTo>
                    <a:pt x="1107" y="140"/>
                    <a:pt x="774" y="55"/>
                    <a:pt x="375" y="0"/>
                  </a:cubicBezTo>
                  <a:cubicBezTo>
                    <a:pt x="0" y="174"/>
                    <a:pt x="173" y="556"/>
                    <a:pt x="955" y="4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2" name="Google Shape;13412;p6"/>
            <p:cNvSpPr/>
            <p:nvPr/>
          </p:nvSpPr>
          <p:spPr>
            <a:xfrm>
              <a:off x="5664759" y="442830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5" y="24"/>
                  </a:moveTo>
                  <a:cubicBezTo>
                    <a:pt x="244" y="1"/>
                    <a:pt x="1" y="69"/>
                    <a:pt x="103" y="116"/>
                  </a:cubicBezTo>
                  <a:cubicBezTo>
                    <a:pt x="158" y="140"/>
                    <a:pt x="394" y="72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3" name="Google Shape;13413;p6"/>
            <p:cNvSpPr/>
            <p:nvPr/>
          </p:nvSpPr>
          <p:spPr>
            <a:xfrm>
              <a:off x="695313" y="4428302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3" y="24"/>
                  </a:moveTo>
                  <a:cubicBezTo>
                    <a:pt x="238" y="1"/>
                    <a:pt x="1" y="69"/>
                    <a:pt x="97" y="116"/>
                  </a:cubicBezTo>
                  <a:cubicBezTo>
                    <a:pt x="153" y="140"/>
                    <a:pt x="391" y="72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4" name="Google Shape;13414;p6"/>
            <p:cNvSpPr/>
            <p:nvPr/>
          </p:nvSpPr>
          <p:spPr>
            <a:xfrm>
              <a:off x="8745108" y="4426254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1"/>
                  </a:moveTo>
                  <a:cubicBezTo>
                    <a:pt x="237" y="20"/>
                    <a:pt x="7" y="3"/>
                    <a:pt x="1" y="91"/>
                  </a:cubicBezTo>
                  <a:cubicBezTo>
                    <a:pt x="151" y="71"/>
                    <a:pt x="382" y="90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5" name="Google Shape;13415;p6"/>
            <p:cNvSpPr/>
            <p:nvPr/>
          </p:nvSpPr>
          <p:spPr>
            <a:xfrm>
              <a:off x="6404865" y="4404576"/>
              <a:ext cx="52754" cy="24479"/>
            </a:xfrm>
            <a:custGeom>
              <a:avLst/>
              <a:gdLst/>
              <a:ahLst/>
              <a:cxnLst/>
              <a:rect l="l" t="t" r="r" b="b"/>
              <a:pathLst>
                <a:path w="1478" h="813" extrusionOk="0">
                  <a:moveTo>
                    <a:pt x="0" y="812"/>
                  </a:moveTo>
                  <a:cubicBezTo>
                    <a:pt x="1478" y="679"/>
                    <a:pt x="33" y="0"/>
                    <a:pt x="0" y="8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6" name="Google Shape;13416;p6"/>
            <p:cNvSpPr/>
            <p:nvPr/>
          </p:nvSpPr>
          <p:spPr>
            <a:xfrm>
              <a:off x="674576" y="442556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2" y="24"/>
                  </a:moveTo>
                  <a:cubicBezTo>
                    <a:pt x="242" y="0"/>
                    <a:pt x="1" y="67"/>
                    <a:pt x="100" y="114"/>
                  </a:cubicBezTo>
                  <a:cubicBezTo>
                    <a:pt x="156" y="141"/>
                    <a:pt x="394" y="72"/>
                    <a:pt x="29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7" name="Google Shape;13417;p6"/>
            <p:cNvSpPr/>
            <p:nvPr/>
          </p:nvSpPr>
          <p:spPr>
            <a:xfrm>
              <a:off x="3218012" y="4417704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2"/>
                  </a:moveTo>
                  <a:cubicBezTo>
                    <a:pt x="196" y="54"/>
                    <a:pt x="38" y="0"/>
                    <a:pt x="1" y="102"/>
                  </a:cubicBezTo>
                  <a:cubicBezTo>
                    <a:pt x="1" y="154"/>
                    <a:pt x="160" y="206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8" name="Google Shape;13418;p6"/>
            <p:cNvSpPr/>
            <p:nvPr/>
          </p:nvSpPr>
          <p:spPr>
            <a:xfrm>
              <a:off x="6962443" y="4412615"/>
              <a:ext cx="22522" cy="8190"/>
            </a:xfrm>
            <a:custGeom>
              <a:avLst/>
              <a:gdLst/>
              <a:ahLst/>
              <a:cxnLst/>
              <a:rect l="l" t="t" r="r" b="b"/>
              <a:pathLst>
                <a:path w="631" h="272" extrusionOk="0">
                  <a:moveTo>
                    <a:pt x="577" y="1"/>
                  </a:moveTo>
                  <a:lnTo>
                    <a:pt x="0" y="1"/>
                  </a:lnTo>
                  <a:lnTo>
                    <a:pt x="0" y="271"/>
                  </a:lnTo>
                  <a:lnTo>
                    <a:pt x="384" y="271"/>
                  </a:lnTo>
                  <a:cubicBezTo>
                    <a:pt x="396" y="157"/>
                    <a:pt x="631" y="147"/>
                    <a:pt x="5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9" name="Google Shape;13419;p6"/>
            <p:cNvSpPr/>
            <p:nvPr/>
          </p:nvSpPr>
          <p:spPr>
            <a:xfrm>
              <a:off x="6645821" y="4412676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579" y="90"/>
                  </a:moveTo>
                  <a:cubicBezTo>
                    <a:pt x="385" y="90"/>
                    <a:pt x="348" y="17"/>
                    <a:pt x="194" y="0"/>
                  </a:cubicBezTo>
                  <a:cubicBezTo>
                    <a:pt x="194" y="92"/>
                    <a:pt x="38" y="108"/>
                    <a:pt x="0" y="182"/>
                  </a:cubicBezTo>
                  <a:cubicBezTo>
                    <a:pt x="194" y="182"/>
                    <a:pt x="230" y="255"/>
                    <a:pt x="385" y="272"/>
                  </a:cubicBezTo>
                  <a:cubicBezTo>
                    <a:pt x="385" y="180"/>
                    <a:pt x="541" y="163"/>
                    <a:pt x="579" y="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0" name="Google Shape;13420;p6"/>
            <p:cNvSpPr/>
            <p:nvPr/>
          </p:nvSpPr>
          <p:spPr>
            <a:xfrm>
              <a:off x="3613656" y="4417312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6"/>
                  </a:moveTo>
                  <a:cubicBezTo>
                    <a:pt x="238" y="0"/>
                    <a:pt x="0" y="69"/>
                    <a:pt x="102" y="115"/>
                  </a:cubicBezTo>
                  <a:cubicBezTo>
                    <a:pt x="153" y="141"/>
                    <a:pt x="395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1" name="Google Shape;13421;p6"/>
            <p:cNvSpPr/>
            <p:nvPr/>
          </p:nvSpPr>
          <p:spPr>
            <a:xfrm>
              <a:off x="2213180" y="4414994"/>
              <a:ext cx="6853" cy="6263"/>
            </a:xfrm>
            <a:custGeom>
              <a:avLst/>
              <a:gdLst/>
              <a:ahLst/>
              <a:cxnLst/>
              <a:rect l="l" t="t" r="r" b="b"/>
              <a:pathLst>
                <a:path w="192" h="208" extrusionOk="0">
                  <a:moveTo>
                    <a:pt x="191" y="103"/>
                  </a:moveTo>
                  <a:cubicBezTo>
                    <a:pt x="192" y="52"/>
                    <a:pt x="35" y="0"/>
                    <a:pt x="0" y="103"/>
                  </a:cubicBezTo>
                  <a:cubicBezTo>
                    <a:pt x="0" y="153"/>
                    <a:pt x="154" y="208"/>
                    <a:pt x="191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2" name="Google Shape;13422;p6"/>
            <p:cNvSpPr/>
            <p:nvPr/>
          </p:nvSpPr>
          <p:spPr>
            <a:xfrm>
              <a:off x="8115218" y="441463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2" y="0"/>
                    <a:pt x="0" y="70"/>
                    <a:pt x="101" y="117"/>
                  </a:cubicBezTo>
                  <a:cubicBezTo>
                    <a:pt x="156" y="141"/>
                    <a:pt x="393" y="71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3" name="Google Shape;13423;p6"/>
            <p:cNvSpPr/>
            <p:nvPr/>
          </p:nvSpPr>
          <p:spPr>
            <a:xfrm>
              <a:off x="275363" y="441463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0"/>
                    <a:pt x="0" y="70"/>
                    <a:pt x="99" y="117"/>
                  </a:cubicBezTo>
                  <a:cubicBezTo>
                    <a:pt x="154" y="141"/>
                    <a:pt x="392" y="71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4" name="Google Shape;13424;p6"/>
            <p:cNvSpPr/>
            <p:nvPr/>
          </p:nvSpPr>
          <p:spPr>
            <a:xfrm>
              <a:off x="6800509" y="441183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7"/>
                  </a:moveTo>
                  <a:cubicBezTo>
                    <a:pt x="240" y="1"/>
                    <a:pt x="0" y="71"/>
                    <a:pt x="102" y="117"/>
                  </a:cubicBezTo>
                  <a:cubicBezTo>
                    <a:pt x="154" y="143"/>
                    <a:pt x="393" y="74"/>
                    <a:pt x="295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5" name="Google Shape;13425;p6"/>
            <p:cNvSpPr/>
            <p:nvPr/>
          </p:nvSpPr>
          <p:spPr>
            <a:xfrm>
              <a:off x="6539352" y="4406774"/>
              <a:ext cx="23843" cy="5871"/>
            </a:xfrm>
            <a:custGeom>
              <a:avLst/>
              <a:gdLst/>
              <a:ahLst/>
              <a:cxnLst/>
              <a:rect l="l" t="t" r="r" b="b"/>
              <a:pathLst>
                <a:path w="668" h="195" extrusionOk="0">
                  <a:moveTo>
                    <a:pt x="476" y="195"/>
                  </a:moveTo>
                  <a:cubicBezTo>
                    <a:pt x="476" y="103"/>
                    <a:pt x="632" y="86"/>
                    <a:pt x="668" y="12"/>
                  </a:cubicBezTo>
                  <a:cubicBezTo>
                    <a:pt x="368" y="20"/>
                    <a:pt x="1" y="0"/>
                    <a:pt x="91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6" name="Google Shape;13426;p6"/>
            <p:cNvSpPr/>
            <p:nvPr/>
          </p:nvSpPr>
          <p:spPr>
            <a:xfrm>
              <a:off x="6026211" y="4404065"/>
              <a:ext cx="7139" cy="6233"/>
            </a:xfrm>
            <a:custGeom>
              <a:avLst/>
              <a:gdLst/>
              <a:ahLst/>
              <a:cxnLst/>
              <a:rect l="l" t="t" r="r" b="b"/>
              <a:pathLst>
                <a:path w="200" h="207" extrusionOk="0">
                  <a:moveTo>
                    <a:pt x="197" y="103"/>
                  </a:moveTo>
                  <a:cubicBezTo>
                    <a:pt x="199" y="52"/>
                    <a:pt x="40" y="0"/>
                    <a:pt x="5" y="103"/>
                  </a:cubicBezTo>
                  <a:cubicBezTo>
                    <a:pt x="1" y="154"/>
                    <a:pt x="157" y="207"/>
                    <a:pt x="197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7" name="Google Shape;13427;p6"/>
            <p:cNvSpPr/>
            <p:nvPr/>
          </p:nvSpPr>
          <p:spPr>
            <a:xfrm>
              <a:off x="5523884" y="4401686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8" name="Google Shape;13428;p6"/>
            <p:cNvSpPr/>
            <p:nvPr/>
          </p:nvSpPr>
          <p:spPr>
            <a:xfrm>
              <a:off x="2133837" y="440367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6"/>
                  </a:moveTo>
                  <a:cubicBezTo>
                    <a:pt x="154" y="141"/>
                    <a:pt x="392" y="72"/>
                    <a:pt x="292" y="25"/>
                  </a:cubicBezTo>
                  <a:cubicBezTo>
                    <a:pt x="240" y="0"/>
                    <a:pt x="0" y="69"/>
                    <a:pt x="9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9" name="Google Shape;13429;p6"/>
            <p:cNvSpPr/>
            <p:nvPr/>
          </p:nvSpPr>
          <p:spPr>
            <a:xfrm>
              <a:off x="560255" y="4398946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1"/>
                  </a:lnTo>
                  <a:lnTo>
                    <a:pt x="25" y="1"/>
                  </a:lnTo>
                  <a:cubicBezTo>
                    <a:pt x="0" y="164"/>
                    <a:pt x="217" y="213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0" name="Google Shape;13430;p6"/>
            <p:cNvSpPr/>
            <p:nvPr/>
          </p:nvSpPr>
          <p:spPr>
            <a:xfrm>
              <a:off x="5224358" y="4395484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2" y="24"/>
                  </a:moveTo>
                  <a:cubicBezTo>
                    <a:pt x="238" y="1"/>
                    <a:pt x="1" y="69"/>
                    <a:pt x="100" y="116"/>
                  </a:cubicBezTo>
                  <a:cubicBezTo>
                    <a:pt x="152" y="140"/>
                    <a:pt x="391" y="73"/>
                    <a:pt x="29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1" name="Google Shape;13431;p6"/>
            <p:cNvSpPr/>
            <p:nvPr/>
          </p:nvSpPr>
          <p:spPr>
            <a:xfrm>
              <a:off x="1976293" y="4390877"/>
              <a:ext cx="34158" cy="8852"/>
            </a:xfrm>
            <a:custGeom>
              <a:avLst/>
              <a:gdLst/>
              <a:ahLst/>
              <a:cxnLst/>
              <a:rect l="l" t="t" r="r" b="b"/>
              <a:pathLst>
                <a:path w="957" h="294" extrusionOk="0">
                  <a:moveTo>
                    <a:pt x="78" y="177"/>
                  </a:moveTo>
                  <a:cubicBezTo>
                    <a:pt x="323" y="182"/>
                    <a:pt x="347" y="293"/>
                    <a:pt x="659" y="269"/>
                  </a:cubicBezTo>
                  <a:cubicBezTo>
                    <a:pt x="956" y="45"/>
                    <a:pt x="1" y="1"/>
                    <a:pt x="78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2" name="Google Shape;13432;p6"/>
            <p:cNvSpPr/>
            <p:nvPr/>
          </p:nvSpPr>
          <p:spPr>
            <a:xfrm>
              <a:off x="4673704" y="4392744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9" y="115"/>
                  </a:moveTo>
                  <a:cubicBezTo>
                    <a:pt x="154" y="140"/>
                    <a:pt x="391" y="72"/>
                    <a:pt x="292" y="24"/>
                  </a:cubicBezTo>
                  <a:cubicBezTo>
                    <a:pt x="240" y="0"/>
                    <a:pt x="1" y="68"/>
                    <a:pt x="99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3" name="Google Shape;13433;p6"/>
            <p:cNvSpPr/>
            <p:nvPr/>
          </p:nvSpPr>
          <p:spPr>
            <a:xfrm>
              <a:off x="4050953" y="4390154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5" y="110"/>
                  </a:moveTo>
                  <a:cubicBezTo>
                    <a:pt x="345" y="0"/>
                    <a:pt x="171" y="55"/>
                    <a:pt x="0" y="110"/>
                  </a:cubicBezTo>
                  <a:cubicBezTo>
                    <a:pt x="0" y="204"/>
                    <a:pt x="336" y="225"/>
                    <a:pt x="385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4" name="Google Shape;13434;p6"/>
            <p:cNvSpPr/>
            <p:nvPr/>
          </p:nvSpPr>
          <p:spPr>
            <a:xfrm>
              <a:off x="1228799" y="4390787"/>
              <a:ext cx="13777" cy="2680"/>
            </a:xfrm>
            <a:custGeom>
              <a:avLst/>
              <a:gdLst/>
              <a:ahLst/>
              <a:cxnLst/>
              <a:rect l="l" t="t" r="r" b="b"/>
              <a:pathLst>
                <a:path w="386" h="89" extrusionOk="0">
                  <a:moveTo>
                    <a:pt x="386" y="0"/>
                  </a:moveTo>
                  <a:cubicBezTo>
                    <a:pt x="236" y="20"/>
                    <a:pt x="6" y="1"/>
                    <a:pt x="1" y="89"/>
                  </a:cubicBezTo>
                  <a:cubicBezTo>
                    <a:pt x="151" y="69"/>
                    <a:pt x="381" y="88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5" name="Google Shape;13435;p6"/>
            <p:cNvSpPr/>
            <p:nvPr/>
          </p:nvSpPr>
          <p:spPr>
            <a:xfrm>
              <a:off x="707377" y="4382567"/>
              <a:ext cx="27162" cy="10900"/>
            </a:xfrm>
            <a:custGeom>
              <a:avLst/>
              <a:gdLst/>
              <a:ahLst/>
              <a:cxnLst/>
              <a:rect l="l" t="t" r="r" b="b"/>
              <a:pathLst>
                <a:path w="761" h="362" extrusionOk="0">
                  <a:moveTo>
                    <a:pt x="532" y="362"/>
                  </a:moveTo>
                  <a:cubicBezTo>
                    <a:pt x="648" y="358"/>
                    <a:pt x="760" y="349"/>
                    <a:pt x="722" y="273"/>
                  </a:cubicBezTo>
                  <a:cubicBezTo>
                    <a:pt x="405" y="269"/>
                    <a:pt x="615" y="20"/>
                    <a:pt x="337" y="0"/>
                  </a:cubicBezTo>
                  <a:cubicBezTo>
                    <a:pt x="1" y="184"/>
                    <a:pt x="478" y="178"/>
                    <a:pt x="144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6" name="Google Shape;13436;p6"/>
            <p:cNvSpPr/>
            <p:nvPr/>
          </p:nvSpPr>
          <p:spPr>
            <a:xfrm>
              <a:off x="4456947" y="4384614"/>
              <a:ext cx="13849" cy="7407"/>
            </a:xfrm>
            <a:custGeom>
              <a:avLst/>
              <a:gdLst/>
              <a:ahLst/>
              <a:cxnLst/>
              <a:rect l="l" t="t" r="r" b="b"/>
              <a:pathLst>
                <a:path w="388" h="246" extrusionOk="0">
                  <a:moveTo>
                    <a:pt x="388" y="115"/>
                  </a:moveTo>
                  <a:cubicBezTo>
                    <a:pt x="385" y="21"/>
                    <a:pt x="48" y="0"/>
                    <a:pt x="0" y="115"/>
                  </a:cubicBezTo>
                  <a:cubicBezTo>
                    <a:pt x="219" y="105"/>
                    <a:pt x="303" y="246"/>
                    <a:pt x="388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7" name="Google Shape;13437;p6"/>
            <p:cNvSpPr/>
            <p:nvPr/>
          </p:nvSpPr>
          <p:spPr>
            <a:xfrm>
              <a:off x="819806" y="4379797"/>
              <a:ext cx="25556" cy="11020"/>
            </a:xfrm>
            <a:custGeom>
              <a:avLst/>
              <a:gdLst/>
              <a:ahLst/>
              <a:cxnLst/>
              <a:rect l="l" t="t" r="r" b="b"/>
              <a:pathLst>
                <a:path w="716" h="366" extrusionOk="0">
                  <a:moveTo>
                    <a:pt x="83" y="365"/>
                  </a:moveTo>
                  <a:lnTo>
                    <a:pt x="660" y="365"/>
                  </a:lnTo>
                  <a:cubicBezTo>
                    <a:pt x="716" y="158"/>
                    <a:pt x="614" y="22"/>
                    <a:pt x="274" y="1"/>
                  </a:cubicBezTo>
                  <a:cubicBezTo>
                    <a:pt x="214" y="125"/>
                    <a:pt x="0" y="173"/>
                    <a:pt x="83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8" name="Google Shape;13438;p6"/>
            <p:cNvSpPr/>
            <p:nvPr/>
          </p:nvSpPr>
          <p:spPr>
            <a:xfrm>
              <a:off x="4564915" y="4374709"/>
              <a:ext cx="36621" cy="17946"/>
            </a:xfrm>
            <a:custGeom>
              <a:avLst/>
              <a:gdLst/>
              <a:ahLst/>
              <a:cxnLst/>
              <a:rect l="l" t="t" r="r" b="b"/>
              <a:pathLst>
                <a:path w="1026" h="596" extrusionOk="0">
                  <a:moveTo>
                    <a:pt x="1026" y="170"/>
                  </a:moveTo>
                  <a:cubicBezTo>
                    <a:pt x="411" y="225"/>
                    <a:pt x="429" y="0"/>
                    <a:pt x="64" y="170"/>
                  </a:cubicBezTo>
                  <a:cubicBezTo>
                    <a:pt x="1" y="595"/>
                    <a:pt x="954" y="413"/>
                    <a:pt x="1026" y="1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9" name="Google Shape;13439;p6"/>
            <p:cNvSpPr/>
            <p:nvPr/>
          </p:nvSpPr>
          <p:spPr>
            <a:xfrm>
              <a:off x="1159949" y="4382206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4"/>
                  </a:moveTo>
                  <a:cubicBezTo>
                    <a:pt x="196" y="53"/>
                    <a:pt x="38" y="1"/>
                    <a:pt x="1" y="104"/>
                  </a:cubicBezTo>
                  <a:cubicBezTo>
                    <a:pt x="1" y="152"/>
                    <a:pt x="160" y="207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0" name="Google Shape;13440;p6"/>
            <p:cNvSpPr/>
            <p:nvPr/>
          </p:nvSpPr>
          <p:spPr>
            <a:xfrm>
              <a:off x="5771549" y="4377087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1"/>
                  </a:moveTo>
                  <a:lnTo>
                    <a:pt x="1" y="1"/>
                  </a:lnTo>
                  <a:lnTo>
                    <a:pt x="1" y="274"/>
                  </a:lnTo>
                  <a:lnTo>
                    <a:pt x="580" y="27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1" name="Google Shape;13441;p6"/>
            <p:cNvSpPr/>
            <p:nvPr/>
          </p:nvSpPr>
          <p:spPr>
            <a:xfrm>
              <a:off x="4662532" y="4377087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2" y="274"/>
                  </a:moveTo>
                  <a:lnTo>
                    <a:pt x="412" y="91"/>
                  </a:lnTo>
                  <a:cubicBezTo>
                    <a:pt x="219" y="92"/>
                    <a:pt x="183" y="18"/>
                    <a:pt x="25" y="1"/>
                  </a:cubicBezTo>
                  <a:cubicBezTo>
                    <a:pt x="45" y="143"/>
                    <a:pt x="1" y="315"/>
                    <a:pt x="412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2" name="Google Shape;13442;p6"/>
            <p:cNvSpPr/>
            <p:nvPr/>
          </p:nvSpPr>
          <p:spPr>
            <a:xfrm>
              <a:off x="805351" y="437907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4" y="25"/>
                  </a:moveTo>
                  <a:cubicBezTo>
                    <a:pt x="241" y="0"/>
                    <a:pt x="1" y="69"/>
                    <a:pt x="99" y="116"/>
                  </a:cubicBezTo>
                  <a:cubicBezTo>
                    <a:pt x="156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3" name="Google Shape;13443;p6"/>
            <p:cNvSpPr/>
            <p:nvPr/>
          </p:nvSpPr>
          <p:spPr>
            <a:xfrm>
              <a:off x="8779551" y="4373745"/>
              <a:ext cx="13849" cy="6775"/>
            </a:xfrm>
            <a:custGeom>
              <a:avLst/>
              <a:gdLst/>
              <a:ahLst/>
              <a:cxnLst/>
              <a:rect l="l" t="t" r="r" b="b"/>
              <a:pathLst>
                <a:path w="388" h="225" extrusionOk="0">
                  <a:moveTo>
                    <a:pt x="388" y="112"/>
                  </a:moveTo>
                  <a:cubicBezTo>
                    <a:pt x="346" y="1"/>
                    <a:pt x="171" y="57"/>
                    <a:pt x="0" y="112"/>
                  </a:cubicBezTo>
                  <a:cubicBezTo>
                    <a:pt x="4" y="202"/>
                    <a:pt x="336" y="224"/>
                    <a:pt x="388" y="1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4" name="Google Shape;13444;p6"/>
            <p:cNvSpPr/>
            <p:nvPr/>
          </p:nvSpPr>
          <p:spPr>
            <a:xfrm>
              <a:off x="8996236" y="437085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38" y="0"/>
                    <a:pt x="0" y="68"/>
                    <a:pt x="100" y="116"/>
                  </a:cubicBezTo>
                  <a:cubicBezTo>
                    <a:pt x="152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5" name="Google Shape;13445;p6"/>
            <p:cNvSpPr/>
            <p:nvPr/>
          </p:nvSpPr>
          <p:spPr>
            <a:xfrm>
              <a:off x="8913574" y="4370855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6" y="25"/>
                  </a:moveTo>
                  <a:cubicBezTo>
                    <a:pt x="242" y="0"/>
                    <a:pt x="1" y="68"/>
                    <a:pt x="104" y="116"/>
                  </a:cubicBezTo>
                  <a:cubicBezTo>
                    <a:pt x="157" y="141"/>
                    <a:pt x="396" y="72"/>
                    <a:pt x="296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6" name="Google Shape;13446;p6"/>
            <p:cNvSpPr/>
            <p:nvPr/>
          </p:nvSpPr>
          <p:spPr>
            <a:xfrm>
              <a:off x="8571146" y="4359805"/>
              <a:ext cx="22629" cy="11833"/>
            </a:xfrm>
            <a:custGeom>
              <a:avLst/>
              <a:gdLst/>
              <a:ahLst/>
              <a:cxnLst/>
              <a:rect l="l" t="t" r="r" b="b"/>
              <a:pathLst>
                <a:path w="634" h="393" extrusionOk="0">
                  <a:moveTo>
                    <a:pt x="634" y="392"/>
                  </a:moveTo>
                  <a:lnTo>
                    <a:pt x="634" y="28"/>
                  </a:lnTo>
                  <a:cubicBezTo>
                    <a:pt x="124" y="0"/>
                    <a:pt x="0" y="154"/>
                    <a:pt x="54" y="3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7" name="Google Shape;13447;p6"/>
            <p:cNvSpPr/>
            <p:nvPr/>
          </p:nvSpPr>
          <p:spPr>
            <a:xfrm>
              <a:off x="1713958" y="4368085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1" y="26"/>
                  </a:moveTo>
                  <a:cubicBezTo>
                    <a:pt x="238" y="1"/>
                    <a:pt x="0" y="70"/>
                    <a:pt x="101" y="117"/>
                  </a:cubicBezTo>
                  <a:cubicBezTo>
                    <a:pt x="152" y="143"/>
                    <a:pt x="393" y="75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8" name="Google Shape;13448;p6"/>
            <p:cNvSpPr/>
            <p:nvPr/>
          </p:nvSpPr>
          <p:spPr>
            <a:xfrm>
              <a:off x="1690009" y="4355198"/>
              <a:ext cx="22950" cy="13700"/>
            </a:xfrm>
            <a:custGeom>
              <a:avLst/>
              <a:gdLst/>
              <a:ahLst/>
              <a:cxnLst/>
              <a:rect l="l" t="t" r="r" b="b"/>
              <a:pathLst>
                <a:path w="643" h="455" extrusionOk="0">
                  <a:moveTo>
                    <a:pt x="0" y="92"/>
                  </a:moveTo>
                  <a:lnTo>
                    <a:pt x="0" y="455"/>
                  </a:lnTo>
                  <a:lnTo>
                    <a:pt x="580" y="455"/>
                  </a:lnTo>
                  <a:cubicBezTo>
                    <a:pt x="630" y="219"/>
                    <a:pt x="643" y="1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9" name="Google Shape;13449;p6"/>
            <p:cNvSpPr/>
            <p:nvPr/>
          </p:nvSpPr>
          <p:spPr>
            <a:xfrm>
              <a:off x="8063751" y="4355198"/>
              <a:ext cx="26841" cy="13038"/>
            </a:xfrm>
            <a:custGeom>
              <a:avLst/>
              <a:gdLst/>
              <a:ahLst/>
              <a:cxnLst/>
              <a:rect l="l" t="t" r="r" b="b"/>
              <a:pathLst>
                <a:path w="752" h="433" extrusionOk="0">
                  <a:moveTo>
                    <a:pt x="191" y="1"/>
                  </a:moveTo>
                  <a:cubicBezTo>
                    <a:pt x="209" y="159"/>
                    <a:pt x="150" y="283"/>
                    <a:pt x="0" y="362"/>
                  </a:cubicBezTo>
                  <a:cubicBezTo>
                    <a:pt x="658" y="433"/>
                    <a:pt x="752" y="16"/>
                    <a:pt x="1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0" name="Google Shape;13450;p6"/>
            <p:cNvSpPr/>
            <p:nvPr/>
          </p:nvSpPr>
          <p:spPr>
            <a:xfrm>
              <a:off x="3851185" y="4359986"/>
              <a:ext cx="13849" cy="7437"/>
            </a:xfrm>
            <a:custGeom>
              <a:avLst/>
              <a:gdLst/>
              <a:ahLst/>
              <a:cxnLst/>
              <a:rect l="l" t="t" r="r" b="b"/>
              <a:pathLst>
                <a:path w="388" h="247" extrusionOk="0">
                  <a:moveTo>
                    <a:pt x="388" y="113"/>
                  </a:moveTo>
                  <a:cubicBezTo>
                    <a:pt x="385" y="22"/>
                    <a:pt x="50" y="1"/>
                    <a:pt x="0" y="113"/>
                  </a:cubicBezTo>
                  <a:cubicBezTo>
                    <a:pt x="219" y="104"/>
                    <a:pt x="304" y="246"/>
                    <a:pt x="388" y="1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1" name="Google Shape;13451;p6"/>
            <p:cNvSpPr/>
            <p:nvPr/>
          </p:nvSpPr>
          <p:spPr>
            <a:xfrm>
              <a:off x="1486672" y="4362665"/>
              <a:ext cx="14206" cy="4276"/>
            </a:xfrm>
            <a:custGeom>
              <a:avLst/>
              <a:gdLst/>
              <a:ahLst/>
              <a:cxnLst/>
              <a:rect l="l" t="t" r="r" b="b"/>
              <a:pathLst>
                <a:path w="398" h="142" extrusionOk="0">
                  <a:moveTo>
                    <a:pt x="296" y="24"/>
                  </a:moveTo>
                  <a:cubicBezTo>
                    <a:pt x="242" y="1"/>
                    <a:pt x="1" y="69"/>
                    <a:pt x="104" y="116"/>
                  </a:cubicBezTo>
                  <a:cubicBezTo>
                    <a:pt x="158" y="142"/>
                    <a:pt x="398" y="73"/>
                    <a:pt x="296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2" name="Google Shape;13452;p6"/>
            <p:cNvSpPr/>
            <p:nvPr/>
          </p:nvSpPr>
          <p:spPr>
            <a:xfrm>
              <a:off x="506003" y="4360317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7" y="102"/>
                  </a:moveTo>
                  <a:cubicBezTo>
                    <a:pt x="197" y="53"/>
                    <a:pt x="37" y="0"/>
                    <a:pt x="4" y="102"/>
                  </a:cubicBezTo>
                  <a:cubicBezTo>
                    <a:pt x="1" y="153"/>
                    <a:pt x="160" y="207"/>
                    <a:pt x="197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3" name="Google Shape;13453;p6"/>
            <p:cNvSpPr/>
            <p:nvPr/>
          </p:nvSpPr>
          <p:spPr>
            <a:xfrm>
              <a:off x="217006" y="4357095"/>
              <a:ext cx="27626" cy="9936"/>
            </a:xfrm>
            <a:custGeom>
              <a:avLst/>
              <a:gdLst/>
              <a:ahLst/>
              <a:cxnLst/>
              <a:rect l="l" t="t" r="r" b="b"/>
              <a:pathLst>
                <a:path w="774" h="330" extrusionOk="0">
                  <a:moveTo>
                    <a:pt x="774" y="120"/>
                  </a:moveTo>
                  <a:cubicBezTo>
                    <a:pt x="514" y="3"/>
                    <a:pt x="54" y="0"/>
                    <a:pt x="1" y="209"/>
                  </a:cubicBezTo>
                  <a:cubicBezTo>
                    <a:pt x="257" y="329"/>
                    <a:pt x="719" y="329"/>
                    <a:pt x="774" y="12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4" name="Google Shape;13454;p6"/>
            <p:cNvSpPr/>
            <p:nvPr/>
          </p:nvSpPr>
          <p:spPr>
            <a:xfrm>
              <a:off x="4081219" y="4346828"/>
              <a:ext cx="37120" cy="16591"/>
            </a:xfrm>
            <a:custGeom>
              <a:avLst/>
              <a:gdLst/>
              <a:ahLst/>
              <a:cxnLst/>
              <a:rect l="l" t="t" r="r" b="b"/>
              <a:pathLst>
                <a:path w="1040" h="551" extrusionOk="0">
                  <a:moveTo>
                    <a:pt x="887" y="550"/>
                  </a:moveTo>
                  <a:cubicBezTo>
                    <a:pt x="1040" y="1"/>
                    <a:pt x="1" y="490"/>
                    <a:pt x="887" y="5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5" name="Google Shape;13455;p6"/>
            <p:cNvSpPr/>
            <p:nvPr/>
          </p:nvSpPr>
          <p:spPr>
            <a:xfrm>
              <a:off x="806207" y="4355409"/>
              <a:ext cx="34086" cy="8792"/>
            </a:xfrm>
            <a:custGeom>
              <a:avLst/>
              <a:gdLst/>
              <a:ahLst/>
              <a:cxnLst/>
              <a:rect l="l" t="t" r="r" b="b"/>
              <a:pathLst>
                <a:path w="955" h="292" extrusionOk="0">
                  <a:moveTo>
                    <a:pt x="75" y="176"/>
                  </a:moveTo>
                  <a:cubicBezTo>
                    <a:pt x="321" y="180"/>
                    <a:pt x="345" y="291"/>
                    <a:pt x="655" y="265"/>
                  </a:cubicBezTo>
                  <a:cubicBezTo>
                    <a:pt x="954" y="43"/>
                    <a:pt x="0" y="0"/>
                    <a:pt x="75" y="1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6" name="Google Shape;13456;p6"/>
            <p:cNvSpPr/>
            <p:nvPr/>
          </p:nvSpPr>
          <p:spPr>
            <a:xfrm>
              <a:off x="6903837" y="4357216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5"/>
                  </a:moveTo>
                  <a:cubicBezTo>
                    <a:pt x="239" y="0"/>
                    <a:pt x="0" y="68"/>
                    <a:pt x="98" y="116"/>
                  </a:cubicBezTo>
                  <a:cubicBezTo>
                    <a:pt x="153" y="140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7" name="Google Shape;13457;p6"/>
            <p:cNvSpPr/>
            <p:nvPr/>
          </p:nvSpPr>
          <p:spPr>
            <a:xfrm>
              <a:off x="5927023" y="4349749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662" y="364"/>
                  </a:moveTo>
                  <a:cubicBezTo>
                    <a:pt x="716" y="157"/>
                    <a:pt x="613" y="21"/>
                    <a:pt x="275" y="0"/>
                  </a:cubicBezTo>
                  <a:cubicBezTo>
                    <a:pt x="215" y="123"/>
                    <a:pt x="1" y="173"/>
                    <a:pt x="84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8" name="Google Shape;13458;p6"/>
            <p:cNvSpPr/>
            <p:nvPr/>
          </p:nvSpPr>
          <p:spPr>
            <a:xfrm>
              <a:off x="2857632" y="4346015"/>
              <a:ext cx="39833" cy="15838"/>
            </a:xfrm>
            <a:custGeom>
              <a:avLst/>
              <a:gdLst/>
              <a:ahLst/>
              <a:cxnLst/>
              <a:rect l="l" t="t" r="r" b="b"/>
              <a:pathLst>
                <a:path w="1116" h="526" extrusionOk="0">
                  <a:moveTo>
                    <a:pt x="650" y="306"/>
                  </a:moveTo>
                  <a:cubicBezTo>
                    <a:pt x="1116" y="0"/>
                    <a:pt x="1" y="525"/>
                    <a:pt x="650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9" name="Google Shape;13459;p6"/>
            <p:cNvSpPr/>
            <p:nvPr/>
          </p:nvSpPr>
          <p:spPr>
            <a:xfrm>
              <a:off x="2122701" y="4346979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1" y="274"/>
                  </a:moveTo>
                  <a:lnTo>
                    <a:pt x="411" y="92"/>
                  </a:lnTo>
                  <a:cubicBezTo>
                    <a:pt x="219" y="92"/>
                    <a:pt x="182" y="19"/>
                    <a:pt x="26" y="1"/>
                  </a:cubicBezTo>
                  <a:cubicBezTo>
                    <a:pt x="46" y="145"/>
                    <a:pt x="0" y="316"/>
                    <a:pt x="411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0" name="Google Shape;13460;p6"/>
            <p:cNvSpPr/>
            <p:nvPr/>
          </p:nvSpPr>
          <p:spPr>
            <a:xfrm>
              <a:off x="1855155" y="4352489"/>
              <a:ext cx="13884" cy="2740"/>
            </a:xfrm>
            <a:custGeom>
              <a:avLst/>
              <a:gdLst/>
              <a:ahLst/>
              <a:cxnLst/>
              <a:rect l="l" t="t" r="r" b="b"/>
              <a:pathLst>
                <a:path w="389" h="91" extrusionOk="0">
                  <a:moveTo>
                    <a:pt x="389" y="1"/>
                  </a:moveTo>
                  <a:cubicBezTo>
                    <a:pt x="238" y="20"/>
                    <a:pt x="6" y="2"/>
                    <a:pt x="1" y="91"/>
                  </a:cubicBezTo>
                  <a:cubicBezTo>
                    <a:pt x="152" y="71"/>
                    <a:pt x="382" y="88"/>
                    <a:pt x="38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1" name="Google Shape;13461;p6"/>
            <p:cNvSpPr/>
            <p:nvPr/>
          </p:nvSpPr>
          <p:spPr>
            <a:xfrm>
              <a:off x="3944056" y="4348966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42" y="0"/>
                    <a:pt x="1" y="68"/>
                    <a:pt x="100" y="118"/>
                  </a:cubicBezTo>
                  <a:cubicBezTo>
                    <a:pt x="155" y="142"/>
                    <a:pt x="391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2" name="Google Shape;13462;p6"/>
            <p:cNvSpPr/>
            <p:nvPr/>
          </p:nvSpPr>
          <p:spPr>
            <a:xfrm>
              <a:off x="750350" y="4348966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3" y="26"/>
                  </a:moveTo>
                  <a:cubicBezTo>
                    <a:pt x="239" y="0"/>
                    <a:pt x="0" y="68"/>
                    <a:pt x="99" y="118"/>
                  </a:cubicBezTo>
                  <a:cubicBezTo>
                    <a:pt x="152" y="142"/>
                    <a:pt x="390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3" name="Google Shape;13463;p6"/>
            <p:cNvSpPr/>
            <p:nvPr/>
          </p:nvSpPr>
          <p:spPr>
            <a:xfrm>
              <a:off x="6928108" y="4344269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0" y="1"/>
                  </a:lnTo>
                  <a:lnTo>
                    <a:pt x="0" y="184"/>
                  </a:lnTo>
                  <a:lnTo>
                    <a:pt x="386" y="18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4" name="Google Shape;13464;p6"/>
            <p:cNvSpPr/>
            <p:nvPr/>
          </p:nvSpPr>
          <p:spPr>
            <a:xfrm>
              <a:off x="3101014" y="4341529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5" name="Google Shape;13465;p6"/>
            <p:cNvSpPr/>
            <p:nvPr/>
          </p:nvSpPr>
          <p:spPr>
            <a:xfrm>
              <a:off x="2031473" y="4338970"/>
              <a:ext cx="34051" cy="8882"/>
            </a:xfrm>
            <a:custGeom>
              <a:avLst/>
              <a:gdLst/>
              <a:ahLst/>
              <a:cxnLst/>
              <a:rect l="l" t="t" r="r" b="b"/>
              <a:pathLst>
                <a:path w="954" h="295" extrusionOk="0">
                  <a:moveTo>
                    <a:pt x="75" y="177"/>
                  </a:moveTo>
                  <a:cubicBezTo>
                    <a:pt x="321" y="182"/>
                    <a:pt x="341" y="294"/>
                    <a:pt x="654" y="268"/>
                  </a:cubicBezTo>
                  <a:cubicBezTo>
                    <a:pt x="953" y="45"/>
                    <a:pt x="0" y="1"/>
                    <a:pt x="75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6" name="Google Shape;13466;p6"/>
            <p:cNvSpPr/>
            <p:nvPr/>
          </p:nvSpPr>
          <p:spPr>
            <a:xfrm>
              <a:off x="3083739" y="4340776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0" y="25"/>
                  </a:moveTo>
                  <a:cubicBezTo>
                    <a:pt x="237" y="1"/>
                    <a:pt x="1" y="70"/>
                    <a:pt x="98" y="117"/>
                  </a:cubicBezTo>
                  <a:cubicBezTo>
                    <a:pt x="152" y="142"/>
                    <a:pt x="391" y="71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7" name="Google Shape;13467;p6"/>
            <p:cNvSpPr/>
            <p:nvPr/>
          </p:nvSpPr>
          <p:spPr>
            <a:xfrm>
              <a:off x="2171849" y="4341529"/>
              <a:ext cx="13706" cy="2770"/>
            </a:xfrm>
            <a:custGeom>
              <a:avLst/>
              <a:gdLst/>
              <a:ahLst/>
              <a:cxnLst/>
              <a:rect l="l" t="t" r="r" b="b"/>
              <a:pathLst>
                <a:path w="384" h="92" extrusionOk="0">
                  <a:moveTo>
                    <a:pt x="384" y="0"/>
                  </a:moveTo>
                  <a:cubicBezTo>
                    <a:pt x="235" y="20"/>
                    <a:pt x="3" y="4"/>
                    <a:pt x="0" y="92"/>
                  </a:cubicBezTo>
                  <a:cubicBezTo>
                    <a:pt x="149" y="71"/>
                    <a:pt x="377" y="89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8" name="Google Shape;13468;p6"/>
            <p:cNvSpPr/>
            <p:nvPr/>
          </p:nvSpPr>
          <p:spPr>
            <a:xfrm>
              <a:off x="2027225" y="5008644"/>
              <a:ext cx="50683" cy="16410"/>
            </a:xfrm>
            <a:custGeom>
              <a:avLst/>
              <a:gdLst/>
              <a:ahLst/>
              <a:cxnLst/>
              <a:rect l="l" t="t" r="r" b="b"/>
              <a:pathLst>
                <a:path w="1420" h="545" extrusionOk="0">
                  <a:moveTo>
                    <a:pt x="194" y="545"/>
                  </a:moveTo>
                  <a:cubicBezTo>
                    <a:pt x="1419" y="479"/>
                    <a:pt x="207" y="0"/>
                    <a:pt x="0" y="271"/>
                  </a:cubicBezTo>
                  <a:cubicBezTo>
                    <a:pt x="226" y="289"/>
                    <a:pt x="211" y="417"/>
                    <a:pt x="194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9" name="Google Shape;13469;p6"/>
            <p:cNvSpPr/>
            <p:nvPr/>
          </p:nvSpPr>
          <p:spPr>
            <a:xfrm>
              <a:off x="8717625" y="4718789"/>
              <a:ext cx="34479" cy="10990"/>
            </a:xfrm>
            <a:custGeom>
              <a:avLst/>
              <a:gdLst/>
              <a:ahLst/>
              <a:cxnLst/>
              <a:rect l="l" t="t" r="r" b="b"/>
              <a:pathLst>
                <a:path w="966" h="365" extrusionOk="0">
                  <a:moveTo>
                    <a:pt x="965" y="365"/>
                  </a:moveTo>
                  <a:cubicBezTo>
                    <a:pt x="897" y="123"/>
                    <a:pt x="459" y="59"/>
                    <a:pt x="0" y="0"/>
                  </a:cubicBezTo>
                  <a:cubicBezTo>
                    <a:pt x="79" y="237"/>
                    <a:pt x="601" y="264"/>
                    <a:pt x="965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0" name="Google Shape;13470;p6"/>
            <p:cNvSpPr/>
            <p:nvPr/>
          </p:nvSpPr>
          <p:spPr>
            <a:xfrm>
              <a:off x="9040779" y="4491891"/>
              <a:ext cx="36799" cy="16320"/>
            </a:xfrm>
            <a:custGeom>
              <a:avLst/>
              <a:gdLst/>
              <a:ahLst/>
              <a:cxnLst/>
              <a:rect l="l" t="t" r="r" b="b"/>
              <a:pathLst>
                <a:path w="1031" h="542" extrusionOk="0">
                  <a:moveTo>
                    <a:pt x="203" y="455"/>
                  </a:moveTo>
                  <a:cubicBezTo>
                    <a:pt x="791" y="541"/>
                    <a:pt x="1030" y="10"/>
                    <a:pt x="781" y="1"/>
                  </a:cubicBezTo>
                  <a:cubicBezTo>
                    <a:pt x="609" y="161"/>
                    <a:pt x="0" y="117"/>
                    <a:pt x="203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1" name="Google Shape;13471;p6"/>
            <p:cNvSpPr/>
            <p:nvPr/>
          </p:nvSpPr>
          <p:spPr>
            <a:xfrm>
              <a:off x="780616" y="4419510"/>
              <a:ext cx="35264" cy="10117"/>
            </a:xfrm>
            <a:custGeom>
              <a:avLst/>
              <a:gdLst/>
              <a:ahLst/>
              <a:cxnLst/>
              <a:rect l="l" t="t" r="r" b="b"/>
              <a:pathLst>
                <a:path w="988" h="336" extrusionOk="0">
                  <a:moveTo>
                    <a:pt x="409" y="316"/>
                  </a:moveTo>
                  <a:cubicBezTo>
                    <a:pt x="487" y="162"/>
                    <a:pt x="658" y="336"/>
                    <a:pt x="987" y="316"/>
                  </a:cubicBezTo>
                  <a:lnTo>
                    <a:pt x="987" y="45"/>
                  </a:lnTo>
                  <a:cubicBezTo>
                    <a:pt x="613" y="0"/>
                    <a:pt x="1" y="289"/>
                    <a:pt x="409" y="3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2" name="Google Shape;13472;p6"/>
            <p:cNvSpPr/>
            <p:nvPr/>
          </p:nvSpPr>
          <p:spPr>
            <a:xfrm>
              <a:off x="754097" y="4355921"/>
              <a:ext cx="37656" cy="11111"/>
            </a:xfrm>
            <a:custGeom>
              <a:avLst/>
              <a:gdLst/>
              <a:ahLst/>
              <a:cxnLst/>
              <a:rect l="l" t="t" r="r" b="b"/>
              <a:pathLst>
                <a:path w="1055" h="369" extrusionOk="0">
                  <a:moveTo>
                    <a:pt x="960" y="248"/>
                  </a:moveTo>
                  <a:cubicBezTo>
                    <a:pt x="574" y="248"/>
                    <a:pt x="715" y="0"/>
                    <a:pt x="188" y="68"/>
                  </a:cubicBezTo>
                  <a:cubicBezTo>
                    <a:pt x="1" y="290"/>
                    <a:pt x="1054" y="368"/>
                    <a:pt x="960" y="24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473" name="Google Shape;13473;p6"/>
          <p:cNvSpPr txBox="1">
            <a:spLocks noGrp="1"/>
          </p:cNvSpPr>
          <p:nvPr>
            <p:ph type="title"/>
          </p:nvPr>
        </p:nvSpPr>
        <p:spPr>
          <a:xfrm>
            <a:off x="720000" y="540000"/>
            <a:ext cx="7704000" cy="564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cxnSp>
        <p:nvCxnSpPr>
          <p:cNvPr id="13474" name="Google Shape;13474;p6"/>
          <p:cNvCxnSpPr/>
          <p:nvPr/>
        </p:nvCxnSpPr>
        <p:spPr>
          <a:xfrm>
            <a:off x="820875" y="1154950"/>
            <a:ext cx="528300" cy="0"/>
          </a:xfrm>
          <a:prstGeom prst="straightConnector1">
            <a:avLst/>
          </a:prstGeom>
          <a:noFill/>
          <a:ln w="19050" cap="flat" cmpd="sng">
            <a:solidFill>
              <a:schemeClr val="accent3"/>
            </a:solidFill>
            <a:prstDash val="dash"/>
            <a:round/>
            <a:headEnd type="none" w="med" len="med"/>
            <a:tailEnd type="none" w="med" len="med"/>
          </a:ln>
        </p:spPr>
      </p:cxnSp>
    </p:spTree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6000">
        <p15:prstTrans prst="curtains"/>
      </p:transition>
    </mc:Choice>
    <mc:Fallback xmlns="">
      <p:transition spd="slow">
        <p:fade/>
      </p:transition>
    </mc:Fallback>
  </mc:AlternateContent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solidFill>
          <a:schemeClr val="lt1"/>
        </a:solidFill>
        <a:effectLst/>
      </p:bgPr>
    </p:bg>
    <p:spTree>
      <p:nvGrpSpPr>
        <p:cNvPr id="1" name="Shape 26934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6000">
        <p15:prstTrans prst="curtains"/>
      </p:transition>
    </mc:Choice>
    <mc:Fallback xmlns="">
      <p:transition spd="slow">
        <p:fade/>
      </p:transition>
    </mc:Fallback>
  </mc:AlternateContent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BLANK_1">
    <p:spTree>
      <p:nvGrpSpPr>
        <p:cNvPr id="1" name="Shape 350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5015" name="Google Shape;35015;p16"/>
          <p:cNvGrpSpPr/>
          <p:nvPr/>
        </p:nvGrpSpPr>
        <p:grpSpPr>
          <a:xfrm>
            <a:off x="0" y="0"/>
            <a:ext cx="9144000" cy="5143500"/>
            <a:chOff x="0" y="0"/>
            <a:chExt cx="9144000" cy="5143500"/>
          </a:xfrm>
        </p:grpSpPr>
        <p:sp>
          <p:nvSpPr>
            <p:cNvPr id="35016" name="Google Shape;35016;p16"/>
            <p:cNvSpPr/>
            <p:nvPr/>
          </p:nvSpPr>
          <p:spPr>
            <a:xfrm>
              <a:off x="8724086" y="797635"/>
              <a:ext cx="13777" cy="6715"/>
            </a:xfrm>
            <a:custGeom>
              <a:avLst/>
              <a:gdLst/>
              <a:ahLst/>
              <a:cxnLst/>
              <a:rect l="l" t="t" r="r" b="b"/>
              <a:pathLst>
                <a:path w="386" h="223" extrusionOk="0">
                  <a:moveTo>
                    <a:pt x="386" y="110"/>
                  </a:moveTo>
                  <a:cubicBezTo>
                    <a:pt x="344" y="1"/>
                    <a:pt x="173" y="54"/>
                    <a:pt x="1" y="110"/>
                  </a:cubicBezTo>
                  <a:cubicBezTo>
                    <a:pt x="2" y="199"/>
                    <a:pt x="338" y="223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17" name="Google Shape;35017;p16"/>
            <p:cNvSpPr/>
            <p:nvPr/>
          </p:nvSpPr>
          <p:spPr>
            <a:xfrm>
              <a:off x="8121679" y="80016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5"/>
                  </a:moveTo>
                  <a:cubicBezTo>
                    <a:pt x="154" y="140"/>
                    <a:pt x="394" y="72"/>
                    <a:pt x="292" y="24"/>
                  </a:cubicBezTo>
                  <a:cubicBezTo>
                    <a:pt x="242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18" name="Google Shape;35018;p16"/>
            <p:cNvSpPr/>
            <p:nvPr/>
          </p:nvSpPr>
          <p:spPr>
            <a:xfrm>
              <a:off x="3299282" y="798207"/>
              <a:ext cx="21630" cy="6353"/>
            </a:xfrm>
            <a:custGeom>
              <a:avLst/>
              <a:gdLst/>
              <a:ahLst/>
              <a:cxnLst/>
              <a:rect l="l" t="t" r="r" b="b"/>
              <a:pathLst>
                <a:path w="606" h="211" extrusionOk="0">
                  <a:moveTo>
                    <a:pt x="606" y="0"/>
                  </a:moveTo>
                  <a:lnTo>
                    <a:pt x="26" y="0"/>
                  </a:lnTo>
                  <a:cubicBezTo>
                    <a:pt x="0" y="161"/>
                    <a:pt x="219" y="210"/>
                    <a:pt x="606" y="18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19" name="Google Shape;35019;p16"/>
            <p:cNvSpPr/>
            <p:nvPr/>
          </p:nvSpPr>
          <p:spPr>
            <a:xfrm>
              <a:off x="168430" y="798026"/>
              <a:ext cx="23950" cy="5962"/>
            </a:xfrm>
            <a:custGeom>
              <a:avLst/>
              <a:gdLst/>
              <a:ahLst/>
              <a:cxnLst/>
              <a:rect l="l" t="t" r="r" b="b"/>
              <a:pathLst>
                <a:path w="671" h="198" extrusionOk="0">
                  <a:moveTo>
                    <a:pt x="580" y="6"/>
                  </a:moveTo>
                  <a:cubicBezTo>
                    <a:pt x="247" y="1"/>
                    <a:pt x="84" y="74"/>
                    <a:pt x="0" y="186"/>
                  </a:cubicBezTo>
                  <a:cubicBezTo>
                    <a:pt x="302" y="178"/>
                    <a:pt x="670" y="198"/>
                    <a:pt x="580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20" name="Google Shape;35020;p16"/>
            <p:cNvSpPr/>
            <p:nvPr/>
          </p:nvSpPr>
          <p:spPr>
            <a:xfrm>
              <a:off x="2725286" y="797394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7"/>
                  </a:moveTo>
                  <a:cubicBezTo>
                    <a:pt x="242" y="1"/>
                    <a:pt x="0" y="69"/>
                    <a:pt x="103" y="116"/>
                  </a:cubicBezTo>
                  <a:cubicBezTo>
                    <a:pt x="156" y="142"/>
                    <a:pt x="396" y="73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21" name="Google Shape;35021;p16"/>
            <p:cNvSpPr/>
            <p:nvPr/>
          </p:nvSpPr>
          <p:spPr>
            <a:xfrm>
              <a:off x="6944704" y="794654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99" y="118"/>
                  </a:moveTo>
                  <a:cubicBezTo>
                    <a:pt x="155" y="142"/>
                    <a:pt x="396" y="74"/>
                    <a:pt x="293" y="24"/>
                  </a:cubicBezTo>
                  <a:cubicBezTo>
                    <a:pt x="239" y="1"/>
                    <a:pt x="0" y="70"/>
                    <a:pt x="99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22" name="Google Shape;35022;p16"/>
            <p:cNvSpPr/>
            <p:nvPr/>
          </p:nvSpPr>
          <p:spPr>
            <a:xfrm>
              <a:off x="5251376" y="794684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6"/>
                  </a:moveTo>
                  <a:cubicBezTo>
                    <a:pt x="241" y="1"/>
                    <a:pt x="1" y="69"/>
                    <a:pt x="102" y="118"/>
                  </a:cubicBezTo>
                  <a:cubicBezTo>
                    <a:pt x="155" y="141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23" name="Google Shape;35023;p16"/>
            <p:cNvSpPr/>
            <p:nvPr/>
          </p:nvSpPr>
          <p:spPr>
            <a:xfrm>
              <a:off x="1882281" y="781768"/>
              <a:ext cx="39797" cy="13700"/>
            </a:xfrm>
            <a:custGeom>
              <a:avLst/>
              <a:gdLst/>
              <a:ahLst/>
              <a:cxnLst/>
              <a:rect l="l" t="t" r="r" b="b"/>
              <a:pathLst>
                <a:path w="1115" h="455" extrusionOk="0">
                  <a:moveTo>
                    <a:pt x="579" y="0"/>
                  </a:moveTo>
                  <a:cubicBezTo>
                    <a:pt x="405" y="161"/>
                    <a:pt x="112" y="265"/>
                    <a:pt x="1" y="455"/>
                  </a:cubicBezTo>
                  <a:cubicBezTo>
                    <a:pt x="388" y="448"/>
                    <a:pt x="1114" y="141"/>
                    <a:pt x="5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24" name="Google Shape;35024;p16"/>
            <p:cNvSpPr/>
            <p:nvPr/>
          </p:nvSpPr>
          <p:spPr>
            <a:xfrm>
              <a:off x="1720382" y="791945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101" y="117"/>
                  </a:moveTo>
                  <a:cubicBezTo>
                    <a:pt x="155" y="143"/>
                    <a:pt x="396" y="74"/>
                    <a:pt x="292" y="27"/>
                  </a:cubicBezTo>
                  <a:cubicBezTo>
                    <a:pt x="241" y="0"/>
                    <a:pt x="1" y="68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25" name="Google Shape;35025;p16"/>
            <p:cNvSpPr/>
            <p:nvPr/>
          </p:nvSpPr>
          <p:spPr>
            <a:xfrm>
              <a:off x="1142210" y="789205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102" y="116"/>
                  </a:moveTo>
                  <a:cubicBezTo>
                    <a:pt x="153" y="140"/>
                    <a:pt x="396" y="72"/>
                    <a:pt x="291" y="26"/>
                  </a:cubicBezTo>
                  <a:cubicBezTo>
                    <a:pt x="240" y="0"/>
                    <a:pt x="0" y="71"/>
                    <a:pt x="102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26" name="Google Shape;35026;p16"/>
            <p:cNvSpPr/>
            <p:nvPr/>
          </p:nvSpPr>
          <p:spPr>
            <a:xfrm>
              <a:off x="2787390" y="786495"/>
              <a:ext cx="13884" cy="4246"/>
            </a:xfrm>
            <a:custGeom>
              <a:avLst/>
              <a:gdLst/>
              <a:ahLst/>
              <a:cxnLst/>
              <a:rect l="l" t="t" r="r" b="b"/>
              <a:pathLst>
                <a:path w="389" h="141" extrusionOk="0">
                  <a:moveTo>
                    <a:pt x="98" y="116"/>
                  </a:moveTo>
                  <a:cubicBezTo>
                    <a:pt x="150" y="141"/>
                    <a:pt x="388" y="72"/>
                    <a:pt x="291" y="25"/>
                  </a:cubicBezTo>
                  <a:cubicBezTo>
                    <a:pt x="237" y="0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27" name="Google Shape;35027;p16"/>
            <p:cNvSpPr/>
            <p:nvPr/>
          </p:nvSpPr>
          <p:spPr>
            <a:xfrm>
              <a:off x="2921663" y="781768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28" name="Google Shape;35028;p16"/>
            <p:cNvSpPr/>
            <p:nvPr/>
          </p:nvSpPr>
          <p:spPr>
            <a:xfrm>
              <a:off x="6610914" y="778667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3"/>
                  </a:moveTo>
                  <a:cubicBezTo>
                    <a:pt x="195" y="52"/>
                    <a:pt x="39" y="0"/>
                    <a:pt x="3" y="103"/>
                  </a:cubicBezTo>
                  <a:cubicBezTo>
                    <a:pt x="1" y="154"/>
                    <a:pt x="160" y="207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29" name="Google Shape;35029;p16"/>
            <p:cNvSpPr/>
            <p:nvPr/>
          </p:nvSpPr>
          <p:spPr>
            <a:xfrm>
              <a:off x="4277596" y="778667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3"/>
                  </a:moveTo>
                  <a:cubicBezTo>
                    <a:pt x="193" y="52"/>
                    <a:pt x="39" y="0"/>
                    <a:pt x="1" y="103"/>
                  </a:cubicBezTo>
                  <a:cubicBezTo>
                    <a:pt x="1" y="154"/>
                    <a:pt x="156" y="207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30" name="Google Shape;35030;p16"/>
            <p:cNvSpPr/>
            <p:nvPr/>
          </p:nvSpPr>
          <p:spPr>
            <a:xfrm>
              <a:off x="591664" y="780985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38" y="0"/>
                    <a:pt x="0" y="69"/>
                    <a:pt x="99" y="116"/>
                  </a:cubicBezTo>
                  <a:cubicBezTo>
                    <a:pt x="152" y="143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31" name="Google Shape;35031;p16"/>
            <p:cNvSpPr/>
            <p:nvPr/>
          </p:nvSpPr>
          <p:spPr>
            <a:xfrm>
              <a:off x="5530380" y="773548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8" y="92"/>
                  </a:moveTo>
                  <a:cubicBezTo>
                    <a:pt x="385" y="92"/>
                    <a:pt x="349" y="19"/>
                    <a:pt x="193" y="1"/>
                  </a:cubicBezTo>
                  <a:cubicBezTo>
                    <a:pt x="193" y="92"/>
                    <a:pt x="35" y="110"/>
                    <a:pt x="0" y="182"/>
                  </a:cubicBezTo>
                  <a:cubicBezTo>
                    <a:pt x="193" y="182"/>
                    <a:pt x="230" y="255"/>
                    <a:pt x="386" y="273"/>
                  </a:cubicBezTo>
                  <a:cubicBezTo>
                    <a:pt x="385" y="182"/>
                    <a:pt x="540" y="166"/>
                    <a:pt x="578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32" name="Google Shape;35032;p16"/>
            <p:cNvSpPr/>
            <p:nvPr/>
          </p:nvSpPr>
          <p:spPr>
            <a:xfrm>
              <a:off x="4899633" y="773127"/>
              <a:ext cx="33480" cy="15868"/>
            </a:xfrm>
            <a:custGeom>
              <a:avLst/>
              <a:gdLst/>
              <a:ahLst/>
              <a:cxnLst/>
              <a:rect l="l" t="t" r="r" b="b"/>
              <a:pathLst>
                <a:path w="938" h="527" extrusionOk="0">
                  <a:moveTo>
                    <a:pt x="893" y="196"/>
                  </a:moveTo>
                  <a:cubicBezTo>
                    <a:pt x="938" y="141"/>
                    <a:pt x="601" y="0"/>
                    <a:pt x="509" y="15"/>
                  </a:cubicBezTo>
                  <a:cubicBezTo>
                    <a:pt x="0" y="89"/>
                    <a:pt x="632" y="526"/>
                    <a:pt x="893" y="1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33" name="Google Shape;35033;p16"/>
            <p:cNvSpPr/>
            <p:nvPr/>
          </p:nvSpPr>
          <p:spPr>
            <a:xfrm>
              <a:off x="471275" y="764787"/>
              <a:ext cx="40333" cy="14664"/>
            </a:xfrm>
            <a:custGeom>
              <a:avLst/>
              <a:gdLst/>
              <a:ahLst/>
              <a:cxnLst/>
              <a:rect l="l" t="t" r="r" b="b"/>
              <a:pathLst>
                <a:path w="1130" h="487" extrusionOk="0">
                  <a:moveTo>
                    <a:pt x="770" y="383"/>
                  </a:moveTo>
                  <a:cubicBezTo>
                    <a:pt x="1129" y="80"/>
                    <a:pt x="78" y="0"/>
                    <a:pt x="0" y="200"/>
                  </a:cubicBezTo>
                  <a:cubicBezTo>
                    <a:pt x="302" y="239"/>
                    <a:pt x="165" y="486"/>
                    <a:pt x="770" y="3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34" name="Google Shape;35034;p16"/>
            <p:cNvSpPr/>
            <p:nvPr/>
          </p:nvSpPr>
          <p:spPr>
            <a:xfrm>
              <a:off x="877448" y="754399"/>
              <a:ext cx="50398" cy="17494"/>
            </a:xfrm>
            <a:custGeom>
              <a:avLst/>
              <a:gdLst/>
              <a:ahLst/>
              <a:cxnLst/>
              <a:rect l="l" t="t" r="r" b="b"/>
              <a:pathLst>
                <a:path w="1412" h="581" extrusionOk="0">
                  <a:moveTo>
                    <a:pt x="1157" y="545"/>
                  </a:moveTo>
                  <a:cubicBezTo>
                    <a:pt x="1318" y="441"/>
                    <a:pt x="1411" y="302"/>
                    <a:pt x="1348" y="92"/>
                  </a:cubicBezTo>
                  <a:cubicBezTo>
                    <a:pt x="721" y="146"/>
                    <a:pt x="450" y="32"/>
                    <a:pt x="0" y="1"/>
                  </a:cubicBezTo>
                  <a:cubicBezTo>
                    <a:pt x="226" y="255"/>
                    <a:pt x="311" y="580"/>
                    <a:pt x="1157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35" name="Google Shape;35035;p16"/>
            <p:cNvSpPr/>
            <p:nvPr/>
          </p:nvSpPr>
          <p:spPr>
            <a:xfrm>
              <a:off x="1244325" y="751689"/>
              <a:ext cx="72027" cy="13941"/>
            </a:xfrm>
            <a:custGeom>
              <a:avLst/>
              <a:gdLst/>
              <a:ahLst/>
              <a:cxnLst/>
              <a:rect l="l" t="t" r="r" b="b"/>
              <a:pathLst>
                <a:path w="2018" h="463" extrusionOk="0">
                  <a:moveTo>
                    <a:pt x="713" y="455"/>
                  </a:moveTo>
                  <a:cubicBezTo>
                    <a:pt x="657" y="125"/>
                    <a:pt x="2017" y="463"/>
                    <a:pt x="1677" y="1"/>
                  </a:cubicBezTo>
                  <a:cubicBezTo>
                    <a:pt x="1136" y="49"/>
                    <a:pt x="675" y="134"/>
                    <a:pt x="132" y="182"/>
                  </a:cubicBezTo>
                  <a:cubicBezTo>
                    <a:pt x="1" y="426"/>
                    <a:pt x="532" y="357"/>
                    <a:pt x="713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36" name="Google Shape;35036;p16"/>
            <p:cNvSpPr/>
            <p:nvPr/>
          </p:nvSpPr>
          <p:spPr>
            <a:xfrm>
              <a:off x="6745044" y="759126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7"/>
                  </a:moveTo>
                  <a:cubicBezTo>
                    <a:pt x="155" y="140"/>
                    <a:pt x="392" y="72"/>
                    <a:pt x="292" y="27"/>
                  </a:cubicBezTo>
                  <a:cubicBezTo>
                    <a:pt x="242" y="1"/>
                    <a:pt x="1" y="71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37" name="Google Shape;35037;p16"/>
            <p:cNvSpPr/>
            <p:nvPr/>
          </p:nvSpPr>
          <p:spPr>
            <a:xfrm>
              <a:off x="6665987" y="754399"/>
              <a:ext cx="13884" cy="5540"/>
            </a:xfrm>
            <a:custGeom>
              <a:avLst/>
              <a:gdLst/>
              <a:ahLst/>
              <a:cxnLst/>
              <a:rect l="l" t="t" r="r" b="b"/>
              <a:pathLst>
                <a:path w="389" h="184" extrusionOk="0">
                  <a:moveTo>
                    <a:pt x="1" y="184"/>
                  </a:moveTo>
                  <a:lnTo>
                    <a:pt x="388" y="184"/>
                  </a:lnTo>
                  <a:lnTo>
                    <a:pt x="388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38" name="Google Shape;35038;p16"/>
            <p:cNvSpPr/>
            <p:nvPr/>
          </p:nvSpPr>
          <p:spPr>
            <a:xfrm>
              <a:off x="5289353" y="753857"/>
              <a:ext cx="13813" cy="6745"/>
            </a:xfrm>
            <a:custGeom>
              <a:avLst/>
              <a:gdLst/>
              <a:ahLst/>
              <a:cxnLst/>
              <a:rect l="l" t="t" r="r" b="b"/>
              <a:pathLst>
                <a:path w="387" h="224" extrusionOk="0">
                  <a:moveTo>
                    <a:pt x="387" y="110"/>
                  </a:moveTo>
                  <a:cubicBezTo>
                    <a:pt x="346" y="1"/>
                    <a:pt x="174" y="54"/>
                    <a:pt x="1" y="110"/>
                  </a:cubicBezTo>
                  <a:cubicBezTo>
                    <a:pt x="6" y="202"/>
                    <a:pt x="341" y="224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39" name="Google Shape;35039;p16"/>
            <p:cNvSpPr/>
            <p:nvPr/>
          </p:nvSpPr>
          <p:spPr>
            <a:xfrm>
              <a:off x="8061217" y="743470"/>
              <a:ext cx="44687" cy="16470"/>
            </a:xfrm>
            <a:custGeom>
              <a:avLst/>
              <a:gdLst/>
              <a:ahLst/>
              <a:cxnLst/>
              <a:rect l="l" t="t" r="r" b="b"/>
              <a:pathLst>
                <a:path w="1252" h="547" extrusionOk="0">
                  <a:moveTo>
                    <a:pt x="638" y="1"/>
                  </a:moveTo>
                  <a:cubicBezTo>
                    <a:pt x="615" y="173"/>
                    <a:pt x="1" y="65"/>
                    <a:pt x="59" y="274"/>
                  </a:cubicBezTo>
                  <a:cubicBezTo>
                    <a:pt x="396" y="547"/>
                    <a:pt x="1251" y="143"/>
                    <a:pt x="6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40" name="Google Shape;35040;p16"/>
            <p:cNvSpPr/>
            <p:nvPr/>
          </p:nvSpPr>
          <p:spPr>
            <a:xfrm>
              <a:off x="6738263" y="750907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89" y="27"/>
                  </a:moveTo>
                  <a:cubicBezTo>
                    <a:pt x="238" y="1"/>
                    <a:pt x="0" y="70"/>
                    <a:pt x="99" y="117"/>
                  </a:cubicBezTo>
                  <a:cubicBezTo>
                    <a:pt x="150" y="143"/>
                    <a:pt x="390" y="74"/>
                    <a:pt x="289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41" name="Google Shape;35041;p16"/>
            <p:cNvSpPr/>
            <p:nvPr/>
          </p:nvSpPr>
          <p:spPr>
            <a:xfrm>
              <a:off x="9130223" y="746240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42" name="Google Shape;35042;p16"/>
            <p:cNvSpPr/>
            <p:nvPr/>
          </p:nvSpPr>
          <p:spPr>
            <a:xfrm>
              <a:off x="5896614" y="736364"/>
              <a:ext cx="22165" cy="16199"/>
            </a:xfrm>
            <a:custGeom>
              <a:avLst/>
              <a:gdLst/>
              <a:ahLst/>
              <a:cxnLst/>
              <a:rect l="l" t="t" r="r" b="b"/>
              <a:pathLst>
                <a:path w="621" h="538" extrusionOk="0">
                  <a:moveTo>
                    <a:pt x="345" y="510"/>
                  </a:moveTo>
                  <a:cubicBezTo>
                    <a:pt x="404" y="387"/>
                    <a:pt x="620" y="335"/>
                    <a:pt x="537" y="146"/>
                  </a:cubicBezTo>
                  <a:cubicBezTo>
                    <a:pt x="0" y="1"/>
                    <a:pt x="4" y="537"/>
                    <a:pt x="345" y="5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43" name="Google Shape;35043;p16"/>
            <p:cNvSpPr/>
            <p:nvPr/>
          </p:nvSpPr>
          <p:spPr>
            <a:xfrm>
              <a:off x="5464814" y="745457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3" y="26"/>
                  </a:moveTo>
                  <a:cubicBezTo>
                    <a:pt x="239" y="0"/>
                    <a:pt x="0" y="71"/>
                    <a:pt x="101" y="116"/>
                  </a:cubicBezTo>
                  <a:cubicBezTo>
                    <a:pt x="151" y="143"/>
                    <a:pt x="396" y="72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44" name="Google Shape;35044;p16"/>
            <p:cNvSpPr/>
            <p:nvPr/>
          </p:nvSpPr>
          <p:spPr>
            <a:xfrm>
              <a:off x="2591620" y="736334"/>
              <a:ext cx="47792" cy="17464"/>
            </a:xfrm>
            <a:custGeom>
              <a:avLst/>
              <a:gdLst/>
              <a:ahLst/>
              <a:cxnLst/>
              <a:rect l="l" t="t" r="r" b="b"/>
              <a:pathLst>
                <a:path w="1339" h="580" extrusionOk="0">
                  <a:moveTo>
                    <a:pt x="182" y="329"/>
                  </a:moveTo>
                  <a:cubicBezTo>
                    <a:pt x="479" y="580"/>
                    <a:pt x="1315" y="325"/>
                    <a:pt x="1338" y="147"/>
                  </a:cubicBezTo>
                  <a:cubicBezTo>
                    <a:pt x="943" y="203"/>
                    <a:pt x="0" y="0"/>
                    <a:pt x="182" y="3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45" name="Google Shape;35045;p16"/>
            <p:cNvSpPr/>
            <p:nvPr/>
          </p:nvSpPr>
          <p:spPr>
            <a:xfrm>
              <a:off x="1494988" y="731306"/>
              <a:ext cx="26484" cy="12195"/>
            </a:xfrm>
            <a:custGeom>
              <a:avLst/>
              <a:gdLst/>
              <a:ahLst/>
              <a:cxnLst/>
              <a:rect l="l" t="t" r="r" b="b"/>
              <a:pathLst>
                <a:path w="742" h="405" extrusionOk="0">
                  <a:moveTo>
                    <a:pt x="438" y="405"/>
                  </a:moveTo>
                  <a:cubicBezTo>
                    <a:pt x="742" y="269"/>
                    <a:pt x="652" y="0"/>
                    <a:pt x="53" y="41"/>
                  </a:cubicBezTo>
                  <a:cubicBezTo>
                    <a:pt x="0" y="248"/>
                    <a:pt x="100" y="383"/>
                    <a:pt x="438" y="4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46" name="Google Shape;35046;p16"/>
            <p:cNvSpPr/>
            <p:nvPr/>
          </p:nvSpPr>
          <p:spPr>
            <a:xfrm>
              <a:off x="8940771" y="737267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4"/>
                  </a:moveTo>
                  <a:cubicBezTo>
                    <a:pt x="154" y="140"/>
                    <a:pt x="394" y="73"/>
                    <a:pt x="295" y="24"/>
                  </a:cubicBezTo>
                  <a:cubicBezTo>
                    <a:pt x="242" y="1"/>
                    <a:pt x="1" y="69"/>
                    <a:pt x="100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47" name="Google Shape;35047;p16"/>
            <p:cNvSpPr/>
            <p:nvPr/>
          </p:nvSpPr>
          <p:spPr>
            <a:xfrm>
              <a:off x="8995808" y="73455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5"/>
                  </a:moveTo>
                  <a:cubicBezTo>
                    <a:pt x="239" y="1"/>
                    <a:pt x="1" y="69"/>
                    <a:pt x="100" y="117"/>
                  </a:cubicBezTo>
                  <a:cubicBezTo>
                    <a:pt x="155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48" name="Google Shape;35048;p16"/>
            <p:cNvSpPr/>
            <p:nvPr/>
          </p:nvSpPr>
          <p:spPr>
            <a:xfrm>
              <a:off x="6961944" y="724923"/>
              <a:ext cx="26591" cy="15266"/>
            </a:xfrm>
            <a:custGeom>
              <a:avLst/>
              <a:gdLst/>
              <a:ahLst/>
              <a:cxnLst/>
              <a:rect l="l" t="t" r="r" b="b"/>
              <a:pathLst>
                <a:path w="745" h="507" extrusionOk="0">
                  <a:moveTo>
                    <a:pt x="0" y="434"/>
                  </a:moveTo>
                  <a:cubicBezTo>
                    <a:pt x="744" y="506"/>
                    <a:pt x="744" y="1"/>
                    <a:pt x="0" y="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49" name="Google Shape;35049;p16"/>
            <p:cNvSpPr/>
            <p:nvPr/>
          </p:nvSpPr>
          <p:spPr>
            <a:xfrm>
              <a:off x="2673854" y="731848"/>
              <a:ext cx="13706" cy="7467"/>
            </a:xfrm>
            <a:custGeom>
              <a:avLst/>
              <a:gdLst/>
              <a:ahLst/>
              <a:cxnLst/>
              <a:rect l="l" t="t" r="r" b="b"/>
              <a:pathLst>
                <a:path w="384" h="248" extrusionOk="0">
                  <a:moveTo>
                    <a:pt x="384" y="115"/>
                  </a:moveTo>
                  <a:cubicBezTo>
                    <a:pt x="383" y="24"/>
                    <a:pt x="47" y="1"/>
                    <a:pt x="0" y="115"/>
                  </a:cubicBezTo>
                  <a:cubicBezTo>
                    <a:pt x="216" y="105"/>
                    <a:pt x="299" y="247"/>
                    <a:pt x="384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50" name="Google Shape;35050;p16"/>
            <p:cNvSpPr/>
            <p:nvPr/>
          </p:nvSpPr>
          <p:spPr>
            <a:xfrm>
              <a:off x="920207" y="716131"/>
              <a:ext cx="41725" cy="18819"/>
            </a:xfrm>
            <a:custGeom>
              <a:avLst/>
              <a:gdLst/>
              <a:ahLst/>
              <a:cxnLst/>
              <a:rect l="l" t="t" r="r" b="b"/>
              <a:pathLst>
                <a:path w="1169" h="625" extrusionOk="0">
                  <a:moveTo>
                    <a:pt x="727" y="546"/>
                  </a:moveTo>
                  <a:cubicBezTo>
                    <a:pt x="1169" y="340"/>
                    <a:pt x="598" y="145"/>
                    <a:pt x="342" y="0"/>
                  </a:cubicBezTo>
                  <a:cubicBezTo>
                    <a:pt x="46" y="138"/>
                    <a:pt x="0" y="624"/>
                    <a:pt x="727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51" name="Google Shape;35051;p16"/>
            <p:cNvSpPr/>
            <p:nvPr/>
          </p:nvSpPr>
          <p:spPr>
            <a:xfrm>
              <a:off x="6187502" y="723568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6"/>
                  </a:moveTo>
                  <a:cubicBezTo>
                    <a:pt x="240" y="0"/>
                    <a:pt x="1" y="68"/>
                    <a:pt x="101" y="116"/>
                  </a:cubicBezTo>
                  <a:cubicBezTo>
                    <a:pt x="152" y="142"/>
                    <a:pt x="394" y="72"/>
                    <a:pt x="296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52" name="Google Shape;35052;p16"/>
            <p:cNvSpPr/>
            <p:nvPr/>
          </p:nvSpPr>
          <p:spPr>
            <a:xfrm>
              <a:off x="6107624" y="721581"/>
              <a:ext cx="21594" cy="6474"/>
            </a:xfrm>
            <a:custGeom>
              <a:avLst/>
              <a:gdLst/>
              <a:ahLst/>
              <a:cxnLst/>
              <a:rect l="l" t="t" r="r" b="b"/>
              <a:pathLst>
                <a:path w="605" h="215" extrusionOk="0">
                  <a:moveTo>
                    <a:pt x="605" y="182"/>
                  </a:moveTo>
                  <a:lnTo>
                    <a:pt x="605" y="1"/>
                  </a:lnTo>
                  <a:lnTo>
                    <a:pt x="28" y="1"/>
                  </a:lnTo>
                  <a:cubicBezTo>
                    <a:pt x="0" y="164"/>
                    <a:pt x="217" y="215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53" name="Google Shape;35053;p16"/>
            <p:cNvSpPr/>
            <p:nvPr/>
          </p:nvSpPr>
          <p:spPr>
            <a:xfrm>
              <a:off x="1442165" y="711856"/>
              <a:ext cx="20273" cy="13580"/>
            </a:xfrm>
            <a:custGeom>
              <a:avLst/>
              <a:gdLst/>
              <a:ahLst/>
              <a:cxnLst/>
              <a:rect l="l" t="t" r="r" b="b"/>
              <a:pathLst>
                <a:path w="568" h="451" extrusionOk="0">
                  <a:moveTo>
                    <a:pt x="375" y="415"/>
                  </a:moveTo>
                  <a:cubicBezTo>
                    <a:pt x="386" y="359"/>
                    <a:pt x="402" y="306"/>
                    <a:pt x="568" y="324"/>
                  </a:cubicBezTo>
                  <a:lnTo>
                    <a:pt x="568" y="142"/>
                  </a:lnTo>
                  <a:cubicBezTo>
                    <a:pt x="94" y="0"/>
                    <a:pt x="0" y="451"/>
                    <a:pt x="375" y="4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54" name="Google Shape;35054;p16"/>
            <p:cNvSpPr/>
            <p:nvPr/>
          </p:nvSpPr>
          <p:spPr>
            <a:xfrm>
              <a:off x="5299596" y="71814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1" y="0"/>
                    <a:pt x="1" y="69"/>
                    <a:pt x="100" y="116"/>
                  </a:cubicBezTo>
                  <a:cubicBezTo>
                    <a:pt x="156" y="141"/>
                    <a:pt x="394" y="71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55" name="Google Shape;35055;p16"/>
            <p:cNvSpPr/>
            <p:nvPr/>
          </p:nvSpPr>
          <p:spPr>
            <a:xfrm>
              <a:off x="138877" y="713331"/>
              <a:ext cx="22629" cy="8280"/>
            </a:xfrm>
            <a:custGeom>
              <a:avLst/>
              <a:gdLst/>
              <a:ahLst/>
              <a:cxnLst/>
              <a:rect l="l" t="t" r="r" b="b"/>
              <a:pathLst>
                <a:path w="634" h="275" extrusionOk="0">
                  <a:moveTo>
                    <a:pt x="634" y="275"/>
                  </a:moveTo>
                  <a:lnTo>
                    <a:pt x="634" y="1"/>
                  </a:lnTo>
                  <a:lnTo>
                    <a:pt x="248" y="1"/>
                  </a:lnTo>
                  <a:cubicBezTo>
                    <a:pt x="240" y="118"/>
                    <a:pt x="1" y="127"/>
                    <a:pt x="57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56" name="Google Shape;35056;p16"/>
            <p:cNvSpPr/>
            <p:nvPr/>
          </p:nvSpPr>
          <p:spPr>
            <a:xfrm>
              <a:off x="8483130" y="713030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4" y="103"/>
                  </a:moveTo>
                  <a:cubicBezTo>
                    <a:pt x="195" y="53"/>
                    <a:pt x="39" y="0"/>
                    <a:pt x="1" y="103"/>
                  </a:cubicBezTo>
                  <a:cubicBezTo>
                    <a:pt x="1" y="154"/>
                    <a:pt x="157" y="207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57" name="Google Shape;35057;p16"/>
            <p:cNvSpPr/>
            <p:nvPr/>
          </p:nvSpPr>
          <p:spPr>
            <a:xfrm>
              <a:off x="5337537" y="708002"/>
              <a:ext cx="22665" cy="13670"/>
            </a:xfrm>
            <a:custGeom>
              <a:avLst/>
              <a:gdLst/>
              <a:ahLst/>
              <a:cxnLst/>
              <a:rect l="l" t="t" r="r" b="b"/>
              <a:pathLst>
                <a:path w="635" h="454" extrusionOk="0">
                  <a:moveTo>
                    <a:pt x="581" y="362"/>
                  </a:moveTo>
                  <a:cubicBezTo>
                    <a:pt x="635" y="154"/>
                    <a:pt x="535" y="21"/>
                    <a:pt x="196" y="0"/>
                  </a:cubicBezTo>
                  <a:cubicBezTo>
                    <a:pt x="240" y="160"/>
                    <a:pt x="0" y="453"/>
                    <a:pt x="581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58" name="Google Shape;35058;p16"/>
            <p:cNvSpPr/>
            <p:nvPr/>
          </p:nvSpPr>
          <p:spPr>
            <a:xfrm>
              <a:off x="4020400" y="697042"/>
              <a:ext cx="57322" cy="21860"/>
            </a:xfrm>
            <a:custGeom>
              <a:avLst/>
              <a:gdLst/>
              <a:ahLst/>
              <a:cxnLst/>
              <a:rect l="l" t="t" r="r" b="b"/>
              <a:pathLst>
                <a:path w="1606" h="726" extrusionOk="0">
                  <a:moveTo>
                    <a:pt x="1035" y="726"/>
                  </a:moveTo>
                  <a:cubicBezTo>
                    <a:pt x="1606" y="368"/>
                    <a:pt x="631" y="111"/>
                    <a:pt x="72" y="0"/>
                  </a:cubicBezTo>
                  <a:cubicBezTo>
                    <a:pt x="0" y="427"/>
                    <a:pt x="418" y="623"/>
                    <a:pt x="1035" y="7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59" name="Google Shape;35059;p16"/>
            <p:cNvSpPr/>
            <p:nvPr/>
          </p:nvSpPr>
          <p:spPr>
            <a:xfrm>
              <a:off x="8507222" y="709959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4"/>
                  </a:moveTo>
                  <a:cubicBezTo>
                    <a:pt x="153" y="140"/>
                    <a:pt x="392" y="70"/>
                    <a:pt x="292" y="24"/>
                  </a:cubicBezTo>
                  <a:cubicBezTo>
                    <a:pt x="237" y="1"/>
                    <a:pt x="1" y="67"/>
                    <a:pt x="100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60" name="Google Shape;35060;p16"/>
            <p:cNvSpPr/>
            <p:nvPr/>
          </p:nvSpPr>
          <p:spPr>
            <a:xfrm>
              <a:off x="632888" y="709959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4"/>
                  </a:moveTo>
                  <a:cubicBezTo>
                    <a:pt x="154" y="140"/>
                    <a:pt x="395" y="70"/>
                    <a:pt x="295" y="24"/>
                  </a:cubicBezTo>
                  <a:cubicBezTo>
                    <a:pt x="242" y="1"/>
                    <a:pt x="0" y="67"/>
                    <a:pt x="101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61" name="Google Shape;35061;p16"/>
            <p:cNvSpPr/>
            <p:nvPr/>
          </p:nvSpPr>
          <p:spPr>
            <a:xfrm>
              <a:off x="5251376" y="70712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7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3"/>
                    <a:pt x="395" y="75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62" name="Google Shape;35062;p16"/>
            <p:cNvSpPr/>
            <p:nvPr/>
          </p:nvSpPr>
          <p:spPr>
            <a:xfrm>
              <a:off x="1710139" y="698548"/>
              <a:ext cx="34943" cy="15266"/>
            </a:xfrm>
            <a:custGeom>
              <a:avLst/>
              <a:gdLst/>
              <a:ahLst/>
              <a:cxnLst/>
              <a:rect l="l" t="t" r="r" b="b"/>
              <a:pathLst>
                <a:path w="979" h="507" extrusionOk="0">
                  <a:moveTo>
                    <a:pt x="774" y="403"/>
                  </a:moveTo>
                  <a:cubicBezTo>
                    <a:pt x="978" y="173"/>
                    <a:pt x="123" y="1"/>
                    <a:pt x="0" y="220"/>
                  </a:cubicBezTo>
                  <a:cubicBezTo>
                    <a:pt x="306" y="259"/>
                    <a:pt x="167" y="506"/>
                    <a:pt x="774" y="4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63" name="Google Shape;35063;p16"/>
            <p:cNvSpPr/>
            <p:nvPr/>
          </p:nvSpPr>
          <p:spPr>
            <a:xfrm>
              <a:off x="378441" y="704841"/>
              <a:ext cx="23950" cy="5871"/>
            </a:xfrm>
            <a:custGeom>
              <a:avLst/>
              <a:gdLst/>
              <a:ahLst/>
              <a:cxnLst/>
              <a:rect l="l" t="t" r="r" b="b"/>
              <a:pathLst>
                <a:path w="671" h="195" extrusionOk="0">
                  <a:moveTo>
                    <a:pt x="479" y="194"/>
                  </a:moveTo>
                  <a:cubicBezTo>
                    <a:pt x="479" y="103"/>
                    <a:pt x="634" y="87"/>
                    <a:pt x="671" y="11"/>
                  </a:cubicBezTo>
                  <a:cubicBezTo>
                    <a:pt x="368" y="22"/>
                    <a:pt x="1" y="1"/>
                    <a:pt x="92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64" name="Google Shape;35064;p16"/>
            <p:cNvSpPr/>
            <p:nvPr/>
          </p:nvSpPr>
          <p:spPr>
            <a:xfrm>
              <a:off x="2618818" y="705172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1" y="92"/>
                  </a:moveTo>
                  <a:cubicBezTo>
                    <a:pt x="148" y="71"/>
                    <a:pt x="378" y="89"/>
                    <a:pt x="386" y="0"/>
                  </a:cubicBezTo>
                  <a:cubicBezTo>
                    <a:pt x="237" y="22"/>
                    <a:pt x="3" y="4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65" name="Google Shape;35065;p16"/>
            <p:cNvSpPr/>
            <p:nvPr/>
          </p:nvSpPr>
          <p:spPr>
            <a:xfrm>
              <a:off x="1988821" y="704449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5" y="24"/>
                  </a:moveTo>
                  <a:cubicBezTo>
                    <a:pt x="240" y="1"/>
                    <a:pt x="1" y="69"/>
                    <a:pt x="101" y="116"/>
                  </a:cubicBezTo>
                  <a:cubicBezTo>
                    <a:pt x="154" y="142"/>
                    <a:pt x="395" y="73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66" name="Google Shape;35066;p16"/>
            <p:cNvSpPr/>
            <p:nvPr/>
          </p:nvSpPr>
          <p:spPr>
            <a:xfrm>
              <a:off x="7068591" y="693490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7"/>
                  </a:moveTo>
                  <a:cubicBezTo>
                    <a:pt x="153" y="143"/>
                    <a:pt x="392" y="72"/>
                    <a:pt x="294" y="25"/>
                  </a:cubicBezTo>
                  <a:cubicBezTo>
                    <a:pt x="242" y="1"/>
                    <a:pt x="0" y="71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67" name="Google Shape;35067;p16"/>
            <p:cNvSpPr/>
            <p:nvPr/>
          </p:nvSpPr>
          <p:spPr>
            <a:xfrm>
              <a:off x="5557791" y="686053"/>
              <a:ext cx="33729" cy="17343"/>
            </a:xfrm>
            <a:custGeom>
              <a:avLst/>
              <a:gdLst/>
              <a:ahLst/>
              <a:cxnLst/>
              <a:rect l="l" t="t" r="r" b="b"/>
              <a:pathLst>
                <a:path w="945" h="576" extrusionOk="0">
                  <a:moveTo>
                    <a:pt x="1" y="91"/>
                  </a:moveTo>
                  <a:lnTo>
                    <a:pt x="1" y="272"/>
                  </a:lnTo>
                  <a:cubicBezTo>
                    <a:pt x="359" y="575"/>
                    <a:pt x="945" y="1"/>
                    <a:pt x="1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68" name="Google Shape;35068;p16"/>
            <p:cNvSpPr/>
            <p:nvPr/>
          </p:nvSpPr>
          <p:spPr>
            <a:xfrm>
              <a:off x="4508058" y="693520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5" y="26"/>
                  </a:moveTo>
                  <a:cubicBezTo>
                    <a:pt x="242" y="1"/>
                    <a:pt x="0" y="70"/>
                    <a:pt x="99" y="117"/>
                  </a:cubicBezTo>
                  <a:cubicBezTo>
                    <a:pt x="155" y="142"/>
                    <a:pt x="396" y="71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69" name="Google Shape;35069;p16"/>
            <p:cNvSpPr/>
            <p:nvPr/>
          </p:nvSpPr>
          <p:spPr>
            <a:xfrm>
              <a:off x="2549040" y="688763"/>
              <a:ext cx="21630" cy="9515"/>
            </a:xfrm>
            <a:custGeom>
              <a:avLst/>
              <a:gdLst/>
              <a:ahLst/>
              <a:cxnLst/>
              <a:rect l="l" t="t" r="r" b="b"/>
              <a:pathLst>
                <a:path w="606" h="316" extrusionOk="0">
                  <a:moveTo>
                    <a:pt x="413" y="274"/>
                  </a:moveTo>
                  <a:cubicBezTo>
                    <a:pt x="406" y="147"/>
                    <a:pt x="504" y="74"/>
                    <a:pt x="606" y="1"/>
                  </a:cubicBezTo>
                  <a:lnTo>
                    <a:pt x="28" y="1"/>
                  </a:lnTo>
                  <a:cubicBezTo>
                    <a:pt x="42" y="145"/>
                    <a:pt x="0" y="316"/>
                    <a:pt x="413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70" name="Google Shape;35070;p16"/>
            <p:cNvSpPr/>
            <p:nvPr/>
          </p:nvSpPr>
          <p:spPr>
            <a:xfrm>
              <a:off x="5299596" y="69078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1" y="1"/>
                    <a:pt x="1" y="70"/>
                    <a:pt x="100" y="117"/>
                  </a:cubicBezTo>
                  <a:cubicBezTo>
                    <a:pt x="156" y="142"/>
                    <a:pt x="394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71" name="Google Shape;35071;p16"/>
            <p:cNvSpPr/>
            <p:nvPr/>
          </p:nvSpPr>
          <p:spPr>
            <a:xfrm>
              <a:off x="3128140" y="688070"/>
              <a:ext cx="13813" cy="7467"/>
            </a:xfrm>
            <a:custGeom>
              <a:avLst/>
              <a:gdLst/>
              <a:ahLst/>
              <a:cxnLst/>
              <a:rect l="l" t="t" r="r" b="b"/>
              <a:pathLst>
                <a:path w="387" h="248" extrusionOk="0">
                  <a:moveTo>
                    <a:pt x="387" y="115"/>
                  </a:moveTo>
                  <a:cubicBezTo>
                    <a:pt x="384" y="24"/>
                    <a:pt x="48" y="0"/>
                    <a:pt x="1" y="115"/>
                  </a:cubicBezTo>
                  <a:cubicBezTo>
                    <a:pt x="215" y="105"/>
                    <a:pt x="302" y="247"/>
                    <a:pt x="387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72" name="Google Shape;35072;p16"/>
            <p:cNvSpPr/>
            <p:nvPr/>
          </p:nvSpPr>
          <p:spPr>
            <a:xfrm>
              <a:off x="3045585" y="688823"/>
              <a:ext cx="13742" cy="5480"/>
            </a:xfrm>
            <a:custGeom>
              <a:avLst/>
              <a:gdLst/>
              <a:ahLst/>
              <a:cxnLst/>
              <a:rect l="l" t="t" r="r" b="b"/>
              <a:pathLst>
                <a:path w="385" h="182" extrusionOk="0">
                  <a:moveTo>
                    <a:pt x="1" y="182"/>
                  </a:moveTo>
                  <a:lnTo>
                    <a:pt x="384" y="182"/>
                  </a:lnTo>
                  <a:lnTo>
                    <a:pt x="384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73" name="Google Shape;35073;p16"/>
            <p:cNvSpPr/>
            <p:nvPr/>
          </p:nvSpPr>
          <p:spPr>
            <a:xfrm>
              <a:off x="2576237" y="686053"/>
              <a:ext cx="21880" cy="8732"/>
            </a:xfrm>
            <a:custGeom>
              <a:avLst/>
              <a:gdLst/>
              <a:ahLst/>
              <a:cxnLst/>
              <a:rect l="l" t="t" r="r" b="b"/>
              <a:pathLst>
                <a:path w="613" h="290" extrusionOk="0">
                  <a:moveTo>
                    <a:pt x="613" y="274"/>
                  </a:moveTo>
                  <a:lnTo>
                    <a:pt x="613" y="1"/>
                  </a:lnTo>
                  <a:lnTo>
                    <a:pt x="36" y="1"/>
                  </a:lnTo>
                  <a:cubicBezTo>
                    <a:pt x="1" y="198"/>
                    <a:pt x="194" y="289"/>
                    <a:pt x="613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74" name="Google Shape;35074;p16"/>
            <p:cNvSpPr/>
            <p:nvPr/>
          </p:nvSpPr>
          <p:spPr>
            <a:xfrm>
              <a:off x="1957983" y="685661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4"/>
                  </a:moveTo>
                  <a:cubicBezTo>
                    <a:pt x="195" y="53"/>
                    <a:pt x="39" y="1"/>
                    <a:pt x="3" y="104"/>
                  </a:cubicBezTo>
                  <a:cubicBezTo>
                    <a:pt x="1" y="155"/>
                    <a:pt x="156" y="208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75" name="Google Shape;35075;p16"/>
            <p:cNvSpPr/>
            <p:nvPr/>
          </p:nvSpPr>
          <p:spPr>
            <a:xfrm>
              <a:off x="8868638" y="683313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0" y="182"/>
                  </a:moveTo>
                  <a:lnTo>
                    <a:pt x="386" y="182"/>
                  </a:lnTo>
                  <a:lnTo>
                    <a:pt x="38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76" name="Google Shape;35076;p16"/>
            <p:cNvSpPr/>
            <p:nvPr/>
          </p:nvSpPr>
          <p:spPr>
            <a:xfrm>
              <a:off x="5664402" y="679881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4" y="24"/>
                  </a:moveTo>
                  <a:cubicBezTo>
                    <a:pt x="239" y="1"/>
                    <a:pt x="0" y="69"/>
                    <a:pt x="102" y="116"/>
                  </a:cubicBezTo>
                  <a:cubicBezTo>
                    <a:pt x="155" y="139"/>
                    <a:pt x="393" y="73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77" name="Google Shape;35077;p16"/>
            <p:cNvSpPr/>
            <p:nvPr/>
          </p:nvSpPr>
          <p:spPr>
            <a:xfrm>
              <a:off x="2563674" y="675093"/>
              <a:ext cx="20702" cy="8250"/>
            </a:xfrm>
            <a:custGeom>
              <a:avLst/>
              <a:gdLst/>
              <a:ahLst/>
              <a:cxnLst/>
              <a:rect l="l" t="t" r="r" b="b"/>
              <a:pathLst>
                <a:path w="580" h="274" extrusionOk="0">
                  <a:moveTo>
                    <a:pt x="388" y="274"/>
                  </a:moveTo>
                  <a:cubicBezTo>
                    <a:pt x="388" y="182"/>
                    <a:pt x="544" y="168"/>
                    <a:pt x="580" y="91"/>
                  </a:cubicBezTo>
                  <a:cubicBezTo>
                    <a:pt x="388" y="91"/>
                    <a:pt x="350" y="18"/>
                    <a:pt x="195" y="1"/>
                  </a:cubicBezTo>
                  <a:cubicBezTo>
                    <a:pt x="195" y="92"/>
                    <a:pt x="38" y="109"/>
                    <a:pt x="0" y="183"/>
                  </a:cubicBezTo>
                  <a:cubicBezTo>
                    <a:pt x="196" y="183"/>
                    <a:pt x="232" y="258"/>
                    <a:pt x="388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78" name="Google Shape;35078;p16"/>
            <p:cNvSpPr/>
            <p:nvPr/>
          </p:nvSpPr>
          <p:spPr>
            <a:xfrm>
              <a:off x="1861579" y="668379"/>
              <a:ext cx="28982" cy="16982"/>
            </a:xfrm>
            <a:custGeom>
              <a:avLst/>
              <a:gdLst/>
              <a:ahLst/>
              <a:cxnLst/>
              <a:rect l="l" t="t" r="r" b="b"/>
              <a:pathLst>
                <a:path w="812" h="564" extrusionOk="0">
                  <a:moveTo>
                    <a:pt x="772" y="497"/>
                  </a:moveTo>
                  <a:cubicBezTo>
                    <a:pt x="812" y="237"/>
                    <a:pt x="796" y="0"/>
                    <a:pt x="195" y="42"/>
                  </a:cubicBezTo>
                  <a:cubicBezTo>
                    <a:pt x="202" y="169"/>
                    <a:pt x="103" y="243"/>
                    <a:pt x="1" y="315"/>
                  </a:cubicBezTo>
                  <a:cubicBezTo>
                    <a:pt x="385" y="318"/>
                    <a:pt x="248" y="563"/>
                    <a:pt x="772" y="4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79" name="Google Shape;35079;p16"/>
            <p:cNvSpPr/>
            <p:nvPr/>
          </p:nvSpPr>
          <p:spPr>
            <a:xfrm>
              <a:off x="8865068" y="677141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1" y="24"/>
                  </a:moveTo>
                  <a:cubicBezTo>
                    <a:pt x="241" y="1"/>
                    <a:pt x="1" y="68"/>
                    <a:pt x="99" y="115"/>
                  </a:cubicBezTo>
                  <a:cubicBezTo>
                    <a:pt x="156" y="140"/>
                    <a:pt x="392" y="72"/>
                    <a:pt x="291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80" name="Google Shape;35080;p16"/>
            <p:cNvSpPr/>
            <p:nvPr/>
          </p:nvSpPr>
          <p:spPr>
            <a:xfrm>
              <a:off x="8651703" y="677141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5"/>
                  </a:moveTo>
                  <a:cubicBezTo>
                    <a:pt x="153" y="140"/>
                    <a:pt x="393" y="72"/>
                    <a:pt x="293" y="24"/>
                  </a:cubicBezTo>
                  <a:cubicBezTo>
                    <a:pt x="241" y="1"/>
                    <a:pt x="0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81" name="Google Shape;35081;p16"/>
            <p:cNvSpPr/>
            <p:nvPr/>
          </p:nvSpPr>
          <p:spPr>
            <a:xfrm>
              <a:off x="5426980" y="674792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3" y="102"/>
                  </a:moveTo>
                  <a:cubicBezTo>
                    <a:pt x="0" y="153"/>
                    <a:pt x="158" y="206"/>
                    <a:pt x="196" y="102"/>
                  </a:cubicBezTo>
                  <a:cubicBezTo>
                    <a:pt x="196" y="52"/>
                    <a:pt x="40" y="0"/>
                    <a:pt x="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82" name="Google Shape;35082;p16"/>
            <p:cNvSpPr/>
            <p:nvPr/>
          </p:nvSpPr>
          <p:spPr>
            <a:xfrm>
              <a:off x="3259236" y="665429"/>
              <a:ext cx="20309" cy="13549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7" y="413"/>
                  </a:moveTo>
                  <a:cubicBezTo>
                    <a:pt x="388" y="358"/>
                    <a:pt x="403" y="307"/>
                    <a:pt x="569" y="324"/>
                  </a:cubicBezTo>
                  <a:lnTo>
                    <a:pt x="569" y="143"/>
                  </a:lnTo>
                  <a:cubicBezTo>
                    <a:pt x="96" y="1"/>
                    <a:pt x="1" y="450"/>
                    <a:pt x="377" y="4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83" name="Google Shape;35083;p16"/>
            <p:cNvSpPr/>
            <p:nvPr/>
          </p:nvSpPr>
          <p:spPr>
            <a:xfrm>
              <a:off x="8111471" y="672414"/>
              <a:ext cx="13813" cy="2710"/>
            </a:xfrm>
            <a:custGeom>
              <a:avLst/>
              <a:gdLst/>
              <a:ahLst/>
              <a:cxnLst/>
              <a:rect l="l" t="t" r="r" b="b"/>
              <a:pathLst>
                <a:path w="387" h="90" extrusionOk="0">
                  <a:moveTo>
                    <a:pt x="386" y="1"/>
                  </a:moveTo>
                  <a:cubicBezTo>
                    <a:pt x="237" y="21"/>
                    <a:pt x="8" y="4"/>
                    <a:pt x="1" y="90"/>
                  </a:cubicBezTo>
                  <a:cubicBezTo>
                    <a:pt x="151" y="70"/>
                    <a:pt x="382" y="87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84" name="Google Shape;35084;p16"/>
            <p:cNvSpPr/>
            <p:nvPr/>
          </p:nvSpPr>
          <p:spPr>
            <a:xfrm>
              <a:off x="5544121" y="666573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3" y="104"/>
                  </a:moveTo>
                  <a:cubicBezTo>
                    <a:pt x="193" y="53"/>
                    <a:pt x="37" y="0"/>
                    <a:pt x="0" y="104"/>
                  </a:cubicBezTo>
                  <a:cubicBezTo>
                    <a:pt x="0" y="153"/>
                    <a:pt x="155" y="205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85" name="Google Shape;35085;p16"/>
            <p:cNvSpPr/>
            <p:nvPr/>
          </p:nvSpPr>
          <p:spPr>
            <a:xfrm>
              <a:off x="1507374" y="664164"/>
              <a:ext cx="23878" cy="10328"/>
            </a:xfrm>
            <a:custGeom>
              <a:avLst/>
              <a:gdLst/>
              <a:ahLst/>
              <a:cxnLst/>
              <a:rect l="l" t="t" r="r" b="b"/>
              <a:pathLst>
                <a:path w="669" h="343" extrusionOk="0">
                  <a:moveTo>
                    <a:pt x="669" y="92"/>
                  </a:moveTo>
                  <a:cubicBezTo>
                    <a:pt x="403" y="95"/>
                    <a:pt x="247" y="49"/>
                    <a:pt x="91" y="1"/>
                  </a:cubicBezTo>
                  <a:cubicBezTo>
                    <a:pt x="1" y="283"/>
                    <a:pt x="610" y="343"/>
                    <a:pt x="669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86" name="Google Shape;35086;p16"/>
            <p:cNvSpPr/>
            <p:nvPr/>
          </p:nvSpPr>
          <p:spPr>
            <a:xfrm>
              <a:off x="4260321" y="666181"/>
              <a:ext cx="13920" cy="4246"/>
            </a:xfrm>
            <a:custGeom>
              <a:avLst/>
              <a:gdLst/>
              <a:ahLst/>
              <a:cxnLst/>
              <a:rect l="l" t="t" r="r" b="b"/>
              <a:pathLst>
                <a:path w="390" h="141" extrusionOk="0">
                  <a:moveTo>
                    <a:pt x="290" y="25"/>
                  </a:moveTo>
                  <a:cubicBezTo>
                    <a:pt x="237" y="0"/>
                    <a:pt x="1" y="68"/>
                    <a:pt x="100" y="117"/>
                  </a:cubicBezTo>
                  <a:cubicBezTo>
                    <a:pt x="152" y="140"/>
                    <a:pt x="390" y="72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87" name="Google Shape;35087;p16"/>
            <p:cNvSpPr/>
            <p:nvPr/>
          </p:nvSpPr>
          <p:spPr>
            <a:xfrm>
              <a:off x="1577258" y="648538"/>
              <a:ext cx="50434" cy="18488"/>
            </a:xfrm>
            <a:custGeom>
              <a:avLst/>
              <a:gdLst/>
              <a:ahLst/>
              <a:cxnLst/>
              <a:rect l="l" t="t" r="r" b="b"/>
              <a:pathLst>
                <a:path w="1413" h="614" extrusionOk="0">
                  <a:moveTo>
                    <a:pt x="62" y="520"/>
                  </a:moveTo>
                  <a:cubicBezTo>
                    <a:pt x="609" y="614"/>
                    <a:pt x="867" y="614"/>
                    <a:pt x="1413" y="520"/>
                  </a:cubicBezTo>
                  <a:cubicBezTo>
                    <a:pt x="1255" y="261"/>
                    <a:pt x="1104" y="0"/>
                    <a:pt x="254" y="66"/>
                  </a:cubicBezTo>
                  <a:cubicBezTo>
                    <a:pt x="92" y="171"/>
                    <a:pt x="1" y="311"/>
                    <a:pt x="62" y="52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88" name="Google Shape;35088;p16"/>
            <p:cNvSpPr/>
            <p:nvPr/>
          </p:nvSpPr>
          <p:spPr>
            <a:xfrm>
              <a:off x="2075017" y="65561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3"/>
                  </a:moveTo>
                  <a:cubicBezTo>
                    <a:pt x="193" y="52"/>
                    <a:pt x="40" y="0"/>
                    <a:pt x="2" y="103"/>
                  </a:cubicBezTo>
                  <a:cubicBezTo>
                    <a:pt x="1" y="154"/>
                    <a:pt x="155" y="206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89" name="Google Shape;35089;p16"/>
            <p:cNvSpPr/>
            <p:nvPr/>
          </p:nvSpPr>
          <p:spPr>
            <a:xfrm>
              <a:off x="4917800" y="656005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4" y="21"/>
                    <a:pt x="4" y="4"/>
                    <a:pt x="0" y="92"/>
                  </a:cubicBezTo>
                  <a:cubicBezTo>
                    <a:pt x="149" y="71"/>
                    <a:pt x="379" y="89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90" name="Google Shape;35090;p16"/>
            <p:cNvSpPr/>
            <p:nvPr/>
          </p:nvSpPr>
          <p:spPr>
            <a:xfrm>
              <a:off x="2171385" y="65290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3" y="103"/>
                  </a:moveTo>
                  <a:cubicBezTo>
                    <a:pt x="193" y="52"/>
                    <a:pt x="38" y="0"/>
                    <a:pt x="3" y="103"/>
                  </a:cubicBezTo>
                  <a:cubicBezTo>
                    <a:pt x="0" y="153"/>
                    <a:pt x="156" y="206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91" name="Google Shape;35091;p16"/>
            <p:cNvSpPr/>
            <p:nvPr/>
          </p:nvSpPr>
          <p:spPr>
            <a:xfrm>
              <a:off x="1761749" y="655252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0" y="115"/>
                  </a:moveTo>
                  <a:cubicBezTo>
                    <a:pt x="151" y="141"/>
                    <a:pt x="391" y="71"/>
                    <a:pt x="293" y="24"/>
                  </a:cubicBezTo>
                  <a:cubicBezTo>
                    <a:pt x="238" y="1"/>
                    <a:pt x="1" y="70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92" name="Google Shape;35092;p16"/>
            <p:cNvSpPr/>
            <p:nvPr/>
          </p:nvSpPr>
          <p:spPr>
            <a:xfrm>
              <a:off x="5082019" y="647755"/>
              <a:ext cx="21665" cy="6474"/>
            </a:xfrm>
            <a:custGeom>
              <a:avLst/>
              <a:gdLst/>
              <a:ahLst/>
              <a:cxnLst/>
              <a:rect l="l" t="t" r="r" b="b"/>
              <a:pathLst>
                <a:path w="607" h="215" extrusionOk="0">
                  <a:moveTo>
                    <a:pt x="606" y="183"/>
                  </a:moveTo>
                  <a:lnTo>
                    <a:pt x="606" y="0"/>
                  </a:lnTo>
                  <a:lnTo>
                    <a:pt x="27" y="0"/>
                  </a:lnTo>
                  <a:cubicBezTo>
                    <a:pt x="1" y="165"/>
                    <a:pt x="217" y="214"/>
                    <a:pt x="606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93" name="Google Shape;35093;p16"/>
            <p:cNvSpPr/>
            <p:nvPr/>
          </p:nvSpPr>
          <p:spPr>
            <a:xfrm>
              <a:off x="4029859" y="650495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0" y="92"/>
                  </a:moveTo>
                  <a:cubicBezTo>
                    <a:pt x="150" y="71"/>
                    <a:pt x="381" y="89"/>
                    <a:pt x="385" y="1"/>
                  </a:cubicBezTo>
                  <a:cubicBezTo>
                    <a:pt x="235" y="21"/>
                    <a:pt x="5" y="4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94" name="Google Shape;35094;p16"/>
            <p:cNvSpPr/>
            <p:nvPr/>
          </p:nvSpPr>
          <p:spPr>
            <a:xfrm>
              <a:off x="2271036" y="64974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7"/>
                  </a:moveTo>
                  <a:cubicBezTo>
                    <a:pt x="156" y="142"/>
                    <a:pt x="393" y="73"/>
                    <a:pt x="294" y="26"/>
                  </a:cubicBezTo>
                  <a:cubicBezTo>
                    <a:pt x="239" y="1"/>
                    <a:pt x="0" y="70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95" name="Google Shape;35095;p16"/>
            <p:cNvSpPr/>
            <p:nvPr/>
          </p:nvSpPr>
          <p:spPr>
            <a:xfrm>
              <a:off x="8586458" y="647785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6" y="23"/>
                    <a:pt x="4" y="4"/>
                    <a:pt x="1" y="92"/>
                  </a:cubicBezTo>
                  <a:cubicBezTo>
                    <a:pt x="151" y="71"/>
                    <a:pt x="381" y="89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96" name="Google Shape;35096;p16"/>
            <p:cNvSpPr/>
            <p:nvPr/>
          </p:nvSpPr>
          <p:spPr>
            <a:xfrm>
              <a:off x="5592234" y="639174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5" y="104"/>
                  </a:moveTo>
                  <a:cubicBezTo>
                    <a:pt x="196" y="55"/>
                    <a:pt x="40" y="1"/>
                    <a:pt x="3" y="104"/>
                  </a:cubicBezTo>
                  <a:cubicBezTo>
                    <a:pt x="1" y="156"/>
                    <a:pt x="160" y="208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97" name="Google Shape;35097;p16"/>
            <p:cNvSpPr/>
            <p:nvPr/>
          </p:nvSpPr>
          <p:spPr>
            <a:xfrm>
              <a:off x="2130089" y="639595"/>
              <a:ext cx="13849" cy="2710"/>
            </a:xfrm>
            <a:custGeom>
              <a:avLst/>
              <a:gdLst/>
              <a:ahLst/>
              <a:cxnLst/>
              <a:rect l="l" t="t" r="r" b="b"/>
              <a:pathLst>
                <a:path w="388" h="90" extrusionOk="0">
                  <a:moveTo>
                    <a:pt x="387" y="1"/>
                  </a:moveTo>
                  <a:cubicBezTo>
                    <a:pt x="236" y="19"/>
                    <a:pt x="6" y="2"/>
                    <a:pt x="1" y="90"/>
                  </a:cubicBezTo>
                  <a:cubicBezTo>
                    <a:pt x="149" y="73"/>
                    <a:pt x="381" y="88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98" name="Google Shape;35098;p16"/>
            <p:cNvSpPr/>
            <p:nvPr/>
          </p:nvSpPr>
          <p:spPr>
            <a:xfrm>
              <a:off x="1551810" y="636464"/>
              <a:ext cx="7067" cy="6233"/>
            </a:xfrm>
            <a:custGeom>
              <a:avLst/>
              <a:gdLst/>
              <a:ahLst/>
              <a:cxnLst/>
              <a:rect l="l" t="t" r="r" b="b"/>
              <a:pathLst>
                <a:path w="198" h="207" extrusionOk="0">
                  <a:moveTo>
                    <a:pt x="198" y="105"/>
                  </a:moveTo>
                  <a:cubicBezTo>
                    <a:pt x="198" y="54"/>
                    <a:pt x="40" y="1"/>
                    <a:pt x="5" y="105"/>
                  </a:cubicBezTo>
                  <a:cubicBezTo>
                    <a:pt x="1" y="153"/>
                    <a:pt x="159" y="207"/>
                    <a:pt x="198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99" name="Google Shape;35099;p16"/>
            <p:cNvSpPr/>
            <p:nvPr/>
          </p:nvSpPr>
          <p:spPr>
            <a:xfrm>
              <a:off x="4411726" y="636103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5" y="26"/>
                  </a:moveTo>
                  <a:cubicBezTo>
                    <a:pt x="240" y="1"/>
                    <a:pt x="1" y="69"/>
                    <a:pt x="101" y="117"/>
                  </a:cubicBezTo>
                  <a:cubicBezTo>
                    <a:pt x="152" y="140"/>
                    <a:pt x="393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00" name="Google Shape;35100;p16"/>
            <p:cNvSpPr/>
            <p:nvPr/>
          </p:nvSpPr>
          <p:spPr>
            <a:xfrm>
              <a:off x="2543615" y="627341"/>
              <a:ext cx="20166" cy="16259"/>
            </a:xfrm>
            <a:custGeom>
              <a:avLst/>
              <a:gdLst/>
              <a:ahLst/>
              <a:cxnLst/>
              <a:rect l="l" t="t" r="r" b="b"/>
              <a:pathLst>
                <a:path w="565" h="540" extrusionOk="0">
                  <a:moveTo>
                    <a:pt x="565" y="135"/>
                  </a:moveTo>
                  <a:cubicBezTo>
                    <a:pt x="1" y="1"/>
                    <a:pt x="1" y="540"/>
                    <a:pt x="565" y="4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01" name="Google Shape;35101;p16"/>
            <p:cNvSpPr/>
            <p:nvPr/>
          </p:nvSpPr>
          <p:spPr>
            <a:xfrm>
              <a:off x="6655601" y="633363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2" y="27"/>
                  </a:moveTo>
                  <a:cubicBezTo>
                    <a:pt x="237" y="0"/>
                    <a:pt x="1" y="68"/>
                    <a:pt x="98" y="117"/>
                  </a:cubicBezTo>
                  <a:cubicBezTo>
                    <a:pt x="155" y="143"/>
                    <a:pt x="392" y="74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02" name="Google Shape;35102;p16"/>
            <p:cNvSpPr/>
            <p:nvPr/>
          </p:nvSpPr>
          <p:spPr>
            <a:xfrm>
              <a:off x="6304536" y="633363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3" y="27"/>
                  </a:moveTo>
                  <a:cubicBezTo>
                    <a:pt x="241" y="0"/>
                    <a:pt x="1" y="68"/>
                    <a:pt x="103" y="117"/>
                  </a:cubicBezTo>
                  <a:cubicBezTo>
                    <a:pt x="155" y="143"/>
                    <a:pt x="392" y="74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03" name="Google Shape;35103;p16"/>
            <p:cNvSpPr/>
            <p:nvPr/>
          </p:nvSpPr>
          <p:spPr>
            <a:xfrm>
              <a:off x="2325966" y="625926"/>
              <a:ext cx="25663" cy="8250"/>
            </a:xfrm>
            <a:custGeom>
              <a:avLst/>
              <a:gdLst/>
              <a:ahLst/>
              <a:cxnLst/>
              <a:rect l="l" t="t" r="r" b="b"/>
              <a:pathLst>
                <a:path w="719" h="274" extrusionOk="0">
                  <a:moveTo>
                    <a:pt x="105" y="274"/>
                  </a:moveTo>
                  <a:lnTo>
                    <a:pt x="682" y="274"/>
                  </a:lnTo>
                  <a:cubicBezTo>
                    <a:pt x="653" y="165"/>
                    <a:pt x="718" y="14"/>
                    <a:pt x="490" y="1"/>
                  </a:cubicBezTo>
                  <a:cubicBezTo>
                    <a:pt x="474" y="143"/>
                    <a:pt x="0" y="71"/>
                    <a:pt x="105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04" name="Google Shape;35104;p16"/>
            <p:cNvSpPr/>
            <p:nvPr/>
          </p:nvSpPr>
          <p:spPr>
            <a:xfrm>
              <a:off x="2725286" y="627883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6"/>
                  </a:moveTo>
                  <a:cubicBezTo>
                    <a:pt x="242" y="1"/>
                    <a:pt x="0" y="70"/>
                    <a:pt x="103" y="117"/>
                  </a:cubicBezTo>
                  <a:cubicBezTo>
                    <a:pt x="156" y="142"/>
                    <a:pt x="396" y="74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05" name="Google Shape;35105;p16"/>
            <p:cNvSpPr/>
            <p:nvPr/>
          </p:nvSpPr>
          <p:spPr>
            <a:xfrm>
              <a:off x="4371822" y="617104"/>
              <a:ext cx="29625" cy="12345"/>
            </a:xfrm>
            <a:custGeom>
              <a:avLst/>
              <a:gdLst/>
              <a:ahLst/>
              <a:cxnLst/>
              <a:rect l="l" t="t" r="r" b="b"/>
              <a:pathLst>
                <a:path w="830" h="410" extrusionOk="0">
                  <a:moveTo>
                    <a:pt x="829" y="384"/>
                  </a:moveTo>
                  <a:lnTo>
                    <a:pt x="829" y="21"/>
                  </a:lnTo>
                  <a:cubicBezTo>
                    <a:pt x="466" y="0"/>
                    <a:pt x="407" y="123"/>
                    <a:pt x="59" y="111"/>
                  </a:cubicBezTo>
                  <a:cubicBezTo>
                    <a:pt x="0" y="351"/>
                    <a:pt x="329" y="410"/>
                    <a:pt x="829" y="3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06" name="Google Shape;35106;p16"/>
            <p:cNvSpPr/>
            <p:nvPr/>
          </p:nvSpPr>
          <p:spPr>
            <a:xfrm>
              <a:off x="1469362" y="619453"/>
              <a:ext cx="27519" cy="11231"/>
            </a:xfrm>
            <a:custGeom>
              <a:avLst/>
              <a:gdLst/>
              <a:ahLst/>
              <a:cxnLst/>
              <a:rect l="l" t="t" r="r" b="b"/>
              <a:pathLst>
                <a:path w="771" h="373" extrusionOk="0">
                  <a:moveTo>
                    <a:pt x="771" y="306"/>
                  </a:moveTo>
                  <a:lnTo>
                    <a:pt x="771" y="33"/>
                  </a:lnTo>
                  <a:cubicBezTo>
                    <a:pt x="481" y="50"/>
                    <a:pt x="56" y="0"/>
                    <a:pt x="0" y="124"/>
                  </a:cubicBezTo>
                  <a:cubicBezTo>
                    <a:pt x="382" y="126"/>
                    <a:pt x="244" y="372"/>
                    <a:pt x="771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07" name="Google Shape;35107;p16"/>
            <p:cNvSpPr/>
            <p:nvPr/>
          </p:nvSpPr>
          <p:spPr>
            <a:xfrm>
              <a:off x="1909763" y="608945"/>
              <a:ext cx="41403" cy="17012"/>
            </a:xfrm>
            <a:custGeom>
              <a:avLst/>
              <a:gdLst/>
              <a:ahLst/>
              <a:cxnLst/>
              <a:rect l="l" t="t" r="r" b="b"/>
              <a:pathLst>
                <a:path w="1160" h="565" extrusionOk="0">
                  <a:moveTo>
                    <a:pt x="1" y="201"/>
                  </a:moveTo>
                  <a:cubicBezTo>
                    <a:pt x="212" y="405"/>
                    <a:pt x="525" y="559"/>
                    <a:pt x="1160" y="565"/>
                  </a:cubicBezTo>
                  <a:lnTo>
                    <a:pt x="1160" y="112"/>
                  </a:lnTo>
                  <a:cubicBezTo>
                    <a:pt x="820" y="164"/>
                    <a:pt x="26" y="1"/>
                    <a:pt x="1" y="2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08" name="Google Shape;35108;p16"/>
            <p:cNvSpPr/>
            <p:nvPr/>
          </p:nvSpPr>
          <p:spPr>
            <a:xfrm>
              <a:off x="911712" y="609547"/>
              <a:ext cx="45901" cy="16771"/>
            </a:xfrm>
            <a:custGeom>
              <a:avLst/>
              <a:gdLst/>
              <a:ahLst/>
              <a:cxnLst/>
              <a:rect l="l" t="t" r="r" b="b"/>
              <a:pathLst>
                <a:path w="1286" h="557" extrusionOk="0">
                  <a:moveTo>
                    <a:pt x="965" y="0"/>
                  </a:moveTo>
                  <a:cubicBezTo>
                    <a:pt x="361" y="17"/>
                    <a:pt x="39" y="167"/>
                    <a:pt x="1" y="453"/>
                  </a:cubicBezTo>
                  <a:cubicBezTo>
                    <a:pt x="365" y="434"/>
                    <a:pt x="426" y="556"/>
                    <a:pt x="774" y="545"/>
                  </a:cubicBezTo>
                  <a:cubicBezTo>
                    <a:pt x="901" y="354"/>
                    <a:pt x="1285" y="140"/>
                    <a:pt x="96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09" name="Google Shape;35109;p16"/>
            <p:cNvSpPr/>
            <p:nvPr/>
          </p:nvSpPr>
          <p:spPr>
            <a:xfrm>
              <a:off x="5668043" y="614967"/>
              <a:ext cx="14919" cy="9214"/>
            </a:xfrm>
            <a:custGeom>
              <a:avLst/>
              <a:gdLst/>
              <a:ahLst/>
              <a:cxnLst/>
              <a:rect l="l" t="t" r="r" b="b"/>
              <a:pathLst>
                <a:path w="418" h="306" extrusionOk="0">
                  <a:moveTo>
                    <a:pt x="383" y="273"/>
                  </a:moveTo>
                  <a:cubicBezTo>
                    <a:pt x="354" y="166"/>
                    <a:pt x="418" y="16"/>
                    <a:pt x="192" y="1"/>
                  </a:cubicBezTo>
                  <a:cubicBezTo>
                    <a:pt x="179" y="57"/>
                    <a:pt x="163" y="109"/>
                    <a:pt x="0" y="92"/>
                  </a:cubicBezTo>
                  <a:cubicBezTo>
                    <a:pt x="21" y="202"/>
                    <a:pt x="56" y="306"/>
                    <a:pt x="383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10" name="Google Shape;35110;p16"/>
            <p:cNvSpPr/>
            <p:nvPr/>
          </p:nvSpPr>
          <p:spPr>
            <a:xfrm>
              <a:off x="2532550" y="619694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5" y="25"/>
                  </a:moveTo>
                  <a:cubicBezTo>
                    <a:pt x="243" y="0"/>
                    <a:pt x="0" y="68"/>
                    <a:pt x="102" y="116"/>
                  </a:cubicBezTo>
                  <a:cubicBezTo>
                    <a:pt x="157" y="142"/>
                    <a:pt x="396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11" name="Google Shape;35111;p16"/>
            <p:cNvSpPr/>
            <p:nvPr/>
          </p:nvSpPr>
          <p:spPr>
            <a:xfrm>
              <a:off x="4174411" y="614575"/>
              <a:ext cx="6889" cy="6293"/>
            </a:xfrm>
            <a:custGeom>
              <a:avLst/>
              <a:gdLst/>
              <a:ahLst/>
              <a:cxnLst/>
              <a:rect l="l" t="t" r="r" b="b"/>
              <a:pathLst>
                <a:path w="193" h="209" extrusionOk="0">
                  <a:moveTo>
                    <a:pt x="192" y="105"/>
                  </a:moveTo>
                  <a:cubicBezTo>
                    <a:pt x="192" y="53"/>
                    <a:pt x="38" y="0"/>
                    <a:pt x="1" y="105"/>
                  </a:cubicBezTo>
                  <a:cubicBezTo>
                    <a:pt x="1" y="155"/>
                    <a:pt x="156" y="208"/>
                    <a:pt x="19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12" name="Google Shape;35112;p16"/>
            <p:cNvSpPr/>
            <p:nvPr/>
          </p:nvSpPr>
          <p:spPr>
            <a:xfrm>
              <a:off x="2319256" y="61427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3" y="24"/>
                  </a:moveTo>
                  <a:cubicBezTo>
                    <a:pt x="241" y="0"/>
                    <a:pt x="0" y="68"/>
                    <a:pt x="102" y="115"/>
                  </a:cubicBezTo>
                  <a:cubicBezTo>
                    <a:pt x="152" y="140"/>
                    <a:pt x="393" y="72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13" name="Google Shape;35113;p16"/>
            <p:cNvSpPr/>
            <p:nvPr/>
          </p:nvSpPr>
          <p:spPr>
            <a:xfrm>
              <a:off x="3761349" y="612227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8" y="20"/>
                    <a:pt x="4" y="4"/>
                    <a:pt x="0" y="92"/>
                  </a:cubicBezTo>
                  <a:cubicBezTo>
                    <a:pt x="153" y="71"/>
                    <a:pt x="380" y="90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14" name="Google Shape;35114;p16"/>
            <p:cNvSpPr/>
            <p:nvPr/>
          </p:nvSpPr>
          <p:spPr>
            <a:xfrm>
              <a:off x="4556278" y="608764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9" y="115"/>
                  </a:moveTo>
                  <a:cubicBezTo>
                    <a:pt x="154" y="140"/>
                    <a:pt x="392" y="73"/>
                    <a:pt x="292" y="26"/>
                  </a:cubicBezTo>
                  <a:cubicBezTo>
                    <a:pt x="239" y="0"/>
                    <a:pt x="0" y="69"/>
                    <a:pt x="99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15" name="Google Shape;35115;p16"/>
            <p:cNvSpPr/>
            <p:nvPr/>
          </p:nvSpPr>
          <p:spPr>
            <a:xfrm>
              <a:off x="3468747" y="60876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2" y="26"/>
                  </a:moveTo>
                  <a:cubicBezTo>
                    <a:pt x="238" y="0"/>
                    <a:pt x="1" y="69"/>
                    <a:pt x="100" y="115"/>
                  </a:cubicBezTo>
                  <a:cubicBezTo>
                    <a:pt x="154" y="140"/>
                    <a:pt x="392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16" name="Google Shape;35116;p16"/>
            <p:cNvSpPr/>
            <p:nvPr/>
          </p:nvSpPr>
          <p:spPr>
            <a:xfrm>
              <a:off x="7137476" y="603285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89" y="27"/>
                  </a:moveTo>
                  <a:cubicBezTo>
                    <a:pt x="238" y="1"/>
                    <a:pt x="1" y="71"/>
                    <a:pt x="100" y="117"/>
                  </a:cubicBezTo>
                  <a:cubicBezTo>
                    <a:pt x="152" y="143"/>
                    <a:pt x="390" y="74"/>
                    <a:pt x="289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17" name="Google Shape;35117;p16"/>
            <p:cNvSpPr/>
            <p:nvPr/>
          </p:nvSpPr>
          <p:spPr>
            <a:xfrm>
              <a:off x="2511956" y="603285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3" y="27"/>
                  </a:moveTo>
                  <a:cubicBezTo>
                    <a:pt x="239" y="1"/>
                    <a:pt x="0" y="71"/>
                    <a:pt x="101" y="117"/>
                  </a:cubicBezTo>
                  <a:cubicBezTo>
                    <a:pt x="153" y="143"/>
                    <a:pt x="394" y="74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18" name="Google Shape;35118;p16"/>
            <p:cNvSpPr/>
            <p:nvPr/>
          </p:nvSpPr>
          <p:spPr>
            <a:xfrm>
              <a:off x="5695419" y="598588"/>
              <a:ext cx="13920" cy="5510"/>
            </a:xfrm>
            <a:custGeom>
              <a:avLst/>
              <a:gdLst/>
              <a:ahLst/>
              <a:cxnLst/>
              <a:rect l="l" t="t" r="r" b="b"/>
              <a:pathLst>
                <a:path w="390" h="183" extrusionOk="0">
                  <a:moveTo>
                    <a:pt x="1" y="183"/>
                  </a:moveTo>
                  <a:lnTo>
                    <a:pt x="390" y="183"/>
                  </a:lnTo>
                  <a:lnTo>
                    <a:pt x="39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19" name="Google Shape;35119;p16"/>
            <p:cNvSpPr/>
            <p:nvPr/>
          </p:nvSpPr>
          <p:spPr>
            <a:xfrm>
              <a:off x="4542037" y="587658"/>
              <a:ext cx="26555" cy="12195"/>
            </a:xfrm>
            <a:custGeom>
              <a:avLst/>
              <a:gdLst/>
              <a:ahLst/>
              <a:cxnLst/>
              <a:rect l="l" t="t" r="r" b="b"/>
              <a:pathLst>
                <a:path w="744" h="405" extrusionOk="0">
                  <a:moveTo>
                    <a:pt x="306" y="0"/>
                  </a:moveTo>
                  <a:cubicBezTo>
                    <a:pt x="1" y="136"/>
                    <a:pt x="90" y="405"/>
                    <a:pt x="693" y="363"/>
                  </a:cubicBezTo>
                  <a:cubicBezTo>
                    <a:pt x="744" y="156"/>
                    <a:pt x="646" y="23"/>
                    <a:pt x="3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20" name="Google Shape;35120;p16"/>
            <p:cNvSpPr/>
            <p:nvPr/>
          </p:nvSpPr>
          <p:spPr>
            <a:xfrm>
              <a:off x="3406786" y="595095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100" y="116"/>
                  </a:moveTo>
                  <a:cubicBezTo>
                    <a:pt x="151" y="142"/>
                    <a:pt x="392" y="72"/>
                    <a:pt x="292" y="26"/>
                  </a:cubicBezTo>
                  <a:cubicBezTo>
                    <a:pt x="242" y="0"/>
                    <a:pt x="1" y="69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21" name="Google Shape;35121;p16"/>
            <p:cNvSpPr/>
            <p:nvPr/>
          </p:nvSpPr>
          <p:spPr>
            <a:xfrm>
              <a:off x="7898854" y="577331"/>
              <a:ext cx="35478" cy="19120"/>
            </a:xfrm>
            <a:custGeom>
              <a:avLst/>
              <a:gdLst/>
              <a:ahLst/>
              <a:cxnLst/>
              <a:rect l="l" t="t" r="r" b="b"/>
              <a:pathLst>
                <a:path w="994" h="635" extrusionOk="0">
                  <a:moveTo>
                    <a:pt x="557" y="615"/>
                  </a:moveTo>
                  <a:cubicBezTo>
                    <a:pt x="507" y="349"/>
                    <a:pt x="994" y="335"/>
                    <a:pt x="944" y="69"/>
                  </a:cubicBezTo>
                  <a:cubicBezTo>
                    <a:pt x="0" y="0"/>
                    <a:pt x="77" y="634"/>
                    <a:pt x="557" y="6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22" name="Google Shape;35122;p16"/>
            <p:cNvSpPr/>
            <p:nvPr/>
          </p:nvSpPr>
          <p:spPr>
            <a:xfrm>
              <a:off x="2732211" y="59235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99" y="116"/>
                  </a:moveTo>
                  <a:cubicBezTo>
                    <a:pt x="155" y="142"/>
                    <a:pt x="394" y="71"/>
                    <a:pt x="295" y="24"/>
                  </a:cubicBezTo>
                  <a:cubicBezTo>
                    <a:pt x="242" y="1"/>
                    <a:pt x="1" y="69"/>
                    <a:pt x="9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23" name="Google Shape;35123;p16"/>
            <p:cNvSpPr/>
            <p:nvPr/>
          </p:nvSpPr>
          <p:spPr>
            <a:xfrm>
              <a:off x="1926860" y="59235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6"/>
                  </a:moveTo>
                  <a:cubicBezTo>
                    <a:pt x="242" y="1"/>
                    <a:pt x="1" y="70"/>
                    <a:pt x="103" y="117"/>
                  </a:cubicBezTo>
                  <a:cubicBezTo>
                    <a:pt x="157" y="142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24" name="Google Shape;35124;p16"/>
            <p:cNvSpPr/>
            <p:nvPr/>
          </p:nvSpPr>
          <p:spPr>
            <a:xfrm>
              <a:off x="4975336" y="576729"/>
              <a:ext cx="34086" cy="17193"/>
            </a:xfrm>
            <a:custGeom>
              <a:avLst/>
              <a:gdLst/>
              <a:ahLst/>
              <a:cxnLst/>
              <a:rect l="l" t="t" r="r" b="b"/>
              <a:pathLst>
                <a:path w="955" h="571" extrusionOk="0">
                  <a:moveTo>
                    <a:pt x="700" y="545"/>
                  </a:moveTo>
                  <a:cubicBezTo>
                    <a:pt x="862" y="440"/>
                    <a:pt x="955" y="302"/>
                    <a:pt x="893" y="92"/>
                  </a:cubicBezTo>
                  <a:cubicBezTo>
                    <a:pt x="626" y="94"/>
                    <a:pt x="467" y="47"/>
                    <a:pt x="313" y="0"/>
                  </a:cubicBezTo>
                  <a:cubicBezTo>
                    <a:pt x="1" y="147"/>
                    <a:pt x="83" y="571"/>
                    <a:pt x="700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25" name="Google Shape;35125;p16"/>
            <p:cNvSpPr/>
            <p:nvPr/>
          </p:nvSpPr>
          <p:spPr>
            <a:xfrm>
              <a:off x="2770829" y="580884"/>
              <a:ext cx="20095" cy="16320"/>
            </a:xfrm>
            <a:custGeom>
              <a:avLst/>
              <a:gdLst/>
              <a:ahLst/>
              <a:cxnLst/>
              <a:rect l="l" t="t" r="r" b="b"/>
              <a:pathLst>
                <a:path w="563" h="542" extrusionOk="0">
                  <a:moveTo>
                    <a:pt x="562" y="407"/>
                  </a:moveTo>
                  <a:lnTo>
                    <a:pt x="562" y="134"/>
                  </a:lnTo>
                  <a:cubicBezTo>
                    <a:pt x="1" y="1"/>
                    <a:pt x="1" y="541"/>
                    <a:pt x="562" y="4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26" name="Google Shape;35126;p16"/>
            <p:cNvSpPr/>
            <p:nvPr/>
          </p:nvSpPr>
          <p:spPr>
            <a:xfrm>
              <a:off x="6573045" y="586936"/>
              <a:ext cx="13920" cy="4215"/>
            </a:xfrm>
            <a:custGeom>
              <a:avLst/>
              <a:gdLst/>
              <a:ahLst/>
              <a:cxnLst/>
              <a:rect l="l" t="t" r="r" b="b"/>
              <a:pathLst>
                <a:path w="390" h="140" extrusionOk="0">
                  <a:moveTo>
                    <a:pt x="292" y="24"/>
                  </a:moveTo>
                  <a:cubicBezTo>
                    <a:pt x="237" y="1"/>
                    <a:pt x="0" y="69"/>
                    <a:pt x="101" y="116"/>
                  </a:cubicBezTo>
                  <a:cubicBezTo>
                    <a:pt x="151" y="139"/>
                    <a:pt x="389" y="70"/>
                    <a:pt x="29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27" name="Google Shape;35127;p16"/>
            <p:cNvSpPr/>
            <p:nvPr/>
          </p:nvSpPr>
          <p:spPr>
            <a:xfrm>
              <a:off x="2686382" y="582148"/>
              <a:ext cx="21915" cy="8762"/>
            </a:xfrm>
            <a:custGeom>
              <a:avLst/>
              <a:gdLst/>
              <a:ahLst/>
              <a:cxnLst/>
              <a:rect l="l" t="t" r="r" b="b"/>
              <a:pathLst>
                <a:path w="614" h="291" extrusionOk="0">
                  <a:moveTo>
                    <a:pt x="614" y="273"/>
                  </a:moveTo>
                  <a:lnTo>
                    <a:pt x="614" y="1"/>
                  </a:lnTo>
                  <a:lnTo>
                    <a:pt x="33" y="1"/>
                  </a:lnTo>
                  <a:cubicBezTo>
                    <a:pt x="0" y="200"/>
                    <a:pt x="191" y="290"/>
                    <a:pt x="614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28" name="Google Shape;35128;p16"/>
            <p:cNvSpPr/>
            <p:nvPr/>
          </p:nvSpPr>
          <p:spPr>
            <a:xfrm>
              <a:off x="1888277" y="579469"/>
              <a:ext cx="14670" cy="9515"/>
            </a:xfrm>
            <a:custGeom>
              <a:avLst/>
              <a:gdLst/>
              <a:ahLst/>
              <a:cxnLst/>
              <a:rect l="l" t="t" r="r" b="b"/>
              <a:pathLst>
                <a:path w="411" h="316" extrusionOk="0">
                  <a:moveTo>
                    <a:pt x="411" y="272"/>
                  </a:moveTo>
                  <a:lnTo>
                    <a:pt x="411" y="90"/>
                  </a:lnTo>
                  <a:cubicBezTo>
                    <a:pt x="220" y="90"/>
                    <a:pt x="184" y="16"/>
                    <a:pt x="26" y="1"/>
                  </a:cubicBezTo>
                  <a:cubicBezTo>
                    <a:pt x="45" y="142"/>
                    <a:pt x="1" y="315"/>
                    <a:pt x="411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29" name="Google Shape;35129;p16"/>
            <p:cNvSpPr/>
            <p:nvPr/>
          </p:nvSpPr>
          <p:spPr>
            <a:xfrm>
              <a:off x="1655173" y="584888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49" y="71"/>
                    <a:pt x="381" y="91"/>
                    <a:pt x="385" y="1"/>
                  </a:cubicBezTo>
                  <a:cubicBezTo>
                    <a:pt x="235" y="21"/>
                    <a:pt x="5" y="4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30" name="Google Shape;35130;p16"/>
            <p:cNvSpPr/>
            <p:nvPr/>
          </p:nvSpPr>
          <p:spPr>
            <a:xfrm>
              <a:off x="8435017" y="579077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2" y="103"/>
                  </a:moveTo>
                  <a:cubicBezTo>
                    <a:pt x="193" y="53"/>
                    <a:pt x="37" y="1"/>
                    <a:pt x="0" y="103"/>
                  </a:cubicBezTo>
                  <a:cubicBezTo>
                    <a:pt x="0" y="153"/>
                    <a:pt x="158" y="206"/>
                    <a:pt x="19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31" name="Google Shape;35131;p16"/>
            <p:cNvSpPr/>
            <p:nvPr/>
          </p:nvSpPr>
          <p:spPr>
            <a:xfrm>
              <a:off x="7502282" y="581456"/>
              <a:ext cx="13920" cy="4215"/>
            </a:xfrm>
            <a:custGeom>
              <a:avLst/>
              <a:gdLst/>
              <a:ahLst/>
              <a:cxnLst/>
              <a:rect l="l" t="t" r="r" b="b"/>
              <a:pathLst>
                <a:path w="390" h="140" extrusionOk="0">
                  <a:moveTo>
                    <a:pt x="291" y="24"/>
                  </a:moveTo>
                  <a:cubicBezTo>
                    <a:pt x="238" y="0"/>
                    <a:pt x="0" y="68"/>
                    <a:pt x="98" y="115"/>
                  </a:cubicBezTo>
                  <a:cubicBezTo>
                    <a:pt x="152" y="140"/>
                    <a:pt x="389" y="72"/>
                    <a:pt x="291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32" name="Google Shape;35132;p16"/>
            <p:cNvSpPr/>
            <p:nvPr/>
          </p:nvSpPr>
          <p:spPr>
            <a:xfrm>
              <a:off x="2343419" y="579288"/>
              <a:ext cx="20737" cy="5841"/>
            </a:xfrm>
            <a:custGeom>
              <a:avLst/>
              <a:gdLst/>
              <a:ahLst/>
              <a:cxnLst/>
              <a:rect l="l" t="t" r="r" b="b"/>
              <a:pathLst>
                <a:path w="581" h="194" extrusionOk="0">
                  <a:moveTo>
                    <a:pt x="1" y="187"/>
                  </a:moveTo>
                  <a:cubicBezTo>
                    <a:pt x="334" y="193"/>
                    <a:pt x="497" y="119"/>
                    <a:pt x="580" y="7"/>
                  </a:cubicBezTo>
                  <a:cubicBezTo>
                    <a:pt x="250" y="0"/>
                    <a:pt x="87" y="75"/>
                    <a:pt x="1" y="18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33" name="Google Shape;35133;p16"/>
            <p:cNvSpPr/>
            <p:nvPr/>
          </p:nvSpPr>
          <p:spPr>
            <a:xfrm>
              <a:off x="2708261" y="573989"/>
              <a:ext cx="20737" cy="8160"/>
            </a:xfrm>
            <a:custGeom>
              <a:avLst/>
              <a:gdLst/>
              <a:ahLst/>
              <a:cxnLst/>
              <a:rect l="l" t="t" r="r" b="b"/>
              <a:pathLst>
                <a:path w="581" h="271" extrusionOk="0">
                  <a:moveTo>
                    <a:pt x="580" y="91"/>
                  </a:moveTo>
                  <a:cubicBezTo>
                    <a:pt x="385" y="91"/>
                    <a:pt x="351" y="17"/>
                    <a:pt x="194" y="0"/>
                  </a:cubicBezTo>
                  <a:cubicBezTo>
                    <a:pt x="194" y="91"/>
                    <a:pt x="37" y="107"/>
                    <a:pt x="1" y="180"/>
                  </a:cubicBezTo>
                  <a:cubicBezTo>
                    <a:pt x="194" y="180"/>
                    <a:pt x="231" y="255"/>
                    <a:pt x="386" y="270"/>
                  </a:cubicBezTo>
                  <a:cubicBezTo>
                    <a:pt x="385" y="183"/>
                    <a:pt x="543" y="165"/>
                    <a:pt x="580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34" name="Google Shape;35134;p16"/>
            <p:cNvSpPr/>
            <p:nvPr/>
          </p:nvSpPr>
          <p:spPr>
            <a:xfrm>
              <a:off x="6184611" y="566522"/>
              <a:ext cx="26555" cy="15266"/>
            </a:xfrm>
            <a:custGeom>
              <a:avLst/>
              <a:gdLst/>
              <a:ahLst/>
              <a:cxnLst/>
              <a:rect l="l" t="t" r="r" b="b"/>
              <a:pathLst>
                <a:path w="744" h="507" extrusionOk="0">
                  <a:moveTo>
                    <a:pt x="1" y="72"/>
                  </a:moveTo>
                  <a:lnTo>
                    <a:pt x="1" y="435"/>
                  </a:lnTo>
                  <a:cubicBezTo>
                    <a:pt x="744" y="507"/>
                    <a:pt x="744" y="0"/>
                    <a:pt x="1" y="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35" name="Google Shape;35135;p16"/>
            <p:cNvSpPr/>
            <p:nvPr/>
          </p:nvSpPr>
          <p:spPr>
            <a:xfrm>
              <a:off x="5555185" y="563060"/>
              <a:ext cx="35228" cy="16440"/>
            </a:xfrm>
            <a:custGeom>
              <a:avLst/>
              <a:gdLst/>
              <a:ahLst/>
              <a:cxnLst/>
              <a:rect l="l" t="t" r="r" b="b"/>
              <a:pathLst>
                <a:path w="987" h="546" extrusionOk="0">
                  <a:moveTo>
                    <a:pt x="847" y="0"/>
                  </a:moveTo>
                  <a:lnTo>
                    <a:pt x="75" y="0"/>
                  </a:lnTo>
                  <a:cubicBezTo>
                    <a:pt x="1" y="307"/>
                    <a:pt x="409" y="387"/>
                    <a:pt x="653" y="546"/>
                  </a:cubicBezTo>
                  <a:cubicBezTo>
                    <a:pt x="651" y="332"/>
                    <a:pt x="986" y="278"/>
                    <a:pt x="84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36" name="Google Shape;35136;p16"/>
            <p:cNvSpPr/>
            <p:nvPr/>
          </p:nvSpPr>
          <p:spPr>
            <a:xfrm>
              <a:off x="2959425" y="57052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3" y="25"/>
                  </a:moveTo>
                  <a:cubicBezTo>
                    <a:pt x="239" y="0"/>
                    <a:pt x="1" y="69"/>
                    <a:pt x="99" y="116"/>
                  </a:cubicBezTo>
                  <a:cubicBezTo>
                    <a:pt x="151" y="141"/>
                    <a:pt x="390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37" name="Google Shape;35137;p16"/>
            <p:cNvSpPr/>
            <p:nvPr/>
          </p:nvSpPr>
          <p:spPr>
            <a:xfrm>
              <a:off x="7643444" y="563060"/>
              <a:ext cx="20773" cy="8220"/>
            </a:xfrm>
            <a:custGeom>
              <a:avLst/>
              <a:gdLst/>
              <a:ahLst/>
              <a:cxnLst/>
              <a:rect l="l" t="t" r="r" b="b"/>
              <a:pathLst>
                <a:path w="582" h="273" extrusionOk="0">
                  <a:moveTo>
                    <a:pt x="581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1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38" name="Google Shape;35138;p16"/>
            <p:cNvSpPr/>
            <p:nvPr/>
          </p:nvSpPr>
          <p:spPr>
            <a:xfrm>
              <a:off x="8324872" y="562668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3"/>
                  </a:moveTo>
                  <a:cubicBezTo>
                    <a:pt x="196" y="52"/>
                    <a:pt x="38" y="0"/>
                    <a:pt x="0" y="103"/>
                  </a:cubicBezTo>
                  <a:cubicBezTo>
                    <a:pt x="0" y="154"/>
                    <a:pt x="156" y="208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39" name="Google Shape;35139;p16"/>
            <p:cNvSpPr/>
            <p:nvPr/>
          </p:nvSpPr>
          <p:spPr>
            <a:xfrm>
              <a:off x="5134343" y="559537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102" y="117"/>
                  </a:moveTo>
                  <a:cubicBezTo>
                    <a:pt x="155" y="143"/>
                    <a:pt x="394" y="73"/>
                    <a:pt x="296" y="27"/>
                  </a:cubicBezTo>
                  <a:cubicBezTo>
                    <a:pt x="243" y="1"/>
                    <a:pt x="1" y="70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40" name="Google Shape;35140;p16"/>
            <p:cNvSpPr/>
            <p:nvPr/>
          </p:nvSpPr>
          <p:spPr>
            <a:xfrm>
              <a:off x="1391232" y="537076"/>
              <a:ext cx="52290" cy="28002"/>
            </a:xfrm>
            <a:custGeom>
              <a:avLst/>
              <a:gdLst/>
              <a:ahLst/>
              <a:cxnLst/>
              <a:rect l="l" t="t" r="r" b="b"/>
              <a:pathLst>
                <a:path w="1465" h="930" extrusionOk="0">
                  <a:moveTo>
                    <a:pt x="451" y="590"/>
                  </a:moveTo>
                  <a:cubicBezTo>
                    <a:pt x="588" y="701"/>
                    <a:pt x="338" y="930"/>
                    <a:pt x="838" y="863"/>
                  </a:cubicBezTo>
                  <a:cubicBezTo>
                    <a:pt x="1465" y="635"/>
                    <a:pt x="635" y="0"/>
                    <a:pt x="66" y="318"/>
                  </a:cubicBezTo>
                  <a:cubicBezTo>
                    <a:pt x="0" y="499"/>
                    <a:pt x="337" y="495"/>
                    <a:pt x="451" y="5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41" name="Google Shape;35141;p16"/>
            <p:cNvSpPr/>
            <p:nvPr/>
          </p:nvSpPr>
          <p:spPr>
            <a:xfrm>
              <a:off x="7058312" y="554840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1" y="182"/>
                  </a:moveTo>
                  <a:lnTo>
                    <a:pt x="387" y="182"/>
                  </a:lnTo>
                  <a:lnTo>
                    <a:pt x="387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42" name="Google Shape;35142;p16"/>
            <p:cNvSpPr/>
            <p:nvPr/>
          </p:nvSpPr>
          <p:spPr>
            <a:xfrm>
              <a:off x="2972631" y="552070"/>
              <a:ext cx="29482" cy="9876"/>
            </a:xfrm>
            <a:custGeom>
              <a:avLst/>
              <a:gdLst/>
              <a:ahLst/>
              <a:cxnLst/>
              <a:rect l="l" t="t" r="r" b="b"/>
              <a:pathLst>
                <a:path w="826" h="328" extrusionOk="0">
                  <a:moveTo>
                    <a:pt x="693" y="274"/>
                  </a:moveTo>
                  <a:cubicBezTo>
                    <a:pt x="825" y="30"/>
                    <a:pt x="295" y="98"/>
                    <a:pt x="114" y="1"/>
                  </a:cubicBezTo>
                  <a:cubicBezTo>
                    <a:pt x="0" y="239"/>
                    <a:pt x="191" y="327"/>
                    <a:pt x="693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43" name="Google Shape;35143;p16"/>
            <p:cNvSpPr/>
            <p:nvPr/>
          </p:nvSpPr>
          <p:spPr>
            <a:xfrm>
              <a:off x="1665346" y="55679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100" y="117"/>
                  </a:moveTo>
                  <a:cubicBezTo>
                    <a:pt x="151" y="142"/>
                    <a:pt x="391" y="72"/>
                    <a:pt x="293" y="25"/>
                  </a:cubicBezTo>
                  <a:cubicBezTo>
                    <a:pt x="240" y="1"/>
                    <a:pt x="1" y="71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44" name="Google Shape;35144;p16"/>
            <p:cNvSpPr/>
            <p:nvPr/>
          </p:nvSpPr>
          <p:spPr>
            <a:xfrm>
              <a:off x="2873479" y="551739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2" y="103"/>
                  </a:moveTo>
                  <a:cubicBezTo>
                    <a:pt x="195" y="54"/>
                    <a:pt x="37" y="0"/>
                    <a:pt x="1" y="103"/>
                  </a:cubicBezTo>
                  <a:cubicBezTo>
                    <a:pt x="1" y="154"/>
                    <a:pt x="155" y="205"/>
                    <a:pt x="19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45" name="Google Shape;35145;p16"/>
            <p:cNvSpPr/>
            <p:nvPr/>
          </p:nvSpPr>
          <p:spPr>
            <a:xfrm>
              <a:off x="1059655" y="55405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6"/>
                  </a:moveTo>
                  <a:cubicBezTo>
                    <a:pt x="238" y="0"/>
                    <a:pt x="0" y="71"/>
                    <a:pt x="101" y="116"/>
                  </a:cubicBezTo>
                  <a:cubicBezTo>
                    <a:pt x="152" y="143"/>
                    <a:pt x="393" y="75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46" name="Google Shape;35146;p16"/>
            <p:cNvSpPr/>
            <p:nvPr/>
          </p:nvSpPr>
          <p:spPr>
            <a:xfrm>
              <a:off x="715550" y="55405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8" y="116"/>
                  </a:moveTo>
                  <a:cubicBezTo>
                    <a:pt x="151" y="141"/>
                    <a:pt x="392" y="72"/>
                    <a:pt x="291" y="26"/>
                  </a:cubicBezTo>
                  <a:cubicBezTo>
                    <a:pt x="239" y="0"/>
                    <a:pt x="0" y="71"/>
                    <a:pt x="9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47" name="Google Shape;35147;p16"/>
            <p:cNvSpPr/>
            <p:nvPr/>
          </p:nvSpPr>
          <p:spPr>
            <a:xfrm>
              <a:off x="546977" y="545868"/>
              <a:ext cx="28411" cy="11713"/>
            </a:xfrm>
            <a:custGeom>
              <a:avLst/>
              <a:gdLst/>
              <a:ahLst/>
              <a:cxnLst/>
              <a:rect l="l" t="t" r="r" b="b"/>
              <a:pathLst>
                <a:path w="796" h="389" extrusionOk="0">
                  <a:moveTo>
                    <a:pt x="770" y="24"/>
                  </a:moveTo>
                  <a:cubicBezTo>
                    <a:pt x="333" y="1"/>
                    <a:pt x="47" y="48"/>
                    <a:pt x="0" y="207"/>
                  </a:cubicBezTo>
                  <a:cubicBezTo>
                    <a:pt x="277" y="229"/>
                    <a:pt x="325" y="357"/>
                    <a:pt x="580" y="388"/>
                  </a:cubicBezTo>
                  <a:cubicBezTo>
                    <a:pt x="536" y="219"/>
                    <a:pt x="795" y="187"/>
                    <a:pt x="770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48" name="Google Shape;35148;p16"/>
            <p:cNvSpPr/>
            <p:nvPr/>
          </p:nvSpPr>
          <p:spPr>
            <a:xfrm>
              <a:off x="2143902" y="544573"/>
              <a:ext cx="38798" cy="12616"/>
            </a:xfrm>
            <a:custGeom>
              <a:avLst/>
              <a:gdLst/>
              <a:ahLst/>
              <a:cxnLst/>
              <a:rect l="l" t="t" r="r" b="b"/>
              <a:pathLst>
                <a:path w="1087" h="419" extrusionOk="0">
                  <a:moveTo>
                    <a:pt x="963" y="341"/>
                  </a:moveTo>
                  <a:cubicBezTo>
                    <a:pt x="1086" y="122"/>
                    <a:pt x="44" y="1"/>
                    <a:pt x="0" y="159"/>
                  </a:cubicBezTo>
                  <a:cubicBezTo>
                    <a:pt x="368" y="198"/>
                    <a:pt x="349" y="418"/>
                    <a:pt x="963" y="34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49" name="Google Shape;35149;p16"/>
            <p:cNvSpPr/>
            <p:nvPr/>
          </p:nvSpPr>
          <p:spPr>
            <a:xfrm>
              <a:off x="8717161" y="549330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7" y="1"/>
                  </a:moveTo>
                  <a:cubicBezTo>
                    <a:pt x="237" y="23"/>
                    <a:pt x="7" y="5"/>
                    <a:pt x="0" y="92"/>
                  </a:cubicBezTo>
                  <a:cubicBezTo>
                    <a:pt x="152" y="71"/>
                    <a:pt x="382" y="91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50" name="Google Shape;35150;p16"/>
            <p:cNvSpPr/>
            <p:nvPr/>
          </p:nvSpPr>
          <p:spPr>
            <a:xfrm>
              <a:off x="270687" y="546590"/>
              <a:ext cx="21665" cy="6444"/>
            </a:xfrm>
            <a:custGeom>
              <a:avLst/>
              <a:gdLst/>
              <a:ahLst/>
              <a:cxnLst/>
              <a:rect l="l" t="t" r="r" b="b"/>
              <a:pathLst>
                <a:path w="607" h="214" extrusionOk="0">
                  <a:moveTo>
                    <a:pt x="606" y="0"/>
                  </a:moveTo>
                  <a:lnTo>
                    <a:pt x="27" y="0"/>
                  </a:lnTo>
                  <a:cubicBezTo>
                    <a:pt x="1" y="163"/>
                    <a:pt x="217" y="213"/>
                    <a:pt x="606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51" name="Google Shape;35151;p16"/>
            <p:cNvSpPr/>
            <p:nvPr/>
          </p:nvSpPr>
          <p:spPr>
            <a:xfrm>
              <a:off x="5640453" y="540809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4" y="103"/>
                  </a:moveTo>
                  <a:cubicBezTo>
                    <a:pt x="194" y="53"/>
                    <a:pt x="37" y="0"/>
                    <a:pt x="1" y="103"/>
                  </a:cubicBezTo>
                  <a:cubicBezTo>
                    <a:pt x="1" y="153"/>
                    <a:pt x="156" y="208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52" name="Google Shape;35152;p16"/>
            <p:cNvSpPr/>
            <p:nvPr/>
          </p:nvSpPr>
          <p:spPr>
            <a:xfrm>
              <a:off x="4766253" y="541201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8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53" name="Google Shape;35153;p16"/>
            <p:cNvSpPr/>
            <p:nvPr/>
          </p:nvSpPr>
          <p:spPr>
            <a:xfrm>
              <a:off x="2491184" y="527682"/>
              <a:ext cx="40404" cy="18488"/>
            </a:xfrm>
            <a:custGeom>
              <a:avLst/>
              <a:gdLst/>
              <a:ahLst/>
              <a:cxnLst/>
              <a:rect l="l" t="t" r="r" b="b"/>
              <a:pathLst>
                <a:path w="1132" h="614" extrusionOk="0">
                  <a:moveTo>
                    <a:pt x="1069" y="449"/>
                  </a:moveTo>
                  <a:cubicBezTo>
                    <a:pt x="1132" y="0"/>
                    <a:pt x="0" y="211"/>
                    <a:pt x="103" y="539"/>
                  </a:cubicBezTo>
                  <a:cubicBezTo>
                    <a:pt x="647" y="614"/>
                    <a:pt x="602" y="410"/>
                    <a:pt x="1069" y="4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54" name="Google Shape;35154;p16"/>
            <p:cNvSpPr/>
            <p:nvPr/>
          </p:nvSpPr>
          <p:spPr>
            <a:xfrm>
              <a:off x="151012" y="540418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4" y="26"/>
                  </a:moveTo>
                  <a:cubicBezTo>
                    <a:pt x="240" y="0"/>
                    <a:pt x="0" y="71"/>
                    <a:pt x="102" y="116"/>
                  </a:cubicBezTo>
                  <a:cubicBezTo>
                    <a:pt x="156" y="143"/>
                    <a:pt x="396" y="72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55" name="Google Shape;35155;p16"/>
            <p:cNvSpPr/>
            <p:nvPr/>
          </p:nvSpPr>
          <p:spPr>
            <a:xfrm>
              <a:off x="7719075" y="535691"/>
              <a:ext cx="13849" cy="5540"/>
            </a:xfrm>
            <a:custGeom>
              <a:avLst/>
              <a:gdLst/>
              <a:ahLst/>
              <a:cxnLst/>
              <a:rect l="l" t="t" r="r" b="b"/>
              <a:pathLst>
                <a:path w="388" h="184" extrusionOk="0">
                  <a:moveTo>
                    <a:pt x="388" y="1"/>
                  </a:moveTo>
                  <a:lnTo>
                    <a:pt x="0" y="1"/>
                  </a:lnTo>
                  <a:lnTo>
                    <a:pt x="0" y="183"/>
                  </a:lnTo>
                  <a:lnTo>
                    <a:pt x="388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56" name="Google Shape;35156;p16"/>
            <p:cNvSpPr/>
            <p:nvPr/>
          </p:nvSpPr>
          <p:spPr>
            <a:xfrm>
              <a:off x="5279002" y="537708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5"/>
                  </a:moveTo>
                  <a:cubicBezTo>
                    <a:pt x="238" y="0"/>
                    <a:pt x="1" y="69"/>
                    <a:pt x="100" y="116"/>
                  </a:cubicBezTo>
                  <a:cubicBezTo>
                    <a:pt x="152" y="141"/>
                    <a:pt x="390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57" name="Google Shape;35157;p16"/>
            <p:cNvSpPr/>
            <p:nvPr/>
          </p:nvSpPr>
          <p:spPr>
            <a:xfrm>
              <a:off x="4700580" y="527531"/>
              <a:ext cx="28161" cy="13700"/>
            </a:xfrm>
            <a:custGeom>
              <a:avLst/>
              <a:gdLst/>
              <a:ahLst/>
              <a:cxnLst/>
              <a:rect l="l" t="t" r="r" b="b"/>
              <a:pathLst>
                <a:path w="789" h="455" extrusionOk="0">
                  <a:moveTo>
                    <a:pt x="489" y="454"/>
                  </a:moveTo>
                  <a:cubicBezTo>
                    <a:pt x="754" y="338"/>
                    <a:pt x="788" y="9"/>
                    <a:pt x="297" y="0"/>
                  </a:cubicBezTo>
                  <a:cubicBezTo>
                    <a:pt x="35" y="115"/>
                    <a:pt x="1" y="444"/>
                    <a:pt x="489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58" name="Google Shape;35158;p16"/>
            <p:cNvSpPr/>
            <p:nvPr/>
          </p:nvSpPr>
          <p:spPr>
            <a:xfrm>
              <a:off x="7268215" y="526688"/>
              <a:ext cx="14063" cy="4366"/>
            </a:xfrm>
            <a:custGeom>
              <a:avLst/>
              <a:gdLst/>
              <a:ahLst/>
              <a:cxnLst/>
              <a:rect l="l" t="t" r="r" b="b"/>
              <a:pathLst>
                <a:path w="394" h="145" extrusionOk="0">
                  <a:moveTo>
                    <a:pt x="98" y="118"/>
                  </a:moveTo>
                  <a:cubicBezTo>
                    <a:pt x="152" y="144"/>
                    <a:pt x="393" y="74"/>
                    <a:pt x="293" y="28"/>
                  </a:cubicBezTo>
                  <a:cubicBezTo>
                    <a:pt x="238" y="1"/>
                    <a:pt x="0" y="70"/>
                    <a:pt x="98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59" name="Google Shape;35159;p16"/>
            <p:cNvSpPr/>
            <p:nvPr/>
          </p:nvSpPr>
          <p:spPr>
            <a:xfrm>
              <a:off x="3417280" y="521992"/>
              <a:ext cx="34408" cy="9063"/>
            </a:xfrm>
            <a:custGeom>
              <a:avLst/>
              <a:gdLst/>
              <a:ahLst/>
              <a:cxnLst/>
              <a:rect l="l" t="t" r="r" b="b"/>
              <a:pathLst>
                <a:path w="964" h="301" extrusionOk="0">
                  <a:moveTo>
                    <a:pt x="192" y="274"/>
                  </a:moveTo>
                  <a:cubicBezTo>
                    <a:pt x="631" y="300"/>
                    <a:pt x="918" y="253"/>
                    <a:pt x="964" y="93"/>
                  </a:cubicBezTo>
                  <a:cubicBezTo>
                    <a:pt x="621" y="112"/>
                    <a:pt x="0" y="0"/>
                    <a:pt x="192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60" name="Google Shape;35160;p16"/>
            <p:cNvSpPr/>
            <p:nvPr/>
          </p:nvSpPr>
          <p:spPr>
            <a:xfrm>
              <a:off x="2484473" y="526688"/>
              <a:ext cx="13991" cy="4366"/>
            </a:xfrm>
            <a:custGeom>
              <a:avLst/>
              <a:gdLst/>
              <a:ahLst/>
              <a:cxnLst/>
              <a:rect l="l" t="t" r="r" b="b"/>
              <a:pathLst>
                <a:path w="392" h="145" extrusionOk="0">
                  <a:moveTo>
                    <a:pt x="291" y="27"/>
                  </a:moveTo>
                  <a:cubicBezTo>
                    <a:pt x="238" y="1"/>
                    <a:pt x="0" y="70"/>
                    <a:pt x="98" y="117"/>
                  </a:cubicBezTo>
                  <a:cubicBezTo>
                    <a:pt x="153" y="144"/>
                    <a:pt x="392" y="74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61" name="Google Shape;35161;p16"/>
            <p:cNvSpPr/>
            <p:nvPr/>
          </p:nvSpPr>
          <p:spPr>
            <a:xfrm>
              <a:off x="1868539" y="524370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3" y="104"/>
                  </a:moveTo>
                  <a:cubicBezTo>
                    <a:pt x="0" y="153"/>
                    <a:pt x="157" y="206"/>
                    <a:pt x="194" y="104"/>
                  </a:cubicBezTo>
                  <a:cubicBezTo>
                    <a:pt x="194" y="53"/>
                    <a:pt x="38" y="1"/>
                    <a:pt x="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62" name="Google Shape;35162;p16"/>
            <p:cNvSpPr/>
            <p:nvPr/>
          </p:nvSpPr>
          <p:spPr>
            <a:xfrm>
              <a:off x="6504231" y="523949"/>
              <a:ext cx="13956" cy="4336"/>
            </a:xfrm>
            <a:custGeom>
              <a:avLst/>
              <a:gdLst/>
              <a:ahLst/>
              <a:cxnLst/>
              <a:rect l="l" t="t" r="r" b="b"/>
              <a:pathLst>
                <a:path w="391" h="144" extrusionOk="0">
                  <a:moveTo>
                    <a:pt x="293" y="26"/>
                  </a:moveTo>
                  <a:cubicBezTo>
                    <a:pt x="239" y="0"/>
                    <a:pt x="0" y="70"/>
                    <a:pt x="101" y="118"/>
                  </a:cubicBezTo>
                  <a:cubicBezTo>
                    <a:pt x="153" y="144"/>
                    <a:pt x="391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63" name="Google Shape;35163;p16"/>
            <p:cNvSpPr/>
            <p:nvPr/>
          </p:nvSpPr>
          <p:spPr>
            <a:xfrm>
              <a:off x="5921634" y="517656"/>
              <a:ext cx="8959" cy="11472"/>
            </a:xfrm>
            <a:custGeom>
              <a:avLst/>
              <a:gdLst/>
              <a:ahLst/>
              <a:cxnLst/>
              <a:rect l="l" t="t" r="r" b="b"/>
              <a:pathLst>
                <a:path w="251" h="381" extrusionOk="0">
                  <a:moveTo>
                    <a:pt x="222" y="235"/>
                  </a:moveTo>
                  <a:cubicBezTo>
                    <a:pt x="251" y="141"/>
                    <a:pt x="72" y="1"/>
                    <a:pt x="29" y="144"/>
                  </a:cubicBezTo>
                  <a:cubicBezTo>
                    <a:pt x="0" y="241"/>
                    <a:pt x="180" y="380"/>
                    <a:pt x="222" y="2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64" name="Google Shape;35164;p16"/>
            <p:cNvSpPr/>
            <p:nvPr/>
          </p:nvSpPr>
          <p:spPr>
            <a:xfrm>
              <a:off x="54644" y="521299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5" y="24"/>
                  </a:moveTo>
                  <a:cubicBezTo>
                    <a:pt x="242" y="1"/>
                    <a:pt x="1" y="69"/>
                    <a:pt x="103" y="116"/>
                  </a:cubicBezTo>
                  <a:cubicBezTo>
                    <a:pt x="157" y="141"/>
                    <a:pt x="395" y="73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65" name="Google Shape;35165;p16"/>
            <p:cNvSpPr/>
            <p:nvPr/>
          </p:nvSpPr>
          <p:spPr>
            <a:xfrm>
              <a:off x="4532257" y="519282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7" y="22"/>
                    <a:pt x="7" y="4"/>
                    <a:pt x="1" y="91"/>
                  </a:cubicBezTo>
                  <a:cubicBezTo>
                    <a:pt x="150" y="71"/>
                    <a:pt x="383" y="89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66" name="Google Shape;35166;p16"/>
            <p:cNvSpPr/>
            <p:nvPr/>
          </p:nvSpPr>
          <p:spPr>
            <a:xfrm>
              <a:off x="6700358" y="510731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5" y="104"/>
                  </a:moveTo>
                  <a:cubicBezTo>
                    <a:pt x="195" y="53"/>
                    <a:pt x="40" y="1"/>
                    <a:pt x="4" y="104"/>
                  </a:cubicBezTo>
                  <a:cubicBezTo>
                    <a:pt x="1" y="153"/>
                    <a:pt x="160" y="206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67" name="Google Shape;35167;p16"/>
            <p:cNvSpPr/>
            <p:nvPr/>
          </p:nvSpPr>
          <p:spPr>
            <a:xfrm>
              <a:off x="4645722" y="513110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5"/>
                  </a:moveTo>
                  <a:cubicBezTo>
                    <a:pt x="240" y="0"/>
                    <a:pt x="0" y="68"/>
                    <a:pt x="102" y="114"/>
                  </a:cubicBezTo>
                  <a:cubicBezTo>
                    <a:pt x="154" y="140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68" name="Google Shape;35168;p16"/>
            <p:cNvSpPr/>
            <p:nvPr/>
          </p:nvSpPr>
          <p:spPr>
            <a:xfrm>
              <a:off x="2680707" y="508352"/>
              <a:ext cx="15027" cy="9244"/>
            </a:xfrm>
            <a:custGeom>
              <a:avLst/>
              <a:gdLst/>
              <a:ahLst/>
              <a:cxnLst/>
              <a:rect l="l" t="t" r="r" b="b"/>
              <a:pathLst>
                <a:path w="421" h="307" extrusionOk="0">
                  <a:moveTo>
                    <a:pt x="387" y="272"/>
                  </a:moveTo>
                  <a:cubicBezTo>
                    <a:pt x="355" y="165"/>
                    <a:pt x="420" y="14"/>
                    <a:pt x="192" y="0"/>
                  </a:cubicBezTo>
                  <a:cubicBezTo>
                    <a:pt x="183" y="55"/>
                    <a:pt x="165" y="107"/>
                    <a:pt x="0" y="92"/>
                  </a:cubicBezTo>
                  <a:cubicBezTo>
                    <a:pt x="24" y="202"/>
                    <a:pt x="59" y="307"/>
                    <a:pt x="387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69" name="Google Shape;35169;p16"/>
            <p:cNvSpPr/>
            <p:nvPr/>
          </p:nvSpPr>
          <p:spPr>
            <a:xfrm>
              <a:off x="2611822" y="513832"/>
              <a:ext cx="13777" cy="2710"/>
            </a:xfrm>
            <a:custGeom>
              <a:avLst/>
              <a:gdLst/>
              <a:ahLst/>
              <a:cxnLst/>
              <a:rect l="l" t="t" r="r" b="b"/>
              <a:pathLst>
                <a:path w="386" h="90" extrusionOk="0">
                  <a:moveTo>
                    <a:pt x="386" y="1"/>
                  </a:moveTo>
                  <a:cubicBezTo>
                    <a:pt x="240" y="19"/>
                    <a:pt x="6" y="3"/>
                    <a:pt x="1" y="90"/>
                  </a:cubicBezTo>
                  <a:cubicBezTo>
                    <a:pt x="152" y="70"/>
                    <a:pt x="383" y="88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70" name="Google Shape;35170;p16"/>
            <p:cNvSpPr/>
            <p:nvPr/>
          </p:nvSpPr>
          <p:spPr>
            <a:xfrm>
              <a:off x="2570598" y="502090"/>
              <a:ext cx="30517" cy="11713"/>
            </a:xfrm>
            <a:custGeom>
              <a:avLst/>
              <a:gdLst/>
              <a:ahLst/>
              <a:cxnLst/>
              <a:rect l="l" t="t" r="r" b="b"/>
              <a:pathLst>
                <a:path w="855" h="389" extrusionOk="0">
                  <a:moveTo>
                    <a:pt x="771" y="27"/>
                  </a:moveTo>
                  <a:cubicBezTo>
                    <a:pt x="333" y="1"/>
                    <a:pt x="48" y="48"/>
                    <a:pt x="1" y="208"/>
                  </a:cubicBezTo>
                  <a:cubicBezTo>
                    <a:pt x="275" y="229"/>
                    <a:pt x="326" y="358"/>
                    <a:pt x="579" y="388"/>
                  </a:cubicBezTo>
                  <a:cubicBezTo>
                    <a:pt x="639" y="268"/>
                    <a:pt x="854" y="217"/>
                    <a:pt x="77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71" name="Google Shape;35171;p16"/>
            <p:cNvSpPr/>
            <p:nvPr/>
          </p:nvSpPr>
          <p:spPr>
            <a:xfrm>
              <a:off x="4074474" y="502120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98" y="116"/>
                  </a:moveTo>
                  <a:cubicBezTo>
                    <a:pt x="152" y="142"/>
                    <a:pt x="391" y="71"/>
                    <a:pt x="293" y="26"/>
                  </a:cubicBezTo>
                  <a:cubicBezTo>
                    <a:pt x="241" y="1"/>
                    <a:pt x="1" y="70"/>
                    <a:pt x="9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72" name="Google Shape;35172;p16"/>
            <p:cNvSpPr/>
            <p:nvPr/>
          </p:nvSpPr>
          <p:spPr>
            <a:xfrm>
              <a:off x="7264896" y="496821"/>
              <a:ext cx="13777" cy="6835"/>
            </a:xfrm>
            <a:custGeom>
              <a:avLst/>
              <a:gdLst/>
              <a:ahLst/>
              <a:cxnLst/>
              <a:rect l="l" t="t" r="r" b="b"/>
              <a:pathLst>
                <a:path w="386" h="227" extrusionOk="0">
                  <a:moveTo>
                    <a:pt x="386" y="112"/>
                  </a:moveTo>
                  <a:cubicBezTo>
                    <a:pt x="344" y="1"/>
                    <a:pt x="172" y="57"/>
                    <a:pt x="1" y="112"/>
                  </a:cubicBezTo>
                  <a:cubicBezTo>
                    <a:pt x="2" y="203"/>
                    <a:pt x="340" y="227"/>
                    <a:pt x="386" y="1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73" name="Google Shape;35173;p16"/>
            <p:cNvSpPr/>
            <p:nvPr/>
          </p:nvSpPr>
          <p:spPr>
            <a:xfrm>
              <a:off x="5987913" y="49667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5"/>
                  </a:moveTo>
                  <a:cubicBezTo>
                    <a:pt x="238" y="0"/>
                    <a:pt x="1" y="70"/>
                    <a:pt x="101" y="117"/>
                  </a:cubicBezTo>
                  <a:cubicBezTo>
                    <a:pt x="153" y="141"/>
                    <a:pt x="394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74" name="Google Shape;35174;p16"/>
            <p:cNvSpPr/>
            <p:nvPr/>
          </p:nvSpPr>
          <p:spPr>
            <a:xfrm>
              <a:off x="2952037" y="489203"/>
              <a:ext cx="26698" cy="12285"/>
            </a:xfrm>
            <a:custGeom>
              <a:avLst/>
              <a:gdLst/>
              <a:ahLst/>
              <a:cxnLst/>
              <a:rect l="l" t="t" r="r" b="b"/>
              <a:pathLst>
                <a:path w="748" h="408" extrusionOk="0">
                  <a:moveTo>
                    <a:pt x="691" y="365"/>
                  </a:moveTo>
                  <a:cubicBezTo>
                    <a:pt x="747" y="157"/>
                    <a:pt x="645" y="23"/>
                    <a:pt x="306" y="0"/>
                  </a:cubicBezTo>
                  <a:cubicBezTo>
                    <a:pt x="0" y="136"/>
                    <a:pt x="89" y="408"/>
                    <a:pt x="691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75" name="Google Shape;35175;p16"/>
            <p:cNvSpPr/>
            <p:nvPr/>
          </p:nvSpPr>
          <p:spPr>
            <a:xfrm>
              <a:off x="2170992" y="483784"/>
              <a:ext cx="38584" cy="16410"/>
            </a:xfrm>
            <a:custGeom>
              <a:avLst/>
              <a:gdLst/>
              <a:ahLst/>
              <a:cxnLst/>
              <a:rect l="l" t="t" r="r" b="b"/>
              <a:pathLst>
                <a:path w="1081" h="545" extrusionOk="0">
                  <a:moveTo>
                    <a:pt x="589" y="545"/>
                  </a:moveTo>
                  <a:cubicBezTo>
                    <a:pt x="609" y="401"/>
                    <a:pt x="1080" y="473"/>
                    <a:pt x="973" y="271"/>
                  </a:cubicBezTo>
                  <a:cubicBezTo>
                    <a:pt x="625" y="193"/>
                    <a:pt x="445" y="37"/>
                    <a:pt x="11" y="0"/>
                  </a:cubicBezTo>
                  <a:cubicBezTo>
                    <a:pt x="1" y="276"/>
                    <a:pt x="186" y="461"/>
                    <a:pt x="589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76" name="Google Shape;35176;p16"/>
            <p:cNvSpPr/>
            <p:nvPr/>
          </p:nvSpPr>
          <p:spPr>
            <a:xfrm>
              <a:off x="6862042" y="493930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5"/>
                  </a:moveTo>
                  <a:cubicBezTo>
                    <a:pt x="241" y="0"/>
                    <a:pt x="0" y="69"/>
                    <a:pt x="102" y="116"/>
                  </a:cubicBezTo>
                  <a:cubicBezTo>
                    <a:pt x="154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77" name="Google Shape;35177;p16"/>
            <p:cNvSpPr/>
            <p:nvPr/>
          </p:nvSpPr>
          <p:spPr>
            <a:xfrm>
              <a:off x="8424524" y="49116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3" y="142"/>
                    <a:pt x="393" y="73"/>
                    <a:pt x="292" y="26"/>
                  </a:cubicBezTo>
                  <a:cubicBezTo>
                    <a:pt x="239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78" name="Google Shape;35178;p16"/>
            <p:cNvSpPr/>
            <p:nvPr/>
          </p:nvSpPr>
          <p:spPr>
            <a:xfrm>
              <a:off x="7395742" y="480502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89" y="471"/>
                  </a:moveTo>
                  <a:lnTo>
                    <a:pt x="578" y="471"/>
                  </a:lnTo>
                  <a:cubicBezTo>
                    <a:pt x="474" y="339"/>
                    <a:pt x="803" y="1"/>
                    <a:pt x="384" y="17"/>
                  </a:cubicBezTo>
                  <a:cubicBezTo>
                    <a:pt x="525" y="263"/>
                    <a:pt x="3" y="199"/>
                    <a:pt x="0" y="380"/>
                  </a:cubicBezTo>
                  <a:cubicBezTo>
                    <a:pt x="116" y="386"/>
                    <a:pt x="227" y="393"/>
                    <a:pt x="189" y="4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79" name="Google Shape;35179;p16"/>
            <p:cNvSpPr/>
            <p:nvPr/>
          </p:nvSpPr>
          <p:spPr>
            <a:xfrm>
              <a:off x="5026803" y="484868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4" y="235"/>
                  </a:moveTo>
                  <a:cubicBezTo>
                    <a:pt x="250" y="141"/>
                    <a:pt x="74" y="1"/>
                    <a:pt x="28" y="144"/>
                  </a:cubicBezTo>
                  <a:cubicBezTo>
                    <a:pt x="1" y="240"/>
                    <a:pt x="178" y="379"/>
                    <a:pt x="224" y="2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80" name="Google Shape;35180;p16"/>
            <p:cNvSpPr/>
            <p:nvPr/>
          </p:nvSpPr>
          <p:spPr>
            <a:xfrm>
              <a:off x="2388141" y="485771"/>
              <a:ext cx="13884" cy="4246"/>
            </a:xfrm>
            <a:custGeom>
              <a:avLst/>
              <a:gdLst/>
              <a:ahLst/>
              <a:cxnLst/>
              <a:rect l="l" t="t" r="r" b="b"/>
              <a:pathLst>
                <a:path w="389" h="141" extrusionOk="0">
                  <a:moveTo>
                    <a:pt x="291" y="26"/>
                  </a:moveTo>
                  <a:cubicBezTo>
                    <a:pt x="237" y="1"/>
                    <a:pt x="1" y="69"/>
                    <a:pt x="100" y="117"/>
                  </a:cubicBezTo>
                  <a:cubicBezTo>
                    <a:pt x="151" y="141"/>
                    <a:pt x="389" y="71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81" name="Google Shape;35181;p16"/>
            <p:cNvSpPr/>
            <p:nvPr/>
          </p:nvSpPr>
          <p:spPr>
            <a:xfrm>
              <a:off x="2116312" y="483784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387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82" name="Google Shape;35182;p16"/>
            <p:cNvSpPr/>
            <p:nvPr/>
          </p:nvSpPr>
          <p:spPr>
            <a:xfrm>
              <a:off x="6266809" y="475173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4" y="104"/>
                  </a:moveTo>
                  <a:cubicBezTo>
                    <a:pt x="195" y="53"/>
                    <a:pt x="37" y="0"/>
                    <a:pt x="2" y="104"/>
                  </a:cubicBezTo>
                  <a:cubicBezTo>
                    <a:pt x="0" y="153"/>
                    <a:pt x="156" y="205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83" name="Google Shape;35183;p16"/>
            <p:cNvSpPr/>
            <p:nvPr/>
          </p:nvSpPr>
          <p:spPr>
            <a:xfrm>
              <a:off x="3268659" y="463611"/>
              <a:ext cx="52254" cy="22763"/>
            </a:xfrm>
            <a:custGeom>
              <a:avLst/>
              <a:gdLst/>
              <a:ahLst/>
              <a:cxnLst/>
              <a:rect l="l" t="t" r="r" b="b"/>
              <a:pathLst>
                <a:path w="1464" h="756" extrusionOk="0">
                  <a:moveTo>
                    <a:pt x="1464" y="397"/>
                  </a:moveTo>
                  <a:cubicBezTo>
                    <a:pt x="1346" y="272"/>
                    <a:pt x="721" y="384"/>
                    <a:pt x="692" y="215"/>
                  </a:cubicBezTo>
                  <a:cubicBezTo>
                    <a:pt x="670" y="105"/>
                    <a:pt x="636" y="1"/>
                    <a:pt x="306" y="33"/>
                  </a:cubicBezTo>
                  <a:cubicBezTo>
                    <a:pt x="0" y="476"/>
                    <a:pt x="1244" y="755"/>
                    <a:pt x="1464" y="3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84" name="Google Shape;35184;p16"/>
            <p:cNvSpPr/>
            <p:nvPr/>
          </p:nvSpPr>
          <p:spPr>
            <a:xfrm>
              <a:off x="7825722" y="472072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0"/>
                    <a:pt x="0" y="68"/>
                    <a:pt x="99" y="115"/>
                  </a:cubicBezTo>
                  <a:cubicBezTo>
                    <a:pt x="154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85" name="Google Shape;35185;p16"/>
            <p:cNvSpPr/>
            <p:nvPr/>
          </p:nvSpPr>
          <p:spPr>
            <a:xfrm>
              <a:off x="3334617" y="470054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1" y="183"/>
                  </a:moveTo>
                  <a:lnTo>
                    <a:pt x="386" y="183"/>
                  </a:lnTo>
                  <a:lnTo>
                    <a:pt x="386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86" name="Google Shape;35186;p16"/>
            <p:cNvSpPr/>
            <p:nvPr/>
          </p:nvSpPr>
          <p:spPr>
            <a:xfrm>
              <a:off x="1896129" y="472824"/>
              <a:ext cx="13670" cy="2740"/>
            </a:xfrm>
            <a:custGeom>
              <a:avLst/>
              <a:gdLst/>
              <a:ahLst/>
              <a:cxnLst/>
              <a:rect l="l" t="t" r="r" b="b"/>
              <a:pathLst>
                <a:path w="383" h="91" extrusionOk="0">
                  <a:moveTo>
                    <a:pt x="383" y="0"/>
                  </a:moveTo>
                  <a:cubicBezTo>
                    <a:pt x="235" y="20"/>
                    <a:pt x="4" y="3"/>
                    <a:pt x="0" y="90"/>
                  </a:cubicBezTo>
                  <a:cubicBezTo>
                    <a:pt x="148" y="72"/>
                    <a:pt x="379" y="88"/>
                    <a:pt x="3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87" name="Google Shape;35187;p16"/>
            <p:cNvSpPr/>
            <p:nvPr/>
          </p:nvSpPr>
          <p:spPr>
            <a:xfrm>
              <a:off x="6467041" y="459125"/>
              <a:ext cx="29018" cy="10960"/>
            </a:xfrm>
            <a:custGeom>
              <a:avLst/>
              <a:gdLst/>
              <a:ahLst/>
              <a:cxnLst/>
              <a:rect l="l" t="t" r="r" b="b"/>
              <a:pathLst>
                <a:path w="813" h="364" extrusionOk="0">
                  <a:moveTo>
                    <a:pt x="562" y="364"/>
                  </a:moveTo>
                  <a:cubicBezTo>
                    <a:pt x="813" y="245"/>
                    <a:pt x="681" y="90"/>
                    <a:pt x="370" y="1"/>
                  </a:cubicBezTo>
                  <a:cubicBezTo>
                    <a:pt x="344" y="228"/>
                    <a:pt x="1" y="285"/>
                    <a:pt x="562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88" name="Google Shape;35188;p16"/>
            <p:cNvSpPr/>
            <p:nvPr/>
          </p:nvSpPr>
          <p:spPr>
            <a:xfrm>
              <a:off x="130454" y="466592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1" y="1"/>
                    <a:pt x="1" y="70"/>
                    <a:pt x="99" y="116"/>
                  </a:cubicBezTo>
                  <a:cubicBezTo>
                    <a:pt x="152" y="142"/>
                    <a:pt x="392" y="71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89" name="Google Shape;35189;p16"/>
            <p:cNvSpPr/>
            <p:nvPr/>
          </p:nvSpPr>
          <p:spPr>
            <a:xfrm>
              <a:off x="8390081" y="46385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5"/>
                  </a:moveTo>
                  <a:cubicBezTo>
                    <a:pt x="238" y="0"/>
                    <a:pt x="1" y="70"/>
                    <a:pt x="101" y="117"/>
                  </a:cubicBezTo>
                  <a:cubicBezTo>
                    <a:pt x="154" y="141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90" name="Google Shape;35190;p16"/>
            <p:cNvSpPr/>
            <p:nvPr/>
          </p:nvSpPr>
          <p:spPr>
            <a:xfrm>
              <a:off x="4552923" y="464605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6" y="0"/>
                  </a:moveTo>
                  <a:cubicBezTo>
                    <a:pt x="236" y="20"/>
                    <a:pt x="7" y="4"/>
                    <a:pt x="0" y="92"/>
                  </a:cubicBezTo>
                  <a:cubicBezTo>
                    <a:pt x="151" y="72"/>
                    <a:pt x="383" y="90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91" name="Google Shape;35191;p16"/>
            <p:cNvSpPr/>
            <p:nvPr/>
          </p:nvSpPr>
          <p:spPr>
            <a:xfrm>
              <a:off x="8655200" y="458463"/>
              <a:ext cx="13849" cy="7377"/>
            </a:xfrm>
            <a:custGeom>
              <a:avLst/>
              <a:gdLst/>
              <a:ahLst/>
              <a:cxnLst/>
              <a:rect l="l" t="t" r="r" b="b"/>
              <a:pathLst>
                <a:path w="388" h="245" extrusionOk="0">
                  <a:moveTo>
                    <a:pt x="388" y="114"/>
                  </a:moveTo>
                  <a:cubicBezTo>
                    <a:pt x="384" y="23"/>
                    <a:pt x="49" y="1"/>
                    <a:pt x="0" y="114"/>
                  </a:cubicBezTo>
                  <a:cubicBezTo>
                    <a:pt x="217" y="105"/>
                    <a:pt x="303" y="245"/>
                    <a:pt x="388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92" name="Google Shape;35192;p16"/>
            <p:cNvSpPr/>
            <p:nvPr/>
          </p:nvSpPr>
          <p:spPr>
            <a:xfrm>
              <a:off x="8928636" y="450966"/>
              <a:ext cx="25556" cy="10960"/>
            </a:xfrm>
            <a:custGeom>
              <a:avLst/>
              <a:gdLst/>
              <a:ahLst/>
              <a:cxnLst/>
              <a:rect l="l" t="t" r="r" b="b"/>
              <a:pathLst>
                <a:path w="716" h="364" extrusionOk="0">
                  <a:moveTo>
                    <a:pt x="440" y="363"/>
                  </a:moveTo>
                  <a:cubicBezTo>
                    <a:pt x="500" y="242"/>
                    <a:pt x="716" y="191"/>
                    <a:pt x="635" y="0"/>
                  </a:cubicBezTo>
                  <a:lnTo>
                    <a:pt x="56" y="0"/>
                  </a:lnTo>
                  <a:cubicBezTo>
                    <a:pt x="0" y="207"/>
                    <a:pt x="102" y="341"/>
                    <a:pt x="440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93" name="Google Shape;35193;p16"/>
            <p:cNvSpPr/>
            <p:nvPr/>
          </p:nvSpPr>
          <p:spPr>
            <a:xfrm>
              <a:off x="6300966" y="452923"/>
              <a:ext cx="20987" cy="9003"/>
            </a:xfrm>
            <a:custGeom>
              <a:avLst/>
              <a:gdLst/>
              <a:ahLst/>
              <a:cxnLst/>
              <a:rect l="l" t="t" r="r" b="b"/>
              <a:pathLst>
                <a:path w="588" h="299" extrusionOk="0">
                  <a:moveTo>
                    <a:pt x="393" y="298"/>
                  </a:moveTo>
                  <a:cubicBezTo>
                    <a:pt x="393" y="207"/>
                    <a:pt x="550" y="191"/>
                    <a:pt x="588" y="115"/>
                  </a:cubicBezTo>
                  <a:cubicBezTo>
                    <a:pt x="338" y="112"/>
                    <a:pt x="320" y="1"/>
                    <a:pt x="9" y="27"/>
                  </a:cubicBezTo>
                  <a:cubicBezTo>
                    <a:pt x="0" y="183"/>
                    <a:pt x="154" y="258"/>
                    <a:pt x="393" y="2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94" name="Google Shape;35194;p16"/>
            <p:cNvSpPr/>
            <p:nvPr/>
          </p:nvSpPr>
          <p:spPr>
            <a:xfrm>
              <a:off x="8624220" y="45566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98" y="116"/>
                  </a:moveTo>
                  <a:cubicBezTo>
                    <a:pt x="153" y="141"/>
                    <a:pt x="393" y="73"/>
                    <a:pt x="293" y="24"/>
                  </a:cubicBezTo>
                  <a:cubicBezTo>
                    <a:pt x="238" y="1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95" name="Google Shape;35195;p16"/>
            <p:cNvSpPr/>
            <p:nvPr/>
          </p:nvSpPr>
          <p:spPr>
            <a:xfrm>
              <a:off x="5011670" y="447262"/>
              <a:ext cx="39797" cy="15808"/>
            </a:xfrm>
            <a:custGeom>
              <a:avLst/>
              <a:gdLst/>
              <a:ahLst/>
              <a:cxnLst/>
              <a:rect l="l" t="t" r="r" b="b"/>
              <a:pathLst>
                <a:path w="1115" h="525" extrusionOk="0">
                  <a:moveTo>
                    <a:pt x="648" y="303"/>
                  </a:moveTo>
                  <a:cubicBezTo>
                    <a:pt x="1114" y="1"/>
                    <a:pt x="1" y="524"/>
                    <a:pt x="648" y="3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96" name="Google Shape;35196;p16"/>
            <p:cNvSpPr/>
            <p:nvPr/>
          </p:nvSpPr>
          <p:spPr>
            <a:xfrm>
              <a:off x="2798205" y="444522"/>
              <a:ext cx="36264" cy="19060"/>
            </a:xfrm>
            <a:custGeom>
              <a:avLst/>
              <a:gdLst/>
              <a:ahLst/>
              <a:cxnLst/>
              <a:rect l="l" t="t" r="r" b="b"/>
              <a:pathLst>
                <a:path w="1016" h="633" extrusionOk="0">
                  <a:moveTo>
                    <a:pt x="757" y="486"/>
                  </a:moveTo>
                  <a:cubicBezTo>
                    <a:pt x="920" y="380"/>
                    <a:pt x="1016" y="242"/>
                    <a:pt x="952" y="33"/>
                  </a:cubicBezTo>
                  <a:cubicBezTo>
                    <a:pt x="661" y="47"/>
                    <a:pt x="242" y="0"/>
                    <a:pt x="178" y="124"/>
                  </a:cubicBezTo>
                  <a:cubicBezTo>
                    <a:pt x="692" y="94"/>
                    <a:pt x="0" y="632"/>
                    <a:pt x="757" y="48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97" name="Google Shape;35197;p16"/>
            <p:cNvSpPr/>
            <p:nvPr/>
          </p:nvSpPr>
          <p:spPr>
            <a:xfrm>
              <a:off x="3948624" y="440006"/>
              <a:ext cx="37870" cy="18759"/>
            </a:xfrm>
            <a:custGeom>
              <a:avLst/>
              <a:gdLst/>
              <a:ahLst/>
              <a:cxnLst/>
              <a:rect l="l" t="t" r="r" b="b"/>
              <a:pathLst>
                <a:path w="1061" h="623" extrusionOk="0">
                  <a:moveTo>
                    <a:pt x="732" y="544"/>
                  </a:moveTo>
                  <a:cubicBezTo>
                    <a:pt x="1061" y="392"/>
                    <a:pt x="618" y="137"/>
                    <a:pt x="345" y="0"/>
                  </a:cubicBezTo>
                  <a:cubicBezTo>
                    <a:pt x="49" y="139"/>
                    <a:pt x="1" y="623"/>
                    <a:pt x="732" y="5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98" name="Google Shape;35198;p16"/>
            <p:cNvSpPr/>
            <p:nvPr/>
          </p:nvSpPr>
          <p:spPr>
            <a:xfrm>
              <a:off x="2838965" y="447864"/>
              <a:ext cx="7067" cy="6203"/>
            </a:xfrm>
            <a:custGeom>
              <a:avLst/>
              <a:gdLst/>
              <a:ahLst/>
              <a:cxnLst/>
              <a:rect l="l" t="t" r="r" b="b"/>
              <a:pathLst>
                <a:path w="198" h="206" extrusionOk="0">
                  <a:moveTo>
                    <a:pt x="2" y="103"/>
                  </a:moveTo>
                  <a:cubicBezTo>
                    <a:pt x="0" y="153"/>
                    <a:pt x="158" y="205"/>
                    <a:pt x="196" y="103"/>
                  </a:cubicBezTo>
                  <a:cubicBezTo>
                    <a:pt x="197" y="52"/>
                    <a:pt x="40" y="0"/>
                    <a:pt x="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99" name="Google Shape;35199;p16"/>
            <p:cNvSpPr/>
            <p:nvPr/>
          </p:nvSpPr>
          <p:spPr>
            <a:xfrm>
              <a:off x="387114" y="437236"/>
              <a:ext cx="56680" cy="22613"/>
            </a:xfrm>
            <a:custGeom>
              <a:avLst/>
              <a:gdLst/>
              <a:ahLst/>
              <a:cxnLst/>
              <a:rect l="l" t="t" r="r" b="b"/>
              <a:pathLst>
                <a:path w="1588" h="751" extrusionOk="0">
                  <a:moveTo>
                    <a:pt x="1588" y="365"/>
                  </a:moveTo>
                  <a:cubicBezTo>
                    <a:pt x="1046" y="347"/>
                    <a:pt x="1059" y="67"/>
                    <a:pt x="622" y="1"/>
                  </a:cubicBezTo>
                  <a:cubicBezTo>
                    <a:pt x="861" y="294"/>
                    <a:pt x="1" y="69"/>
                    <a:pt x="237" y="365"/>
                  </a:cubicBezTo>
                  <a:cubicBezTo>
                    <a:pt x="960" y="280"/>
                    <a:pt x="1341" y="750"/>
                    <a:pt x="1588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00" name="Google Shape;35200;p16"/>
            <p:cNvSpPr/>
            <p:nvPr/>
          </p:nvSpPr>
          <p:spPr>
            <a:xfrm>
              <a:off x="3331084" y="447473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6" y="25"/>
                  </a:moveTo>
                  <a:cubicBezTo>
                    <a:pt x="238" y="0"/>
                    <a:pt x="1" y="67"/>
                    <a:pt x="100" y="116"/>
                  </a:cubicBezTo>
                  <a:cubicBezTo>
                    <a:pt x="153" y="142"/>
                    <a:pt x="392" y="72"/>
                    <a:pt x="296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01" name="Google Shape;35201;p16"/>
            <p:cNvSpPr/>
            <p:nvPr/>
          </p:nvSpPr>
          <p:spPr>
            <a:xfrm>
              <a:off x="2150790" y="444884"/>
              <a:ext cx="13706" cy="6775"/>
            </a:xfrm>
            <a:custGeom>
              <a:avLst/>
              <a:gdLst/>
              <a:ahLst/>
              <a:cxnLst/>
              <a:rect l="l" t="t" r="r" b="b"/>
              <a:pathLst>
                <a:path w="384" h="225" extrusionOk="0">
                  <a:moveTo>
                    <a:pt x="384" y="111"/>
                  </a:moveTo>
                  <a:cubicBezTo>
                    <a:pt x="345" y="0"/>
                    <a:pt x="171" y="55"/>
                    <a:pt x="0" y="111"/>
                  </a:cubicBezTo>
                  <a:cubicBezTo>
                    <a:pt x="2" y="202"/>
                    <a:pt x="338" y="225"/>
                    <a:pt x="384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02" name="Google Shape;35202;p16"/>
            <p:cNvSpPr/>
            <p:nvPr/>
          </p:nvSpPr>
          <p:spPr>
            <a:xfrm>
              <a:off x="3035091" y="441993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6"/>
                  </a:moveTo>
                  <a:cubicBezTo>
                    <a:pt x="241" y="1"/>
                    <a:pt x="1" y="70"/>
                    <a:pt x="100" y="117"/>
                  </a:cubicBezTo>
                  <a:cubicBezTo>
                    <a:pt x="155" y="142"/>
                    <a:pt x="392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03" name="Google Shape;35203;p16"/>
            <p:cNvSpPr/>
            <p:nvPr/>
          </p:nvSpPr>
          <p:spPr>
            <a:xfrm>
              <a:off x="5681677" y="439554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2" y="15"/>
                  </a:moveTo>
                  <a:cubicBezTo>
                    <a:pt x="356" y="28"/>
                    <a:pt x="36" y="1"/>
                    <a:pt x="1" y="107"/>
                  </a:cubicBezTo>
                  <a:cubicBezTo>
                    <a:pt x="228" y="92"/>
                    <a:pt x="552" y="121"/>
                    <a:pt x="582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04" name="Google Shape;35204;p16"/>
            <p:cNvSpPr/>
            <p:nvPr/>
          </p:nvSpPr>
          <p:spPr>
            <a:xfrm>
              <a:off x="2949146" y="437296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9" y="20"/>
                    <a:pt x="7" y="1"/>
                    <a:pt x="0" y="90"/>
                  </a:cubicBezTo>
                  <a:cubicBezTo>
                    <a:pt x="149" y="71"/>
                    <a:pt x="383" y="89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05" name="Google Shape;35205;p16"/>
            <p:cNvSpPr/>
            <p:nvPr/>
          </p:nvSpPr>
          <p:spPr>
            <a:xfrm>
              <a:off x="8936595" y="426277"/>
              <a:ext cx="14670" cy="9575"/>
            </a:xfrm>
            <a:custGeom>
              <a:avLst/>
              <a:gdLst/>
              <a:ahLst/>
              <a:cxnLst/>
              <a:rect l="l" t="t" r="r" b="b"/>
              <a:pathLst>
                <a:path w="411" h="318" extrusionOk="0">
                  <a:moveTo>
                    <a:pt x="410" y="275"/>
                  </a:moveTo>
                  <a:lnTo>
                    <a:pt x="410" y="92"/>
                  </a:lnTo>
                  <a:cubicBezTo>
                    <a:pt x="216" y="92"/>
                    <a:pt x="179" y="19"/>
                    <a:pt x="23" y="1"/>
                  </a:cubicBezTo>
                  <a:cubicBezTo>
                    <a:pt x="42" y="145"/>
                    <a:pt x="1" y="318"/>
                    <a:pt x="410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06" name="Google Shape;35206;p16"/>
            <p:cNvSpPr/>
            <p:nvPr/>
          </p:nvSpPr>
          <p:spPr>
            <a:xfrm>
              <a:off x="5561146" y="431004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5" y="26"/>
                  </a:moveTo>
                  <a:cubicBezTo>
                    <a:pt x="241" y="0"/>
                    <a:pt x="1" y="71"/>
                    <a:pt x="101" y="118"/>
                  </a:cubicBezTo>
                  <a:cubicBezTo>
                    <a:pt x="156" y="144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07" name="Google Shape;35207;p16"/>
            <p:cNvSpPr/>
            <p:nvPr/>
          </p:nvSpPr>
          <p:spPr>
            <a:xfrm>
              <a:off x="2160392" y="426307"/>
              <a:ext cx="29518" cy="9876"/>
            </a:xfrm>
            <a:custGeom>
              <a:avLst/>
              <a:gdLst/>
              <a:ahLst/>
              <a:cxnLst/>
              <a:rect l="l" t="t" r="r" b="b"/>
              <a:pathLst>
                <a:path w="827" h="328" extrusionOk="0">
                  <a:moveTo>
                    <a:pt x="693" y="274"/>
                  </a:moveTo>
                  <a:cubicBezTo>
                    <a:pt x="826" y="31"/>
                    <a:pt x="294" y="99"/>
                    <a:pt x="115" y="1"/>
                  </a:cubicBezTo>
                  <a:cubicBezTo>
                    <a:pt x="0" y="238"/>
                    <a:pt x="193" y="327"/>
                    <a:pt x="693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08" name="Google Shape;35208;p16"/>
            <p:cNvSpPr/>
            <p:nvPr/>
          </p:nvSpPr>
          <p:spPr>
            <a:xfrm>
              <a:off x="8620758" y="423657"/>
              <a:ext cx="34515" cy="8943"/>
            </a:xfrm>
            <a:custGeom>
              <a:avLst/>
              <a:gdLst/>
              <a:ahLst/>
              <a:cxnLst/>
              <a:rect l="l" t="t" r="r" b="b"/>
              <a:pathLst>
                <a:path w="967" h="297" extrusionOk="0">
                  <a:moveTo>
                    <a:pt x="195" y="270"/>
                  </a:moveTo>
                  <a:cubicBezTo>
                    <a:pt x="635" y="296"/>
                    <a:pt x="921" y="249"/>
                    <a:pt x="967" y="88"/>
                  </a:cubicBezTo>
                  <a:cubicBezTo>
                    <a:pt x="627" y="108"/>
                    <a:pt x="1" y="0"/>
                    <a:pt x="195" y="2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09" name="Google Shape;35209;p16"/>
            <p:cNvSpPr/>
            <p:nvPr/>
          </p:nvSpPr>
          <p:spPr>
            <a:xfrm>
              <a:off x="2713151" y="420827"/>
              <a:ext cx="17739" cy="10990"/>
            </a:xfrm>
            <a:custGeom>
              <a:avLst/>
              <a:gdLst/>
              <a:ahLst/>
              <a:cxnLst/>
              <a:rect l="l" t="t" r="r" b="b"/>
              <a:pathLst>
                <a:path w="497" h="365" extrusionOk="0">
                  <a:moveTo>
                    <a:pt x="443" y="364"/>
                  </a:moveTo>
                  <a:cubicBezTo>
                    <a:pt x="497" y="157"/>
                    <a:pt x="394" y="24"/>
                    <a:pt x="57" y="0"/>
                  </a:cubicBezTo>
                  <a:cubicBezTo>
                    <a:pt x="1" y="208"/>
                    <a:pt x="104" y="343"/>
                    <a:pt x="443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10" name="Google Shape;35210;p16"/>
            <p:cNvSpPr/>
            <p:nvPr/>
          </p:nvSpPr>
          <p:spPr>
            <a:xfrm>
              <a:off x="7054814" y="425614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4"/>
                  </a:moveTo>
                  <a:cubicBezTo>
                    <a:pt x="154" y="140"/>
                    <a:pt x="393" y="70"/>
                    <a:pt x="293" y="23"/>
                  </a:cubicBezTo>
                  <a:cubicBezTo>
                    <a:pt x="239" y="0"/>
                    <a:pt x="1" y="68"/>
                    <a:pt x="99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11" name="Google Shape;35211;p16"/>
            <p:cNvSpPr/>
            <p:nvPr/>
          </p:nvSpPr>
          <p:spPr>
            <a:xfrm>
              <a:off x="2339779" y="425524"/>
              <a:ext cx="14170" cy="4336"/>
            </a:xfrm>
            <a:custGeom>
              <a:avLst/>
              <a:gdLst/>
              <a:ahLst/>
              <a:cxnLst/>
              <a:rect l="l" t="t" r="r" b="b"/>
              <a:pathLst>
                <a:path w="397" h="144" extrusionOk="0">
                  <a:moveTo>
                    <a:pt x="295" y="26"/>
                  </a:moveTo>
                  <a:cubicBezTo>
                    <a:pt x="242" y="1"/>
                    <a:pt x="1" y="70"/>
                    <a:pt x="103" y="117"/>
                  </a:cubicBezTo>
                  <a:cubicBezTo>
                    <a:pt x="158" y="143"/>
                    <a:pt x="396" y="75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12" name="Google Shape;35212;p16"/>
            <p:cNvSpPr/>
            <p:nvPr/>
          </p:nvSpPr>
          <p:spPr>
            <a:xfrm>
              <a:off x="7422297" y="415437"/>
              <a:ext cx="23521" cy="8250"/>
            </a:xfrm>
            <a:custGeom>
              <a:avLst/>
              <a:gdLst/>
              <a:ahLst/>
              <a:cxnLst/>
              <a:rect l="l" t="t" r="r" b="b"/>
              <a:pathLst>
                <a:path w="659" h="274" extrusionOk="0">
                  <a:moveTo>
                    <a:pt x="411" y="273"/>
                  </a:moveTo>
                  <a:cubicBezTo>
                    <a:pt x="422" y="157"/>
                    <a:pt x="658" y="145"/>
                    <a:pt x="605" y="0"/>
                  </a:cubicBezTo>
                  <a:lnTo>
                    <a:pt x="217" y="0"/>
                  </a:lnTo>
                  <a:cubicBezTo>
                    <a:pt x="0" y="131"/>
                    <a:pt x="9" y="221"/>
                    <a:pt x="41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13" name="Google Shape;35213;p16"/>
            <p:cNvSpPr/>
            <p:nvPr/>
          </p:nvSpPr>
          <p:spPr>
            <a:xfrm>
              <a:off x="2008273" y="406194"/>
              <a:ext cx="46436" cy="9274"/>
            </a:xfrm>
            <a:custGeom>
              <a:avLst/>
              <a:gdLst/>
              <a:ahLst/>
              <a:cxnLst/>
              <a:rect l="l" t="t" r="r" b="b"/>
              <a:pathLst>
                <a:path w="1301" h="308" extrusionOk="0">
                  <a:moveTo>
                    <a:pt x="713" y="307"/>
                  </a:moveTo>
                  <a:cubicBezTo>
                    <a:pt x="1300" y="1"/>
                    <a:pt x="0" y="32"/>
                    <a:pt x="713" y="3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14" name="Google Shape;35214;p16"/>
            <p:cNvSpPr/>
            <p:nvPr/>
          </p:nvSpPr>
          <p:spPr>
            <a:xfrm>
              <a:off x="8948801" y="398035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7" y="304"/>
                  </a:moveTo>
                  <a:cubicBezTo>
                    <a:pt x="1114" y="0"/>
                    <a:pt x="0" y="525"/>
                    <a:pt x="647" y="3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15" name="Google Shape;35215;p16"/>
            <p:cNvSpPr/>
            <p:nvPr/>
          </p:nvSpPr>
          <p:spPr>
            <a:xfrm>
              <a:off x="8073459" y="40643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4" y="141"/>
                    <a:pt x="394" y="72"/>
                    <a:pt x="292" y="25"/>
                  </a:cubicBezTo>
                  <a:cubicBezTo>
                    <a:pt x="244" y="0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16" name="Google Shape;35216;p16"/>
            <p:cNvSpPr/>
            <p:nvPr/>
          </p:nvSpPr>
          <p:spPr>
            <a:xfrm>
              <a:off x="5069170" y="404478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1" y="182"/>
                  </a:moveTo>
                  <a:lnTo>
                    <a:pt x="388" y="182"/>
                  </a:lnTo>
                  <a:lnTo>
                    <a:pt x="38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17" name="Google Shape;35217;p16"/>
            <p:cNvSpPr/>
            <p:nvPr/>
          </p:nvSpPr>
          <p:spPr>
            <a:xfrm>
              <a:off x="2928551" y="403876"/>
              <a:ext cx="13813" cy="6715"/>
            </a:xfrm>
            <a:custGeom>
              <a:avLst/>
              <a:gdLst/>
              <a:ahLst/>
              <a:cxnLst/>
              <a:rect l="l" t="t" r="r" b="b"/>
              <a:pathLst>
                <a:path w="387" h="223" extrusionOk="0">
                  <a:moveTo>
                    <a:pt x="1" y="110"/>
                  </a:moveTo>
                  <a:cubicBezTo>
                    <a:pt x="2" y="202"/>
                    <a:pt x="337" y="222"/>
                    <a:pt x="387" y="110"/>
                  </a:cubicBezTo>
                  <a:cubicBezTo>
                    <a:pt x="344" y="1"/>
                    <a:pt x="172" y="57"/>
                    <a:pt x="1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18" name="Google Shape;35218;p16"/>
            <p:cNvSpPr/>
            <p:nvPr/>
          </p:nvSpPr>
          <p:spPr>
            <a:xfrm>
              <a:off x="6818570" y="394091"/>
              <a:ext cx="26412" cy="15266"/>
            </a:xfrm>
            <a:custGeom>
              <a:avLst/>
              <a:gdLst/>
              <a:ahLst/>
              <a:cxnLst/>
              <a:rect l="l" t="t" r="r" b="b"/>
              <a:pathLst>
                <a:path w="740" h="507" extrusionOk="0">
                  <a:moveTo>
                    <a:pt x="739" y="435"/>
                  </a:moveTo>
                  <a:lnTo>
                    <a:pt x="739" y="72"/>
                  </a:lnTo>
                  <a:cubicBezTo>
                    <a:pt x="1" y="1"/>
                    <a:pt x="1" y="507"/>
                    <a:pt x="739" y="4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19" name="Google Shape;35219;p16"/>
            <p:cNvSpPr/>
            <p:nvPr/>
          </p:nvSpPr>
          <p:spPr>
            <a:xfrm>
              <a:off x="2783928" y="401317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5"/>
                  </a:moveTo>
                  <a:cubicBezTo>
                    <a:pt x="195" y="54"/>
                    <a:pt x="36" y="1"/>
                    <a:pt x="1" y="105"/>
                  </a:cubicBezTo>
                  <a:cubicBezTo>
                    <a:pt x="1" y="156"/>
                    <a:pt x="157" y="208"/>
                    <a:pt x="195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20" name="Google Shape;35220;p16"/>
            <p:cNvSpPr/>
            <p:nvPr/>
          </p:nvSpPr>
          <p:spPr>
            <a:xfrm>
              <a:off x="4181264" y="398577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2" y="105"/>
                  </a:moveTo>
                  <a:cubicBezTo>
                    <a:pt x="194" y="54"/>
                    <a:pt x="37" y="0"/>
                    <a:pt x="0" y="105"/>
                  </a:cubicBezTo>
                  <a:cubicBezTo>
                    <a:pt x="0" y="156"/>
                    <a:pt x="156" y="208"/>
                    <a:pt x="19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21" name="Google Shape;35221;p16"/>
            <p:cNvSpPr/>
            <p:nvPr/>
          </p:nvSpPr>
          <p:spPr>
            <a:xfrm>
              <a:off x="2715114" y="393488"/>
              <a:ext cx="22629" cy="11743"/>
            </a:xfrm>
            <a:custGeom>
              <a:avLst/>
              <a:gdLst/>
              <a:ahLst/>
              <a:cxnLst/>
              <a:rect l="l" t="t" r="r" b="b"/>
              <a:pathLst>
                <a:path w="634" h="390" extrusionOk="0">
                  <a:moveTo>
                    <a:pt x="194" y="1"/>
                  </a:moveTo>
                  <a:cubicBezTo>
                    <a:pt x="204" y="128"/>
                    <a:pt x="104" y="201"/>
                    <a:pt x="1" y="274"/>
                  </a:cubicBezTo>
                  <a:cubicBezTo>
                    <a:pt x="246" y="278"/>
                    <a:pt x="267" y="390"/>
                    <a:pt x="578" y="365"/>
                  </a:cubicBezTo>
                  <a:cubicBezTo>
                    <a:pt x="634" y="158"/>
                    <a:pt x="533" y="24"/>
                    <a:pt x="1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22" name="Google Shape;35222;p16"/>
            <p:cNvSpPr/>
            <p:nvPr/>
          </p:nvSpPr>
          <p:spPr>
            <a:xfrm>
              <a:off x="2601507" y="398306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1" y="24"/>
                  </a:moveTo>
                  <a:cubicBezTo>
                    <a:pt x="239" y="0"/>
                    <a:pt x="0" y="67"/>
                    <a:pt x="99" y="115"/>
                  </a:cubicBezTo>
                  <a:cubicBezTo>
                    <a:pt x="153" y="140"/>
                    <a:pt x="390" y="72"/>
                    <a:pt x="291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23" name="Google Shape;35223;p16"/>
            <p:cNvSpPr/>
            <p:nvPr/>
          </p:nvSpPr>
          <p:spPr>
            <a:xfrm>
              <a:off x="1923648" y="390748"/>
              <a:ext cx="20630" cy="8250"/>
            </a:xfrm>
            <a:custGeom>
              <a:avLst/>
              <a:gdLst/>
              <a:ahLst/>
              <a:cxnLst/>
              <a:rect l="l" t="t" r="r" b="b"/>
              <a:pathLst>
                <a:path w="578" h="274" extrusionOk="0">
                  <a:moveTo>
                    <a:pt x="1" y="183"/>
                  </a:moveTo>
                  <a:cubicBezTo>
                    <a:pt x="193" y="182"/>
                    <a:pt x="229" y="258"/>
                    <a:pt x="384" y="273"/>
                  </a:cubicBezTo>
                  <a:cubicBezTo>
                    <a:pt x="382" y="182"/>
                    <a:pt x="541" y="166"/>
                    <a:pt x="578" y="92"/>
                  </a:cubicBezTo>
                  <a:cubicBezTo>
                    <a:pt x="382" y="92"/>
                    <a:pt x="347" y="18"/>
                    <a:pt x="191" y="1"/>
                  </a:cubicBezTo>
                  <a:cubicBezTo>
                    <a:pt x="193" y="95"/>
                    <a:pt x="35" y="110"/>
                    <a:pt x="1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24" name="Google Shape;35224;p16"/>
            <p:cNvSpPr/>
            <p:nvPr/>
          </p:nvSpPr>
          <p:spPr>
            <a:xfrm>
              <a:off x="4503882" y="388069"/>
              <a:ext cx="23521" cy="8220"/>
            </a:xfrm>
            <a:custGeom>
              <a:avLst/>
              <a:gdLst/>
              <a:ahLst/>
              <a:cxnLst/>
              <a:rect l="l" t="t" r="r" b="b"/>
              <a:pathLst>
                <a:path w="659" h="273" extrusionOk="0">
                  <a:moveTo>
                    <a:pt x="412" y="272"/>
                  </a:moveTo>
                  <a:cubicBezTo>
                    <a:pt x="422" y="157"/>
                    <a:pt x="659" y="147"/>
                    <a:pt x="607" y="1"/>
                  </a:cubicBezTo>
                  <a:lnTo>
                    <a:pt x="219" y="1"/>
                  </a:lnTo>
                  <a:cubicBezTo>
                    <a:pt x="1" y="131"/>
                    <a:pt x="10" y="220"/>
                    <a:pt x="412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25" name="Google Shape;35225;p16"/>
            <p:cNvSpPr/>
            <p:nvPr/>
          </p:nvSpPr>
          <p:spPr>
            <a:xfrm>
              <a:off x="2763298" y="390447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2"/>
                  </a:moveTo>
                  <a:cubicBezTo>
                    <a:pt x="194" y="52"/>
                    <a:pt x="37" y="0"/>
                    <a:pt x="0" y="102"/>
                  </a:cubicBezTo>
                  <a:cubicBezTo>
                    <a:pt x="2" y="153"/>
                    <a:pt x="157" y="206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26" name="Google Shape;35226;p16"/>
            <p:cNvSpPr/>
            <p:nvPr/>
          </p:nvSpPr>
          <p:spPr>
            <a:xfrm>
              <a:off x="2605040" y="390447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2"/>
                  </a:moveTo>
                  <a:cubicBezTo>
                    <a:pt x="192" y="52"/>
                    <a:pt x="35" y="0"/>
                    <a:pt x="0" y="102"/>
                  </a:cubicBezTo>
                  <a:cubicBezTo>
                    <a:pt x="0" y="153"/>
                    <a:pt x="153" y="206"/>
                    <a:pt x="192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27" name="Google Shape;35227;p16"/>
            <p:cNvSpPr/>
            <p:nvPr/>
          </p:nvSpPr>
          <p:spPr>
            <a:xfrm>
              <a:off x="8717161" y="388069"/>
              <a:ext cx="13813" cy="5450"/>
            </a:xfrm>
            <a:custGeom>
              <a:avLst/>
              <a:gdLst/>
              <a:ahLst/>
              <a:cxnLst/>
              <a:rect l="l" t="t" r="r" b="b"/>
              <a:pathLst>
                <a:path w="387" h="181" extrusionOk="0">
                  <a:moveTo>
                    <a:pt x="387" y="1"/>
                  </a:moveTo>
                  <a:lnTo>
                    <a:pt x="0" y="1"/>
                  </a:lnTo>
                  <a:lnTo>
                    <a:pt x="0" y="181"/>
                  </a:lnTo>
                  <a:lnTo>
                    <a:pt x="387" y="18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28" name="Google Shape;35228;p16"/>
            <p:cNvSpPr/>
            <p:nvPr/>
          </p:nvSpPr>
          <p:spPr>
            <a:xfrm>
              <a:off x="2887184" y="372232"/>
              <a:ext cx="26627" cy="15296"/>
            </a:xfrm>
            <a:custGeom>
              <a:avLst/>
              <a:gdLst/>
              <a:ahLst/>
              <a:cxnLst/>
              <a:rect l="l" t="t" r="r" b="b"/>
              <a:pathLst>
                <a:path w="746" h="508" extrusionOk="0">
                  <a:moveTo>
                    <a:pt x="0" y="73"/>
                  </a:moveTo>
                  <a:lnTo>
                    <a:pt x="0" y="435"/>
                  </a:lnTo>
                  <a:cubicBezTo>
                    <a:pt x="746" y="507"/>
                    <a:pt x="746" y="1"/>
                    <a:pt x="0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29" name="Google Shape;35229;p16"/>
            <p:cNvSpPr/>
            <p:nvPr/>
          </p:nvSpPr>
          <p:spPr>
            <a:xfrm>
              <a:off x="2967491" y="364012"/>
              <a:ext cx="37120" cy="15868"/>
            </a:xfrm>
            <a:custGeom>
              <a:avLst/>
              <a:gdLst/>
              <a:ahLst/>
              <a:cxnLst/>
              <a:rect l="l" t="t" r="r" b="b"/>
              <a:pathLst>
                <a:path w="1040" h="527" extrusionOk="0">
                  <a:moveTo>
                    <a:pt x="837" y="527"/>
                  </a:moveTo>
                  <a:cubicBezTo>
                    <a:pt x="1040" y="1"/>
                    <a:pt x="1" y="489"/>
                    <a:pt x="837" y="5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30" name="Google Shape;35230;p16"/>
            <p:cNvSpPr/>
            <p:nvPr/>
          </p:nvSpPr>
          <p:spPr>
            <a:xfrm>
              <a:off x="7925623" y="361634"/>
              <a:ext cx="34443" cy="16290"/>
            </a:xfrm>
            <a:custGeom>
              <a:avLst/>
              <a:gdLst/>
              <a:ahLst/>
              <a:cxnLst/>
              <a:rect l="l" t="t" r="r" b="b"/>
              <a:pathLst>
                <a:path w="965" h="541" extrusionOk="0">
                  <a:moveTo>
                    <a:pt x="1" y="425"/>
                  </a:moveTo>
                  <a:cubicBezTo>
                    <a:pt x="253" y="541"/>
                    <a:pt x="711" y="541"/>
                    <a:pt x="964" y="425"/>
                  </a:cubicBezTo>
                  <a:cubicBezTo>
                    <a:pt x="962" y="0"/>
                    <a:pt x="5" y="0"/>
                    <a:pt x="1" y="4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31" name="Google Shape;35231;p16"/>
            <p:cNvSpPr/>
            <p:nvPr/>
          </p:nvSpPr>
          <p:spPr>
            <a:xfrm>
              <a:off x="7788031" y="374400"/>
              <a:ext cx="13706" cy="2740"/>
            </a:xfrm>
            <a:custGeom>
              <a:avLst/>
              <a:gdLst/>
              <a:ahLst/>
              <a:cxnLst/>
              <a:rect l="l" t="t" r="r" b="b"/>
              <a:pathLst>
                <a:path w="384" h="91" extrusionOk="0">
                  <a:moveTo>
                    <a:pt x="384" y="1"/>
                  </a:moveTo>
                  <a:cubicBezTo>
                    <a:pt x="234" y="21"/>
                    <a:pt x="4" y="2"/>
                    <a:pt x="0" y="91"/>
                  </a:cubicBezTo>
                  <a:cubicBezTo>
                    <a:pt x="146" y="71"/>
                    <a:pt x="381" y="89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32" name="Google Shape;35232;p16"/>
            <p:cNvSpPr/>
            <p:nvPr/>
          </p:nvSpPr>
          <p:spPr>
            <a:xfrm>
              <a:off x="8509863" y="368950"/>
              <a:ext cx="21523" cy="6413"/>
            </a:xfrm>
            <a:custGeom>
              <a:avLst/>
              <a:gdLst/>
              <a:ahLst/>
              <a:cxnLst/>
              <a:rect l="l" t="t" r="r" b="b"/>
              <a:pathLst>
                <a:path w="603" h="213" extrusionOk="0">
                  <a:moveTo>
                    <a:pt x="603" y="182"/>
                  </a:moveTo>
                  <a:lnTo>
                    <a:pt x="603" y="0"/>
                  </a:lnTo>
                  <a:lnTo>
                    <a:pt x="26" y="0"/>
                  </a:lnTo>
                  <a:cubicBezTo>
                    <a:pt x="1" y="163"/>
                    <a:pt x="215" y="213"/>
                    <a:pt x="603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33" name="Google Shape;35233;p16"/>
            <p:cNvSpPr/>
            <p:nvPr/>
          </p:nvSpPr>
          <p:spPr>
            <a:xfrm>
              <a:off x="8593311" y="362206"/>
              <a:ext cx="13777" cy="7467"/>
            </a:xfrm>
            <a:custGeom>
              <a:avLst/>
              <a:gdLst/>
              <a:ahLst/>
              <a:cxnLst/>
              <a:rect l="l" t="t" r="r" b="b"/>
              <a:pathLst>
                <a:path w="386" h="248" extrusionOk="0">
                  <a:moveTo>
                    <a:pt x="386" y="133"/>
                  </a:moveTo>
                  <a:cubicBezTo>
                    <a:pt x="169" y="143"/>
                    <a:pt x="86" y="1"/>
                    <a:pt x="1" y="133"/>
                  </a:cubicBezTo>
                  <a:cubicBezTo>
                    <a:pt x="3" y="224"/>
                    <a:pt x="339" y="248"/>
                    <a:pt x="386" y="1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34" name="Google Shape;35234;p16"/>
            <p:cNvSpPr/>
            <p:nvPr/>
          </p:nvSpPr>
          <p:spPr>
            <a:xfrm>
              <a:off x="3778588" y="362717"/>
              <a:ext cx="13884" cy="4276"/>
            </a:xfrm>
            <a:custGeom>
              <a:avLst/>
              <a:gdLst/>
              <a:ahLst/>
              <a:cxnLst/>
              <a:rect l="l" t="t" r="r" b="b"/>
              <a:pathLst>
                <a:path w="389" h="142" extrusionOk="0">
                  <a:moveTo>
                    <a:pt x="289" y="24"/>
                  </a:moveTo>
                  <a:cubicBezTo>
                    <a:pt x="238" y="1"/>
                    <a:pt x="0" y="69"/>
                    <a:pt x="98" y="114"/>
                  </a:cubicBezTo>
                  <a:cubicBezTo>
                    <a:pt x="150" y="142"/>
                    <a:pt x="388" y="73"/>
                    <a:pt x="289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35" name="Google Shape;35235;p16"/>
            <p:cNvSpPr/>
            <p:nvPr/>
          </p:nvSpPr>
          <p:spPr>
            <a:xfrm>
              <a:off x="7911846" y="355251"/>
              <a:ext cx="13813" cy="5450"/>
            </a:xfrm>
            <a:custGeom>
              <a:avLst/>
              <a:gdLst/>
              <a:ahLst/>
              <a:cxnLst/>
              <a:rect l="l" t="t" r="r" b="b"/>
              <a:pathLst>
                <a:path w="387" h="181" extrusionOk="0">
                  <a:moveTo>
                    <a:pt x="387" y="1"/>
                  </a:moveTo>
                  <a:lnTo>
                    <a:pt x="1" y="1"/>
                  </a:lnTo>
                  <a:lnTo>
                    <a:pt x="1" y="181"/>
                  </a:lnTo>
                  <a:lnTo>
                    <a:pt x="387" y="18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36" name="Google Shape;35236;p16"/>
            <p:cNvSpPr/>
            <p:nvPr/>
          </p:nvSpPr>
          <p:spPr>
            <a:xfrm>
              <a:off x="8062395" y="352511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1"/>
                  </a:moveTo>
                  <a:lnTo>
                    <a:pt x="605" y="0"/>
                  </a:lnTo>
                  <a:lnTo>
                    <a:pt x="26" y="0"/>
                  </a:lnTo>
                  <a:cubicBezTo>
                    <a:pt x="0" y="164"/>
                    <a:pt x="217" y="213"/>
                    <a:pt x="605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37" name="Google Shape;35237;p16"/>
            <p:cNvSpPr/>
            <p:nvPr/>
          </p:nvSpPr>
          <p:spPr>
            <a:xfrm>
              <a:off x="7760477" y="347061"/>
              <a:ext cx="20666" cy="8220"/>
            </a:xfrm>
            <a:custGeom>
              <a:avLst/>
              <a:gdLst/>
              <a:ahLst/>
              <a:cxnLst/>
              <a:rect l="l" t="t" r="r" b="b"/>
              <a:pathLst>
                <a:path w="579" h="273" extrusionOk="0">
                  <a:moveTo>
                    <a:pt x="579" y="91"/>
                  </a:moveTo>
                  <a:cubicBezTo>
                    <a:pt x="384" y="91"/>
                    <a:pt x="348" y="18"/>
                    <a:pt x="194" y="0"/>
                  </a:cubicBezTo>
                  <a:cubicBezTo>
                    <a:pt x="195" y="91"/>
                    <a:pt x="37" y="107"/>
                    <a:pt x="1" y="181"/>
                  </a:cubicBezTo>
                  <a:cubicBezTo>
                    <a:pt x="195" y="181"/>
                    <a:pt x="229" y="255"/>
                    <a:pt x="390" y="273"/>
                  </a:cubicBezTo>
                  <a:cubicBezTo>
                    <a:pt x="384" y="183"/>
                    <a:pt x="541" y="165"/>
                    <a:pt x="579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38" name="Google Shape;35238;p16"/>
            <p:cNvSpPr/>
            <p:nvPr/>
          </p:nvSpPr>
          <p:spPr>
            <a:xfrm>
              <a:off x="7626205" y="351788"/>
              <a:ext cx="13920" cy="4215"/>
            </a:xfrm>
            <a:custGeom>
              <a:avLst/>
              <a:gdLst/>
              <a:ahLst/>
              <a:cxnLst/>
              <a:rect l="l" t="t" r="r" b="b"/>
              <a:pathLst>
                <a:path w="390" h="140" extrusionOk="0">
                  <a:moveTo>
                    <a:pt x="290" y="26"/>
                  </a:moveTo>
                  <a:cubicBezTo>
                    <a:pt x="238" y="1"/>
                    <a:pt x="1" y="70"/>
                    <a:pt x="98" y="117"/>
                  </a:cubicBezTo>
                  <a:cubicBezTo>
                    <a:pt x="151" y="139"/>
                    <a:pt x="390" y="71"/>
                    <a:pt x="290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39" name="Google Shape;35239;p16"/>
            <p:cNvSpPr/>
            <p:nvPr/>
          </p:nvSpPr>
          <p:spPr>
            <a:xfrm>
              <a:off x="6758536" y="340377"/>
              <a:ext cx="31481" cy="13941"/>
            </a:xfrm>
            <a:custGeom>
              <a:avLst/>
              <a:gdLst/>
              <a:ahLst/>
              <a:cxnLst/>
              <a:rect l="l" t="t" r="r" b="b"/>
              <a:pathLst>
                <a:path w="882" h="463" extrusionOk="0">
                  <a:moveTo>
                    <a:pt x="688" y="405"/>
                  </a:moveTo>
                  <a:cubicBezTo>
                    <a:pt x="701" y="403"/>
                    <a:pt x="675" y="321"/>
                    <a:pt x="688" y="313"/>
                  </a:cubicBezTo>
                  <a:cubicBezTo>
                    <a:pt x="706" y="303"/>
                    <a:pt x="869" y="125"/>
                    <a:pt x="881" y="132"/>
                  </a:cubicBezTo>
                  <a:cubicBezTo>
                    <a:pt x="671" y="0"/>
                    <a:pt x="0" y="462"/>
                    <a:pt x="688" y="4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40" name="Google Shape;35240;p16"/>
            <p:cNvSpPr/>
            <p:nvPr/>
          </p:nvSpPr>
          <p:spPr>
            <a:xfrm>
              <a:off x="7571382" y="338480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5" y="194"/>
                  </a:moveTo>
                  <a:cubicBezTo>
                    <a:pt x="475" y="102"/>
                    <a:pt x="633" y="85"/>
                    <a:pt x="670" y="12"/>
                  </a:cubicBezTo>
                  <a:cubicBezTo>
                    <a:pt x="366" y="20"/>
                    <a:pt x="0" y="0"/>
                    <a:pt x="90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41" name="Google Shape;35241;p16"/>
            <p:cNvSpPr/>
            <p:nvPr/>
          </p:nvSpPr>
          <p:spPr>
            <a:xfrm>
              <a:off x="2694484" y="338480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2" y="104"/>
                  </a:moveTo>
                  <a:cubicBezTo>
                    <a:pt x="196" y="53"/>
                    <a:pt x="40" y="0"/>
                    <a:pt x="1" y="104"/>
                  </a:cubicBezTo>
                  <a:cubicBezTo>
                    <a:pt x="1" y="154"/>
                    <a:pt x="158" y="207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42" name="Google Shape;35242;p16"/>
            <p:cNvSpPr/>
            <p:nvPr/>
          </p:nvSpPr>
          <p:spPr>
            <a:xfrm>
              <a:off x="8779158" y="316230"/>
              <a:ext cx="56216" cy="27942"/>
            </a:xfrm>
            <a:custGeom>
              <a:avLst/>
              <a:gdLst/>
              <a:ahLst/>
              <a:cxnLst/>
              <a:rect l="l" t="t" r="r" b="b"/>
              <a:pathLst>
                <a:path w="1575" h="928" extrusionOk="0">
                  <a:moveTo>
                    <a:pt x="1352" y="25"/>
                  </a:moveTo>
                  <a:cubicBezTo>
                    <a:pt x="338" y="1"/>
                    <a:pt x="143" y="364"/>
                    <a:pt x="1" y="751"/>
                  </a:cubicBezTo>
                  <a:cubicBezTo>
                    <a:pt x="818" y="927"/>
                    <a:pt x="1575" y="606"/>
                    <a:pt x="135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43" name="Google Shape;35243;p16"/>
            <p:cNvSpPr/>
            <p:nvPr/>
          </p:nvSpPr>
          <p:spPr>
            <a:xfrm>
              <a:off x="7918699" y="338841"/>
              <a:ext cx="13884" cy="2770"/>
            </a:xfrm>
            <a:custGeom>
              <a:avLst/>
              <a:gdLst/>
              <a:ahLst/>
              <a:cxnLst/>
              <a:rect l="l" t="t" r="r" b="b"/>
              <a:pathLst>
                <a:path w="389" h="92" extrusionOk="0">
                  <a:moveTo>
                    <a:pt x="388" y="0"/>
                  </a:moveTo>
                  <a:cubicBezTo>
                    <a:pt x="238" y="21"/>
                    <a:pt x="7" y="4"/>
                    <a:pt x="1" y="92"/>
                  </a:cubicBezTo>
                  <a:cubicBezTo>
                    <a:pt x="153" y="71"/>
                    <a:pt x="383" y="89"/>
                    <a:pt x="3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44" name="Google Shape;35244;p16"/>
            <p:cNvSpPr/>
            <p:nvPr/>
          </p:nvSpPr>
          <p:spPr>
            <a:xfrm>
              <a:off x="2804629" y="316983"/>
              <a:ext cx="51147" cy="19120"/>
            </a:xfrm>
            <a:custGeom>
              <a:avLst/>
              <a:gdLst/>
              <a:ahLst/>
              <a:cxnLst/>
              <a:rect l="l" t="t" r="r" b="b"/>
              <a:pathLst>
                <a:path w="1433" h="635" extrusionOk="0">
                  <a:moveTo>
                    <a:pt x="964" y="635"/>
                  </a:moveTo>
                  <a:cubicBezTo>
                    <a:pt x="1432" y="404"/>
                    <a:pt x="884" y="139"/>
                    <a:pt x="577" y="0"/>
                  </a:cubicBezTo>
                  <a:cubicBezTo>
                    <a:pt x="545" y="106"/>
                    <a:pt x="274" y="100"/>
                    <a:pt x="0" y="92"/>
                  </a:cubicBezTo>
                  <a:cubicBezTo>
                    <a:pt x="106" y="374"/>
                    <a:pt x="460" y="542"/>
                    <a:pt x="964" y="6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45" name="Google Shape;35245;p16"/>
            <p:cNvSpPr/>
            <p:nvPr/>
          </p:nvSpPr>
          <p:spPr>
            <a:xfrm>
              <a:off x="2053494" y="327882"/>
              <a:ext cx="23486" cy="8220"/>
            </a:xfrm>
            <a:custGeom>
              <a:avLst/>
              <a:gdLst/>
              <a:ahLst/>
              <a:cxnLst/>
              <a:rect l="l" t="t" r="r" b="b"/>
              <a:pathLst>
                <a:path w="658" h="273" extrusionOk="0">
                  <a:moveTo>
                    <a:pt x="411" y="273"/>
                  </a:moveTo>
                  <a:cubicBezTo>
                    <a:pt x="421" y="157"/>
                    <a:pt x="657" y="148"/>
                    <a:pt x="604" y="0"/>
                  </a:cubicBezTo>
                  <a:lnTo>
                    <a:pt x="219" y="0"/>
                  </a:lnTo>
                  <a:cubicBezTo>
                    <a:pt x="1" y="133"/>
                    <a:pt x="10" y="225"/>
                    <a:pt x="41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46" name="Google Shape;35246;p16"/>
            <p:cNvSpPr/>
            <p:nvPr/>
          </p:nvSpPr>
          <p:spPr>
            <a:xfrm>
              <a:off x="5588700" y="321710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6"/>
                  </a:moveTo>
                  <a:cubicBezTo>
                    <a:pt x="153" y="140"/>
                    <a:pt x="393" y="72"/>
                    <a:pt x="293" y="25"/>
                  </a:cubicBezTo>
                  <a:cubicBezTo>
                    <a:pt x="240" y="0"/>
                    <a:pt x="0" y="68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47" name="Google Shape;35247;p16"/>
            <p:cNvSpPr/>
            <p:nvPr/>
          </p:nvSpPr>
          <p:spPr>
            <a:xfrm>
              <a:off x="1658564" y="321710"/>
              <a:ext cx="13884" cy="4215"/>
            </a:xfrm>
            <a:custGeom>
              <a:avLst/>
              <a:gdLst/>
              <a:ahLst/>
              <a:cxnLst/>
              <a:rect l="l" t="t" r="r" b="b"/>
              <a:pathLst>
                <a:path w="389" h="140" extrusionOk="0">
                  <a:moveTo>
                    <a:pt x="97" y="116"/>
                  </a:moveTo>
                  <a:cubicBezTo>
                    <a:pt x="152" y="140"/>
                    <a:pt x="388" y="72"/>
                    <a:pt x="290" y="25"/>
                  </a:cubicBezTo>
                  <a:cubicBezTo>
                    <a:pt x="238" y="0"/>
                    <a:pt x="0" y="68"/>
                    <a:pt x="97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48" name="Google Shape;35248;p16"/>
            <p:cNvSpPr/>
            <p:nvPr/>
          </p:nvSpPr>
          <p:spPr>
            <a:xfrm>
              <a:off x="7825722" y="313490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4" y="25"/>
                  </a:moveTo>
                  <a:cubicBezTo>
                    <a:pt x="240" y="0"/>
                    <a:pt x="0" y="69"/>
                    <a:pt x="99" y="116"/>
                  </a:cubicBezTo>
                  <a:cubicBezTo>
                    <a:pt x="154" y="143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49" name="Google Shape;35249;p16"/>
            <p:cNvSpPr/>
            <p:nvPr/>
          </p:nvSpPr>
          <p:spPr>
            <a:xfrm>
              <a:off x="4288982" y="305060"/>
              <a:ext cx="39726" cy="15838"/>
            </a:xfrm>
            <a:custGeom>
              <a:avLst/>
              <a:gdLst/>
              <a:ahLst/>
              <a:cxnLst/>
              <a:rect l="l" t="t" r="r" b="b"/>
              <a:pathLst>
                <a:path w="1113" h="526" extrusionOk="0">
                  <a:moveTo>
                    <a:pt x="648" y="305"/>
                  </a:moveTo>
                  <a:cubicBezTo>
                    <a:pt x="1112" y="1"/>
                    <a:pt x="0" y="526"/>
                    <a:pt x="648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50" name="Google Shape;35250;p16"/>
            <p:cNvSpPr/>
            <p:nvPr/>
          </p:nvSpPr>
          <p:spPr>
            <a:xfrm>
              <a:off x="998337" y="302049"/>
              <a:ext cx="31802" cy="16139"/>
            </a:xfrm>
            <a:custGeom>
              <a:avLst/>
              <a:gdLst/>
              <a:ahLst/>
              <a:cxnLst/>
              <a:rect l="l" t="t" r="r" b="b"/>
              <a:pathLst>
                <a:path w="891" h="536" extrusionOk="0">
                  <a:moveTo>
                    <a:pt x="853" y="496"/>
                  </a:moveTo>
                  <a:cubicBezTo>
                    <a:pt x="891" y="235"/>
                    <a:pt x="878" y="0"/>
                    <a:pt x="275" y="42"/>
                  </a:cubicBezTo>
                  <a:cubicBezTo>
                    <a:pt x="216" y="165"/>
                    <a:pt x="0" y="216"/>
                    <a:pt x="83" y="405"/>
                  </a:cubicBezTo>
                  <a:cubicBezTo>
                    <a:pt x="342" y="434"/>
                    <a:pt x="452" y="536"/>
                    <a:pt x="853" y="4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51" name="Google Shape;35251;p16"/>
            <p:cNvSpPr/>
            <p:nvPr/>
          </p:nvSpPr>
          <p:spPr>
            <a:xfrm>
              <a:off x="925561" y="300543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0" y="182"/>
                  </a:moveTo>
                  <a:lnTo>
                    <a:pt x="386" y="182"/>
                  </a:lnTo>
                  <a:lnTo>
                    <a:pt x="38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52" name="Google Shape;35252;p16"/>
            <p:cNvSpPr/>
            <p:nvPr/>
          </p:nvSpPr>
          <p:spPr>
            <a:xfrm>
              <a:off x="8421205" y="292384"/>
              <a:ext cx="22558" cy="11743"/>
            </a:xfrm>
            <a:custGeom>
              <a:avLst/>
              <a:gdLst/>
              <a:ahLst/>
              <a:cxnLst/>
              <a:rect l="l" t="t" r="r" b="b"/>
              <a:pathLst>
                <a:path w="632" h="390" extrusionOk="0">
                  <a:moveTo>
                    <a:pt x="193" y="0"/>
                  </a:moveTo>
                  <a:cubicBezTo>
                    <a:pt x="202" y="126"/>
                    <a:pt x="103" y="199"/>
                    <a:pt x="1" y="272"/>
                  </a:cubicBezTo>
                  <a:cubicBezTo>
                    <a:pt x="248" y="277"/>
                    <a:pt x="268" y="389"/>
                    <a:pt x="578" y="363"/>
                  </a:cubicBezTo>
                  <a:cubicBezTo>
                    <a:pt x="631" y="157"/>
                    <a:pt x="533" y="22"/>
                    <a:pt x="1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53" name="Google Shape;35253;p16"/>
            <p:cNvSpPr/>
            <p:nvPr/>
          </p:nvSpPr>
          <p:spPr>
            <a:xfrm>
              <a:off x="7240340" y="292384"/>
              <a:ext cx="31409" cy="13459"/>
            </a:xfrm>
            <a:custGeom>
              <a:avLst/>
              <a:gdLst/>
              <a:ahLst/>
              <a:cxnLst/>
              <a:rect l="l" t="t" r="r" b="b"/>
              <a:pathLst>
                <a:path w="880" h="447" extrusionOk="0">
                  <a:moveTo>
                    <a:pt x="879" y="180"/>
                  </a:moveTo>
                  <a:cubicBezTo>
                    <a:pt x="625" y="180"/>
                    <a:pt x="704" y="22"/>
                    <a:pt x="494" y="0"/>
                  </a:cubicBezTo>
                  <a:cubicBezTo>
                    <a:pt x="477" y="144"/>
                    <a:pt x="1" y="72"/>
                    <a:pt x="108" y="272"/>
                  </a:cubicBezTo>
                  <a:cubicBezTo>
                    <a:pt x="593" y="284"/>
                    <a:pt x="712" y="447"/>
                    <a:pt x="879" y="18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54" name="Google Shape;35254;p16"/>
            <p:cNvSpPr/>
            <p:nvPr/>
          </p:nvSpPr>
          <p:spPr>
            <a:xfrm>
              <a:off x="3802680" y="297472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3" y="103"/>
                  </a:moveTo>
                  <a:cubicBezTo>
                    <a:pt x="196" y="53"/>
                    <a:pt x="38" y="1"/>
                    <a:pt x="2" y="103"/>
                  </a:cubicBezTo>
                  <a:cubicBezTo>
                    <a:pt x="0" y="154"/>
                    <a:pt x="157" y="207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55" name="Google Shape;35255;p16"/>
            <p:cNvSpPr/>
            <p:nvPr/>
          </p:nvSpPr>
          <p:spPr>
            <a:xfrm>
              <a:off x="3385835" y="285700"/>
              <a:ext cx="31374" cy="13911"/>
            </a:xfrm>
            <a:custGeom>
              <a:avLst/>
              <a:gdLst/>
              <a:ahLst/>
              <a:cxnLst/>
              <a:rect l="l" t="t" r="r" b="b"/>
              <a:pathLst>
                <a:path w="879" h="462" extrusionOk="0">
                  <a:moveTo>
                    <a:pt x="687" y="314"/>
                  </a:moveTo>
                  <a:cubicBezTo>
                    <a:pt x="705" y="302"/>
                    <a:pt x="871" y="126"/>
                    <a:pt x="879" y="131"/>
                  </a:cubicBezTo>
                  <a:cubicBezTo>
                    <a:pt x="670" y="0"/>
                    <a:pt x="0" y="461"/>
                    <a:pt x="687" y="405"/>
                  </a:cubicBezTo>
                  <a:cubicBezTo>
                    <a:pt x="699" y="402"/>
                    <a:pt x="677" y="320"/>
                    <a:pt x="687" y="3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56" name="Google Shape;35256;p16"/>
            <p:cNvSpPr/>
            <p:nvPr/>
          </p:nvSpPr>
          <p:spPr>
            <a:xfrm>
              <a:off x="4883286" y="286904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7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57" name="Google Shape;35257;p16"/>
            <p:cNvSpPr/>
            <p:nvPr/>
          </p:nvSpPr>
          <p:spPr>
            <a:xfrm>
              <a:off x="3947161" y="283803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5" y="104"/>
                  </a:moveTo>
                  <a:cubicBezTo>
                    <a:pt x="195" y="53"/>
                    <a:pt x="39" y="1"/>
                    <a:pt x="3" y="104"/>
                  </a:cubicBezTo>
                  <a:cubicBezTo>
                    <a:pt x="0" y="152"/>
                    <a:pt x="159" y="207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58" name="Google Shape;35258;p16"/>
            <p:cNvSpPr/>
            <p:nvPr/>
          </p:nvSpPr>
          <p:spPr>
            <a:xfrm>
              <a:off x="2439823" y="286904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1"/>
                  </a:moveTo>
                  <a:cubicBezTo>
                    <a:pt x="237" y="22"/>
                    <a:pt x="4" y="2"/>
                    <a:pt x="1" y="91"/>
                  </a:cubicBezTo>
                  <a:cubicBezTo>
                    <a:pt x="151" y="71"/>
                    <a:pt x="380" y="88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59" name="Google Shape;35259;p16"/>
            <p:cNvSpPr/>
            <p:nvPr/>
          </p:nvSpPr>
          <p:spPr>
            <a:xfrm>
              <a:off x="5519886" y="28341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5"/>
                  </a:moveTo>
                  <a:cubicBezTo>
                    <a:pt x="238" y="1"/>
                    <a:pt x="0" y="69"/>
                    <a:pt x="100" y="117"/>
                  </a:cubicBezTo>
                  <a:cubicBezTo>
                    <a:pt x="154" y="142"/>
                    <a:pt x="393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60" name="Google Shape;35260;p16"/>
            <p:cNvSpPr/>
            <p:nvPr/>
          </p:nvSpPr>
          <p:spPr>
            <a:xfrm>
              <a:off x="6741796" y="281455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5" y="21"/>
                    <a:pt x="6" y="2"/>
                    <a:pt x="0" y="92"/>
                  </a:cubicBezTo>
                  <a:cubicBezTo>
                    <a:pt x="149" y="70"/>
                    <a:pt x="378" y="89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61" name="Google Shape;35261;p16"/>
            <p:cNvSpPr/>
            <p:nvPr/>
          </p:nvSpPr>
          <p:spPr>
            <a:xfrm>
              <a:off x="2543115" y="281033"/>
              <a:ext cx="20666" cy="3643"/>
            </a:xfrm>
            <a:custGeom>
              <a:avLst/>
              <a:gdLst/>
              <a:ahLst/>
              <a:cxnLst/>
              <a:rect l="l" t="t" r="r" b="b"/>
              <a:pathLst>
                <a:path w="579" h="121" extrusionOk="0">
                  <a:moveTo>
                    <a:pt x="579" y="14"/>
                  </a:moveTo>
                  <a:cubicBezTo>
                    <a:pt x="352" y="29"/>
                    <a:pt x="32" y="0"/>
                    <a:pt x="0" y="106"/>
                  </a:cubicBezTo>
                  <a:cubicBezTo>
                    <a:pt x="226" y="91"/>
                    <a:pt x="546" y="120"/>
                    <a:pt x="579" y="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62" name="Google Shape;35262;p16"/>
            <p:cNvSpPr/>
            <p:nvPr/>
          </p:nvSpPr>
          <p:spPr>
            <a:xfrm>
              <a:off x="2456919" y="280702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5"/>
                  </a:moveTo>
                  <a:cubicBezTo>
                    <a:pt x="239" y="1"/>
                    <a:pt x="1" y="70"/>
                    <a:pt x="100" y="117"/>
                  </a:cubicBezTo>
                  <a:cubicBezTo>
                    <a:pt x="155" y="140"/>
                    <a:pt x="392" y="71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63" name="Google Shape;35263;p16"/>
            <p:cNvSpPr/>
            <p:nvPr/>
          </p:nvSpPr>
          <p:spPr>
            <a:xfrm>
              <a:off x="1455478" y="278353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5" y="103"/>
                  </a:moveTo>
                  <a:cubicBezTo>
                    <a:pt x="196" y="53"/>
                    <a:pt x="40" y="0"/>
                    <a:pt x="2" y="103"/>
                  </a:cubicBezTo>
                  <a:cubicBezTo>
                    <a:pt x="0" y="154"/>
                    <a:pt x="158" y="207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64" name="Google Shape;35264;p16"/>
            <p:cNvSpPr/>
            <p:nvPr/>
          </p:nvSpPr>
          <p:spPr>
            <a:xfrm>
              <a:off x="5530380" y="273235"/>
              <a:ext cx="14991" cy="9244"/>
            </a:xfrm>
            <a:custGeom>
              <a:avLst/>
              <a:gdLst/>
              <a:ahLst/>
              <a:cxnLst/>
              <a:rect l="l" t="t" r="r" b="b"/>
              <a:pathLst>
                <a:path w="420" h="307" extrusionOk="0">
                  <a:moveTo>
                    <a:pt x="385" y="273"/>
                  </a:moveTo>
                  <a:cubicBezTo>
                    <a:pt x="355" y="166"/>
                    <a:pt x="419" y="15"/>
                    <a:pt x="193" y="1"/>
                  </a:cubicBezTo>
                  <a:cubicBezTo>
                    <a:pt x="180" y="57"/>
                    <a:pt x="165" y="109"/>
                    <a:pt x="0" y="92"/>
                  </a:cubicBezTo>
                  <a:cubicBezTo>
                    <a:pt x="21" y="202"/>
                    <a:pt x="56" y="306"/>
                    <a:pt x="38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65" name="Google Shape;35265;p16"/>
            <p:cNvSpPr/>
            <p:nvPr/>
          </p:nvSpPr>
          <p:spPr>
            <a:xfrm>
              <a:off x="5328257" y="269501"/>
              <a:ext cx="39833" cy="15868"/>
            </a:xfrm>
            <a:custGeom>
              <a:avLst/>
              <a:gdLst/>
              <a:ahLst/>
              <a:cxnLst/>
              <a:rect l="l" t="t" r="r" b="b"/>
              <a:pathLst>
                <a:path w="1116" h="527" extrusionOk="0">
                  <a:moveTo>
                    <a:pt x="648" y="306"/>
                  </a:moveTo>
                  <a:cubicBezTo>
                    <a:pt x="1115" y="1"/>
                    <a:pt x="0" y="527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66" name="Google Shape;35266;p16"/>
            <p:cNvSpPr/>
            <p:nvPr/>
          </p:nvSpPr>
          <p:spPr>
            <a:xfrm>
              <a:off x="7797989" y="264985"/>
              <a:ext cx="28161" cy="13760"/>
            </a:xfrm>
            <a:custGeom>
              <a:avLst/>
              <a:gdLst/>
              <a:ahLst/>
              <a:cxnLst/>
              <a:rect l="l" t="t" r="r" b="b"/>
              <a:pathLst>
                <a:path w="789" h="457" extrusionOk="0">
                  <a:moveTo>
                    <a:pt x="491" y="456"/>
                  </a:moveTo>
                  <a:cubicBezTo>
                    <a:pt x="752" y="340"/>
                    <a:pt x="789" y="11"/>
                    <a:pt x="299" y="0"/>
                  </a:cubicBezTo>
                  <a:cubicBezTo>
                    <a:pt x="38" y="118"/>
                    <a:pt x="0" y="448"/>
                    <a:pt x="491" y="4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67" name="Google Shape;35267;p16"/>
            <p:cNvSpPr/>
            <p:nvPr/>
          </p:nvSpPr>
          <p:spPr>
            <a:xfrm>
              <a:off x="6872464" y="273205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1" y="92"/>
                  </a:moveTo>
                  <a:cubicBezTo>
                    <a:pt x="151" y="71"/>
                    <a:pt x="383" y="89"/>
                    <a:pt x="386" y="0"/>
                  </a:cubicBezTo>
                  <a:cubicBezTo>
                    <a:pt x="240" y="21"/>
                    <a:pt x="7" y="4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68" name="Google Shape;35268;p16"/>
            <p:cNvSpPr/>
            <p:nvPr/>
          </p:nvSpPr>
          <p:spPr>
            <a:xfrm>
              <a:off x="5857567" y="270104"/>
              <a:ext cx="23807" cy="5871"/>
            </a:xfrm>
            <a:custGeom>
              <a:avLst/>
              <a:gdLst/>
              <a:ahLst/>
              <a:cxnLst/>
              <a:rect l="l" t="t" r="r" b="b"/>
              <a:pathLst>
                <a:path w="667" h="195" extrusionOk="0">
                  <a:moveTo>
                    <a:pt x="87" y="195"/>
                  </a:moveTo>
                  <a:lnTo>
                    <a:pt x="473" y="195"/>
                  </a:lnTo>
                  <a:cubicBezTo>
                    <a:pt x="473" y="103"/>
                    <a:pt x="631" y="85"/>
                    <a:pt x="666" y="13"/>
                  </a:cubicBezTo>
                  <a:cubicBezTo>
                    <a:pt x="365" y="22"/>
                    <a:pt x="0" y="0"/>
                    <a:pt x="87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69" name="Google Shape;35269;p16"/>
            <p:cNvSpPr/>
            <p:nvPr/>
          </p:nvSpPr>
          <p:spPr>
            <a:xfrm>
              <a:off x="8259699" y="267424"/>
              <a:ext cx="23985" cy="5841"/>
            </a:xfrm>
            <a:custGeom>
              <a:avLst/>
              <a:gdLst/>
              <a:ahLst/>
              <a:cxnLst/>
              <a:rect l="l" t="t" r="r" b="b"/>
              <a:pathLst>
                <a:path w="672" h="194" extrusionOk="0">
                  <a:moveTo>
                    <a:pt x="477" y="194"/>
                  </a:moveTo>
                  <a:cubicBezTo>
                    <a:pt x="475" y="102"/>
                    <a:pt x="633" y="87"/>
                    <a:pt x="671" y="11"/>
                  </a:cubicBezTo>
                  <a:cubicBezTo>
                    <a:pt x="366" y="20"/>
                    <a:pt x="0" y="0"/>
                    <a:pt x="90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70" name="Google Shape;35270;p16"/>
            <p:cNvSpPr/>
            <p:nvPr/>
          </p:nvSpPr>
          <p:spPr>
            <a:xfrm>
              <a:off x="8305777" y="255170"/>
              <a:ext cx="21987" cy="16199"/>
            </a:xfrm>
            <a:custGeom>
              <a:avLst/>
              <a:gdLst/>
              <a:ahLst/>
              <a:cxnLst/>
              <a:rect l="l" t="t" r="r" b="b"/>
              <a:pathLst>
                <a:path w="616" h="538" extrusionOk="0">
                  <a:moveTo>
                    <a:pt x="342" y="509"/>
                  </a:moveTo>
                  <a:cubicBezTo>
                    <a:pt x="404" y="388"/>
                    <a:pt x="615" y="337"/>
                    <a:pt x="535" y="146"/>
                  </a:cubicBezTo>
                  <a:cubicBezTo>
                    <a:pt x="0" y="0"/>
                    <a:pt x="3" y="538"/>
                    <a:pt x="342" y="50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71" name="Google Shape;35271;p16"/>
            <p:cNvSpPr/>
            <p:nvPr/>
          </p:nvSpPr>
          <p:spPr>
            <a:xfrm>
              <a:off x="8214727" y="265075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72" name="Google Shape;35272;p16"/>
            <p:cNvSpPr/>
            <p:nvPr/>
          </p:nvSpPr>
          <p:spPr>
            <a:xfrm>
              <a:off x="8617260" y="264323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3" y="25"/>
                  </a:moveTo>
                  <a:cubicBezTo>
                    <a:pt x="240" y="0"/>
                    <a:pt x="1" y="68"/>
                    <a:pt x="100" y="116"/>
                  </a:cubicBezTo>
                  <a:cubicBezTo>
                    <a:pt x="155" y="140"/>
                    <a:pt x="392" y="71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73" name="Google Shape;35273;p16"/>
            <p:cNvSpPr/>
            <p:nvPr/>
          </p:nvSpPr>
          <p:spPr>
            <a:xfrm>
              <a:off x="6383879" y="259415"/>
              <a:ext cx="23843" cy="5992"/>
            </a:xfrm>
            <a:custGeom>
              <a:avLst/>
              <a:gdLst/>
              <a:ahLst/>
              <a:cxnLst/>
              <a:rect l="l" t="t" r="r" b="b"/>
              <a:pathLst>
                <a:path w="668" h="199" extrusionOk="0">
                  <a:moveTo>
                    <a:pt x="578" y="5"/>
                  </a:moveTo>
                  <a:cubicBezTo>
                    <a:pt x="246" y="0"/>
                    <a:pt x="83" y="75"/>
                    <a:pt x="1" y="185"/>
                  </a:cubicBezTo>
                  <a:cubicBezTo>
                    <a:pt x="304" y="179"/>
                    <a:pt x="668" y="199"/>
                    <a:pt x="578" y="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74" name="Google Shape;35274;p16"/>
            <p:cNvSpPr/>
            <p:nvPr/>
          </p:nvSpPr>
          <p:spPr>
            <a:xfrm>
              <a:off x="5753846" y="261553"/>
              <a:ext cx="14170" cy="4246"/>
            </a:xfrm>
            <a:custGeom>
              <a:avLst/>
              <a:gdLst/>
              <a:ahLst/>
              <a:cxnLst/>
              <a:rect l="l" t="t" r="r" b="b"/>
              <a:pathLst>
                <a:path w="397" h="141" extrusionOk="0">
                  <a:moveTo>
                    <a:pt x="294" y="26"/>
                  </a:moveTo>
                  <a:cubicBezTo>
                    <a:pt x="241" y="1"/>
                    <a:pt x="1" y="69"/>
                    <a:pt x="100" y="117"/>
                  </a:cubicBezTo>
                  <a:cubicBezTo>
                    <a:pt x="156" y="141"/>
                    <a:pt x="396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75" name="Google Shape;35275;p16"/>
            <p:cNvSpPr/>
            <p:nvPr/>
          </p:nvSpPr>
          <p:spPr>
            <a:xfrm>
              <a:off x="3819705" y="261553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7" y="26"/>
                  </a:moveTo>
                  <a:cubicBezTo>
                    <a:pt x="242" y="1"/>
                    <a:pt x="1" y="69"/>
                    <a:pt x="101" y="117"/>
                  </a:cubicBezTo>
                  <a:cubicBezTo>
                    <a:pt x="155" y="141"/>
                    <a:pt x="395" y="73"/>
                    <a:pt x="297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76" name="Google Shape;35276;p16"/>
            <p:cNvSpPr/>
            <p:nvPr/>
          </p:nvSpPr>
          <p:spPr>
            <a:xfrm>
              <a:off x="8097729" y="256254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6" y="1"/>
                    <a:pt x="172" y="54"/>
                    <a:pt x="1" y="110"/>
                  </a:cubicBezTo>
                  <a:cubicBezTo>
                    <a:pt x="2" y="202"/>
                    <a:pt x="339" y="224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77" name="Google Shape;35277;p16"/>
            <p:cNvSpPr/>
            <p:nvPr/>
          </p:nvSpPr>
          <p:spPr>
            <a:xfrm>
              <a:off x="6873606" y="249419"/>
              <a:ext cx="65210" cy="12917"/>
            </a:xfrm>
            <a:custGeom>
              <a:avLst/>
              <a:gdLst/>
              <a:ahLst/>
              <a:cxnLst/>
              <a:rect l="l" t="t" r="r" b="b"/>
              <a:pathLst>
                <a:path w="1827" h="429" extrusionOk="0">
                  <a:moveTo>
                    <a:pt x="1128" y="429"/>
                  </a:moveTo>
                  <a:cubicBezTo>
                    <a:pt x="1826" y="1"/>
                    <a:pt x="0" y="307"/>
                    <a:pt x="1128" y="4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78" name="Google Shape;35278;p16"/>
            <p:cNvSpPr/>
            <p:nvPr/>
          </p:nvSpPr>
          <p:spPr>
            <a:xfrm>
              <a:off x="8156086" y="253363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39" y="0"/>
                    <a:pt x="0" y="69"/>
                    <a:pt x="101" y="116"/>
                  </a:cubicBezTo>
                  <a:cubicBezTo>
                    <a:pt x="154" y="141"/>
                    <a:pt x="396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79" name="Google Shape;35279;p16"/>
            <p:cNvSpPr/>
            <p:nvPr/>
          </p:nvSpPr>
          <p:spPr>
            <a:xfrm>
              <a:off x="5186167" y="248636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80" name="Google Shape;35280;p16"/>
            <p:cNvSpPr/>
            <p:nvPr/>
          </p:nvSpPr>
          <p:spPr>
            <a:xfrm>
              <a:off x="102935" y="25059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0" y="27"/>
                  </a:moveTo>
                  <a:cubicBezTo>
                    <a:pt x="238" y="1"/>
                    <a:pt x="0" y="71"/>
                    <a:pt x="99" y="117"/>
                  </a:cubicBezTo>
                  <a:cubicBezTo>
                    <a:pt x="153" y="142"/>
                    <a:pt x="392" y="73"/>
                    <a:pt x="290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81" name="Google Shape;35281;p16"/>
            <p:cNvSpPr/>
            <p:nvPr/>
          </p:nvSpPr>
          <p:spPr>
            <a:xfrm>
              <a:off x="1198996" y="237737"/>
              <a:ext cx="24414" cy="11321"/>
            </a:xfrm>
            <a:custGeom>
              <a:avLst/>
              <a:gdLst/>
              <a:ahLst/>
              <a:cxnLst/>
              <a:rect l="l" t="t" r="r" b="b"/>
              <a:pathLst>
                <a:path w="684" h="376" extrusionOk="0">
                  <a:moveTo>
                    <a:pt x="631" y="362"/>
                  </a:moveTo>
                  <a:cubicBezTo>
                    <a:pt x="683" y="155"/>
                    <a:pt x="585" y="20"/>
                    <a:pt x="246" y="1"/>
                  </a:cubicBezTo>
                  <a:cubicBezTo>
                    <a:pt x="1" y="107"/>
                    <a:pt x="92" y="376"/>
                    <a:pt x="631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82" name="Google Shape;35282;p16"/>
            <p:cNvSpPr/>
            <p:nvPr/>
          </p:nvSpPr>
          <p:spPr>
            <a:xfrm>
              <a:off x="5433976" y="228584"/>
              <a:ext cx="27555" cy="17343"/>
            </a:xfrm>
            <a:custGeom>
              <a:avLst/>
              <a:gdLst/>
              <a:ahLst/>
              <a:cxnLst/>
              <a:rect l="l" t="t" r="r" b="b"/>
              <a:pathLst>
                <a:path w="772" h="576" extrusionOk="0">
                  <a:moveTo>
                    <a:pt x="772" y="575"/>
                  </a:moveTo>
                  <a:lnTo>
                    <a:pt x="772" y="31"/>
                  </a:lnTo>
                  <a:cubicBezTo>
                    <a:pt x="62" y="1"/>
                    <a:pt x="188" y="361"/>
                    <a:pt x="0" y="5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83" name="Google Shape;35283;p16"/>
            <p:cNvSpPr/>
            <p:nvPr/>
          </p:nvSpPr>
          <p:spPr>
            <a:xfrm>
              <a:off x="4054950" y="234003"/>
              <a:ext cx="39690" cy="15808"/>
            </a:xfrm>
            <a:custGeom>
              <a:avLst/>
              <a:gdLst/>
              <a:ahLst/>
              <a:cxnLst/>
              <a:rect l="l" t="t" r="r" b="b"/>
              <a:pathLst>
                <a:path w="1112" h="525" extrusionOk="0">
                  <a:moveTo>
                    <a:pt x="645" y="305"/>
                  </a:moveTo>
                  <a:cubicBezTo>
                    <a:pt x="1111" y="1"/>
                    <a:pt x="1" y="524"/>
                    <a:pt x="645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84" name="Google Shape;35284;p16"/>
            <p:cNvSpPr/>
            <p:nvPr/>
          </p:nvSpPr>
          <p:spPr>
            <a:xfrm>
              <a:off x="907572" y="229487"/>
              <a:ext cx="43973" cy="19030"/>
            </a:xfrm>
            <a:custGeom>
              <a:avLst/>
              <a:gdLst/>
              <a:ahLst/>
              <a:cxnLst/>
              <a:rect l="l" t="t" r="r" b="b"/>
              <a:pathLst>
                <a:path w="1232" h="632" extrusionOk="0">
                  <a:moveTo>
                    <a:pt x="696" y="545"/>
                  </a:moveTo>
                  <a:cubicBezTo>
                    <a:pt x="567" y="207"/>
                    <a:pt x="1232" y="14"/>
                    <a:pt x="313" y="1"/>
                  </a:cubicBezTo>
                  <a:cubicBezTo>
                    <a:pt x="429" y="187"/>
                    <a:pt x="1" y="631"/>
                    <a:pt x="696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85" name="Google Shape;35285;p16"/>
            <p:cNvSpPr/>
            <p:nvPr/>
          </p:nvSpPr>
          <p:spPr>
            <a:xfrm>
              <a:off x="3158942" y="23972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1" y="115"/>
                  </a:moveTo>
                  <a:cubicBezTo>
                    <a:pt x="154" y="140"/>
                    <a:pt x="393" y="72"/>
                    <a:pt x="294" y="24"/>
                  </a:cubicBezTo>
                  <a:cubicBezTo>
                    <a:pt x="243" y="0"/>
                    <a:pt x="0" y="67"/>
                    <a:pt x="101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86" name="Google Shape;35286;p16"/>
            <p:cNvSpPr/>
            <p:nvPr/>
          </p:nvSpPr>
          <p:spPr>
            <a:xfrm>
              <a:off x="763663" y="23972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4"/>
                  </a:moveTo>
                  <a:cubicBezTo>
                    <a:pt x="241" y="0"/>
                    <a:pt x="0" y="68"/>
                    <a:pt x="101" y="115"/>
                  </a:cubicBezTo>
                  <a:cubicBezTo>
                    <a:pt x="153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87" name="Google Shape;35287;p16"/>
            <p:cNvSpPr/>
            <p:nvPr/>
          </p:nvSpPr>
          <p:spPr>
            <a:xfrm>
              <a:off x="4026254" y="23421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41" y="0"/>
                    <a:pt x="1" y="68"/>
                    <a:pt x="101" y="115"/>
                  </a:cubicBezTo>
                  <a:cubicBezTo>
                    <a:pt x="153" y="140"/>
                    <a:pt x="393" y="73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88" name="Google Shape;35288;p16"/>
            <p:cNvSpPr/>
            <p:nvPr/>
          </p:nvSpPr>
          <p:spPr>
            <a:xfrm>
              <a:off x="364378" y="234214"/>
              <a:ext cx="14170" cy="4246"/>
            </a:xfrm>
            <a:custGeom>
              <a:avLst/>
              <a:gdLst/>
              <a:ahLst/>
              <a:cxnLst/>
              <a:rect l="l" t="t" r="r" b="b"/>
              <a:pathLst>
                <a:path w="397" h="141" extrusionOk="0">
                  <a:moveTo>
                    <a:pt x="297" y="24"/>
                  </a:moveTo>
                  <a:cubicBezTo>
                    <a:pt x="242" y="0"/>
                    <a:pt x="1" y="68"/>
                    <a:pt x="104" y="115"/>
                  </a:cubicBezTo>
                  <a:cubicBezTo>
                    <a:pt x="156" y="140"/>
                    <a:pt x="396" y="73"/>
                    <a:pt x="297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89" name="Google Shape;35289;p16"/>
            <p:cNvSpPr/>
            <p:nvPr/>
          </p:nvSpPr>
          <p:spPr>
            <a:xfrm>
              <a:off x="6084317" y="23147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5"/>
                  </a:moveTo>
                  <a:cubicBezTo>
                    <a:pt x="155" y="141"/>
                    <a:pt x="393" y="72"/>
                    <a:pt x="294" y="26"/>
                  </a:cubicBezTo>
                  <a:cubicBezTo>
                    <a:pt x="239" y="0"/>
                    <a:pt x="0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90" name="Google Shape;35290;p16"/>
            <p:cNvSpPr/>
            <p:nvPr/>
          </p:nvSpPr>
          <p:spPr>
            <a:xfrm>
              <a:off x="3416031" y="223255"/>
              <a:ext cx="35657" cy="11773"/>
            </a:xfrm>
            <a:custGeom>
              <a:avLst/>
              <a:gdLst/>
              <a:ahLst/>
              <a:cxnLst/>
              <a:rect l="l" t="t" r="r" b="b"/>
              <a:pathLst>
                <a:path w="999" h="391" extrusionOk="0">
                  <a:moveTo>
                    <a:pt x="35" y="118"/>
                  </a:moveTo>
                  <a:cubicBezTo>
                    <a:pt x="64" y="223"/>
                    <a:pt x="0" y="375"/>
                    <a:pt x="227" y="391"/>
                  </a:cubicBezTo>
                  <a:cubicBezTo>
                    <a:pt x="246" y="157"/>
                    <a:pt x="979" y="261"/>
                    <a:pt x="999" y="28"/>
                  </a:cubicBezTo>
                  <a:cubicBezTo>
                    <a:pt x="392" y="129"/>
                    <a:pt x="487" y="0"/>
                    <a:pt x="35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91" name="Google Shape;35291;p16"/>
            <p:cNvSpPr/>
            <p:nvPr/>
          </p:nvSpPr>
          <p:spPr>
            <a:xfrm>
              <a:off x="690387" y="224038"/>
              <a:ext cx="31624" cy="10900"/>
            </a:xfrm>
            <a:custGeom>
              <a:avLst/>
              <a:gdLst/>
              <a:ahLst/>
              <a:cxnLst/>
              <a:rect l="l" t="t" r="r" b="b"/>
              <a:pathLst>
                <a:path w="886" h="362" extrusionOk="0">
                  <a:moveTo>
                    <a:pt x="611" y="362"/>
                  </a:moveTo>
                  <a:cubicBezTo>
                    <a:pt x="670" y="241"/>
                    <a:pt x="885" y="190"/>
                    <a:pt x="804" y="0"/>
                  </a:cubicBezTo>
                  <a:lnTo>
                    <a:pt x="34" y="0"/>
                  </a:lnTo>
                  <a:cubicBezTo>
                    <a:pt x="0" y="227"/>
                    <a:pt x="328" y="284"/>
                    <a:pt x="611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92" name="Google Shape;35292;p16"/>
            <p:cNvSpPr/>
            <p:nvPr/>
          </p:nvSpPr>
          <p:spPr>
            <a:xfrm>
              <a:off x="2253976" y="223044"/>
              <a:ext cx="32659" cy="9244"/>
            </a:xfrm>
            <a:custGeom>
              <a:avLst/>
              <a:gdLst/>
              <a:ahLst/>
              <a:cxnLst/>
              <a:rect l="l" t="t" r="r" b="b"/>
              <a:pathLst>
                <a:path w="915" h="307" extrusionOk="0">
                  <a:moveTo>
                    <a:pt x="387" y="306"/>
                  </a:moveTo>
                  <a:cubicBezTo>
                    <a:pt x="914" y="159"/>
                    <a:pt x="104" y="1"/>
                    <a:pt x="1" y="215"/>
                  </a:cubicBezTo>
                  <a:cubicBezTo>
                    <a:pt x="192" y="215"/>
                    <a:pt x="229" y="288"/>
                    <a:pt x="387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93" name="Google Shape;35293;p16"/>
            <p:cNvSpPr/>
            <p:nvPr/>
          </p:nvSpPr>
          <p:spPr>
            <a:xfrm>
              <a:off x="1545064" y="229487"/>
              <a:ext cx="13813" cy="2800"/>
            </a:xfrm>
            <a:custGeom>
              <a:avLst/>
              <a:gdLst/>
              <a:ahLst/>
              <a:cxnLst/>
              <a:rect l="l" t="t" r="r" b="b"/>
              <a:pathLst>
                <a:path w="387" h="93" extrusionOk="0">
                  <a:moveTo>
                    <a:pt x="1" y="92"/>
                  </a:moveTo>
                  <a:cubicBezTo>
                    <a:pt x="151" y="70"/>
                    <a:pt x="380" y="88"/>
                    <a:pt x="387" y="1"/>
                  </a:cubicBezTo>
                  <a:cubicBezTo>
                    <a:pt x="236" y="22"/>
                    <a:pt x="4" y="2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94" name="Google Shape;35294;p16"/>
            <p:cNvSpPr/>
            <p:nvPr/>
          </p:nvSpPr>
          <p:spPr>
            <a:xfrm>
              <a:off x="311911" y="222412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8" y="146"/>
                  </a:moveTo>
                  <a:cubicBezTo>
                    <a:pt x="1" y="240"/>
                    <a:pt x="178" y="379"/>
                    <a:pt x="221" y="236"/>
                  </a:cubicBezTo>
                  <a:cubicBezTo>
                    <a:pt x="250" y="140"/>
                    <a:pt x="73" y="1"/>
                    <a:pt x="28" y="1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95" name="Google Shape;35295;p16"/>
            <p:cNvSpPr/>
            <p:nvPr/>
          </p:nvSpPr>
          <p:spPr>
            <a:xfrm>
              <a:off x="3303601" y="22599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89" y="27"/>
                  </a:moveTo>
                  <a:cubicBezTo>
                    <a:pt x="238" y="1"/>
                    <a:pt x="0" y="71"/>
                    <a:pt x="100" y="117"/>
                  </a:cubicBezTo>
                  <a:cubicBezTo>
                    <a:pt x="152" y="140"/>
                    <a:pt x="393" y="72"/>
                    <a:pt x="289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96" name="Google Shape;35296;p16"/>
            <p:cNvSpPr/>
            <p:nvPr/>
          </p:nvSpPr>
          <p:spPr>
            <a:xfrm>
              <a:off x="7591762" y="223255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8"/>
                  </a:moveTo>
                  <a:cubicBezTo>
                    <a:pt x="151" y="142"/>
                    <a:pt x="391" y="73"/>
                    <a:pt x="291" y="26"/>
                  </a:cubicBezTo>
                  <a:cubicBezTo>
                    <a:pt x="239" y="0"/>
                    <a:pt x="1" y="68"/>
                    <a:pt x="99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97" name="Google Shape;35297;p16"/>
            <p:cNvSpPr/>
            <p:nvPr/>
          </p:nvSpPr>
          <p:spPr>
            <a:xfrm>
              <a:off x="5413917" y="217715"/>
              <a:ext cx="31552" cy="9635"/>
            </a:xfrm>
            <a:custGeom>
              <a:avLst/>
              <a:gdLst/>
              <a:ahLst/>
              <a:cxnLst/>
              <a:rect l="l" t="t" r="r" b="b"/>
              <a:pathLst>
                <a:path w="884" h="320" extrusionOk="0">
                  <a:moveTo>
                    <a:pt x="754" y="210"/>
                  </a:moveTo>
                  <a:cubicBezTo>
                    <a:pt x="883" y="0"/>
                    <a:pt x="1" y="15"/>
                    <a:pt x="176" y="210"/>
                  </a:cubicBezTo>
                  <a:cubicBezTo>
                    <a:pt x="242" y="283"/>
                    <a:pt x="688" y="320"/>
                    <a:pt x="754" y="2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98" name="Google Shape;35298;p16"/>
            <p:cNvSpPr/>
            <p:nvPr/>
          </p:nvSpPr>
          <p:spPr>
            <a:xfrm>
              <a:off x="5343212" y="210278"/>
              <a:ext cx="24342" cy="16530"/>
            </a:xfrm>
            <a:custGeom>
              <a:avLst/>
              <a:gdLst/>
              <a:ahLst/>
              <a:cxnLst/>
              <a:rect l="l" t="t" r="r" b="b"/>
              <a:pathLst>
                <a:path w="682" h="549" extrusionOk="0">
                  <a:moveTo>
                    <a:pt x="422" y="549"/>
                  </a:moveTo>
                  <a:cubicBezTo>
                    <a:pt x="337" y="378"/>
                    <a:pt x="682" y="0"/>
                    <a:pt x="37" y="93"/>
                  </a:cubicBezTo>
                  <a:cubicBezTo>
                    <a:pt x="6" y="319"/>
                    <a:pt x="0" y="534"/>
                    <a:pt x="422" y="5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99" name="Google Shape;35299;p16"/>
            <p:cNvSpPr/>
            <p:nvPr/>
          </p:nvSpPr>
          <p:spPr>
            <a:xfrm>
              <a:off x="7729318" y="217775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101" y="117"/>
                  </a:moveTo>
                  <a:cubicBezTo>
                    <a:pt x="154" y="143"/>
                    <a:pt x="392" y="73"/>
                    <a:pt x="294" y="26"/>
                  </a:cubicBezTo>
                  <a:cubicBezTo>
                    <a:pt x="240" y="1"/>
                    <a:pt x="0" y="70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00" name="Google Shape;35300;p16"/>
            <p:cNvSpPr/>
            <p:nvPr/>
          </p:nvSpPr>
          <p:spPr>
            <a:xfrm>
              <a:off x="8754888" y="212325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101" y="117"/>
                  </a:moveTo>
                  <a:cubicBezTo>
                    <a:pt x="153" y="143"/>
                    <a:pt x="395" y="72"/>
                    <a:pt x="293" y="25"/>
                  </a:cubicBezTo>
                  <a:cubicBezTo>
                    <a:pt x="241" y="0"/>
                    <a:pt x="1" y="70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01" name="Google Shape;35301;p16"/>
            <p:cNvSpPr/>
            <p:nvPr/>
          </p:nvSpPr>
          <p:spPr>
            <a:xfrm>
              <a:off x="7164959" y="209555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4" y="27"/>
                  </a:moveTo>
                  <a:cubicBezTo>
                    <a:pt x="240" y="1"/>
                    <a:pt x="1" y="71"/>
                    <a:pt x="101" y="117"/>
                  </a:cubicBezTo>
                  <a:cubicBezTo>
                    <a:pt x="153" y="143"/>
                    <a:pt x="394" y="73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02" name="Google Shape;35302;p16"/>
            <p:cNvSpPr/>
            <p:nvPr/>
          </p:nvSpPr>
          <p:spPr>
            <a:xfrm>
              <a:off x="1603456" y="209555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0" y="27"/>
                  </a:moveTo>
                  <a:cubicBezTo>
                    <a:pt x="238" y="1"/>
                    <a:pt x="0" y="71"/>
                    <a:pt x="97" y="117"/>
                  </a:cubicBezTo>
                  <a:cubicBezTo>
                    <a:pt x="154" y="143"/>
                    <a:pt x="394" y="73"/>
                    <a:pt x="290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03" name="Google Shape;35303;p16"/>
            <p:cNvSpPr/>
            <p:nvPr/>
          </p:nvSpPr>
          <p:spPr>
            <a:xfrm>
              <a:off x="4484038" y="201396"/>
              <a:ext cx="27590" cy="9394"/>
            </a:xfrm>
            <a:custGeom>
              <a:avLst/>
              <a:gdLst/>
              <a:ahLst/>
              <a:cxnLst/>
              <a:rect l="l" t="t" r="r" b="b"/>
              <a:pathLst>
                <a:path w="773" h="312" extrusionOk="0">
                  <a:moveTo>
                    <a:pt x="772" y="27"/>
                  </a:moveTo>
                  <a:cubicBezTo>
                    <a:pt x="334" y="0"/>
                    <a:pt x="50" y="47"/>
                    <a:pt x="1" y="209"/>
                  </a:cubicBezTo>
                  <a:cubicBezTo>
                    <a:pt x="368" y="187"/>
                    <a:pt x="426" y="311"/>
                    <a:pt x="772" y="2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04" name="Google Shape;35304;p16"/>
            <p:cNvSpPr/>
            <p:nvPr/>
          </p:nvSpPr>
          <p:spPr>
            <a:xfrm>
              <a:off x="4036747" y="204527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3"/>
                  </a:moveTo>
                  <a:cubicBezTo>
                    <a:pt x="192" y="53"/>
                    <a:pt x="38" y="1"/>
                    <a:pt x="2" y="103"/>
                  </a:cubicBezTo>
                  <a:cubicBezTo>
                    <a:pt x="0" y="154"/>
                    <a:pt x="153" y="206"/>
                    <a:pt x="19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05" name="Google Shape;35305;p16"/>
            <p:cNvSpPr/>
            <p:nvPr/>
          </p:nvSpPr>
          <p:spPr>
            <a:xfrm>
              <a:off x="1651569" y="20681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7"/>
                  </a:moveTo>
                  <a:cubicBezTo>
                    <a:pt x="241" y="1"/>
                    <a:pt x="1" y="71"/>
                    <a:pt x="101" y="117"/>
                  </a:cubicBezTo>
                  <a:cubicBezTo>
                    <a:pt x="156" y="143"/>
                    <a:pt x="393" y="75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06" name="Google Shape;35306;p16"/>
            <p:cNvSpPr/>
            <p:nvPr/>
          </p:nvSpPr>
          <p:spPr>
            <a:xfrm>
              <a:off x="581384" y="198686"/>
              <a:ext cx="29696" cy="11893"/>
            </a:xfrm>
            <a:custGeom>
              <a:avLst/>
              <a:gdLst/>
              <a:ahLst/>
              <a:cxnLst/>
              <a:rect l="l" t="t" r="r" b="b"/>
              <a:pathLst>
                <a:path w="832" h="395" extrusionOk="0">
                  <a:moveTo>
                    <a:pt x="1" y="388"/>
                  </a:moveTo>
                  <a:cubicBezTo>
                    <a:pt x="336" y="395"/>
                    <a:pt x="601" y="368"/>
                    <a:pt x="771" y="299"/>
                  </a:cubicBezTo>
                  <a:cubicBezTo>
                    <a:pt x="831" y="59"/>
                    <a:pt x="504" y="0"/>
                    <a:pt x="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07" name="Google Shape;35307;p16"/>
            <p:cNvSpPr/>
            <p:nvPr/>
          </p:nvSpPr>
          <p:spPr>
            <a:xfrm>
              <a:off x="8985707" y="201787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2"/>
                  </a:moveTo>
                  <a:cubicBezTo>
                    <a:pt x="192" y="54"/>
                    <a:pt x="34" y="0"/>
                    <a:pt x="0" y="102"/>
                  </a:cubicBezTo>
                  <a:cubicBezTo>
                    <a:pt x="0" y="153"/>
                    <a:pt x="154" y="207"/>
                    <a:pt x="192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08" name="Google Shape;35308;p16"/>
            <p:cNvSpPr/>
            <p:nvPr/>
          </p:nvSpPr>
          <p:spPr>
            <a:xfrm>
              <a:off x="3396578" y="196729"/>
              <a:ext cx="41332" cy="13670"/>
            </a:xfrm>
            <a:custGeom>
              <a:avLst/>
              <a:gdLst/>
              <a:ahLst/>
              <a:cxnLst/>
              <a:rect l="l" t="t" r="r" b="b"/>
              <a:pathLst>
                <a:path w="1158" h="454" extrusionOk="0">
                  <a:moveTo>
                    <a:pt x="1157" y="0"/>
                  </a:moveTo>
                  <a:lnTo>
                    <a:pt x="193" y="0"/>
                  </a:lnTo>
                  <a:cubicBezTo>
                    <a:pt x="210" y="157"/>
                    <a:pt x="151" y="282"/>
                    <a:pt x="1" y="364"/>
                  </a:cubicBezTo>
                  <a:cubicBezTo>
                    <a:pt x="839" y="453"/>
                    <a:pt x="861" y="162"/>
                    <a:pt x="115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09" name="Google Shape;35309;p16"/>
            <p:cNvSpPr/>
            <p:nvPr/>
          </p:nvSpPr>
          <p:spPr>
            <a:xfrm>
              <a:off x="2032865" y="202088"/>
              <a:ext cx="21558" cy="6504"/>
            </a:xfrm>
            <a:custGeom>
              <a:avLst/>
              <a:gdLst/>
              <a:ahLst/>
              <a:cxnLst/>
              <a:rect l="l" t="t" r="r" b="b"/>
              <a:pathLst>
                <a:path w="604" h="216" extrusionOk="0">
                  <a:moveTo>
                    <a:pt x="603" y="184"/>
                  </a:moveTo>
                  <a:lnTo>
                    <a:pt x="603" y="1"/>
                  </a:lnTo>
                  <a:lnTo>
                    <a:pt x="24" y="1"/>
                  </a:lnTo>
                  <a:cubicBezTo>
                    <a:pt x="0" y="167"/>
                    <a:pt x="217" y="215"/>
                    <a:pt x="603" y="1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10" name="Google Shape;35310;p16"/>
            <p:cNvSpPr/>
            <p:nvPr/>
          </p:nvSpPr>
          <p:spPr>
            <a:xfrm>
              <a:off x="1958911" y="191219"/>
              <a:ext cx="45258" cy="14573"/>
            </a:xfrm>
            <a:custGeom>
              <a:avLst/>
              <a:gdLst/>
              <a:ahLst/>
              <a:cxnLst/>
              <a:rect l="l" t="t" r="r" b="b"/>
              <a:pathLst>
                <a:path w="1268" h="484" extrusionOk="0">
                  <a:moveTo>
                    <a:pt x="362" y="453"/>
                  </a:moveTo>
                  <a:cubicBezTo>
                    <a:pt x="1267" y="483"/>
                    <a:pt x="878" y="34"/>
                    <a:pt x="362" y="0"/>
                  </a:cubicBezTo>
                  <a:cubicBezTo>
                    <a:pt x="1" y="173"/>
                    <a:pt x="476" y="165"/>
                    <a:pt x="362" y="4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11" name="Google Shape;35311;p16"/>
            <p:cNvSpPr/>
            <p:nvPr/>
          </p:nvSpPr>
          <p:spPr>
            <a:xfrm>
              <a:off x="4619774" y="193959"/>
              <a:ext cx="22665" cy="8250"/>
            </a:xfrm>
            <a:custGeom>
              <a:avLst/>
              <a:gdLst/>
              <a:ahLst/>
              <a:cxnLst/>
              <a:rect l="l" t="t" r="r" b="b"/>
              <a:pathLst>
                <a:path w="635" h="274" extrusionOk="0">
                  <a:moveTo>
                    <a:pt x="635" y="1"/>
                  </a:moveTo>
                  <a:lnTo>
                    <a:pt x="248" y="1"/>
                  </a:lnTo>
                  <a:cubicBezTo>
                    <a:pt x="236" y="117"/>
                    <a:pt x="0" y="126"/>
                    <a:pt x="56" y="274"/>
                  </a:cubicBezTo>
                  <a:lnTo>
                    <a:pt x="635" y="27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12" name="Google Shape;35312;p16"/>
            <p:cNvSpPr/>
            <p:nvPr/>
          </p:nvSpPr>
          <p:spPr>
            <a:xfrm>
              <a:off x="1868646" y="199439"/>
              <a:ext cx="13670" cy="2770"/>
            </a:xfrm>
            <a:custGeom>
              <a:avLst/>
              <a:gdLst/>
              <a:ahLst/>
              <a:cxnLst/>
              <a:rect l="l" t="t" r="r" b="b"/>
              <a:pathLst>
                <a:path w="383" h="92" extrusionOk="0">
                  <a:moveTo>
                    <a:pt x="383" y="0"/>
                  </a:moveTo>
                  <a:cubicBezTo>
                    <a:pt x="232" y="21"/>
                    <a:pt x="3" y="3"/>
                    <a:pt x="0" y="92"/>
                  </a:cubicBezTo>
                  <a:cubicBezTo>
                    <a:pt x="148" y="69"/>
                    <a:pt x="379" y="88"/>
                    <a:pt x="3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13" name="Google Shape;35313;p16"/>
            <p:cNvSpPr/>
            <p:nvPr/>
          </p:nvSpPr>
          <p:spPr>
            <a:xfrm>
              <a:off x="1111765" y="186974"/>
              <a:ext cx="20309" cy="13550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4" y="414"/>
                  </a:moveTo>
                  <a:cubicBezTo>
                    <a:pt x="386" y="358"/>
                    <a:pt x="403" y="307"/>
                    <a:pt x="569" y="324"/>
                  </a:cubicBezTo>
                  <a:lnTo>
                    <a:pt x="569" y="141"/>
                  </a:lnTo>
                  <a:cubicBezTo>
                    <a:pt x="94" y="0"/>
                    <a:pt x="1" y="449"/>
                    <a:pt x="374" y="4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14" name="Google Shape;35314;p16"/>
            <p:cNvSpPr/>
            <p:nvPr/>
          </p:nvSpPr>
          <p:spPr>
            <a:xfrm>
              <a:off x="7047854" y="193206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6"/>
                  </a:moveTo>
                  <a:cubicBezTo>
                    <a:pt x="242" y="1"/>
                    <a:pt x="0" y="70"/>
                    <a:pt x="102" y="117"/>
                  </a:cubicBezTo>
                  <a:cubicBezTo>
                    <a:pt x="157" y="142"/>
                    <a:pt x="394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15" name="Google Shape;35315;p16"/>
            <p:cNvSpPr/>
            <p:nvPr/>
          </p:nvSpPr>
          <p:spPr>
            <a:xfrm>
              <a:off x="6949309" y="183782"/>
              <a:ext cx="65246" cy="12977"/>
            </a:xfrm>
            <a:custGeom>
              <a:avLst/>
              <a:gdLst/>
              <a:ahLst/>
              <a:cxnLst/>
              <a:rect l="l" t="t" r="r" b="b"/>
              <a:pathLst>
                <a:path w="1828" h="431" extrusionOk="0">
                  <a:moveTo>
                    <a:pt x="1128" y="430"/>
                  </a:moveTo>
                  <a:cubicBezTo>
                    <a:pt x="1828" y="1"/>
                    <a:pt x="0" y="307"/>
                    <a:pt x="1128" y="4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16" name="Google Shape;35316;p16"/>
            <p:cNvSpPr/>
            <p:nvPr/>
          </p:nvSpPr>
          <p:spPr>
            <a:xfrm>
              <a:off x="5853105" y="188509"/>
              <a:ext cx="23307" cy="8250"/>
            </a:xfrm>
            <a:custGeom>
              <a:avLst/>
              <a:gdLst/>
              <a:ahLst/>
              <a:cxnLst/>
              <a:rect l="l" t="t" r="r" b="b"/>
              <a:pathLst>
                <a:path w="653" h="274" extrusionOk="0">
                  <a:moveTo>
                    <a:pt x="405" y="273"/>
                  </a:moveTo>
                  <a:cubicBezTo>
                    <a:pt x="417" y="156"/>
                    <a:pt x="653" y="148"/>
                    <a:pt x="598" y="0"/>
                  </a:cubicBezTo>
                  <a:lnTo>
                    <a:pt x="212" y="0"/>
                  </a:lnTo>
                  <a:cubicBezTo>
                    <a:pt x="0" y="130"/>
                    <a:pt x="8" y="221"/>
                    <a:pt x="40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17" name="Google Shape;35317;p16"/>
            <p:cNvSpPr/>
            <p:nvPr/>
          </p:nvSpPr>
          <p:spPr>
            <a:xfrm>
              <a:off x="175318" y="187486"/>
              <a:ext cx="32659" cy="9274"/>
            </a:xfrm>
            <a:custGeom>
              <a:avLst/>
              <a:gdLst/>
              <a:ahLst/>
              <a:cxnLst/>
              <a:rect l="l" t="t" r="r" b="b"/>
              <a:pathLst>
                <a:path w="915" h="308" extrusionOk="0">
                  <a:moveTo>
                    <a:pt x="1" y="216"/>
                  </a:moveTo>
                  <a:cubicBezTo>
                    <a:pt x="193" y="216"/>
                    <a:pt x="230" y="289"/>
                    <a:pt x="387" y="307"/>
                  </a:cubicBezTo>
                  <a:cubicBezTo>
                    <a:pt x="914" y="160"/>
                    <a:pt x="102" y="0"/>
                    <a:pt x="1" y="2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18" name="Google Shape;35318;p16"/>
            <p:cNvSpPr/>
            <p:nvPr/>
          </p:nvSpPr>
          <p:spPr>
            <a:xfrm>
              <a:off x="7226920" y="19046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1" y="25"/>
                  </a:moveTo>
                  <a:cubicBezTo>
                    <a:pt x="237" y="1"/>
                    <a:pt x="1" y="70"/>
                    <a:pt x="100" y="117"/>
                  </a:cubicBezTo>
                  <a:cubicBezTo>
                    <a:pt x="152" y="142"/>
                    <a:pt x="392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19" name="Google Shape;35319;p16"/>
            <p:cNvSpPr/>
            <p:nvPr/>
          </p:nvSpPr>
          <p:spPr>
            <a:xfrm>
              <a:off x="5967248" y="190467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4" y="25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2"/>
                    <a:pt x="396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20" name="Google Shape;35320;p16"/>
            <p:cNvSpPr/>
            <p:nvPr/>
          </p:nvSpPr>
          <p:spPr>
            <a:xfrm>
              <a:off x="2546363" y="190467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5"/>
                  </a:moveTo>
                  <a:cubicBezTo>
                    <a:pt x="240" y="1"/>
                    <a:pt x="1" y="70"/>
                    <a:pt x="103" y="117"/>
                  </a:cubicBezTo>
                  <a:cubicBezTo>
                    <a:pt x="155" y="142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21" name="Google Shape;35321;p16"/>
            <p:cNvSpPr/>
            <p:nvPr/>
          </p:nvSpPr>
          <p:spPr>
            <a:xfrm>
              <a:off x="7069697" y="179266"/>
              <a:ext cx="39761" cy="15868"/>
            </a:xfrm>
            <a:custGeom>
              <a:avLst/>
              <a:gdLst/>
              <a:ahLst/>
              <a:cxnLst/>
              <a:rect l="l" t="t" r="r" b="b"/>
              <a:pathLst>
                <a:path w="1114" h="527" extrusionOk="0">
                  <a:moveTo>
                    <a:pt x="646" y="307"/>
                  </a:moveTo>
                  <a:cubicBezTo>
                    <a:pt x="1114" y="1"/>
                    <a:pt x="0" y="527"/>
                    <a:pt x="646" y="3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22" name="Google Shape;35322;p16"/>
            <p:cNvSpPr/>
            <p:nvPr/>
          </p:nvSpPr>
          <p:spPr>
            <a:xfrm>
              <a:off x="4903952" y="185077"/>
              <a:ext cx="13884" cy="7437"/>
            </a:xfrm>
            <a:custGeom>
              <a:avLst/>
              <a:gdLst/>
              <a:ahLst/>
              <a:cxnLst/>
              <a:rect l="l" t="t" r="r" b="b"/>
              <a:pathLst>
                <a:path w="389" h="247" extrusionOk="0">
                  <a:moveTo>
                    <a:pt x="388" y="114"/>
                  </a:moveTo>
                  <a:cubicBezTo>
                    <a:pt x="385" y="23"/>
                    <a:pt x="48" y="1"/>
                    <a:pt x="1" y="114"/>
                  </a:cubicBezTo>
                  <a:cubicBezTo>
                    <a:pt x="219" y="103"/>
                    <a:pt x="301" y="246"/>
                    <a:pt x="388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23" name="Google Shape;35323;p16"/>
            <p:cNvSpPr/>
            <p:nvPr/>
          </p:nvSpPr>
          <p:spPr>
            <a:xfrm>
              <a:off x="4645722" y="187727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0" y="116"/>
                  </a:moveTo>
                  <a:cubicBezTo>
                    <a:pt x="154" y="141"/>
                    <a:pt x="391" y="72"/>
                    <a:pt x="293" y="26"/>
                  </a:cubicBezTo>
                  <a:cubicBezTo>
                    <a:pt x="240" y="0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24" name="Google Shape;35324;p16"/>
            <p:cNvSpPr/>
            <p:nvPr/>
          </p:nvSpPr>
          <p:spPr>
            <a:xfrm>
              <a:off x="251021" y="188509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0"/>
                  </a:moveTo>
                  <a:cubicBezTo>
                    <a:pt x="236" y="20"/>
                    <a:pt x="3" y="2"/>
                    <a:pt x="1" y="90"/>
                  </a:cubicBezTo>
                  <a:cubicBezTo>
                    <a:pt x="151" y="71"/>
                    <a:pt x="381" y="89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25" name="Google Shape;35325;p16"/>
            <p:cNvSpPr/>
            <p:nvPr/>
          </p:nvSpPr>
          <p:spPr>
            <a:xfrm>
              <a:off x="7353555" y="180290"/>
              <a:ext cx="23486" cy="8250"/>
            </a:xfrm>
            <a:custGeom>
              <a:avLst/>
              <a:gdLst/>
              <a:ahLst/>
              <a:cxnLst/>
              <a:rect l="l" t="t" r="r" b="b"/>
              <a:pathLst>
                <a:path w="658" h="274" extrusionOk="0">
                  <a:moveTo>
                    <a:pt x="409" y="273"/>
                  </a:moveTo>
                  <a:cubicBezTo>
                    <a:pt x="418" y="156"/>
                    <a:pt x="657" y="147"/>
                    <a:pt x="601" y="0"/>
                  </a:cubicBezTo>
                  <a:lnTo>
                    <a:pt x="214" y="0"/>
                  </a:lnTo>
                  <a:cubicBezTo>
                    <a:pt x="1" y="131"/>
                    <a:pt x="6" y="221"/>
                    <a:pt x="409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26" name="Google Shape;35326;p16"/>
            <p:cNvSpPr/>
            <p:nvPr/>
          </p:nvSpPr>
          <p:spPr>
            <a:xfrm>
              <a:off x="2202258" y="18495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38" y="1"/>
                    <a:pt x="1" y="70"/>
                    <a:pt x="99" y="117"/>
                  </a:cubicBezTo>
                  <a:cubicBezTo>
                    <a:pt x="153" y="142"/>
                    <a:pt x="392" y="74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27" name="Google Shape;35327;p16"/>
            <p:cNvSpPr/>
            <p:nvPr/>
          </p:nvSpPr>
          <p:spPr>
            <a:xfrm>
              <a:off x="1865006" y="182217"/>
              <a:ext cx="13956" cy="4366"/>
            </a:xfrm>
            <a:custGeom>
              <a:avLst/>
              <a:gdLst/>
              <a:ahLst/>
              <a:cxnLst/>
              <a:rect l="l" t="t" r="r" b="b"/>
              <a:pathLst>
                <a:path w="391" h="145" extrusionOk="0">
                  <a:moveTo>
                    <a:pt x="293" y="27"/>
                  </a:moveTo>
                  <a:cubicBezTo>
                    <a:pt x="238" y="0"/>
                    <a:pt x="0" y="71"/>
                    <a:pt x="102" y="117"/>
                  </a:cubicBezTo>
                  <a:cubicBezTo>
                    <a:pt x="152" y="144"/>
                    <a:pt x="391" y="74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28" name="Google Shape;35328;p16"/>
            <p:cNvSpPr/>
            <p:nvPr/>
          </p:nvSpPr>
          <p:spPr>
            <a:xfrm>
              <a:off x="1510586" y="179025"/>
              <a:ext cx="13813" cy="7467"/>
            </a:xfrm>
            <a:custGeom>
              <a:avLst/>
              <a:gdLst/>
              <a:ahLst/>
              <a:cxnLst/>
              <a:rect l="l" t="t" r="r" b="b"/>
              <a:pathLst>
                <a:path w="387" h="248" extrusionOk="0">
                  <a:moveTo>
                    <a:pt x="387" y="133"/>
                  </a:moveTo>
                  <a:cubicBezTo>
                    <a:pt x="172" y="140"/>
                    <a:pt x="87" y="1"/>
                    <a:pt x="1" y="133"/>
                  </a:cubicBezTo>
                  <a:cubicBezTo>
                    <a:pt x="3" y="224"/>
                    <a:pt x="340" y="247"/>
                    <a:pt x="387" y="1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29" name="Google Shape;35329;p16"/>
            <p:cNvSpPr/>
            <p:nvPr/>
          </p:nvSpPr>
          <p:spPr>
            <a:xfrm>
              <a:off x="4339557" y="177550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7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30" name="Google Shape;35330;p16"/>
            <p:cNvSpPr/>
            <p:nvPr/>
          </p:nvSpPr>
          <p:spPr>
            <a:xfrm>
              <a:off x="1579435" y="177550"/>
              <a:ext cx="13884" cy="5510"/>
            </a:xfrm>
            <a:custGeom>
              <a:avLst/>
              <a:gdLst/>
              <a:ahLst/>
              <a:cxnLst/>
              <a:rect l="l" t="t" r="r" b="b"/>
              <a:pathLst>
                <a:path w="389" h="183" extrusionOk="0">
                  <a:moveTo>
                    <a:pt x="389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9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31" name="Google Shape;35331;p16"/>
            <p:cNvSpPr/>
            <p:nvPr/>
          </p:nvSpPr>
          <p:spPr>
            <a:xfrm>
              <a:off x="7987549" y="177098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2" y="15"/>
                  </a:moveTo>
                  <a:cubicBezTo>
                    <a:pt x="353" y="31"/>
                    <a:pt x="35" y="1"/>
                    <a:pt x="1" y="106"/>
                  </a:cubicBezTo>
                  <a:cubicBezTo>
                    <a:pt x="229" y="92"/>
                    <a:pt x="548" y="121"/>
                    <a:pt x="582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32" name="Google Shape;35332;p16"/>
            <p:cNvSpPr/>
            <p:nvPr/>
          </p:nvSpPr>
          <p:spPr>
            <a:xfrm>
              <a:off x="4525333" y="174389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4" y="105"/>
                  </a:moveTo>
                  <a:cubicBezTo>
                    <a:pt x="0" y="156"/>
                    <a:pt x="157" y="208"/>
                    <a:pt x="194" y="105"/>
                  </a:cubicBezTo>
                  <a:cubicBezTo>
                    <a:pt x="196" y="55"/>
                    <a:pt x="39" y="1"/>
                    <a:pt x="4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33" name="Google Shape;35333;p16"/>
            <p:cNvSpPr/>
            <p:nvPr/>
          </p:nvSpPr>
          <p:spPr>
            <a:xfrm>
              <a:off x="684641" y="170806"/>
              <a:ext cx="13813" cy="7467"/>
            </a:xfrm>
            <a:custGeom>
              <a:avLst/>
              <a:gdLst/>
              <a:ahLst/>
              <a:cxnLst/>
              <a:rect l="l" t="t" r="r" b="b"/>
              <a:pathLst>
                <a:path w="387" h="248" extrusionOk="0">
                  <a:moveTo>
                    <a:pt x="387" y="133"/>
                  </a:moveTo>
                  <a:cubicBezTo>
                    <a:pt x="169" y="143"/>
                    <a:pt x="85" y="1"/>
                    <a:pt x="1" y="133"/>
                  </a:cubicBezTo>
                  <a:cubicBezTo>
                    <a:pt x="2" y="224"/>
                    <a:pt x="339" y="248"/>
                    <a:pt x="387" y="1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34" name="Google Shape;35334;p16"/>
            <p:cNvSpPr/>
            <p:nvPr/>
          </p:nvSpPr>
          <p:spPr>
            <a:xfrm>
              <a:off x="1235259" y="168999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6" y="101"/>
                  </a:moveTo>
                  <a:cubicBezTo>
                    <a:pt x="196" y="53"/>
                    <a:pt x="35" y="1"/>
                    <a:pt x="0" y="101"/>
                  </a:cubicBezTo>
                  <a:cubicBezTo>
                    <a:pt x="1" y="154"/>
                    <a:pt x="157" y="206"/>
                    <a:pt x="196" y="1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35" name="Google Shape;35335;p16"/>
            <p:cNvSpPr/>
            <p:nvPr/>
          </p:nvSpPr>
          <p:spPr>
            <a:xfrm>
              <a:off x="3589243" y="166259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6" y="104"/>
                  </a:moveTo>
                  <a:cubicBezTo>
                    <a:pt x="196" y="53"/>
                    <a:pt x="38" y="0"/>
                    <a:pt x="3" y="104"/>
                  </a:cubicBezTo>
                  <a:cubicBezTo>
                    <a:pt x="0" y="153"/>
                    <a:pt x="160" y="205"/>
                    <a:pt x="196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36" name="Google Shape;35336;p16"/>
            <p:cNvSpPr/>
            <p:nvPr/>
          </p:nvSpPr>
          <p:spPr>
            <a:xfrm>
              <a:off x="7588335" y="163309"/>
              <a:ext cx="13813" cy="6805"/>
            </a:xfrm>
            <a:custGeom>
              <a:avLst/>
              <a:gdLst/>
              <a:ahLst/>
              <a:cxnLst/>
              <a:rect l="l" t="t" r="r" b="b"/>
              <a:pathLst>
                <a:path w="387" h="226" extrusionOk="0">
                  <a:moveTo>
                    <a:pt x="387" y="112"/>
                  </a:moveTo>
                  <a:cubicBezTo>
                    <a:pt x="345" y="1"/>
                    <a:pt x="170" y="55"/>
                    <a:pt x="0" y="112"/>
                  </a:cubicBezTo>
                  <a:cubicBezTo>
                    <a:pt x="0" y="202"/>
                    <a:pt x="340" y="225"/>
                    <a:pt x="387" y="1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37" name="Google Shape;35337;p16"/>
            <p:cNvSpPr/>
            <p:nvPr/>
          </p:nvSpPr>
          <p:spPr>
            <a:xfrm>
              <a:off x="4277596" y="163851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1" y="1"/>
                  </a:lnTo>
                  <a:lnTo>
                    <a:pt x="1" y="184"/>
                  </a:lnTo>
                  <a:lnTo>
                    <a:pt x="386" y="18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38" name="Google Shape;35338;p16"/>
            <p:cNvSpPr/>
            <p:nvPr/>
          </p:nvSpPr>
          <p:spPr>
            <a:xfrm>
              <a:off x="2835503" y="165868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3" y="140"/>
                    <a:pt x="391" y="72"/>
                    <a:pt x="293" y="27"/>
                  </a:cubicBezTo>
                  <a:cubicBezTo>
                    <a:pt x="240" y="0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39" name="Google Shape;35339;p16"/>
            <p:cNvSpPr/>
            <p:nvPr/>
          </p:nvSpPr>
          <p:spPr>
            <a:xfrm>
              <a:off x="2556856" y="163519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" y="105"/>
                  </a:moveTo>
                  <a:cubicBezTo>
                    <a:pt x="1" y="153"/>
                    <a:pt x="155" y="208"/>
                    <a:pt x="191" y="105"/>
                  </a:cubicBezTo>
                  <a:cubicBezTo>
                    <a:pt x="194" y="54"/>
                    <a:pt x="34" y="0"/>
                    <a:pt x="1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40" name="Google Shape;35340;p16"/>
            <p:cNvSpPr/>
            <p:nvPr/>
          </p:nvSpPr>
          <p:spPr>
            <a:xfrm>
              <a:off x="1923505" y="163519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7" y="105"/>
                  </a:moveTo>
                  <a:cubicBezTo>
                    <a:pt x="197" y="54"/>
                    <a:pt x="39" y="0"/>
                    <a:pt x="5" y="105"/>
                  </a:cubicBezTo>
                  <a:cubicBezTo>
                    <a:pt x="1" y="153"/>
                    <a:pt x="160" y="205"/>
                    <a:pt x="197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41" name="Google Shape;35341;p16"/>
            <p:cNvSpPr/>
            <p:nvPr/>
          </p:nvSpPr>
          <p:spPr>
            <a:xfrm>
              <a:off x="567643" y="166651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0"/>
                    <a:pt x="3" y="2"/>
                    <a:pt x="1" y="91"/>
                  </a:cubicBezTo>
                  <a:cubicBezTo>
                    <a:pt x="150" y="71"/>
                    <a:pt x="381" y="87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42" name="Google Shape;35342;p16"/>
            <p:cNvSpPr/>
            <p:nvPr/>
          </p:nvSpPr>
          <p:spPr>
            <a:xfrm>
              <a:off x="6721095" y="157859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5" y="0"/>
                    <a:pt x="173" y="52"/>
                    <a:pt x="1" y="110"/>
                  </a:cubicBezTo>
                  <a:cubicBezTo>
                    <a:pt x="3" y="201"/>
                    <a:pt x="339" y="223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43" name="Google Shape;35343;p16"/>
            <p:cNvSpPr/>
            <p:nvPr/>
          </p:nvSpPr>
          <p:spPr>
            <a:xfrm>
              <a:off x="6166908" y="160388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6"/>
                  </a:moveTo>
                  <a:cubicBezTo>
                    <a:pt x="238" y="1"/>
                    <a:pt x="1" y="70"/>
                    <a:pt x="99" y="116"/>
                  </a:cubicBezTo>
                  <a:cubicBezTo>
                    <a:pt x="154" y="142"/>
                    <a:pt x="392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44" name="Google Shape;35344;p16"/>
            <p:cNvSpPr/>
            <p:nvPr/>
          </p:nvSpPr>
          <p:spPr>
            <a:xfrm>
              <a:off x="5048540" y="155691"/>
              <a:ext cx="20666" cy="8943"/>
            </a:xfrm>
            <a:custGeom>
              <a:avLst/>
              <a:gdLst/>
              <a:ahLst/>
              <a:cxnLst/>
              <a:rect l="l" t="t" r="r" b="b"/>
              <a:pathLst>
                <a:path w="579" h="297" extrusionOk="0">
                  <a:moveTo>
                    <a:pt x="579" y="0"/>
                  </a:moveTo>
                  <a:lnTo>
                    <a:pt x="193" y="0"/>
                  </a:lnTo>
                  <a:cubicBezTo>
                    <a:pt x="193" y="90"/>
                    <a:pt x="38" y="107"/>
                    <a:pt x="0" y="182"/>
                  </a:cubicBezTo>
                  <a:cubicBezTo>
                    <a:pt x="246" y="188"/>
                    <a:pt x="267" y="297"/>
                    <a:pt x="579" y="2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45" name="Google Shape;35345;p16"/>
            <p:cNvSpPr/>
            <p:nvPr/>
          </p:nvSpPr>
          <p:spPr>
            <a:xfrm>
              <a:off x="2822083" y="155330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5" y="194"/>
                  </a:moveTo>
                  <a:cubicBezTo>
                    <a:pt x="473" y="102"/>
                    <a:pt x="631" y="85"/>
                    <a:pt x="669" y="12"/>
                  </a:cubicBezTo>
                  <a:cubicBezTo>
                    <a:pt x="364" y="20"/>
                    <a:pt x="1" y="1"/>
                    <a:pt x="88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46" name="Google Shape;35346;p16"/>
            <p:cNvSpPr/>
            <p:nvPr/>
          </p:nvSpPr>
          <p:spPr>
            <a:xfrm>
              <a:off x="6937852" y="154938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5"/>
                  </a:moveTo>
                  <a:cubicBezTo>
                    <a:pt x="238" y="1"/>
                    <a:pt x="0" y="67"/>
                    <a:pt x="99" y="115"/>
                  </a:cubicBezTo>
                  <a:cubicBezTo>
                    <a:pt x="152" y="142"/>
                    <a:pt x="389" y="71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47" name="Google Shape;35347;p16"/>
            <p:cNvSpPr/>
            <p:nvPr/>
          </p:nvSpPr>
          <p:spPr>
            <a:xfrm>
              <a:off x="4515304" y="144732"/>
              <a:ext cx="40440" cy="13700"/>
            </a:xfrm>
            <a:custGeom>
              <a:avLst/>
              <a:gdLst/>
              <a:ahLst/>
              <a:cxnLst/>
              <a:rect l="l" t="t" r="r" b="b"/>
              <a:pathLst>
                <a:path w="1133" h="455" extrusionOk="0">
                  <a:moveTo>
                    <a:pt x="285" y="454"/>
                  </a:moveTo>
                  <a:lnTo>
                    <a:pt x="1054" y="454"/>
                  </a:lnTo>
                  <a:cubicBezTo>
                    <a:pt x="1132" y="235"/>
                    <a:pt x="699" y="257"/>
                    <a:pt x="860" y="0"/>
                  </a:cubicBezTo>
                  <a:cubicBezTo>
                    <a:pt x="1" y="39"/>
                    <a:pt x="575" y="193"/>
                    <a:pt x="285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48" name="Google Shape;35348;p16"/>
            <p:cNvSpPr/>
            <p:nvPr/>
          </p:nvSpPr>
          <p:spPr>
            <a:xfrm>
              <a:off x="2553287" y="15493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2" y="1"/>
                    <a:pt x="0" y="67"/>
                    <a:pt x="102" y="115"/>
                  </a:cubicBezTo>
                  <a:cubicBezTo>
                    <a:pt x="154" y="142"/>
                    <a:pt x="392" y="71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49" name="Google Shape;35349;p16"/>
            <p:cNvSpPr/>
            <p:nvPr/>
          </p:nvSpPr>
          <p:spPr>
            <a:xfrm>
              <a:off x="1920007" y="154938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103" y="115"/>
                  </a:moveTo>
                  <a:cubicBezTo>
                    <a:pt x="154" y="142"/>
                    <a:pt x="395" y="71"/>
                    <a:pt x="295" y="25"/>
                  </a:cubicBezTo>
                  <a:cubicBezTo>
                    <a:pt x="238" y="1"/>
                    <a:pt x="1" y="68"/>
                    <a:pt x="103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50" name="Google Shape;35350;p16"/>
            <p:cNvSpPr/>
            <p:nvPr/>
          </p:nvSpPr>
          <p:spPr>
            <a:xfrm>
              <a:off x="225465" y="142323"/>
              <a:ext cx="46257" cy="18728"/>
            </a:xfrm>
            <a:custGeom>
              <a:avLst/>
              <a:gdLst/>
              <a:ahLst/>
              <a:cxnLst/>
              <a:rect l="l" t="t" r="r" b="b"/>
              <a:pathLst>
                <a:path w="1296" h="622" extrusionOk="0">
                  <a:moveTo>
                    <a:pt x="1295" y="353"/>
                  </a:moveTo>
                  <a:cubicBezTo>
                    <a:pt x="924" y="315"/>
                    <a:pt x="1144" y="1"/>
                    <a:pt x="524" y="80"/>
                  </a:cubicBezTo>
                  <a:cubicBezTo>
                    <a:pt x="0" y="224"/>
                    <a:pt x="999" y="622"/>
                    <a:pt x="1295" y="3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51" name="Google Shape;35351;p16"/>
            <p:cNvSpPr/>
            <p:nvPr/>
          </p:nvSpPr>
          <p:spPr>
            <a:xfrm>
              <a:off x="8631001" y="14942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5" y="142"/>
                    <a:pt x="394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52" name="Google Shape;35352;p16"/>
            <p:cNvSpPr/>
            <p:nvPr/>
          </p:nvSpPr>
          <p:spPr>
            <a:xfrm>
              <a:off x="7141010" y="150181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5" y="1"/>
                  </a:moveTo>
                  <a:cubicBezTo>
                    <a:pt x="233" y="21"/>
                    <a:pt x="3" y="3"/>
                    <a:pt x="1" y="92"/>
                  </a:cubicBezTo>
                  <a:cubicBezTo>
                    <a:pt x="150" y="71"/>
                    <a:pt x="379" y="89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53" name="Google Shape;35353;p16"/>
            <p:cNvSpPr/>
            <p:nvPr/>
          </p:nvSpPr>
          <p:spPr>
            <a:xfrm>
              <a:off x="4269886" y="142052"/>
              <a:ext cx="21487" cy="6383"/>
            </a:xfrm>
            <a:custGeom>
              <a:avLst/>
              <a:gdLst/>
              <a:ahLst/>
              <a:cxnLst/>
              <a:rect l="l" t="t" r="r" b="b"/>
              <a:pathLst>
                <a:path w="602" h="212" extrusionOk="0">
                  <a:moveTo>
                    <a:pt x="602" y="181"/>
                  </a:moveTo>
                  <a:lnTo>
                    <a:pt x="602" y="0"/>
                  </a:lnTo>
                  <a:lnTo>
                    <a:pt x="22" y="0"/>
                  </a:lnTo>
                  <a:cubicBezTo>
                    <a:pt x="0" y="161"/>
                    <a:pt x="217" y="212"/>
                    <a:pt x="602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54" name="Google Shape;35354;p16"/>
            <p:cNvSpPr/>
            <p:nvPr/>
          </p:nvSpPr>
          <p:spPr>
            <a:xfrm>
              <a:off x="3103977" y="143949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1" y="26"/>
                  </a:moveTo>
                  <a:cubicBezTo>
                    <a:pt x="238" y="0"/>
                    <a:pt x="0" y="71"/>
                    <a:pt x="99" y="118"/>
                  </a:cubicBezTo>
                  <a:cubicBezTo>
                    <a:pt x="152" y="142"/>
                    <a:pt x="389" y="74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55" name="Google Shape;35355;p16"/>
            <p:cNvSpPr/>
            <p:nvPr/>
          </p:nvSpPr>
          <p:spPr>
            <a:xfrm>
              <a:off x="1438203" y="143949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6"/>
                  </a:moveTo>
                  <a:cubicBezTo>
                    <a:pt x="242" y="0"/>
                    <a:pt x="0" y="71"/>
                    <a:pt x="101" y="118"/>
                  </a:cubicBezTo>
                  <a:cubicBezTo>
                    <a:pt x="157" y="142"/>
                    <a:pt x="393" y="74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56" name="Google Shape;35356;p16"/>
            <p:cNvSpPr/>
            <p:nvPr/>
          </p:nvSpPr>
          <p:spPr>
            <a:xfrm>
              <a:off x="309377" y="14394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2" y="26"/>
                  </a:moveTo>
                  <a:cubicBezTo>
                    <a:pt x="240" y="0"/>
                    <a:pt x="0" y="71"/>
                    <a:pt x="99" y="118"/>
                  </a:cubicBezTo>
                  <a:cubicBezTo>
                    <a:pt x="154" y="142"/>
                    <a:pt x="394" y="74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57" name="Google Shape;35357;p16"/>
            <p:cNvSpPr/>
            <p:nvPr/>
          </p:nvSpPr>
          <p:spPr>
            <a:xfrm>
              <a:off x="4583796" y="141269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2" y="24"/>
                  </a:moveTo>
                  <a:cubicBezTo>
                    <a:pt x="238" y="0"/>
                    <a:pt x="1" y="68"/>
                    <a:pt x="98" y="115"/>
                  </a:cubicBezTo>
                  <a:cubicBezTo>
                    <a:pt x="153" y="140"/>
                    <a:pt x="392" y="71"/>
                    <a:pt x="29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58" name="Google Shape;35358;p16"/>
            <p:cNvSpPr/>
            <p:nvPr/>
          </p:nvSpPr>
          <p:spPr>
            <a:xfrm>
              <a:off x="2198939" y="135639"/>
              <a:ext cx="27626" cy="9966"/>
            </a:xfrm>
            <a:custGeom>
              <a:avLst/>
              <a:gdLst/>
              <a:ahLst/>
              <a:cxnLst/>
              <a:rect l="l" t="t" r="r" b="b"/>
              <a:pathLst>
                <a:path w="774" h="331" extrusionOk="0">
                  <a:moveTo>
                    <a:pt x="1" y="211"/>
                  </a:moveTo>
                  <a:cubicBezTo>
                    <a:pt x="258" y="328"/>
                    <a:pt x="716" y="331"/>
                    <a:pt x="774" y="122"/>
                  </a:cubicBezTo>
                  <a:cubicBezTo>
                    <a:pt x="517" y="2"/>
                    <a:pt x="54" y="1"/>
                    <a:pt x="1" y="2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59" name="Google Shape;35359;p16"/>
            <p:cNvSpPr/>
            <p:nvPr/>
          </p:nvSpPr>
          <p:spPr>
            <a:xfrm>
              <a:off x="8497014" y="136000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5" y="0"/>
                    <a:pt x="170" y="54"/>
                    <a:pt x="1" y="110"/>
                  </a:cubicBezTo>
                  <a:cubicBezTo>
                    <a:pt x="1" y="201"/>
                    <a:pt x="335" y="224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60" name="Google Shape;35360;p16"/>
            <p:cNvSpPr/>
            <p:nvPr/>
          </p:nvSpPr>
          <p:spPr>
            <a:xfrm>
              <a:off x="7801701" y="136151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5"/>
                  </a:moveTo>
                  <a:cubicBezTo>
                    <a:pt x="195" y="54"/>
                    <a:pt x="37" y="1"/>
                    <a:pt x="1" y="105"/>
                  </a:cubicBezTo>
                  <a:cubicBezTo>
                    <a:pt x="1" y="153"/>
                    <a:pt x="157" y="207"/>
                    <a:pt x="195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61" name="Google Shape;35361;p16"/>
            <p:cNvSpPr/>
            <p:nvPr/>
          </p:nvSpPr>
          <p:spPr>
            <a:xfrm>
              <a:off x="4642438" y="136512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62" name="Google Shape;35362;p16"/>
            <p:cNvSpPr/>
            <p:nvPr/>
          </p:nvSpPr>
          <p:spPr>
            <a:xfrm>
              <a:off x="1438203" y="13849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7"/>
                  </a:moveTo>
                  <a:cubicBezTo>
                    <a:pt x="242" y="1"/>
                    <a:pt x="0" y="70"/>
                    <a:pt x="101" y="116"/>
                  </a:cubicBezTo>
                  <a:cubicBezTo>
                    <a:pt x="157" y="142"/>
                    <a:pt x="393" y="73"/>
                    <a:pt x="295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63" name="Google Shape;35363;p16"/>
            <p:cNvSpPr/>
            <p:nvPr/>
          </p:nvSpPr>
          <p:spPr>
            <a:xfrm>
              <a:off x="1407258" y="136392"/>
              <a:ext cx="23985" cy="5992"/>
            </a:xfrm>
            <a:custGeom>
              <a:avLst/>
              <a:gdLst/>
              <a:ahLst/>
              <a:cxnLst/>
              <a:rect l="l" t="t" r="r" b="b"/>
              <a:pathLst>
                <a:path w="672" h="199" extrusionOk="0">
                  <a:moveTo>
                    <a:pt x="580" y="4"/>
                  </a:moveTo>
                  <a:cubicBezTo>
                    <a:pt x="248" y="0"/>
                    <a:pt x="87" y="75"/>
                    <a:pt x="0" y="187"/>
                  </a:cubicBezTo>
                  <a:cubicBezTo>
                    <a:pt x="307" y="178"/>
                    <a:pt x="671" y="199"/>
                    <a:pt x="580" y="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64" name="Google Shape;35364;p16"/>
            <p:cNvSpPr/>
            <p:nvPr/>
          </p:nvSpPr>
          <p:spPr>
            <a:xfrm>
              <a:off x="226857" y="13849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3" y="27"/>
                  </a:moveTo>
                  <a:cubicBezTo>
                    <a:pt x="238" y="1"/>
                    <a:pt x="0" y="70"/>
                    <a:pt x="100" y="116"/>
                  </a:cubicBezTo>
                  <a:cubicBezTo>
                    <a:pt x="150" y="142"/>
                    <a:pt x="392" y="73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65" name="Google Shape;35365;p16"/>
            <p:cNvSpPr/>
            <p:nvPr/>
          </p:nvSpPr>
          <p:spPr>
            <a:xfrm>
              <a:off x="8648419" y="130310"/>
              <a:ext cx="27555" cy="10147"/>
            </a:xfrm>
            <a:custGeom>
              <a:avLst/>
              <a:gdLst/>
              <a:ahLst/>
              <a:cxnLst/>
              <a:rect l="l" t="t" r="r" b="b"/>
              <a:pathLst>
                <a:path w="772" h="337" extrusionOk="0">
                  <a:moveTo>
                    <a:pt x="771" y="299"/>
                  </a:moveTo>
                  <a:lnTo>
                    <a:pt x="771" y="26"/>
                  </a:lnTo>
                  <a:cubicBezTo>
                    <a:pt x="330" y="0"/>
                    <a:pt x="47" y="47"/>
                    <a:pt x="1" y="208"/>
                  </a:cubicBezTo>
                  <a:cubicBezTo>
                    <a:pt x="258" y="236"/>
                    <a:pt x="366" y="337"/>
                    <a:pt x="771" y="2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66" name="Google Shape;35366;p16"/>
            <p:cNvSpPr/>
            <p:nvPr/>
          </p:nvSpPr>
          <p:spPr>
            <a:xfrm>
              <a:off x="8022027" y="133441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2"/>
                  </a:moveTo>
                  <a:cubicBezTo>
                    <a:pt x="193" y="53"/>
                    <a:pt x="39" y="1"/>
                    <a:pt x="1" y="102"/>
                  </a:cubicBezTo>
                  <a:cubicBezTo>
                    <a:pt x="1" y="153"/>
                    <a:pt x="156" y="205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67" name="Google Shape;35367;p16"/>
            <p:cNvSpPr/>
            <p:nvPr/>
          </p:nvSpPr>
          <p:spPr>
            <a:xfrm>
              <a:off x="7719075" y="125583"/>
              <a:ext cx="29946" cy="13760"/>
            </a:xfrm>
            <a:custGeom>
              <a:avLst/>
              <a:gdLst/>
              <a:ahLst/>
              <a:cxnLst/>
              <a:rect l="l" t="t" r="r" b="b"/>
              <a:pathLst>
                <a:path w="839" h="457" extrusionOk="0">
                  <a:moveTo>
                    <a:pt x="196" y="456"/>
                  </a:moveTo>
                  <a:lnTo>
                    <a:pt x="581" y="456"/>
                  </a:lnTo>
                  <a:cubicBezTo>
                    <a:pt x="683" y="222"/>
                    <a:pt x="838" y="138"/>
                    <a:pt x="388" y="0"/>
                  </a:cubicBezTo>
                  <a:cubicBezTo>
                    <a:pt x="529" y="248"/>
                    <a:pt x="5" y="183"/>
                    <a:pt x="0" y="365"/>
                  </a:cubicBezTo>
                  <a:cubicBezTo>
                    <a:pt x="120" y="369"/>
                    <a:pt x="231" y="378"/>
                    <a:pt x="196" y="4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68" name="Google Shape;35368;p16"/>
            <p:cNvSpPr/>
            <p:nvPr/>
          </p:nvSpPr>
          <p:spPr>
            <a:xfrm>
              <a:off x="7650297" y="130701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3"/>
                  </a:moveTo>
                  <a:cubicBezTo>
                    <a:pt x="196" y="52"/>
                    <a:pt x="40" y="0"/>
                    <a:pt x="0" y="103"/>
                  </a:cubicBezTo>
                  <a:cubicBezTo>
                    <a:pt x="0" y="153"/>
                    <a:pt x="157" y="208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69" name="Google Shape;35369;p16"/>
            <p:cNvSpPr/>
            <p:nvPr/>
          </p:nvSpPr>
          <p:spPr>
            <a:xfrm>
              <a:off x="4329313" y="123746"/>
              <a:ext cx="58857" cy="12797"/>
            </a:xfrm>
            <a:custGeom>
              <a:avLst/>
              <a:gdLst/>
              <a:ahLst/>
              <a:cxnLst/>
              <a:rect l="l" t="t" r="r" b="b"/>
              <a:pathLst>
                <a:path w="1649" h="425" extrusionOk="0">
                  <a:moveTo>
                    <a:pt x="674" y="424"/>
                  </a:moveTo>
                  <a:cubicBezTo>
                    <a:pt x="1648" y="60"/>
                    <a:pt x="1" y="0"/>
                    <a:pt x="674" y="4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70" name="Google Shape;35370;p16"/>
            <p:cNvSpPr/>
            <p:nvPr/>
          </p:nvSpPr>
          <p:spPr>
            <a:xfrm>
              <a:off x="4669956" y="131093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5" y="20"/>
                    <a:pt x="5" y="1"/>
                    <a:pt x="0" y="92"/>
                  </a:cubicBezTo>
                  <a:cubicBezTo>
                    <a:pt x="149" y="71"/>
                    <a:pt x="379" y="88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71" name="Google Shape;35371;p16"/>
            <p:cNvSpPr/>
            <p:nvPr/>
          </p:nvSpPr>
          <p:spPr>
            <a:xfrm>
              <a:off x="4133115" y="128323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72" name="Google Shape;35372;p16"/>
            <p:cNvSpPr/>
            <p:nvPr/>
          </p:nvSpPr>
          <p:spPr>
            <a:xfrm>
              <a:off x="3114292" y="127991"/>
              <a:ext cx="7031" cy="6142"/>
            </a:xfrm>
            <a:custGeom>
              <a:avLst/>
              <a:gdLst/>
              <a:ahLst/>
              <a:cxnLst/>
              <a:rect l="l" t="t" r="r" b="b"/>
              <a:pathLst>
                <a:path w="197" h="204" extrusionOk="0">
                  <a:moveTo>
                    <a:pt x="197" y="103"/>
                  </a:moveTo>
                  <a:cubicBezTo>
                    <a:pt x="197" y="52"/>
                    <a:pt x="40" y="0"/>
                    <a:pt x="2" y="103"/>
                  </a:cubicBezTo>
                  <a:cubicBezTo>
                    <a:pt x="1" y="153"/>
                    <a:pt x="159" y="204"/>
                    <a:pt x="197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73" name="Google Shape;35373;p16"/>
            <p:cNvSpPr/>
            <p:nvPr/>
          </p:nvSpPr>
          <p:spPr>
            <a:xfrm>
              <a:off x="1407294" y="125221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4" y="104"/>
                  </a:moveTo>
                  <a:cubicBezTo>
                    <a:pt x="195" y="53"/>
                    <a:pt x="39" y="1"/>
                    <a:pt x="1" y="104"/>
                  </a:cubicBezTo>
                  <a:cubicBezTo>
                    <a:pt x="1" y="155"/>
                    <a:pt x="157" y="207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74" name="Google Shape;35374;p16"/>
            <p:cNvSpPr/>
            <p:nvPr/>
          </p:nvSpPr>
          <p:spPr>
            <a:xfrm>
              <a:off x="8841083" y="116821"/>
              <a:ext cx="27804" cy="18427"/>
            </a:xfrm>
            <a:custGeom>
              <a:avLst/>
              <a:gdLst/>
              <a:ahLst/>
              <a:cxnLst/>
              <a:rect l="l" t="t" r="r" b="b"/>
              <a:pathLst>
                <a:path w="779" h="612" extrusionOk="0">
                  <a:moveTo>
                    <a:pt x="1" y="291"/>
                  </a:moveTo>
                  <a:cubicBezTo>
                    <a:pt x="779" y="611"/>
                    <a:pt x="456" y="0"/>
                    <a:pt x="1" y="2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75" name="Google Shape;35375;p16"/>
            <p:cNvSpPr/>
            <p:nvPr/>
          </p:nvSpPr>
          <p:spPr>
            <a:xfrm>
              <a:off x="6562802" y="122481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2" y="103"/>
                  </a:moveTo>
                  <a:cubicBezTo>
                    <a:pt x="193" y="54"/>
                    <a:pt x="39" y="0"/>
                    <a:pt x="2" y="103"/>
                  </a:cubicBezTo>
                  <a:cubicBezTo>
                    <a:pt x="0" y="154"/>
                    <a:pt x="157" y="208"/>
                    <a:pt x="19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76" name="Google Shape;35376;p16"/>
            <p:cNvSpPr/>
            <p:nvPr/>
          </p:nvSpPr>
          <p:spPr>
            <a:xfrm>
              <a:off x="8810067" y="122090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6"/>
                  </a:moveTo>
                  <a:cubicBezTo>
                    <a:pt x="153" y="141"/>
                    <a:pt x="392" y="72"/>
                    <a:pt x="291" y="25"/>
                  </a:cubicBezTo>
                  <a:cubicBezTo>
                    <a:pt x="238" y="0"/>
                    <a:pt x="0" y="71"/>
                    <a:pt x="9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77" name="Google Shape;35377;p16"/>
            <p:cNvSpPr/>
            <p:nvPr/>
          </p:nvSpPr>
          <p:spPr>
            <a:xfrm>
              <a:off x="2243482" y="122090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5" y="26"/>
                  </a:moveTo>
                  <a:cubicBezTo>
                    <a:pt x="240" y="0"/>
                    <a:pt x="1" y="71"/>
                    <a:pt x="104" y="118"/>
                  </a:cubicBezTo>
                  <a:cubicBezTo>
                    <a:pt x="156" y="143"/>
                    <a:pt x="395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78" name="Google Shape;35378;p16"/>
            <p:cNvSpPr/>
            <p:nvPr/>
          </p:nvSpPr>
          <p:spPr>
            <a:xfrm>
              <a:off x="1166516" y="122873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6" y="21"/>
                    <a:pt x="5" y="2"/>
                    <a:pt x="1" y="92"/>
                  </a:cubicBezTo>
                  <a:cubicBezTo>
                    <a:pt x="151" y="71"/>
                    <a:pt x="379" y="89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79" name="Google Shape;35379;p16"/>
            <p:cNvSpPr/>
            <p:nvPr/>
          </p:nvSpPr>
          <p:spPr>
            <a:xfrm>
              <a:off x="853106" y="12209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2" y="116"/>
                  </a:moveTo>
                  <a:cubicBezTo>
                    <a:pt x="155" y="141"/>
                    <a:pt x="392" y="72"/>
                    <a:pt x="292" y="25"/>
                  </a:cubicBezTo>
                  <a:cubicBezTo>
                    <a:pt x="242" y="0"/>
                    <a:pt x="1" y="71"/>
                    <a:pt x="102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80" name="Google Shape;35380;p16"/>
            <p:cNvSpPr/>
            <p:nvPr/>
          </p:nvSpPr>
          <p:spPr>
            <a:xfrm>
              <a:off x="8944269" y="114503"/>
              <a:ext cx="23914" cy="5992"/>
            </a:xfrm>
            <a:custGeom>
              <a:avLst/>
              <a:gdLst/>
              <a:ahLst/>
              <a:cxnLst/>
              <a:rect l="l" t="t" r="r" b="b"/>
              <a:pathLst>
                <a:path w="670" h="199" extrusionOk="0">
                  <a:moveTo>
                    <a:pt x="582" y="6"/>
                  </a:moveTo>
                  <a:cubicBezTo>
                    <a:pt x="249" y="0"/>
                    <a:pt x="87" y="76"/>
                    <a:pt x="1" y="187"/>
                  </a:cubicBezTo>
                  <a:cubicBezTo>
                    <a:pt x="304" y="179"/>
                    <a:pt x="669" y="199"/>
                    <a:pt x="582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81" name="Google Shape;35381;p16"/>
            <p:cNvSpPr/>
            <p:nvPr/>
          </p:nvSpPr>
          <p:spPr>
            <a:xfrm>
              <a:off x="8824166" y="114352"/>
              <a:ext cx="23914" cy="5781"/>
            </a:xfrm>
            <a:custGeom>
              <a:avLst/>
              <a:gdLst/>
              <a:ahLst/>
              <a:cxnLst/>
              <a:rect l="l" t="t" r="r" b="b"/>
              <a:pathLst>
                <a:path w="670" h="192" extrusionOk="0">
                  <a:moveTo>
                    <a:pt x="475" y="192"/>
                  </a:moveTo>
                  <a:cubicBezTo>
                    <a:pt x="475" y="101"/>
                    <a:pt x="633" y="85"/>
                    <a:pt x="669" y="11"/>
                  </a:cubicBezTo>
                  <a:cubicBezTo>
                    <a:pt x="365" y="21"/>
                    <a:pt x="1" y="0"/>
                    <a:pt x="91" y="1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82" name="Google Shape;35382;p16"/>
            <p:cNvSpPr/>
            <p:nvPr/>
          </p:nvSpPr>
          <p:spPr>
            <a:xfrm>
              <a:off x="2949146" y="109234"/>
              <a:ext cx="13813" cy="10900"/>
            </a:xfrm>
            <a:custGeom>
              <a:avLst/>
              <a:gdLst/>
              <a:ahLst/>
              <a:cxnLst/>
              <a:rect l="l" t="t" r="r" b="b"/>
              <a:pathLst>
                <a:path w="387" h="362" extrusionOk="0">
                  <a:moveTo>
                    <a:pt x="387" y="0"/>
                  </a:moveTo>
                  <a:lnTo>
                    <a:pt x="0" y="0"/>
                  </a:lnTo>
                  <a:lnTo>
                    <a:pt x="0" y="362"/>
                  </a:lnTo>
                  <a:lnTo>
                    <a:pt x="387" y="36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83" name="Google Shape;35383;p16"/>
            <p:cNvSpPr/>
            <p:nvPr/>
          </p:nvSpPr>
          <p:spPr>
            <a:xfrm>
              <a:off x="6793264" y="113901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0" y="1"/>
                    <a:pt x="1" y="70"/>
                    <a:pt x="97" y="117"/>
                  </a:cubicBezTo>
                  <a:cubicBezTo>
                    <a:pt x="155" y="142"/>
                    <a:pt x="392" y="71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84" name="Google Shape;35384;p16"/>
            <p:cNvSpPr/>
            <p:nvPr/>
          </p:nvSpPr>
          <p:spPr>
            <a:xfrm>
              <a:off x="8276688" y="111913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7" y="22"/>
                    <a:pt x="7" y="4"/>
                    <a:pt x="1" y="92"/>
                  </a:cubicBezTo>
                  <a:cubicBezTo>
                    <a:pt x="150" y="71"/>
                    <a:pt x="383" y="90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85" name="Google Shape;35385;p16"/>
            <p:cNvSpPr/>
            <p:nvPr/>
          </p:nvSpPr>
          <p:spPr>
            <a:xfrm>
              <a:off x="6576615" y="111462"/>
              <a:ext cx="20595" cy="3704"/>
            </a:xfrm>
            <a:custGeom>
              <a:avLst/>
              <a:gdLst/>
              <a:ahLst/>
              <a:cxnLst/>
              <a:rect l="l" t="t" r="r" b="b"/>
              <a:pathLst>
                <a:path w="577" h="123" extrusionOk="0">
                  <a:moveTo>
                    <a:pt x="577" y="15"/>
                  </a:moveTo>
                  <a:cubicBezTo>
                    <a:pt x="351" y="28"/>
                    <a:pt x="28" y="1"/>
                    <a:pt x="1" y="107"/>
                  </a:cubicBezTo>
                  <a:cubicBezTo>
                    <a:pt x="227" y="92"/>
                    <a:pt x="547" y="122"/>
                    <a:pt x="577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86" name="Google Shape;35386;p16"/>
            <p:cNvSpPr/>
            <p:nvPr/>
          </p:nvSpPr>
          <p:spPr>
            <a:xfrm>
              <a:off x="8896156" y="106133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3"/>
                  </a:moveTo>
                  <a:cubicBezTo>
                    <a:pt x="194" y="53"/>
                    <a:pt x="38" y="0"/>
                    <a:pt x="0" y="103"/>
                  </a:cubicBezTo>
                  <a:cubicBezTo>
                    <a:pt x="0" y="153"/>
                    <a:pt x="156" y="205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87" name="Google Shape;35387;p16"/>
            <p:cNvSpPr/>
            <p:nvPr/>
          </p:nvSpPr>
          <p:spPr>
            <a:xfrm>
              <a:off x="8743823" y="106404"/>
              <a:ext cx="21558" cy="6504"/>
            </a:xfrm>
            <a:custGeom>
              <a:avLst/>
              <a:gdLst/>
              <a:ahLst/>
              <a:cxnLst/>
              <a:rect l="l" t="t" r="r" b="b"/>
              <a:pathLst>
                <a:path w="604" h="216" extrusionOk="0">
                  <a:moveTo>
                    <a:pt x="603" y="183"/>
                  </a:moveTo>
                  <a:lnTo>
                    <a:pt x="603" y="0"/>
                  </a:lnTo>
                  <a:lnTo>
                    <a:pt x="26" y="0"/>
                  </a:lnTo>
                  <a:cubicBezTo>
                    <a:pt x="0" y="166"/>
                    <a:pt x="219" y="216"/>
                    <a:pt x="603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88" name="Google Shape;35388;p16"/>
            <p:cNvSpPr/>
            <p:nvPr/>
          </p:nvSpPr>
          <p:spPr>
            <a:xfrm>
              <a:off x="1453300" y="93367"/>
              <a:ext cx="37049" cy="15898"/>
            </a:xfrm>
            <a:custGeom>
              <a:avLst/>
              <a:gdLst/>
              <a:ahLst/>
              <a:cxnLst/>
              <a:rect l="l" t="t" r="r" b="b"/>
              <a:pathLst>
                <a:path w="1038" h="528" extrusionOk="0">
                  <a:moveTo>
                    <a:pt x="835" y="527"/>
                  </a:moveTo>
                  <a:cubicBezTo>
                    <a:pt x="1038" y="0"/>
                    <a:pt x="0" y="487"/>
                    <a:pt x="835" y="5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89" name="Google Shape;35389;p16"/>
            <p:cNvSpPr/>
            <p:nvPr/>
          </p:nvSpPr>
          <p:spPr>
            <a:xfrm>
              <a:off x="8214763" y="95504"/>
              <a:ext cx="30017" cy="11020"/>
            </a:xfrm>
            <a:custGeom>
              <a:avLst/>
              <a:gdLst/>
              <a:ahLst/>
              <a:cxnLst/>
              <a:rect l="l" t="t" r="r" b="b"/>
              <a:pathLst>
                <a:path w="841" h="366" extrusionOk="0">
                  <a:moveTo>
                    <a:pt x="578" y="1"/>
                  </a:moveTo>
                  <a:cubicBezTo>
                    <a:pt x="748" y="293"/>
                    <a:pt x="79" y="188"/>
                    <a:pt x="1" y="365"/>
                  </a:cubicBezTo>
                  <a:lnTo>
                    <a:pt x="771" y="365"/>
                  </a:lnTo>
                  <a:cubicBezTo>
                    <a:pt x="738" y="229"/>
                    <a:pt x="840" y="30"/>
                    <a:pt x="57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90" name="Google Shape;35390;p16"/>
            <p:cNvSpPr/>
            <p:nvPr/>
          </p:nvSpPr>
          <p:spPr>
            <a:xfrm>
              <a:off x="6590249" y="103724"/>
              <a:ext cx="13849" cy="2710"/>
            </a:xfrm>
            <a:custGeom>
              <a:avLst/>
              <a:gdLst/>
              <a:ahLst/>
              <a:cxnLst/>
              <a:rect l="l" t="t" r="r" b="b"/>
              <a:pathLst>
                <a:path w="388" h="90" extrusionOk="0">
                  <a:moveTo>
                    <a:pt x="388" y="1"/>
                  </a:moveTo>
                  <a:cubicBezTo>
                    <a:pt x="239" y="20"/>
                    <a:pt x="8" y="3"/>
                    <a:pt x="0" y="89"/>
                  </a:cubicBezTo>
                  <a:cubicBezTo>
                    <a:pt x="153" y="70"/>
                    <a:pt x="384" y="88"/>
                    <a:pt x="3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91" name="Google Shape;35391;p16"/>
            <p:cNvSpPr/>
            <p:nvPr/>
          </p:nvSpPr>
          <p:spPr>
            <a:xfrm>
              <a:off x="5127490" y="102971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4" y="26"/>
                  </a:moveTo>
                  <a:cubicBezTo>
                    <a:pt x="241" y="1"/>
                    <a:pt x="1" y="69"/>
                    <a:pt x="103" y="114"/>
                  </a:cubicBezTo>
                  <a:cubicBezTo>
                    <a:pt x="156" y="143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92" name="Google Shape;35392;p16"/>
            <p:cNvSpPr/>
            <p:nvPr/>
          </p:nvSpPr>
          <p:spPr>
            <a:xfrm>
              <a:off x="2191979" y="98274"/>
              <a:ext cx="22665" cy="8250"/>
            </a:xfrm>
            <a:custGeom>
              <a:avLst/>
              <a:gdLst/>
              <a:ahLst/>
              <a:cxnLst/>
              <a:rect l="l" t="t" r="r" b="b"/>
              <a:pathLst>
                <a:path w="635" h="274" extrusionOk="0">
                  <a:moveTo>
                    <a:pt x="1" y="273"/>
                  </a:moveTo>
                  <a:lnTo>
                    <a:pt x="385" y="273"/>
                  </a:lnTo>
                  <a:cubicBezTo>
                    <a:pt x="400" y="157"/>
                    <a:pt x="635" y="146"/>
                    <a:pt x="578" y="0"/>
                  </a:cubicBezTo>
                  <a:lnTo>
                    <a:pt x="0" y="0"/>
                  </a:lnTo>
                  <a:cubicBezTo>
                    <a:pt x="1" y="92"/>
                    <a:pt x="1" y="182"/>
                    <a:pt x="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93" name="Google Shape;35393;p16"/>
            <p:cNvSpPr/>
            <p:nvPr/>
          </p:nvSpPr>
          <p:spPr>
            <a:xfrm>
              <a:off x="8803072" y="100231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2" y="117"/>
                  </a:moveTo>
                  <a:cubicBezTo>
                    <a:pt x="157" y="140"/>
                    <a:pt x="395" y="72"/>
                    <a:pt x="295" y="25"/>
                  </a:cubicBezTo>
                  <a:cubicBezTo>
                    <a:pt x="242" y="0"/>
                    <a:pt x="0" y="71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94" name="Google Shape;35394;p16"/>
            <p:cNvSpPr/>
            <p:nvPr/>
          </p:nvSpPr>
          <p:spPr>
            <a:xfrm>
              <a:off x="6934854" y="91259"/>
              <a:ext cx="20309" cy="13550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5" y="415"/>
                  </a:moveTo>
                  <a:cubicBezTo>
                    <a:pt x="387" y="359"/>
                    <a:pt x="405" y="306"/>
                    <a:pt x="569" y="323"/>
                  </a:cubicBezTo>
                  <a:lnTo>
                    <a:pt x="569" y="142"/>
                  </a:lnTo>
                  <a:cubicBezTo>
                    <a:pt x="95" y="1"/>
                    <a:pt x="1" y="450"/>
                    <a:pt x="375" y="4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95" name="Google Shape;35395;p16"/>
            <p:cNvSpPr/>
            <p:nvPr/>
          </p:nvSpPr>
          <p:spPr>
            <a:xfrm>
              <a:off x="6136034" y="98124"/>
              <a:ext cx="23950" cy="5992"/>
            </a:xfrm>
            <a:custGeom>
              <a:avLst/>
              <a:gdLst/>
              <a:ahLst/>
              <a:cxnLst/>
              <a:rect l="l" t="t" r="r" b="b"/>
              <a:pathLst>
                <a:path w="671" h="199" extrusionOk="0">
                  <a:moveTo>
                    <a:pt x="579" y="5"/>
                  </a:moveTo>
                  <a:cubicBezTo>
                    <a:pt x="248" y="0"/>
                    <a:pt x="83" y="76"/>
                    <a:pt x="0" y="187"/>
                  </a:cubicBezTo>
                  <a:cubicBezTo>
                    <a:pt x="303" y="178"/>
                    <a:pt x="670" y="198"/>
                    <a:pt x="579" y="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96" name="Google Shape;35396;p16"/>
            <p:cNvSpPr/>
            <p:nvPr/>
          </p:nvSpPr>
          <p:spPr>
            <a:xfrm>
              <a:off x="7863662" y="90055"/>
              <a:ext cx="33587" cy="17313"/>
            </a:xfrm>
            <a:custGeom>
              <a:avLst/>
              <a:gdLst/>
              <a:ahLst/>
              <a:cxnLst/>
              <a:rect l="l" t="t" r="r" b="b"/>
              <a:pathLst>
                <a:path w="941" h="575" extrusionOk="0">
                  <a:moveTo>
                    <a:pt x="1" y="92"/>
                  </a:moveTo>
                  <a:lnTo>
                    <a:pt x="1" y="275"/>
                  </a:lnTo>
                  <a:cubicBezTo>
                    <a:pt x="357" y="575"/>
                    <a:pt x="941" y="0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97" name="Google Shape;35397;p16"/>
            <p:cNvSpPr/>
            <p:nvPr/>
          </p:nvSpPr>
          <p:spPr>
            <a:xfrm>
              <a:off x="6552344" y="9749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6"/>
                  </a:moveTo>
                  <a:cubicBezTo>
                    <a:pt x="238" y="0"/>
                    <a:pt x="1" y="71"/>
                    <a:pt x="100" y="116"/>
                  </a:cubicBezTo>
                  <a:cubicBezTo>
                    <a:pt x="154" y="142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98" name="Google Shape;35398;p16"/>
            <p:cNvSpPr/>
            <p:nvPr/>
          </p:nvSpPr>
          <p:spPr>
            <a:xfrm>
              <a:off x="4370609" y="79005"/>
              <a:ext cx="37763" cy="26828"/>
            </a:xfrm>
            <a:custGeom>
              <a:avLst/>
              <a:gdLst/>
              <a:ahLst/>
              <a:cxnLst/>
              <a:rect l="l" t="t" r="r" b="b"/>
              <a:pathLst>
                <a:path w="1058" h="891" extrusionOk="0">
                  <a:moveTo>
                    <a:pt x="1058" y="549"/>
                  </a:moveTo>
                  <a:lnTo>
                    <a:pt x="1058" y="367"/>
                  </a:lnTo>
                  <a:cubicBezTo>
                    <a:pt x="280" y="1"/>
                    <a:pt x="0" y="891"/>
                    <a:pt x="1058" y="5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99" name="Google Shape;35399;p16"/>
            <p:cNvSpPr/>
            <p:nvPr/>
          </p:nvSpPr>
          <p:spPr>
            <a:xfrm>
              <a:off x="9080076" y="87315"/>
              <a:ext cx="22700" cy="8220"/>
            </a:xfrm>
            <a:custGeom>
              <a:avLst/>
              <a:gdLst/>
              <a:ahLst/>
              <a:cxnLst/>
              <a:rect l="l" t="t" r="r" b="b"/>
              <a:pathLst>
                <a:path w="636" h="273" extrusionOk="0">
                  <a:moveTo>
                    <a:pt x="634" y="0"/>
                  </a:moveTo>
                  <a:lnTo>
                    <a:pt x="249" y="0"/>
                  </a:lnTo>
                  <a:cubicBezTo>
                    <a:pt x="236" y="116"/>
                    <a:pt x="1" y="125"/>
                    <a:pt x="54" y="273"/>
                  </a:cubicBezTo>
                  <a:lnTo>
                    <a:pt x="635" y="273"/>
                  </a:lnTo>
                  <a:cubicBezTo>
                    <a:pt x="634" y="183"/>
                    <a:pt x="634" y="91"/>
                    <a:pt x="6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00" name="Google Shape;35400;p16"/>
            <p:cNvSpPr/>
            <p:nvPr/>
          </p:nvSpPr>
          <p:spPr>
            <a:xfrm>
              <a:off x="72026" y="8969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4"/>
                  </a:moveTo>
                  <a:cubicBezTo>
                    <a:pt x="194" y="53"/>
                    <a:pt x="39" y="1"/>
                    <a:pt x="1" y="104"/>
                  </a:cubicBezTo>
                  <a:cubicBezTo>
                    <a:pt x="1" y="152"/>
                    <a:pt x="157" y="207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01" name="Google Shape;35401;p16"/>
            <p:cNvSpPr/>
            <p:nvPr/>
          </p:nvSpPr>
          <p:spPr>
            <a:xfrm>
              <a:off x="8724086" y="86953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3" y="103"/>
                  </a:moveTo>
                  <a:cubicBezTo>
                    <a:pt x="194" y="53"/>
                    <a:pt x="37" y="0"/>
                    <a:pt x="1" y="103"/>
                  </a:cubicBezTo>
                  <a:cubicBezTo>
                    <a:pt x="1" y="154"/>
                    <a:pt x="159" y="207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02" name="Google Shape;35402;p16"/>
            <p:cNvSpPr/>
            <p:nvPr/>
          </p:nvSpPr>
          <p:spPr>
            <a:xfrm>
              <a:off x="8373378" y="79125"/>
              <a:ext cx="39583" cy="16801"/>
            </a:xfrm>
            <a:custGeom>
              <a:avLst/>
              <a:gdLst/>
              <a:ahLst/>
              <a:cxnLst/>
              <a:rect l="l" t="t" r="r" b="b"/>
              <a:pathLst>
                <a:path w="1109" h="558" extrusionOk="0">
                  <a:moveTo>
                    <a:pt x="954" y="455"/>
                  </a:moveTo>
                  <a:cubicBezTo>
                    <a:pt x="1109" y="142"/>
                    <a:pt x="776" y="57"/>
                    <a:pt x="378" y="1"/>
                  </a:cubicBezTo>
                  <a:cubicBezTo>
                    <a:pt x="0" y="174"/>
                    <a:pt x="175" y="558"/>
                    <a:pt x="954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03" name="Google Shape;35403;p16"/>
            <p:cNvSpPr/>
            <p:nvPr/>
          </p:nvSpPr>
          <p:spPr>
            <a:xfrm>
              <a:off x="5719368" y="89302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4" y="25"/>
                  </a:moveTo>
                  <a:cubicBezTo>
                    <a:pt x="242" y="1"/>
                    <a:pt x="1" y="70"/>
                    <a:pt x="104" y="115"/>
                  </a:cubicBezTo>
                  <a:cubicBezTo>
                    <a:pt x="157" y="142"/>
                    <a:pt x="396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04" name="Google Shape;35404;p16"/>
            <p:cNvSpPr/>
            <p:nvPr/>
          </p:nvSpPr>
          <p:spPr>
            <a:xfrm>
              <a:off x="749886" y="89302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4" y="25"/>
                  </a:moveTo>
                  <a:cubicBezTo>
                    <a:pt x="240" y="1"/>
                    <a:pt x="0" y="70"/>
                    <a:pt x="98" y="115"/>
                  </a:cubicBezTo>
                  <a:cubicBezTo>
                    <a:pt x="155" y="142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05" name="Google Shape;35405;p16"/>
            <p:cNvSpPr/>
            <p:nvPr/>
          </p:nvSpPr>
          <p:spPr>
            <a:xfrm>
              <a:off x="8799859" y="87315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5" y="21"/>
                    <a:pt x="3" y="1"/>
                    <a:pt x="0" y="91"/>
                  </a:cubicBezTo>
                  <a:cubicBezTo>
                    <a:pt x="149" y="72"/>
                    <a:pt x="379" y="89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06" name="Google Shape;35406;p16"/>
            <p:cNvSpPr/>
            <p:nvPr/>
          </p:nvSpPr>
          <p:spPr>
            <a:xfrm>
              <a:off x="6459581" y="65606"/>
              <a:ext cx="52754" cy="24479"/>
            </a:xfrm>
            <a:custGeom>
              <a:avLst/>
              <a:gdLst/>
              <a:ahLst/>
              <a:cxnLst/>
              <a:rect l="l" t="t" r="r" b="b"/>
              <a:pathLst>
                <a:path w="1478" h="813" extrusionOk="0">
                  <a:moveTo>
                    <a:pt x="1" y="812"/>
                  </a:moveTo>
                  <a:cubicBezTo>
                    <a:pt x="1477" y="679"/>
                    <a:pt x="31" y="0"/>
                    <a:pt x="1" y="8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07" name="Google Shape;35407;p16"/>
            <p:cNvSpPr/>
            <p:nvPr/>
          </p:nvSpPr>
          <p:spPr>
            <a:xfrm>
              <a:off x="729291" y="8656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1" y="25"/>
                  </a:moveTo>
                  <a:cubicBezTo>
                    <a:pt x="242" y="0"/>
                    <a:pt x="0" y="69"/>
                    <a:pt x="99" y="116"/>
                  </a:cubicBezTo>
                  <a:cubicBezTo>
                    <a:pt x="153" y="143"/>
                    <a:pt x="392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08" name="Google Shape;35408;p16"/>
            <p:cNvSpPr/>
            <p:nvPr/>
          </p:nvSpPr>
          <p:spPr>
            <a:xfrm>
              <a:off x="3272656" y="78764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1"/>
                  </a:moveTo>
                  <a:cubicBezTo>
                    <a:pt x="197" y="53"/>
                    <a:pt x="40" y="1"/>
                    <a:pt x="2" y="101"/>
                  </a:cubicBezTo>
                  <a:cubicBezTo>
                    <a:pt x="1" y="154"/>
                    <a:pt x="159" y="206"/>
                    <a:pt x="195" y="1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09" name="Google Shape;35409;p16"/>
            <p:cNvSpPr/>
            <p:nvPr/>
          </p:nvSpPr>
          <p:spPr>
            <a:xfrm>
              <a:off x="7017123" y="73615"/>
              <a:ext cx="22558" cy="8220"/>
            </a:xfrm>
            <a:custGeom>
              <a:avLst/>
              <a:gdLst/>
              <a:ahLst/>
              <a:cxnLst/>
              <a:rect l="l" t="t" r="r" b="b"/>
              <a:pathLst>
                <a:path w="632" h="273" extrusionOk="0">
                  <a:moveTo>
                    <a:pt x="577" y="1"/>
                  </a:moveTo>
                  <a:lnTo>
                    <a:pt x="1" y="1"/>
                  </a:lnTo>
                  <a:lnTo>
                    <a:pt x="1" y="272"/>
                  </a:lnTo>
                  <a:lnTo>
                    <a:pt x="386" y="272"/>
                  </a:lnTo>
                  <a:cubicBezTo>
                    <a:pt x="396" y="159"/>
                    <a:pt x="631" y="148"/>
                    <a:pt x="5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10" name="Google Shape;35410;p16"/>
            <p:cNvSpPr/>
            <p:nvPr/>
          </p:nvSpPr>
          <p:spPr>
            <a:xfrm>
              <a:off x="6700465" y="73676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579" y="91"/>
                  </a:moveTo>
                  <a:cubicBezTo>
                    <a:pt x="386" y="93"/>
                    <a:pt x="349" y="17"/>
                    <a:pt x="192" y="0"/>
                  </a:cubicBezTo>
                  <a:cubicBezTo>
                    <a:pt x="192" y="91"/>
                    <a:pt x="37" y="107"/>
                    <a:pt x="1" y="183"/>
                  </a:cubicBezTo>
                  <a:cubicBezTo>
                    <a:pt x="192" y="183"/>
                    <a:pt x="230" y="256"/>
                    <a:pt x="386" y="272"/>
                  </a:cubicBezTo>
                  <a:cubicBezTo>
                    <a:pt x="386" y="183"/>
                    <a:pt x="542" y="165"/>
                    <a:pt x="579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11" name="Google Shape;35411;p16"/>
            <p:cNvSpPr/>
            <p:nvPr/>
          </p:nvSpPr>
          <p:spPr>
            <a:xfrm>
              <a:off x="3668300" y="78372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3" y="27"/>
                  </a:moveTo>
                  <a:cubicBezTo>
                    <a:pt x="240" y="1"/>
                    <a:pt x="1" y="70"/>
                    <a:pt x="102" y="116"/>
                  </a:cubicBezTo>
                  <a:cubicBezTo>
                    <a:pt x="153" y="140"/>
                    <a:pt x="395" y="71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12" name="Google Shape;35412;p16"/>
            <p:cNvSpPr/>
            <p:nvPr/>
          </p:nvSpPr>
          <p:spPr>
            <a:xfrm>
              <a:off x="2267753" y="76054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4" y="104"/>
                  </a:moveTo>
                  <a:cubicBezTo>
                    <a:pt x="195" y="53"/>
                    <a:pt x="39" y="1"/>
                    <a:pt x="2" y="104"/>
                  </a:cubicBezTo>
                  <a:cubicBezTo>
                    <a:pt x="1" y="152"/>
                    <a:pt x="156" y="206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13" name="Google Shape;35413;p16"/>
            <p:cNvSpPr/>
            <p:nvPr/>
          </p:nvSpPr>
          <p:spPr>
            <a:xfrm>
              <a:off x="8169898" y="75663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5" y="25"/>
                  </a:moveTo>
                  <a:cubicBezTo>
                    <a:pt x="240" y="1"/>
                    <a:pt x="1" y="69"/>
                    <a:pt x="101" y="117"/>
                  </a:cubicBezTo>
                  <a:cubicBezTo>
                    <a:pt x="154" y="140"/>
                    <a:pt x="392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14" name="Google Shape;35414;p16"/>
            <p:cNvSpPr/>
            <p:nvPr/>
          </p:nvSpPr>
          <p:spPr>
            <a:xfrm>
              <a:off x="330042" y="75663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5"/>
                  </a:moveTo>
                  <a:cubicBezTo>
                    <a:pt x="241" y="1"/>
                    <a:pt x="1" y="69"/>
                    <a:pt x="100" y="117"/>
                  </a:cubicBezTo>
                  <a:cubicBezTo>
                    <a:pt x="153" y="140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15" name="Google Shape;35415;p16"/>
            <p:cNvSpPr/>
            <p:nvPr/>
          </p:nvSpPr>
          <p:spPr>
            <a:xfrm>
              <a:off x="6855189" y="72923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4"/>
                  </a:moveTo>
                  <a:cubicBezTo>
                    <a:pt x="241" y="0"/>
                    <a:pt x="1" y="68"/>
                    <a:pt x="101" y="115"/>
                  </a:cubicBezTo>
                  <a:cubicBezTo>
                    <a:pt x="153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16" name="Google Shape;35416;p16"/>
            <p:cNvSpPr/>
            <p:nvPr/>
          </p:nvSpPr>
          <p:spPr>
            <a:xfrm>
              <a:off x="6593925" y="67804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7" y="194"/>
                  </a:moveTo>
                  <a:cubicBezTo>
                    <a:pt x="477" y="104"/>
                    <a:pt x="633" y="87"/>
                    <a:pt x="670" y="12"/>
                  </a:cubicBezTo>
                  <a:cubicBezTo>
                    <a:pt x="370" y="20"/>
                    <a:pt x="0" y="1"/>
                    <a:pt x="92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17" name="Google Shape;35417;p16"/>
            <p:cNvSpPr/>
            <p:nvPr/>
          </p:nvSpPr>
          <p:spPr>
            <a:xfrm>
              <a:off x="6080926" y="65095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4"/>
                  </a:moveTo>
                  <a:cubicBezTo>
                    <a:pt x="196" y="54"/>
                    <a:pt x="39" y="1"/>
                    <a:pt x="4" y="104"/>
                  </a:cubicBezTo>
                  <a:cubicBezTo>
                    <a:pt x="0" y="153"/>
                    <a:pt x="157" y="207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18" name="Google Shape;35418;p16"/>
            <p:cNvSpPr/>
            <p:nvPr/>
          </p:nvSpPr>
          <p:spPr>
            <a:xfrm>
              <a:off x="5578492" y="62746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19" name="Google Shape;35419;p16"/>
            <p:cNvSpPr/>
            <p:nvPr/>
          </p:nvSpPr>
          <p:spPr>
            <a:xfrm>
              <a:off x="2188517" y="64703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98" y="117"/>
                  </a:moveTo>
                  <a:cubicBezTo>
                    <a:pt x="152" y="141"/>
                    <a:pt x="391" y="74"/>
                    <a:pt x="290" y="27"/>
                  </a:cubicBezTo>
                  <a:cubicBezTo>
                    <a:pt x="238" y="0"/>
                    <a:pt x="1" y="68"/>
                    <a:pt x="98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20" name="Google Shape;35420;p16"/>
            <p:cNvSpPr/>
            <p:nvPr/>
          </p:nvSpPr>
          <p:spPr>
            <a:xfrm>
              <a:off x="614899" y="59976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1"/>
                  </a:lnTo>
                  <a:lnTo>
                    <a:pt x="27" y="1"/>
                  </a:lnTo>
                  <a:cubicBezTo>
                    <a:pt x="0" y="164"/>
                    <a:pt x="217" y="214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21" name="Google Shape;35421;p16"/>
            <p:cNvSpPr/>
            <p:nvPr/>
          </p:nvSpPr>
          <p:spPr>
            <a:xfrm>
              <a:off x="5279002" y="56484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5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2" y="142"/>
                    <a:pt x="390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22" name="Google Shape;35422;p16"/>
            <p:cNvSpPr/>
            <p:nvPr/>
          </p:nvSpPr>
          <p:spPr>
            <a:xfrm>
              <a:off x="2031009" y="51937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6" y="176"/>
                  </a:moveTo>
                  <a:cubicBezTo>
                    <a:pt x="323" y="182"/>
                    <a:pt x="346" y="293"/>
                    <a:pt x="655" y="268"/>
                  </a:cubicBezTo>
                  <a:cubicBezTo>
                    <a:pt x="954" y="45"/>
                    <a:pt x="0" y="0"/>
                    <a:pt x="76" y="1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23" name="Google Shape;35423;p16"/>
            <p:cNvSpPr/>
            <p:nvPr/>
          </p:nvSpPr>
          <p:spPr>
            <a:xfrm>
              <a:off x="4728348" y="5374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1" y="116"/>
                  </a:moveTo>
                  <a:cubicBezTo>
                    <a:pt x="154" y="141"/>
                    <a:pt x="394" y="72"/>
                    <a:pt x="293" y="25"/>
                  </a:cubicBezTo>
                  <a:cubicBezTo>
                    <a:pt x="241" y="0"/>
                    <a:pt x="1" y="69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24" name="Google Shape;35424;p16"/>
            <p:cNvSpPr/>
            <p:nvPr/>
          </p:nvSpPr>
          <p:spPr>
            <a:xfrm>
              <a:off x="4105561" y="51184"/>
              <a:ext cx="13777" cy="6835"/>
            </a:xfrm>
            <a:custGeom>
              <a:avLst/>
              <a:gdLst/>
              <a:ahLst/>
              <a:cxnLst/>
              <a:rect l="l" t="t" r="r" b="b"/>
              <a:pathLst>
                <a:path w="386" h="227" extrusionOk="0">
                  <a:moveTo>
                    <a:pt x="385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3" y="201"/>
                    <a:pt x="338" y="226"/>
                    <a:pt x="385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25" name="Google Shape;35425;p16"/>
            <p:cNvSpPr/>
            <p:nvPr/>
          </p:nvSpPr>
          <p:spPr>
            <a:xfrm>
              <a:off x="1283479" y="51787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0"/>
                  </a:moveTo>
                  <a:cubicBezTo>
                    <a:pt x="235" y="20"/>
                    <a:pt x="4" y="1"/>
                    <a:pt x="0" y="90"/>
                  </a:cubicBezTo>
                  <a:cubicBezTo>
                    <a:pt x="151" y="72"/>
                    <a:pt x="380" y="89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26" name="Google Shape;35426;p16"/>
            <p:cNvSpPr/>
            <p:nvPr/>
          </p:nvSpPr>
          <p:spPr>
            <a:xfrm>
              <a:off x="762021" y="43597"/>
              <a:ext cx="27198" cy="10930"/>
            </a:xfrm>
            <a:custGeom>
              <a:avLst/>
              <a:gdLst/>
              <a:ahLst/>
              <a:cxnLst/>
              <a:rect l="l" t="t" r="r" b="b"/>
              <a:pathLst>
                <a:path w="762" h="363" extrusionOk="0">
                  <a:moveTo>
                    <a:pt x="533" y="362"/>
                  </a:moveTo>
                  <a:cubicBezTo>
                    <a:pt x="650" y="357"/>
                    <a:pt x="762" y="349"/>
                    <a:pt x="724" y="272"/>
                  </a:cubicBezTo>
                  <a:cubicBezTo>
                    <a:pt x="408" y="269"/>
                    <a:pt x="618" y="19"/>
                    <a:pt x="339" y="1"/>
                  </a:cubicBezTo>
                  <a:cubicBezTo>
                    <a:pt x="1" y="186"/>
                    <a:pt x="480" y="178"/>
                    <a:pt x="144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27" name="Google Shape;35427;p16"/>
            <p:cNvSpPr/>
            <p:nvPr/>
          </p:nvSpPr>
          <p:spPr>
            <a:xfrm>
              <a:off x="4511592" y="45614"/>
              <a:ext cx="13920" cy="7407"/>
            </a:xfrm>
            <a:custGeom>
              <a:avLst/>
              <a:gdLst/>
              <a:ahLst/>
              <a:cxnLst/>
              <a:rect l="l" t="t" r="r" b="b"/>
              <a:pathLst>
                <a:path w="390" h="246" extrusionOk="0">
                  <a:moveTo>
                    <a:pt x="389" y="114"/>
                  </a:moveTo>
                  <a:cubicBezTo>
                    <a:pt x="384" y="21"/>
                    <a:pt x="50" y="0"/>
                    <a:pt x="0" y="114"/>
                  </a:cubicBezTo>
                  <a:cubicBezTo>
                    <a:pt x="220" y="106"/>
                    <a:pt x="303" y="245"/>
                    <a:pt x="389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28" name="Google Shape;35428;p16"/>
            <p:cNvSpPr/>
            <p:nvPr/>
          </p:nvSpPr>
          <p:spPr>
            <a:xfrm>
              <a:off x="874486" y="40797"/>
              <a:ext cx="25592" cy="11020"/>
            </a:xfrm>
            <a:custGeom>
              <a:avLst/>
              <a:gdLst/>
              <a:ahLst/>
              <a:cxnLst/>
              <a:rect l="l" t="t" r="r" b="b"/>
              <a:pathLst>
                <a:path w="717" h="366" extrusionOk="0">
                  <a:moveTo>
                    <a:pt x="83" y="365"/>
                  </a:moveTo>
                  <a:lnTo>
                    <a:pt x="660" y="365"/>
                  </a:lnTo>
                  <a:cubicBezTo>
                    <a:pt x="716" y="159"/>
                    <a:pt x="614" y="23"/>
                    <a:pt x="275" y="1"/>
                  </a:cubicBezTo>
                  <a:cubicBezTo>
                    <a:pt x="215" y="126"/>
                    <a:pt x="1" y="174"/>
                    <a:pt x="83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29" name="Google Shape;35429;p16"/>
            <p:cNvSpPr/>
            <p:nvPr/>
          </p:nvSpPr>
          <p:spPr>
            <a:xfrm>
              <a:off x="4619595" y="35739"/>
              <a:ext cx="36621" cy="17946"/>
            </a:xfrm>
            <a:custGeom>
              <a:avLst/>
              <a:gdLst/>
              <a:ahLst/>
              <a:cxnLst/>
              <a:rect l="l" t="t" r="r" b="b"/>
              <a:pathLst>
                <a:path w="1026" h="596" extrusionOk="0">
                  <a:moveTo>
                    <a:pt x="1026" y="170"/>
                  </a:moveTo>
                  <a:cubicBezTo>
                    <a:pt x="411" y="224"/>
                    <a:pt x="429" y="0"/>
                    <a:pt x="61" y="170"/>
                  </a:cubicBezTo>
                  <a:cubicBezTo>
                    <a:pt x="0" y="596"/>
                    <a:pt x="953" y="413"/>
                    <a:pt x="1026" y="1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30" name="Google Shape;35430;p16"/>
            <p:cNvSpPr/>
            <p:nvPr/>
          </p:nvSpPr>
          <p:spPr>
            <a:xfrm>
              <a:off x="1214593" y="4323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4"/>
                  </a:moveTo>
                  <a:cubicBezTo>
                    <a:pt x="197" y="54"/>
                    <a:pt x="39" y="1"/>
                    <a:pt x="1" y="104"/>
                  </a:cubicBezTo>
                  <a:cubicBezTo>
                    <a:pt x="1" y="152"/>
                    <a:pt x="159" y="206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31" name="Google Shape;35431;p16"/>
            <p:cNvSpPr/>
            <p:nvPr/>
          </p:nvSpPr>
          <p:spPr>
            <a:xfrm>
              <a:off x="5826301" y="38148"/>
              <a:ext cx="20737" cy="8220"/>
            </a:xfrm>
            <a:custGeom>
              <a:avLst/>
              <a:gdLst/>
              <a:ahLst/>
              <a:cxnLst/>
              <a:rect l="l" t="t" r="r" b="b"/>
              <a:pathLst>
                <a:path w="581" h="273" extrusionOk="0">
                  <a:moveTo>
                    <a:pt x="580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0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32" name="Google Shape;35432;p16"/>
            <p:cNvSpPr/>
            <p:nvPr/>
          </p:nvSpPr>
          <p:spPr>
            <a:xfrm>
              <a:off x="4717177" y="38178"/>
              <a:ext cx="14812" cy="9455"/>
            </a:xfrm>
            <a:custGeom>
              <a:avLst/>
              <a:gdLst/>
              <a:ahLst/>
              <a:cxnLst/>
              <a:rect l="l" t="t" r="r" b="b"/>
              <a:pathLst>
                <a:path w="415" h="314" extrusionOk="0">
                  <a:moveTo>
                    <a:pt x="414" y="272"/>
                  </a:moveTo>
                  <a:lnTo>
                    <a:pt x="414" y="90"/>
                  </a:lnTo>
                  <a:cubicBezTo>
                    <a:pt x="219" y="90"/>
                    <a:pt x="185" y="17"/>
                    <a:pt x="27" y="0"/>
                  </a:cubicBezTo>
                  <a:cubicBezTo>
                    <a:pt x="46" y="141"/>
                    <a:pt x="1" y="314"/>
                    <a:pt x="414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33" name="Google Shape;35433;p16"/>
            <p:cNvSpPr/>
            <p:nvPr/>
          </p:nvSpPr>
          <p:spPr>
            <a:xfrm>
              <a:off x="860066" y="40105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5"/>
                  </a:moveTo>
                  <a:cubicBezTo>
                    <a:pt x="240" y="0"/>
                    <a:pt x="0" y="68"/>
                    <a:pt x="98" y="117"/>
                  </a:cubicBezTo>
                  <a:cubicBezTo>
                    <a:pt x="154" y="140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34" name="Google Shape;35434;p16"/>
            <p:cNvSpPr/>
            <p:nvPr/>
          </p:nvSpPr>
          <p:spPr>
            <a:xfrm>
              <a:off x="8834195" y="34836"/>
              <a:ext cx="13884" cy="6715"/>
            </a:xfrm>
            <a:custGeom>
              <a:avLst/>
              <a:gdLst/>
              <a:ahLst/>
              <a:cxnLst/>
              <a:rect l="l" t="t" r="r" b="b"/>
              <a:pathLst>
                <a:path w="389" h="223" extrusionOk="0">
                  <a:moveTo>
                    <a:pt x="388" y="110"/>
                  </a:moveTo>
                  <a:cubicBezTo>
                    <a:pt x="346" y="0"/>
                    <a:pt x="173" y="54"/>
                    <a:pt x="0" y="110"/>
                  </a:cubicBezTo>
                  <a:cubicBezTo>
                    <a:pt x="6" y="200"/>
                    <a:pt x="337" y="222"/>
                    <a:pt x="388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35" name="Google Shape;35435;p16"/>
            <p:cNvSpPr/>
            <p:nvPr/>
          </p:nvSpPr>
          <p:spPr>
            <a:xfrm>
              <a:off x="9050916" y="3188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2" y="25"/>
                  </a:moveTo>
                  <a:cubicBezTo>
                    <a:pt x="240" y="1"/>
                    <a:pt x="1" y="68"/>
                    <a:pt x="100" y="117"/>
                  </a:cubicBezTo>
                  <a:cubicBezTo>
                    <a:pt x="152" y="143"/>
                    <a:pt x="394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36" name="Google Shape;35436;p16"/>
            <p:cNvSpPr/>
            <p:nvPr/>
          </p:nvSpPr>
          <p:spPr>
            <a:xfrm>
              <a:off x="8968289" y="3188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5"/>
                  </a:moveTo>
                  <a:cubicBezTo>
                    <a:pt x="242" y="1"/>
                    <a:pt x="0" y="68"/>
                    <a:pt x="103" y="117"/>
                  </a:cubicBezTo>
                  <a:cubicBezTo>
                    <a:pt x="155" y="143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37" name="Google Shape;35437;p16"/>
            <p:cNvSpPr/>
            <p:nvPr/>
          </p:nvSpPr>
          <p:spPr>
            <a:xfrm>
              <a:off x="8625790" y="20895"/>
              <a:ext cx="22665" cy="11773"/>
            </a:xfrm>
            <a:custGeom>
              <a:avLst/>
              <a:gdLst/>
              <a:ahLst/>
              <a:cxnLst/>
              <a:rect l="l" t="t" r="r" b="b"/>
              <a:pathLst>
                <a:path w="635" h="391" extrusionOk="0">
                  <a:moveTo>
                    <a:pt x="635" y="390"/>
                  </a:moveTo>
                  <a:lnTo>
                    <a:pt x="635" y="27"/>
                  </a:lnTo>
                  <a:cubicBezTo>
                    <a:pt x="125" y="0"/>
                    <a:pt x="1" y="153"/>
                    <a:pt x="54" y="3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38" name="Google Shape;35438;p16"/>
            <p:cNvSpPr/>
            <p:nvPr/>
          </p:nvSpPr>
          <p:spPr>
            <a:xfrm>
              <a:off x="1768602" y="2917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5"/>
                  </a:moveTo>
                  <a:cubicBezTo>
                    <a:pt x="239" y="0"/>
                    <a:pt x="1" y="70"/>
                    <a:pt x="100" y="117"/>
                  </a:cubicBezTo>
                  <a:cubicBezTo>
                    <a:pt x="153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39" name="Google Shape;35439;p16"/>
            <p:cNvSpPr/>
            <p:nvPr/>
          </p:nvSpPr>
          <p:spPr>
            <a:xfrm>
              <a:off x="1744689" y="16289"/>
              <a:ext cx="22986" cy="13670"/>
            </a:xfrm>
            <a:custGeom>
              <a:avLst/>
              <a:gdLst/>
              <a:ahLst/>
              <a:cxnLst/>
              <a:rect l="l" t="t" r="r" b="b"/>
              <a:pathLst>
                <a:path w="644" h="454" extrusionOk="0">
                  <a:moveTo>
                    <a:pt x="1" y="89"/>
                  </a:moveTo>
                  <a:lnTo>
                    <a:pt x="1" y="453"/>
                  </a:lnTo>
                  <a:lnTo>
                    <a:pt x="578" y="453"/>
                  </a:lnTo>
                  <a:cubicBezTo>
                    <a:pt x="629" y="217"/>
                    <a:pt x="643" y="0"/>
                    <a:pt x="1" y="8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40" name="Google Shape;35440;p16"/>
            <p:cNvSpPr/>
            <p:nvPr/>
          </p:nvSpPr>
          <p:spPr>
            <a:xfrm>
              <a:off x="8118324" y="16289"/>
              <a:ext cx="26948" cy="13008"/>
            </a:xfrm>
            <a:custGeom>
              <a:avLst/>
              <a:gdLst/>
              <a:ahLst/>
              <a:cxnLst/>
              <a:rect l="l" t="t" r="r" b="b"/>
              <a:pathLst>
                <a:path w="755" h="432" extrusionOk="0">
                  <a:moveTo>
                    <a:pt x="194" y="0"/>
                  </a:moveTo>
                  <a:cubicBezTo>
                    <a:pt x="212" y="158"/>
                    <a:pt x="154" y="282"/>
                    <a:pt x="1" y="362"/>
                  </a:cubicBezTo>
                  <a:cubicBezTo>
                    <a:pt x="660" y="431"/>
                    <a:pt x="754" y="16"/>
                    <a:pt x="1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41" name="Google Shape;35441;p16"/>
            <p:cNvSpPr/>
            <p:nvPr/>
          </p:nvSpPr>
          <p:spPr>
            <a:xfrm>
              <a:off x="3905901" y="21046"/>
              <a:ext cx="13777" cy="7377"/>
            </a:xfrm>
            <a:custGeom>
              <a:avLst/>
              <a:gdLst/>
              <a:ahLst/>
              <a:cxnLst/>
              <a:rect l="l" t="t" r="r" b="b"/>
              <a:pathLst>
                <a:path w="386" h="245" extrusionOk="0">
                  <a:moveTo>
                    <a:pt x="386" y="113"/>
                  </a:moveTo>
                  <a:cubicBezTo>
                    <a:pt x="383" y="21"/>
                    <a:pt x="49" y="0"/>
                    <a:pt x="1" y="113"/>
                  </a:cubicBezTo>
                  <a:cubicBezTo>
                    <a:pt x="216" y="103"/>
                    <a:pt x="304" y="244"/>
                    <a:pt x="386" y="1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42" name="Google Shape;35442;p16"/>
            <p:cNvSpPr/>
            <p:nvPr/>
          </p:nvSpPr>
          <p:spPr>
            <a:xfrm>
              <a:off x="1541388" y="23665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5" y="26"/>
                  </a:moveTo>
                  <a:cubicBezTo>
                    <a:pt x="242" y="1"/>
                    <a:pt x="0" y="70"/>
                    <a:pt x="102" y="117"/>
                  </a:cubicBezTo>
                  <a:cubicBezTo>
                    <a:pt x="157" y="143"/>
                    <a:pt x="395" y="72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43" name="Google Shape;35443;p16"/>
            <p:cNvSpPr/>
            <p:nvPr/>
          </p:nvSpPr>
          <p:spPr>
            <a:xfrm>
              <a:off x="560719" y="21317"/>
              <a:ext cx="6960" cy="6263"/>
            </a:xfrm>
            <a:custGeom>
              <a:avLst/>
              <a:gdLst/>
              <a:ahLst/>
              <a:cxnLst/>
              <a:rect l="l" t="t" r="r" b="b"/>
              <a:pathLst>
                <a:path w="195" h="208" extrusionOk="0">
                  <a:moveTo>
                    <a:pt x="195" y="104"/>
                  </a:moveTo>
                  <a:cubicBezTo>
                    <a:pt x="195" y="55"/>
                    <a:pt x="34" y="0"/>
                    <a:pt x="0" y="104"/>
                  </a:cubicBezTo>
                  <a:cubicBezTo>
                    <a:pt x="0" y="154"/>
                    <a:pt x="158" y="208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44" name="Google Shape;35444;p16"/>
            <p:cNvSpPr/>
            <p:nvPr/>
          </p:nvSpPr>
          <p:spPr>
            <a:xfrm>
              <a:off x="271615" y="18125"/>
              <a:ext cx="27662" cy="9966"/>
            </a:xfrm>
            <a:custGeom>
              <a:avLst/>
              <a:gdLst/>
              <a:ahLst/>
              <a:cxnLst/>
              <a:rect l="l" t="t" r="r" b="b"/>
              <a:pathLst>
                <a:path w="775" h="331" extrusionOk="0">
                  <a:moveTo>
                    <a:pt x="775" y="119"/>
                  </a:moveTo>
                  <a:cubicBezTo>
                    <a:pt x="515" y="2"/>
                    <a:pt x="54" y="1"/>
                    <a:pt x="1" y="210"/>
                  </a:cubicBezTo>
                  <a:cubicBezTo>
                    <a:pt x="257" y="328"/>
                    <a:pt x="719" y="331"/>
                    <a:pt x="775" y="11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45" name="Google Shape;35445;p16"/>
            <p:cNvSpPr/>
            <p:nvPr/>
          </p:nvSpPr>
          <p:spPr>
            <a:xfrm>
              <a:off x="4135935" y="7858"/>
              <a:ext cx="37120" cy="16591"/>
            </a:xfrm>
            <a:custGeom>
              <a:avLst/>
              <a:gdLst/>
              <a:ahLst/>
              <a:cxnLst/>
              <a:rect l="l" t="t" r="r" b="b"/>
              <a:pathLst>
                <a:path w="1040" h="551" extrusionOk="0">
                  <a:moveTo>
                    <a:pt x="884" y="551"/>
                  </a:moveTo>
                  <a:cubicBezTo>
                    <a:pt x="1039" y="1"/>
                    <a:pt x="0" y="490"/>
                    <a:pt x="884" y="55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46" name="Google Shape;35446;p16"/>
            <p:cNvSpPr/>
            <p:nvPr/>
          </p:nvSpPr>
          <p:spPr>
            <a:xfrm>
              <a:off x="860887" y="16409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5" y="176"/>
                  </a:moveTo>
                  <a:cubicBezTo>
                    <a:pt x="322" y="182"/>
                    <a:pt x="344" y="293"/>
                    <a:pt x="656" y="267"/>
                  </a:cubicBezTo>
                  <a:cubicBezTo>
                    <a:pt x="955" y="45"/>
                    <a:pt x="1" y="0"/>
                    <a:pt x="75" y="1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47" name="Google Shape;35447;p16"/>
            <p:cNvSpPr/>
            <p:nvPr/>
          </p:nvSpPr>
          <p:spPr>
            <a:xfrm>
              <a:off x="6958482" y="18246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3" y="24"/>
                  </a:moveTo>
                  <a:cubicBezTo>
                    <a:pt x="239" y="1"/>
                    <a:pt x="1" y="68"/>
                    <a:pt x="97" y="115"/>
                  </a:cubicBezTo>
                  <a:cubicBezTo>
                    <a:pt x="153" y="140"/>
                    <a:pt x="391" y="72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48" name="Google Shape;35448;p16"/>
            <p:cNvSpPr/>
            <p:nvPr/>
          </p:nvSpPr>
          <p:spPr>
            <a:xfrm>
              <a:off x="5981739" y="10749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662" y="364"/>
                  </a:moveTo>
                  <a:cubicBezTo>
                    <a:pt x="715" y="158"/>
                    <a:pt x="612" y="22"/>
                    <a:pt x="277" y="0"/>
                  </a:cubicBezTo>
                  <a:cubicBezTo>
                    <a:pt x="214" y="123"/>
                    <a:pt x="0" y="174"/>
                    <a:pt x="84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49" name="Google Shape;35449;p16"/>
            <p:cNvSpPr/>
            <p:nvPr/>
          </p:nvSpPr>
          <p:spPr>
            <a:xfrm>
              <a:off x="2912347" y="7076"/>
              <a:ext cx="39726" cy="15808"/>
            </a:xfrm>
            <a:custGeom>
              <a:avLst/>
              <a:gdLst/>
              <a:ahLst/>
              <a:cxnLst/>
              <a:rect l="l" t="t" r="r" b="b"/>
              <a:pathLst>
                <a:path w="1113" h="525" extrusionOk="0">
                  <a:moveTo>
                    <a:pt x="648" y="306"/>
                  </a:moveTo>
                  <a:cubicBezTo>
                    <a:pt x="1112" y="1"/>
                    <a:pt x="0" y="524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50" name="Google Shape;35450;p16"/>
            <p:cNvSpPr/>
            <p:nvPr/>
          </p:nvSpPr>
          <p:spPr>
            <a:xfrm>
              <a:off x="2177345" y="8069"/>
              <a:ext cx="14705" cy="9455"/>
            </a:xfrm>
            <a:custGeom>
              <a:avLst/>
              <a:gdLst/>
              <a:ahLst/>
              <a:cxnLst/>
              <a:rect l="l" t="t" r="r" b="b"/>
              <a:pathLst>
                <a:path w="412" h="314" extrusionOk="0">
                  <a:moveTo>
                    <a:pt x="411" y="273"/>
                  </a:moveTo>
                  <a:lnTo>
                    <a:pt x="411" y="92"/>
                  </a:lnTo>
                  <a:cubicBezTo>
                    <a:pt x="218" y="92"/>
                    <a:pt x="182" y="19"/>
                    <a:pt x="26" y="0"/>
                  </a:cubicBezTo>
                  <a:cubicBezTo>
                    <a:pt x="46" y="143"/>
                    <a:pt x="0" y="314"/>
                    <a:pt x="41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51" name="Google Shape;35451;p16"/>
            <p:cNvSpPr/>
            <p:nvPr/>
          </p:nvSpPr>
          <p:spPr>
            <a:xfrm>
              <a:off x="1909763" y="13519"/>
              <a:ext cx="13920" cy="2710"/>
            </a:xfrm>
            <a:custGeom>
              <a:avLst/>
              <a:gdLst/>
              <a:ahLst/>
              <a:cxnLst/>
              <a:rect l="l" t="t" r="r" b="b"/>
              <a:pathLst>
                <a:path w="390" h="90" extrusionOk="0">
                  <a:moveTo>
                    <a:pt x="390" y="1"/>
                  </a:moveTo>
                  <a:cubicBezTo>
                    <a:pt x="240" y="21"/>
                    <a:pt x="6" y="2"/>
                    <a:pt x="1" y="90"/>
                  </a:cubicBezTo>
                  <a:cubicBezTo>
                    <a:pt x="153" y="70"/>
                    <a:pt x="384" y="88"/>
                    <a:pt x="3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52" name="Google Shape;35452;p16"/>
            <p:cNvSpPr/>
            <p:nvPr/>
          </p:nvSpPr>
          <p:spPr>
            <a:xfrm>
              <a:off x="3998736" y="999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1" y="25"/>
                  </a:moveTo>
                  <a:cubicBezTo>
                    <a:pt x="242" y="0"/>
                    <a:pt x="0" y="68"/>
                    <a:pt x="99" y="117"/>
                  </a:cubicBezTo>
                  <a:cubicBezTo>
                    <a:pt x="153" y="141"/>
                    <a:pt x="392" y="74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53" name="Google Shape;35453;p16"/>
            <p:cNvSpPr/>
            <p:nvPr/>
          </p:nvSpPr>
          <p:spPr>
            <a:xfrm>
              <a:off x="804994" y="999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1" y="25"/>
                  </a:moveTo>
                  <a:cubicBezTo>
                    <a:pt x="238" y="0"/>
                    <a:pt x="0" y="68"/>
                    <a:pt x="99" y="117"/>
                  </a:cubicBezTo>
                  <a:cubicBezTo>
                    <a:pt x="153" y="141"/>
                    <a:pt x="392" y="74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54" name="Google Shape;35454;p16"/>
            <p:cNvSpPr/>
            <p:nvPr/>
          </p:nvSpPr>
          <p:spPr>
            <a:xfrm>
              <a:off x="6982645" y="5329"/>
              <a:ext cx="13849" cy="5450"/>
            </a:xfrm>
            <a:custGeom>
              <a:avLst/>
              <a:gdLst/>
              <a:ahLst/>
              <a:cxnLst/>
              <a:rect l="l" t="t" r="r" b="b"/>
              <a:pathLst>
                <a:path w="388" h="181" extrusionOk="0">
                  <a:moveTo>
                    <a:pt x="387" y="0"/>
                  </a:moveTo>
                  <a:lnTo>
                    <a:pt x="1" y="0"/>
                  </a:lnTo>
                  <a:lnTo>
                    <a:pt x="1" y="180"/>
                  </a:lnTo>
                  <a:lnTo>
                    <a:pt x="387" y="18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55" name="Google Shape;35455;p16"/>
            <p:cNvSpPr/>
            <p:nvPr/>
          </p:nvSpPr>
          <p:spPr>
            <a:xfrm>
              <a:off x="3155694" y="2559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6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56" name="Google Shape;35456;p16"/>
            <p:cNvSpPr/>
            <p:nvPr/>
          </p:nvSpPr>
          <p:spPr>
            <a:xfrm>
              <a:off x="2086081" y="0"/>
              <a:ext cx="34086" cy="8792"/>
            </a:xfrm>
            <a:custGeom>
              <a:avLst/>
              <a:gdLst/>
              <a:ahLst/>
              <a:cxnLst/>
              <a:rect l="l" t="t" r="r" b="b"/>
              <a:pathLst>
                <a:path w="955" h="292" extrusionOk="0">
                  <a:moveTo>
                    <a:pt x="76" y="177"/>
                  </a:moveTo>
                  <a:cubicBezTo>
                    <a:pt x="321" y="182"/>
                    <a:pt x="341" y="292"/>
                    <a:pt x="654" y="268"/>
                  </a:cubicBezTo>
                  <a:cubicBezTo>
                    <a:pt x="954" y="45"/>
                    <a:pt x="0" y="1"/>
                    <a:pt x="76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57" name="Google Shape;35457;p16"/>
            <p:cNvSpPr/>
            <p:nvPr/>
          </p:nvSpPr>
          <p:spPr>
            <a:xfrm>
              <a:off x="3138455" y="1776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0" y="27"/>
                  </a:moveTo>
                  <a:cubicBezTo>
                    <a:pt x="236" y="1"/>
                    <a:pt x="0" y="70"/>
                    <a:pt x="98" y="118"/>
                  </a:cubicBezTo>
                  <a:cubicBezTo>
                    <a:pt x="151" y="143"/>
                    <a:pt x="389" y="74"/>
                    <a:pt x="290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58" name="Google Shape;35458;p16"/>
            <p:cNvSpPr/>
            <p:nvPr/>
          </p:nvSpPr>
          <p:spPr>
            <a:xfrm>
              <a:off x="2226528" y="2559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6" y="20"/>
                    <a:pt x="2" y="2"/>
                    <a:pt x="1" y="92"/>
                  </a:cubicBezTo>
                  <a:cubicBezTo>
                    <a:pt x="148" y="73"/>
                    <a:pt x="377" y="88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59" name="Google Shape;35459;p16"/>
            <p:cNvSpPr/>
            <p:nvPr/>
          </p:nvSpPr>
          <p:spPr>
            <a:xfrm>
              <a:off x="2081869" y="669674"/>
              <a:ext cx="50648" cy="16410"/>
            </a:xfrm>
            <a:custGeom>
              <a:avLst/>
              <a:gdLst/>
              <a:ahLst/>
              <a:cxnLst/>
              <a:rect l="l" t="t" r="r" b="b"/>
              <a:pathLst>
                <a:path w="1419" h="545" extrusionOk="0">
                  <a:moveTo>
                    <a:pt x="194" y="545"/>
                  </a:moveTo>
                  <a:cubicBezTo>
                    <a:pt x="1418" y="478"/>
                    <a:pt x="207" y="1"/>
                    <a:pt x="1" y="271"/>
                  </a:cubicBezTo>
                  <a:cubicBezTo>
                    <a:pt x="228" y="289"/>
                    <a:pt x="209" y="416"/>
                    <a:pt x="194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60" name="Google Shape;35460;p16"/>
            <p:cNvSpPr/>
            <p:nvPr/>
          </p:nvSpPr>
          <p:spPr>
            <a:xfrm>
              <a:off x="8772305" y="379849"/>
              <a:ext cx="34443" cy="11020"/>
            </a:xfrm>
            <a:custGeom>
              <a:avLst/>
              <a:gdLst/>
              <a:ahLst/>
              <a:cxnLst/>
              <a:rect l="l" t="t" r="r" b="b"/>
              <a:pathLst>
                <a:path w="965" h="366" extrusionOk="0">
                  <a:moveTo>
                    <a:pt x="964" y="365"/>
                  </a:moveTo>
                  <a:cubicBezTo>
                    <a:pt x="898" y="124"/>
                    <a:pt x="459" y="58"/>
                    <a:pt x="1" y="1"/>
                  </a:cubicBezTo>
                  <a:cubicBezTo>
                    <a:pt x="79" y="237"/>
                    <a:pt x="601" y="263"/>
                    <a:pt x="964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61" name="Google Shape;35461;p16"/>
            <p:cNvSpPr/>
            <p:nvPr/>
          </p:nvSpPr>
          <p:spPr>
            <a:xfrm>
              <a:off x="9095424" y="152981"/>
              <a:ext cx="36728" cy="16290"/>
            </a:xfrm>
            <a:custGeom>
              <a:avLst/>
              <a:gdLst/>
              <a:ahLst/>
              <a:cxnLst/>
              <a:rect l="l" t="t" r="r" b="b"/>
              <a:pathLst>
                <a:path w="1029" h="541" extrusionOk="0">
                  <a:moveTo>
                    <a:pt x="204" y="455"/>
                  </a:moveTo>
                  <a:cubicBezTo>
                    <a:pt x="793" y="541"/>
                    <a:pt x="1029" y="8"/>
                    <a:pt x="780" y="0"/>
                  </a:cubicBezTo>
                  <a:cubicBezTo>
                    <a:pt x="610" y="161"/>
                    <a:pt x="0" y="115"/>
                    <a:pt x="204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62" name="Google Shape;35462;p16"/>
            <p:cNvSpPr/>
            <p:nvPr/>
          </p:nvSpPr>
          <p:spPr>
            <a:xfrm>
              <a:off x="835332" y="80570"/>
              <a:ext cx="35193" cy="10087"/>
            </a:xfrm>
            <a:custGeom>
              <a:avLst/>
              <a:gdLst/>
              <a:ahLst/>
              <a:cxnLst/>
              <a:rect l="l" t="t" r="r" b="b"/>
              <a:pathLst>
                <a:path w="986" h="335" extrusionOk="0">
                  <a:moveTo>
                    <a:pt x="406" y="315"/>
                  </a:moveTo>
                  <a:cubicBezTo>
                    <a:pt x="484" y="160"/>
                    <a:pt x="655" y="335"/>
                    <a:pt x="986" y="315"/>
                  </a:cubicBezTo>
                  <a:lnTo>
                    <a:pt x="986" y="41"/>
                  </a:lnTo>
                  <a:cubicBezTo>
                    <a:pt x="612" y="1"/>
                    <a:pt x="0" y="288"/>
                    <a:pt x="406" y="3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63" name="Google Shape;35463;p16"/>
            <p:cNvSpPr/>
            <p:nvPr/>
          </p:nvSpPr>
          <p:spPr>
            <a:xfrm>
              <a:off x="808813" y="16951"/>
              <a:ext cx="37549" cy="11141"/>
            </a:xfrm>
            <a:custGeom>
              <a:avLst/>
              <a:gdLst/>
              <a:ahLst/>
              <a:cxnLst/>
              <a:rect l="l" t="t" r="r" b="b"/>
              <a:pathLst>
                <a:path w="1052" h="370" extrusionOk="0">
                  <a:moveTo>
                    <a:pt x="960" y="249"/>
                  </a:moveTo>
                  <a:cubicBezTo>
                    <a:pt x="573" y="249"/>
                    <a:pt x="713" y="0"/>
                    <a:pt x="187" y="67"/>
                  </a:cubicBezTo>
                  <a:cubicBezTo>
                    <a:pt x="0" y="289"/>
                    <a:pt x="1051" y="370"/>
                    <a:pt x="960" y="2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64" name="Google Shape;35464;p16"/>
            <p:cNvSpPr/>
            <p:nvPr/>
          </p:nvSpPr>
          <p:spPr>
            <a:xfrm>
              <a:off x="8669406" y="1705467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09"/>
                  </a:moveTo>
                  <a:cubicBezTo>
                    <a:pt x="345" y="1"/>
                    <a:pt x="171" y="54"/>
                    <a:pt x="0" y="109"/>
                  </a:cubicBezTo>
                  <a:cubicBezTo>
                    <a:pt x="3" y="200"/>
                    <a:pt x="338" y="224"/>
                    <a:pt x="385" y="10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65" name="Google Shape;35465;p16"/>
            <p:cNvSpPr/>
            <p:nvPr/>
          </p:nvSpPr>
          <p:spPr>
            <a:xfrm>
              <a:off x="8066999" y="1708027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5"/>
                  </a:moveTo>
                  <a:cubicBezTo>
                    <a:pt x="156" y="140"/>
                    <a:pt x="393" y="72"/>
                    <a:pt x="294" y="24"/>
                  </a:cubicBezTo>
                  <a:cubicBezTo>
                    <a:pt x="242" y="1"/>
                    <a:pt x="0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66" name="Google Shape;35466;p16"/>
            <p:cNvSpPr/>
            <p:nvPr/>
          </p:nvSpPr>
          <p:spPr>
            <a:xfrm>
              <a:off x="3244567" y="1706070"/>
              <a:ext cx="21665" cy="6353"/>
            </a:xfrm>
            <a:custGeom>
              <a:avLst/>
              <a:gdLst/>
              <a:ahLst/>
              <a:cxnLst/>
              <a:rect l="l" t="t" r="r" b="b"/>
              <a:pathLst>
                <a:path w="607" h="211" extrusionOk="0">
                  <a:moveTo>
                    <a:pt x="606" y="0"/>
                  </a:moveTo>
                  <a:lnTo>
                    <a:pt x="29" y="0"/>
                  </a:lnTo>
                  <a:cubicBezTo>
                    <a:pt x="1" y="161"/>
                    <a:pt x="221" y="211"/>
                    <a:pt x="606" y="18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67" name="Google Shape;35467;p16"/>
            <p:cNvSpPr/>
            <p:nvPr/>
          </p:nvSpPr>
          <p:spPr>
            <a:xfrm>
              <a:off x="113821" y="1705919"/>
              <a:ext cx="23843" cy="5962"/>
            </a:xfrm>
            <a:custGeom>
              <a:avLst/>
              <a:gdLst/>
              <a:ahLst/>
              <a:cxnLst/>
              <a:rect l="l" t="t" r="r" b="b"/>
              <a:pathLst>
                <a:path w="668" h="198" extrusionOk="0">
                  <a:moveTo>
                    <a:pt x="579" y="5"/>
                  </a:moveTo>
                  <a:cubicBezTo>
                    <a:pt x="246" y="0"/>
                    <a:pt x="83" y="73"/>
                    <a:pt x="1" y="185"/>
                  </a:cubicBezTo>
                  <a:cubicBezTo>
                    <a:pt x="302" y="176"/>
                    <a:pt x="668" y="197"/>
                    <a:pt x="579" y="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68" name="Google Shape;35468;p16"/>
            <p:cNvSpPr/>
            <p:nvPr/>
          </p:nvSpPr>
          <p:spPr>
            <a:xfrm>
              <a:off x="2670678" y="1705287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2" y="26"/>
                  </a:moveTo>
                  <a:cubicBezTo>
                    <a:pt x="242" y="0"/>
                    <a:pt x="0" y="68"/>
                    <a:pt x="102" y="115"/>
                  </a:cubicBezTo>
                  <a:cubicBezTo>
                    <a:pt x="155" y="140"/>
                    <a:pt x="395" y="72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69" name="Google Shape;35469;p16"/>
            <p:cNvSpPr/>
            <p:nvPr/>
          </p:nvSpPr>
          <p:spPr>
            <a:xfrm>
              <a:off x="6889989" y="1702517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101" y="118"/>
                  </a:moveTo>
                  <a:cubicBezTo>
                    <a:pt x="155" y="142"/>
                    <a:pt x="396" y="74"/>
                    <a:pt x="293" y="27"/>
                  </a:cubicBezTo>
                  <a:cubicBezTo>
                    <a:pt x="240" y="1"/>
                    <a:pt x="1" y="69"/>
                    <a:pt x="101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70" name="Google Shape;35470;p16"/>
            <p:cNvSpPr/>
            <p:nvPr/>
          </p:nvSpPr>
          <p:spPr>
            <a:xfrm>
              <a:off x="5196732" y="1702517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4"/>
                  </a:moveTo>
                  <a:cubicBezTo>
                    <a:pt x="241" y="1"/>
                    <a:pt x="1" y="69"/>
                    <a:pt x="102" y="116"/>
                  </a:cubicBezTo>
                  <a:cubicBezTo>
                    <a:pt x="155" y="141"/>
                    <a:pt x="395" y="74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71" name="Google Shape;35471;p16"/>
            <p:cNvSpPr/>
            <p:nvPr/>
          </p:nvSpPr>
          <p:spPr>
            <a:xfrm>
              <a:off x="1827636" y="1689600"/>
              <a:ext cx="39761" cy="13670"/>
            </a:xfrm>
            <a:custGeom>
              <a:avLst/>
              <a:gdLst/>
              <a:ahLst/>
              <a:cxnLst/>
              <a:rect l="l" t="t" r="r" b="b"/>
              <a:pathLst>
                <a:path w="1114" h="454" extrusionOk="0">
                  <a:moveTo>
                    <a:pt x="577" y="0"/>
                  </a:moveTo>
                  <a:cubicBezTo>
                    <a:pt x="405" y="160"/>
                    <a:pt x="113" y="264"/>
                    <a:pt x="0" y="453"/>
                  </a:cubicBezTo>
                  <a:cubicBezTo>
                    <a:pt x="388" y="447"/>
                    <a:pt x="1114" y="143"/>
                    <a:pt x="5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72" name="Google Shape;35472;p16"/>
            <p:cNvSpPr/>
            <p:nvPr/>
          </p:nvSpPr>
          <p:spPr>
            <a:xfrm>
              <a:off x="1665738" y="1699807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101" y="114"/>
                  </a:moveTo>
                  <a:cubicBezTo>
                    <a:pt x="154" y="139"/>
                    <a:pt x="396" y="73"/>
                    <a:pt x="291" y="26"/>
                  </a:cubicBezTo>
                  <a:cubicBezTo>
                    <a:pt x="239" y="1"/>
                    <a:pt x="0" y="69"/>
                    <a:pt x="101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73" name="Google Shape;35473;p16"/>
            <p:cNvSpPr/>
            <p:nvPr/>
          </p:nvSpPr>
          <p:spPr>
            <a:xfrm>
              <a:off x="1087602" y="1697067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7"/>
                  </a:moveTo>
                  <a:cubicBezTo>
                    <a:pt x="151" y="140"/>
                    <a:pt x="393" y="72"/>
                    <a:pt x="290" y="27"/>
                  </a:cubicBezTo>
                  <a:cubicBezTo>
                    <a:pt x="241" y="0"/>
                    <a:pt x="0" y="71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74" name="Google Shape;35474;p16"/>
            <p:cNvSpPr/>
            <p:nvPr/>
          </p:nvSpPr>
          <p:spPr>
            <a:xfrm>
              <a:off x="2732675" y="1694327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100" y="118"/>
                  </a:moveTo>
                  <a:cubicBezTo>
                    <a:pt x="152" y="142"/>
                    <a:pt x="391" y="73"/>
                    <a:pt x="295" y="26"/>
                  </a:cubicBezTo>
                  <a:cubicBezTo>
                    <a:pt x="237" y="0"/>
                    <a:pt x="1" y="71"/>
                    <a:pt x="100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75" name="Google Shape;35475;p16"/>
            <p:cNvSpPr/>
            <p:nvPr/>
          </p:nvSpPr>
          <p:spPr>
            <a:xfrm>
              <a:off x="2867019" y="1689600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387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76" name="Google Shape;35476;p16"/>
            <p:cNvSpPr/>
            <p:nvPr/>
          </p:nvSpPr>
          <p:spPr>
            <a:xfrm>
              <a:off x="6556306" y="1686499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193" y="103"/>
                  </a:moveTo>
                  <a:cubicBezTo>
                    <a:pt x="193" y="53"/>
                    <a:pt x="36" y="0"/>
                    <a:pt x="1" y="103"/>
                  </a:cubicBezTo>
                  <a:cubicBezTo>
                    <a:pt x="1" y="156"/>
                    <a:pt x="157" y="208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77" name="Google Shape;35477;p16"/>
            <p:cNvSpPr/>
            <p:nvPr/>
          </p:nvSpPr>
          <p:spPr>
            <a:xfrm>
              <a:off x="4222952" y="1686499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4" y="103"/>
                  </a:moveTo>
                  <a:cubicBezTo>
                    <a:pt x="194" y="53"/>
                    <a:pt x="37" y="0"/>
                    <a:pt x="1" y="103"/>
                  </a:cubicBezTo>
                  <a:cubicBezTo>
                    <a:pt x="1" y="156"/>
                    <a:pt x="155" y="208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78" name="Google Shape;35478;p16"/>
            <p:cNvSpPr/>
            <p:nvPr/>
          </p:nvSpPr>
          <p:spPr>
            <a:xfrm>
              <a:off x="536948" y="168881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6"/>
                  </a:moveTo>
                  <a:cubicBezTo>
                    <a:pt x="237" y="0"/>
                    <a:pt x="1" y="68"/>
                    <a:pt x="100" y="116"/>
                  </a:cubicBezTo>
                  <a:cubicBezTo>
                    <a:pt x="152" y="143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79" name="Google Shape;35479;p16"/>
            <p:cNvSpPr/>
            <p:nvPr/>
          </p:nvSpPr>
          <p:spPr>
            <a:xfrm>
              <a:off x="5475664" y="1681381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92"/>
                  </a:moveTo>
                  <a:cubicBezTo>
                    <a:pt x="387" y="92"/>
                    <a:pt x="349" y="16"/>
                    <a:pt x="195" y="1"/>
                  </a:cubicBezTo>
                  <a:cubicBezTo>
                    <a:pt x="195" y="92"/>
                    <a:pt x="36" y="109"/>
                    <a:pt x="1" y="182"/>
                  </a:cubicBezTo>
                  <a:cubicBezTo>
                    <a:pt x="195" y="182"/>
                    <a:pt x="230" y="255"/>
                    <a:pt x="388" y="273"/>
                  </a:cubicBezTo>
                  <a:cubicBezTo>
                    <a:pt x="387" y="183"/>
                    <a:pt x="542" y="165"/>
                    <a:pt x="58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80" name="Google Shape;35480;p16"/>
            <p:cNvSpPr/>
            <p:nvPr/>
          </p:nvSpPr>
          <p:spPr>
            <a:xfrm>
              <a:off x="4844918" y="1680989"/>
              <a:ext cx="33551" cy="15778"/>
            </a:xfrm>
            <a:custGeom>
              <a:avLst/>
              <a:gdLst/>
              <a:ahLst/>
              <a:cxnLst/>
              <a:rect l="l" t="t" r="r" b="b"/>
              <a:pathLst>
                <a:path w="940" h="524" extrusionOk="0">
                  <a:moveTo>
                    <a:pt x="895" y="196"/>
                  </a:moveTo>
                  <a:cubicBezTo>
                    <a:pt x="939" y="139"/>
                    <a:pt x="604" y="1"/>
                    <a:pt x="510" y="15"/>
                  </a:cubicBezTo>
                  <a:cubicBezTo>
                    <a:pt x="1" y="87"/>
                    <a:pt x="633" y="524"/>
                    <a:pt x="895" y="1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81" name="Google Shape;35481;p16"/>
            <p:cNvSpPr/>
            <p:nvPr/>
          </p:nvSpPr>
          <p:spPr>
            <a:xfrm>
              <a:off x="416667" y="1672589"/>
              <a:ext cx="40333" cy="14724"/>
            </a:xfrm>
            <a:custGeom>
              <a:avLst/>
              <a:gdLst/>
              <a:ahLst/>
              <a:cxnLst/>
              <a:rect l="l" t="t" r="r" b="b"/>
              <a:pathLst>
                <a:path w="1130" h="489" extrusionOk="0">
                  <a:moveTo>
                    <a:pt x="770" y="384"/>
                  </a:moveTo>
                  <a:cubicBezTo>
                    <a:pt x="1129" y="80"/>
                    <a:pt x="79" y="0"/>
                    <a:pt x="0" y="201"/>
                  </a:cubicBezTo>
                  <a:cubicBezTo>
                    <a:pt x="302" y="242"/>
                    <a:pt x="165" y="488"/>
                    <a:pt x="770" y="3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82" name="Google Shape;35482;p16"/>
            <p:cNvSpPr/>
            <p:nvPr/>
          </p:nvSpPr>
          <p:spPr>
            <a:xfrm>
              <a:off x="822733" y="1662292"/>
              <a:ext cx="50398" cy="17404"/>
            </a:xfrm>
            <a:custGeom>
              <a:avLst/>
              <a:gdLst/>
              <a:ahLst/>
              <a:cxnLst/>
              <a:rect l="l" t="t" r="r" b="b"/>
              <a:pathLst>
                <a:path w="1412" h="578" extrusionOk="0">
                  <a:moveTo>
                    <a:pt x="1157" y="545"/>
                  </a:moveTo>
                  <a:cubicBezTo>
                    <a:pt x="1320" y="440"/>
                    <a:pt x="1412" y="302"/>
                    <a:pt x="1350" y="92"/>
                  </a:cubicBezTo>
                  <a:cubicBezTo>
                    <a:pt x="721" y="145"/>
                    <a:pt x="451" y="32"/>
                    <a:pt x="1" y="0"/>
                  </a:cubicBezTo>
                  <a:cubicBezTo>
                    <a:pt x="229" y="255"/>
                    <a:pt x="314" y="577"/>
                    <a:pt x="1157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83" name="Google Shape;35483;p16"/>
            <p:cNvSpPr/>
            <p:nvPr/>
          </p:nvSpPr>
          <p:spPr>
            <a:xfrm>
              <a:off x="1189645" y="1659582"/>
              <a:ext cx="71992" cy="13941"/>
            </a:xfrm>
            <a:custGeom>
              <a:avLst/>
              <a:gdLst/>
              <a:ahLst/>
              <a:cxnLst/>
              <a:rect l="l" t="t" r="r" b="b"/>
              <a:pathLst>
                <a:path w="2017" h="463" extrusionOk="0">
                  <a:moveTo>
                    <a:pt x="713" y="454"/>
                  </a:moveTo>
                  <a:cubicBezTo>
                    <a:pt x="658" y="124"/>
                    <a:pt x="2017" y="462"/>
                    <a:pt x="1677" y="0"/>
                  </a:cubicBezTo>
                  <a:cubicBezTo>
                    <a:pt x="1136" y="47"/>
                    <a:pt x="675" y="132"/>
                    <a:pt x="133" y="182"/>
                  </a:cubicBezTo>
                  <a:cubicBezTo>
                    <a:pt x="0" y="424"/>
                    <a:pt x="531" y="356"/>
                    <a:pt x="713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84" name="Google Shape;35484;p16"/>
            <p:cNvSpPr/>
            <p:nvPr/>
          </p:nvSpPr>
          <p:spPr>
            <a:xfrm>
              <a:off x="6690364" y="1666989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7"/>
                  </a:moveTo>
                  <a:cubicBezTo>
                    <a:pt x="156" y="141"/>
                    <a:pt x="395" y="73"/>
                    <a:pt x="293" y="27"/>
                  </a:cubicBezTo>
                  <a:cubicBezTo>
                    <a:pt x="244" y="1"/>
                    <a:pt x="0" y="69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85" name="Google Shape;35485;p16"/>
            <p:cNvSpPr/>
            <p:nvPr/>
          </p:nvSpPr>
          <p:spPr>
            <a:xfrm>
              <a:off x="6611343" y="1662232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0" y="184"/>
                  </a:moveTo>
                  <a:lnTo>
                    <a:pt x="387" y="184"/>
                  </a:lnTo>
                  <a:lnTo>
                    <a:pt x="387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86" name="Google Shape;35486;p16"/>
            <p:cNvSpPr/>
            <p:nvPr/>
          </p:nvSpPr>
          <p:spPr>
            <a:xfrm>
              <a:off x="5234673" y="1661690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5" y="110"/>
                  </a:moveTo>
                  <a:cubicBezTo>
                    <a:pt x="346" y="1"/>
                    <a:pt x="174" y="54"/>
                    <a:pt x="0" y="110"/>
                  </a:cubicBezTo>
                  <a:cubicBezTo>
                    <a:pt x="5" y="203"/>
                    <a:pt x="341" y="225"/>
                    <a:pt x="385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87" name="Google Shape;35487;p16"/>
            <p:cNvSpPr/>
            <p:nvPr/>
          </p:nvSpPr>
          <p:spPr>
            <a:xfrm>
              <a:off x="8006537" y="1651332"/>
              <a:ext cx="44687" cy="16440"/>
            </a:xfrm>
            <a:custGeom>
              <a:avLst/>
              <a:gdLst/>
              <a:ahLst/>
              <a:cxnLst/>
              <a:rect l="l" t="t" r="r" b="b"/>
              <a:pathLst>
                <a:path w="1252" h="546" extrusionOk="0">
                  <a:moveTo>
                    <a:pt x="638" y="0"/>
                  </a:moveTo>
                  <a:cubicBezTo>
                    <a:pt x="616" y="171"/>
                    <a:pt x="0" y="64"/>
                    <a:pt x="59" y="273"/>
                  </a:cubicBezTo>
                  <a:cubicBezTo>
                    <a:pt x="397" y="546"/>
                    <a:pt x="1252" y="144"/>
                    <a:pt x="6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88" name="Google Shape;35488;p16"/>
            <p:cNvSpPr/>
            <p:nvPr/>
          </p:nvSpPr>
          <p:spPr>
            <a:xfrm>
              <a:off x="6683547" y="1658799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2" y="26"/>
                  </a:moveTo>
                  <a:cubicBezTo>
                    <a:pt x="242" y="0"/>
                    <a:pt x="1" y="69"/>
                    <a:pt x="103" y="116"/>
                  </a:cubicBezTo>
                  <a:cubicBezTo>
                    <a:pt x="152" y="141"/>
                    <a:pt x="392" y="72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89" name="Google Shape;35489;p16"/>
            <p:cNvSpPr/>
            <p:nvPr/>
          </p:nvSpPr>
          <p:spPr>
            <a:xfrm>
              <a:off x="9075543" y="1654072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90" name="Google Shape;35490;p16"/>
            <p:cNvSpPr/>
            <p:nvPr/>
          </p:nvSpPr>
          <p:spPr>
            <a:xfrm>
              <a:off x="5841969" y="1644197"/>
              <a:ext cx="22165" cy="16199"/>
            </a:xfrm>
            <a:custGeom>
              <a:avLst/>
              <a:gdLst/>
              <a:ahLst/>
              <a:cxnLst/>
              <a:rect l="l" t="t" r="r" b="b"/>
              <a:pathLst>
                <a:path w="621" h="538" extrusionOk="0">
                  <a:moveTo>
                    <a:pt x="343" y="511"/>
                  </a:moveTo>
                  <a:cubicBezTo>
                    <a:pt x="403" y="387"/>
                    <a:pt x="620" y="336"/>
                    <a:pt x="538" y="147"/>
                  </a:cubicBezTo>
                  <a:cubicBezTo>
                    <a:pt x="0" y="1"/>
                    <a:pt x="4" y="537"/>
                    <a:pt x="343" y="5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91" name="Google Shape;35491;p16"/>
            <p:cNvSpPr/>
            <p:nvPr/>
          </p:nvSpPr>
          <p:spPr>
            <a:xfrm>
              <a:off x="5410169" y="165328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1" y="26"/>
                  </a:moveTo>
                  <a:cubicBezTo>
                    <a:pt x="238" y="0"/>
                    <a:pt x="0" y="71"/>
                    <a:pt x="98" y="118"/>
                  </a:cubicBezTo>
                  <a:cubicBezTo>
                    <a:pt x="150" y="143"/>
                    <a:pt x="394" y="73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92" name="Google Shape;35492;p16"/>
            <p:cNvSpPr/>
            <p:nvPr/>
          </p:nvSpPr>
          <p:spPr>
            <a:xfrm>
              <a:off x="2537012" y="1644197"/>
              <a:ext cx="47757" cy="17404"/>
            </a:xfrm>
            <a:custGeom>
              <a:avLst/>
              <a:gdLst/>
              <a:ahLst/>
              <a:cxnLst/>
              <a:rect l="l" t="t" r="r" b="b"/>
              <a:pathLst>
                <a:path w="1338" h="578" extrusionOk="0">
                  <a:moveTo>
                    <a:pt x="182" y="328"/>
                  </a:moveTo>
                  <a:cubicBezTo>
                    <a:pt x="478" y="578"/>
                    <a:pt x="1314" y="323"/>
                    <a:pt x="1337" y="146"/>
                  </a:cubicBezTo>
                  <a:cubicBezTo>
                    <a:pt x="940" y="203"/>
                    <a:pt x="0" y="1"/>
                    <a:pt x="182" y="3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93" name="Google Shape;35493;p16"/>
            <p:cNvSpPr/>
            <p:nvPr/>
          </p:nvSpPr>
          <p:spPr>
            <a:xfrm>
              <a:off x="1440273" y="1639108"/>
              <a:ext cx="26591" cy="12255"/>
            </a:xfrm>
            <a:custGeom>
              <a:avLst/>
              <a:gdLst/>
              <a:ahLst/>
              <a:cxnLst/>
              <a:rect l="l" t="t" r="r" b="b"/>
              <a:pathLst>
                <a:path w="745" h="407" extrusionOk="0">
                  <a:moveTo>
                    <a:pt x="439" y="406"/>
                  </a:moveTo>
                  <a:cubicBezTo>
                    <a:pt x="745" y="270"/>
                    <a:pt x="655" y="0"/>
                    <a:pt x="54" y="42"/>
                  </a:cubicBezTo>
                  <a:cubicBezTo>
                    <a:pt x="1" y="251"/>
                    <a:pt x="100" y="385"/>
                    <a:pt x="439" y="4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94" name="Google Shape;35494;p16"/>
            <p:cNvSpPr/>
            <p:nvPr/>
          </p:nvSpPr>
          <p:spPr>
            <a:xfrm>
              <a:off x="8886091" y="1645160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100" y="114"/>
                  </a:moveTo>
                  <a:cubicBezTo>
                    <a:pt x="155" y="140"/>
                    <a:pt x="396" y="72"/>
                    <a:pt x="293" y="24"/>
                  </a:cubicBezTo>
                  <a:cubicBezTo>
                    <a:pt x="242" y="0"/>
                    <a:pt x="1" y="68"/>
                    <a:pt x="100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95" name="Google Shape;35495;p16"/>
            <p:cNvSpPr/>
            <p:nvPr/>
          </p:nvSpPr>
          <p:spPr>
            <a:xfrm>
              <a:off x="8941270" y="1642390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2" y="24"/>
                  </a:moveTo>
                  <a:cubicBezTo>
                    <a:pt x="236" y="1"/>
                    <a:pt x="0" y="69"/>
                    <a:pt x="98" y="116"/>
                  </a:cubicBezTo>
                  <a:cubicBezTo>
                    <a:pt x="151" y="140"/>
                    <a:pt x="390" y="72"/>
                    <a:pt x="29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96" name="Google Shape;35496;p16"/>
            <p:cNvSpPr/>
            <p:nvPr/>
          </p:nvSpPr>
          <p:spPr>
            <a:xfrm>
              <a:off x="6907335" y="1632816"/>
              <a:ext cx="26591" cy="15236"/>
            </a:xfrm>
            <a:custGeom>
              <a:avLst/>
              <a:gdLst/>
              <a:ahLst/>
              <a:cxnLst/>
              <a:rect l="l" t="t" r="r" b="b"/>
              <a:pathLst>
                <a:path w="745" h="506" extrusionOk="0">
                  <a:moveTo>
                    <a:pt x="0" y="434"/>
                  </a:moveTo>
                  <a:cubicBezTo>
                    <a:pt x="744" y="505"/>
                    <a:pt x="744" y="0"/>
                    <a:pt x="0" y="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97" name="Google Shape;35497;p16"/>
            <p:cNvSpPr/>
            <p:nvPr/>
          </p:nvSpPr>
          <p:spPr>
            <a:xfrm>
              <a:off x="2619139" y="1639680"/>
              <a:ext cx="13777" cy="7467"/>
            </a:xfrm>
            <a:custGeom>
              <a:avLst/>
              <a:gdLst/>
              <a:ahLst/>
              <a:cxnLst/>
              <a:rect l="l" t="t" r="r" b="b"/>
              <a:pathLst>
                <a:path w="386" h="248" extrusionOk="0">
                  <a:moveTo>
                    <a:pt x="386" y="114"/>
                  </a:moveTo>
                  <a:cubicBezTo>
                    <a:pt x="385" y="23"/>
                    <a:pt x="50" y="1"/>
                    <a:pt x="1" y="114"/>
                  </a:cubicBezTo>
                  <a:cubicBezTo>
                    <a:pt x="217" y="105"/>
                    <a:pt x="300" y="247"/>
                    <a:pt x="386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98" name="Google Shape;35498;p16"/>
            <p:cNvSpPr/>
            <p:nvPr/>
          </p:nvSpPr>
          <p:spPr>
            <a:xfrm>
              <a:off x="865599" y="1623994"/>
              <a:ext cx="41653" cy="18759"/>
            </a:xfrm>
            <a:custGeom>
              <a:avLst/>
              <a:gdLst/>
              <a:ahLst/>
              <a:cxnLst/>
              <a:rect l="l" t="t" r="r" b="b"/>
              <a:pathLst>
                <a:path w="1167" h="623" extrusionOk="0">
                  <a:moveTo>
                    <a:pt x="725" y="546"/>
                  </a:moveTo>
                  <a:cubicBezTo>
                    <a:pt x="1166" y="340"/>
                    <a:pt x="596" y="146"/>
                    <a:pt x="340" y="1"/>
                  </a:cubicBezTo>
                  <a:cubicBezTo>
                    <a:pt x="45" y="138"/>
                    <a:pt x="1" y="622"/>
                    <a:pt x="725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99" name="Google Shape;35499;p16"/>
            <p:cNvSpPr/>
            <p:nvPr/>
          </p:nvSpPr>
          <p:spPr>
            <a:xfrm>
              <a:off x="6132858" y="1631431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296" y="27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3"/>
                    <a:pt x="396" y="72"/>
                    <a:pt x="296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00" name="Google Shape;35500;p16"/>
            <p:cNvSpPr/>
            <p:nvPr/>
          </p:nvSpPr>
          <p:spPr>
            <a:xfrm>
              <a:off x="6052908" y="1629473"/>
              <a:ext cx="21665" cy="6383"/>
            </a:xfrm>
            <a:custGeom>
              <a:avLst/>
              <a:gdLst/>
              <a:ahLst/>
              <a:cxnLst/>
              <a:rect l="l" t="t" r="r" b="b"/>
              <a:pathLst>
                <a:path w="607" h="212" extrusionOk="0">
                  <a:moveTo>
                    <a:pt x="606" y="182"/>
                  </a:moveTo>
                  <a:lnTo>
                    <a:pt x="606" y="0"/>
                  </a:lnTo>
                  <a:lnTo>
                    <a:pt x="27" y="0"/>
                  </a:lnTo>
                  <a:cubicBezTo>
                    <a:pt x="1" y="163"/>
                    <a:pt x="217" y="212"/>
                    <a:pt x="606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01" name="Google Shape;35501;p16"/>
            <p:cNvSpPr/>
            <p:nvPr/>
          </p:nvSpPr>
          <p:spPr>
            <a:xfrm>
              <a:off x="1387485" y="1619718"/>
              <a:ext cx="20238" cy="13580"/>
            </a:xfrm>
            <a:custGeom>
              <a:avLst/>
              <a:gdLst/>
              <a:ahLst/>
              <a:cxnLst/>
              <a:rect l="l" t="t" r="r" b="b"/>
              <a:pathLst>
                <a:path w="567" h="451" extrusionOk="0">
                  <a:moveTo>
                    <a:pt x="376" y="416"/>
                  </a:moveTo>
                  <a:cubicBezTo>
                    <a:pt x="386" y="359"/>
                    <a:pt x="403" y="306"/>
                    <a:pt x="566" y="324"/>
                  </a:cubicBezTo>
                  <a:lnTo>
                    <a:pt x="566" y="143"/>
                  </a:lnTo>
                  <a:cubicBezTo>
                    <a:pt x="95" y="1"/>
                    <a:pt x="1" y="451"/>
                    <a:pt x="376" y="4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02" name="Google Shape;35502;p16"/>
            <p:cNvSpPr/>
            <p:nvPr/>
          </p:nvSpPr>
          <p:spPr>
            <a:xfrm>
              <a:off x="5244988" y="1626011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5"/>
                  </a:moveTo>
                  <a:cubicBezTo>
                    <a:pt x="240" y="0"/>
                    <a:pt x="1" y="70"/>
                    <a:pt x="96" y="115"/>
                  </a:cubicBezTo>
                  <a:cubicBezTo>
                    <a:pt x="154" y="141"/>
                    <a:pt x="394" y="71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03" name="Google Shape;35503;p16"/>
            <p:cNvSpPr/>
            <p:nvPr/>
          </p:nvSpPr>
          <p:spPr>
            <a:xfrm>
              <a:off x="84304" y="1621224"/>
              <a:ext cx="22629" cy="8280"/>
            </a:xfrm>
            <a:custGeom>
              <a:avLst/>
              <a:gdLst/>
              <a:ahLst/>
              <a:cxnLst/>
              <a:rect l="l" t="t" r="r" b="b"/>
              <a:pathLst>
                <a:path w="634" h="275" extrusionOk="0">
                  <a:moveTo>
                    <a:pt x="633" y="274"/>
                  </a:moveTo>
                  <a:lnTo>
                    <a:pt x="633" y="0"/>
                  </a:lnTo>
                  <a:lnTo>
                    <a:pt x="247" y="0"/>
                  </a:lnTo>
                  <a:cubicBezTo>
                    <a:pt x="236" y="118"/>
                    <a:pt x="0" y="127"/>
                    <a:pt x="55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04" name="Google Shape;35504;p16"/>
            <p:cNvSpPr/>
            <p:nvPr/>
          </p:nvSpPr>
          <p:spPr>
            <a:xfrm>
              <a:off x="8428486" y="162089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2" y="104"/>
                  </a:moveTo>
                  <a:cubicBezTo>
                    <a:pt x="194" y="53"/>
                    <a:pt x="37" y="1"/>
                    <a:pt x="0" y="104"/>
                  </a:cubicBezTo>
                  <a:cubicBezTo>
                    <a:pt x="0" y="153"/>
                    <a:pt x="157" y="207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05" name="Google Shape;35505;p16"/>
            <p:cNvSpPr/>
            <p:nvPr/>
          </p:nvSpPr>
          <p:spPr>
            <a:xfrm>
              <a:off x="5282892" y="1615864"/>
              <a:ext cx="22629" cy="13640"/>
            </a:xfrm>
            <a:custGeom>
              <a:avLst/>
              <a:gdLst/>
              <a:ahLst/>
              <a:cxnLst/>
              <a:rect l="l" t="t" r="r" b="b"/>
              <a:pathLst>
                <a:path w="634" h="453" extrusionOk="0">
                  <a:moveTo>
                    <a:pt x="580" y="362"/>
                  </a:moveTo>
                  <a:cubicBezTo>
                    <a:pt x="633" y="155"/>
                    <a:pt x="534" y="21"/>
                    <a:pt x="195" y="1"/>
                  </a:cubicBezTo>
                  <a:cubicBezTo>
                    <a:pt x="239" y="160"/>
                    <a:pt x="0" y="452"/>
                    <a:pt x="580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06" name="Google Shape;35506;p16"/>
            <p:cNvSpPr/>
            <p:nvPr/>
          </p:nvSpPr>
          <p:spPr>
            <a:xfrm>
              <a:off x="3965685" y="1604875"/>
              <a:ext cx="57358" cy="21920"/>
            </a:xfrm>
            <a:custGeom>
              <a:avLst/>
              <a:gdLst/>
              <a:ahLst/>
              <a:cxnLst/>
              <a:rect l="l" t="t" r="r" b="b"/>
              <a:pathLst>
                <a:path w="1607" h="728" extrusionOk="0">
                  <a:moveTo>
                    <a:pt x="1037" y="727"/>
                  </a:moveTo>
                  <a:cubicBezTo>
                    <a:pt x="1606" y="370"/>
                    <a:pt x="632" y="112"/>
                    <a:pt x="72" y="0"/>
                  </a:cubicBezTo>
                  <a:cubicBezTo>
                    <a:pt x="1" y="428"/>
                    <a:pt x="418" y="624"/>
                    <a:pt x="1037" y="7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07" name="Google Shape;35507;p16"/>
            <p:cNvSpPr/>
            <p:nvPr/>
          </p:nvSpPr>
          <p:spPr>
            <a:xfrm>
              <a:off x="8452542" y="1617761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99" y="115"/>
                  </a:moveTo>
                  <a:cubicBezTo>
                    <a:pt x="153" y="141"/>
                    <a:pt x="393" y="71"/>
                    <a:pt x="292" y="25"/>
                  </a:cubicBezTo>
                  <a:cubicBezTo>
                    <a:pt x="238" y="0"/>
                    <a:pt x="0" y="69"/>
                    <a:pt x="99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08" name="Google Shape;35508;p16"/>
            <p:cNvSpPr/>
            <p:nvPr/>
          </p:nvSpPr>
          <p:spPr>
            <a:xfrm>
              <a:off x="578244" y="1617761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1" y="115"/>
                  </a:moveTo>
                  <a:cubicBezTo>
                    <a:pt x="154" y="141"/>
                    <a:pt x="394" y="71"/>
                    <a:pt x="294" y="25"/>
                  </a:cubicBezTo>
                  <a:cubicBezTo>
                    <a:pt x="240" y="0"/>
                    <a:pt x="0" y="69"/>
                    <a:pt x="101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09" name="Google Shape;35509;p16"/>
            <p:cNvSpPr/>
            <p:nvPr/>
          </p:nvSpPr>
          <p:spPr>
            <a:xfrm>
              <a:off x="5196732" y="1614991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4" y="27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3"/>
                    <a:pt x="395" y="75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10" name="Google Shape;35510;p16"/>
            <p:cNvSpPr/>
            <p:nvPr/>
          </p:nvSpPr>
          <p:spPr>
            <a:xfrm>
              <a:off x="1655495" y="1606350"/>
              <a:ext cx="34872" cy="15326"/>
            </a:xfrm>
            <a:custGeom>
              <a:avLst/>
              <a:gdLst/>
              <a:ahLst/>
              <a:cxnLst/>
              <a:rect l="l" t="t" r="r" b="b"/>
              <a:pathLst>
                <a:path w="977" h="509" extrusionOk="0">
                  <a:moveTo>
                    <a:pt x="773" y="404"/>
                  </a:moveTo>
                  <a:cubicBezTo>
                    <a:pt x="977" y="174"/>
                    <a:pt x="122" y="1"/>
                    <a:pt x="0" y="221"/>
                  </a:cubicBezTo>
                  <a:cubicBezTo>
                    <a:pt x="307" y="262"/>
                    <a:pt x="166" y="508"/>
                    <a:pt x="773" y="4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11" name="Google Shape;35511;p16"/>
            <p:cNvSpPr/>
            <p:nvPr/>
          </p:nvSpPr>
          <p:spPr>
            <a:xfrm>
              <a:off x="323796" y="1612643"/>
              <a:ext cx="23985" cy="5902"/>
            </a:xfrm>
            <a:custGeom>
              <a:avLst/>
              <a:gdLst/>
              <a:ahLst/>
              <a:cxnLst/>
              <a:rect l="l" t="t" r="r" b="b"/>
              <a:pathLst>
                <a:path w="672" h="196" extrusionOk="0">
                  <a:moveTo>
                    <a:pt x="479" y="195"/>
                  </a:moveTo>
                  <a:cubicBezTo>
                    <a:pt x="479" y="104"/>
                    <a:pt x="634" y="88"/>
                    <a:pt x="672" y="12"/>
                  </a:cubicBezTo>
                  <a:cubicBezTo>
                    <a:pt x="368" y="23"/>
                    <a:pt x="1" y="1"/>
                    <a:pt x="92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12" name="Google Shape;35512;p16"/>
            <p:cNvSpPr/>
            <p:nvPr/>
          </p:nvSpPr>
          <p:spPr>
            <a:xfrm>
              <a:off x="2564138" y="1613034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0" y="92"/>
                  </a:moveTo>
                  <a:cubicBezTo>
                    <a:pt x="149" y="71"/>
                    <a:pt x="379" y="89"/>
                    <a:pt x="385" y="1"/>
                  </a:cubicBezTo>
                  <a:cubicBezTo>
                    <a:pt x="238" y="23"/>
                    <a:pt x="5" y="5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13" name="Google Shape;35513;p16"/>
            <p:cNvSpPr/>
            <p:nvPr/>
          </p:nvSpPr>
          <p:spPr>
            <a:xfrm>
              <a:off x="1934177" y="1612342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4"/>
                  </a:moveTo>
                  <a:cubicBezTo>
                    <a:pt x="240" y="0"/>
                    <a:pt x="1" y="68"/>
                    <a:pt x="103" y="115"/>
                  </a:cubicBezTo>
                  <a:cubicBezTo>
                    <a:pt x="155" y="140"/>
                    <a:pt x="396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14" name="Google Shape;35514;p16"/>
            <p:cNvSpPr/>
            <p:nvPr/>
          </p:nvSpPr>
          <p:spPr>
            <a:xfrm>
              <a:off x="7013875" y="160135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7"/>
                  </a:moveTo>
                  <a:cubicBezTo>
                    <a:pt x="157" y="141"/>
                    <a:pt x="393" y="73"/>
                    <a:pt x="296" y="27"/>
                  </a:cubicBezTo>
                  <a:cubicBezTo>
                    <a:pt x="242" y="1"/>
                    <a:pt x="1" y="69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15" name="Google Shape;35515;p16"/>
            <p:cNvSpPr/>
            <p:nvPr/>
          </p:nvSpPr>
          <p:spPr>
            <a:xfrm>
              <a:off x="5503218" y="1593885"/>
              <a:ext cx="33622" cy="17343"/>
            </a:xfrm>
            <a:custGeom>
              <a:avLst/>
              <a:gdLst/>
              <a:ahLst/>
              <a:cxnLst/>
              <a:rect l="l" t="t" r="r" b="b"/>
              <a:pathLst>
                <a:path w="942" h="576" extrusionOk="0">
                  <a:moveTo>
                    <a:pt x="0" y="92"/>
                  </a:moveTo>
                  <a:lnTo>
                    <a:pt x="0" y="275"/>
                  </a:lnTo>
                  <a:cubicBezTo>
                    <a:pt x="355" y="575"/>
                    <a:pt x="941" y="1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16" name="Google Shape;35516;p16"/>
            <p:cNvSpPr/>
            <p:nvPr/>
          </p:nvSpPr>
          <p:spPr>
            <a:xfrm>
              <a:off x="4453450" y="160135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7"/>
                  </a:moveTo>
                  <a:cubicBezTo>
                    <a:pt x="239" y="1"/>
                    <a:pt x="0" y="71"/>
                    <a:pt x="98" y="117"/>
                  </a:cubicBezTo>
                  <a:cubicBezTo>
                    <a:pt x="154" y="141"/>
                    <a:pt x="393" y="73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17" name="Google Shape;35517;p16"/>
            <p:cNvSpPr/>
            <p:nvPr/>
          </p:nvSpPr>
          <p:spPr>
            <a:xfrm>
              <a:off x="2494396" y="1596655"/>
              <a:ext cx="21594" cy="9485"/>
            </a:xfrm>
            <a:custGeom>
              <a:avLst/>
              <a:gdLst/>
              <a:ahLst/>
              <a:cxnLst/>
              <a:rect l="l" t="t" r="r" b="b"/>
              <a:pathLst>
                <a:path w="605" h="315" extrusionOk="0">
                  <a:moveTo>
                    <a:pt x="411" y="273"/>
                  </a:moveTo>
                  <a:cubicBezTo>
                    <a:pt x="405" y="146"/>
                    <a:pt x="503" y="73"/>
                    <a:pt x="604" y="0"/>
                  </a:cubicBezTo>
                  <a:lnTo>
                    <a:pt x="26" y="0"/>
                  </a:lnTo>
                  <a:cubicBezTo>
                    <a:pt x="42" y="144"/>
                    <a:pt x="0" y="315"/>
                    <a:pt x="41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18" name="Google Shape;35518;p16"/>
            <p:cNvSpPr/>
            <p:nvPr/>
          </p:nvSpPr>
          <p:spPr>
            <a:xfrm>
              <a:off x="5244988" y="1598612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5"/>
                  </a:moveTo>
                  <a:cubicBezTo>
                    <a:pt x="240" y="1"/>
                    <a:pt x="1" y="68"/>
                    <a:pt x="96" y="117"/>
                  </a:cubicBezTo>
                  <a:cubicBezTo>
                    <a:pt x="154" y="143"/>
                    <a:pt x="394" y="74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19" name="Google Shape;35519;p16"/>
            <p:cNvSpPr/>
            <p:nvPr/>
          </p:nvSpPr>
          <p:spPr>
            <a:xfrm>
              <a:off x="3073496" y="1595902"/>
              <a:ext cx="13777" cy="7497"/>
            </a:xfrm>
            <a:custGeom>
              <a:avLst/>
              <a:gdLst/>
              <a:ahLst/>
              <a:cxnLst/>
              <a:rect l="l" t="t" r="r" b="b"/>
              <a:pathLst>
                <a:path w="386" h="249" extrusionOk="0">
                  <a:moveTo>
                    <a:pt x="385" y="115"/>
                  </a:moveTo>
                  <a:cubicBezTo>
                    <a:pt x="384" y="24"/>
                    <a:pt x="46" y="0"/>
                    <a:pt x="0" y="115"/>
                  </a:cubicBezTo>
                  <a:cubicBezTo>
                    <a:pt x="216" y="106"/>
                    <a:pt x="302" y="249"/>
                    <a:pt x="385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20" name="Google Shape;35520;p16"/>
            <p:cNvSpPr/>
            <p:nvPr/>
          </p:nvSpPr>
          <p:spPr>
            <a:xfrm>
              <a:off x="2990905" y="1596655"/>
              <a:ext cx="13706" cy="5540"/>
            </a:xfrm>
            <a:custGeom>
              <a:avLst/>
              <a:gdLst/>
              <a:ahLst/>
              <a:cxnLst/>
              <a:rect l="l" t="t" r="r" b="b"/>
              <a:pathLst>
                <a:path w="384" h="184" extrusionOk="0">
                  <a:moveTo>
                    <a:pt x="0" y="183"/>
                  </a:moveTo>
                  <a:lnTo>
                    <a:pt x="384" y="183"/>
                  </a:lnTo>
                  <a:lnTo>
                    <a:pt x="38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21" name="Google Shape;35521;p16"/>
            <p:cNvSpPr/>
            <p:nvPr/>
          </p:nvSpPr>
          <p:spPr>
            <a:xfrm>
              <a:off x="2521593" y="1593945"/>
              <a:ext cx="21915" cy="8702"/>
            </a:xfrm>
            <a:custGeom>
              <a:avLst/>
              <a:gdLst/>
              <a:ahLst/>
              <a:cxnLst/>
              <a:rect l="l" t="t" r="r" b="b"/>
              <a:pathLst>
                <a:path w="614" h="289" extrusionOk="0">
                  <a:moveTo>
                    <a:pt x="614" y="273"/>
                  </a:moveTo>
                  <a:lnTo>
                    <a:pt x="614" y="0"/>
                  </a:lnTo>
                  <a:lnTo>
                    <a:pt x="34" y="0"/>
                  </a:lnTo>
                  <a:cubicBezTo>
                    <a:pt x="0" y="197"/>
                    <a:pt x="192" y="289"/>
                    <a:pt x="614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22" name="Google Shape;35522;p16"/>
            <p:cNvSpPr/>
            <p:nvPr/>
          </p:nvSpPr>
          <p:spPr>
            <a:xfrm>
              <a:off x="1903339" y="1593554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3"/>
                  </a:moveTo>
                  <a:cubicBezTo>
                    <a:pt x="194" y="52"/>
                    <a:pt x="37" y="0"/>
                    <a:pt x="2" y="103"/>
                  </a:cubicBezTo>
                  <a:cubicBezTo>
                    <a:pt x="1" y="154"/>
                    <a:pt x="157" y="206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23" name="Google Shape;35523;p16"/>
            <p:cNvSpPr/>
            <p:nvPr/>
          </p:nvSpPr>
          <p:spPr>
            <a:xfrm>
              <a:off x="8813922" y="1591175"/>
              <a:ext cx="13920" cy="5510"/>
            </a:xfrm>
            <a:custGeom>
              <a:avLst/>
              <a:gdLst/>
              <a:ahLst/>
              <a:cxnLst/>
              <a:rect l="l" t="t" r="r" b="b"/>
              <a:pathLst>
                <a:path w="390" h="183" extrusionOk="0">
                  <a:moveTo>
                    <a:pt x="1" y="182"/>
                  </a:moveTo>
                  <a:lnTo>
                    <a:pt x="390" y="182"/>
                  </a:lnTo>
                  <a:lnTo>
                    <a:pt x="390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24" name="Google Shape;35524;p16"/>
            <p:cNvSpPr/>
            <p:nvPr/>
          </p:nvSpPr>
          <p:spPr>
            <a:xfrm>
              <a:off x="5609794" y="158765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6"/>
                  </a:moveTo>
                  <a:cubicBezTo>
                    <a:pt x="240" y="0"/>
                    <a:pt x="1" y="71"/>
                    <a:pt x="101" y="117"/>
                  </a:cubicBezTo>
                  <a:cubicBezTo>
                    <a:pt x="153" y="143"/>
                    <a:pt x="394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25" name="Google Shape;35525;p16"/>
            <p:cNvSpPr/>
            <p:nvPr/>
          </p:nvSpPr>
          <p:spPr>
            <a:xfrm>
              <a:off x="2509065" y="1582986"/>
              <a:ext cx="20630" cy="8220"/>
            </a:xfrm>
            <a:custGeom>
              <a:avLst/>
              <a:gdLst/>
              <a:ahLst/>
              <a:cxnLst/>
              <a:rect l="l" t="t" r="r" b="b"/>
              <a:pathLst>
                <a:path w="578" h="273" extrusionOk="0">
                  <a:moveTo>
                    <a:pt x="385" y="273"/>
                  </a:moveTo>
                  <a:cubicBezTo>
                    <a:pt x="385" y="183"/>
                    <a:pt x="542" y="166"/>
                    <a:pt x="577" y="90"/>
                  </a:cubicBezTo>
                  <a:cubicBezTo>
                    <a:pt x="385" y="90"/>
                    <a:pt x="347" y="17"/>
                    <a:pt x="195" y="0"/>
                  </a:cubicBezTo>
                  <a:cubicBezTo>
                    <a:pt x="195" y="91"/>
                    <a:pt x="38" y="108"/>
                    <a:pt x="0" y="183"/>
                  </a:cubicBezTo>
                  <a:cubicBezTo>
                    <a:pt x="195" y="181"/>
                    <a:pt x="230" y="255"/>
                    <a:pt x="38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26" name="Google Shape;35526;p16"/>
            <p:cNvSpPr/>
            <p:nvPr/>
          </p:nvSpPr>
          <p:spPr>
            <a:xfrm>
              <a:off x="1807007" y="1576242"/>
              <a:ext cx="28911" cy="16952"/>
            </a:xfrm>
            <a:custGeom>
              <a:avLst/>
              <a:gdLst/>
              <a:ahLst/>
              <a:cxnLst/>
              <a:rect l="l" t="t" r="r" b="b"/>
              <a:pathLst>
                <a:path w="810" h="563" extrusionOk="0">
                  <a:moveTo>
                    <a:pt x="770" y="497"/>
                  </a:moveTo>
                  <a:cubicBezTo>
                    <a:pt x="809" y="237"/>
                    <a:pt x="796" y="1"/>
                    <a:pt x="195" y="44"/>
                  </a:cubicBezTo>
                  <a:cubicBezTo>
                    <a:pt x="201" y="169"/>
                    <a:pt x="102" y="242"/>
                    <a:pt x="0" y="315"/>
                  </a:cubicBezTo>
                  <a:cubicBezTo>
                    <a:pt x="384" y="315"/>
                    <a:pt x="247" y="562"/>
                    <a:pt x="770" y="4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27" name="Google Shape;35527;p16"/>
            <p:cNvSpPr/>
            <p:nvPr/>
          </p:nvSpPr>
          <p:spPr>
            <a:xfrm>
              <a:off x="8810531" y="1584943"/>
              <a:ext cx="13849" cy="4306"/>
            </a:xfrm>
            <a:custGeom>
              <a:avLst/>
              <a:gdLst/>
              <a:ahLst/>
              <a:cxnLst/>
              <a:rect l="l" t="t" r="r" b="b"/>
              <a:pathLst>
                <a:path w="388" h="143" extrusionOk="0">
                  <a:moveTo>
                    <a:pt x="289" y="25"/>
                  </a:moveTo>
                  <a:cubicBezTo>
                    <a:pt x="239" y="0"/>
                    <a:pt x="0" y="69"/>
                    <a:pt x="96" y="116"/>
                  </a:cubicBezTo>
                  <a:cubicBezTo>
                    <a:pt x="152" y="143"/>
                    <a:pt x="388" y="72"/>
                    <a:pt x="289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28" name="Google Shape;35528;p16"/>
            <p:cNvSpPr/>
            <p:nvPr/>
          </p:nvSpPr>
          <p:spPr>
            <a:xfrm>
              <a:off x="8597058" y="158494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8" y="116"/>
                  </a:moveTo>
                  <a:cubicBezTo>
                    <a:pt x="153" y="141"/>
                    <a:pt x="392" y="72"/>
                    <a:pt x="291" y="25"/>
                  </a:cubicBezTo>
                  <a:cubicBezTo>
                    <a:pt x="239" y="0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29" name="Google Shape;35529;p16"/>
            <p:cNvSpPr/>
            <p:nvPr/>
          </p:nvSpPr>
          <p:spPr>
            <a:xfrm>
              <a:off x="5372336" y="1582655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3" y="101"/>
                  </a:moveTo>
                  <a:cubicBezTo>
                    <a:pt x="0" y="152"/>
                    <a:pt x="157" y="206"/>
                    <a:pt x="195" y="101"/>
                  </a:cubicBezTo>
                  <a:cubicBezTo>
                    <a:pt x="196" y="53"/>
                    <a:pt x="38" y="1"/>
                    <a:pt x="3" y="1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30" name="Google Shape;35530;p16"/>
            <p:cNvSpPr/>
            <p:nvPr/>
          </p:nvSpPr>
          <p:spPr>
            <a:xfrm>
              <a:off x="3204628" y="1573261"/>
              <a:ext cx="20309" cy="13580"/>
            </a:xfrm>
            <a:custGeom>
              <a:avLst/>
              <a:gdLst/>
              <a:ahLst/>
              <a:cxnLst/>
              <a:rect l="l" t="t" r="r" b="b"/>
              <a:pathLst>
                <a:path w="569" h="451" extrusionOk="0">
                  <a:moveTo>
                    <a:pt x="376" y="413"/>
                  </a:moveTo>
                  <a:cubicBezTo>
                    <a:pt x="387" y="358"/>
                    <a:pt x="402" y="307"/>
                    <a:pt x="569" y="323"/>
                  </a:cubicBezTo>
                  <a:lnTo>
                    <a:pt x="569" y="143"/>
                  </a:lnTo>
                  <a:cubicBezTo>
                    <a:pt x="95" y="1"/>
                    <a:pt x="1" y="451"/>
                    <a:pt x="376" y="4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31" name="Google Shape;35531;p16"/>
            <p:cNvSpPr/>
            <p:nvPr/>
          </p:nvSpPr>
          <p:spPr>
            <a:xfrm>
              <a:off x="8056827" y="1580216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5" y="1"/>
                  </a:moveTo>
                  <a:cubicBezTo>
                    <a:pt x="236" y="20"/>
                    <a:pt x="6" y="5"/>
                    <a:pt x="1" y="91"/>
                  </a:cubicBezTo>
                  <a:cubicBezTo>
                    <a:pt x="151" y="72"/>
                    <a:pt x="382" y="89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32" name="Google Shape;35532;p16"/>
            <p:cNvSpPr/>
            <p:nvPr/>
          </p:nvSpPr>
          <p:spPr>
            <a:xfrm>
              <a:off x="5489441" y="1574405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4" y="102"/>
                  </a:moveTo>
                  <a:cubicBezTo>
                    <a:pt x="194" y="54"/>
                    <a:pt x="37" y="0"/>
                    <a:pt x="1" y="102"/>
                  </a:cubicBezTo>
                  <a:cubicBezTo>
                    <a:pt x="1" y="154"/>
                    <a:pt x="156" y="207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33" name="Google Shape;35533;p16"/>
            <p:cNvSpPr/>
            <p:nvPr/>
          </p:nvSpPr>
          <p:spPr>
            <a:xfrm>
              <a:off x="1452729" y="1572057"/>
              <a:ext cx="23914" cy="10268"/>
            </a:xfrm>
            <a:custGeom>
              <a:avLst/>
              <a:gdLst/>
              <a:ahLst/>
              <a:cxnLst/>
              <a:rect l="l" t="t" r="r" b="b"/>
              <a:pathLst>
                <a:path w="670" h="341" extrusionOk="0">
                  <a:moveTo>
                    <a:pt x="670" y="92"/>
                  </a:moveTo>
                  <a:cubicBezTo>
                    <a:pt x="404" y="94"/>
                    <a:pt x="247" y="48"/>
                    <a:pt x="90" y="0"/>
                  </a:cubicBezTo>
                  <a:cubicBezTo>
                    <a:pt x="0" y="282"/>
                    <a:pt x="610" y="341"/>
                    <a:pt x="67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34" name="Google Shape;35534;p16"/>
            <p:cNvSpPr/>
            <p:nvPr/>
          </p:nvSpPr>
          <p:spPr>
            <a:xfrm>
              <a:off x="4205677" y="157401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1" y="27"/>
                  </a:moveTo>
                  <a:cubicBezTo>
                    <a:pt x="237" y="0"/>
                    <a:pt x="0" y="70"/>
                    <a:pt x="98" y="118"/>
                  </a:cubicBezTo>
                  <a:cubicBezTo>
                    <a:pt x="152" y="141"/>
                    <a:pt x="391" y="74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35" name="Google Shape;35535;p16"/>
            <p:cNvSpPr/>
            <p:nvPr/>
          </p:nvSpPr>
          <p:spPr>
            <a:xfrm>
              <a:off x="1522614" y="1556370"/>
              <a:ext cx="50434" cy="18548"/>
            </a:xfrm>
            <a:custGeom>
              <a:avLst/>
              <a:gdLst/>
              <a:ahLst/>
              <a:cxnLst/>
              <a:rect l="l" t="t" r="r" b="b"/>
              <a:pathLst>
                <a:path w="1413" h="616" extrusionOk="0">
                  <a:moveTo>
                    <a:pt x="62" y="521"/>
                  </a:moveTo>
                  <a:cubicBezTo>
                    <a:pt x="607" y="615"/>
                    <a:pt x="865" y="615"/>
                    <a:pt x="1413" y="521"/>
                  </a:cubicBezTo>
                  <a:cubicBezTo>
                    <a:pt x="1253" y="263"/>
                    <a:pt x="1102" y="0"/>
                    <a:pt x="252" y="67"/>
                  </a:cubicBezTo>
                  <a:cubicBezTo>
                    <a:pt x="90" y="171"/>
                    <a:pt x="0" y="310"/>
                    <a:pt x="62" y="5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36" name="Google Shape;35536;p16"/>
            <p:cNvSpPr/>
            <p:nvPr/>
          </p:nvSpPr>
          <p:spPr>
            <a:xfrm>
              <a:off x="2020337" y="1563476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4"/>
                  </a:moveTo>
                  <a:cubicBezTo>
                    <a:pt x="192" y="53"/>
                    <a:pt x="39" y="1"/>
                    <a:pt x="2" y="104"/>
                  </a:cubicBezTo>
                  <a:cubicBezTo>
                    <a:pt x="0" y="155"/>
                    <a:pt x="157" y="207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37" name="Google Shape;35537;p16"/>
            <p:cNvSpPr/>
            <p:nvPr/>
          </p:nvSpPr>
          <p:spPr>
            <a:xfrm>
              <a:off x="4863121" y="1563837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5" y="21"/>
                    <a:pt x="5" y="3"/>
                    <a:pt x="0" y="92"/>
                  </a:cubicBezTo>
                  <a:cubicBezTo>
                    <a:pt x="149" y="71"/>
                    <a:pt x="379" y="90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38" name="Google Shape;35538;p16"/>
            <p:cNvSpPr/>
            <p:nvPr/>
          </p:nvSpPr>
          <p:spPr>
            <a:xfrm>
              <a:off x="2116740" y="1560736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3" y="103"/>
                  </a:moveTo>
                  <a:cubicBezTo>
                    <a:pt x="193" y="54"/>
                    <a:pt x="37" y="0"/>
                    <a:pt x="1" y="103"/>
                  </a:cubicBezTo>
                  <a:cubicBezTo>
                    <a:pt x="0" y="154"/>
                    <a:pt x="154" y="208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39" name="Google Shape;35539;p16"/>
            <p:cNvSpPr/>
            <p:nvPr/>
          </p:nvSpPr>
          <p:spPr>
            <a:xfrm>
              <a:off x="1707105" y="1563084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101" y="117"/>
                  </a:moveTo>
                  <a:cubicBezTo>
                    <a:pt x="151" y="143"/>
                    <a:pt x="391" y="72"/>
                    <a:pt x="293" y="25"/>
                  </a:cubicBezTo>
                  <a:cubicBezTo>
                    <a:pt x="239" y="1"/>
                    <a:pt x="1" y="70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40" name="Google Shape;35540;p16"/>
            <p:cNvSpPr/>
            <p:nvPr/>
          </p:nvSpPr>
          <p:spPr>
            <a:xfrm>
              <a:off x="5027339" y="1555617"/>
              <a:ext cx="21630" cy="6474"/>
            </a:xfrm>
            <a:custGeom>
              <a:avLst/>
              <a:gdLst/>
              <a:ahLst/>
              <a:cxnLst/>
              <a:rect l="l" t="t" r="r" b="b"/>
              <a:pathLst>
                <a:path w="606" h="215" extrusionOk="0">
                  <a:moveTo>
                    <a:pt x="606" y="183"/>
                  </a:moveTo>
                  <a:lnTo>
                    <a:pt x="606" y="1"/>
                  </a:lnTo>
                  <a:lnTo>
                    <a:pt x="26" y="1"/>
                  </a:lnTo>
                  <a:cubicBezTo>
                    <a:pt x="0" y="165"/>
                    <a:pt x="218" y="215"/>
                    <a:pt x="606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41" name="Google Shape;35541;p16"/>
            <p:cNvSpPr/>
            <p:nvPr/>
          </p:nvSpPr>
          <p:spPr>
            <a:xfrm>
              <a:off x="3975179" y="1558357"/>
              <a:ext cx="13706" cy="2800"/>
            </a:xfrm>
            <a:custGeom>
              <a:avLst/>
              <a:gdLst/>
              <a:ahLst/>
              <a:cxnLst/>
              <a:rect l="l" t="t" r="r" b="b"/>
              <a:pathLst>
                <a:path w="384" h="93" extrusionOk="0">
                  <a:moveTo>
                    <a:pt x="1" y="92"/>
                  </a:moveTo>
                  <a:cubicBezTo>
                    <a:pt x="151" y="71"/>
                    <a:pt x="379" y="90"/>
                    <a:pt x="383" y="1"/>
                  </a:cubicBezTo>
                  <a:cubicBezTo>
                    <a:pt x="236" y="20"/>
                    <a:pt x="7" y="5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42" name="Google Shape;35542;p16"/>
            <p:cNvSpPr/>
            <p:nvPr/>
          </p:nvSpPr>
          <p:spPr>
            <a:xfrm>
              <a:off x="2216428" y="1557635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0" y="116"/>
                  </a:moveTo>
                  <a:cubicBezTo>
                    <a:pt x="153" y="141"/>
                    <a:pt x="392" y="72"/>
                    <a:pt x="292" y="25"/>
                  </a:cubicBezTo>
                  <a:cubicBezTo>
                    <a:pt x="238" y="0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43" name="Google Shape;35543;p16"/>
            <p:cNvSpPr/>
            <p:nvPr/>
          </p:nvSpPr>
          <p:spPr>
            <a:xfrm>
              <a:off x="8531814" y="1555617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1"/>
                  </a:moveTo>
                  <a:cubicBezTo>
                    <a:pt x="236" y="21"/>
                    <a:pt x="5" y="4"/>
                    <a:pt x="1" y="92"/>
                  </a:cubicBezTo>
                  <a:cubicBezTo>
                    <a:pt x="150" y="72"/>
                    <a:pt x="379" y="91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44" name="Google Shape;35544;p16"/>
            <p:cNvSpPr/>
            <p:nvPr/>
          </p:nvSpPr>
          <p:spPr>
            <a:xfrm>
              <a:off x="5537625" y="1547097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3" y="102"/>
                  </a:moveTo>
                  <a:cubicBezTo>
                    <a:pt x="195" y="54"/>
                    <a:pt x="39" y="0"/>
                    <a:pt x="1" y="102"/>
                  </a:cubicBezTo>
                  <a:cubicBezTo>
                    <a:pt x="1" y="153"/>
                    <a:pt x="156" y="205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45" name="Google Shape;35545;p16"/>
            <p:cNvSpPr/>
            <p:nvPr/>
          </p:nvSpPr>
          <p:spPr>
            <a:xfrm>
              <a:off x="2075409" y="1547488"/>
              <a:ext cx="13849" cy="2710"/>
            </a:xfrm>
            <a:custGeom>
              <a:avLst/>
              <a:gdLst/>
              <a:ahLst/>
              <a:cxnLst/>
              <a:rect l="l" t="t" r="r" b="b"/>
              <a:pathLst>
                <a:path w="388" h="90" extrusionOk="0">
                  <a:moveTo>
                    <a:pt x="388" y="0"/>
                  </a:moveTo>
                  <a:cubicBezTo>
                    <a:pt x="235" y="20"/>
                    <a:pt x="5" y="2"/>
                    <a:pt x="0" y="89"/>
                  </a:cubicBezTo>
                  <a:cubicBezTo>
                    <a:pt x="149" y="69"/>
                    <a:pt x="383" y="88"/>
                    <a:pt x="3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46" name="Google Shape;35546;p16"/>
            <p:cNvSpPr/>
            <p:nvPr/>
          </p:nvSpPr>
          <p:spPr>
            <a:xfrm>
              <a:off x="1497166" y="1544327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6" y="105"/>
                  </a:moveTo>
                  <a:cubicBezTo>
                    <a:pt x="196" y="54"/>
                    <a:pt x="39" y="1"/>
                    <a:pt x="3" y="105"/>
                  </a:cubicBezTo>
                  <a:cubicBezTo>
                    <a:pt x="1" y="154"/>
                    <a:pt x="159" y="207"/>
                    <a:pt x="196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47" name="Google Shape;35547;p16"/>
            <p:cNvSpPr/>
            <p:nvPr/>
          </p:nvSpPr>
          <p:spPr>
            <a:xfrm>
              <a:off x="4357046" y="154393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4"/>
                  </a:moveTo>
                  <a:cubicBezTo>
                    <a:pt x="241" y="1"/>
                    <a:pt x="0" y="69"/>
                    <a:pt x="101" y="116"/>
                  </a:cubicBezTo>
                  <a:cubicBezTo>
                    <a:pt x="153" y="142"/>
                    <a:pt x="393" y="74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48" name="Google Shape;35548;p16"/>
            <p:cNvSpPr/>
            <p:nvPr/>
          </p:nvSpPr>
          <p:spPr>
            <a:xfrm>
              <a:off x="2488971" y="1535234"/>
              <a:ext cx="20131" cy="16259"/>
            </a:xfrm>
            <a:custGeom>
              <a:avLst/>
              <a:gdLst/>
              <a:ahLst/>
              <a:cxnLst/>
              <a:rect l="l" t="t" r="r" b="b"/>
              <a:pathLst>
                <a:path w="564" h="540" extrusionOk="0">
                  <a:moveTo>
                    <a:pt x="563" y="134"/>
                  </a:moveTo>
                  <a:cubicBezTo>
                    <a:pt x="1" y="0"/>
                    <a:pt x="1" y="539"/>
                    <a:pt x="563" y="4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49" name="Google Shape;35549;p16"/>
            <p:cNvSpPr/>
            <p:nvPr/>
          </p:nvSpPr>
          <p:spPr>
            <a:xfrm>
              <a:off x="6600921" y="1541225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2" y="27"/>
                  </a:moveTo>
                  <a:cubicBezTo>
                    <a:pt x="239" y="1"/>
                    <a:pt x="0" y="69"/>
                    <a:pt x="98" y="117"/>
                  </a:cubicBezTo>
                  <a:cubicBezTo>
                    <a:pt x="154" y="143"/>
                    <a:pt x="392" y="73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50" name="Google Shape;35550;p16"/>
            <p:cNvSpPr/>
            <p:nvPr/>
          </p:nvSpPr>
          <p:spPr>
            <a:xfrm>
              <a:off x="6249856" y="1541225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3" y="27"/>
                  </a:moveTo>
                  <a:cubicBezTo>
                    <a:pt x="241" y="1"/>
                    <a:pt x="0" y="69"/>
                    <a:pt x="102" y="117"/>
                  </a:cubicBezTo>
                  <a:cubicBezTo>
                    <a:pt x="156" y="143"/>
                    <a:pt x="395" y="73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51" name="Google Shape;35551;p16"/>
            <p:cNvSpPr/>
            <p:nvPr/>
          </p:nvSpPr>
          <p:spPr>
            <a:xfrm>
              <a:off x="2271250" y="1533819"/>
              <a:ext cx="25734" cy="8220"/>
            </a:xfrm>
            <a:custGeom>
              <a:avLst/>
              <a:gdLst/>
              <a:ahLst/>
              <a:cxnLst/>
              <a:rect l="l" t="t" r="r" b="b"/>
              <a:pathLst>
                <a:path w="721" h="273" extrusionOk="0">
                  <a:moveTo>
                    <a:pt x="105" y="273"/>
                  </a:moveTo>
                  <a:lnTo>
                    <a:pt x="685" y="273"/>
                  </a:lnTo>
                  <a:cubicBezTo>
                    <a:pt x="655" y="165"/>
                    <a:pt x="720" y="13"/>
                    <a:pt x="492" y="0"/>
                  </a:cubicBezTo>
                  <a:cubicBezTo>
                    <a:pt x="477" y="142"/>
                    <a:pt x="1" y="71"/>
                    <a:pt x="10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52" name="Google Shape;35552;p16"/>
            <p:cNvSpPr/>
            <p:nvPr/>
          </p:nvSpPr>
          <p:spPr>
            <a:xfrm>
              <a:off x="2670678" y="1535776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5"/>
                  </a:moveTo>
                  <a:cubicBezTo>
                    <a:pt x="242" y="0"/>
                    <a:pt x="0" y="70"/>
                    <a:pt x="102" y="116"/>
                  </a:cubicBezTo>
                  <a:cubicBezTo>
                    <a:pt x="155" y="141"/>
                    <a:pt x="395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53" name="Google Shape;35553;p16"/>
            <p:cNvSpPr/>
            <p:nvPr/>
          </p:nvSpPr>
          <p:spPr>
            <a:xfrm>
              <a:off x="4317214" y="1524967"/>
              <a:ext cx="29625" cy="12375"/>
            </a:xfrm>
            <a:custGeom>
              <a:avLst/>
              <a:gdLst/>
              <a:ahLst/>
              <a:cxnLst/>
              <a:rect l="l" t="t" r="r" b="b"/>
              <a:pathLst>
                <a:path w="830" h="411" extrusionOk="0">
                  <a:moveTo>
                    <a:pt x="829" y="384"/>
                  </a:moveTo>
                  <a:lnTo>
                    <a:pt x="829" y="21"/>
                  </a:lnTo>
                  <a:cubicBezTo>
                    <a:pt x="465" y="0"/>
                    <a:pt x="405" y="123"/>
                    <a:pt x="59" y="111"/>
                  </a:cubicBezTo>
                  <a:cubicBezTo>
                    <a:pt x="0" y="351"/>
                    <a:pt x="327" y="410"/>
                    <a:pt x="829" y="3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54" name="Google Shape;35554;p16"/>
            <p:cNvSpPr/>
            <p:nvPr/>
          </p:nvSpPr>
          <p:spPr>
            <a:xfrm>
              <a:off x="1414718" y="1527315"/>
              <a:ext cx="27519" cy="11231"/>
            </a:xfrm>
            <a:custGeom>
              <a:avLst/>
              <a:gdLst/>
              <a:ahLst/>
              <a:cxnLst/>
              <a:rect l="l" t="t" r="r" b="b"/>
              <a:pathLst>
                <a:path w="771" h="373" extrusionOk="0">
                  <a:moveTo>
                    <a:pt x="770" y="306"/>
                  </a:moveTo>
                  <a:lnTo>
                    <a:pt x="770" y="33"/>
                  </a:lnTo>
                  <a:cubicBezTo>
                    <a:pt x="483" y="50"/>
                    <a:pt x="58" y="1"/>
                    <a:pt x="0" y="125"/>
                  </a:cubicBezTo>
                  <a:cubicBezTo>
                    <a:pt x="383" y="126"/>
                    <a:pt x="243" y="373"/>
                    <a:pt x="770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55" name="Google Shape;35555;p16"/>
            <p:cNvSpPr/>
            <p:nvPr/>
          </p:nvSpPr>
          <p:spPr>
            <a:xfrm>
              <a:off x="1855119" y="1516837"/>
              <a:ext cx="41332" cy="16952"/>
            </a:xfrm>
            <a:custGeom>
              <a:avLst/>
              <a:gdLst/>
              <a:ahLst/>
              <a:cxnLst/>
              <a:rect l="l" t="t" r="r" b="b"/>
              <a:pathLst>
                <a:path w="1158" h="563" extrusionOk="0">
                  <a:moveTo>
                    <a:pt x="1" y="199"/>
                  </a:moveTo>
                  <a:cubicBezTo>
                    <a:pt x="211" y="402"/>
                    <a:pt x="524" y="559"/>
                    <a:pt x="1157" y="563"/>
                  </a:cubicBezTo>
                  <a:lnTo>
                    <a:pt x="1157" y="108"/>
                  </a:lnTo>
                  <a:cubicBezTo>
                    <a:pt x="819" y="161"/>
                    <a:pt x="27" y="0"/>
                    <a:pt x="1" y="1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56" name="Google Shape;35556;p16"/>
            <p:cNvSpPr/>
            <p:nvPr/>
          </p:nvSpPr>
          <p:spPr>
            <a:xfrm>
              <a:off x="857033" y="1517349"/>
              <a:ext cx="45865" cy="16711"/>
            </a:xfrm>
            <a:custGeom>
              <a:avLst/>
              <a:gdLst/>
              <a:ahLst/>
              <a:cxnLst/>
              <a:rect l="l" t="t" r="r" b="b"/>
              <a:pathLst>
                <a:path w="1285" h="555" extrusionOk="0">
                  <a:moveTo>
                    <a:pt x="965" y="0"/>
                  </a:moveTo>
                  <a:cubicBezTo>
                    <a:pt x="361" y="18"/>
                    <a:pt x="38" y="170"/>
                    <a:pt x="0" y="454"/>
                  </a:cubicBezTo>
                  <a:cubicBezTo>
                    <a:pt x="365" y="433"/>
                    <a:pt x="426" y="555"/>
                    <a:pt x="776" y="546"/>
                  </a:cubicBezTo>
                  <a:cubicBezTo>
                    <a:pt x="901" y="355"/>
                    <a:pt x="1285" y="142"/>
                    <a:pt x="96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57" name="Google Shape;35557;p16"/>
            <p:cNvSpPr/>
            <p:nvPr/>
          </p:nvSpPr>
          <p:spPr>
            <a:xfrm>
              <a:off x="5613399" y="1522829"/>
              <a:ext cx="14919" cy="9244"/>
            </a:xfrm>
            <a:custGeom>
              <a:avLst/>
              <a:gdLst/>
              <a:ahLst/>
              <a:cxnLst/>
              <a:rect l="l" t="t" r="r" b="b"/>
              <a:pathLst>
                <a:path w="418" h="307" extrusionOk="0">
                  <a:moveTo>
                    <a:pt x="383" y="274"/>
                  </a:moveTo>
                  <a:cubicBezTo>
                    <a:pt x="357" y="167"/>
                    <a:pt x="418" y="17"/>
                    <a:pt x="193" y="1"/>
                  </a:cubicBezTo>
                  <a:cubicBezTo>
                    <a:pt x="180" y="57"/>
                    <a:pt x="163" y="109"/>
                    <a:pt x="0" y="95"/>
                  </a:cubicBezTo>
                  <a:cubicBezTo>
                    <a:pt x="21" y="202"/>
                    <a:pt x="56" y="306"/>
                    <a:pt x="383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58" name="Google Shape;35558;p16"/>
            <p:cNvSpPr/>
            <p:nvPr/>
          </p:nvSpPr>
          <p:spPr>
            <a:xfrm>
              <a:off x="2477942" y="152755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59" name="Google Shape;35559;p16"/>
            <p:cNvSpPr/>
            <p:nvPr/>
          </p:nvSpPr>
          <p:spPr>
            <a:xfrm>
              <a:off x="4119731" y="1522438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3" y="105"/>
                  </a:moveTo>
                  <a:cubicBezTo>
                    <a:pt x="193" y="53"/>
                    <a:pt x="38" y="1"/>
                    <a:pt x="0" y="105"/>
                  </a:cubicBezTo>
                  <a:cubicBezTo>
                    <a:pt x="0" y="155"/>
                    <a:pt x="157" y="208"/>
                    <a:pt x="193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60" name="Google Shape;35560;p16"/>
            <p:cNvSpPr/>
            <p:nvPr/>
          </p:nvSpPr>
          <p:spPr>
            <a:xfrm>
              <a:off x="2264540" y="1522046"/>
              <a:ext cx="14134" cy="4336"/>
            </a:xfrm>
            <a:custGeom>
              <a:avLst/>
              <a:gdLst/>
              <a:ahLst/>
              <a:cxnLst/>
              <a:rect l="l" t="t" r="r" b="b"/>
              <a:pathLst>
                <a:path w="396" h="144" extrusionOk="0">
                  <a:moveTo>
                    <a:pt x="293" y="26"/>
                  </a:moveTo>
                  <a:cubicBezTo>
                    <a:pt x="241" y="1"/>
                    <a:pt x="1" y="70"/>
                    <a:pt x="104" y="118"/>
                  </a:cubicBezTo>
                  <a:cubicBezTo>
                    <a:pt x="155" y="143"/>
                    <a:pt x="395" y="75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61" name="Google Shape;35561;p16"/>
            <p:cNvSpPr/>
            <p:nvPr/>
          </p:nvSpPr>
          <p:spPr>
            <a:xfrm>
              <a:off x="3706633" y="1520089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0"/>
                  </a:moveTo>
                  <a:cubicBezTo>
                    <a:pt x="241" y="20"/>
                    <a:pt x="7" y="4"/>
                    <a:pt x="1" y="91"/>
                  </a:cubicBezTo>
                  <a:cubicBezTo>
                    <a:pt x="154" y="71"/>
                    <a:pt x="382" y="89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62" name="Google Shape;35562;p16"/>
            <p:cNvSpPr/>
            <p:nvPr/>
          </p:nvSpPr>
          <p:spPr>
            <a:xfrm>
              <a:off x="4501669" y="1516627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5"/>
                  </a:moveTo>
                  <a:cubicBezTo>
                    <a:pt x="153" y="140"/>
                    <a:pt x="392" y="74"/>
                    <a:pt x="291" y="24"/>
                  </a:cubicBezTo>
                  <a:cubicBezTo>
                    <a:pt x="238" y="1"/>
                    <a:pt x="0" y="68"/>
                    <a:pt x="99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63" name="Google Shape;35563;p16"/>
            <p:cNvSpPr/>
            <p:nvPr/>
          </p:nvSpPr>
          <p:spPr>
            <a:xfrm>
              <a:off x="3414103" y="1516627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4"/>
                  </a:moveTo>
                  <a:cubicBezTo>
                    <a:pt x="241" y="1"/>
                    <a:pt x="1" y="68"/>
                    <a:pt x="100" y="115"/>
                  </a:cubicBezTo>
                  <a:cubicBezTo>
                    <a:pt x="152" y="140"/>
                    <a:pt x="392" y="74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64" name="Google Shape;35564;p16"/>
            <p:cNvSpPr/>
            <p:nvPr/>
          </p:nvSpPr>
          <p:spPr>
            <a:xfrm>
              <a:off x="7082796" y="151111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0" y="27"/>
                  </a:moveTo>
                  <a:cubicBezTo>
                    <a:pt x="238" y="1"/>
                    <a:pt x="0" y="70"/>
                    <a:pt x="99" y="118"/>
                  </a:cubicBezTo>
                  <a:cubicBezTo>
                    <a:pt x="153" y="142"/>
                    <a:pt x="392" y="74"/>
                    <a:pt x="290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65" name="Google Shape;35565;p16"/>
            <p:cNvSpPr/>
            <p:nvPr/>
          </p:nvSpPr>
          <p:spPr>
            <a:xfrm>
              <a:off x="2457348" y="151111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3" y="27"/>
                  </a:moveTo>
                  <a:cubicBezTo>
                    <a:pt x="238" y="1"/>
                    <a:pt x="0" y="70"/>
                    <a:pt x="100" y="118"/>
                  </a:cubicBezTo>
                  <a:cubicBezTo>
                    <a:pt x="152" y="142"/>
                    <a:pt x="392" y="74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66" name="Google Shape;35566;p16"/>
            <p:cNvSpPr/>
            <p:nvPr/>
          </p:nvSpPr>
          <p:spPr>
            <a:xfrm>
              <a:off x="5640810" y="1506420"/>
              <a:ext cx="13884" cy="5510"/>
            </a:xfrm>
            <a:custGeom>
              <a:avLst/>
              <a:gdLst/>
              <a:ahLst/>
              <a:cxnLst/>
              <a:rect l="l" t="t" r="r" b="b"/>
              <a:pathLst>
                <a:path w="389" h="183" extrusionOk="0">
                  <a:moveTo>
                    <a:pt x="1" y="183"/>
                  </a:moveTo>
                  <a:lnTo>
                    <a:pt x="389" y="183"/>
                  </a:lnTo>
                  <a:lnTo>
                    <a:pt x="389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67" name="Google Shape;35567;p16"/>
            <p:cNvSpPr/>
            <p:nvPr/>
          </p:nvSpPr>
          <p:spPr>
            <a:xfrm>
              <a:off x="4487357" y="1495491"/>
              <a:ext cx="26591" cy="12255"/>
            </a:xfrm>
            <a:custGeom>
              <a:avLst/>
              <a:gdLst/>
              <a:ahLst/>
              <a:cxnLst/>
              <a:rect l="l" t="t" r="r" b="b"/>
              <a:pathLst>
                <a:path w="745" h="407" extrusionOk="0">
                  <a:moveTo>
                    <a:pt x="306" y="0"/>
                  </a:moveTo>
                  <a:cubicBezTo>
                    <a:pt x="0" y="136"/>
                    <a:pt x="89" y="406"/>
                    <a:pt x="692" y="363"/>
                  </a:cubicBezTo>
                  <a:cubicBezTo>
                    <a:pt x="745" y="157"/>
                    <a:pt x="647" y="21"/>
                    <a:pt x="3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68" name="Google Shape;35568;p16"/>
            <p:cNvSpPr/>
            <p:nvPr/>
          </p:nvSpPr>
          <p:spPr>
            <a:xfrm>
              <a:off x="3352142" y="1502957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100" y="117"/>
                  </a:moveTo>
                  <a:cubicBezTo>
                    <a:pt x="151" y="143"/>
                    <a:pt x="392" y="72"/>
                    <a:pt x="293" y="26"/>
                  </a:cubicBezTo>
                  <a:cubicBezTo>
                    <a:pt x="242" y="0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69" name="Google Shape;35569;p16"/>
            <p:cNvSpPr/>
            <p:nvPr/>
          </p:nvSpPr>
          <p:spPr>
            <a:xfrm>
              <a:off x="7844246" y="1485193"/>
              <a:ext cx="35478" cy="19090"/>
            </a:xfrm>
            <a:custGeom>
              <a:avLst/>
              <a:gdLst/>
              <a:ahLst/>
              <a:cxnLst/>
              <a:rect l="l" t="t" r="r" b="b"/>
              <a:pathLst>
                <a:path w="994" h="634" extrusionOk="0">
                  <a:moveTo>
                    <a:pt x="558" y="615"/>
                  </a:moveTo>
                  <a:cubicBezTo>
                    <a:pt x="506" y="349"/>
                    <a:pt x="994" y="336"/>
                    <a:pt x="943" y="70"/>
                  </a:cubicBezTo>
                  <a:cubicBezTo>
                    <a:pt x="1" y="0"/>
                    <a:pt x="75" y="633"/>
                    <a:pt x="558" y="6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70" name="Google Shape;35570;p16"/>
            <p:cNvSpPr/>
            <p:nvPr/>
          </p:nvSpPr>
          <p:spPr>
            <a:xfrm>
              <a:off x="2677566" y="1500248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99" y="115"/>
                  </a:moveTo>
                  <a:cubicBezTo>
                    <a:pt x="156" y="141"/>
                    <a:pt x="395" y="71"/>
                    <a:pt x="294" y="24"/>
                  </a:cubicBezTo>
                  <a:cubicBezTo>
                    <a:pt x="242" y="0"/>
                    <a:pt x="1" y="68"/>
                    <a:pt x="99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71" name="Google Shape;35571;p16"/>
            <p:cNvSpPr/>
            <p:nvPr/>
          </p:nvSpPr>
          <p:spPr>
            <a:xfrm>
              <a:off x="1872216" y="1500187"/>
              <a:ext cx="14170" cy="4336"/>
            </a:xfrm>
            <a:custGeom>
              <a:avLst/>
              <a:gdLst/>
              <a:ahLst/>
              <a:cxnLst/>
              <a:rect l="l" t="t" r="r" b="b"/>
              <a:pathLst>
                <a:path w="397" h="144" extrusionOk="0">
                  <a:moveTo>
                    <a:pt x="294" y="26"/>
                  </a:moveTo>
                  <a:cubicBezTo>
                    <a:pt x="242" y="1"/>
                    <a:pt x="1" y="70"/>
                    <a:pt x="104" y="117"/>
                  </a:cubicBezTo>
                  <a:cubicBezTo>
                    <a:pt x="157" y="143"/>
                    <a:pt x="396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72" name="Google Shape;35572;p16"/>
            <p:cNvSpPr/>
            <p:nvPr/>
          </p:nvSpPr>
          <p:spPr>
            <a:xfrm>
              <a:off x="4920656" y="1484531"/>
              <a:ext cx="34229" cy="17223"/>
            </a:xfrm>
            <a:custGeom>
              <a:avLst/>
              <a:gdLst/>
              <a:ahLst/>
              <a:cxnLst/>
              <a:rect l="l" t="t" r="r" b="b"/>
              <a:pathLst>
                <a:path w="959" h="572" extrusionOk="0">
                  <a:moveTo>
                    <a:pt x="704" y="546"/>
                  </a:moveTo>
                  <a:cubicBezTo>
                    <a:pt x="863" y="441"/>
                    <a:pt x="958" y="303"/>
                    <a:pt x="894" y="92"/>
                  </a:cubicBezTo>
                  <a:cubicBezTo>
                    <a:pt x="627" y="95"/>
                    <a:pt x="469" y="48"/>
                    <a:pt x="313" y="0"/>
                  </a:cubicBezTo>
                  <a:cubicBezTo>
                    <a:pt x="0" y="149"/>
                    <a:pt x="82" y="572"/>
                    <a:pt x="704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73" name="Google Shape;35573;p16"/>
            <p:cNvSpPr/>
            <p:nvPr/>
          </p:nvSpPr>
          <p:spPr>
            <a:xfrm>
              <a:off x="2716149" y="1488776"/>
              <a:ext cx="20131" cy="16199"/>
            </a:xfrm>
            <a:custGeom>
              <a:avLst/>
              <a:gdLst/>
              <a:ahLst/>
              <a:cxnLst/>
              <a:rect l="l" t="t" r="r" b="b"/>
              <a:pathLst>
                <a:path w="564" h="538" extrusionOk="0">
                  <a:moveTo>
                    <a:pt x="563" y="405"/>
                  </a:moveTo>
                  <a:lnTo>
                    <a:pt x="563" y="132"/>
                  </a:lnTo>
                  <a:cubicBezTo>
                    <a:pt x="0" y="0"/>
                    <a:pt x="0" y="538"/>
                    <a:pt x="563" y="4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74" name="Google Shape;35574;p16"/>
            <p:cNvSpPr/>
            <p:nvPr/>
          </p:nvSpPr>
          <p:spPr>
            <a:xfrm>
              <a:off x="6518365" y="1494708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4" y="26"/>
                  </a:moveTo>
                  <a:cubicBezTo>
                    <a:pt x="236" y="0"/>
                    <a:pt x="0" y="71"/>
                    <a:pt x="101" y="118"/>
                  </a:cubicBezTo>
                  <a:cubicBezTo>
                    <a:pt x="151" y="143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75" name="Google Shape;35575;p16"/>
            <p:cNvSpPr/>
            <p:nvPr/>
          </p:nvSpPr>
          <p:spPr>
            <a:xfrm>
              <a:off x="2631667" y="1490011"/>
              <a:ext cx="21951" cy="8762"/>
            </a:xfrm>
            <a:custGeom>
              <a:avLst/>
              <a:gdLst/>
              <a:ahLst/>
              <a:cxnLst/>
              <a:rect l="l" t="t" r="r" b="b"/>
              <a:pathLst>
                <a:path w="615" h="291" extrusionOk="0">
                  <a:moveTo>
                    <a:pt x="614" y="274"/>
                  </a:moveTo>
                  <a:lnTo>
                    <a:pt x="614" y="1"/>
                  </a:lnTo>
                  <a:lnTo>
                    <a:pt x="34" y="1"/>
                  </a:lnTo>
                  <a:cubicBezTo>
                    <a:pt x="1" y="201"/>
                    <a:pt x="194" y="291"/>
                    <a:pt x="614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76" name="Google Shape;35576;p16"/>
            <p:cNvSpPr/>
            <p:nvPr/>
          </p:nvSpPr>
          <p:spPr>
            <a:xfrm>
              <a:off x="1833597" y="1487271"/>
              <a:ext cx="14670" cy="9545"/>
            </a:xfrm>
            <a:custGeom>
              <a:avLst/>
              <a:gdLst/>
              <a:ahLst/>
              <a:cxnLst/>
              <a:rect l="l" t="t" r="r" b="b"/>
              <a:pathLst>
                <a:path w="411" h="317" extrusionOk="0">
                  <a:moveTo>
                    <a:pt x="410" y="273"/>
                  </a:moveTo>
                  <a:lnTo>
                    <a:pt x="410" y="91"/>
                  </a:lnTo>
                  <a:cubicBezTo>
                    <a:pt x="220" y="91"/>
                    <a:pt x="182" y="17"/>
                    <a:pt x="25" y="1"/>
                  </a:cubicBezTo>
                  <a:cubicBezTo>
                    <a:pt x="45" y="144"/>
                    <a:pt x="0" y="316"/>
                    <a:pt x="410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77" name="Google Shape;35577;p16"/>
            <p:cNvSpPr/>
            <p:nvPr/>
          </p:nvSpPr>
          <p:spPr>
            <a:xfrm>
              <a:off x="1600565" y="1492721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49" y="71"/>
                    <a:pt x="380" y="90"/>
                    <a:pt x="385" y="1"/>
                  </a:cubicBezTo>
                  <a:cubicBezTo>
                    <a:pt x="235" y="22"/>
                    <a:pt x="5" y="5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78" name="Google Shape;35578;p16"/>
            <p:cNvSpPr/>
            <p:nvPr/>
          </p:nvSpPr>
          <p:spPr>
            <a:xfrm>
              <a:off x="8380302" y="1486970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3" y="102"/>
                  </a:moveTo>
                  <a:cubicBezTo>
                    <a:pt x="195" y="52"/>
                    <a:pt x="39" y="0"/>
                    <a:pt x="1" y="102"/>
                  </a:cubicBezTo>
                  <a:cubicBezTo>
                    <a:pt x="1" y="153"/>
                    <a:pt x="159" y="205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79" name="Google Shape;35579;p16"/>
            <p:cNvSpPr/>
            <p:nvPr/>
          </p:nvSpPr>
          <p:spPr>
            <a:xfrm>
              <a:off x="7447531" y="148922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7"/>
                  </a:moveTo>
                  <a:cubicBezTo>
                    <a:pt x="240" y="1"/>
                    <a:pt x="1" y="71"/>
                    <a:pt x="100" y="117"/>
                  </a:cubicBezTo>
                  <a:cubicBezTo>
                    <a:pt x="153" y="142"/>
                    <a:pt x="394" y="73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80" name="Google Shape;35580;p16"/>
            <p:cNvSpPr/>
            <p:nvPr/>
          </p:nvSpPr>
          <p:spPr>
            <a:xfrm>
              <a:off x="2288775" y="1487150"/>
              <a:ext cx="20737" cy="5781"/>
            </a:xfrm>
            <a:custGeom>
              <a:avLst/>
              <a:gdLst/>
              <a:ahLst/>
              <a:cxnLst/>
              <a:rect l="l" t="t" r="r" b="b"/>
              <a:pathLst>
                <a:path w="581" h="192" extrusionOk="0">
                  <a:moveTo>
                    <a:pt x="1" y="186"/>
                  </a:moveTo>
                  <a:cubicBezTo>
                    <a:pt x="333" y="191"/>
                    <a:pt x="497" y="118"/>
                    <a:pt x="580" y="5"/>
                  </a:cubicBezTo>
                  <a:cubicBezTo>
                    <a:pt x="249" y="1"/>
                    <a:pt x="85" y="75"/>
                    <a:pt x="1" y="18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81" name="Google Shape;35581;p16"/>
            <p:cNvSpPr/>
            <p:nvPr/>
          </p:nvSpPr>
          <p:spPr>
            <a:xfrm>
              <a:off x="2653688" y="1481851"/>
              <a:ext cx="20666" cy="8160"/>
            </a:xfrm>
            <a:custGeom>
              <a:avLst/>
              <a:gdLst/>
              <a:ahLst/>
              <a:cxnLst/>
              <a:rect l="l" t="t" r="r" b="b"/>
              <a:pathLst>
                <a:path w="579" h="271" extrusionOk="0">
                  <a:moveTo>
                    <a:pt x="578" y="89"/>
                  </a:moveTo>
                  <a:cubicBezTo>
                    <a:pt x="382" y="92"/>
                    <a:pt x="349" y="16"/>
                    <a:pt x="192" y="0"/>
                  </a:cubicBezTo>
                  <a:cubicBezTo>
                    <a:pt x="192" y="92"/>
                    <a:pt x="35" y="107"/>
                    <a:pt x="0" y="181"/>
                  </a:cubicBezTo>
                  <a:cubicBezTo>
                    <a:pt x="192" y="181"/>
                    <a:pt x="230" y="255"/>
                    <a:pt x="385" y="271"/>
                  </a:cubicBezTo>
                  <a:cubicBezTo>
                    <a:pt x="382" y="181"/>
                    <a:pt x="542" y="165"/>
                    <a:pt x="578" y="8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82" name="Google Shape;35582;p16"/>
            <p:cNvSpPr/>
            <p:nvPr/>
          </p:nvSpPr>
          <p:spPr>
            <a:xfrm>
              <a:off x="6129967" y="1474384"/>
              <a:ext cx="26520" cy="15236"/>
            </a:xfrm>
            <a:custGeom>
              <a:avLst/>
              <a:gdLst/>
              <a:ahLst/>
              <a:cxnLst/>
              <a:rect l="l" t="t" r="r" b="b"/>
              <a:pathLst>
                <a:path w="743" h="506" extrusionOk="0">
                  <a:moveTo>
                    <a:pt x="1" y="72"/>
                  </a:moveTo>
                  <a:lnTo>
                    <a:pt x="1" y="435"/>
                  </a:lnTo>
                  <a:cubicBezTo>
                    <a:pt x="742" y="506"/>
                    <a:pt x="742" y="0"/>
                    <a:pt x="1" y="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83" name="Google Shape;35583;p16"/>
            <p:cNvSpPr/>
            <p:nvPr/>
          </p:nvSpPr>
          <p:spPr>
            <a:xfrm>
              <a:off x="5500577" y="1470892"/>
              <a:ext cx="35086" cy="16410"/>
            </a:xfrm>
            <a:custGeom>
              <a:avLst/>
              <a:gdLst/>
              <a:ahLst/>
              <a:cxnLst/>
              <a:rect l="l" t="t" r="r" b="b"/>
              <a:pathLst>
                <a:path w="983" h="545" extrusionOk="0">
                  <a:moveTo>
                    <a:pt x="844" y="0"/>
                  </a:moveTo>
                  <a:lnTo>
                    <a:pt x="74" y="0"/>
                  </a:lnTo>
                  <a:cubicBezTo>
                    <a:pt x="1" y="307"/>
                    <a:pt x="408" y="387"/>
                    <a:pt x="654" y="545"/>
                  </a:cubicBezTo>
                  <a:cubicBezTo>
                    <a:pt x="647" y="332"/>
                    <a:pt x="983" y="280"/>
                    <a:pt x="84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84" name="Google Shape;35584;p16"/>
            <p:cNvSpPr/>
            <p:nvPr/>
          </p:nvSpPr>
          <p:spPr>
            <a:xfrm>
              <a:off x="2904781" y="1478299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2" y="27"/>
                  </a:moveTo>
                  <a:cubicBezTo>
                    <a:pt x="237" y="1"/>
                    <a:pt x="1" y="70"/>
                    <a:pt x="99" y="118"/>
                  </a:cubicBezTo>
                  <a:cubicBezTo>
                    <a:pt x="152" y="142"/>
                    <a:pt x="390" y="74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85" name="Google Shape;35585;p16"/>
            <p:cNvSpPr/>
            <p:nvPr/>
          </p:nvSpPr>
          <p:spPr>
            <a:xfrm>
              <a:off x="7588799" y="1470892"/>
              <a:ext cx="20773" cy="8250"/>
            </a:xfrm>
            <a:custGeom>
              <a:avLst/>
              <a:gdLst/>
              <a:ahLst/>
              <a:cxnLst/>
              <a:rect l="l" t="t" r="r" b="b"/>
              <a:pathLst>
                <a:path w="582" h="274" extrusionOk="0">
                  <a:moveTo>
                    <a:pt x="581" y="0"/>
                  </a:moveTo>
                  <a:lnTo>
                    <a:pt x="0" y="0"/>
                  </a:lnTo>
                  <a:lnTo>
                    <a:pt x="0" y="273"/>
                  </a:lnTo>
                  <a:lnTo>
                    <a:pt x="581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86" name="Google Shape;35586;p16"/>
            <p:cNvSpPr/>
            <p:nvPr/>
          </p:nvSpPr>
          <p:spPr>
            <a:xfrm>
              <a:off x="8270157" y="1470500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5"/>
                  </a:moveTo>
                  <a:cubicBezTo>
                    <a:pt x="197" y="54"/>
                    <a:pt x="39" y="0"/>
                    <a:pt x="1" y="105"/>
                  </a:cubicBezTo>
                  <a:cubicBezTo>
                    <a:pt x="1" y="155"/>
                    <a:pt x="158" y="208"/>
                    <a:pt x="195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87" name="Google Shape;35587;p16"/>
            <p:cNvSpPr/>
            <p:nvPr/>
          </p:nvSpPr>
          <p:spPr>
            <a:xfrm>
              <a:off x="5079699" y="1467399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4" y="116"/>
                  </a:moveTo>
                  <a:cubicBezTo>
                    <a:pt x="157" y="141"/>
                    <a:pt x="393" y="72"/>
                    <a:pt x="296" y="25"/>
                  </a:cubicBezTo>
                  <a:cubicBezTo>
                    <a:pt x="242" y="0"/>
                    <a:pt x="1" y="68"/>
                    <a:pt x="104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88" name="Google Shape;35588;p16"/>
            <p:cNvSpPr/>
            <p:nvPr/>
          </p:nvSpPr>
          <p:spPr>
            <a:xfrm>
              <a:off x="1336624" y="1444908"/>
              <a:ext cx="52218" cy="28002"/>
            </a:xfrm>
            <a:custGeom>
              <a:avLst/>
              <a:gdLst/>
              <a:ahLst/>
              <a:cxnLst/>
              <a:rect l="l" t="t" r="r" b="b"/>
              <a:pathLst>
                <a:path w="1463" h="930" extrusionOk="0">
                  <a:moveTo>
                    <a:pt x="450" y="590"/>
                  </a:moveTo>
                  <a:cubicBezTo>
                    <a:pt x="587" y="701"/>
                    <a:pt x="336" y="930"/>
                    <a:pt x="836" y="863"/>
                  </a:cubicBezTo>
                  <a:cubicBezTo>
                    <a:pt x="1462" y="635"/>
                    <a:pt x="634" y="0"/>
                    <a:pt x="63" y="318"/>
                  </a:cubicBezTo>
                  <a:cubicBezTo>
                    <a:pt x="0" y="499"/>
                    <a:pt x="336" y="496"/>
                    <a:pt x="450" y="5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89" name="Google Shape;35589;p16"/>
            <p:cNvSpPr/>
            <p:nvPr/>
          </p:nvSpPr>
          <p:spPr>
            <a:xfrm>
              <a:off x="7003667" y="1462702"/>
              <a:ext cx="13884" cy="5510"/>
            </a:xfrm>
            <a:custGeom>
              <a:avLst/>
              <a:gdLst/>
              <a:ahLst/>
              <a:cxnLst/>
              <a:rect l="l" t="t" r="r" b="b"/>
              <a:pathLst>
                <a:path w="389" h="183" extrusionOk="0">
                  <a:moveTo>
                    <a:pt x="1" y="182"/>
                  </a:moveTo>
                  <a:lnTo>
                    <a:pt x="388" y="182"/>
                  </a:lnTo>
                  <a:lnTo>
                    <a:pt x="388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90" name="Google Shape;35590;p16"/>
            <p:cNvSpPr/>
            <p:nvPr/>
          </p:nvSpPr>
          <p:spPr>
            <a:xfrm>
              <a:off x="2917987" y="1459962"/>
              <a:ext cx="29482" cy="9846"/>
            </a:xfrm>
            <a:custGeom>
              <a:avLst/>
              <a:gdLst/>
              <a:ahLst/>
              <a:cxnLst/>
              <a:rect l="l" t="t" r="r" b="b"/>
              <a:pathLst>
                <a:path w="826" h="327" extrusionOk="0">
                  <a:moveTo>
                    <a:pt x="692" y="273"/>
                  </a:moveTo>
                  <a:cubicBezTo>
                    <a:pt x="825" y="29"/>
                    <a:pt x="294" y="97"/>
                    <a:pt x="115" y="0"/>
                  </a:cubicBezTo>
                  <a:cubicBezTo>
                    <a:pt x="0" y="235"/>
                    <a:pt x="192" y="327"/>
                    <a:pt x="692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91" name="Google Shape;35591;p16"/>
            <p:cNvSpPr/>
            <p:nvPr/>
          </p:nvSpPr>
          <p:spPr>
            <a:xfrm>
              <a:off x="1610666" y="1464659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2" y="117"/>
                  </a:moveTo>
                  <a:cubicBezTo>
                    <a:pt x="153" y="142"/>
                    <a:pt x="392" y="73"/>
                    <a:pt x="294" y="26"/>
                  </a:cubicBezTo>
                  <a:cubicBezTo>
                    <a:pt x="239" y="1"/>
                    <a:pt x="0" y="70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92" name="Google Shape;35592;p16"/>
            <p:cNvSpPr/>
            <p:nvPr/>
          </p:nvSpPr>
          <p:spPr>
            <a:xfrm>
              <a:off x="2818835" y="1459571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1" y="103"/>
                  </a:moveTo>
                  <a:cubicBezTo>
                    <a:pt x="194" y="52"/>
                    <a:pt x="36" y="0"/>
                    <a:pt x="0" y="103"/>
                  </a:cubicBezTo>
                  <a:cubicBezTo>
                    <a:pt x="0" y="156"/>
                    <a:pt x="154" y="207"/>
                    <a:pt x="191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93" name="Google Shape;35593;p16"/>
            <p:cNvSpPr/>
            <p:nvPr/>
          </p:nvSpPr>
          <p:spPr>
            <a:xfrm>
              <a:off x="1004940" y="1461889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6"/>
                  </a:moveTo>
                  <a:cubicBezTo>
                    <a:pt x="240" y="0"/>
                    <a:pt x="1" y="71"/>
                    <a:pt x="101" y="118"/>
                  </a:cubicBezTo>
                  <a:cubicBezTo>
                    <a:pt x="152" y="143"/>
                    <a:pt x="394" y="73"/>
                    <a:pt x="296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94" name="Google Shape;35594;p16"/>
            <p:cNvSpPr/>
            <p:nvPr/>
          </p:nvSpPr>
          <p:spPr>
            <a:xfrm>
              <a:off x="660834" y="146192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6" y="142"/>
                    <a:pt x="393" y="72"/>
                    <a:pt x="294" y="25"/>
                  </a:cubicBezTo>
                  <a:cubicBezTo>
                    <a:pt x="242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95" name="Google Shape;35595;p16"/>
            <p:cNvSpPr/>
            <p:nvPr/>
          </p:nvSpPr>
          <p:spPr>
            <a:xfrm>
              <a:off x="492262" y="1453700"/>
              <a:ext cx="28483" cy="11743"/>
            </a:xfrm>
            <a:custGeom>
              <a:avLst/>
              <a:gdLst/>
              <a:ahLst/>
              <a:cxnLst/>
              <a:rect l="l" t="t" r="r" b="b"/>
              <a:pathLst>
                <a:path w="798" h="390" extrusionOk="0">
                  <a:moveTo>
                    <a:pt x="771" y="26"/>
                  </a:moveTo>
                  <a:cubicBezTo>
                    <a:pt x="336" y="1"/>
                    <a:pt x="49" y="49"/>
                    <a:pt x="1" y="208"/>
                  </a:cubicBezTo>
                  <a:cubicBezTo>
                    <a:pt x="279" y="229"/>
                    <a:pt x="326" y="358"/>
                    <a:pt x="580" y="390"/>
                  </a:cubicBezTo>
                  <a:cubicBezTo>
                    <a:pt x="539" y="219"/>
                    <a:pt x="797" y="189"/>
                    <a:pt x="77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96" name="Google Shape;35596;p16"/>
            <p:cNvSpPr/>
            <p:nvPr/>
          </p:nvSpPr>
          <p:spPr>
            <a:xfrm>
              <a:off x="2089293" y="1452405"/>
              <a:ext cx="38726" cy="12646"/>
            </a:xfrm>
            <a:custGeom>
              <a:avLst/>
              <a:gdLst/>
              <a:ahLst/>
              <a:cxnLst/>
              <a:rect l="l" t="t" r="r" b="b"/>
              <a:pathLst>
                <a:path w="1085" h="420" extrusionOk="0">
                  <a:moveTo>
                    <a:pt x="962" y="341"/>
                  </a:moveTo>
                  <a:cubicBezTo>
                    <a:pt x="1085" y="121"/>
                    <a:pt x="42" y="1"/>
                    <a:pt x="0" y="159"/>
                  </a:cubicBezTo>
                  <a:cubicBezTo>
                    <a:pt x="366" y="199"/>
                    <a:pt x="347" y="420"/>
                    <a:pt x="962" y="34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97" name="Google Shape;35597;p16"/>
            <p:cNvSpPr/>
            <p:nvPr/>
          </p:nvSpPr>
          <p:spPr>
            <a:xfrm>
              <a:off x="8662517" y="1457192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8" y="23"/>
                    <a:pt x="5" y="5"/>
                    <a:pt x="0" y="92"/>
                  </a:cubicBezTo>
                  <a:cubicBezTo>
                    <a:pt x="150" y="71"/>
                    <a:pt x="381" y="90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98" name="Google Shape;35598;p16"/>
            <p:cNvSpPr/>
            <p:nvPr/>
          </p:nvSpPr>
          <p:spPr>
            <a:xfrm>
              <a:off x="216150" y="1454453"/>
              <a:ext cx="21558" cy="6444"/>
            </a:xfrm>
            <a:custGeom>
              <a:avLst/>
              <a:gdLst/>
              <a:ahLst/>
              <a:cxnLst/>
              <a:rect l="l" t="t" r="r" b="b"/>
              <a:pathLst>
                <a:path w="604" h="214" extrusionOk="0">
                  <a:moveTo>
                    <a:pt x="603" y="1"/>
                  </a:moveTo>
                  <a:lnTo>
                    <a:pt x="25" y="1"/>
                  </a:lnTo>
                  <a:cubicBezTo>
                    <a:pt x="0" y="164"/>
                    <a:pt x="216" y="213"/>
                    <a:pt x="603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99" name="Google Shape;35599;p16"/>
            <p:cNvSpPr/>
            <p:nvPr/>
          </p:nvSpPr>
          <p:spPr>
            <a:xfrm>
              <a:off x="5585845" y="1448672"/>
              <a:ext cx="6853" cy="6203"/>
            </a:xfrm>
            <a:custGeom>
              <a:avLst/>
              <a:gdLst/>
              <a:ahLst/>
              <a:cxnLst/>
              <a:rect l="l" t="t" r="r" b="b"/>
              <a:pathLst>
                <a:path w="192" h="206" extrusionOk="0">
                  <a:moveTo>
                    <a:pt x="191" y="103"/>
                  </a:moveTo>
                  <a:cubicBezTo>
                    <a:pt x="191" y="53"/>
                    <a:pt x="36" y="1"/>
                    <a:pt x="1" y="103"/>
                  </a:cubicBezTo>
                  <a:cubicBezTo>
                    <a:pt x="1" y="153"/>
                    <a:pt x="156" y="206"/>
                    <a:pt x="191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00" name="Google Shape;35600;p16"/>
            <p:cNvSpPr/>
            <p:nvPr/>
          </p:nvSpPr>
          <p:spPr>
            <a:xfrm>
              <a:off x="4711609" y="1449033"/>
              <a:ext cx="13849" cy="5450"/>
            </a:xfrm>
            <a:custGeom>
              <a:avLst/>
              <a:gdLst/>
              <a:ahLst/>
              <a:cxnLst/>
              <a:rect l="l" t="t" r="r" b="b"/>
              <a:pathLst>
                <a:path w="388" h="181" extrusionOk="0">
                  <a:moveTo>
                    <a:pt x="388" y="0"/>
                  </a:moveTo>
                  <a:lnTo>
                    <a:pt x="0" y="0"/>
                  </a:lnTo>
                  <a:lnTo>
                    <a:pt x="0" y="181"/>
                  </a:lnTo>
                  <a:lnTo>
                    <a:pt x="388" y="18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01" name="Google Shape;35601;p16"/>
            <p:cNvSpPr/>
            <p:nvPr/>
          </p:nvSpPr>
          <p:spPr>
            <a:xfrm>
              <a:off x="2436575" y="1435514"/>
              <a:ext cx="40404" cy="18548"/>
            </a:xfrm>
            <a:custGeom>
              <a:avLst/>
              <a:gdLst/>
              <a:ahLst/>
              <a:cxnLst/>
              <a:rect l="l" t="t" r="r" b="b"/>
              <a:pathLst>
                <a:path w="1132" h="616" extrusionOk="0">
                  <a:moveTo>
                    <a:pt x="1068" y="449"/>
                  </a:moveTo>
                  <a:cubicBezTo>
                    <a:pt x="1132" y="0"/>
                    <a:pt x="0" y="212"/>
                    <a:pt x="102" y="538"/>
                  </a:cubicBezTo>
                  <a:cubicBezTo>
                    <a:pt x="648" y="615"/>
                    <a:pt x="601" y="412"/>
                    <a:pt x="1068" y="4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02" name="Google Shape;35602;p16"/>
            <p:cNvSpPr/>
            <p:nvPr/>
          </p:nvSpPr>
          <p:spPr>
            <a:xfrm>
              <a:off x="96404" y="144825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39" y="0"/>
                    <a:pt x="0" y="70"/>
                    <a:pt x="101" y="115"/>
                  </a:cubicBezTo>
                  <a:cubicBezTo>
                    <a:pt x="154" y="141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03" name="Google Shape;35603;p16"/>
            <p:cNvSpPr/>
            <p:nvPr/>
          </p:nvSpPr>
          <p:spPr>
            <a:xfrm>
              <a:off x="7664466" y="1443553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387" y="1"/>
                  </a:moveTo>
                  <a:lnTo>
                    <a:pt x="0" y="1"/>
                  </a:lnTo>
                  <a:lnTo>
                    <a:pt x="0" y="184"/>
                  </a:lnTo>
                  <a:lnTo>
                    <a:pt x="387" y="18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04" name="Google Shape;35604;p16"/>
            <p:cNvSpPr/>
            <p:nvPr/>
          </p:nvSpPr>
          <p:spPr>
            <a:xfrm>
              <a:off x="5224358" y="1445540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2" y="25"/>
                  </a:moveTo>
                  <a:cubicBezTo>
                    <a:pt x="238" y="0"/>
                    <a:pt x="1" y="68"/>
                    <a:pt x="100" y="116"/>
                  </a:cubicBezTo>
                  <a:cubicBezTo>
                    <a:pt x="152" y="141"/>
                    <a:pt x="391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05" name="Google Shape;35605;p16"/>
            <p:cNvSpPr/>
            <p:nvPr/>
          </p:nvSpPr>
          <p:spPr>
            <a:xfrm>
              <a:off x="4645900" y="1435364"/>
              <a:ext cx="28268" cy="13700"/>
            </a:xfrm>
            <a:custGeom>
              <a:avLst/>
              <a:gdLst/>
              <a:ahLst/>
              <a:cxnLst/>
              <a:rect l="l" t="t" r="r" b="b"/>
              <a:pathLst>
                <a:path w="792" h="455" extrusionOk="0">
                  <a:moveTo>
                    <a:pt x="493" y="454"/>
                  </a:moveTo>
                  <a:cubicBezTo>
                    <a:pt x="758" y="338"/>
                    <a:pt x="792" y="8"/>
                    <a:pt x="301" y="0"/>
                  </a:cubicBezTo>
                  <a:cubicBezTo>
                    <a:pt x="36" y="116"/>
                    <a:pt x="1" y="445"/>
                    <a:pt x="493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06" name="Google Shape;35606;p16"/>
            <p:cNvSpPr/>
            <p:nvPr/>
          </p:nvSpPr>
          <p:spPr>
            <a:xfrm>
              <a:off x="7213500" y="143458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0" y="116"/>
                  </a:moveTo>
                  <a:cubicBezTo>
                    <a:pt x="155" y="142"/>
                    <a:pt x="394" y="72"/>
                    <a:pt x="295" y="26"/>
                  </a:cubicBezTo>
                  <a:cubicBezTo>
                    <a:pt x="240" y="0"/>
                    <a:pt x="1" y="69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07" name="Google Shape;35607;p16"/>
            <p:cNvSpPr/>
            <p:nvPr/>
          </p:nvSpPr>
          <p:spPr>
            <a:xfrm>
              <a:off x="3362600" y="1429854"/>
              <a:ext cx="34443" cy="9033"/>
            </a:xfrm>
            <a:custGeom>
              <a:avLst/>
              <a:gdLst/>
              <a:ahLst/>
              <a:cxnLst/>
              <a:rect l="l" t="t" r="r" b="b"/>
              <a:pathLst>
                <a:path w="965" h="300" extrusionOk="0">
                  <a:moveTo>
                    <a:pt x="192" y="273"/>
                  </a:moveTo>
                  <a:cubicBezTo>
                    <a:pt x="632" y="299"/>
                    <a:pt x="919" y="252"/>
                    <a:pt x="965" y="92"/>
                  </a:cubicBezTo>
                  <a:cubicBezTo>
                    <a:pt x="621" y="113"/>
                    <a:pt x="0" y="0"/>
                    <a:pt x="192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08" name="Google Shape;35608;p16"/>
            <p:cNvSpPr/>
            <p:nvPr/>
          </p:nvSpPr>
          <p:spPr>
            <a:xfrm>
              <a:off x="2429865" y="1434581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6"/>
                  </a:moveTo>
                  <a:cubicBezTo>
                    <a:pt x="236" y="0"/>
                    <a:pt x="0" y="69"/>
                    <a:pt x="98" y="116"/>
                  </a:cubicBezTo>
                  <a:cubicBezTo>
                    <a:pt x="150" y="142"/>
                    <a:pt x="392" y="73"/>
                    <a:pt x="290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09" name="Google Shape;35609;p16"/>
            <p:cNvSpPr/>
            <p:nvPr/>
          </p:nvSpPr>
          <p:spPr>
            <a:xfrm>
              <a:off x="1813895" y="1432263"/>
              <a:ext cx="6889" cy="6173"/>
            </a:xfrm>
            <a:custGeom>
              <a:avLst/>
              <a:gdLst/>
              <a:ahLst/>
              <a:cxnLst/>
              <a:rect l="l" t="t" r="r" b="b"/>
              <a:pathLst>
                <a:path w="193" h="205" extrusionOk="0">
                  <a:moveTo>
                    <a:pt x="2" y="103"/>
                  </a:moveTo>
                  <a:cubicBezTo>
                    <a:pt x="0" y="153"/>
                    <a:pt x="157" y="205"/>
                    <a:pt x="192" y="103"/>
                  </a:cubicBezTo>
                  <a:cubicBezTo>
                    <a:pt x="192" y="52"/>
                    <a:pt x="37" y="0"/>
                    <a:pt x="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10" name="Google Shape;35610;p16"/>
            <p:cNvSpPr/>
            <p:nvPr/>
          </p:nvSpPr>
          <p:spPr>
            <a:xfrm>
              <a:off x="6449480" y="1431811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7"/>
                  </a:moveTo>
                  <a:cubicBezTo>
                    <a:pt x="241" y="1"/>
                    <a:pt x="1" y="70"/>
                    <a:pt x="103" y="118"/>
                  </a:cubicBezTo>
                  <a:cubicBezTo>
                    <a:pt x="155" y="143"/>
                    <a:pt x="395" y="74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11" name="Google Shape;35611;p16"/>
            <p:cNvSpPr/>
            <p:nvPr/>
          </p:nvSpPr>
          <p:spPr>
            <a:xfrm>
              <a:off x="5866989" y="1425518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3" y="236"/>
                  </a:moveTo>
                  <a:cubicBezTo>
                    <a:pt x="251" y="141"/>
                    <a:pt x="72" y="1"/>
                    <a:pt x="29" y="144"/>
                  </a:cubicBezTo>
                  <a:cubicBezTo>
                    <a:pt x="0" y="241"/>
                    <a:pt x="179" y="379"/>
                    <a:pt x="223" y="2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12" name="Google Shape;35612;p16"/>
            <p:cNvSpPr/>
            <p:nvPr/>
          </p:nvSpPr>
          <p:spPr>
            <a:xfrm>
              <a:off x="0" y="1429101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4" y="25"/>
                  </a:moveTo>
                  <a:cubicBezTo>
                    <a:pt x="242" y="1"/>
                    <a:pt x="1" y="70"/>
                    <a:pt x="102" y="117"/>
                  </a:cubicBezTo>
                  <a:cubicBezTo>
                    <a:pt x="157" y="142"/>
                    <a:pt x="396" y="75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13" name="Google Shape;35613;p16"/>
            <p:cNvSpPr/>
            <p:nvPr/>
          </p:nvSpPr>
          <p:spPr>
            <a:xfrm>
              <a:off x="4477577" y="1427114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8" y="21"/>
                    <a:pt x="7" y="3"/>
                    <a:pt x="0" y="91"/>
                  </a:cubicBezTo>
                  <a:cubicBezTo>
                    <a:pt x="150" y="72"/>
                    <a:pt x="383" y="90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14" name="Google Shape;35614;p16"/>
            <p:cNvSpPr/>
            <p:nvPr/>
          </p:nvSpPr>
          <p:spPr>
            <a:xfrm>
              <a:off x="6645785" y="1418623"/>
              <a:ext cx="6960" cy="6142"/>
            </a:xfrm>
            <a:custGeom>
              <a:avLst/>
              <a:gdLst/>
              <a:ahLst/>
              <a:cxnLst/>
              <a:rect l="l" t="t" r="r" b="b"/>
              <a:pathLst>
                <a:path w="195" h="204" extrusionOk="0">
                  <a:moveTo>
                    <a:pt x="195" y="103"/>
                  </a:moveTo>
                  <a:cubicBezTo>
                    <a:pt x="195" y="52"/>
                    <a:pt x="39" y="0"/>
                    <a:pt x="1" y="103"/>
                  </a:cubicBezTo>
                  <a:cubicBezTo>
                    <a:pt x="0" y="152"/>
                    <a:pt x="157" y="204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15" name="Google Shape;35615;p16"/>
            <p:cNvSpPr/>
            <p:nvPr/>
          </p:nvSpPr>
          <p:spPr>
            <a:xfrm>
              <a:off x="4591006" y="1420972"/>
              <a:ext cx="14134" cy="4185"/>
            </a:xfrm>
            <a:custGeom>
              <a:avLst/>
              <a:gdLst/>
              <a:ahLst/>
              <a:cxnLst/>
              <a:rect l="l" t="t" r="r" b="b"/>
              <a:pathLst>
                <a:path w="396" h="139" extrusionOk="0">
                  <a:moveTo>
                    <a:pt x="295" y="25"/>
                  </a:moveTo>
                  <a:cubicBezTo>
                    <a:pt x="241" y="0"/>
                    <a:pt x="1" y="68"/>
                    <a:pt x="103" y="114"/>
                  </a:cubicBezTo>
                  <a:cubicBezTo>
                    <a:pt x="156" y="139"/>
                    <a:pt x="395" y="71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16" name="Google Shape;35616;p16"/>
            <p:cNvSpPr/>
            <p:nvPr/>
          </p:nvSpPr>
          <p:spPr>
            <a:xfrm>
              <a:off x="2626027" y="1416215"/>
              <a:ext cx="15134" cy="9184"/>
            </a:xfrm>
            <a:custGeom>
              <a:avLst/>
              <a:gdLst/>
              <a:ahLst/>
              <a:cxnLst/>
              <a:rect l="l" t="t" r="r" b="b"/>
              <a:pathLst>
                <a:path w="424" h="305" extrusionOk="0">
                  <a:moveTo>
                    <a:pt x="387" y="272"/>
                  </a:moveTo>
                  <a:cubicBezTo>
                    <a:pt x="357" y="165"/>
                    <a:pt x="424" y="15"/>
                    <a:pt x="194" y="0"/>
                  </a:cubicBezTo>
                  <a:cubicBezTo>
                    <a:pt x="184" y="55"/>
                    <a:pt x="165" y="108"/>
                    <a:pt x="1" y="92"/>
                  </a:cubicBezTo>
                  <a:cubicBezTo>
                    <a:pt x="24" y="201"/>
                    <a:pt x="58" y="305"/>
                    <a:pt x="387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17" name="Google Shape;35617;p16"/>
            <p:cNvSpPr/>
            <p:nvPr/>
          </p:nvSpPr>
          <p:spPr>
            <a:xfrm>
              <a:off x="2557178" y="1421725"/>
              <a:ext cx="13849" cy="2680"/>
            </a:xfrm>
            <a:custGeom>
              <a:avLst/>
              <a:gdLst/>
              <a:ahLst/>
              <a:cxnLst/>
              <a:rect l="l" t="t" r="r" b="b"/>
              <a:pathLst>
                <a:path w="388" h="89" extrusionOk="0">
                  <a:moveTo>
                    <a:pt x="387" y="0"/>
                  </a:moveTo>
                  <a:cubicBezTo>
                    <a:pt x="238" y="18"/>
                    <a:pt x="6" y="3"/>
                    <a:pt x="1" y="89"/>
                  </a:cubicBezTo>
                  <a:cubicBezTo>
                    <a:pt x="152" y="68"/>
                    <a:pt x="383" y="88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18" name="Google Shape;35618;p16"/>
            <p:cNvSpPr/>
            <p:nvPr/>
          </p:nvSpPr>
          <p:spPr>
            <a:xfrm>
              <a:off x="2515989" y="1409952"/>
              <a:ext cx="30410" cy="11803"/>
            </a:xfrm>
            <a:custGeom>
              <a:avLst/>
              <a:gdLst/>
              <a:ahLst/>
              <a:cxnLst/>
              <a:rect l="l" t="t" r="r" b="b"/>
              <a:pathLst>
                <a:path w="852" h="392" extrusionOk="0">
                  <a:moveTo>
                    <a:pt x="771" y="27"/>
                  </a:moveTo>
                  <a:cubicBezTo>
                    <a:pt x="334" y="1"/>
                    <a:pt x="48" y="48"/>
                    <a:pt x="1" y="208"/>
                  </a:cubicBezTo>
                  <a:cubicBezTo>
                    <a:pt x="275" y="231"/>
                    <a:pt x="324" y="359"/>
                    <a:pt x="578" y="391"/>
                  </a:cubicBezTo>
                  <a:cubicBezTo>
                    <a:pt x="638" y="267"/>
                    <a:pt x="852" y="216"/>
                    <a:pt x="77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19" name="Google Shape;35619;p16"/>
            <p:cNvSpPr/>
            <p:nvPr/>
          </p:nvSpPr>
          <p:spPr>
            <a:xfrm>
              <a:off x="4019794" y="1409952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6"/>
                  </a:moveTo>
                  <a:cubicBezTo>
                    <a:pt x="154" y="141"/>
                    <a:pt x="392" y="73"/>
                    <a:pt x="293" y="24"/>
                  </a:cubicBezTo>
                  <a:cubicBezTo>
                    <a:pt x="240" y="1"/>
                    <a:pt x="0" y="71"/>
                    <a:pt x="9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20" name="Google Shape;35620;p16"/>
            <p:cNvSpPr/>
            <p:nvPr/>
          </p:nvSpPr>
          <p:spPr>
            <a:xfrm>
              <a:off x="7210252" y="1404713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5" y="0"/>
                    <a:pt x="170" y="54"/>
                    <a:pt x="1" y="110"/>
                  </a:cubicBezTo>
                  <a:cubicBezTo>
                    <a:pt x="1" y="202"/>
                    <a:pt x="339" y="223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21" name="Google Shape;35621;p16"/>
            <p:cNvSpPr/>
            <p:nvPr/>
          </p:nvSpPr>
          <p:spPr>
            <a:xfrm>
              <a:off x="5933233" y="140450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5"/>
                  </a:moveTo>
                  <a:cubicBezTo>
                    <a:pt x="239" y="0"/>
                    <a:pt x="0" y="68"/>
                    <a:pt x="102" y="117"/>
                  </a:cubicBezTo>
                  <a:cubicBezTo>
                    <a:pt x="153" y="143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22" name="Google Shape;35622;p16"/>
            <p:cNvSpPr/>
            <p:nvPr/>
          </p:nvSpPr>
          <p:spPr>
            <a:xfrm>
              <a:off x="2897428" y="1397036"/>
              <a:ext cx="26591" cy="12345"/>
            </a:xfrm>
            <a:custGeom>
              <a:avLst/>
              <a:gdLst/>
              <a:ahLst/>
              <a:cxnLst/>
              <a:rect l="l" t="t" r="r" b="b"/>
              <a:pathLst>
                <a:path w="745" h="410" extrusionOk="0">
                  <a:moveTo>
                    <a:pt x="690" y="365"/>
                  </a:moveTo>
                  <a:cubicBezTo>
                    <a:pt x="745" y="157"/>
                    <a:pt x="644" y="21"/>
                    <a:pt x="305" y="0"/>
                  </a:cubicBezTo>
                  <a:cubicBezTo>
                    <a:pt x="1" y="136"/>
                    <a:pt x="89" y="409"/>
                    <a:pt x="690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23" name="Google Shape;35623;p16"/>
            <p:cNvSpPr/>
            <p:nvPr/>
          </p:nvSpPr>
          <p:spPr>
            <a:xfrm>
              <a:off x="2116348" y="1391586"/>
              <a:ext cx="38619" cy="16440"/>
            </a:xfrm>
            <a:custGeom>
              <a:avLst/>
              <a:gdLst/>
              <a:ahLst/>
              <a:cxnLst/>
              <a:rect l="l" t="t" r="r" b="b"/>
              <a:pathLst>
                <a:path w="1082" h="546" extrusionOk="0">
                  <a:moveTo>
                    <a:pt x="589" y="546"/>
                  </a:moveTo>
                  <a:cubicBezTo>
                    <a:pt x="608" y="402"/>
                    <a:pt x="1081" y="474"/>
                    <a:pt x="973" y="273"/>
                  </a:cubicBezTo>
                  <a:cubicBezTo>
                    <a:pt x="626" y="196"/>
                    <a:pt x="444" y="39"/>
                    <a:pt x="12" y="0"/>
                  </a:cubicBezTo>
                  <a:cubicBezTo>
                    <a:pt x="1" y="278"/>
                    <a:pt x="185" y="463"/>
                    <a:pt x="589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24" name="Google Shape;35624;p16"/>
            <p:cNvSpPr/>
            <p:nvPr/>
          </p:nvSpPr>
          <p:spPr>
            <a:xfrm>
              <a:off x="6807469" y="140179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2" y="25"/>
                  </a:moveTo>
                  <a:cubicBezTo>
                    <a:pt x="237" y="0"/>
                    <a:pt x="1" y="70"/>
                    <a:pt x="100" y="115"/>
                  </a:cubicBezTo>
                  <a:cubicBezTo>
                    <a:pt x="152" y="141"/>
                    <a:pt x="391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25" name="Google Shape;35625;p16"/>
            <p:cNvSpPr/>
            <p:nvPr/>
          </p:nvSpPr>
          <p:spPr>
            <a:xfrm>
              <a:off x="8369880" y="139905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6"/>
                  </a:moveTo>
                  <a:cubicBezTo>
                    <a:pt x="156" y="141"/>
                    <a:pt x="393" y="72"/>
                    <a:pt x="293" y="25"/>
                  </a:cubicBezTo>
                  <a:cubicBezTo>
                    <a:pt x="241" y="0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26" name="Google Shape;35626;p16"/>
            <p:cNvSpPr/>
            <p:nvPr/>
          </p:nvSpPr>
          <p:spPr>
            <a:xfrm>
              <a:off x="7341062" y="1388394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90" y="470"/>
                  </a:moveTo>
                  <a:lnTo>
                    <a:pt x="578" y="470"/>
                  </a:lnTo>
                  <a:cubicBezTo>
                    <a:pt x="472" y="338"/>
                    <a:pt x="802" y="0"/>
                    <a:pt x="383" y="16"/>
                  </a:cubicBezTo>
                  <a:cubicBezTo>
                    <a:pt x="524" y="264"/>
                    <a:pt x="2" y="199"/>
                    <a:pt x="1" y="379"/>
                  </a:cubicBezTo>
                  <a:cubicBezTo>
                    <a:pt x="118" y="384"/>
                    <a:pt x="227" y="392"/>
                    <a:pt x="190" y="4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27" name="Google Shape;35627;p16"/>
            <p:cNvSpPr/>
            <p:nvPr/>
          </p:nvSpPr>
          <p:spPr>
            <a:xfrm>
              <a:off x="4972123" y="1392760"/>
              <a:ext cx="9030" cy="11412"/>
            </a:xfrm>
            <a:custGeom>
              <a:avLst/>
              <a:gdLst/>
              <a:ahLst/>
              <a:cxnLst/>
              <a:rect l="l" t="t" r="r" b="b"/>
              <a:pathLst>
                <a:path w="253" h="379" extrusionOk="0">
                  <a:moveTo>
                    <a:pt x="224" y="234"/>
                  </a:moveTo>
                  <a:cubicBezTo>
                    <a:pt x="252" y="140"/>
                    <a:pt x="74" y="0"/>
                    <a:pt x="31" y="144"/>
                  </a:cubicBezTo>
                  <a:cubicBezTo>
                    <a:pt x="0" y="239"/>
                    <a:pt x="181" y="379"/>
                    <a:pt x="224" y="23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28" name="Google Shape;35628;p16"/>
            <p:cNvSpPr/>
            <p:nvPr/>
          </p:nvSpPr>
          <p:spPr>
            <a:xfrm>
              <a:off x="2333461" y="1393603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2" y="24"/>
                  </a:moveTo>
                  <a:cubicBezTo>
                    <a:pt x="237" y="1"/>
                    <a:pt x="0" y="69"/>
                    <a:pt x="100" y="116"/>
                  </a:cubicBezTo>
                  <a:cubicBezTo>
                    <a:pt x="152" y="141"/>
                    <a:pt x="391" y="71"/>
                    <a:pt x="29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29" name="Google Shape;35629;p16"/>
            <p:cNvSpPr/>
            <p:nvPr/>
          </p:nvSpPr>
          <p:spPr>
            <a:xfrm>
              <a:off x="2061668" y="1391586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5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5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30" name="Google Shape;35630;p16"/>
            <p:cNvSpPr/>
            <p:nvPr/>
          </p:nvSpPr>
          <p:spPr>
            <a:xfrm>
              <a:off x="6212129" y="1383035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3" y="104"/>
                  </a:moveTo>
                  <a:cubicBezTo>
                    <a:pt x="195" y="54"/>
                    <a:pt x="37" y="1"/>
                    <a:pt x="3" y="104"/>
                  </a:cubicBezTo>
                  <a:cubicBezTo>
                    <a:pt x="0" y="153"/>
                    <a:pt x="157" y="206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31" name="Google Shape;35631;p16"/>
            <p:cNvSpPr/>
            <p:nvPr/>
          </p:nvSpPr>
          <p:spPr>
            <a:xfrm>
              <a:off x="3214015" y="1371413"/>
              <a:ext cx="52218" cy="22823"/>
            </a:xfrm>
            <a:custGeom>
              <a:avLst/>
              <a:gdLst/>
              <a:ahLst/>
              <a:cxnLst/>
              <a:rect l="l" t="t" r="r" b="b"/>
              <a:pathLst>
                <a:path w="1463" h="758" extrusionOk="0">
                  <a:moveTo>
                    <a:pt x="1462" y="399"/>
                  </a:moveTo>
                  <a:cubicBezTo>
                    <a:pt x="1345" y="273"/>
                    <a:pt x="720" y="384"/>
                    <a:pt x="691" y="216"/>
                  </a:cubicBezTo>
                  <a:cubicBezTo>
                    <a:pt x="670" y="106"/>
                    <a:pt x="635" y="0"/>
                    <a:pt x="306" y="34"/>
                  </a:cubicBezTo>
                  <a:cubicBezTo>
                    <a:pt x="0" y="477"/>
                    <a:pt x="1246" y="757"/>
                    <a:pt x="1462" y="3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32" name="Google Shape;35632;p16"/>
            <p:cNvSpPr/>
            <p:nvPr/>
          </p:nvSpPr>
          <p:spPr>
            <a:xfrm>
              <a:off x="7770971" y="137993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0" y="1"/>
                    <a:pt x="0" y="69"/>
                    <a:pt x="102" y="116"/>
                  </a:cubicBezTo>
                  <a:cubicBezTo>
                    <a:pt x="156" y="142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33" name="Google Shape;35633;p16"/>
            <p:cNvSpPr/>
            <p:nvPr/>
          </p:nvSpPr>
          <p:spPr>
            <a:xfrm>
              <a:off x="3279973" y="1377887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1" y="184"/>
                  </a:moveTo>
                  <a:lnTo>
                    <a:pt x="386" y="184"/>
                  </a:lnTo>
                  <a:lnTo>
                    <a:pt x="386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34" name="Google Shape;35634;p16"/>
            <p:cNvSpPr/>
            <p:nvPr/>
          </p:nvSpPr>
          <p:spPr>
            <a:xfrm>
              <a:off x="1841414" y="1380687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5" y="0"/>
                  </a:moveTo>
                  <a:cubicBezTo>
                    <a:pt x="236" y="20"/>
                    <a:pt x="6" y="3"/>
                    <a:pt x="1" y="91"/>
                  </a:cubicBezTo>
                  <a:cubicBezTo>
                    <a:pt x="150" y="71"/>
                    <a:pt x="379" y="88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35" name="Google Shape;35635;p16"/>
            <p:cNvSpPr/>
            <p:nvPr/>
          </p:nvSpPr>
          <p:spPr>
            <a:xfrm>
              <a:off x="6412361" y="1367017"/>
              <a:ext cx="29018" cy="10960"/>
            </a:xfrm>
            <a:custGeom>
              <a:avLst/>
              <a:gdLst/>
              <a:ahLst/>
              <a:cxnLst/>
              <a:rect l="l" t="t" r="r" b="b"/>
              <a:pathLst>
                <a:path w="813" h="364" extrusionOk="0">
                  <a:moveTo>
                    <a:pt x="563" y="363"/>
                  </a:moveTo>
                  <a:cubicBezTo>
                    <a:pt x="812" y="244"/>
                    <a:pt x="682" y="90"/>
                    <a:pt x="371" y="0"/>
                  </a:cubicBezTo>
                  <a:cubicBezTo>
                    <a:pt x="346" y="227"/>
                    <a:pt x="0" y="283"/>
                    <a:pt x="563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36" name="Google Shape;35636;p16"/>
            <p:cNvSpPr/>
            <p:nvPr/>
          </p:nvSpPr>
          <p:spPr>
            <a:xfrm>
              <a:off x="75774" y="1374424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6"/>
                  </a:moveTo>
                  <a:cubicBezTo>
                    <a:pt x="240" y="1"/>
                    <a:pt x="0" y="70"/>
                    <a:pt x="98" y="116"/>
                  </a:cubicBezTo>
                  <a:cubicBezTo>
                    <a:pt x="153" y="142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37" name="Google Shape;35637;p16"/>
            <p:cNvSpPr/>
            <p:nvPr/>
          </p:nvSpPr>
          <p:spPr>
            <a:xfrm>
              <a:off x="8335437" y="1371714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6"/>
                  </a:moveTo>
                  <a:cubicBezTo>
                    <a:pt x="240" y="1"/>
                    <a:pt x="1" y="70"/>
                    <a:pt x="103" y="117"/>
                  </a:cubicBezTo>
                  <a:cubicBezTo>
                    <a:pt x="153" y="141"/>
                    <a:pt x="392" y="71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38" name="Google Shape;35638;p16"/>
            <p:cNvSpPr/>
            <p:nvPr/>
          </p:nvSpPr>
          <p:spPr>
            <a:xfrm>
              <a:off x="4498243" y="1372467"/>
              <a:ext cx="13849" cy="2770"/>
            </a:xfrm>
            <a:custGeom>
              <a:avLst/>
              <a:gdLst/>
              <a:ahLst/>
              <a:cxnLst/>
              <a:rect l="l" t="t" r="r" b="b"/>
              <a:pathLst>
                <a:path w="388" h="92" extrusionOk="0">
                  <a:moveTo>
                    <a:pt x="387" y="1"/>
                  </a:moveTo>
                  <a:cubicBezTo>
                    <a:pt x="237" y="22"/>
                    <a:pt x="7" y="5"/>
                    <a:pt x="1" y="92"/>
                  </a:cubicBezTo>
                  <a:cubicBezTo>
                    <a:pt x="151" y="71"/>
                    <a:pt x="383" y="88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39" name="Google Shape;35639;p16"/>
            <p:cNvSpPr/>
            <p:nvPr/>
          </p:nvSpPr>
          <p:spPr>
            <a:xfrm>
              <a:off x="8600556" y="1366265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8" y="115"/>
                  </a:moveTo>
                  <a:cubicBezTo>
                    <a:pt x="384" y="24"/>
                    <a:pt x="50" y="0"/>
                    <a:pt x="0" y="115"/>
                  </a:cubicBezTo>
                  <a:cubicBezTo>
                    <a:pt x="215" y="107"/>
                    <a:pt x="303" y="247"/>
                    <a:pt x="388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40" name="Google Shape;35640;p16"/>
            <p:cNvSpPr/>
            <p:nvPr/>
          </p:nvSpPr>
          <p:spPr>
            <a:xfrm>
              <a:off x="8873991" y="1358768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439" y="364"/>
                  </a:moveTo>
                  <a:cubicBezTo>
                    <a:pt x="500" y="242"/>
                    <a:pt x="715" y="191"/>
                    <a:pt x="632" y="0"/>
                  </a:cubicBezTo>
                  <a:lnTo>
                    <a:pt x="54" y="0"/>
                  </a:lnTo>
                  <a:cubicBezTo>
                    <a:pt x="0" y="209"/>
                    <a:pt x="102" y="343"/>
                    <a:pt x="439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41" name="Google Shape;35641;p16"/>
            <p:cNvSpPr/>
            <p:nvPr/>
          </p:nvSpPr>
          <p:spPr>
            <a:xfrm>
              <a:off x="6246251" y="1360725"/>
              <a:ext cx="21023" cy="9033"/>
            </a:xfrm>
            <a:custGeom>
              <a:avLst/>
              <a:gdLst/>
              <a:ahLst/>
              <a:cxnLst/>
              <a:rect l="l" t="t" r="r" b="b"/>
              <a:pathLst>
                <a:path w="589" h="300" extrusionOk="0">
                  <a:moveTo>
                    <a:pt x="394" y="299"/>
                  </a:moveTo>
                  <a:cubicBezTo>
                    <a:pt x="394" y="208"/>
                    <a:pt x="549" y="191"/>
                    <a:pt x="588" y="117"/>
                  </a:cubicBezTo>
                  <a:cubicBezTo>
                    <a:pt x="339" y="111"/>
                    <a:pt x="321" y="0"/>
                    <a:pt x="9" y="25"/>
                  </a:cubicBezTo>
                  <a:cubicBezTo>
                    <a:pt x="1" y="183"/>
                    <a:pt x="157" y="260"/>
                    <a:pt x="394" y="2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42" name="Google Shape;35642;p16"/>
            <p:cNvSpPr/>
            <p:nvPr/>
          </p:nvSpPr>
          <p:spPr>
            <a:xfrm>
              <a:off x="8569504" y="136346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99" y="118"/>
                  </a:moveTo>
                  <a:cubicBezTo>
                    <a:pt x="155" y="143"/>
                    <a:pt x="394" y="75"/>
                    <a:pt x="293" y="27"/>
                  </a:cubicBezTo>
                  <a:cubicBezTo>
                    <a:pt x="240" y="1"/>
                    <a:pt x="1" y="71"/>
                    <a:pt x="99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43" name="Google Shape;35643;p16"/>
            <p:cNvSpPr/>
            <p:nvPr/>
          </p:nvSpPr>
          <p:spPr>
            <a:xfrm>
              <a:off x="4956990" y="1355094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48" y="305"/>
                  </a:moveTo>
                  <a:cubicBezTo>
                    <a:pt x="1114" y="1"/>
                    <a:pt x="0" y="525"/>
                    <a:pt x="648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44" name="Google Shape;35644;p16"/>
            <p:cNvSpPr/>
            <p:nvPr/>
          </p:nvSpPr>
          <p:spPr>
            <a:xfrm>
              <a:off x="2743489" y="1352355"/>
              <a:ext cx="36335" cy="19090"/>
            </a:xfrm>
            <a:custGeom>
              <a:avLst/>
              <a:gdLst/>
              <a:ahLst/>
              <a:cxnLst/>
              <a:rect l="l" t="t" r="r" b="b"/>
              <a:pathLst>
                <a:path w="1018" h="634" extrusionOk="0">
                  <a:moveTo>
                    <a:pt x="760" y="487"/>
                  </a:moveTo>
                  <a:cubicBezTo>
                    <a:pt x="924" y="381"/>
                    <a:pt x="1018" y="243"/>
                    <a:pt x="954" y="33"/>
                  </a:cubicBezTo>
                  <a:cubicBezTo>
                    <a:pt x="664" y="47"/>
                    <a:pt x="245" y="0"/>
                    <a:pt x="181" y="122"/>
                  </a:cubicBezTo>
                  <a:cubicBezTo>
                    <a:pt x="695" y="94"/>
                    <a:pt x="1" y="633"/>
                    <a:pt x="760" y="48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45" name="Google Shape;35645;p16"/>
            <p:cNvSpPr/>
            <p:nvPr/>
          </p:nvSpPr>
          <p:spPr>
            <a:xfrm>
              <a:off x="3893980" y="1347868"/>
              <a:ext cx="37905" cy="18789"/>
            </a:xfrm>
            <a:custGeom>
              <a:avLst/>
              <a:gdLst/>
              <a:ahLst/>
              <a:cxnLst/>
              <a:rect l="l" t="t" r="r" b="b"/>
              <a:pathLst>
                <a:path w="1062" h="624" extrusionOk="0">
                  <a:moveTo>
                    <a:pt x="732" y="545"/>
                  </a:moveTo>
                  <a:cubicBezTo>
                    <a:pt x="1062" y="392"/>
                    <a:pt x="619" y="138"/>
                    <a:pt x="347" y="0"/>
                  </a:cubicBezTo>
                  <a:cubicBezTo>
                    <a:pt x="48" y="139"/>
                    <a:pt x="1" y="623"/>
                    <a:pt x="732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46" name="Google Shape;35646;p16"/>
            <p:cNvSpPr/>
            <p:nvPr/>
          </p:nvSpPr>
          <p:spPr>
            <a:xfrm>
              <a:off x="2784249" y="1355697"/>
              <a:ext cx="7067" cy="6233"/>
            </a:xfrm>
            <a:custGeom>
              <a:avLst/>
              <a:gdLst/>
              <a:ahLst/>
              <a:cxnLst/>
              <a:rect l="l" t="t" r="r" b="b"/>
              <a:pathLst>
                <a:path w="198" h="207" extrusionOk="0">
                  <a:moveTo>
                    <a:pt x="5" y="105"/>
                  </a:moveTo>
                  <a:cubicBezTo>
                    <a:pt x="1" y="154"/>
                    <a:pt x="161" y="206"/>
                    <a:pt x="198" y="105"/>
                  </a:cubicBezTo>
                  <a:cubicBezTo>
                    <a:pt x="198" y="54"/>
                    <a:pt x="40" y="0"/>
                    <a:pt x="5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47" name="Google Shape;35647;p16"/>
            <p:cNvSpPr/>
            <p:nvPr/>
          </p:nvSpPr>
          <p:spPr>
            <a:xfrm>
              <a:off x="332362" y="1345129"/>
              <a:ext cx="56751" cy="22583"/>
            </a:xfrm>
            <a:custGeom>
              <a:avLst/>
              <a:gdLst/>
              <a:ahLst/>
              <a:cxnLst/>
              <a:rect l="l" t="t" r="r" b="b"/>
              <a:pathLst>
                <a:path w="1590" h="750" extrusionOk="0">
                  <a:moveTo>
                    <a:pt x="1590" y="364"/>
                  </a:moveTo>
                  <a:cubicBezTo>
                    <a:pt x="1048" y="347"/>
                    <a:pt x="1061" y="67"/>
                    <a:pt x="624" y="0"/>
                  </a:cubicBezTo>
                  <a:cubicBezTo>
                    <a:pt x="861" y="294"/>
                    <a:pt x="1" y="68"/>
                    <a:pt x="239" y="364"/>
                  </a:cubicBezTo>
                  <a:cubicBezTo>
                    <a:pt x="962" y="277"/>
                    <a:pt x="1345" y="749"/>
                    <a:pt x="1590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48" name="Google Shape;35648;p16"/>
            <p:cNvSpPr/>
            <p:nvPr/>
          </p:nvSpPr>
          <p:spPr>
            <a:xfrm>
              <a:off x="3276404" y="1355335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5" y="25"/>
                  </a:moveTo>
                  <a:cubicBezTo>
                    <a:pt x="238" y="1"/>
                    <a:pt x="0" y="67"/>
                    <a:pt x="99" y="117"/>
                  </a:cubicBezTo>
                  <a:cubicBezTo>
                    <a:pt x="153" y="140"/>
                    <a:pt x="392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49" name="Google Shape;35649;p16"/>
            <p:cNvSpPr/>
            <p:nvPr/>
          </p:nvSpPr>
          <p:spPr>
            <a:xfrm>
              <a:off x="2096075" y="1352746"/>
              <a:ext cx="13742" cy="6745"/>
            </a:xfrm>
            <a:custGeom>
              <a:avLst/>
              <a:gdLst/>
              <a:ahLst/>
              <a:cxnLst/>
              <a:rect l="l" t="t" r="r" b="b"/>
              <a:pathLst>
                <a:path w="385" h="224" extrusionOk="0">
                  <a:moveTo>
                    <a:pt x="385" y="111"/>
                  </a:moveTo>
                  <a:cubicBezTo>
                    <a:pt x="345" y="0"/>
                    <a:pt x="172" y="55"/>
                    <a:pt x="1" y="111"/>
                  </a:cubicBezTo>
                  <a:cubicBezTo>
                    <a:pt x="2" y="203"/>
                    <a:pt x="339" y="224"/>
                    <a:pt x="385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50" name="Google Shape;35650;p16"/>
            <p:cNvSpPr/>
            <p:nvPr/>
          </p:nvSpPr>
          <p:spPr>
            <a:xfrm>
              <a:off x="2980412" y="134988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1" y="0"/>
                    <a:pt x="0" y="69"/>
                    <a:pt x="101" y="116"/>
                  </a:cubicBezTo>
                  <a:cubicBezTo>
                    <a:pt x="154" y="141"/>
                    <a:pt x="392" y="71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51" name="Google Shape;35651;p16"/>
            <p:cNvSpPr/>
            <p:nvPr/>
          </p:nvSpPr>
          <p:spPr>
            <a:xfrm>
              <a:off x="5627033" y="1347447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1" y="14"/>
                  </a:moveTo>
                  <a:cubicBezTo>
                    <a:pt x="354" y="29"/>
                    <a:pt x="35" y="0"/>
                    <a:pt x="1" y="106"/>
                  </a:cubicBezTo>
                  <a:cubicBezTo>
                    <a:pt x="229" y="92"/>
                    <a:pt x="550" y="120"/>
                    <a:pt x="581" y="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52" name="Google Shape;35652;p16"/>
            <p:cNvSpPr/>
            <p:nvPr/>
          </p:nvSpPr>
          <p:spPr>
            <a:xfrm>
              <a:off x="2894501" y="1345129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7" y="0"/>
                  </a:moveTo>
                  <a:cubicBezTo>
                    <a:pt x="238" y="21"/>
                    <a:pt x="8" y="3"/>
                    <a:pt x="0" y="91"/>
                  </a:cubicBezTo>
                  <a:cubicBezTo>
                    <a:pt x="149" y="72"/>
                    <a:pt x="381" y="90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53" name="Google Shape;35653;p16"/>
            <p:cNvSpPr/>
            <p:nvPr/>
          </p:nvSpPr>
          <p:spPr>
            <a:xfrm>
              <a:off x="8881915" y="1334139"/>
              <a:ext cx="14634" cy="9515"/>
            </a:xfrm>
            <a:custGeom>
              <a:avLst/>
              <a:gdLst/>
              <a:ahLst/>
              <a:cxnLst/>
              <a:rect l="l" t="t" r="r" b="b"/>
              <a:pathLst>
                <a:path w="410" h="316" extrusionOk="0">
                  <a:moveTo>
                    <a:pt x="410" y="275"/>
                  </a:moveTo>
                  <a:lnTo>
                    <a:pt x="410" y="92"/>
                  </a:lnTo>
                  <a:cubicBezTo>
                    <a:pt x="217" y="92"/>
                    <a:pt x="181" y="19"/>
                    <a:pt x="25" y="1"/>
                  </a:cubicBezTo>
                  <a:cubicBezTo>
                    <a:pt x="44" y="146"/>
                    <a:pt x="0" y="316"/>
                    <a:pt x="410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54" name="Google Shape;35654;p16"/>
            <p:cNvSpPr/>
            <p:nvPr/>
          </p:nvSpPr>
          <p:spPr>
            <a:xfrm>
              <a:off x="5506609" y="133889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6"/>
                  </a:moveTo>
                  <a:cubicBezTo>
                    <a:pt x="238" y="1"/>
                    <a:pt x="0" y="70"/>
                    <a:pt x="98" y="117"/>
                  </a:cubicBezTo>
                  <a:cubicBezTo>
                    <a:pt x="152" y="142"/>
                    <a:pt x="389" y="73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55" name="Google Shape;35655;p16"/>
            <p:cNvSpPr/>
            <p:nvPr/>
          </p:nvSpPr>
          <p:spPr>
            <a:xfrm>
              <a:off x="2105676" y="1334199"/>
              <a:ext cx="29518" cy="9846"/>
            </a:xfrm>
            <a:custGeom>
              <a:avLst/>
              <a:gdLst/>
              <a:ahLst/>
              <a:cxnLst/>
              <a:rect l="l" t="t" r="r" b="b"/>
              <a:pathLst>
                <a:path w="827" h="327" extrusionOk="0">
                  <a:moveTo>
                    <a:pt x="695" y="273"/>
                  </a:moveTo>
                  <a:cubicBezTo>
                    <a:pt x="827" y="30"/>
                    <a:pt x="294" y="98"/>
                    <a:pt x="116" y="0"/>
                  </a:cubicBezTo>
                  <a:cubicBezTo>
                    <a:pt x="1" y="238"/>
                    <a:pt x="195" y="327"/>
                    <a:pt x="69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56" name="Google Shape;35656;p16"/>
            <p:cNvSpPr/>
            <p:nvPr/>
          </p:nvSpPr>
          <p:spPr>
            <a:xfrm>
              <a:off x="8566149" y="1331519"/>
              <a:ext cx="34443" cy="8913"/>
            </a:xfrm>
            <a:custGeom>
              <a:avLst/>
              <a:gdLst/>
              <a:ahLst/>
              <a:cxnLst/>
              <a:rect l="l" t="t" r="r" b="b"/>
              <a:pathLst>
                <a:path w="965" h="296" extrusionOk="0">
                  <a:moveTo>
                    <a:pt x="193" y="271"/>
                  </a:moveTo>
                  <a:cubicBezTo>
                    <a:pt x="634" y="295"/>
                    <a:pt x="918" y="250"/>
                    <a:pt x="964" y="88"/>
                  </a:cubicBezTo>
                  <a:cubicBezTo>
                    <a:pt x="625" y="109"/>
                    <a:pt x="1" y="0"/>
                    <a:pt x="193" y="2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57" name="Google Shape;35657;p16"/>
            <p:cNvSpPr/>
            <p:nvPr/>
          </p:nvSpPr>
          <p:spPr>
            <a:xfrm>
              <a:off x="2658507" y="1328689"/>
              <a:ext cx="17703" cy="10990"/>
            </a:xfrm>
            <a:custGeom>
              <a:avLst/>
              <a:gdLst/>
              <a:ahLst/>
              <a:cxnLst/>
              <a:rect l="l" t="t" r="r" b="b"/>
              <a:pathLst>
                <a:path w="496" h="365" extrusionOk="0">
                  <a:moveTo>
                    <a:pt x="443" y="365"/>
                  </a:moveTo>
                  <a:cubicBezTo>
                    <a:pt x="496" y="157"/>
                    <a:pt x="395" y="24"/>
                    <a:pt x="57" y="0"/>
                  </a:cubicBezTo>
                  <a:cubicBezTo>
                    <a:pt x="1" y="208"/>
                    <a:pt x="103" y="344"/>
                    <a:pt x="443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58" name="Google Shape;35658;p16"/>
            <p:cNvSpPr/>
            <p:nvPr/>
          </p:nvSpPr>
          <p:spPr>
            <a:xfrm>
              <a:off x="7000170" y="1333477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4"/>
                  </a:moveTo>
                  <a:cubicBezTo>
                    <a:pt x="155" y="140"/>
                    <a:pt x="392" y="70"/>
                    <a:pt x="293" y="23"/>
                  </a:cubicBezTo>
                  <a:cubicBezTo>
                    <a:pt x="238" y="1"/>
                    <a:pt x="1" y="69"/>
                    <a:pt x="99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59" name="Google Shape;35659;p16"/>
            <p:cNvSpPr/>
            <p:nvPr/>
          </p:nvSpPr>
          <p:spPr>
            <a:xfrm>
              <a:off x="2285206" y="1333416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5"/>
                  </a:moveTo>
                  <a:cubicBezTo>
                    <a:pt x="242" y="0"/>
                    <a:pt x="0" y="69"/>
                    <a:pt x="101" y="116"/>
                  </a:cubicBezTo>
                  <a:cubicBezTo>
                    <a:pt x="155" y="142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60" name="Google Shape;35660;p16"/>
            <p:cNvSpPr/>
            <p:nvPr/>
          </p:nvSpPr>
          <p:spPr>
            <a:xfrm>
              <a:off x="7367689" y="1323300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10" y="273"/>
                  </a:moveTo>
                  <a:cubicBezTo>
                    <a:pt x="421" y="157"/>
                    <a:pt x="656" y="146"/>
                    <a:pt x="602" y="1"/>
                  </a:cubicBezTo>
                  <a:lnTo>
                    <a:pt x="217" y="1"/>
                  </a:lnTo>
                  <a:cubicBezTo>
                    <a:pt x="0" y="130"/>
                    <a:pt x="7" y="220"/>
                    <a:pt x="410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61" name="Google Shape;35661;p16"/>
            <p:cNvSpPr/>
            <p:nvPr/>
          </p:nvSpPr>
          <p:spPr>
            <a:xfrm>
              <a:off x="1953664" y="1314026"/>
              <a:ext cx="46400" cy="9274"/>
            </a:xfrm>
            <a:custGeom>
              <a:avLst/>
              <a:gdLst/>
              <a:ahLst/>
              <a:cxnLst/>
              <a:rect l="l" t="t" r="r" b="b"/>
              <a:pathLst>
                <a:path w="1300" h="308" extrusionOk="0">
                  <a:moveTo>
                    <a:pt x="712" y="307"/>
                  </a:moveTo>
                  <a:cubicBezTo>
                    <a:pt x="1299" y="1"/>
                    <a:pt x="0" y="31"/>
                    <a:pt x="712" y="3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62" name="Google Shape;35662;p16"/>
            <p:cNvSpPr/>
            <p:nvPr/>
          </p:nvSpPr>
          <p:spPr>
            <a:xfrm>
              <a:off x="8894157" y="1305897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48" y="305"/>
                  </a:moveTo>
                  <a:cubicBezTo>
                    <a:pt x="1114" y="0"/>
                    <a:pt x="0" y="525"/>
                    <a:pt x="648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63" name="Google Shape;35663;p16"/>
            <p:cNvSpPr/>
            <p:nvPr/>
          </p:nvSpPr>
          <p:spPr>
            <a:xfrm>
              <a:off x="8018815" y="1314297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7"/>
                  </a:moveTo>
                  <a:cubicBezTo>
                    <a:pt x="157" y="142"/>
                    <a:pt x="394" y="73"/>
                    <a:pt x="294" y="26"/>
                  </a:cubicBezTo>
                  <a:cubicBezTo>
                    <a:pt x="242" y="1"/>
                    <a:pt x="1" y="70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64" name="Google Shape;35664;p16"/>
            <p:cNvSpPr/>
            <p:nvPr/>
          </p:nvSpPr>
          <p:spPr>
            <a:xfrm>
              <a:off x="5014490" y="1312340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0" y="182"/>
                  </a:moveTo>
                  <a:lnTo>
                    <a:pt x="388" y="182"/>
                  </a:lnTo>
                  <a:lnTo>
                    <a:pt x="38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65" name="Google Shape;35665;p16"/>
            <p:cNvSpPr/>
            <p:nvPr/>
          </p:nvSpPr>
          <p:spPr>
            <a:xfrm>
              <a:off x="2873907" y="1311738"/>
              <a:ext cx="13813" cy="6775"/>
            </a:xfrm>
            <a:custGeom>
              <a:avLst/>
              <a:gdLst/>
              <a:ahLst/>
              <a:cxnLst/>
              <a:rect l="l" t="t" r="r" b="b"/>
              <a:pathLst>
                <a:path w="387" h="225" extrusionOk="0">
                  <a:moveTo>
                    <a:pt x="0" y="111"/>
                  </a:moveTo>
                  <a:cubicBezTo>
                    <a:pt x="2" y="202"/>
                    <a:pt x="338" y="224"/>
                    <a:pt x="387" y="111"/>
                  </a:cubicBezTo>
                  <a:cubicBezTo>
                    <a:pt x="344" y="1"/>
                    <a:pt x="171" y="54"/>
                    <a:pt x="0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66" name="Google Shape;35666;p16"/>
            <p:cNvSpPr/>
            <p:nvPr/>
          </p:nvSpPr>
          <p:spPr>
            <a:xfrm>
              <a:off x="6763890" y="1301923"/>
              <a:ext cx="26448" cy="15326"/>
            </a:xfrm>
            <a:custGeom>
              <a:avLst/>
              <a:gdLst/>
              <a:ahLst/>
              <a:cxnLst/>
              <a:rect l="l" t="t" r="r" b="b"/>
              <a:pathLst>
                <a:path w="741" h="509" extrusionOk="0">
                  <a:moveTo>
                    <a:pt x="740" y="437"/>
                  </a:moveTo>
                  <a:lnTo>
                    <a:pt x="740" y="74"/>
                  </a:lnTo>
                  <a:cubicBezTo>
                    <a:pt x="0" y="1"/>
                    <a:pt x="0" y="508"/>
                    <a:pt x="740" y="43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67" name="Google Shape;35667;p16"/>
            <p:cNvSpPr/>
            <p:nvPr/>
          </p:nvSpPr>
          <p:spPr>
            <a:xfrm>
              <a:off x="2729284" y="1309149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5"/>
                  </a:moveTo>
                  <a:cubicBezTo>
                    <a:pt x="195" y="54"/>
                    <a:pt x="37" y="1"/>
                    <a:pt x="1" y="105"/>
                  </a:cubicBezTo>
                  <a:cubicBezTo>
                    <a:pt x="1" y="157"/>
                    <a:pt x="157" y="208"/>
                    <a:pt x="195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68" name="Google Shape;35668;p16"/>
            <p:cNvSpPr/>
            <p:nvPr/>
          </p:nvSpPr>
          <p:spPr>
            <a:xfrm>
              <a:off x="4126619" y="1306439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2" y="105"/>
                  </a:moveTo>
                  <a:cubicBezTo>
                    <a:pt x="193" y="54"/>
                    <a:pt x="37" y="1"/>
                    <a:pt x="2" y="105"/>
                  </a:cubicBezTo>
                  <a:cubicBezTo>
                    <a:pt x="0" y="156"/>
                    <a:pt x="154" y="208"/>
                    <a:pt x="19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69" name="Google Shape;35669;p16"/>
            <p:cNvSpPr/>
            <p:nvPr/>
          </p:nvSpPr>
          <p:spPr>
            <a:xfrm>
              <a:off x="2660506" y="1301381"/>
              <a:ext cx="22629" cy="11743"/>
            </a:xfrm>
            <a:custGeom>
              <a:avLst/>
              <a:gdLst/>
              <a:ahLst/>
              <a:cxnLst/>
              <a:rect l="l" t="t" r="r" b="b"/>
              <a:pathLst>
                <a:path w="634" h="390" extrusionOk="0">
                  <a:moveTo>
                    <a:pt x="194" y="0"/>
                  </a:moveTo>
                  <a:cubicBezTo>
                    <a:pt x="203" y="127"/>
                    <a:pt x="104" y="200"/>
                    <a:pt x="1" y="273"/>
                  </a:cubicBezTo>
                  <a:cubicBezTo>
                    <a:pt x="246" y="277"/>
                    <a:pt x="267" y="389"/>
                    <a:pt x="577" y="363"/>
                  </a:cubicBezTo>
                  <a:cubicBezTo>
                    <a:pt x="634" y="156"/>
                    <a:pt x="531" y="22"/>
                    <a:pt x="1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70" name="Google Shape;35670;p16"/>
            <p:cNvSpPr/>
            <p:nvPr/>
          </p:nvSpPr>
          <p:spPr>
            <a:xfrm>
              <a:off x="2546791" y="130607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2" y="26"/>
                  </a:moveTo>
                  <a:cubicBezTo>
                    <a:pt x="241" y="1"/>
                    <a:pt x="1" y="70"/>
                    <a:pt x="100" y="117"/>
                  </a:cubicBezTo>
                  <a:cubicBezTo>
                    <a:pt x="153" y="142"/>
                    <a:pt x="393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71" name="Google Shape;35671;p16"/>
            <p:cNvSpPr/>
            <p:nvPr/>
          </p:nvSpPr>
          <p:spPr>
            <a:xfrm>
              <a:off x="1869003" y="1298671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1" y="182"/>
                  </a:moveTo>
                  <a:cubicBezTo>
                    <a:pt x="194" y="180"/>
                    <a:pt x="228" y="255"/>
                    <a:pt x="384" y="272"/>
                  </a:cubicBezTo>
                  <a:cubicBezTo>
                    <a:pt x="383" y="180"/>
                    <a:pt x="541" y="163"/>
                    <a:pt x="579" y="90"/>
                  </a:cubicBezTo>
                  <a:cubicBezTo>
                    <a:pt x="383" y="90"/>
                    <a:pt x="346" y="17"/>
                    <a:pt x="192" y="0"/>
                  </a:cubicBezTo>
                  <a:cubicBezTo>
                    <a:pt x="194" y="90"/>
                    <a:pt x="36" y="107"/>
                    <a:pt x="1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72" name="Google Shape;35672;p16"/>
            <p:cNvSpPr/>
            <p:nvPr/>
          </p:nvSpPr>
          <p:spPr>
            <a:xfrm>
              <a:off x="4449238" y="1295961"/>
              <a:ext cx="23486" cy="8190"/>
            </a:xfrm>
            <a:custGeom>
              <a:avLst/>
              <a:gdLst/>
              <a:ahLst/>
              <a:cxnLst/>
              <a:rect l="l" t="t" r="r" b="b"/>
              <a:pathLst>
                <a:path w="658" h="272" extrusionOk="0">
                  <a:moveTo>
                    <a:pt x="412" y="272"/>
                  </a:moveTo>
                  <a:cubicBezTo>
                    <a:pt x="422" y="155"/>
                    <a:pt x="657" y="146"/>
                    <a:pt x="604" y="0"/>
                  </a:cubicBezTo>
                  <a:lnTo>
                    <a:pt x="216" y="0"/>
                  </a:lnTo>
                  <a:cubicBezTo>
                    <a:pt x="1" y="131"/>
                    <a:pt x="10" y="219"/>
                    <a:pt x="412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73" name="Google Shape;35673;p16"/>
            <p:cNvSpPr/>
            <p:nvPr/>
          </p:nvSpPr>
          <p:spPr>
            <a:xfrm>
              <a:off x="2708690" y="1298310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2"/>
                  </a:moveTo>
                  <a:cubicBezTo>
                    <a:pt x="193" y="53"/>
                    <a:pt x="36" y="0"/>
                    <a:pt x="1" y="102"/>
                  </a:cubicBezTo>
                  <a:cubicBezTo>
                    <a:pt x="1" y="153"/>
                    <a:pt x="156" y="205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74" name="Google Shape;35674;p16"/>
            <p:cNvSpPr/>
            <p:nvPr/>
          </p:nvSpPr>
          <p:spPr>
            <a:xfrm>
              <a:off x="2550325" y="1298310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2"/>
                  </a:moveTo>
                  <a:cubicBezTo>
                    <a:pt x="193" y="53"/>
                    <a:pt x="36" y="0"/>
                    <a:pt x="1" y="102"/>
                  </a:cubicBezTo>
                  <a:cubicBezTo>
                    <a:pt x="1" y="153"/>
                    <a:pt x="156" y="205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75" name="Google Shape;35675;p16"/>
            <p:cNvSpPr/>
            <p:nvPr/>
          </p:nvSpPr>
          <p:spPr>
            <a:xfrm>
              <a:off x="8662517" y="1295961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385" y="0"/>
                  </a:moveTo>
                  <a:lnTo>
                    <a:pt x="0" y="0"/>
                  </a:lnTo>
                  <a:lnTo>
                    <a:pt x="0" y="180"/>
                  </a:lnTo>
                  <a:lnTo>
                    <a:pt x="385" y="18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76" name="Google Shape;35676;p16"/>
            <p:cNvSpPr/>
            <p:nvPr/>
          </p:nvSpPr>
          <p:spPr>
            <a:xfrm>
              <a:off x="2832576" y="1280124"/>
              <a:ext cx="26591" cy="15266"/>
            </a:xfrm>
            <a:custGeom>
              <a:avLst/>
              <a:gdLst/>
              <a:ahLst/>
              <a:cxnLst/>
              <a:rect l="l" t="t" r="r" b="b"/>
              <a:pathLst>
                <a:path w="745" h="507" extrusionOk="0">
                  <a:moveTo>
                    <a:pt x="1" y="71"/>
                  </a:moveTo>
                  <a:lnTo>
                    <a:pt x="1" y="432"/>
                  </a:lnTo>
                  <a:cubicBezTo>
                    <a:pt x="745" y="507"/>
                    <a:pt x="745" y="0"/>
                    <a:pt x="1" y="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77" name="Google Shape;35677;p16"/>
            <p:cNvSpPr/>
            <p:nvPr/>
          </p:nvSpPr>
          <p:spPr>
            <a:xfrm>
              <a:off x="2912847" y="1271844"/>
              <a:ext cx="37156" cy="15928"/>
            </a:xfrm>
            <a:custGeom>
              <a:avLst/>
              <a:gdLst/>
              <a:ahLst/>
              <a:cxnLst/>
              <a:rect l="l" t="t" r="r" b="b"/>
              <a:pathLst>
                <a:path w="1041" h="529" extrusionOk="0">
                  <a:moveTo>
                    <a:pt x="836" y="528"/>
                  </a:moveTo>
                  <a:cubicBezTo>
                    <a:pt x="1041" y="1"/>
                    <a:pt x="1" y="489"/>
                    <a:pt x="836" y="5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78" name="Google Shape;35678;p16"/>
            <p:cNvSpPr/>
            <p:nvPr/>
          </p:nvSpPr>
          <p:spPr>
            <a:xfrm>
              <a:off x="7871051" y="1269496"/>
              <a:ext cx="34372" cy="16259"/>
            </a:xfrm>
            <a:custGeom>
              <a:avLst/>
              <a:gdLst/>
              <a:ahLst/>
              <a:cxnLst/>
              <a:rect l="l" t="t" r="r" b="b"/>
              <a:pathLst>
                <a:path w="963" h="540" extrusionOk="0">
                  <a:moveTo>
                    <a:pt x="0" y="424"/>
                  </a:moveTo>
                  <a:cubicBezTo>
                    <a:pt x="251" y="540"/>
                    <a:pt x="709" y="540"/>
                    <a:pt x="962" y="424"/>
                  </a:cubicBezTo>
                  <a:cubicBezTo>
                    <a:pt x="960" y="1"/>
                    <a:pt x="3" y="1"/>
                    <a:pt x="0" y="4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79" name="Google Shape;35679;p16"/>
            <p:cNvSpPr/>
            <p:nvPr/>
          </p:nvSpPr>
          <p:spPr>
            <a:xfrm>
              <a:off x="7733351" y="1282232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1"/>
                    <a:pt x="5" y="2"/>
                    <a:pt x="1" y="91"/>
                  </a:cubicBezTo>
                  <a:cubicBezTo>
                    <a:pt x="148" y="72"/>
                    <a:pt x="381" y="91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80" name="Google Shape;35680;p16"/>
            <p:cNvSpPr/>
            <p:nvPr/>
          </p:nvSpPr>
          <p:spPr>
            <a:xfrm>
              <a:off x="8455183" y="1276782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4" y="182"/>
                  </a:moveTo>
                  <a:lnTo>
                    <a:pt x="604" y="0"/>
                  </a:lnTo>
                  <a:lnTo>
                    <a:pt x="25" y="0"/>
                  </a:lnTo>
                  <a:cubicBezTo>
                    <a:pt x="0" y="163"/>
                    <a:pt x="215" y="213"/>
                    <a:pt x="604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81" name="Google Shape;35681;p16"/>
            <p:cNvSpPr/>
            <p:nvPr/>
          </p:nvSpPr>
          <p:spPr>
            <a:xfrm>
              <a:off x="8538666" y="1270098"/>
              <a:ext cx="13813" cy="7437"/>
            </a:xfrm>
            <a:custGeom>
              <a:avLst/>
              <a:gdLst/>
              <a:ahLst/>
              <a:cxnLst/>
              <a:rect l="l" t="t" r="r" b="b"/>
              <a:pathLst>
                <a:path w="387" h="247" extrusionOk="0">
                  <a:moveTo>
                    <a:pt x="387" y="132"/>
                  </a:moveTo>
                  <a:cubicBezTo>
                    <a:pt x="170" y="143"/>
                    <a:pt x="88" y="0"/>
                    <a:pt x="2" y="132"/>
                  </a:cubicBezTo>
                  <a:cubicBezTo>
                    <a:pt x="1" y="223"/>
                    <a:pt x="337" y="247"/>
                    <a:pt x="387" y="1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82" name="Google Shape;35682;p16"/>
            <p:cNvSpPr/>
            <p:nvPr/>
          </p:nvSpPr>
          <p:spPr>
            <a:xfrm>
              <a:off x="3723873" y="1270610"/>
              <a:ext cx="13884" cy="4215"/>
            </a:xfrm>
            <a:custGeom>
              <a:avLst/>
              <a:gdLst/>
              <a:ahLst/>
              <a:cxnLst/>
              <a:rect l="l" t="t" r="r" b="b"/>
              <a:pathLst>
                <a:path w="389" h="140" extrusionOk="0">
                  <a:moveTo>
                    <a:pt x="289" y="24"/>
                  </a:moveTo>
                  <a:cubicBezTo>
                    <a:pt x="238" y="0"/>
                    <a:pt x="1" y="68"/>
                    <a:pt x="99" y="115"/>
                  </a:cubicBezTo>
                  <a:cubicBezTo>
                    <a:pt x="151" y="140"/>
                    <a:pt x="389" y="69"/>
                    <a:pt x="289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83" name="Google Shape;35683;p16"/>
            <p:cNvSpPr/>
            <p:nvPr/>
          </p:nvSpPr>
          <p:spPr>
            <a:xfrm>
              <a:off x="7857202" y="1263083"/>
              <a:ext cx="13884" cy="5510"/>
            </a:xfrm>
            <a:custGeom>
              <a:avLst/>
              <a:gdLst/>
              <a:ahLst/>
              <a:cxnLst/>
              <a:rect l="l" t="t" r="r" b="b"/>
              <a:pathLst>
                <a:path w="389" h="183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84" name="Google Shape;35684;p16"/>
            <p:cNvSpPr/>
            <p:nvPr/>
          </p:nvSpPr>
          <p:spPr>
            <a:xfrm>
              <a:off x="8007786" y="1260343"/>
              <a:ext cx="21558" cy="6444"/>
            </a:xfrm>
            <a:custGeom>
              <a:avLst/>
              <a:gdLst/>
              <a:ahLst/>
              <a:cxnLst/>
              <a:rect l="l" t="t" r="r" b="b"/>
              <a:pathLst>
                <a:path w="604" h="214" extrusionOk="0">
                  <a:moveTo>
                    <a:pt x="603" y="182"/>
                  </a:moveTo>
                  <a:lnTo>
                    <a:pt x="603" y="1"/>
                  </a:lnTo>
                  <a:lnTo>
                    <a:pt x="24" y="1"/>
                  </a:lnTo>
                  <a:cubicBezTo>
                    <a:pt x="0" y="165"/>
                    <a:pt x="217" y="213"/>
                    <a:pt x="603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85" name="Google Shape;35685;p16"/>
            <p:cNvSpPr/>
            <p:nvPr/>
          </p:nvSpPr>
          <p:spPr>
            <a:xfrm>
              <a:off x="7705797" y="1254923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8" y="90"/>
                  </a:moveTo>
                  <a:cubicBezTo>
                    <a:pt x="384" y="90"/>
                    <a:pt x="350" y="19"/>
                    <a:pt x="193" y="0"/>
                  </a:cubicBezTo>
                  <a:cubicBezTo>
                    <a:pt x="195" y="92"/>
                    <a:pt x="37" y="107"/>
                    <a:pt x="0" y="182"/>
                  </a:cubicBezTo>
                  <a:cubicBezTo>
                    <a:pt x="195" y="182"/>
                    <a:pt x="229" y="255"/>
                    <a:pt x="388" y="273"/>
                  </a:cubicBezTo>
                  <a:cubicBezTo>
                    <a:pt x="383" y="182"/>
                    <a:pt x="542" y="164"/>
                    <a:pt x="578" y="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86" name="Google Shape;35686;p16"/>
            <p:cNvSpPr/>
            <p:nvPr/>
          </p:nvSpPr>
          <p:spPr>
            <a:xfrm>
              <a:off x="7571525" y="1259650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0" y="25"/>
                  </a:moveTo>
                  <a:cubicBezTo>
                    <a:pt x="238" y="0"/>
                    <a:pt x="0" y="68"/>
                    <a:pt x="99" y="116"/>
                  </a:cubicBezTo>
                  <a:cubicBezTo>
                    <a:pt x="152" y="140"/>
                    <a:pt x="392" y="72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87" name="Google Shape;35687;p16"/>
            <p:cNvSpPr/>
            <p:nvPr/>
          </p:nvSpPr>
          <p:spPr>
            <a:xfrm>
              <a:off x="6703856" y="1248239"/>
              <a:ext cx="31481" cy="13851"/>
            </a:xfrm>
            <a:custGeom>
              <a:avLst/>
              <a:gdLst/>
              <a:ahLst/>
              <a:cxnLst/>
              <a:rect l="l" t="t" r="r" b="b"/>
              <a:pathLst>
                <a:path w="882" h="460" extrusionOk="0">
                  <a:moveTo>
                    <a:pt x="690" y="404"/>
                  </a:moveTo>
                  <a:cubicBezTo>
                    <a:pt x="703" y="404"/>
                    <a:pt x="678" y="320"/>
                    <a:pt x="690" y="312"/>
                  </a:cubicBezTo>
                  <a:cubicBezTo>
                    <a:pt x="710" y="301"/>
                    <a:pt x="872" y="124"/>
                    <a:pt x="882" y="131"/>
                  </a:cubicBezTo>
                  <a:cubicBezTo>
                    <a:pt x="672" y="0"/>
                    <a:pt x="1" y="460"/>
                    <a:pt x="690" y="4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88" name="Google Shape;35688;p16"/>
            <p:cNvSpPr/>
            <p:nvPr/>
          </p:nvSpPr>
          <p:spPr>
            <a:xfrm>
              <a:off x="7516773" y="1246342"/>
              <a:ext cx="23878" cy="5841"/>
            </a:xfrm>
            <a:custGeom>
              <a:avLst/>
              <a:gdLst/>
              <a:ahLst/>
              <a:cxnLst/>
              <a:rect l="l" t="t" r="r" b="b"/>
              <a:pathLst>
                <a:path w="669" h="194" extrusionOk="0">
                  <a:moveTo>
                    <a:pt x="477" y="194"/>
                  </a:moveTo>
                  <a:cubicBezTo>
                    <a:pt x="476" y="103"/>
                    <a:pt x="633" y="86"/>
                    <a:pt x="669" y="13"/>
                  </a:cubicBezTo>
                  <a:cubicBezTo>
                    <a:pt x="366" y="20"/>
                    <a:pt x="0" y="1"/>
                    <a:pt x="92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89" name="Google Shape;35689;p16"/>
            <p:cNvSpPr/>
            <p:nvPr/>
          </p:nvSpPr>
          <p:spPr>
            <a:xfrm>
              <a:off x="2639840" y="1246342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2" y="104"/>
                  </a:moveTo>
                  <a:cubicBezTo>
                    <a:pt x="196" y="53"/>
                    <a:pt x="38" y="1"/>
                    <a:pt x="0" y="104"/>
                  </a:cubicBezTo>
                  <a:cubicBezTo>
                    <a:pt x="0" y="154"/>
                    <a:pt x="160" y="206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0" name="Google Shape;35690;p16"/>
            <p:cNvSpPr/>
            <p:nvPr/>
          </p:nvSpPr>
          <p:spPr>
            <a:xfrm>
              <a:off x="8724478" y="1224092"/>
              <a:ext cx="56251" cy="27942"/>
            </a:xfrm>
            <a:custGeom>
              <a:avLst/>
              <a:gdLst/>
              <a:ahLst/>
              <a:cxnLst/>
              <a:rect l="l" t="t" r="r" b="b"/>
              <a:pathLst>
                <a:path w="1576" h="928" extrusionOk="0">
                  <a:moveTo>
                    <a:pt x="1350" y="26"/>
                  </a:moveTo>
                  <a:cubicBezTo>
                    <a:pt x="337" y="1"/>
                    <a:pt x="143" y="365"/>
                    <a:pt x="0" y="752"/>
                  </a:cubicBezTo>
                  <a:cubicBezTo>
                    <a:pt x="819" y="928"/>
                    <a:pt x="1576" y="607"/>
                    <a:pt x="1350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1" name="Google Shape;35691;p16"/>
            <p:cNvSpPr/>
            <p:nvPr/>
          </p:nvSpPr>
          <p:spPr>
            <a:xfrm>
              <a:off x="7864126" y="1246704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6" y="1"/>
                  </a:moveTo>
                  <a:cubicBezTo>
                    <a:pt x="236" y="21"/>
                    <a:pt x="6" y="4"/>
                    <a:pt x="1" y="92"/>
                  </a:cubicBezTo>
                  <a:cubicBezTo>
                    <a:pt x="150" y="71"/>
                    <a:pt x="379" y="88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2" name="Google Shape;35692;p16"/>
            <p:cNvSpPr/>
            <p:nvPr/>
          </p:nvSpPr>
          <p:spPr>
            <a:xfrm>
              <a:off x="2749985" y="1224845"/>
              <a:ext cx="51183" cy="19150"/>
            </a:xfrm>
            <a:custGeom>
              <a:avLst/>
              <a:gdLst/>
              <a:ahLst/>
              <a:cxnLst/>
              <a:rect l="l" t="t" r="r" b="b"/>
              <a:pathLst>
                <a:path w="1434" h="636" extrusionOk="0">
                  <a:moveTo>
                    <a:pt x="965" y="635"/>
                  </a:moveTo>
                  <a:cubicBezTo>
                    <a:pt x="1433" y="404"/>
                    <a:pt x="885" y="139"/>
                    <a:pt x="578" y="1"/>
                  </a:cubicBezTo>
                  <a:cubicBezTo>
                    <a:pt x="546" y="107"/>
                    <a:pt x="274" y="100"/>
                    <a:pt x="0" y="91"/>
                  </a:cubicBezTo>
                  <a:cubicBezTo>
                    <a:pt x="106" y="374"/>
                    <a:pt x="461" y="541"/>
                    <a:pt x="965" y="6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3" name="Google Shape;35693;p16"/>
            <p:cNvSpPr/>
            <p:nvPr/>
          </p:nvSpPr>
          <p:spPr>
            <a:xfrm>
              <a:off x="1998886" y="1235744"/>
              <a:ext cx="23450" cy="8250"/>
            </a:xfrm>
            <a:custGeom>
              <a:avLst/>
              <a:gdLst/>
              <a:ahLst/>
              <a:cxnLst/>
              <a:rect l="l" t="t" r="r" b="b"/>
              <a:pathLst>
                <a:path w="657" h="274" extrusionOk="0">
                  <a:moveTo>
                    <a:pt x="411" y="273"/>
                  </a:moveTo>
                  <a:cubicBezTo>
                    <a:pt x="420" y="157"/>
                    <a:pt x="656" y="148"/>
                    <a:pt x="603" y="0"/>
                  </a:cubicBezTo>
                  <a:lnTo>
                    <a:pt x="218" y="0"/>
                  </a:lnTo>
                  <a:cubicBezTo>
                    <a:pt x="1" y="131"/>
                    <a:pt x="9" y="222"/>
                    <a:pt x="41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4" name="Google Shape;35694;p16"/>
            <p:cNvSpPr/>
            <p:nvPr/>
          </p:nvSpPr>
          <p:spPr>
            <a:xfrm>
              <a:off x="5533984" y="1229572"/>
              <a:ext cx="14206" cy="4246"/>
            </a:xfrm>
            <a:custGeom>
              <a:avLst/>
              <a:gdLst/>
              <a:ahLst/>
              <a:cxnLst/>
              <a:rect l="l" t="t" r="r" b="b"/>
              <a:pathLst>
                <a:path w="398" h="141" extrusionOk="0">
                  <a:moveTo>
                    <a:pt x="103" y="117"/>
                  </a:moveTo>
                  <a:cubicBezTo>
                    <a:pt x="156" y="140"/>
                    <a:pt x="398" y="72"/>
                    <a:pt x="295" y="24"/>
                  </a:cubicBezTo>
                  <a:cubicBezTo>
                    <a:pt x="242" y="0"/>
                    <a:pt x="1" y="68"/>
                    <a:pt x="103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5" name="Google Shape;35695;p16"/>
            <p:cNvSpPr/>
            <p:nvPr/>
          </p:nvSpPr>
          <p:spPr>
            <a:xfrm>
              <a:off x="1603849" y="1229572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5" y="140"/>
                    <a:pt x="391" y="72"/>
                    <a:pt x="293" y="24"/>
                  </a:cubicBezTo>
                  <a:cubicBezTo>
                    <a:pt x="240" y="0"/>
                    <a:pt x="1" y="68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6" name="Google Shape;35696;p16"/>
            <p:cNvSpPr/>
            <p:nvPr/>
          </p:nvSpPr>
          <p:spPr>
            <a:xfrm>
              <a:off x="7770971" y="122135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0" y="1"/>
                    <a:pt x="0" y="68"/>
                    <a:pt x="102" y="117"/>
                  </a:cubicBezTo>
                  <a:cubicBezTo>
                    <a:pt x="156" y="142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7" name="Google Shape;35697;p16"/>
            <p:cNvSpPr/>
            <p:nvPr/>
          </p:nvSpPr>
          <p:spPr>
            <a:xfrm>
              <a:off x="4234266" y="1212892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50" y="306"/>
                  </a:moveTo>
                  <a:cubicBezTo>
                    <a:pt x="1113" y="1"/>
                    <a:pt x="1" y="526"/>
                    <a:pt x="650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8" name="Google Shape;35698;p16"/>
            <p:cNvSpPr/>
            <p:nvPr/>
          </p:nvSpPr>
          <p:spPr>
            <a:xfrm>
              <a:off x="943728" y="1209911"/>
              <a:ext cx="31802" cy="16109"/>
            </a:xfrm>
            <a:custGeom>
              <a:avLst/>
              <a:gdLst/>
              <a:ahLst/>
              <a:cxnLst/>
              <a:rect l="l" t="t" r="r" b="b"/>
              <a:pathLst>
                <a:path w="891" h="535" extrusionOk="0">
                  <a:moveTo>
                    <a:pt x="853" y="497"/>
                  </a:moveTo>
                  <a:cubicBezTo>
                    <a:pt x="891" y="236"/>
                    <a:pt x="878" y="1"/>
                    <a:pt x="273" y="43"/>
                  </a:cubicBezTo>
                  <a:cubicBezTo>
                    <a:pt x="216" y="165"/>
                    <a:pt x="1" y="216"/>
                    <a:pt x="81" y="407"/>
                  </a:cubicBezTo>
                  <a:cubicBezTo>
                    <a:pt x="340" y="434"/>
                    <a:pt x="451" y="535"/>
                    <a:pt x="853" y="4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9" name="Google Shape;35699;p16"/>
            <p:cNvSpPr/>
            <p:nvPr/>
          </p:nvSpPr>
          <p:spPr>
            <a:xfrm>
              <a:off x="870952" y="1208436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1" y="182"/>
                  </a:moveTo>
                  <a:lnTo>
                    <a:pt x="386" y="182"/>
                  </a:lnTo>
                  <a:lnTo>
                    <a:pt x="386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0" name="Google Shape;35700;p16"/>
            <p:cNvSpPr/>
            <p:nvPr/>
          </p:nvSpPr>
          <p:spPr>
            <a:xfrm>
              <a:off x="8366560" y="1200216"/>
              <a:ext cx="22593" cy="11773"/>
            </a:xfrm>
            <a:custGeom>
              <a:avLst/>
              <a:gdLst/>
              <a:ahLst/>
              <a:cxnLst/>
              <a:rect l="l" t="t" r="r" b="b"/>
              <a:pathLst>
                <a:path w="633" h="391" extrusionOk="0">
                  <a:moveTo>
                    <a:pt x="193" y="0"/>
                  </a:moveTo>
                  <a:cubicBezTo>
                    <a:pt x="203" y="126"/>
                    <a:pt x="104" y="200"/>
                    <a:pt x="1" y="273"/>
                  </a:cubicBezTo>
                  <a:cubicBezTo>
                    <a:pt x="249" y="278"/>
                    <a:pt x="270" y="391"/>
                    <a:pt x="578" y="365"/>
                  </a:cubicBezTo>
                  <a:cubicBezTo>
                    <a:pt x="632" y="158"/>
                    <a:pt x="532" y="23"/>
                    <a:pt x="1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1" name="Google Shape;35701;p16"/>
            <p:cNvSpPr/>
            <p:nvPr/>
          </p:nvSpPr>
          <p:spPr>
            <a:xfrm>
              <a:off x="7185731" y="1200216"/>
              <a:ext cx="31374" cy="13459"/>
            </a:xfrm>
            <a:custGeom>
              <a:avLst/>
              <a:gdLst/>
              <a:ahLst/>
              <a:cxnLst/>
              <a:rect l="l" t="t" r="r" b="b"/>
              <a:pathLst>
                <a:path w="879" h="447" extrusionOk="0">
                  <a:moveTo>
                    <a:pt x="878" y="182"/>
                  </a:moveTo>
                  <a:cubicBezTo>
                    <a:pt x="624" y="180"/>
                    <a:pt x="706" y="24"/>
                    <a:pt x="493" y="0"/>
                  </a:cubicBezTo>
                  <a:cubicBezTo>
                    <a:pt x="477" y="145"/>
                    <a:pt x="1" y="72"/>
                    <a:pt x="107" y="273"/>
                  </a:cubicBezTo>
                  <a:cubicBezTo>
                    <a:pt x="594" y="284"/>
                    <a:pt x="712" y="447"/>
                    <a:pt x="878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2" name="Google Shape;35702;p16"/>
            <p:cNvSpPr/>
            <p:nvPr/>
          </p:nvSpPr>
          <p:spPr>
            <a:xfrm>
              <a:off x="3747965" y="1205365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2"/>
                  </a:moveTo>
                  <a:cubicBezTo>
                    <a:pt x="197" y="53"/>
                    <a:pt x="39" y="0"/>
                    <a:pt x="5" y="102"/>
                  </a:cubicBezTo>
                  <a:cubicBezTo>
                    <a:pt x="1" y="152"/>
                    <a:pt x="160" y="205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3" name="Google Shape;35703;p16"/>
            <p:cNvSpPr/>
            <p:nvPr/>
          </p:nvSpPr>
          <p:spPr>
            <a:xfrm>
              <a:off x="3331191" y="1193502"/>
              <a:ext cx="31445" cy="13941"/>
            </a:xfrm>
            <a:custGeom>
              <a:avLst/>
              <a:gdLst/>
              <a:ahLst/>
              <a:cxnLst/>
              <a:rect l="l" t="t" r="r" b="b"/>
              <a:pathLst>
                <a:path w="881" h="463" extrusionOk="0">
                  <a:moveTo>
                    <a:pt x="687" y="313"/>
                  </a:moveTo>
                  <a:cubicBezTo>
                    <a:pt x="705" y="304"/>
                    <a:pt x="872" y="125"/>
                    <a:pt x="880" y="131"/>
                  </a:cubicBezTo>
                  <a:cubicBezTo>
                    <a:pt x="671" y="0"/>
                    <a:pt x="0" y="462"/>
                    <a:pt x="687" y="405"/>
                  </a:cubicBezTo>
                  <a:cubicBezTo>
                    <a:pt x="697" y="403"/>
                    <a:pt x="676" y="320"/>
                    <a:pt x="687" y="3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4" name="Google Shape;35704;p16"/>
            <p:cNvSpPr/>
            <p:nvPr/>
          </p:nvSpPr>
          <p:spPr>
            <a:xfrm>
              <a:off x="4828642" y="1194736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1"/>
                  </a:moveTo>
                  <a:lnTo>
                    <a:pt x="0" y="1"/>
                  </a:lnTo>
                  <a:lnTo>
                    <a:pt x="0" y="181"/>
                  </a:lnTo>
                  <a:lnTo>
                    <a:pt x="385" y="18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5" name="Google Shape;35705;p16"/>
            <p:cNvSpPr/>
            <p:nvPr/>
          </p:nvSpPr>
          <p:spPr>
            <a:xfrm>
              <a:off x="3892552" y="1191635"/>
              <a:ext cx="6889" cy="6293"/>
            </a:xfrm>
            <a:custGeom>
              <a:avLst/>
              <a:gdLst/>
              <a:ahLst/>
              <a:cxnLst/>
              <a:rect l="l" t="t" r="r" b="b"/>
              <a:pathLst>
                <a:path w="193" h="209" extrusionOk="0">
                  <a:moveTo>
                    <a:pt x="192" y="104"/>
                  </a:moveTo>
                  <a:cubicBezTo>
                    <a:pt x="192" y="53"/>
                    <a:pt x="38" y="1"/>
                    <a:pt x="0" y="104"/>
                  </a:cubicBezTo>
                  <a:cubicBezTo>
                    <a:pt x="0" y="153"/>
                    <a:pt x="158" y="208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6" name="Google Shape;35706;p16"/>
            <p:cNvSpPr/>
            <p:nvPr/>
          </p:nvSpPr>
          <p:spPr>
            <a:xfrm>
              <a:off x="2385179" y="1194736"/>
              <a:ext cx="13813" cy="2710"/>
            </a:xfrm>
            <a:custGeom>
              <a:avLst/>
              <a:gdLst/>
              <a:ahLst/>
              <a:cxnLst/>
              <a:rect l="l" t="t" r="r" b="b"/>
              <a:pathLst>
                <a:path w="387" h="90" extrusionOk="0">
                  <a:moveTo>
                    <a:pt x="387" y="1"/>
                  </a:moveTo>
                  <a:cubicBezTo>
                    <a:pt x="237" y="22"/>
                    <a:pt x="6" y="2"/>
                    <a:pt x="0" y="90"/>
                  </a:cubicBezTo>
                  <a:cubicBezTo>
                    <a:pt x="149" y="70"/>
                    <a:pt x="379" y="90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7" name="Google Shape;35707;p16"/>
            <p:cNvSpPr/>
            <p:nvPr/>
          </p:nvSpPr>
          <p:spPr>
            <a:xfrm>
              <a:off x="5465171" y="1191304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3" y="25"/>
                  </a:moveTo>
                  <a:cubicBezTo>
                    <a:pt x="238" y="0"/>
                    <a:pt x="1" y="68"/>
                    <a:pt x="101" y="115"/>
                  </a:cubicBezTo>
                  <a:cubicBezTo>
                    <a:pt x="156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8" name="Google Shape;35708;p16"/>
            <p:cNvSpPr/>
            <p:nvPr/>
          </p:nvSpPr>
          <p:spPr>
            <a:xfrm>
              <a:off x="6687081" y="1189287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5" y="0"/>
                  </a:moveTo>
                  <a:cubicBezTo>
                    <a:pt x="236" y="21"/>
                    <a:pt x="6" y="3"/>
                    <a:pt x="1" y="92"/>
                  </a:cubicBezTo>
                  <a:cubicBezTo>
                    <a:pt x="151" y="70"/>
                    <a:pt x="379" y="88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9" name="Google Shape;35709;p16"/>
            <p:cNvSpPr/>
            <p:nvPr/>
          </p:nvSpPr>
          <p:spPr>
            <a:xfrm>
              <a:off x="2488400" y="1188865"/>
              <a:ext cx="20702" cy="3643"/>
            </a:xfrm>
            <a:custGeom>
              <a:avLst/>
              <a:gdLst/>
              <a:ahLst/>
              <a:cxnLst/>
              <a:rect l="l" t="t" r="r" b="b"/>
              <a:pathLst>
                <a:path w="580" h="121" extrusionOk="0">
                  <a:moveTo>
                    <a:pt x="579" y="14"/>
                  </a:moveTo>
                  <a:cubicBezTo>
                    <a:pt x="352" y="29"/>
                    <a:pt x="32" y="0"/>
                    <a:pt x="1" y="106"/>
                  </a:cubicBezTo>
                  <a:cubicBezTo>
                    <a:pt x="227" y="91"/>
                    <a:pt x="547" y="120"/>
                    <a:pt x="579" y="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0" name="Google Shape;35710;p16"/>
            <p:cNvSpPr/>
            <p:nvPr/>
          </p:nvSpPr>
          <p:spPr>
            <a:xfrm>
              <a:off x="2402311" y="118850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2" y="26"/>
                  </a:moveTo>
                  <a:cubicBezTo>
                    <a:pt x="238" y="0"/>
                    <a:pt x="1" y="71"/>
                    <a:pt x="100" y="118"/>
                  </a:cubicBezTo>
                  <a:cubicBezTo>
                    <a:pt x="152" y="143"/>
                    <a:pt x="391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1" name="Google Shape;35711;p16"/>
            <p:cNvSpPr/>
            <p:nvPr/>
          </p:nvSpPr>
          <p:spPr>
            <a:xfrm>
              <a:off x="1400762" y="118618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3"/>
                  </a:moveTo>
                  <a:cubicBezTo>
                    <a:pt x="197" y="53"/>
                    <a:pt x="40" y="0"/>
                    <a:pt x="5" y="103"/>
                  </a:cubicBezTo>
                  <a:cubicBezTo>
                    <a:pt x="1" y="154"/>
                    <a:pt x="160" y="205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2" name="Google Shape;35712;p16"/>
            <p:cNvSpPr/>
            <p:nvPr/>
          </p:nvSpPr>
          <p:spPr>
            <a:xfrm>
              <a:off x="5475664" y="1181067"/>
              <a:ext cx="14991" cy="9274"/>
            </a:xfrm>
            <a:custGeom>
              <a:avLst/>
              <a:gdLst/>
              <a:ahLst/>
              <a:cxnLst/>
              <a:rect l="l" t="t" r="r" b="b"/>
              <a:pathLst>
                <a:path w="420" h="308" extrusionOk="0">
                  <a:moveTo>
                    <a:pt x="387" y="273"/>
                  </a:moveTo>
                  <a:cubicBezTo>
                    <a:pt x="358" y="165"/>
                    <a:pt x="420" y="15"/>
                    <a:pt x="195" y="1"/>
                  </a:cubicBezTo>
                  <a:cubicBezTo>
                    <a:pt x="182" y="57"/>
                    <a:pt x="165" y="109"/>
                    <a:pt x="1" y="91"/>
                  </a:cubicBezTo>
                  <a:cubicBezTo>
                    <a:pt x="23" y="203"/>
                    <a:pt x="61" y="307"/>
                    <a:pt x="387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3" name="Google Shape;35713;p16"/>
            <p:cNvSpPr/>
            <p:nvPr/>
          </p:nvSpPr>
          <p:spPr>
            <a:xfrm>
              <a:off x="5273612" y="1177364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48" y="306"/>
                  </a:moveTo>
                  <a:cubicBezTo>
                    <a:pt x="1114" y="1"/>
                    <a:pt x="0" y="526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4" name="Google Shape;35714;p16"/>
            <p:cNvSpPr/>
            <p:nvPr/>
          </p:nvSpPr>
          <p:spPr>
            <a:xfrm>
              <a:off x="7743274" y="1172848"/>
              <a:ext cx="28233" cy="13760"/>
            </a:xfrm>
            <a:custGeom>
              <a:avLst/>
              <a:gdLst/>
              <a:ahLst/>
              <a:cxnLst/>
              <a:rect l="l" t="t" r="r" b="b"/>
              <a:pathLst>
                <a:path w="791" h="457" extrusionOk="0">
                  <a:moveTo>
                    <a:pt x="494" y="456"/>
                  </a:moveTo>
                  <a:cubicBezTo>
                    <a:pt x="755" y="340"/>
                    <a:pt x="791" y="11"/>
                    <a:pt x="301" y="1"/>
                  </a:cubicBezTo>
                  <a:cubicBezTo>
                    <a:pt x="39" y="117"/>
                    <a:pt x="1" y="447"/>
                    <a:pt x="494" y="4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5" name="Google Shape;35715;p16"/>
            <p:cNvSpPr/>
            <p:nvPr/>
          </p:nvSpPr>
          <p:spPr>
            <a:xfrm>
              <a:off x="6817891" y="1181097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0" y="91"/>
                  </a:moveTo>
                  <a:cubicBezTo>
                    <a:pt x="150" y="71"/>
                    <a:pt x="382" y="88"/>
                    <a:pt x="385" y="1"/>
                  </a:cubicBezTo>
                  <a:cubicBezTo>
                    <a:pt x="236" y="21"/>
                    <a:pt x="8" y="1"/>
                    <a:pt x="0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6" name="Google Shape;35716;p16"/>
            <p:cNvSpPr/>
            <p:nvPr/>
          </p:nvSpPr>
          <p:spPr>
            <a:xfrm>
              <a:off x="5802922" y="1177966"/>
              <a:ext cx="23843" cy="5871"/>
            </a:xfrm>
            <a:custGeom>
              <a:avLst/>
              <a:gdLst/>
              <a:ahLst/>
              <a:cxnLst/>
              <a:rect l="l" t="t" r="r" b="b"/>
              <a:pathLst>
                <a:path w="668" h="195" extrusionOk="0">
                  <a:moveTo>
                    <a:pt x="88" y="195"/>
                  </a:moveTo>
                  <a:lnTo>
                    <a:pt x="473" y="195"/>
                  </a:lnTo>
                  <a:cubicBezTo>
                    <a:pt x="473" y="104"/>
                    <a:pt x="631" y="87"/>
                    <a:pt x="667" y="14"/>
                  </a:cubicBezTo>
                  <a:cubicBezTo>
                    <a:pt x="363" y="21"/>
                    <a:pt x="0" y="1"/>
                    <a:pt x="88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7" name="Google Shape;35717;p16"/>
            <p:cNvSpPr/>
            <p:nvPr/>
          </p:nvSpPr>
          <p:spPr>
            <a:xfrm>
              <a:off x="8204983" y="1175226"/>
              <a:ext cx="23985" cy="5871"/>
            </a:xfrm>
            <a:custGeom>
              <a:avLst/>
              <a:gdLst/>
              <a:ahLst/>
              <a:cxnLst/>
              <a:rect l="l" t="t" r="r" b="b"/>
              <a:pathLst>
                <a:path w="672" h="195" extrusionOk="0">
                  <a:moveTo>
                    <a:pt x="477" y="195"/>
                  </a:moveTo>
                  <a:cubicBezTo>
                    <a:pt x="476" y="103"/>
                    <a:pt x="634" y="86"/>
                    <a:pt x="672" y="12"/>
                  </a:cubicBezTo>
                  <a:cubicBezTo>
                    <a:pt x="366" y="20"/>
                    <a:pt x="1" y="0"/>
                    <a:pt x="91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8" name="Google Shape;35718;p16"/>
            <p:cNvSpPr/>
            <p:nvPr/>
          </p:nvSpPr>
          <p:spPr>
            <a:xfrm>
              <a:off x="8251062" y="1163032"/>
              <a:ext cx="21987" cy="16229"/>
            </a:xfrm>
            <a:custGeom>
              <a:avLst/>
              <a:gdLst/>
              <a:ahLst/>
              <a:cxnLst/>
              <a:rect l="l" t="t" r="r" b="b"/>
              <a:pathLst>
                <a:path w="616" h="539" extrusionOk="0">
                  <a:moveTo>
                    <a:pt x="344" y="510"/>
                  </a:moveTo>
                  <a:cubicBezTo>
                    <a:pt x="404" y="387"/>
                    <a:pt x="616" y="337"/>
                    <a:pt x="536" y="145"/>
                  </a:cubicBezTo>
                  <a:cubicBezTo>
                    <a:pt x="1" y="0"/>
                    <a:pt x="6" y="538"/>
                    <a:pt x="344" y="5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9" name="Google Shape;35719;p16"/>
            <p:cNvSpPr/>
            <p:nvPr/>
          </p:nvSpPr>
          <p:spPr>
            <a:xfrm>
              <a:off x="8160119" y="1172848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1" y="1"/>
                  </a:lnTo>
                  <a:lnTo>
                    <a:pt x="1" y="184"/>
                  </a:lnTo>
                  <a:lnTo>
                    <a:pt x="386" y="18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0" name="Google Shape;35720;p16"/>
            <p:cNvSpPr/>
            <p:nvPr/>
          </p:nvSpPr>
          <p:spPr>
            <a:xfrm>
              <a:off x="8562580" y="1172155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3" y="24"/>
                  </a:moveTo>
                  <a:cubicBezTo>
                    <a:pt x="239" y="0"/>
                    <a:pt x="0" y="68"/>
                    <a:pt x="101" y="115"/>
                  </a:cubicBezTo>
                  <a:cubicBezTo>
                    <a:pt x="154" y="140"/>
                    <a:pt x="394" y="72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1" name="Google Shape;35721;p16"/>
            <p:cNvSpPr/>
            <p:nvPr/>
          </p:nvSpPr>
          <p:spPr>
            <a:xfrm>
              <a:off x="6329234" y="1167247"/>
              <a:ext cx="23807" cy="6022"/>
            </a:xfrm>
            <a:custGeom>
              <a:avLst/>
              <a:gdLst/>
              <a:ahLst/>
              <a:cxnLst/>
              <a:rect l="l" t="t" r="r" b="b"/>
              <a:pathLst>
                <a:path w="667" h="200" extrusionOk="0">
                  <a:moveTo>
                    <a:pt x="576" y="7"/>
                  </a:moveTo>
                  <a:cubicBezTo>
                    <a:pt x="246" y="0"/>
                    <a:pt x="84" y="76"/>
                    <a:pt x="1" y="187"/>
                  </a:cubicBezTo>
                  <a:cubicBezTo>
                    <a:pt x="302" y="179"/>
                    <a:pt x="666" y="200"/>
                    <a:pt x="576" y="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2" name="Google Shape;35722;p16"/>
            <p:cNvSpPr/>
            <p:nvPr/>
          </p:nvSpPr>
          <p:spPr>
            <a:xfrm>
              <a:off x="5699238" y="116938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4"/>
                  </a:moveTo>
                  <a:cubicBezTo>
                    <a:pt x="242" y="1"/>
                    <a:pt x="1" y="69"/>
                    <a:pt x="101" y="116"/>
                  </a:cubicBezTo>
                  <a:cubicBezTo>
                    <a:pt x="154" y="142"/>
                    <a:pt x="394" y="74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3" name="Google Shape;35723;p16"/>
            <p:cNvSpPr/>
            <p:nvPr/>
          </p:nvSpPr>
          <p:spPr>
            <a:xfrm>
              <a:off x="3765061" y="1169385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6" y="24"/>
                  </a:moveTo>
                  <a:cubicBezTo>
                    <a:pt x="242" y="1"/>
                    <a:pt x="1" y="69"/>
                    <a:pt x="100" y="116"/>
                  </a:cubicBezTo>
                  <a:cubicBezTo>
                    <a:pt x="154" y="142"/>
                    <a:pt x="395" y="74"/>
                    <a:pt x="296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4" name="Google Shape;35724;p16"/>
            <p:cNvSpPr/>
            <p:nvPr/>
          </p:nvSpPr>
          <p:spPr>
            <a:xfrm>
              <a:off x="8043050" y="1164146"/>
              <a:ext cx="13813" cy="6745"/>
            </a:xfrm>
            <a:custGeom>
              <a:avLst/>
              <a:gdLst/>
              <a:ahLst/>
              <a:cxnLst/>
              <a:rect l="l" t="t" r="r" b="b"/>
              <a:pathLst>
                <a:path w="387" h="224" extrusionOk="0">
                  <a:moveTo>
                    <a:pt x="387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2" y="201"/>
                    <a:pt x="339" y="223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5" name="Google Shape;35725;p16"/>
            <p:cNvSpPr/>
            <p:nvPr/>
          </p:nvSpPr>
          <p:spPr>
            <a:xfrm>
              <a:off x="6818891" y="1157251"/>
              <a:ext cx="65282" cy="12887"/>
            </a:xfrm>
            <a:custGeom>
              <a:avLst/>
              <a:gdLst/>
              <a:ahLst/>
              <a:cxnLst/>
              <a:rect l="l" t="t" r="r" b="b"/>
              <a:pathLst>
                <a:path w="1829" h="428" extrusionOk="0">
                  <a:moveTo>
                    <a:pt x="1129" y="427"/>
                  </a:moveTo>
                  <a:cubicBezTo>
                    <a:pt x="1828" y="1"/>
                    <a:pt x="1" y="307"/>
                    <a:pt x="1129" y="4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6" name="Google Shape;35726;p16"/>
            <p:cNvSpPr/>
            <p:nvPr/>
          </p:nvSpPr>
          <p:spPr>
            <a:xfrm>
              <a:off x="8101477" y="1161196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4"/>
                  </a:moveTo>
                  <a:cubicBezTo>
                    <a:pt x="238" y="0"/>
                    <a:pt x="0" y="68"/>
                    <a:pt x="98" y="116"/>
                  </a:cubicBezTo>
                  <a:cubicBezTo>
                    <a:pt x="153" y="142"/>
                    <a:pt x="393" y="72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7" name="Google Shape;35727;p16"/>
            <p:cNvSpPr/>
            <p:nvPr/>
          </p:nvSpPr>
          <p:spPr>
            <a:xfrm>
              <a:off x="5131452" y="1156499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8" name="Google Shape;35728;p16"/>
            <p:cNvSpPr/>
            <p:nvPr/>
          </p:nvSpPr>
          <p:spPr>
            <a:xfrm>
              <a:off x="48255" y="1158426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2" y="27"/>
                  </a:moveTo>
                  <a:cubicBezTo>
                    <a:pt x="240" y="1"/>
                    <a:pt x="1" y="70"/>
                    <a:pt x="102" y="116"/>
                  </a:cubicBezTo>
                  <a:cubicBezTo>
                    <a:pt x="154" y="143"/>
                    <a:pt x="391" y="74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9" name="Google Shape;35729;p16"/>
            <p:cNvSpPr/>
            <p:nvPr/>
          </p:nvSpPr>
          <p:spPr>
            <a:xfrm>
              <a:off x="1144388" y="1145629"/>
              <a:ext cx="24378" cy="11291"/>
            </a:xfrm>
            <a:custGeom>
              <a:avLst/>
              <a:gdLst/>
              <a:ahLst/>
              <a:cxnLst/>
              <a:rect l="l" t="t" r="r" b="b"/>
              <a:pathLst>
                <a:path w="683" h="375" extrusionOk="0">
                  <a:moveTo>
                    <a:pt x="630" y="362"/>
                  </a:moveTo>
                  <a:cubicBezTo>
                    <a:pt x="682" y="154"/>
                    <a:pt x="584" y="18"/>
                    <a:pt x="245" y="0"/>
                  </a:cubicBezTo>
                  <a:cubicBezTo>
                    <a:pt x="1" y="105"/>
                    <a:pt x="89" y="375"/>
                    <a:pt x="630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0" name="Google Shape;35730;p16"/>
            <p:cNvSpPr/>
            <p:nvPr/>
          </p:nvSpPr>
          <p:spPr>
            <a:xfrm>
              <a:off x="5379332" y="1136476"/>
              <a:ext cx="27590" cy="17313"/>
            </a:xfrm>
            <a:custGeom>
              <a:avLst/>
              <a:gdLst/>
              <a:ahLst/>
              <a:cxnLst/>
              <a:rect l="l" t="t" r="r" b="b"/>
              <a:pathLst>
                <a:path w="773" h="575" extrusionOk="0">
                  <a:moveTo>
                    <a:pt x="773" y="574"/>
                  </a:moveTo>
                  <a:lnTo>
                    <a:pt x="773" y="30"/>
                  </a:lnTo>
                  <a:cubicBezTo>
                    <a:pt x="63" y="0"/>
                    <a:pt x="188" y="360"/>
                    <a:pt x="0" y="5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1" name="Google Shape;35731;p16"/>
            <p:cNvSpPr/>
            <p:nvPr/>
          </p:nvSpPr>
          <p:spPr>
            <a:xfrm>
              <a:off x="4000270" y="1141806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46" y="306"/>
                  </a:moveTo>
                  <a:cubicBezTo>
                    <a:pt x="1114" y="1"/>
                    <a:pt x="0" y="525"/>
                    <a:pt x="646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2" name="Google Shape;35732;p16"/>
            <p:cNvSpPr/>
            <p:nvPr/>
          </p:nvSpPr>
          <p:spPr>
            <a:xfrm>
              <a:off x="852892" y="1137380"/>
              <a:ext cx="43973" cy="18969"/>
            </a:xfrm>
            <a:custGeom>
              <a:avLst/>
              <a:gdLst/>
              <a:ahLst/>
              <a:cxnLst/>
              <a:rect l="l" t="t" r="r" b="b"/>
              <a:pathLst>
                <a:path w="1232" h="630" extrusionOk="0">
                  <a:moveTo>
                    <a:pt x="696" y="544"/>
                  </a:moveTo>
                  <a:cubicBezTo>
                    <a:pt x="567" y="206"/>
                    <a:pt x="1231" y="13"/>
                    <a:pt x="312" y="0"/>
                  </a:cubicBezTo>
                  <a:cubicBezTo>
                    <a:pt x="430" y="185"/>
                    <a:pt x="0" y="629"/>
                    <a:pt x="696" y="5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3" name="Google Shape;35733;p16"/>
            <p:cNvSpPr/>
            <p:nvPr/>
          </p:nvSpPr>
          <p:spPr>
            <a:xfrm>
              <a:off x="3104298" y="114749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7"/>
                  </a:moveTo>
                  <a:cubicBezTo>
                    <a:pt x="156" y="142"/>
                    <a:pt x="393" y="73"/>
                    <a:pt x="294" y="26"/>
                  </a:cubicBezTo>
                  <a:cubicBezTo>
                    <a:pt x="242" y="1"/>
                    <a:pt x="0" y="70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4" name="Google Shape;35734;p16"/>
            <p:cNvSpPr/>
            <p:nvPr/>
          </p:nvSpPr>
          <p:spPr>
            <a:xfrm>
              <a:off x="709018" y="114749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6"/>
                  </a:moveTo>
                  <a:cubicBezTo>
                    <a:pt x="239" y="1"/>
                    <a:pt x="0" y="69"/>
                    <a:pt x="99" y="117"/>
                  </a:cubicBezTo>
                  <a:cubicBezTo>
                    <a:pt x="152" y="142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5" name="Google Shape;35735;p16"/>
            <p:cNvSpPr/>
            <p:nvPr/>
          </p:nvSpPr>
          <p:spPr>
            <a:xfrm>
              <a:off x="3971574" y="1142077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4"/>
                  </a:moveTo>
                  <a:cubicBezTo>
                    <a:pt x="240" y="1"/>
                    <a:pt x="0" y="69"/>
                    <a:pt x="102" y="116"/>
                  </a:cubicBezTo>
                  <a:cubicBezTo>
                    <a:pt x="154" y="140"/>
                    <a:pt x="393" y="71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6" name="Google Shape;35736;p16"/>
            <p:cNvSpPr/>
            <p:nvPr/>
          </p:nvSpPr>
          <p:spPr>
            <a:xfrm>
              <a:off x="309769" y="1142077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5" y="24"/>
                  </a:moveTo>
                  <a:cubicBezTo>
                    <a:pt x="241" y="1"/>
                    <a:pt x="1" y="69"/>
                    <a:pt x="101" y="116"/>
                  </a:cubicBezTo>
                  <a:cubicBezTo>
                    <a:pt x="154" y="140"/>
                    <a:pt x="394" y="71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7" name="Google Shape;35737;p16"/>
            <p:cNvSpPr/>
            <p:nvPr/>
          </p:nvSpPr>
          <p:spPr>
            <a:xfrm>
              <a:off x="6029637" y="1139307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101" y="116"/>
                  </a:moveTo>
                  <a:cubicBezTo>
                    <a:pt x="153" y="142"/>
                    <a:pt x="394" y="73"/>
                    <a:pt x="294" y="25"/>
                  </a:cubicBezTo>
                  <a:cubicBezTo>
                    <a:pt x="242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8" name="Google Shape;35738;p16"/>
            <p:cNvSpPr/>
            <p:nvPr/>
          </p:nvSpPr>
          <p:spPr>
            <a:xfrm>
              <a:off x="3361386" y="1131087"/>
              <a:ext cx="35657" cy="11743"/>
            </a:xfrm>
            <a:custGeom>
              <a:avLst/>
              <a:gdLst/>
              <a:ahLst/>
              <a:cxnLst/>
              <a:rect l="l" t="t" r="r" b="b"/>
              <a:pathLst>
                <a:path w="999" h="390" extrusionOk="0">
                  <a:moveTo>
                    <a:pt x="34" y="118"/>
                  </a:moveTo>
                  <a:cubicBezTo>
                    <a:pt x="63" y="225"/>
                    <a:pt x="0" y="375"/>
                    <a:pt x="226" y="389"/>
                  </a:cubicBezTo>
                  <a:cubicBezTo>
                    <a:pt x="245" y="157"/>
                    <a:pt x="979" y="261"/>
                    <a:pt x="999" y="28"/>
                  </a:cubicBezTo>
                  <a:cubicBezTo>
                    <a:pt x="393" y="128"/>
                    <a:pt x="487" y="0"/>
                    <a:pt x="34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9" name="Google Shape;35739;p16"/>
            <p:cNvSpPr/>
            <p:nvPr/>
          </p:nvSpPr>
          <p:spPr>
            <a:xfrm>
              <a:off x="635672" y="1131900"/>
              <a:ext cx="31659" cy="10930"/>
            </a:xfrm>
            <a:custGeom>
              <a:avLst/>
              <a:gdLst/>
              <a:ahLst/>
              <a:cxnLst/>
              <a:rect l="l" t="t" r="r" b="b"/>
              <a:pathLst>
                <a:path w="887" h="363" extrusionOk="0">
                  <a:moveTo>
                    <a:pt x="613" y="362"/>
                  </a:moveTo>
                  <a:cubicBezTo>
                    <a:pt x="672" y="241"/>
                    <a:pt x="887" y="190"/>
                    <a:pt x="803" y="1"/>
                  </a:cubicBezTo>
                  <a:lnTo>
                    <a:pt x="33" y="1"/>
                  </a:lnTo>
                  <a:cubicBezTo>
                    <a:pt x="1" y="228"/>
                    <a:pt x="328" y="284"/>
                    <a:pt x="613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0" name="Google Shape;35740;p16"/>
            <p:cNvSpPr/>
            <p:nvPr/>
          </p:nvSpPr>
          <p:spPr>
            <a:xfrm>
              <a:off x="2199331" y="1130936"/>
              <a:ext cx="32587" cy="9214"/>
            </a:xfrm>
            <a:custGeom>
              <a:avLst/>
              <a:gdLst/>
              <a:ahLst/>
              <a:cxnLst/>
              <a:rect l="l" t="t" r="r" b="b"/>
              <a:pathLst>
                <a:path w="913" h="306" extrusionOk="0">
                  <a:moveTo>
                    <a:pt x="388" y="305"/>
                  </a:moveTo>
                  <a:cubicBezTo>
                    <a:pt x="913" y="158"/>
                    <a:pt x="104" y="0"/>
                    <a:pt x="0" y="213"/>
                  </a:cubicBezTo>
                  <a:cubicBezTo>
                    <a:pt x="194" y="213"/>
                    <a:pt x="228" y="287"/>
                    <a:pt x="388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1" name="Google Shape;35741;p16"/>
            <p:cNvSpPr/>
            <p:nvPr/>
          </p:nvSpPr>
          <p:spPr>
            <a:xfrm>
              <a:off x="1490384" y="1137319"/>
              <a:ext cx="13813" cy="2830"/>
            </a:xfrm>
            <a:custGeom>
              <a:avLst/>
              <a:gdLst/>
              <a:ahLst/>
              <a:cxnLst/>
              <a:rect l="l" t="t" r="r" b="b"/>
              <a:pathLst>
                <a:path w="387" h="94" extrusionOk="0">
                  <a:moveTo>
                    <a:pt x="0" y="93"/>
                  </a:moveTo>
                  <a:cubicBezTo>
                    <a:pt x="150" y="71"/>
                    <a:pt x="380" y="90"/>
                    <a:pt x="386" y="1"/>
                  </a:cubicBezTo>
                  <a:cubicBezTo>
                    <a:pt x="236" y="22"/>
                    <a:pt x="7" y="3"/>
                    <a:pt x="0" y="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2" name="Google Shape;35742;p16"/>
            <p:cNvSpPr/>
            <p:nvPr/>
          </p:nvSpPr>
          <p:spPr>
            <a:xfrm>
              <a:off x="257267" y="1130304"/>
              <a:ext cx="8995" cy="11412"/>
            </a:xfrm>
            <a:custGeom>
              <a:avLst/>
              <a:gdLst/>
              <a:ahLst/>
              <a:cxnLst/>
              <a:rect l="l" t="t" r="r" b="b"/>
              <a:pathLst>
                <a:path w="252" h="379" extrusionOk="0">
                  <a:moveTo>
                    <a:pt x="29" y="144"/>
                  </a:moveTo>
                  <a:cubicBezTo>
                    <a:pt x="1" y="238"/>
                    <a:pt x="180" y="379"/>
                    <a:pt x="221" y="235"/>
                  </a:cubicBezTo>
                  <a:cubicBezTo>
                    <a:pt x="251" y="138"/>
                    <a:pt x="71" y="0"/>
                    <a:pt x="29" y="1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3" name="Google Shape;35743;p16"/>
            <p:cNvSpPr/>
            <p:nvPr/>
          </p:nvSpPr>
          <p:spPr>
            <a:xfrm>
              <a:off x="3248921" y="113382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88" y="27"/>
                  </a:moveTo>
                  <a:cubicBezTo>
                    <a:pt x="238" y="1"/>
                    <a:pt x="0" y="70"/>
                    <a:pt x="98" y="118"/>
                  </a:cubicBezTo>
                  <a:cubicBezTo>
                    <a:pt x="153" y="142"/>
                    <a:pt x="393" y="74"/>
                    <a:pt x="288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4" name="Google Shape;35744;p16"/>
            <p:cNvSpPr/>
            <p:nvPr/>
          </p:nvSpPr>
          <p:spPr>
            <a:xfrm>
              <a:off x="7537118" y="1131117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0" y="140"/>
                    <a:pt x="391" y="72"/>
                    <a:pt x="292" y="27"/>
                  </a:cubicBezTo>
                  <a:cubicBezTo>
                    <a:pt x="238" y="1"/>
                    <a:pt x="1" y="68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5" name="Google Shape;35745;p16"/>
            <p:cNvSpPr/>
            <p:nvPr/>
          </p:nvSpPr>
          <p:spPr>
            <a:xfrm>
              <a:off x="5359273" y="1125577"/>
              <a:ext cx="31481" cy="9665"/>
            </a:xfrm>
            <a:custGeom>
              <a:avLst/>
              <a:gdLst/>
              <a:ahLst/>
              <a:cxnLst/>
              <a:rect l="l" t="t" r="r" b="b"/>
              <a:pathLst>
                <a:path w="882" h="321" extrusionOk="0">
                  <a:moveTo>
                    <a:pt x="755" y="211"/>
                  </a:moveTo>
                  <a:cubicBezTo>
                    <a:pt x="882" y="0"/>
                    <a:pt x="1" y="15"/>
                    <a:pt x="174" y="211"/>
                  </a:cubicBezTo>
                  <a:cubicBezTo>
                    <a:pt x="240" y="282"/>
                    <a:pt x="689" y="320"/>
                    <a:pt x="755" y="2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6" name="Google Shape;35746;p16"/>
            <p:cNvSpPr/>
            <p:nvPr/>
          </p:nvSpPr>
          <p:spPr>
            <a:xfrm>
              <a:off x="5288603" y="1118110"/>
              <a:ext cx="24307" cy="16530"/>
            </a:xfrm>
            <a:custGeom>
              <a:avLst/>
              <a:gdLst/>
              <a:ahLst/>
              <a:cxnLst/>
              <a:rect l="l" t="t" r="r" b="b"/>
              <a:pathLst>
                <a:path w="681" h="549" extrusionOk="0">
                  <a:moveTo>
                    <a:pt x="420" y="549"/>
                  </a:moveTo>
                  <a:cubicBezTo>
                    <a:pt x="335" y="376"/>
                    <a:pt x="681" y="0"/>
                    <a:pt x="35" y="93"/>
                  </a:cubicBezTo>
                  <a:cubicBezTo>
                    <a:pt x="5" y="320"/>
                    <a:pt x="1" y="536"/>
                    <a:pt x="420" y="5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7" name="Google Shape;35747;p16"/>
            <p:cNvSpPr/>
            <p:nvPr/>
          </p:nvSpPr>
          <p:spPr>
            <a:xfrm>
              <a:off x="7674674" y="112566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1" y="116"/>
                  </a:moveTo>
                  <a:cubicBezTo>
                    <a:pt x="154" y="142"/>
                    <a:pt x="393" y="72"/>
                    <a:pt x="295" y="25"/>
                  </a:cubicBezTo>
                  <a:cubicBezTo>
                    <a:pt x="239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8" name="Google Shape;35748;p16"/>
            <p:cNvSpPr/>
            <p:nvPr/>
          </p:nvSpPr>
          <p:spPr>
            <a:xfrm>
              <a:off x="8700243" y="1120188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101" y="117"/>
                  </a:moveTo>
                  <a:cubicBezTo>
                    <a:pt x="153" y="142"/>
                    <a:pt x="396" y="72"/>
                    <a:pt x="293" y="25"/>
                  </a:cubicBezTo>
                  <a:cubicBezTo>
                    <a:pt x="241" y="1"/>
                    <a:pt x="1" y="69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9" name="Google Shape;35749;p16"/>
            <p:cNvSpPr/>
            <p:nvPr/>
          </p:nvSpPr>
          <p:spPr>
            <a:xfrm>
              <a:off x="7110279" y="111744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0" y="0"/>
                    <a:pt x="0" y="71"/>
                    <a:pt x="101" y="116"/>
                  </a:cubicBezTo>
                  <a:cubicBezTo>
                    <a:pt x="152" y="141"/>
                    <a:pt x="393" y="72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0" name="Google Shape;35750;p16"/>
            <p:cNvSpPr/>
            <p:nvPr/>
          </p:nvSpPr>
          <p:spPr>
            <a:xfrm>
              <a:off x="1548776" y="111744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6"/>
                  </a:moveTo>
                  <a:cubicBezTo>
                    <a:pt x="239" y="0"/>
                    <a:pt x="1" y="71"/>
                    <a:pt x="99" y="116"/>
                  </a:cubicBezTo>
                  <a:cubicBezTo>
                    <a:pt x="154" y="141"/>
                    <a:pt x="394" y="72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1" name="Google Shape;35751;p16"/>
            <p:cNvSpPr/>
            <p:nvPr/>
          </p:nvSpPr>
          <p:spPr>
            <a:xfrm>
              <a:off x="4429358" y="1109258"/>
              <a:ext cx="27626" cy="9364"/>
            </a:xfrm>
            <a:custGeom>
              <a:avLst/>
              <a:gdLst/>
              <a:ahLst/>
              <a:cxnLst/>
              <a:rect l="l" t="t" r="r" b="b"/>
              <a:pathLst>
                <a:path w="774" h="311" extrusionOk="0">
                  <a:moveTo>
                    <a:pt x="773" y="27"/>
                  </a:moveTo>
                  <a:cubicBezTo>
                    <a:pt x="333" y="1"/>
                    <a:pt x="49" y="48"/>
                    <a:pt x="0" y="207"/>
                  </a:cubicBezTo>
                  <a:cubicBezTo>
                    <a:pt x="368" y="186"/>
                    <a:pt x="427" y="310"/>
                    <a:pt x="773" y="2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2" name="Google Shape;35752;p16"/>
            <p:cNvSpPr/>
            <p:nvPr/>
          </p:nvSpPr>
          <p:spPr>
            <a:xfrm>
              <a:off x="3982032" y="1112360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4" y="104"/>
                  </a:moveTo>
                  <a:cubicBezTo>
                    <a:pt x="194" y="53"/>
                    <a:pt x="40" y="1"/>
                    <a:pt x="2" y="104"/>
                  </a:cubicBezTo>
                  <a:cubicBezTo>
                    <a:pt x="1" y="154"/>
                    <a:pt x="155" y="207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3" name="Google Shape;35753;p16"/>
            <p:cNvSpPr/>
            <p:nvPr/>
          </p:nvSpPr>
          <p:spPr>
            <a:xfrm>
              <a:off x="1596924" y="1114678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3" y="27"/>
                  </a:moveTo>
                  <a:cubicBezTo>
                    <a:pt x="241" y="1"/>
                    <a:pt x="0" y="71"/>
                    <a:pt x="102" y="118"/>
                  </a:cubicBezTo>
                  <a:cubicBezTo>
                    <a:pt x="154" y="143"/>
                    <a:pt x="392" y="75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4" name="Google Shape;35754;p16"/>
            <p:cNvSpPr/>
            <p:nvPr/>
          </p:nvSpPr>
          <p:spPr>
            <a:xfrm>
              <a:off x="526740" y="1106488"/>
              <a:ext cx="29732" cy="11954"/>
            </a:xfrm>
            <a:custGeom>
              <a:avLst/>
              <a:gdLst/>
              <a:ahLst/>
              <a:cxnLst/>
              <a:rect l="l" t="t" r="r" b="b"/>
              <a:pathLst>
                <a:path w="833" h="397" extrusionOk="0">
                  <a:moveTo>
                    <a:pt x="1" y="390"/>
                  </a:moveTo>
                  <a:cubicBezTo>
                    <a:pt x="338" y="397"/>
                    <a:pt x="601" y="370"/>
                    <a:pt x="771" y="299"/>
                  </a:cubicBezTo>
                  <a:cubicBezTo>
                    <a:pt x="832" y="60"/>
                    <a:pt x="503" y="0"/>
                    <a:pt x="1" y="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5" name="Google Shape;35755;p16"/>
            <p:cNvSpPr/>
            <p:nvPr/>
          </p:nvSpPr>
          <p:spPr>
            <a:xfrm>
              <a:off x="8930991" y="1109650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3"/>
                  </a:moveTo>
                  <a:cubicBezTo>
                    <a:pt x="193" y="53"/>
                    <a:pt x="36" y="1"/>
                    <a:pt x="1" y="103"/>
                  </a:cubicBezTo>
                  <a:cubicBezTo>
                    <a:pt x="1" y="154"/>
                    <a:pt x="158" y="206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6" name="Google Shape;35756;p16"/>
            <p:cNvSpPr/>
            <p:nvPr/>
          </p:nvSpPr>
          <p:spPr>
            <a:xfrm>
              <a:off x="3341934" y="1104561"/>
              <a:ext cx="41368" cy="13700"/>
            </a:xfrm>
            <a:custGeom>
              <a:avLst/>
              <a:gdLst/>
              <a:ahLst/>
              <a:cxnLst/>
              <a:rect l="l" t="t" r="r" b="b"/>
              <a:pathLst>
                <a:path w="1159" h="455" extrusionOk="0">
                  <a:moveTo>
                    <a:pt x="1159" y="0"/>
                  </a:moveTo>
                  <a:lnTo>
                    <a:pt x="194" y="0"/>
                  </a:lnTo>
                  <a:cubicBezTo>
                    <a:pt x="210" y="158"/>
                    <a:pt x="151" y="282"/>
                    <a:pt x="1" y="363"/>
                  </a:cubicBezTo>
                  <a:cubicBezTo>
                    <a:pt x="839" y="454"/>
                    <a:pt x="860" y="163"/>
                    <a:pt x="11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7" name="Google Shape;35757;p16"/>
            <p:cNvSpPr/>
            <p:nvPr/>
          </p:nvSpPr>
          <p:spPr>
            <a:xfrm>
              <a:off x="1978220" y="1110011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1"/>
                  </a:lnTo>
                  <a:lnTo>
                    <a:pt x="24" y="1"/>
                  </a:lnTo>
                  <a:cubicBezTo>
                    <a:pt x="0" y="162"/>
                    <a:pt x="216" y="213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8" name="Google Shape;35758;p16"/>
            <p:cNvSpPr/>
            <p:nvPr/>
          </p:nvSpPr>
          <p:spPr>
            <a:xfrm>
              <a:off x="1904267" y="1099082"/>
              <a:ext cx="45222" cy="14573"/>
            </a:xfrm>
            <a:custGeom>
              <a:avLst/>
              <a:gdLst/>
              <a:ahLst/>
              <a:cxnLst/>
              <a:rect l="l" t="t" r="r" b="b"/>
              <a:pathLst>
                <a:path w="1267" h="484" extrusionOk="0">
                  <a:moveTo>
                    <a:pt x="361" y="454"/>
                  </a:moveTo>
                  <a:cubicBezTo>
                    <a:pt x="1267" y="484"/>
                    <a:pt x="877" y="35"/>
                    <a:pt x="361" y="1"/>
                  </a:cubicBezTo>
                  <a:cubicBezTo>
                    <a:pt x="1" y="173"/>
                    <a:pt x="475" y="165"/>
                    <a:pt x="361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9" name="Google Shape;35759;p16"/>
            <p:cNvSpPr/>
            <p:nvPr/>
          </p:nvSpPr>
          <p:spPr>
            <a:xfrm>
              <a:off x="4565129" y="1101852"/>
              <a:ext cx="22665" cy="8220"/>
            </a:xfrm>
            <a:custGeom>
              <a:avLst/>
              <a:gdLst/>
              <a:ahLst/>
              <a:cxnLst/>
              <a:rect l="l" t="t" r="r" b="b"/>
              <a:pathLst>
                <a:path w="635" h="273" extrusionOk="0">
                  <a:moveTo>
                    <a:pt x="634" y="0"/>
                  </a:moveTo>
                  <a:lnTo>
                    <a:pt x="248" y="0"/>
                  </a:lnTo>
                  <a:cubicBezTo>
                    <a:pt x="239" y="116"/>
                    <a:pt x="0" y="125"/>
                    <a:pt x="58" y="273"/>
                  </a:cubicBezTo>
                  <a:lnTo>
                    <a:pt x="634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0" name="Google Shape;35760;p16"/>
            <p:cNvSpPr/>
            <p:nvPr/>
          </p:nvSpPr>
          <p:spPr>
            <a:xfrm>
              <a:off x="1813931" y="1107211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4" y="23"/>
                    <a:pt x="3" y="5"/>
                    <a:pt x="1" y="92"/>
                  </a:cubicBezTo>
                  <a:cubicBezTo>
                    <a:pt x="149" y="73"/>
                    <a:pt x="379" y="91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1" name="Google Shape;35761;p16"/>
            <p:cNvSpPr/>
            <p:nvPr/>
          </p:nvSpPr>
          <p:spPr>
            <a:xfrm>
              <a:off x="1057121" y="1094806"/>
              <a:ext cx="20309" cy="13580"/>
            </a:xfrm>
            <a:custGeom>
              <a:avLst/>
              <a:gdLst/>
              <a:ahLst/>
              <a:cxnLst/>
              <a:rect l="l" t="t" r="r" b="b"/>
              <a:pathLst>
                <a:path w="569" h="451" extrusionOk="0">
                  <a:moveTo>
                    <a:pt x="374" y="413"/>
                  </a:moveTo>
                  <a:cubicBezTo>
                    <a:pt x="386" y="358"/>
                    <a:pt x="404" y="306"/>
                    <a:pt x="569" y="324"/>
                  </a:cubicBezTo>
                  <a:lnTo>
                    <a:pt x="569" y="143"/>
                  </a:lnTo>
                  <a:cubicBezTo>
                    <a:pt x="93" y="0"/>
                    <a:pt x="1" y="451"/>
                    <a:pt x="374" y="4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2" name="Google Shape;35762;p16"/>
            <p:cNvSpPr/>
            <p:nvPr/>
          </p:nvSpPr>
          <p:spPr>
            <a:xfrm>
              <a:off x="6993281" y="1101099"/>
              <a:ext cx="14027" cy="4185"/>
            </a:xfrm>
            <a:custGeom>
              <a:avLst/>
              <a:gdLst/>
              <a:ahLst/>
              <a:cxnLst/>
              <a:rect l="l" t="t" r="r" b="b"/>
              <a:pathLst>
                <a:path w="393" h="139" extrusionOk="0">
                  <a:moveTo>
                    <a:pt x="292" y="25"/>
                  </a:moveTo>
                  <a:cubicBezTo>
                    <a:pt x="239" y="0"/>
                    <a:pt x="1" y="69"/>
                    <a:pt x="101" y="116"/>
                  </a:cubicBezTo>
                  <a:cubicBezTo>
                    <a:pt x="153" y="139"/>
                    <a:pt x="392" y="71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3" name="Google Shape;35763;p16"/>
            <p:cNvSpPr/>
            <p:nvPr/>
          </p:nvSpPr>
          <p:spPr>
            <a:xfrm>
              <a:off x="6894593" y="1091615"/>
              <a:ext cx="65282" cy="12977"/>
            </a:xfrm>
            <a:custGeom>
              <a:avLst/>
              <a:gdLst/>
              <a:ahLst/>
              <a:cxnLst/>
              <a:rect l="l" t="t" r="r" b="b"/>
              <a:pathLst>
                <a:path w="1829" h="431" extrusionOk="0">
                  <a:moveTo>
                    <a:pt x="1130" y="430"/>
                  </a:moveTo>
                  <a:cubicBezTo>
                    <a:pt x="1828" y="1"/>
                    <a:pt x="1" y="309"/>
                    <a:pt x="1130" y="4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4" name="Google Shape;35764;p16"/>
            <p:cNvSpPr/>
            <p:nvPr/>
          </p:nvSpPr>
          <p:spPr>
            <a:xfrm>
              <a:off x="5798390" y="1096342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07" y="273"/>
                  </a:moveTo>
                  <a:cubicBezTo>
                    <a:pt x="418" y="157"/>
                    <a:pt x="656" y="147"/>
                    <a:pt x="600" y="0"/>
                  </a:cubicBezTo>
                  <a:lnTo>
                    <a:pt x="215" y="0"/>
                  </a:lnTo>
                  <a:cubicBezTo>
                    <a:pt x="1" y="131"/>
                    <a:pt x="10" y="222"/>
                    <a:pt x="407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5" name="Google Shape;35765;p16"/>
            <p:cNvSpPr/>
            <p:nvPr/>
          </p:nvSpPr>
          <p:spPr>
            <a:xfrm>
              <a:off x="120638" y="1095348"/>
              <a:ext cx="32623" cy="9274"/>
            </a:xfrm>
            <a:custGeom>
              <a:avLst/>
              <a:gdLst/>
              <a:ahLst/>
              <a:cxnLst/>
              <a:rect l="l" t="t" r="r" b="b"/>
              <a:pathLst>
                <a:path w="914" h="308" extrusionOk="0">
                  <a:moveTo>
                    <a:pt x="0" y="216"/>
                  </a:moveTo>
                  <a:cubicBezTo>
                    <a:pt x="192" y="216"/>
                    <a:pt x="230" y="289"/>
                    <a:pt x="388" y="307"/>
                  </a:cubicBezTo>
                  <a:cubicBezTo>
                    <a:pt x="914" y="159"/>
                    <a:pt x="103" y="1"/>
                    <a:pt x="0" y="2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6" name="Google Shape;35766;p16"/>
            <p:cNvSpPr/>
            <p:nvPr/>
          </p:nvSpPr>
          <p:spPr>
            <a:xfrm>
              <a:off x="7172240" y="109832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6"/>
                  </a:moveTo>
                  <a:cubicBezTo>
                    <a:pt x="238" y="1"/>
                    <a:pt x="0" y="70"/>
                    <a:pt x="100" y="117"/>
                  </a:cubicBezTo>
                  <a:cubicBezTo>
                    <a:pt x="153" y="142"/>
                    <a:pt x="395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7" name="Google Shape;35767;p16"/>
            <p:cNvSpPr/>
            <p:nvPr/>
          </p:nvSpPr>
          <p:spPr>
            <a:xfrm>
              <a:off x="5912675" y="1098329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2" y="142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8" name="Google Shape;35768;p16"/>
            <p:cNvSpPr/>
            <p:nvPr/>
          </p:nvSpPr>
          <p:spPr>
            <a:xfrm>
              <a:off x="2491755" y="109832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39" y="1"/>
                    <a:pt x="1" y="70"/>
                    <a:pt x="101" y="117"/>
                  </a:cubicBezTo>
                  <a:cubicBezTo>
                    <a:pt x="154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9" name="Google Shape;35769;p16"/>
            <p:cNvSpPr/>
            <p:nvPr/>
          </p:nvSpPr>
          <p:spPr>
            <a:xfrm>
              <a:off x="7014982" y="1087129"/>
              <a:ext cx="39869" cy="15838"/>
            </a:xfrm>
            <a:custGeom>
              <a:avLst/>
              <a:gdLst/>
              <a:ahLst/>
              <a:cxnLst/>
              <a:rect l="l" t="t" r="r" b="b"/>
              <a:pathLst>
                <a:path w="1117" h="526" extrusionOk="0">
                  <a:moveTo>
                    <a:pt x="648" y="306"/>
                  </a:moveTo>
                  <a:cubicBezTo>
                    <a:pt x="1117" y="1"/>
                    <a:pt x="1" y="526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0" name="Google Shape;35770;p16"/>
            <p:cNvSpPr/>
            <p:nvPr/>
          </p:nvSpPr>
          <p:spPr>
            <a:xfrm>
              <a:off x="4849272" y="1092879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8" y="115"/>
                  </a:moveTo>
                  <a:cubicBezTo>
                    <a:pt x="387" y="24"/>
                    <a:pt x="47" y="0"/>
                    <a:pt x="0" y="115"/>
                  </a:cubicBezTo>
                  <a:cubicBezTo>
                    <a:pt x="221" y="105"/>
                    <a:pt x="301" y="247"/>
                    <a:pt x="388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1" name="Google Shape;35771;p16"/>
            <p:cNvSpPr/>
            <p:nvPr/>
          </p:nvSpPr>
          <p:spPr>
            <a:xfrm>
              <a:off x="4591113" y="1095559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100" y="118"/>
                  </a:moveTo>
                  <a:cubicBezTo>
                    <a:pt x="153" y="142"/>
                    <a:pt x="389" y="73"/>
                    <a:pt x="292" y="26"/>
                  </a:cubicBezTo>
                  <a:cubicBezTo>
                    <a:pt x="238" y="0"/>
                    <a:pt x="0" y="71"/>
                    <a:pt x="100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2" name="Google Shape;35772;p16"/>
            <p:cNvSpPr/>
            <p:nvPr/>
          </p:nvSpPr>
          <p:spPr>
            <a:xfrm>
              <a:off x="196377" y="1096342"/>
              <a:ext cx="13849" cy="2770"/>
            </a:xfrm>
            <a:custGeom>
              <a:avLst/>
              <a:gdLst/>
              <a:ahLst/>
              <a:cxnLst/>
              <a:rect l="l" t="t" r="r" b="b"/>
              <a:pathLst>
                <a:path w="388" h="92" extrusionOk="0">
                  <a:moveTo>
                    <a:pt x="387" y="0"/>
                  </a:moveTo>
                  <a:cubicBezTo>
                    <a:pt x="236" y="20"/>
                    <a:pt x="5" y="2"/>
                    <a:pt x="1" y="92"/>
                  </a:cubicBezTo>
                  <a:cubicBezTo>
                    <a:pt x="149" y="71"/>
                    <a:pt x="381" y="88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3" name="Google Shape;35773;p16"/>
            <p:cNvSpPr/>
            <p:nvPr/>
          </p:nvSpPr>
          <p:spPr>
            <a:xfrm>
              <a:off x="7298910" y="1088122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09" y="273"/>
                  </a:moveTo>
                  <a:cubicBezTo>
                    <a:pt x="418" y="157"/>
                    <a:pt x="656" y="145"/>
                    <a:pt x="602" y="1"/>
                  </a:cubicBezTo>
                  <a:lnTo>
                    <a:pt x="213" y="1"/>
                  </a:lnTo>
                  <a:cubicBezTo>
                    <a:pt x="1" y="131"/>
                    <a:pt x="8" y="222"/>
                    <a:pt x="409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4" name="Google Shape;35774;p16"/>
            <p:cNvSpPr/>
            <p:nvPr/>
          </p:nvSpPr>
          <p:spPr>
            <a:xfrm>
              <a:off x="2147578" y="1092849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3" y="25"/>
                  </a:moveTo>
                  <a:cubicBezTo>
                    <a:pt x="239" y="0"/>
                    <a:pt x="0" y="69"/>
                    <a:pt x="98" y="116"/>
                  </a:cubicBezTo>
                  <a:cubicBezTo>
                    <a:pt x="154" y="140"/>
                    <a:pt x="392" y="73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5" name="Google Shape;35775;p16"/>
            <p:cNvSpPr/>
            <p:nvPr/>
          </p:nvSpPr>
          <p:spPr>
            <a:xfrm>
              <a:off x="1810290" y="1090079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3" y="27"/>
                  </a:moveTo>
                  <a:cubicBezTo>
                    <a:pt x="240" y="1"/>
                    <a:pt x="1" y="71"/>
                    <a:pt x="103" y="117"/>
                  </a:cubicBezTo>
                  <a:cubicBezTo>
                    <a:pt x="155" y="143"/>
                    <a:pt x="391" y="73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6" name="Google Shape;35776;p16"/>
            <p:cNvSpPr/>
            <p:nvPr/>
          </p:nvSpPr>
          <p:spPr>
            <a:xfrm>
              <a:off x="1455942" y="1086918"/>
              <a:ext cx="13813" cy="7377"/>
            </a:xfrm>
            <a:custGeom>
              <a:avLst/>
              <a:gdLst/>
              <a:ahLst/>
              <a:cxnLst/>
              <a:rect l="l" t="t" r="r" b="b"/>
              <a:pathLst>
                <a:path w="387" h="245" extrusionOk="0">
                  <a:moveTo>
                    <a:pt x="387" y="132"/>
                  </a:moveTo>
                  <a:cubicBezTo>
                    <a:pt x="171" y="140"/>
                    <a:pt x="87" y="0"/>
                    <a:pt x="0" y="132"/>
                  </a:cubicBezTo>
                  <a:cubicBezTo>
                    <a:pt x="2" y="223"/>
                    <a:pt x="340" y="244"/>
                    <a:pt x="387" y="1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7" name="Google Shape;35777;p16"/>
            <p:cNvSpPr/>
            <p:nvPr/>
          </p:nvSpPr>
          <p:spPr>
            <a:xfrm>
              <a:off x="4284913" y="108538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8" name="Google Shape;35778;p16"/>
            <p:cNvSpPr/>
            <p:nvPr/>
          </p:nvSpPr>
          <p:spPr>
            <a:xfrm>
              <a:off x="1524791" y="1085382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7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9" name="Google Shape;35779;p16"/>
            <p:cNvSpPr/>
            <p:nvPr/>
          </p:nvSpPr>
          <p:spPr>
            <a:xfrm>
              <a:off x="7932869" y="1084931"/>
              <a:ext cx="20702" cy="3734"/>
            </a:xfrm>
            <a:custGeom>
              <a:avLst/>
              <a:gdLst/>
              <a:ahLst/>
              <a:cxnLst/>
              <a:rect l="l" t="t" r="r" b="b"/>
              <a:pathLst>
                <a:path w="580" h="124" extrusionOk="0">
                  <a:moveTo>
                    <a:pt x="580" y="15"/>
                  </a:moveTo>
                  <a:cubicBezTo>
                    <a:pt x="353" y="29"/>
                    <a:pt x="34" y="1"/>
                    <a:pt x="0" y="107"/>
                  </a:cubicBezTo>
                  <a:cubicBezTo>
                    <a:pt x="229" y="93"/>
                    <a:pt x="549" y="123"/>
                    <a:pt x="580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0" name="Google Shape;35780;p16"/>
            <p:cNvSpPr/>
            <p:nvPr/>
          </p:nvSpPr>
          <p:spPr>
            <a:xfrm>
              <a:off x="4470689" y="1082281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3" y="103"/>
                  </a:moveTo>
                  <a:cubicBezTo>
                    <a:pt x="0" y="154"/>
                    <a:pt x="157" y="206"/>
                    <a:pt x="193" y="103"/>
                  </a:cubicBezTo>
                  <a:cubicBezTo>
                    <a:pt x="196" y="55"/>
                    <a:pt x="41" y="0"/>
                    <a:pt x="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1" name="Google Shape;35781;p16"/>
            <p:cNvSpPr/>
            <p:nvPr/>
          </p:nvSpPr>
          <p:spPr>
            <a:xfrm>
              <a:off x="630032" y="1078698"/>
              <a:ext cx="13849" cy="7437"/>
            </a:xfrm>
            <a:custGeom>
              <a:avLst/>
              <a:gdLst/>
              <a:ahLst/>
              <a:cxnLst/>
              <a:rect l="l" t="t" r="r" b="b"/>
              <a:pathLst>
                <a:path w="388" h="247" extrusionOk="0">
                  <a:moveTo>
                    <a:pt x="387" y="132"/>
                  </a:moveTo>
                  <a:cubicBezTo>
                    <a:pt x="168" y="143"/>
                    <a:pt x="86" y="0"/>
                    <a:pt x="1" y="132"/>
                  </a:cubicBezTo>
                  <a:cubicBezTo>
                    <a:pt x="2" y="223"/>
                    <a:pt x="336" y="247"/>
                    <a:pt x="387" y="1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2" name="Google Shape;35782;p16"/>
            <p:cNvSpPr/>
            <p:nvPr/>
          </p:nvSpPr>
          <p:spPr>
            <a:xfrm>
              <a:off x="1180579" y="1076892"/>
              <a:ext cx="7031" cy="6142"/>
            </a:xfrm>
            <a:custGeom>
              <a:avLst/>
              <a:gdLst/>
              <a:ahLst/>
              <a:cxnLst/>
              <a:rect l="l" t="t" r="r" b="b"/>
              <a:pathLst>
                <a:path w="197" h="204" extrusionOk="0">
                  <a:moveTo>
                    <a:pt x="197" y="101"/>
                  </a:moveTo>
                  <a:cubicBezTo>
                    <a:pt x="197" y="52"/>
                    <a:pt x="36" y="0"/>
                    <a:pt x="2" y="101"/>
                  </a:cubicBezTo>
                  <a:cubicBezTo>
                    <a:pt x="1" y="152"/>
                    <a:pt x="156" y="204"/>
                    <a:pt x="197" y="1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3" name="Google Shape;35783;p16"/>
            <p:cNvSpPr/>
            <p:nvPr/>
          </p:nvSpPr>
          <p:spPr>
            <a:xfrm>
              <a:off x="3534563" y="1074122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6" y="104"/>
                  </a:moveTo>
                  <a:cubicBezTo>
                    <a:pt x="196" y="53"/>
                    <a:pt x="38" y="1"/>
                    <a:pt x="4" y="104"/>
                  </a:cubicBezTo>
                  <a:cubicBezTo>
                    <a:pt x="0" y="154"/>
                    <a:pt x="162" y="206"/>
                    <a:pt x="196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4" name="Google Shape;35784;p16"/>
            <p:cNvSpPr/>
            <p:nvPr/>
          </p:nvSpPr>
          <p:spPr>
            <a:xfrm>
              <a:off x="7533763" y="1071111"/>
              <a:ext cx="13777" cy="6835"/>
            </a:xfrm>
            <a:custGeom>
              <a:avLst/>
              <a:gdLst/>
              <a:ahLst/>
              <a:cxnLst/>
              <a:rect l="l" t="t" r="r" b="b"/>
              <a:pathLst>
                <a:path w="386" h="227" extrusionOk="0">
                  <a:moveTo>
                    <a:pt x="386" y="111"/>
                  </a:moveTo>
                  <a:cubicBezTo>
                    <a:pt x="342" y="0"/>
                    <a:pt x="171" y="56"/>
                    <a:pt x="1" y="111"/>
                  </a:cubicBezTo>
                  <a:cubicBezTo>
                    <a:pt x="1" y="204"/>
                    <a:pt x="336" y="226"/>
                    <a:pt x="386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5" name="Google Shape;35785;p16"/>
            <p:cNvSpPr/>
            <p:nvPr/>
          </p:nvSpPr>
          <p:spPr>
            <a:xfrm>
              <a:off x="4222952" y="1071743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6" name="Google Shape;35786;p16"/>
            <p:cNvSpPr/>
            <p:nvPr/>
          </p:nvSpPr>
          <p:spPr>
            <a:xfrm>
              <a:off x="2780823" y="1073700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101" y="118"/>
                  </a:moveTo>
                  <a:cubicBezTo>
                    <a:pt x="154" y="141"/>
                    <a:pt x="392" y="74"/>
                    <a:pt x="294" y="25"/>
                  </a:cubicBezTo>
                  <a:cubicBezTo>
                    <a:pt x="240" y="0"/>
                    <a:pt x="0" y="70"/>
                    <a:pt x="101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7" name="Google Shape;35787;p16"/>
            <p:cNvSpPr/>
            <p:nvPr/>
          </p:nvSpPr>
          <p:spPr>
            <a:xfrm>
              <a:off x="2502248" y="1071382"/>
              <a:ext cx="6853" cy="6203"/>
            </a:xfrm>
            <a:custGeom>
              <a:avLst/>
              <a:gdLst/>
              <a:ahLst/>
              <a:cxnLst/>
              <a:rect l="l" t="t" r="r" b="b"/>
              <a:pathLst>
                <a:path w="192" h="206" extrusionOk="0">
                  <a:moveTo>
                    <a:pt x="1" y="102"/>
                  </a:moveTo>
                  <a:cubicBezTo>
                    <a:pt x="1" y="152"/>
                    <a:pt x="155" y="205"/>
                    <a:pt x="191" y="102"/>
                  </a:cubicBezTo>
                  <a:cubicBezTo>
                    <a:pt x="191" y="53"/>
                    <a:pt x="35" y="0"/>
                    <a:pt x="1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8" name="Google Shape;35788;p16"/>
            <p:cNvSpPr/>
            <p:nvPr/>
          </p:nvSpPr>
          <p:spPr>
            <a:xfrm>
              <a:off x="1868896" y="1071352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7" y="103"/>
                  </a:moveTo>
                  <a:cubicBezTo>
                    <a:pt x="197" y="54"/>
                    <a:pt x="40" y="0"/>
                    <a:pt x="4" y="103"/>
                  </a:cubicBezTo>
                  <a:cubicBezTo>
                    <a:pt x="1" y="153"/>
                    <a:pt x="158" y="206"/>
                    <a:pt x="197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9" name="Google Shape;35789;p16"/>
            <p:cNvSpPr/>
            <p:nvPr/>
          </p:nvSpPr>
          <p:spPr>
            <a:xfrm>
              <a:off x="512999" y="1074453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0"/>
                  </a:moveTo>
                  <a:cubicBezTo>
                    <a:pt x="236" y="20"/>
                    <a:pt x="5" y="3"/>
                    <a:pt x="1" y="93"/>
                  </a:cubicBezTo>
                  <a:cubicBezTo>
                    <a:pt x="150" y="73"/>
                    <a:pt x="379" y="89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0" name="Google Shape;35790;p16"/>
            <p:cNvSpPr/>
            <p:nvPr/>
          </p:nvSpPr>
          <p:spPr>
            <a:xfrm>
              <a:off x="6666451" y="1065721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7" y="110"/>
                  </a:moveTo>
                  <a:cubicBezTo>
                    <a:pt x="347" y="0"/>
                    <a:pt x="173" y="53"/>
                    <a:pt x="1" y="110"/>
                  </a:cubicBezTo>
                  <a:cubicBezTo>
                    <a:pt x="2" y="200"/>
                    <a:pt x="336" y="224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1" name="Google Shape;35791;p16"/>
            <p:cNvSpPr/>
            <p:nvPr/>
          </p:nvSpPr>
          <p:spPr>
            <a:xfrm>
              <a:off x="6112264" y="1068281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0" y="25"/>
                  </a:moveTo>
                  <a:cubicBezTo>
                    <a:pt x="238" y="0"/>
                    <a:pt x="1" y="69"/>
                    <a:pt x="100" y="115"/>
                  </a:cubicBezTo>
                  <a:cubicBezTo>
                    <a:pt x="153" y="140"/>
                    <a:pt x="392" y="71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2" name="Google Shape;35792;p16"/>
            <p:cNvSpPr/>
            <p:nvPr/>
          </p:nvSpPr>
          <p:spPr>
            <a:xfrm>
              <a:off x="4993931" y="1063523"/>
              <a:ext cx="20595" cy="8943"/>
            </a:xfrm>
            <a:custGeom>
              <a:avLst/>
              <a:gdLst/>
              <a:ahLst/>
              <a:cxnLst/>
              <a:rect l="l" t="t" r="r" b="b"/>
              <a:pathLst>
                <a:path w="577" h="297" extrusionOk="0">
                  <a:moveTo>
                    <a:pt x="576" y="0"/>
                  </a:moveTo>
                  <a:lnTo>
                    <a:pt x="192" y="0"/>
                  </a:lnTo>
                  <a:cubicBezTo>
                    <a:pt x="192" y="90"/>
                    <a:pt x="37" y="107"/>
                    <a:pt x="0" y="182"/>
                  </a:cubicBezTo>
                  <a:cubicBezTo>
                    <a:pt x="243" y="186"/>
                    <a:pt x="265" y="297"/>
                    <a:pt x="576" y="2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3" name="Google Shape;35793;p16"/>
            <p:cNvSpPr/>
            <p:nvPr/>
          </p:nvSpPr>
          <p:spPr>
            <a:xfrm>
              <a:off x="2767438" y="1063162"/>
              <a:ext cx="23878" cy="5902"/>
            </a:xfrm>
            <a:custGeom>
              <a:avLst/>
              <a:gdLst/>
              <a:ahLst/>
              <a:cxnLst/>
              <a:rect l="l" t="t" r="r" b="b"/>
              <a:pathLst>
                <a:path w="669" h="196" extrusionOk="0">
                  <a:moveTo>
                    <a:pt x="476" y="195"/>
                  </a:moveTo>
                  <a:cubicBezTo>
                    <a:pt x="472" y="104"/>
                    <a:pt x="632" y="87"/>
                    <a:pt x="669" y="14"/>
                  </a:cubicBezTo>
                  <a:cubicBezTo>
                    <a:pt x="365" y="22"/>
                    <a:pt x="1" y="1"/>
                    <a:pt x="88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4" name="Google Shape;35794;p16"/>
            <p:cNvSpPr/>
            <p:nvPr/>
          </p:nvSpPr>
          <p:spPr>
            <a:xfrm>
              <a:off x="6883136" y="1062771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3" y="25"/>
                  </a:moveTo>
                  <a:cubicBezTo>
                    <a:pt x="238" y="1"/>
                    <a:pt x="1" y="70"/>
                    <a:pt x="100" y="115"/>
                  </a:cubicBezTo>
                  <a:cubicBezTo>
                    <a:pt x="154" y="143"/>
                    <a:pt x="392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5" name="Google Shape;35795;p16"/>
            <p:cNvSpPr/>
            <p:nvPr/>
          </p:nvSpPr>
          <p:spPr>
            <a:xfrm>
              <a:off x="4460659" y="1052594"/>
              <a:ext cx="40368" cy="13700"/>
            </a:xfrm>
            <a:custGeom>
              <a:avLst/>
              <a:gdLst/>
              <a:ahLst/>
              <a:cxnLst/>
              <a:rect l="l" t="t" r="r" b="b"/>
              <a:pathLst>
                <a:path w="1131" h="455" extrusionOk="0">
                  <a:moveTo>
                    <a:pt x="284" y="455"/>
                  </a:moveTo>
                  <a:lnTo>
                    <a:pt x="1054" y="455"/>
                  </a:lnTo>
                  <a:cubicBezTo>
                    <a:pt x="1131" y="235"/>
                    <a:pt x="700" y="259"/>
                    <a:pt x="859" y="0"/>
                  </a:cubicBezTo>
                  <a:cubicBezTo>
                    <a:pt x="1" y="40"/>
                    <a:pt x="576" y="192"/>
                    <a:pt x="284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6" name="Google Shape;35796;p16"/>
            <p:cNvSpPr/>
            <p:nvPr/>
          </p:nvSpPr>
          <p:spPr>
            <a:xfrm>
              <a:off x="2498572" y="106277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5"/>
                  </a:moveTo>
                  <a:cubicBezTo>
                    <a:pt x="242" y="1"/>
                    <a:pt x="1" y="70"/>
                    <a:pt x="104" y="115"/>
                  </a:cubicBezTo>
                  <a:cubicBezTo>
                    <a:pt x="156" y="143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7" name="Google Shape;35797;p16"/>
            <p:cNvSpPr/>
            <p:nvPr/>
          </p:nvSpPr>
          <p:spPr>
            <a:xfrm>
              <a:off x="1865363" y="1062771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103" y="117"/>
                  </a:moveTo>
                  <a:cubicBezTo>
                    <a:pt x="153" y="143"/>
                    <a:pt x="395" y="74"/>
                    <a:pt x="296" y="27"/>
                  </a:cubicBezTo>
                  <a:cubicBezTo>
                    <a:pt x="237" y="1"/>
                    <a:pt x="1" y="70"/>
                    <a:pt x="103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8" name="Google Shape;35798;p16"/>
            <p:cNvSpPr/>
            <p:nvPr/>
          </p:nvSpPr>
          <p:spPr>
            <a:xfrm>
              <a:off x="170750" y="1050185"/>
              <a:ext cx="46293" cy="18759"/>
            </a:xfrm>
            <a:custGeom>
              <a:avLst/>
              <a:gdLst/>
              <a:ahLst/>
              <a:cxnLst/>
              <a:rect l="l" t="t" r="r" b="b"/>
              <a:pathLst>
                <a:path w="1297" h="623" extrusionOk="0">
                  <a:moveTo>
                    <a:pt x="1297" y="353"/>
                  </a:moveTo>
                  <a:cubicBezTo>
                    <a:pt x="926" y="315"/>
                    <a:pt x="1144" y="1"/>
                    <a:pt x="524" y="80"/>
                  </a:cubicBezTo>
                  <a:cubicBezTo>
                    <a:pt x="1" y="224"/>
                    <a:pt x="1001" y="622"/>
                    <a:pt x="1297" y="3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9" name="Google Shape;35799;p16"/>
            <p:cNvSpPr/>
            <p:nvPr/>
          </p:nvSpPr>
          <p:spPr>
            <a:xfrm>
              <a:off x="8576393" y="1057321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0" y="0"/>
                    <a:pt x="1" y="69"/>
                    <a:pt x="101" y="116"/>
                  </a:cubicBezTo>
                  <a:cubicBezTo>
                    <a:pt x="152" y="141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0" name="Google Shape;35800;p16"/>
            <p:cNvSpPr/>
            <p:nvPr/>
          </p:nvSpPr>
          <p:spPr>
            <a:xfrm>
              <a:off x="7086330" y="1058044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4" y="22"/>
                    <a:pt x="4" y="5"/>
                    <a:pt x="0" y="92"/>
                  </a:cubicBezTo>
                  <a:cubicBezTo>
                    <a:pt x="149" y="71"/>
                    <a:pt x="380" y="88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1" name="Google Shape;35801;p16"/>
            <p:cNvSpPr/>
            <p:nvPr/>
          </p:nvSpPr>
          <p:spPr>
            <a:xfrm>
              <a:off x="4215171" y="1049854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4" y="182"/>
                  </a:moveTo>
                  <a:lnTo>
                    <a:pt x="604" y="0"/>
                  </a:lnTo>
                  <a:lnTo>
                    <a:pt x="25" y="0"/>
                  </a:lnTo>
                  <a:cubicBezTo>
                    <a:pt x="1" y="163"/>
                    <a:pt x="219" y="213"/>
                    <a:pt x="604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2" name="Google Shape;35802;p16"/>
            <p:cNvSpPr/>
            <p:nvPr/>
          </p:nvSpPr>
          <p:spPr>
            <a:xfrm>
              <a:off x="3049297" y="1051811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3" y="26"/>
                  </a:moveTo>
                  <a:cubicBezTo>
                    <a:pt x="240" y="0"/>
                    <a:pt x="1" y="71"/>
                    <a:pt x="100" y="117"/>
                  </a:cubicBezTo>
                  <a:cubicBezTo>
                    <a:pt x="151" y="143"/>
                    <a:pt x="390" y="75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3" name="Google Shape;35803;p16"/>
            <p:cNvSpPr/>
            <p:nvPr/>
          </p:nvSpPr>
          <p:spPr>
            <a:xfrm>
              <a:off x="1383487" y="105181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6"/>
                  </a:moveTo>
                  <a:cubicBezTo>
                    <a:pt x="241" y="0"/>
                    <a:pt x="1" y="71"/>
                    <a:pt x="101" y="117"/>
                  </a:cubicBezTo>
                  <a:cubicBezTo>
                    <a:pt x="157" y="143"/>
                    <a:pt x="394" y="75"/>
                    <a:pt x="296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4" name="Google Shape;35804;p16"/>
            <p:cNvSpPr/>
            <p:nvPr/>
          </p:nvSpPr>
          <p:spPr>
            <a:xfrm>
              <a:off x="254768" y="105181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1" y="26"/>
                  </a:moveTo>
                  <a:cubicBezTo>
                    <a:pt x="238" y="0"/>
                    <a:pt x="0" y="71"/>
                    <a:pt x="99" y="117"/>
                  </a:cubicBezTo>
                  <a:cubicBezTo>
                    <a:pt x="152" y="143"/>
                    <a:pt x="393" y="75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5" name="Google Shape;35805;p16"/>
            <p:cNvSpPr/>
            <p:nvPr/>
          </p:nvSpPr>
          <p:spPr>
            <a:xfrm>
              <a:off x="4529188" y="1049132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0" y="24"/>
                  </a:moveTo>
                  <a:cubicBezTo>
                    <a:pt x="237" y="1"/>
                    <a:pt x="1" y="68"/>
                    <a:pt x="99" y="115"/>
                  </a:cubicBezTo>
                  <a:cubicBezTo>
                    <a:pt x="151" y="140"/>
                    <a:pt x="391" y="72"/>
                    <a:pt x="290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6" name="Google Shape;35806;p16"/>
            <p:cNvSpPr/>
            <p:nvPr/>
          </p:nvSpPr>
          <p:spPr>
            <a:xfrm>
              <a:off x="2144259" y="1043501"/>
              <a:ext cx="27626" cy="9997"/>
            </a:xfrm>
            <a:custGeom>
              <a:avLst/>
              <a:gdLst/>
              <a:ahLst/>
              <a:cxnLst/>
              <a:rect l="l" t="t" r="r" b="b"/>
              <a:pathLst>
                <a:path w="774" h="332" extrusionOk="0">
                  <a:moveTo>
                    <a:pt x="0" y="211"/>
                  </a:moveTo>
                  <a:cubicBezTo>
                    <a:pt x="258" y="329"/>
                    <a:pt x="717" y="331"/>
                    <a:pt x="773" y="122"/>
                  </a:cubicBezTo>
                  <a:cubicBezTo>
                    <a:pt x="516" y="2"/>
                    <a:pt x="54" y="1"/>
                    <a:pt x="0" y="2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7" name="Google Shape;35807;p16"/>
            <p:cNvSpPr/>
            <p:nvPr/>
          </p:nvSpPr>
          <p:spPr>
            <a:xfrm>
              <a:off x="8442263" y="1043863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7" y="110"/>
                  </a:moveTo>
                  <a:cubicBezTo>
                    <a:pt x="347" y="1"/>
                    <a:pt x="173" y="54"/>
                    <a:pt x="1" y="110"/>
                  </a:cubicBezTo>
                  <a:cubicBezTo>
                    <a:pt x="3" y="200"/>
                    <a:pt x="339" y="224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8" name="Google Shape;35808;p16"/>
            <p:cNvSpPr/>
            <p:nvPr/>
          </p:nvSpPr>
          <p:spPr>
            <a:xfrm>
              <a:off x="7747093" y="1044013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4" y="105"/>
                  </a:moveTo>
                  <a:cubicBezTo>
                    <a:pt x="194" y="54"/>
                    <a:pt x="36" y="1"/>
                    <a:pt x="1" y="105"/>
                  </a:cubicBezTo>
                  <a:cubicBezTo>
                    <a:pt x="1" y="154"/>
                    <a:pt x="155" y="206"/>
                    <a:pt x="194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9" name="Google Shape;35809;p16"/>
            <p:cNvSpPr/>
            <p:nvPr/>
          </p:nvSpPr>
          <p:spPr>
            <a:xfrm>
              <a:off x="4587758" y="1044344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0" name="Google Shape;35810;p16"/>
            <p:cNvSpPr/>
            <p:nvPr/>
          </p:nvSpPr>
          <p:spPr>
            <a:xfrm>
              <a:off x="1383487" y="104639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6" y="26"/>
                  </a:moveTo>
                  <a:cubicBezTo>
                    <a:pt x="241" y="0"/>
                    <a:pt x="1" y="69"/>
                    <a:pt x="101" y="115"/>
                  </a:cubicBezTo>
                  <a:cubicBezTo>
                    <a:pt x="157" y="141"/>
                    <a:pt x="394" y="72"/>
                    <a:pt x="296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1" name="Google Shape;35811;p16"/>
            <p:cNvSpPr/>
            <p:nvPr/>
          </p:nvSpPr>
          <p:spPr>
            <a:xfrm>
              <a:off x="1352685" y="1044224"/>
              <a:ext cx="23914" cy="5992"/>
            </a:xfrm>
            <a:custGeom>
              <a:avLst/>
              <a:gdLst/>
              <a:ahLst/>
              <a:cxnLst/>
              <a:rect l="l" t="t" r="r" b="b"/>
              <a:pathLst>
                <a:path w="670" h="199" extrusionOk="0">
                  <a:moveTo>
                    <a:pt x="578" y="4"/>
                  </a:moveTo>
                  <a:cubicBezTo>
                    <a:pt x="246" y="0"/>
                    <a:pt x="86" y="75"/>
                    <a:pt x="1" y="187"/>
                  </a:cubicBezTo>
                  <a:cubicBezTo>
                    <a:pt x="304" y="179"/>
                    <a:pt x="669" y="199"/>
                    <a:pt x="578" y="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2" name="Google Shape;35812;p16"/>
            <p:cNvSpPr/>
            <p:nvPr/>
          </p:nvSpPr>
          <p:spPr>
            <a:xfrm>
              <a:off x="172142" y="104639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40" y="0"/>
                    <a:pt x="1" y="69"/>
                    <a:pt x="100" y="115"/>
                  </a:cubicBezTo>
                  <a:cubicBezTo>
                    <a:pt x="152" y="141"/>
                    <a:pt x="394" y="72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3" name="Google Shape;35813;p16"/>
            <p:cNvSpPr/>
            <p:nvPr/>
          </p:nvSpPr>
          <p:spPr>
            <a:xfrm>
              <a:off x="8593739" y="1038172"/>
              <a:ext cx="27555" cy="10117"/>
            </a:xfrm>
            <a:custGeom>
              <a:avLst/>
              <a:gdLst/>
              <a:ahLst/>
              <a:cxnLst/>
              <a:rect l="l" t="t" r="r" b="b"/>
              <a:pathLst>
                <a:path w="772" h="336" extrusionOk="0">
                  <a:moveTo>
                    <a:pt x="772" y="299"/>
                  </a:moveTo>
                  <a:lnTo>
                    <a:pt x="772" y="27"/>
                  </a:lnTo>
                  <a:cubicBezTo>
                    <a:pt x="332" y="0"/>
                    <a:pt x="48" y="47"/>
                    <a:pt x="1" y="208"/>
                  </a:cubicBezTo>
                  <a:cubicBezTo>
                    <a:pt x="260" y="235"/>
                    <a:pt x="367" y="336"/>
                    <a:pt x="772" y="2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4" name="Google Shape;35814;p16"/>
            <p:cNvSpPr/>
            <p:nvPr/>
          </p:nvSpPr>
          <p:spPr>
            <a:xfrm>
              <a:off x="7967347" y="104127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3" y="102"/>
                  </a:moveTo>
                  <a:cubicBezTo>
                    <a:pt x="193" y="53"/>
                    <a:pt x="38" y="1"/>
                    <a:pt x="0" y="102"/>
                  </a:cubicBezTo>
                  <a:cubicBezTo>
                    <a:pt x="0" y="155"/>
                    <a:pt x="156" y="207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5" name="Google Shape;35815;p16"/>
            <p:cNvSpPr/>
            <p:nvPr/>
          </p:nvSpPr>
          <p:spPr>
            <a:xfrm>
              <a:off x="7664395" y="1033445"/>
              <a:ext cx="29910" cy="13760"/>
            </a:xfrm>
            <a:custGeom>
              <a:avLst/>
              <a:gdLst/>
              <a:ahLst/>
              <a:cxnLst/>
              <a:rect l="l" t="t" r="r" b="b"/>
              <a:pathLst>
                <a:path w="838" h="457" extrusionOk="0">
                  <a:moveTo>
                    <a:pt x="197" y="456"/>
                  </a:moveTo>
                  <a:lnTo>
                    <a:pt x="582" y="456"/>
                  </a:lnTo>
                  <a:cubicBezTo>
                    <a:pt x="682" y="224"/>
                    <a:pt x="838" y="138"/>
                    <a:pt x="387" y="1"/>
                  </a:cubicBezTo>
                  <a:cubicBezTo>
                    <a:pt x="530" y="249"/>
                    <a:pt x="5" y="184"/>
                    <a:pt x="1" y="365"/>
                  </a:cubicBezTo>
                  <a:cubicBezTo>
                    <a:pt x="121" y="369"/>
                    <a:pt x="232" y="378"/>
                    <a:pt x="197" y="4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6" name="Google Shape;35816;p16"/>
            <p:cNvSpPr/>
            <p:nvPr/>
          </p:nvSpPr>
          <p:spPr>
            <a:xfrm>
              <a:off x="7595581" y="1038564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4"/>
                  </a:moveTo>
                  <a:cubicBezTo>
                    <a:pt x="197" y="53"/>
                    <a:pt x="39" y="0"/>
                    <a:pt x="1" y="104"/>
                  </a:cubicBezTo>
                  <a:cubicBezTo>
                    <a:pt x="4" y="153"/>
                    <a:pt x="160" y="205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7" name="Google Shape;35817;p16"/>
            <p:cNvSpPr/>
            <p:nvPr/>
          </p:nvSpPr>
          <p:spPr>
            <a:xfrm>
              <a:off x="4274669" y="1031639"/>
              <a:ext cx="58821" cy="12737"/>
            </a:xfrm>
            <a:custGeom>
              <a:avLst/>
              <a:gdLst/>
              <a:ahLst/>
              <a:cxnLst/>
              <a:rect l="l" t="t" r="r" b="b"/>
              <a:pathLst>
                <a:path w="1648" h="423" extrusionOk="0">
                  <a:moveTo>
                    <a:pt x="673" y="422"/>
                  </a:moveTo>
                  <a:cubicBezTo>
                    <a:pt x="1648" y="59"/>
                    <a:pt x="1" y="1"/>
                    <a:pt x="673" y="4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8" name="Google Shape;35818;p16"/>
            <p:cNvSpPr/>
            <p:nvPr/>
          </p:nvSpPr>
          <p:spPr>
            <a:xfrm>
              <a:off x="4615241" y="1038955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0"/>
                    <a:pt x="6" y="2"/>
                    <a:pt x="1" y="91"/>
                  </a:cubicBezTo>
                  <a:cubicBezTo>
                    <a:pt x="151" y="70"/>
                    <a:pt x="382" y="87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9" name="Google Shape;35819;p16"/>
            <p:cNvSpPr/>
            <p:nvPr/>
          </p:nvSpPr>
          <p:spPr>
            <a:xfrm>
              <a:off x="4078435" y="1036215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0" name="Google Shape;35820;p16"/>
            <p:cNvSpPr/>
            <p:nvPr/>
          </p:nvSpPr>
          <p:spPr>
            <a:xfrm>
              <a:off x="3059719" y="1035854"/>
              <a:ext cx="6924" cy="6173"/>
            </a:xfrm>
            <a:custGeom>
              <a:avLst/>
              <a:gdLst/>
              <a:ahLst/>
              <a:cxnLst/>
              <a:rect l="l" t="t" r="r" b="b"/>
              <a:pathLst>
                <a:path w="194" h="205" extrusionOk="0">
                  <a:moveTo>
                    <a:pt x="193" y="104"/>
                  </a:moveTo>
                  <a:cubicBezTo>
                    <a:pt x="193" y="53"/>
                    <a:pt x="37" y="0"/>
                    <a:pt x="0" y="104"/>
                  </a:cubicBezTo>
                  <a:cubicBezTo>
                    <a:pt x="0" y="152"/>
                    <a:pt x="158" y="204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1" name="Google Shape;35821;p16"/>
            <p:cNvSpPr/>
            <p:nvPr/>
          </p:nvSpPr>
          <p:spPr>
            <a:xfrm>
              <a:off x="1352649" y="1033114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3"/>
                  </a:moveTo>
                  <a:cubicBezTo>
                    <a:pt x="196" y="52"/>
                    <a:pt x="40" y="0"/>
                    <a:pt x="2" y="103"/>
                  </a:cubicBezTo>
                  <a:cubicBezTo>
                    <a:pt x="1" y="154"/>
                    <a:pt x="157" y="206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2" name="Google Shape;35822;p16"/>
            <p:cNvSpPr/>
            <p:nvPr/>
          </p:nvSpPr>
          <p:spPr>
            <a:xfrm>
              <a:off x="8786439" y="1024653"/>
              <a:ext cx="27840" cy="18457"/>
            </a:xfrm>
            <a:custGeom>
              <a:avLst/>
              <a:gdLst/>
              <a:ahLst/>
              <a:cxnLst/>
              <a:rect l="l" t="t" r="r" b="b"/>
              <a:pathLst>
                <a:path w="780" h="613" extrusionOk="0">
                  <a:moveTo>
                    <a:pt x="0" y="293"/>
                  </a:moveTo>
                  <a:cubicBezTo>
                    <a:pt x="780" y="613"/>
                    <a:pt x="455" y="0"/>
                    <a:pt x="0" y="2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3" name="Google Shape;35823;p16"/>
            <p:cNvSpPr/>
            <p:nvPr/>
          </p:nvSpPr>
          <p:spPr>
            <a:xfrm>
              <a:off x="6508158" y="1030344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1" y="104"/>
                  </a:moveTo>
                  <a:cubicBezTo>
                    <a:pt x="193" y="54"/>
                    <a:pt x="38" y="1"/>
                    <a:pt x="0" y="104"/>
                  </a:cubicBezTo>
                  <a:cubicBezTo>
                    <a:pt x="0" y="155"/>
                    <a:pt x="158" y="207"/>
                    <a:pt x="191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4" name="Google Shape;35824;p16"/>
            <p:cNvSpPr/>
            <p:nvPr/>
          </p:nvSpPr>
          <p:spPr>
            <a:xfrm>
              <a:off x="8755352" y="1029952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7"/>
                  </a:moveTo>
                  <a:cubicBezTo>
                    <a:pt x="153" y="140"/>
                    <a:pt x="392" y="74"/>
                    <a:pt x="293" y="27"/>
                  </a:cubicBezTo>
                  <a:cubicBezTo>
                    <a:pt x="241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5" name="Google Shape;35825;p16"/>
            <p:cNvSpPr/>
            <p:nvPr/>
          </p:nvSpPr>
          <p:spPr>
            <a:xfrm>
              <a:off x="2188838" y="1029922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6"/>
                  </a:moveTo>
                  <a:cubicBezTo>
                    <a:pt x="241" y="0"/>
                    <a:pt x="1" y="71"/>
                    <a:pt x="104" y="116"/>
                  </a:cubicBezTo>
                  <a:cubicBezTo>
                    <a:pt x="155" y="141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6" name="Google Shape;35826;p16"/>
            <p:cNvSpPr/>
            <p:nvPr/>
          </p:nvSpPr>
          <p:spPr>
            <a:xfrm>
              <a:off x="1111837" y="1030705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0"/>
                  </a:moveTo>
                  <a:cubicBezTo>
                    <a:pt x="235" y="21"/>
                    <a:pt x="5" y="2"/>
                    <a:pt x="0" y="90"/>
                  </a:cubicBezTo>
                  <a:cubicBezTo>
                    <a:pt x="150" y="72"/>
                    <a:pt x="379" y="90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7" name="Google Shape;35827;p16"/>
            <p:cNvSpPr/>
            <p:nvPr/>
          </p:nvSpPr>
          <p:spPr>
            <a:xfrm>
              <a:off x="798462" y="102995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7"/>
                  </a:moveTo>
                  <a:cubicBezTo>
                    <a:pt x="155" y="140"/>
                    <a:pt x="393" y="74"/>
                    <a:pt x="294" y="27"/>
                  </a:cubicBezTo>
                  <a:cubicBezTo>
                    <a:pt x="242" y="1"/>
                    <a:pt x="1" y="70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8" name="Google Shape;35828;p16"/>
            <p:cNvSpPr/>
            <p:nvPr/>
          </p:nvSpPr>
          <p:spPr>
            <a:xfrm>
              <a:off x="8889624" y="1022335"/>
              <a:ext cx="23950" cy="6052"/>
            </a:xfrm>
            <a:custGeom>
              <a:avLst/>
              <a:gdLst/>
              <a:ahLst/>
              <a:cxnLst/>
              <a:rect l="l" t="t" r="r" b="b"/>
              <a:pathLst>
                <a:path w="671" h="201" extrusionOk="0">
                  <a:moveTo>
                    <a:pt x="582" y="6"/>
                  </a:moveTo>
                  <a:cubicBezTo>
                    <a:pt x="249" y="0"/>
                    <a:pt x="88" y="76"/>
                    <a:pt x="1" y="187"/>
                  </a:cubicBezTo>
                  <a:cubicBezTo>
                    <a:pt x="305" y="181"/>
                    <a:pt x="670" y="200"/>
                    <a:pt x="582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9" name="Google Shape;35829;p16"/>
            <p:cNvSpPr/>
            <p:nvPr/>
          </p:nvSpPr>
          <p:spPr>
            <a:xfrm>
              <a:off x="8769521" y="1022215"/>
              <a:ext cx="23878" cy="5811"/>
            </a:xfrm>
            <a:custGeom>
              <a:avLst/>
              <a:gdLst/>
              <a:ahLst/>
              <a:cxnLst/>
              <a:rect l="l" t="t" r="r" b="b"/>
              <a:pathLst>
                <a:path w="669" h="193" extrusionOk="0">
                  <a:moveTo>
                    <a:pt x="474" y="192"/>
                  </a:moveTo>
                  <a:cubicBezTo>
                    <a:pt x="474" y="102"/>
                    <a:pt x="630" y="85"/>
                    <a:pt x="669" y="11"/>
                  </a:cubicBezTo>
                  <a:cubicBezTo>
                    <a:pt x="363" y="21"/>
                    <a:pt x="1" y="0"/>
                    <a:pt x="88" y="1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0" name="Google Shape;35830;p16"/>
            <p:cNvSpPr/>
            <p:nvPr/>
          </p:nvSpPr>
          <p:spPr>
            <a:xfrm>
              <a:off x="2894501" y="1017036"/>
              <a:ext cx="13813" cy="10960"/>
            </a:xfrm>
            <a:custGeom>
              <a:avLst/>
              <a:gdLst/>
              <a:ahLst/>
              <a:cxnLst/>
              <a:rect l="l" t="t" r="r" b="b"/>
              <a:pathLst>
                <a:path w="387" h="364" extrusionOk="0">
                  <a:moveTo>
                    <a:pt x="387" y="0"/>
                  </a:moveTo>
                  <a:lnTo>
                    <a:pt x="0" y="0"/>
                  </a:lnTo>
                  <a:lnTo>
                    <a:pt x="0" y="363"/>
                  </a:lnTo>
                  <a:lnTo>
                    <a:pt x="387" y="36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1" name="Google Shape;35831;p16"/>
            <p:cNvSpPr/>
            <p:nvPr/>
          </p:nvSpPr>
          <p:spPr>
            <a:xfrm>
              <a:off x="6738584" y="1021733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4" y="26"/>
                  </a:moveTo>
                  <a:cubicBezTo>
                    <a:pt x="241" y="1"/>
                    <a:pt x="0" y="70"/>
                    <a:pt x="98" y="117"/>
                  </a:cubicBezTo>
                  <a:cubicBezTo>
                    <a:pt x="154" y="143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2" name="Google Shape;35832;p16"/>
            <p:cNvSpPr/>
            <p:nvPr/>
          </p:nvSpPr>
          <p:spPr>
            <a:xfrm>
              <a:off x="8222008" y="1019776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1"/>
                  </a:moveTo>
                  <a:cubicBezTo>
                    <a:pt x="238" y="23"/>
                    <a:pt x="7" y="4"/>
                    <a:pt x="0" y="92"/>
                  </a:cubicBezTo>
                  <a:cubicBezTo>
                    <a:pt x="149" y="71"/>
                    <a:pt x="383" y="89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3" name="Google Shape;35833;p16"/>
            <p:cNvSpPr/>
            <p:nvPr/>
          </p:nvSpPr>
          <p:spPr>
            <a:xfrm>
              <a:off x="6521935" y="1019294"/>
              <a:ext cx="20666" cy="3734"/>
            </a:xfrm>
            <a:custGeom>
              <a:avLst/>
              <a:gdLst/>
              <a:ahLst/>
              <a:cxnLst/>
              <a:rect l="l" t="t" r="r" b="b"/>
              <a:pathLst>
                <a:path w="579" h="124" extrusionOk="0">
                  <a:moveTo>
                    <a:pt x="579" y="17"/>
                  </a:moveTo>
                  <a:cubicBezTo>
                    <a:pt x="352" y="30"/>
                    <a:pt x="31" y="1"/>
                    <a:pt x="1" y="108"/>
                  </a:cubicBezTo>
                  <a:cubicBezTo>
                    <a:pt x="226" y="94"/>
                    <a:pt x="547" y="124"/>
                    <a:pt x="579" y="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4" name="Google Shape;35834;p16"/>
            <p:cNvSpPr/>
            <p:nvPr/>
          </p:nvSpPr>
          <p:spPr>
            <a:xfrm>
              <a:off x="8841547" y="1013875"/>
              <a:ext cx="6889" cy="6293"/>
            </a:xfrm>
            <a:custGeom>
              <a:avLst/>
              <a:gdLst/>
              <a:ahLst/>
              <a:cxnLst/>
              <a:rect l="l" t="t" r="r" b="b"/>
              <a:pathLst>
                <a:path w="193" h="209" extrusionOk="0">
                  <a:moveTo>
                    <a:pt x="192" y="105"/>
                  </a:moveTo>
                  <a:cubicBezTo>
                    <a:pt x="192" y="54"/>
                    <a:pt x="38" y="1"/>
                    <a:pt x="1" y="105"/>
                  </a:cubicBezTo>
                  <a:cubicBezTo>
                    <a:pt x="1" y="156"/>
                    <a:pt x="153" y="208"/>
                    <a:pt x="19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5" name="Google Shape;35835;p16"/>
            <p:cNvSpPr/>
            <p:nvPr/>
          </p:nvSpPr>
          <p:spPr>
            <a:xfrm>
              <a:off x="8689143" y="1014266"/>
              <a:ext cx="21523" cy="6474"/>
            </a:xfrm>
            <a:custGeom>
              <a:avLst/>
              <a:gdLst/>
              <a:ahLst/>
              <a:cxnLst/>
              <a:rect l="l" t="t" r="r" b="b"/>
              <a:pathLst>
                <a:path w="603" h="215" extrusionOk="0">
                  <a:moveTo>
                    <a:pt x="603" y="184"/>
                  </a:moveTo>
                  <a:lnTo>
                    <a:pt x="603" y="1"/>
                  </a:lnTo>
                  <a:lnTo>
                    <a:pt x="27" y="1"/>
                  </a:lnTo>
                  <a:cubicBezTo>
                    <a:pt x="1" y="164"/>
                    <a:pt x="219" y="215"/>
                    <a:pt x="603" y="1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6" name="Google Shape;35836;p16"/>
            <p:cNvSpPr/>
            <p:nvPr/>
          </p:nvSpPr>
          <p:spPr>
            <a:xfrm>
              <a:off x="1398585" y="1001199"/>
              <a:ext cx="37120" cy="15868"/>
            </a:xfrm>
            <a:custGeom>
              <a:avLst/>
              <a:gdLst/>
              <a:ahLst/>
              <a:cxnLst/>
              <a:rect l="l" t="t" r="r" b="b"/>
              <a:pathLst>
                <a:path w="1040" h="527" extrusionOk="0">
                  <a:moveTo>
                    <a:pt x="837" y="526"/>
                  </a:moveTo>
                  <a:cubicBezTo>
                    <a:pt x="1040" y="0"/>
                    <a:pt x="1" y="490"/>
                    <a:pt x="837" y="5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7" name="Google Shape;35837;p16"/>
            <p:cNvSpPr/>
            <p:nvPr/>
          </p:nvSpPr>
          <p:spPr>
            <a:xfrm>
              <a:off x="8160190" y="1003397"/>
              <a:ext cx="29946" cy="10990"/>
            </a:xfrm>
            <a:custGeom>
              <a:avLst/>
              <a:gdLst/>
              <a:ahLst/>
              <a:cxnLst/>
              <a:rect l="l" t="t" r="r" b="b"/>
              <a:pathLst>
                <a:path w="839" h="365" extrusionOk="0">
                  <a:moveTo>
                    <a:pt x="576" y="0"/>
                  </a:moveTo>
                  <a:cubicBezTo>
                    <a:pt x="744" y="291"/>
                    <a:pt x="77" y="188"/>
                    <a:pt x="0" y="364"/>
                  </a:cubicBezTo>
                  <a:lnTo>
                    <a:pt x="770" y="364"/>
                  </a:lnTo>
                  <a:cubicBezTo>
                    <a:pt x="736" y="229"/>
                    <a:pt x="838" y="28"/>
                    <a:pt x="57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8" name="Google Shape;35838;p16"/>
            <p:cNvSpPr/>
            <p:nvPr/>
          </p:nvSpPr>
          <p:spPr>
            <a:xfrm>
              <a:off x="6535676" y="1011556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8" y="20"/>
                    <a:pt x="6" y="5"/>
                    <a:pt x="1" y="91"/>
                  </a:cubicBezTo>
                  <a:cubicBezTo>
                    <a:pt x="149" y="71"/>
                    <a:pt x="383" y="89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9" name="Google Shape;35839;p16"/>
            <p:cNvSpPr/>
            <p:nvPr/>
          </p:nvSpPr>
          <p:spPr>
            <a:xfrm>
              <a:off x="5072882" y="101086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5" y="24"/>
                  </a:moveTo>
                  <a:cubicBezTo>
                    <a:pt x="242" y="0"/>
                    <a:pt x="1" y="68"/>
                    <a:pt x="101" y="114"/>
                  </a:cubicBezTo>
                  <a:cubicBezTo>
                    <a:pt x="154" y="140"/>
                    <a:pt x="393" y="72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0" name="Google Shape;35840;p16"/>
            <p:cNvSpPr/>
            <p:nvPr/>
          </p:nvSpPr>
          <p:spPr>
            <a:xfrm>
              <a:off x="2137299" y="1006107"/>
              <a:ext cx="22700" cy="8190"/>
            </a:xfrm>
            <a:custGeom>
              <a:avLst/>
              <a:gdLst/>
              <a:ahLst/>
              <a:cxnLst/>
              <a:rect l="l" t="t" r="r" b="b"/>
              <a:pathLst>
                <a:path w="636" h="272" extrusionOk="0">
                  <a:moveTo>
                    <a:pt x="2" y="272"/>
                  </a:moveTo>
                  <a:lnTo>
                    <a:pt x="386" y="272"/>
                  </a:lnTo>
                  <a:cubicBezTo>
                    <a:pt x="399" y="156"/>
                    <a:pt x="635" y="146"/>
                    <a:pt x="581" y="0"/>
                  </a:cubicBezTo>
                  <a:lnTo>
                    <a:pt x="1" y="0"/>
                  </a:lnTo>
                  <a:cubicBezTo>
                    <a:pt x="2" y="92"/>
                    <a:pt x="2" y="182"/>
                    <a:pt x="2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1" name="Google Shape;35841;p16"/>
            <p:cNvSpPr/>
            <p:nvPr/>
          </p:nvSpPr>
          <p:spPr>
            <a:xfrm>
              <a:off x="8748427" y="100809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6"/>
                  </a:moveTo>
                  <a:cubicBezTo>
                    <a:pt x="156" y="141"/>
                    <a:pt x="393" y="73"/>
                    <a:pt x="294" y="24"/>
                  </a:cubicBezTo>
                  <a:cubicBezTo>
                    <a:pt x="240" y="1"/>
                    <a:pt x="0" y="69"/>
                    <a:pt x="102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2" name="Google Shape;35842;p16"/>
            <p:cNvSpPr/>
            <p:nvPr/>
          </p:nvSpPr>
          <p:spPr>
            <a:xfrm>
              <a:off x="6880209" y="999151"/>
              <a:ext cx="20273" cy="13550"/>
            </a:xfrm>
            <a:custGeom>
              <a:avLst/>
              <a:gdLst/>
              <a:ahLst/>
              <a:cxnLst/>
              <a:rect l="l" t="t" r="r" b="b"/>
              <a:pathLst>
                <a:path w="568" h="450" extrusionOk="0">
                  <a:moveTo>
                    <a:pt x="375" y="413"/>
                  </a:moveTo>
                  <a:cubicBezTo>
                    <a:pt x="386" y="358"/>
                    <a:pt x="404" y="306"/>
                    <a:pt x="567" y="321"/>
                  </a:cubicBezTo>
                  <a:lnTo>
                    <a:pt x="567" y="139"/>
                  </a:lnTo>
                  <a:cubicBezTo>
                    <a:pt x="92" y="0"/>
                    <a:pt x="1" y="449"/>
                    <a:pt x="375" y="4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3" name="Google Shape;35843;p16"/>
            <p:cNvSpPr/>
            <p:nvPr/>
          </p:nvSpPr>
          <p:spPr>
            <a:xfrm>
              <a:off x="6081319" y="1005986"/>
              <a:ext cx="23985" cy="6052"/>
            </a:xfrm>
            <a:custGeom>
              <a:avLst/>
              <a:gdLst/>
              <a:ahLst/>
              <a:cxnLst/>
              <a:rect l="l" t="t" r="r" b="b"/>
              <a:pathLst>
                <a:path w="672" h="201" extrusionOk="0">
                  <a:moveTo>
                    <a:pt x="582" y="6"/>
                  </a:moveTo>
                  <a:cubicBezTo>
                    <a:pt x="250" y="0"/>
                    <a:pt x="84" y="76"/>
                    <a:pt x="1" y="187"/>
                  </a:cubicBezTo>
                  <a:cubicBezTo>
                    <a:pt x="306" y="178"/>
                    <a:pt x="672" y="200"/>
                    <a:pt x="582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4" name="Google Shape;35844;p16"/>
            <p:cNvSpPr/>
            <p:nvPr/>
          </p:nvSpPr>
          <p:spPr>
            <a:xfrm>
              <a:off x="7809090" y="997917"/>
              <a:ext cx="33551" cy="17283"/>
            </a:xfrm>
            <a:custGeom>
              <a:avLst/>
              <a:gdLst/>
              <a:ahLst/>
              <a:cxnLst/>
              <a:rect l="l" t="t" r="r" b="b"/>
              <a:pathLst>
                <a:path w="940" h="574" extrusionOk="0">
                  <a:moveTo>
                    <a:pt x="0" y="91"/>
                  </a:moveTo>
                  <a:lnTo>
                    <a:pt x="0" y="274"/>
                  </a:lnTo>
                  <a:cubicBezTo>
                    <a:pt x="354" y="574"/>
                    <a:pt x="940" y="1"/>
                    <a:pt x="0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5" name="Google Shape;35845;p16"/>
            <p:cNvSpPr/>
            <p:nvPr/>
          </p:nvSpPr>
          <p:spPr>
            <a:xfrm>
              <a:off x="6497700" y="1005384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6"/>
                  </a:moveTo>
                  <a:cubicBezTo>
                    <a:pt x="240" y="1"/>
                    <a:pt x="1" y="70"/>
                    <a:pt x="101" y="117"/>
                  </a:cubicBezTo>
                  <a:cubicBezTo>
                    <a:pt x="153" y="140"/>
                    <a:pt x="392" y="71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6" name="Google Shape;35846;p16"/>
            <p:cNvSpPr/>
            <p:nvPr/>
          </p:nvSpPr>
          <p:spPr>
            <a:xfrm>
              <a:off x="4315893" y="986867"/>
              <a:ext cx="37870" cy="26858"/>
            </a:xfrm>
            <a:custGeom>
              <a:avLst/>
              <a:gdLst/>
              <a:ahLst/>
              <a:cxnLst/>
              <a:rect l="l" t="t" r="r" b="b"/>
              <a:pathLst>
                <a:path w="1061" h="892" extrusionOk="0">
                  <a:moveTo>
                    <a:pt x="1061" y="549"/>
                  </a:moveTo>
                  <a:lnTo>
                    <a:pt x="1061" y="368"/>
                  </a:lnTo>
                  <a:cubicBezTo>
                    <a:pt x="280" y="1"/>
                    <a:pt x="1" y="891"/>
                    <a:pt x="1061" y="5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7" name="Google Shape;35847;p16"/>
            <p:cNvSpPr/>
            <p:nvPr/>
          </p:nvSpPr>
          <p:spPr>
            <a:xfrm>
              <a:off x="9025396" y="995177"/>
              <a:ext cx="22629" cy="8250"/>
            </a:xfrm>
            <a:custGeom>
              <a:avLst/>
              <a:gdLst/>
              <a:ahLst/>
              <a:cxnLst/>
              <a:rect l="l" t="t" r="r" b="b"/>
              <a:pathLst>
                <a:path w="634" h="274" extrusionOk="0">
                  <a:moveTo>
                    <a:pt x="634" y="0"/>
                  </a:moveTo>
                  <a:lnTo>
                    <a:pt x="248" y="0"/>
                  </a:lnTo>
                  <a:cubicBezTo>
                    <a:pt x="235" y="117"/>
                    <a:pt x="0" y="126"/>
                    <a:pt x="54" y="273"/>
                  </a:cubicBezTo>
                  <a:lnTo>
                    <a:pt x="634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8" name="Google Shape;35848;p16"/>
            <p:cNvSpPr/>
            <p:nvPr/>
          </p:nvSpPr>
          <p:spPr>
            <a:xfrm>
              <a:off x="17418" y="997526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4"/>
                  </a:moveTo>
                  <a:cubicBezTo>
                    <a:pt x="193" y="53"/>
                    <a:pt x="39" y="1"/>
                    <a:pt x="1" y="104"/>
                  </a:cubicBezTo>
                  <a:cubicBezTo>
                    <a:pt x="1" y="155"/>
                    <a:pt x="156" y="206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9" name="Google Shape;35849;p16"/>
            <p:cNvSpPr/>
            <p:nvPr/>
          </p:nvSpPr>
          <p:spPr>
            <a:xfrm>
              <a:off x="8669441" y="994816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1" y="104"/>
                  </a:moveTo>
                  <a:cubicBezTo>
                    <a:pt x="194" y="53"/>
                    <a:pt x="37" y="1"/>
                    <a:pt x="1" y="104"/>
                  </a:cubicBezTo>
                  <a:cubicBezTo>
                    <a:pt x="1" y="155"/>
                    <a:pt x="157" y="207"/>
                    <a:pt x="191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0" name="Google Shape;35850;p16"/>
            <p:cNvSpPr/>
            <p:nvPr/>
          </p:nvSpPr>
          <p:spPr>
            <a:xfrm>
              <a:off x="8318769" y="986958"/>
              <a:ext cx="39547" cy="16771"/>
            </a:xfrm>
            <a:custGeom>
              <a:avLst/>
              <a:gdLst/>
              <a:ahLst/>
              <a:cxnLst/>
              <a:rect l="l" t="t" r="r" b="b"/>
              <a:pathLst>
                <a:path w="1108" h="557" extrusionOk="0">
                  <a:moveTo>
                    <a:pt x="955" y="455"/>
                  </a:moveTo>
                  <a:cubicBezTo>
                    <a:pt x="1107" y="143"/>
                    <a:pt x="774" y="57"/>
                    <a:pt x="375" y="1"/>
                  </a:cubicBezTo>
                  <a:cubicBezTo>
                    <a:pt x="0" y="175"/>
                    <a:pt x="173" y="557"/>
                    <a:pt x="955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1" name="Google Shape;35851;p16"/>
            <p:cNvSpPr/>
            <p:nvPr/>
          </p:nvSpPr>
          <p:spPr>
            <a:xfrm>
              <a:off x="5664759" y="99716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4" y="1"/>
                    <a:pt x="1" y="70"/>
                    <a:pt x="103" y="116"/>
                  </a:cubicBezTo>
                  <a:cubicBezTo>
                    <a:pt x="158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2" name="Google Shape;35852;p16"/>
            <p:cNvSpPr/>
            <p:nvPr/>
          </p:nvSpPr>
          <p:spPr>
            <a:xfrm>
              <a:off x="695313" y="99716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3" y="26"/>
                  </a:moveTo>
                  <a:cubicBezTo>
                    <a:pt x="238" y="1"/>
                    <a:pt x="1" y="70"/>
                    <a:pt x="97" y="116"/>
                  </a:cubicBezTo>
                  <a:cubicBezTo>
                    <a:pt x="153" y="142"/>
                    <a:pt x="391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3" name="Google Shape;35853;p16"/>
            <p:cNvSpPr/>
            <p:nvPr/>
          </p:nvSpPr>
          <p:spPr>
            <a:xfrm>
              <a:off x="8745108" y="995177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7" y="21"/>
                    <a:pt x="7" y="2"/>
                    <a:pt x="1" y="90"/>
                  </a:cubicBezTo>
                  <a:cubicBezTo>
                    <a:pt x="151" y="71"/>
                    <a:pt x="382" y="88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4" name="Google Shape;35854;p16"/>
            <p:cNvSpPr/>
            <p:nvPr/>
          </p:nvSpPr>
          <p:spPr>
            <a:xfrm>
              <a:off x="6404865" y="973409"/>
              <a:ext cx="52754" cy="24540"/>
            </a:xfrm>
            <a:custGeom>
              <a:avLst/>
              <a:gdLst/>
              <a:ahLst/>
              <a:cxnLst/>
              <a:rect l="l" t="t" r="r" b="b"/>
              <a:pathLst>
                <a:path w="1478" h="815" extrusionOk="0">
                  <a:moveTo>
                    <a:pt x="0" y="815"/>
                  </a:moveTo>
                  <a:cubicBezTo>
                    <a:pt x="1478" y="680"/>
                    <a:pt x="33" y="0"/>
                    <a:pt x="0" y="8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5" name="Google Shape;35855;p16"/>
            <p:cNvSpPr/>
            <p:nvPr/>
          </p:nvSpPr>
          <p:spPr>
            <a:xfrm>
              <a:off x="674576" y="994424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2" y="25"/>
                  </a:moveTo>
                  <a:cubicBezTo>
                    <a:pt x="242" y="1"/>
                    <a:pt x="1" y="70"/>
                    <a:pt x="100" y="115"/>
                  </a:cubicBezTo>
                  <a:cubicBezTo>
                    <a:pt x="156" y="143"/>
                    <a:pt x="394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6" name="Google Shape;35856;p16"/>
            <p:cNvSpPr/>
            <p:nvPr/>
          </p:nvSpPr>
          <p:spPr>
            <a:xfrm>
              <a:off x="3218012" y="98665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1"/>
                  </a:moveTo>
                  <a:cubicBezTo>
                    <a:pt x="196" y="52"/>
                    <a:pt x="38" y="0"/>
                    <a:pt x="1" y="101"/>
                  </a:cubicBezTo>
                  <a:cubicBezTo>
                    <a:pt x="1" y="153"/>
                    <a:pt x="160" y="205"/>
                    <a:pt x="194" y="1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7" name="Google Shape;35857;p16"/>
            <p:cNvSpPr/>
            <p:nvPr/>
          </p:nvSpPr>
          <p:spPr>
            <a:xfrm>
              <a:off x="6962443" y="981538"/>
              <a:ext cx="22522" cy="8160"/>
            </a:xfrm>
            <a:custGeom>
              <a:avLst/>
              <a:gdLst/>
              <a:ahLst/>
              <a:cxnLst/>
              <a:rect l="l" t="t" r="r" b="b"/>
              <a:pathLst>
                <a:path w="631" h="271" extrusionOk="0">
                  <a:moveTo>
                    <a:pt x="577" y="0"/>
                  </a:moveTo>
                  <a:lnTo>
                    <a:pt x="0" y="0"/>
                  </a:lnTo>
                  <a:lnTo>
                    <a:pt x="0" y="271"/>
                  </a:lnTo>
                  <a:lnTo>
                    <a:pt x="384" y="271"/>
                  </a:lnTo>
                  <a:cubicBezTo>
                    <a:pt x="396" y="157"/>
                    <a:pt x="631" y="147"/>
                    <a:pt x="5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8" name="Google Shape;35858;p16"/>
            <p:cNvSpPr/>
            <p:nvPr/>
          </p:nvSpPr>
          <p:spPr>
            <a:xfrm>
              <a:off x="6645821" y="981448"/>
              <a:ext cx="20666" cy="8220"/>
            </a:xfrm>
            <a:custGeom>
              <a:avLst/>
              <a:gdLst/>
              <a:ahLst/>
              <a:cxnLst/>
              <a:rect l="l" t="t" r="r" b="b"/>
              <a:pathLst>
                <a:path w="579" h="273" extrusionOk="0">
                  <a:moveTo>
                    <a:pt x="579" y="92"/>
                  </a:moveTo>
                  <a:cubicBezTo>
                    <a:pt x="385" y="92"/>
                    <a:pt x="348" y="18"/>
                    <a:pt x="194" y="1"/>
                  </a:cubicBezTo>
                  <a:cubicBezTo>
                    <a:pt x="194" y="92"/>
                    <a:pt x="38" y="109"/>
                    <a:pt x="0" y="182"/>
                  </a:cubicBezTo>
                  <a:cubicBezTo>
                    <a:pt x="194" y="182"/>
                    <a:pt x="230" y="255"/>
                    <a:pt x="385" y="272"/>
                  </a:cubicBezTo>
                  <a:cubicBezTo>
                    <a:pt x="385" y="184"/>
                    <a:pt x="541" y="168"/>
                    <a:pt x="579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9" name="Google Shape;35859;p16"/>
            <p:cNvSpPr/>
            <p:nvPr/>
          </p:nvSpPr>
          <p:spPr>
            <a:xfrm>
              <a:off x="3613656" y="986175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2" y="27"/>
                  </a:moveTo>
                  <a:cubicBezTo>
                    <a:pt x="238" y="0"/>
                    <a:pt x="0" y="71"/>
                    <a:pt x="102" y="117"/>
                  </a:cubicBezTo>
                  <a:cubicBezTo>
                    <a:pt x="153" y="143"/>
                    <a:pt x="395" y="75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0" name="Google Shape;35860;p16"/>
            <p:cNvSpPr/>
            <p:nvPr/>
          </p:nvSpPr>
          <p:spPr>
            <a:xfrm>
              <a:off x="2213180" y="983886"/>
              <a:ext cx="6853" cy="6203"/>
            </a:xfrm>
            <a:custGeom>
              <a:avLst/>
              <a:gdLst/>
              <a:ahLst/>
              <a:cxnLst/>
              <a:rect l="l" t="t" r="r" b="b"/>
              <a:pathLst>
                <a:path w="192" h="206" extrusionOk="0">
                  <a:moveTo>
                    <a:pt x="191" y="103"/>
                  </a:moveTo>
                  <a:cubicBezTo>
                    <a:pt x="192" y="53"/>
                    <a:pt x="35" y="1"/>
                    <a:pt x="0" y="103"/>
                  </a:cubicBezTo>
                  <a:cubicBezTo>
                    <a:pt x="0" y="153"/>
                    <a:pt x="154" y="206"/>
                    <a:pt x="191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1" name="Google Shape;35861;p16"/>
            <p:cNvSpPr/>
            <p:nvPr/>
          </p:nvSpPr>
          <p:spPr>
            <a:xfrm>
              <a:off x="8115218" y="98349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4"/>
                  </a:moveTo>
                  <a:cubicBezTo>
                    <a:pt x="242" y="1"/>
                    <a:pt x="0" y="69"/>
                    <a:pt x="101" y="116"/>
                  </a:cubicBezTo>
                  <a:cubicBezTo>
                    <a:pt x="156" y="142"/>
                    <a:pt x="393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2" name="Google Shape;35862;p16"/>
            <p:cNvSpPr/>
            <p:nvPr/>
          </p:nvSpPr>
          <p:spPr>
            <a:xfrm>
              <a:off x="275363" y="98349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4"/>
                  </a:moveTo>
                  <a:cubicBezTo>
                    <a:pt x="240" y="1"/>
                    <a:pt x="0" y="69"/>
                    <a:pt x="99" y="116"/>
                  </a:cubicBezTo>
                  <a:cubicBezTo>
                    <a:pt x="154" y="142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3" name="Google Shape;35863;p16"/>
            <p:cNvSpPr/>
            <p:nvPr/>
          </p:nvSpPr>
          <p:spPr>
            <a:xfrm>
              <a:off x="6800509" y="98072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7"/>
                  </a:moveTo>
                  <a:cubicBezTo>
                    <a:pt x="240" y="0"/>
                    <a:pt x="0" y="71"/>
                    <a:pt x="102" y="119"/>
                  </a:cubicBezTo>
                  <a:cubicBezTo>
                    <a:pt x="154" y="142"/>
                    <a:pt x="393" y="74"/>
                    <a:pt x="295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4" name="Google Shape;35864;p16"/>
            <p:cNvSpPr/>
            <p:nvPr/>
          </p:nvSpPr>
          <p:spPr>
            <a:xfrm>
              <a:off x="6539352" y="975667"/>
              <a:ext cx="23843" cy="5902"/>
            </a:xfrm>
            <a:custGeom>
              <a:avLst/>
              <a:gdLst/>
              <a:ahLst/>
              <a:cxnLst/>
              <a:rect l="l" t="t" r="r" b="b"/>
              <a:pathLst>
                <a:path w="668" h="196" extrusionOk="0">
                  <a:moveTo>
                    <a:pt x="476" y="195"/>
                  </a:moveTo>
                  <a:cubicBezTo>
                    <a:pt x="476" y="103"/>
                    <a:pt x="632" y="87"/>
                    <a:pt x="668" y="14"/>
                  </a:cubicBezTo>
                  <a:cubicBezTo>
                    <a:pt x="368" y="22"/>
                    <a:pt x="1" y="1"/>
                    <a:pt x="91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5" name="Google Shape;35865;p16"/>
            <p:cNvSpPr/>
            <p:nvPr/>
          </p:nvSpPr>
          <p:spPr>
            <a:xfrm>
              <a:off x="6026211" y="972897"/>
              <a:ext cx="7139" cy="6263"/>
            </a:xfrm>
            <a:custGeom>
              <a:avLst/>
              <a:gdLst/>
              <a:ahLst/>
              <a:cxnLst/>
              <a:rect l="l" t="t" r="r" b="b"/>
              <a:pathLst>
                <a:path w="200" h="208" extrusionOk="0">
                  <a:moveTo>
                    <a:pt x="197" y="105"/>
                  </a:moveTo>
                  <a:cubicBezTo>
                    <a:pt x="199" y="54"/>
                    <a:pt x="40" y="0"/>
                    <a:pt x="5" y="105"/>
                  </a:cubicBezTo>
                  <a:cubicBezTo>
                    <a:pt x="1" y="157"/>
                    <a:pt x="157" y="208"/>
                    <a:pt x="197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6" name="Google Shape;35866;p16"/>
            <p:cNvSpPr/>
            <p:nvPr/>
          </p:nvSpPr>
          <p:spPr>
            <a:xfrm>
              <a:off x="5523884" y="970578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7" name="Google Shape;35867;p16"/>
            <p:cNvSpPr/>
            <p:nvPr/>
          </p:nvSpPr>
          <p:spPr>
            <a:xfrm>
              <a:off x="2133837" y="972536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4" y="140"/>
                    <a:pt x="392" y="72"/>
                    <a:pt x="292" y="24"/>
                  </a:cubicBezTo>
                  <a:cubicBezTo>
                    <a:pt x="240" y="1"/>
                    <a:pt x="0" y="71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8" name="Google Shape;35868;p16"/>
            <p:cNvSpPr/>
            <p:nvPr/>
          </p:nvSpPr>
          <p:spPr>
            <a:xfrm>
              <a:off x="560255" y="967869"/>
              <a:ext cx="21594" cy="6383"/>
            </a:xfrm>
            <a:custGeom>
              <a:avLst/>
              <a:gdLst/>
              <a:ahLst/>
              <a:cxnLst/>
              <a:rect l="l" t="t" r="r" b="b"/>
              <a:pathLst>
                <a:path w="605" h="212" extrusionOk="0">
                  <a:moveTo>
                    <a:pt x="605" y="182"/>
                  </a:moveTo>
                  <a:lnTo>
                    <a:pt x="605" y="0"/>
                  </a:lnTo>
                  <a:lnTo>
                    <a:pt x="25" y="0"/>
                  </a:lnTo>
                  <a:cubicBezTo>
                    <a:pt x="0" y="162"/>
                    <a:pt x="217" y="212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9" name="Google Shape;35869;p16"/>
            <p:cNvSpPr/>
            <p:nvPr/>
          </p:nvSpPr>
          <p:spPr>
            <a:xfrm>
              <a:off x="5224358" y="964346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2" y="26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2" y="142"/>
                    <a:pt x="391" y="71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0" name="Google Shape;35870;p16"/>
            <p:cNvSpPr/>
            <p:nvPr/>
          </p:nvSpPr>
          <p:spPr>
            <a:xfrm>
              <a:off x="1976293" y="959800"/>
              <a:ext cx="34158" cy="8822"/>
            </a:xfrm>
            <a:custGeom>
              <a:avLst/>
              <a:gdLst/>
              <a:ahLst/>
              <a:cxnLst/>
              <a:rect l="l" t="t" r="r" b="b"/>
              <a:pathLst>
                <a:path w="957" h="293" extrusionOk="0">
                  <a:moveTo>
                    <a:pt x="78" y="177"/>
                  </a:moveTo>
                  <a:cubicBezTo>
                    <a:pt x="323" y="182"/>
                    <a:pt x="347" y="293"/>
                    <a:pt x="659" y="268"/>
                  </a:cubicBezTo>
                  <a:cubicBezTo>
                    <a:pt x="956" y="45"/>
                    <a:pt x="1" y="1"/>
                    <a:pt x="78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1" name="Google Shape;35871;p16"/>
            <p:cNvSpPr/>
            <p:nvPr/>
          </p:nvSpPr>
          <p:spPr>
            <a:xfrm>
              <a:off x="4673704" y="96160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4" y="142"/>
                    <a:pt x="391" y="72"/>
                    <a:pt x="292" y="25"/>
                  </a:cubicBezTo>
                  <a:cubicBezTo>
                    <a:pt x="240" y="1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2" name="Google Shape;35872;p16"/>
            <p:cNvSpPr/>
            <p:nvPr/>
          </p:nvSpPr>
          <p:spPr>
            <a:xfrm>
              <a:off x="4050953" y="959047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5" y="110"/>
                  </a:moveTo>
                  <a:cubicBezTo>
                    <a:pt x="345" y="1"/>
                    <a:pt x="171" y="56"/>
                    <a:pt x="0" y="110"/>
                  </a:cubicBezTo>
                  <a:cubicBezTo>
                    <a:pt x="0" y="202"/>
                    <a:pt x="336" y="225"/>
                    <a:pt x="385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3" name="Google Shape;35873;p16"/>
            <p:cNvSpPr/>
            <p:nvPr/>
          </p:nvSpPr>
          <p:spPr>
            <a:xfrm>
              <a:off x="1228799" y="959649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0"/>
                  </a:moveTo>
                  <a:cubicBezTo>
                    <a:pt x="236" y="20"/>
                    <a:pt x="6" y="3"/>
                    <a:pt x="1" y="90"/>
                  </a:cubicBezTo>
                  <a:cubicBezTo>
                    <a:pt x="151" y="71"/>
                    <a:pt x="381" y="89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4" name="Google Shape;35874;p16"/>
            <p:cNvSpPr/>
            <p:nvPr/>
          </p:nvSpPr>
          <p:spPr>
            <a:xfrm>
              <a:off x="707377" y="951460"/>
              <a:ext cx="27162" cy="10930"/>
            </a:xfrm>
            <a:custGeom>
              <a:avLst/>
              <a:gdLst/>
              <a:ahLst/>
              <a:cxnLst/>
              <a:rect l="l" t="t" r="r" b="b"/>
              <a:pathLst>
                <a:path w="761" h="363" extrusionOk="0">
                  <a:moveTo>
                    <a:pt x="532" y="362"/>
                  </a:moveTo>
                  <a:cubicBezTo>
                    <a:pt x="648" y="357"/>
                    <a:pt x="760" y="349"/>
                    <a:pt x="722" y="272"/>
                  </a:cubicBezTo>
                  <a:cubicBezTo>
                    <a:pt x="405" y="270"/>
                    <a:pt x="615" y="20"/>
                    <a:pt x="337" y="1"/>
                  </a:cubicBezTo>
                  <a:cubicBezTo>
                    <a:pt x="1" y="185"/>
                    <a:pt x="478" y="178"/>
                    <a:pt x="144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5" name="Google Shape;35875;p16"/>
            <p:cNvSpPr/>
            <p:nvPr/>
          </p:nvSpPr>
          <p:spPr>
            <a:xfrm>
              <a:off x="4456947" y="953477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8" y="114"/>
                  </a:moveTo>
                  <a:cubicBezTo>
                    <a:pt x="385" y="21"/>
                    <a:pt x="48" y="0"/>
                    <a:pt x="0" y="114"/>
                  </a:cubicBezTo>
                  <a:cubicBezTo>
                    <a:pt x="219" y="105"/>
                    <a:pt x="303" y="247"/>
                    <a:pt x="388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6" name="Google Shape;35876;p16"/>
            <p:cNvSpPr/>
            <p:nvPr/>
          </p:nvSpPr>
          <p:spPr>
            <a:xfrm>
              <a:off x="819806" y="948690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83" y="364"/>
                  </a:moveTo>
                  <a:lnTo>
                    <a:pt x="660" y="364"/>
                  </a:lnTo>
                  <a:cubicBezTo>
                    <a:pt x="716" y="158"/>
                    <a:pt x="614" y="22"/>
                    <a:pt x="274" y="0"/>
                  </a:cubicBezTo>
                  <a:cubicBezTo>
                    <a:pt x="214" y="123"/>
                    <a:pt x="0" y="174"/>
                    <a:pt x="83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7" name="Google Shape;35877;p16"/>
            <p:cNvSpPr/>
            <p:nvPr/>
          </p:nvSpPr>
          <p:spPr>
            <a:xfrm>
              <a:off x="4564915" y="943601"/>
              <a:ext cx="36621" cy="17976"/>
            </a:xfrm>
            <a:custGeom>
              <a:avLst/>
              <a:gdLst/>
              <a:ahLst/>
              <a:cxnLst/>
              <a:rect l="l" t="t" r="r" b="b"/>
              <a:pathLst>
                <a:path w="1026" h="597" extrusionOk="0">
                  <a:moveTo>
                    <a:pt x="1026" y="169"/>
                  </a:moveTo>
                  <a:cubicBezTo>
                    <a:pt x="411" y="225"/>
                    <a:pt x="429" y="1"/>
                    <a:pt x="64" y="169"/>
                  </a:cubicBezTo>
                  <a:cubicBezTo>
                    <a:pt x="1" y="596"/>
                    <a:pt x="954" y="413"/>
                    <a:pt x="1026" y="16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8" name="Google Shape;35878;p16"/>
            <p:cNvSpPr/>
            <p:nvPr/>
          </p:nvSpPr>
          <p:spPr>
            <a:xfrm>
              <a:off x="1159949" y="951068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4" y="103"/>
                  </a:moveTo>
                  <a:cubicBezTo>
                    <a:pt x="196" y="52"/>
                    <a:pt x="38" y="1"/>
                    <a:pt x="1" y="103"/>
                  </a:cubicBezTo>
                  <a:cubicBezTo>
                    <a:pt x="1" y="154"/>
                    <a:pt x="160" y="207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9" name="Google Shape;35879;p16"/>
            <p:cNvSpPr/>
            <p:nvPr/>
          </p:nvSpPr>
          <p:spPr>
            <a:xfrm>
              <a:off x="5771549" y="946010"/>
              <a:ext cx="20737" cy="8190"/>
            </a:xfrm>
            <a:custGeom>
              <a:avLst/>
              <a:gdLst/>
              <a:ahLst/>
              <a:cxnLst/>
              <a:rect l="l" t="t" r="r" b="b"/>
              <a:pathLst>
                <a:path w="581" h="272" extrusionOk="0">
                  <a:moveTo>
                    <a:pt x="580" y="0"/>
                  </a:moveTo>
                  <a:lnTo>
                    <a:pt x="1" y="0"/>
                  </a:lnTo>
                  <a:lnTo>
                    <a:pt x="1" y="272"/>
                  </a:lnTo>
                  <a:lnTo>
                    <a:pt x="580" y="27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0" name="Google Shape;35880;p16"/>
            <p:cNvSpPr/>
            <p:nvPr/>
          </p:nvSpPr>
          <p:spPr>
            <a:xfrm>
              <a:off x="4662532" y="945980"/>
              <a:ext cx="14705" cy="9485"/>
            </a:xfrm>
            <a:custGeom>
              <a:avLst/>
              <a:gdLst/>
              <a:ahLst/>
              <a:cxnLst/>
              <a:rect l="l" t="t" r="r" b="b"/>
              <a:pathLst>
                <a:path w="412" h="315" extrusionOk="0">
                  <a:moveTo>
                    <a:pt x="412" y="272"/>
                  </a:moveTo>
                  <a:lnTo>
                    <a:pt x="412" y="89"/>
                  </a:lnTo>
                  <a:cubicBezTo>
                    <a:pt x="219" y="89"/>
                    <a:pt x="183" y="16"/>
                    <a:pt x="25" y="0"/>
                  </a:cubicBezTo>
                  <a:cubicBezTo>
                    <a:pt x="45" y="144"/>
                    <a:pt x="1" y="315"/>
                    <a:pt x="412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1" name="Google Shape;35881;p16"/>
            <p:cNvSpPr/>
            <p:nvPr/>
          </p:nvSpPr>
          <p:spPr>
            <a:xfrm>
              <a:off x="805351" y="947967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4"/>
                  </a:moveTo>
                  <a:cubicBezTo>
                    <a:pt x="241" y="1"/>
                    <a:pt x="1" y="69"/>
                    <a:pt x="99" y="117"/>
                  </a:cubicBezTo>
                  <a:cubicBezTo>
                    <a:pt x="156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2" name="Google Shape;35882;p16"/>
            <p:cNvSpPr/>
            <p:nvPr/>
          </p:nvSpPr>
          <p:spPr>
            <a:xfrm>
              <a:off x="8779551" y="942668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8" y="111"/>
                  </a:moveTo>
                  <a:cubicBezTo>
                    <a:pt x="346" y="0"/>
                    <a:pt x="171" y="55"/>
                    <a:pt x="0" y="111"/>
                  </a:cubicBezTo>
                  <a:cubicBezTo>
                    <a:pt x="4" y="200"/>
                    <a:pt x="336" y="224"/>
                    <a:pt x="388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3" name="Google Shape;35883;p16"/>
            <p:cNvSpPr/>
            <p:nvPr/>
          </p:nvSpPr>
          <p:spPr>
            <a:xfrm>
              <a:off x="8996236" y="939747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38" y="1"/>
                    <a:pt x="0" y="69"/>
                    <a:pt x="100" y="117"/>
                  </a:cubicBezTo>
                  <a:cubicBezTo>
                    <a:pt x="152" y="142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4" name="Google Shape;35884;p16"/>
            <p:cNvSpPr/>
            <p:nvPr/>
          </p:nvSpPr>
          <p:spPr>
            <a:xfrm>
              <a:off x="8913574" y="939747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6" y="26"/>
                  </a:moveTo>
                  <a:cubicBezTo>
                    <a:pt x="242" y="1"/>
                    <a:pt x="1" y="69"/>
                    <a:pt x="104" y="117"/>
                  </a:cubicBezTo>
                  <a:cubicBezTo>
                    <a:pt x="157" y="142"/>
                    <a:pt x="396" y="73"/>
                    <a:pt x="296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5" name="Google Shape;35885;p16"/>
            <p:cNvSpPr/>
            <p:nvPr/>
          </p:nvSpPr>
          <p:spPr>
            <a:xfrm>
              <a:off x="8571146" y="928758"/>
              <a:ext cx="22629" cy="11773"/>
            </a:xfrm>
            <a:custGeom>
              <a:avLst/>
              <a:gdLst/>
              <a:ahLst/>
              <a:cxnLst/>
              <a:rect l="l" t="t" r="r" b="b"/>
              <a:pathLst>
                <a:path w="634" h="391" extrusionOk="0">
                  <a:moveTo>
                    <a:pt x="634" y="391"/>
                  </a:moveTo>
                  <a:lnTo>
                    <a:pt x="634" y="28"/>
                  </a:lnTo>
                  <a:cubicBezTo>
                    <a:pt x="124" y="0"/>
                    <a:pt x="0" y="154"/>
                    <a:pt x="54" y="3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6" name="Google Shape;35886;p16"/>
            <p:cNvSpPr/>
            <p:nvPr/>
          </p:nvSpPr>
          <p:spPr>
            <a:xfrm>
              <a:off x="1713958" y="937007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5"/>
                  </a:moveTo>
                  <a:cubicBezTo>
                    <a:pt x="238" y="0"/>
                    <a:pt x="0" y="70"/>
                    <a:pt x="101" y="117"/>
                  </a:cubicBezTo>
                  <a:cubicBezTo>
                    <a:pt x="152" y="141"/>
                    <a:pt x="393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7" name="Google Shape;35887;p16"/>
            <p:cNvSpPr/>
            <p:nvPr/>
          </p:nvSpPr>
          <p:spPr>
            <a:xfrm>
              <a:off x="1690009" y="924091"/>
              <a:ext cx="22950" cy="13730"/>
            </a:xfrm>
            <a:custGeom>
              <a:avLst/>
              <a:gdLst/>
              <a:ahLst/>
              <a:cxnLst/>
              <a:rect l="l" t="t" r="r" b="b"/>
              <a:pathLst>
                <a:path w="643" h="456" extrusionOk="0">
                  <a:moveTo>
                    <a:pt x="0" y="91"/>
                  </a:moveTo>
                  <a:lnTo>
                    <a:pt x="0" y="456"/>
                  </a:lnTo>
                  <a:lnTo>
                    <a:pt x="580" y="456"/>
                  </a:lnTo>
                  <a:cubicBezTo>
                    <a:pt x="630" y="218"/>
                    <a:pt x="643" y="0"/>
                    <a:pt x="0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8" name="Google Shape;35888;p16"/>
            <p:cNvSpPr/>
            <p:nvPr/>
          </p:nvSpPr>
          <p:spPr>
            <a:xfrm>
              <a:off x="8063751" y="924091"/>
              <a:ext cx="26841" cy="13068"/>
            </a:xfrm>
            <a:custGeom>
              <a:avLst/>
              <a:gdLst/>
              <a:ahLst/>
              <a:cxnLst/>
              <a:rect l="l" t="t" r="r" b="b"/>
              <a:pathLst>
                <a:path w="752" h="434" extrusionOk="0">
                  <a:moveTo>
                    <a:pt x="191" y="0"/>
                  </a:moveTo>
                  <a:cubicBezTo>
                    <a:pt x="209" y="159"/>
                    <a:pt x="150" y="283"/>
                    <a:pt x="0" y="363"/>
                  </a:cubicBezTo>
                  <a:cubicBezTo>
                    <a:pt x="658" y="433"/>
                    <a:pt x="752" y="17"/>
                    <a:pt x="19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9" name="Google Shape;35889;p16"/>
            <p:cNvSpPr/>
            <p:nvPr/>
          </p:nvSpPr>
          <p:spPr>
            <a:xfrm>
              <a:off x="3851185" y="928878"/>
              <a:ext cx="13849" cy="7407"/>
            </a:xfrm>
            <a:custGeom>
              <a:avLst/>
              <a:gdLst/>
              <a:ahLst/>
              <a:cxnLst/>
              <a:rect l="l" t="t" r="r" b="b"/>
              <a:pathLst>
                <a:path w="388" h="246" extrusionOk="0">
                  <a:moveTo>
                    <a:pt x="388" y="114"/>
                  </a:moveTo>
                  <a:cubicBezTo>
                    <a:pt x="385" y="22"/>
                    <a:pt x="50" y="0"/>
                    <a:pt x="0" y="114"/>
                  </a:cubicBezTo>
                  <a:cubicBezTo>
                    <a:pt x="219" y="103"/>
                    <a:pt x="304" y="246"/>
                    <a:pt x="388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0" name="Google Shape;35890;p16"/>
            <p:cNvSpPr/>
            <p:nvPr/>
          </p:nvSpPr>
          <p:spPr>
            <a:xfrm>
              <a:off x="1486672" y="931558"/>
              <a:ext cx="14206" cy="4306"/>
            </a:xfrm>
            <a:custGeom>
              <a:avLst/>
              <a:gdLst/>
              <a:ahLst/>
              <a:cxnLst/>
              <a:rect l="l" t="t" r="r" b="b"/>
              <a:pathLst>
                <a:path w="398" h="143" extrusionOk="0">
                  <a:moveTo>
                    <a:pt x="296" y="25"/>
                  </a:moveTo>
                  <a:cubicBezTo>
                    <a:pt x="242" y="0"/>
                    <a:pt x="1" y="69"/>
                    <a:pt x="104" y="115"/>
                  </a:cubicBezTo>
                  <a:cubicBezTo>
                    <a:pt x="158" y="142"/>
                    <a:pt x="398" y="72"/>
                    <a:pt x="296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1" name="Google Shape;35891;p16"/>
            <p:cNvSpPr/>
            <p:nvPr/>
          </p:nvSpPr>
          <p:spPr>
            <a:xfrm>
              <a:off x="506003" y="929179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7" y="104"/>
                  </a:moveTo>
                  <a:cubicBezTo>
                    <a:pt x="197" y="53"/>
                    <a:pt x="37" y="1"/>
                    <a:pt x="4" y="104"/>
                  </a:cubicBezTo>
                  <a:cubicBezTo>
                    <a:pt x="1" y="155"/>
                    <a:pt x="160" y="208"/>
                    <a:pt x="197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2" name="Google Shape;35892;p16"/>
            <p:cNvSpPr/>
            <p:nvPr/>
          </p:nvSpPr>
          <p:spPr>
            <a:xfrm>
              <a:off x="217006" y="925988"/>
              <a:ext cx="27626" cy="9906"/>
            </a:xfrm>
            <a:custGeom>
              <a:avLst/>
              <a:gdLst/>
              <a:ahLst/>
              <a:cxnLst/>
              <a:rect l="l" t="t" r="r" b="b"/>
              <a:pathLst>
                <a:path w="774" h="329" extrusionOk="0">
                  <a:moveTo>
                    <a:pt x="774" y="120"/>
                  </a:moveTo>
                  <a:cubicBezTo>
                    <a:pt x="514" y="2"/>
                    <a:pt x="54" y="1"/>
                    <a:pt x="1" y="210"/>
                  </a:cubicBezTo>
                  <a:cubicBezTo>
                    <a:pt x="257" y="327"/>
                    <a:pt x="719" y="329"/>
                    <a:pt x="774" y="12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3" name="Google Shape;35893;p16"/>
            <p:cNvSpPr/>
            <p:nvPr/>
          </p:nvSpPr>
          <p:spPr>
            <a:xfrm>
              <a:off x="4081219" y="915751"/>
              <a:ext cx="37120" cy="16560"/>
            </a:xfrm>
            <a:custGeom>
              <a:avLst/>
              <a:gdLst/>
              <a:ahLst/>
              <a:cxnLst/>
              <a:rect l="l" t="t" r="r" b="b"/>
              <a:pathLst>
                <a:path w="1040" h="550" extrusionOk="0">
                  <a:moveTo>
                    <a:pt x="887" y="550"/>
                  </a:moveTo>
                  <a:cubicBezTo>
                    <a:pt x="1040" y="0"/>
                    <a:pt x="1" y="490"/>
                    <a:pt x="887" y="5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4" name="Google Shape;35894;p16"/>
            <p:cNvSpPr/>
            <p:nvPr/>
          </p:nvSpPr>
          <p:spPr>
            <a:xfrm>
              <a:off x="806207" y="924272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5" y="177"/>
                  </a:moveTo>
                  <a:cubicBezTo>
                    <a:pt x="321" y="182"/>
                    <a:pt x="345" y="293"/>
                    <a:pt x="655" y="267"/>
                  </a:cubicBezTo>
                  <a:cubicBezTo>
                    <a:pt x="954" y="44"/>
                    <a:pt x="0" y="1"/>
                    <a:pt x="75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5" name="Google Shape;35895;p16"/>
            <p:cNvSpPr/>
            <p:nvPr/>
          </p:nvSpPr>
          <p:spPr>
            <a:xfrm>
              <a:off x="6903837" y="92607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39" y="1"/>
                    <a:pt x="0" y="70"/>
                    <a:pt x="98" y="117"/>
                  </a:cubicBezTo>
                  <a:cubicBezTo>
                    <a:pt x="153" y="142"/>
                    <a:pt x="392" y="71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6" name="Google Shape;35896;p16"/>
            <p:cNvSpPr/>
            <p:nvPr/>
          </p:nvSpPr>
          <p:spPr>
            <a:xfrm>
              <a:off x="5927023" y="918641"/>
              <a:ext cx="25556" cy="10960"/>
            </a:xfrm>
            <a:custGeom>
              <a:avLst/>
              <a:gdLst/>
              <a:ahLst/>
              <a:cxnLst/>
              <a:rect l="l" t="t" r="r" b="b"/>
              <a:pathLst>
                <a:path w="716" h="364" extrusionOk="0">
                  <a:moveTo>
                    <a:pt x="662" y="364"/>
                  </a:moveTo>
                  <a:cubicBezTo>
                    <a:pt x="716" y="158"/>
                    <a:pt x="613" y="22"/>
                    <a:pt x="275" y="1"/>
                  </a:cubicBezTo>
                  <a:cubicBezTo>
                    <a:pt x="215" y="122"/>
                    <a:pt x="1" y="173"/>
                    <a:pt x="84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7" name="Google Shape;35897;p16"/>
            <p:cNvSpPr/>
            <p:nvPr/>
          </p:nvSpPr>
          <p:spPr>
            <a:xfrm>
              <a:off x="2857632" y="914908"/>
              <a:ext cx="39833" cy="15838"/>
            </a:xfrm>
            <a:custGeom>
              <a:avLst/>
              <a:gdLst/>
              <a:ahLst/>
              <a:cxnLst/>
              <a:rect l="l" t="t" r="r" b="b"/>
              <a:pathLst>
                <a:path w="1116" h="526" extrusionOk="0">
                  <a:moveTo>
                    <a:pt x="650" y="305"/>
                  </a:moveTo>
                  <a:cubicBezTo>
                    <a:pt x="1116" y="1"/>
                    <a:pt x="1" y="526"/>
                    <a:pt x="650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8" name="Google Shape;35898;p16"/>
            <p:cNvSpPr/>
            <p:nvPr/>
          </p:nvSpPr>
          <p:spPr>
            <a:xfrm>
              <a:off x="2122701" y="915871"/>
              <a:ext cx="14705" cy="9545"/>
            </a:xfrm>
            <a:custGeom>
              <a:avLst/>
              <a:gdLst/>
              <a:ahLst/>
              <a:cxnLst/>
              <a:rect l="l" t="t" r="r" b="b"/>
              <a:pathLst>
                <a:path w="412" h="317" extrusionOk="0">
                  <a:moveTo>
                    <a:pt x="411" y="273"/>
                  </a:moveTo>
                  <a:lnTo>
                    <a:pt x="411" y="93"/>
                  </a:lnTo>
                  <a:cubicBezTo>
                    <a:pt x="219" y="93"/>
                    <a:pt x="182" y="18"/>
                    <a:pt x="26" y="0"/>
                  </a:cubicBezTo>
                  <a:cubicBezTo>
                    <a:pt x="46" y="144"/>
                    <a:pt x="0" y="316"/>
                    <a:pt x="41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9" name="Google Shape;35899;p16"/>
            <p:cNvSpPr/>
            <p:nvPr/>
          </p:nvSpPr>
          <p:spPr>
            <a:xfrm>
              <a:off x="1855155" y="921411"/>
              <a:ext cx="13884" cy="2710"/>
            </a:xfrm>
            <a:custGeom>
              <a:avLst/>
              <a:gdLst/>
              <a:ahLst/>
              <a:cxnLst/>
              <a:rect l="l" t="t" r="r" b="b"/>
              <a:pathLst>
                <a:path w="389" h="90" extrusionOk="0">
                  <a:moveTo>
                    <a:pt x="389" y="0"/>
                  </a:moveTo>
                  <a:cubicBezTo>
                    <a:pt x="238" y="20"/>
                    <a:pt x="6" y="2"/>
                    <a:pt x="1" y="89"/>
                  </a:cubicBezTo>
                  <a:cubicBezTo>
                    <a:pt x="152" y="69"/>
                    <a:pt x="382" y="86"/>
                    <a:pt x="38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0" name="Google Shape;35900;p16"/>
            <p:cNvSpPr/>
            <p:nvPr/>
          </p:nvSpPr>
          <p:spPr>
            <a:xfrm>
              <a:off x="3944056" y="917828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8"/>
                  </a:moveTo>
                  <a:cubicBezTo>
                    <a:pt x="242" y="0"/>
                    <a:pt x="1" y="70"/>
                    <a:pt x="100" y="119"/>
                  </a:cubicBezTo>
                  <a:cubicBezTo>
                    <a:pt x="155" y="143"/>
                    <a:pt x="391" y="74"/>
                    <a:pt x="293" y="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1" name="Google Shape;35901;p16"/>
            <p:cNvSpPr/>
            <p:nvPr/>
          </p:nvSpPr>
          <p:spPr>
            <a:xfrm>
              <a:off x="750350" y="917828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3" y="28"/>
                  </a:moveTo>
                  <a:cubicBezTo>
                    <a:pt x="239" y="0"/>
                    <a:pt x="0" y="70"/>
                    <a:pt x="99" y="119"/>
                  </a:cubicBezTo>
                  <a:cubicBezTo>
                    <a:pt x="152" y="143"/>
                    <a:pt x="390" y="74"/>
                    <a:pt x="293" y="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2" name="Google Shape;35902;p16"/>
            <p:cNvSpPr/>
            <p:nvPr/>
          </p:nvSpPr>
          <p:spPr>
            <a:xfrm>
              <a:off x="6928108" y="91316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3" name="Google Shape;35903;p16"/>
            <p:cNvSpPr/>
            <p:nvPr/>
          </p:nvSpPr>
          <p:spPr>
            <a:xfrm>
              <a:off x="3101014" y="91045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4" name="Google Shape;35904;p16"/>
            <p:cNvSpPr/>
            <p:nvPr/>
          </p:nvSpPr>
          <p:spPr>
            <a:xfrm>
              <a:off x="2031473" y="907832"/>
              <a:ext cx="34051" cy="8882"/>
            </a:xfrm>
            <a:custGeom>
              <a:avLst/>
              <a:gdLst/>
              <a:ahLst/>
              <a:cxnLst/>
              <a:rect l="l" t="t" r="r" b="b"/>
              <a:pathLst>
                <a:path w="954" h="295" extrusionOk="0">
                  <a:moveTo>
                    <a:pt x="75" y="177"/>
                  </a:moveTo>
                  <a:cubicBezTo>
                    <a:pt x="321" y="181"/>
                    <a:pt x="341" y="295"/>
                    <a:pt x="654" y="269"/>
                  </a:cubicBezTo>
                  <a:cubicBezTo>
                    <a:pt x="953" y="44"/>
                    <a:pt x="0" y="1"/>
                    <a:pt x="75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5" name="Google Shape;35905;p16"/>
            <p:cNvSpPr/>
            <p:nvPr/>
          </p:nvSpPr>
          <p:spPr>
            <a:xfrm>
              <a:off x="3083739" y="909699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0" y="25"/>
                  </a:moveTo>
                  <a:cubicBezTo>
                    <a:pt x="237" y="0"/>
                    <a:pt x="1" y="69"/>
                    <a:pt x="98" y="115"/>
                  </a:cubicBezTo>
                  <a:cubicBezTo>
                    <a:pt x="152" y="141"/>
                    <a:pt x="391" y="71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6" name="Google Shape;35906;p16"/>
            <p:cNvSpPr/>
            <p:nvPr/>
          </p:nvSpPr>
          <p:spPr>
            <a:xfrm>
              <a:off x="2171849" y="910452"/>
              <a:ext cx="13706" cy="2740"/>
            </a:xfrm>
            <a:custGeom>
              <a:avLst/>
              <a:gdLst/>
              <a:ahLst/>
              <a:cxnLst/>
              <a:rect l="l" t="t" r="r" b="b"/>
              <a:pathLst>
                <a:path w="384" h="91" extrusionOk="0">
                  <a:moveTo>
                    <a:pt x="384" y="0"/>
                  </a:moveTo>
                  <a:cubicBezTo>
                    <a:pt x="235" y="20"/>
                    <a:pt x="3" y="3"/>
                    <a:pt x="0" y="90"/>
                  </a:cubicBezTo>
                  <a:cubicBezTo>
                    <a:pt x="149" y="71"/>
                    <a:pt x="377" y="88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7" name="Google Shape;35907;p16"/>
            <p:cNvSpPr/>
            <p:nvPr/>
          </p:nvSpPr>
          <p:spPr>
            <a:xfrm>
              <a:off x="2027225" y="1577536"/>
              <a:ext cx="50683" cy="16440"/>
            </a:xfrm>
            <a:custGeom>
              <a:avLst/>
              <a:gdLst/>
              <a:ahLst/>
              <a:cxnLst/>
              <a:rect l="l" t="t" r="r" b="b"/>
              <a:pathLst>
                <a:path w="1420" h="546" extrusionOk="0">
                  <a:moveTo>
                    <a:pt x="194" y="545"/>
                  </a:moveTo>
                  <a:cubicBezTo>
                    <a:pt x="1419" y="480"/>
                    <a:pt x="207" y="1"/>
                    <a:pt x="0" y="271"/>
                  </a:cubicBezTo>
                  <a:cubicBezTo>
                    <a:pt x="226" y="288"/>
                    <a:pt x="211" y="416"/>
                    <a:pt x="194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8" name="Google Shape;35908;p16"/>
            <p:cNvSpPr/>
            <p:nvPr/>
          </p:nvSpPr>
          <p:spPr>
            <a:xfrm>
              <a:off x="8717625" y="1287651"/>
              <a:ext cx="34479" cy="10990"/>
            </a:xfrm>
            <a:custGeom>
              <a:avLst/>
              <a:gdLst/>
              <a:ahLst/>
              <a:cxnLst/>
              <a:rect l="l" t="t" r="r" b="b"/>
              <a:pathLst>
                <a:path w="966" h="365" extrusionOk="0">
                  <a:moveTo>
                    <a:pt x="965" y="365"/>
                  </a:moveTo>
                  <a:cubicBezTo>
                    <a:pt x="897" y="123"/>
                    <a:pt x="459" y="58"/>
                    <a:pt x="0" y="1"/>
                  </a:cubicBezTo>
                  <a:cubicBezTo>
                    <a:pt x="79" y="238"/>
                    <a:pt x="601" y="264"/>
                    <a:pt x="965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9" name="Google Shape;35909;p16"/>
            <p:cNvSpPr/>
            <p:nvPr/>
          </p:nvSpPr>
          <p:spPr>
            <a:xfrm>
              <a:off x="9040779" y="1060814"/>
              <a:ext cx="36799" cy="16290"/>
            </a:xfrm>
            <a:custGeom>
              <a:avLst/>
              <a:gdLst/>
              <a:ahLst/>
              <a:cxnLst/>
              <a:rect l="l" t="t" r="r" b="b"/>
              <a:pathLst>
                <a:path w="1031" h="541" extrusionOk="0">
                  <a:moveTo>
                    <a:pt x="203" y="453"/>
                  </a:moveTo>
                  <a:cubicBezTo>
                    <a:pt x="791" y="541"/>
                    <a:pt x="1030" y="8"/>
                    <a:pt x="781" y="0"/>
                  </a:cubicBezTo>
                  <a:cubicBezTo>
                    <a:pt x="609" y="160"/>
                    <a:pt x="0" y="115"/>
                    <a:pt x="203" y="4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0" name="Google Shape;35910;p16"/>
            <p:cNvSpPr/>
            <p:nvPr/>
          </p:nvSpPr>
          <p:spPr>
            <a:xfrm>
              <a:off x="780616" y="988403"/>
              <a:ext cx="35264" cy="10147"/>
            </a:xfrm>
            <a:custGeom>
              <a:avLst/>
              <a:gdLst/>
              <a:ahLst/>
              <a:cxnLst/>
              <a:rect l="l" t="t" r="r" b="b"/>
              <a:pathLst>
                <a:path w="988" h="337" extrusionOk="0">
                  <a:moveTo>
                    <a:pt x="409" y="317"/>
                  </a:moveTo>
                  <a:cubicBezTo>
                    <a:pt x="487" y="161"/>
                    <a:pt x="658" y="336"/>
                    <a:pt x="987" y="317"/>
                  </a:cubicBezTo>
                  <a:lnTo>
                    <a:pt x="987" y="43"/>
                  </a:lnTo>
                  <a:cubicBezTo>
                    <a:pt x="613" y="1"/>
                    <a:pt x="1" y="289"/>
                    <a:pt x="409" y="3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1" name="Google Shape;35911;p16"/>
            <p:cNvSpPr/>
            <p:nvPr/>
          </p:nvSpPr>
          <p:spPr>
            <a:xfrm>
              <a:off x="754097" y="924814"/>
              <a:ext cx="37656" cy="11080"/>
            </a:xfrm>
            <a:custGeom>
              <a:avLst/>
              <a:gdLst/>
              <a:ahLst/>
              <a:cxnLst/>
              <a:rect l="l" t="t" r="r" b="b"/>
              <a:pathLst>
                <a:path w="1055" h="368" extrusionOk="0">
                  <a:moveTo>
                    <a:pt x="960" y="249"/>
                  </a:moveTo>
                  <a:cubicBezTo>
                    <a:pt x="574" y="248"/>
                    <a:pt x="715" y="1"/>
                    <a:pt x="188" y="67"/>
                  </a:cubicBezTo>
                  <a:cubicBezTo>
                    <a:pt x="1" y="288"/>
                    <a:pt x="1054" y="368"/>
                    <a:pt x="960" y="2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2" name="Google Shape;35912;p16"/>
            <p:cNvSpPr/>
            <p:nvPr/>
          </p:nvSpPr>
          <p:spPr>
            <a:xfrm>
              <a:off x="8724086" y="2513159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6" y="110"/>
                  </a:moveTo>
                  <a:cubicBezTo>
                    <a:pt x="344" y="1"/>
                    <a:pt x="173" y="54"/>
                    <a:pt x="1" y="110"/>
                  </a:cubicBezTo>
                  <a:cubicBezTo>
                    <a:pt x="2" y="202"/>
                    <a:pt x="338" y="224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3" name="Google Shape;35913;p16"/>
            <p:cNvSpPr/>
            <p:nvPr/>
          </p:nvSpPr>
          <p:spPr>
            <a:xfrm>
              <a:off x="8121679" y="251571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7"/>
                  </a:moveTo>
                  <a:cubicBezTo>
                    <a:pt x="154" y="140"/>
                    <a:pt x="394" y="72"/>
                    <a:pt x="292" y="25"/>
                  </a:cubicBezTo>
                  <a:cubicBezTo>
                    <a:pt x="242" y="1"/>
                    <a:pt x="1" y="69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4" name="Google Shape;35914;p16"/>
            <p:cNvSpPr/>
            <p:nvPr/>
          </p:nvSpPr>
          <p:spPr>
            <a:xfrm>
              <a:off x="3299282" y="2513761"/>
              <a:ext cx="21630" cy="6353"/>
            </a:xfrm>
            <a:custGeom>
              <a:avLst/>
              <a:gdLst/>
              <a:ahLst/>
              <a:cxnLst/>
              <a:rect l="l" t="t" r="r" b="b"/>
              <a:pathLst>
                <a:path w="606" h="211" extrusionOk="0">
                  <a:moveTo>
                    <a:pt x="606" y="0"/>
                  </a:moveTo>
                  <a:lnTo>
                    <a:pt x="26" y="0"/>
                  </a:lnTo>
                  <a:cubicBezTo>
                    <a:pt x="0" y="162"/>
                    <a:pt x="219" y="211"/>
                    <a:pt x="606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5" name="Google Shape;35915;p16"/>
            <p:cNvSpPr/>
            <p:nvPr/>
          </p:nvSpPr>
          <p:spPr>
            <a:xfrm>
              <a:off x="168430" y="2513610"/>
              <a:ext cx="23950" cy="5962"/>
            </a:xfrm>
            <a:custGeom>
              <a:avLst/>
              <a:gdLst/>
              <a:ahLst/>
              <a:cxnLst/>
              <a:rect l="l" t="t" r="r" b="b"/>
              <a:pathLst>
                <a:path w="671" h="198" extrusionOk="0">
                  <a:moveTo>
                    <a:pt x="580" y="5"/>
                  </a:moveTo>
                  <a:cubicBezTo>
                    <a:pt x="247" y="0"/>
                    <a:pt x="84" y="73"/>
                    <a:pt x="0" y="187"/>
                  </a:cubicBezTo>
                  <a:cubicBezTo>
                    <a:pt x="302" y="176"/>
                    <a:pt x="670" y="197"/>
                    <a:pt x="580" y="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6" name="Google Shape;35916;p16"/>
            <p:cNvSpPr/>
            <p:nvPr/>
          </p:nvSpPr>
          <p:spPr>
            <a:xfrm>
              <a:off x="2725286" y="2512978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293" y="26"/>
                  </a:moveTo>
                  <a:cubicBezTo>
                    <a:pt x="242" y="0"/>
                    <a:pt x="0" y="68"/>
                    <a:pt x="103" y="116"/>
                  </a:cubicBezTo>
                  <a:cubicBezTo>
                    <a:pt x="156" y="140"/>
                    <a:pt x="396" y="72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7" name="Google Shape;35917;p16"/>
            <p:cNvSpPr/>
            <p:nvPr/>
          </p:nvSpPr>
          <p:spPr>
            <a:xfrm>
              <a:off x="6944704" y="2510208"/>
              <a:ext cx="14134" cy="4336"/>
            </a:xfrm>
            <a:custGeom>
              <a:avLst/>
              <a:gdLst/>
              <a:ahLst/>
              <a:cxnLst/>
              <a:rect l="l" t="t" r="r" b="b"/>
              <a:pathLst>
                <a:path w="396" h="144" extrusionOk="0">
                  <a:moveTo>
                    <a:pt x="99" y="118"/>
                  </a:moveTo>
                  <a:cubicBezTo>
                    <a:pt x="155" y="143"/>
                    <a:pt x="396" y="74"/>
                    <a:pt x="293" y="26"/>
                  </a:cubicBezTo>
                  <a:cubicBezTo>
                    <a:pt x="239" y="1"/>
                    <a:pt x="0" y="69"/>
                    <a:pt x="99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8" name="Google Shape;35918;p16"/>
            <p:cNvSpPr/>
            <p:nvPr/>
          </p:nvSpPr>
          <p:spPr>
            <a:xfrm>
              <a:off x="5251376" y="2510208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6"/>
                  </a:moveTo>
                  <a:cubicBezTo>
                    <a:pt x="241" y="1"/>
                    <a:pt x="1" y="69"/>
                    <a:pt x="102" y="118"/>
                  </a:cubicBezTo>
                  <a:cubicBezTo>
                    <a:pt x="155" y="141"/>
                    <a:pt x="395" y="74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9" name="Google Shape;35919;p16"/>
            <p:cNvSpPr/>
            <p:nvPr/>
          </p:nvSpPr>
          <p:spPr>
            <a:xfrm>
              <a:off x="1882281" y="2497322"/>
              <a:ext cx="39797" cy="13670"/>
            </a:xfrm>
            <a:custGeom>
              <a:avLst/>
              <a:gdLst/>
              <a:ahLst/>
              <a:cxnLst/>
              <a:rect l="l" t="t" r="r" b="b"/>
              <a:pathLst>
                <a:path w="1115" h="454" extrusionOk="0">
                  <a:moveTo>
                    <a:pt x="579" y="1"/>
                  </a:moveTo>
                  <a:cubicBezTo>
                    <a:pt x="405" y="161"/>
                    <a:pt x="112" y="266"/>
                    <a:pt x="1" y="454"/>
                  </a:cubicBezTo>
                  <a:cubicBezTo>
                    <a:pt x="388" y="447"/>
                    <a:pt x="1114" y="142"/>
                    <a:pt x="57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0" name="Google Shape;35920;p16"/>
            <p:cNvSpPr/>
            <p:nvPr/>
          </p:nvSpPr>
          <p:spPr>
            <a:xfrm>
              <a:off x="1720382" y="2507498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101" y="116"/>
                  </a:moveTo>
                  <a:cubicBezTo>
                    <a:pt x="155" y="142"/>
                    <a:pt x="396" y="73"/>
                    <a:pt x="292" y="26"/>
                  </a:cubicBezTo>
                  <a:cubicBezTo>
                    <a:pt x="241" y="1"/>
                    <a:pt x="1" y="70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1" name="Google Shape;35921;p16"/>
            <p:cNvSpPr/>
            <p:nvPr/>
          </p:nvSpPr>
          <p:spPr>
            <a:xfrm>
              <a:off x="1142210" y="2504758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102" y="117"/>
                  </a:moveTo>
                  <a:cubicBezTo>
                    <a:pt x="153" y="141"/>
                    <a:pt x="396" y="72"/>
                    <a:pt x="291" y="27"/>
                  </a:cubicBezTo>
                  <a:cubicBezTo>
                    <a:pt x="240" y="0"/>
                    <a:pt x="0" y="71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2" name="Google Shape;35922;p16"/>
            <p:cNvSpPr/>
            <p:nvPr/>
          </p:nvSpPr>
          <p:spPr>
            <a:xfrm>
              <a:off x="2787390" y="2502019"/>
              <a:ext cx="13884" cy="4306"/>
            </a:xfrm>
            <a:custGeom>
              <a:avLst/>
              <a:gdLst/>
              <a:ahLst/>
              <a:cxnLst/>
              <a:rect l="l" t="t" r="r" b="b"/>
              <a:pathLst>
                <a:path w="389" h="143" extrusionOk="0">
                  <a:moveTo>
                    <a:pt x="98" y="118"/>
                  </a:moveTo>
                  <a:cubicBezTo>
                    <a:pt x="150" y="142"/>
                    <a:pt x="388" y="73"/>
                    <a:pt x="291" y="26"/>
                  </a:cubicBezTo>
                  <a:cubicBezTo>
                    <a:pt x="237" y="0"/>
                    <a:pt x="0" y="71"/>
                    <a:pt x="98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3" name="Google Shape;35923;p16"/>
            <p:cNvSpPr/>
            <p:nvPr/>
          </p:nvSpPr>
          <p:spPr>
            <a:xfrm>
              <a:off x="2921663" y="2497322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7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4" name="Google Shape;35924;p16"/>
            <p:cNvSpPr/>
            <p:nvPr/>
          </p:nvSpPr>
          <p:spPr>
            <a:xfrm>
              <a:off x="6610914" y="2494251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5" y="103"/>
                  </a:moveTo>
                  <a:cubicBezTo>
                    <a:pt x="195" y="53"/>
                    <a:pt x="39" y="1"/>
                    <a:pt x="3" y="103"/>
                  </a:cubicBezTo>
                  <a:cubicBezTo>
                    <a:pt x="1" y="154"/>
                    <a:pt x="160" y="206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5" name="Google Shape;35925;p16"/>
            <p:cNvSpPr/>
            <p:nvPr/>
          </p:nvSpPr>
          <p:spPr>
            <a:xfrm>
              <a:off x="4277596" y="2494251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3"/>
                  </a:moveTo>
                  <a:cubicBezTo>
                    <a:pt x="193" y="53"/>
                    <a:pt x="39" y="1"/>
                    <a:pt x="1" y="103"/>
                  </a:cubicBezTo>
                  <a:cubicBezTo>
                    <a:pt x="1" y="154"/>
                    <a:pt x="156" y="206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6" name="Google Shape;35926;p16"/>
            <p:cNvSpPr/>
            <p:nvPr/>
          </p:nvSpPr>
          <p:spPr>
            <a:xfrm>
              <a:off x="591664" y="249653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3" y="27"/>
                  </a:moveTo>
                  <a:cubicBezTo>
                    <a:pt x="238" y="1"/>
                    <a:pt x="0" y="70"/>
                    <a:pt x="99" y="117"/>
                  </a:cubicBezTo>
                  <a:cubicBezTo>
                    <a:pt x="152" y="142"/>
                    <a:pt x="392" y="72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7" name="Google Shape;35927;p16"/>
            <p:cNvSpPr/>
            <p:nvPr/>
          </p:nvSpPr>
          <p:spPr>
            <a:xfrm>
              <a:off x="5530380" y="2489072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8" y="92"/>
                  </a:moveTo>
                  <a:cubicBezTo>
                    <a:pt x="385" y="92"/>
                    <a:pt x="349" y="19"/>
                    <a:pt x="193" y="1"/>
                  </a:cubicBezTo>
                  <a:cubicBezTo>
                    <a:pt x="193" y="92"/>
                    <a:pt x="35" y="109"/>
                    <a:pt x="0" y="182"/>
                  </a:cubicBezTo>
                  <a:cubicBezTo>
                    <a:pt x="193" y="182"/>
                    <a:pt x="230" y="255"/>
                    <a:pt x="386" y="273"/>
                  </a:cubicBezTo>
                  <a:cubicBezTo>
                    <a:pt x="385" y="183"/>
                    <a:pt x="540" y="166"/>
                    <a:pt x="578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8" name="Google Shape;35928;p16"/>
            <p:cNvSpPr/>
            <p:nvPr/>
          </p:nvSpPr>
          <p:spPr>
            <a:xfrm>
              <a:off x="4899633" y="2488680"/>
              <a:ext cx="33480" cy="15838"/>
            </a:xfrm>
            <a:custGeom>
              <a:avLst/>
              <a:gdLst/>
              <a:ahLst/>
              <a:cxnLst/>
              <a:rect l="l" t="t" r="r" b="b"/>
              <a:pathLst>
                <a:path w="938" h="526" extrusionOk="0">
                  <a:moveTo>
                    <a:pt x="893" y="196"/>
                  </a:moveTo>
                  <a:cubicBezTo>
                    <a:pt x="938" y="142"/>
                    <a:pt x="601" y="1"/>
                    <a:pt x="509" y="16"/>
                  </a:cubicBezTo>
                  <a:cubicBezTo>
                    <a:pt x="0" y="89"/>
                    <a:pt x="632" y="525"/>
                    <a:pt x="893" y="1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9" name="Google Shape;35929;p16"/>
            <p:cNvSpPr/>
            <p:nvPr/>
          </p:nvSpPr>
          <p:spPr>
            <a:xfrm>
              <a:off x="471275" y="2480310"/>
              <a:ext cx="40333" cy="14694"/>
            </a:xfrm>
            <a:custGeom>
              <a:avLst/>
              <a:gdLst/>
              <a:ahLst/>
              <a:cxnLst/>
              <a:rect l="l" t="t" r="r" b="b"/>
              <a:pathLst>
                <a:path w="1130" h="488" extrusionOk="0">
                  <a:moveTo>
                    <a:pt x="770" y="383"/>
                  </a:moveTo>
                  <a:cubicBezTo>
                    <a:pt x="1129" y="80"/>
                    <a:pt x="78" y="1"/>
                    <a:pt x="0" y="200"/>
                  </a:cubicBezTo>
                  <a:cubicBezTo>
                    <a:pt x="302" y="242"/>
                    <a:pt x="165" y="487"/>
                    <a:pt x="770" y="3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0" name="Google Shape;35930;p16"/>
            <p:cNvSpPr/>
            <p:nvPr/>
          </p:nvSpPr>
          <p:spPr>
            <a:xfrm>
              <a:off x="877448" y="2469923"/>
              <a:ext cx="50398" cy="17494"/>
            </a:xfrm>
            <a:custGeom>
              <a:avLst/>
              <a:gdLst/>
              <a:ahLst/>
              <a:cxnLst/>
              <a:rect l="l" t="t" r="r" b="b"/>
              <a:pathLst>
                <a:path w="1412" h="581" extrusionOk="0">
                  <a:moveTo>
                    <a:pt x="1157" y="545"/>
                  </a:moveTo>
                  <a:cubicBezTo>
                    <a:pt x="1318" y="441"/>
                    <a:pt x="1411" y="302"/>
                    <a:pt x="1348" y="92"/>
                  </a:cubicBezTo>
                  <a:cubicBezTo>
                    <a:pt x="721" y="146"/>
                    <a:pt x="450" y="32"/>
                    <a:pt x="0" y="1"/>
                  </a:cubicBezTo>
                  <a:cubicBezTo>
                    <a:pt x="226" y="257"/>
                    <a:pt x="311" y="580"/>
                    <a:pt x="1157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1" name="Google Shape;35931;p16"/>
            <p:cNvSpPr/>
            <p:nvPr/>
          </p:nvSpPr>
          <p:spPr>
            <a:xfrm>
              <a:off x="1244325" y="2467273"/>
              <a:ext cx="72027" cy="13941"/>
            </a:xfrm>
            <a:custGeom>
              <a:avLst/>
              <a:gdLst/>
              <a:ahLst/>
              <a:cxnLst/>
              <a:rect l="l" t="t" r="r" b="b"/>
              <a:pathLst>
                <a:path w="2018" h="463" extrusionOk="0">
                  <a:moveTo>
                    <a:pt x="713" y="454"/>
                  </a:moveTo>
                  <a:cubicBezTo>
                    <a:pt x="657" y="124"/>
                    <a:pt x="2017" y="462"/>
                    <a:pt x="1677" y="0"/>
                  </a:cubicBezTo>
                  <a:cubicBezTo>
                    <a:pt x="1136" y="50"/>
                    <a:pt x="675" y="135"/>
                    <a:pt x="132" y="182"/>
                  </a:cubicBezTo>
                  <a:cubicBezTo>
                    <a:pt x="1" y="424"/>
                    <a:pt x="532" y="357"/>
                    <a:pt x="713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2" name="Google Shape;35932;p16"/>
            <p:cNvSpPr/>
            <p:nvPr/>
          </p:nvSpPr>
          <p:spPr>
            <a:xfrm>
              <a:off x="6745044" y="247468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99" y="117"/>
                  </a:moveTo>
                  <a:cubicBezTo>
                    <a:pt x="155" y="142"/>
                    <a:pt x="392" y="73"/>
                    <a:pt x="292" y="27"/>
                  </a:cubicBezTo>
                  <a:cubicBezTo>
                    <a:pt x="242" y="1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3" name="Google Shape;35933;p16"/>
            <p:cNvSpPr/>
            <p:nvPr/>
          </p:nvSpPr>
          <p:spPr>
            <a:xfrm>
              <a:off x="6665987" y="2469923"/>
              <a:ext cx="13884" cy="5540"/>
            </a:xfrm>
            <a:custGeom>
              <a:avLst/>
              <a:gdLst/>
              <a:ahLst/>
              <a:cxnLst/>
              <a:rect l="l" t="t" r="r" b="b"/>
              <a:pathLst>
                <a:path w="389" h="184" extrusionOk="0">
                  <a:moveTo>
                    <a:pt x="1" y="184"/>
                  </a:moveTo>
                  <a:lnTo>
                    <a:pt x="388" y="184"/>
                  </a:lnTo>
                  <a:lnTo>
                    <a:pt x="388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4" name="Google Shape;35934;p16"/>
            <p:cNvSpPr/>
            <p:nvPr/>
          </p:nvSpPr>
          <p:spPr>
            <a:xfrm>
              <a:off x="5289353" y="2469381"/>
              <a:ext cx="13813" cy="6745"/>
            </a:xfrm>
            <a:custGeom>
              <a:avLst/>
              <a:gdLst/>
              <a:ahLst/>
              <a:cxnLst/>
              <a:rect l="l" t="t" r="r" b="b"/>
              <a:pathLst>
                <a:path w="387" h="224" extrusionOk="0">
                  <a:moveTo>
                    <a:pt x="387" y="110"/>
                  </a:moveTo>
                  <a:cubicBezTo>
                    <a:pt x="346" y="1"/>
                    <a:pt x="174" y="54"/>
                    <a:pt x="1" y="110"/>
                  </a:cubicBezTo>
                  <a:cubicBezTo>
                    <a:pt x="6" y="203"/>
                    <a:pt x="341" y="224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5" name="Google Shape;35935;p16"/>
            <p:cNvSpPr/>
            <p:nvPr/>
          </p:nvSpPr>
          <p:spPr>
            <a:xfrm>
              <a:off x="8061217" y="2459024"/>
              <a:ext cx="44687" cy="16440"/>
            </a:xfrm>
            <a:custGeom>
              <a:avLst/>
              <a:gdLst/>
              <a:ahLst/>
              <a:cxnLst/>
              <a:rect l="l" t="t" r="r" b="b"/>
              <a:pathLst>
                <a:path w="1252" h="546" extrusionOk="0">
                  <a:moveTo>
                    <a:pt x="638" y="0"/>
                  </a:moveTo>
                  <a:cubicBezTo>
                    <a:pt x="615" y="172"/>
                    <a:pt x="1" y="64"/>
                    <a:pt x="59" y="273"/>
                  </a:cubicBezTo>
                  <a:cubicBezTo>
                    <a:pt x="396" y="546"/>
                    <a:pt x="1251" y="144"/>
                    <a:pt x="6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6" name="Google Shape;35936;p16"/>
            <p:cNvSpPr/>
            <p:nvPr/>
          </p:nvSpPr>
          <p:spPr>
            <a:xfrm>
              <a:off x="6738263" y="2466430"/>
              <a:ext cx="13956" cy="4336"/>
            </a:xfrm>
            <a:custGeom>
              <a:avLst/>
              <a:gdLst/>
              <a:ahLst/>
              <a:cxnLst/>
              <a:rect l="l" t="t" r="r" b="b"/>
              <a:pathLst>
                <a:path w="391" h="144" extrusionOk="0">
                  <a:moveTo>
                    <a:pt x="289" y="27"/>
                  </a:moveTo>
                  <a:cubicBezTo>
                    <a:pt x="238" y="1"/>
                    <a:pt x="0" y="71"/>
                    <a:pt x="99" y="117"/>
                  </a:cubicBezTo>
                  <a:cubicBezTo>
                    <a:pt x="150" y="143"/>
                    <a:pt x="390" y="74"/>
                    <a:pt x="289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7" name="Google Shape;35937;p16"/>
            <p:cNvSpPr/>
            <p:nvPr/>
          </p:nvSpPr>
          <p:spPr>
            <a:xfrm>
              <a:off x="9130223" y="2461763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8" name="Google Shape;35938;p16"/>
            <p:cNvSpPr/>
            <p:nvPr/>
          </p:nvSpPr>
          <p:spPr>
            <a:xfrm>
              <a:off x="5896614" y="2451888"/>
              <a:ext cx="22165" cy="16199"/>
            </a:xfrm>
            <a:custGeom>
              <a:avLst/>
              <a:gdLst/>
              <a:ahLst/>
              <a:cxnLst/>
              <a:rect l="l" t="t" r="r" b="b"/>
              <a:pathLst>
                <a:path w="621" h="538" extrusionOk="0">
                  <a:moveTo>
                    <a:pt x="345" y="510"/>
                  </a:moveTo>
                  <a:cubicBezTo>
                    <a:pt x="404" y="387"/>
                    <a:pt x="620" y="335"/>
                    <a:pt x="537" y="146"/>
                  </a:cubicBezTo>
                  <a:cubicBezTo>
                    <a:pt x="0" y="1"/>
                    <a:pt x="4" y="537"/>
                    <a:pt x="345" y="5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9" name="Google Shape;35939;p16"/>
            <p:cNvSpPr/>
            <p:nvPr/>
          </p:nvSpPr>
          <p:spPr>
            <a:xfrm>
              <a:off x="5464814" y="2460981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3" y="26"/>
                  </a:moveTo>
                  <a:cubicBezTo>
                    <a:pt x="239" y="0"/>
                    <a:pt x="0" y="71"/>
                    <a:pt x="101" y="116"/>
                  </a:cubicBezTo>
                  <a:cubicBezTo>
                    <a:pt x="151" y="143"/>
                    <a:pt x="396" y="75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0" name="Google Shape;35940;p16"/>
            <p:cNvSpPr/>
            <p:nvPr/>
          </p:nvSpPr>
          <p:spPr>
            <a:xfrm>
              <a:off x="2591620" y="2451888"/>
              <a:ext cx="47792" cy="17464"/>
            </a:xfrm>
            <a:custGeom>
              <a:avLst/>
              <a:gdLst/>
              <a:ahLst/>
              <a:cxnLst/>
              <a:rect l="l" t="t" r="r" b="b"/>
              <a:pathLst>
                <a:path w="1339" h="580" extrusionOk="0">
                  <a:moveTo>
                    <a:pt x="182" y="328"/>
                  </a:moveTo>
                  <a:cubicBezTo>
                    <a:pt x="479" y="579"/>
                    <a:pt x="1315" y="324"/>
                    <a:pt x="1338" y="146"/>
                  </a:cubicBezTo>
                  <a:cubicBezTo>
                    <a:pt x="943" y="202"/>
                    <a:pt x="0" y="1"/>
                    <a:pt x="182" y="3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1" name="Google Shape;35941;p16"/>
            <p:cNvSpPr/>
            <p:nvPr/>
          </p:nvSpPr>
          <p:spPr>
            <a:xfrm>
              <a:off x="1494988" y="2446830"/>
              <a:ext cx="26484" cy="12225"/>
            </a:xfrm>
            <a:custGeom>
              <a:avLst/>
              <a:gdLst/>
              <a:ahLst/>
              <a:cxnLst/>
              <a:rect l="l" t="t" r="r" b="b"/>
              <a:pathLst>
                <a:path w="742" h="406" extrusionOk="0">
                  <a:moveTo>
                    <a:pt x="438" y="405"/>
                  </a:moveTo>
                  <a:cubicBezTo>
                    <a:pt x="742" y="271"/>
                    <a:pt x="652" y="0"/>
                    <a:pt x="53" y="42"/>
                  </a:cubicBezTo>
                  <a:cubicBezTo>
                    <a:pt x="0" y="251"/>
                    <a:pt x="100" y="384"/>
                    <a:pt x="438" y="4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2" name="Google Shape;35942;p16"/>
            <p:cNvSpPr/>
            <p:nvPr/>
          </p:nvSpPr>
          <p:spPr>
            <a:xfrm>
              <a:off x="8940771" y="2452851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4"/>
                  </a:moveTo>
                  <a:cubicBezTo>
                    <a:pt x="154" y="140"/>
                    <a:pt x="394" y="72"/>
                    <a:pt x="295" y="25"/>
                  </a:cubicBezTo>
                  <a:cubicBezTo>
                    <a:pt x="242" y="0"/>
                    <a:pt x="1" y="68"/>
                    <a:pt x="100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3" name="Google Shape;35943;p16"/>
            <p:cNvSpPr/>
            <p:nvPr/>
          </p:nvSpPr>
          <p:spPr>
            <a:xfrm>
              <a:off x="8995808" y="2450081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6"/>
                  </a:moveTo>
                  <a:cubicBezTo>
                    <a:pt x="239" y="1"/>
                    <a:pt x="1" y="69"/>
                    <a:pt x="100" y="117"/>
                  </a:cubicBezTo>
                  <a:cubicBezTo>
                    <a:pt x="155" y="140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4" name="Google Shape;35944;p16"/>
            <p:cNvSpPr/>
            <p:nvPr/>
          </p:nvSpPr>
          <p:spPr>
            <a:xfrm>
              <a:off x="6961944" y="2440507"/>
              <a:ext cx="26591" cy="15266"/>
            </a:xfrm>
            <a:custGeom>
              <a:avLst/>
              <a:gdLst/>
              <a:ahLst/>
              <a:cxnLst/>
              <a:rect l="l" t="t" r="r" b="b"/>
              <a:pathLst>
                <a:path w="745" h="507" extrusionOk="0">
                  <a:moveTo>
                    <a:pt x="0" y="435"/>
                  </a:moveTo>
                  <a:cubicBezTo>
                    <a:pt x="744" y="507"/>
                    <a:pt x="744" y="0"/>
                    <a:pt x="0" y="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5" name="Google Shape;35945;p16"/>
            <p:cNvSpPr/>
            <p:nvPr/>
          </p:nvSpPr>
          <p:spPr>
            <a:xfrm>
              <a:off x="2673854" y="2447372"/>
              <a:ext cx="13706" cy="7467"/>
            </a:xfrm>
            <a:custGeom>
              <a:avLst/>
              <a:gdLst/>
              <a:ahLst/>
              <a:cxnLst/>
              <a:rect l="l" t="t" r="r" b="b"/>
              <a:pathLst>
                <a:path w="384" h="248" extrusionOk="0">
                  <a:moveTo>
                    <a:pt x="384" y="116"/>
                  </a:moveTo>
                  <a:cubicBezTo>
                    <a:pt x="383" y="24"/>
                    <a:pt x="47" y="1"/>
                    <a:pt x="0" y="116"/>
                  </a:cubicBezTo>
                  <a:cubicBezTo>
                    <a:pt x="216" y="106"/>
                    <a:pt x="299" y="247"/>
                    <a:pt x="384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6" name="Google Shape;35946;p16"/>
            <p:cNvSpPr/>
            <p:nvPr/>
          </p:nvSpPr>
          <p:spPr>
            <a:xfrm>
              <a:off x="920207" y="2431685"/>
              <a:ext cx="41725" cy="18789"/>
            </a:xfrm>
            <a:custGeom>
              <a:avLst/>
              <a:gdLst/>
              <a:ahLst/>
              <a:cxnLst/>
              <a:rect l="l" t="t" r="r" b="b"/>
              <a:pathLst>
                <a:path w="1169" h="624" extrusionOk="0">
                  <a:moveTo>
                    <a:pt x="727" y="546"/>
                  </a:moveTo>
                  <a:cubicBezTo>
                    <a:pt x="1169" y="340"/>
                    <a:pt x="598" y="147"/>
                    <a:pt x="342" y="1"/>
                  </a:cubicBezTo>
                  <a:cubicBezTo>
                    <a:pt x="46" y="138"/>
                    <a:pt x="0" y="623"/>
                    <a:pt x="727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7" name="Google Shape;35947;p16"/>
            <p:cNvSpPr/>
            <p:nvPr/>
          </p:nvSpPr>
          <p:spPr>
            <a:xfrm>
              <a:off x="6187502" y="2439122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7"/>
                  </a:moveTo>
                  <a:cubicBezTo>
                    <a:pt x="240" y="1"/>
                    <a:pt x="1" y="70"/>
                    <a:pt x="101" y="117"/>
                  </a:cubicBezTo>
                  <a:cubicBezTo>
                    <a:pt x="152" y="143"/>
                    <a:pt x="394" y="72"/>
                    <a:pt x="296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8" name="Google Shape;35948;p16"/>
            <p:cNvSpPr/>
            <p:nvPr/>
          </p:nvSpPr>
          <p:spPr>
            <a:xfrm>
              <a:off x="6107624" y="2437165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0"/>
                  </a:lnTo>
                  <a:lnTo>
                    <a:pt x="28" y="0"/>
                  </a:lnTo>
                  <a:cubicBezTo>
                    <a:pt x="0" y="163"/>
                    <a:pt x="217" y="213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9" name="Google Shape;35949;p16"/>
            <p:cNvSpPr/>
            <p:nvPr/>
          </p:nvSpPr>
          <p:spPr>
            <a:xfrm>
              <a:off x="1442165" y="2427440"/>
              <a:ext cx="20273" cy="13610"/>
            </a:xfrm>
            <a:custGeom>
              <a:avLst/>
              <a:gdLst/>
              <a:ahLst/>
              <a:cxnLst/>
              <a:rect l="l" t="t" r="r" b="b"/>
              <a:pathLst>
                <a:path w="568" h="452" extrusionOk="0">
                  <a:moveTo>
                    <a:pt x="375" y="415"/>
                  </a:moveTo>
                  <a:cubicBezTo>
                    <a:pt x="386" y="360"/>
                    <a:pt x="402" y="305"/>
                    <a:pt x="568" y="323"/>
                  </a:cubicBezTo>
                  <a:lnTo>
                    <a:pt x="568" y="142"/>
                  </a:lnTo>
                  <a:cubicBezTo>
                    <a:pt x="94" y="1"/>
                    <a:pt x="0" y="451"/>
                    <a:pt x="375" y="4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0" name="Google Shape;35950;p16"/>
            <p:cNvSpPr/>
            <p:nvPr/>
          </p:nvSpPr>
          <p:spPr>
            <a:xfrm>
              <a:off x="5299596" y="243367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1" y="0"/>
                    <a:pt x="1" y="69"/>
                    <a:pt x="100" y="116"/>
                  </a:cubicBezTo>
                  <a:cubicBezTo>
                    <a:pt x="156" y="141"/>
                    <a:pt x="394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1" name="Google Shape;35951;p16"/>
            <p:cNvSpPr/>
            <p:nvPr/>
          </p:nvSpPr>
          <p:spPr>
            <a:xfrm>
              <a:off x="138877" y="2428915"/>
              <a:ext cx="22629" cy="8280"/>
            </a:xfrm>
            <a:custGeom>
              <a:avLst/>
              <a:gdLst/>
              <a:ahLst/>
              <a:cxnLst/>
              <a:rect l="l" t="t" r="r" b="b"/>
              <a:pathLst>
                <a:path w="634" h="275" extrusionOk="0">
                  <a:moveTo>
                    <a:pt x="634" y="274"/>
                  </a:moveTo>
                  <a:lnTo>
                    <a:pt x="634" y="0"/>
                  </a:lnTo>
                  <a:lnTo>
                    <a:pt x="248" y="0"/>
                  </a:lnTo>
                  <a:cubicBezTo>
                    <a:pt x="240" y="118"/>
                    <a:pt x="1" y="128"/>
                    <a:pt x="57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2" name="Google Shape;35952;p16"/>
            <p:cNvSpPr/>
            <p:nvPr/>
          </p:nvSpPr>
          <p:spPr>
            <a:xfrm>
              <a:off x="8483130" y="2428644"/>
              <a:ext cx="6996" cy="6173"/>
            </a:xfrm>
            <a:custGeom>
              <a:avLst/>
              <a:gdLst/>
              <a:ahLst/>
              <a:cxnLst/>
              <a:rect l="l" t="t" r="r" b="b"/>
              <a:pathLst>
                <a:path w="196" h="205" extrusionOk="0">
                  <a:moveTo>
                    <a:pt x="194" y="102"/>
                  </a:moveTo>
                  <a:cubicBezTo>
                    <a:pt x="195" y="52"/>
                    <a:pt x="39" y="0"/>
                    <a:pt x="1" y="102"/>
                  </a:cubicBezTo>
                  <a:cubicBezTo>
                    <a:pt x="1" y="151"/>
                    <a:pt x="157" y="205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3" name="Google Shape;35953;p16"/>
            <p:cNvSpPr/>
            <p:nvPr/>
          </p:nvSpPr>
          <p:spPr>
            <a:xfrm>
              <a:off x="5337537" y="2423526"/>
              <a:ext cx="22665" cy="13670"/>
            </a:xfrm>
            <a:custGeom>
              <a:avLst/>
              <a:gdLst/>
              <a:ahLst/>
              <a:cxnLst/>
              <a:rect l="l" t="t" r="r" b="b"/>
              <a:pathLst>
                <a:path w="635" h="454" extrusionOk="0">
                  <a:moveTo>
                    <a:pt x="581" y="362"/>
                  </a:moveTo>
                  <a:cubicBezTo>
                    <a:pt x="635" y="154"/>
                    <a:pt x="535" y="21"/>
                    <a:pt x="196" y="0"/>
                  </a:cubicBezTo>
                  <a:cubicBezTo>
                    <a:pt x="240" y="160"/>
                    <a:pt x="0" y="453"/>
                    <a:pt x="581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4" name="Google Shape;35954;p16"/>
            <p:cNvSpPr/>
            <p:nvPr/>
          </p:nvSpPr>
          <p:spPr>
            <a:xfrm>
              <a:off x="4020400" y="2412566"/>
              <a:ext cx="57322" cy="21860"/>
            </a:xfrm>
            <a:custGeom>
              <a:avLst/>
              <a:gdLst/>
              <a:ahLst/>
              <a:cxnLst/>
              <a:rect l="l" t="t" r="r" b="b"/>
              <a:pathLst>
                <a:path w="1606" h="726" extrusionOk="0">
                  <a:moveTo>
                    <a:pt x="1035" y="726"/>
                  </a:moveTo>
                  <a:cubicBezTo>
                    <a:pt x="1606" y="368"/>
                    <a:pt x="631" y="111"/>
                    <a:pt x="72" y="0"/>
                  </a:cubicBezTo>
                  <a:cubicBezTo>
                    <a:pt x="0" y="430"/>
                    <a:pt x="418" y="625"/>
                    <a:pt x="1035" y="7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5" name="Google Shape;35955;p16"/>
            <p:cNvSpPr/>
            <p:nvPr/>
          </p:nvSpPr>
          <p:spPr>
            <a:xfrm>
              <a:off x="8507222" y="2425483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4"/>
                  </a:moveTo>
                  <a:cubicBezTo>
                    <a:pt x="153" y="140"/>
                    <a:pt x="392" y="70"/>
                    <a:pt x="292" y="24"/>
                  </a:cubicBezTo>
                  <a:cubicBezTo>
                    <a:pt x="237" y="1"/>
                    <a:pt x="1" y="68"/>
                    <a:pt x="100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6" name="Google Shape;35956;p16"/>
            <p:cNvSpPr/>
            <p:nvPr/>
          </p:nvSpPr>
          <p:spPr>
            <a:xfrm>
              <a:off x="632888" y="2425483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4"/>
                  </a:moveTo>
                  <a:cubicBezTo>
                    <a:pt x="154" y="140"/>
                    <a:pt x="395" y="70"/>
                    <a:pt x="295" y="24"/>
                  </a:cubicBezTo>
                  <a:cubicBezTo>
                    <a:pt x="242" y="1"/>
                    <a:pt x="0" y="68"/>
                    <a:pt x="101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7" name="Google Shape;35957;p16"/>
            <p:cNvSpPr/>
            <p:nvPr/>
          </p:nvSpPr>
          <p:spPr>
            <a:xfrm>
              <a:off x="5251376" y="2422683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4" y="28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3"/>
                    <a:pt x="395" y="75"/>
                    <a:pt x="294" y="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8" name="Google Shape;35958;p16"/>
            <p:cNvSpPr/>
            <p:nvPr/>
          </p:nvSpPr>
          <p:spPr>
            <a:xfrm>
              <a:off x="1710139" y="2414102"/>
              <a:ext cx="34943" cy="15266"/>
            </a:xfrm>
            <a:custGeom>
              <a:avLst/>
              <a:gdLst/>
              <a:ahLst/>
              <a:cxnLst/>
              <a:rect l="l" t="t" r="r" b="b"/>
              <a:pathLst>
                <a:path w="979" h="507" extrusionOk="0">
                  <a:moveTo>
                    <a:pt x="774" y="402"/>
                  </a:moveTo>
                  <a:cubicBezTo>
                    <a:pt x="978" y="172"/>
                    <a:pt x="123" y="0"/>
                    <a:pt x="0" y="219"/>
                  </a:cubicBezTo>
                  <a:cubicBezTo>
                    <a:pt x="306" y="261"/>
                    <a:pt x="167" y="507"/>
                    <a:pt x="774" y="4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9" name="Google Shape;35959;p16"/>
            <p:cNvSpPr/>
            <p:nvPr/>
          </p:nvSpPr>
          <p:spPr>
            <a:xfrm>
              <a:off x="378441" y="2420364"/>
              <a:ext cx="23950" cy="5871"/>
            </a:xfrm>
            <a:custGeom>
              <a:avLst/>
              <a:gdLst/>
              <a:ahLst/>
              <a:cxnLst/>
              <a:rect l="l" t="t" r="r" b="b"/>
              <a:pathLst>
                <a:path w="671" h="195" extrusionOk="0">
                  <a:moveTo>
                    <a:pt x="479" y="194"/>
                  </a:moveTo>
                  <a:cubicBezTo>
                    <a:pt x="479" y="103"/>
                    <a:pt x="634" y="87"/>
                    <a:pt x="671" y="11"/>
                  </a:cubicBezTo>
                  <a:cubicBezTo>
                    <a:pt x="368" y="22"/>
                    <a:pt x="1" y="1"/>
                    <a:pt x="92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0" name="Google Shape;35960;p16"/>
            <p:cNvSpPr/>
            <p:nvPr/>
          </p:nvSpPr>
          <p:spPr>
            <a:xfrm>
              <a:off x="2618818" y="2420726"/>
              <a:ext cx="13777" cy="2830"/>
            </a:xfrm>
            <a:custGeom>
              <a:avLst/>
              <a:gdLst/>
              <a:ahLst/>
              <a:cxnLst/>
              <a:rect l="l" t="t" r="r" b="b"/>
              <a:pathLst>
                <a:path w="386" h="94" extrusionOk="0">
                  <a:moveTo>
                    <a:pt x="1" y="93"/>
                  </a:moveTo>
                  <a:cubicBezTo>
                    <a:pt x="148" y="71"/>
                    <a:pt x="378" y="89"/>
                    <a:pt x="386" y="1"/>
                  </a:cubicBezTo>
                  <a:cubicBezTo>
                    <a:pt x="237" y="23"/>
                    <a:pt x="3" y="5"/>
                    <a:pt x="1" y="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1" name="Google Shape;35961;p16"/>
            <p:cNvSpPr/>
            <p:nvPr/>
          </p:nvSpPr>
          <p:spPr>
            <a:xfrm>
              <a:off x="1988821" y="2420033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295" y="25"/>
                  </a:moveTo>
                  <a:cubicBezTo>
                    <a:pt x="240" y="0"/>
                    <a:pt x="1" y="68"/>
                    <a:pt x="101" y="116"/>
                  </a:cubicBezTo>
                  <a:cubicBezTo>
                    <a:pt x="154" y="140"/>
                    <a:pt x="395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2" name="Google Shape;35962;p16"/>
            <p:cNvSpPr/>
            <p:nvPr/>
          </p:nvSpPr>
          <p:spPr>
            <a:xfrm>
              <a:off x="7068591" y="240904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3" y="142"/>
                    <a:pt x="392" y="73"/>
                    <a:pt x="294" y="26"/>
                  </a:cubicBezTo>
                  <a:cubicBezTo>
                    <a:pt x="242" y="1"/>
                    <a:pt x="0" y="70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3" name="Google Shape;35963;p16"/>
            <p:cNvSpPr/>
            <p:nvPr/>
          </p:nvSpPr>
          <p:spPr>
            <a:xfrm>
              <a:off x="5557791" y="2401577"/>
              <a:ext cx="33729" cy="17343"/>
            </a:xfrm>
            <a:custGeom>
              <a:avLst/>
              <a:gdLst/>
              <a:ahLst/>
              <a:cxnLst/>
              <a:rect l="l" t="t" r="r" b="b"/>
              <a:pathLst>
                <a:path w="945" h="576" extrusionOk="0">
                  <a:moveTo>
                    <a:pt x="1" y="92"/>
                  </a:moveTo>
                  <a:lnTo>
                    <a:pt x="1" y="274"/>
                  </a:lnTo>
                  <a:cubicBezTo>
                    <a:pt x="359" y="575"/>
                    <a:pt x="945" y="1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4" name="Google Shape;35964;p16"/>
            <p:cNvSpPr/>
            <p:nvPr/>
          </p:nvSpPr>
          <p:spPr>
            <a:xfrm>
              <a:off x="4508058" y="2409043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5" y="26"/>
                  </a:moveTo>
                  <a:cubicBezTo>
                    <a:pt x="242" y="1"/>
                    <a:pt x="0" y="70"/>
                    <a:pt x="99" y="117"/>
                  </a:cubicBezTo>
                  <a:cubicBezTo>
                    <a:pt x="155" y="142"/>
                    <a:pt x="396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5" name="Google Shape;35965;p16"/>
            <p:cNvSpPr/>
            <p:nvPr/>
          </p:nvSpPr>
          <p:spPr>
            <a:xfrm>
              <a:off x="2549040" y="2404346"/>
              <a:ext cx="21630" cy="9485"/>
            </a:xfrm>
            <a:custGeom>
              <a:avLst/>
              <a:gdLst/>
              <a:ahLst/>
              <a:cxnLst/>
              <a:rect l="l" t="t" r="r" b="b"/>
              <a:pathLst>
                <a:path w="606" h="315" extrusionOk="0">
                  <a:moveTo>
                    <a:pt x="413" y="273"/>
                  </a:moveTo>
                  <a:cubicBezTo>
                    <a:pt x="406" y="148"/>
                    <a:pt x="504" y="73"/>
                    <a:pt x="606" y="0"/>
                  </a:cubicBezTo>
                  <a:lnTo>
                    <a:pt x="28" y="0"/>
                  </a:lnTo>
                  <a:cubicBezTo>
                    <a:pt x="42" y="144"/>
                    <a:pt x="0" y="315"/>
                    <a:pt x="413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6" name="Google Shape;35966;p16"/>
            <p:cNvSpPr/>
            <p:nvPr/>
          </p:nvSpPr>
          <p:spPr>
            <a:xfrm>
              <a:off x="5299596" y="240633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1" y="1"/>
                    <a:pt x="1" y="70"/>
                    <a:pt x="100" y="117"/>
                  </a:cubicBezTo>
                  <a:cubicBezTo>
                    <a:pt x="156" y="142"/>
                    <a:pt x="394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7" name="Google Shape;35967;p16"/>
            <p:cNvSpPr/>
            <p:nvPr/>
          </p:nvSpPr>
          <p:spPr>
            <a:xfrm>
              <a:off x="3128140" y="2403684"/>
              <a:ext cx="13813" cy="7407"/>
            </a:xfrm>
            <a:custGeom>
              <a:avLst/>
              <a:gdLst/>
              <a:ahLst/>
              <a:cxnLst/>
              <a:rect l="l" t="t" r="r" b="b"/>
              <a:pathLst>
                <a:path w="387" h="246" extrusionOk="0">
                  <a:moveTo>
                    <a:pt x="387" y="114"/>
                  </a:moveTo>
                  <a:cubicBezTo>
                    <a:pt x="384" y="22"/>
                    <a:pt x="48" y="0"/>
                    <a:pt x="1" y="114"/>
                  </a:cubicBezTo>
                  <a:cubicBezTo>
                    <a:pt x="215" y="105"/>
                    <a:pt x="302" y="246"/>
                    <a:pt x="387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8" name="Google Shape;35968;p16"/>
            <p:cNvSpPr/>
            <p:nvPr/>
          </p:nvSpPr>
          <p:spPr>
            <a:xfrm>
              <a:off x="3045585" y="2404346"/>
              <a:ext cx="13742" cy="5480"/>
            </a:xfrm>
            <a:custGeom>
              <a:avLst/>
              <a:gdLst/>
              <a:ahLst/>
              <a:cxnLst/>
              <a:rect l="l" t="t" r="r" b="b"/>
              <a:pathLst>
                <a:path w="385" h="182" extrusionOk="0">
                  <a:moveTo>
                    <a:pt x="1" y="182"/>
                  </a:moveTo>
                  <a:lnTo>
                    <a:pt x="384" y="182"/>
                  </a:lnTo>
                  <a:lnTo>
                    <a:pt x="384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9" name="Google Shape;35969;p16"/>
            <p:cNvSpPr/>
            <p:nvPr/>
          </p:nvSpPr>
          <p:spPr>
            <a:xfrm>
              <a:off x="2576237" y="2401577"/>
              <a:ext cx="21880" cy="8822"/>
            </a:xfrm>
            <a:custGeom>
              <a:avLst/>
              <a:gdLst/>
              <a:ahLst/>
              <a:cxnLst/>
              <a:rect l="l" t="t" r="r" b="b"/>
              <a:pathLst>
                <a:path w="613" h="293" extrusionOk="0">
                  <a:moveTo>
                    <a:pt x="613" y="274"/>
                  </a:moveTo>
                  <a:lnTo>
                    <a:pt x="613" y="1"/>
                  </a:lnTo>
                  <a:lnTo>
                    <a:pt x="36" y="1"/>
                  </a:lnTo>
                  <a:cubicBezTo>
                    <a:pt x="1" y="201"/>
                    <a:pt x="194" y="292"/>
                    <a:pt x="613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0" name="Google Shape;35970;p16"/>
            <p:cNvSpPr/>
            <p:nvPr/>
          </p:nvSpPr>
          <p:spPr>
            <a:xfrm>
              <a:off x="1957983" y="2401245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3"/>
                  </a:moveTo>
                  <a:cubicBezTo>
                    <a:pt x="195" y="52"/>
                    <a:pt x="39" y="0"/>
                    <a:pt x="3" y="103"/>
                  </a:cubicBezTo>
                  <a:cubicBezTo>
                    <a:pt x="1" y="154"/>
                    <a:pt x="156" y="206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1" name="Google Shape;35971;p16"/>
            <p:cNvSpPr/>
            <p:nvPr/>
          </p:nvSpPr>
          <p:spPr>
            <a:xfrm>
              <a:off x="8868638" y="2398867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0" y="182"/>
                  </a:moveTo>
                  <a:lnTo>
                    <a:pt x="386" y="182"/>
                  </a:lnTo>
                  <a:lnTo>
                    <a:pt x="38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2" name="Google Shape;35972;p16"/>
            <p:cNvSpPr/>
            <p:nvPr/>
          </p:nvSpPr>
          <p:spPr>
            <a:xfrm>
              <a:off x="5664402" y="239540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39" y="1"/>
                    <a:pt x="0" y="69"/>
                    <a:pt x="102" y="116"/>
                  </a:cubicBezTo>
                  <a:cubicBezTo>
                    <a:pt x="155" y="141"/>
                    <a:pt x="393" y="73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3" name="Google Shape;35973;p16"/>
            <p:cNvSpPr/>
            <p:nvPr/>
          </p:nvSpPr>
          <p:spPr>
            <a:xfrm>
              <a:off x="2563674" y="2390707"/>
              <a:ext cx="20702" cy="8190"/>
            </a:xfrm>
            <a:custGeom>
              <a:avLst/>
              <a:gdLst/>
              <a:ahLst/>
              <a:cxnLst/>
              <a:rect l="l" t="t" r="r" b="b"/>
              <a:pathLst>
                <a:path w="580" h="272" extrusionOk="0">
                  <a:moveTo>
                    <a:pt x="388" y="272"/>
                  </a:moveTo>
                  <a:cubicBezTo>
                    <a:pt x="388" y="180"/>
                    <a:pt x="544" y="165"/>
                    <a:pt x="580" y="89"/>
                  </a:cubicBezTo>
                  <a:cubicBezTo>
                    <a:pt x="388" y="89"/>
                    <a:pt x="350" y="16"/>
                    <a:pt x="195" y="0"/>
                  </a:cubicBezTo>
                  <a:cubicBezTo>
                    <a:pt x="195" y="92"/>
                    <a:pt x="38" y="107"/>
                    <a:pt x="0" y="183"/>
                  </a:cubicBezTo>
                  <a:cubicBezTo>
                    <a:pt x="196" y="180"/>
                    <a:pt x="232" y="255"/>
                    <a:pt x="388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4" name="Google Shape;35974;p16"/>
            <p:cNvSpPr/>
            <p:nvPr/>
          </p:nvSpPr>
          <p:spPr>
            <a:xfrm>
              <a:off x="1861579" y="2383933"/>
              <a:ext cx="28982" cy="16952"/>
            </a:xfrm>
            <a:custGeom>
              <a:avLst/>
              <a:gdLst/>
              <a:ahLst/>
              <a:cxnLst/>
              <a:rect l="l" t="t" r="r" b="b"/>
              <a:pathLst>
                <a:path w="812" h="563" extrusionOk="0">
                  <a:moveTo>
                    <a:pt x="772" y="497"/>
                  </a:moveTo>
                  <a:cubicBezTo>
                    <a:pt x="812" y="238"/>
                    <a:pt x="796" y="1"/>
                    <a:pt x="195" y="44"/>
                  </a:cubicBezTo>
                  <a:cubicBezTo>
                    <a:pt x="202" y="169"/>
                    <a:pt x="103" y="245"/>
                    <a:pt x="1" y="317"/>
                  </a:cubicBezTo>
                  <a:cubicBezTo>
                    <a:pt x="385" y="318"/>
                    <a:pt x="248" y="562"/>
                    <a:pt x="772" y="4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5" name="Google Shape;35975;p16"/>
            <p:cNvSpPr/>
            <p:nvPr/>
          </p:nvSpPr>
          <p:spPr>
            <a:xfrm>
              <a:off x="8865068" y="239266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1" y="24"/>
                  </a:moveTo>
                  <a:cubicBezTo>
                    <a:pt x="241" y="1"/>
                    <a:pt x="1" y="69"/>
                    <a:pt x="99" y="115"/>
                  </a:cubicBezTo>
                  <a:cubicBezTo>
                    <a:pt x="156" y="142"/>
                    <a:pt x="392" y="72"/>
                    <a:pt x="291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6" name="Google Shape;35976;p16"/>
            <p:cNvSpPr/>
            <p:nvPr/>
          </p:nvSpPr>
          <p:spPr>
            <a:xfrm>
              <a:off x="8651703" y="239266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5"/>
                  </a:moveTo>
                  <a:cubicBezTo>
                    <a:pt x="153" y="140"/>
                    <a:pt x="393" y="72"/>
                    <a:pt x="293" y="24"/>
                  </a:cubicBezTo>
                  <a:cubicBezTo>
                    <a:pt x="241" y="1"/>
                    <a:pt x="0" y="69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7" name="Google Shape;35977;p16"/>
            <p:cNvSpPr/>
            <p:nvPr/>
          </p:nvSpPr>
          <p:spPr>
            <a:xfrm>
              <a:off x="5426980" y="239034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3" y="101"/>
                  </a:moveTo>
                  <a:cubicBezTo>
                    <a:pt x="0" y="152"/>
                    <a:pt x="158" y="206"/>
                    <a:pt x="196" y="101"/>
                  </a:cubicBezTo>
                  <a:cubicBezTo>
                    <a:pt x="196" y="53"/>
                    <a:pt x="40" y="1"/>
                    <a:pt x="3" y="1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8" name="Google Shape;35978;p16"/>
            <p:cNvSpPr/>
            <p:nvPr/>
          </p:nvSpPr>
          <p:spPr>
            <a:xfrm>
              <a:off x="3259236" y="2380952"/>
              <a:ext cx="20309" cy="13580"/>
            </a:xfrm>
            <a:custGeom>
              <a:avLst/>
              <a:gdLst/>
              <a:ahLst/>
              <a:cxnLst/>
              <a:rect l="l" t="t" r="r" b="b"/>
              <a:pathLst>
                <a:path w="569" h="451" extrusionOk="0">
                  <a:moveTo>
                    <a:pt x="377" y="413"/>
                  </a:moveTo>
                  <a:cubicBezTo>
                    <a:pt x="388" y="358"/>
                    <a:pt x="403" y="307"/>
                    <a:pt x="569" y="324"/>
                  </a:cubicBezTo>
                  <a:lnTo>
                    <a:pt x="569" y="143"/>
                  </a:lnTo>
                  <a:cubicBezTo>
                    <a:pt x="96" y="1"/>
                    <a:pt x="1" y="451"/>
                    <a:pt x="377" y="4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9" name="Google Shape;35979;p16"/>
            <p:cNvSpPr/>
            <p:nvPr/>
          </p:nvSpPr>
          <p:spPr>
            <a:xfrm>
              <a:off x="8111471" y="2387937"/>
              <a:ext cx="13813" cy="2710"/>
            </a:xfrm>
            <a:custGeom>
              <a:avLst/>
              <a:gdLst/>
              <a:ahLst/>
              <a:cxnLst/>
              <a:rect l="l" t="t" r="r" b="b"/>
              <a:pathLst>
                <a:path w="387" h="90" extrusionOk="0">
                  <a:moveTo>
                    <a:pt x="386" y="1"/>
                  </a:moveTo>
                  <a:cubicBezTo>
                    <a:pt x="237" y="21"/>
                    <a:pt x="8" y="4"/>
                    <a:pt x="1" y="90"/>
                  </a:cubicBezTo>
                  <a:cubicBezTo>
                    <a:pt x="151" y="73"/>
                    <a:pt x="382" y="88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0" name="Google Shape;35980;p16"/>
            <p:cNvSpPr/>
            <p:nvPr/>
          </p:nvSpPr>
          <p:spPr>
            <a:xfrm>
              <a:off x="5544121" y="2382126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3" y="104"/>
                  </a:moveTo>
                  <a:cubicBezTo>
                    <a:pt x="193" y="53"/>
                    <a:pt x="37" y="1"/>
                    <a:pt x="0" y="104"/>
                  </a:cubicBezTo>
                  <a:cubicBezTo>
                    <a:pt x="0" y="155"/>
                    <a:pt x="155" y="207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1" name="Google Shape;35981;p16"/>
            <p:cNvSpPr/>
            <p:nvPr/>
          </p:nvSpPr>
          <p:spPr>
            <a:xfrm>
              <a:off x="1507374" y="2379748"/>
              <a:ext cx="23878" cy="10328"/>
            </a:xfrm>
            <a:custGeom>
              <a:avLst/>
              <a:gdLst/>
              <a:ahLst/>
              <a:cxnLst/>
              <a:rect l="l" t="t" r="r" b="b"/>
              <a:pathLst>
                <a:path w="669" h="343" extrusionOk="0">
                  <a:moveTo>
                    <a:pt x="669" y="92"/>
                  </a:moveTo>
                  <a:cubicBezTo>
                    <a:pt x="403" y="94"/>
                    <a:pt x="247" y="48"/>
                    <a:pt x="91" y="0"/>
                  </a:cubicBezTo>
                  <a:cubicBezTo>
                    <a:pt x="1" y="282"/>
                    <a:pt x="610" y="342"/>
                    <a:pt x="669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2" name="Google Shape;35982;p16"/>
            <p:cNvSpPr/>
            <p:nvPr/>
          </p:nvSpPr>
          <p:spPr>
            <a:xfrm>
              <a:off x="4260321" y="2381705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0" y="27"/>
                  </a:moveTo>
                  <a:cubicBezTo>
                    <a:pt x="237" y="0"/>
                    <a:pt x="1" y="71"/>
                    <a:pt x="100" y="118"/>
                  </a:cubicBezTo>
                  <a:cubicBezTo>
                    <a:pt x="152" y="143"/>
                    <a:pt x="390" y="72"/>
                    <a:pt x="290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3" name="Google Shape;35983;p16"/>
            <p:cNvSpPr/>
            <p:nvPr/>
          </p:nvSpPr>
          <p:spPr>
            <a:xfrm>
              <a:off x="1577258" y="2364091"/>
              <a:ext cx="50434" cy="18518"/>
            </a:xfrm>
            <a:custGeom>
              <a:avLst/>
              <a:gdLst/>
              <a:ahLst/>
              <a:cxnLst/>
              <a:rect l="l" t="t" r="r" b="b"/>
              <a:pathLst>
                <a:path w="1413" h="615" extrusionOk="0">
                  <a:moveTo>
                    <a:pt x="62" y="520"/>
                  </a:moveTo>
                  <a:cubicBezTo>
                    <a:pt x="609" y="614"/>
                    <a:pt x="867" y="614"/>
                    <a:pt x="1413" y="520"/>
                  </a:cubicBezTo>
                  <a:cubicBezTo>
                    <a:pt x="1255" y="262"/>
                    <a:pt x="1104" y="1"/>
                    <a:pt x="254" y="66"/>
                  </a:cubicBezTo>
                  <a:cubicBezTo>
                    <a:pt x="92" y="173"/>
                    <a:pt x="1" y="310"/>
                    <a:pt x="62" y="52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4" name="Google Shape;35984;p16"/>
            <p:cNvSpPr/>
            <p:nvPr/>
          </p:nvSpPr>
          <p:spPr>
            <a:xfrm>
              <a:off x="2075017" y="2371167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4"/>
                  </a:moveTo>
                  <a:cubicBezTo>
                    <a:pt x="193" y="53"/>
                    <a:pt x="40" y="1"/>
                    <a:pt x="2" y="104"/>
                  </a:cubicBezTo>
                  <a:cubicBezTo>
                    <a:pt x="1" y="155"/>
                    <a:pt x="155" y="207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5" name="Google Shape;35985;p16"/>
            <p:cNvSpPr/>
            <p:nvPr/>
          </p:nvSpPr>
          <p:spPr>
            <a:xfrm>
              <a:off x="4917800" y="2371528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4" y="21"/>
                    <a:pt x="4" y="4"/>
                    <a:pt x="0" y="92"/>
                  </a:cubicBezTo>
                  <a:cubicBezTo>
                    <a:pt x="149" y="71"/>
                    <a:pt x="379" y="90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6" name="Google Shape;35986;p16"/>
            <p:cNvSpPr/>
            <p:nvPr/>
          </p:nvSpPr>
          <p:spPr>
            <a:xfrm>
              <a:off x="2171385" y="2368427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3" y="103"/>
                  </a:moveTo>
                  <a:cubicBezTo>
                    <a:pt x="193" y="52"/>
                    <a:pt x="38" y="0"/>
                    <a:pt x="3" y="103"/>
                  </a:cubicBezTo>
                  <a:cubicBezTo>
                    <a:pt x="0" y="154"/>
                    <a:pt x="156" y="208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7" name="Google Shape;35987;p16"/>
            <p:cNvSpPr/>
            <p:nvPr/>
          </p:nvSpPr>
          <p:spPr>
            <a:xfrm>
              <a:off x="1761749" y="2370775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100" y="117"/>
                  </a:moveTo>
                  <a:cubicBezTo>
                    <a:pt x="151" y="143"/>
                    <a:pt x="391" y="72"/>
                    <a:pt x="293" y="25"/>
                  </a:cubicBezTo>
                  <a:cubicBezTo>
                    <a:pt x="238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8" name="Google Shape;35988;p16"/>
            <p:cNvSpPr/>
            <p:nvPr/>
          </p:nvSpPr>
          <p:spPr>
            <a:xfrm>
              <a:off x="5082019" y="2363309"/>
              <a:ext cx="21665" cy="6474"/>
            </a:xfrm>
            <a:custGeom>
              <a:avLst/>
              <a:gdLst/>
              <a:ahLst/>
              <a:cxnLst/>
              <a:rect l="l" t="t" r="r" b="b"/>
              <a:pathLst>
                <a:path w="607" h="215" extrusionOk="0">
                  <a:moveTo>
                    <a:pt x="606" y="183"/>
                  </a:moveTo>
                  <a:lnTo>
                    <a:pt x="606" y="1"/>
                  </a:lnTo>
                  <a:lnTo>
                    <a:pt x="27" y="1"/>
                  </a:lnTo>
                  <a:cubicBezTo>
                    <a:pt x="1" y="164"/>
                    <a:pt x="217" y="215"/>
                    <a:pt x="606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9" name="Google Shape;35989;p16"/>
            <p:cNvSpPr/>
            <p:nvPr/>
          </p:nvSpPr>
          <p:spPr>
            <a:xfrm>
              <a:off x="4029859" y="2366048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50" y="71"/>
                    <a:pt x="381" y="90"/>
                    <a:pt x="385" y="1"/>
                  </a:cubicBezTo>
                  <a:cubicBezTo>
                    <a:pt x="235" y="20"/>
                    <a:pt x="5" y="5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0" name="Google Shape;35990;p16"/>
            <p:cNvSpPr/>
            <p:nvPr/>
          </p:nvSpPr>
          <p:spPr>
            <a:xfrm>
              <a:off x="2271036" y="2365356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5"/>
                  </a:moveTo>
                  <a:cubicBezTo>
                    <a:pt x="156" y="140"/>
                    <a:pt x="393" y="72"/>
                    <a:pt x="294" y="24"/>
                  </a:cubicBezTo>
                  <a:cubicBezTo>
                    <a:pt x="239" y="0"/>
                    <a:pt x="0" y="68"/>
                    <a:pt x="102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1" name="Google Shape;35991;p16"/>
            <p:cNvSpPr/>
            <p:nvPr/>
          </p:nvSpPr>
          <p:spPr>
            <a:xfrm>
              <a:off x="8586458" y="2363309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1"/>
                  </a:moveTo>
                  <a:cubicBezTo>
                    <a:pt x="236" y="23"/>
                    <a:pt x="4" y="4"/>
                    <a:pt x="1" y="92"/>
                  </a:cubicBezTo>
                  <a:cubicBezTo>
                    <a:pt x="151" y="72"/>
                    <a:pt x="381" y="89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2" name="Google Shape;35992;p16"/>
            <p:cNvSpPr/>
            <p:nvPr/>
          </p:nvSpPr>
          <p:spPr>
            <a:xfrm>
              <a:off x="5592234" y="2354788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3"/>
                  </a:moveTo>
                  <a:cubicBezTo>
                    <a:pt x="196" y="54"/>
                    <a:pt x="40" y="0"/>
                    <a:pt x="3" y="103"/>
                  </a:cubicBezTo>
                  <a:cubicBezTo>
                    <a:pt x="1" y="153"/>
                    <a:pt x="160" y="208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3" name="Google Shape;35993;p16"/>
            <p:cNvSpPr/>
            <p:nvPr/>
          </p:nvSpPr>
          <p:spPr>
            <a:xfrm>
              <a:off x="2130089" y="2355179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0"/>
                  </a:moveTo>
                  <a:cubicBezTo>
                    <a:pt x="236" y="20"/>
                    <a:pt x="6" y="2"/>
                    <a:pt x="1" y="90"/>
                  </a:cubicBezTo>
                  <a:cubicBezTo>
                    <a:pt x="149" y="71"/>
                    <a:pt x="381" y="88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4" name="Google Shape;35994;p16"/>
            <p:cNvSpPr/>
            <p:nvPr/>
          </p:nvSpPr>
          <p:spPr>
            <a:xfrm>
              <a:off x="1551810" y="2352018"/>
              <a:ext cx="7067" cy="6293"/>
            </a:xfrm>
            <a:custGeom>
              <a:avLst/>
              <a:gdLst/>
              <a:ahLst/>
              <a:cxnLst/>
              <a:rect l="l" t="t" r="r" b="b"/>
              <a:pathLst>
                <a:path w="198" h="209" extrusionOk="0">
                  <a:moveTo>
                    <a:pt x="198" y="105"/>
                  </a:moveTo>
                  <a:cubicBezTo>
                    <a:pt x="198" y="54"/>
                    <a:pt x="40" y="1"/>
                    <a:pt x="5" y="105"/>
                  </a:cubicBezTo>
                  <a:cubicBezTo>
                    <a:pt x="1" y="154"/>
                    <a:pt x="159" y="208"/>
                    <a:pt x="198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5" name="Google Shape;35995;p16"/>
            <p:cNvSpPr/>
            <p:nvPr/>
          </p:nvSpPr>
          <p:spPr>
            <a:xfrm>
              <a:off x="4411726" y="235168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0" y="0"/>
                    <a:pt x="1" y="69"/>
                    <a:pt x="101" y="116"/>
                  </a:cubicBezTo>
                  <a:cubicBezTo>
                    <a:pt x="152" y="141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6" name="Google Shape;35996;p16"/>
            <p:cNvSpPr/>
            <p:nvPr/>
          </p:nvSpPr>
          <p:spPr>
            <a:xfrm>
              <a:off x="2543615" y="2342955"/>
              <a:ext cx="20166" cy="16229"/>
            </a:xfrm>
            <a:custGeom>
              <a:avLst/>
              <a:gdLst/>
              <a:ahLst/>
              <a:cxnLst/>
              <a:rect l="l" t="t" r="r" b="b"/>
              <a:pathLst>
                <a:path w="565" h="539" extrusionOk="0">
                  <a:moveTo>
                    <a:pt x="565" y="134"/>
                  </a:moveTo>
                  <a:cubicBezTo>
                    <a:pt x="1" y="0"/>
                    <a:pt x="1" y="538"/>
                    <a:pt x="565" y="4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7" name="Google Shape;35997;p16"/>
            <p:cNvSpPr/>
            <p:nvPr/>
          </p:nvSpPr>
          <p:spPr>
            <a:xfrm>
              <a:off x="6655601" y="2348917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92" y="27"/>
                  </a:moveTo>
                  <a:cubicBezTo>
                    <a:pt x="237" y="1"/>
                    <a:pt x="1" y="70"/>
                    <a:pt x="98" y="117"/>
                  </a:cubicBezTo>
                  <a:cubicBezTo>
                    <a:pt x="155" y="143"/>
                    <a:pt x="392" y="73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8" name="Google Shape;35998;p16"/>
            <p:cNvSpPr/>
            <p:nvPr/>
          </p:nvSpPr>
          <p:spPr>
            <a:xfrm>
              <a:off x="6304536" y="2348917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93" y="27"/>
                  </a:moveTo>
                  <a:cubicBezTo>
                    <a:pt x="241" y="1"/>
                    <a:pt x="1" y="70"/>
                    <a:pt x="103" y="117"/>
                  </a:cubicBezTo>
                  <a:cubicBezTo>
                    <a:pt x="155" y="143"/>
                    <a:pt x="392" y="73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9" name="Google Shape;35999;p16"/>
            <p:cNvSpPr/>
            <p:nvPr/>
          </p:nvSpPr>
          <p:spPr>
            <a:xfrm>
              <a:off x="2325966" y="2341450"/>
              <a:ext cx="25663" cy="8280"/>
            </a:xfrm>
            <a:custGeom>
              <a:avLst/>
              <a:gdLst/>
              <a:ahLst/>
              <a:cxnLst/>
              <a:rect l="l" t="t" r="r" b="b"/>
              <a:pathLst>
                <a:path w="719" h="275" extrusionOk="0">
                  <a:moveTo>
                    <a:pt x="105" y="275"/>
                  </a:moveTo>
                  <a:lnTo>
                    <a:pt x="682" y="275"/>
                  </a:lnTo>
                  <a:cubicBezTo>
                    <a:pt x="653" y="168"/>
                    <a:pt x="718" y="15"/>
                    <a:pt x="490" y="1"/>
                  </a:cubicBezTo>
                  <a:cubicBezTo>
                    <a:pt x="474" y="144"/>
                    <a:pt x="0" y="73"/>
                    <a:pt x="105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0" name="Google Shape;36000;p16"/>
            <p:cNvSpPr/>
            <p:nvPr/>
          </p:nvSpPr>
          <p:spPr>
            <a:xfrm>
              <a:off x="2725286" y="2343467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42" y="0"/>
                    <a:pt x="0" y="70"/>
                    <a:pt x="103" y="117"/>
                  </a:cubicBezTo>
                  <a:cubicBezTo>
                    <a:pt x="156" y="141"/>
                    <a:pt x="396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1" name="Google Shape;36001;p16"/>
            <p:cNvSpPr/>
            <p:nvPr/>
          </p:nvSpPr>
          <p:spPr>
            <a:xfrm>
              <a:off x="4371822" y="2332658"/>
              <a:ext cx="29625" cy="12375"/>
            </a:xfrm>
            <a:custGeom>
              <a:avLst/>
              <a:gdLst/>
              <a:ahLst/>
              <a:cxnLst/>
              <a:rect l="l" t="t" r="r" b="b"/>
              <a:pathLst>
                <a:path w="830" h="411" extrusionOk="0">
                  <a:moveTo>
                    <a:pt x="829" y="384"/>
                  </a:moveTo>
                  <a:lnTo>
                    <a:pt x="829" y="23"/>
                  </a:lnTo>
                  <a:cubicBezTo>
                    <a:pt x="466" y="0"/>
                    <a:pt x="407" y="123"/>
                    <a:pt x="59" y="111"/>
                  </a:cubicBezTo>
                  <a:cubicBezTo>
                    <a:pt x="0" y="352"/>
                    <a:pt x="329" y="410"/>
                    <a:pt x="829" y="3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2" name="Google Shape;36002;p16"/>
            <p:cNvSpPr/>
            <p:nvPr/>
          </p:nvSpPr>
          <p:spPr>
            <a:xfrm>
              <a:off x="1469362" y="2335007"/>
              <a:ext cx="27519" cy="11201"/>
            </a:xfrm>
            <a:custGeom>
              <a:avLst/>
              <a:gdLst/>
              <a:ahLst/>
              <a:cxnLst/>
              <a:rect l="l" t="t" r="r" b="b"/>
              <a:pathLst>
                <a:path w="771" h="372" extrusionOk="0">
                  <a:moveTo>
                    <a:pt x="771" y="306"/>
                  </a:moveTo>
                  <a:lnTo>
                    <a:pt x="771" y="33"/>
                  </a:lnTo>
                  <a:cubicBezTo>
                    <a:pt x="481" y="50"/>
                    <a:pt x="56" y="1"/>
                    <a:pt x="0" y="125"/>
                  </a:cubicBezTo>
                  <a:cubicBezTo>
                    <a:pt x="382" y="127"/>
                    <a:pt x="244" y="371"/>
                    <a:pt x="771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3" name="Google Shape;36003;p16"/>
            <p:cNvSpPr/>
            <p:nvPr/>
          </p:nvSpPr>
          <p:spPr>
            <a:xfrm>
              <a:off x="1909763" y="2324529"/>
              <a:ext cx="41403" cy="16952"/>
            </a:xfrm>
            <a:custGeom>
              <a:avLst/>
              <a:gdLst/>
              <a:ahLst/>
              <a:cxnLst/>
              <a:rect l="l" t="t" r="r" b="b"/>
              <a:pathLst>
                <a:path w="1160" h="563" extrusionOk="0">
                  <a:moveTo>
                    <a:pt x="1" y="199"/>
                  </a:moveTo>
                  <a:cubicBezTo>
                    <a:pt x="212" y="404"/>
                    <a:pt x="525" y="558"/>
                    <a:pt x="1160" y="563"/>
                  </a:cubicBezTo>
                  <a:lnTo>
                    <a:pt x="1160" y="110"/>
                  </a:lnTo>
                  <a:cubicBezTo>
                    <a:pt x="820" y="162"/>
                    <a:pt x="26" y="0"/>
                    <a:pt x="1" y="1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4" name="Google Shape;36004;p16"/>
            <p:cNvSpPr/>
            <p:nvPr/>
          </p:nvSpPr>
          <p:spPr>
            <a:xfrm>
              <a:off x="911712" y="2325071"/>
              <a:ext cx="45901" cy="16741"/>
            </a:xfrm>
            <a:custGeom>
              <a:avLst/>
              <a:gdLst/>
              <a:ahLst/>
              <a:cxnLst/>
              <a:rect l="l" t="t" r="r" b="b"/>
              <a:pathLst>
                <a:path w="1286" h="556" extrusionOk="0">
                  <a:moveTo>
                    <a:pt x="965" y="0"/>
                  </a:moveTo>
                  <a:cubicBezTo>
                    <a:pt x="361" y="16"/>
                    <a:pt x="39" y="168"/>
                    <a:pt x="1" y="453"/>
                  </a:cubicBezTo>
                  <a:cubicBezTo>
                    <a:pt x="365" y="434"/>
                    <a:pt x="426" y="555"/>
                    <a:pt x="774" y="545"/>
                  </a:cubicBezTo>
                  <a:cubicBezTo>
                    <a:pt x="901" y="354"/>
                    <a:pt x="1285" y="141"/>
                    <a:pt x="96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5" name="Google Shape;36005;p16"/>
            <p:cNvSpPr/>
            <p:nvPr/>
          </p:nvSpPr>
          <p:spPr>
            <a:xfrm>
              <a:off x="5668043" y="2330581"/>
              <a:ext cx="14919" cy="9184"/>
            </a:xfrm>
            <a:custGeom>
              <a:avLst/>
              <a:gdLst/>
              <a:ahLst/>
              <a:cxnLst/>
              <a:rect l="l" t="t" r="r" b="b"/>
              <a:pathLst>
                <a:path w="418" h="305" extrusionOk="0">
                  <a:moveTo>
                    <a:pt x="383" y="272"/>
                  </a:moveTo>
                  <a:cubicBezTo>
                    <a:pt x="354" y="165"/>
                    <a:pt x="418" y="15"/>
                    <a:pt x="192" y="0"/>
                  </a:cubicBezTo>
                  <a:cubicBezTo>
                    <a:pt x="179" y="55"/>
                    <a:pt x="163" y="107"/>
                    <a:pt x="0" y="92"/>
                  </a:cubicBezTo>
                  <a:cubicBezTo>
                    <a:pt x="21" y="200"/>
                    <a:pt x="56" y="304"/>
                    <a:pt x="383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6" name="Google Shape;36006;p16"/>
            <p:cNvSpPr/>
            <p:nvPr/>
          </p:nvSpPr>
          <p:spPr>
            <a:xfrm>
              <a:off x="2532550" y="2335278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5" y="24"/>
                  </a:moveTo>
                  <a:cubicBezTo>
                    <a:pt x="243" y="1"/>
                    <a:pt x="0" y="67"/>
                    <a:pt x="102" y="116"/>
                  </a:cubicBezTo>
                  <a:cubicBezTo>
                    <a:pt x="157" y="141"/>
                    <a:pt x="396" y="73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7" name="Google Shape;36007;p16"/>
            <p:cNvSpPr/>
            <p:nvPr/>
          </p:nvSpPr>
          <p:spPr>
            <a:xfrm>
              <a:off x="4174411" y="2330189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5"/>
                  </a:moveTo>
                  <a:cubicBezTo>
                    <a:pt x="192" y="52"/>
                    <a:pt x="38" y="0"/>
                    <a:pt x="1" y="105"/>
                  </a:cubicBezTo>
                  <a:cubicBezTo>
                    <a:pt x="1" y="153"/>
                    <a:pt x="156" y="206"/>
                    <a:pt x="19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8" name="Google Shape;36008;p16"/>
            <p:cNvSpPr/>
            <p:nvPr/>
          </p:nvSpPr>
          <p:spPr>
            <a:xfrm>
              <a:off x="2319256" y="232979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4"/>
                  </a:moveTo>
                  <a:cubicBezTo>
                    <a:pt x="241" y="0"/>
                    <a:pt x="0" y="68"/>
                    <a:pt x="102" y="115"/>
                  </a:cubicBezTo>
                  <a:cubicBezTo>
                    <a:pt x="152" y="141"/>
                    <a:pt x="393" y="73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9" name="Google Shape;36009;p16"/>
            <p:cNvSpPr/>
            <p:nvPr/>
          </p:nvSpPr>
          <p:spPr>
            <a:xfrm>
              <a:off x="3761349" y="2327811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8" y="20"/>
                    <a:pt x="4" y="3"/>
                    <a:pt x="0" y="92"/>
                  </a:cubicBezTo>
                  <a:cubicBezTo>
                    <a:pt x="153" y="70"/>
                    <a:pt x="380" y="88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0" name="Google Shape;36010;p16"/>
            <p:cNvSpPr/>
            <p:nvPr/>
          </p:nvSpPr>
          <p:spPr>
            <a:xfrm>
              <a:off x="4556278" y="2324318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4" y="140"/>
                    <a:pt x="392" y="74"/>
                    <a:pt x="292" y="27"/>
                  </a:cubicBezTo>
                  <a:cubicBezTo>
                    <a:pt x="239" y="1"/>
                    <a:pt x="0" y="69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1" name="Google Shape;36011;p16"/>
            <p:cNvSpPr/>
            <p:nvPr/>
          </p:nvSpPr>
          <p:spPr>
            <a:xfrm>
              <a:off x="3468747" y="2324288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6"/>
                  </a:moveTo>
                  <a:cubicBezTo>
                    <a:pt x="238" y="0"/>
                    <a:pt x="1" y="70"/>
                    <a:pt x="100" y="115"/>
                  </a:cubicBezTo>
                  <a:cubicBezTo>
                    <a:pt x="154" y="141"/>
                    <a:pt x="392" y="75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2" name="Google Shape;36012;p16"/>
            <p:cNvSpPr/>
            <p:nvPr/>
          </p:nvSpPr>
          <p:spPr>
            <a:xfrm>
              <a:off x="7137476" y="2318808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89" y="27"/>
                  </a:moveTo>
                  <a:cubicBezTo>
                    <a:pt x="238" y="1"/>
                    <a:pt x="1" y="71"/>
                    <a:pt x="100" y="117"/>
                  </a:cubicBezTo>
                  <a:cubicBezTo>
                    <a:pt x="152" y="143"/>
                    <a:pt x="390" y="74"/>
                    <a:pt x="289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3" name="Google Shape;36013;p16"/>
            <p:cNvSpPr/>
            <p:nvPr/>
          </p:nvSpPr>
          <p:spPr>
            <a:xfrm>
              <a:off x="2511956" y="2318808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3" y="27"/>
                  </a:moveTo>
                  <a:cubicBezTo>
                    <a:pt x="239" y="1"/>
                    <a:pt x="0" y="71"/>
                    <a:pt x="101" y="117"/>
                  </a:cubicBezTo>
                  <a:cubicBezTo>
                    <a:pt x="153" y="143"/>
                    <a:pt x="394" y="74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4" name="Google Shape;36014;p16"/>
            <p:cNvSpPr/>
            <p:nvPr/>
          </p:nvSpPr>
          <p:spPr>
            <a:xfrm>
              <a:off x="5695419" y="2314111"/>
              <a:ext cx="13920" cy="5510"/>
            </a:xfrm>
            <a:custGeom>
              <a:avLst/>
              <a:gdLst/>
              <a:ahLst/>
              <a:cxnLst/>
              <a:rect l="l" t="t" r="r" b="b"/>
              <a:pathLst>
                <a:path w="390" h="183" extrusionOk="0">
                  <a:moveTo>
                    <a:pt x="1" y="183"/>
                  </a:moveTo>
                  <a:lnTo>
                    <a:pt x="390" y="183"/>
                  </a:lnTo>
                  <a:lnTo>
                    <a:pt x="39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5" name="Google Shape;36015;p16"/>
            <p:cNvSpPr/>
            <p:nvPr/>
          </p:nvSpPr>
          <p:spPr>
            <a:xfrm>
              <a:off x="4542037" y="2303182"/>
              <a:ext cx="26555" cy="12225"/>
            </a:xfrm>
            <a:custGeom>
              <a:avLst/>
              <a:gdLst/>
              <a:ahLst/>
              <a:cxnLst/>
              <a:rect l="l" t="t" r="r" b="b"/>
              <a:pathLst>
                <a:path w="744" h="406" extrusionOk="0">
                  <a:moveTo>
                    <a:pt x="306" y="0"/>
                  </a:moveTo>
                  <a:cubicBezTo>
                    <a:pt x="1" y="136"/>
                    <a:pt x="90" y="405"/>
                    <a:pt x="693" y="363"/>
                  </a:cubicBezTo>
                  <a:cubicBezTo>
                    <a:pt x="744" y="157"/>
                    <a:pt x="646" y="23"/>
                    <a:pt x="3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6" name="Google Shape;36016;p16"/>
            <p:cNvSpPr/>
            <p:nvPr/>
          </p:nvSpPr>
          <p:spPr>
            <a:xfrm>
              <a:off x="3406786" y="2310619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100" y="118"/>
                  </a:moveTo>
                  <a:cubicBezTo>
                    <a:pt x="151" y="144"/>
                    <a:pt x="392" y="73"/>
                    <a:pt x="292" y="26"/>
                  </a:cubicBezTo>
                  <a:cubicBezTo>
                    <a:pt x="242" y="0"/>
                    <a:pt x="1" y="71"/>
                    <a:pt x="100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7" name="Google Shape;36017;p16"/>
            <p:cNvSpPr/>
            <p:nvPr/>
          </p:nvSpPr>
          <p:spPr>
            <a:xfrm>
              <a:off x="7898854" y="2292885"/>
              <a:ext cx="35478" cy="19090"/>
            </a:xfrm>
            <a:custGeom>
              <a:avLst/>
              <a:gdLst/>
              <a:ahLst/>
              <a:cxnLst/>
              <a:rect l="l" t="t" r="r" b="b"/>
              <a:pathLst>
                <a:path w="994" h="634" extrusionOk="0">
                  <a:moveTo>
                    <a:pt x="557" y="615"/>
                  </a:moveTo>
                  <a:cubicBezTo>
                    <a:pt x="507" y="349"/>
                    <a:pt x="994" y="336"/>
                    <a:pt x="944" y="71"/>
                  </a:cubicBezTo>
                  <a:cubicBezTo>
                    <a:pt x="0" y="0"/>
                    <a:pt x="77" y="633"/>
                    <a:pt x="557" y="6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8" name="Google Shape;36018;p16"/>
            <p:cNvSpPr/>
            <p:nvPr/>
          </p:nvSpPr>
          <p:spPr>
            <a:xfrm>
              <a:off x="2732211" y="2307969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99" y="114"/>
                  </a:moveTo>
                  <a:cubicBezTo>
                    <a:pt x="155" y="140"/>
                    <a:pt x="394" y="72"/>
                    <a:pt x="295" y="23"/>
                  </a:cubicBezTo>
                  <a:cubicBezTo>
                    <a:pt x="242" y="1"/>
                    <a:pt x="1" y="67"/>
                    <a:pt x="99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9" name="Google Shape;36019;p16"/>
            <p:cNvSpPr/>
            <p:nvPr/>
          </p:nvSpPr>
          <p:spPr>
            <a:xfrm>
              <a:off x="1926860" y="230790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5"/>
                  </a:moveTo>
                  <a:cubicBezTo>
                    <a:pt x="242" y="0"/>
                    <a:pt x="1" y="69"/>
                    <a:pt x="103" y="116"/>
                  </a:cubicBezTo>
                  <a:cubicBezTo>
                    <a:pt x="157" y="142"/>
                    <a:pt x="395" y="74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0" name="Google Shape;36020;p16"/>
            <p:cNvSpPr/>
            <p:nvPr/>
          </p:nvSpPr>
          <p:spPr>
            <a:xfrm>
              <a:off x="4975336" y="2292252"/>
              <a:ext cx="34086" cy="17193"/>
            </a:xfrm>
            <a:custGeom>
              <a:avLst/>
              <a:gdLst/>
              <a:ahLst/>
              <a:cxnLst/>
              <a:rect l="l" t="t" r="r" b="b"/>
              <a:pathLst>
                <a:path w="955" h="571" extrusionOk="0">
                  <a:moveTo>
                    <a:pt x="700" y="545"/>
                  </a:moveTo>
                  <a:cubicBezTo>
                    <a:pt x="862" y="440"/>
                    <a:pt x="955" y="302"/>
                    <a:pt x="893" y="92"/>
                  </a:cubicBezTo>
                  <a:cubicBezTo>
                    <a:pt x="626" y="94"/>
                    <a:pt x="467" y="47"/>
                    <a:pt x="313" y="0"/>
                  </a:cubicBezTo>
                  <a:cubicBezTo>
                    <a:pt x="1" y="148"/>
                    <a:pt x="83" y="571"/>
                    <a:pt x="700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1" name="Google Shape;36021;p16"/>
            <p:cNvSpPr/>
            <p:nvPr/>
          </p:nvSpPr>
          <p:spPr>
            <a:xfrm>
              <a:off x="2770829" y="2296468"/>
              <a:ext cx="20095" cy="16259"/>
            </a:xfrm>
            <a:custGeom>
              <a:avLst/>
              <a:gdLst/>
              <a:ahLst/>
              <a:cxnLst/>
              <a:rect l="l" t="t" r="r" b="b"/>
              <a:pathLst>
                <a:path w="563" h="540" extrusionOk="0">
                  <a:moveTo>
                    <a:pt x="562" y="405"/>
                  </a:moveTo>
                  <a:lnTo>
                    <a:pt x="562" y="132"/>
                  </a:lnTo>
                  <a:cubicBezTo>
                    <a:pt x="1" y="0"/>
                    <a:pt x="1" y="539"/>
                    <a:pt x="562" y="4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2" name="Google Shape;36022;p16"/>
            <p:cNvSpPr/>
            <p:nvPr/>
          </p:nvSpPr>
          <p:spPr>
            <a:xfrm>
              <a:off x="6573045" y="2302399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2" y="26"/>
                  </a:moveTo>
                  <a:cubicBezTo>
                    <a:pt x="237" y="0"/>
                    <a:pt x="0" y="71"/>
                    <a:pt x="101" y="118"/>
                  </a:cubicBezTo>
                  <a:cubicBezTo>
                    <a:pt x="151" y="143"/>
                    <a:pt x="389" y="75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3" name="Google Shape;36023;p16"/>
            <p:cNvSpPr/>
            <p:nvPr/>
          </p:nvSpPr>
          <p:spPr>
            <a:xfrm>
              <a:off x="2686382" y="2297762"/>
              <a:ext cx="21915" cy="8702"/>
            </a:xfrm>
            <a:custGeom>
              <a:avLst/>
              <a:gdLst/>
              <a:ahLst/>
              <a:cxnLst/>
              <a:rect l="l" t="t" r="r" b="b"/>
              <a:pathLst>
                <a:path w="614" h="289" extrusionOk="0">
                  <a:moveTo>
                    <a:pt x="614" y="272"/>
                  </a:moveTo>
                  <a:lnTo>
                    <a:pt x="614" y="0"/>
                  </a:lnTo>
                  <a:lnTo>
                    <a:pt x="33" y="0"/>
                  </a:lnTo>
                  <a:cubicBezTo>
                    <a:pt x="0" y="199"/>
                    <a:pt x="191" y="289"/>
                    <a:pt x="614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4" name="Google Shape;36024;p16"/>
            <p:cNvSpPr/>
            <p:nvPr/>
          </p:nvSpPr>
          <p:spPr>
            <a:xfrm>
              <a:off x="1888277" y="2294992"/>
              <a:ext cx="14670" cy="9545"/>
            </a:xfrm>
            <a:custGeom>
              <a:avLst/>
              <a:gdLst/>
              <a:ahLst/>
              <a:cxnLst/>
              <a:rect l="l" t="t" r="r" b="b"/>
              <a:pathLst>
                <a:path w="411" h="317" extrusionOk="0">
                  <a:moveTo>
                    <a:pt x="411" y="272"/>
                  </a:moveTo>
                  <a:lnTo>
                    <a:pt x="411" y="90"/>
                  </a:lnTo>
                  <a:cubicBezTo>
                    <a:pt x="220" y="90"/>
                    <a:pt x="184" y="17"/>
                    <a:pt x="26" y="1"/>
                  </a:cubicBezTo>
                  <a:cubicBezTo>
                    <a:pt x="45" y="144"/>
                    <a:pt x="1" y="317"/>
                    <a:pt x="411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5" name="Google Shape;36025;p16"/>
            <p:cNvSpPr/>
            <p:nvPr/>
          </p:nvSpPr>
          <p:spPr>
            <a:xfrm>
              <a:off x="1655173" y="2300412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49" y="71"/>
                    <a:pt x="381" y="90"/>
                    <a:pt x="385" y="1"/>
                  </a:cubicBezTo>
                  <a:cubicBezTo>
                    <a:pt x="235" y="23"/>
                    <a:pt x="5" y="5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6" name="Google Shape;36026;p16"/>
            <p:cNvSpPr/>
            <p:nvPr/>
          </p:nvSpPr>
          <p:spPr>
            <a:xfrm>
              <a:off x="8435017" y="2294661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2" y="103"/>
                  </a:moveTo>
                  <a:cubicBezTo>
                    <a:pt x="193" y="52"/>
                    <a:pt x="37" y="0"/>
                    <a:pt x="0" y="103"/>
                  </a:cubicBezTo>
                  <a:cubicBezTo>
                    <a:pt x="0" y="153"/>
                    <a:pt x="158" y="205"/>
                    <a:pt x="19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7" name="Google Shape;36027;p16"/>
            <p:cNvSpPr/>
            <p:nvPr/>
          </p:nvSpPr>
          <p:spPr>
            <a:xfrm>
              <a:off x="7502282" y="2296919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8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2" y="142"/>
                    <a:pt x="389" y="74"/>
                    <a:pt x="291" y="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8" name="Google Shape;36028;p16"/>
            <p:cNvSpPr/>
            <p:nvPr/>
          </p:nvSpPr>
          <p:spPr>
            <a:xfrm>
              <a:off x="2343419" y="2294842"/>
              <a:ext cx="20737" cy="5811"/>
            </a:xfrm>
            <a:custGeom>
              <a:avLst/>
              <a:gdLst/>
              <a:ahLst/>
              <a:cxnLst/>
              <a:rect l="l" t="t" r="r" b="b"/>
              <a:pathLst>
                <a:path w="581" h="193" extrusionOk="0">
                  <a:moveTo>
                    <a:pt x="1" y="186"/>
                  </a:moveTo>
                  <a:cubicBezTo>
                    <a:pt x="334" y="193"/>
                    <a:pt x="497" y="118"/>
                    <a:pt x="580" y="5"/>
                  </a:cubicBezTo>
                  <a:cubicBezTo>
                    <a:pt x="250" y="1"/>
                    <a:pt x="87" y="75"/>
                    <a:pt x="1" y="18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9" name="Google Shape;36029;p16"/>
            <p:cNvSpPr/>
            <p:nvPr/>
          </p:nvSpPr>
          <p:spPr>
            <a:xfrm>
              <a:off x="2708261" y="2289543"/>
              <a:ext cx="20737" cy="8160"/>
            </a:xfrm>
            <a:custGeom>
              <a:avLst/>
              <a:gdLst/>
              <a:ahLst/>
              <a:cxnLst/>
              <a:rect l="l" t="t" r="r" b="b"/>
              <a:pathLst>
                <a:path w="581" h="271" extrusionOk="0">
                  <a:moveTo>
                    <a:pt x="580" y="92"/>
                  </a:moveTo>
                  <a:cubicBezTo>
                    <a:pt x="385" y="92"/>
                    <a:pt x="351" y="19"/>
                    <a:pt x="194" y="0"/>
                  </a:cubicBezTo>
                  <a:cubicBezTo>
                    <a:pt x="194" y="92"/>
                    <a:pt x="37" y="107"/>
                    <a:pt x="1" y="182"/>
                  </a:cubicBezTo>
                  <a:cubicBezTo>
                    <a:pt x="194" y="182"/>
                    <a:pt x="231" y="255"/>
                    <a:pt x="386" y="271"/>
                  </a:cubicBezTo>
                  <a:cubicBezTo>
                    <a:pt x="385" y="182"/>
                    <a:pt x="543" y="165"/>
                    <a:pt x="58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0" name="Google Shape;36030;p16"/>
            <p:cNvSpPr/>
            <p:nvPr/>
          </p:nvSpPr>
          <p:spPr>
            <a:xfrm>
              <a:off x="6184611" y="2282046"/>
              <a:ext cx="26555" cy="15266"/>
            </a:xfrm>
            <a:custGeom>
              <a:avLst/>
              <a:gdLst/>
              <a:ahLst/>
              <a:cxnLst/>
              <a:rect l="l" t="t" r="r" b="b"/>
              <a:pathLst>
                <a:path w="744" h="507" extrusionOk="0">
                  <a:moveTo>
                    <a:pt x="1" y="73"/>
                  </a:moveTo>
                  <a:lnTo>
                    <a:pt x="1" y="437"/>
                  </a:lnTo>
                  <a:cubicBezTo>
                    <a:pt x="744" y="507"/>
                    <a:pt x="744" y="0"/>
                    <a:pt x="1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1" name="Google Shape;36031;p16"/>
            <p:cNvSpPr/>
            <p:nvPr/>
          </p:nvSpPr>
          <p:spPr>
            <a:xfrm>
              <a:off x="5555185" y="2278583"/>
              <a:ext cx="35228" cy="16410"/>
            </a:xfrm>
            <a:custGeom>
              <a:avLst/>
              <a:gdLst/>
              <a:ahLst/>
              <a:cxnLst/>
              <a:rect l="l" t="t" r="r" b="b"/>
              <a:pathLst>
                <a:path w="987" h="545" extrusionOk="0">
                  <a:moveTo>
                    <a:pt x="847" y="0"/>
                  </a:moveTo>
                  <a:lnTo>
                    <a:pt x="75" y="0"/>
                  </a:lnTo>
                  <a:cubicBezTo>
                    <a:pt x="1" y="307"/>
                    <a:pt x="409" y="387"/>
                    <a:pt x="653" y="545"/>
                  </a:cubicBezTo>
                  <a:cubicBezTo>
                    <a:pt x="651" y="332"/>
                    <a:pt x="986" y="278"/>
                    <a:pt x="84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2" name="Google Shape;36032;p16"/>
            <p:cNvSpPr/>
            <p:nvPr/>
          </p:nvSpPr>
          <p:spPr>
            <a:xfrm>
              <a:off x="2959425" y="2286050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3" y="25"/>
                  </a:moveTo>
                  <a:cubicBezTo>
                    <a:pt x="239" y="0"/>
                    <a:pt x="1" y="69"/>
                    <a:pt x="99" y="116"/>
                  </a:cubicBezTo>
                  <a:cubicBezTo>
                    <a:pt x="151" y="141"/>
                    <a:pt x="390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3" name="Google Shape;36033;p16"/>
            <p:cNvSpPr/>
            <p:nvPr/>
          </p:nvSpPr>
          <p:spPr>
            <a:xfrm>
              <a:off x="7643444" y="2278583"/>
              <a:ext cx="20773" cy="8250"/>
            </a:xfrm>
            <a:custGeom>
              <a:avLst/>
              <a:gdLst/>
              <a:ahLst/>
              <a:cxnLst/>
              <a:rect l="l" t="t" r="r" b="b"/>
              <a:pathLst>
                <a:path w="582" h="274" extrusionOk="0">
                  <a:moveTo>
                    <a:pt x="581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1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4" name="Google Shape;36034;p16"/>
            <p:cNvSpPr/>
            <p:nvPr/>
          </p:nvSpPr>
          <p:spPr>
            <a:xfrm>
              <a:off x="8324872" y="2278222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5" y="104"/>
                  </a:moveTo>
                  <a:cubicBezTo>
                    <a:pt x="196" y="53"/>
                    <a:pt x="38" y="0"/>
                    <a:pt x="0" y="104"/>
                  </a:cubicBezTo>
                  <a:cubicBezTo>
                    <a:pt x="0" y="155"/>
                    <a:pt x="156" y="208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5" name="Google Shape;36035;p16"/>
            <p:cNvSpPr/>
            <p:nvPr/>
          </p:nvSpPr>
          <p:spPr>
            <a:xfrm>
              <a:off x="5134343" y="227509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2" y="116"/>
                  </a:moveTo>
                  <a:cubicBezTo>
                    <a:pt x="155" y="142"/>
                    <a:pt x="394" y="72"/>
                    <a:pt x="296" y="26"/>
                  </a:cubicBezTo>
                  <a:cubicBezTo>
                    <a:pt x="243" y="0"/>
                    <a:pt x="1" y="71"/>
                    <a:pt x="102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6" name="Google Shape;36036;p16"/>
            <p:cNvSpPr/>
            <p:nvPr/>
          </p:nvSpPr>
          <p:spPr>
            <a:xfrm>
              <a:off x="1391232" y="2252630"/>
              <a:ext cx="52290" cy="28063"/>
            </a:xfrm>
            <a:custGeom>
              <a:avLst/>
              <a:gdLst/>
              <a:ahLst/>
              <a:cxnLst/>
              <a:rect l="l" t="t" r="r" b="b"/>
              <a:pathLst>
                <a:path w="1465" h="932" extrusionOk="0">
                  <a:moveTo>
                    <a:pt x="451" y="592"/>
                  </a:moveTo>
                  <a:cubicBezTo>
                    <a:pt x="588" y="703"/>
                    <a:pt x="338" y="931"/>
                    <a:pt x="838" y="864"/>
                  </a:cubicBezTo>
                  <a:cubicBezTo>
                    <a:pt x="1465" y="635"/>
                    <a:pt x="635" y="1"/>
                    <a:pt x="66" y="319"/>
                  </a:cubicBezTo>
                  <a:cubicBezTo>
                    <a:pt x="0" y="498"/>
                    <a:pt x="337" y="495"/>
                    <a:pt x="451" y="5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7" name="Google Shape;36037;p16"/>
            <p:cNvSpPr/>
            <p:nvPr/>
          </p:nvSpPr>
          <p:spPr>
            <a:xfrm>
              <a:off x="7058312" y="2270394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1" y="182"/>
                  </a:moveTo>
                  <a:lnTo>
                    <a:pt x="387" y="182"/>
                  </a:lnTo>
                  <a:lnTo>
                    <a:pt x="387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8" name="Google Shape;36038;p16"/>
            <p:cNvSpPr/>
            <p:nvPr/>
          </p:nvSpPr>
          <p:spPr>
            <a:xfrm>
              <a:off x="2972631" y="2267684"/>
              <a:ext cx="29482" cy="9846"/>
            </a:xfrm>
            <a:custGeom>
              <a:avLst/>
              <a:gdLst/>
              <a:ahLst/>
              <a:cxnLst/>
              <a:rect l="l" t="t" r="r" b="b"/>
              <a:pathLst>
                <a:path w="826" h="327" extrusionOk="0">
                  <a:moveTo>
                    <a:pt x="693" y="272"/>
                  </a:moveTo>
                  <a:cubicBezTo>
                    <a:pt x="825" y="28"/>
                    <a:pt x="295" y="96"/>
                    <a:pt x="114" y="1"/>
                  </a:cubicBezTo>
                  <a:cubicBezTo>
                    <a:pt x="0" y="236"/>
                    <a:pt x="191" y="327"/>
                    <a:pt x="693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9" name="Google Shape;36039;p16"/>
            <p:cNvSpPr/>
            <p:nvPr/>
          </p:nvSpPr>
          <p:spPr>
            <a:xfrm>
              <a:off x="1665346" y="2272411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100" y="115"/>
                  </a:moveTo>
                  <a:cubicBezTo>
                    <a:pt x="151" y="140"/>
                    <a:pt x="391" y="72"/>
                    <a:pt x="293" y="24"/>
                  </a:cubicBezTo>
                  <a:cubicBezTo>
                    <a:pt x="240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0" name="Google Shape;36040;p16"/>
            <p:cNvSpPr/>
            <p:nvPr/>
          </p:nvSpPr>
          <p:spPr>
            <a:xfrm>
              <a:off x="2873479" y="2267323"/>
              <a:ext cx="6996" cy="6173"/>
            </a:xfrm>
            <a:custGeom>
              <a:avLst/>
              <a:gdLst/>
              <a:ahLst/>
              <a:cxnLst/>
              <a:rect l="l" t="t" r="r" b="b"/>
              <a:pathLst>
                <a:path w="196" h="205" extrusionOk="0">
                  <a:moveTo>
                    <a:pt x="192" y="104"/>
                  </a:moveTo>
                  <a:cubicBezTo>
                    <a:pt x="195" y="53"/>
                    <a:pt x="37" y="1"/>
                    <a:pt x="1" y="104"/>
                  </a:cubicBezTo>
                  <a:cubicBezTo>
                    <a:pt x="1" y="152"/>
                    <a:pt x="155" y="205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1" name="Google Shape;36041;p16"/>
            <p:cNvSpPr/>
            <p:nvPr/>
          </p:nvSpPr>
          <p:spPr>
            <a:xfrm>
              <a:off x="1059655" y="2269641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5" y="27"/>
                  </a:moveTo>
                  <a:cubicBezTo>
                    <a:pt x="238" y="1"/>
                    <a:pt x="0" y="70"/>
                    <a:pt x="101" y="116"/>
                  </a:cubicBezTo>
                  <a:cubicBezTo>
                    <a:pt x="152" y="141"/>
                    <a:pt x="393" y="73"/>
                    <a:pt x="295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2" name="Google Shape;36042;p16"/>
            <p:cNvSpPr/>
            <p:nvPr/>
          </p:nvSpPr>
          <p:spPr>
            <a:xfrm>
              <a:off x="715550" y="2269641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8" y="116"/>
                  </a:moveTo>
                  <a:cubicBezTo>
                    <a:pt x="151" y="141"/>
                    <a:pt x="392" y="73"/>
                    <a:pt x="291" y="27"/>
                  </a:cubicBezTo>
                  <a:cubicBezTo>
                    <a:pt x="239" y="1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3" name="Google Shape;36043;p16"/>
            <p:cNvSpPr/>
            <p:nvPr/>
          </p:nvSpPr>
          <p:spPr>
            <a:xfrm>
              <a:off x="546977" y="2261451"/>
              <a:ext cx="28411" cy="11683"/>
            </a:xfrm>
            <a:custGeom>
              <a:avLst/>
              <a:gdLst/>
              <a:ahLst/>
              <a:cxnLst/>
              <a:rect l="l" t="t" r="r" b="b"/>
              <a:pathLst>
                <a:path w="796" h="388" extrusionOk="0">
                  <a:moveTo>
                    <a:pt x="770" y="25"/>
                  </a:moveTo>
                  <a:cubicBezTo>
                    <a:pt x="333" y="0"/>
                    <a:pt x="47" y="46"/>
                    <a:pt x="0" y="208"/>
                  </a:cubicBezTo>
                  <a:cubicBezTo>
                    <a:pt x="277" y="229"/>
                    <a:pt x="325" y="355"/>
                    <a:pt x="580" y="388"/>
                  </a:cubicBezTo>
                  <a:cubicBezTo>
                    <a:pt x="536" y="217"/>
                    <a:pt x="795" y="188"/>
                    <a:pt x="77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4" name="Google Shape;36044;p16"/>
            <p:cNvSpPr/>
            <p:nvPr/>
          </p:nvSpPr>
          <p:spPr>
            <a:xfrm>
              <a:off x="2143902" y="2260157"/>
              <a:ext cx="38798" cy="12586"/>
            </a:xfrm>
            <a:custGeom>
              <a:avLst/>
              <a:gdLst/>
              <a:ahLst/>
              <a:cxnLst/>
              <a:rect l="l" t="t" r="r" b="b"/>
              <a:pathLst>
                <a:path w="1087" h="418" extrusionOk="0">
                  <a:moveTo>
                    <a:pt x="963" y="342"/>
                  </a:moveTo>
                  <a:cubicBezTo>
                    <a:pt x="1086" y="121"/>
                    <a:pt x="44" y="0"/>
                    <a:pt x="0" y="159"/>
                  </a:cubicBezTo>
                  <a:cubicBezTo>
                    <a:pt x="368" y="196"/>
                    <a:pt x="349" y="418"/>
                    <a:pt x="963" y="3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5" name="Google Shape;36045;p16"/>
            <p:cNvSpPr/>
            <p:nvPr/>
          </p:nvSpPr>
          <p:spPr>
            <a:xfrm>
              <a:off x="8717161" y="2264944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7" y="0"/>
                  </a:moveTo>
                  <a:cubicBezTo>
                    <a:pt x="237" y="21"/>
                    <a:pt x="7" y="3"/>
                    <a:pt x="0" y="92"/>
                  </a:cubicBezTo>
                  <a:cubicBezTo>
                    <a:pt x="152" y="69"/>
                    <a:pt x="382" y="88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6" name="Google Shape;36046;p16"/>
            <p:cNvSpPr/>
            <p:nvPr/>
          </p:nvSpPr>
          <p:spPr>
            <a:xfrm>
              <a:off x="270687" y="2262174"/>
              <a:ext cx="21665" cy="6413"/>
            </a:xfrm>
            <a:custGeom>
              <a:avLst/>
              <a:gdLst/>
              <a:ahLst/>
              <a:cxnLst/>
              <a:rect l="l" t="t" r="r" b="b"/>
              <a:pathLst>
                <a:path w="607" h="213" extrusionOk="0">
                  <a:moveTo>
                    <a:pt x="606" y="1"/>
                  </a:moveTo>
                  <a:lnTo>
                    <a:pt x="27" y="1"/>
                  </a:lnTo>
                  <a:cubicBezTo>
                    <a:pt x="1" y="164"/>
                    <a:pt x="217" y="212"/>
                    <a:pt x="606" y="1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7" name="Google Shape;36047;p16"/>
            <p:cNvSpPr/>
            <p:nvPr/>
          </p:nvSpPr>
          <p:spPr>
            <a:xfrm>
              <a:off x="5640453" y="2256333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4" y="104"/>
                  </a:moveTo>
                  <a:cubicBezTo>
                    <a:pt x="194" y="53"/>
                    <a:pt x="37" y="0"/>
                    <a:pt x="1" y="104"/>
                  </a:cubicBezTo>
                  <a:cubicBezTo>
                    <a:pt x="1" y="156"/>
                    <a:pt x="156" y="208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8" name="Google Shape;36048;p16"/>
            <p:cNvSpPr/>
            <p:nvPr/>
          </p:nvSpPr>
          <p:spPr>
            <a:xfrm>
              <a:off x="4766253" y="2256724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8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9" name="Google Shape;36049;p16"/>
            <p:cNvSpPr/>
            <p:nvPr/>
          </p:nvSpPr>
          <p:spPr>
            <a:xfrm>
              <a:off x="2491184" y="2243206"/>
              <a:ext cx="40404" cy="18548"/>
            </a:xfrm>
            <a:custGeom>
              <a:avLst/>
              <a:gdLst/>
              <a:ahLst/>
              <a:cxnLst/>
              <a:rect l="l" t="t" r="r" b="b"/>
              <a:pathLst>
                <a:path w="1132" h="616" extrusionOk="0">
                  <a:moveTo>
                    <a:pt x="1069" y="449"/>
                  </a:moveTo>
                  <a:cubicBezTo>
                    <a:pt x="1132" y="0"/>
                    <a:pt x="0" y="211"/>
                    <a:pt x="103" y="540"/>
                  </a:cubicBezTo>
                  <a:cubicBezTo>
                    <a:pt x="647" y="615"/>
                    <a:pt x="602" y="412"/>
                    <a:pt x="1069" y="4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0" name="Google Shape;36050;p16"/>
            <p:cNvSpPr/>
            <p:nvPr/>
          </p:nvSpPr>
          <p:spPr>
            <a:xfrm>
              <a:off x="151012" y="2255942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4" y="26"/>
                  </a:moveTo>
                  <a:cubicBezTo>
                    <a:pt x="240" y="0"/>
                    <a:pt x="0" y="71"/>
                    <a:pt x="102" y="117"/>
                  </a:cubicBezTo>
                  <a:cubicBezTo>
                    <a:pt x="156" y="143"/>
                    <a:pt x="396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1" name="Google Shape;36051;p16"/>
            <p:cNvSpPr/>
            <p:nvPr/>
          </p:nvSpPr>
          <p:spPr>
            <a:xfrm>
              <a:off x="7719075" y="2251275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8" y="0"/>
                  </a:moveTo>
                  <a:lnTo>
                    <a:pt x="0" y="0"/>
                  </a:lnTo>
                  <a:lnTo>
                    <a:pt x="0" y="181"/>
                  </a:lnTo>
                  <a:lnTo>
                    <a:pt x="388" y="18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2" name="Google Shape;36052;p16"/>
            <p:cNvSpPr/>
            <p:nvPr/>
          </p:nvSpPr>
          <p:spPr>
            <a:xfrm>
              <a:off x="5279002" y="2253232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1" y="25"/>
                  </a:moveTo>
                  <a:cubicBezTo>
                    <a:pt x="238" y="0"/>
                    <a:pt x="1" y="69"/>
                    <a:pt x="100" y="116"/>
                  </a:cubicBezTo>
                  <a:cubicBezTo>
                    <a:pt x="152" y="143"/>
                    <a:pt x="390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3" name="Google Shape;36053;p16"/>
            <p:cNvSpPr/>
            <p:nvPr/>
          </p:nvSpPr>
          <p:spPr>
            <a:xfrm>
              <a:off x="4700580" y="2243055"/>
              <a:ext cx="28161" cy="13700"/>
            </a:xfrm>
            <a:custGeom>
              <a:avLst/>
              <a:gdLst/>
              <a:ahLst/>
              <a:cxnLst/>
              <a:rect l="l" t="t" r="r" b="b"/>
              <a:pathLst>
                <a:path w="789" h="455" extrusionOk="0">
                  <a:moveTo>
                    <a:pt x="489" y="454"/>
                  </a:moveTo>
                  <a:cubicBezTo>
                    <a:pt x="754" y="338"/>
                    <a:pt x="788" y="9"/>
                    <a:pt x="297" y="0"/>
                  </a:cubicBezTo>
                  <a:cubicBezTo>
                    <a:pt x="35" y="116"/>
                    <a:pt x="1" y="447"/>
                    <a:pt x="489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4" name="Google Shape;36054;p16"/>
            <p:cNvSpPr/>
            <p:nvPr/>
          </p:nvSpPr>
          <p:spPr>
            <a:xfrm>
              <a:off x="7268215" y="2242272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98" y="116"/>
                  </a:moveTo>
                  <a:cubicBezTo>
                    <a:pt x="152" y="142"/>
                    <a:pt x="393" y="72"/>
                    <a:pt x="293" y="26"/>
                  </a:cubicBezTo>
                  <a:cubicBezTo>
                    <a:pt x="238" y="0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5" name="Google Shape;36055;p16"/>
            <p:cNvSpPr/>
            <p:nvPr/>
          </p:nvSpPr>
          <p:spPr>
            <a:xfrm>
              <a:off x="3417280" y="2237545"/>
              <a:ext cx="34408" cy="9033"/>
            </a:xfrm>
            <a:custGeom>
              <a:avLst/>
              <a:gdLst/>
              <a:ahLst/>
              <a:cxnLst/>
              <a:rect l="l" t="t" r="r" b="b"/>
              <a:pathLst>
                <a:path w="964" h="300" extrusionOk="0">
                  <a:moveTo>
                    <a:pt x="192" y="273"/>
                  </a:moveTo>
                  <a:cubicBezTo>
                    <a:pt x="631" y="299"/>
                    <a:pt x="918" y="252"/>
                    <a:pt x="964" y="92"/>
                  </a:cubicBezTo>
                  <a:cubicBezTo>
                    <a:pt x="621" y="114"/>
                    <a:pt x="0" y="0"/>
                    <a:pt x="192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6" name="Google Shape;36056;p16"/>
            <p:cNvSpPr/>
            <p:nvPr/>
          </p:nvSpPr>
          <p:spPr>
            <a:xfrm>
              <a:off x="2484473" y="224227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1" y="26"/>
                  </a:moveTo>
                  <a:cubicBezTo>
                    <a:pt x="238" y="0"/>
                    <a:pt x="0" y="69"/>
                    <a:pt x="98" y="116"/>
                  </a:cubicBezTo>
                  <a:cubicBezTo>
                    <a:pt x="153" y="142"/>
                    <a:pt x="392" y="74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7" name="Google Shape;36057;p16"/>
            <p:cNvSpPr/>
            <p:nvPr/>
          </p:nvSpPr>
          <p:spPr>
            <a:xfrm>
              <a:off x="1868539" y="2239984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3" y="102"/>
                  </a:moveTo>
                  <a:cubicBezTo>
                    <a:pt x="0" y="152"/>
                    <a:pt x="157" y="205"/>
                    <a:pt x="194" y="102"/>
                  </a:cubicBezTo>
                  <a:cubicBezTo>
                    <a:pt x="194" y="53"/>
                    <a:pt x="38" y="0"/>
                    <a:pt x="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8" name="Google Shape;36058;p16"/>
            <p:cNvSpPr/>
            <p:nvPr/>
          </p:nvSpPr>
          <p:spPr>
            <a:xfrm>
              <a:off x="6504231" y="2239502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3" y="27"/>
                  </a:moveTo>
                  <a:cubicBezTo>
                    <a:pt x="239" y="1"/>
                    <a:pt x="0" y="70"/>
                    <a:pt x="101" y="118"/>
                  </a:cubicBezTo>
                  <a:cubicBezTo>
                    <a:pt x="153" y="143"/>
                    <a:pt x="391" y="75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9" name="Google Shape;36059;p16"/>
            <p:cNvSpPr/>
            <p:nvPr/>
          </p:nvSpPr>
          <p:spPr>
            <a:xfrm>
              <a:off x="5921634" y="2233210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2" y="236"/>
                  </a:moveTo>
                  <a:cubicBezTo>
                    <a:pt x="251" y="142"/>
                    <a:pt x="72" y="1"/>
                    <a:pt x="29" y="144"/>
                  </a:cubicBezTo>
                  <a:cubicBezTo>
                    <a:pt x="0" y="241"/>
                    <a:pt x="180" y="379"/>
                    <a:pt x="222" y="2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0" name="Google Shape;36060;p16"/>
            <p:cNvSpPr/>
            <p:nvPr/>
          </p:nvSpPr>
          <p:spPr>
            <a:xfrm>
              <a:off x="54644" y="2236823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5" y="24"/>
                  </a:moveTo>
                  <a:cubicBezTo>
                    <a:pt x="242" y="1"/>
                    <a:pt x="1" y="69"/>
                    <a:pt x="103" y="116"/>
                  </a:cubicBezTo>
                  <a:cubicBezTo>
                    <a:pt x="157" y="141"/>
                    <a:pt x="395" y="73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1" name="Google Shape;36061;p16"/>
            <p:cNvSpPr/>
            <p:nvPr/>
          </p:nvSpPr>
          <p:spPr>
            <a:xfrm>
              <a:off x="4532257" y="2234866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7" y="22"/>
                    <a:pt x="7" y="3"/>
                    <a:pt x="1" y="92"/>
                  </a:cubicBezTo>
                  <a:cubicBezTo>
                    <a:pt x="150" y="70"/>
                    <a:pt x="383" y="88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2" name="Google Shape;36062;p16"/>
            <p:cNvSpPr/>
            <p:nvPr/>
          </p:nvSpPr>
          <p:spPr>
            <a:xfrm>
              <a:off x="6700358" y="2226315"/>
              <a:ext cx="6996" cy="6142"/>
            </a:xfrm>
            <a:custGeom>
              <a:avLst/>
              <a:gdLst/>
              <a:ahLst/>
              <a:cxnLst/>
              <a:rect l="l" t="t" r="r" b="b"/>
              <a:pathLst>
                <a:path w="196" h="204" extrusionOk="0">
                  <a:moveTo>
                    <a:pt x="195" y="103"/>
                  </a:moveTo>
                  <a:cubicBezTo>
                    <a:pt x="195" y="52"/>
                    <a:pt x="40" y="0"/>
                    <a:pt x="4" y="103"/>
                  </a:cubicBezTo>
                  <a:cubicBezTo>
                    <a:pt x="1" y="152"/>
                    <a:pt x="160" y="204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3" name="Google Shape;36063;p16"/>
            <p:cNvSpPr/>
            <p:nvPr/>
          </p:nvSpPr>
          <p:spPr>
            <a:xfrm>
              <a:off x="4645722" y="2228663"/>
              <a:ext cx="13991" cy="4185"/>
            </a:xfrm>
            <a:custGeom>
              <a:avLst/>
              <a:gdLst/>
              <a:ahLst/>
              <a:cxnLst/>
              <a:rect l="l" t="t" r="r" b="b"/>
              <a:pathLst>
                <a:path w="392" h="139" extrusionOk="0">
                  <a:moveTo>
                    <a:pt x="294" y="25"/>
                  </a:moveTo>
                  <a:cubicBezTo>
                    <a:pt x="240" y="0"/>
                    <a:pt x="0" y="70"/>
                    <a:pt x="102" y="115"/>
                  </a:cubicBezTo>
                  <a:cubicBezTo>
                    <a:pt x="154" y="139"/>
                    <a:pt x="392" y="71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4" name="Google Shape;36064;p16"/>
            <p:cNvSpPr/>
            <p:nvPr/>
          </p:nvSpPr>
          <p:spPr>
            <a:xfrm>
              <a:off x="2680707" y="2223906"/>
              <a:ext cx="15027" cy="9274"/>
            </a:xfrm>
            <a:custGeom>
              <a:avLst/>
              <a:gdLst/>
              <a:ahLst/>
              <a:cxnLst/>
              <a:rect l="l" t="t" r="r" b="b"/>
              <a:pathLst>
                <a:path w="421" h="308" extrusionOk="0">
                  <a:moveTo>
                    <a:pt x="387" y="273"/>
                  </a:moveTo>
                  <a:cubicBezTo>
                    <a:pt x="355" y="165"/>
                    <a:pt x="420" y="15"/>
                    <a:pt x="192" y="0"/>
                  </a:cubicBezTo>
                  <a:cubicBezTo>
                    <a:pt x="183" y="55"/>
                    <a:pt x="165" y="108"/>
                    <a:pt x="0" y="92"/>
                  </a:cubicBezTo>
                  <a:cubicBezTo>
                    <a:pt x="24" y="203"/>
                    <a:pt x="59" y="307"/>
                    <a:pt x="387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5" name="Google Shape;36065;p16"/>
            <p:cNvSpPr/>
            <p:nvPr/>
          </p:nvSpPr>
          <p:spPr>
            <a:xfrm>
              <a:off x="2611822" y="2229416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0"/>
                  </a:moveTo>
                  <a:cubicBezTo>
                    <a:pt x="240" y="20"/>
                    <a:pt x="6" y="3"/>
                    <a:pt x="1" y="90"/>
                  </a:cubicBezTo>
                  <a:cubicBezTo>
                    <a:pt x="152" y="71"/>
                    <a:pt x="383" y="88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6" name="Google Shape;36066;p16"/>
            <p:cNvSpPr/>
            <p:nvPr/>
          </p:nvSpPr>
          <p:spPr>
            <a:xfrm>
              <a:off x="2570598" y="2217644"/>
              <a:ext cx="30517" cy="11803"/>
            </a:xfrm>
            <a:custGeom>
              <a:avLst/>
              <a:gdLst/>
              <a:ahLst/>
              <a:cxnLst/>
              <a:rect l="l" t="t" r="r" b="b"/>
              <a:pathLst>
                <a:path w="855" h="392" extrusionOk="0">
                  <a:moveTo>
                    <a:pt x="771" y="27"/>
                  </a:moveTo>
                  <a:cubicBezTo>
                    <a:pt x="333" y="1"/>
                    <a:pt x="48" y="48"/>
                    <a:pt x="1" y="208"/>
                  </a:cubicBezTo>
                  <a:cubicBezTo>
                    <a:pt x="275" y="229"/>
                    <a:pt x="326" y="359"/>
                    <a:pt x="579" y="391"/>
                  </a:cubicBezTo>
                  <a:cubicBezTo>
                    <a:pt x="639" y="269"/>
                    <a:pt x="854" y="216"/>
                    <a:pt x="77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7" name="Google Shape;36067;p16"/>
            <p:cNvSpPr/>
            <p:nvPr/>
          </p:nvSpPr>
          <p:spPr>
            <a:xfrm>
              <a:off x="4074474" y="221770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98" y="115"/>
                  </a:moveTo>
                  <a:cubicBezTo>
                    <a:pt x="152" y="141"/>
                    <a:pt x="391" y="71"/>
                    <a:pt x="293" y="25"/>
                  </a:cubicBezTo>
                  <a:cubicBezTo>
                    <a:pt x="241" y="0"/>
                    <a:pt x="1" y="69"/>
                    <a:pt x="98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8" name="Google Shape;36068;p16"/>
            <p:cNvSpPr/>
            <p:nvPr/>
          </p:nvSpPr>
          <p:spPr>
            <a:xfrm>
              <a:off x="7264896" y="2212344"/>
              <a:ext cx="13777" cy="6835"/>
            </a:xfrm>
            <a:custGeom>
              <a:avLst/>
              <a:gdLst/>
              <a:ahLst/>
              <a:cxnLst/>
              <a:rect l="l" t="t" r="r" b="b"/>
              <a:pathLst>
                <a:path w="386" h="227" extrusionOk="0">
                  <a:moveTo>
                    <a:pt x="386" y="112"/>
                  </a:moveTo>
                  <a:cubicBezTo>
                    <a:pt x="344" y="1"/>
                    <a:pt x="172" y="57"/>
                    <a:pt x="1" y="112"/>
                  </a:cubicBezTo>
                  <a:cubicBezTo>
                    <a:pt x="2" y="203"/>
                    <a:pt x="340" y="227"/>
                    <a:pt x="386" y="1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9" name="Google Shape;36069;p16"/>
            <p:cNvSpPr/>
            <p:nvPr/>
          </p:nvSpPr>
          <p:spPr>
            <a:xfrm>
              <a:off x="5987913" y="221228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3" y="24"/>
                  </a:moveTo>
                  <a:cubicBezTo>
                    <a:pt x="238" y="0"/>
                    <a:pt x="1" y="68"/>
                    <a:pt x="101" y="115"/>
                  </a:cubicBezTo>
                  <a:cubicBezTo>
                    <a:pt x="153" y="140"/>
                    <a:pt x="394" y="69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0" name="Google Shape;36070;p16"/>
            <p:cNvSpPr/>
            <p:nvPr/>
          </p:nvSpPr>
          <p:spPr>
            <a:xfrm>
              <a:off x="2952037" y="2204727"/>
              <a:ext cx="26698" cy="12285"/>
            </a:xfrm>
            <a:custGeom>
              <a:avLst/>
              <a:gdLst/>
              <a:ahLst/>
              <a:cxnLst/>
              <a:rect l="l" t="t" r="r" b="b"/>
              <a:pathLst>
                <a:path w="748" h="408" extrusionOk="0">
                  <a:moveTo>
                    <a:pt x="691" y="365"/>
                  </a:moveTo>
                  <a:cubicBezTo>
                    <a:pt x="747" y="157"/>
                    <a:pt x="645" y="24"/>
                    <a:pt x="306" y="0"/>
                  </a:cubicBezTo>
                  <a:cubicBezTo>
                    <a:pt x="0" y="136"/>
                    <a:pt x="89" y="408"/>
                    <a:pt x="691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1" name="Google Shape;36071;p16"/>
            <p:cNvSpPr/>
            <p:nvPr/>
          </p:nvSpPr>
          <p:spPr>
            <a:xfrm>
              <a:off x="2170992" y="2199277"/>
              <a:ext cx="38584" cy="16440"/>
            </a:xfrm>
            <a:custGeom>
              <a:avLst/>
              <a:gdLst/>
              <a:ahLst/>
              <a:cxnLst/>
              <a:rect l="l" t="t" r="r" b="b"/>
              <a:pathLst>
                <a:path w="1081" h="546" extrusionOk="0">
                  <a:moveTo>
                    <a:pt x="589" y="546"/>
                  </a:moveTo>
                  <a:cubicBezTo>
                    <a:pt x="609" y="402"/>
                    <a:pt x="1080" y="474"/>
                    <a:pt x="973" y="272"/>
                  </a:cubicBezTo>
                  <a:cubicBezTo>
                    <a:pt x="625" y="195"/>
                    <a:pt x="445" y="38"/>
                    <a:pt x="11" y="0"/>
                  </a:cubicBezTo>
                  <a:cubicBezTo>
                    <a:pt x="1" y="278"/>
                    <a:pt x="186" y="465"/>
                    <a:pt x="589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2" name="Google Shape;36072;p16"/>
            <p:cNvSpPr/>
            <p:nvPr/>
          </p:nvSpPr>
          <p:spPr>
            <a:xfrm>
              <a:off x="6862042" y="2209514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3" y="24"/>
                  </a:moveTo>
                  <a:cubicBezTo>
                    <a:pt x="241" y="1"/>
                    <a:pt x="0" y="69"/>
                    <a:pt x="102" y="116"/>
                  </a:cubicBezTo>
                  <a:cubicBezTo>
                    <a:pt x="154" y="140"/>
                    <a:pt x="395" y="70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3" name="Google Shape;36073;p16"/>
            <p:cNvSpPr/>
            <p:nvPr/>
          </p:nvSpPr>
          <p:spPr>
            <a:xfrm>
              <a:off x="8424524" y="220677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5"/>
                  </a:moveTo>
                  <a:cubicBezTo>
                    <a:pt x="153" y="140"/>
                    <a:pt x="393" y="72"/>
                    <a:pt x="292" y="24"/>
                  </a:cubicBezTo>
                  <a:cubicBezTo>
                    <a:pt x="239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4" name="Google Shape;36074;p16"/>
            <p:cNvSpPr/>
            <p:nvPr/>
          </p:nvSpPr>
          <p:spPr>
            <a:xfrm>
              <a:off x="7395742" y="2196086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89" y="470"/>
                  </a:moveTo>
                  <a:lnTo>
                    <a:pt x="578" y="470"/>
                  </a:lnTo>
                  <a:cubicBezTo>
                    <a:pt x="474" y="338"/>
                    <a:pt x="803" y="0"/>
                    <a:pt x="384" y="17"/>
                  </a:cubicBezTo>
                  <a:cubicBezTo>
                    <a:pt x="525" y="264"/>
                    <a:pt x="3" y="200"/>
                    <a:pt x="0" y="379"/>
                  </a:cubicBezTo>
                  <a:cubicBezTo>
                    <a:pt x="116" y="384"/>
                    <a:pt x="227" y="392"/>
                    <a:pt x="189" y="4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5" name="Google Shape;36075;p16"/>
            <p:cNvSpPr/>
            <p:nvPr/>
          </p:nvSpPr>
          <p:spPr>
            <a:xfrm>
              <a:off x="5026803" y="2200482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4" y="233"/>
                  </a:moveTo>
                  <a:cubicBezTo>
                    <a:pt x="250" y="139"/>
                    <a:pt x="74" y="1"/>
                    <a:pt x="28" y="144"/>
                  </a:cubicBezTo>
                  <a:cubicBezTo>
                    <a:pt x="1" y="238"/>
                    <a:pt x="178" y="379"/>
                    <a:pt x="224" y="2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6" name="Google Shape;36076;p16"/>
            <p:cNvSpPr/>
            <p:nvPr/>
          </p:nvSpPr>
          <p:spPr>
            <a:xfrm>
              <a:off x="2388141" y="2201295"/>
              <a:ext cx="13884" cy="4246"/>
            </a:xfrm>
            <a:custGeom>
              <a:avLst/>
              <a:gdLst/>
              <a:ahLst/>
              <a:cxnLst/>
              <a:rect l="l" t="t" r="r" b="b"/>
              <a:pathLst>
                <a:path w="389" h="141" extrusionOk="0">
                  <a:moveTo>
                    <a:pt x="291" y="26"/>
                  </a:moveTo>
                  <a:cubicBezTo>
                    <a:pt x="237" y="1"/>
                    <a:pt x="1" y="69"/>
                    <a:pt x="100" y="117"/>
                  </a:cubicBezTo>
                  <a:cubicBezTo>
                    <a:pt x="151" y="141"/>
                    <a:pt x="389" y="73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7" name="Google Shape;36077;p16"/>
            <p:cNvSpPr/>
            <p:nvPr/>
          </p:nvSpPr>
          <p:spPr>
            <a:xfrm>
              <a:off x="2116312" y="2199307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387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8" name="Google Shape;36078;p16"/>
            <p:cNvSpPr/>
            <p:nvPr/>
          </p:nvSpPr>
          <p:spPr>
            <a:xfrm>
              <a:off x="6266809" y="2190727"/>
              <a:ext cx="6960" cy="6263"/>
            </a:xfrm>
            <a:custGeom>
              <a:avLst/>
              <a:gdLst/>
              <a:ahLst/>
              <a:cxnLst/>
              <a:rect l="l" t="t" r="r" b="b"/>
              <a:pathLst>
                <a:path w="195" h="208" extrusionOk="0">
                  <a:moveTo>
                    <a:pt x="194" y="104"/>
                  </a:moveTo>
                  <a:cubicBezTo>
                    <a:pt x="195" y="53"/>
                    <a:pt x="37" y="1"/>
                    <a:pt x="2" y="104"/>
                  </a:cubicBezTo>
                  <a:cubicBezTo>
                    <a:pt x="0" y="155"/>
                    <a:pt x="156" y="207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9" name="Google Shape;36079;p16"/>
            <p:cNvSpPr/>
            <p:nvPr/>
          </p:nvSpPr>
          <p:spPr>
            <a:xfrm>
              <a:off x="3268659" y="2179135"/>
              <a:ext cx="52254" cy="22793"/>
            </a:xfrm>
            <a:custGeom>
              <a:avLst/>
              <a:gdLst/>
              <a:ahLst/>
              <a:cxnLst/>
              <a:rect l="l" t="t" r="r" b="b"/>
              <a:pathLst>
                <a:path w="1464" h="757" extrusionOk="0">
                  <a:moveTo>
                    <a:pt x="1464" y="398"/>
                  </a:moveTo>
                  <a:cubicBezTo>
                    <a:pt x="1346" y="272"/>
                    <a:pt x="721" y="384"/>
                    <a:pt x="692" y="215"/>
                  </a:cubicBezTo>
                  <a:cubicBezTo>
                    <a:pt x="670" y="105"/>
                    <a:pt x="636" y="1"/>
                    <a:pt x="306" y="33"/>
                  </a:cubicBezTo>
                  <a:cubicBezTo>
                    <a:pt x="0" y="476"/>
                    <a:pt x="1244" y="757"/>
                    <a:pt x="1464" y="3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0" name="Google Shape;36080;p16"/>
            <p:cNvSpPr/>
            <p:nvPr/>
          </p:nvSpPr>
          <p:spPr>
            <a:xfrm>
              <a:off x="7825722" y="218762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1"/>
                    <a:pt x="0" y="70"/>
                    <a:pt x="99" y="116"/>
                  </a:cubicBezTo>
                  <a:cubicBezTo>
                    <a:pt x="154" y="142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1" name="Google Shape;36081;p16"/>
            <p:cNvSpPr/>
            <p:nvPr/>
          </p:nvSpPr>
          <p:spPr>
            <a:xfrm>
              <a:off x="3334617" y="2185578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1" y="184"/>
                  </a:moveTo>
                  <a:lnTo>
                    <a:pt x="386" y="184"/>
                  </a:lnTo>
                  <a:lnTo>
                    <a:pt x="386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2" name="Google Shape;36082;p16"/>
            <p:cNvSpPr/>
            <p:nvPr/>
          </p:nvSpPr>
          <p:spPr>
            <a:xfrm>
              <a:off x="1896129" y="2188378"/>
              <a:ext cx="13670" cy="2740"/>
            </a:xfrm>
            <a:custGeom>
              <a:avLst/>
              <a:gdLst/>
              <a:ahLst/>
              <a:cxnLst/>
              <a:rect l="l" t="t" r="r" b="b"/>
              <a:pathLst>
                <a:path w="383" h="91" extrusionOk="0">
                  <a:moveTo>
                    <a:pt x="383" y="0"/>
                  </a:moveTo>
                  <a:cubicBezTo>
                    <a:pt x="235" y="20"/>
                    <a:pt x="4" y="2"/>
                    <a:pt x="0" y="91"/>
                  </a:cubicBezTo>
                  <a:cubicBezTo>
                    <a:pt x="148" y="71"/>
                    <a:pt x="379" y="89"/>
                    <a:pt x="3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3" name="Google Shape;36083;p16"/>
            <p:cNvSpPr/>
            <p:nvPr/>
          </p:nvSpPr>
          <p:spPr>
            <a:xfrm>
              <a:off x="6467041" y="2174649"/>
              <a:ext cx="29018" cy="10960"/>
            </a:xfrm>
            <a:custGeom>
              <a:avLst/>
              <a:gdLst/>
              <a:ahLst/>
              <a:cxnLst/>
              <a:rect l="l" t="t" r="r" b="b"/>
              <a:pathLst>
                <a:path w="813" h="364" extrusionOk="0">
                  <a:moveTo>
                    <a:pt x="562" y="364"/>
                  </a:moveTo>
                  <a:cubicBezTo>
                    <a:pt x="813" y="245"/>
                    <a:pt x="681" y="91"/>
                    <a:pt x="370" y="1"/>
                  </a:cubicBezTo>
                  <a:cubicBezTo>
                    <a:pt x="344" y="228"/>
                    <a:pt x="1" y="285"/>
                    <a:pt x="562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4" name="Google Shape;36084;p16"/>
            <p:cNvSpPr/>
            <p:nvPr/>
          </p:nvSpPr>
          <p:spPr>
            <a:xfrm>
              <a:off x="130454" y="2182115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93" y="26"/>
                  </a:moveTo>
                  <a:cubicBezTo>
                    <a:pt x="241" y="1"/>
                    <a:pt x="1" y="70"/>
                    <a:pt x="99" y="116"/>
                  </a:cubicBezTo>
                  <a:cubicBezTo>
                    <a:pt x="152" y="143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5" name="Google Shape;36085;p16"/>
            <p:cNvSpPr/>
            <p:nvPr/>
          </p:nvSpPr>
          <p:spPr>
            <a:xfrm>
              <a:off x="8390081" y="2179466"/>
              <a:ext cx="14063" cy="4185"/>
            </a:xfrm>
            <a:custGeom>
              <a:avLst/>
              <a:gdLst/>
              <a:ahLst/>
              <a:cxnLst/>
              <a:rect l="l" t="t" r="r" b="b"/>
              <a:pathLst>
                <a:path w="394" h="139" extrusionOk="0">
                  <a:moveTo>
                    <a:pt x="295" y="24"/>
                  </a:moveTo>
                  <a:cubicBezTo>
                    <a:pt x="238" y="0"/>
                    <a:pt x="1" y="68"/>
                    <a:pt x="101" y="115"/>
                  </a:cubicBezTo>
                  <a:cubicBezTo>
                    <a:pt x="154" y="139"/>
                    <a:pt x="394" y="69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6" name="Google Shape;36086;p16"/>
            <p:cNvSpPr/>
            <p:nvPr/>
          </p:nvSpPr>
          <p:spPr>
            <a:xfrm>
              <a:off x="4552923" y="2180158"/>
              <a:ext cx="13813" cy="2800"/>
            </a:xfrm>
            <a:custGeom>
              <a:avLst/>
              <a:gdLst/>
              <a:ahLst/>
              <a:cxnLst/>
              <a:rect l="l" t="t" r="r" b="b"/>
              <a:pathLst>
                <a:path w="387" h="93" extrusionOk="0">
                  <a:moveTo>
                    <a:pt x="386" y="1"/>
                  </a:moveTo>
                  <a:cubicBezTo>
                    <a:pt x="236" y="20"/>
                    <a:pt x="7" y="5"/>
                    <a:pt x="0" y="92"/>
                  </a:cubicBezTo>
                  <a:cubicBezTo>
                    <a:pt x="151" y="71"/>
                    <a:pt x="383" y="89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7" name="Google Shape;36087;p16"/>
            <p:cNvSpPr/>
            <p:nvPr/>
          </p:nvSpPr>
          <p:spPr>
            <a:xfrm>
              <a:off x="8655200" y="2173986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8" y="114"/>
                  </a:moveTo>
                  <a:cubicBezTo>
                    <a:pt x="384" y="23"/>
                    <a:pt x="49" y="1"/>
                    <a:pt x="0" y="114"/>
                  </a:cubicBezTo>
                  <a:cubicBezTo>
                    <a:pt x="217" y="105"/>
                    <a:pt x="303" y="247"/>
                    <a:pt x="388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8" name="Google Shape;36088;p16"/>
            <p:cNvSpPr/>
            <p:nvPr/>
          </p:nvSpPr>
          <p:spPr>
            <a:xfrm>
              <a:off x="8928636" y="2166489"/>
              <a:ext cx="25556" cy="10960"/>
            </a:xfrm>
            <a:custGeom>
              <a:avLst/>
              <a:gdLst/>
              <a:ahLst/>
              <a:cxnLst/>
              <a:rect l="l" t="t" r="r" b="b"/>
              <a:pathLst>
                <a:path w="716" h="364" extrusionOk="0">
                  <a:moveTo>
                    <a:pt x="440" y="363"/>
                  </a:moveTo>
                  <a:cubicBezTo>
                    <a:pt x="500" y="242"/>
                    <a:pt x="716" y="191"/>
                    <a:pt x="635" y="0"/>
                  </a:cubicBezTo>
                  <a:lnTo>
                    <a:pt x="56" y="0"/>
                  </a:lnTo>
                  <a:cubicBezTo>
                    <a:pt x="0" y="209"/>
                    <a:pt x="102" y="342"/>
                    <a:pt x="440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9" name="Google Shape;36089;p16"/>
            <p:cNvSpPr/>
            <p:nvPr/>
          </p:nvSpPr>
          <p:spPr>
            <a:xfrm>
              <a:off x="6300966" y="2168446"/>
              <a:ext cx="20987" cy="9003"/>
            </a:xfrm>
            <a:custGeom>
              <a:avLst/>
              <a:gdLst/>
              <a:ahLst/>
              <a:cxnLst/>
              <a:rect l="l" t="t" r="r" b="b"/>
              <a:pathLst>
                <a:path w="588" h="299" extrusionOk="0">
                  <a:moveTo>
                    <a:pt x="393" y="298"/>
                  </a:moveTo>
                  <a:cubicBezTo>
                    <a:pt x="393" y="210"/>
                    <a:pt x="550" y="191"/>
                    <a:pt x="588" y="116"/>
                  </a:cubicBezTo>
                  <a:cubicBezTo>
                    <a:pt x="338" y="112"/>
                    <a:pt x="320" y="1"/>
                    <a:pt x="9" y="27"/>
                  </a:cubicBezTo>
                  <a:cubicBezTo>
                    <a:pt x="0" y="183"/>
                    <a:pt x="154" y="259"/>
                    <a:pt x="393" y="2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0" name="Google Shape;36090;p16"/>
            <p:cNvSpPr/>
            <p:nvPr/>
          </p:nvSpPr>
          <p:spPr>
            <a:xfrm>
              <a:off x="8624220" y="217121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98" y="118"/>
                  </a:moveTo>
                  <a:cubicBezTo>
                    <a:pt x="153" y="141"/>
                    <a:pt x="393" y="73"/>
                    <a:pt x="293" y="26"/>
                  </a:cubicBezTo>
                  <a:cubicBezTo>
                    <a:pt x="238" y="0"/>
                    <a:pt x="0" y="69"/>
                    <a:pt x="98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1" name="Google Shape;36091;p16"/>
            <p:cNvSpPr/>
            <p:nvPr/>
          </p:nvSpPr>
          <p:spPr>
            <a:xfrm>
              <a:off x="5011670" y="2162786"/>
              <a:ext cx="39797" cy="15838"/>
            </a:xfrm>
            <a:custGeom>
              <a:avLst/>
              <a:gdLst/>
              <a:ahLst/>
              <a:cxnLst/>
              <a:rect l="l" t="t" r="r" b="b"/>
              <a:pathLst>
                <a:path w="1115" h="526" extrusionOk="0">
                  <a:moveTo>
                    <a:pt x="648" y="304"/>
                  </a:moveTo>
                  <a:cubicBezTo>
                    <a:pt x="1114" y="1"/>
                    <a:pt x="1" y="525"/>
                    <a:pt x="648" y="3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2" name="Google Shape;36092;p16"/>
            <p:cNvSpPr/>
            <p:nvPr/>
          </p:nvSpPr>
          <p:spPr>
            <a:xfrm>
              <a:off x="2798205" y="2160076"/>
              <a:ext cx="36264" cy="19060"/>
            </a:xfrm>
            <a:custGeom>
              <a:avLst/>
              <a:gdLst/>
              <a:ahLst/>
              <a:cxnLst/>
              <a:rect l="l" t="t" r="r" b="b"/>
              <a:pathLst>
                <a:path w="1016" h="633" extrusionOk="0">
                  <a:moveTo>
                    <a:pt x="757" y="488"/>
                  </a:moveTo>
                  <a:cubicBezTo>
                    <a:pt x="920" y="380"/>
                    <a:pt x="1016" y="242"/>
                    <a:pt x="952" y="33"/>
                  </a:cubicBezTo>
                  <a:cubicBezTo>
                    <a:pt x="661" y="48"/>
                    <a:pt x="242" y="1"/>
                    <a:pt x="178" y="123"/>
                  </a:cubicBezTo>
                  <a:cubicBezTo>
                    <a:pt x="692" y="93"/>
                    <a:pt x="0" y="632"/>
                    <a:pt x="757" y="48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3" name="Google Shape;36093;p16"/>
            <p:cNvSpPr/>
            <p:nvPr/>
          </p:nvSpPr>
          <p:spPr>
            <a:xfrm>
              <a:off x="3948624" y="2155530"/>
              <a:ext cx="37870" cy="18849"/>
            </a:xfrm>
            <a:custGeom>
              <a:avLst/>
              <a:gdLst/>
              <a:ahLst/>
              <a:cxnLst/>
              <a:rect l="l" t="t" r="r" b="b"/>
              <a:pathLst>
                <a:path w="1061" h="626" extrusionOk="0">
                  <a:moveTo>
                    <a:pt x="732" y="545"/>
                  </a:moveTo>
                  <a:cubicBezTo>
                    <a:pt x="1061" y="392"/>
                    <a:pt x="618" y="137"/>
                    <a:pt x="345" y="0"/>
                  </a:cubicBezTo>
                  <a:cubicBezTo>
                    <a:pt x="49" y="140"/>
                    <a:pt x="1" y="625"/>
                    <a:pt x="732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4" name="Google Shape;36094;p16"/>
            <p:cNvSpPr/>
            <p:nvPr/>
          </p:nvSpPr>
          <p:spPr>
            <a:xfrm>
              <a:off x="2838965" y="2163418"/>
              <a:ext cx="7067" cy="6233"/>
            </a:xfrm>
            <a:custGeom>
              <a:avLst/>
              <a:gdLst/>
              <a:ahLst/>
              <a:cxnLst/>
              <a:rect l="l" t="t" r="r" b="b"/>
              <a:pathLst>
                <a:path w="198" h="207" extrusionOk="0">
                  <a:moveTo>
                    <a:pt x="2" y="104"/>
                  </a:moveTo>
                  <a:cubicBezTo>
                    <a:pt x="0" y="155"/>
                    <a:pt x="158" y="207"/>
                    <a:pt x="196" y="104"/>
                  </a:cubicBezTo>
                  <a:cubicBezTo>
                    <a:pt x="197" y="53"/>
                    <a:pt x="40" y="1"/>
                    <a:pt x="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5" name="Google Shape;36095;p16"/>
            <p:cNvSpPr/>
            <p:nvPr/>
          </p:nvSpPr>
          <p:spPr>
            <a:xfrm>
              <a:off x="387114" y="2152820"/>
              <a:ext cx="56680" cy="22583"/>
            </a:xfrm>
            <a:custGeom>
              <a:avLst/>
              <a:gdLst/>
              <a:ahLst/>
              <a:cxnLst/>
              <a:rect l="l" t="t" r="r" b="b"/>
              <a:pathLst>
                <a:path w="1588" h="750" extrusionOk="0">
                  <a:moveTo>
                    <a:pt x="1588" y="364"/>
                  </a:moveTo>
                  <a:cubicBezTo>
                    <a:pt x="1046" y="346"/>
                    <a:pt x="1059" y="67"/>
                    <a:pt x="622" y="0"/>
                  </a:cubicBezTo>
                  <a:cubicBezTo>
                    <a:pt x="861" y="294"/>
                    <a:pt x="1" y="69"/>
                    <a:pt x="237" y="364"/>
                  </a:cubicBezTo>
                  <a:cubicBezTo>
                    <a:pt x="960" y="278"/>
                    <a:pt x="1341" y="749"/>
                    <a:pt x="1588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6" name="Google Shape;36096;p16"/>
            <p:cNvSpPr/>
            <p:nvPr/>
          </p:nvSpPr>
          <p:spPr>
            <a:xfrm>
              <a:off x="3331084" y="216302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6" y="25"/>
                  </a:moveTo>
                  <a:cubicBezTo>
                    <a:pt x="238" y="1"/>
                    <a:pt x="1" y="67"/>
                    <a:pt x="100" y="117"/>
                  </a:cubicBezTo>
                  <a:cubicBezTo>
                    <a:pt x="153" y="142"/>
                    <a:pt x="392" y="72"/>
                    <a:pt x="296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7" name="Google Shape;36097;p16"/>
            <p:cNvSpPr/>
            <p:nvPr/>
          </p:nvSpPr>
          <p:spPr>
            <a:xfrm>
              <a:off x="2150790" y="2160437"/>
              <a:ext cx="13706" cy="6745"/>
            </a:xfrm>
            <a:custGeom>
              <a:avLst/>
              <a:gdLst/>
              <a:ahLst/>
              <a:cxnLst/>
              <a:rect l="l" t="t" r="r" b="b"/>
              <a:pathLst>
                <a:path w="384" h="224" extrusionOk="0">
                  <a:moveTo>
                    <a:pt x="384" y="111"/>
                  </a:moveTo>
                  <a:cubicBezTo>
                    <a:pt x="345" y="0"/>
                    <a:pt x="171" y="55"/>
                    <a:pt x="0" y="111"/>
                  </a:cubicBezTo>
                  <a:cubicBezTo>
                    <a:pt x="2" y="203"/>
                    <a:pt x="338" y="224"/>
                    <a:pt x="384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8" name="Google Shape;36098;p16"/>
            <p:cNvSpPr/>
            <p:nvPr/>
          </p:nvSpPr>
          <p:spPr>
            <a:xfrm>
              <a:off x="3035091" y="215757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1" y="0"/>
                    <a:pt x="1" y="69"/>
                    <a:pt x="100" y="116"/>
                  </a:cubicBezTo>
                  <a:cubicBezTo>
                    <a:pt x="155" y="141"/>
                    <a:pt x="392" y="71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9" name="Google Shape;36099;p16"/>
            <p:cNvSpPr/>
            <p:nvPr/>
          </p:nvSpPr>
          <p:spPr>
            <a:xfrm>
              <a:off x="5681677" y="2155138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2" y="15"/>
                  </a:moveTo>
                  <a:cubicBezTo>
                    <a:pt x="356" y="28"/>
                    <a:pt x="36" y="0"/>
                    <a:pt x="1" y="106"/>
                  </a:cubicBezTo>
                  <a:cubicBezTo>
                    <a:pt x="228" y="92"/>
                    <a:pt x="552" y="120"/>
                    <a:pt x="582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0" name="Google Shape;36100;p16"/>
            <p:cNvSpPr/>
            <p:nvPr/>
          </p:nvSpPr>
          <p:spPr>
            <a:xfrm>
              <a:off x="2949146" y="2152820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9" y="20"/>
                    <a:pt x="7" y="1"/>
                    <a:pt x="0" y="90"/>
                  </a:cubicBezTo>
                  <a:cubicBezTo>
                    <a:pt x="149" y="72"/>
                    <a:pt x="383" y="90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1" name="Google Shape;36101;p16"/>
            <p:cNvSpPr/>
            <p:nvPr/>
          </p:nvSpPr>
          <p:spPr>
            <a:xfrm>
              <a:off x="8936595" y="2141830"/>
              <a:ext cx="14670" cy="9545"/>
            </a:xfrm>
            <a:custGeom>
              <a:avLst/>
              <a:gdLst/>
              <a:ahLst/>
              <a:cxnLst/>
              <a:rect l="l" t="t" r="r" b="b"/>
              <a:pathLst>
                <a:path w="411" h="317" extrusionOk="0">
                  <a:moveTo>
                    <a:pt x="410" y="275"/>
                  </a:moveTo>
                  <a:lnTo>
                    <a:pt x="410" y="92"/>
                  </a:lnTo>
                  <a:cubicBezTo>
                    <a:pt x="216" y="92"/>
                    <a:pt x="179" y="19"/>
                    <a:pt x="23" y="1"/>
                  </a:cubicBezTo>
                  <a:cubicBezTo>
                    <a:pt x="42" y="147"/>
                    <a:pt x="1" y="317"/>
                    <a:pt x="410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2" name="Google Shape;36102;p16"/>
            <p:cNvSpPr/>
            <p:nvPr/>
          </p:nvSpPr>
          <p:spPr>
            <a:xfrm>
              <a:off x="5561146" y="214655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7"/>
                  </a:moveTo>
                  <a:cubicBezTo>
                    <a:pt x="241" y="1"/>
                    <a:pt x="1" y="71"/>
                    <a:pt x="101" y="118"/>
                  </a:cubicBezTo>
                  <a:cubicBezTo>
                    <a:pt x="156" y="143"/>
                    <a:pt x="394" y="75"/>
                    <a:pt x="295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3" name="Google Shape;36103;p16"/>
            <p:cNvSpPr/>
            <p:nvPr/>
          </p:nvSpPr>
          <p:spPr>
            <a:xfrm>
              <a:off x="2160392" y="2141921"/>
              <a:ext cx="29518" cy="9846"/>
            </a:xfrm>
            <a:custGeom>
              <a:avLst/>
              <a:gdLst/>
              <a:ahLst/>
              <a:cxnLst/>
              <a:rect l="l" t="t" r="r" b="b"/>
              <a:pathLst>
                <a:path w="827" h="327" extrusionOk="0">
                  <a:moveTo>
                    <a:pt x="693" y="272"/>
                  </a:moveTo>
                  <a:cubicBezTo>
                    <a:pt x="826" y="29"/>
                    <a:pt x="294" y="98"/>
                    <a:pt x="115" y="1"/>
                  </a:cubicBezTo>
                  <a:cubicBezTo>
                    <a:pt x="0" y="237"/>
                    <a:pt x="193" y="327"/>
                    <a:pt x="693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4" name="Google Shape;36104;p16"/>
            <p:cNvSpPr/>
            <p:nvPr/>
          </p:nvSpPr>
          <p:spPr>
            <a:xfrm>
              <a:off x="8620758" y="2139181"/>
              <a:ext cx="34515" cy="8943"/>
            </a:xfrm>
            <a:custGeom>
              <a:avLst/>
              <a:gdLst/>
              <a:ahLst/>
              <a:cxnLst/>
              <a:rect l="l" t="t" r="r" b="b"/>
              <a:pathLst>
                <a:path w="967" h="297" extrusionOk="0">
                  <a:moveTo>
                    <a:pt x="195" y="272"/>
                  </a:moveTo>
                  <a:cubicBezTo>
                    <a:pt x="635" y="297"/>
                    <a:pt x="921" y="250"/>
                    <a:pt x="967" y="89"/>
                  </a:cubicBezTo>
                  <a:cubicBezTo>
                    <a:pt x="627" y="111"/>
                    <a:pt x="1" y="0"/>
                    <a:pt x="195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5" name="Google Shape;36105;p16"/>
            <p:cNvSpPr/>
            <p:nvPr/>
          </p:nvSpPr>
          <p:spPr>
            <a:xfrm>
              <a:off x="2713151" y="2136411"/>
              <a:ext cx="17739" cy="10960"/>
            </a:xfrm>
            <a:custGeom>
              <a:avLst/>
              <a:gdLst/>
              <a:ahLst/>
              <a:cxnLst/>
              <a:rect l="l" t="t" r="r" b="b"/>
              <a:pathLst>
                <a:path w="497" h="364" extrusionOk="0">
                  <a:moveTo>
                    <a:pt x="443" y="364"/>
                  </a:moveTo>
                  <a:cubicBezTo>
                    <a:pt x="497" y="157"/>
                    <a:pt x="394" y="23"/>
                    <a:pt x="57" y="1"/>
                  </a:cubicBezTo>
                  <a:cubicBezTo>
                    <a:pt x="1" y="207"/>
                    <a:pt x="104" y="343"/>
                    <a:pt x="443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6" name="Google Shape;36106;p16"/>
            <p:cNvSpPr/>
            <p:nvPr/>
          </p:nvSpPr>
          <p:spPr>
            <a:xfrm>
              <a:off x="7054814" y="2141168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4"/>
                  </a:moveTo>
                  <a:cubicBezTo>
                    <a:pt x="154" y="140"/>
                    <a:pt x="393" y="71"/>
                    <a:pt x="293" y="23"/>
                  </a:cubicBezTo>
                  <a:cubicBezTo>
                    <a:pt x="239" y="1"/>
                    <a:pt x="1" y="69"/>
                    <a:pt x="99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7" name="Google Shape;36107;p16"/>
            <p:cNvSpPr/>
            <p:nvPr/>
          </p:nvSpPr>
          <p:spPr>
            <a:xfrm>
              <a:off x="2339779" y="2141138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5" y="24"/>
                  </a:moveTo>
                  <a:cubicBezTo>
                    <a:pt x="242" y="0"/>
                    <a:pt x="1" y="68"/>
                    <a:pt x="103" y="115"/>
                  </a:cubicBezTo>
                  <a:cubicBezTo>
                    <a:pt x="158" y="141"/>
                    <a:pt x="396" y="72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8" name="Google Shape;36108;p16"/>
            <p:cNvSpPr/>
            <p:nvPr/>
          </p:nvSpPr>
          <p:spPr>
            <a:xfrm>
              <a:off x="7422297" y="2130961"/>
              <a:ext cx="23521" cy="8250"/>
            </a:xfrm>
            <a:custGeom>
              <a:avLst/>
              <a:gdLst/>
              <a:ahLst/>
              <a:cxnLst/>
              <a:rect l="l" t="t" r="r" b="b"/>
              <a:pathLst>
                <a:path w="659" h="274" extrusionOk="0">
                  <a:moveTo>
                    <a:pt x="411" y="273"/>
                  </a:moveTo>
                  <a:cubicBezTo>
                    <a:pt x="422" y="157"/>
                    <a:pt x="658" y="145"/>
                    <a:pt x="605" y="0"/>
                  </a:cubicBezTo>
                  <a:lnTo>
                    <a:pt x="217" y="0"/>
                  </a:lnTo>
                  <a:cubicBezTo>
                    <a:pt x="0" y="131"/>
                    <a:pt x="9" y="222"/>
                    <a:pt x="41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9" name="Google Shape;36109;p16"/>
            <p:cNvSpPr/>
            <p:nvPr/>
          </p:nvSpPr>
          <p:spPr>
            <a:xfrm>
              <a:off x="2008273" y="2121748"/>
              <a:ext cx="46436" cy="9244"/>
            </a:xfrm>
            <a:custGeom>
              <a:avLst/>
              <a:gdLst/>
              <a:ahLst/>
              <a:cxnLst/>
              <a:rect l="l" t="t" r="r" b="b"/>
              <a:pathLst>
                <a:path w="1301" h="307" extrusionOk="0">
                  <a:moveTo>
                    <a:pt x="713" y="306"/>
                  </a:moveTo>
                  <a:cubicBezTo>
                    <a:pt x="1300" y="1"/>
                    <a:pt x="0" y="31"/>
                    <a:pt x="713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0" name="Google Shape;36110;p16"/>
            <p:cNvSpPr/>
            <p:nvPr/>
          </p:nvSpPr>
          <p:spPr>
            <a:xfrm>
              <a:off x="8948801" y="2113619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7" y="304"/>
                  </a:moveTo>
                  <a:cubicBezTo>
                    <a:pt x="1114" y="1"/>
                    <a:pt x="0" y="524"/>
                    <a:pt x="647" y="3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1" name="Google Shape;36111;p16"/>
            <p:cNvSpPr/>
            <p:nvPr/>
          </p:nvSpPr>
          <p:spPr>
            <a:xfrm>
              <a:off x="8073459" y="212198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4" y="142"/>
                    <a:pt x="394" y="73"/>
                    <a:pt x="292" y="26"/>
                  </a:cubicBezTo>
                  <a:cubicBezTo>
                    <a:pt x="244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2" name="Google Shape;36112;p16"/>
            <p:cNvSpPr/>
            <p:nvPr/>
          </p:nvSpPr>
          <p:spPr>
            <a:xfrm>
              <a:off x="5069170" y="2120032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1" y="182"/>
                  </a:moveTo>
                  <a:lnTo>
                    <a:pt x="388" y="182"/>
                  </a:lnTo>
                  <a:lnTo>
                    <a:pt x="38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3" name="Google Shape;36113;p16"/>
            <p:cNvSpPr/>
            <p:nvPr/>
          </p:nvSpPr>
          <p:spPr>
            <a:xfrm>
              <a:off x="2928551" y="2119430"/>
              <a:ext cx="13813" cy="6715"/>
            </a:xfrm>
            <a:custGeom>
              <a:avLst/>
              <a:gdLst/>
              <a:ahLst/>
              <a:cxnLst/>
              <a:rect l="l" t="t" r="r" b="b"/>
              <a:pathLst>
                <a:path w="387" h="223" extrusionOk="0">
                  <a:moveTo>
                    <a:pt x="1" y="111"/>
                  </a:moveTo>
                  <a:cubicBezTo>
                    <a:pt x="2" y="202"/>
                    <a:pt x="337" y="223"/>
                    <a:pt x="387" y="111"/>
                  </a:cubicBezTo>
                  <a:cubicBezTo>
                    <a:pt x="344" y="1"/>
                    <a:pt x="172" y="56"/>
                    <a:pt x="1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4" name="Google Shape;36114;p16"/>
            <p:cNvSpPr/>
            <p:nvPr/>
          </p:nvSpPr>
          <p:spPr>
            <a:xfrm>
              <a:off x="6818570" y="2109614"/>
              <a:ext cx="26412" cy="15326"/>
            </a:xfrm>
            <a:custGeom>
              <a:avLst/>
              <a:gdLst/>
              <a:ahLst/>
              <a:cxnLst/>
              <a:rect l="l" t="t" r="r" b="b"/>
              <a:pathLst>
                <a:path w="740" h="509" extrusionOk="0">
                  <a:moveTo>
                    <a:pt x="739" y="437"/>
                  </a:moveTo>
                  <a:lnTo>
                    <a:pt x="739" y="75"/>
                  </a:lnTo>
                  <a:cubicBezTo>
                    <a:pt x="1" y="1"/>
                    <a:pt x="1" y="508"/>
                    <a:pt x="739" y="43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5" name="Google Shape;36115;p16"/>
            <p:cNvSpPr/>
            <p:nvPr/>
          </p:nvSpPr>
          <p:spPr>
            <a:xfrm>
              <a:off x="2783928" y="2116900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4"/>
                  </a:moveTo>
                  <a:cubicBezTo>
                    <a:pt x="195" y="55"/>
                    <a:pt x="36" y="0"/>
                    <a:pt x="1" y="104"/>
                  </a:cubicBezTo>
                  <a:cubicBezTo>
                    <a:pt x="1" y="154"/>
                    <a:pt x="157" y="206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6" name="Google Shape;36116;p16"/>
            <p:cNvSpPr/>
            <p:nvPr/>
          </p:nvSpPr>
          <p:spPr>
            <a:xfrm>
              <a:off x="4181264" y="2114130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2" y="105"/>
                  </a:moveTo>
                  <a:cubicBezTo>
                    <a:pt x="194" y="56"/>
                    <a:pt x="37" y="1"/>
                    <a:pt x="0" y="105"/>
                  </a:cubicBezTo>
                  <a:cubicBezTo>
                    <a:pt x="0" y="155"/>
                    <a:pt x="156" y="208"/>
                    <a:pt x="19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7" name="Google Shape;36117;p16"/>
            <p:cNvSpPr/>
            <p:nvPr/>
          </p:nvSpPr>
          <p:spPr>
            <a:xfrm>
              <a:off x="2715114" y="2109102"/>
              <a:ext cx="22629" cy="11713"/>
            </a:xfrm>
            <a:custGeom>
              <a:avLst/>
              <a:gdLst/>
              <a:ahLst/>
              <a:cxnLst/>
              <a:rect l="l" t="t" r="r" b="b"/>
              <a:pathLst>
                <a:path w="634" h="389" extrusionOk="0">
                  <a:moveTo>
                    <a:pt x="194" y="1"/>
                  </a:moveTo>
                  <a:cubicBezTo>
                    <a:pt x="204" y="126"/>
                    <a:pt x="104" y="199"/>
                    <a:pt x="1" y="272"/>
                  </a:cubicBezTo>
                  <a:cubicBezTo>
                    <a:pt x="246" y="276"/>
                    <a:pt x="267" y="388"/>
                    <a:pt x="578" y="363"/>
                  </a:cubicBezTo>
                  <a:cubicBezTo>
                    <a:pt x="634" y="157"/>
                    <a:pt x="533" y="21"/>
                    <a:pt x="1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8" name="Google Shape;36118;p16"/>
            <p:cNvSpPr/>
            <p:nvPr/>
          </p:nvSpPr>
          <p:spPr>
            <a:xfrm>
              <a:off x="2601507" y="2113829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1" y="24"/>
                  </a:moveTo>
                  <a:cubicBezTo>
                    <a:pt x="239" y="0"/>
                    <a:pt x="0" y="68"/>
                    <a:pt x="99" y="115"/>
                  </a:cubicBezTo>
                  <a:cubicBezTo>
                    <a:pt x="153" y="140"/>
                    <a:pt x="390" y="72"/>
                    <a:pt x="291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9" name="Google Shape;36119;p16"/>
            <p:cNvSpPr/>
            <p:nvPr/>
          </p:nvSpPr>
          <p:spPr>
            <a:xfrm>
              <a:off x="1923648" y="2106393"/>
              <a:ext cx="20630" cy="8160"/>
            </a:xfrm>
            <a:custGeom>
              <a:avLst/>
              <a:gdLst/>
              <a:ahLst/>
              <a:cxnLst/>
              <a:rect l="l" t="t" r="r" b="b"/>
              <a:pathLst>
                <a:path w="578" h="271" extrusionOk="0">
                  <a:moveTo>
                    <a:pt x="1" y="182"/>
                  </a:moveTo>
                  <a:cubicBezTo>
                    <a:pt x="193" y="179"/>
                    <a:pt x="229" y="255"/>
                    <a:pt x="384" y="271"/>
                  </a:cubicBezTo>
                  <a:cubicBezTo>
                    <a:pt x="382" y="179"/>
                    <a:pt x="541" y="164"/>
                    <a:pt x="578" y="91"/>
                  </a:cubicBezTo>
                  <a:cubicBezTo>
                    <a:pt x="382" y="92"/>
                    <a:pt x="347" y="16"/>
                    <a:pt x="191" y="1"/>
                  </a:cubicBezTo>
                  <a:cubicBezTo>
                    <a:pt x="193" y="91"/>
                    <a:pt x="35" y="106"/>
                    <a:pt x="1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0" name="Google Shape;36120;p16"/>
            <p:cNvSpPr/>
            <p:nvPr/>
          </p:nvSpPr>
          <p:spPr>
            <a:xfrm>
              <a:off x="4503882" y="2103653"/>
              <a:ext cx="23521" cy="8220"/>
            </a:xfrm>
            <a:custGeom>
              <a:avLst/>
              <a:gdLst/>
              <a:ahLst/>
              <a:cxnLst/>
              <a:rect l="l" t="t" r="r" b="b"/>
              <a:pathLst>
                <a:path w="659" h="273" extrusionOk="0">
                  <a:moveTo>
                    <a:pt x="412" y="273"/>
                  </a:moveTo>
                  <a:cubicBezTo>
                    <a:pt x="422" y="157"/>
                    <a:pt x="659" y="146"/>
                    <a:pt x="607" y="0"/>
                  </a:cubicBezTo>
                  <a:lnTo>
                    <a:pt x="219" y="0"/>
                  </a:lnTo>
                  <a:cubicBezTo>
                    <a:pt x="1" y="131"/>
                    <a:pt x="10" y="221"/>
                    <a:pt x="412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1" name="Google Shape;36121;p16"/>
            <p:cNvSpPr/>
            <p:nvPr/>
          </p:nvSpPr>
          <p:spPr>
            <a:xfrm>
              <a:off x="2763298" y="2106001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4"/>
                  </a:moveTo>
                  <a:cubicBezTo>
                    <a:pt x="194" y="53"/>
                    <a:pt x="37" y="0"/>
                    <a:pt x="0" y="104"/>
                  </a:cubicBezTo>
                  <a:cubicBezTo>
                    <a:pt x="2" y="153"/>
                    <a:pt x="157" y="205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2" name="Google Shape;36122;p16"/>
            <p:cNvSpPr/>
            <p:nvPr/>
          </p:nvSpPr>
          <p:spPr>
            <a:xfrm>
              <a:off x="2605040" y="2106001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4"/>
                  </a:moveTo>
                  <a:cubicBezTo>
                    <a:pt x="192" y="53"/>
                    <a:pt x="35" y="0"/>
                    <a:pt x="0" y="104"/>
                  </a:cubicBezTo>
                  <a:cubicBezTo>
                    <a:pt x="0" y="153"/>
                    <a:pt x="153" y="205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3" name="Google Shape;36123;p16"/>
            <p:cNvSpPr/>
            <p:nvPr/>
          </p:nvSpPr>
          <p:spPr>
            <a:xfrm>
              <a:off x="8717161" y="2103653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4" name="Google Shape;36124;p16"/>
            <p:cNvSpPr/>
            <p:nvPr/>
          </p:nvSpPr>
          <p:spPr>
            <a:xfrm>
              <a:off x="2887184" y="2087816"/>
              <a:ext cx="26627" cy="15266"/>
            </a:xfrm>
            <a:custGeom>
              <a:avLst/>
              <a:gdLst/>
              <a:ahLst/>
              <a:cxnLst/>
              <a:rect l="l" t="t" r="r" b="b"/>
              <a:pathLst>
                <a:path w="746" h="507" extrusionOk="0">
                  <a:moveTo>
                    <a:pt x="0" y="72"/>
                  </a:moveTo>
                  <a:lnTo>
                    <a:pt x="0" y="435"/>
                  </a:lnTo>
                  <a:cubicBezTo>
                    <a:pt x="746" y="507"/>
                    <a:pt x="746" y="0"/>
                    <a:pt x="0" y="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5" name="Google Shape;36125;p16"/>
            <p:cNvSpPr/>
            <p:nvPr/>
          </p:nvSpPr>
          <p:spPr>
            <a:xfrm>
              <a:off x="2967491" y="2079536"/>
              <a:ext cx="37120" cy="15928"/>
            </a:xfrm>
            <a:custGeom>
              <a:avLst/>
              <a:gdLst/>
              <a:ahLst/>
              <a:cxnLst/>
              <a:rect l="l" t="t" r="r" b="b"/>
              <a:pathLst>
                <a:path w="1040" h="529" extrusionOk="0">
                  <a:moveTo>
                    <a:pt x="837" y="528"/>
                  </a:moveTo>
                  <a:cubicBezTo>
                    <a:pt x="1040" y="1"/>
                    <a:pt x="1" y="489"/>
                    <a:pt x="837" y="5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6" name="Google Shape;36126;p16"/>
            <p:cNvSpPr/>
            <p:nvPr/>
          </p:nvSpPr>
          <p:spPr>
            <a:xfrm>
              <a:off x="7925623" y="2077187"/>
              <a:ext cx="34443" cy="16320"/>
            </a:xfrm>
            <a:custGeom>
              <a:avLst/>
              <a:gdLst/>
              <a:ahLst/>
              <a:cxnLst/>
              <a:rect l="l" t="t" r="r" b="b"/>
              <a:pathLst>
                <a:path w="965" h="542" extrusionOk="0">
                  <a:moveTo>
                    <a:pt x="1" y="425"/>
                  </a:moveTo>
                  <a:cubicBezTo>
                    <a:pt x="253" y="541"/>
                    <a:pt x="711" y="541"/>
                    <a:pt x="964" y="425"/>
                  </a:cubicBezTo>
                  <a:cubicBezTo>
                    <a:pt x="962" y="1"/>
                    <a:pt x="5" y="1"/>
                    <a:pt x="1" y="4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7" name="Google Shape;36127;p16"/>
            <p:cNvSpPr/>
            <p:nvPr/>
          </p:nvSpPr>
          <p:spPr>
            <a:xfrm>
              <a:off x="7788031" y="2089953"/>
              <a:ext cx="13706" cy="2740"/>
            </a:xfrm>
            <a:custGeom>
              <a:avLst/>
              <a:gdLst/>
              <a:ahLst/>
              <a:cxnLst/>
              <a:rect l="l" t="t" r="r" b="b"/>
              <a:pathLst>
                <a:path w="384" h="91" extrusionOk="0">
                  <a:moveTo>
                    <a:pt x="384" y="1"/>
                  </a:moveTo>
                  <a:cubicBezTo>
                    <a:pt x="234" y="23"/>
                    <a:pt x="4" y="4"/>
                    <a:pt x="0" y="91"/>
                  </a:cubicBezTo>
                  <a:cubicBezTo>
                    <a:pt x="146" y="71"/>
                    <a:pt x="381" y="90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8" name="Google Shape;36128;p16"/>
            <p:cNvSpPr/>
            <p:nvPr/>
          </p:nvSpPr>
          <p:spPr>
            <a:xfrm>
              <a:off x="8509863" y="2084534"/>
              <a:ext cx="21523" cy="6353"/>
            </a:xfrm>
            <a:custGeom>
              <a:avLst/>
              <a:gdLst/>
              <a:ahLst/>
              <a:cxnLst/>
              <a:rect l="l" t="t" r="r" b="b"/>
              <a:pathLst>
                <a:path w="603" h="211" extrusionOk="0">
                  <a:moveTo>
                    <a:pt x="603" y="181"/>
                  </a:moveTo>
                  <a:lnTo>
                    <a:pt x="603" y="1"/>
                  </a:lnTo>
                  <a:lnTo>
                    <a:pt x="26" y="1"/>
                  </a:lnTo>
                  <a:cubicBezTo>
                    <a:pt x="1" y="161"/>
                    <a:pt x="215" y="211"/>
                    <a:pt x="603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9" name="Google Shape;36129;p16"/>
            <p:cNvSpPr/>
            <p:nvPr/>
          </p:nvSpPr>
          <p:spPr>
            <a:xfrm>
              <a:off x="8593311" y="2077729"/>
              <a:ext cx="13777" cy="7497"/>
            </a:xfrm>
            <a:custGeom>
              <a:avLst/>
              <a:gdLst/>
              <a:ahLst/>
              <a:cxnLst/>
              <a:rect l="l" t="t" r="r" b="b"/>
              <a:pathLst>
                <a:path w="386" h="249" extrusionOk="0">
                  <a:moveTo>
                    <a:pt x="386" y="133"/>
                  </a:moveTo>
                  <a:cubicBezTo>
                    <a:pt x="169" y="143"/>
                    <a:pt x="86" y="1"/>
                    <a:pt x="1" y="133"/>
                  </a:cubicBezTo>
                  <a:cubicBezTo>
                    <a:pt x="3" y="227"/>
                    <a:pt x="339" y="249"/>
                    <a:pt x="386" y="1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0" name="Google Shape;36130;p16"/>
            <p:cNvSpPr/>
            <p:nvPr/>
          </p:nvSpPr>
          <p:spPr>
            <a:xfrm>
              <a:off x="3778588" y="2078301"/>
              <a:ext cx="13884" cy="4215"/>
            </a:xfrm>
            <a:custGeom>
              <a:avLst/>
              <a:gdLst/>
              <a:ahLst/>
              <a:cxnLst/>
              <a:rect l="l" t="t" r="r" b="b"/>
              <a:pathLst>
                <a:path w="389" h="140" extrusionOk="0">
                  <a:moveTo>
                    <a:pt x="289" y="25"/>
                  </a:moveTo>
                  <a:cubicBezTo>
                    <a:pt x="238" y="0"/>
                    <a:pt x="0" y="68"/>
                    <a:pt x="98" y="116"/>
                  </a:cubicBezTo>
                  <a:cubicBezTo>
                    <a:pt x="150" y="140"/>
                    <a:pt x="388" y="71"/>
                    <a:pt x="289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1" name="Google Shape;36131;p16"/>
            <p:cNvSpPr/>
            <p:nvPr/>
          </p:nvSpPr>
          <p:spPr>
            <a:xfrm>
              <a:off x="7911846" y="2070834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2" name="Google Shape;36132;p16"/>
            <p:cNvSpPr/>
            <p:nvPr/>
          </p:nvSpPr>
          <p:spPr>
            <a:xfrm>
              <a:off x="8062395" y="2068064"/>
              <a:ext cx="21594" cy="6413"/>
            </a:xfrm>
            <a:custGeom>
              <a:avLst/>
              <a:gdLst/>
              <a:ahLst/>
              <a:cxnLst/>
              <a:rect l="l" t="t" r="r" b="b"/>
              <a:pathLst>
                <a:path w="605" h="213" extrusionOk="0">
                  <a:moveTo>
                    <a:pt x="605" y="182"/>
                  </a:moveTo>
                  <a:lnTo>
                    <a:pt x="605" y="1"/>
                  </a:lnTo>
                  <a:lnTo>
                    <a:pt x="26" y="1"/>
                  </a:lnTo>
                  <a:cubicBezTo>
                    <a:pt x="0" y="163"/>
                    <a:pt x="217" y="212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3" name="Google Shape;36133;p16"/>
            <p:cNvSpPr/>
            <p:nvPr/>
          </p:nvSpPr>
          <p:spPr>
            <a:xfrm>
              <a:off x="7760477" y="2062585"/>
              <a:ext cx="20666" cy="8220"/>
            </a:xfrm>
            <a:custGeom>
              <a:avLst/>
              <a:gdLst/>
              <a:ahLst/>
              <a:cxnLst/>
              <a:rect l="l" t="t" r="r" b="b"/>
              <a:pathLst>
                <a:path w="579" h="273" extrusionOk="0">
                  <a:moveTo>
                    <a:pt x="579" y="91"/>
                  </a:moveTo>
                  <a:cubicBezTo>
                    <a:pt x="384" y="91"/>
                    <a:pt x="348" y="18"/>
                    <a:pt x="194" y="0"/>
                  </a:cubicBezTo>
                  <a:cubicBezTo>
                    <a:pt x="195" y="91"/>
                    <a:pt x="37" y="107"/>
                    <a:pt x="1" y="182"/>
                  </a:cubicBezTo>
                  <a:cubicBezTo>
                    <a:pt x="195" y="182"/>
                    <a:pt x="229" y="255"/>
                    <a:pt x="390" y="273"/>
                  </a:cubicBezTo>
                  <a:cubicBezTo>
                    <a:pt x="384" y="183"/>
                    <a:pt x="541" y="165"/>
                    <a:pt x="579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4" name="Google Shape;36134;p16"/>
            <p:cNvSpPr/>
            <p:nvPr/>
          </p:nvSpPr>
          <p:spPr>
            <a:xfrm>
              <a:off x="7626205" y="2067342"/>
              <a:ext cx="13920" cy="4246"/>
            </a:xfrm>
            <a:custGeom>
              <a:avLst/>
              <a:gdLst/>
              <a:ahLst/>
              <a:cxnLst/>
              <a:rect l="l" t="t" r="r" b="b"/>
              <a:pathLst>
                <a:path w="390" h="141" extrusionOk="0">
                  <a:moveTo>
                    <a:pt x="290" y="25"/>
                  </a:moveTo>
                  <a:cubicBezTo>
                    <a:pt x="238" y="0"/>
                    <a:pt x="1" y="69"/>
                    <a:pt x="98" y="116"/>
                  </a:cubicBezTo>
                  <a:cubicBezTo>
                    <a:pt x="151" y="141"/>
                    <a:pt x="390" y="72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5" name="Google Shape;36135;p16"/>
            <p:cNvSpPr/>
            <p:nvPr/>
          </p:nvSpPr>
          <p:spPr>
            <a:xfrm>
              <a:off x="6758536" y="2055931"/>
              <a:ext cx="31481" cy="13911"/>
            </a:xfrm>
            <a:custGeom>
              <a:avLst/>
              <a:gdLst/>
              <a:ahLst/>
              <a:cxnLst/>
              <a:rect l="l" t="t" r="r" b="b"/>
              <a:pathLst>
                <a:path w="882" h="462" extrusionOk="0">
                  <a:moveTo>
                    <a:pt x="688" y="404"/>
                  </a:moveTo>
                  <a:cubicBezTo>
                    <a:pt x="701" y="404"/>
                    <a:pt x="675" y="320"/>
                    <a:pt x="688" y="312"/>
                  </a:cubicBezTo>
                  <a:cubicBezTo>
                    <a:pt x="706" y="301"/>
                    <a:pt x="869" y="124"/>
                    <a:pt x="881" y="131"/>
                  </a:cubicBezTo>
                  <a:cubicBezTo>
                    <a:pt x="671" y="0"/>
                    <a:pt x="0" y="461"/>
                    <a:pt x="688" y="4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6" name="Google Shape;36136;p16"/>
            <p:cNvSpPr/>
            <p:nvPr/>
          </p:nvSpPr>
          <p:spPr>
            <a:xfrm>
              <a:off x="7571382" y="2054094"/>
              <a:ext cx="23914" cy="5811"/>
            </a:xfrm>
            <a:custGeom>
              <a:avLst/>
              <a:gdLst/>
              <a:ahLst/>
              <a:cxnLst/>
              <a:rect l="l" t="t" r="r" b="b"/>
              <a:pathLst>
                <a:path w="670" h="193" extrusionOk="0">
                  <a:moveTo>
                    <a:pt x="475" y="192"/>
                  </a:moveTo>
                  <a:cubicBezTo>
                    <a:pt x="475" y="101"/>
                    <a:pt x="633" y="85"/>
                    <a:pt x="670" y="11"/>
                  </a:cubicBezTo>
                  <a:cubicBezTo>
                    <a:pt x="366" y="20"/>
                    <a:pt x="0" y="0"/>
                    <a:pt x="90" y="1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7" name="Google Shape;36137;p16"/>
            <p:cNvSpPr/>
            <p:nvPr/>
          </p:nvSpPr>
          <p:spPr>
            <a:xfrm>
              <a:off x="2694484" y="2054094"/>
              <a:ext cx="7031" cy="6142"/>
            </a:xfrm>
            <a:custGeom>
              <a:avLst/>
              <a:gdLst/>
              <a:ahLst/>
              <a:cxnLst/>
              <a:rect l="l" t="t" r="r" b="b"/>
              <a:pathLst>
                <a:path w="197" h="204" extrusionOk="0">
                  <a:moveTo>
                    <a:pt x="192" y="102"/>
                  </a:moveTo>
                  <a:cubicBezTo>
                    <a:pt x="196" y="52"/>
                    <a:pt x="40" y="0"/>
                    <a:pt x="1" y="102"/>
                  </a:cubicBezTo>
                  <a:cubicBezTo>
                    <a:pt x="1" y="152"/>
                    <a:pt x="158" y="204"/>
                    <a:pt x="192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8" name="Google Shape;36138;p16"/>
            <p:cNvSpPr/>
            <p:nvPr/>
          </p:nvSpPr>
          <p:spPr>
            <a:xfrm>
              <a:off x="8779158" y="2031814"/>
              <a:ext cx="56216" cy="27912"/>
            </a:xfrm>
            <a:custGeom>
              <a:avLst/>
              <a:gdLst/>
              <a:ahLst/>
              <a:cxnLst/>
              <a:rect l="l" t="t" r="r" b="b"/>
              <a:pathLst>
                <a:path w="1575" h="927" extrusionOk="0">
                  <a:moveTo>
                    <a:pt x="1352" y="25"/>
                  </a:moveTo>
                  <a:cubicBezTo>
                    <a:pt x="338" y="0"/>
                    <a:pt x="143" y="363"/>
                    <a:pt x="1" y="751"/>
                  </a:cubicBezTo>
                  <a:cubicBezTo>
                    <a:pt x="818" y="927"/>
                    <a:pt x="1575" y="604"/>
                    <a:pt x="135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9" name="Google Shape;36139;p16"/>
            <p:cNvSpPr/>
            <p:nvPr/>
          </p:nvSpPr>
          <p:spPr>
            <a:xfrm>
              <a:off x="7918699" y="2054395"/>
              <a:ext cx="13884" cy="2770"/>
            </a:xfrm>
            <a:custGeom>
              <a:avLst/>
              <a:gdLst/>
              <a:ahLst/>
              <a:cxnLst/>
              <a:rect l="l" t="t" r="r" b="b"/>
              <a:pathLst>
                <a:path w="389" h="92" extrusionOk="0">
                  <a:moveTo>
                    <a:pt x="388" y="1"/>
                  </a:moveTo>
                  <a:cubicBezTo>
                    <a:pt x="238" y="23"/>
                    <a:pt x="7" y="4"/>
                    <a:pt x="1" y="92"/>
                  </a:cubicBezTo>
                  <a:cubicBezTo>
                    <a:pt x="153" y="71"/>
                    <a:pt x="383" y="89"/>
                    <a:pt x="3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0" name="Google Shape;36140;p16"/>
            <p:cNvSpPr/>
            <p:nvPr/>
          </p:nvSpPr>
          <p:spPr>
            <a:xfrm>
              <a:off x="2804629" y="2032536"/>
              <a:ext cx="51147" cy="19150"/>
            </a:xfrm>
            <a:custGeom>
              <a:avLst/>
              <a:gdLst/>
              <a:ahLst/>
              <a:cxnLst/>
              <a:rect l="l" t="t" r="r" b="b"/>
              <a:pathLst>
                <a:path w="1433" h="636" extrusionOk="0">
                  <a:moveTo>
                    <a:pt x="964" y="635"/>
                  </a:moveTo>
                  <a:cubicBezTo>
                    <a:pt x="1432" y="404"/>
                    <a:pt x="884" y="139"/>
                    <a:pt x="577" y="1"/>
                  </a:cubicBezTo>
                  <a:cubicBezTo>
                    <a:pt x="545" y="107"/>
                    <a:pt x="274" y="100"/>
                    <a:pt x="0" y="92"/>
                  </a:cubicBezTo>
                  <a:cubicBezTo>
                    <a:pt x="106" y="374"/>
                    <a:pt x="460" y="541"/>
                    <a:pt x="964" y="6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1" name="Google Shape;36141;p16"/>
            <p:cNvSpPr/>
            <p:nvPr/>
          </p:nvSpPr>
          <p:spPr>
            <a:xfrm>
              <a:off x="2053494" y="2043496"/>
              <a:ext cx="23486" cy="8190"/>
            </a:xfrm>
            <a:custGeom>
              <a:avLst/>
              <a:gdLst/>
              <a:ahLst/>
              <a:cxnLst/>
              <a:rect l="l" t="t" r="r" b="b"/>
              <a:pathLst>
                <a:path w="658" h="272" extrusionOk="0">
                  <a:moveTo>
                    <a:pt x="411" y="271"/>
                  </a:moveTo>
                  <a:cubicBezTo>
                    <a:pt x="421" y="156"/>
                    <a:pt x="657" y="146"/>
                    <a:pt x="604" y="1"/>
                  </a:cubicBezTo>
                  <a:lnTo>
                    <a:pt x="219" y="1"/>
                  </a:lnTo>
                  <a:cubicBezTo>
                    <a:pt x="1" y="130"/>
                    <a:pt x="10" y="222"/>
                    <a:pt x="411" y="2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2" name="Google Shape;36142;p16"/>
            <p:cNvSpPr/>
            <p:nvPr/>
          </p:nvSpPr>
          <p:spPr>
            <a:xfrm>
              <a:off x="5588700" y="2037263"/>
              <a:ext cx="14063" cy="4185"/>
            </a:xfrm>
            <a:custGeom>
              <a:avLst/>
              <a:gdLst/>
              <a:ahLst/>
              <a:cxnLst/>
              <a:rect l="l" t="t" r="r" b="b"/>
              <a:pathLst>
                <a:path w="394" h="139" extrusionOk="0">
                  <a:moveTo>
                    <a:pt x="100" y="115"/>
                  </a:moveTo>
                  <a:cubicBezTo>
                    <a:pt x="153" y="139"/>
                    <a:pt x="393" y="71"/>
                    <a:pt x="293" y="24"/>
                  </a:cubicBezTo>
                  <a:cubicBezTo>
                    <a:pt x="240" y="0"/>
                    <a:pt x="0" y="70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3" name="Google Shape;36143;p16"/>
            <p:cNvSpPr/>
            <p:nvPr/>
          </p:nvSpPr>
          <p:spPr>
            <a:xfrm>
              <a:off x="1658564" y="2037263"/>
              <a:ext cx="13884" cy="4185"/>
            </a:xfrm>
            <a:custGeom>
              <a:avLst/>
              <a:gdLst/>
              <a:ahLst/>
              <a:cxnLst/>
              <a:rect l="l" t="t" r="r" b="b"/>
              <a:pathLst>
                <a:path w="389" h="139" extrusionOk="0">
                  <a:moveTo>
                    <a:pt x="97" y="115"/>
                  </a:moveTo>
                  <a:cubicBezTo>
                    <a:pt x="152" y="139"/>
                    <a:pt x="388" y="71"/>
                    <a:pt x="290" y="24"/>
                  </a:cubicBezTo>
                  <a:cubicBezTo>
                    <a:pt x="238" y="0"/>
                    <a:pt x="0" y="70"/>
                    <a:pt x="97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4" name="Google Shape;36144;p16"/>
            <p:cNvSpPr/>
            <p:nvPr/>
          </p:nvSpPr>
          <p:spPr>
            <a:xfrm>
              <a:off x="7825722" y="2029044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1"/>
                    <a:pt x="0" y="70"/>
                    <a:pt x="99" y="117"/>
                  </a:cubicBezTo>
                  <a:cubicBezTo>
                    <a:pt x="154" y="142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5" name="Google Shape;36145;p16"/>
            <p:cNvSpPr/>
            <p:nvPr/>
          </p:nvSpPr>
          <p:spPr>
            <a:xfrm>
              <a:off x="4288982" y="2020583"/>
              <a:ext cx="39726" cy="15898"/>
            </a:xfrm>
            <a:custGeom>
              <a:avLst/>
              <a:gdLst/>
              <a:ahLst/>
              <a:cxnLst/>
              <a:rect l="l" t="t" r="r" b="b"/>
              <a:pathLst>
                <a:path w="1113" h="528" extrusionOk="0">
                  <a:moveTo>
                    <a:pt x="648" y="306"/>
                  </a:moveTo>
                  <a:cubicBezTo>
                    <a:pt x="1112" y="1"/>
                    <a:pt x="0" y="527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6" name="Google Shape;36146;p16"/>
            <p:cNvSpPr/>
            <p:nvPr/>
          </p:nvSpPr>
          <p:spPr>
            <a:xfrm>
              <a:off x="998337" y="2017602"/>
              <a:ext cx="31802" cy="16109"/>
            </a:xfrm>
            <a:custGeom>
              <a:avLst/>
              <a:gdLst/>
              <a:ahLst/>
              <a:cxnLst/>
              <a:rect l="l" t="t" r="r" b="b"/>
              <a:pathLst>
                <a:path w="891" h="535" extrusionOk="0">
                  <a:moveTo>
                    <a:pt x="853" y="497"/>
                  </a:moveTo>
                  <a:cubicBezTo>
                    <a:pt x="891" y="236"/>
                    <a:pt x="878" y="1"/>
                    <a:pt x="275" y="44"/>
                  </a:cubicBezTo>
                  <a:cubicBezTo>
                    <a:pt x="216" y="165"/>
                    <a:pt x="0" y="216"/>
                    <a:pt x="83" y="407"/>
                  </a:cubicBezTo>
                  <a:cubicBezTo>
                    <a:pt x="342" y="433"/>
                    <a:pt x="452" y="535"/>
                    <a:pt x="853" y="4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7" name="Google Shape;36147;p16"/>
            <p:cNvSpPr/>
            <p:nvPr/>
          </p:nvSpPr>
          <p:spPr>
            <a:xfrm>
              <a:off x="925561" y="2016157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0" y="181"/>
                  </a:moveTo>
                  <a:lnTo>
                    <a:pt x="386" y="181"/>
                  </a:lnTo>
                  <a:lnTo>
                    <a:pt x="38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8" name="Google Shape;36148;p16"/>
            <p:cNvSpPr/>
            <p:nvPr/>
          </p:nvSpPr>
          <p:spPr>
            <a:xfrm>
              <a:off x="8421205" y="2007938"/>
              <a:ext cx="22558" cy="11713"/>
            </a:xfrm>
            <a:custGeom>
              <a:avLst/>
              <a:gdLst/>
              <a:ahLst/>
              <a:cxnLst/>
              <a:rect l="l" t="t" r="r" b="b"/>
              <a:pathLst>
                <a:path w="632" h="389" extrusionOk="0">
                  <a:moveTo>
                    <a:pt x="193" y="1"/>
                  </a:moveTo>
                  <a:cubicBezTo>
                    <a:pt x="202" y="126"/>
                    <a:pt x="103" y="199"/>
                    <a:pt x="1" y="273"/>
                  </a:cubicBezTo>
                  <a:cubicBezTo>
                    <a:pt x="248" y="277"/>
                    <a:pt x="268" y="388"/>
                    <a:pt x="578" y="365"/>
                  </a:cubicBezTo>
                  <a:cubicBezTo>
                    <a:pt x="631" y="157"/>
                    <a:pt x="533" y="22"/>
                    <a:pt x="1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9" name="Google Shape;36149;p16"/>
            <p:cNvSpPr/>
            <p:nvPr/>
          </p:nvSpPr>
          <p:spPr>
            <a:xfrm>
              <a:off x="7240340" y="2007938"/>
              <a:ext cx="31409" cy="13429"/>
            </a:xfrm>
            <a:custGeom>
              <a:avLst/>
              <a:gdLst/>
              <a:ahLst/>
              <a:cxnLst/>
              <a:rect l="l" t="t" r="r" b="b"/>
              <a:pathLst>
                <a:path w="880" h="446" extrusionOk="0">
                  <a:moveTo>
                    <a:pt x="879" y="182"/>
                  </a:moveTo>
                  <a:cubicBezTo>
                    <a:pt x="625" y="182"/>
                    <a:pt x="704" y="23"/>
                    <a:pt x="494" y="1"/>
                  </a:cubicBezTo>
                  <a:cubicBezTo>
                    <a:pt x="477" y="144"/>
                    <a:pt x="1" y="72"/>
                    <a:pt x="108" y="273"/>
                  </a:cubicBezTo>
                  <a:cubicBezTo>
                    <a:pt x="593" y="283"/>
                    <a:pt x="712" y="446"/>
                    <a:pt x="879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0" name="Google Shape;36150;p16"/>
            <p:cNvSpPr/>
            <p:nvPr/>
          </p:nvSpPr>
          <p:spPr>
            <a:xfrm>
              <a:off x="3802680" y="201305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3" y="103"/>
                  </a:moveTo>
                  <a:cubicBezTo>
                    <a:pt x="196" y="53"/>
                    <a:pt x="38" y="0"/>
                    <a:pt x="2" y="103"/>
                  </a:cubicBezTo>
                  <a:cubicBezTo>
                    <a:pt x="0" y="152"/>
                    <a:pt x="157" y="205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1" name="Google Shape;36151;p16"/>
            <p:cNvSpPr/>
            <p:nvPr/>
          </p:nvSpPr>
          <p:spPr>
            <a:xfrm>
              <a:off x="3385835" y="2001223"/>
              <a:ext cx="31374" cy="13911"/>
            </a:xfrm>
            <a:custGeom>
              <a:avLst/>
              <a:gdLst/>
              <a:ahLst/>
              <a:cxnLst/>
              <a:rect l="l" t="t" r="r" b="b"/>
              <a:pathLst>
                <a:path w="879" h="462" extrusionOk="0">
                  <a:moveTo>
                    <a:pt x="687" y="314"/>
                  </a:moveTo>
                  <a:cubicBezTo>
                    <a:pt x="705" y="302"/>
                    <a:pt x="871" y="126"/>
                    <a:pt x="879" y="131"/>
                  </a:cubicBezTo>
                  <a:cubicBezTo>
                    <a:pt x="670" y="0"/>
                    <a:pt x="0" y="461"/>
                    <a:pt x="687" y="405"/>
                  </a:cubicBezTo>
                  <a:cubicBezTo>
                    <a:pt x="699" y="402"/>
                    <a:pt x="677" y="320"/>
                    <a:pt x="687" y="3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2" name="Google Shape;36152;p16"/>
            <p:cNvSpPr/>
            <p:nvPr/>
          </p:nvSpPr>
          <p:spPr>
            <a:xfrm>
              <a:off x="4883286" y="2002488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3" name="Google Shape;36153;p16"/>
            <p:cNvSpPr/>
            <p:nvPr/>
          </p:nvSpPr>
          <p:spPr>
            <a:xfrm>
              <a:off x="3947161" y="1999387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5" y="103"/>
                  </a:moveTo>
                  <a:cubicBezTo>
                    <a:pt x="195" y="52"/>
                    <a:pt x="39" y="0"/>
                    <a:pt x="3" y="103"/>
                  </a:cubicBezTo>
                  <a:cubicBezTo>
                    <a:pt x="0" y="153"/>
                    <a:pt x="159" y="206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4" name="Google Shape;36154;p16"/>
            <p:cNvSpPr/>
            <p:nvPr/>
          </p:nvSpPr>
          <p:spPr>
            <a:xfrm>
              <a:off x="2439823" y="2002488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7" y="21"/>
                    <a:pt x="4" y="2"/>
                    <a:pt x="1" y="90"/>
                  </a:cubicBezTo>
                  <a:cubicBezTo>
                    <a:pt x="151" y="71"/>
                    <a:pt x="380" y="89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5" name="Google Shape;36155;p16"/>
            <p:cNvSpPr/>
            <p:nvPr/>
          </p:nvSpPr>
          <p:spPr>
            <a:xfrm>
              <a:off x="5519886" y="199899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5"/>
                  </a:moveTo>
                  <a:cubicBezTo>
                    <a:pt x="238" y="0"/>
                    <a:pt x="0" y="69"/>
                    <a:pt x="100" y="116"/>
                  </a:cubicBezTo>
                  <a:cubicBezTo>
                    <a:pt x="154" y="141"/>
                    <a:pt x="393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6" name="Google Shape;36156;p16"/>
            <p:cNvSpPr/>
            <p:nvPr/>
          </p:nvSpPr>
          <p:spPr>
            <a:xfrm>
              <a:off x="6741796" y="1996978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5" y="21"/>
                    <a:pt x="6" y="2"/>
                    <a:pt x="0" y="92"/>
                  </a:cubicBezTo>
                  <a:cubicBezTo>
                    <a:pt x="149" y="71"/>
                    <a:pt x="378" y="89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7" name="Google Shape;36157;p16"/>
            <p:cNvSpPr/>
            <p:nvPr/>
          </p:nvSpPr>
          <p:spPr>
            <a:xfrm>
              <a:off x="2543115" y="1996557"/>
              <a:ext cx="20666" cy="3643"/>
            </a:xfrm>
            <a:custGeom>
              <a:avLst/>
              <a:gdLst/>
              <a:ahLst/>
              <a:cxnLst/>
              <a:rect l="l" t="t" r="r" b="b"/>
              <a:pathLst>
                <a:path w="579" h="121" extrusionOk="0">
                  <a:moveTo>
                    <a:pt x="579" y="14"/>
                  </a:moveTo>
                  <a:cubicBezTo>
                    <a:pt x="352" y="29"/>
                    <a:pt x="32" y="0"/>
                    <a:pt x="0" y="106"/>
                  </a:cubicBezTo>
                  <a:cubicBezTo>
                    <a:pt x="226" y="91"/>
                    <a:pt x="546" y="120"/>
                    <a:pt x="579" y="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8" name="Google Shape;36158;p16"/>
            <p:cNvSpPr/>
            <p:nvPr/>
          </p:nvSpPr>
          <p:spPr>
            <a:xfrm>
              <a:off x="2456919" y="1996225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5"/>
                  </a:moveTo>
                  <a:cubicBezTo>
                    <a:pt x="239" y="1"/>
                    <a:pt x="1" y="70"/>
                    <a:pt x="100" y="117"/>
                  </a:cubicBezTo>
                  <a:cubicBezTo>
                    <a:pt x="155" y="142"/>
                    <a:pt x="392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9" name="Google Shape;36159;p16"/>
            <p:cNvSpPr/>
            <p:nvPr/>
          </p:nvSpPr>
          <p:spPr>
            <a:xfrm>
              <a:off x="1455478" y="1993877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5" y="103"/>
                  </a:moveTo>
                  <a:cubicBezTo>
                    <a:pt x="196" y="53"/>
                    <a:pt x="40" y="0"/>
                    <a:pt x="2" y="103"/>
                  </a:cubicBezTo>
                  <a:cubicBezTo>
                    <a:pt x="0" y="154"/>
                    <a:pt x="158" y="207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0" name="Google Shape;36160;p16"/>
            <p:cNvSpPr/>
            <p:nvPr/>
          </p:nvSpPr>
          <p:spPr>
            <a:xfrm>
              <a:off x="5530380" y="1988759"/>
              <a:ext cx="14991" cy="9274"/>
            </a:xfrm>
            <a:custGeom>
              <a:avLst/>
              <a:gdLst/>
              <a:ahLst/>
              <a:cxnLst/>
              <a:rect l="l" t="t" r="r" b="b"/>
              <a:pathLst>
                <a:path w="420" h="308" extrusionOk="0">
                  <a:moveTo>
                    <a:pt x="385" y="273"/>
                  </a:moveTo>
                  <a:cubicBezTo>
                    <a:pt x="355" y="166"/>
                    <a:pt x="419" y="16"/>
                    <a:pt x="193" y="1"/>
                  </a:cubicBezTo>
                  <a:cubicBezTo>
                    <a:pt x="180" y="57"/>
                    <a:pt x="165" y="109"/>
                    <a:pt x="0" y="92"/>
                  </a:cubicBezTo>
                  <a:cubicBezTo>
                    <a:pt x="21" y="203"/>
                    <a:pt x="56" y="307"/>
                    <a:pt x="38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1" name="Google Shape;36161;p16"/>
            <p:cNvSpPr/>
            <p:nvPr/>
          </p:nvSpPr>
          <p:spPr>
            <a:xfrm>
              <a:off x="5328257" y="1985115"/>
              <a:ext cx="39833" cy="15778"/>
            </a:xfrm>
            <a:custGeom>
              <a:avLst/>
              <a:gdLst/>
              <a:ahLst/>
              <a:cxnLst/>
              <a:rect l="l" t="t" r="r" b="b"/>
              <a:pathLst>
                <a:path w="1116" h="524" extrusionOk="0">
                  <a:moveTo>
                    <a:pt x="648" y="304"/>
                  </a:moveTo>
                  <a:cubicBezTo>
                    <a:pt x="1115" y="0"/>
                    <a:pt x="0" y="524"/>
                    <a:pt x="648" y="3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2" name="Google Shape;36162;p16"/>
            <p:cNvSpPr/>
            <p:nvPr/>
          </p:nvSpPr>
          <p:spPr>
            <a:xfrm>
              <a:off x="7797989" y="1980599"/>
              <a:ext cx="28161" cy="13700"/>
            </a:xfrm>
            <a:custGeom>
              <a:avLst/>
              <a:gdLst/>
              <a:ahLst/>
              <a:cxnLst/>
              <a:rect l="l" t="t" r="r" b="b"/>
              <a:pathLst>
                <a:path w="789" h="455" extrusionOk="0">
                  <a:moveTo>
                    <a:pt x="491" y="454"/>
                  </a:moveTo>
                  <a:cubicBezTo>
                    <a:pt x="752" y="340"/>
                    <a:pt x="789" y="9"/>
                    <a:pt x="299" y="0"/>
                  </a:cubicBezTo>
                  <a:cubicBezTo>
                    <a:pt x="38" y="115"/>
                    <a:pt x="0" y="445"/>
                    <a:pt x="491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3" name="Google Shape;36163;p16"/>
            <p:cNvSpPr/>
            <p:nvPr/>
          </p:nvSpPr>
          <p:spPr>
            <a:xfrm>
              <a:off x="6872464" y="1988759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1" y="92"/>
                  </a:moveTo>
                  <a:cubicBezTo>
                    <a:pt x="151" y="72"/>
                    <a:pt x="383" y="89"/>
                    <a:pt x="386" y="1"/>
                  </a:cubicBezTo>
                  <a:cubicBezTo>
                    <a:pt x="240" y="23"/>
                    <a:pt x="7" y="3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4" name="Google Shape;36164;p16"/>
            <p:cNvSpPr/>
            <p:nvPr/>
          </p:nvSpPr>
          <p:spPr>
            <a:xfrm>
              <a:off x="5857567" y="1985687"/>
              <a:ext cx="23807" cy="5871"/>
            </a:xfrm>
            <a:custGeom>
              <a:avLst/>
              <a:gdLst/>
              <a:ahLst/>
              <a:cxnLst/>
              <a:rect l="l" t="t" r="r" b="b"/>
              <a:pathLst>
                <a:path w="667" h="195" extrusionOk="0">
                  <a:moveTo>
                    <a:pt x="87" y="194"/>
                  </a:moveTo>
                  <a:lnTo>
                    <a:pt x="473" y="194"/>
                  </a:lnTo>
                  <a:cubicBezTo>
                    <a:pt x="473" y="103"/>
                    <a:pt x="631" y="87"/>
                    <a:pt x="666" y="14"/>
                  </a:cubicBezTo>
                  <a:cubicBezTo>
                    <a:pt x="365" y="22"/>
                    <a:pt x="0" y="1"/>
                    <a:pt x="87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5" name="Google Shape;36165;p16"/>
            <p:cNvSpPr/>
            <p:nvPr/>
          </p:nvSpPr>
          <p:spPr>
            <a:xfrm>
              <a:off x="8259699" y="1982948"/>
              <a:ext cx="23985" cy="5841"/>
            </a:xfrm>
            <a:custGeom>
              <a:avLst/>
              <a:gdLst/>
              <a:ahLst/>
              <a:cxnLst/>
              <a:rect l="l" t="t" r="r" b="b"/>
              <a:pathLst>
                <a:path w="672" h="194" extrusionOk="0">
                  <a:moveTo>
                    <a:pt x="477" y="194"/>
                  </a:moveTo>
                  <a:cubicBezTo>
                    <a:pt x="475" y="102"/>
                    <a:pt x="633" y="87"/>
                    <a:pt x="671" y="11"/>
                  </a:cubicBezTo>
                  <a:cubicBezTo>
                    <a:pt x="366" y="20"/>
                    <a:pt x="0" y="0"/>
                    <a:pt x="90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6" name="Google Shape;36166;p16"/>
            <p:cNvSpPr/>
            <p:nvPr/>
          </p:nvSpPr>
          <p:spPr>
            <a:xfrm>
              <a:off x="8305777" y="1970754"/>
              <a:ext cx="21987" cy="16199"/>
            </a:xfrm>
            <a:custGeom>
              <a:avLst/>
              <a:gdLst/>
              <a:ahLst/>
              <a:cxnLst/>
              <a:rect l="l" t="t" r="r" b="b"/>
              <a:pathLst>
                <a:path w="616" h="538" extrusionOk="0">
                  <a:moveTo>
                    <a:pt x="342" y="510"/>
                  </a:moveTo>
                  <a:cubicBezTo>
                    <a:pt x="404" y="387"/>
                    <a:pt x="615" y="336"/>
                    <a:pt x="535" y="146"/>
                  </a:cubicBezTo>
                  <a:cubicBezTo>
                    <a:pt x="0" y="1"/>
                    <a:pt x="3" y="537"/>
                    <a:pt x="342" y="5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7" name="Google Shape;36167;p16"/>
            <p:cNvSpPr/>
            <p:nvPr/>
          </p:nvSpPr>
          <p:spPr>
            <a:xfrm>
              <a:off x="8214727" y="1980599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8" name="Google Shape;36168;p16"/>
            <p:cNvSpPr/>
            <p:nvPr/>
          </p:nvSpPr>
          <p:spPr>
            <a:xfrm>
              <a:off x="8617260" y="1979846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5"/>
                  </a:moveTo>
                  <a:cubicBezTo>
                    <a:pt x="240" y="0"/>
                    <a:pt x="1" y="68"/>
                    <a:pt x="100" y="117"/>
                  </a:cubicBezTo>
                  <a:cubicBezTo>
                    <a:pt x="155" y="140"/>
                    <a:pt x="392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9" name="Google Shape;36169;p16"/>
            <p:cNvSpPr/>
            <p:nvPr/>
          </p:nvSpPr>
          <p:spPr>
            <a:xfrm>
              <a:off x="6383879" y="1974969"/>
              <a:ext cx="23843" cy="6052"/>
            </a:xfrm>
            <a:custGeom>
              <a:avLst/>
              <a:gdLst/>
              <a:ahLst/>
              <a:cxnLst/>
              <a:rect l="l" t="t" r="r" b="b"/>
              <a:pathLst>
                <a:path w="668" h="201" extrusionOk="0">
                  <a:moveTo>
                    <a:pt x="578" y="6"/>
                  </a:moveTo>
                  <a:cubicBezTo>
                    <a:pt x="246" y="0"/>
                    <a:pt x="83" y="76"/>
                    <a:pt x="1" y="187"/>
                  </a:cubicBezTo>
                  <a:cubicBezTo>
                    <a:pt x="304" y="178"/>
                    <a:pt x="668" y="200"/>
                    <a:pt x="578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70" name="Google Shape;36170;p16"/>
            <p:cNvSpPr/>
            <p:nvPr/>
          </p:nvSpPr>
          <p:spPr>
            <a:xfrm>
              <a:off x="5753846" y="1977076"/>
              <a:ext cx="14170" cy="4336"/>
            </a:xfrm>
            <a:custGeom>
              <a:avLst/>
              <a:gdLst/>
              <a:ahLst/>
              <a:cxnLst/>
              <a:rect l="l" t="t" r="r" b="b"/>
              <a:pathLst>
                <a:path w="397" h="144" extrusionOk="0">
                  <a:moveTo>
                    <a:pt x="294" y="26"/>
                  </a:moveTo>
                  <a:cubicBezTo>
                    <a:pt x="241" y="1"/>
                    <a:pt x="1" y="69"/>
                    <a:pt x="100" y="117"/>
                  </a:cubicBezTo>
                  <a:cubicBezTo>
                    <a:pt x="156" y="143"/>
                    <a:pt x="396" y="74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71" name="Google Shape;36171;p16"/>
            <p:cNvSpPr/>
            <p:nvPr/>
          </p:nvSpPr>
          <p:spPr>
            <a:xfrm>
              <a:off x="3819705" y="1977076"/>
              <a:ext cx="14134" cy="4336"/>
            </a:xfrm>
            <a:custGeom>
              <a:avLst/>
              <a:gdLst/>
              <a:ahLst/>
              <a:cxnLst/>
              <a:rect l="l" t="t" r="r" b="b"/>
              <a:pathLst>
                <a:path w="396" h="144" extrusionOk="0">
                  <a:moveTo>
                    <a:pt x="297" y="26"/>
                  </a:moveTo>
                  <a:cubicBezTo>
                    <a:pt x="242" y="1"/>
                    <a:pt x="1" y="69"/>
                    <a:pt x="101" y="117"/>
                  </a:cubicBezTo>
                  <a:cubicBezTo>
                    <a:pt x="155" y="143"/>
                    <a:pt x="395" y="74"/>
                    <a:pt x="297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72" name="Google Shape;36172;p16"/>
            <p:cNvSpPr/>
            <p:nvPr/>
          </p:nvSpPr>
          <p:spPr>
            <a:xfrm>
              <a:off x="8097729" y="1971838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6" y="0"/>
                    <a:pt x="172" y="54"/>
                    <a:pt x="1" y="110"/>
                  </a:cubicBezTo>
                  <a:cubicBezTo>
                    <a:pt x="2" y="201"/>
                    <a:pt x="339" y="223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73" name="Google Shape;36173;p16"/>
            <p:cNvSpPr/>
            <p:nvPr/>
          </p:nvSpPr>
          <p:spPr>
            <a:xfrm>
              <a:off x="6873606" y="1964943"/>
              <a:ext cx="65210" cy="12917"/>
            </a:xfrm>
            <a:custGeom>
              <a:avLst/>
              <a:gdLst/>
              <a:ahLst/>
              <a:cxnLst/>
              <a:rect l="l" t="t" r="r" b="b"/>
              <a:pathLst>
                <a:path w="1827" h="429" extrusionOk="0">
                  <a:moveTo>
                    <a:pt x="1128" y="429"/>
                  </a:moveTo>
                  <a:cubicBezTo>
                    <a:pt x="1826" y="1"/>
                    <a:pt x="0" y="309"/>
                    <a:pt x="1128" y="4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74" name="Google Shape;36174;p16"/>
            <p:cNvSpPr/>
            <p:nvPr/>
          </p:nvSpPr>
          <p:spPr>
            <a:xfrm>
              <a:off x="8156086" y="1968917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39" y="0"/>
                    <a:pt x="0" y="70"/>
                    <a:pt x="101" y="117"/>
                  </a:cubicBezTo>
                  <a:cubicBezTo>
                    <a:pt x="154" y="141"/>
                    <a:pt x="396" y="71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75" name="Google Shape;36175;p16"/>
            <p:cNvSpPr/>
            <p:nvPr/>
          </p:nvSpPr>
          <p:spPr>
            <a:xfrm>
              <a:off x="5186167" y="1964160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76" name="Google Shape;36176;p16"/>
            <p:cNvSpPr/>
            <p:nvPr/>
          </p:nvSpPr>
          <p:spPr>
            <a:xfrm>
              <a:off x="102935" y="1966117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0" y="27"/>
                  </a:moveTo>
                  <a:cubicBezTo>
                    <a:pt x="238" y="1"/>
                    <a:pt x="0" y="70"/>
                    <a:pt x="99" y="117"/>
                  </a:cubicBezTo>
                  <a:cubicBezTo>
                    <a:pt x="153" y="143"/>
                    <a:pt x="392" y="74"/>
                    <a:pt x="290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77" name="Google Shape;36177;p16"/>
            <p:cNvSpPr/>
            <p:nvPr/>
          </p:nvSpPr>
          <p:spPr>
            <a:xfrm>
              <a:off x="1198996" y="1953261"/>
              <a:ext cx="24414" cy="11351"/>
            </a:xfrm>
            <a:custGeom>
              <a:avLst/>
              <a:gdLst/>
              <a:ahLst/>
              <a:cxnLst/>
              <a:rect l="l" t="t" r="r" b="b"/>
              <a:pathLst>
                <a:path w="684" h="377" extrusionOk="0">
                  <a:moveTo>
                    <a:pt x="631" y="363"/>
                  </a:moveTo>
                  <a:cubicBezTo>
                    <a:pt x="683" y="155"/>
                    <a:pt x="585" y="22"/>
                    <a:pt x="246" y="1"/>
                  </a:cubicBezTo>
                  <a:cubicBezTo>
                    <a:pt x="1" y="107"/>
                    <a:pt x="92" y="377"/>
                    <a:pt x="631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78" name="Google Shape;36178;p16"/>
            <p:cNvSpPr/>
            <p:nvPr/>
          </p:nvSpPr>
          <p:spPr>
            <a:xfrm>
              <a:off x="5433976" y="1944108"/>
              <a:ext cx="27555" cy="17343"/>
            </a:xfrm>
            <a:custGeom>
              <a:avLst/>
              <a:gdLst/>
              <a:ahLst/>
              <a:cxnLst/>
              <a:rect l="l" t="t" r="r" b="b"/>
              <a:pathLst>
                <a:path w="772" h="576" extrusionOk="0">
                  <a:moveTo>
                    <a:pt x="772" y="575"/>
                  </a:moveTo>
                  <a:lnTo>
                    <a:pt x="772" y="31"/>
                  </a:lnTo>
                  <a:cubicBezTo>
                    <a:pt x="62" y="1"/>
                    <a:pt x="188" y="361"/>
                    <a:pt x="0" y="5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79" name="Google Shape;36179;p16"/>
            <p:cNvSpPr/>
            <p:nvPr/>
          </p:nvSpPr>
          <p:spPr>
            <a:xfrm>
              <a:off x="4054950" y="1949527"/>
              <a:ext cx="39690" cy="15838"/>
            </a:xfrm>
            <a:custGeom>
              <a:avLst/>
              <a:gdLst/>
              <a:ahLst/>
              <a:cxnLst/>
              <a:rect l="l" t="t" r="r" b="b"/>
              <a:pathLst>
                <a:path w="1112" h="526" extrusionOk="0">
                  <a:moveTo>
                    <a:pt x="645" y="305"/>
                  </a:moveTo>
                  <a:cubicBezTo>
                    <a:pt x="1111" y="1"/>
                    <a:pt x="1" y="526"/>
                    <a:pt x="645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80" name="Google Shape;36180;p16"/>
            <p:cNvSpPr/>
            <p:nvPr/>
          </p:nvSpPr>
          <p:spPr>
            <a:xfrm>
              <a:off x="907572" y="1945011"/>
              <a:ext cx="43973" cy="19030"/>
            </a:xfrm>
            <a:custGeom>
              <a:avLst/>
              <a:gdLst/>
              <a:ahLst/>
              <a:cxnLst/>
              <a:rect l="l" t="t" r="r" b="b"/>
              <a:pathLst>
                <a:path w="1232" h="632" extrusionOk="0">
                  <a:moveTo>
                    <a:pt x="696" y="545"/>
                  </a:moveTo>
                  <a:cubicBezTo>
                    <a:pt x="567" y="207"/>
                    <a:pt x="1232" y="14"/>
                    <a:pt x="313" y="1"/>
                  </a:cubicBezTo>
                  <a:cubicBezTo>
                    <a:pt x="429" y="190"/>
                    <a:pt x="1" y="631"/>
                    <a:pt x="696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81" name="Google Shape;36181;p16"/>
            <p:cNvSpPr/>
            <p:nvPr/>
          </p:nvSpPr>
          <p:spPr>
            <a:xfrm>
              <a:off x="3158942" y="1955248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1" y="115"/>
                  </a:moveTo>
                  <a:cubicBezTo>
                    <a:pt x="154" y="140"/>
                    <a:pt x="393" y="72"/>
                    <a:pt x="294" y="24"/>
                  </a:cubicBezTo>
                  <a:cubicBezTo>
                    <a:pt x="243" y="0"/>
                    <a:pt x="0" y="68"/>
                    <a:pt x="101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82" name="Google Shape;36182;p16"/>
            <p:cNvSpPr/>
            <p:nvPr/>
          </p:nvSpPr>
          <p:spPr>
            <a:xfrm>
              <a:off x="763663" y="1955248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4"/>
                  </a:moveTo>
                  <a:cubicBezTo>
                    <a:pt x="241" y="0"/>
                    <a:pt x="0" y="68"/>
                    <a:pt x="101" y="115"/>
                  </a:cubicBezTo>
                  <a:cubicBezTo>
                    <a:pt x="153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83" name="Google Shape;36183;p16"/>
            <p:cNvSpPr/>
            <p:nvPr/>
          </p:nvSpPr>
          <p:spPr>
            <a:xfrm>
              <a:off x="4026254" y="194976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6"/>
                  </a:moveTo>
                  <a:cubicBezTo>
                    <a:pt x="241" y="1"/>
                    <a:pt x="1" y="69"/>
                    <a:pt x="101" y="117"/>
                  </a:cubicBezTo>
                  <a:cubicBezTo>
                    <a:pt x="153" y="140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84" name="Google Shape;36184;p16"/>
            <p:cNvSpPr/>
            <p:nvPr/>
          </p:nvSpPr>
          <p:spPr>
            <a:xfrm>
              <a:off x="364378" y="1949768"/>
              <a:ext cx="14170" cy="4246"/>
            </a:xfrm>
            <a:custGeom>
              <a:avLst/>
              <a:gdLst/>
              <a:ahLst/>
              <a:cxnLst/>
              <a:rect l="l" t="t" r="r" b="b"/>
              <a:pathLst>
                <a:path w="397" h="141" extrusionOk="0">
                  <a:moveTo>
                    <a:pt x="297" y="26"/>
                  </a:moveTo>
                  <a:cubicBezTo>
                    <a:pt x="242" y="1"/>
                    <a:pt x="1" y="69"/>
                    <a:pt x="104" y="117"/>
                  </a:cubicBezTo>
                  <a:cubicBezTo>
                    <a:pt x="156" y="140"/>
                    <a:pt x="396" y="73"/>
                    <a:pt x="297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85" name="Google Shape;36185;p16"/>
            <p:cNvSpPr/>
            <p:nvPr/>
          </p:nvSpPr>
          <p:spPr>
            <a:xfrm>
              <a:off x="6084317" y="1947028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0" y="117"/>
                  </a:moveTo>
                  <a:cubicBezTo>
                    <a:pt x="155" y="143"/>
                    <a:pt x="393" y="72"/>
                    <a:pt x="294" y="26"/>
                  </a:cubicBezTo>
                  <a:cubicBezTo>
                    <a:pt x="239" y="0"/>
                    <a:pt x="0" y="68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86" name="Google Shape;36186;p16"/>
            <p:cNvSpPr/>
            <p:nvPr/>
          </p:nvSpPr>
          <p:spPr>
            <a:xfrm>
              <a:off x="3416031" y="1938778"/>
              <a:ext cx="35657" cy="11773"/>
            </a:xfrm>
            <a:custGeom>
              <a:avLst/>
              <a:gdLst/>
              <a:ahLst/>
              <a:cxnLst/>
              <a:rect l="l" t="t" r="r" b="b"/>
              <a:pathLst>
                <a:path w="999" h="391" extrusionOk="0">
                  <a:moveTo>
                    <a:pt x="35" y="118"/>
                  </a:moveTo>
                  <a:cubicBezTo>
                    <a:pt x="64" y="223"/>
                    <a:pt x="0" y="375"/>
                    <a:pt x="227" y="391"/>
                  </a:cubicBezTo>
                  <a:cubicBezTo>
                    <a:pt x="246" y="157"/>
                    <a:pt x="979" y="261"/>
                    <a:pt x="999" y="28"/>
                  </a:cubicBezTo>
                  <a:cubicBezTo>
                    <a:pt x="392" y="129"/>
                    <a:pt x="487" y="0"/>
                    <a:pt x="35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87" name="Google Shape;36187;p16"/>
            <p:cNvSpPr/>
            <p:nvPr/>
          </p:nvSpPr>
          <p:spPr>
            <a:xfrm>
              <a:off x="690387" y="1939591"/>
              <a:ext cx="31624" cy="10960"/>
            </a:xfrm>
            <a:custGeom>
              <a:avLst/>
              <a:gdLst/>
              <a:ahLst/>
              <a:cxnLst/>
              <a:rect l="l" t="t" r="r" b="b"/>
              <a:pathLst>
                <a:path w="886" h="364" extrusionOk="0">
                  <a:moveTo>
                    <a:pt x="611" y="364"/>
                  </a:moveTo>
                  <a:cubicBezTo>
                    <a:pt x="670" y="241"/>
                    <a:pt x="885" y="190"/>
                    <a:pt x="804" y="1"/>
                  </a:cubicBezTo>
                  <a:lnTo>
                    <a:pt x="34" y="1"/>
                  </a:lnTo>
                  <a:cubicBezTo>
                    <a:pt x="0" y="228"/>
                    <a:pt x="328" y="285"/>
                    <a:pt x="611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88" name="Google Shape;36188;p16"/>
            <p:cNvSpPr/>
            <p:nvPr/>
          </p:nvSpPr>
          <p:spPr>
            <a:xfrm>
              <a:off x="2253976" y="1938628"/>
              <a:ext cx="32659" cy="9214"/>
            </a:xfrm>
            <a:custGeom>
              <a:avLst/>
              <a:gdLst/>
              <a:ahLst/>
              <a:cxnLst/>
              <a:rect l="l" t="t" r="r" b="b"/>
              <a:pathLst>
                <a:path w="915" h="306" extrusionOk="0">
                  <a:moveTo>
                    <a:pt x="387" y="305"/>
                  </a:moveTo>
                  <a:cubicBezTo>
                    <a:pt x="914" y="158"/>
                    <a:pt x="104" y="0"/>
                    <a:pt x="1" y="214"/>
                  </a:cubicBezTo>
                  <a:cubicBezTo>
                    <a:pt x="192" y="214"/>
                    <a:pt x="229" y="287"/>
                    <a:pt x="387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89" name="Google Shape;36189;p16"/>
            <p:cNvSpPr/>
            <p:nvPr/>
          </p:nvSpPr>
          <p:spPr>
            <a:xfrm>
              <a:off x="1545064" y="1945071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1" y="91"/>
                  </a:moveTo>
                  <a:cubicBezTo>
                    <a:pt x="151" y="71"/>
                    <a:pt x="380" y="88"/>
                    <a:pt x="387" y="0"/>
                  </a:cubicBezTo>
                  <a:cubicBezTo>
                    <a:pt x="236" y="20"/>
                    <a:pt x="4" y="1"/>
                    <a:pt x="1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0" name="Google Shape;36190;p16"/>
            <p:cNvSpPr/>
            <p:nvPr/>
          </p:nvSpPr>
          <p:spPr>
            <a:xfrm>
              <a:off x="311911" y="1937996"/>
              <a:ext cx="8959" cy="11382"/>
            </a:xfrm>
            <a:custGeom>
              <a:avLst/>
              <a:gdLst/>
              <a:ahLst/>
              <a:cxnLst/>
              <a:rect l="l" t="t" r="r" b="b"/>
              <a:pathLst>
                <a:path w="251" h="378" extrusionOk="0">
                  <a:moveTo>
                    <a:pt x="28" y="144"/>
                  </a:moveTo>
                  <a:cubicBezTo>
                    <a:pt x="1" y="238"/>
                    <a:pt x="178" y="377"/>
                    <a:pt x="221" y="234"/>
                  </a:cubicBezTo>
                  <a:cubicBezTo>
                    <a:pt x="250" y="139"/>
                    <a:pt x="73" y="0"/>
                    <a:pt x="28" y="1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1" name="Google Shape;36191;p16"/>
            <p:cNvSpPr/>
            <p:nvPr/>
          </p:nvSpPr>
          <p:spPr>
            <a:xfrm>
              <a:off x="3303601" y="1941518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89" y="27"/>
                  </a:moveTo>
                  <a:cubicBezTo>
                    <a:pt x="238" y="1"/>
                    <a:pt x="0" y="71"/>
                    <a:pt x="100" y="117"/>
                  </a:cubicBezTo>
                  <a:cubicBezTo>
                    <a:pt x="152" y="143"/>
                    <a:pt x="393" y="74"/>
                    <a:pt x="289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2" name="Google Shape;36192;p16"/>
            <p:cNvSpPr/>
            <p:nvPr/>
          </p:nvSpPr>
          <p:spPr>
            <a:xfrm>
              <a:off x="7591762" y="193880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1" y="142"/>
                    <a:pt x="391" y="72"/>
                    <a:pt x="291" y="25"/>
                  </a:cubicBezTo>
                  <a:cubicBezTo>
                    <a:pt x="239" y="1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3" name="Google Shape;36193;p16"/>
            <p:cNvSpPr/>
            <p:nvPr/>
          </p:nvSpPr>
          <p:spPr>
            <a:xfrm>
              <a:off x="5413917" y="1933268"/>
              <a:ext cx="31552" cy="9665"/>
            </a:xfrm>
            <a:custGeom>
              <a:avLst/>
              <a:gdLst/>
              <a:ahLst/>
              <a:cxnLst/>
              <a:rect l="l" t="t" r="r" b="b"/>
              <a:pathLst>
                <a:path w="884" h="321" extrusionOk="0">
                  <a:moveTo>
                    <a:pt x="754" y="211"/>
                  </a:moveTo>
                  <a:cubicBezTo>
                    <a:pt x="883" y="1"/>
                    <a:pt x="1" y="15"/>
                    <a:pt x="176" y="211"/>
                  </a:cubicBezTo>
                  <a:cubicBezTo>
                    <a:pt x="242" y="284"/>
                    <a:pt x="688" y="320"/>
                    <a:pt x="754" y="2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4" name="Google Shape;36194;p16"/>
            <p:cNvSpPr/>
            <p:nvPr/>
          </p:nvSpPr>
          <p:spPr>
            <a:xfrm>
              <a:off x="5343212" y="1925802"/>
              <a:ext cx="24342" cy="16530"/>
            </a:xfrm>
            <a:custGeom>
              <a:avLst/>
              <a:gdLst/>
              <a:ahLst/>
              <a:cxnLst/>
              <a:rect l="l" t="t" r="r" b="b"/>
              <a:pathLst>
                <a:path w="682" h="549" extrusionOk="0">
                  <a:moveTo>
                    <a:pt x="422" y="549"/>
                  </a:moveTo>
                  <a:cubicBezTo>
                    <a:pt x="337" y="378"/>
                    <a:pt x="682" y="1"/>
                    <a:pt x="37" y="93"/>
                  </a:cubicBezTo>
                  <a:cubicBezTo>
                    <a:pt x="6" y="320"/>
                    <a:pt x="0" y="536"/>
                    <a:pt x="422" y="5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5" name="Google Shape;36195;p16"/>
            <p:cNvSpPr/>
            <p:nvPr/>
          </p:nvSpPr>
          <p:spPr>
            <a:xfrm>
              <a:off x="7729318" y="1933359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101" y="116"/>
                  </a:moveTo>
                  <a:cubicBezTo>
                    <a:pt x="154" y="142"/>
                    <a:pt x="392" y="72"/>
                    <a:pt x="294" y="25"/>
                  </a:cubicBezTo>
                  <a:cubicBezTo>
                    <a:pt x="240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6" name="Google Shape;36196;p16"/>
            <p:cNvSpPr/>
            <p:nvPr/>
          </p:nvSpPr>
          <p:spPr>
            <a:xfrm>
              <a:off x="8754888" y="1927909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5"/>
                  </a:moveTo>
                  <a:cubicBezTo>
                    <a:pt x="153" y="141"/>
                    <a:pt x="395" y="70"/>
                    <a:pt x="293" y="23"/>
                  </a:cubicBezTo>
                  <a:cubicBezTo>
                    <a:pt x="241" y="1"/>
                    <a:pt x="1" y="68"/>
                    <a:pt x="101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7" name="Google Shape;36197;p16"/>
            <p:cNvSpPr/>
            <p:nvPr/>
          </p:nvSpPr>
          <p:spPr>
            <a:xfrm>
              <a:off x="7164959" y="1925109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6"/>
                  </a:moveTo>
                  <a:cubicBezTo>
                    <a:pt x="240" y="0"/>
                    <a:pt x="1" y="70"/>
                    <a:pt x="101" y="116"/>
                  </a:cubicBezTo>
                  <a:cubicBezTo>
                    <a:pt x="153" y="142"/>
                    <a:pt x="394" y="74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8" name="Google Shape;36198;p16"/>
            <p:cNvSpPr/>
            <p:nvPr/>
          </p:nvSpPr>
          <p:spPr>
            <a:xfrm>
              <a:off x="1603456" y="192510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0" y="26"/>
                  </a:moveTo>
                  <a:cubicBezTo>
                    <a:pt x="238" y="0"/>
                    <a:pt x="0" y="70"/>
                    <a:pt x="97" y="116"/>
                  </a:cubicBezTo>
                  <a:cubicBezTo>
                    <a:pt x="154" y="142"/>
                    <a:pt x="394" y="74"/>
                    <a:pt x="290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9" name="Google Shape;36199;p16"/>
            <p:cNvSpPr/>
            <p:nvPr/>
          </p:nvSpPr>
          <p:spPr>
            <a:xfrm>
              <a:off x="4484038" y="1916920"/>
              <a:ext cx="27590" cy="9394"/>
            </a:xfrm>
            <a:custGeom>
              <a:avLst/>
              <a:gdLst/>
              <a:ahLst/>
              <a:cxnLst/>
              <a:rect l="l" t="t" r="r" b="b"/>
              <a:pathLst>
                <a:path w="773" h="312" extrusionOk="0">
                  <a:moveTo>
                    <a:pt x="772" y="27"/>
                  </a:moveTo>
                  <a:cubicBezTo>
                    <a:pt x="334" y="0"/>
                    <a:pt x="50" y="47"/>
                    <a:pt x="1" y="209"/>
                  </a:cubicBezTo>
                  <a:cubicBezTo>
                    <a:pt x="368" y="187"/>
                    <a:pt x="426" y="311"/>
                    <a:pt x="772" y="2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0" name="Google Shape;36200;p16"/>
            <p:cNvSpPr/>
            <p:nvPr/>
          </p:nvSpPr>
          <p:spPr>
            <a:xfrm>
              <a:off x="4036747" y="1920111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3"/>
                  </a:moveTo>
                  <a:cubicBezTo>
                    <a:pt x="192" y="52"/>
                    <a:pt x="38" y="0"/>
                    <a:pt x="2" y="103"/>
                  </a:cubicBezTo>
                  <a:cubicBezTo>
                    <a:pt x="0" y="152"/>
                    <a:pt x="153" y="205"/>
                    <a:pt x="19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1" name="Google Shape;36201;p16"/>
            <p:cNvSpPr/>
            <p:nvPr/>
          </p:nvSpPr>
          <p:spPr>
            <a:xfrm>
              <a:off x="1651569" y="192242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41" y="0"/>
                    <a:pt x="1" y="69"/>
                    <a:pt x="101" y="115"/>
                  </a:cubicBezTo>
                  <a:cubicBezTo>
                    <a:pt x="156" y="141"/>
                    <a:pt x="393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2" name="Google Shape;36202;p16"/>
            <p:cNvSpPr/>
            <p:nvPr/>
          </p:nvSpPr>
          <p:spPr>
            <a:xfrm>
              <a:off x="581384" y="1914210"/>
              <a:ext cx="29696" cy="11893"/>
            </a:xfrm>
            <a:custGeom>
              <a:avLst/>
              <a:gdLst/>
              <a:ahLst/>
              <a:cxnLst/>
              <a:rect l="l" t="t" r="r" b="b"/>
              <a:pathLst>
                <a:path w="832" h="395" extrusionOk="0">
                  <a:moveTo>
                    <a:pt x="1" y="388"/>
                  </a:moveTo>
                  <a:cubicBezTo>
                    <a:pt x="336" y="395"/>
                    <a:pt x="601" y="369"/>
                    <a:pt x="771" y="299"/>
                  </a:cubicBezTo>
                  <a:cubicBezTo>
                    <a:pt x="831" y="59"/>
                    <a:pt x="504" y="0"/>
                    <a:pt x="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3" name="Google Shape;36203;p16"/>
            <p:cNvSpPr/>
            <p:nvPr/>
          </p:nvSpPr>
          <p:spPr>
            <a:xfrm>
              <a:off x="8985707" y="1917341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4"/>
                  </a:moveTo>
                  <a:cubicBezTo>
                    <a:pt x="192" y="54"/>
                    <a:pt x="34" y="1"/>
                    <a:pt x="0" y="104"/>
                  </a:cubicBezTo>
                  <a:cubicBezTo>
                    <a:pt x="0" y="154"/>
                    <a:pt x="154" y="206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4" name="Google Shape;36204;p16"/>
            <p:cNvSpPr/>
            <p:nvPr/>
          </p:nvSpPr>
          <p:spPr>
            <a:xfrm>
              <a:off x="3396578" y="1912253"/>
              <a:ext cx="41332" cy="13730"/>
            </a:xfrm>
            <a:custGeom>
              <a:avLst/>
              <a:gdLst/>
              <a:ahLst/>
              <a:cxnLst/>
              <a:rect l="l" t="t" r="r" b="b"/>
              <a:pathLst>
                <a:path w="1158" h="456" extrusionOk="0">
                  <a:moveTo>
                    <a:pt x="1157" y="0"/>
                  </a:moveTo>
                  <a:lnTo>
                    <a:pt x="193" y="0"/>
                  </a:lnTo>
                  <a:cubicBezTo>
                    <a:pt x="210" y="157"/>
                    <a:pt x="151" y="282"/>
                    <a:pt x="1" y="364"/>
                  </a:cubicBezTo>
                  <a:cubicBezTo>
                    <a:pt x="839" y="456"/>
                    <a:pt x="861" y="163"/>
                    <a:pt x="115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5" name="Google Shape;36205;p16"/>
            <p:cNvSpPr/>
            <p:nvPr/>
          </p:nvSpPr>
          <p:spPr>
            <a:xfrm>
              <a:off x="2032865" y="1917702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3" y="183"/>
                  </a:moveTo>
                  <a:lnTo>
                    <a:pt x="603" y="1"/>
                  </a:lnTo>
                  <a:lnTo>
                    <a:pt x="24" y="1"/>
                  </a:lnTo>
                  <a:cubicBezTo>
                    <a:pt x="0" y="164"/>
                    <a:pt x="217" y="212"/>
                    <a:pt x="603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6" name="Google Shape;36206;p16"/>
            <p:cNvSpPr/>
            <p:nvPr/>
          </p:nvSpPr>
          <p:spPr>
            <a:xfrm>
              <a:off x="1958911" y="1906773"/>
              <a:ext cx="45258" cy="14573"/>
            </a:xfrm>
            <a:custGeom>
              <a:avLst/>
              <a:gdLst/>
              <a:ahLst/>
              <a:cxnLst/>
              <a:rect l="l" t="t" r="r" b="b"/>
              <a:pathLst>
                <a:path w="1268" h="484" extrusionOk="0">
                  <a:moveTo>
                    <a:pt x="362" y="455"/>
                  </a:moveTo>
                  <a:cubicBezTo>
                    <a:pt x="1267" y="484"/>
                    <a:pt x="878" y="35"/>
                    <a:pt x="362" y="1"/>
                  </a:cubicBezTo>
                  <a:cubicBezTo>
                    <a:pt x="1" y="174"/>
                    <a:pt x="476" y="165"/>
                    <a:pt x="362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7" name="Google Shape;36207;p16"/>
            <p:cNvSpPr/>
            <p:nvPr/>
          </p:nvSpPr>
          <p:spPr>
            <a:xfrm>
              <a:off x="4619774" y="1909543"/>
              <a:ext cx="22665" cy="8220"/>
            </a:xfrm>
            <a:custGeom>
              <a:avLst/>
              <a:gdLst/>
              <a:ahLst/>
              <a:cxnLst/>
              <a:rect l="l" t="t" r="r" b="b"/>
              <a:pathLst>
                <a:path w="635" h="273" extrusionOk="0">
                  <a:moveTo>
                    <a:pt x="635" y="0"/>
                  </a:moveTo>
                  <a:lnTo>
                    <a:pt x="248" y="0"/>
                  </a:lnTo>
                  <a:cubicBezTo>
                    <a:pt x="236" y="116"/>
                    <a:pt x="0" y="125"/>
                    <a:pt x="56" y="273"/>
                  </a:cubicBezTo>
                  <a:lnTo>
                    <a:pt x="635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8" name="Google Shape;36208;p16"/>
            <p:cNvSpPr/>
            <p:nvPr/>
          </p:nvSpPr>
          <p:spPr>
            <a:xfrm>
              <a:off x="1868646" y="1914963"/>
              <a:ext cx="13670" cy="2770"/>
            </a:xfrm>
            <a:custGeom>
              <a:avLst/>
              <a:gdLst/>
              <a:ahLst/>
              <a:cxnLst/>
              <a:rect l="l" t="t" r="r" b="b"/>
              <a:pathLst>
                <a:path w="383" h="92" extrusionOk="0">
                  <a:moveTo>
                    <a:pt x="383" y="0"/>
                  </a:moveTo>
                  <a:cubicBezTo>
                    <a:pt x="232" y="21"/>
                    <a:pt x="3" y="3"/>
                    <a:pt x="0" y="92"/>
                  </a:cubicBezTo>
                  <a:cubicBezTo>
                    <a:pt x="148" y="72"/>
                    <a:pt x="379" y="88"/>
                    <a:pt x="3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9" name="Google Shape;36209;p16"/>
            <p:cNvSpPr/>
            <p:nvPr/>
          </p:nvSpPr>
          <p:spPr>
            <a:xfrm>
              <a:off x="1111765" y="1902498"/>
              <a:ext cx="20309" cy="13549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4" y="414"/>
                  </a:moveTo>
                  <a:cubicBezTo>
                    <a:pt x="386" y="358"/>
                    <a:pt x="403" y="307"/>
                    <a:pt x="569" y="324"/>
                  </a:cubicBezTo>
                  <a:lnTo>
                    <a:pt x="569" y="141"/>
                  </a:lnTo>
                  <a:cubicBezTo>
                    <a:pt x="94" y="0"/>
                    <a:pt x="1" y="449"/>
                    <a:pt x="374" y="4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0" name="Google Shape;36210;p16"/>
            <p:cNvSpPr/>
            <p:nvPr/>
          </p:nvSpPr>
          <p:spPr>
            <a:xfrm>
              <a:off x="7047854" y="1908790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4" y="25"/>
                  </a:moveTo>
                  <a:cubicBezTo>
                    <a:pt x="242" y="0"/>
                    <a:pt x="0" y="69"/>
                    <a:pt x="102" y="116"/>
                  </a:cubicBezTo>
                  <a:cubicBezTo>
                    <a:pt x="157" y="140"/>
                    <a:pt x="394" y="71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1" name="Google Shape;36211;p16"/>
            <p:cNvSpPr/>
            <p:nvPr/>
          </p:nvSpPr>
          <p:spPr>
            <a:xfrm>
              <a:off x="6949309" y="1899306"/>
              <a:ext cx="65246" cy="12977"/>
            </a:xfrm>
            <a:custGeom>
              <a:avLst/>
              <a:gdLst/>
              <a:ahLst/>
              <a:cxnLst/>
              <a:rect l="l" t="t" r="r" b="b"/>
              <a:pathLst>
                <a:path w="1828" h="431" extrusionOk="0">
                  <a:moveTo>
                    <a:pt x="1128" y="430"/>
                  </a:moveTo>
                  <a:cubicBezTo>
                    <a:pt x="1828" y="1"/>
                    <a:pt x="0" y="309"/>
                    <a:pt x="1128" y="4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2" name="Google Shape;36212;p16"/>
            <p:cNvSpPr/>
            <p:nvPr/>
          </p:nvSpPr>
          <p:spPr>
            <a:xfrm>
              <a:off x="5853105" y="1904033"/>
              <a:ext cx="23307" cy="8250"/>
            </a:xfrm>
            <a:custGeom>
              <a:avLst/>
              <a:gdLst/>
              <a:ahLst/>
              <a:cxnLst/>
              <a:rect l="l" t="t" r="r" b="b"/>
              <a:pathLst>
                <a:path w="653" h="274" extrusionOk="0">
                  <a:moveTo>
                    <a:pt x="405" y="273"/>
                  </a:moveTo>
                  <a:cubicBezTo>
                    <a:pt x="417" y="156"/>
                    <a:pt x="653" y="148"/>
                    <a:pt x="598" y="0"/>
                  </a:cubicBezTo>
                  <a:lnTo>
                    <a:pt x="212" y="0"/>
                  </a:lnTo>
                  <a:cubicBezTo>
                    <a:pt x="0" y="131"/>
                    <a:pt x="8" y="221"/>
                    <a:pt x="40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3" name="Google Shape;36213;p16"/>
            <p:cNvSpPr/>
            <p:nvPr/>
          </p:nvSpPr>
          <p:spPr>
            <a:xfrm>
              <a:off x="175318" y="1903040"/>
              <a:ext cx="32659" cy="9274"/>
            </a:xfrm>
            <a:custGeom>
              <a:avLst/>
              <a:gdLst/>
              <a:ahLst/>
              <a:cxnLst/>
              <a:rect l="l" t="t" r="r" b="b"/>
              <a:pathLst>
                <a:path w="915" h="308" extrusionOk="0">
                  <a:moveTo>
                    <a:pt x="1" y="216"/>
                  </a:moveTo>
                  <a:cubicBezTo>
                    <a:pt x="193" y="216"/>
                    <a:pt x="230" y="289"/>
                    <a:pt x="387" y="307"/>
                  </a:cubicBezTo>
                  <a:cubicBezTo>
                    <a:pt x="914" y="159"/>
                    <a:pt x="102" y="1"/>
                    <a:pt x="1" y="2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4" name="Google Shape;36214;p16"/>
            <p:cNvSpPr/>
            <p:nvPr/>
          </p:nvSpPr>
          <p:spPr>
            <a:xfrm>
              <a:off x="7226920" y="190602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1" y="26"/>
                  </a:moveTo>
                  <a:cubicBezTo>
                    <a:pt x="237" y="1"/>
                    <a:pt x="1" y="70"/>
                    <a:pt x="100" y="117"/>
                  </a:cubicBezTo>
                  <a:cubicBezTo>
                    <a:pt x="152" y="142"/>
                    <a:pt x="392" y="73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5" name="Google Shape;36215;p16"/>
            <p:cNvSpPr/>
            <p:nvPr/>
          </p:nvSpPr>
          <p:spPr>
            <a:xfrm>
              <a:off x="5967248" y="1906020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4" y="26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2"/>
                    <a:pt x="396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6" name="Google Shape;36216;p16"/>
            <p:cNvSpPr/>
            <p:nvPr/>
          </p:nvSpPr>
          <p:spPr>
            <a:xfrm>
              <a:off x="2546363" y="190602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0" y="1"/>
                    <a:pt x="1" y="70"/>
                    <a:pt x="103" y="117"/>
                  </a:cubicBezTo>
                  <a:cubicBezTo>
                    <a:pt x="155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7" name="Google Shape;36217;p16"/>
            <p:cNvSpPr/>
            <p:nvPr/>
          </p:nvSpPr>
          <p:spPr>
            <a:xfrm>
              <a:off x="7069697" y="1894820"/>
              <a:ext cx="39761" cy="15868"/>
            </a:xfrm>
            <a:custGeom>
              <a:avLst/>
              <a:gdLst/>
              <a:ahLst/>
              <a:cxnLst/>
              <a:rect l="l" t="t" r="r" b="b"/>
              <a:pathLst>
                <a:path w="1114" h="527" extrusionOk="0">
                  <a:moveTo>
                    <a:pt x="646" y="306"/>
                  </a:moveTo>
                  <a:cubicBezTo>
                    <a:pt x="1114" y="1"/>
                    <a:pt x="0" y="527"/>
                    <a:pt x="646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8" name="Google Shape;36218;p16"/>
            <p:cNvSpPr/>
            <p:nvPr/>
          </p:nvSpPr>
          <p:spPr>
            <a:xfrm>
              <a:off x="4903952" y="1900601"/>
              <a:ext cx="13884" cy="7437"/>
            </a:xfrm>
            <a:custGeom>
              <a:avLst/>
              <a:gdLst/>
              <a:ahLst/>
              <a:cxnLst/>
              <a:rect l="l" t="t" r="r" b="b"/>
              <a:pathLst>
                <a:path w="389" h="247" extrusionOk="0">
                  <a:moveTo>
                    <a:pt x="388" y="114"/>
                  </a:moveTo>
                  <a:cubicBezTo>
                    <a:pt x="385" y="23"/>
                    <a:pt x="48" y="1"/>
                    <a:pt x="1" y="114"/>
                  </a:cubicBezTo>
                  <a:cubicBezTo>
                    <a:pt x="219" y="105"/>
                    <a:pt x="301" y="246"/>
                    <a:pt x="388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9" name="Google Shape;36219;p16"/>
            <p:cNvSpPr/>
            <p:nvPr/>
          </p:nvSpPr>
          <p:spPr>
            <a:xfrm>
              <a:off x="4645722" y="1903250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100" y="118"/>
                  </a:moveTo>
                  <a:cubicBezTo>
                    <a:pt x="154" y="143"/>
                    <a:pt x="391" y="73"/>
                    <a:pt x="293" y="28"/>
                  </a:cubicBezTo>
                  <a:cubicBezTo>
                    <a:pt x="240" y="0"/>
                    <a:pt x="0" y="71"/>
                    <a:pt x="100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0" name="Google Shape;36220;p16"/>
            <p:cNvSpPr/>
            <p:nvPr/>
          </p:nvSpPr>
          <p:spPr>
            <a:xfrm>
              <a:off x="251021" y="1904033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0"/>
                  </a:moveTo>
                  <a:cubicBezTo>
                    <a:pt x="236" y="20"/>
                    <a:pt x="3" y="2"/>
                    <a:pt x="1" y="90"/>
                  </a:cubicBezTo>
                  <a:cubicBezTo>
                    <a:pt x="151" y="71"/>
                    <a:pt x="381" y="89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1" name="Google Shape;36221;p16"/>
            <p:cNvSpPr/>
            <p:nvPr/>
          </p:nvSpPr>
          <p:spPr>
            <a:xfrm>
              <a:off x="7353555" y="1895813"/>
              <a:ext cx="23486" cy="8250"/>
            </a:xfrm>
            <a:custGeom>
              <a:avLst/>
              <a:gdLst/>
              <a:ahLst/>
              <a:cxnLst/>
              <a:rect l="l" t="t" r="r" b="b"/>
              <a:pathLst>
                <a:path w="658" h="274" extrusionOk="0">
                  <a:moveTo>
                    <a:pt x="409" y="273"/>
                  </a:moveTo>
                  <a:cubicBezTo>
                    <a:pt x="418" y="156"/>
                    <a:pt x="657" y="147"/>
                    <a:pt x="601" y="1"/>
                  </a:cubicBezTo>
                  <a:lnTo>
                    <a:pt x="214" y="1"/>
                  </a:lnTo>
                  <a:cubicBezTo>
                    <a:pt x="1" y="131"/>
                    <a:pt x="6" y="222"/>
                    <a:pt x="409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2" name="Google Shape;36222;p16"/>
            <p:cNvSpPr/>
            <p:nvPr/>
          </p:nvSpPr>
          <p:spPr>
            <a:xfrm>
              <a:off x="2202258" y="1900541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5"/>
                  </a:moveTo>
                  <a:cubicBezTo>
                    <a:pt x="238" y="0"/>
                    <a:pt x="1" y="69"/>
                    <a:pt x="99" y="116"/>
                  </a:cubicBezTo>
                  <a:cubicBezTo>
                    <a:pt x="153" y="141"/>
                    <a:pt x="392" y="75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3" name="Google Shape;36223;p16"/>
            <p:cNvSpPr/>
            <p:nvPr/>
          </p:nvSpPr>
          <p:spPr>
            <a:xfrm>
              <a:off x="1865006" y="1897771"/>
              <a:ext cx="13956" cy="4336"/>
            </a:xfrm>
            <a:custGeom>
              <a:avLst/>
              <a:gdLst/>
              <a:ahLst/>
              <a:cxnLst/>
              <a:rect l="l" t="t" r="r" b="b"/>
              <a:pathLst>
                <a:path w="391" h="144" extrusionOk="0">
                  <a:moveTo>
                    <a:pt x="293" y="27"/>
                  </a:moveTo>
                  <a:cubicBezTo>
                    <a:pt x="238" y="1"/>
                    <a:pt x="0" y="71"/>
                    <a:pt x="102" y="117"/>
                  </a:cubicBezTo>
                  <a:cubicBezTo>
                    <a:pt x="152" y="143"/>
                    <a:pt x="391" y="73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4" name="Google Shape;36224;p16"/>
            <p:cNvSpPr/>
            <p:nvPr/>
          </p:nvSpPr>
          <p:spPr>
            <a:xfrm>
              <a:off x="1510586" y="1894609"/>
              <a:ext cx="13813" cy="7407"/>
            </a:xfrm>
            <a:custGeom>
              <a:avLst/>
              <a:gdLst/>
              <a:ahLst/>
              <a:cxnLst/>
              <a:rect l="l" t="t" r="r" b="b"/>
              <a:pathLst>
                <a:path w="387" h="246" extrusionOk="0">
                  <a:moveTo>
                    <a:pt x="387" y="132"/>
                  </a:moveTo>
                  <a:cubicBezTo>
                    <a:pt x="172" y="141"/>
                    <a:pt x="87" y="0"/>
                    <a:pt x="1" y="132"/>
                  </a:cubicBezTo>
                  <a:cubicBezTo>
                    <a:pt x="3" y="223"/>
                    <a:pt x="340" y="245"/>
                    <a:pt x="387" y="1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5" name="Google Shape;36225;p16"/>
            <p:cNvSpPr/>
            <p:nvPr/>
          </p:nvSpPr>
          <p:spPr>
            <a:xfrm>
              <a:off x="4339557" y="1893074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7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6" name="Google Shape;36226;p16"/>
            <p:cNvSpPr/>
            <p:nvPr/>
          </p:nvSpPr>
          <p:spPr>
            <a:xfrm>
              <a:off x="1579435" y="1893074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389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9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7" name="Google Shape;36227;p16"/>
            <p:cNvSpPr/>
            <p:nvPr/>
          </p:nvSpPr>
          <p:spPr>
            <a:xfrm>
              <a:off x="7987549" y="1892622"/>
              <a:ext cx="20773" cy="3734"/>
            </a:xfrm>
            <a:custGeom>
              <a:avLst/>
              <a:gdLst/>
              <a:ahLst/>
              <a:cxnLst/>
              <a:rect l="l" t="t" r="r" b="b"/>
              <a:pathLst>
                <a:path w="582" h="124" extrusionOk="0">
                  <a:moveTo>
                    <a:pt x="582" y="15"/>
                  </a:moveTo>
                  <a:cubicBezTo>
                    <a:pt x="353" y="31"/>
                    <a:pt x="35" y="1"/>
                    <a:pt x="1" y="107"/>
                  </a:cubicBezTo>
                  <a:cubicBezTo>
                    <a:pt x="229" y="92"/>
                    <a:pt x="548" y="123"/>
                    <a:pt x="582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8" name="Google Shape;36228;p16"/>
            <p:cNvSpPr/>
            <p:nvPr/>
          </p:nvSpPr>
          <p:spPr>
            <a:xfrm>
              <a:off x="4525333" y="1890003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4" y="102"/>
                  </a:moveTo>
                  <a:cubicBezTo>
                    <a:pt x="0" y="153"/>
                    <a:pt x="157" y="205"/>
                    <a:pt x="194" y="102"/>
                  </a:cubicBezTo>
                  <a:cubicBezTo>
                    <a:pt x="196" y="54"/>
                    <a:pt x="39" y="0"/>
                    <a:pt x="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9" name="Google Shape;36229;p16"/>
            <p:cNvSpPr/>
            <p:nvPr/>
          </p:nvSpPr>
          <p:spPr>
            <a:xfrm>
              <a:off x="684641" y="1886390"/>
              <a:ext cx="13813" cy="7437"/>
            </a:xfrm>
            <a:custGeom>
              <a:avLst/>
              <a:gdLst/>
              <a:ahLst/>
              <a:cxnLst/>
              <a:rect l="l" t="t" r="r" b="b"/>
              <a:pathLst>
                <a:path w="387" h="247" extrusionOk="0">
                  <a:moveTo>
                    <a:pt x="387" y="133"/>
                  </a:moveTo>
                  <a:cubicBezTo>
                    <a:pt x="169" y="143"/>
                    <a:pt x="85" y="0"/>
                    <a:pt x="1" y="133"/>
                  </a:cubicBezTo>
                  <a:cubicBezTo>
                    <a:pt x="2" y="225"/>
                    <a:pt x="339" y="247"/>
                    <a:pt x="387" y="1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0" name="Google Shape;36230;p16"/>
            <p:cNvSpPr/>
            <p:nvPr/>
          </p:nvSpPr>
          <p:spPr>
            <a:xfrm>
              <a:off x="1235259" y="1884583"/>
              <a:ext cx="6996" cy="6142"/>
            </a:xfrm>
            <a:custGeom>
              <a:avLst/>
              <a:gdLst/>
              <a:ahLst/>
              <a:cxnLst/>
              <a:rect l="l" t="t" r="r" b="b"/>
              <a:pathLst>
                <a:path w="196" h="204" extrusionOk="0">
                  <a:moveTo>
                    <a:pt x="196" y="102"/>
                  </a:moveTo>
                  <a:cubicBezTo>
                    <a:pt x="196" y="52"/>
                    <a:pt x="35" y="0"/>
                    <a:pt x="0" y="102"/>
                  </a:cubicBezTo>
                  <a:cubicBezTo>
                    <a:pt x="1" y="152"/>
                    <a:pt x="157" y="204"/>
                    <a:pt x="196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1" name="Google Shape;36231;p16"/>
            <p:cNvSpPr/>
            <p:nvPr/>
          </p:nvSpPr>
          <p:spPr>
            <a:xfrm>
              <a:off x="3589243" y="1881813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6" y="104"/>
                  </a:moveTo>
                  <a:cubicBezTo>
                    <a:pt x="196" y="53"/>
                    <a:pt x="38" y="1"/>
                    <a:pt x="3" y="104"/>
                  </a:cubicBezTo>
                  <a:cubicBezTo>
                    <a:pt x="0" y="155"/>
                    <a:pt x="160" y="207"/>
                    <a:pt x="196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2" name="Google Shape;36232;p16"/>
            <p:cNvSpPr/>
            <p:nvPr/>
          </p:nvSpPr>
          <p:spPr>
            <a:xfrm>
              <a:off x="7588335" y="1878832"/>
              <a:ext cx="13813" cy="6805"/>
            </a:xfrm>
            <a:custGeom>
              <a:avLst/>
              <a:gdLst/>
              <a:ahLst/>
              <a:cxnLst/>
              <a:rect l="l" t="t" r="r" b="b"/>
              <a:pathLst>
                <a:path w="387" h="226" extrusionOk="0">
                  <a:moveTo>
                    <a:pt x="387" y="112"/>
                  </a:moveTo>
                  <a:cubicBezTo>
                    <a:pt x="345" y="1"/>
                    <a:pt x="170" y="55"/>
                    <a:pt x="0" y="112"/>
                  </a:cubicBezTo>
                  <a:cubicBezTo>
                    <a:pt x="0" y="203"/>
                    <a:pt x="340" y="225"/>
                    <a:pt x="387" y="1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3" name="Google Shape;36233;p16"/>
            <p:cNvSpPr/>
            <p:nvPr/>
          </p:nvSpPr>
          <p:spPr>
            <a:xfrm>
              <a:off x="4277596" y="1879434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4" name="Google Shape;36234;p16"/>
            <p:cNvSpPr/>
            <p:nvPr/>
          </p:nvSpPr>
          <p:spPr>
            <a:xfrm>
              <a:off x="2835503" y="188139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8"/>
                  </a:moveTo>
                  <a:cubicBezTo>
                    <a:pt x="153" y="143"/>
                    <a:pt x="391" y="75"/>
                    <a:pt x="293" y="27"/>
                  </a:cubicBezTo>
                  <a:cubicBezTo>
                    <a:pt x="240" y="0"/>
                    <a:pt x="1" y="71"/>
                    <a:pt x="99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5" name="Google Shape;36235;p16"/>
            <p:cNvSpPr/>
            <p:nvPr/>
          </p:nvSpPr>
          <p:spPr>
            <a:xfrm>
              <a:off x="2556856" y="187907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" y="104"/>
                  </a:moveTo>
                  <a:cubicBezTo>
                    <a:pt x="1" y="152"/>
                    <a:pt x="155" y="207"/>
                    <a:pt x="191" y="104"/>
                  </a:cubicBezTo>
                  <a:cubicBezTo>
                    <a:pt x="194" y="53"/>
                    <a:pt x="34" y="0"/>
                    <a:pt x="1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6" name="Google Shape;36236;p16"/>
            <p:cNvSpPr/>
            <p:nvPr/>
          </p:nvSpPr>
          <p:spPr>
            <a:xfrm>
              <a:off x="1923505" y="1879073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7" y="104"/>
                  </a:moveTo>
                  <a:cubicBezTo>
                    <a:pt x="197" y="53"/>
                    <a:pt x="39" y="0"/>
                    <a:pt x="5" y="104"/>
                  </a:cubicBezTo>
                  <a:cubicBezTo>
                    <a:pt x="1" y="152"/>
                    <a:pt x="160" y="207"/>
                    <a:pt x="197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7" name="Google Shape;36237;p16"/>
            <p:cNvSpPr/>
            <p:nvPr/>
          </p:nvSpPr>
          <p:spPr>
            <a:xfrm>
              <a:off x="567643" y="1882174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1"/>
                  </a:moveTo>
                  <a:cubicBezTo>
                    <a:pt x="236" y="20"/>
                    <a:pt x="3" y="2"/>
                    <a:pt x="1" y="92"/>
                  </a:cubicBezTo>
                  <a:cubicBezTo>
                    <a:pt x="150" y="71"/>
                    <a:pt x="381" y="88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8" name="Google Shape;36238;p16"/>
            <p:cNvSpPr/>
            <p:nvPr/>
          </p:nvSpPr>
          <p:spPr>
            <a:xfrm>
              <a:off x="6721095" y="1873383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6" y="110"/>
                  </a:moveTo>
                  <a:cubicBezTo>
                    <a:pt x="345" y="0"/>
                    <a:pt x="173" y="52"/>
                    <a:pt x="1" y="110"/>
                  </a:cubicBezTo>
                  <a:cubicBezTo>
                    <a:pt x="3" y="203"/>
                    <a:pt x="339" y="226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9" name="Google Shape;36239;p16"/>
            <p:cNvSpPr/>
            <p:nvPr/>
          </p:nvSpPr>
          <p:spPr>
            <a:xfrm>
              <a:off x="6166908" y="1875942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2" y="25"/>
                  </a:moveTo>
                  <a:cubicBezTo>
                    <a:pt x="238" y="0"/>
                    <a:pt x="1" y="69"/>
                    <a:pt x="99" y="115"/>
                  </a:cubicBezTo>
                  <a:cubicBezTo>
                    <a:pt x="154" y="142"/>
                    <a:pt x="392" y="73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0" name="Google Shape;36240;p16"/>
            <p:cNvSpPr/>
            <p:nvPr/>
          </p:nvSpPr>
          <p:spPr>
            <a:xfrm>
              <a:off x="5048540" y="1871215"/>
              <a:ext cx="20666" cy="8973"/>
            </a:xfrm>
            <a:custGeom>
              <a:avLst/>
              <a:gdLst/>
              <a:ahLst/>
              <a:cxnLst/>
              <a:rect l="l" t="t" r="r" b="b"/>
              <a:pathLst>
                <a:path w="579" h="298" extrusionOk="0">
                  <a:moveTo>
                    <a:pt x="579" y="0"/>
                  </a:moveTo>
                  <a:lnTo>
                    <a:pt x="193" y="0"/>
                  </a:lnTo>
                  <a:cubicBezTo>
                    <a:pt x="193" y="90"/>
                    <a:pt x="38" y="109"/>
                    <a:pt x="0" y="182"/>
                  </a:cubicBezTo>
                  <a:cubicBezTo>
                    <a:pt x="246" y="188"/>
                    <a:pt x="267" y="298"/>
                    <a:pt x="579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1" name="Google Shape;36241;p16"/>
            <p:cNvSpPr/>
            <p:nvPr/>
          </p:nvSpPr>
          <p:spPr>
            <a:xfrm>
              <a:off x="2822083" y="1870854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5" y="194"/>
                  </a:moveTo>
                  <a:cubicBezTo>
                    <a:pt x="473" y="102"/>
                    <a:pt x="631" y="85"/>
                    <a:pt x="669" y="12"/>
                  </a:cubicBezTo>
                  <a:cubicBezTo>
                    <a:pt x="364" y="20"/>
                    <a:pt x="1" y="1"/>
                    <a:pt x="88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2" name="Google Shape;36242;p16"/>
            <p:cNvSpPr/>
            <p:nvPr/>
          </p:nvSpPr>
          <p:spPr>
            <a:xfrm>
              <a:off x="6937852" y="1870462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5"/>
                  </a:moveTo>
                  <a:cubicBezTo>
                    <a:pt x="238" y="1"/>
                    <a:pt x="0" y="68"/>
                    <a:pt x="99" y="115"/>
                  </a:cubicBezTo>
                  <a:cubicBezTo>
                    <a:pt x="152" y="142"/>
                    <a:pt x="389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3" name="Google Shape;36243;p16"/>
            <p:cNvSpPr/>
            <p:nvPr/>
          </p:nvSpPr>
          <p:spPr>
            <a:xfrm>
              <a:off x="4515304" y="1860316"/>
              <a:ext cx="40440" cy="13670"/>
            </a:xfrm>
            <a:custGeom>
              <a:avLst/>
              <a:gdLst/>
              <a:ahLst/>
              <a:cxnLst/>
              <a:rect l="l" t="t" r="r" b="b"/>
              <a:pathLst>
                <a:path w="1133" h="454" extrusionOk="0">
                  <a:moveTo>
                    <a:pt x="285" y="454"/>
                  </a:moveTo>
                  <a:lnTo>
                    <a:pt x="1054" y="454"/>
                  </a:lnTo>
                  <a:cubicBezTo>
                    <a:pt x="1132" y="237"/>
                    <a:pt x="699" y="258"/>
                    <a:pt x="860" y="1"/>
                  </a:cubicBezTo>
                  <a:cubicBezTo>
                    <a:pt x="1" y="40"/>
                    <a:pt x="575" y="191"/>
                    <a:pt x="285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4" name="Google Shape;36244;p16"/>
            <p:cNvSpPr/>
            <p:nvPr/>
          </p:nvSpPr>
          <p:spPr>
            <a:xfrm>
              <a:off x="2553287" y="1870462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2" y="1"/>
                    <a:pt x="0" y="68"/>
                    <a:pt x="102" y="115"/>
                  </a:cubicBezTo>
                  <a:cubicBezTo>
                    <a:pt x="154" y="142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5" name="Google Shape;36245;p16"/>
            <p:cNvSpPr/>
            <p:nvPr/>
          </p:nvSpPr>
          <p:spPr>
            <a:xfrm>
              <a:off x="1920007" y="1870462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103" y="117"/>
                  </a:moveTo>
                  <a:cubicBezTo>
                    <a:pt x="154" y="143"/>
                    <a:pt x="395" y="72"/>
                    <a:pt x="295" y="27"/>
                  </a:cubicBezTo>
                  <a:cubicBezTo>
                    <a:pt x="238" y="1"/>
                    <a:pt x="1" y="70"/>
                    <a:pt x="103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6" name="Google Shape;36246;p16"/>
            <p:cNvSpPr/>
            <p:nvPr/>
          </p:nvSpPr>
          <p:spPr>
            <a:xfrm>
              <a:off x="225465" y="1857877"/>
              <a:ext cx="46257" cy="18789"/>
            </a:xfrm>
            <a:custGeom>
              <a:avLst/>
              <a:gdLst/>
              <a:ahLst/>
              <a:cxnLst/>
              <a:rect l="l" t="t" r="r" b="b"/>
              <a:pathLst>
                <a:path w="1296" h="624" extrusionOk="0">
                  <a:moveTo>
                    <a:pt x="1295" y="353"/>
                  </a:moveTo>
                  <a:cubicBezTo>
                    <a:pt x="924" y="317"/>
                    <a:pt x="1144" y="1"/>
                    <a:pt x="524" y="82"/>
                  </a:cubicBezTo>
                  <a:cubicBezTo>
                    <a:pt x="0" y="223"/>
                    <a:pt x="999" y="624"/>
                    <a:pt x="1295" y="3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7" name="Google Shape;36247;p16"/>
            <p:cNvSpPr/>
            <p:nvPr/>
          </p:nvSpPr>
          <p:spPr>
            <a:xfrm>
              <a:off x="8631001" y="1865043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40" y="0"/>
                    <a:pt x="1" y="68"/>
                    <a:pt x="100" y="115"/>
                  </a:cubicBezTo>
                  <a:cubicBezTo>
                    <a:pt x="155" y="140"/>
                    <a:pt x="394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8" name="Google Shape;36248;p16"/>
            <p:cNvSpPr/>
            <p:nvPr/>
          </p:nvSpPr>
          <p:spPr>
            <a:xfrm>
              <a:off x="7141010" y="1865735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5" y="1"/>
                  </a:moveTo>
                  <a:cubicBezTo>
                    <a:pt x="233" y="23"/>
                    <a:pt x="3" y="5"/>
                    <a:pt x="1" y="92"/>
                  </a:cubicBezTo>
                  <a:cubicBezTo>
                    <a:pt x="150" y="71"/>
                    <a:pt x="379" y="90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9" name="Google Shape;36249;p16"/>
            <p:cNvSpPr/>
            <p:nvPr/>
          </p:nvSpPr>
          <p:spPr>
            <a:xfrm>
              <a:off x="4269886" y="1857576"/>
              <a:ext cx="21487" cy="6383"/>
            </a:xfrm>
            <a:custGeom>
              <a:avLst/>
              <a:gdLst/>
              <a:ahLst/>
              <a:cxnLst/>
              <a:rect l="l" t="t" r="r" b="b"/>
              <a:pathLst>
                <a:path w="602" h="212" extrusionOk="0">
                  <a:moveTo>
                    <a:pt x="602" y="181"/>
                  </a:moveTo>
                  <a:lnTo>
                    <a:pt x="602" y="0"/>
                  </a:lnTo>
                  <a:lnTo>
                    <a:pt x="22" y="0"/>
                  </a:lnTo>
                  <a:cubicBezTo>
                    <a:pt x="0" y="164"/>
                    <a:pt x="217" y="212"/>
                    <a:pt x="602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0" name="Google Shape;36250;p16"/>
            <p:cNvSpPr/>
            <p:nvPr/>
          </p:nvSpPr>
          <p:spPr>
            <a:xfrm>
              <a:off x="3103977" y="1859533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7"/>
                  </a:moveTo>
                  <a:cubicBezTo>
                    <a:pt x="238" y="1"/>
                    <a:pt x="0" y="70"/>
                    <a:pt x="99" y="116"/>
                  </a:cubicBezTo>
                  <a:cubicBezTo>
                    <a:pt x="152" y="142"/>
                    <a:pt x="389" y="74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1" name="Google Shape;36251;p16"/>
            <p:cNvSpPr/>
            <p:nvPr/>
          </p:nvSpPr>
          <p:spPr>
            <a:xfrm>
              <a:off x="1438203" y="185953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7"/>
                  </a:moveTo>
                  <a:cubicBezTo>
                    <a:pt x="242" y="1"/>
                    <a:pt x="0" y="70"/>
                    <a:pt x="101" y="116"/>
                  </a:cubicBezTo>
                  <a:cubicBezTo>
                    <a:pt x="157" y="142"/>
                    <a:pt x="393" y="74"/>
                    <a:pt x="295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2" name="Google Shape;36252;p16"/>
            <p:cNvSpPr/>
            <p:nvPr/>
          </p:nvSpPr>
          <p:spPr>
            <a:xfrm>
              <a:off x="309377" y="185953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7"/>
                  </a:moveTo>
                  <a:cubicBezTo>
                    <a:pt x="240" y="1"/>
                    <a:pt x="0" y="70"/>
                    <a:pt x="99" y="116"/>
                  </a:cubicBezTo>
                  <a:cubicBezTo>
                    <a:pt x="154" y="142"/>
                    <a:pt x="394" y="74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3" name="Google Shape;36253;p16"/>
            <p:cNvSpPr/>
            <p:nvPr/>
          </p:nvSpPr>
          <p:spPr>
            <a:xfrm>
              <a:off x="4583796" y="1856823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2" y="25"/>
                  </a:moveTo>
                  <a:cubicBezTo>
                    <a:pt x="238" y="1"/>
                    <a:pt x="1" y="69"/>
                    <a:pt x="98" y="117"/>
                  </a:cubicBezTo>
                  <a:cubicBezTo>
                    <a:pt x="153" y="140"/>
                    <a:pt x="392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4" name="Google Shape;36254;p16"/>
            <p:cNvSpPr/>
            <p:nvPr/>
          </p:nvSpPr>
          <p:spPr>
            <a:xfrm>
              <a:off x="2198939" y="1851193"/>
              <a:ext cx="27626" cy="9997"/>
            </a:xfrm>
            <a:custGeom>
              <a:avLst/>
              <a:gdLst/>
              <a:ahLst/>
              <a:cxnLst/>
              <a:rect l="l" t="t" r="r" b="b"/>
              <a:pathLst>
                <a:path w="774" h="332" extrusionOk="0">
                  <a:moveTo>
                    <a:pt x="1" y="212"/>
                  </a:moveTo>
                  <a:cubicBezTo>
                    <a:pt x="258" y="330"/>
                    <a:pt x="716" y="331"/>
                    <a:pt x="774" y="122"/>
                  </a:cubicBezTo>
                  <a:cubicBezTo>
                    <a:pt x="517" y="4"/>
                    <a:pt x="54" y="1"/>
                    <a:pt x="1" y="2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5" name="Google Shape;36255;p16"/>
            <p:cNvSpPr/>
            <p:nvPr/>
          </p:nvSpPr>
          <p:spPr>
            <a:xfrm>
              <a:off x="8497014" y="1851554"/>
              <a:ext cx="13777" cy="6715"/>
            </a:xfrm>
            <a:custGeom>
              <a:avLst/>
              <a:gdLst/>
              <a:ahLst/>
              <a:cxnLst/>
              <a:rect l="l" t="t" r="r" b="b"/>
              <a:pathLst>
                <a:path w="386" h="223" extrusionOk="0">
                  <a:moveTo>
                    <a:pt x="386" y="110"/>
                  </a:moveTo>
                  <a:cubicBezTo>
                    <a:pt x="345" y="1"/>
                    <a:pt x="170" y="54"/>
                    <a:pt x="1" y="110"/>
                  </a:cubicBezTo>
                  <a:cubicBezTo>
                    <a:pt x="1" y="202"/>
                    <a:pt x="335" y="223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6" name="Google Shape;36256;p16"/>
            <p:cNvSpPr/>
            <p:nvPr/>
          </p:nvSpPr>
          <p:spPr>
            <a:xfrm>
              <a:off x="7801701" y="1851704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5"/>
                  </a:moveTo>
                  <a:cubicBezTo>
                    <a:pt x="195" y="54"/>
                    <a:pt x="37" y="1"/>
                    <a:pt x="1" y="105"/>
                  </a:cubicBezTo>
                  <a:cubicBezTo>
                    <a:pt x="1" y="154"/>
                    <a:pt x="157" y="208"/>
                    <a:pt x="195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7" name="Google Shape;36257;p16"/>
            <p:cNvSpPr/>
            <p:nvPr/>
          </p:nvSpPr>
          <p:spPr>
            <a:xfrm>
              <a:off x="4642438" y="1852096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1" y="1"/>
                  </a:lnTo>
                  <a:lnTo>
                    <a:pt x="1" y="184"/>
                  </a:lnTo>
                  <a:lnTo>
                    <a:pt x="386" y="18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8" name="Google Shape;36258;p16"/>
            <p:cNvSpPr/>
            <p:nvPr/>
          </p:nvSpPr>
          <p:spPr>
            <a:xfrm>
              <a:off x="1438203" y="185408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6"/>
                  </a:moveTo>
                  <a:cubicBezTo>
                    <a:pt x="242" y="0"/>
                    <a:pt x="0" y="71"/>
                    <a:pt x="101" y="116"/>
                  </a:cubicBezTo>
                  <a:cubicBezTo>
                    <a:pt x="157" y="143"/>
                    <a:pt x="393" y="72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9" name="Google Shape;36259;p16"/>
            <p:cNvSpPr/>
            <p:nvPr/>
          </p:nvSpPr>
          <p:spPr>
            <a:xfrm>
              <a:off x="1407258" y="1851945"/>
              <a:ext cx="23985" cy="6052"/>
            </a:xfrm>
            <a:custGeom>
              <a:avLst/>
              <a:gdLst/>
              <a:ahLst/>
              <a:cxnLst/>
              <a:rect l="l" t="t" r="r" b="b"/>
              <a:pathLst>
                <a:path w="672" h="201" extrusionOk="0">
                  <a:moveTo>
                    <a:pt x="580" y="6"/>
                  </a:moveTo>
                  <a:cubicBezTo>
                    <a:pt x="248" y="1"/>
                    <a:pt x="87" y="76"/>
                    <a:pt x="0" y="189"/>
                  </a:cubicBezTo>
                  <a:cubicBezTo>
                    <a:pt x="307" y="178"/>
                    <a:pt x="671" y="200"/>
                    <a:pt x="580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0" name="Google Shape;36260;p16"/>
            <p:cNvSpPr/>
            <p:nvPr/>
          </p:nvSpPr>
          <p:spPr>
            <a:xfrm>
              <a:off x="226857" y="1854083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38" y="0"/>
                    <a:pt x="0" y="71"/>
                    <a:pt x="100" y="116"/>
                  </a:cubicBezTo>
                  <a:cubicBezTo>
                    <a:pt x="150" y="143"/>
                    <a:pt x="392" y="72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1" name="Google Shape;36261;p16"/>
            <p:cNvSpPr/>
            <p:nvPr/>
          </p:nvSpPr>
          <p:spPr>
            <a:xfrm>
              <a:off x="8648419" y="1845863"/>
              <a:ext cx="27555" cy="10177"/>
            </a:xfrm>
            <a:custGeom>
              <a:avLst/>
              <a:gdLst/>
              <a:ahLst/>
              <a:cxnLst/>
              <a:rect l="l" t="t" r="r" b="b"/>
              <a:pathLst>
                <a:path w="772" h="338" extrusionOk="0">
                  <a:moveTo>
                    <a:pt x="771" y="299"/>
                  </a:moveTo>
                  <a:lnTo>
                    <a:pt x="771" y="27"/>
                  </a:lnTo>
                  <a:cubicBezTo>
                    <a:pt x="330" y="0"/>
                    <a:pt x="47" y="47"/>
                    <a:pt x="1" y="208"/>
                  </a:cubicBezTo>
                  <a:cubicBezTo>
                    <a:pt x="258" y="235"/>
                    <a:pt x="366" y="337"/>
                    <a:pt x="771" y="2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2" name="Google Shape;36262;p16"/>
            <p:cNvSpPr/>
            <p:nvPr/>
          </p:nvSpPr>
          <p:spPr>
            <a:xfrm>
              <a:off x="8022027" y="1848995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193" y="104"/>
                  </a:moveTo>
                  <a:cubicBezTo>
                    <a:pt x="193" y="53"/>
                    <a:pt x="39" y="1"/>
                    <a:pt x="1" y="104"/>
                  </a:cubicBezTo>
                  <a:cubicBezTo>
                    <a:pt x="1" y="155"/>
                    <a:pt x="156" y="207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3" name="Google Shape;36263;p16"/>
            <p:cNvSpPr/>
            <p:nvPr/>
          </p:nvSpPr>
          <p:spPr>
            <a:xfrm>
              <a:off x="7719075" y="1841136"/>
              <a:ext cx="29946" cy="13760"/>
            </a:xfrm>
            <a:custGeom>
              <a:avLst/>
              <a:gdLst/>
              <a:ahLst/>
              <a:cxnLst/>
              <a:rect l="l" t="t" r="r" b="b"/>
              <a:pathLst>
                <a:path w="839" h="457" extrusionOk="0">
                  <a:moveTo>
                    <a:pt x="196" y="456"/>
                  </a:moveTo>
                  <a:lnTo>
                    <a:pt x="581" y="456"/>
                  </a:lnTo>
                  <a:cubicBezTo>
                    <a:pt x="683" y="223"/>
                    <a:pt x="838" y="138"/>
                    <a:pt x="388" y="1"/>
                  </a:cubicBezTo>
                  <a:cubicBezTo>
                    <a:pt x="529" y="249"/>
                    <a:pt x="5" y="184"/>
                    <a:pt x="0" y="365"/>
                  </a:cubicBezTo>
                  <a:cubicBezTo>
                    <a:pt x="120" y="370"/>
                    <a:pt x="231" y="378"/>
                    <a:pt x="196" y="4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4" name="Google Shape;36264;p16"/>
            <p:cNvSpPr/>
            <p:nvPr/>
          </p:nvSpPr>
          <p:spPr>
            <a:xfrm>
              <a:off x="7650297" y="1846255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5" y="104"/>
                  </a:moveTo>
                  <a:cubicBezTo>
                    <a:pt x="196" y="53"/>
                    <a:pt x="40" y="0"/>
                    <a:pt x="0" y="104"/>
                  </a:cubicBezTo>
                  <a:cubicBezTo>
                    <a:pt x="0" y="155"/>
                    <a:pt x="157" y="207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5" name="Google Shape;36265;p16"/>
            <p:cNvSpPr/>
            <p:nvPr/>
          </p:nvSpPr>
          <p:spPr>
            <a:xfrm>
              <a:off x="4329313" y="1839300"/>
              <a:ext cx="58857" cy="12827"/>
            </a:xfrm>
            <a:custGeom>
              <a:avLst/>
              <a:gdLst/>
              <a:ahLst/>
              <a:cxnLst/>
              <a:rect l="l" t="t" r="r" b="b"/>
              <a:pathLst>
                <a:path w="1649" h="426" extrusionOk="0">
                  <a:moveTo>
                    <a:pt x="674" y="426"/>
                  </a:moveTo>
                  <a:cubicBezTo>
                    <a:pt x="1648" y="60"/>
                    <a:pt x="1" y="0"/>
                    <a:pt x="674" y="4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6" name="Google Shape;36266;p16"/>
            <p:cNvSpPr/>
            <p:nvPr/>
          </p:nvSpPr>
          <p:spPr>
            <a:xfrm>
              <a:off x="4669956" y="1846646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1"/>
                  </a:moveTo>
                  <a:cubicBezTo>
                    <a:pt x="235" y="20"/>
                    <a:pt x="5" y="2"/>
                    <a:pt x="0" y="92"/>
                  </a:cubicBezTo>
                  <a:cubicBezTo>
                    <a:pt x="149" y="71"/>
                    <a:pt x="379" y="89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7" name="Google Shape;36267;p16"/>
            <p:cNvSpPr/>
            <p:nvPr/>
          </p:nvSpPr>
          <p:spPr>
            <a:xfrm>
              <a:off x="4133115" y="1843906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8" name="Google Shape;36268;p16"/>
            <p:cNvSpPr/>
            <p:nvPr/>
          </p:nvSpPr>
          <p:spPr>
            <a:xfrm>
              <a:off x="3114292" y="1843545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7" y="104"/>
                  </a:moveTo>
                  <a:cubicBezTo>
                    <a:pt x="197" y="53"/>
                    <a:pt x="40" y="0"/>
                    <a:pt x="2" y="104"/>
                  </a:cubicBezTo>
                  <a:cubicBezTo>
                    <a:pt x="1" y="153"/>
                    <a:pt x="159" y="205"/>
                    <a:pt x="197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9" name="Google Shape;36269;p16"/>
            <p:cNvSpPr/>
            <p:nvPr/>
          </p:nvSpPr>
          <p:spPr>
            <a:xfrm>
              <a:off x="1407294" y="1840805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4" y="103"/>
                  </a:moveTo>
                  <a:cubicBezTo>
                    <a:pt x="195" y="52"/>
                    <a:pt x="39" y="0"/>
                    <a:pt x="1" y="103"/>
                  </a:cubicBezTo>
                  <a:cubicBezTo>
                    <a:pt x="1" y="154"/>
                    <a:pt x="157" y="206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0" name="Google Shape;36270;p16"/>
            <p:cNvSpPr/>
            <p:nvPr/>
          </p:nvSpPr>
          <p:spPr>
            <a:xfrm>
              <a:off x="8841083" y="1832345"/>
              <a:ext cx="27804" cy="18457"/>
            </a:xfrm>
            <a:custGeom>
              <a:avLst/>
              <a:gdLst/>
              <a:ahLst/>
              <a:cxnLst/>
              <a:rect l="l" t="t" r="r" b="b"/>
              <a:pathLst>
                <a:path w="779" h="613" extrusionOk="0">
                  <a:moveTo>
                    <a:pt x="1" y="293"/>
                  </a:moveTo>
                  <a:cubicBezTo>
                    <a:pt x="779" y="613"/>
                    <a:pt x="456" y="0"/>
                    <a:pt x="1" y="2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1" name="Google Shape;36271;p16"/>
            <p:cNvSpPr/>
            <p:nvPr/>
          </p:nvSpPr>
          <p:spPr>
            <a:xfrm>
              <a:off x="6562802" y="1838035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2" y="104"/>
                  </a:moveTo>
                  <a:cubicBezTo>
                    <a:pt x="193" y="56"/>
                    <a:pt x="39" y="1"/>
                    <a:pt x="2" y="104"/>
                  </a:cubicBezTo>
                  <a:cubicBezTo>
                    <a:pt x="0" y="155"/>
                    <a:pt x="157" y="207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2" name="Google Shape;36272;p16"/>
            <p:cNvSpPr/>
            <p:nvPr/>
          </p:nvSpPr>
          <p:spPr>
            <a:xfrm>
              <a:off x="8810067" y="1837644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3" y="142"/>
                    <a:pt x="392" y="72"/>
                    <a:pt x="291" y="27"/>
                  </a:cubicBezTo>
                  <a:cubicBezTo>
                    <a:pt x="238" y="1"/>
                    <a:pt x="0" y="70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3" name="Google Shape;36273;p16"/>
            <p:cNvSpPr/>
            <p:nvPr/>
          </p:nvSpPr>
          <p:spPr>
            <a:xfrm>
              <a:off x="2243482" y="1837614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5" y="26"/>
                  </a:moveTo>
                  <a:cubicBezTo>
                    <a:pt x="240" y="0"/>
                    <a:pt x="1" y="71"/>
                    <a:pt x="104" y="116"/>
                  </a:cubicBezTo>
                  <a:cubicBezTo>
                    <a:pt x="156" y="143"/>
                    <a:pt x="395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4" name="Google Shape;36274;p16"/>
            <p:cNvSpPr/>
            <p:nvPr/>
          </p:nvSpPr>
          <p:spPr>
            <a:xfrm>
              <a:off x="1166516" y="1838397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0"/>
                  </a:moveTo>
                  <a:cubicBezTo>
                    <a:pt x="236" y="21"/>
                    <a:pt x="5" y="2"/>
                    <a:pt x="1" y="90"/>
                  </a:cubicBezTo>
                  <a:cubicBezTo>
                    <a:pt x="151" y="72"/>
                    <a:pt x="379" y="90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5" name="Google Shape;36275;p16"/>
            <p:cNvSpPr/>
            <p:nvPr/>
          </p:nvSpPr>
          <p:spPr>
            <a:xfrm>
              <a:off x="853106" y="183764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2" y="117"/>
                  </a:moveTo>
                  <a:cubicBezTo>
                    <a:pt x="155" y="142"/>
                    <a:pt x="392" y="72"/>
                    <a:pt x="292" y="27"/>
                  </a:cubicBezTo>
                  <a:cubicBezTo>
                    <a:pt x="242" y="1"/>
                    <a:pt x="1" y="70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6" name="Google Shape;36276;p16"/>
            <p:cNvSpPr/>
            <p:nvPr/>
          </p:nvSpPr>
          <p:spPr>
            <a:xfrm>
              <a:off x="8944269" y="1830117"/>
              <a:ext cx="23914" cy="5962"/>
            </a:xfrm>
            <a:custGeom>
              <a:avLst/>
              <a:gdLst/>
              <a:ahLst/>
              <a:cxnLst/>
              <a:rect l="l" t="t" r="r" b="b"/>
              <a:pathLst>
                <a:path w="670" h="198" extrusionOk="0">
                  <a:moveTo>
                    <a:pt x="582" y="5"/>
                  </a:moveTo>
                  <a:cubicBezTo>
                    <a:pt x="249" y="0"/>
                    <a:pt x="87" y="74"/>
                    <a:pt x="1" y="185"/>
                  </a:cubicBezTo>
                  <a:cubicBezTo>
                    <a:pt x="304" y="178"/>
                    <a:pt x="669" y="197"/>
                    <a:pt x="582" y="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7" name="Google Shape;36277;p16"/>
            <p:cNvSpPr/>
            <p:nvPr/>
          </p:nvSpPr>
          <p:spPr>
            <a:xfrm>
              <a:off x="8824166" y="1829906"/>
              <a:ext cx="23914" cy="5811"/>
            </a:xfrm>
            <a:custGeom>
              <a:avLst/>
              <a:gdLst/>
              <a:ahLst/>
              <a:cxnLst/>
              <a:rect l="l" t="t" r="r" b="b"/>
              <a:pathLst>
                <a:path w="670" h="193" extrusionOk="0">
                  <a:moveTo>
                    <a:pt x="475" y="192"/>
                  </a:moveTo>
                  <a:cubicBezTo>
                    <a:pt x="475" y="101"/>
                    <a:pt x="633" y="85"/>
                    <a:pt x="669" y="11"/>
                  </a:cubicBezTo>
                  <a:cubicBezTo>
                    <a:pt x="365" y="21"/>
                    <a:pt x="1" y="0"/>
                    <a:pt x="91" y="1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8" name="Google Shape;36278;p16"/>
            <p:cNvSpPr/>
            <p:nvPr/>
          </p:nvSpPr>
          <p:spPr>
            <a:xfrm>
              <a:off x="2949146" y="1824787"/>
              <a:ext cx="13813" cy="10930"/>
            </a:xfrm>
            <a:custGeom>
              <a:avLst/>
              <a:gdLst/>
              <a:ahLst/>
              <a:cxnLst/>
              <a:rect l="l" t="t" r="r" b="b"/>
              <a:pathLst>
                <a:path w="387" h="363" extrusionOk="0">
                  <a:moveTo>
                    <a:pt x="387" y="1"/>
                  </a:moveTo>
                  <a:lnTo>
                    <a:pt x="0" y="1"/>
                  </a:lnTo>
                  <a:lnTo>
                    <a:pt x="0" y="362"/>
                  </a:lnTo>
                  <a:lnTo>
                    <a:pt x="387" y="36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9" name="Google Shape;36279;p16"/>
            <p:cNvSpPr/>
            <p:nvPr/>
          </p:nvSpPr>
          <p:spPr>
            <a:xfrm>
              <a:off x="6793264" y="1829515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5"/>
                  </a:moveTo>
                  <a:cubicBezTo>
                    <a:pt x="240" y="0"/>
                    <a:pt x="1" y="68"/>
                    <a:pt x="97" y="117"/>
                  </a:cubicBezTo>
                  <a:cubicBezTo>
                    <a:pt x="155" y="140"/>
                    <a:pt x="392" y="71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0" name="Google Shape;36280;p16"/>
            <p:cNvSpPr/>
            <p:nvPr/>
          </p:nvSpPr>
          <p:spPr>
            <a:xfrm>
              <a:off x="8276688" y="1827497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7" y="22"/>
                    <a:pt x="7" y="3"/>
                    <a:pt x="1" y="92"/>
                  </a:cubicBezTo>
                  <a:cubicBezTo>
                    <a:pt x="150" y="70"/>
                    <a:pt x="383" y="88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1" name="Google Shape;36281;p16"/>
            <p:cNvSpPr/>
            <p:nvPr/>
          </p:nvSpPr>
          <p:spPr>
            <a:xfrm>
              <a:off x="6576615" y="1826985"/>
              <a:ext cx="20595" cy="3734"/>
            </a:xfrm>
            <a:custGeom>
              <a:avLst/>
              <a:gdLst/>
              <a:ahLst/>
              <a:cxnLst/>
              <a:rect l="l" t="t" r="r" b="b"/>
              <a:pathLst>
                <a:path w="577" h="124" extrusionOk="0">
                  <a:moveTo>
                    <a:pt x="577" y="18"/>
                  </a:moveTo>
                  <a:cubicBezTo>
                    <a:pt x="351" y="31"/>
                    <a:pt x="28" y="1"/>
                    <a:pt x="1" y="109"/>
                  </a:cubicBezTo>
                  <a:cubicBezTo>
                    <a:pt x="227" y="94"/>
                    <a:pt x="547" y="124"/>
                    <a:pt x="577" y="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2" name="Google Shape;36282;p16"/>
            <p:cNvSpPr/>
            <p:nvPr/>
          </p:nvSpPr>
          <p:spPr>
            <a:xfrm>
              <a:off x="8896156" y="1821656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5"/>
                  </a:moveTo>
                  <a:cubicBezTo>
                    <a:pt x="194" y="54"/>
                    <a:pt x="38" y="0"/>
                    <a:pt x="0" y="105"/>
                  </a:cubicBezTo>
                  <a:cubicBezTo>
                    <a:pt x="0" y="153"/>
                    <a:pt x="156" y="205"/>
                    <a:pt x="194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3" name="Google Shape;36283;p16"/>
            <p:cNvSpPr/>
            <p:nvPr/>
          </p:nvSpPr>
          <p:spPr>
            <a:xfrm>
              <a:off x="8743823" y="1822017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3" y="183"/>
                  </a:moveTo>
                  <a:lnTo>
                    <a:pt x="603" y="0"/>
                  </a:lnTo>
                  <a:lnTo>
                    <a:pt x="26" y="0"/>
                  </a:lnTo>
                  <a:cubicBezTo>
                    <a:pt x="0" y="163"/>
                    <a:pt x="219" y="213"/>
                    <a:pt x="603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4" name="Google Shape;36284;p16"/>
            <p:cNvSpPr/>
            <p:nvPr/>
          </p:nvSpPr>
          <p:spPr>
            <a:xfrm>
              <a:off x="1453300" y="1808890"/>
              <a:ext cx="37049" cy="15928"/>
            </a:xfrm>
            <a:custGeom>
              <a:avLst/>
              <a:gdLst/>
              <a:ahLst/>
              <a:cxnLst/>
              <a:rect l="l" t="t" r="r" b="b"/>
              <a:pathLst>
                <a:path w="1038" h="529" extrusionOk="0">
                  <a:moveTo>
                    <a:pt x="835" y="529"/>
                  </a:moveTo>
                  <a:cubicBezTo>
                    <a:pt x="1038" y="0"/>
                    <a:pt x="0" y="490"/>
                    <a:pt x="835" y="5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5" name="Google Shape;36285;p16"/>
            <p:cNvSpPr/>
            <p:nvPr/>
          </p:nvSpPr>
          <p:spPr>
            <a:xfrm>
              <a:off x="8214763" y="1811088"/>
              <a:ext cx="30017" cy="10960"/>
            </a:xfrm>
            <a:custGeom>
              <a:avLst/>
              <a:gdLst/>
              <a:ahLst/>
              <a:cxnLst/>
              <a:rect l="l" t="t" r="r" b="b"/>
              <a:pathLst>
                <a:path w="841" h="364" extrusionOk="0">
                  <a:moveTo>
                    <a:pt x="578" y="0"/>
                  </a:moveTo>
                  <a:cubicBezTo>
                    <a:pt x="748" y="293"/>
                    <a:pt x="79" y="188"/>
                    <a:pt x="1" y="363"/>
                  </a:cubicBezTo>
                  <a:lnTo>
                    <a:pt x="771" y="363"/>
                  </a:lnTo>
                  <a:cubicBezTo>
                    <a:pt x="738" y="227"/>
                    <a:pt x="840" y="28"/>
                    <a:pt x="5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6" name="Google Shape;36286;p16"/>
            <p:cNvSpPr/>
            <p:nvPr/>
          </p:nvSpPr>
          <p:spPr>
            <a:xfrm>
              <a:off x="6590249" y="1819308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8" y="0"/>
                  </a:moveTo>
                  <a:cubicBezTo>
                    <a:pt x="239" y="20"/>
                    <a:pt x="8" y="3"/>
                    <a:pt x="0" y="90"/>
                  </a:cubicBezTo>
                  <a:cubicBezTo>
                    <a:pt x="153" y="71"/>
                    <a:pt x="384" y="87"/>
                    <a:pt x="3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7" name="Google Shape;36287;p16"/>
            <p:cNvSpPr/>
            <p:nvPr/>
          </p:nvSpPr>
          <p:spPr>
            <a:xfrm>
              <a:off x="5127490" y="181855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5"/>
                  </a:moveTo>
                  <a:cubicBezTo>
                    <a:pt x="241" y="0"/>
                    <a:pt x="1" y="69"/>
                    <a:pt x="103" y="115"/>
                  </a:cubicBezTo>
                  <a:cubicBezTo>
                    <a:pt x="156" y="141"/>
                    <a:pt x="395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8" name="Google Shape;36288;p16"/>
            <p:cNvSpPr/>
            <p:nvPr/>
          </p:nvSpPr>
          <p:spPr>
            <a:xfrm>
              <a:off x="2191979" y="1813798"/>
              <a:ext cx="22665" cy="8250"/>
            </a:xfrm>
            <a:custGeom>
              <a:avLst/>
              <a:gdLst/>
              <a:ahLst/>
              <a:cxnLst/>
              <a:rect l="l" t="t" r="r" b="b"/>
              <a:pathLst>
                <a:path w="635" h="274" extrusionOk="0">
                  <a:moveTo>
                    <a:pt x="1" y="273"/>
                  </a:moveTo>
                  <a:lnTo>
                    <a:pt x="385" y="273"/>
                  </a:lnTo>
                  <a:cubicBezTo>
                    <a:pt x="400" y="157"/>
                    <a:pt x="635" y="146"/>
                    <a:pt x="578" y="0"/>
                  </a:cubicBezTo>
                  <a:lnTo>
                    <a:pt x="0" y="0"/>
                  </a:lnTo>
                  <a:cubicBezTo>
                    <a:pt x="1" y="92"/>
                    <a:pt x="1" y="183"/>
                    <a:pt x="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9" name="Google Shape;36289;p16"/>
            <p:cNvSpPr/>
            <p:nvPr/>
          </p:nvSpPr>
          <p:spPr>
            <a:xfrm>
              <a:off x="8803072" y="181578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2" y="117"/>
                  </a:moveTo>
                  <a:cubicBezTo>
                    <a:pt x="157" y="142"/>
                    <a:pt x="395" y="73"/>
                    <a:pt x="295" y="26"/>
                  </a:cubicBezTo>
                  <a:cubicBezTo>
                    <a:pt x="242" y="1"/>
                    <a:pt x="0" y="70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0" name="Google Shape;36290;p16"/>
            <p:cNvSpPr/>
            <p:nvPr/>
          </p:nvSpPr>
          <p:spPr>
            <a:xfrm>
              <a:off x="6934854" y="1806783"/>
              <a:ext cx="20309" cy="13610"/>
            </a:xfrm>
            <a:custGeom>
              <a:avLst/>
              <a:gdLst/>
              <a:ahLst/>
              <a:cxnLst/>
              <a:rect l="l" t="t" r="r" b="b"/>
              <a:pathLst>
                <a:path w="569" h="452" extrusionOk="0">
                  <a:moveTo>
                    <a:pt x="375" y="416"/>
                  </a:moveTo>
                  <a:cubicBezTo>
                    <a:pt x="387" y="360"/>
                    <a:pt x="405" y="308"/>
                    <a:pt x="569" y="325"/>
                  </a:cubicBezTo>
                  <a:lnTo>
                    <a:pt x="569" y="143"/>
                  </a:lnTo>
                  <a:cubicBezTo>
                    <a:pt x="95" y="1"/>
                    <a:pt x="1" y="451"/>
                    <a:pt x="375" y="4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1" name="Google Shape;36291;p16"/>
            <p:cNvSpPr/>
            <p:nvPr/>
          </p:nvSpPr>
          <p:spPr>
            <a:xfrm>
              <a:off x="6136034" y="1813677"/>
              <a:ext cx="23950" cy="6052"/>
            </a:xfrm>
            <a:custGeom>
              <a:avLst/>
              <a:gdLst/>
              <a:ahLst/>
              <a:cxnLst/>
              <a:rect l="l" t="t" r="r" b="b"/>
              <a:pathLst>
                <a:path w="671" h="201" extrusionOk="0">
                  <a:moveTo>
                    <a:pt x="579" y="6"/>
                  </a:moveTo>
                  <a:cubicBezTo>
                    <a:pt x="248" y="0"/>
                    <a:pt x="83" y="76"/>
                    <a:pt x="0" y="187"/>
                  </a:cubicBezTo>
                  <a:cubicBezTo>
                    <a:pt x="303" y="179"/>
                    <a:pt x="670" y="200"/>
                    <a:pt x="579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2" name="Google Shape;36292;p16"/>
            <p:cNvSpPr/>
            <p:nvPr/>
          </p:nvSpPr>
          <p:spPr>
            <a:xfrm>
              <a:off x="7863662" y="1805608"/>
              <a:ext cx="33587" cy="17283"/>
            </a:xfrm>
            <a:custGeom>
              <a:avLst/>
              <a:gdLst/>
              <a:ahLst/>
              <a:cxnLst/>
              <a:rect l="l" t="t" r="r" b="b"/>
              <a:pathLst>
                <a:path w="941" h="574" extrusionOk="0">
                  <a:moveTo>
                    <a:pt x="1" y="91"/>
                  </a:moveTo>
                  <a:lnTo>
                    <a:pt x="1" y="274"/>
                  </a:lnTo>
                  <a:cubicBezTo>
                    <a:pt x="357" y="574"/>
                    <a:pt x="941" y="1"/>
                    <a:pt x="1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3" name="Google Shape;36293;p16"/>
            <p:cNvSpPr/>
            <p:nvPr/>
          </p:nvSpPr>
          <p:spPr>
            <a:xfrm>
              <a:off x="6552344" y="181307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3" y="26"/>
                  </a:moveTo>
                  <a:cubicBezTo>
                    <a:pt x="238" y="1"/>
                    <a:pt x="1" y="70"/>
                    <a:pt x="100" y="116"/>
                  </a:cubicBezTo>
                  <a:cubicBezTo>
                    <a:pt x="154" y="140"/>
                    <a:pt x="394" y="71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4" name="Google Shape;36294;p16"/>
            <p:cNvSpPr/>
            <p:nvPr/>
          </p:nvSpPr>
          <p:spPr>
            <a:xfrm>
              <a:off x="4370609" y="1794559"/>
              <a:ext cx="37763" cy="26888"/>
            </a:xfrm>
            <a:custGeom>
              <a:avLst/>
              <a:gdLst/>
              <a:ahLst/>
              <a:cxnLst/>
              <a:rect l="l" t="t" r="r" b="b"/>
              <a:pathLst>
                <a:path w="1058" h="893" extrusionOk="0">
                  <a:moveTo>
                    <a:pt x="1058" y="549"/>
                  </a:moveTo>
                  <a:lnTo>
                    <a:pt x="1058" y="368"/>
                  </a:lnTo>
                  <a:cubicBezTo>
                    <a:pt x="280" y="1"/>
                    <a:pt x="0" y="893"/>
                    <a:pt x="1058" y="5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5" name="Google Shape;36295;p16"/>
            <p:cNvSpPr/>
            <p:nvPr/>
          </p:nvSpPr>
          <p:spPr>
            <a:xfrm>
              <a:off x="9080076" y="1802868"/>
              <a:ext cx="22700" cy="8250"/>
            </a:xfrm>
            <a:custGeom>
              <a:avLst/>
              <a:gdLst/>
              <a:ahLst/>
              <a:cxnLst/>
              <a:rect l="l" t="t" r="r" b="b"/>
              <a:pathLst>
                <a:path w="636" h="274" extrusionOk="0">
                  <a:moveTo>
                    <a:pt x="634" y="0"/>
                  </a:moveTo>
                  <a:lnTo>
                    <a:pt x="249" y="0"/>
                  </a:lnTo>
                  <a:cubicBezTo>
                    <a:pt x="236" y="117"/>
                    <a:pt x="1" y="127"/>
                    <a:pt x="54" y="273"/>
                  </a:cubicBezTo>
                  <a:lnTo>
                    <a:pt x="635" y="273"/>
                  </a:lnTo>
                  <a:cubicBezTo>
                    <a:pt x="634" y="182"/>
                    <a:pt x="634" y="92"/>
                    <a:pt x="6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6" name="Google Shape;36296;p16"/>
            <p:cNvSpPr/>
            <p:nvPr/>
          </p:nvSpPr>
          <p:spPr>
            <a:xfrm>
              <a:off x="72026" y="1805217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4"/>
                  </a:moveTo>
                  <a:cubicBezTo>
                    <a:pt x="194" y="53"/>
                    <a:pt x="39" y="1"/>
                    <a:pt x="1" y="104"/>
                  </a:cubicBezTo>
                  <a:cubicBezTo>
                    <a:pt x="1" y="155"/>
                    <a:pt x="157" y="207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7" name="Google Shape;36297;p16"/>
            <p:cNvSpPr/>
            <p:nvPr/>
          </p:nvSpPr>
          <p:spPr>
            <a:xfrm>
              <a:off x="8724086" y="1802537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3" y="103"/>
                  </a:moveTo>
                  <a:cubicBezTo>
                    <a:pt x="194" y="53"/>
                    <a:pt x="37" y="1"/>
                    <a:pt x="1" y="103"/>
                  </a:cubicBezTo>
                  <a:cubicBezTo>
                    <a:pt x="1" y="154"/>
                    <a:pt x="159" y="206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8" name="Google Shape;36298;p16"/>
            <p:cNvSpPr/>
            <p:nvPr/>
          </p:nvSpPr>
          <p:spPr>
            <a:xfrm>
              <a:off x="8373378" y="1794679"/>
              <a:ext cx="39583" cy="16771"/>
            </a:xfrm>
            <a:custGeom>
              <a:avLst/>
              <a:gdLst/>
              <a:ahLst/>
              <a:cxnLst/>
              <a:rect l="l" t="t" r="r" b="b"/>
              <a:pathLst>
                <a:path w="1109" h="557" extrusionOk="0">
                  <a:moveTo>
                    <a:pt x="954" y="454"/>
                  </a:moveTo>
                  <a:cubicBezTo>
                    <a:pt x="1109" y="141"/>
                    <a:pt x="776" y="56"/>
                    <a:pt x="378" y="1"/>
                  </a:cubicBezTo>
                  <a:cubicBezTo>
                    <a:pt x="0" y="175"/>
                    <a:pt x="175" y="557"/>
                    <a:pt x="954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9" name="Google Shape;36299;p16"/>
            <p:cNvSpPr/>
            <p:nvPr/>
          </p:nvSpPr>
          <p:spPr>
            <a:xfrm>
              <a:off x="5719368" y="1804916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4"/>
                  </a:moveTo>
                  <a:cubicBezTo>
                    <a:pt x="242" y="0"/>
                    <a:pt x="1" y="68"/>
                    <a:pt x="104" y="114"/>
                  </a:cubicBezTo>
                  <a:cubicBezTo>
                    <a:pt x="157" y="140"/>
                    <a:pt x="396" y="69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0" name="Google Shape;36300;p16"/>
            <p:cNvSpPr/>
            <p:nvPr/>
          </p:nvSpPr>
          <p:spPr>
            <a:xfrm>
              <a:off x="749886" y="1804916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4"/>
                  </a:moveTo>
                  <a:cubicBezTo>
                    <a:pt x="240" y="0"/>
                    <a:pt x="0" y="68"/>
                    <a:pt x="98" y="114"/>
                  </a:cubicBezTo>
                  <a:cubicBezTo>
                    <a:pt x="155" y="140"/>
                    <a:pt x="393" y="69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1" name="Google Shape;36301;p16"/>
            <p:cNvSpPr/>
            <p:nvPr/>
          </p:nvSpPr>
          <p:spPr>
            <a:xfrm>
              <a:off x="8799859" y="1802868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5" y="23"/>
                    <a:pt x="3" y="3"/>
                    <a:pt x="0" y="92"/>
                  </a:cubicBezTo>
                  <a:cubicBezTo>
                    <a:pt x="149" y="71"/>
                    <a:pt x="379" y="89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2" name="Google Shape;36302;p16"/>
            <p:cNvSpPr/>
            <p:nvPr/>
          </p:nvSpPr>
          <p:spPr>
            <a:xfrm>
              <a:off x="6459581" y="1781130"/>
              <a:ext cx="52754" cy="24510"/>
            </a:xfrm>
            <a:custGeom>
              <a:avLst/>
              <a:gdLst/>
              <a:ahLst/>
              <a:cxnLst/>
              <a:rect l="l" t="t" r="r" b="b"/>
              <a:pathLst>
                <a:path w="1478" h="814" extrusionOk="0">
                  <a:moveTo>
                    <a:pt x="1" y="814"/>
                  </a:moveTo>
                  <a:cubicBezTo>
                    <a:pt x="1477" y="681"/>
                    <a:pt x="31" y="1"/>
                    <a:pt x="1" y="8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3" name="Google Shape;36303;p16"/>
            <p:cNvSpPr/>
            <p:nvPr/>
          </p:nvSpPr>
          <p:spPr>
            <a:xfrm>
              <a:off x="729291" y="1802146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1" y="24"/>
                  </a:moveTo>
                  <a:cubicBezTo>
                    <a:pt x="242" y="1"/>
                    <a:pt x="0" y="69"/>
                    <a:pt x="99" y="116"/>
                  </a:cubicBezTo>
                  <a:cubicBezTo>
                    <a:pt x="153" y="141"/>
                    <a:pt x="392" y="73"/>
                    <a:pt x="291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4" name="Google Shape;36304;p16"/>
            <p:cNvSpPr/>
            <p:nvPr/>
          </p:nvSpPr>
          <p:spPr>
            <a:xfrm>
              <a:off x="3272656" y="1794348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1"/>
                  </a:moveTo>
                  <a:cubicBezTo>
                    <a:pt x="197" y="52"/>
                    <a:pt x="40" y="0"/>
                    <a:pt x="2" y="101"/>
                  </a:cubicBezTo>
                  <a:cubicBezTo>
                    <a:pt x="1" y="153"/>
                    <a:pt x="159" y="205"/>
                    <a:pt x="195" y="1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5" name="Google Shape;36305;p16"/>
            <p:cNvSpPr/>
            <p:nvPr/>
          </p:nvSpPr>
          <p:spPr>
            <a:xfrm>
              <a:off x="7017123" y="1789229"/>
              <a:ext cx="22558" cy="8160"/>
            </a:xfrm>
            <a:custGeom>
              <a:avLst/>
              <a:gdLst/>
              <a:ahLst/>
              <a:cxnLst/>
              <a:rect l="l" t="t" r="r" b="b"/>
              <a:pathLst>
                <a:path w="632" h="271" extrusionOk="0">
                  <a:moveTo>
                    <a:pt x="577" y="0"/>
                  </a:moveTo>
                  <a:lnTo>
                    <a:pt x="1" y="0"/>
                  </a:lnTo>
                  <a:lnTo>
                    <a:pt x="1" y="271"/>
                  </a:lnTo>
                  <a:lnTo>
                    <a:pt x="386" y="271"/>
                  </a:lnTo>
                  <a:cubicBezTo>
                    <a:pt x="396" y="156"/>
                    <a:pt x="631" y="147"/>
                    <a:pt x="5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6" name="Google Shape;36306;p16"/>
            <p:cNvSpPr/>
            <p:nvPr/>
          </p:nvSpPr>
          <p:spPr>
            <a:xfrm>
              <a:off x="6700465" y="1789199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579" y="92"/>
                  </a:moveTo>
                  <a:cubicBezTo>
                    <a:pt x="386" y="93"/>
                    <a:pt x="349" y="17"/>
                    <a:pt x="192" y="0"/>
                  </a:cubicBezTo>
                  <a:cubicBezTo>
                    <a:pt x="192" y="92"/>
                    <a:pt x="37" y="107"/>
                    <a:pt x="1" y="183"/>
                  </a:cubicBezTo>
                  <a:cubicBezTo>
                    <a:pt x="192" y="183"/>
                    <a:pt x="230" y="256"/>
                    <a:pt x="386" y="272"/>
                  </a:cubicBezTo>
                  <a:cubicBezTo>
                    <a:pt x="386" y="183"/>
                    <a:pt x="542" y="166"/>
                    <a:pt x="579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7" name="Google Shape;36307;p16"/>
            <p:cNvSpPr/>
            <p:nvPr/>
          </p:nvSpPr>
          <p:spPr>
            <a:xfrm>
              <a:off x="3668300" y="1793866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3" y="28"/>
                  </a:moveTo>
                  <a:cubicBezTo>
                    <a:pt x="240" y="0"/>
                    <a:pt x="1" y="71"/>
                    <a:pt x="102" y="117"/>
                  </a:cubicBezTo>
                  <a:cubicBezTo>
                    <a:pt x="153" y="143"/>
                    <a:pt x="395" y="75"/>
                    <a:pt x="293" y="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8" name="Google Shape;36308;p16"/>
            <p:cNvSpPr/>
            <p:nvPr/>
          </p:nvSpPr>
          <p:spPr>
            <a:xfrm>
              <a:off x="2267753" y="1791578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4" y="104"/>
                  </a:moveTo>
                  <a:cubicBezTo>
                    <a:pt x="195" y="53"/>
                    <a:pt x="39" y="1"/>
                    <a:pt x="2" y="104"/>
                  </a:cubicBezTo>
                  <a:cubicBezTo>
                    <a:pt x="1" y="153"/>
                    <a:pt x="156" y="206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9" name="Google Shape;36309;p16"/>
            <p:cNvSpPr/>
            <p:nvPr/>
          </p:nvSpPr>
          <p:spPr>
            <a:xfrm>
              <a:off x="8169898" y="1791186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5" y="26"/>
                  </a:moveTo>
                  <a:cubicBezTo>
                    <a:pt x="240" y="1"/>
                    <a:pt x="1" y="69"/>
                    <a:pt x="101" y="117"/>
                  </a:cubicBezTo>
                  <a:cubicBezTo>
                    <a:pt x="154" y="143"/>
                    <a:pt x="392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0" name="Google Shape;36310;p16"/>
            <p:cNvSpPr/>
            <p:nvPr/>
          </p:nvSpPr>
          <p:spPr>
            <a:xfrm>
              <a:off x="330042" y="1791186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4" y="26"/>
                  </a:moveTo>
                  <a:cubicBezTo>
                    <a:pt x="241" y="1"/>
                    <a:pt x="1" y="69"/>
                    <a:pt x="100" y="117"/>
                  </a:cubicBezTo>
                  <a:cubicBezTo>
                    <a:pt x="153" y="143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1" name="Google Shape;36311;p16"/>
            <p:cNvSpPr/>
            <p:nvPr/>
          </p:nvSpPr>
          <p:spPr>
            <a:xfrm>
              <a:off x="6855189" y="1788446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4" y="26"/>
                  </a:moveTo>
                  <a:cubicBezTo>
                    <a:pt x="241" y="0"/>
                    <a:pt x="1" y="71"/>
                    <a:pt x="101" y="118"/>
                  </a:cubicBezTo>
                  <a:cubicBezTo>
                    <a:pt x="153" y="143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2" name="Google Shape;36312;p16"/>
            <p:cNvSpPr/>
            <p:nvPr/>
          </p:nvSpPr>
          <p:spPr>
            <a:xfrm>
              <a:off x="6593925" y="1783418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7" y="193"/>
                  </a:moveTo>
                  <a:cubicBezTo>
                    <a:pt x="477" y="102"/>
                    <a:pt x="633" y="85"/>
                    <a:pt x="670" y="12"/>
                  </a:cubicBezTo>
                  <a:cubicBezTo>
                    <a:pt x="370" y="20"/>
                    <a:pt x="0" y="0"/>
                    <a:pt x="92" y="1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3" name="Google Shape;36313;p16"/>
            <p:cNvSpPr/>
            <p:nvPr/>
          </p:nvSpPr>
          <p:spPr>
            <a:xfrm>
              <a:off x="6080926" y="1780618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4"/>
                  </a:moveTo>
                  <a:cubicBezTo>
                    <a:pt x="196" y="54"/>
                    <a:pt x="39" y="1"/>
                    <a:pt x="4" y="104"/>
                  </a:cubicBezTo>
                  <a:cubicBezTo>
                    <a:pt x="0" y="156"/>
                    <a:pt x="157" y="208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4" name="Google Shape;36314;p16"/>
            <p:cNvSpPr/>
            <p:nvPr/>
          </p:nvSpPr>
          <p:spPr>
            <a:xfrm>
              <a:off x="5578492" y="1778270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5" name="Google Shape;36315;p16"/>
            <p:cNvSpPr/>
            <p:nvPr/>
          </p:nvSpPr>
          <p:spPr>
            <a:xfrm>
              <a:off x="2188517" y="1780257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98" y="116"/>
                  </a:moveTo>
                  <a:cubicBezTo>
                    <a:pt x="152" y="141"/>
                    <a:pt x="391" y="71"/>
                    <a:pt x="290" y="24"/>
                  </a:cubicBezTo>
                  <a:cubicBezTo>
                    <a:pt x="238" y="1"/>
                    <a:pt x="1" y="69"/>
                    <a:pt x="9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6" name="Google Shape;36316;p16"/>
            <p:cNvSpPr/>
            <p:nvPr/>
          </p:nvSpPr>
          <p:spPr>
            <a:xfrm>
              <a:off x="614899" y="1775560"/>
              <a:ext cx="21594" cy="6413"/>
            </a:xfrm>
            <a:custGeom>
              <a:avLst/>
              <a:gdLst/>
              <a:ahLst/>
              <a:cxnLst/>
              <a:rect l="l" t="t" r="r" b="b"/>
              <a:pathLst>
                <a:path w="605" h="213" extrusionOk="0">
                  <a:moveTo>
                    <a:pt x="605" y="182"/>
                  </a:moveTo>
                  <a:lnTo>
                    <a:pt x="605" y="0"/>
                  </a:lnTo>
                  <a:lnTo>
                    <a:pt x="27" y="0"/>
                  </a:lnTo>
                  <a:cubicBezTo>
                    <a:pt x="0" y="163"/>
                    <a:pt x="217" y="213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7" name="Google Shape;36317;p16"/>
            <p:cNvSpPr/>
            <p:nvPr/>
          </p:nvSpPr>
          <p:spPr>
            <a:xfrm>
              <a:off x="5279002" y="1772098"/>
              <a:ext cx="13920" cy="4215"/>
            </a:xfrm>
            <a:custGeom>
              <a:avLst/>
              <a:gdLst/>
              <a:ahLst/>
              <a:cxnLst/>
              <a:rect l="l" t="t" r="r" b="b"/>
              <a:pathLst>
                <a:path w="390" h="140" extrusionOk="0">
                  <a:moveTo>
                    <a:pt x="291" y="24"/>
                  </a:moveTo>
                  <a:cubicBezTo>
                    <a:pt x="238" y="0"/>
                    <a:pt x="1" y="68"/>
                    <a:pt x="100" y="115"/>
                  </a:cubicBezTo>
                  <a:cubicBezTo>
                    <a:pt x="152" y="140"/>
                    <a:pt x="390" y="70"/>
                    <a:pt x="291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8" name="Google Shape;36318;p16"/>
            <p:cNvSpPr/>
            <p:nvPr/>
          </p:nvSpPr>
          <p:spPr>
            <a:xfrm>
              <a:off x="2031009" y="1767491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6" y="177"/>
                  </a:moveTo>
                  <a:cubicBezTo>
                    <a:pt x="323" y="182"/>
                    <a:pt x="346" y="293"/>
                    <a:pt x="655" y="268"/>
                  </a:cubicBezTo>
                  <a:cubicBezTo>
                    <a:pt x="954" y="45"/>
                    <a:pt x="0" y="1"/>
                    <a:pt x="76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9" name="Google Shape;36319;p16"/>
            <p:cNvSpPr/>
            <p:nvPr/>
          </p:nvSpPr>
          <p:spPr>
            <a:xfrm>
              <a:off x="4728348" y="176932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1" y="116"/>
                  </a:moveTo>
                  <a:cubicBezTo>
                    <a:pt x="154" y="141"/>
                    <a:pt x="394" y="73"/>
                    <a:pt x="293" y="24"/>
                  </a:cubicBezTo>
                  <a:cubicBezTo>
                    <a:pt x="241" y="1"/>
                    <a:pt x="1" y="69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0" name="Google Shape;36320;p16"/>
            <p:cNvSpPr/>
            <p:nvPr/>
          </p:nvSpPr>
          <p:spPr>
            <a:xfrm>
              <a:off x="4105561" y="1766798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08"/>
                  </a:moveTo>
                  <a:cubicBezTo>
                    <a:pt x="346" y="0"/>
                    <a:pt x="174" y="54"/>
                    <a:pt x="0" y="108"/>
                  </a:cubicBezTo>
                  <a:cubicBezTo>
                    <a:pt x="3" y="200"/>
                    <a:pt x="338" y="223"/>
                    <a:pt x="385" y="1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1" name="Google Shape;36321;p16"/>
            <p:cNvSpPr/>
            <p:nvPr/>
          </p:nvSpPr>
          <p:spPr>
            <a:xfrm>
              <a:off x="1283479" y="1767371"/>
              <a:ext cx="13777" cy="2710"/>
            </a:xfrm>
            <a:custGeom>
              <a:avLst/>
              <a:gdLst/>
              <a:ahLst/>
              <a:cxnLst/>
              <a:rect l="l" t="t" r="r" b="b"/>
              <a:pathLst>
                <a:path w="386" h="90" extrusionOk="0">
                  <a:moveTo>
                    <a:pt x="385" y="1"/>
                  </a:moveTo>
                  <a:cubicBezTo>
                    <a:pt x="235" y="20"/>
                    <a:pt x="4" y="2"/>
                    <a:pt x="0" y="89"/>
                  </a:cubicBezTo>
                  <a:cubicBezTo>
                    <a:pt x="151" y="70"/>
                    <a:pt x="380" y="88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2" name="Google Shape;36322;p16"/>
            <p:cNvSpPr/>
            <p:nvPr/>
          </p:nvSpPr>
          <p:spPr>
            <a:xfrm>
              <a:off x="762021" y="1759151"/>
              <a:ext cx="27198" cy="10930"/>
            </a:xfrm>
            <a:custGeom>
              <a:avLst/>
              <a:gdLst/>
              <a:ahLst/>
              <a:cxnLst/>
              <a:rect l="l" t="t" r="r" b="b"/>
              <a:pathLst>
                <a:path w="762" h="363" extrusionOk="0">
                  <a:moveTo>
                    <a:pt x="533" y="362"/>
                  </a:moveTo>
                  <a:cubicBezTo>
                    <a:pt x="650" y="359"/>
                    <a:pt x="762" y="349"/>
                    <a:pt x="724" y="274"/>
                  </a:cubicBezTo>
                  <a:cubicBezTo>
                    <a:pt x="408" y="270"/>
                    <a:pt x="618" y="20"/>
                    <a:pt x="339" y="1"/>
                  </a:cubicBezTo>
                  <a:cubicBezTo>
                    <a:pt x="1" y="186"/>
                    <a:pt x="480" y="178"/>
                    <a:pt x="144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3" name="Google Shape;36323;p16"/>
            <p:cNvSpPr/>
            <p:nvPr/>
          </p:nvSpPr>
          <p:spPr>
            <a:xfrm>
              <a:off x="4511592" y="1761168"/>
              <a:ext cx="13920" cy="7467"/>
            </a:xfrm>
            <a:custGeom>
              <a:avLst/>
              <a:gdLst/>
              <a:ahLst/>
              <a:cxnLst/>
              <a:rect l="l" t="t" r="r" b="b"/>
              <a:pathLst>
                <a:path w="390" h="248" extrusionOk="0">
                  <a:moveTo>
                    <a:pt x="389" y="115"/>
                  </a:moveTo>
                  <a:cubicBezTo>
                    <a:pt x="384" y="21"/>
                    <a:pt x="50" y="0"/>
                    <a:pt x="0" y="115"/>
                  </a:cubicBezTo>
                  <a:cubicBezTo>
                    <a:pt x="220" y="105"/>
                    <a:pt x="303" y="247"/>
                    <a:pt x="389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4" name="Google Shape;36324;p16"/>
            <p:cNvSpPr/>
            <p:nvPr/>
          </p:nvSpPr>
          <p:spPr>
            <a:xfrm>
              <a:off x="874486" y="1756411"/>
              <a:ext cx="25592" cy="10990"/>
            </a:xfrm>
            <a:custGeom>
              <a:avLst/>
              <a:gdLst/>
              <a:ahLst/>
              <a:cxnLst/>
              <a:rect l="l" t="t" r="r" b="b"/>
              <a:pathLst>
                <a:path w="717" h="365" extrusionOk="0">
                  <a:moveTo>
                    <a:pt x="83" y="365"/>
                  </a:moveTo>
                  <a:lnTo>
                    <a:pt x="660" y="365"/>
                  </a:lnTo>
                  <a:cubicBezTo>
                    <a:pt x="716" y="157"/>
                    <a:pt x="614" y="21"/>
                    <a:pt x="275" y="0"/>
                  </a:cubicBezTo>
                  <a:cubicBezTo>
                    <a:pt x="215" y="123"/>
                    <a:pt x="1" y="173"/>
                    <a:pt x="83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5" name="Google Shape;36325;p16"/>
            <p:cNvSpPr/>
            <p:nvPr/>
          </p:nvSpPr>
          <p:spPr>
            <a:xfrm>
              <a:off x="4619595" y="1751293"/>
              <a:ext cx="36621" cy="17976"/>
            </a:xfrm>
            <a:custGeom>
              <a:avLst/>
              <a:gdLst/>
              <a:ahLst/>
              <a:cxnLst/>
              <a:rect l="l" t="t" r="r" b="b"/>
              <a:pathLst>
                <a:path w="1026" h="597" extrusionOk="0">
                  <a:moveTo>
                    <a:pt x="1026" y="170"/>
                  </a:moveTo>
                  <a:cubicBezTo>
                    <a:pt x="411" y="225"/>
                    <a:pt x="429" y="1"/>
                    <a:pt x="61" y="170"/>
                  </a:cubicBezTo>
                  <a:cubicBezTo>
                    <a:pt x="0" y="596"/>
                    <a:pt x="953" y="413"/>
                    <a:pt x="1026" y="1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6" name="Google Shape;36326;p16"/>
            <p:cNvSpPr/>
            <p:nvPr/>
          </p:nvSpPr>
          <p:spPr>
            <a:xfrm>
              <a:off x="1214593" y="1758759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4"/>
                  </a:moveTo>
                  <a:cubicBezTo>
                    <a:pt x="197" y="54"/>
                    <a:pt x="39" y="1"/>
                    <a:pt x="1" y="104"/>
                  </a:cubicBezTo>
                  <a:cubicBezTo>
                    <a:pt x="1" y="154"/>
                    <a:pt x="159" y="206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7" name="Google Shape;36327;p16"/>
            <p:cNvSpPr/>
            <p:nvPr/>
          </p:nvSpPr>
          <p:spPr>
            <a:xfrm>
              <a:off x="5826301" y="1753671"/>
              <a:ext cx="20737" cy="8220"/>
            </a:xfrm>
            <a:custGeom>
              <a:avLst/>
              <a:gdLst/>
              <a:ahLst/>
              <a:cxnLst/>
              <a:rect l="l" t="t" r="r" b="b"/>
              <a:pathLst>
                <a:path w="581" h="273" extrusionOk="0">
                  <a:moveTo>
                    <a:pt x="580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0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8" name="Google Shape;36328;p16"/>
            <p:cNvSpPr/>
            <p:nvPr/>
          </p:nvSpPr>
          <p:spPr>
            <a:xfrm>
              <a:off x="4717177" y="1753671"/>
              <a:ext cx="14812" cy="9485"/>
            </a:xfrm>
            <a:custGeom>
              <a:avLst/>
              <a:gdLst/>
              <a:ahLst/>
              <a:cxnLst/>
              <a:rect l="l" t="t" r="r" b="b"/>
              <a:pathLst>
                <a:path w="415" h="315" extrusionOk="0">
                  <a:moveTo>
                    <a:pt x="414" y="273"/>
                  </a:moveTo>
                  <a:lnTo>
                    <a:pt x="414" y="90"/>
                  </a:lnTo>
                  <a:cubicBezTo>
                    <a:pt x="219" y="90"/>
                    <a:pt x="185" y="16"/>
                    <a:pt x="27" y="0"/>
                  </a:cubicBezTo>
                  <a:cubicBezTo>
                    <a:pt x="46" y="144"/>
                    <a:pt x="1" y="315"/>
                    <a:pt x="414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9" name="Google Shape;36329;p16"/>
            <p:cNvSpPr/>
            <p:nvPr/>
          </p:nvSpPr>
          <p:spPr>
            <a:xfrm>
              <a:off x="860066" y="175565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1"/>
                    <a:pt x="0" y="70"/>
                    <a:pt x="98" y="117"/>
                  </a:cubicBezTo>
                  <a:cubicBezTo>
                    <a:pt x="154" y="142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0" name="Google Shape;36330;p16"/>
            <p:cNvSpPr/>
            <p:nvPr/>
          </p:nvSpPr>
          <p:spPr>
            <a:xfrm>
              <a:off x="8834195" y="1750359"/>
              <a:ext cx="13884" cy="6745"/>
            </a:xfrm>
            <a:custGeom>
              <a:avLst/>
              <a:gdLst/>
              <a:ahLst/>
              <a:cxnLst/>
              <a:rect l="l" t="t" r="r" b="b"/>
              <a:pathLst>
                <a:path w="389" h="224" extrusionOk="0">
                  <a:moveTo>
                    <a:pt x="388" y="110"/>
                  </a:moveTo>
                  <a:cubicBezTo>
                    <a:pt x="346" y="0"/>
                    <a:pt x="173" y="54"/>
                    <a:pt x="0" y="110"/>
                  </a:cubicBezTo>
                  <a:cubicBezTo>
                    <a:pt x="6" y="201"/>
                    <a:pt x="337" y="224"/>
                    <a:pt x="388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1" name="Google Shape;36331;p16"/>
            <p:cNvSpPr/>
            <p:nvPr/>
          </p:nvSpPr>
          <p:spPr>
            <a:xfrm>
              <a:off x="9050916" y="174743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2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2" y="142"/>
                    <a:pt x="394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2" name="Google Shape;36332;p16"/>
            <p:cNvSpPr/>
            <p:nvPr/>
          </p:nvSpPr>
          <p:spPr>
            <a:xfrm>
              <a:off x="8968289" y="174743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2" y="1"/>
                    <a:pt x="0" y="70"/>
                    <a:pt x="103" y="117"/>
                  </a:cubicBezTo>
                  <a:cubicBezTo>
                    <a:pt x="155" y="142"/>
                    <a:pt x="393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3" name="Google Shape;36333;p16"/>
            <p:cNvSpPr/>
            <p:nvPr/>
          </p:nvSpPr>
          <p:spPr>
            <a:xfrm>
              <a:off x="8625790" y="1736449"/>
              <a:ext cx="22665" cy="11773"/>
            </a:xfrm>
            <a:custGeom>
              <a:avLst/>
              <a:gdLst/>
              <a:ahLst/>
              <a:cxnLst/>
              <a:rect l="l" t="t" r="r" b="b"/>
              <a:pathLst>
                <a:path w="635" h="391" extrusionOk="0">
                  <a:moveTo>
                    <a:pt x="635" y="391"/>
                  </a:moveTo>
                  <a:lnTo>
                    <a:pt x="635" y="29"/>
                  </a:lnTo>
                  <a:cubicBezTo>
                    <a:pt x="125" y="0"/>
                    <a:pt x="1" y="154"/>
                    <a:pt x="54" y="3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4" name="Google Shape;36334;p16"/>
            <p:cNvSpPr/>
            <p:nvPr/>
          </p:nvSpPr>
          <p:spPr>
            <a:xfrm>
              <a:off x="1768602" y="174469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5"/>
                  </a:moveTo>
                  <a:cubicBezTo>
                    <a:pt x="239" y="0"/>
                    <a:pt x="1" y="70"/>
                    <a:pt x="100" y="117"/>
                  </a:cubicBezTo>
                  <a:cubicBezTo>
                    <a:pt x="153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5" name="Google Shape;36335;p16"/>
            <p:cNvSpPr/>
            <p:nvPr/>
          </p:nvSpPr>
          <p:spPr>
            <a:xfrm>
              <a:off x="1744689" y="1731812"/>
              <a:ext cx="22986" cy="13700"/>
            </a:xfrm>
            <a:custGeom>
              <a:avLst/>
              <a:gdLst/>
              <a:ahLst/>
              <a:cxnLst/>
              <a:rect l="l" t="t" r="r" b="b"/>
              <a:pathLst>
                <a:path w="644" h="455" extrusionOk="0">
                  <a:moveTo>
                    <a:pt x="1" y="92"/>
                  </a:moveTo>
                  <a:lnTo>
                    <a:pt x="1" y="455"/>
                  </a:lnTo>
                  <a:lnTo>
                    <a:pt x="578" y="455"/>
                  </a:lnTo>
                  <a:cubicBezTo>
                    <a:pt x="629" y="217"/>
                    <a:pt x="643" y="0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6" name="Google Shape;36336;p16"/>
            <p:cNvSpPr/>
            <p:nvPr/>
          </p:nvSpPr>
          <p:spPr>
            <a:xfrm>
              <a:off x="8118324" y="1731812"/>
              <a:ext cx="26948" cy="13038"/>
            </a:xfrm>
            <a:custGeom>
              <a:avLst/>
              <a:gdLst/>
              <a:ahLst/>
              <a:cxnLst/>
              <a:rect l="l" t="t" r="r" b="b"/>
              <a:pathLst>
                <a:path w="755" h="433" extrusionOk="0">
                  <a:moveTo>
                    <a:pt x="194" y="0"/>
                  </a:moveTo>
                  <a:cubicBezTo>
                    <a:pt x="212" y="158"/>
                    <a:pt x="154" y="282"/>
                    <a:pt x="1" y="362"/>
                  </a:cubicBezTo>
                  <a:cubicBezTo>
                    <a:pt x="660" y="432"/>
                    <a:pt x="754" y="16"/>
                    <a:pt x="1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7" name="Google Shape;36337;p16"/>
            <p:cNvSpPr/>
            <p:nvPr/>
          </p:nvSpPr>
          <p:spPr>
            <a:xfrm>
              <a:off x="3905901" y="1736600"/>
              <a:ext cx="13777" cy="7407"/>
            </a:xfrm>
            <a:custGeom>
              <a:avLst/>
              <a:gdLst/>
              <a:ahLst/>
              <a:cxnLst/>
              <a:rect l="l" t="t" r="r" b="b"/>
              <a:pathLst>
                <a:path w="386" h="246" extrusionOk="0">
                  <a:moveTo>
                    <a:pt x="386" y="113"/>
                  </a:moveTo>
                  <a:cubicBezTo>
                    <a:pt x="383" y="21"/>
                    <a:pt x="49" y="1"/>
                    <a:pt x="1" y="113"/>
                  </a:cubicBezTo>
                  <a:cubicBezTo>
                    <a:pt x="216" y="104"/>
                    <a:pt x="304" y="246"/>
                    <a:pt x="386" y="1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8" name="Google Shape;36338;p16"/>
            <p:cNvSpPr/>
            <p:nvPr/>
          </p:nvSpPr>
          <p:spPr>
            <a:xfrm>
              <a:off x="1541388" y="173927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5" y="24"/>
                  </a:moveTo>
                  <a:cubicBezTo>
                    <a:pt x="242" y="0"/>
                    <a:pt x="0" y="68"/>
                    <a:pt x="102" y="115"/>
                  </a:cubicBezTo>
                  <a:cubicBezTo>
                    <a:pt x="157" y="141"/>
                    <a:pt x="395" y="72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9" name="Google Shape;36339;p16"/>
            <p:cNvSpPr/>
            <p:nvPr/>
          </p:nvSpPr>
          <p:spPr>
            <a:xfrm>
              <a:off x="560719" y="1736931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5" y="102"/>
                  </a:moveTo>
                  <a:cubicBezTo>
                    <a:pt x="195" y="54"/>
                    <a:pt x="34" y="0"/>
                    <a:pt x="0" y="102"/>
                  </a:cubicBezTo>
                  <a:cubicBezTo>
                    <a:pt x="0" y="153"/>
                    <a:pt x="158" y="206"/>
                    <a:pt x="195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0" name="Google Shape;36340;p16"/>
            <p:cNvSpPr/>
            <p:nvPr/>
          </p:nvSpPr>
          <p:spPr>
            <a:xfrm>
              <a:off x="271615" y="1733649"/>
              <a:ext cx="27662" cy="9966"/>
            </a:xfrm>
            <a:custGeom>
              <a:avLst/>
              <a:gdLst/>
              <a:ahLst/>
              <a:cxnLst/>
              <a:rect l="l" t="t" r="r" b="b"/>
              <a:pathLst>
                <a:path w="775" h="331" extrusionOk="0">
                  <a:moveTo>
                    <a:pt x="775" y="122"/>
                  </a:moveTo>
                  <a:cubicBezTo>
                    <a:pt x="515" y="2"/>
                    <a:pt x="54" y="1"/>
                    <a:pt x="1" y="211"/>
                  </a:cubicBezTo>
                  <a:cubicBezTo>
                    <a:pt x="257" y="328"/>
                    <a:pt x="719" y="331"/>
                    <a:pt x="775" y="1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1" name="Google Shape;36341;p16"/>
            <p:cNvSpPr/>
            <p:nvPr/>
          </p:nvSpPr>
          <p:spPr>
            <a:xfrm>
              <a:off x="4135935" y="1723442"/>
              <a:ext cx="37120" cy="16560"/>
            </a:xfrm>
            <a:custGeom>
              <a:avLst/>
              <a:gdLst/>
              <a:ahLst/>
              <a:cxnLst/>
              <a:rect l="l" t="t" r="r" b="b"/>
              <a:pathLst>
                <a:path w="1040" h="550" extrusionOk="0">
                  <a:moveTo>
                    <a:pt x="884" y="550"/>
                  </a:moveTo>
                  <a:cubicBezTo>
                    <a:pt x="1039" y="0"/>
                    <a:pt x="0" y="490"/>
                    <a:pt x="884" y="5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2" name="Google Shape;36342;p16"/>
            <p:cNvSpPr/>
            <p:nvPr/>
          </p:nvSpPr>
          <p:spPr>
            <a:xfrm>
              <a:off x="860887" y="1731993"/>
              <a:ext cx="34086" cy="8792"/>
            </a:xfrm>
            <a:custGeom>
              <a:avLst/>
              <a:gdLst/>
              <a:ahLst/>
              <a:cxnLst/>
              <a:rect l="l" t="t" r="r" b="b"/>
              <a:pathLst>
                <a:path w="955" h="292" extrusionOk="0">
                  <a:moveTo>
                    <a:pt x="75" y="177"/>
                  </a:moveTo>
                  <a:cubicBezTo>
                    <a:pt x="322" y="181"/>
                    <a:pt x="344" y="292"/>
                    <a:pt x="656" y="266"/>
                  </a:cubicBezTo>
                  <a:cubicBezTo>
                    <a:pt x="955" y="44"/>
                    <a:pt x="1" y="1"/>
                    <a:pt x="75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3" name="Google Shape;36343;p16"/>
            <p:cNvSpPr/>
            <p:nvPr/>
          </p:nvSpPr>
          <p:spPr>
            <a:xfrm>
              <a:off x="6958482" y="1733800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3" y="26"/>
                  </a:moveTo>
                  <a:cubicBezTo>
                    <a:pt x="239" y="1"/>
                    <a:pt x="1" y="69"/>
                    <a:pt x="97" y="117"/>
                  </a:cubicBezTo>
                  <a:cubicBezTo>
                    <a:pt x="153" y="141"/>
                    <a:pt x="391" y="71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4" name="Google Shape;36344;p16"/>
            <p:cNvSpPr/>
            <p:nvPr/>
          </p:nvSpPr>
          <p:spPr>
            <a:xfrm>
              <a:off x="5981739" y="1726333"/>
              <a:ext cx="25556" cy="11020"/>
            </a:xfrm>
            <a:custGeom>
              <a:avLst/>
              <a:gdLst/>
              <a:ahLst/>
              <a:cxnLst/>
              <a:rect l="l" t="t" r="r" b="b"/>
              <a:pathLst>
                <a:path w="716" h="366" extrusionOk="0">
                  <a:moveTo>
                    <a:pt x="662" y="365"/>
                  </a:moveTo>
                  <a:cubicBezTo>
                    <a:pt x="715" y="158"/>
                    <a:pt x="612" y="22"/>
                    <a:pt x="277" y="1"/>
                  </a:cubicBezTo>
                  <a:cubicBezTo>
                    <a:pt x="214" y="124"/>
                    <a:pt x="0" y="173"/>
                    <a:pt x="84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5" name="Google Shape;36345;p16"/>
            <p:cNvSpPr/>
            <p:nvPr/>
          </p:nvSpPr>
          <p:spPr>
            <a:xfrm>
              <a:off x="2912347" y="1722599"/>
              <a:ext cx="39726" cy="15808"/>
            </a:xfrm>
            <a:custGeom>
              <a:avLst/>
              <a:gdLst/>
              <a:ahLst/>
              <a:cxnLst/>
              <a:rect l="l" t="t" r="r" b="b"/>
              <a:pathLst>
                <a:path w="1113" h="525" extrusionOk="0">
                  <a:moveTo>
                    <a:pt x="648" y="306"/>
                  </a:moveTo>
                  <a:cubicBezTo>
                    <a:pt x="1112" y="1"/>
                    <a:pt x="0" y="524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6" name="Google Shape;36346;p16"/>
            <p:cNvSpPr/>
            <p:nvPr/>
          </p:nvSpPr>
          <p:spPr>
            <a:xfrm>
              <a:off x="2177345" y="1723593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1" y="273"/>
                  </a:moveTo>
                  <a:lnTo>
                    <a:pt x="411" y="92"/>
                  </a:lnTo>
                  <a:cubicBezTo>
                    <a:pt x="218" y="92"/>
                    <a:pt x="182" y="18"/>
                    <a:pt x="26" y="1"/>
                  </a:cubicBezTo>
                  <a:cubicBezTo>
                    <a:pt x="46" y="144"/>
                    <a:pt x="0" y="315"/>
                    <a:pt x="41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7" name="Google Shape;36347;p16"/>
            <p:cNvSpPr/>
            <p:nvPr/>
          </p:nvSpPr>
          <p:spPr>
            <a:xfrm>
              <a:off x="1909763" y="1729103"/>
              <a:ext cx="13920" cy="2740"/>
            </a:xfrm>
            <a:custGeom>
              <a:avLst/>
              <a:gdLst/>
              <a:ahLst/>
              <a:cxnLst/>
              <a:rect l="l" t="t" r="r" b="b"/>
              <a:pathLst>
                <a:path w="390" h="91" extrusionOk="0">
                  <a:moveTo>
                    <a:pt x="390" y="0"/>
                  </a:moveTo>
                  <a:cubicBezTo>
                    <a:pt x="240" y="20"/>
                    <a:pt x="6" y="2"/>
                    <a:pt x="1" y="90"/>
                  </a:cubicBezTo>
                  <a:cubicBezTo>
                    <a:pt x="153" y="71"/>
                    <a:pt x="384" y="88"/>
                    <a:pt x="3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8" name="Google Shape;36348;p16"/>
            <p:cNvSpPr/>
            <p:nvPr/>
          </p:nvSpPr>
          <p:spPr>
            <a:xfrm>
              <a:off x="3998736" y="1725550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1" y="27"/>
                  </a:moveTo>
                  <a:cubicBezTo>
                    <a:pt x="242" y="1"/>
                    <a:pt x="0" y="69"/>
                    <a:pt x="99" y="118"/>
                  </a:cubicBezTo>
                  <a:cubicBezTo>
                    <a:pt x="153" y="143"/>
                    <a:pt x="392" y="73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9" name="Google Shape;36349;p16"/>
            <p:cNvSpPr/>
            <p:nvPr/>
          </p:nvSpPr>
          <p:spPr>
            <a:xfrm>
              <a:off x="804994" y="1725550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1" y="27"/>
                  </a:moveTo>
                  <a:cubicBezTo>
                    <a:pt x="238" y="1"/>
                    <a:pt x="0" y="69"/>
                    <a:pt x="99" y="118"/>
                  </a:cubicBezTo>
                  <a:cubicBezTo>
                    <a:pt x="153" y="143"/>
                    <a:pt x="392" y="73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0" name="Google Shape;36350;p16"/>
            <p:cNvSpPr/>
            <p:nvPr/>
          </p:nvSpPr>
          <p:spPr>
            <a:xfrm>
              <a:off x="6982645" y="1720853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7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1" name="Google Shape;36351;p16"/>
            <p:cNvSpPr/>
            <p:nvPr/>
          </p:nvSpPr>
          <p:spPr>
            <a:xfrm>
              <a:off x="3155694" y="1718143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2" name="Google Shape;36352;p16"/>
            <p:cNvSpPr/>
            <p:nvPr/>
          </p:nvSpPr>
          <p:spPr>
            <a:xfrm>
              <a:off x="2086081" y="1715524"/>
              <a:ext cx="34086" cy="8852"/>
            </a:xfrm>
            <a:custGeom>
              <a:avLst/>
              <a:gdLst/>
              <a:ahLst/>
              <a:cxnLst/>
              <a:rect l="l" t="t" r="r" b="b"/>
              <a:pathLst>
                <a:path w="955" h="294" extrusionOk="0">
                  <a:moveTo>
                    <a:pt x="76" y="177"/>
                  </a:moveTo>
                  <a:cubicBezTo>
                    <a:pt x="321" y="182"/>
                    <a:pt x="341" y="293"/>
                    <a:pt x="654" y="269"/>
                  </a:cubicBezTo>
                  <a:cubicBezTo>
                    <a:pt x="954" y="45"/>
                    <a:pt x="0" y="1"/>
                    <a:pt x="76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3" name="Google Shape;36353;p16"/>
            <p:cNvSpPr/>
            <p:nvPr/>
          </p:nvSpPr>
          <p:spPr>
            <a:xfrm>
              <a:off x="3138455" y="1717330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90" y="27"/>
                  </a:moveTo>
                  <a:cubicBezTo>
                    <a:pt x="236" y="1"/>
                    <a:pt x="0" y="71"/>
                    <a:pt x="98" y="117"/>
                  </a:cubicBezTo>
                  <a:cubicBezTo>
                    <a:pt x="151" y="143"/>
                    <a:pt x="389" y="73"/>
                    <a:pt x="290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4" name="Google Shape;36354;p16"/>
            <p:cNvSpPr/>
            <p:nvPr/>
          </p:nvSpPr>
          <p:spPr>
            <a:xfrm>
              <a:off x="2226528" y="1718143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4" y="0"/>
                  </a:moveTo>
                  <a:cubicBezTo>
                    <a:pt x="236" y="20"/>
                    <a:pt x="2" y="1"/>
                    <a:pt x="1" y="90"/>
                  </a:cubicBezTo>
                  <a:cubicBezTo>
                    <a:pt x="148" y="71"/>
                    <a:pt x="377" y="89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5" name="Google Shape;36355;p16"/>
            <p:cNvSpPr/>
            <p:nvPr/>
          </p:nvSpPr>
          <p:spPr>
            <a:xfrm>
              <a:off x="2081869" y="2385228"/>
              <a:ext cx="50648" cy="16440"/>
            </a:xfrm>
            <a:custGeom>
              <a:avLst/>
              <a:gdLst/>
              <a:ahLst/>
              <a:cxnLst/>
              <a:rect l="l" t="t" r="r" b="b"/>
              <a:pathLst>
                <a:path w="1419" h="546" extrusionOk="0">
                  <a:moveTo>
                    <a:pt x="194" y="545"/>
                  </a:moveTo>
                  <a:cubicBezTo>
                    <a:pt x="1418" y="479"/>
                    <a:pt x="207" y="1"/>
                    <a:pt x="1" y="271"/>
                  </a:cubicBezTo>
                  <a:cubicBezTo>
                    <a:pt x="228" y="288"/>
                    <a:pt x="209" y="417"/>
                    <a:pt x="194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6" name="Google Shape;36356;p16"/>
            <p:cNvSpPr/>
            <p:nvPr/>
          </p:nvSpPr>
          <p:spPr>
            <a:xfrm>
              <a:off x="8772305" y="2095403"/>
              <a:ext cx="34443" cy="10990"/>
            </a:xfrm>
            <a:custGeom>
              <a:avLst/>
              <a:gdLst/>
              <a:ahLst/>
              <a:cxnLst/>
              <a:rect l="l" t="t" r="r" b="b"/>
              <a:pathLst>
                <a:path w="965" h="365" extrusionOk="0">
                  <a:moveTo>
                    <a:pt x="964" y="364"/>
                  </a:moveTo>
                  <a:cubicBezTo>
                    <a:pt x="898" y="123"/>
                    <a:pt x="459" y="57"/>
                    <a:pt x="1" y="0"/>
                  </a:cubicBezTo>
                  <a:cubicBezTo>
                    <a:pt x="79" y="236"/>
                    <a:pt x="601" y="262"/>
                    <a:pt x="964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7" name="Google Shape;36357;p16"/>
            <p:cNvSpPr/>
            <p:nvPr/>
          </p:nvSpPr>
          <p:spPr>
            <a:xfrm>
              <a:off x="9095424" y="1868505"/>
              <a:ext cx="36728" cy="16290"/>
            </a:xfrm>
            <a:custGeom>
              <a:avLst/>
              <a:gdLst/>
              <a:ahLst/>
              <a:cxnLst/>
              <a:rect l="l" t="t" r="r" b="b"/>
              <a:pathLst>
                <a:path w="1029" h="541" extrusionOk="0">
                  <a:moveTo>
                    <a:pt x="204" y="455"/>
                  </a:moveTo>
                  <a:cubicBezTo>
                    <a:pt x="793" y="541"/>
                    <a:pt x="1029" y="9"/>
                    <a:pt x="780" y="0"/>
                  </a:cubicBezTo>
                  <a:cubicBezTo>
                    <a:pt x="610" y="161"/>
                    <a:pt x="0" y="116"/>
                    <a:pt x="204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8" name="Google Shape;36358;p16"/>
            <p:cNvSpPr/>
            <p:nvPr/>
          </p:nvSpPr>
          <p:spPr>
            <a:xfrm>
              <a:off x="835332" y="1796094"/>
              <a:ext cx="35193" cy="10147"/>
            </a:xfrm>
            <a:custGeom>
              <a:avLst/>
              <a:gdLst/>
              <a:ahLst/>
              <a:cxnLst/>
              <a:rect l="l" t="t" r="r" b="b"/>
              <a:pathLst>
                <a:path w="986" h="337" extrusionOk="0">
                  <a:moveTo>
                    <a:pt x="406" y="317"/>
                  </a:moveTo>
                  <a:cubicBezTo>
                    <a:pt x="484" y="163"/>
                    <a:pt x="655" y="336"/>
                    <a:pt x="986" y="317"/>
                  </a:cubicBezTo>
                  <a:lnTo>
                    <a:pt x="986" y="43"/>
                  </a:lnTo>
                  <a:cubicBezTo>
                    <a:pt x="612" y="1"/>
                    <a:pt x="0" y="289"/>
                    <a:pt x="406" y="3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9" name="Google Shape;36359;p16"/>
            <p:cNvSpPr/>
            <p:nvPr/>
          </p:nvSpPr>
          <p:spPr>
            <a:xfrm>
              <a:off x="808813" y="1732505"/>
              <a:ext cx="37549" cy="11111"/>
            </a:xfrm>
            <a:custGeom>
              <a:avLst/>
              <a:gdLst/>
              <a:ahLst/>
              <a:cxnLst/>
              <a:rect l="l" t="t" r="r" b="b"/>
              <a:pathLst>
                <a:path w="1052" h="369" extrusionOk="0">
                  <a:moveTo>
                    <a:pt x="960" y="249"/>
                  </a:moveTo>
                  <a:cubicBezTo>
                    <a:pt x="573" y="249"/>
                    <a:pt x="713" y="1"/>
                    <a:pt x="187" y="69"/>
                  </a:cubicBezTo>
                  <a:cubicBezTo>
                    <a:pt x="0" y="291"/>
                    <a:pt x="1051" y="369"/>
                    <a:pt x="960" y="2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0" name="Google Shape;36360;p16"/>
            <p:cNvSpPr/>
            <p:nvPr/>
          </p:nvSpPr>
          <p:spPr>
            <a:xfrm>
              <a:off x="8669406" y="3421051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10"/>
                  </a:moveTo>
                  <a:cubicBezTo>
                    <a:pt x="345" y="0"/>
                    <a:pt x="171" y="54"/>
                    <a:pt x="0" y="110"/>
                  </a:cubicBezTo>
                  <a:cubicBezTo>
                    <a:pt x="3" y="199"/>
                    <a:pt x="338" y="223"/>
                    <a:pt x="385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1" name="Google Shape;36361;p16"/>
            <p:cNvSpPr/>
            <p:nvPr/>
          </p:nvSpPr>
          <p:spPr>
            <a:xfrm>
              <a:off x="8066999" y="3423580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5"/>
                  </a:moveTo>
                  <a:cubicBezTo>
                    <a:pt x="156" y="139"/>
                    <a:pt x="393" y="71"/>
                    <a:pt x="294" y="23"/>
                  </a:cubicBezTo>
                  <a:cubicBezTo>
                    <a:pt x="242" y="1"/>
                    <a:pt x="0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2" name="Google Shape;36362;p16"/>
            <p:cNvSpPr/>
            <p:nvPr/>
          </p:nvSpPr>
          <p:spPr>
            <a:xfrm>
              <a:off x="3244567" y="3421593"/>
              <a:ext cx="21665" cy="6383"/>
            </a:xfrm>
            <a:custGeom>
              <a:avLst/>
              <a:gdLst/>
              <a:ahLst/>
              <a:cxnLst/>
              <a:rect l="l" t="t" r="r" b="b"/>
              <a:pathLst>
                <a:path w="607" h="212" extrusionOk="0">
                  <a:moveTo>
                    <a:pt x="606" y="0"/>
                  </a:moveTo>
                  <a:lnTo>
                    <a:pt x="29" y="0"/>
                  </a:lnTo>
                  <a:cubicBezTo>
                    <a:pt x="1" y="161"/>
                    <a:pt x="221" y="212"/>
                    <a:pt x="606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3" name="Google Shape;36363;p16"/>
            <p:cNvSpPr/>
            <p:nvPr/>
          </p:nvSpPr>
          <p:spPr>
            <a:xfrm>
              <a:off x="113821" y="3421443"/>
              <a:ext cx="23843" cy="5992"/>
            </a:xfrm>
            <a:custGeom>
              <a:avLst/>
              <a:gdLst/>
              <a:ahLst/>
              <a:cxnLst/>
              <a:rect l="l" t="t" r="r" b="b"/>
              <a:pathLst>
                <a:path w="668" h="199" extrusionOk="0">
                  <a:moveTo>
                    <a:pt x="579" y="5"/>
                  </a:moveTo>
                  <a:cubicBezTo>
                    <a:pt x="246" y="0"/>
                    <a:pt x="83" y="73"/>
                    <a:pt x="1" y="186"/>
                  </a:cubicBezTo>
                  <a:cubicBezTo>
                    <a:pt x="302" y="178"/>
                    <a:pt x="668" y="199"/>
                    <a:pt x="579" y="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4" name="Google Shape;36364;p16"/>
            <p:cNvSpPr/>
            <p:nvPr/>
          </p:nvSpPr>
          <p:spPr>
            <a:xfrm>
              <a:off x="2670678" y="3420810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6"/>
                  </a:moveTo>
                  <a:cubicBezTo>
                    <a:pt x="242" y="0"/>
                    <a:pt x="0" y="68"/>
                    <a:pt x="102" y="118"/>
                  </a:cubicBezTo>
                  <a:cubicBezTo>
                    <a:pt x="155" y="141"/>
                    <a:pt x="395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5" name="Google Shape;36365;p16"/>
            <p:cNvSpPr/>
            <p:nvPr/>
          </p:nvSpPr>
          <p:spPr>
            <a:xfrm>
              <a:off x="6889989" y="3418101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101" y="116"/>
                  </a:moveTo>
                  <a:cubicBezTo>
                    <a:pt x="155" y="140"/>
                    <a:pt x="396" y="72"/>
                    <a:pt x="293" y="25"/>
                  </a:cubicBezTo>
                  <a:cubicBezTo>
                    <a:pt x="240" y="0"/>
                    <a:pt x="1" y="68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6" name="Google Shape;36366;p16"/>
            <p:cNvSpPr/>
            <p:nvPr/>
          </p:nvSpPr>
          <p:spPr>
            <a:xfrm>
              <a:off x="5196732" y="3418101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4" y="25"/>
                  </a:moveTo>
                  <a:cubicBezTo>
                    <a:pt x="241" y="0"/>
                    <a:pt x="1" y="68"/>
                    <a:pt x="102" y="116"/>
                  </a:cubicBezTo>
                  <a:cubicBezTo>
                    <a:pt x="155" y="140"/>
                    <a:pt x="395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7" name="Google Shape;36367;p16"/>
            <p:cNvSpPr/>
            <p:nvPr/>
          </p:nvSpPr>
          <p:spPr>
            <a:xfrm>
              <a:off x="1827636" y="3405154"/>
              <a:ext cx="39761" cy="13730"/>
            </a:xfrm>
            <a:custGeom>
              <a:avLst/>
              <a:gdLst/>
              <a:ahLst/>
              <a:cxnLst/>
              <a:rect l="l" t="t" r="r" b="b"/>
              <a:pathLst>
                <a:path w="1114" h="456" extrusionOk="0">
                  <a:moveTo>
                    <a:pt x="577" y="1"/>
                  </a:moveTo>
                  <a:cubicBezTo>
                    <a:pt x="405" y="161"/>
                    <a:pt x="113" y="266"/>
                    <a:pt x="0" y="455"/>
                  </a:cubicBezTo>
                  <a:cubicBezTo>
                    <a:pt x="388" y="449"/>
                    <a:pt x="1114" y="142"/>
                    <a:pt x="5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8" name="Google Shape;36368;p16"/>
            <p:cNvSpPr/>
            <p:nvPr/>
          </p:nvSpPr>
          <p:spPr>
            <a:xfrm>
              <a:off x="1665738" y="3415331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101" y="117"/>
                  </a:moveTo>
                  <a:cubicBezTo>
                    <a:pt x="154" y="141"/>
                    <a:pt x="396" y="73"/>
                    <a:pt x="291" y="24"/>
                  </a:cubicBezTo>
                  <a:cubicBezTo>
                    <a:pt x="239" y="1"/>
                    <a:pt x="0" y="69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9" name="Google Shape;36369;p16"/>
            <p:cNvSpPr/>
            <p:nvPr/>
          </p:nvSpPr>
          <p:spPr>
            <a:xfrm>
              <a:off x="1087602" y="3412621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1" y="142"/>
                    <a:pt x="393" y="74"/>
                    <a:pt x="290" y="27"/>
                  </a:cubicBezTo>
                  <a:cubicBezTo>
                    <a:pt x="241" y="1"/>
                    <a:pt x="0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0" name="Google Shape;36370;p16"/>
            <p:cNvSpPr/>
            <p:nvPr/>
          </p:nvSpPr>
          <p:spPr>
            <a:xfrm>
              <a:off x="2732675" y="3409881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100" y="117"/>
                  </a:moveTo>
                  <a:cubicBezTo>
                    <a:pt x="152" y="140"/>
                    <a:pt x="391" y="72"/>
                    <a:pt x="295" y="25"/>
                  </a:cubicBezTo>
                  <a:cubicBezTo>
                    <a:pt x="237" y="0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1" name="Google Shape;36371;p16"/>
            <p:cNvSpPr/>
            <p:nvPr/>
          </p:nvSpPr>
          <p:spPr>
            <a:xfrm>
              <a:off x="2867019" y="3405154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7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2" name="Google Shape;36372;p16"/>
            <p:cNvSpPr/>
            <p:nvPr/>
          </p:nvSpPr>
          <p:spPr>
            <a:xfrm>
              <a:off x="6556306" y="340205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4"/>
                  </a:moveTo>
                  <a:cubicBezTo>
                    <a:pt x="193" y="53"/>
                    <a:pt x="36" y="1"/>
                    <a:pt x="1" y="104"/>
                  </a:cubicBezTo>
                  <a:cubicBezTo>
                    <a:pt x="1" y="155"/>
                    <a:pt x="157" y="207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3" name="Google Shape;36373;p16"/>
            <p:cNvSpPr/>
            <p:nvPr/>
          </p:nvSpPr>
          <p:spPr>
            <a:xfrm>
              <a:off x="4222952" y="340205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4"/>
                  </a:moveTo>
                  <a:cubicBezTo>
                    <a:pt x="194" y="53"/>
                    <a:pt x="37" y="1"/>
                    <a:pt x="1" y="104"/>
                  </a:cubicBezTo>
                  <a:cubicBezTo>
                    <a:pt x="1" y="155"/>
                    <a:pt x="155" y="207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4" name="Google Shape;36374;p16"/>
            <p:cNvSpPr/>
            <p:nvPr/>
          </p:nvSpPr>
          <p:spPr>
            <a:xfrm>
              <a:off x="536948" y="340437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7"/>
                  </a:moveTo>
                  <a:cubicBezTo>
                    <a:pt x="237" y="1"/>
                    <a:pt x="1" y="70"/>
                    <a:pt x="100" y="117"/>
                  </a:cubicBezTo>
                  <a:cubicBezTo>
                    <a:pt x="152" y="143"/>
                    <a:pt x="394" y="74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5" name="Google Shape;36375;p16"/>
            <p:cNvSpPr/>
            <p:nvPr/>
          </p:nvSpPr>
          <p:spPr>
            <a:xfrm>
              <a:off x="5475664" y="3396934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92"/>
                  </a:moveTo>
                  <a:cubicBezTo>
                    <a:pt x="387" y="92"/>
                    <a:pt x="349" y="18"/>
                    <a:pt x="195" y="1"/>
                  </a:cubicBezTo>
                  <a:cubicBezTo>
                    <a:pt x="195" y="92"/>
                    <a:pt x="36" y="109"/>
                    <a:pt x="1" y="182"/>
                  </a:cubicBezTo>
                  <a:cubicBezTo>
                    <a:pt x="195" y="182"/>
                    <a:pt x="230" y="256"/>
                    <a:pt x="388" y="274"/>
                  </a:cubicBezTo>
                  <a:cubicBezTo>
                    <a:pt x="387" y="182"/>
                    <a:pt x="542" y="167"/>
                    <a:pt x="58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6" name="Google Shape;36376;p16"/>
            <p:cNvSpPr/>
            <p:nvPr/>
          </p:nvSpPr>
          <p:spPr>
            <a:xfrm>
              <a:off x="4844918" y="3396513"/>
              <a:ext cx="33551" cy="15868"/>
            </a:xfrm>
            <a:custGeom>
              <a:avLst/>
              <a:gdLst/>
              <a:ahLst/>
              <a:cxnLst/>
              <a:rect l="l" t="t" r="r" b="b"/>
              <a:pathLst>
                <a:path w="940" h="527" extrusionOk="0">
                  <a:moveTo>
                    <a:pt x="895" y="196"/>
                  </a:moveTo>
                  <a:cubicBezTo>
                    <a:pt x="939" y="142"/>
                    <a:pt x="604" y="1"/>
                    <a:pt x="510" y="15"/>
                  </a:cubicBezTo>
                  <a:cubicBezTo>
                    <a:pt x="1" y="89"/>
                    <a:pt x="633" y="527"/>
                    <a:pt x="895" y="1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7" name="Google Shape;36377;p16"/>
            <p:cNvSpPr/>
            <p:nvPr/>
          </p:nvSpPr>
          <p:spPr>
            <a:xfrm>
              <a:off x="416667" y="3388173"/>
              <a:ext cx="40333" cy="14694"/>
            </a:xfrm>
            <a:custGeom>
              <a:avLst/>
              <a:gdLst/>
              <a:ahLst/>
              <a:cxnLst/>
              <a:rect l="l" t="t" r="r" b="b"/>
              <a:pathLst>
                <a:path w="1130" h="488" extrusionOk="0">
                  <a:moveTo>
                    <a:pt x="770" y="383"/>
                  </a:moveTo>
                  <a:cubicBezTo>
                    <a:pt x="1129" y="80"/>
                    <a:pt x="79" y="1"/>
                    <a:pt x="0" y="201"/>
                  </a:cubicBezTo>
                  <a:cubicBezTo>
                    <a:pt x="302" y="240"/>
                    <a:pt x="165" y="488"/>
                    <a:pt x="770" y="3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8" name="Google Shape;36378;p16"/>
            <p:cNvSpPr/>
            <p:nvPr/>
          </p:nvSpPr>
          <p:spPr>
            <a:xfrm>
              <a:off x="822733" y="3377815"/>
              <a:ext cx="50398" cy="17464"/>
            </a:xfrm>
            <a:custGeom>
              <a:avLst/>
              <a:gdLst/>
              <a:ahLst/>
              <a:cxnLst/>
              <a:rect l="l" t="t" r="r" b="b"/>
              <a:pathLst>
                <a:path w="1412" h="580" extrusionOk="0">
                  <a:moveTo>
                    <a:pt x="1157" y="545"/>
                  </a:moveTo>
                  <a:cubicBezTo>
                    <a:pt x="1320" y="440"/>
                    <a:pt x="1412" y="300"/>
                    <a:pt x="1350" y="92"/>
                  </a:cubicBezTo>
                  <a:cubicBezTo>
                    <a:pt x="721" y="144"/>
                    <a:pt x="451" y="30"/>
                    <a:pt x="1" y="0"/>
                  </a:cubicBezTo>
                  <a:cubicBezTo>
                    <a:pt x="229" y="256"/>
                    <a:pt x="314" y="580"/>
                    <a:pt x="1157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9" name="Google Shape;36379;p16"/>
            <p:cNvSpPr/>
            <p:nvPr/>
          </p:nvSpPr>
          <p:spPr>
            <a:xfrm>
              <a:off x="1189645" y="3375106"/>
              <a:ext cx="71992" cy="13941"/>
            </a:xfrm>
            <a:custGeom>
              <a:avLst/>
              <a:gdLst/>
              <a:ahLst/>
              <a:cxnLst/>
              <a:rect l="l" t="t" r="r" b="b"/>
              <a:pathLst>
                <a:path w="2017" h="463" extrusionOk="0">
                  <a:moveTo>
                    <a:pt x="713" y="454"/>
                  </a:moveTo>
                  <a:cubicBezTo>
                    <a:pt x="658" y="124"/>
                    <a:pt x="2017" y="462"/>
                    <a:pt x="1677" y="0"/>
                  </a:cubicBezTo>
                  <a:cubicBezTo>
                    <a:pt x="1136" y="47"/>
                    <a:pt x="675" y="132"/>
                    <a:pt x="133" y="182"/>
                  </a:cubicBezTo>
                  <a:cubicBezTo>
                    <a:pt x="0" y="426"/>
                    <a:pt x="531" y="358"/>
                    <a:pt x="713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0" name="Google Shape;36380;p16"/>
            <p:cNvSpPr/>
            <p:nvPr/>
          </p:nvSpPr>
          <p:spPr>
            <a:xfrm>
              <a:off x="6690364" y="3382512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7"/>
                  </a:moveTo>
                  <a:cubicBezTo>
                    <a:pt x="156" y="141"/>
                    <a:pt x="395" y="73"/>
                    <a:pt x="293" y="26"/>
                  </a:cubicBezTo>
                  <a:cubicBezTo>
                    <a:pt x="244" y="1"/>
                    <a:pt x="0" y="70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1" name="Google Shape;36381;p16"/>
            <p:cNvSpPr/>
            <p:nvPr/>
          </p:nvSpPr>
          <p:spPr>
            <a:xfrm>
              <a:off x="6611343" y="3377815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0" y="183"/>
                  </a:moveTo>
                  <a:lnTo>
                    <a:pt x="387" y="183"/>
                  </a:lnTo>
                  <a:lnTo>
                    <a:pt x="38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2" name="Google Shape;36382;p16"/>
            <p:cNvSpPr/>
            <p:nvPr/>
          </p:nvSpPr>
          <p:spPr>
            <a:xfrm>
              <a:off x="5234673" y="3377243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5" y="111"/>
                  </a:moveTo>
                  <a:cubicBezTo>
                    <a:pt x="346" y="1"/>
                    <a:pt x="174" y="55"/>
                    <a:pt x="0" y="111"/>
                  </a:cubicBezTo>
                  <a:cubicBezTo>
                    <a:pt x="5" y="202"/>
                    <a:pt x="341" y="224"/>
                    <a:pt x="385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3" name="Google Shape;36383;p16"/>
            <p:cNvSpPr/>
            <p:nvPr/>
          </p:nvSpPr>
          <p:spPr>
            <a:xfrm>
              <a:off x="8006537" y="3366886"/>
              <a:ext cx="44687" cy="16440"/>
            </a:xfrm>
            <a:custGeom>
              <a:avLst/>
              <a:gdLst/>
              <a:ahLst/>
              <a:cxnLst/>
              <a:rect l="l" t="t" r="r" b="b"/>
              <a:pathLst>
                <a:path w="1252" h="546" extrusionOk="0">
                  <a:moveTo>
                    <a:pt x="638" y="0"/>
                  </a:moveTo>
                  <a:cubicBezTo>
                    <a:pt x="616" y="173"/>
                    <a:pt x="0" y="64"/>
                    <a:pt x="59" y="273"/>
                  </a:cubicBezTo>
                  <a:cubicBezTo>
                    <a:pt x="397" y="546"/>
                    <a:pt x="1252" y="143"/>
                    <a:pt x="6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4" name="Google Shape;36384;p16"/>
            <p:cNvSpPr/>
            <p:nvPr/>
          </p:nvSpPr>
          <p:spPr>
            <a:xfrm>
              <a:off x="6683547" y="3374323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2" y="26"/>
                  </a:moveTo>
                  <a:cubicBezTo>
                    <a:pt x="242" y="0"/>
                    <a:pt x="1" y="69"/>
                    <a:pt x="103" y="116"/>
                  </a:cubicBezTo>
                  <a:cubicBezTo>
                    <a:pt x="152" y="142"/>
                    <a:pt x="392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5" name="Google Shape;36385;p16"/>
            <p:cNvSpPr/>
            <p:nvPr/>
          </p:nvSpPr>
          <p:spPr>
            <a:xfrm>
              <a:off x="9075543" y="3369626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5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6" name="Google Shape;36386;p16"/>
            <p:cNvSpPr/>
            <p:nvPr/>
          </p:nvSpPr>
          <p:spPr>
            <a:xfrm>
              <a:off x="5841969" y="3359780"/>
              <a:ext cx="22165" cy="16169"/>
            </a:xfrm>
            <a:custGeom>
              <a:avLst/>
              <a:gdLst/>
              <a:ahLst/>
              <a:cxnLst/>
              <a:rect l="l" t="t" r="r" b="b"/>
              <a:pathLst>
                <a:path w="621" h="537" extrusionOk="0">
                  <a:moveTo>
                    <a:pt x="343" y="509"/>
                  </a:moveTo>
                  <a:cubicBezTo>
                    <a:pt x="403" y="385"/>
                    <a:pt x="620" y="334"/>
                    <a:pt x="538" y="144"/>
                  </a:cubicBezTo>
                  <a:cubicBezTo>
                    <a:pt x="0" y="0"/>
                    <a:pt x="4" y="537"/>
                    <a:pt x="343" y="50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7" name="Google Shape;36387;p16"/>
            <p:cNvSpPr/>
            <p:nvPr/>
          </p:nvSpPr>
          <p:spPr>
            <a:xfrm>
              <a:off x="5410169" y="3368843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1" y="27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0" y="143"/>
                    <a:pt x="394" y="72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8" name="Google Shape;36388;p16"/>
            <p:cNvSpPr/>
            <p:nvPr/>
          </p:nvSpPr>
          <p:spPr>
            <a:xfrm>
              <a:off x="2537012" y="3359780"/>
              <a:ext cx="47757" cy="17404"/>
            </a:xfrm>
            <a:custGeom>
              <a:avLst/>
              <a:gdLst/>
              <a:ahLst/>
              <a:cxnLst/>
              <a:rect l="l" t="t" r="r" b="b"/>
              <a:pathLst>
                <a:path w="1338" h="578" extrusionOk="0">
                  <a:moveTo>
                    <a:pt x="182" y="328"/>
                  </a:moveTo>
                  <a:cubicBezTo>
                    <a:pt x="478" y="577"/>
                    <a:pt x="1314" y="324"/>
                    <a:pt x="1337" y="145"/>
                  </a:cubicBezTo>
                  <a:cubicBezTo>
                    <a:pt x="940" y="201"/>
                    <a:pt x="0" y="0"/>
                    <a:pt x="182" y="3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9" name="Google Shape;36389;p16"/>
            <p:cNvSpPr/>
            <p:nvPr/>
          </p:nvSpPr>
          <p:spPr>
            <a:xfrm>
              <a:off x="1440273" y="3354662"/>
              <a:ext cx="26591" cy="12255"/>
            </a:xfrm>
            <a:custGeom>
              <a:avLst/>
              <a:gdLst/>
              <a:ahLst/>
              <a:cxnLst/>
              <a:rect l="l" t="t" r="r" b="b"/>
              <a:pathLst>
                <a:path w="745" h="407" extrusionOk="0">
                  <a:moveTo>
                    <a:pt x="439" y="406"/>
                  </a:moveTo>
                  <a:cubicBezTo>
                    <a:pt x="745" y="272"/>
                    <a:pt x="655" y="0"/>
                    <a:pt x="54" y="43"/>
                  </a:cubicBezTo>
                  <a:cubicBezTo>
                    <a:pt x="1" y="250"/>
                    <a:pt x="100" y="384"/>
                    <a:pt x="439" y="4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0" name="Google Shape;36390;p16"/>
            <p:cNvSpPr/>
            <p:nvPr/>
          </p:nvSpPr>
          <p:spPr>
            <a:xfrm>
              <a:off x="8886091" y="3360684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100" y="115"/>
                  </a:moveTo>
                  <a:cubicBezTo>
                    <a:pt x="155" y="141"/>
                    <a:pt x="396" y="73"/>
                    <a:pt x="293" y="26"/>
                  </a:cubicBezTo>
                  <a:cubicBezTo>
                    <a:pt x="242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1" name="Google Shape;36391;p16"/>
            <p:cNvSpPr/>
            <p:nvPr/>
          </p:nvSpPr>
          <p:spPr>
            <a:xfrm>
              <a:off x="8941270" y="3357974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2" y="25"/>
                  </a:moveTo>
                  <a:cubicBezTo>
                    <a:pt x="236" y="0"/>
                    <a:pt x="0" y="68"/>
                    <a:pt x="98" y="116"/>
                  </a:cubicBezTo>
                  <a:cubicBezTo>
                    <a:pt x="151" y="140"/>
                    <a:pt x="390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2" name="Google Shape;36392;p16"/>
            <p:cNvSpPr/>
            <p:nvPr/>
          </p:nvSpPr>
          <p:spPr>
            <a:xfrm>
              <a:off x="6907335" y="3348339"/>
              <a:ext cx="26591" cy="15236"/>
            </a:xfrm>
            <a:custGeom>
              <a:avLst/>
              <a:gdLst/>
              <a:ahLst/>
              <a:cxnLst/>
              <a:rect l="l" t="t" r="r" b="b"/>
              <a:pathLst>
                <a:path w="745" h="506" extrusionOk="0">
                  <a:moveTo>
                    <a:pt x="0" y="434"/>
                  </a:moveTo>
                  <a:cubicBezTo>
                    <a:pt x="744" y="505"/>
                    <a:pt x="744" y="0"/>
                    <a:pt x="0" y="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3" name="Google Shape;36393;p16"/>
            <p:cNvSpPr/>
            <p:nvPr/>
          </p:nvSpPr>
          <p:spPr>
            <a:xfrm>
              <a:off x="2619139" y="3355234"/>
              <a:ext cx="13777" cy="7467"/>
            </a:xfrm>
            <a:custGeom>
              <a:avLst/>
              <a:gdLst/>
              <a:ahLst/>
              <a:cxnLst/>
              <a:rect l="l" t="t" r="r" b="b"/>
              <a:pathLst>
                <a:path w="386" h="248" extrusionOk="0">
                  <a:moveTo>
                    <a:pt x="386" y="116"/>
                  </a:moveTo>
                  <a:cubicBezTo>
                    <a:pt x="385" y="24"/>
                    <a:pt x="50" y="1"/>
                    <a:pt x="1" y="116"/>
                  </a:cubicBezTo>
                  <a:cubicBezTo>
                    <a:pt x="217" y="105"/>
                    <a:pt x="300" y="248"/>
                    <a:pt x="386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4" name="Google Shape;36394;p16"/>
            <p:cNvSpPr/>
            <p:nvPr/>
          </p:nvSpPr>
          <p:spPr>
            <a:xfrm>
              <a:off x="865599" y="3339517"/>
              <a:ext cx="41653" cy="18819"/>
            </a:xfrm>
            <a:custGeom>
              <a:avLst/>
              <a:gdLst/>
              <a:ahLst/>
              <a:cxnLst/>
              <a:rect l="l" t="t" r="r" b="b"/>
              <a:pathLst>
                <a:path w="1167" h="625" extrusionOk="0">
                  <a:moveTo>
                    <a:pt x="725" y="546"/>
                  </a:moveTo>
                  <a:cubicBezTo>
                    <a:pt x="1166" y="340"/>
                    <a:pt x="596" y="146"/>
                    <a:pt x="340" y="1"/>
                  </a:cubicBezTo>
                  <a:cubicBezTo>
                    <a:pt x="45" y="138"/>
                    <a:pt x="1" y="625"/>
                    <a:pt x="725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5" name="Google Shape;36395;p16"/>
            <p:cNvSpPr/>
            <p:nvPr/>
          </p:nvSpPr>
          <p:spPr>
            <a:xfrm>
              <a:off x="6132858" y="3347044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6" y="25"/>
                  </a:moveTo>
                  <a:cubicBezTo>
                    <a:pt x="241" y="0"/>
                    <a:pt x="1" y="69"/>
                    <a:pt x="102" y="115"/>
                  </a:cubicBezTo>
                  <a:cubicBezTo>
                    <a:pt x="155" y="141"/>
                    <a:pt x="396" y="71"/>
                    <a:pt x="296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6" name="Google Shape;36396;p16"/>
            <p:cNvSpPr/>
            <p:nvPr/>
          </p:nvSpPr>
          <p:spPr>
            <a:xfrm>
              <a:off x="6052908" y="3345027"/>
              <a:ext cx="21665" cy="6444"/>
            </a:xfrm>
            <a:custGeom>
              <a:avLst/>
              <a:gdLst/>
              <a:ahLst/>
              <a:cxnLst/>
              <a:rect l="l" t="t" r="r" b="b"/>
              <a:pathLst>
                <a:path w="607" h="214" extrusionOk="0">
                  <a:moveTo>
                    <a:pt x="606" y="182"/>
                  </a:moveTo>
                  <a:lnTo>
                    <a:pt x="606" y="1"/>
                  </a:lnTo>
                  <a:lnTo>
                    <a:pt x="27" y="1"/>
                  </a:lnTo>
                  <a:cubicBezTo>
                    <a:pt x="1" y="162"/>
                    <a:pt x="217" y="213"/>
                    <a:pt x="606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7" name="Google Shape;36397;p16"/>
            <p:cNvSpPr/>
            <p:nvPr/>
          </p:nvSpPr>
          <p:spPr>
            <a:xfrm>
              <a:off x="1387485" y="3335242"/>
              <a:ext cx="20238" cy="13670"/>
            </a:xfrm>
            <a:custGeom>
              <a:avLst/>
              <a:gdLst/>
              <a:ahLst/>
              <a:cxnLst/>
              <a:rect l="l" t="t" r="r" b="b"/>
              <a:pathLst>
                <a:path w="567" h="454" extrusionOk="0">
                  <a:moveTo>
                    <a:pt x="376" y="417"/>
                  </a:moveTo>
                  <a:cubicBezTo>
                    <a:pt x="386" y="362"/>
                    <a:pt x="403" y="309"/>
                    <a:pt x="566" y="326"/>
                  </a:cubicBezTo>
                  <a:lnTo>
                    <a:pt x="566" y="144"/>
                  </a:lnTo>
                  <a:cubicBezTo>
                    <a:pt x="95" y="1"/>
                    <a:pt x="1" y="454"/>
                    <a:pt x="376" y="4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8" name="Google Shape;36398;p16"/>
            <p:cNvSpPr/>
            <p:nvPr/>
          </p:nvSpPr>
          <p:spPr>
            <a:xfrm>
              <a:off x="5244988" y="334153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5"/>
                  </a:moveTo>
                  <a:cubicBezTo>
                    <a:pt x="240" y="0"/>
                    <a:pt x="1" y="70"/>
                    <a:pt x="96" y="117"/>
                  </a:cubicBezTo>
                  <a:cubicBezTo>
                    <a:pt x="154" y="141"/>
                    <a:pt x="394" y="71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9" name="Google Shape;36399;p16"/>
            <p:cNvSpPr/>
            <p:nvPr/>
          </p:nvSpPr>
          <p:spPr>
            <a:xfrm>
              <a:off x="84304" y="3336777"/>
              <a:ext cx="22629" cy="8280"/>
            </a:xfrm>
            <a:custGeom>
              <a:avLst/>
              <a:gdLst/>
              <a:ahLst/>
              <a:cxnLst/>
              <a:rect l="l" t="t" r="r" b="b"/>
              <a:pathLst>
                <a:path w="634" h="275" extrusionOk="0">
                  <a:moveTo>
                    <a:pt x="633" y="275"/>
                  </a:moveTo>
                  <a:lnTo>
                    <a:pt x="633" y="0"/>
                  </a:lnTo>
                  <a:lnTo>
                    <a:pt x="247" y="0"/>
                  </a:lnTo>
                  <a:cubicBezTo>
                    <a:pt x="236" y="118"/>
                    <a:pt x="0" y="128"/>
                    <a:pt x="55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0" name="Google Shape;36400;p16"/>
            <p:cNvSpPr/>
            <p:nvPr/>
          </p:nvSpPr>
          <p:spPr>
            <a:xfrm>
              <a:off x="8428486" y="3336506"/>
              <a:ext cx="6924" cy="6142"/>
            </a:xfrm>
            <a:custGeom>
              <a:avLst/>
              <a:gdLst/>
              <a:ahLst/>
              <a:cxnLst/>
              <a:rect l="l" t="t" r="r" b="b"/>
              <a:pathLst>
                <a:path w="194" h="204" extrusionOk="0">
                  <a:moveTo>
                    <a:pt x="192" y="102"/>
                  </a:moveTo>
                  <a:cubicBezTo>
                    <a:pt x="194" y="53"/>
                    <a:pt x="37" y="0"/>
                    <a:pt x="0" y="102"/>
                  </a:cubicBezTo>
                  <a:cubicBezTo>
                    <a:pt x="0" y="152"/>
                    <a:pt x="157" y="204"/>
                    <a:pt x="192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1" name="Google Shape;36401;p16"/>
            <p:cNvSpPr/>
            <p:nvPr/>
          </p:nvSpPr>
          <p:spPr>
            <a:xfrm>
              <a:off x="5282892" y="3331388"/>
              <a:ext cx="22629" cy="13670"/>
            </a:xfrm>
            <a:custGeom>
              <a:avLst/>
              <a:gdLst/>
              <a:ahLst/>
              <a:cxnLst/>
              <a:rect l="l" t="t" r="r" b="b"/>
              <a:pathLst>
                <a:path w="634" h="454" extrusionOk="0">
                  <a:moveTo>
                    <a:pt x="580" y="362"/>
                  </a:moveTo>
                  <a:cubicBezTo>
                    <a:pt x="633" y="155"/>
                    <a:pt x="534" y="22"/>
                    <a:pt x="195" y="1"/>
                  </a:cubicBezTo>
                  <a:cubicBezTo>
                    <a:pt x="239" y="160"/>
                    <a:pt x="0" y="454"/>
                    <a:pt x="580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2" name="Google Shape;36402;p16"/>
            <p:cNvSpPr/>
            <p:nvPr/>
          </p:nvSpPr>
          <p:spPr>
            <a:xfrm>
              <a:off x="3965685" y="3320429"/>
              <a:ext cx="57358" cy="21890"/>
            </a:xfrm>
            <a:custGeom>
              <a:avLst/>
              <a:gdLst/>
              <a:ahLst/>
              <a:cxnLst/>
              <a:rect l="l" t="t" r="r" b="b"/>
              <a:pathLst>
                <a:path w="1607" h="727" extrusionOk="0">
                  <a:moveTo>
                    <a:pt x="1037" y="726"/>
                  </a:moveTo>
                  <a:cubicBezTo>
                    <a:pt x="1606" y="369"/>
                    <a:pt x="632" y="111"/>
                    <a:pt x="72" y="0"/>
                  </a:cubicBezTo>
                  <a:cubicBezTo>
                    <a:pt x="1" y="427"/>
                    <a:pt x="418" y="623"/>
                    <a:pt x="1037" y="7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3" name="Google Shape;36403;p16"/>
            <p:cNvSpPr/>
            <p:nvPr/>
          </p:nvSpPr>
          <p:spPr>
            <a:xfrm>
              <a:off x="8452542" y="3333345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4"/>
                  </a:moveTo>
                  <a:cubicBezTo>
                    <a:pt x="153" y="141"/>
                    <a:pt x="393" y="70"/>
                    <a:pt x="292" y="24"/>
                  </a:cubicBezTo>
                  <a:cubicBezTo>
                    <a:pt x="238" y="1"/>
                    <a:pt x="0" y="69"/>
                    <a:pt x="99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4" name="Google Shape;36404;p16"/>
            <p:cNvSpPr/>
            <p:nvPr/>
          </p:nvSpPr>
          <p:spPr>
            <a:xfrm>
              <a:off x="578244" y="3333345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4"/>
                  </a:moveTo>
                  <a:cubicBezTo>
                    <a:pt x="154" y="141"/>
                    <a:pt x="394" y="70"/>
                    <a:pt x="294" y="24"/>
                  </a:cubicBezTo>
                  <a:cubicBezTo>
                    <a:pt x="240" y="1"/>
                    <a:pt x="0" y="69"/>
                    <a:pt x="101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5" name="Google Shape;36405;p16"/>
            <p:cNvSpPr/>
            <p:nvPr/>
          </p:nvSpPr>
          <p:spPr>
            <a:xfrm>
              <a:off x="5196732" y="333057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8"/>
                  </a:moveTo>
                  <a:cubicBezTo>
                    <a:pt x="241" y="0"/>
                    <a:pt x="1" y="71"/>
                    <a:pt x="102" y="116"/>
                  </a:cubicBezTo>
                  <a:cubicBezTo>
                    <a:pt x="155" y="141"/>
                    <a:pt x="395" y="73"/>
                    <a:pt x="294" y="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6" name="Google Shape;36406;p16"/>
            <p:cNvSpPr/>
            <p:nvPr/>
          </p:nvSpPr>
          <p:spPr>
            <a:xfrm>
              <a:off x="1655495" y="3321934"/>
              <a:ext cx="34872" cy="15296"/>
            </a:xfrm>
            <a:custGeom>
              <a:avLst/>
              <a:gdLst/>
              <a:ahLst/>
              <a:cxnLst/>
              <a:rect l="l" t="t" r="r" b="b"/>
              <a:pathLst>
                <a:path w="977" h="508" extrusionOk="0">
                  <a:moveTo>
                    <a:pt x="773" y="403"/>
                  </a:moveTo>
                  <a:cubicBezTo>
                    <a:pt x="977" y="174"/>
                    <a:pt x="122" y="0"/>
                    <a:pt x="0" y="222"/>
                  </a:cubicBezTo>
                  <a:cubicBezTo>
                    <a:pt x="307" y="260"/>
                    <a:pt x="166" y="508"/>
                    <a:pt x="773" y="4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7" name="Google Shape;36407;p16"/>
            <p:cNvSpPr/>
            <p:nvPr/>
          </p:nvSpPr>
          <p:spPr>
            <a:xfrm>
              <a:off x="323796" y="3328257"/>
              <a:ext cx="23985" cy="5841"/>
            </a:xfrm>
            <a:custGeom>
              <a:avLst/>
              <a:gdLst/>
              <a:ahLst/>
              <a:cxnLst/>
              <a:rect l="l" t="t" r="r" b="b"/>
              <a:pathLst>
                <a:path w="672" h="194" extrusionOk="0">
                  <a:moveTo>
                    <a:pt x="479" y="193"/>
                  </a:moveTo>
                  <a:cubicBezTo>
                    <a:pt x="479" y="102"/>
                    <a:pt x="634" y="86"/>
                    <a:pt x="672" y="12"/>
                  </a:cubicBezTo>
                  <a:cubicBezTo>
                    <a:pt x="368" y="22"/>
                    <a:pt x="1" y="0"/>
                    <a:pt x="92" y="1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8" name="Google Shape;36408;p16"/>
            <p:cNvSpPr/>
            <p:nvPr/>
          </p:nvSpPr>
          <p:spPr>
            <a:xfrm>
              <a:off x="2564138" y="3328588"/>
              <a:ext cx="13777" cy="2830"/>
            </a:xfrm>
            <a:custGeom>
              <a:avLst/>
              <a:gdLst/>
              <a:ahLst/>
              <a:cxnLst/>
              <a:rect l="l" t="t" r="r" b="b"/>
              <a:pathLst>
                <a:path w="386" h="94" extrusionOk="0">
                  <a:moveTo>
                    <a:pt x="0" y="94"/>
                  </a:moveTo>
                  <a:cubicBezTo>
                    <a:pt x="149" y="71"/>
                    <a:pt x="379" y="90"/>
                    <a:pt x="385" y="1"/>
                  </a:cubicBezTo>
                  <a:cubicBezTo>
                    <a:pt x="238" y="23"/>
                    <a:pt x="5" y="4"/>
                    <a:pt x="0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9" name="Google Shape;36409;p16"/>
            <p:cNvSpPr/>
            <p:nvPr/>
          </p:nvSpPr>
          <p:spPr>
            <a:xfrm>
              <a:off x="1934177" y="3327865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4" y="24"/>
                  </a:moveTo>
                  <a:cubicBezTo>
                    <a:pt x="240" y="0"/>
                    <a:pt x="1" y="68"/>
                    <a:pt x="103" y="115"/>
                  </a:cubicBezTo>
                  <a:cubicBezTo>
                    <a:pt x="155" y="141"/>
                    <a:pt x="396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0" name="Google Shape;36410;p16"/>
            <p:cNvSpPr/>
            <p:nvPr/>
          </p:nvSpPr>
          <p:spPr>
            <a:xfrm>
              <a:off x="7013875" y="331693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6"/>
                  </a:moveTo>
                  <a:cubicBezTo>
                    <a:pt x="157" y="141"/>
                    <a:pt x="393" y="72"/>
                    <a:pt x="296" y="25"/>
                  </a:cubicBezTo>
                  <a:cubicBezTo>
                    <a:pt x="242" y="0"/>
                    <a:pt x="1" y="69"/>
                    <a:pt x="102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1" name="Google Shape;36411;p16"/>
            <p:cNvSpPr/>
            <p:nvPr/>
          </p:nvSpPr>
          <p:spPr>
            <a:xfrm>
              <a:off x="5503218" y="3309469"/>
              <a:ext cx="33622" cy="17313"/>
            </a:xfrm>
            <a:custGeom>
              <a:avLst/>
              <a:gdLst/>
              <a:ahLst/>
              <a:cxnLst/>
              <a:rect l="l" t="t" r="r" b="b"/>
              <a:pathLst>
                <a:path w="942" h="575" extrusionOk="0">
                  <a:moveTo>
                    <a:pt x="0" y="90"/>
                  </a:moveTo>
                  <a:lnTo>
                    <a:pt x="0" y="273"/>
                  </a:lnTo>
                  <a:cubicBezTo>
                    <a:pt x="355" y="575"/>
                    <a:pt x="941" y="0"/>
                    <a:pt x="0" y="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2" name="Google Shape;36412;p16"/>
            <p:cNvSpPr/>
            <p:nvPr/>
          </p:nvSpPr>
          <p:spPr>
            <a:xfrm>
              <a:off x="4453450" y="331693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39" y="0"/>
                    <a:pt x="0" y="69"/>
                    <a:pt x="98" y="116"/>
                  </a:cubicBezTo>
                  <a:cubicBezTo>
                    <a:pt x="154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3" name="Google Shape;36413;p16"/>
            <p:cNvSpPr/>
            <p:nvPr/>
          </p:nvSpPr>
          <p:spPr>
            <a:xfrm>
              <a:off x="2494396" y="3312209"/>
              <a:ext cx="21594" cy="9515"/>
            </a:xfrm>
            <a:custGeom>
              <a:avLst/>
              <a:gdLst/>
              <a:ahLst/>
              <a:cxnLst/>
              <a:rect l="l" t="t" r="r" b="b"/>
              <a:pathLst>
                <a:path w="605" h="316" extrusionOk="0">
                  <a:moveTo>
                    <a:pt x="411" y="273"/>
                  </a:moveTo>
                  <a:cubicBezTo>
                    <a:pt x="405" y="148"/>
                    <a:pt x="503" y="74"/>
                    <a:pt x="604" y="1"/>
                  </a:cubicBezTo>
                  <a:lnTo>
                    <a:pt x="26" y="1"/>
                  </a:lnTo>
                  <a:cubicBezTo>
                    <a:pt x="42" y="144"/>
                    <a:pt x="0" y="315"/>
                    <a:pt x="41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4" name="Google Shape;36414;p16"/>
            <p:cNvSpPr/>
            <p:nvPr/>
          </p:nvSpPr>
          <p:spPr>
            <a:xfrm>
              <a:off x="5244988" y="331416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0" y="1"/>
                    <a:pt x="1" y="70"/>
                    <a:pt x="96" y="117"/>
                  </a:cubicBezTo>
                  <a:cubicBezTo>
                    <a:pt x="154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5" name="Google Shape;36415;p16"/>
            <p:cNvSpPr/>
            <p:nvPr/>
          </p:nvSpPr>
          <p:spPr>
            <a:xfrm>
              <a:off x="3073496" y="3311456"/>
              <a:ext cx="13777" cy="7497"/>
            </a:xfrm>
            <a:custGeom>
              <a:avLst/>
              <a:gdLst/>
              <a:ahLst/>
              <a:cxnLst/>
              <a:rect l="l" t="t" r="r" b="b"/>
              <a:pathLst>
                <a:path w="386" h="249" extrusionOk="0">
                  <a:moveTo>
                    <a:pt x="385" y="116"/>
                  </a:moveTo>
                  <a:cubicBezTo>
                    <a:pt x="384" y="24"/>
                    <a:pt x="46" y="1"/>
                    <a:pt x="0" y="116"/>
                  </a:cubicBezTo>
                  <a:cubicBezTo>
                    <a:pt x="216" y="105"/>
                    <a:pt x="302" y="249"/>
                    <a:pt x="385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6" name="Google Shape;36416;p16"/>
            <p:cNvSpPr/>
            <p:nvPr/>
          </p:nvSpPr>
          <p:spPr>
            <a:xfrm>
              <a:off x="2990905" y="3312179"/>
              <a:ext cx="13706" cy="5540"/>
            </a:xfrm>
            <a:custGeom>
              <a:avLst/>
              <a:gdLst/>
              <a:ahLst/>
              <a:cxnLst/>
              <a:rect l="l" t="t" r="r" b="b"/>
              <a:pathLst>
                <a:path w="384" h="184" extrusionOk="0">
                  <a:moveTo>
                    <a:pt x="0" y="183"/>
                  </a:moveTo>
                  <a:lnTo>
                    <a:pt x="384" y="183"/>
                  </a:lnTo>
                  <a:lnTo>
                    <a:pt x="38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7" name="Google Shape;36417;p16"/>
            <p:cNvSpPr/>
            <p:nvPr/>
          </p:nvSpPr>
          <p:spPr>
            <a:xfrm>
              <a:off x="2521593" y="3309469"/>
              <a:ext cx="21915" cy="8702"/>
            </a:xfrm>
            <a:custGeom>
              <a:avLst/>
              <a:gdLst/>
              <a:ahLst/>
              <a:cxnLst/>
              <a:rect l="l" t="t" r="r" b="b"/>
              <a:pathLst>
                <a:path w="614" h="289" extrusionOk="0">
                  <a:moveTo>
                    <a:pt x="614" y="273"/>
                  </a:moveTo>
                  <a:lnTo>
                    <a:pt x="614" y="0"/>
                  </a:lnTo>
                  <a:lnTo>
                    <a:pt x="34" y="0"/>
                  </a:lnTo>
                  <a:cubicBezTo>
                    <a:pt x="0" y="197"/>
                    <a:pt x="192" y="289"/>
                    <a:pt x="614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8" name="Google Shape;36418;p16"/>
            <p:cNvSpPr/>
            <p:nvPr/>
          </p:nvSpPr>
          <p:spPr>
            <a:xfrm>
              <a:off x="1903339" y="3309078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4" y="103"/>
                  </a:moveTo>
                  <a:cubicBezTo>
                    <a:pt x="194" y="52"/>
                    <a:pt x="37" y="0"/>
                    <a:pt x="2" y="103"/>
                  </a:cubicBezTo>
                  <a:cubicBezTo>
                    <a:pt x="1" y="156"/>
                    <a:pt x="157" y="208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9" name="Google Shape;36419;p16"/>
            <p:cNvSpPr/>
            <p:nvPr/>
          </p:nvSpPr>
          <p:spPr>
            <a:xfrm>
              <a:off x="8813922" y="3306699"/>
              <a:ext cx="13920" cy="5510"/>
            </a:xfrm>
            <a:custGeom>
              <a:avLst/>
              <a:gdLst/>
              <a:ahLst/>
              <a:cxnLst/>
              <a:rect l="l" t="t" r="r" b="b"/>
              <a:pathLst>
                <a:path w="390" h="183" extrusionOk="0">
                  <a:moveTo>
                    <a:pt x="1" y="182"/>
                  </a:moveTo>
                  <a:lnTo>
                    <a:pt x="390" y="182"/>
                  </a:lnTo>
                  <a:lnTo>
                    <a:pt x="390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0" name="Google Shape;36420;p16"/>
            <p:cNvSpPr/>
            <p:nvPr/>
          </p:nvSpPr>
          <p:spPr>
            <a:xfrm>
              <a:off x="5609794" y="3303206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7"/>
                  </a:moveTo>
                  <a:cubicBezTo>
                    <a:pt x="240" y="1"/>
                    <a:pt x="1" y="71"/>
                    <a:pt x="101" y="118"/>
                  </a:cubicBezTo>
                  <a:cubicBezTo>
                    <a:pt x="153" y="143"/>
                    <a:pt x="394" y="75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1" name="Google Shape;36421;p16"/>
            <p:cNvSpPr/>
            <p:nvPr/>
          </p:nvSpPr>
          <p:spPr>
            <a:xfrm>
              <a:off x="2509065" y="3298540"/>
              <a:ext cx="20630" cy="8250"/>
            </a:xfrm>
            <a:custGeom>
              <a:avLst/>
              <a:gdLst/>
              <a:ahLst/>
              <a:cxnLst/>
              <a:rect l="l" t="t" r="r" b="b"/>
              <a:pathLst>
                <a:path w="578" h="274" extrusionOk="0">
                  <a:moveTo>
                    <a:pt x="385" y="273"/>
                  </a:moveTo>
                  <a:cubicBezTo>
                    <a:pt x="385" y="182"/>
                    <a:pt x="542" y="166"/>
                    <a:pt x="577" y="90"/>
                  </a:cubicBezTo>
                  <a:cubicBezTo>
                    <a:pt x="385" y="90"/>
                    <a:pt x="347" y="19"/>
                    <a:pt x="195" y="0"/>
                  </a:cubicBezTo>
                  <a:cubicBezTo>
                    <a:pt x="195" y="92"/>
                    <a:pt x="38" y="109"/>
                    <a:pt x="0" y="183"/>
                  </a:cubicBezTo>
                  <a:cubicBezTo>
                    <a:pt x="195" y="182"/>
                    <a:pt x="230" y="256"/>
                    <a:pt x="38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2" name="Google Shape;36422;p16"/>
            <p:cNvSpPr/>
            <p:nvPr/>
          </p:nvSpPr>
          <p:spPr>
            <a:xfrm>
              <a:off x="1807007" y="3291825"/>
              <a:ext cx="28911" cy="16922"/>
            </a:xfrm>
            <a:custGeom>
              <a:avLst/>
              <a:gdLst/>
              <a:ahLst/>
              <a:cxnLst/>
              <a:rect l="l" t="t" r="r" b="b"/>
              <a:pathLst>
                <a:path w="810" h="562" extrusionOk="0">
                  <a:moveTo>
                    <a:pt x="770" y="496"/>
                  </a:moveTo>
                  <a:cubicBezTo>
                    <a:pt x="809" y="238"/>
                    <a:pt x="796" y="0"/>
                    <a:pt x="195" y="43"/>
                  </a:cubicBezTo>
                  <a:cubicBezTo>
                    <a:pt x="201" y="169"/>
                    <a:pt x="102" y="242"/>
                    <a:pt x="0" y="316"/>
                  </a:cubicBezTo>
                  <a:cubicBezTo>
                    <a:pt x="384" y="316"/>
                    <a:pt x="247" y="561"/>
                    <a:pt x="770" y="4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3" name="Google Shape;36423;p16"/>
            <p:cNvSpPr/>
            <p:nvPr/>
          </p:nvSpPr>
          <p:spPr>
            <a:xfrm>
              <a:off x="8810531" y="3300527"/>
              <a:ext cx="13849" cy="4246"/>
            </a:xfrm>
            <a:custGeom>
              <a:avLst/>
              <a:gdLst/>
              <a:ahLst/>
              <a:cxnLst/>
              <a:rect l="l" t="t" r="r" b="b"/>
              <a:pathLst>
                <a:path w="388" h="141" extrusionOk="0">
                  <a:moveTo>
                    <a:pt x="289" y="24"/>
                  </a:moveTo>
                  <a:cubicBezTo>
                    <a:pt x="239" y="1"/>
                    <a:pt x="0" y="69"/>
                    <a:pt x="96" y="116"/>
                  </a:cubicBezTo>
                  <a:cubicBezTo>
                    <a:pt x="152" y="141"/>
                    <a:pt x="388" y="73"/>
                    <a:pt x="289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4" name="Google Shape;36424;p16"/>
            <p:cNvSpPr/>
            <p:nvPr/>
          </p:nvSpPr>
          <p:spPr>
            <a:xfrm>
              <a:off x="8597058" y="3300527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8" y="116"/>
                  </a:moveTo>
                  <a:cubicBezTo>
                    <a:pt x="153" y="141"/>
                    <a:pt x="392" y="73"/>
                    <a:pt x="291" y="24"/>
                  </a:cubicBezTo>
                  <a:cubicBezTo>
                    <a:pt x="239" y="1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5" name="Google Shape;36425;p16"/>
            <p:cNvSpPr/>
            <p:nvPr/>
          </p:nvSpPr>
          <p:spPr>
            <a:xfrm>
              <a:off x="5372336" y="3298148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3" y="103"/>
                  </a:moveTo>
                  <a:cubicBezTo>
                    <a:pt x="0" y="156"/>
                    <a:pt x="157" y="208"/>
                    <a:pt x="195" y="103"/>
                  </a:cubicBezTo>
                  <a:cubicBezTo>
                    <a:pt x="196" y="54"/>
                    <a:pt x="38" y="0"/>
                    <a:pt x="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6" name="Google Shape;36426;p16"/>
            <p:cNvSpPr/>
            <p:nvPr/>
          </p:nvSpPr>
          <p:spPr>
            <a:xfrm>
              <a:off x="3204628" y="3288815"/>
              <a:ext cx="20309" cy="13550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6" y="413"/>
                  </a:moveTo>
                  <a:cubicBezTo>
                    <a:pt x="387" y="359"/>
                    <a:pt x="402" y="308"/>
                    <a:pt x="569" y="325"/>
                  </a:cubicBezTo>
                  <a:lnTo>
                    <a:pt x="569" y="143"/>
                  </a:lnTo>
                  <a:cubicBezTo>
                    <a:pt x="95" y="1"/>
                    <a:pt x="1" y="450"/>
                    <a:pt x="376" y="4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7" name="Google Shape;36427;p16"/>
            <p:cNvSpPr/>
            <p:nvPr/>
          </p:nvSpPr>
          <p:spPr>
            <a:xfrm>
              <a:off x="8056827" y="3295830"/>
              <a:ext cx="13742" cy="2710"/>
            </a:xfrm>
            <a:custGeom>
              <a:avLst/>
              <a:gdLst/>
              <a:ahLst/>
              <a:cxnLst/>
              <a:rect l="l" t="t" r="r" b="b"/>
              <a:pathLst>
                <a:path w="385" h="90" extrusionOk="0">
                  <a:moveTo>
                    <a:pt x="385" y="0"/>
                  </a:moveTo>
                  <a:cubicBezTo>
                    <a:pt x="236" y="20"/>
                    <a:pt x="6" y="2"/>
                    <a:pt x="1" y="89"/>
                  </a:cubicBezTo>
                  <a:cubicBezTo>
                    <a:pt x="151" y="70"/>
                    <a:pt x="382" y="88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8" name="Google Shape;36428;p16"/>
            <p:cNvSpPr/>
            <p:nvPr/>
          </p:nvSpPr>
          <p:spPr>
            <a:xfrm>
              <a:off x="5489441" y="3289959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4" y="104"/>
                  </a:moveTo>
                  <a:cubicBezTo>
                    <a:pt x="194" y="54"/>
                    <a:pt x="37" y="1"/>
                    <a:pt x="1" y="104"/>
                  </a:cubicBezTo>
                  <a:cubicBezTo>
                    <a:pt x="1" y="154"/>
                    <a:pt x="156" y="206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9" name="Google Shape;36429;p16"/>
            <p:cNvSpPr/>
            <p:nvPr/>
          </p:nvSpPr>
          <p:spPr>
            <a:xfrm>
              <a:off x="1452729" y="3287610"/>
              <a:ext cx="23914" cy="10298"/>
            </a:xfrm>
            <a:custGeom>
              <a:avLst/>
              <a:gdLst/>
              <a:ahLst/>
              <a:cxnLst/>
              <a:rect l="l" t="t" r="r" b="b"/>
              <a:pathLst>
                <a:path w="670" h="342" extrusionOk="0">
                  <a:moveTo>
                    <a:pt x="670" y="92"/>
                  </a:moveTo>
                  <a:cubicBezTo>
                    <a:pt x="404" y="94"/>
                    <a:pt x="247" y="49"/>
                    <a:pt x="90" y="1"/>
                  </a:cubicBezTo>
                  <a:cubicBezTo>
                    <a:pt x="0" y="282"/>
                    <a:pt x="610" y="341"/>
                    <a:pt x="67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0" name="Google Shape;36430;p16"/>
            <p:cNvSpPr/>
            <p:nvPr/>
          </p:nvSpPr>
          <p:spPr>
            <a:xfrm>
              <a:off x="4205677" y="3289567"/>
              <a:ext cx="13956" cy="4336"/>
            </a:xfrm>
            <a:custGeom>
              <a:avLst/>
              <a:gdLst/>
              <a:ahLst/>
              <a:cxnLst/>
              <a:rect l="l" t="t" r="r" b="b"/>
              <a:pathLst>
                <a:path w="391" h="144" extrusionOk="0">
                  <a:moveTo>
                    <a:pt x="291" y="27"/>
                  </a:moveTo>
                  <a:cubicBezTo>
                    <a:pt x="237" y="1"/>
                    <a:pt x="0" y="71"/>
                    <a:pt x="98" y="117"/>
                  </a:cubicBezTo>
                  <a:cubicBezTo>
                    <a:pt x="152" y="143"/>
                    <a:pt x="391" y="73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1" name="Google Shape;36431;p16"/>
            <p:cNvSpPr/>
            <p:nvPr/>
          </p:nvSpPr>
          <p:spPr>
            <a:xfrm>
              <a:off x="1522614" y="3271954"/>
              <a:ext cx="50434" cy="18518"/>
            </a:xfrm>
            <a:custGeom>
              <a:avLst/>
              <a:gdLst/>
              <a:ahLst/>
              <a:cxnLst/>
              <a:rect l="l" t="t" r="r" b="b"/>
              <a:pathLst>
                <a:path w="1413" h="615" extrusionOk="0">
                  <a:moveTo>
                    <a:pt x="62" y="521"/>
                  </a:moveTo>
                  <a:cubicBezTo>
                    <a:pt x="607" y="614"/>
                    <a:pt x="865" y="614"/>
                    <a:pt x="1413" y="521"/>
                  </a:cubicBezTo>
                  <a:cubicBezTo>
                    <a:pt x="1253" y="262"/>
                    <a:pt x="1102" y="1"/>
                    <a:pt x="252" y="66"/>
                  </a:cubicBezTo>
                  <a:cubicBezTo>
                    <a:pt x="90" y="171"/>
                    <a:pt x="0" y="310"/>
                    <a:pt x="62" y="5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2" name="Google Shape;36432;p16"/>
            <p:cNvSpPr/>
            <p:nvPr/>
          </p:nvSpPr>
          <p:spPr>
            <a:xfrm>
              <a:off x="2020337" y="3279029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4"/>
                  </a:moveTo>
                  <a:cubicBezTo>
                    <a:pt x="192" y="53"/>
                    <a:pt x="39" y="1"/>
                    <a:pt x="2" y="104"/>
                  </a:cubicBezTo>
                  <a:cubicBezTo>
                    <a:pt x="0" y="154"/>
                    <a:pt x="157" y="206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3" name="Google Shape;36433;p16"/>
            <p:cNvSpPr/>
            <p:nvPr/>
          </p:nvSpPr>
          <p:spPr>
            <a:xfrm>
              <a:off x="4863121" y="3279391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5" y="22"/>
                    <a:pt x="5" y="5"/>
                    <a:pt x="0" y="92"/>
                  </a:cubicBezTo>
                  <a:cubicBezTo>
                    <a:pt x="149" y="71"/>
                    <a:pt x="379" y="89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4" name="Google Shape;36434;p16"/>
            <p:cNvSpPr/>
            <p:nvPr/>
          </p:nvSpPr>
          <p:spPr>
            <a:xfrm>
              <a:off x="2116740" y="3276289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3" y="104"/>
                  </a:moveTo>
                  <a:cubicBezTo>
                    <a:pt x="193" y="53"/>
                    <a:pt x="37" y="1"/>
                    <a:pt x="1" y="104"/>
                  </a:cubicBezTo>
                  <a:cubicBezTo>
                    <a:pt x="0" y="155"/>
                    <a:pt x="154" y="208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5" name="Google Shape;36435;p16"/>
            <p:cNvSpPr/>
            <p:nvPr/>
          </p:nvSpPr>
          <p:spPr>
            <a:xfrm>
              <a:off x="1707105" y="3278638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1" y="117"/>
                  </a:moveTo>
                  <a:cubicBezTo>
                    <a:pt x="151" y="142"/>
                    <a:pt x="391" y="73"/>
                    <a:pt x="293" y="26"/>
                  </a:cubicBezTo>
                  <a:cubicBezTo>
                    <a:pt x="239" y="1"/>
                    <a:pt x="1" y="70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6" name="Google Shape;36436;p16"/>
            <p:cNvSpPr/>
            <p:nvPr/>
          </p:nvSpPr>
          <p:spPr>
            <a:xfrm>
              <a:off x="5027339" y="3271171"/>
              <a:ext cx="21630" cy="6474"/>
            </a:xfrm>
            <a:custGeom>
              <a:avLst/>
              <a:gdLst/>
              <a:ahLst/>
              <a:cxnLst/>
              <a:rect l="l" t="t" r="r" b="b"/>
              <a:pathLst>
                <a:path w="606" h="215" extrusionOk="0">
                  <a:moveTo>
                    <a:pt x="606" y="182"/>
                  </a:moveTo>
                  <a:lnTo>
                    <a:pt x="606" y="1"/>
                  </a:lnTo>
                  <a:lnTo>
                    <a:pt x="26" y="1"/>
                  </a:lnTo>
                  <a:cubicBezTo>
                    <a:pt x="0" y="164"/>
                    <a:pt x="218" y="215"/>
                    <a:pt x="606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7" name="Google Shape;36437;p16"/>
            <p:cNvSpPr/>
            <p:nvPr/>
          </p:nvSpPr>
          <p:spPr>
            <a:xfrm>
              <a:off x="3975179" y="3273941"/>
              <a:ext cx="13706" cy="2740"/>
            </a:xfrm>
            <a:custGeom>
              <a:avLst/>
              <a:gdLst/>
              <a:ahLst/>
              <a:cxnLst/>
              <a:rect l="l" t="t" r="r" b="b"/>
              <a:pathLst>
                <a:path w="384" h="91" extrusionOk="0">
                  <a:moveTo>
                    <a:pt x="1" y="90"/>
                  </a:moveTo>
                  <a:cubicBezTo>
                    <a:pt x="151" y="71"/>
                    <a:pt x="379" y="89"/>
                    <a:pt x="383" y="0"/>
                  </a:cubicBezTo>
                  <a:cubicBezTo>
                    <a:pt x="236" y="20"/>
                    <a:pt x="7" y="4"/>
                    <a:pt x="1" y="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8" name="Google Shape;36438;p16"/>
            <p:cNvSpPr/>
            <p:nvPr/>
          </p:nvSpPr>
          <p:spPr>
            <a:xfrm>
              <a:off x="2216428" y="3273218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100" y="114"/>
                  </a:moveTo>
                  <a:cubicBezTo>
                    <a:pt x="153" y="139"/>
                    <a:pt x="392" y="70"/>
                    <a:pt x="292" y="24"/>
                  </a:cubicBezTo>
                  <a:cubicBezTo>
                    <a:pt x="238" y="1"/>
                    <a:pt x="0" y="67"/>
                    <a:pt x="100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9" name="Google Shape;36439;p16"/>
            <p:cNvSpPr/>
            <p:nvPr/>
          </p:nvSpPr>
          <p:spPr>
            <a:xfrm>
              <a:off x="8531814" y="3271171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6" y="22"/>
                    <a:pt x="5" y="5"/>
                    <a:pt x="1" y="92"/>
                  </a:cubicBezTo>
                  <a:cubicBezTo>
                    <a:pt x="150" y="71"/>
                    <a:pt x="379" y="90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0" name="Google Shape;36440;p16"/>
            <p:cNvSpPr/>
            <p:nvPr/>
          </p:nvSpPr>
          <p:spPr>
            <a:xfrm>
              <a:off x="5537625" y="3262650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3" y="102"/>
                  </a:moveTo>
                  <a:cubicBezTo>
                    <a:pt x="195" y="54"/>
                    <a:pt x="39" y="1"/>
                    <a:pt x="1" y="102"/>
                  </a:cubicBezTo>
                  <a:cubicBezTo>
                    <a:pt x="1" y="153"/>
                    <a:pt x="156" y="206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1" name="Google Shape;36441;p16"/>
            <p:cNvSpPr/>
            <p:nvPr/>
          </p:nvSpPr>
          <p:spPr>
            <a:xfrm>
              <a:off x="2075409" y="3263012"/>
              <a:ext cx="13849" cy="2710"/>
            </a:xfrm>
            <a:custGeom>
              <a:avLst/>
              <a:gdLst/>
              <a:ahLst/>
              <a:cxnLst/>
              <a:rect l="l" t="t" r="r" b="b"/>
              <a:pathLst>
                <a:path w="388" h="90" extrusionOk="0">
                  <a:moveTo>
                    <a:pt x="388" y="0"/>
                  </a:moveTo>
                  <a:cubicBezTo>
                    <a:pt x="235" y="20"/>
                    <a:pt x="5" y="2"/>
                    <a:pt x="0" y="89"/>
                  </a:cubicBezTo>
                  <a:cubicBezTo>
                    <a:pt x="149" y="72"/>
                    <a:pt x="383" y="89"/>
                    <a:pt x="3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2" name="Google Shape;36442;p16"/>
            <p:cNvSpPr/>
            <p:nvPr/>
          </p:nvSpPr>
          <p:spPr>
            <a:xfrm>
              <a:off x="1497166" y="3259850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6" y="105"/>
                  </a:moveTo>
                  <a:cubicBezTo>
                    <a:pt x="196" y="54"/>
                    <a:pt x="39" y="1"/>
                    <a:pt x="3" y="105"/>
                  </a:cubicBezTo>
                  <a:cubicBezTo>
                    <a:pt x="1" y="154"/>
                    <a:pt x="159" y="207"/>
                    <a:pt x="196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3" name="Google Shape;36443;p16"/>
            <p:cNvSpPr/>
            <p:nvPr/>
          </p:nvSpPr>
          <p:spPr>
            <a:xfrm>
              <a:off x="4357046" y="3259519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4" y="25"/>
                  </a:moveTo>
                  <a:cubicBezTo>
                    <a:pt x="241" y="0"/>
                    <a:pt x="0" y="68"/>
                    <a:pt x="101" y="116"/>
                  </a:cubicBezTo>
                  <a:cubicBezTo>
                    <a:pt x="153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4" name="Google Shape;36444;p16"/>
            <p:cNvSpPr/>
            <p:nvPr/>
          </p:nvSpPr>
          <p:spPr>
            <a:xfrm>
              <a:off x="2488971" y="3250757"/>
              <a:ext cx="20131" cy="16290"/>
            </a:xfrm>
            <a:custGeom>
              <a:avLst/>
              <a:gdLst/>
              <a:ahLst/>
              <a:cxnLst/>
              <a:rect l="l" t="t" r="r" b="b"/>
              <a:pathLst>
                <a:path w="564" h="541" extrusionOk="0">
                  <a:moveTo>
                    <a:pt x="563" y="135"/>
                  </a:moveTo>
                  <a:cubicBezTo>
                    <a:pt x="1" y="0"/>
                    <a:pt x="1" y="541"/>
                    <a:pt x="563" y="4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5" name="Google Shape;36445;p16"/>
            <p:cNvSpPr/>
            <p:nvPr/>
          </p:nvSpPr>
          <p:spPr>
            <a:xfrm>
              <a:off x="6600921" y="3256749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2" y="27"/>
                  </a:moveTo>
                  <a:cubicBezTo>
                    <a:pt x="239" y="1"/>
                    <a:pt x="0" y="69"/>
                    <a:pt x="98" y="117"/>
                  </a:cubicBezTo>
                  <a:cubicBezTo>
                    <a:pt x="154" y="143"/>
                    <a:pt x="392" y="74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6" name="Google Shape;36446;p16"/>
            <p:cNvSpPr/>
            <p:nvPr/>
          </p:nvSpPr>
          <p:spPr>
            <a:xfrm>
              <a:off x="6249856" y="3256749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3" y="27"/>
                  </a:moveTo>
                  <a:cubicBezTo>
                    <a:pt x="241" y="1"/>
                    <a:pt x="0" y="69"/>
                    <a:pt x="102" y="117"/>
                  </a:cubicBezTo>
                  <a:cubicBezTo>
                    <a:pt x="156" y="143"/>
                    <a:pt x="395" y="74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7" name="Google Shape;36447;p16"/>
            <p:cNvSpPr/>
            <p:nvPr/>
          </p:nvSpPr>
          <p:spPr>
            <a:xfrm>
              <a:off x="2271250" y="3249342"/>
              <a:ext cx="25734" cy="8220"/>
            </a:xfrm>
            <a:custGeom>
              <a:avLst/>
              <a:gdLst/>
              <a:ahLst/>
              <a:cxnLst/>
              <a:rect l="l" t="t" r="r" b="b"/>
              <a:pathLst>
                <a:path w="721" h="273" extrusionOk="0">
                  <a:moveTo>
                    <a:pt x="105" y="273"/>
                  </a:moveTo>
                  <a:lnTo>
                    <a:pt x="685" y="273"/>
                  </a:lnTo>
                  <a:cubicBezTo>
                    <a:pt x="655" y="165"/>
                    <a:pt x="720" y="13"/>
                    <a:pt x="492" y="0"/>
                  </a:cubicBezTo>
                  <a:cubicBezTo>
                    <a:pt x="477" y="142"/>
                    <a:pt x="1" y="71"/>
                    <a:pt x="10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8" name="Google Shape;36448;p16"/>
            <p:cNvSpPr/>
            <p:nvPr/>
          </p:nvSpPr>
          <p:spPr>
            <a:xfrm>
              <a:off x="2670678" y="325132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5"/>
                  </a:moveTo>
                  <a:cubicBezTo>
                    <a:pt x="242" y="1"/>
                    <a:pt x="0" y="70"/>
                    <a:pt x="102" y="117"/>
                  </a:cubicBezTo>
                  <a:cubicBezTo>
                    <a:pt x="155" y="142"/>
                    <a:pt x="395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9" name="Google Shape;36449;p16"/>
            <p:cNvSpPr/>
            <p:nvPr/>
          </p:nvSpPr>
          <p:spPr>
            <a:xfrm>
              <a:off x="4317214" y="3240520"/>
              <a:ext cx="29625" cy="12345"/>
            </a:xfrm>
            <a:custGeom>
              <a:avLst/>
              <a:gdLst/>
              <a:ahLst/>
              <a:cxnLst/>
              <a:rect l="l" t="t" r="r" b="b"/>
              <a:pathLst>
                <a:path w="830" h="410" extrusionOk="0">
                  <a:moveTo>
                    <a:pt x="829" y="384"/>
                  </a:moveTo>
                  <a:lnTo>
                    <a:pt x="829" y="22"/>
                  </a:lnTo>
                  <a:cubicBezTo>
                    <a:pt x="465" y="1"/>
                    <a:pt x="405" y="123"/>
                    <a:pt x="59" y="112"/>
                  </a:cubicBezTo>
                  <a:cubicBezTo>
                    <a:pt x="0" y="351"/>
                    <a:pt x="327" y="409"/>
                    <a:pt x="829" y="3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0" name="Google Shape;36450;p16"/>
            <p:cNvSpPr/>
            <p:nvPr/>
          </p:nvSpPr>
          <p:spPr>
            <a:xfrm>
              <a:off x="1414718" y="3242899"/>
              <a:ext cx="27519" cy="11171"/>
            </a:xfrm>
            <a:custGeom>
              <a:avLst/>
              <a:gdLst/>
              <a:ahLst/>
              <a:cxnLst/>
              <a:rect l="l" t="t" r="r" b="b"/>
              <a:pathLst>
                <a:path w="771" h="371" extrusionOk="0">
                  <a:moveTo>
                    <a:pt x="770" y="305"/>
                  </a:moveTo>
                  <a:lnTo>
                    <a:pt x="770" y="33"/>
                  </a:lnTo>
                  <a:cubicBezTo>
                    <a:pt x="483" y="50"/>
                    <a:pt x="58" y="0"/>
                    <a:pt x="0" y="124"/>
                  </a:cubicBezTo>
                  <a:cubicBezTo>
                    <a:pt x="383" y="124"/>
                    <a:pt x="243" y="371"/>
                    <a:pt x="770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1" name="Google Shape;36451;p16"/>
            <p:cNvSpPr/>
            <p:nvPr/>
          </p:nvSpPr>
          <p:spPr>
            <a:xfrm>
              <a:off x="1855119" y="3232391"/>
              <a:ext cx="41332" cy="16982"/>
            </a:xfrm>
            <a:custGeom>
              <a:avLst/>
              <a:gdLst/>
              <a:ahLst/>
              <a:cxnLst/>
              <a:rect l="l" t="t" r="r" b="b"/>
              <a:pathLst>
                <a:path w="1158" h="564" extrusionOk="0">
                  <a:moveTo>
                    <a:pt x="1" y="199"/>
                  </a:moveTo>
                  <a:cubicBezTo>
                    <a:pt x="211" y="404"/>
                    <a:pt x="524" y="560"/>
                    <a:pt x="1157" y="563"/>
                  </a:cubicBezTo>
                  <a:lnTo>
                    <a:pt x="1157" y="110"/>
                  </a:lnTo>
                  <a:cubicBezTo>
                    <a:pt x="819" y="161"/>
                    <a:pt x="27" y="1"/>
                    <a:pt x="1" y="1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2" name="Google Shape;36452;p16"/>
            <p:cNvSpPr/>
            <p:nvPr/>
          </p:nvSpPr>
          <p:spPr>
            <a:xfrm>
              <a:off x="857033" y="3232933"/>
              <a:ext cx="45865" cy="16771"/>
            </a:xfrm>
            <a:custGeom>
              <a:avLst/>
              <a:gdLst/>
              <a:ahLst/>
              <a:cxnLst/>
              <a:rect l="l" t="t" r="r" b="b"/>
              <a:pathLst>
                <a:path w="1285" h="557" extrusionOk="0">
                  <a:moveTo>
                    <a:pt x="965" y="1"/>
                  </a:moveTo>
                  <a:cubicBezTo>
                    <a:pt x="361" y="18"/>
                    <a:pt x="38" y="168"/>
                    <a:pt x="0" y="454"/>
                  </a:cubicBezTo>
                  <a:cubicBezTo>
                    <a:pt x="365" y="434"/>
                    <a:pt x="426" y="557"/>
                    <a:pt x="776" y="545"/>
                  </a:cubicBezTo>
                  <a:cubicBezTo>
                    <a:pt x="901" y="355"/>
                    <a:pt x="1285" y="140"/>
                    <a:pt x="9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3" name="Google Shape;36453;p16"/>
            <p:cNvSpPr/>
            <p:nvPr/>
          </p:nvSpPr>
          <p:spPr>
            <a:xfrm>
              <a:off x="5613399" y="3238353"/>
              <a:ext cx="14919" cy="9244"/>
            </a:xfrm>
            <a:custGeom>
              <a:avLst/>
              <a:gdLst/>
              <a:ahLst/>
              <a:cxnLst/>
              <a:rect l="l" t="t" r="r" b="b"/>
              <a:pathLst>
                <a:path w="418" h="307" extrusionOk="0">
                  <a:moveTo>
                    <a:pt x="383" y="274"/>
                  </a:moveTo>
                  <a:cubicBezTo>
                    <a:pt x="357" y="165"/>
                    <a:pt x="418" y="17"/>
                    <a:pt x="193" y="1"/>
                  </a:cubicBezTo>
                  <a:cubicBezTo>
                    <a:pt x="180" y="57"/>
                    <a:pt x="163" y="109"/>
                    <a:pt x="0" y="94"/>
                  </a:cubicBezTo>
                  <a:cubicBezTo>
                    <a:pt x="21" y="203"/>
                    <a:pt x="56" y="306"/>
                    <a:pt x="383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4" name="Google Shape;36454;p16"/>
            <p:cNvSpPr/>
            <p:nvPr/>
          </p:nvSpPr>
          <p:spPr>
            <a:xfrm>
              <a:off x="2477942" y="324311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2"/>
                    <a:pt x="393" y="71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5" name="Google Shape;36455;p16"/>
            <p:cNvSpPr/>
            <p:nvPr/>
          </p:nvSpPr>
          <p:spPr>
            <a:xfrm>
              <a:off x="4119731" y="3237961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3" y="105"/>
                  </a:moveTo>
                  <a:cubicBezTo>
                    <a:pt x="193" y="53"/>
                    <a:pt x="38" y="1"/>
                    <a:pt x="0" y="105"/>
                  </a:cubicBezTo>
                  <a:cubicBezTo>
                    <a:pt x="0" y="156"/>
                    <a:pt x="157" y="208"/>
                    <a:pt x="193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6" name="Google Shape;36456;p16"/>
            <p:cNvSpPr/>
            <p:nvPr/>
          </p:nvSpPr>
          <p:spPr>
            <a:xfrm>
              <a:off x="2264540" y="3237660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3" y="24"/>
                  </a:moveTo>
                  <a:cubicBezTo>
                    <a:pt x="241" y="0"/>
                    <a:pt x="1" y="68"/>
                    <a:pt x="104" y="118"/>
                  </a:cubicBezTo>
                  <a:cubicBezTo>
                    <a:pt x="155" y="140"/>
                    <a:pt x="395" y="72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7" name="Google Shape;36457;p16"/>
            <p:cNvSpPr/>
            <p:nvPr/>
          </p:nvSpPr>
          <p:spPr>
            <a:xfrm>
              <a:off x="3706633" y="3235613"/>
              <a:ext cx="13849" cy="2770"/>
            </a:xfrm>
            <a:custGeom>
              <a:avLst/>
              <a:gdLst/>
              <a:ahLst/>
              <a:cxnLst/>
              <a:rect l="l" t="t" r="r" b="b"/>
              <a:pathLst>
                <a:path w="388" h="92" extrusionOk="0">
                  <a:moveTo>
                    <a:pt x="387" y="1"/>
                  </a:moveTo>
                  <a:cubicBezTo>
                    <a:pt x="241" y="20"/>
                    <a:pt x="7" y="4"/>
                    <a:pt x="1" y="92"/>
                  </a:cubicBezTo>
                  <a:cubicBezTo>
                    <a:pt x="154" y="72"/>
                    <a:pt x="382" y="91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8" name="Google Shape;36458;p16"/>
            <p:cNvSpPr/>
            <p:nvPr/>
          </p:nvSpPr>
          <p:spPr>
            <a:xfrm>
              <a:off x="4501669" y="3232180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9" y="115"/>
                  </a:moveTo>
                  <a:cubicBezTo>
                    <a:pt x="153" y="139"/>
                    <a:pt x="392" y="73"/>
                    <a:pt x="291" y="26"/>
                  </a:cubicBezTo>
                  <a:cubicBezTo>
                    <a:pt x="238" y="1"/>
                    <a:pt x="0" y="69"/>
                    <a:pt x="99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9" name="Google Shape;36459;p16"/>
            <p:cNvSpPr/>
            <p:nvPr/>
          </p:nvSpPr>
          <p:spPr>
            <a:xfrm>
              <a:off x="3414103" y="3232180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6"/>
                  </a:moveTo>
                  <a:cubicBezTo>
                    <a:pt x="241" y="1"/>
                    <a:pt x="1" y="69"/>
                    <a:pt x="100" y="115"/>
                  </a:cubicBezTo>
                  <a:cubicBezTo>
                    <a:pt x="152" y="141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0" name="Google Shape;36460;p16"/>
            <p:cNvSpPr/>
            <p:nvPr/>
          </p:nvSpPr>
          <p:spPr>
            <a:xfrm>
              <a:off x="7082796" y="3226701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6"/>
                  </a:moveTo>
                  <a:cubicBezTo>
                    <a:pt x="238" y="0"/>
                    <a:pt x="0" y="71"/>
                    <a:pt x="99" y="118"/>
                  </a:cubicBezTo>
                  <a:cubicBezTo>
                    <a:pt x="153" y="143"/>
                    <a:pt x="392" y="73"/>
                    <a:pt x="290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1" name="Google Shape;36461;p16"/>
            <p:cNvSpPr/>
            <p:nvPr/>
          </p:nvSpPr>
          <p:spPr>
            <a:xfrm>
              <a:off x="2457348" y="3226701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38" y="0"/>
                    <a:pt x="0" y="71"/>
                    <a:pt x="100" y="118"/>
                  </a:cubicBezTo>
                  <a:cubicBezTo>
                    <a:pt x="152" y="143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2" name="Google Shape;36462;p16"/>
            <p:cNvSpPr/>
            <p:nvPr/>
          </p:nvSpPr>
          <p:spPr>
            <a:xfrm>
              <a:off x="5640810" y="3221974"/>
              <a:ext cx="13884" cy="5540"/>
            </a:xfrm>
            <a:custGeom>
              <a:avLst/>
              <a:gdLst/>
              <a:ahLst/>
              <a:cxnLst/>
              <a:rect l="l" t="t" r="r" b="b"/>
              <a:pathLst>
                <a:path w="389" h="184" extrusionOk="0">
                  <a:moveTo>
                    <a:pt x="1" y="183"/>
                  </a:moveTo>
                  <a:lnTo>
                    <a:pt x="389" y="183"/>
                  </a:lnTo>
                  <a:lnTo>
                    <a:pt x="389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3" name="Google Shape;36463;p16"/>
            <p:cNvSpPr/>
            <p:nvPr/>
          </p:nvSpPr>
          <p:spPr>
            <a:xfrm>
              <a:off x="4487357" y="3211044"/>
              <a:ext cx="26591" cy="12225"/>
            </a:xfrm>
            <a:custGeom>
              <a:avLst/>
              <a:gdLst/>
              <a:ahLst/>
              <a:cxnLst/>
              <a:rect l="l" t="t" r="r" b="b"/>
              <a:pathLst>
                <a:path w="745" h="406" extrusionOk="0">
                  <a:moveTo>
                    <a:pt x="306" y="1"/>
                  </a:moveTo>
                  <a:cubicBezTo>
                    <a:pt x="0" y="136"/>
                    <a:pt x="89" y="405"/>
                    <a:pt x="692" y="364"/>
                  </a:cubicBezTo>
                  <a:cubicBezTo>
                    <a:pt x="745" y="156"/>
                    <a:pt x="647" y="22"/>
                    <a:pt x="30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4" name="Google Shape;36464;p16"/>
            <p:cNvSpPr/>
            <p:nvPr/>
          </p:nvSpPr>
          <p:spPr>
            <a:xfrm>
              <a:off x="3352142" y="3218481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100" y="117"/>
                  </a:moveTo>
                  <a:cubicBezTo>
                    <a:pt x="151" y="143"/>
                    <a:pt x="392" y="72"/>
                    <a:pt x="293" y="27"/>
                  </a:cubicBezTo>
                  <a:cubicBezTo>
                    <a:pt x="242" y="0"/>
                    <a:pt x="1" y="71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5" name="Google Shape;36465;p16"/>
            <p:cNvSpPr/>
            <p:nvPr/>
          </p:nvSpPr>
          <p:spPr>
            <a:xfrm>
              <a:off x="7844246" y="3200717"/>
              <a:ext cx="35478" cy="19120"/>
            </a:xfrm>
            <a:custGeom>
              <a:avLst/>
              <a:gdLst/>
              <a:ahLst/>
              <a:cxnLst/>
              <a:rect l="l" t="t" r="r" b="b"/>
              <a:pathLst>
                <a:path w="994" h="635" extrusionOk="0">
                  <a:moveTo>
                    <a:pt x="558" y="617"/>
                  </a:moveTo>
                  <a:cubicBezTo>
                    <a:pt x="506" y="350"/>
                    <a:pt x="994" y="337"/>
                    <a:pt x="943" y="72"/>
                  </a:cubicBezTo>
                  <a:cubicBezTo>
                    <a:pt x="1" y="0"/>
                    <a:pt x="75" y="635"/>
                    <a:pt x="558" y="6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6" name="Google Shape;36466;p16"/>
            <p:cNvSpPr/>
            <p:nvPr/>
          </p:nvSpPr>
          <p:spPr>
            <a:xfrm>
              <a:off x="2677566" y="3215832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99" y="115"/>
                  </a:moveTo>
                  <a:cubicBezTo>
                    <a:pt x="156" y="139"/>
                    <a:pt x="395" y="70"/>
                    <a:pt x="294" y="23"/>
                  </a:cubicBezTo>
                  <a:cubicBezTo>
                    <a:pt x="242" y="1"/>
                    <a:pt x="1" y="66"/>
                    <a:pt x="99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7" name="Google Shape;36467;p16"/>
            <p:cNvSpPr/>
            <p:nvPr/>
          </p:nvSpPr>
          <p:spPr>
            <a:xfrm>
              <a:off x="1872216" y="3215832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3"/>
                  </a:moveTo>
                  <a:cubicBezTo>
                    <a:pt x="242" y="1"/>
                    <a:pt x="1" y="68"/>
                    <a:pt x="104" y="115"/>
                  </a:cubicBezTo>
                  <a:cubicBezTo>
                    <a:pt x="157" y="139"/>
                    <a:pt x="396" y="70"/>
                    <a:pt x="294" y="2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8" name="Google Shape;36468;p16"/>
            <p:cNvSpPr/>
            <p:nvPr/>
          </p:nvSpPr>
          <p:spPr>
            <a:xfrm>
              <a:off x="4920656" y="3200115"/>
              <a:ext cx="34229" cy="17223"/>
            </a:xfrm>
            <a:custGeom>
              <a:avLst/>
              <a:gdLst/>
              <a:ahLst/>
              <a:cxnLst/>
              <a:rect l="l" t="t" r="r" b="b"/>
              <a:pathLst>
                <a:path w="959" h="572" extrusionOk="0">
                  <a:moveTo>
                    <a:pt x="704" y="545"/>
                  </a:moveTo>
                  <a:cubicBezTo>
                    <a:pt x="863" y="441"/>
                    <a:pt x="958" y="302"/>
                    <a:pt x="894" y="92"/>
                  </a:cubicBezTo>
                  <a:cubicBezTo>
                    <a:pt x="627" y="95"/>
                    <a:pt x="469" y="48"/>
                    <a:pt x="313" y="1"/>
                  </a:cubicBezTo>
                  <a:cubicBezTo>
                    <a:pt x="0" y="147"/>
                    <a:pt x="82" y="571"/>
                    <a:pt x="704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9" name="Google Shape;36469;p16"/>
            <p:cNvSpPr/>
            <p:nvPr/>
          </p:nvSpPr>
          <p:spPr>
            <a:xfrm>
              <a:off x="2716149" y="3204300"/>
              <a:ext cx="20131" cy="16259"/>
            </a:xfrm>
            <a:custGeom>
              <a:avLst/>
              <a:gdLst/>
              <a:ahLst/>
              <a:cxnLst/>
              <a:rect l="l" t="t" r="r" b="b"/>
              <a:pathLst>
                <a:path w="564" h="540" extrusionOk="0">
                  <a:moveTo>
                    <a:pt x="563" y="406"/>
                  </a:moveTo>
                  <a:lnTo>
                    <a:pt x="563" y="133"/>
                  </a:lnTo>
                  <a:cubicBezTo>
                    <a:pt x="0" y="0"/>
                    <a:pt x="0" y="539"/>
                    <a:pt x="563" y="4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0" name="Google Shape;36470;p16"/>
            <p:cNvSpPr/>
            <p:nvPr/>
          </p:nvSpPr>
          <p:spPr>
            <a:xfrm>
              <a:off x="6518365" y="3210261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4" y="27"/>
                  </a:moveTo>
                  <a:cubicBezTo>
                    <a:pt x="236" y="1"/>
                    <a:pt x="0" y="71"/>
                    <a:pt x="101" y="118"/>
                  </a:cubicBezTo>
                  <a:cubicBezTo>
                    <a:pt x="151" y="143"/>
                    <a:pt x="392" y="72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1" name="Google Shape;36471;p16"/>
            <p:cNvSpPr/>
            <p:nvPr/>
          </p:nvSpPr>
          <p:spPr>
            <a:xfrm>
              <a:off x="2631667" y="3205534"/>
              <a:ext cx="21951" cy="8762"/>
            </a:xfrm>
            <a:custGeom>
              <a:avLst/>
              <a:gdLst/>
              <a:ahLst/>
              <a:cxnLst/>
              <a:rect l="l" t="t" r="r" b="b"/>
              <a:pathLst>
                <a:path w="615" h="291" extrusionOk="0">
                  <a:moveTo>
                    <a:pt x="614" y="274"/>
                  </a:moveTo>
                  <a:lnTo>
                    <a:pt x="614" y="1"/>
                  </a:lnTo>
                  <a:lnTo>
                    <a:pt x="34" y="1"/>
                  </a:lnTo>
                  <a:cubicBezTo>
                    <a:pt x="1" y="201"/>
                    <a:pt x="194" y="291"/>
                    <a:pt x="614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2" name="Google Shape;36472;p16"/>
            <p:cNvSpPr/>
            <p:nvPr/>
          </p:nvSpPr>
          <p:spPr>
            <a:xfrm>
              <a:off x="1833597" y="3202915"/>
              <a:ext cx="14670" cy="9455"/>
            </a:xfrm>
            <a:custGeom>
              <a:avLst/>
              <a:gdLst/>
              <a:ahLst/>
              <a:cxnLst/>
              <a:rect l="l" t="t" r="r" b="b"/>
              <a:pathLst>
                <a:path w="411" h="314" extrusionOk="0">
                  <a:moveTo>
                    <a:pt x="410" y="271"/>
                  </a:moveTo>
                  <a:lnTo>
                    <a:pt x="410" y="91"/>
                  </a:lnTo>
                  <a:cubicBezTo>
                    <a:pt x="220" y="91"/>
                    <a:pt x="182" y="16"/>
                    <a:pt x="25" y="1"/>
                  </a:cubicBezTo>
                  <a:cubicBezTo>
                    <a:pt x="45" y="140"/>
                    <a:pt x="0" y="314"/>
                    <a:pt x="410" y="2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3" name="Google Shape;36473;p16"/>
            <p:cNvSpPr/>
            <p:nvPr/>
          </p:nvSpPr>
          <p:spPr>
            <a:xfrm>
              <a:off x="1600565" y="3208304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0" y="92"/>
                  </a:moveTo>
                  <a:cubicBezTo>
                    <a:pt x="149" y="71"/>
                    <a:pt x="380" y="89"/>
                    <a:pt x="385" y="0"/>
                  </a:cubicBezTo>
                  <a:cubicBezTo>
                    <a:pt x="235" y="23"/>
                    <a:pt x="5" y="4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4" name="Google Shape;36474;p16"/>
            <p:cNvSpPr/>
            <p:nvPr/>
          </p:nvSpPr>
          <p:spPr>
            <a:xfrm>
              <a:off x="8380302" y="3202493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3" y="102"/>
                  </a:moveTo>
                  <a:cubicBezTo>
                    <a:pt x="195" y="51"/>
                    <a:pt x="39" y="0"/>
                    <a:pt x="1" y="102"/>
                  </a:cubicBezTo>
                  <a:cubicBezTo>
                    <a:pt x="1" y="153"/>
                    <a:pt x="159" y="205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5" name="Google Shape;36475;p16"/>
            <p:cNvSpPr/>
            <p:nvPr/>
          </p:nvSpPr>
          <p:spPr>
            <a:xfrm>
              <a:off x="7447531" y="3204752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4" y="27"/>
                  </a:moveTo>
                  <a:cubicBezTo>
                    <a:pt x="240" y="1"/>
                    <a:pt x="1" y="71"/>
                    <a:pt x="100" y="118"/>
                  </a:cubicBezTo>
                  <a:cubicBezTo>
                    <a:pt x="153" y="143"/>
                    <a:pt x="394" y="75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6" name="Google Shape;36476;p16"/>
            <p:cNvSpPr/>
            <p:nvPr/>
          </p:nvSpPr>
          <p:spPr>
            <a:xfrm>
              <a:off x="2288775" y="3202704"/>
              <a:ext cx="20737" cy="5781"/>
            </a:xfrm>
            <a:custGeom>
              <a:avLst/>
              <a:gdLst/>
              <a:ahLst/>
              <a:cxnLst/>
              <a:rect l="l" t="t" r="r" b="b"/>
              <a:pathLst>
                <a:path w="581" h="192" extrusionOk="0">
                  <a:moveTo>
                    <a:pt x="1" y="186"/>
                  </a:moveTo>
                  <a:cubicBezTo>
                    <a:pt x="333" y="192"/>
                    <a:pt x="497" y="118"/>
                    <a:pt x="580" y="5"/>
                  </a:cubicBezTo>
                  <a:cubicBezTo>
                    <a:pt x="249" y="1"/>
                    <a:pt x="85" y="75"/>
                    <a:pt x="1" y="18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7" name="Google Shape;36477;p16"/>
            <p:cNvSpPr/>
            <p:nvPr/>
          </p:nvSpPr>
          <p:spPr>
            <a:xfrm>
              <a:off x="2653688" y="3197375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578" y="92"/>
                  </a:moveTo>
                  <a:cubicBezTo>
                    <a:pt x="382" y="93"/>
                    <a:pt x="349" y="17"/>
                    <a:pt x="192" y="0"/>
                  </a:cubicBezTo>
                  <a:cubicBezTo>
                    <a:pt x="192" y="92"/>
                    <a:pt x="35" y="107"/>
                    <a:pt x="0" y="183"/>
                  </a:cubicBezTo>
                  <a:cubicBezTo>
                    <a:pt x="192" y="181"/>
                    <a:pt x="230" y="256"/>
                    <a:pt x="385" y="272"/>
                  </a:cubicBezTo>
                  <a:cubicBezTo>
                    <a:pt x="382" y="182"/>
                    <a:pt x="542" y="165"/>
                    <a:pt x="578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8" name="Google Shape;36478;p16"/>
            <p:cNvSpPr/>
            <p:nvPr/>
          </p:nvSpPr>
          <p:spPr>
            <a:xfrm>
              <a:off x="6129967" y="3189908"/>
              <a:ext cx="26520" cy="15266"/>
            </a:xfrm>
            <a:custGeom>
              <a:avLst/>
              <a:gdLst/>
              <a:ahLst/>
              <a:cxnLst/>
              <a:rect l="l" t="t" r="r" b="b"/>
              <a:pathLst>
                <a:path w="743" h="507" extrusionOk="0">
                  <a:moveTo>
                    <a:pt x="1" y="74"/>
                  </a:moveTo>
                  <a:lnTo>
                    <a:pt x="1" y="435"/>
                  </a:lnTo>
                  <a:cubicBezTo>
                    <a:pt x="742" y="507"/>
                    <a:pt x="742" y="0"/>
                    <a:pt x="1" y="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9" name="Google Shape;36479;p16"/>
            <p:cNvSpPr/>
            <p:nvPr/>
          </p:nvSpPr>
          <p:spPr>
            <a:xfrm>
              <a:off x="5500577" y="3186446"/>
              <a:ext cx="35086" cy="16410"/>
            </a:xfrm>
            <a:custGeom>
              <a:avLst/>
              <a:gdLst/>
              <a:ahLst/>
              <a:cxnLst/>
              <a:rect l="l" t="t" r="r" b="b"/>
              <a:pathLst>
                <a:path w="983" h="545" extrusionOk="0">
                  <a:moveTo>
                    <a:pt x="844" y="1"/>
                  </a:moveTo>
                  <a:lnTo>
                    <a:pt x="74" y="1"/>
                  </a:lnTo>
                  <a:cubicBezTo>
                    <a:pt x="1" y="307"/>
                    <a:pt x="408" y="387"/>
                    <a:pt x="654" y="545"/>
                  </a:cubicBezTo>
                  <a:cubicBezTo>
                    <a:pt x="647" y="332"/>
                    <a:pt x="983" y="279"/>
                    <a:pt x="84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0" name="Google Shape;36480;p16"/>
            <p:cNvSpPr/>
            <p:nvPr/>
          </p:nvSpPr>
          <p:spPr>
            <a:xfrm>
              <a:off x="2904781" y="3193913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2" y="25"/>
                  </a:moveTo>
                  <a:cubicBezTo>
                    <a:pt x="237" y="1"/>
                    <a:pt x="1" y="67"/>
                    <a:pt x="99" y="115"/>
                  </a:cubicBezTo>
                  <a:cubicBezTo>
                    <a:pt x="152" y="142"/>
                    <a:pt x="390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1" name="Google Shape;36481;p16"/>
            <p:cNvSpPr/>
            <p:nvPr/>
          </p:nvSpPr>
          <p:spPr>
            <a:xfrm>
              <a:off x="7588799" y="3186446"/>
              <a:ext cx="20773" cy="8250"/>
            </a:xfrm>
            <a:custGeom>
              <a:avLst/>
              <a:gdLst/>
              <a:ahLst/>
              <a:cxnLst/>
              <a:rect l="l" t="t" r="r" b="b"/>
              <a:pathLst>
                <a:path w="582" h="274" extrusionOk="0">
                  <a:moveTo>
                    <a:pt x="581" y="1"/>
                  </a:moveTo>
                  <a:lnTo>
                    <a:pt x="0" y="1"/>
                  </a:lnTo>
                  <a:lnTo>
                    <a:pt x="0" y="273"/>
                  </a:lnTo>
                  <a:lnTo>
                    <a:pt x="581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2" name="Google Shape;36482;p16"/>
            <p:cNvSpPr/>
            <p:nvPr/>
          </p:nvSpPr>
          <p:spPr>
            <a:xfrm>
              <a:off x="8270157" y="3186054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5" y="104"/>
                  </a:moveTo>
                  <a:cubicBezTo>
                    <a:pt x="197" y="53"/>
                    <a:pt x="39" y="1"/>
                    <a:pt x="1" y="104"/>
                  </a:cubicBezTo>
                  <a:cubicBezTo>
                    <a:pt x="1" y="156"/>
                    <a:pt x="158" y="208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3" name="Google Shape;36483;p16"/>
            <p:cNvSpPr/>
            <p:nvPr/>
          </p:nvSpPr>
          <p:spPr>
            <a:xfrm>
              <a:off x="5079699" y="318295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4" y="117"/>
                  </a:moveTo>
                  <a:cubicBezTo>
                    <a:pt x="157" y="141"/>
                    <a:pt x="393" y="72"/>
                    <a:pt x="296" y="26"/>
                  </a:cubicBezTo>
                  <a:cubicBezTo>
                    <a:pt x="242" y="0"/>
                    <a:pt x="1" y="70"/>
                    <a:pt x="104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4" name="Google Shape;36484;p16"/>
            <p:cNvSpPr/>
            <p:nvPr/>
          </p:nvSpPr>
          <p:spPr>
            <a:xfrm>
              <a:off x="1336624" y="3160462"/>
              <a:ext cx="52218" cy="28032"/>
            </a:xfrm>
            <a:custGeom>
              <a:avLst/>
              <a:gdLst/>
              <a:ahLst/>
              <a:cxnLst/>
              <a:rect l="l" t="t" r="r" b="b"/>
              <a:pathLst>
                <a:path w="1463" h="931" extrusionOk="0">
                  <a:moveTo>
                    <a:pt x="450" y="591"/>
                  </a:moveTo>
                  <a:cubicBezTo>
                    <a:pt x="587" y="702"/>
                    <a:pt x="336" y="930"/>
                    <a:pt x="836" y="864"/>
                  </a:cubicBezTo>
                  <a:cubicBezTo>
                    <a:pt x="1462" y="635"/>
                    <a:pt x="634" y="1"/>
                    <a:pt x="63" y="319"/>
                  </a:cubicBezTo>
                  <a:cubicBezTo>
                    <a:pt x="0" y="499"/>
                    <a:pt x="336" y="497"/>
                    <a:pt x="450" y="5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5" name="Google Shape;36485;p16"/>
            <p:cNvSpPr/>
            <p:nvPr/>
          </p:nvSpPr>
          <p:spPr>
            <a:xfrm>
              <a:off x="7003667" y="3178286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1" y="181"/>
                  </a:moveTo>
                  <a:lnTo>
                    <a:pt x="388" y="181"/>
                  </a:lnTo>
                  <a:lnTo>
                    <a:pt x="38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6" name="Google Shape;36486;p16"/>
            <p:cNvSpPr/>
            <p:nvPr/>
          </p:nvSpPr>
          <p:spPr>
            <a:xfrm>
              <a:off x="2917987" y="3175516"/>
              <a:ext cx="29482" cy="9906"/>
            </a:xfrm>
            <a:custGeom>
              <a:avLst/>
              <a:gdLst/>
              <a:ahLst/>
              <a:cxnLst/>
              <a:rect l="l" t="t" r="r" b="b"/>
              <a:pathLst>
                <a:path w="826" h="329" extrusionOk="0">
                  <a:moveTo>
                    <a:pt x="692" y="273"/>
                  </a:moveTo>
                  <a:cubicBezTo>
                    <a:pt x="825" y="29"/>
                    <a:pt x="294" y="97"/>
                    <a:pt x="115" y="1"/>
                  </a:cubicBezTo>
                  <a:cubicBezTo>
                    <a:pt x="0" y="237"/>
                    <a:pt x="192" y="328"/>
                    <a:pt x="692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7" name="Google Shape;36487;p16"/>
            <p:cNvSpPr/>
            <p:nvPr/>
          </p:nvSpPr>
          <p:spPr>
            <a:xfrm>
              <a:off x="1610666" y="3180213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102" y="117"/>
                  </a:moveTo>
                  <a:cubicBezTo>
                    <a:pt x="153" y="142"/>
                    <a:pt x="392" y="73"/>
                    <a:pt x="294" y="26"/>
                  </a:cubicBezTo>
                  <a:cubicBezTo>
                    <a:pt x="239" y="0"/>
                    <a:pt x="0" y="71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8" name="Google Shape;36488;p16"/>
            <p:cNvSpPr/>
            <p:nvPr/>
          </p:nvSpPr>
          <p:spPr>
            <a:xfrm>
              <a:off x="2818835" y="3175155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1" y="103"/>
                  </a:moveTo>
                  <a:cubicBezTo>
                    <a:pt x="194" y="53"/>
                    <a:pt x="36" y="1"/>
                    <a:pt x="0" y="103"/>
                  </a:cubicBezTo>
                  <a:cubicBezTo>
                    <a:pt x="0" y="154"/>
                    <a:pt x="154" y="206"/>
                    <a:pt x="191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9" name="Google Shape;36489;p16"/>
            <p:cNvSpPr/>
            <p:nvPr/>
          </p:nvSpPr>
          <p:spPr>
            <a:xfrm>
              <a:off x="1004940" y="317744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7"/>
                  </a:moveTo>
                  <a:cubicBezTo>
                    <a:pt x="240" y="1"/>
                    <a:pt x="1" y="71"/>
                    <a:pt x="101" y="117"/>
                  </a:cubicBezTo>
                  <a:cubicBezTo>
                    <a:pt x="152" y="143"/>
                    <a:pt x="394" y="75"/>
                    <a:pt x="296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0" name="Google Shape;36490;p16"/>
            <p:cNvSpPr/>
            <p:nvPr/>
          </p:nvSpPr>
          <p:spPr>
            <a:xfrm>
              <a:off x="660834" y="3177533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5"/>
                  </a:moveTo>
                  <a:cubicBezTo>
                    <a:pt x="156" y="140"/>
                    <a:pt x="393" y="71"/>
                    <a:pt x="294" y="25"/>
                  </a:cubicBezTo>
                  <a:cubicBezTo>
                    <a:pt x="242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1" name="Google Shape;36491;p16"/>
            <p:cNvSpPr/>
            <p:nvPr/>
          </p:nvSpPr>
          <p:spPr>
            <a:xfrm>
              <a:off x="492262" y="3169314"/>
              <a:ext cx="28483" cy="11713"/>
            </a:xfrm>
            <a:custGeom>
              <a:avLst/>
              <a:gdLst/>
              <a:ahLst/>
              <a:cxnLst/>
              <a:rect l="l" t="t" r="r" b="b"/>
              <a:pathLst>
                <a:path w="798" h="389" extrusionOk="0">
                  <a:moveTo>
                    <a:pt x="771" y="25"/>
                  </a:moveTo>
                  <a:cubicBezTo>
                    <a:pt x="336" y="0"/>
                    <a:pt x="49" y="46"/>
                    <a:pt x="1" y="208"/>
                  </a:cubicBezTo>
                  <a:cubicBezTo>
                    <a:pt x="279" y="229"/>
                    <a:pt x="326" y="358"/>
                    <a:pt x="580" y="388"/>
                  </a:cubicBezTo>
                  <a:cubicBezTo>
                    <a:pt x="539" y="217"/>
                    <a:pt x="797" y="188"/>
                    <a:pt x="77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2" name="Google Shape;36492;p16"/>
            <p:cNvSpPr/>
            <p:nvPr/>
          </p:nvSpPr>
          <p:spPr>
            <a:xfrm>
              <a:off x="2089293" y="3167989"/>
              <a:ext cx="38726" cy="12646"/>
            </a:xfrm>
            <a:custGeom>
              <a:avLst/>
              <a:gdLst/>
              <a:ahLst/>
              <a:cxnLst/>
              <a:rect l="l" t="t" r="r" b="b"/>
              <a:pathLst>
                <a:path w="1085" h="420" extrusionOk="0">
                  <a:moveTo>
                    <a:pt x="962" y="341"/>
                  </a:moveTo>
                  <a:cubicBezTo>
                    <a:pt x="1085" y="121"/>
                    <a:pt x="42" y="0"/>
                    <a:pt x="0" y="158"/>
                  </a:cubicBezTo>
                  <a:cubicBezTo>
                    <a:pt x="366" y="197"/>
                    <a:pt x="347" y="419"/>
                    <a:pt x="962" y="34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3" name="Google Shape;36493;p16"/>
            <p:cNvSpPr/>
            <p:nvPr/>
          </p:nvSpPr>
          <p:spPr>
            <a:xfrm>
              <a:off x="8662517" y="3172716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8" y="22"/>
                    <a:pt x="5" y="5"/>
                    <a:pt x="0" y="92"/>
                  </a:cubicBezTo>
                  <a:cubicBezTo>
                    <a:pt x="150" y="73"/>
                    <a:pt x="381" y="91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4" name="Google Shape;36494;p16"/>
            <p:cNvSpPr/>
            <p:nvPr/>
          </p:nvSpPr>
          <p:spPr>
            <a:xfrm>
              <a:off x="216150" y="3170067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3" y="0"/>
                  </a:moveTo>
                  <a:lnTo>
                    <a:pt x="25" y="0"/>
                  </a:lnTo>
                  <a:cubicBezTo>
                    <a:pt x="0" y="163"/>
                    <a:pt x="216" y="213"/>
                    <a:pt x="603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5" name="Google Shape;36495;p16"/>
            <p:cNvSpPr/>
            <p:nvPr/>
          </p:nvSpPr>
          <p:spPr>
            <a:xfrm>
              <a:off x="5585845" y="3164195"/>
              <a:ext cx="6853" cy="6233"/>
            </a:xfrm>
            <a:custGeom>
              <a:avLst/>
              <a:gdLst/>
              <a:ahLst/>
              <a:cxnLst/>
              <a:rect l="l" t="t" r="r" b="b"/>
              <a:pathLst>
                <a:path w="192" h="207" extrusionOk="0">
                  <a:moveTo>
                    <a:pt x="191" y="104"/>
                  </a:moveTo>
                  <a:cubicBezTo>
                    <a:pt x="191" y="53"/>
                    <a:pt x="36" y="1"/>
                    <a:pt x="1" y="104"/>
                  </a:cubicBezTo>
                  <a:cubicBezTo>
                    <a:pt x="1" y="153"/>
                    <a:pt x="156" y="207"/>
                    <a:pt x="191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6" name="Google Shape;36496;p16"/>
            <p:cNvSpPr/>
            <p:nvPr/>
          </p:nvSpPr>
          <p:spPr>
            <a:xfrm>
              <a:off x="4711609" y="3164587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7" name="Google Shape;36497;p16"/>
            <p:cNvSpPr/>
            <p:nvPr/>
          </p:nvSpPr>
          <p:spPr>
            <a:xfrm>
              <a:off x="2436575" y="3151068"/>
              <a:ext cx="40404" cy="18518"/>
            </a:xfrm>
            <a:custGeom>
              <a:avLst/>
              <a:gdLst/>
              <a:ahLst/>
              <a:cxnLst/>
              <a:rect l="l" t="t" r="r" b="b"/>
              <a:pathLst>
                <a:path w="1132" h="615" extrusionOk="0">
                  <a:moveTo>
                    <a:pt x="1068" y="450"/>
                  </a:moveTo>
                  <a:cubicBezTo>
                    <a:pt x="1132" y="1"/>
                    <a:pt x="0" y="211"/>
                    <a:pt x="102" y="540"/>
                  </a:cubicBezTo>
                  <a:cubicBezTo>
                    <a:pt x="648" y="614"/>
                    <a:pt x="601" y="412"/>
                    <a:pt x="1068" y="4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8" name="Google Shape;36498;p16"/>
            <p:cNvSpPr/>
            <p:nvPr/>
          </p:nvSpPr>
          <p:spPr>
            <a:xfrm>
              <a:off x="96404" y="3163804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7"/>
                  </a:moveTo>
                  <a:cubicBezTo>
                    <a:pt x="239" y="1"/>
                    <a:pt x="0" y="71"/>
                    <a:pt x="101" y="117"/>
                  </a:cubicBezTo>
                  <a:cubicBezTo>
                    <a:pt x="154" y="143"/>
                    <a:pt x="393" y="72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9" name="Google Shape;36499;p16"/>
            <p:cNvSpPr/>
            <p:nvPr/>
          </p:nvSpPr>
          <p:spPr>
            <a:xfrm>
              <a:off x="7664466" y="3159107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1"/>
                  </a:lnTo>
                  <a:lnTo>
                    <a:pt x="387" y="18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0" name="Google Shape;36500;p16"/>
            <p:cNvSpPr/>
            <p:nvPr/>
          </p:nvSpPr>
          <p:spPr>
            <a:xfrm>
              <a:off x="5224358" y="316109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2" y="25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2" y="142"/>
                    <a:pt x="391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1" name="Google Shape;36501;p16"/>
            <p:cNvSpPr/>
            <p:nvPr/>
          </p:nvSpPr>
          <p:spPr>
            <a:xfrm>
              <a:off x="4645900" y="3150918"/>
              <a:ext cx="28268" cy="13700"/>
            </a:xfrm>
            <a:custGeom>
              <a:avLst/>
              <a:gdLst/>
              <a:ahLst/>
              <a:cxnLst/>
              <a:rect l="l" t="t" r="r" b="b"/>
              <a:pathLst>
                <a:path w="792" h="455" extrusionOk="0">
                  <a:moveTo>
                    <a:pt x="493" y="455"/>
                  </a:moveTo>
                  <a:cubicBezTo>
                    <a:pt x="758" y="339"/>
                    <a:pt x="792" y="10"/>
                    <a:pt x="301" y="1"/>
                  </a:cubicBezTo>
                  <a:cubicBezTo>
                    <a:pt x="36" y="115"/>
                    <a:pt x="1" y="444"/>
                    <a:pt x="493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2" name="Google Shape;36502;p16"/>
            <p:cNvSpPr/>
            <p:nvPr/>
          </p:nvSpPr>
          <p:spPr>
            <a:xfrm>
              <a:off x="7213500" y="3150105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100" y="118"/>
                  </a:moveTo>
                  <a:cubicBezTo>
                    <a:pt x="155" y="144"/>
                    <a:pt x="394" y="73"/>
                    <a:pt x="295" y="28"/>
                  </a:cubicBezTo>
                  <a:cubicBezTo>
                    <a:pt x="240" y="0"/>
                    <a:pt x="1" y="71"/>
                    <a:pt x="100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3" name="Google Shape;36503;p16"/>
            <p:cNvSpPr/>
            <p:nvPr/>
          </p:nvSpPr>
          <p:spPr>
            <a:xfrm>
              <a:off x="3362600" y="3145408"/>
              <a:ext cx="34443" cy="9033"/>
            </a:xfrm>
            <a:custGeom>
              <a:avLst/>
              <a:gdLst/>
              <a:ahLst/>
              <a:cxnLst/>
              <a:rect l="l" t="t" r="r" b="b"/>
              <a:pathLst>
                <a:path w="965" h="300" extrusionOk="0">
                  <a:moveTo>
                    <a:pt x="192" y="274"/>
                  </a:moveTo>
                  <a:cubicBezTo>
                    <a:pt x="632" y="300"/>
                    <a:pt x="919" y="253"/>
                    <a:pt x="965" y="92"/>
                  </a:cubicBezTo>
                  <a:cubicBezTo>
                    <a:pt x="621" y="112"/>
                    <a:pt x="0" y="1"/>
                    <a:pt x="192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4" name="Google Shape;36504;p16"/>
            <p:cNvSpPr/>
            <p:nvPr/>
          </p:nvSpPr>
          <p:spPr>
            <a:xfrm>
              <a:off x="2429865" y="3150135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7"/>
                  </a:moveTo>
                  <a:cubicBezTo>
                    <a:pt x="236" y="0"/>
                    <a:pt x="0" y="70"/>
                    <a:pt x="98" y="117"/>
                  </a:cubicBezTo>
                  <a:cubicBezTo>
                    <a:pt x="150" y="143"/>
                    <a:pt x="392" y="72"/>
                    <a:pt x="290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5" name="Google Shape;36505;p16"/>
            <p:cNvSpPr/>
            <p:nvPr/>
          </p:nvSpPr>
          <p:spPr>
            <a:xfrm>
              <a:off x="1813895" y="3147786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2" y="105"/>
                  </a:moveTo>
                  <a:cubicBezTo>
                    <a:pt x="0" y="155"/>
                    <a:pt x="157" y="208"/>
                    <a:pt x="192" y="105"/>
                  </a:cubicBezTo>
                  <a:cubicBezTo>
                    <a:pt x="192" y="52"/>
                    <a:pt x="37" y="0"/>
                    <a:pt x="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6" name="Google Shape;36506;p16"/>
            <p:cNvSpPr/>
            <p:nvPr/>
          </p:nvSpPr>
          <p:spPr>
            <a:xfrm>
              <a:off x="6449480" y="3147395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5"/>
                  </a:moveTo>
                  <a:cubicBezTo>
                    <a:pt x="241" y="0"/>
                    <a:pt x="1" y="68"/>
                    <a:pt x="103" y="116"/>
                  </a:cubicBezTo>
                  <a:cubicBezTo>
                    <a:pt x="155" y="142"/>
                    <a:pt x="395" y="74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7" name="Google Shape;36507;p16"/>
            <p:cNvSpPr/>
            <p:nvPr/>
          </p:nvSpPr>
          <p:spPr>
            <a:xfrm>
              <a:off x="5866989" y="3141042"/>
              <a:ext cx="8959" cy="11472"/>
            </a:xfrm>
            <a:custGeom>
              <a:avLst/>
              <a:gdLst/>
              <a:ahLst/>
              <a:cxnLst/>
              <a:rect l="l" t="t" r="r" b="b"/>
              <a:pathLst>
                <a:path w="251" h="381" extrusionOk="0">
                  <a:moveTo>
                    <a:pt x="223" y="236"/>
                  </a:moveTo>
                  <a:cubicBezTo>
                    <a:pt x="251" y="142"/>
                    <a:pt x="72" y="1"/>
                    <a:pt x="29" y="146"/>
                  </a:cubicBezTo>
                  <a:cubicBezTo>
                    <a:pt x="0" y="241"/>
                    <a:pt x="179" y="381"/>
                    <a:pt x="223" y="2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8" name="Google Shape;36508;p16"/>
            <p:cNvSpPr/>
            <p:nvPr/>
          </p:nvSpPr>
          <p:spPr>
            <a:xfrm>
              <a:off x="0" y="3144715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4"/>
                  </a:moveTo>
                  <a:cubicBezTo>
                    <a:pt x="242" y="0"/>
                    <a:pt x="1" y="68"/>
                    <a:pt x="102" y="114"/>
                  </a:cubicBezTo>
                  <a:cubicBezTo>
                    <a:pt x="157" y="140"/>
                    <a:pt x="396" y="71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9" name="Google Shape;36509;p16"/>
            <p:cNvSpPr/>
            <p:nvPr/>
          </p:nvSpPr>
          <p:spPr>
            <a:xfrm>
              <a:off x="4477577" y="3142668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8" y="21"/>
                    <a:pt x="7" y="4"/>
                    <a:pt x="0" y="92"/>
                  </a:cubicBezTo>
                  <a:cubicBezTo>
                    <a:pt x="150" y="71"/>
                    <a:pt x="383" y="89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0" name="Google Shape;36510;p16"/>
            <p:cNvSpPr/>
            <p:nvPr/>
          </p:nvSpPr>
          <p:spPr>
            <a:xfrm>
              <a:off x="6645785" y="3134147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5" y="103"/>
                  </a:moveTo>
                  <a:cubicBezTo>
                    <a:pt x="195" y="52"/>
                    <a:pt x="39" y="0"/>
                    <a:pt x="1" y="103"/>
                  </a:cubicBezTo>
                  <a:cubicBezTo>
                    <a:pt x="0" y="153"/>
                    <a:pt x="157" y="205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1" name="Google Shape;36511;p16"/>
            <p:cNvSpPr/>
            <p:nvPr/>
          </p:nvSpPr>
          <p:spPr>
            <a:xfrm>
              <a:off x="4591006" y="3136496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5" y="25"/>
                  </a:moveTo>
                  <a:cubicBezTo>
                    <a:pt x="241" y="0"/>
                    <a:pt x="1" y="68"/>
                    <a:pt x="103" y="114"/>
                  </a:cubicBezTo>
                  <a:cubicBezTo>
                    <a:pt x="156" y="140"/>
                    <a:pt x="395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2" name="Google Shape;36512;p16"/>
            <p:cNvSpPr/>
            <p:nvPr/>
          </p:nvSpPr>
          <p:spPr>
            <a:xfrm>
              <a:off x="2626027" y="3131769"/>
              <a:ext cx="15134" cy="9184"/>
            </a:xfrm>
            <a:custGeom>
              <a:avLst/>
              <a:gdLst/>
              <a:ahLst/>
              <a:cxnLst/>
              <a:rect l="l" t="t" r="r" b="b"/>
              <a:pathLst>
                <a:path w="424" h="305" extrusionOk="0">
                  <a:moveTo>
                    <a:pt x="387" y="272"/>
                  </a:moveTo>
                  <a:cubicBezTo>
                    <a:pt x="357" y="165"/>
                    <a:pt x="424" y="15"/>
                    <a:pt x="194" y="1"/>
                  </a:cubicBezTo>
                  <a:cubicBezTo>
                    <a:pt x="184" y="56"/>
                    <a:pt x="165" y="108"/>
                    <a:pt x="1" y="92"/>
                  </a:cubicBezTo>
                  <a:cubicBezTo>
                    <a:pt x="24" y="202"/>
                    <a:pt x="58" y="305"/>
                    <a:pt x="387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3" name="Google Shape;36513;p16"/>
            <p:cNvSpPr/>
            <p:nvPr/>
          </p:nvSpPr>
          <p:spPr>
            <a:xfrm>
              <a:off x="2557178" y="3137248"/>
              <a:ext cx="13849" cy="2710"/>
            </a:xfrm>
            <a:custGeom>
              <a:avLst/>
              <a:gdLst/>
              <a:ahLst/>
              <a:cxnLst/>
              <a:rect l="l" t="t" r="r" b="b"/>
              <a:pathLst>
                <a:path w="388" h="90" extrusionOk="0">
                  <a:moveTo>
                    <a:pt x="387" y="0"/>
                  </a:moveTo>
                  <a:cubicBezTo>
                    <a:pt x="238" y="20"/>
                    <a:pt x="6" y="3"/>
                    <a:pt x="1" y="89"/>
                  </a:cubicBezTo>
                  <a:cubicBezTo>
                    <a:pt x="152" y="69"/>
                    <a:pt x="383" y="88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4" name="Google Shape;36514;p16"/>
            <p:cNvSpPr/>
            <p:nvPr/>
          </p:nvSpPr>
          <p:spPr>
            <a:xfrm>
              <a:off x="2515989" y="3125536"/>
              <a:ext cx="30410" cy="11743"/>
            </a:xfrm>
            <a:custGeom>
              <a:avLst/>
              <a:gdLst/>
              <a:ahLst/>
              <a:cxnLst/>
              <a:rect l="l" t="t" r="r" b="b"/>
              <a:pathLst>
                <a:path w="852" h="390" extrusionOk="0">
                  <a:moveTo>
                    <a:pt x="771" y="25"/>
                  </a:moveTo>
                  <a:cubicBezTo>
                    <a:pt x="334" y="0"/>
                    <a:pt x="48" y="46"/>
                    <a:pt x="1" y="207"/>
                  </a:cubicBezTo>
                  <a:cubicBezTo>
                    <a:pt x="275" y="229"/>
                    <a:pt x="324" y="357"/>
                    <a:pt x="578" y="389"/>
                  </a:cubicBezTo>
                  <a:cubicBezTo>
                    <a:pt x="638" y="267"/>
                    <a:pt x="852" y="216"/>
                    <a:pt x="77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5" name="Google Shape;36515;p16"/>
            <p:cNvSpPr/>
            <p:nvPr/>
          </p:nvSpPr>
          <p:spPr>
            <a:xfrm>
              <a:off x="4019794" y="312553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6"/>
                  </a:moveTo>
                  <a:cubicBezTo>
                    <a:pt x="154" y="141"/>
                    <a:pt x="392" y="72"/>
                    <a:pt x="293" y="25"/>
                  </a:cubicBezTo>
                  <a:cubicBezTo>
                    <a:pt x="240" y="0"/>
                    <a:pt x="0" y="69"/>
                    <a:pt x="9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6" name="Google Shape;36516;p16"/>
            <p:cNvSpPr/>
            <p:nvPr/>
          </p:nvSpPr>
          <p:spPr>
            <a:xfrm>
              <a:off x="7210252" y="3120267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6" y="110"/>
                  </a:moveTo>
                  <a:cubicBezTo>
                    <a:pt x="345" y="0"/>
                    <a:pt x="170" y="55"/>
                    <a:pt x="1" y="110"/>
                  </a:cubicBezTo>
                  <a:cubicBezTo>
                    <a:pt x="1" y="201"/>
                    <a:pt x="339" y="225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7" name="Google Shape;36517;p16"/>
            <p:cNvSpPr/>
            <p:nvPr/>
          </p:nvSpPr>
          <p:spPr>
            <a:xfrm>
              <a:off x="5933233" y="312005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39" y="1"/>
                    <a:pt x="0" y="70"/>
                    <a:pt x="102" y="117"/>
                  </a:cubicBezTo>
                  <a:cubicBezTo>
                    <a:pt x="153" y="142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8" name="Google Shape;36518;p16"/>
            <p:cNvSpPr/>
            <p:nvPr/>
          </p:nvSpPr>
          <p:spPr>
            <a:xfrm>
              <a:off x="2897428" y="3112589"/>
              <a:ext cx="26591" cy="12315"/>
            </a:xfrm>
            <a:custGeom>
              <a:avLst/>
              <a:gdLst/>
              <a:ahLst/>
              <a:cxnLst/>
              <a:rect l="l" t="t" r="r" b="b"/>
              <a:pathLst>
                <a:path w="745" h="409" extrusionOk="0">
                  <a:moveTo>
                    <a:pt x="690" y="365"/>
                  </a:moveTo>
                  <a:cubicBezTo>
                    <a:pt x="745" y="157"/>
                    <a:pt x="644" y="24"/>
                    <a:pt x="305" y="1"/>
                  </a:cubicBezTo>
                  <a:cubicBezTo>
                    <a:pt x="1" y="137"/>
                    <a:pt x="89" y="408"/>
                    <a:pt x="690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9" name="Google Shape;36519;p16"/>
            <p:cNvSpPr/>
            <p:nvPr/>
          </p:nvSpPr>
          <p:spPr>
            <a:xfrm>
              <a:off x="2116348" y="3107140"/>
              <a:ext cx="38619" cy="16470"/>
            </a:xfrm>
            <a:custGeom>
              <a:avLst/>
              <a:gdLst/>
              <a:ahLst/>
              <a:cxnLst/>
              <a:rect l="l" t="t" r="r" b="b"/>
              <a:pathLst>
                <a:path w="1082" h="547" extrusionOk="0">
                  <a:moveTo>
                    <a:pt x="589" y="546"/>
                  </a:moveTo>
                  <a:cubicBezTo>
                    <a:pt x="608" y="402"/>
                    <a:pt x="1081" y="474"/>
                    <a:pt x="973" y="273"/>
                  </a:cubicBezTo>
                  <a:cubicBezTo>
                    <a:pt x="626" y="196"/>
                    <a:pt x="444" y="41"/>
                    <a:pt x="12" y="0"/>
                  </a:cubicBezTo>
                  <a:cubicBezTo>
                    <a:pt x="1" y="278"/>
                    <a:pt x="185" y="462"/>
                    <a:pt x="589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0" name="Google Shape;36520;p16"/>
            <p:cNvSpPr/>
            <p:nvPr/>
          </p:nvSpPr>
          <p:spPr>
            <a:xfrm>
              <a:off x="6807469" y="311734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2" y="26"/>
                  </a:moveTo>
                  <a:cubicBezTo>
                    <a:pt x="237" y="1"/>
                    <a:pt x="1" y="70"/>
                    <a:pt x="100" y="117"/>
                  </a:cubicBezTo>
                  <a:cubicBezTo>
                    <a:pt x="152" y="142"/>
                    <a:pt x="391" y="71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1" name="Google Shape;36521;p16"/>
            <p:cNvSpPr/>
            <p:nvPr/>
          </p:nvSpPr>
          <p:spPr>
            <a:xfrm>
              <a:off x="8369880" y="311457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0" y="118"/>
                  </a:moveTo>
                  <a:cubicBezTo>
                    <a:pt x="156" y="142"/>
                    <a:pt x="393" y="73"/>
                    <a:pt x="293" y="26"/>
                  </a:cubicBezTo>
                  <a:cubicBezTo>
                    <a:pt x="241" y="0"/>
                    <a:pt x="0" y="71"/>
                    <a:pt x="100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2" name="Google Shape;36522;p16"/>
            <p:cNvSpPr/>
            <p:nvPr/>
          </p:nvSpPr>
          <p:spPr>
            <a:xfrm>
              <a:off x="7341062" y="3103948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90" y="471"/>
                  </a:moveTo>
                  <a:lnTo>
                    <a:pt x="578" y="471"/>
                  </a:lnTo>
                  <a:cubicBezTo>
                    <a:pt x="472" y="339"/>
                    <a:pt x="802" y="1"/>
                    <a:pt x="383" y="18"/>
                  </a:cubicBezTo>
                  <a:cubicBezTo>
                    <a:pt x="524" y="266"/>
                    <a:pt x="2" y="200"/>
                    <a:pt x="1" y="379"/>
                  </a:cubicBezTo>
                  <a:cubicBezTo>
                    <a:pt x="118" y="384"/>
                    <a:pt x="227" y="392"/>
                    <a:pt x="190" y="4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3" name="Google Shape;36523;p16"/>
            <p:cNvSpPr/>
            <p:nvPr/>
          </p:nvSpPr>
          <p:spPr>
            <a:xfrm>
              <a:off x="4972123" y="3108344"/>
              <a:ext cx="9030" cy="11351"/>
            </a:xfrm>
            <a:custGeom>
              <a:avLst/>
              <a:gdLst/>
              <a:ahLst/>
              <a:cxnLst/>
              <a:rect l="l" t="t" r="r" b="b"/>
              <a:pathLst>
                <a:path w="253" h="377" extrusionOk="0">
                  <a:moveTo>
                    <a:pt x="224" y="233"/>
                  </a:moveTo>
                  <a:cubicBezTo>
                    <a:pt x="252" y="139"/>
                    <a:pt x="74" y="1"/>
                    <a:pt x="31" y="144"/>
                  </a:cubicBezTo>
                  <a:cubicBezTo>
                    <a:pt x="0" y="238"/>
                    <a:pt x="181" y="377"/>
                    <a:pt x="224" y="2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4" name="Google Shape;36524;p16"/>
            <p:cNvSpPr/>
            <p:nvPr/>
          </p:nvSpPr>
          <p:spPr>
            <a:xfrm>
              <a:off x="2333461" y="3109187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2" y="25"/>
                  </a:moveTo>
                  <a:cubicBezTo>
                    <a:pt x="237" y="0"/>
                    <a:pt x="0" y="68"/>
                    <a:pt x="100" y="116"/>
                  </a:cubicBezTo>
                  <a:cubicBezTo>
                    <a:pt x="152" y="140"/>
                    <a:pt x="391" y="71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5" name="Google Shape;36525;p16"/>
            <p:cNvSpPr/>
            <p:nvPr/>
          </p:nvSpPr>
          <p:spPr>
            <a:xfrm>
              <a:off x="2061668" y="3107170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5" y="1"/>
                  </a:moveTo>
                  <a:lnTo>
                    <a:pt x="0" y="1"/>
                  </a:lnTo>
                  <a:lnTo>
                    <a:pt x="0" y="183"/>
                  </a:lnTo>
                  <a:lnTo>
                    <a:pt x="385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6" name="Google Shape;36526;p16"/>
            <p:cNvSpPr/>
            <p:nvPr/>
          </p:nvSpPr>
          <p:spPr>
            <a:xfrm>
              <a:off x="6212129" y="3098619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3" y="103"/>
                  </a:moveTo>
                  <a:cubicBezTo>
                    <a:pt x="195" y="52"/>
                    <a:pt x="37" y="0"/>
                    <a:pt x="3" y="103"/>
                  </a:cubicBezTo>
                  <a:cubicBezTo>
                    <a:pt x="0" y="152"/>
                    <a:pt x="157" y="206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7" name="Google Shape;36527;p16"/>
            <p:cNvSpPr/>
            <p:nvPr/>
          </p:nvSpPr>
          <p:spPr>
            <a:xfrm>
              <a:off x="3214015" y="3087057"/>
              <a:ext cx="52218" cy="22703"/>
            </a:xfrm>
            <a:custGeom>
              <a:avLst/>
              <a:gdLst/>
              <a:ahLst/>
              <a:cxnLst/>
              <a:rect l="l" t="t" r="r" b="b"/>
              <a:pathLst>
                <a:path w="1463" h="754" extrusionOk="0">
                  <a:moveTo>
                    <a:pt x="1462" y="396"/>
                  </a:moveTo>
                  <a:cubicBezTo>
                    <a:pt x="1345" y="272"/>
                    <a:pt x="720" y="383"/>
                    <a:pt x="691" y="214"/>
                  </a:cubicBezTo>
                  <a:cubicBezTo>
                    <a:pt x="670" y="105"/>
                    <a:pt x="635" y="0"/>
                    <a:pt x="306" y="33"/>
                  </a:cubicBezTo>
                  <a:cubicBezTo>
                    <a:pt x="0" y="474"/>
                    <a:pt x="1246" y="754"/>
                    <a:pt x="1462" y="3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8" name="Google Shape;36528;p16"/>
            <p:cNvSpPr/>
            <p:nvPr/>
          </p:nvSpPr>
          <p:spPr>
            <a:xfrm>
              <a:off x="7770971" y="3095458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6"/>
                  </a:moveTo>
                  <a:cubicBezTo>
                    <a:pt x="240" y="1"/>
                    <a:pt x="0" y="70"/>
                    <a:pt x="102" y="116"/>
                  </a:cubicBezTo>
                  <a:cubicBezTo>
                    <a:pt x="156" y="143"/>
                    <a:pt x="393" y="74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9" name="Google Shape;36529;p16"/>
            <p:cNvSpPr/>
            <p:nvPr/>
          </p:nvSpPr>
          <p:spPr>
            <a:xfrm>
              <a:off x="3279973" y="3093501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1" y="182"/>
                  </a:moveTo>
                  <a:lnTo>
                    <a:pt x="386" y="182"/>
                  </a:lnTo>
                  <a:lnTo>
                    <a:pt x="386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0" name="Google Shape;36530;p16"/>
            <p:cNvSpPr/>
            <p:nvPr/>
          </p:nvSpPr>
          <p:spPr>
            <a:xfrm>
              <a:off x="1841414" y="3096210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5" y="1"/>
                  </a:moveTo>
                  <a:cubicBezTo>
                    <a:pt x="236" y="20"/>
                    <a:pt x="6" y="3"/>
                    <a:pt x="1" y="91"/>
                  </a:cubicBezTo>
                  <a:cubicBezTo>
                    <a:pt x="150" y="72"/>
                    <a:pt x="379" y="91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1" name="Google Shape;36531;p16"/>
            <p:cNvSpPr/>
            <p:nvPr/>
          </p:nvSpPr>
          <p:spPr>
            <a:xfrm>
              <a:off x="6412361" y="3082601"/>
              <a:ext cx="29018" cy="10900"/>
            </a:xfrm>
            <a:custGeom>
              <a:avLst/>
              <a:gdLst/>
              <a:ahLst/>
              <a:cxnLst/>
              <a:rect l="l" t="t" r="r" b="b"/>
              <a:pathLst>
                <a:path w="813" h="362" extrusionOk="0">
                  <a:moveTo>
                    <a:pt x="563" y="361"/>
                  </a:moveTo>
                  <a:cubicBezTo>
                    <a:pt x="812" y="242"/>
                    <a:pt x="682" y="88"/>
                    <a:pt x="371" y="1"/>
                  </a:cubicBezTo>
                  <a:cubicBezTo>
                    <a:pt x="346" y="225"/>
                    <a:pt x="0" y="283"/>
                    <a:pt x="563" y="36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2" name="Google Shape;36532;p16"/>
            <p:cNvSpPr/>
            <p:nvPr/>
          </p:nvSpPr>
          <p:spPr>
            <a:xfrm>
              <a:off x="75774" y="3090008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5"/>
                  </a:moveTo>
                  <a:cubicBezTo>
                    <a:pt x="240" y="0"/>
                    <a:pt x="0" y="69"/>
                    <a:pt x="98" y="115"/>
                  </a:cubicBezTo>
                  <a:cubicBezTo>
                    <a:pt x="153" y="141"/>
                    <a:pt x="394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3" name="Google Shape;36533;p16"/>
            <p:cNvSpPr/>
            <p:nvPr/>
          </p:nvSpPr>
          <p:spPr>
            <a:xfrm>
              <a:off x="8335437" y="3087238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4" y="26"/>
                  </a:moveTo>
                  <a:cubicBezTo>
                    <a:pt x="240" y="1"/>
                    <a:pt x="1" y="70"/>
                    <a:pt x="103" y="117"/>
                  </a:cubicBezTo>
                  <a:cubicBezTo>
                    <a:pt x="153" y="142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4" name="Google Shape;36534;p16"/>
            <p:cNvSpPr/>
            <p:nvPr/>
          </p:nvSpPr>
          <p:spPr>
            <a:xfrm>
              <a:off x="4498243" y="3087991"/>
              <a:ext cx="13849" cy="2800"/>
            </a:xfrm>
            <a:custGeom>
              <a:avLst/>
              <a:gdLst/>
              <a:ahLst/>
              <a:cxnLst/>
              <a:rect l="l" t="t" r="r" b="b"/>
              <a:pathLst>
                <a:path w="388" h="93" extrusionOk="0">
                  <a:moveTo>
                    <a:pt x="387" y="1"/>
                  </a:moveTo>
                  <a:cubicBezTo>
                    <a:pt x="237" y="22"/>
                    <a:pt x="7" y="5"/>
                    <a:pt x="1" y="92"/>
                  </a:cubicBezTo>
                  <a:cubicBezTo>
                    <a:pt x="151" y="72"/>
                    <a:pt x="383" y="91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5" name="Google Shape;36535;p16"/>
            <p:cNvSpPr/>
            <p:nvPr/>
          </p:nvSpPr>
          <p:spPr>
            <a:xfrm>
              <a:off x="8600556" y="3081879"/>
              <a:ext cx="13849" cy="7437"/>
            </a:xfrm>
            <a:custGeom>
              <a:avLst/>
              <a:gdLst/>
              <a:ahLst/>
              <a:cxnLst/>
              <a:rect l="l" t="t" r="r" b="b"/>
              <a:pathLst>
                <a:path w="388" h="247" extrusionOk="0">
                  <a:moveTo>
                    <a:pt x="388" y="114"/>
                  </a:moveTo>
                  <a:cubicBezTo>
                    <a:pt x="384" y="22"/>
                    <a:pt x="50" y="0"/>
                    <a:pt x="0" y="114"/>
                  </a:cubicBezTo>
                  <a:cubicBezTo>
                    <a:pt x="215" y="104"/>
                    <a:pt x="303" y="247"/>
                    <a:pt x="388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6" name="Google Shape;36536;p16"/>
            <p:cNvSpPr/>
            <p:nvPr/>
          </p:nvSpPr>
          <p:spPr>
            <a:xfrm>
              <a:off x="8873991" y="3074352"/>
              <a:ext cx="25556" cy="10960"/>
            </a:xfrm>
            <a:custGeom>
              <a:avLst/>
              <a:gdLst/>
              <a:ahLst/>
              <a:cxnLst/>
              <a:rect l="l" t="t" r="r" b="b"/>
              <a:pathLst>
                <a:path w="716" h="364" extrusionOk="0">
                  <a:moveTo>
                    <a:pt x="439" y="364"/>
                  </a:moveTo>
                  <a:cubicBezTo>
                    <a:pt x="500" y="240"/>
                    <a:pt x="715" y="191"/>
                    <a:pt x="632" y="1"/>
                  </a:cubicBezTo>
                  <a:lnTo>
                    <a:pt x="54" y="1"/>
                  </a:lnTo>
                  <a:cubicBezTo>
                    <a:pt x="0" y="207"/>
                    <a:pt x="102" y="341"/>
                    <a:pt x="439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7" name="Google Shape;36537;p16"/>
            <p:cNvSpPr/>
            <p:nvPr/>
          </p:nvSpPr>
          <p:spPr>
            <a:xfrm>
              <a:off x="6246251" y="3076278"/>
              <a:ext cx="21023" cy="9033"/>
            </a:xfrm>
            <a:custGeom>
              <a:avLst/>
              <a:gdLst/>
              <a:ahLst/>
              <a:cxnLst/>
              <a:rect l="l" t="t" r="r" b="b"/>
              <a:pathLst>
                <a:path w="589" h="300" extrusionOk="0">
                  <a:moveTo>
                    <a:pt x="394" y="300"/>
                  </a:moveTo>
                  <a:cubicBezTo>
                    <a:pt x="394" y="208"/>
                    <a:pt x="549" y="193"/>
                    <a:pt x="588" y="117"/>
                  </a:cubicBezTo>
                  <a:cubicBezTo>
                    <a:pt x="339" y="113"/>
                    <a:pt x="321" y="1"/>
                    <a:pt x="9" y="25"/>
                  </a:cubicBezTo>
                  <a:cubicBezTo>
                    <a:pt x="1" y="185"/>
                    <a:pt x="157" y="259"/>
                    <a:pt x="394" y="30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8" name="Google Shape;36538;p16"/>
            <p:cNvSpPr/>
            <p:nvPr/>
          </p:nvSpPr>
          <p:spPr>
            <a:xfrm>
              <a:off x="8569504" y="307904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99" y="119"/>
                  </a:moveTo>
                  <a:cubicBezTo>
                    <a:pt x="155" y="141"/>
                    <a:pt x="394" y="74"/>
                    <a:pt x="293" y="27"/>
                  </a:cubicBezTo>
                  <a:cubicBezTo>
                    <a:pt x="240" y="0"/>
                    <a:pt x="1" y="69"/>
                    <a:pt x="99" y="11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9" name="Google Shape;36539;p16"/>
            <p:cNvSpPr/>
            <p:nvPr/>
          </p:nvSpPr>
          <p:spPr>
            <a:xfrm>
              <a:off x="4956990" y="3070678"/>
              <a:ext cx="39761" cy="15778"/>
            </a:xfrm>
            <a:custGeom>
              <a:avLst/>
              <a:gdLst/>
              <a:ahLst/>
              <a:cxnLst/>
              <a:rect l="l" t="t" r="r" b="b"/>
              <a:pathLst>
                <a:path w="1114" h="524" extrusionOk="0">
                  <a:moveTo>
                    <a:pt x="648" y="303"/>
                  </a:moveTo>
                  <a:cubicBezTo>
                    <a:pt x="1114" y="0"/>
                    <a:pt x="0" y="523"/>
                    <a:pt x="648" y="3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0" name="Google Shape;36540;p16"/>
            <p:cNvSpPr/>
            <p:nvPr/>
          </p:nvSpPr>
          <p:spPr>
            <a:xfrm>
              <a:off x="2743489" y="3067908"/>
              <a:ext cx="36335" cy="19030"/>
            </a:xfrm>
            <a:custGeom>
              <a:avLst/>
              <a:gdLst/>
              <a:ahLst/>
              <a:cxnLst/>
              <a:rect l="l" t="t" r="r" b="b"/>
              <a:pathLst>
                <a:path w="1018" h="632" extrusionOk="0">
                  <a:moveTo>
                    <a:pt x="760" y="489"/>
                  </a:moveTo>
                  <a:cubicBezTo>
                    <a:pt x="924" y="382"/>
                    <a:pt x="1018" y="243"/>
                    <a:pt x="954" y="33"/>
                  </a:cubicBezTo>
                  <a:cubicBezTo>
                    <a:pt x="664" y="48"/>
                    <a:pt x="245" y="1"/>
                    <a:pt x="181" y="125"/>
                  </a:cubicBezTo>
                  <a:cubicBezTo>
                    <a:pt x="695" y="95"/>
                    <a:pt x="1" y="631"/>
                    <a:pt x="760" y="48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1" name="Google Shape;36541;p16"/>
            <p:cNvSpPr/>
            <p:nvPr/>
          </p:nvSpPr>
          <p:spPr>
            <a:xfrm>
              <a:off x="3893980" y="3063392"/>
              <a:ext cx="37905" cy="18849"/>
            </a:xfrm>
            <a:custGeom>
              <a:avLst/>
              <a:gdLst/>
              <a:ahLst/>
              <a:cxnLst/>
              <a:rect l="l" t="t" r="r" b="b"/>
              <a:pathLst>
                <a:path w="1062" h="626" extrusionOk="0">
                  <a:moveTo>
                    <a:pt x="732" y="545"/>
                  </a:moveTo>
                  <a:cubicBezTo>
                    <a:pt x="1062" y="392"/>
                    <a:pt x="619" y="138"/>
                    <a:pt x="347" y="1"/>
                  </a:cubicBezTo>
                  <a:cubicBezTo>
                    <a:pt x="48" y="140"/>
                    <a:pt x="1" y="626"/>
                    <a:pt x="732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2" name="Google Shape;36542;p16"/>
            <p:cNvSpPr/>
            <p:nvPr/>
          </p:nvSpPr>
          <p:spPr>
            <a:xfrm>
              <a:off x="2784249" y="3071250"/>
              <a:ext cx="7067" cy="6203"/>
            </a:xfrm>
            <a:custGeom>
              <a:avLst/>
              <a:gdLst/>
              <a:ahLst/>
              <a:cxnLst/>
              <a:rect l="l" t="t" r="r" b="b"/>
              <a:pathLst>
                <a:path w="198" h="206" extrusionOk="0">
                  <a:moveTo>
                    <a:pt x="5" y="104"/>
                  </a:moveTo>
                  <a:cubicBezTo>
                    <a:pt x="1" y="153"/>
                    <a:pt x="161" y="206"/>
                    <a:pt x="198" y="104"/>
                  </a:cubicBezTo>
                  <a:cubicBezTo>
                    <a:pt x="198" y="53"/>
                    <a:pt x="40" y="1"/>
                    <a:pt x="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3" name="Google Shape;36543;p16"/>
            <p:cNvSpPr/>
            <p:nvPr/>
          </p:nvSpPr>
          <p:spPr>
            <a:xfrm>
              <a:off x="332362" y="3060682"/>
              <a:ext cx="56751" cy="22552"/>
            </a:xfrm>
            <a:custGeom>
              <a:avLst/>
              <a:gdLst/>
              <a:ahLst/>
              <a:cxnLst/>
              <a:rect l="l" t="t" r="r" b="b"/>
              <a:pathLst>
                <a:path w="1590" h="749" extrusionOk="0">
                  <a:moveTo>
                    <a:pt x="1590" y="365"/>
                  </a:moveTo>
                  <a:cubicBezTo>
                    <a:pt x="1048" y="346"/>
                    <a:pt x="1061" y="67"/>
                    <a:pt x="624" y="0"/>
                  </a:cubicBezTo>
                  <a:cubicBezTo>
                    <a:pt x="861" y="294"/>
                    <a:pt x="1" y="70"/>
                    <a:pt x="239" y="365"/>
                  </a:cubicBezTo>
                  <a:cubicBezTo>
                    <a:pt x="962" y="279"/>
                    <a:pt x="1345" y="748"/>
                    <a:pt x="1590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4" name="Google Shape;36544;p16"/>
            <p:cNvSpPr/>
            <p:nvPr/>
          </p:nvSpPr>
          <p:spPr>
            <a:xfrm>
              <a:off x="3276404" y="3070889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5" y="26"/>
                  </a:moveTo>
                  <a:cubicBezTo>
                    <a:pt x="238" y="1"/>
                    <a:pt x="0" y="67"/>
                    <a:pt x="99" y="117"/>
                  </a:cubicBezTo>
                  <a:cubicBezTo>
                    <a:pt x="153" y="141"/>
                    <a:pt x="392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5" name="Google Shape;36545;p16"/>
            <p:cNvSpPr/>
            <p:nvPr/>
          </p:nvSpPr>
          <p:spPr>
            <a:xfrm>
              <a:off x="2096075" y="3068360"/>
              <a:ext cx="13742" cy="6684"/>
            </a:xfrm>
            <a:custGeom>
              <a:avLst/>
              <a:gdLst/>
              <a:ahLst/>
              <a:cxnLst/>
              <a:rect l="l" t="t" r="r" b="b"/>
              <a:pathLst>
                <a:path w="385" h="222" extrusionOk="0">
                  <a:moveTo>
                    <a:pt x="385" y="110"/>
                  </a:moveTo>
                  <a:cubicBezTo>
                    <a:pt x="345" y="0"/>
                    <a:pt x="172" y="54"/>
                    <a:pt x="1" y="110"/>
                  </a:cubicBezTo>
                  <a:cubicBezTo>
                    <a:pt x="2" y="201"/>
                    <a:pt x="339" y="222"/>
                    <a:pt x="385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6" name="Google Shape;36546;p16"/>
            <p:cNvSpPr/>
            <p:nvPr/>
          </p:nvSpPr>
          <p:spPr>
            <a:xfrm>
              <a:off x="2980412" y="306540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1" y="0"/>
                    <a:pt x="0" y="69"/>
                    <a:pt x="101" y="116"/>
                  </a:cubicBezTo>
                  <a:cubicBezTo>
                    <a:pt x="154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7" name="Google Shape;36547;p16"/>
            <p:cNvSpPr/>
            <p:nvPr/>
          </p:nvSpPr>
          <p:spPr>
            <a:xfrm>
              <a:off x="5627033" y="3062971"/>
              <a:ext cx="20773" cy="3673"/>
            </a:xfrm>
            <a:custGeom>
              <a:avLst/>
              <a:gdLst/>
              <a:ahLst/>
              <a:cxnLst/>
              <a:rect l="l" t="t" r="r" b="b"/>
              <a:pathLst>
                <a:path w="582" h="122" extrusionOk="0">
                  <a:moveTo>
                    <a:pt x="581" y="15"/>
                  </a:moveTo>
                  <a:cubicBezTo>
                    <a:pt x="354" y="28"/>
                    <a:pt x="35" y="0"/>
                    <a:pt x="1" y="106"/>
                  </a:cubicBezTo>
                  <a:cubicBezTo>
                    <a:pt x="229" y="93"/>
                    <a:pt x="550" y="122"/>
                    <a:pt x="581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8" name="Google Shape;36548;p16"/>
            <p:cNvSpPr/>
            <p:nvPr/>
          </p:nvSpPr>
          <p:spPr>
            <a:xfrm>
              <a:off x="2894501" y="3060682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7" y="0"/>
                  </a:moveTo>
                  <a:cubicBezTo>
                    <a:pt x="238" y="20"/>
                    <a:pt x="8" y="4"/>
                    <a:pt x="0" y="92"/>
                  </a:cubicBezTo>
                  <a:cubicBezTo>
                    <a:pt x="149" y="71"/>
                    <a:pt x="381" y="88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9" name="Google Shape;36549;p16"/>
            <p:cNvSpPr/>
            <p:nvPr/>
          </p:nvSpPr>
          <p:spPr>
            <a:xfrm>
              <a:off x="8881915" y="3049663"/>
              <a:ext cx="14634" cy="9605"/>
            </a:xfrm>
            <a:custGeom>
              <a:avLst/>
              <a:gdLst/>
              <a:ahLst/>
              <a:cxnLst/>
              <a:rect l="l" t="t" r="r" b="b"/>
              <a:pathLst>
                <a:path w="410" h="319" extrusionOk="0">
                  <a:moveTo>
                    <a:pt x="410" y="275"/>
                  </a:moveTo>
                  <a:lnTo>
                    <a:pt x="410" y="92"/>
                  </a:lnTo>
                  <a:cubicBezTo>
                    <a:pt x="217" y="92"/>
                    <a:pt x="181" y="19"/>
                    <a:pt x="25" y="1"/>
                  </a:cubicBezTo>
                  <a:cubicBezTo>
                    <a:pt x="44" y="146"/>
                    <a:pt x="0" y="318"/>
                    <a:pt x="410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0" name="Google Shape;36550;p16"/>
            <p:cNvSpPr/>
            <p:nvPr/>
          </p:nvSpPr>
          <p:spPr>
            <a:xfrm>
              <a:off x="5506609" y="3054420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91" y="27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2" y="143"/>
                    <a:pt x="389" y="75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1" name="Google Shape;36551;p16"/>
            <p:cNvSpPr/>
            <p:nvPr/>
          </p:nvSpPr>
          <p:spPr>
            <a:xfrm>
              <a:off x="2105676" y="3049723"/>
              <a:ext cx="29518" cy="9846"/>
            </a:xfrm>
            <a:custGeom>
              <a:avLst/>
              <a:gdLst/>
              <a:ahLst/>
              <a:cxnLst/>
              <a:rect l="l" t="t" r="r" b="b"/>
              <a:pathLst>
                <a:path w="827" h="327" extrusionOk="0">
                  <a:moveTo>
                    <a:pt x="695" y="273"/>
                  </a:moveTo>
                  <a:cubicBezTo>
                    <a:pt x="827" y="28"/>
                    <a:pt x="294" y="98"/>
                    <a:pt x="116" y="0"/>
                  </a:cubicBezTo>
                  <a:cubicBezTo>
                    <a:pt x="1" y="238"/>
                    <a:pt x="195" y="327"/>
                    <a:pt x="69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2" name="Google Shape;36552;p16"/>
            <p:cNvSpPr/>
            <p:nvPr/>
          </p:nvSpPr>
          <p:spPr>
            <a:xfrm>
              <a:off x="8566149" y="3047043"/>
              <a:ext cx="34443" cy="8943"/>
            </a:xfrm>
            <a:custGeom>
              <a:avLst/>
              <a:gdLst/>
              <a:ahLst/>
              <a:cxnLst/>
              <a:rect l="l" t="t" r="r" b="b"/>
              <a:pathLst>
                <a:path w="965" h="297" extrusionOk="0">
                  <a:moveTo>
                    <a:pt x="193" y="272"/>
                  </a:moveTo>
                  <a:cubicBezTo>
                    <a:pt x="634" y="297"/>
                    <a:pt x="918" y="250"/>
                    <a:pt x="964" y="89"/>
                  </a:cubicBezTo>
                  <a:cubicBezTo>
                    <a:pt x="625" y="109"/>
                    <a:pt x="1" y="1"/>
                    <a:pt x="193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3" name="Google Shape;36553;p16"/>
            <p:cNvSpPr/>
            <p:nvPr/>
          </p:nvSpPr>
          <p:spPr>
            <a:xfrm>
              <a:off x="2658507" y="3044303"/>
              <a:ext cx="17703" cy="10960"/>
            </a:xfrm>
            <a:custGeom>
              <a:avLst/>
              <a:gdLst/>
              <a:ahLst/>
              <a:cxnLst/>
              <a:rect l="l" t="t" r="r" b="b"/>
              <a:pathLst>
                <a:path w="496" h="364" extrusionOk="0">
                  <a:moveTo>
                    <a:pt x="443" y="363"/>
                  </a:moveTo>
                  <a:cubicBezTo>
                    <a:pt x="496" y="155"/>
                    <a:pt x="395" y="22"/>
                    <a:pt x="57" y="0"/>
                  </a:cubicBezTo>
                  <a:cubicBezTo>
                    <a:pt x="1" y="205"/>
                    <a:pt x="103" y="341"/>
                    <a:pt x="443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4" name="Google Shape;36554;p16"/>
            <p:cNvSpPr/>
            <p:nvPr/>
          </p:nvSpPr>
          <p:spPr>
            <a:xfrm>
              <a:off x="7000170" y="304900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99" y="116"/>
                  </a:moveTo>
                  <a:cubicBezTo>
                    <a:pt x="155" y="142"/>
                    <a:pt x="392" y="73"/>
                    <a:pt x="293" y="24"/>
                  </a:cubicBezTo>
                  <a:cubicBezTo>
                    <a:pt x="238" y="1"/>
                    <a:pt x="1" y="69"/>
                    <a:pt x="9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5" name="Google Shape;36555;p16"/>
            <p:cNvSpPr/>
            <p:nvPr/>
          </p:nvSpPr>
          <p:spPr>
            <a:xfrm>
              <a:off x="2285206" y="3049060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4" y="22"/>
                  </a:moveTo>
                  <a:cubicBezTo>
                    <a:pt x="242" y="0"/>
                    <a:pt x="0" y="68"/>
                    <a:pt x="101" y="114"/>
                  </a:cubicBezTo>
                  <a:cubicBezTo>
                    <a:pt x="155" y="140"/>
                    <a:pt x="393" y="71"/>
                    <a:pt x="294" y="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6" name="Google Shape;36556;p16"/>
            <p:cNvSpPr/>
            <p:nvPr/>
          </p:nvSpPr>
          <p:spPr>
            <a:xfrm>
              <a:off x="7367689" y="3038823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10" y="274"/>
                  </a:moveTo>
                  <a:cubicBezTo>
                    <a:pt x="421" y="157"/>
                    <a:pt x="656" y="146"/>
                    <a:pt x="602" y="1"/>
                  </a:cubicBezTo>
                  <a:lnTo>
                    <a:pt x="217" y="1"/>
                  </a:lnTo>
                  <a:cubicBezTo>
                    <a:pt x="0" y="131"/>
                    <a:pt x="7" y="221"/>
                    <a:pt x="410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7" name="Google Shape;36557;p16"/>
            <p:cNvSpPr/>
            <p:nvPr/>
          </p:nvSpPr>
          <p:spPr>
            <a:xfrm>
              <a:off x="1953664" y="3029580"/>
              <a:ext cx="46400" cy="9274"/>
            </a:xfrm>
            <a:custGeom>
              <a:avLst/>
              <a:gdLst/>
              <a:ahLst/>
              <a:cxnLst/>
              <a:rect l="l" t="t" r="r" b="b"/>
              <a:pathLst>
                <a:path w="1300" h="308" extrusionOk="0">
                  <a:moveTo>
                    <a:pt x="712" y="308"/>
                  </a:moveTo>
                  <a:cubicBezTo>
                    <a:pt x="1299" y="1"/>
                    <a:pt x="0" y="32"/>
                    <a:pt x="712" y="3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8" name="Google Shape;36558;p16"/>
            <p:cNvSpPr/>
            <p:nvPr/>
          </p:nvSpPr>
          <p:spPr>
            <a:xfrm>
              <a:off x="8894157" y="3021421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48" y="306"/>
                  </a:moveTo>
                  <a:cubicBezTo>
                    <a:pt x="1114" y="0"/>
                    <a:pt x="0" y="525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9" name="Google Shape;36559;p16"/>
            <p:cNvSpPr/>
            <p:nvPr/>
          </p:nvSpPr>
          <p:spPr>
            <a:xfrm>
              <a:off x="8018815" y="3029881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2" y="115"/>
                  </a:moveTo>
                  <a:cubicBezTo>
                    <a:pt x="157" y="140"/>
                    <a:pt x="394" y="71"/>
                    <a:pt x="294" y="24"/>
                  </a:cubicBezTo>
                  <a:cubicBezTo>
                    <a:pt x="242" y="0"/>
                    <a:pt x="1" y="67"/>
                    <a:pt x="102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0" name="Google Shape;36560;p16"/>
            <p:cNvSpPr/>
            <p:nvPr/>
          </p:nvSpPr>
          <p:spPr>
            <a:xfrm>
              <a:off x="5014490" y="3027864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0" y="182"/>
                  </a:moveTo>
                  <a:lnTo>
                    <a:pt x="388" y="182"/>
                  </a:lnTo>
                  <a:lnTo>
                    <a:pt x="388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1" name="Google Shape;36561;p16"/>
            <p:cNvSpPr/>
            <p:nvPr/>
          </p:nvSpPr>
          <p:spPr>
            <a:xfrm>
              <a:off x="2873907" y="3027262"/>
              <a:ext cx="13813" cy="6835"/>
            </a:xfrm>
            <a:custGeom>
              <a:avLst/>
              <a:gdLst/>
              <a:ahLst/>
              <a:cxnLst/>
              <a:rect l="l" t="t" r="r" b="b"/>
              <a:pathLst>
                <a:path w="387" h="227" extrusionOk="0">
                  <a:moveTo>
                    <a:pt x="0" y="112"/>
                  </a:moveTo>
                  <a:cubicBezTo>
                    <a:pt x="2" y="203"/>
                    <a:pt x="338" y="227"/>
                    <a:pt x="387" y="112"/>
                  </a:cubicBezTo>
                  <a:cubicBezTo>
                    <a:pt x="344" y="1"/>
                    <a:pt x="171" y="56"/>
                    <a:pt x="0" y="1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2" name="Google Shape;36562;p16"/>
            <p:cNvSpPr/>
            <p:nvPr/>
          </p:nvSpPr>
          <p:spPr>
            <a:xfrm>
              <a:off x="6763890" y="3017477"/>
              <a:ext cx="26448" cy="15296"/>
            </a:xfrm>
            <a:custGeom>
              <a:avLst/>
              <a:gdLst/>
              <a:ahLst/>
              <a:cxnLst/>
              <a:rect l="l" t="t" r="r" b="b"/>
              <a:pathLst>
                <a:path w="741" h="508" extrusionOk="0">
                  <a:moveTo>
                    <a:pt x="740" y="437"/>
                  </a:moveTo>
                  <a:lnTo>
                    <a:pt x="740" y="75"/>
                  </a:lnTo>
                  <a:cubicBezTo>
                    <a:pt x="0" y="1"/>
                    <a:pt x="0" y="507"/>
                    <a:pt x="740" y="43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3" name="Google Shape;36563;p16"/>
            <p:cNvSpPr/>
            <p:nvPr/>
          </p:nvSpPr>
          <p:spPr>
            <a:xfrm>
              <a:off x="2729284" y="3024763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4"/>
                  </a:moveTo>
                  <a:cubicBezTo>
                    <a:pt x="195" y="53"/>
                    <a:pt x="37" y="0"/>
                    <a:pt x="1" y="104"/>
                  </a:cubicBezTo>
                  <a:cubicBezTo>
                    <a:pt x="1" y="154"/>
                    <a:pt x="157" y="207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4" name="Google Shape;36564;p16"/>
            <p:cNvSpPr/>
            <p:nvPr/>
          </p:nvSpPr>
          <p:spPr>
            <a:xfrm>
              <a:off x="4126619" y="3022023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2" y="104"/>
                  </a:moveTo>
                  <a:cubicBezTo>
                    <a:pt x="193" y="55"/>
                    <a:pt x="37" y="0"/>
                    <a:pt x="2" y="104"/>
                  </a:cubicBezTo>
                  <a:cubicBezTo>
                    <a:pt x="0" y="154"/>
                    <a:pt x="154" y="208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5" name="Google Shape;36565;p16"/>
            <p:cNvSpPr/>
            <p:nvPr/>
          </p:nvSpPr>
          <p:spPr>
            <a:xfrm>
              <a:off x="2660506" y="3016904"/>
              <a:ext cx="22629" cy="11743"/>
            </a:xfrm>
            <a:custGeom>
              <a:avLst/>
              <a:gdLst/>
              <a:ahLst/>
              <a:cxnLst/>
              <a:rect l="l" t="t" r="r" b="b"/>
              <a:pathLst>
                <a:path w="634" h="390" extrusionOk="0">
                  <a:moveTo>
                    <a:pt x="194" y="0"/>
                  </a:moveTo>
                  <a:cubicBezTo>
                    <a:pt x="203" y="127"/>
                    <a:pt x="104" y="201"/>
                    <a:pt x="1" y="273"/>
                  </a:cubicBezTo>
                  <a:cubicBezTo>
                    <a:pt x="246" y="277"/>
                    <a:pt x="267" y="389"/>
                    <a:pt x="577" y="363"/>
                  </a:cubicBezTo>
                  <a:cubicBezTo>
                    <a:pt x="634" y="157"/>
                    <a:pt x="531" y="24"/>
                    <a:pt x="1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6" name="Google Shape;36566;p16"/>
            <p:cNvSpPr/>
            <p:nvPr/>
          </p:nvSpPr>
          <p:spPr>
            <a:xfrm>
              <a:off x="2546791" y="302169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2" y="24"/>
                  </a:moveTo>
                  <a:cubicBezTo>
                    <a:pt x="241" y="1"/>
                    <a:pt x="1" y="68"/>
                    <a:pt x="100" y="115"/>
                  </a:cubicBezTo>
                  <a:cubicBezTo>
                    <a:pt x="153" y="140"/>
                    <a:pt x="393" y="72"/>
                    <a:pt x="29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7" name="Google Shape;36567;p16"/>
            <p:cNvSpPr/>
            <p:nvPr/>
          </p:nvSpPr>
          <p:spPr>
            <a:xfrm>
              <a:off x="1869003" y="3014255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1" y="182"/>
                  </a:moveTo>
                  <a:cubicBezTo>
                    <a:pt x="194" y="180"/>
                    <a:pt x="228" y="254"/>
                    <a:pt x="384" y="271"/>
                  </a:cubicBezTo>
                  <a:cubicBezTo>
                    <a:pt x="383" y="180"/>
                    <a:pt x="541" y="164"/>
                    <a:pt x="579" y="91"/>
                  </a:cubicBezTo>
                  <a:cubicBezTo>
                    <a:pt x="383" y="91"/>
                    <a:pt x="346" y="17"/>
                    <a:pt x="192" y="1"/>
                  </a:cubicBezTo>
                  <a:cubicBezTo>
                    <a:pt x="194" y="91"/>
                    <a:pt x="36" y="107"/>
                    <a:pt x="1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8" name="Google Shape;36568;p16"/>
            <p:cNvSpPr/>
            <p:nvPr/>
          </p:nvSpPr>
          <p:spPr>
            <a:xfrm>
              <a:off x="4449238" y="3011515"/>
              <a:ext cx="23486" cy="8250"/>
            </a:xfrm>
            <a:custGeom>
              <a:avLst/>
              <a:gdLst/>
              <a:ahLst/>
              <a:cxnLst/>
              <a:rect l="l" t="t" r="r" b="b"/>
              <a:pathLst>
                <a:path w="658" h="274" extrusionOk="0">
                  <a:moveTo>
                    <a:pt x="412" y="273"/>
                  </a:moveTo>
                  <a:cubicBezTo>
                    <a:pt x="422" y="155"/>
                    <a:pt x="657" y="145"/>
                    <a:pt x="604" y="0"/>
                  </a:cubicBezTo>
                  <a:lnTo>
                    <a:pt x="216" y="0"/>
                  </a:lnTo>
                  <a:cubicBezTo>
                    <a:pt x="1" y="131"/>
                    <a:pt x="10" y="220"/>
                    <a:pt x="412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9" name="Google Shape;36569;p16"/>
            <p:cNvSpPr/>
            <p:nvPr/>
          </p:nvSpPr>
          <p:spPr>
            <a:xfrm>
              <a:off x="2708690" y="301383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2"/>
                  </a:moveTo>
                  <a:cubicBezTo>
                    <a:pt x="193" y="51"/>
                    <a:pt x="36" y="1"/>
                    <a:pt x="1" y="102"/>
                  </a:cubicBezTo>
                  <a:cubicBezTo>
                    <a:pt x="1" y="153"/>
                    <a:pt x="156" y="207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0" name="Google Shape;36570;p16"/>
            <p:cNvSpPr/>
            <p:nvPr/>
          </p:nvSpPr>
          <p:spPr>
            <a:xfrm>
              <a:off x="2550325" y="301383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2"/>
                  </a:moveTo>
                  <a:cubicBezTo>
                    <a:pt x="193" y="51"/>
                    <a:pt x="36" y="1"/>
                    <a:pt x="1" y="102"/>
                  </a:cubicBezTo>
                  <a:cubicBezTo>
                    <a:pt x="1" y="153"/>
                    <a:pt x="156" y="207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1" name="Google Shape;36571;p16"/>
            <p:cNvSpPr/>
            <p:nvPr/>
          </p:nvSpPr>
          <p:spPr>
            <a:xfrm>
              <a:off x="8662517" y="3011485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385" y="0"/>
                  </a:moveTo>
                  <a:lnTo>
                    <a:pt x="0" y="0"/>
                  </a:lnTo>
                  <a:lnTo>
                    <a:pt x="0" y="180"/>
                  </a:lnTo>
                  <a:lnTo>
                    <a:pt x="385" y="18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2" name="Google Shape;36572;p16"/>
            <p:cNvSpPr/>
            <p:nvPr/>
          </p:nvSpPr>
          <p:spPr>
            <a:xfrm>
              <a:off x="2832576" y="2995678"/>
              <a:ext cx="26591" cy="15236"/>
            </a:xfrm>
            <a:custGeom>
              <a:avLst/>
              <a:gdLst/>
              <a:ahLst/>
              <a:cxnLst/>
              <a:rect l="l" t="t" r="r" b="b"/>
              <a:pathLst>
                <a:path w="745" h="506" extrusionOk="0">
                  <a:moveTo>
                    <a:pt x="1" y="71"/>
                  </a:moveTo>
                  <a:lnTo>
                    <a:pt x="1" y="434"/>
                  </a:lnTo>
                  <a:cubicBezTo>
                    <a:pt x="745" y="506"/>
                    <a:pt x="745" y="0"/>
                    <a:pt x="1" y="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3" name="Google Shape;36573;p16"/>
            <p:cNvSpPr/>
            <p:nvPr/>
          </p:nvSpPr>
          <p:spPr>
            <a:xfrm>
              <a:off x="2912847" y="2987428"/>
              <a:ext cx="37156" cy="15868"/>
            </a:xfrm>
            <a:custGeom>
              <a:avLst/>
              <a:gdLst/>
              <a:ahLst/>
              <a:cxnLst/>
              <a:rect l="l" t="t" r="r" b="b"/>
              <a:pathLst>
                <a:path w="1041" h="527" extrusionOk="0">
                  <a:moveTo>
                    <a:pt x="836" y="526"/>
                  </a:moveTo>
                  <a:cubicBezTo>
                    <a:pt x="1041" y="0"/>
                    <a:pt x="1" y="489"/>
                    <a:pt x="836" y="5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4" name="Google Shape;36574;p16"/>
            <p:cNvSpPr/>
            <p:nvPr/>
          </p:nvSpPr>
          <p:spPr>
            <a:xfrm>
              <a:off x="7871051" y="2985080"/>
              <a:ext cx="34372" cy="16259"/>
            </a:xfrm>
            <a:custGeom>
              <a:avLst/>
              <a:gdLst/>
              <a:ahLst/>
              <a:cxnLst/>
              <a:rect l="l" t="t" r="r" b="b"/>
              <a:pathLst>
                <a:path w="963" h="540" extrusionOk="0">
                  <a:moveTo>
                    <a:pt x="0" y="423"/>
                  </a:moveTo>
                  <a:cubicBezTo>
                    <a:pt x="251" y="539"/>
                    <a:pt x="709" y="539"/>
                    <a:pt x="962" y="423"/>
                  </a:cubicBezTo>
                  <a:cubicBezTo>
                    <a:pt x="960" y="0"/>
                    <a:pt x="3" y="0"/>
                    <a:pt x="0" y="42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5" name="Google Shape;36575;p16"/>
            <p:cNvSpPr/>
            <p:nvPr/>
          </p:nvSpPr>
          <p:spPr>
            <a:xfrm>
              <a:off x="7733351" y="2997786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2"/>
                    <a:pt x="5" y="2"/>
                    <a:pt x="1" y="91"/>
                  </a:cubicBezTo>
                  <a:cubicBezTo>
                    <a:pt x="148" y="73"/>
                    <a:pt x="381" y="88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6" name="Google Shape;36576;p16"/>
            <p:cNvSpPr/>
            <p:nvPr/>
          </p:nvSpPr>
          <p:spPr>
            <a:xfrm>
              <a:off x="8455183" y="2992336"/>
              <a:ext cx="21558" cy="6444"/>
            </a:xfrm>
            <a:custGeom>
              <a:avLst/>
              <a:gdLst/>
              <a:ahLst/>
              <a:cxnLst/>
              <a:rect l="l" t="t" r="r" b="b"/>
              <a:pathLst>
                <a:path w="604" h="214" extrusionOk="0">
                  <a:moveTo>
                    <a:pt x="604" y="182"/>
                  </a:moveTo>
                  <a:lnTo>
                    <a:pt x="604" y="0"/>
                  </a:lnTo>
                  <a:lnTo>
                    <a:pt x="25" y="0"/>
                  </a:lnTo>
                  <a:cubicBezTo>
                    <a:pt x="0" y="164"/>
                    <a:pt x="215" y="213"/>
                    <a:pt x="604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7" name="Google Shape;36577;p16"/>
            <p:cNvSpPr/>
            <p:nvPr/>
          </p:nvSpPr>
          <p:spPr>
            <a:xfrm>
              <a:off x="8538666" y="2985622"/>
              <a:ext cx="13813" cy="7437"/>
            </a:xfrm>
            <a:custGeom>
              <a:avLst/>
              <a:gdLst/>
              <a:ahLst/>
              <a:cxnLst/>
              <a:rect l="l" t="t" r="r" b="b"/>
              <a:pathLst>
                <a:path w="387" h="247" extrusionOk="0">
                  <a:moveTo>
                    <a:pt x="387" y="132"/>
                  </a:moveTo>
                  <a:cubicBezTo>
                    <a:pt x="170" y="143"/>
                    <a:pt x="88" y="0"/>
                    <a:pt x="2" y="132"/>
                  </a:cubicBezTo>
                  <a:cubicBezTo>
                    <a:pt x="1" y="223"/>
                    <a:pt x="337" y="247"/>
                    <a:pt x="387" y="1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8" name="Google Shape;36578;p16"/>
            <p:cNvSpPr/>
            <p:nvPr/>
          </p:nvSpPr>
          <p:spPr>
            <a:xfrm>
              <a:off x="3723873" y="2986134"/>
              <a:ext cx="13884" cy="4276"/>
            </a:xfrm>
            <a:custGeom>
              <a:avLst/>
              <a:gdLst/>
              <a:ahLst/>
              <a:cxnLst/>
              <a:rect l="l" t="t" r="r" b="b"/>
              <a:pathLst>
                <a:path w="389" h="142" extrusionOk="0">
                  <a:moveTo>
                    <a:pt x="289" y="24"/>
                  </a:moveTo>
                  <a:cubicBezTo>
                    <a:pt x="238" y="0"/>
                    <a:pt x="1" y="68"/>
                    <a:pt x="99" y="115"/>
                  </a:cubicBezTo>
                  <a:cubicBezTo>
                    <a:pt x="151" y="141"/>
                    <a:pt x="389" y="72"/>
                    <a:pt x="289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9" name="Google Shape;36579;p16"/>
            <p:cNvSpPr/>
            <p:nvPr/>
          </p:nvSpPr>
          <p:spPr>
            <a:xfrm>
              <a:off x="7857202" y="2978697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0" name="Google Shape;36580;p16"/>
            <p:cNvSpPr/>
            <p:nvPr/>
          </p:nvSpPr>
          <p:spPr>
            <a:xfrm>
              <a:off x="8007786" y="2975957"/>
              <a:ext cx="21558" cy="6383"/>
            </a:xfrm>
            <a:custGeom>
              <a:avLst/>
              <a:gdLst/>
              <a:ahLst/>
              <a:cxnLst/>
              <a:rect l="l" t="t" r="r" b="b"/>
              <a:pathLst>
                <a:path w="604" h="212" extrusionOk="0">
                  <a:moveTo>
                    <a:pt x="603" y="182"/>
                  </a:moveTo>
                  <a:lnTo>
                    <a:pt x="603" y="0"/>
                  </a:lnTo>
                  <a:lnTo>
                    <a:pt x="24" y="0"/>
                  </a:lnTo>
                  <a:cubicBezTo>
                    <a:pt x="0" y="161"/>
                    <a:pt x="217" y="212"/>
                    <a:pt x="603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1" name="Google Shape;36581;p16"/>
            <p:cNvSpPr/>
            <p:nvPr/>
          </p:nvSpPr>
          <p:spPr>
            <a:xfrm>
              <a:off x="7705797" y="2970447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8" y="92"/>
                  </a:moveTo>
                  <a:cubicBezTo>
                    <a:pt x="384" y="92"/>
                    <a:pt x="350" y="17"/>
                    <a:pt x="193" y="0"/>
                  </a:cubicBezTo>
                  <a:cubicBezTo>
                    <a:pt x="195" y="92"/>
                    <a:pt x="37" y="110"/>
                    <a:pt x="0" y="181"/>
                  </a:cubicBezTo>
                  <a:cubicBezTo>
                    <a:pt x="195" y="181"/>
                    <a:pt x="229" y="255"/>
                    <a:pt x="388" y="273"/>
                  </a:cubicBezTo>
                  <a:cubicBezTo>
                    <a:pt x="383" y="181"/>
                    <a:pt x="542" y="165"/>
                    <a:pt x="578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2" name="Google Shape;36582;p16"/>
            <p:cNvSpPr/>
            <p:nvPr/>
          </p:nvSpPr>
          <p:spPr>
            <a:xfrm>
              <a:off x="7571525" y="297517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4"/>
                  </a:moveTo>
                  <a:cubicBezTo>
                    <a:pt x="238" y="0"/>
                    <a:pt x="0" y="68"/>
                    <a:pt x="99" y="116"/>
                  </a:cubicBezTo>
                  <a:cubicBezTo>
                    <a:pt x="152" y="142"/>
                    <a:pt x="392" y="73"/>
                    <a:pt x="290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3" name="Google Shape;36583;p16"/>
            <p:cNvSpPr/>
            <p:nvPr/>
          </p:nvSpPr>
          <p:spPr>
            <a:xfrm>
              <a:off x="6703856" y="2963763"/>
              <a:ext cx="31481" cy="13941"/>
            </a:xfrm>
            <a:custGeom>
              <a:avLst/>
              <a:gdLst/>
              <a:ahLst/>
              <a:cxnLst/>
              <a:rect l="l" t="t" r="r" b="b"/>
              <a:pathLst>
                <a:path w="882" h="463" extrusionOk="0">
                  <a:moveTo>
                    <a:pt x="690" y="403"/>
                  </a:moveTo>
                  <a:cubicBezTo>
                    <a:pt x="703" y="403"/>
                    <a:pt x="678" y="320"/>
                    <a:pt x="690" y="314"/>
                  </a:cubicBezTo>
                  <a:cubicBezTo>
                    <a:pt x="710" y="302"/>
                    <a:pt x="872" y="126"/>
                    <a:pt x="882" y="131"/>
                  </a:cubicBezTo>
                  <a:cubicBezTo>
                    <a:pt x="672" y="1"/>
                    <a:pt x="1" y="463"/>
                    <a:pt x="690" y="4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4" name="Google Shape;36584;p16"/>
            <p:cNvSpPr/>
            <p:nvPr/>
          </p:nvSpPr>
          <p:spPr>
            <a:xfrm>
              <a:off x="7516773" y="2961956"/>
              <a:ext cx="23878" cy="5811"/>
            </a:xfrm>
            <a:custGeom>
              <a:avLst/>
              <a:gdLst/>
              <a:ahLst/>
              <a:cxnLst/>
              <a:rect l="l" t="t" r="r" b="b"/>
              <a:pathLst>
                <a:path w="669" h="193" extrusionOk="0">
                  <a:moveTo>
                    <a:pt x="477" y="192"/>
                  </a:moveTo>
                  <a:cubicBezTo>
                    <a:pt x="476" y="101"/>
                    <a:pt x="633" y="85"/>
                    <a:pt x="669" y="11"/>
                  </a:cubicBezTo>
                  <a:cubicBezTo>
                    <a:pt x="366" y="21"/>
                    <a:pt x="0" y="0"/>
                    <a:pt x="92" y="1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5" name="Google Shape;36585;p16"/>
            <p:cNvSpPr/>
            <p:nvPr/>
          </p:nvSpPr>
          <p:spPr>
            <a:xfrm>
              <a:off x="2639840" y="2961866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2" y="104"/>
                  </a:moveTo>
                  <a:cubicBezTo>
                    <a:pt x="196" y="53"/>
                    <a:pt x="38" y="1"/>
                    <a:pt x="0" y="104"/>
                  </a:cubicBezTo>
                  <a:cubicBezTo>
                    <a:pt x="0" y="155"/>
                    <a:pt x="160" y="207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6" name="Google Shape;36586;p16"/>
            <p:cNvSpPr/>
            <p:nvPr/>
          </p:nvSpPr>
          <p:spPr>
            <a:xfrm>
              <a:off x="8724478" y="2939646"/>
              <a:ext cx="56251" cy="27972"/>
            </a:xfrm>
            <a:custGeom>
              <a:avLst/>
              <a:gdLst/>
              <a:ahLst/>
              <a:cxnLst/>
              <a:rect l="l" t="t" r="r" b="b"/>
              <a:pathLst>
                <a:path w="1576" h="929" extrusionOk="0">
                  <a:moveTo>
                    <a:pt x="1350" y="25"/>
                  </a:moveTo>
                  <a:cubicBezTo>
                    <a:pt x="337" y="0"/>
                    <a:pt x="143" y="364"/>
                    <a:pt x="0" y="751"/>
                  </a:cubicBezTo>
                  <a:cubicBezTo>
                    <a:pt x="819" y="928"/>
                    <a:pt x="1576" y="606"/>
                    <a:pt x="135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7" name="Google Shape;36587;p16"/>
            <p:cNvSpPr/>
            <p:nvPr/>
          </p:nvSpPr>
          <p:spPr>
            <a:xfrm>
              <a:off x="7864126" y="2962227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6" y="1"/>
                  </a:moveTo>
                  <a:cubicBezTo>
                    <a:pt x="236" y="21"/>
                    <a:pt x="6" y="5"/>
                    <a:pt x="1" y="92"/>
                  </a:cubicBezTo>
                  <a:cubicBezTo>
                    <a:pt x="150" y="72"/>
                    <a:pt x="379" y="89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8" name="Google Shape;36588;p16"/>
            <p:cNvSpPr/>
            <p:nvPr/>
          </p:nvSpPr>
          <p:spPr>
            <a:xfrm>
              <a:off x="2749985" y="2940369"/>
              <a:ext cx="51183" cy="19180"/>
            </a:xfrm>
            <a:custGeom>
              <a:avLst/>
              <a:gdLst/>
              <a:ahLst/>
              <a:cxnLst/>
              <a:rect l="l" t="t" r="r" b="b"/>
              <a:pathLst>
                <a:path w="1434" h="637" extrusionOk="0">
                  <a:moveTo>
                    <a:pt x="965" y="637"/>
                  </a:moveTo>
                  <a:cubicBezTo>
                    <a:pt x="1433" y="405"/>
                    <a:pt x="885" y="141"/>
                    <a:pt x="578" y="1"/>
                  </a:cubicBezTo>
                  <a:cubicBezTo>
                    <a:pt x="546" y="107"/>
                    <a:pt x="274" y="100"/>
                    <a:pt x="0" y="92"/>
                  </a:cubicBezTo>
                  <a:cubicBezTo>
                    <a:pt x="106" y="375"/>
                    <a:pt x="461" y="543"/>
                    <a:pt x="965" y="63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9" name="Google Shape;36589;p16"/>
            <p:cNvSpPr/>
            <p:nvPr/>
          </p:nvSpPr>
          <p:spPr>
            <a:xfrm>
              <a:off x="1998886" y="2951298"/>
              <a:ext cx="23450" cy="8250"/>
            </a:xfrm>
            <a:custGeom>
              <a:avLst/>
              <a:gdLst/>
              <a:ahLst/>
              <a:cxnLst/>
              <a:rect l="l" t="t" r="r" b="b"/>
              <a:pathLst>
                <a:path w="657" h="274" extrusionOk="0">
                  <a:moveTo>
                    <a:pt x="411" y="274"/>
                  </a:moveTo>
                  <a:cubicBezTo>
                    <a:pt x="420" y="159"/>
                    <a:pt x="656" y="148"/>
                    <a:pt x="603" y="1"/>
                  </a:cubicBezTo>
                  <a:lnTo>
                    <a:pt x="218" y="1"/>
                  </a:lnTo>
                  <a:cubicBezTo>
                    <a:pt x="1" y="131"/>
                    <a:pt x="9" y="224"/>
                    <a:pt x="411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0" name="Google Shape;36590;p16"/>
            <p:cNvSpPr/>
            <p:nvPr/>
          </p:nvSpPr>
          <p:spPr>
            <a:xfrm>
              <a:off x="5533984" y="2945096"/>
              <a:ext cx="14206" cy="4246"/>
            </a:xfrm>
            <a:custGeom>
              <a:avLst/>
              <a:gdLst/>
              <a:ahLst/>
              <a:cxnLst/>
              <a:rect l="l" t="t" r="r" b="b"/>
              <a:pathLst>
                <a:path w="398" h="141" extrusionOk="0">
                  <a:moveTo>
                    <a:pt x="103" y="117"/>
                  </a:moveTo>
                  <a:cubicBezTo>
                    <a:pt x="156" y="140"/>
                    <a:pt x="398" y="72"/>
                    <a:pt x="295" y="25"/>
                  </a:cubicBezTo>
                  <a:cubicBezTo>
                    <a:pt x="242" y="0"/>
                    <a:pt x="1" y="68"/>
                    <a:pt x="103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1" name="Google Shape;36591;p16"/>
            <p:cNvSpPr/>
            <p:nvPr/>
          </p:nvSpPr>
          <p:spPr>
            <a:xfrm>
              <a:off x="1603849" y="2945096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5" y="140"/>
                    <a:pt x="391" y="72"/>
                    <a:pt x="293" y="25"/>
                  </a:cubicBezTo>
                  <a:cubicBezTo>
                    <a:pt x="240" y="0"/>
                    <a:pt x="1" y="68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2" name="Google Shape;36592;p16"/>
            <p:cNvSpPr/>
            <p:nvPr/>
          </p:nvSpPr>
          <p:spPr>
            <a:xfrm>
              <a:off x="7770971" y="293690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6" y="142"/>
                    <a:pt x="393" y="71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3" name="Google Shape;36593;p16"/>
            <p:cNvSpPr/>
            <p:nvPr/>
          </p:nvSpPr>
          <p:spPr>
            <a:xfrm>
              <a:off x="4234266" y="2928476"/>
              <a:ext cx="39761" cy="15868"/>
            </a:xfrm>
            <a:custGeom>
              <a:avLst/>
              <a:gdLst/>
              <a:ahLst/>
              <a:cxnLst/>
              <a:rect l="l" t="t" r="r" b="b"/>
              <a:pathLst>
                <a:path w="1114" h="527" extrusionOk="0">
                  <a:moveTo>
                    <a:pt x="650" y="306"/>
                  </a:moveTo>
                  <a:cubicBezTo>
                    <a:pt x="1113" y="0"/>
                    <a:pt x="1" y="526"/>
                    <a:pt x="650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4" name="Google Shape;36594;p16"/>
            <p:cNvSpPr/>
            <p:nvPr/>
          </p:nvSpPr>
          <p:spPr>
            <a:xfrm>
              <a:off x="943728" y="2925435"/>
              <a:ext cx="31802" cy="16139"/>
            </a:xfrm>
            <a:custGeom>
              <a:avLst/>
              <a:gdLst/>
              <a:ahLst/>
              <a:cxnLst/>
              <a:rect l="l" t="t" r="r" b="b"/>
              <a:pathLst>
                <a:path w="891" h="536" extrusionOk="0">
                  <a:moveTo>
                    <a:pt x="853" y="497"/>
                  </a:moveTo>
                  <a:cubicBezTo>
                    <a:pt x="891" y="236"/>
                    <a:pt x="878" y="1"/>
                    <a:pt x="273" y="43"/>
                  </a:cubicBezTo>
                  <a:cubicBezTo>
                    <a:pt x="216" y="165"/>
                    <a:pt x="1" y="216"/>
                    <a:pt x="81" y="407"/>
                  </a:cubicBezTo>
                  <a:cubicBezTo>
                    <a:pt x="340" y="434"/>
                    <a:pt x="451" y="536"/>
                    <a:pt x="853" y="4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5" name="Google Shape;36595;p16"/>
            <p:cNvSpPr/>
            <p:nvPr/>
          </p:nvSpPr>
          <p:spPr>
            <a:xfrm>
              <a:off x="870952" y="2923990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1" y="182"/>
                  </a:moveTo>
                  <a:lnTo>
                    <a:pt x="386" y="182"/>
                  </a:lnTo>
                  <a:lnTo>
                    <a:pt x="386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6" name="Google Shape;36596;p16"/>
            <p:cNvSpPr/>
            <p:nvPr/>
          </p:nvSpPr>
          <p:spPr>
            <a:xfrm>
              <a:off x="8366560" y="2915770"/>
              <a:ext cx="22593" cy="11713"/>
            </a:xfrm>
            <a:custGeom>
              <a:avLst/>
              <a:gdLst/>
              <a:ahLst/>
              <a:cxnLst/>
              <a:rect l="l" t="t" r="r" b="b"/>
              <a:pathLst>
                <a:path w="633" h="389" extrusionOk="0">
                  <a:moveTo>
                    <a:pt x="193" y="1"/>
                  </a:moveTo>
                  <a:cubicBezTo>
                    <a:pt x="203" y="125"/>
                    <a:pt x="104" y="199"/>
                    <a:pt x="1" y="272"/>
                  </a:cubicBezTo>
                  <a:cubicBezTo>
                    <a:pt x="249" y="277"/>
                    <a:pt x="270" y="388"/>
                    <a:pt x="578" y="364"/>
                  </a:cubicBezTo>
                  <a:cubicBezTo>
                    <a:pt x="632" y="159"/>
                    <a:pt x="532" y="23"/>
                    <a:pt x="1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7" name="Google Shape;36597;p16"/>
            <p:cNvSpPr/>
            <p:nvPr/>
          </p:nvSpPr>
          <p:spPr>
            <a:xfrm>
              <a:off x="7185731" y="2915770"/>
              <a:ext cx="31374" cy="13489"/>
            </a:xfrm>
            <a:custGeom>
              <a:avLst/>
              <a:gdLst/>
              <a:ahLst/>
              <a:cxnLst/>
              <a:rect l="l" t="t" r="r" b="b"/>
              <a:pathLst>
                <a:path w="879" h="448" extrusionOk="0">
                  <a:moveTo>
                    <a:pt x="878" y="181"/>
                  </a:moveTo>
                  <a:cubicBezTo>
                    <a:pt x="624" y="181"/>
                    <a:pt x="706" y="23"/>
                    <a:pt x="493" y="1"/>
                  </a:cubicBezTo>
                  <a:cubicBezTo>
                    <a:pt x="477" y="143"/>
                    <a:pt x="1" y="71"/>
                    <a:pt x="107" y="272"/>
                  </a:cubicBezTo>
                  <a:cubicBezTo>
                    <a:pt x="594" y="284"/>
                    <a:pt x="712" y="447"/>
                    <a:pt x="878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8" name="Google Shape;36598;p16"/>
            <p:cNvSpPr/>
            <p:nvPr/>
          </p:nvSpPr>
          <p:spPr>
            <a:xfrm>
              <a:off x="3747965" y="2920888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2"/>
                  </a:moveTo>
                  <a:cubicBezTo>
                    <a:pt x="197" y="53"/>
                    <a:pt x="39" y="0"/>
                    <a:pt x="5" y="102"/>
                  </a:cubicBezTo>
                  <a:cubicBezTo>
                    <a:pt x="1" y="153"/>
                    <a:pt x="160" y="207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9" name="Google Shape;36599;p16"/>
            <p:cNvSpPr/>
            <p:nvPr/>
          </p:nvSpPr>
          <p:spPr>
            <a:xfrm>
              <a:off x="3331191" y="2909086"/>
              <a:ext cx="31445" cy="13911"/>
            </a:xfrm>
            <a:custGeom>
              <a:avLst/>
              <a:gdLst/>
              <a:ahLst/>
              <a:cxnLst/>
              <a:rect l="l" t="t" r="r" b="b"/>
              <a:pathLst>
                <a:path w="881" h="462" extrusionOk="0">
                  <a:moveTo>
                    <a:pt x="687" y="314"/>
                  </a:moveTo>
                  <a:cubicBezTo>
                    <a:pt x="705" y="302"/>
                    <a:pt x="872" y="126"/>
                    <a:pt x="880" y="131"/>
                  </a:cubicBezTo>
                  <a:cubicBezTo>
                    <a:pt x="671" y="1"/>
                    <a:pt x="0" y="462"/>
                    <a:pt x="687" y="403"/>
                  </a:cubicBezTo>
                  <a:cubicBezTo>
                    <a:pt x="697" y="403"/>
                    <a:pt x="676" y="321"/>
                    <a:pt x="687" y="3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0" name="Google Shape;36600;p16"/>
            <p:cNvSpPr/>
            <p:nvPr/>
          </p:nvSpPr>
          <p:spPr>
            <a:xfrm>
              <a:off x="4828642" y="2910320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1" name="Google Shape;36601;p16"/>
            <p:cNvSpPr/>
            <p:nvPr/>
          </p:nvSpPr>
          <p:spPr>
            <a:xfrm>
              <a:off x="3892552" y="2907219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3"/>
                  </a:moveTo>
                  <a:cubicBezTo>
                    <a:pt x="192" y="52"/>
                    <a:pt x="38" y="0"/>
                    <a:pt x="0" y="103"/>
                  </a:cubicBezTo>
                  <a:cubicBezTo>
                    <a:pt x="0" y="154"/>
                    <a:pt x="158" y="206"/>
                    <a:pt x="19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2" name="Google Shape;36602;p16"/>
            <p:cNvSpPr/>
            <p:nvPr/>
          </p:nvSpPr>
          <p:spPr>
            <a:xfrm>
              <a:off x="2385179" y="2910320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7" y="21"/>
                    <a:pt x="6" y="2"/>
                    <a:pt x="0" y="90"/>
                  </a:cubicBezTo>
                  <a:cubicBezTo>
                    <a:pt x="149" y="71"/>
                    <a:pt x="379" y="88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3" name="Google Shape;36603;p16"/>
            <p:cNvSpPr/>
            <p:nvPr/>
          </p:nvSpPr>
          <p:spPr>
            <a:xfrm>
              <a:off x="5465171" y="2906828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38" y="0"/>
                    <a:pt x="1" y="69"/>
                    <a:pt x="101" y="116"/>
                  </a:cubicBezTo>
                  <a:cubicBezTo>
                    <a:pt x="156" y="141"/>
                    <a:pt x="395" y="73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4" name="Google Shape;36604;p16"/>
            <p:cNvSpPr/>
            <p:nvPr/>
          </p:nvSpPr>
          <p:spPr>
            <a:xfrm>
              <a:off x="6687081" y="2904841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5" y="1"/>
                  </a:moveTo>
                  <a:cubicBezTo>
                    <a:pt x="236" y="22"/>
                    <a:pt x="6" y="2"/>
                    <a:pt x="1" y="92"/>
                  </a:cubicBezTo>
                  <a:cubicBezTo>
                    <a:pt x="151" y="71"/>
                    <a:pt x="379" y="90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5" name="Google Shape;36605;p16"/>
            <p:cNvSpPr/>
            <p:nvPr/>
          </p:nvSpPr>
          <p:spPr>
            <a:xfrm>
              <a:off x="2488400" y="2904419"/>
              <a:ext cx="20702" cy="3643"/>
            </a:xfrm>
            <a:custGeom>
              <a:avLst/>
              <a:gdLst/>
              <a:ahLst/>
              <a:cxnLst/>
              <a:rect l="l" t="t" r="r" b="b"/>
              <a:pathLst>
                <a:path w="580" h="121" extrusionOk="0">
                  <a:moveTo>
                    <a:pt x="579" y="15"/>
                  </a:moveTo>
                  <a:cubicBezTo>
                    <a:pt x="352" y="29"/>
                    <a:pt x="32" y="0"/>
                    <a:pt x="1" y="106"/>
                  </a:cubicBezTo>
                  <a:cubicBezTo>
                    <a:pt x="227" y="92"/>
                    <a:pt x="547" y="121"/>
                    <a:pt x="579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6" name="Google Shape;36606;p16"/>
            <p:cNvSpPr/>
            <p:nvPr/>
          </p:nvSpPr>
          <p:spPr>
            <a:xfrm>
              <a:off x="2402311" y="2904118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2" y="25"/>
                  </a:moveTo>
                  <a:cubicBezTo>
                    <a:pt x="238" y="0"/>
                    <a:pt x="1" y="69"/>
                    <a:pt x="100" y="116"/>
                  </a:cubicBezTo>
                  <a:cubicBezTo>
                    <a:pt x="152" y="141"/>
                    <a:pt x="391" y="70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7" name="Google Shape;36607;p16"/>
            <p:cNvSpPr/>
            <p:nvPr/>
          </p:nvSpPr>
          <p:spPr>
            <a:xfrm>
              <a:off x="1400762" y="2901739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5" y="104"/>
                  </a:moveTo>
                  <a:cubicBezTo>
                    <a:pt x="197" y="53"/>
                    <a:pt x="40" y="1"/>
                    <a:pt x="5" y="104"/>
                  </a:cubicBezTo>
                  <a:cubicBezTo>
                    <a:pt x="1" y="155"/>
                    <a:pt x="160" y="207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8" name="Google Shape;36608;p16"/>
            <p:cNvSpPr/>
            <p:nvPr/>
          </p:nvSpPr>
          <p:spPr>
            <a:xfrm>
              <a:off x="5475664" y="2896621"/>
              <a:ext cx="14991" cy="9244"/>
            </a:xfrm>
            <a:custGeom>
              <a:avLst/>
              <a:gdLst/>
              <a:ahLst/>
              <a:cxnLst/>
              <a:rect l="l" t="t" r="r" b="b"/>
              <a:pathLst>
                <a:path w="420" h="307" extrusionOk="0">
                  <a:moveTo>
                    <a:pt x="387" y="274"/>
                  </a:moveTo>
                  <a:cubicBezTo>
                    <a:pt x="358" y="167"/>
                    <a:pt x="420" y="17"/>
                    <a:pt x="195" y="1"/>
                  </a:cubicBezTo>
                  <a:cubicBezTo>
                    <a:pt x="182" y="57"/>
                    <a:pt x="165" y="109"/>
                    <a:pt x="1" y="92"/>
                  </a:cubicBezTo>
                  <a:cubicBezTo>
                    <a:pt x="23" y="203"/>
                    <a:pt x="61" y="306"/>
                    <a:pt x="387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9" name="Google Shape;36609;p16"/>
            <p:cNvSpPr/>
            <p:nvPr/>
          </p:nvSpPr>
          <p:spPr>
            <a:xfrm>
              <a:off x="5273612" y="2892887"/>
              <a:ext cx="39761" cy="15898"/>
            </a:xfrm>
            <a:custGeom>
              <a:avLst/>
              <a:gdLst/>
              <a:ahLst/>
              <a:cxnLst/>
              <a:rect l="l" t="t" r="r" b="b"/>
              <a:pathLst>
                <a:path w="1114" h="528" extrusionOk="0">
                  <a:moveTo>
                    <a:pt x="648" y="306"/>
                  </a:moveTo>
                  <a:cubicBezTo>
                    <a:pt x="1114" y="1"/>
                    <a:pt x="0" y="527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0" name="Google Shape;36610;p16"/>
            <p:cNvSpPr/>
            <p:nvPr/>
          </p:nvSpPr>
          <p:spPr>
            <a:xfrm>
              <a:off x="7743274" y="2888371"/>
              <a:ext cx="28233" cy="13760"/>
            </a:xfrm>
            <a:custGeom>
              <a:avLst/>
              <a:gdLst/>
              <a:ahLst/>
              <a:cxnLst/>
              <a:rect l="l" t="t" r="r" b="b"/>
              <a:pathLst>
                <a:path w="791" h="457" extrusionOk="0">
                  <a:moveTo>
                    <a:pt x="494" y="456"/>
                  </a:moveTo>
                  <a:cubicBezTo>
                    <a:pt x="755" y="340"/>
                    <a:pt x="791" y="11"/>
                    <a:pt x="301" y="1"/>
                  </a:cubicBezTo>
                  <a:cubicBezTo>
                    <a:pt x="39" y="118"/>
                    <a:pt x="1" y="449"/>
                    <a:pt x="494" y="4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1" name="Google Shape;36611;p16"/>
            <p:cNvSpPr/>
            <p:nvPr/>
          </p:nvSpPr>
          <p:spPr>
            <a:xfrm>
              <a:off x="6817891" y="2896621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50" y="73"/>
                    <a:pt x="382" y="90"/>
                    <a:pt x="385" y="1"/>
                  </a:cubicBezTo>
                  <a:cubicBezTo>
                    <a:pt x="236" y="21"/>
                    <a:pt x="8" y="4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2" name="Google Shape;36612;p16"/>
            <p:cNvSpPr/>
            <p:nvPr/>
          </p:nvSpPr>
          <p:spPr>
            <a:xfrm>
              <a:off x="5802922" y="2893490"/>
              <a:ext cx="23843" cy="5932"/>
            </a:xfrm>
            <a:custGeom>
              <a:avLst/>
              <a:gdLst/>
              <a:ahLst/>
              <a:cxnLst/>
              <a:rect l="l" t="t" r="r" b="b"/>
              <a:pathLst>
                <a:path w="668" h="197" extrusionOk="0">
                  <a:moveTo>
                    <a:pt x="88" y="196"/>
                  </a:moveTo>
                  <a:lnTo>
                    <a:pt x="473" y="196"/>
                  </a:lnTo>
                  <a:cubicBezTo>
                    <a:pt x="473" y="105"/>
                    <a:pt x="631" y="88"/>
                    <a:pt x="667" y="16"/>
                  </a:cubicBezTo>
                  <a:cubicBezTo>
                    <a:pt x="363" y="23"/>
                    <a:pt x="0" y="1"/>
                    <a:pt x="88" y="1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3" name="Google Shape;36613;p16"/>
            <p:cNvSpPr/>
            <p:nvPr/>
          </p:nvSpPr>
          <p:spPr>
            <a:xfrm>
              <a:off x="8204983" y="2890810"/>
              <a:ext cx="23985" cy="5841"/>
            </a:xfrm>
            <a:custGeom>
              <a:avLst/>
              <a:gdLst/>
              <a:ahLst/>
              <a:cxnLst/>
              <a:rect l="l" t="t" r="r" b="b"/>
              <a:pathLst>
                <a:path w="672" h="194" extrusionOk="0">
                  <a:moveTo>
                    <a:pt x="477" y="194"/>
                  </a:moveTo>
                  <a:cubicBezTo>
                    <a:pt x="476" y="103"/>
                    <a:pt x="634" y="87"/>
                    <a:pt x="672" y="11"/>
                  </a:cubicBezTo>
                  <a:cubicBezTo>
                    <a:pt x="366" y="20"/>
                    <a:pt x="1" y="1"/>
                    <a:pt x="91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4" name="Google Shape;36614;p16"/>
            <p:cNvSpPr/>
            <p:nvPr/>
          </p:nvSpPr>
          <p:spPr>
            <a:xfrm>
              <a:off x="8251062" y="2878556"/>
              <a:ext cx="21987" cy="16259"/>
            </a:xfrm>
            <a:custGeom>
              <a:avLst/>
              <a:gdLst/>
              <a:ahLst/>
              <a:cxnLst/>
              <a:rect l="l" t="t" r="r" b="b"/>
              <a:pathLst>
                <a:path w="616" h="540" extrusionOk="0">
                  <a:moveTo>
                    <a:pt x="344" y="510"/>
                  </a:moveTo>
                  <a:cubicBezTo>
                    <a:pt x="404" y="388"/>
                    <a:pt x="616" y="337"/>
                    <a:pt x="536" y="147"/>
                  </a:cubicBezTo>
                  <a:cubicBezTo>
                    <a:pt x="1" y="1"/>
                    <a:pt x="6" y="540"/>
                    <a:pt x="344" y="5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5" name="Google Shape;36615;p16"/>
            <p:cNvSpPr/>
            <p:nvPr/>
          </p:nvSpPr>
          <p:spPr>
            <a:xfrm>
              <a:off x="8160119" y="2888461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6" name="Google Shape;36616;p16"/>
            <p:cNvSpPr/>
            <p:nvPr/>
          </p:nvSpPr>
          <p:spPr>
            <a:xfrm>
              <a:off x="8562580" y="2887709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3" y="25"/>
                  </a:moveTo>
                  <a:cubicBezTo>
                    <a:pt x="239" y="1"/>
                    <a:pt x="0" y="69"/>
                    <a:pt x="101" y="117"/>
                  </a:cubicBezTo>
                  <a:cubicBezTo>
                    <a:pt x="154" y="140"/>
                    <a:pt x="394" y="71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7" name="Google Shape;36617;p16"/>
            <p:cNvSpPr/>
            <p:nvPr/>
          </p:nvSpPr>
          <p:spPr>
            <a:xfrm>
              <a:off x="6329234" y="2882801"/>
              <a:ext cx="23807" cy="6082"/>
            </a:xfrm>
            <a:custGeom>
              <a:avLst/>
              <a:gdLst/>
              <a:ahLst/>
              <a:cxnLst/>
              <a:rect l="l" t="t" r="r" b="b"/>
              <a:pathLst>
                <a:path w="667" h="202" extrusionOk="0">
                  <a:moveTo>
                    <a:pt x="576" y="7"/>
                  </a:moveTo>
                  <a:cubicBezTo>
                    <a:pt x="246" y="1"/>
                    <a:pt x="84" y="78"/>
                    <a:pt x="1" y="188"/>
                  </a:cubicBezTo>
                  <a:cubicBezTo>
                    <a:pt x="302" y="179"/>
                    <a:pt x="666" y="202"/>
                    <a:pt x="576" y="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8" name="Google Shape;36618;p16"/>
            <p:cNvSpPr/>
            <p:nvPr/>
          </p:nvSpPr>
          <p:spPr>
            <a:xfrm>
              <a:off x="5699238" y="2884939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5" y="26"/>
                  </a:moveTo>
                  <a:cubicBezTo>
                    <a:pt x="242" y="0"/>
                    <a:pt x="1" y="69"/>
                    <a:pt x="101" y="117"/>
                  </a:cubicBezTo>
                  <a:cubicBezTo>
                    <a:pt x="154" y="144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9" name="Google Shape;36619;p16"/>
            <p:cNvSpPr/>
            <p:nvPr/>
          </p:nvSpPr>
          <p:spPr>
            <a:xfrm>
              <a:off x="3765061" y="2884939"/>
              <a:ext cx="14134" cy="4336"/>
            </a:xfrm>
            <a:custGeom>
              <a:avLst/>
              <a:gdLst/>
              <a:ahLst/>
              <a:cxnLst/>
              <a:rect l="l" t="t" r="r" b="b"/>
              <a:pathLst>
                <a:path w="396" h="144" extrusionOk="0">
                  <a:moveTo>
                    <a:pt x="296" y="26"/>
                  </a:moveTo>
                  <a:cubicBezTo>
                    <a:pt x="242" y="0"/>
                    <a:pt x="1" y="69"/>
                    <a:pt x="100" y="117"/>
                  </a:cubicBezTo>
                  <a:cubicBezTo>
                    <a:pt x="154" y="144"/>
                    <a:pt x="395" y="73"/>
                    <a:pt x="296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0" name="Google Shape;36620;p16"/>
            <p:cNvSpPr/>
            <p:nvPr/>
          </p:nvSpPr>
          <p:spPr>
            <a:xfrm>
              <a:off x="8043050" y="2879700"/>
              <a:ext cx="13813" cy="6745"/>
            </a:xfrm>
            <a:custGeom>
              <a:avLst/>
              <a:gdLst/>
              <a:ahLst/>
              <a:cxnLst/>
              <a:rect l="l" t="t" r="r" b="b"/>
              <a:pathLst>
                <a:path w="387" h="224" extrusionOk="0">
                  <a:moveTo>
                    <a:pt x="387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2" y="201"/>
                    <a:pt x="339" y="224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1" name="Google Shape;36621;p16"/>
            <p:cNvSpPr/>
            <p:nvPr/>
          </p:nvSpPr>
          <p:spPr>
            <a:xfrm>
              <a:off x="6818891" y="2872805"/>
              <a:ext cx="65282" cy="12947"/>
            </a:xfrm>
            <a:custGeom>
              <a:avLst/>
              <a:gdLst/>
              <a:ahLst/>
              <a:cxnLst/>
              <a:rect l="l" t="t" r="r" b="b"/>
              <a:pathLst>
                <a:path w="1829" h="430" extrusionOk="0">
                  <a:moveTo>
                    <a:pt x="1129" y="429"/>
                  </a:moveTo>
                  <a:cubicBezTo>
                    <a:pt x="1828" y="1"/>
                    <a:pt x="1" y="308"/>
                    <a:pt x="1129" y="4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2" name="Google Shape;36622;p16"/>
            <p:cNvSpPr/>
            <p:nvPr/>
          </p:nvSpPr>
          <p:spPr>
            <a:xfrm>
              <a:off x="8101477" y="287674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5"/>
                  </a:moveTo>
                  <a:cubicBezTo>
                    <a:pt x="238" y="0"/>
                    <a:pt x="0" y="70"/>
                    <a:pt x="98" y="117"/>
                  </a:cubicBezTo>
                  <a:cubicBezTo>
                    <a:pt x="153" y="141"/>
                    <a:pt x="393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3" name="Google Shape;36623;p16"/>
            <p:cNvSpPr/>
            <p:nvPr/>
          </p:nvSpPr>
          <p:spPr>
            <a:xfrm>
              <a:off x="5131452" y="287202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4" name="Google Shape;36624;p16"/>
            <p:cNvSpPr/>
            <p:nvPr/>
          </p:nvSpPr>
          <p:spPr>
            <a:xfrm>
              <a:off x="48255" y="2874009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2" y="26"/>
                  </a:moveTo>
                  <a:cubicBezTo>
                    <a:pt x="240" y="0"/>
                    <a:pt x="1" y="71"/>
                    <a:pt x="102" y="116"/>
                  </a:cubicBezTo>
                  <a:cubicBezTo>
                    <a:pt x="154" y="142"/>
                    <a:pt x="391" y="72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5" name="Google Shape;36625;p16"/>
            <p:cNvSpPr/>
            <p:nvPr/>
          </p:nvSpPr>
          <p:spPr>
            <a:xfrm>
              <a:off x="1144388" y="2861153"/>
              <a:ext cx="24378" cy="11351"/>
            </a:xfrm>
            <a:custGeom>
              <a:avLst/>
              <a:gdLst/>
              <a:ahLst/>
              <a:cxnLst/>
              <a:rect l="l" t="t" r="r" b="b"/>
              <a:pathLst>
                <a:path w="683" h="377" extrusionOk="0">
                  <a:moveTo>
                    <a:pt x="630" y="362"/>
                  </a:moveTo>
                  <a:cubicBezTo>
                    <a:pt x="682" y="154"/>
                    <a:pt x="584" y="21"/>
                    <a:pt x="245" y="0"/>
                  </a:cubicBezTo>
                  <a:cubicBezTo>
                    <a:pt x="1" y="106"/>
                    <a:pt x="89" y="376"/>
                    <a:pt x="630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6" name="Google Shape;36626;p16"/>
            <p:cNvSpPr/>
            <p:nvPr/>
          </p:nvSpPr>
          <p:spPr>
            <a:xfrm>
              <a:off x="5379332" y="2852000"/>
              <a:ext cx="27590" cy="17313"/>
            </a:xfrm>
            <a:custGeom>
              <a:avLst/>
              <a:gdLst/>
              <a:ahLst/>
              <a:cxnLst/>
              <a:rect l="l" t="t" r="r" b="b"/>
              <a:pathLst>
                <a:path w="773" h="575" extrusionOk="0">
                  <a:moveTo>
                    <a:pt x="773" y="574"/>
                  </a:moveTo>
                  <a:lnTo>
                    <a:pt x="773" y="30"/>
                  </a:lnTo>
                  <a:cubicBezTo>
                    <a:pt x="63" y="0"/>
                    <a:pt x="188" y="360"/>
                    <a:pt x="0" y="5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7" name="Google Shape;36627;p16"/>
            <p:cNvSpPr/>
            <p:nvPr/>
          </p:nvSpPr>
          <p:spPr>
            <a:xfrm>
              <a:off x="4000270" y="2857420"/>
              <a:ext cx="39761" cy="15778"/>
            </a:xfrm>
            <a:custGeom>
              <a:avLst/>
              <a:gdLst/>
              <a:ahLst/>
              <a:cxnLst/>
              <a:rect l="l" t="t" r="r" b="b"/>
              <a:pathLst>
                <a:path w="1114" h="524" extrusionOk="0">
                  <a:moveTo>
                    <a:pt x="646" y="304"/>
                  </a:moveTo>
                  <a:cubicBezTo>
                    <a:pt x="1114" y="0"/>
                    <a:pt x="0" y="524"/>
                    <a:pt x="646" y="3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8" name="Google Shape;36628;p16"/>
            <p:cNvSpPr/>
            <p:nvPr/>
          </p:nvSpPr>
          <p:spPr>
            <a:xfrm>
              <a:off x="852892" y="2852903"/>
              <a:ext cx="43973" cy="18999"/>
            </a:xfrm>
            <a:custGeom>
              <a:avLst/>
              <a:gdLst/>
              <a:ahLst/>
              <a:cxnLst/>
              <a:rect l="l" t="t" r="r" b="b"/>
              <a:pathLst>
                <a:path w="1232" h="631" extrusionOk="0">
                  <a:moveTo>
                    <a:pt x="696" y="544"/>
                  </a:moveTo>
                  <a:cubicBezTo>
                    <a:pt x="567" y="206"/>
                    <a:pt x="1231" y="13"/>
                    <a:pt x="312" y="0"/>
                  </a:cubicBezTo>
                  <a:cubicBezTo>
                    <a:pt x="430" y="187"/>
                    <a:pt x="0" y="631"/>
                    <a:pt x="696" y="5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9" name="Google Shape;36629;p16"/>
            <p:cNvSpPr/>
            <p:nvPr/>
          </p:nvSpPr>
          <p:spPr>
            <a:xfrm>
              <a:off x="3104298" y="286311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5"/>
                  </a:moveTo>
                  <a:cubicBezTo>
                    <a:pt x="156" y="140"/>
                    <a:pt x="393" y="72"/>
                    <a:pt x="294" y="24"/>
                  </a:cubicBezTo>
                  <a:cubicBezTo>
                    <a:pt x="242" y="1"/>
                    <a:pt x="0" y="68"/>
                    <a:pt x="102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0" name="Google Shape;36630;p16"/>
            <p:cNvSpPr/>
            <p:nvPr/>
          </p:nvSpPr>
          <p:spPr>
            <a:xfrm>
              <a:off x="709018" y="2863110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4" y="24"/>
                  </a:moveTo>
                  <a:cubicBezTo>
                    <a:pt x="239" y="1"/>
                    <a:pt x="0" y="68"/>
                    <a:pt x="99" y="115"/>
                  </a:cubicBezTo>
                  <a:cubicBezTo>
                    <a:pt x="152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1" name="Google Shape;36631;p16"/>
            <p:cNvSpPr/>
            <p:nvPr/>
          </p:nvSpPr>
          <p:spPr>
            <a:xfrm>
              <a:off x="3971574" y="2857660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5"/>
                  </a:moveTo>
                  <a:cubicBezTo>
                    <a:pt x="240" y="0"/>
                    <a:pt x="0" y="68"/>
                    <a:pt x="102" y="116"/>
                  </a:cubicBezTo>
                  <a:cubicBezTo>
                    <a:pt x="154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2" name="Google Shape;36632;p16"/>
            <p:cNvSpPr/>
            <p:nvPr/>
          </p:nvSpPr>
          <p:spPr>
            <a:xfrm>
              <a:off x="309769" y="2857660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5" y="25"/>
                  </a:moveTo>
                  <a:cubicBezTo>
                    <a:pt x="241" y="0"/>
                    <a:pt x="1" y="68"/>
                    <a:pt x="101" y="116"/>
                  </a:cubicBezTo>
                  <a:cubicBezTo>
                    <a:pt x="154" y="140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3" name="Google Shape;36633;p16"/>
            <p:cNvSpPr/>
            <p:nvPr/>
          </p:nvSpPr>
          <p:spPr>
            <a:xfrm>
              <a:off x="6029637" y="2854890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7"/>
                  </a:moveTo>
                  <a:cubicBezTo>
                    <a:pt x="153" y="140"/>
                    <a:pt x="394" y="73"/>
                    <a:pt x="294" y="26"/>
                  </a:cubicBezTo>
                  <a:cubicBezTo>
                    <a:pt x="242" y="1"/>
                    <a:pt x="0" y="69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4" name="Google Shape;36634;p16"/>
            <p:cNvSpPr/>
            <p:nvPr/>
          </p:nvSpPr>
          <p:spPr>
            <a:xfrm>
              <a:off x="3361386" y="2846641"/>
              <a:ext cx="35657" cy="11773"/>
            </a:xfrm>
            <a:custGeom>
              <a:avLst/>
              <a:gdLst/>
              <a:ahLst/>
              <a:cxnLst/>
              <a:rect l="l" t="t" r="r" b="b"/>
              <a:pathLst>
                <a:path w="999" h="391" extrusionOk="0">
                  <a:moveTo>
                    <a:pt x="34" y="118"/>
                  </a:moveTo>
                  <a:cubicBezTo>
                    <a:pt x="63" y="225"/>
                    <a:pt x="0" y="375"/>
                    <a:pt x="226" y="391"/>
                  </a:cubicBezTo>
                  <a:cubicBezTo>
                    <a:pt x="245" y="157"/>
                    <a:pt x="979" y="262"/>
                    <a:pt x="999" y="28"/>
                  </a:cubicBezTo>
                  <a:cubicBezTo>
                    <a:pt x="393" y="130"/>
                    <a:pt x="487" y="1"/>
                    <a:pt x="34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5" name="Google Shape;36635;p16"/>
            <p:cNvSpPr/>
            <p:nvPr/>
          </p:nvSpPr>
          <p:spPr>
            <a:xfrm>
              <a:off x="635672" y="2847484"/>
              <a:ext cx="31659" cy="10930"/>
            </a:xfrm>
            <a:custGeom>
              <a:avLst/>
              <a:gdLst/>
              <a:ahLst/>
              <a:cxnLst/>
              <a:rect l="l" t="t" r="r" b="b"/>
              <a:pathLst>
                <a:path w="887" h="363" extrusionOk="0">
                  <a:moveTo>
                    <a:pt x="613" y="363"/>
                  </a:moveTo>
                  <a:cubicBezTo>
                    <a:pt x="672" y="240"/>
                    <a:pt x="887" y="189"/>
                    <a:pt x="803" y="0"/>
                  </a:cubicBezTo>
                  <a:lnTo>
                    <a:pt x="33" y="0"/>
                  </a:lnTo>
                  <a:cubicBezTo>
                    <a:pt x="1" y="226"/>
                    <a:pt x="328" y="285"/>
                    <a:pt x="613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6" name="Google Shape;36636;p16"/>
            <p:cNvSpPr/>
            <p:nvPr/>
          </p:nvSpPr>
          <p:spPr>
            <a:xfrm>
              <a:off x="2199331" y="2846460"/>
              <a:ext cx="32587" cy="9214"/>
            </a:xfrm>
            <a:custGeom>
              <a:avLst/>
              <a:gdLst/>
              <a:ahLst/>
              <a:cxnLst/>
              <a:rect l="l" t="t" r="r" b="b"/>
              <a:pathLst>
                <a:path w="913" h="306" extrusionOk="0">
                  <a:moveTo>
                    <a:pt x="388" y="306"/>
                  </a:moveTo>
                  <a:cubicBezTo>
                    <a:pt x="913" y="158"/>
                    <a:pt x="104" y="0"/>
                    <a:pt x="0" y="214"/>
                  </a:cubicBezTo>
                  <a:cubicBezTo>
                    <a:pt x="194" y="214"/>
                    <a:pt x="228" y="287"/>
                    <a:pt x="38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7" name="Google Shape;36637;p16"/>
            <p:cNvSpPr/>
            <p:nvPr/>
          </p:nvSpPr>
          <p:spPr>
            <a:xfrm>
              <a:off x="1490384" y="2852903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0" y="92"/>
                  </a:moveTo>
                  <a:cubicBezTo>
                    <a:pt x="150" y="72"/>
                    <a:pt x="380" y="89"/>
                    <a:pt x="386" y="0"/>
                  </a:cubicBezTo>
                  <a:cubicBezTo>
                    <a:pt x="236" y="21"/>
                    <a:pt x="7" y="3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8" name="Google Shape;36638;p16"/>
            <p:cNvSpPr/>
            <p:nvPr/>
          </p:nvSpPr>
          <p:spPr>
            <a:xfrm>
              <a:off x="257267" y="2845828"/>
              <a:ext cx="8995" cy="11472"/>
            </a:xfrm>
            <a:custGeom>
              <a:avLst/>
              <a:gdLst/>
              <a:ahLst/>
              <a:cxnLst/>
              <a:rect l="l" t="t" r="r" b="b"/>
              <a:pathLst>
                <a:path w="252" h="381" extrusionOk="0">
                  <a:moveTo>
                    <a:pt x="29" y="145"/>
                  </a:moveTo>
                  <a:cubicBezTo>
                    <a:pt x="1" y="239"/>
                    <a:pt x="180" y="380"/>
                    <a:pt x="221" y="235"/>
                  </a:cubicBezTo>
                  <a:cubicBezTo>
                    <a:pt x="251" y="140"/>
                    <a:pt x="71" y="0"/>
                    <a:pt x="29" y="1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9" name="Google Shape;36639;p16"/>
            <p:cNvSpPr/>
            <p:nvPr/>
          </p:nvSpPr>
          <p:spPr>
            <a:xfrm>
              <a:off x="3248921" y="2849381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88" y="27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3" y="143"/>
                    <a:pt x="393" y="74"/>
                    <a:pt x="288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0" name="Google Shape;36640;p16"/>
            <p:cNvSpPr/>
            <p:nvPr/>
          </p:nvSpPr>
          <p:spPr>
            <a:xfrm>
              <a:off x="7537118" y="2846671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0" y="142"/>
                    <a:pt x="391" y="73"/>
                    <a:pt x="292" y="26"/>
                  </a:cubicBezTo>
                  <a:cubicBezTo>
                    <a:pt x="238" y="1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1" name="Google Shape;36641;p16"/>
            <p:cNvSpPr/>
            <p:nvPr/>
          </p:nvSpPr>
          <p:spPr>
            <a:xfrm>
              <a:off x="5359273" y="2841131"/>
              <a:ext cx="31481" cy="9635"/>
            </a:xfrm>
            <a:custGeom>
              <a:avLst/>
              <a:gdLst/>
              <a:ahLst/>
              <a:cxnLst/>
              <a:rect l="l" t="t" r="r" b="b"/>
              <a:pathLst>
                <a:path w="882" h="320" extrusionOk="0">
                  <a:moveTo>
                    <a:pt x="755" y="211"/>
                  </a:moveTo>
                  <a:cubicBezTo>
                    <a:pt x="882" y="1"/>
                    <a:pt x="1" y="14"/>
                    <a:pt x="174" y="211"/>
                  </a:cubicBezTo>
                  <a:cubicBezTo>
                    <a:pt x="240" y="283"/>
                    <a:pt x="689" y="319"/>
                    <a:pt x="755" y="2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2" name="Google Shape;36642;p16"/>
            <p:cNvSpPr/>
            <p:nvPr/>
          </p:nvSpPr>
          <p:spPr>
            <a:xfrm>
              <a:off x="5288603" y="2833664"/>
              <a:ext cx="24307" cy="16560"/>
            </a:xfrm>
            <a:custGeom>
              <a:avLst/>
              <a:gdLst/>
              <a:ahLst/>
              <a:cxnLst/>
              <a:rect l="l" t="t" r="r" b="b"/>
              <a:pathLst>
                <a:path w="681" h="550" extrusionOk="0">
                  <a:moveTo>
                    <a:pt x="420" y="549"/>
                  </a:moveTo>
                  <a:cubicBezTo>
                    <a:pt x="335" y="378"/>
                    <a:pt x="681" y="1"/>
                    <a:pt x="35" y="94"/>
                  </a:cubicBezTo>
                  <a:cubicBezTo>
                    <a:pt x="5" y="319"/>
                    <a:pt x="1" y="536"/>
                    <a:pt x="420" y="5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3" name="Google Shape;36643;p16"/>
            <p:cNvSpPr/>
            <p:nvPr/>
          </p:nvSpPr>
          <p:spPr>
            <a:xfrm>
              <a:off x="7674674" y="284119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1" y="116"/>
                  </a:moveTo>
                  <a:cubicBezTo>
                    <a:pt x="154" y="142"/>
                    <a:pt x="393" y="72"/>
                    <a:pt x="295" y="25"/>
                  </a:cubicBezTo>
                  <a:cubicBezTo>
                    <a:pt x="239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4" name="Google Shape;36644;p16"/>
            <p:cNvSpPr/>
            <p:nvPr/>
          </p:nvSpPr>
          <p:spPr>
            <a:xfrm>
              <a:off x="8700243" y="2835711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101" y="117"/>
                  </a:moveTo>
                  <a:cubicBezTo>
                    <a:pt x="153" y="143"/>
                    <a:pt x="396" y="73"/>
                    <a:pt x="293" y="26"/>
                  </a:cubicBezTo>
                  <a:cubicBezTo>
                    <a:pt x="241" y="1"/>
                    <a:pt x="1" y="70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5" name="Google Shape;36645;p16"/>
            <p:cNvSpPr/>
            <p:nvPr/>
          </p:nvSpPr>
          <p:spPr>
            <a:xfrm>
              <a:off x="7110279" y="283297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6"/>
                  </a:moveTo>
                  <a:cubicBezTo>
                    <a:pt x="240" y="0"/>
                    <a:pt x="0" y="71"/>
                    <a:pt x="101" y="117"/>
                  </a:cubicBezTo>
                  <a:cubicBezTo>
                    <a:pt x="152" y="143"/>
                    <a:pt x="393" y="75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6" name="Google Shape;36646;p16"/>
            <p:cNvSpPr/>
            <p:nvPr/>
          </p:nvSpPr>
          <p:spPr>
            <a:xfrm>
              <a:off x="1548776" y="283297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1" y="26"/>
                  </a:moveTo>
                  <a:cubicBezTo>
                    <a:pt x="239" y="0"/>
                    <a:pt x="1" y="71"/>
                    <a:pt x="99" y="117"/>
                  </a:cubicBezTo>
                  <a:cubicBezTo>
                    <a:pt x="154" y="143"/>
                    <a:pt x="394" y="75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7" name="Google Shape;36647;p16"/>
            <p:cNvSpPr/>
            <p:nvPr/>
          </p:nvSpPr>
          <p:spPr>
            <a:xfrm>
              <a:off x="4429358" y="2824782"/>
              <a:ext cx="27626" cy="9364"/>
            </a:xfrm>
            <a:custGeom>
              <a:avLst/>
              <a:gdLst/>
              <a:ahLst/>
              <a:cxnLst/>
              <a:rect l="l" t="t" r="r" b="b"/>
              <a:pathLst>
                <a:path w="774" h="311" extrusionOk="0">
                  <a:moveTo>
                    <a:pt x="773" y="27"/>
                  </a:moveTo>
                  <a:cubicBezTo>
                    <a:pt x="333" y="1"/>
                    <a:pt x="49" y="48"/>
                    <a:pt x="0" y="207"/>
                  </a:cubicBezTo>
                  <a:cubicBezTo>
                    <a:pt x="368" y="186"/>
                    <a:pt x="427" y="310"/>
                    <a:pt x="773" y="2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8" name="Google Shape;36648;p16"/>
            <p:cNvSpPr/>
            <p:nvPr/>
          </p:nvSpPr>
          <p:spPr>
            <a:xfrm>
              <a:off x="3982032" y="282794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2"/>
                  </a:moveTo>
                  <a:cubicBezTo>
                    <a:pt x="194" y="51"/>
                    <a:pt x="40" y="0"/>
                    <a:pt x="2" y="102"/>
                  </a:cubicBezTo>
                  <a:cubicBezTo>
                    <a:pt x="1" y="153"/>
                    <a:pt x="155" y="207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9" name="Google Shape;36649;p16"/>
            <p:cNvSpPr/>
            <p:nvPr/>
          </p:nvSpPr>
          <p:spPr>
            <a:xfrm>
              <a:off x="1596924" y="2830201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3" y="27"/>
                  </a:moveTo>
                  <a:cubicBezTo>
                    <a:pt x="241" y="1"/>
                    <a:pt x="0" y="71"/>
                    <a:pt x="102" y="118"/>
                  </a:cubicBezTo>
                  <a:cubicBezTo>
                    <a:pt x="154" y="143"/>
                    <a:pt x="392" y="75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0" name="Google Shape;36650;p16"/>
            <p:cNvSpPr/>
            <p:nvPr/>
          </p:nvSpPr>
          <p:spPr>
            <a:xfrm>
              <a:off x="526740" y="2822042"/>
              <a:ext cx="29732" cy="11924"/>
            </a:xfrm>
            <a:custGeom>
              <a:avLst/>
              <a:gdLst/>
              <a:ahLst/>
              <a:cxnLst/>
              <a:rect l="l" t="t" r="r" b="b"/>
              <a:pathLst>
                <a:path w="833" h="396" extrusionOk="0">
                  <a:moveTo>
                    <a:pt x="1" y="389"/>
                  </a:moveTo>
                  <a:cubicBezTo>
                    <a:pt x="338" y="396"/>
                    <a:pt x="601" y="369"/>
                    <a:pt x="771" y="298"/>
                  </a:cubicBezTo>
                  <a:cubicBezTo>
                    <a:pt x="832" y="59"/>
                    <a:pt x="503" y="0"/>
                    <a:pt x="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1" name="Google Shape;36651;p16"/>
            <p:cNvSpPr/>
            <p:nvPr/>
          </p:nvSpPr>
          <p:spPr>
            <a:xfrm>
              <a:off x="8930991" y="2825234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3"/>
                  </a:moveTo>
                  <a:cubicBezTo>
                    <a:pt x="193" y="52"/>
                    <a:pt x="36" y="0"/>
                    <a:pt x="1" y="103"/>
                  </a:cubicBezTo>
                  <a:cubicBezTo>
                    <a:pt x="1" y="153"/>
                    <a:pt x="158" y="205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2" name="Google Shape;36652;p16"/>
            <p:cNvSpPr/>
            <p:nvPr/>
          </p:nvSpPr>
          <p:spPr>
            <a:xfrm>
              <a:off x="3341934" y="2820115"/>
              <a:ext cx="41368" cy="13760"/>
            </a:xfrm>
            <a:custGeom>
              <a:avLst/>
              <a:gdLst/>
              <a:ahLst/>
              <a:cxnLst/>
              <a:rect l="l" t="t" r="r" b="b"/>
              <a:pathLst>
                <a:path w="1159" h="457" extrusionOk="0">
                  <a:moveTo>
                    <a:pt x="1159" y="0"/>
                  </a:moveTo>
                  <a:lnTo>
                    <a:pt x="194" y="0"/>
                  </a:lnTo>
                  <a:cubicBezTo>
                    <a:pt x="210" y="157"/>
                    <a:pt x="151" y="282"/>
                    <a:pt x="1" y="362"/>
                  </a:cubicBezTo>
                  <a:cubicBezTo>
                    <a:pt x="839" y="456"/>
                    <a:pt x="860" y="164"/>
                    <a:pt x="11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3" name="Google Shape;36653;p16"/>
            <p:cNvSpPr/>
            <p:nvPr/>
          </p:nvSpPr>
          <p:spPr>
            <a:xfrm>
              <a:off x="1978220" y="2825535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1"/>
                  </a:lnTo>
                  <a:lnTo>
                    <a:pt x="24" y="1"/>
                  </a:lnTo>
                  <a:cubicBezTo>
                    <a:pt x="0" y="165"/>
                    <a:pt x="216" y="213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4" name="Google Shape;36654;p16"/>
            <p:cNvSpPr/>
            <p:nvPr/>
          </p:nvSpPr>
          <p:spPr>
            <a:xfrm>
              <a:off x="1904267" y="2814665"/>
              <a:ext cx="45222" cy="14573"/>
            </a:xfrm>
            <a:custGeom>
              <a:avLst/>
              <a:gdLst/>
              <a:ahLst/>
              <a:cxnLst/>
              <a:rect l="l" t="t" r="r" b="b"/>
              <a:pathLst>
                <a:path w="1267" h="484" extrusionOk="0">
                  <a:moveTo>
                    <a:pt x="361" y="454"/>
                  </a:moveTo>
                  <a:cubicBezTo>
                    <a:pt x="1267" y="483"/>
                    <a:pt x="877" y="34"/>
                    <a:pt x="361" y="0"/>
                  </a:cubicBezTo>
                  <a:cubicBezTo>
                    <a:pt x="1" y="174"/>
                    <a:pt x="475" y="163"/>
                    <a:pt x="361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5" name="Google Shape;36655;p16"/>
            <p:cNvSpPr/>
            <p:nvPr/>
          </p:nvSpPr>
          <p:spPr>
            <a:xfrm>
              <a:off x="4565129" y="2817375"/>
              <a:ext cx="22665" cy="8220"/>
            </a:xfrm>
            <a:custGeom>
              <a:avLst/>
              <a:gdLst/>
              <a:ahLst/>
              <a:cxnLst/>
              <a:rect l="l" t="t" r="r" b="b"/>
              <a:pathLst>
                <a:path w="635" h="273" extrusionOk="0">
                  <a:moveTo>
                    <a:pt x="634" y="0"/>
                  </a:moveTo>
                  <a:lnTo>
                    <a:pt x="248" y="0"/>
                  </a:lnTo>
                  <a:cubicBezTo>
                    <a:pt x="239" y="116"/>
                    <a:pt x="0" y="125"/>
                    <a:pt x="58" y="273"/>
                  </a:cubicBezTo>
                  <a:lnTo>
                    <a:pt x="634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6" name="Google Shape;36656;p16"/>
            <p:cNvSpPr/>
            <p:nvPr/>
          </p:nvSpPr>
          <p:spPr>
            <a:xfrm>
              <a:off x="1813931" y="2822825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1"/>
                  </a:moveTo>
                  <a:cubicBezTo>
                    <a:pt x="234" y="21"/>
                    <a:pt x="3" y="3"/>
                    <a:pt x="1" y="92"/>
                  </a:cubicBezTo>
                  <a:cubicBezTo>
                    <a:pt x="149" y="70"/>
                    <a:pt x="379" y="88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7" name="Google Shape;36657;p16"/>
            <p:cNvSpPr/>
            <p:nvPr/>
          </p:nvSpPr>
          <p:spPr>
            <a:xfrm>
              <a:off x="1057121" y="2810360"/>
              <a:ext cx="20309" cy="13549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4" y="415"/>
                  </a:moveTo>
                  <a:cubicBezTo>
                    <a:pt x="386" y="358"/>
                    <a:pt x="404" y="306"/>
                    <a:pt x="569" y="324"/>
                  </a:cubicBezTo>
                  <a:lnTo>
                    <a:pt x="569" y="142"/>
                  </a:lnTo>
                  <a:cubicBezTo>
                    <a:pt x="93" y="1"/>
                    <a:pt x="1" y="450"/>
                    <a:pt x="374" y="4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8" name="Google Shape;36658;p16"/>
            <p:cNvSpPr/>
            <p:nvPr/>
          </p:nvSpPr>
          <p:spPr>
            <a:xfrm>
              <a:off x="6993281" y="2816623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5"/>
                  </a:moveTo>
                  <a:cubicBezTo>
                    <a:pt x="239" y="0"/>
                    <a:pt x="1" y="70"/>
                    <a:pt x="101" y="116"/>
                  </a:cubicBezTo>
                  <a:cubicBezTo>
                    <a:pt x="153" y="141"/>
                    <a:pt x="392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9" name="Google Shape;36659;p16"/>
            <p:cNvSpPr/>
            <p:nvPr/>
          </p:nvSpPr>
          <p:spPr>
            <a:xfrm>
              <a:off x="6894593" y="2807199"/>
              <a:ext cx="65282" cy="12947"/>
            </a:xfrm>
            <a:custGeom>
              <a:avLst/>
              <a:gdLst/>
              <a:ahLst/>
              <a:cxnLst/>
              <a:rect l="l" t="t" r="r" b="b"/>
              <a:pathLst>
                <a:path w="1829" h="430" extrusionOk="0">
                  <a:moveTo>
                    <a:pt x="1130" y="429"/>
                  </a:moveTo>
                  <a:cubicBezTo>
                    <a:pt x="1828" y="0"/>
                    <a:pt x="1" y="307"/>
                    <a:pt x="1130" y="4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0" name="Google Shape;36660;p16"/>
            <p:cNvSpPr/>
            <p:nvPr/>
          </p:nvSpPr>
          <p:spPr>
            <a:xfrm>
              <a:off x="5798390" y="2811896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07" y="273"/>
                  </a:moveTo>
                  <a:cubicBezTo>
                    <a:pt x="418" y="157"/>
                    <a:pt x="656" y="148"/>
                    <a:pt x="600" y="1"/>
                  </a:cubicBezTo>
                  <a:lnTo>
                    <a:pt x="215" y="1"/>
                  </a:lnTo>
                  <a:cubicBezTo>
                    <a:pt x="1" y="131"/>
                    <a:pt x="10" y="221"/>
                    <a:pt x="407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1" name="Google Shape;36661;p16"/>
            <p:cNvSpPr/>
            <p:nvPr/>
          </p:nvSpPr>
          <p:spPr>
            <a:xfrm>
              <a:off x="120638" y="2810932"/>
              <a:ext cx="32623" cy="9214"/>
            </a:xfrm>
            <a:custGeom>
              <a:avLst/>
              <a:gdLst/>
              <a:ahLst/>
              <a:cxnLst/>
              <a:rect l="l" t="t" r="r" b="b"/>
              <a:pathLst>
                <a:path w="914" h="306" extrusionOk="0">
                  <a:moveTo>
                    <a:pt x="0" y="214"/>
                  </a:moveTo>
                  <a:cubicBezTo>
                    <a:pt x="192" y="214"/>
                    <a:pt x="230" y="287"/>
                    <a:pt x="388" y="305"/>
                  </a:cubicBezTo>
                  <a:cubicBezTo>
                    <a:pt x="914" y="158"/>
                    <a:pt x="103" y="0"/>
                    <a:pt x="0" y="2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2" name="Google Shape;36662;p16"/>
            <p:cNvSpPr/>
            <p:nvPr/>
          </p:nvSpPr>
          <p:spPr>
            <a:xfrm>
              <a:off x="7172240" y="281385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6"/>
                  </a:moveTo>
                  <a:cubicBezTo>
                    <a:pt x="238" y="1"/>
                    <a:pt x="0" y="70"/>
                    <a:pt x="100" y="117"/>
                  </a:cubicBezTo>
                  <a:cubicBezTo>
                    <a:pt x="153" y="142"/>
                    <a:pt x="395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3" name="Google Shape;36663;p16"/>
            <p:cNvSpPr/>
            <p:nvPr/>
          </p:nvSpPr>
          <p:spPr>
            <a:xfrm>
              <a:off x="5912675" y="2813853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2" y="142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4" name="Google Shape;36664;p16"/>
            <p:cNvSpPr/>
            <p:nvPr/>
          </p:nvSpPr>
          <p:spPr>
            <a:xfrm>
              <a:off x="2491755" y="281385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39" y="1"/>
                    <a:pt x="1" y="70"/>
                    <a:pt x="101" y="117"/>
                  </a:cubicBezTo>
                  <a:cubicBezTo>
                    <a:pt x="154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5" name="Google Shape;36665;p16"/>
            <p:cNvSpPr/>
            <p:nvPr/>
          </p:nvSpPr>
          <p:spPr>
            <a:xfrm>
              <a:off x="7014982" y="2802712"/>
              <a:ext cx="39869" cy="15868"/>
            </a:xfrm>
            <a:custGeom>
              <a:avLst/>
              <a:gdLst/>
              <a:ahLst/>
              <a:cxnLst/>
              <a:rect l="l" t="t" r="r" b="b"/>
              <a:pathLst>
                <a:path w="1117" h="527" extrusionOk="0">
                  <a:moveTo>
                    <a:pt x="648" y="306"/>
                  </a:moveTo>
                  <a:cubicBezTo>
                    <a:pt x="1117" y="0"/>
                    <a:pt x="1" y="526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6" name="Google Shape;36666;p16"/>
            <p:cNvSpPr/>
            <p:nvPr/>
          </p:nvSpPr>
          <p:spPr>
            <a:xfrm>
              <a:off x="4849272" y="2808493"/>
              <a:ext cx="13849" cy="7407"/>
            </a:xfrm>
            <a:custGeom>
              <a:avLst/>
              <a:gdLst/>
              <a:ahLst/>
              <a:cxnLst/>
              <a:rect l="l" t="t" r="r" b="b"/>
              <a:pathLst>
                <a:path w="388" h="246" extrusionOk="0">
                  <a:moveTo>
                    <a:pt x="388" y="114"/>
                  </a:moveTo>
                  <a:cubicBezTo>
                    <a:pt x="387" y="22"/>
                    <a:pt x="47" y="0"/>
                    <a:pt x="0" y="114"/>
                  </a:cubicBezTo>
                  <a:cubicBezTo>
                    <a:pt x="221" y="102"/>
                    <a:pt x="301" y="246"/>
                    <a:pt x="388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7" name="Google Shape;36667;p16"/>
            <p:cNvSpPr/>
            <p:nvPr/>
          </p:nvSpPr>
          <p:spPr>
            <a:xfrm>
              <a:off x="4591113" y="2811113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100" y="117"/>
                  </a:moveTo>
                  <a:cubicBezTo>
                    <a:pt x="153" y="142"/>
                    <a:pt x="389" y="72"/>
                    <a:pt x="292" y="27"/>
                  </a:cubicBezTo>
                  <a:cubicBezTo>
                    <a:pt x="238" y="1"/>
                    <a:pt x="0" y="71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8" name="Google Shape;36668;p16"/>
            <p:cNvSpPr/>
            <p:nvPr/>
          </p:nvSpPr>
          <p:spPr>
            <a:xfrm>
              <a:off x="196377" y="2811896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1"/>
                  </a:moveTo>
                  <a:cubicBezTo>
                    <a:pt x="236" y="20"/>
                    <a:pt x="5" y="2"/>
                    <a:pt x="1" y="91"/>
                  </a:cubicBezTo>
                  <a:cubicBezTo>
                    <a:pt x="149" y="71"/>
                    <a:pt x="381" y="89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9" name="Google Shape;36669;p16"/>
            <p:cNvSpPr/>
            <p:nvPr/>
          </p:nvSpPr>
          <p:spPr>
            <a:xfrm>
              <a:off x="7298910" y="2803676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09" y="274"/>
                  </a:moveTo>
                  <a:cubicBezTo>
                    <a:pt x="418" y="156"/>
                    <a:pt x="656" y="147"/>
                    <a:pt x="602" y="1"/>
                  </a:cubicBezTo>
                  <a:lnTo>
                    <a:pt x="213" y="1"/>
                  </a:lnTo>
                  <a:cubicBezTo>
                    <a:pt x="1" y="131"/>
                    <a:pt x="8" y="221"/>
                    <a:pt x="409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0" name="Google Shape;36670;p16"/>
            <p:cNvSpPr/>
            <p:nvPr/>
          </p:nvSpPr>
          <p:spPr>
            <a:xfrm>
              <a:off x="2147578" y="280840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3" y="25"/>
                  </a:moveTo>
                  <a:cubicBezTo>
                    <a:pt x="239" y="1"/>
                    <a:pt x="0" y="70"/>
                    <a:pt x="98" y="117"/>
                  </a:cubicBezTo>
                  <a:cubicBezTo>
                    <a:pt x="154" y="141"/>
                    <a:pt x="392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1" name="Google Shape;36671;p16"/>
            <p:cNvSpPr/>
            <p:nvPr/>
          </p:nvSpPr>
          <p:spPr>
            <a:xfrm>
              <a:off x="1810290" y="2805663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40" y="0"/>
                    <a:pt x="1" y="71"/>
                    <a:pt x="103" y="116"/>
                  </a:cubicBezTo>
                  <a:cubicBezTo>
                    <a:pt x="155" y="142"/>
                    <a:pt x="391" y="72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2" name="Google Shape;36672;p16"/>
            <p:cNvSpPr/>
            <p:nvPr/>
          </p:nvSpPr>
          <p:spPr>
            <a:xfrm>
              <a:off x="1455942" y="2802472"/>
              <a:ext cx="13813" cy="7407"/>
            </a:xfrm>
            <a:custGeom>
              <a:avLst/>
              <a:gdLst/>
              <a:ahLst/>
              <a:cxnLst/>
              <a:rect l="l" t="t" r="r" b="b"/>
              <a:pathLst>
                <a:path w="387" h="246" extrusionOk="0">
                  <a:moveTo>
                    <a:pt x="387" y="132"/>
                  </a:moveTo>
                  <a:cubicBezTo>
                    <a:pt x="171" y="141"/>
                    <a:pt x="87" y="0"/>
                    <a:pt x="0" y="132"/>
                  </a:cubicBezTo>
                  <a:cubicBezTo>
                    <a:pt x="2" y="224"/>
                    <a:pt x="340" y="246"/>
                    <a:pt x="387" y="1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3" name="Google Shape;36673;p16"/>
            <p:cNvSpPr/>
            <p:nvPr/>
          </p:nvSpPr>
          <p:spPr>
            <a:xfrm>
              <a:off x="4284913" y="2800936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4" name="Google Shape;36674;p16"/>
            <p:cNvSpPr/>
            <p:nvPr/>
          </p:nvSpPr>
          <p:spPr>
            <a:xfrm>
              <a:off x="1524791" y="2800936"/>
              <a:ext cx="13849" cy="5540"/>
            </a:xfrm>
            <a:custGeom>
              <a:avLst/>
              <a:gdLst/>
              <a:ahLst/>
              <a:cxnLst/>
              <a:rect l="l" t="t" r="r" b="b"/>
              <a:pathLst>
                <a:path w="388" h="184" extrusionOk="0">
                  <a:moveTo>
                    <a:pt x="387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5" name="Google Shape;36675;p16"/>
            <p:cNvSpPr/>
            <p:nvPr/>
          </p:nvSpPr>
          <p:spPr>
            <a:xfrm>
              <a:off x="7932869" y="2800514"/>
              <a:ext cx="20702" cy="3673"/>
            </a:xfrm>
            <a:custGeom>
              <a:avLst/>
              <a:gdLst/>
              <a:ahLst/>
              <a:cxnLst/>
              <a:rect l="l" t="t" r="r" b="b"/>
              <a:pathLst>
                <a:path w="580" h="122" extrusionOk="0">
                  <a:moveTo>
                    <a:pt x="580" y="14"/>
                  </a:moveTo>
                  <a:cubicBezTo>
                    <a:pt x="353" y="30"/>
                    <a:pt x="34" y="0"/>
                    <a:pt x="0" y="106"/>
                  </a:cubicBezTo>
                  <a:cubicBezTo>
                    <a:pt x="229" y="92"/>
                    <a:pt x="549" y="122"/>
                    <a:pt x="580" y="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6" name="Google Shape;36676;p16"/>
            <p:cNvSpPr/>
            <p:nvPr/>
          </p:nvSpPr>
          <p:spPr>
            <a:xfrm>
              <a:off x="4470689" y="2797865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3" y="102"/>
                  </a:moveTo>
                  <a:cubicBezTo>
                    <a:pt x="0" y="153"/>
                    <a:pt x="157" y="206"/>
                    <a:pt x="193" y="102"/>
                  </a:cubicBezTo>
                  <a:cubicBezTo>
                    <a:pt x="196" y="53"/>
                    <a:pt x="41" y="1"/>
                    <a:pt x="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7" name="Google Shape;36677;p16"/>
            <p:cNvSpPr/>
            <p:nvPr/>
          </p:nvSpPr>
          <p:spPr>
            <a:xfrm>
              <a:off x="630032" y="2794252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7" y="134"/>
                  </a:moveTo>
                  <a:cubicBezTo>
                    <a:pt x="168" y="143"/>
                    <a:pt x="86" y="1"/>
                    <a:pt x="1" y="134"/>
                  </a:cubicBezTo>
                  <a:cubicBezTo>
                    <a:pt x="2" y="222"/>
                    <a:pt x="336" y="247"/>
                    <a:pt x="387" y="13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8" name="Google Shape;36678;p16"/>
            <p:cNvSpPr/>
            <p:nvPr/>
          </p:nvSpPr>
          <p:spPr>
            <a:xfrm>
              <a:off x="1180579" y="2792415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7" y="101"/>
                  </a:moveTo>
                  <a:cubicBezTo>
                    <a:pt x="197" y="52"/>
                    <a:pt x="36" y="0"/>
                    <a:pt x="2" y="101"/>
                  </a:cubicBezTo>
                  <a:cubicBezTo>
                    <a:pt x="1" y="153"/>
                    <a:pt x="156" y="205"/>
                    <a:pt x="197" y="1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9" name="Google Shape;36679;p16"/>
            <p:cNvSpPr/>
            <p:nvPr/>
          </p:nvSpPr>
          <p:spPr>
            <a:xfrm>
              <a:off x="3534563" y="2789645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6" y="104"/>
                  </a:moveTo>
                  <a:cubicBezTo>
                    <a:pt x="196" y="53"/>
                    <a:pt x="38" y="1"/>
                    <a:pt x="4" y="104"/>
                  </a:cubicBezTo>
                  <a:cubicBezTo>
                    <a:pt x="0" y="154"/>
                    <a:pt x="162" y="208"/>
                    <a:pt x="196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0" name="Google Shape;36680;p16"/>
            <p:cNvSpPr/>
            <p:nvPr/>
          </p:nvSpPr>
          <p:spPr>
            <a:xfrm>
              <a:off x="7533763" y="2786695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6" y="112"/>
                  </a:moveTo>
                  <a:cubicBezTo>
                    <a:pt x="342" y="1"/>
                    <a:pt x="171" y="56"/>
                    <a:pt x="1" y="112"/>
                  </a:cubicBezTo>
                  <a:cubicBezTo>
                    <a:pt x="1" y="203"/>
                    <a:pt x="336" y="225"/>
                    <a:pt x="386" y="1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1" name="Google Shape;36681;p16"/>
            <p:cNvSpPr/>
            <p:nvPr/>
          </p:nvSpPr>
          <p:spPr>
            <a:xfrm>
              <a:off x="4222952" y="2787297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2" name="Google Shape;36682;p16"/>
            <p:cNvSpPr/>
            <p:nvPr/>
          </p:nvSpPr>
          <p:spPr>
            <a:xfrm>
              <a:off x="2780823" y="2789254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101" y="117"/>
                  </a:moveTo>
                  <a:cubicBezTo>
                    <a:pt x="154" y="140"/>
                    <a:pt x="392" y="73"/>
                    <a:pt x="294" y="27"/>
                  </a:cubicBezTo>
                  <a:cubicBezTo>
                    <a:pt x="240" y="1"/>
                    <a:pt x="0" y="71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3" name="Google Shape;36683;p16"/>
            <p:cNvSpPr/>
            <p:nvPr/>
          </p:nvSpPr>
          <p:spPr>
            <a:xfrm>
              <a:off x="2502248" y="2786905"/>
              <a:ext cx="6853" cy="6293"/>
            </a:xfrm>
            <a:custGeom>
              <a:avLst/>
              <a:gdLst/>
              <a:ahLst/>
              <a:cxnLst/>
              <a:rect l="l" t="t" r="r" b="b"/>
              <a:pathLst>
                <a:path w="192" h="209" extrusionOk="0">
                  <a:moveTo>
                    <a:pt x="1" y="105"/>
                  </a:moveTo>
                  <a:cubicBezTo>
                    <a:pt x="1" y="153"/>
                    <a:pt x="155" y="208"/>
                    <a:pt x="191" y="105"/>
                  </a:cubicBezTo>
                  <a:cubicBezTo>
                    <a:pt x="191" y="54"/>
                    <a:pt x="35" y="0"/>
                    <a:pt x="1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4" name="Google Shape;36684;p16"/>
            <p:cNvSpPr/>
            <p:nvPr/>
          </p:nvSpPr>
          <p:spPr>
            <a:xfrm>
              <a:off x="1868896" y="2786936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7" y="104"/>
                  </a:moveTo>
                  <a:cubicBezTo>
                    <a:pt x="197" y="53"/>
                    <a:pt x="40" y="1"/>
                    <a:pt x="4" y="104"/>
                  </a:cubicBezTo>
                  <a:cubicBezTo>
                    <a:pt x="1" y="152"/>
                    <a:pt x="158" y="207"/>
                    <a:pt x="197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5" name="Google Shape;36685;p16"/>
            <p:cNvSpPr/>
            <p:nvPr/>
          </p:nvSpPr>
          <p:spPr>
            <a:xfrm>
              <a:off x="512999" y="2790037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0"/>
                    <a:pt x="5" y="2"/>
                    <a:pt x="1" y="91"/>
                  </a:cubicBezTo>
                  <a:cubicBezTo>
                    <a:pt x="150" y="71"/>
                    <a:pt x="379" y="87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6" name="Google Shape;36686;p16"/>
            <p:cNvSpPr/>
            <p:nvPr/>
          </p:nvSpPr>
          <p:spPr>
            <a:xfrm>
              <a:off x="6666451" y="2781245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7" y="110"/>
                  </a:moveTo>
                  <a:cubicBezTo>
                    <a:pt x="347" y="1"/>
                    <a:pt x="173" y="53"/>
                    <a:pt x="1" y="110"/>
                  </a:cubicBezTo>
                  <a:cubicBezTo>
                    <a:pt x="2" y="202"/>
                    <a:pt x="336" y="224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7" name="Google Shape;36687;p16"/>
            <p:cNvSpPr/>
            <p:nvPr/>
          </p:nvSpPr>
          <p:spPr>
            <a:xfrm>
              <a:off x="6112264" y="278380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0" y="25"/>
                  </a:moveTo>
                  <a:cubicBezTo>
                    <a:pt x="238" y="0"/>
                    <a:pt x="1" y="70"/>
                    <a:pt x="100" y="117"/>
                  </a:cubicBezTo>
                  <a:cubicBezTo>
                    <a:pt x="153" y="141"/>
                    <a:pt x="392" y="72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8" name="Google Shape;36688;p16"/>
            <p:cNvSpPr/>
            <p:nvPr/>
          </p:nvSpPr>
          <p:spPr>
            <a:xfrm>
              <a:off x="4993931" y="2779077"/>
              <a:ext cx="20595" cy="9003"/>
            </a:xfrm>
            <a:custGeom>
              <a:avLst/>
              <a:gdLst/>
              <a:ahLst/>
              <a:cxnLst/>
              <a:rect l="l" t="t" r="r" b="b"/>
              <a:pathLst>
                <a:path w="577" h="299" extrusionOk="0">
                  <a:moveTo>
                    <a:pt x="576" y="1"/>
                  </a:moveTo>
                  <a:lnTo>
                    <a:pt x="192" y="1"/>
                  </a:lnTo>
                  <a:cubicBezTo>
                    <a:pt x="192" y="91"/>
                    <a:pt x="37" y="109"/>
                    <a:pt x="0" y="182"/>
                  </a:cubicBezTo>
                  <a:cubicBezTo>
                    <a:pt x="243" y="189"/>
                    <a:pt x="265" y="298"/>
                    <a:pt x="576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9" name="Google Shape;36689;p16"/>
            <p:cNvSpPr/>
            <p:nvPr/>
          </p:nvSpPr>
          <p:spPr>
            <a:xfrm>
              <a:off x="2767438" y="2778716"/>
              <a:ext cx="23878" cy="5871"/>
            </a:xfrm>
            <a:custGeom>
              <a:avLst/>
              <a:gdLst/>
              <a:ahLst/>
              <a:cxnLst/>
              <a:rect l="l" t="t" r="r" b="b"/>
              <a:pathLst>
                <a:path w="669" h="195" extrusionOk="0">
                  <a:moveTo>
                    <a:pt x="476" y="194"/>
                  </a:moveTo>
                  <a:cubicBezTo>
                    <a:pt x="472" y="103"/>
                    <a:pt x="632" y="86"/>
                    <a:pt x="669" y="13"/>
                  </a:cubicBezTo>
                  <a:cubicBezTo>
                    <a:pt x="365" y="21"/>
                    <a:pt x="1" y="1"/>
                    <a:pt x="88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0" name="Google Shape;36690;p16"/>
            <p:cNvSpPr/>
            <p:nvPr/>
          </p:nvSpPr>
          <p:spPr>
            <a:xfrm>
              <a:off x="6883136" y="2778325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38" y="1"/>
                    <a:pt x="1" y="70"/>
                    <a:pt x="100" y="116"/>
                  </a:cubicBezTo>
                  <a:cubicBezTo>
                    <a:pt x="154" y="142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1" name="Google Shape;36691;p16"/>
            <p:cNvSpPr/>
            <p:nvPr/>
          </p:nvSpPr>
          <p:spPr>
            <a:xfrm>
              <a:off x="4460659" y="2768118"/>
              <a:ext cx="40368" cy="13700"/>
            </a:xfrm>
            <a:custGeom>
              <a:avLst/>
              <a:gdLst/>
              <a:ahLst/>
              <a:cxnLst/>
              <a:rect l="l" t="t" r="r" b="b"/>
              <a:pathLst>
                <a:path w="1131" h="455" extrusionOk="0">
                  <a:moveTo>
                    <a:pt x="284" y="455"/>
                  </a:moveTo>
                  <a:lnTo>
                    <a:pt x="1054" y="455"/>
                  </a:lnTo>
                  <a:cubicBezTo>
                    <a:pt x="1131" y="238"/>
                    <a:pt x="700" y="259"/>
                    <a:pt x="859" y="1"/>
                  </a:cubicBezTo>
                  <a:cubicBezTo>
                    <a:pt x="1" y="40"/>
                    <a:pt x="576" y="194"/>
                    <a:pt x="284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2" name="Google Shape;36692;p16"/>
            <p:cNvSpPr/>
            <p:nvPr/>
          </p:nvSpPr>
          <p:spPr>
            <a:xfrm>
              <a:off x="2498572" y="277832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2" y="1"/>
                    <a:pt x="1" y="70"/>
                    <a:pt x="104" y="116"/>
                  </a:cubicBezTo>
                  <a:cubicBezTo>
                    <a:pt x="156" y="142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3" name="Google Shape;36693;p16"/>
            <p:cNvSpPr/>
            <p:nvPr/>
          </p:nvSpPr>
          <p:spPr>
            <a:xfrm>
              <a:off x="1865363" y="277832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3" y="116"/>
                  </a:moveTo>
                  <a:cubicBezTo>
                    <a:pt x="153" y="142"/>
                    <a:pt x="395" y="73"/>
                    <a:pt x="296" y="26"/>
                  </a:cubicBezTo>
                  <a:cubicBezTo>
                    <a:pt x="237" y="1"/>
                    <a:pt x="1" y="70"/>
                    <a:pt x="103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4" name="Google Shape;36694;p16"/>
            <p:cNvSpPr/>
            <p:nvPr/>
          </p:nvSpPr>
          <p:spPr>
            <a:xfrm>
              <a:off x="170750" y="2765709"/>
              <a:ext cx="46293" cy="18759"/>
            </a:xfrm>
            <a:custGeom>
              <a:avLst/>
              <a:gdLst/>
              <a:ahLst/>
              <a:cxnLst/>
              <a:rect l="l" t="t" r="r" b="b"/>
              <a:pathLst>
                <a:path w="1297" h="623" extrusionOk="0">
                  <a:moveTo>
                    <a:pt x="1297" y="353"/>
                  </a:moveTo>
                  <a:cubicBezTo>
                    <a:pt x="926" y="315"/>
                    <a:pt x="1144" y="1"/>
                    <a:pt x="524" y="81"/>
                  </a:cubicBezTo>
                  <a:cubicBezTo>
                    <a:pt x="1" y="224"/>
                    <a:pt x="1001" y="622"/>
                    <a:pt x="1297" y="3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5" name="Google Shape;36695;p16"/>
            <p:cNvSpPr/>
            <p:nvPr/>
          </p:nvSpPr>
          <p:spPr>
            <a:xfrm>
              <a:off x="8576393" y="2772845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0" y="0"/>
                    <a:pt x="1" y="69"/>
                    <a:pt x="101" y="116"/>
                  </a:cubicBezTo>
                  <a:cubicBezTo>
                    <a:pt x="152" y="141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6" name="Google Shape;36696;p16"/>
            <p:cNvSpPr/>
            <p:nvPr/>
          </p:nvSpPr>
          <p:spPr>
            <a:xfrm>
              <a:off x="7086330" y="2773567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4" y="22"/>
                    <a:pt x="4" y="5"/>
                    <a:pt x="0" y="92"/>
                  </a:cubicBezTo>
                  <a:cubicBezTo>
                    <a:pt x="149" y="73"/>
                    <a:pt x="380" y="90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7" name="Google Shape;36697;p16"/>
            <p:cNvSpPr/>
            <p:nvPr/>
          </p:nvSpPr>
          <p:spPr>
            <a:xfrm>
              <a:off x="4215171" y="2765438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4" y="181"/>
                  </a:moveTo>
                  <a:lnTo>
                    <a:pt x="604" y="1"/>
                  </a:lnTo>
                  <a:lnTo>
                    <a:pt x="25" y="1"/>
                  </a:lnTo>
                  <a:cubicBezTo>
                    <a:pt x="1" y="164"/>
                    <a:pt x="219" y="212"/>
                    <a:pt x="604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8" name="Google Shape;36698;p16"/>
            <p:cNvSpPr/>
            <p:nvPr/>
          </p:nvSpPr>
          <p:spPr>
            <a:xfrm>
              <a:off x="3049297" y="2767335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3" y="27"/>
                  </a:moveTo>
                  <a:cubicBezTo>
                    <a:pt x="240" y="0"/>
                    <a:pt x="1" y="71"/>
                    <a:pt x="100" y="118"/>
                  </a:cubicBezTo>
                  <a:cubicBezTo>
                    <a:pt x="151" y="143"/>
                    <a:pt x="390" y="76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9" name="Google Shape;36699;p16"/>
            <p:cNvSpPr/>
            <p:nvPr/>
          </p:nvSpPr>
          <p:spPr>
            <a:xfrm>
              <a:off x="1383487" y="276733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7"/>
                  </a:moveTo>
                  <a:cubicBezTo>
                    <a:pt x="241" y="0"/>
                    <a:pt x="1" y="71"/>
                    <a:pt x="101" y="118"/>
                  </a:cubicBezTo>
                  <a:cubicBezTo>
                    <a:pt x="157" y="143"/>
                    <a:pt x="394" y="76"/>
                    <a:pt x="296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0" name="Google Shape;36700;p16"/>
            <p:cNvSpPr/>
            <p:nvPr/>
          </p:nvSpPr>
          <p:spPr>
            <a:xfrm>
              <a:off x="254768" y="276733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1" y="27"/>
                  </a:moveTo>
                  <a:cubicBezTo>
                    <a:pt x="238" y="0"/>
                    <a:pt x="0" y="71"/>
                    <a:pt x="99" y="118"/>
                  </a:cubicBezTo>
                  <a:cubicBezTo>
                    <a:pt x="152" y="143"/>
                    <a:pt x="393" y="76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1" name="Google Shape;36701;p16"/>
            <p:cNvSpPr/>
            <p:nvPr/>
          </p:nvSpPr>
          <p:spPr>
            <a:xfrm>
              <a:off x="4529188" y="2764685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0" y="26"/>
                  </a:moveTo>
                  <a:cubicBezTo>
                    <a:pt x="237" y="1"/>
                    <a:pt x="1" y="69"/>
                    <a:pt x="99" y="117"/>
                  </a:cubicBezTo>
                  <a:cubicBezTo>
                    <a:pt x="151" y="141"/>
                    <a:pt x="391" y="71"/>
                    <a:pt x="290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2" name="Google Shape;36702;p16"/>
            <p:cNvSpPr/>
            <p:nvPr/>
          </p:nvSpPr>
          <p:spPr>
            <a:xfrm>
              <a:off x="2144259" y="2759085"/>
              <a:ext cx="27626" cy="9997"/>
            </a:xfrm>
            <a:custGeom>
              <a:avLst/>
              <a:gdLst/>
              <a:ahLst/>
              <a:cxnLst/>
              <a:rect l="l" t="t" r="r" b="b"/>
              <a:pathLst>
                <a:path w="774" h="332" extrusionOk="0">
                  <a:moveTo>
                    <a:pt x="0" y="212"/>
                  </a:moveTo>
                  <a:cubicBezTo>
                    <a:pt x="258" y="329"/>
                    <a:pt x="717" y="332"/>
                    <a:pt x="773" y="122"/>
                  </a:cubicBezTo>
                  <a:cubicBezTo>
                    <a:pt x="516" y="3"/>
                    <a:pt x="54" y="0"/>
                    <a:pt x="0" y="2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3" name="Google Shape;36703;p16"/>
            <p:cNvSpPr/>
            <p:nvPr/>
          </p:nvSpPr>
          <p:spPr>
            <a:xfrm>
              <a:off x="8442263" y="2759386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7" y="110"/>
                  </a:moveTo>
                  <a:cubicBezTo>
                    <a:pt x="347" y="1"/>
                    <a:pt x="173" y="54"/>
                    <a:pt x="1" y="110"/>
                  </a:cubicBezTo>
                  <a:cubicBezTo>
                    <a:pt x="3" y="202"/>
                    <a:pt x="339" y="224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4" name="Google Shape;36704;p16"/>
            <p:cNvSpPr/>
            <p:nvPr/>
          </p:nvSpPr>
          <p:spPr>
            <a:xfrm>
              <a:off x="7747093" y="2759537"/>
              <a:ext cx="6960" cy="6263"/>
            </a:xfrm>
            <a:custGeom>
              <a:avLst/>
              <a:gdLst/>
              <a:ahLst/>
              <a:cxnLst/>
              <a:rect l="l" t="t" r="r" b="b"/>
              <a:pathLst>
                <a:path w="195" h="208" extrusionOk="0">
                  <a:moveTo>
                    <a:pt x="194" y="105"/>
                  </a:moveTo>
                  <a:cubicBezTo>
                    <a:pt x="194" y="54"/>
                    <a:pt x="36" y="1"/>
                    <a:pt x="1" y="105"/>
                  </a:cubicBezTo>
                  <a:cubicBezTo>
                    <a:pt x="1" y="155"/>
                    <a:pt x="155" y="207"/>
                    <a:pt x="194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5" name="Google Shape;36705;p16"/>
            <p:cNvSpPr/>
            <p:nvPr/>
          </p:nvSpPr>
          <p:spPr>
            <a:xfrm>
              <a:off x="4587758" y="2759958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386" y="0"/>
                  </a:moveTo>
                  <a:lnTo>
                    <a:pt x="0" y="0"/>
                  </a:lnTo>
                  <a:lnTo>
                    <a:pt x="0" y="180"/>
                  </a:lnTo>
                  <a:lnTo>
                    <a:pt x="386" y="18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6" name="Google Shape;36706;p16"/>
            <p:cNvSpPr/>
            <p:nvPr/>
          </p:nvSpPr>
          <p:spPr>
            <a:xfrm>
              <a:off x="1383487" y="276191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6" y="26"/>
                  </a:moveTo>
                  <a:cubicBezTo>
                    <a:pt x="241" y="0"/>
                    <a:pt x="1" y="69"/>
                    <a:pt x="101" y="115"/>
                  </a:cubicBezTo>
                  <a:cubicBezTo>
                    <a:pt x="157" y="141"/>
                    <a:pt x="394" y="73"/>
                    <a:pt x="296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7" name="Google Shape;36707;p16"/>
            <p:cNvSpPr/>
            <p:nvPr/>
          </p:nvSpPr>
          <p:spPr>
            <a:xfrm>
              <a:off x="1352685" y="2759778"/>
              <a:ext cx="23914" cy="6022"/>
            </a:xfrm>
            <a:custGeom>
              <a:avLst/>
              <a:gdLst/>
              <a:ahLst/>
              <a:cxnLst/>
              <a:rect l="l" t="t" r="r" b="b"/>
              <a:pathLst>
                <a:path w="670" h="200" extrusionOk="0">
                  <a:moveTo>
                    <a:pt x="578" y="6"/>
                  </a:moveTo>
                  <a:cubicBezTo>
                    <a:pt x="246" y="1"/>
                    <a:pt x="86" y="75"/>
                    <a:pt x="1" y="186"/>
                  </a:cubicBezTo>
                  <a:cubicBezTo>
                    <a:pt x="304" y="178"/>
                    <a:pt x="669" y="199"/>
                    <a:pt x="578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8" name="Google Shape;36708;p16"/>
            <p:cNvSpPr/>
            <p:nvPr/>
          </p:nvSpPr>
          <p:spPr>
            <a:xfrm>
              <a:off x="172142" y="276191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40" y="0"/>
                    <a:pt x="1" y="69"/>
                    <a:pt x="100" y="115"/>
                  </a:cubicBezTo>
                  <a:cubicBezTo>
                    <a:pt x="152" y="141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9" name="Google Shape;36709;p16"/>
            <p:cNvSpPr/>
            <p:nvPr/>
          </p:nvSpPr>
          <p:spPr>
            <a:xfrm>
              <a:off x="8593739" y="2753696"/>
              <a:ext cx="27555" cy="10207"/>
            </a:xfrm>
            <a:custGeom>
              <a:avLst/>
              <a:gdLst/>
              <a:ahLst/>
              <a:cxnLst/>
              <a:rect l="l" t="t" r="r" b="b"/>
              <a:pathLst>
                <a:path w="772" h="339" extrusionOk="0">
                  <a:moveTo>
                    <a:pt x="772" y="299"/>
                  </a:moveTo>
                  <a:lnTo>
                    <a:pt x="772" y="27"/>
                  </a:lnTo>
                  <a:cubicBezTo>
                    <a:pt x="332" y="0"/>
                    <a:pt x="48" y="47"/>
                    <a:pt x="1" y="208"/>
                  </a:cubicBezTo>
                  <a:cubicBezTo>
                    <a:pt x="260" y="237"/>
                    <a:pt x="367" y="339"/>
                    <a:pt x="772" y="2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0" name="Google Shape;36710;p16"/>
            <p:cNvSpPr/>
            <p:nvPr/>
          </p:nvSpPr>
          <p:spPr>
            <a:xfrm>
              <a:off x="7967347" y="2756827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3" y="104"/>
                  </a:moveTo>
                  <a:cubicBezTo>
                    <a:pt x="193" y="53"/>
                    <a:pt x="38" y="1"/>
                    <a:pt x="0" y="104"/>
                  </a:cubicBezTo>
                  <a:cubicBezTo>
                    <a:pt x="0" y="156"/>
                    <a:pt x="156" y="208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1" name="Google Shape;36711;p16"/>
            <p:cNvSpPr/>
            <p:nvPr/>
          </p:nvSpPr>
          <p:spPr>
            <a:xfrm>
              <a:off x="7664395" y="2748969"/>
              <a:ext cx="29910" cy="13760"/>
            </a:xfrm>
            <a:custGeom>
              <a:avLst/>
              <a:gdLst/>
              <a:ahLst/>
              <a:cxnLst/>
              <a:rect l="l" t="t" r="r" b="b"/>
              <a:pathLst>
                <a:path w="838" h="457" extrusionOk="0">
                  <a:moveTo>
                    <a:pt x="197" y="456"/>
                  </a:moveTo>
                  <a:lnTo>
                    <a:pt x="582" y="456"/>
                  </a:lnTo>
                  <a:cubicBezTo>
                    <a:pt x="682" y="224"/>
                    <a:pt x="838" y="138"/>
                    <a:pt x="387" y="1"/>
                  </a:cubicBezTo>
                  <a:cubicBezTo>
                    <a:pt x="530" y="249"/>
                    <a:pt x="5" y="184"/>
                    <a:pt x="1" y="365"/>
                  </a:cubicBezTo>
                  <a:cubicBezTo>
                    <a:pt x="121" y="372"/>
                    <a:pt x="232" y="379"/>
                    <a:pt x="197" y="4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2" name="Google Shape;36712;p16"/>
            <p:cNvSpPr/>
            <p:nvPr/>
          </p:nvSpPr>
          <p:spPr>
            <a:xfrm>
              <a:off x="7595581" y="2754117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4"/>
                  </a:moveTo>
                  <a:cubicBezTo>
                    <a:pt x="197" y="53"/>
                    <a:pt x="39" y="1"/>
                    <a:pt x="1" y="104"/>
                  </a:cubicBezTo>
                  <a:cubicBezTo>
                    <a:pt x="4" y="152"/>
                    <a:pt x="160" y="207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3" name="Google Shape;36713;p16"/>
            <p:cNvSpPr/>
            <p:nvPr/>
          </p:nvSpPr>
          <p:spPr>
            <a:xfrm>
              <a:off x="4274669" y="2747162"/>
              <a:ext cx="58821" cy="12827"/>
            </a:xfrm>
            <a:custGeom>
              <a:avLst/>
              <a:gdLst/>
              <a:ahLst/>
              <a:cxnLst/>
              <a:rect l="l" t="t" r="r" b="b"/>
              <a:pathLst>
                <a:path w="1648" h="426" extrusionOk="0">
                  <a:moveTo>
                    <a:pt x="673" y="425"/>
                  </a:moveTo>
                  <a:cubicBezTo>
                    <a:pt x="1648" y="60"/>
                    <a:pt x="1" y="1"/>
                    <a:pt x="673" y="4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4" name="Google Shape;36714;p16"/>
            <p:cNvSpPr/>
            <p:nvPr/>
          </p:nvSpPr>
          <p:spPr>
            <a:xfrm>
              <a:off x="4615241" y="2754479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0"/>
                    <a:pt x="6" y="2"/>
                    <a:pt x="1" y="91"/>
                  </a:cubicBezTo>
                  <a:cubicBezTo>
                    <a:pt x="151" y="71"/>
                    <a:pt x="382" y="88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5" name="Google Shape;36715;p16"/>
            <p:cNvSpPr/>
            <p:nvPr/>
          </p:nvSpPr>
          <p:spPr>
            <a:xfrm>
              <a:off x="4078435" y="2751739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6" name="Google Shape;36716;p16"/>
            <p:cNvSpPr/>
            <p:nvPr/>
          </p:nvSpPr>
          <p:spPr>
            <a:xfrm>
              <a:off x="3059719" y="2751377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3" y="104"/>
                  </a:moveTo>
                  <a:cubicBezTo>
                    <a:pt x="193" y="53"/>
                    <a:pt x="37" y="0"/>
                    <a:pt x="0" y="104"/>
                  </a:cubicBezTo>
                  <a:cubicBezTo>
                    <a:pt x="0" y="154"/>
                    <a:pt x="158" y="207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7" name="Google Shape;36717;p16"/>
            <p:cNvSpPr/>
            <p:nvPr/>
          </p:nvSpPr>
          <p:spPr>
            <a:xfrm>
              <a:off x="1352649" y="2748638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4" y="103"/>
                  </a:moveTo>
                  <a:cubicBezTo>
                    <a:pt x="196" y="52"/>
                    <a:pt x="40" y="0"/>
                    <a:pt x="2" y="103"/>
                  </a:cubicBezTo>
                  <a:cubicBezTo>
                    <a:pt x="1" y="154"/>
                    <a:pt x="157" y="208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8" name="Google Shape;36718;p16"/>
            <p:cNvSpPr/>
            <p:nvPr/>
          </p:nvSpPr>
          <p:spPr>
            <a:xfrm>
              <a:off x="8786439" y="2740207"/>
              <a:ext cx="27840" cy="18427"/>
            </a:xfrm>
            <a:custGeom>
              <a:avLst/>
              <a:gdLst/>
              <a:ahLst/>
              <a:cxnLst/>
              <a:rect l="l" t="t" r="r" b="b"/>
              <a:pathLst>
                <a:path w="780" h="612" extrusionOk="0">
                  <a:moveTo>
                    <a:pt x="0" y="292"/>
                  </a:moveTo>
                  <a:cubicBezTo>
                    <a:pt x="780" y="612"/>
                    <a:pt x="455" y="1"/>
                    <a:pt x="0" y="2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9" name="Google Shape;36719;p16"/>
            <p:cNvSpPr/>
            <p:nvPr/>
          </p:nvSpPr>
          <p:spPr>
            <a:xfrm>
              <a:off x="6508158" y="2745868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1" y="104"/>
                  </a:moveTo>
                  <a:cubicBezTo>
                    <a:pt x="193" y="54"/>
                    <a:pt x="38" y="1"/>
                    <a:pt x="0" y="104"/>
                  </a:cubicBezTo>
                  <a:cubicBezTo>
                    <a:pt x="0" y="155"/>
                    <a:pt x="158" y="208"/>
                    <a:pt x="191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0" name="Google Shape;36720;p16"/>
            <p:cNvSpPr/>
            <p:nvPr/>
          </p:nvSpPr>
          <p:spPr>
            <a:xfrm>
              <a:off x="8755352" y="2745476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0" y="117"/>
                  </a:moveTo>
                  <a:cubicBezTo>
                    <a:pt x="153" y="142"/>
                    <a:pt x="392" y="74"/>
                    <a:pt x="293" y="27"/>
                  </a:cubicBezTo>
                  <a:cubicBezTo>
                    <a:pt x="241" y="1"/>
                    <a:pt x="1" y="71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1" name="Google Shape;36721;p16"/>
            <p:cNvSpPr/>
            <p:nvPr/>
          </p:nvSpPr>
          <p:spPr>
            <a:xfrm>
              <a:off x="2188838" y="2745476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7"/>
                  </a:moveTo>
                  <a:cubicBezTo>
                    <a:pt x="241" y="1"/>
                    <a:pt x="1" y="71"/>
                    <a:pt x="104" y="117"/>
                  </a:cubicBezTo>
                  <a:cubicBezTo>
                    <a:pt x="155" y="143"/>
                    <a:pt x="395" y="74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2" name="Google Shape;36722;p16"/>
            <p:cNvSpPr/>
            <p:nvPr/>
          </p:nvSpPr>
          <p:spPr>
            <a:xfrm>
              <a:off x="1111837" y="2746259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1"/>
                  </a:moveTo>
                  <a:cubicBezTo>
                    <a:pt x="235" y="22"/>
                    <a:pt x="5" y="2"/>
                    <a:pt x="0" y="91"/>
                  </a:cubicBezTo>
                  <a:cubicBezTo>
                    <a:pt x="150" y="71"/>
                    <a:pt x="379" y="90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3" name="Google Shape;36723;p16"/>
            <p:cNvSpPr/>
            <p:nvPr/>
          </p:nvSpPr>
          <p:spPr>
            <a:xfrm>
              <a:off x="798462" y="274547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7"/>
                  </a:moveTo>
                  <a:cubicBezTo>
                    <a:pt x="155" y="142"/>
                    <a:pt x="393" y="74"/>
                    <a:pt x="294" y="27"/>
                  </a:cubicBezTo>
                  <a:cubicBezTo>
                    <a:pt x="242" y="1"/>
                    <a:pt x="1" y="71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4" name="Google Shape;36724;p16"/>
            <p:cNvSpPr/>
            <p:nvPr/>
          </p:nvSpPr>
          <p:spPr>
            <a:xfrm>
              <a:off x="8889624" y="2737949"/>
              <a:ext cx="23950" cy="5992"/>
            </a:xfrm>
            <a:custGeom>
              <a:avLst/>
              <a:gdLst/>
              <a:ahLst/>
              <a:cxnLst/>
              <a:rect l="l" t="t" r="r" b="b"/>
              <a:pathLst>
                <a:path w="671" h="199" extrusionOk="0">
                  <a:moveTo>
                    <a:pt x="582" y="4"/>
                  </a:moveTo>
                  <a:cubicBezTo>
                    <a:pt x="249" y="0"/>
                    <a:pt x="88" y="73"/>
                    <a:pt x="1" y="185"/>
                  </a:cubicBezTo>
                  <a:cubicBezTo>
                    <a:pt x="305" y="178"/>
                    <a:pt x="670" y="198"/>
                    <a:pt x="582" y="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5" name="Google Shape;36725;p16"/>
            <p:cNvSpPr/>
            <p:nvPr/>
          </p:nvSpPr>
          <p:spPr>
            <a:xfrm>
              <a:off x="8769521" y="2737738"/>
              <a:ext cx="23878" cy="5811"/>
            </a:xfrm>
            <a:custGeom>
              <a:avLst/>
              <a:gdLst/>
              <a:ahLst/>
              <a:cxnLst/>
              <a:rect l="l" t="t" r="r" b="b"/>
              <a:pathLst>
                <a:path w="669" h="193" extrusionOk="0">
                  <a:moveTo>
                    <a:pt x="474" y="192"/>
                  </a:moveTo>
                  <a:cubicBezTo>
                    <a:pt x="474" y="101"/>
                    <a:pt x="630" y="85"/>
                    <a:pt x="669" y="11"/>
                  </a:cubicBezTo>
                  <a:cubicBezTo>
                    <a:pt x="363" y="21"/>
                    <a:pt x="1" y="1"/>
                    <a:pt x="88" y="1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6" name="Google Shape;36726;p16"/>
            <p:cNvSpPr/>
            <p:nvPr/>
          </p:nvSpPr>
          <p:spPr>
            <a:xfrm>
              <a:off x="2894501" y="2732620"/>
              <a:ext cx="13813" cy="10930"/>
            </a:xfrm>
            <a:custGeom>
              <a:avLst/>
              <a:gdLst/>
              <a:ahLst/>
              <a:cxnLst/>
              <a:rect l="l" t="t" r="r" b="b"/>
              <a:pathLst>
                <a:path w="387" h="363" extrusionOk="0">
                  <a:moveTo>
                    <a:pt x="387" y="1"/>
                  </a:moveTo>
                  <a:lnTo>
                    <a:pt x="0" y="1"/>
                  </a:lnTo>
                  <a:lnTo>
                    <a:pt x="0" y="362"/>
                  </a:lnTo>
                  <a:lnTo>
                    <a:pt x="387" y="36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7" name="Google Shape;36727;p16"/>
            <p:cNvSpPr/>
            <p:nvPr/>
          </p:nvSpPr>
          <p:spPr>
            <a:xfrm>
              <a:off x="6738584" y="2737347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4"/>
                  </a:moveTo>
                  <a:cubicBezTo>
                    <a:pt x="241" y="0"/>
                    <a:pt x="0" y="68"/>
                    <a:pt x="98" y="115"/>
                  </a:cubicBezTo>
                  <a:cubicBezTo>
                    <a:pt x="154" y="140"/>
                    <a:pt x="395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8" name="Google Shape;36728;p16"/>
            <p:cNvSpPr/>
            <p:nvPr/>
          </p:nvSpPr>
          <p:spPr>
            <a:xfrm>
              <a:off x="8222008" y="2735299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1"/>
                  </a:moveTo>
                  <a:cubicBezTo>
                    <a:pt x="238" y="23"/>
                    <a:pt x="7" y="4"/>
                    <a:pt x="0" y="92"/>
                  </a:cubicBezTo>
                  <a:cubicBezTo>
                    <a:pt x="149" y="71"/>
                    <a:pt x="383" y="91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9" name="Google Shape;36729;p16"/>
            <p:cNvSpPr/>
            <p:nvPr/>
          </p:nvSpPr>
          <p:spPr>
            <a:xfrm>
              <a:off x="6521935" y="2734818"/>
              <a:ext cx="20666" cy="3764"/>
            </a:xfrm>
            <a:custGeom>
              <a:avLst/>
              <a:gdLst/>
              <a:ahLst/>
              <a:cxnLst/>
              <a:rect l="l" t="t" r="r" b="b"/>
              <a:pathLst>
                <a:path w="579" h="125" extrusionOk="0">
                  <a:moveTo>
                    <a:pt x="579" y="17"/>
                  </a:moveTo>
                  <a:cubicBezTo>
                    <a:pt x="352" y="32"/>
                    <a:pt x="31" y="1"/>
                    <a:pt x="1" y="108"/>
                  </a:cubicBezTo>
                  <a:cubicBezTo>
                    <a:pt x="226" y="94"/>
                    <a:pt x="547" y="125"/>
                    <a:pt x="579" y="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0" name="Google Shape;36730;p16"/>
            <p:cNvSpPr/>
            <p:nvPr/>
          </p:nvSpPr>
          <p:spPr>
            <a:xfrm>
              <a:off x="8841547" y="2729519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4"/>
                  </a:moveTo>
                  <a:cubicBezTo>
                    <a:pt x="192" y="53"/>
                    <a:pt x="38" y="1"/>
                    <a:pt x="1" y="104"/>
                  </a:cubicBezTo>
                  <a:cubicBezTo>
                    <a:pt x="1" y="153"/>
                    <a:pt x="153" y="206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1" name="Google Shape;36731;p16"/>
            <p:cNvSpPr/>
            <p:nvPr/>
          </p:nvSpPr>
          <p:spPr>
            <a:xfrm>
              <a:off x="8689143" y="2729880"/>
              <a:ext cx="21523" cy="6444"/>
            </a:xfrm>
            <a:custGeom>
              <a:avLst/>
              <a:gdLst/>
              <a:ahLst/>
              <a:cxnLst/>
              <a:rect l="l" t="t" r="r" b="b"/>
              <a:pathLst>
                <a:path w="603" h="214" extrusionOk="0">
                  <a:moveTo>
                    <a:pt x="603" y="181"/>
                  </a:moveTo>
                  <a:lnTo>
                    <a:pt x="603" y="0"/>
                  </a:lnTo>
                  <a:lnTo>
                    <a:pt x="27" y="0"/>
                  </a:lnTo>
                  <a:cubicBezTo>
                    <a:pt x="1" y="164"/>
                    <a:pt x="219" y="213"/>
                    <a:pt x="603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2" name="Google Shape;36732;p16"/>
            <p:cNvSpPr/>
            <p:nvPr/>
          </p:nvSpPr>
          <p:spPr>
            <a:xfrm>
              <a:off x="1398585" y="2716753"/>
              <a:ext cx="37120" cy="15898"/>
            </a:xfrm>
            <a:custGeom>
              <a:avLst/>
              <a:gdLst/>
              <a:ahLst/>
              <a:cxnLst/>
              <a:rect l="l" t="t" r="r" b="b"/>
              <a:pathLst>
                <a:path w="1040" h="528" extrusionOk="0">
                  <a:moveTo>
                    <a:pt x="837" y="528"/>
                  </a:moveTo>
                  <a:cubicBezTo>
                    <a:pt x="1040" y="0"/>
                    <a:pt x="1" y="490"/>
                    <a:pt x="837" y="5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3" name="Google Shape;36733;p16"/>
            <p:cNvSpPr/>
            <p:nvPr/>
          </p:nvSpPr>
          <p:spPr>
            <a:xfrm>
              <a:off x="8160190" y="2718950"/>
              <a:ext cx="29946" cy="10990"/>
            </a:xfrm>
            <a:custGeom>
              <a:avLst/>
              <a:gdLst/>
              <a:ahLst/>
              <a:cxnLst/>
              <a:rect l="l" t="t" r="r" b="b"/>
              <a:pathLst>
                <a:path w="839" h="365" extrusionOk="0">
                  <a:moveTo>
                    <a:pt x="576" y="1"/>
                  </a:moveTo>
                  <a:cubicBezTo>
                    <a:pt x="744" y="292"/>
                    <a:pt x="77" y="189"/>
                    <a:pt x="0" y="365"/>
                  </a:cubicBezTo>
                  <a:lnTo>
                    <a:pt x="770" y="365"/>
                  </a:lnTo>
                  <a:cubicBezTo>
                    <a:pt x="736" y="228"/>
                    <a:pt x="838" y="28"/>
                    <a:pt x="57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4" name="Google Shape;36734;p16"/>
            <p:cNvSpPr/>
            <p:nvPr/>
          </p:nvSpPr>
          <p:spPr>
            <a:xfrm>
              <a:off x="6535676" y="2727170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8" y="20"/>
                    <a:pt x="6" y="3"/>
                    <a:pt x="1" y="92"/>
                  </a:cubicBezTo>
                  <a:cubicBezTo>
                    <a:pt x="149" y="71"/>
                    <a:pt x="383" y="88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5" name="Google Shape;36735;p16"/>
            <p:cNvSpPr/>
            <p:nvPr/>
          </p:nvSpPr>
          <p:spPr>
            <a:xfrm>
              <a:off x="5072882" y="272641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2" y="1"/>
                    <a:pt x="1" y="70"/>
                    <a:pt x="101" y="117"/>
                  </a:cubicBezTo>
                  <a:cubicBezTo>
                    <a:pt x="154" y="142"/>
                    <a:pt x="393" y="71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6" name="Google Shape;36736;p16"/>
            <p:cNvSpPr/>
            <p:nvPr/>
          </p:nvSpPr>
          <p:spPr>
            <a:xfrm>
              <a:off x="2137299" y="2721660"/>
              <a:ext cx="22700" cy="8250"/>
            </a:xfrm>
            <a:custGeom>
              <a:avLst/>
              <a:gdLst/>
              <a:ahLst/>
              <a:cxnLst/>
              <a:rect l="l" t="t" r="r" b="b"/>
              <a:pathLst>
                <a:path w="636" h="274" extrusionOk="0">
                  <a:moveTo>
                    <a:pt x="2" y="273"/>
                  </a:moveTo>
                  <a:lnTo>
                    <a:pt x="386" y="273"/>
                  </a:lnTo>
                  <a:cubicBezTo>
                    <a:pt x="399" y="157"/>
                    <a:pt x="635" y="147"/>
                    <a:pt x="581" y="1"/>
                  </a:cubicBezTo>
                  <a:lnTo>
                    <a:pt x="1" y="1"/>
                  </a:lnTo>
                  <a:cubicBezTo>
                    <a:pt x="2" y="92"/>
                    <a:pt x="2" y="183"/>
                    <a:pt x="2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7" name="Google Shape;36737;p16"/>
            <p:cNvSpPr/>
            <p:nvPr/>
          </p:nvSpPr>
          <p:spPr>
            <a:xfrm>
              <a:off x="8748427" y="272367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6"/>
                  </a:moveTo>
                  <a:cubicBezTo>
                    <a:pt x="156" y="141"/>
                    <a:pt x="393" y="72"/>
                    <a:pt x="294" y="25"/>
                  </a:cubicBezTo>
                  <a:cubicBezTo>
                    <a:pt x="240" y="0"/>
                    <a:pt x="0" y="69"/>
                    <a:pt x="102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8" name="Google Shape;36738;p16"/>
            <p:cNvSpPr/>
            <p:nvPr/>
          </p:nvSpPr>
          <p:spPr>
            <a:xfrm>
              <a:off x="6880209" y="2714675"/>
              <a:ext cx="20273" cy="13549"/>
            </a:xfrm>
            <a:custGeom>
              <a:avLst/>
              <a:gdLst/>
              <a:ahLst/>
              <a:cxnLst/>
              <a:rect l="l" t="t" r="r" b="b"/>
              <a:pathLst>
                <a:path w="568" h="450" extrusionOk="0">
                  <a:moveTo>
                    <a:pt x="375" y="415"/>
                  </a:moveTo>
                  <a:cubicBezTo>
                    <a:pt x="386" y="359"/>
                    <a:pt x="404" y="307"/>
                    <a:pt x="567" y="324"/>
                  </a:cubicBezTo>
                  <a:lnTo>
                    <a:pt x="567" y="143"/>
                  </a:lnTo>
                  <a:cubicBezTo>
                    <a:pt x="92" y="0"/>
                    <a:pt x="1" y="449"/>
                    <a:pt x="375" y="4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9" name="Google Shape;36739;p16"/>
            <p:cNvSpPr/>
            <p:nvPr/>
          </p:nvSpPr>
          <p:spPr>
            <a:xfrm>
              <a:off x="6081319" y="2721510"/>
              <a:ext cx="23985" cy="6052"/>
            </a:xfrm>
            <a:custGeom>
              <a:avLst/>
              <a:gdLst/>
              <a:ahLst/>
              <a:cxnLst/>
              <a:rect l="l" t="t" r="r" b="b"/>
              <a:pathLst>
                <a:path w="672" h="201" extrusionOk="0">
                  <a:moveTo>
                    <a:pt x="582" y="6"/>
                  </a:moveTo>
                  <a:cubicBezTo>
                    <a:pt x="250" y="0"/>
                    <a:pt x="84" y="76"/>
                    <a:pt x="1" y="187"/>
                  </a:cubicBezTo>
                  <a:cubicBezTo>
                    <a:pt x="306" y="178"/>
                    <a:pt x="672" y="200"/>
                    <a:pt x="582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0" name="Google Shape;36740;p16"/>
            <p:cNvSpPr/>
            <p:nvPr/>
          </p:nvSpPr>
          <p:spPr>
            <a:xfrm>
              <a:off x="7809090" y="2713441"/>
              <a:ext cx="33551" cy="17343"/>
            </a:xfrm>
            <a:custGeom>
              <a:avLst/>
              <a:gdLst/>
              <a:ahLst/>
              <a:cxnLst/>
              <a:rect l="l" t="t" r="r" b="b"/>
              <a:pathLst>
                <a:path w="940" h="576" extrusionOk="0">
                  <a:moveTo>
                    <a:pt x="0" y="91"/>
                  </a:moveTo>
                  <a:lnTo>
                    <a:pt x="0" y="274"/>
                  </a:lnTo>
                  <a:cubicBezTo>
                    <a:pt x="354" y="575"/>
                    <a:pt x="940" y="1"/>
                    <a:pt x="0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1" name="Google Shape;36741;p16"/>
            <p:cNvSpPr/>
            <p:nvPr/>
          </p:nvSpPr>
          <p:spPr>
            <a:xfrm>
              <a:off x="6497700" y="2720908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0" y="1"/>
                    <a:pt x="1" y="70"/>
                    <a:pt x="101" y="117"/>
                  </a:cubicBezTo>
                  <a:cubicBezTo>
                    <a:pt x="153" y="142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2" name="Google Shape;36742;p16"/>
            <p:cNvSpPr/>
            <p:nvPr/>
          </p:nvSpPr>
          <p:spPr>
            <a:xfrm>
              <a:off x="4315893" y="2702451"/>
              <a:ext cx="37870" cy="26858"/>
            </a:xfrm>
            <a:custGeom>
              <a:avLst/>
              <a:gdLst/>
              <a:ahLst/>
              <a:cxnLst/>
              <a:rect l="l" t="t" r="r" b="b"/>
              <a:pathLst>
                <a:path w="1061" h="892" extrusionOk="0">
                  <a:moveTo>
                    <a:pt x="1061" y="549"/>
                  </a:moveTo>
                  <a:lnTo>
                    <a:pt x="1061" y="367"/>
                  </a:lnTo>
                  <a:cubicBezTo>
                    <a:pt x="280" y="0"/>
                    <a:pt x="1" y="892"/>
                    <a:pt x="1061" y="5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3" name="Google Shape;36743;p16"/>
            <p:cNvSpPr/>
            <p:nvPr/>
          </p:nvSpPr>
          <p:spPr>
            <a:xfrm>
              <a:off x="9025396" y="2710731"/>
              <a:ext cx="22629" cy="8250"/>
            </a:xfrm>
            <a:custGeom>
              <a:avLst/>
              <a:gdLst/>
              <a:ahLst/>
              <a:cxnLst/>
              <a:rect l="l" t="t" r="r" b="b"/>
              <a:pathLst>
                <a:path w="634" h="274" extrusionOk="0">
                  <a:moveTo>
                    <a:pt x="634" y="1"/>
                  </a:moveTo>
                  <a:lnTo>
                    <a:pt x="248" y="1"/>
                  </a:lnTo>
                  <a:cubicBezTo>
                    <a:pt x="235" y="117"/>
                    <a:pt x="0" y="127"/>
                    <a:pt x="54" y="274"/>
                  </a:cubicBezTo>
                  <a:lnTo>
                    <a:pt x="634" y="27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4" name="Google Shape;36744;p16"/>
            <p:cNvSpPr/>
            <p:nvPr/>
          </p:nvSpPr>
          <p:spPr>
            <a:xfrm>
              <a:off x="17418" y="2713049"/>
              <a:ext cx="6889" cy="6293"/>
            </a:xfrm>
            <a:custGeom>
              <a:avLst/>
              <a:gdLst/>
              <a:ahLst/>
              <a:cxnLst/>
              <a:rect l="l" t="t" r="r" b="b"/>
              <a:pathLst>
                <a:path w="193" h="209" extrusionOk="0">
                  <a:moveTo>
                    <a:pt x="193" y="104"/>
                  </a:moveTo>
                  <a:cubicBezTo>
                    <a:pt x="193" y="53"/>
                    <a:pt x="39" y="1"/>
                    <a:pt x="1" y="104"/>
                  </a:cubicBezTo>
                  <a:cubicBezTo>
                    <a:pt x="1" y="156"/>
                    <a:pt x="156" y="208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5" name="Google Shape;36745;p16"/>
            <p:cNvSpPr/>
            <p:nvPr/>
          </p:nvSpPr>
          <p:spPr>
            <a:xfrm>
              <a:off x="8669441" y="2710339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1" y="104"/>
                  </a:moveTo>
                  <a:cubicBezTo>
                    <a:pt x="194" y="52"/>
                    <a:pt x="37" y="1"/>
                    <a:pt x="1" y="104"/>
                  </a:cubicBezTo>
                  <a:cubicBezTo>
                    <a:pt x="1" y="155"/>
                    <a:pt x="157" y="208"/>
                    <a:pt x="191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6" name="Google Shape;36746;p16"/>
            <p:cNvSpPr/>
            <p:nvPr/>
          </p:nvSpPr>
          <p:spPr>
            <a:xfrm>
              <a:off x="8318769" y="2702481"/>
              <a:ext cx="39547" cy="16862"/>
            </a:xfrm>
            <a:custGeom>
              <a:avLst/>
              <a:gdLst/>
              <a:ahLst/>
              <a:cxnLst/>
              <a:rect l="l" t="t" r="r" b="b"/>
              <a:pathLst>
                <a:path w="1108" h="560" extrusionOk="0">
                  <a:moveTo>
                    <a:pt x="955" y="455"/>
                  </a:moveTo>
                  <a:cubicBezTo>
                    <a:pt x="1107" y="143"/>
                    <a:pt x="774" y="57"/>
                    <a:pt x="375" y="1"/>
                  </a:cubicBezTo>
                  <a:cubicBezTo>
                    <a:pt x="0" y="177"/>
                    <a:pt x="173" y="559"/>
                    <a:pt x="955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7" name="Google Shape;36747;p16"/>
            <p:cNvSpPr/>
            <p:nvPr/>
          </p:nvSpPr>
          <p:spPr>
            <a:xfrm>
              <a:off x="5664759" y="271271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5" y="25"/>
                  </a:moveTo>
                  <a:cubicBezTo>
                    <a:pt x="244" y="0"/>
                    <a:pt x="1" y="68"/>
                    <a:pt x="103" y="115"/>
                  </a:cubicBezTo>
                  <a:cubicBezTo>
                    <a:pt x="158" y="141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8" name="Google Shape;36748;p16"/>
            <p:cNvSpPr/>
            <p:nvPr/>
          </p:nvSpPr>
          <p:spPr>
            <a:xfrm>
              <a:off x="695313" y="2712718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3" y="25"/>
                  </a:moveTo>
                  <a:cubicBezTo>
                    <a:pt x="238" y="0"/>
                    <a:pt x="1" y="68"/>
                    <a:pt x="97" y="115"/>
                  </a:cubicBezTo>
                  <a:cubicBezTo>
                    <a:pt x="153" y="141"/>
                    <a:pt x="391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9" name="Google Shape;36749;p16"/>
            <p:cNvSpPr/>
            <p:nvPr/>
          </p:nvSpPr>
          <p:spPr>
            <a:xfrm>
              <a:off x="8745108" y="2710731"/>
              <a:ext cx="13813" cy="2800"/>
            </a:xfrm>
            <a:custGeom>
              <a:avLst/>
              <a:gdLst/>
              <a:ahLst/>
              <a:cxnLst/>
              <a:rect l="l" t="t" r="r" b="b"/>
              <a:pathLst>
                <a:path w="387" h="93" extrusionOk="0">
                  <a:moveTo>
                    <a:pt x="387" y="1"/>
                  </a:moveTo>
                  <a:cubicBezTo>
                    <a:pt x="237" y="23"/>
                    <a:pt x="7" y="5"/>
                    <a:pt x="1" y="92"/>
                  </a:cubicBezTo>
                  <a:cubicBezTo>
                    <a:pt x="151" y="71"/>
                    <a:pt x="382" y="90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0" name="Google Shape;36750;p16"/>
            <p:cNvSpPr/>
            <p:nvPr/>
          </p:nvSpPr>
          <p:spPr>
            <a:xfrm>
              <a:off x="6404865" y="2688993"/>
              <a:ext cx="52754" cy="24479"/>
            </a:xfrm>
            <a:custGeom>
              <a:avLst/>
              <a:gdLst/>
              <a:ahLst/>
              <a:cxnLst/>
              <a:rect l="l" t="t" r="r" b="b"/>
              <a:pathLst>
                <a:path w="1478" h="813" extrusionOk="0">
                  <a:moveTo>
                    <a:pt x="0" y="813"/>
                  </a:moveTo>
                  <a:cubicBezTo>
                    <a:pt x="1478" y="681"/>
                    <a:pt x="33" y="1"/>
                    <a:pt x="0" y="8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1" name="Google Shape;36751;p16"/>
            <p:cNvSpPr/>
            <p:nvPr/>
          </p:nvSpPr>
          <p:spPr>
            <a:xfrm>
              <a:off x="674576" y="2710038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2" y="24"/>
                  </a:moveTo>
                  <a:cubicBezTo>
                    <a:pt x="242" y="0"/>
                    <a:pt x="1" y="68"/>
                    <a:pt x="100" y="115"/>
                  </a:cubicBezTo>
                  <a:cubicBezTo>
                    <a:pt x="156" y="140"/>
                    <a:pt x="394" y="69"/>
                    <a:pt x="29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2" name="Google Shape;36752;p16"/>
            <p:cNvSpPr/>
            <p:nvPr/>
          </p:nvSpPr>
          <p:spPr>
            <a:xfrm>
              <a:off x="3218012" y="2702180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2"/>
                  </a:moveTo>
                  <a:cubicBezTo>
                    <a:pt x="196" y="54"/>
                    <a:pt x="38" y="0"/>
                    <a:pt x="1" y="102"/>
                  </a:cubicBezTo>
                  <a:cubicBezTo>
                    <a:pt x="1" y="153"/>
                    <a:pt x="160" y="206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3" name="Google Shape;36753;p16"/>
            <p:cNvSpPr/>
            <p:nvPr/>
          </p:nvSpPr>
          <p:spPr>
            <a:xfrm>
              <a:off x="6962443" y="2697062"/>
              <a:ext cx="22522" cy="8160"/>
            </a:xfrm>
            <a:custGeom>
              <a:avLst/>
              <a:gdLst/>
              <a:ahLst/>
              <a:cxnLst/>
              <a:rect l="l" t="t" r="r" b="b"/>
              <a:pathLst>
                <a:path w="631" h="271" extrusionOk="0">
                  <a:moveTo>
                    <a:pt x="577" y="0"/>
                  </a:moveTo>
                  <a:lnTo>
                    <a:pt x="0" y="0"/>
                  </a:lnTo>
                  <a:lnTo>
                    <a:pt x="0" y="271"/>
                  </a:lnTo>
                  <a:lnTo>
                    <a:pt x="384" y="271"/>
                  </a:lnTo>
                  <a:cubicBezTo>
                    <a:pt x="396" y="157"/>
                    <a:pt x="631" y="147"/>
                    <a:pt x="5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4" name="Google Shape;36754;p16"/>
            <p:cNvSpPr/>
            <p:nvPr/>
          </p:nvSpPr>
          <p:spPr>
            <a:xfrm>
              <a:off x="6645821" y="2697062"/>
              <a:ext cx="20666" cy="8160"/>
            </a:xfrm>
            <a:custGeom>
              <a:avLst/>
              <a:gdLst/>
              <a:ahLst/>
              <a:cxnLst/>
              <a:rect l="l" t="t" r="r" b="b"/>
              <a:pathLst>
                <a:path w="579" h="271" extrusionOk="0">
                  <a:moveTo>
                    <a:pt x="579" y="92"/>
                  </a:moveTo>
                  <a:cubicBezTo>
                    <a:pt x="385" y="92"/>
                    <a:pt x="348" y="16"/>
                    <a:pt x="194" y="0"/>
                  </a:cubicBezTo>
                  <a:cubicBezTo>
                    <a:pt x="194" y="92"/>
                    <a:pt x="38" y="108"/>
                    <a:pt x="0" y="181"/>
                  </a:cubicBezTo>
                  <a:cubicBezTo>
                    <a:pt x="194" y="181"/>
                    <a:pt x="230" y="255"/>
                    <a:pt x="385" y="271"/>
                  </a:cubicBezTo>
                  <a:cubicBezTo>
                    <a:pt x="385" y="183"/>
                    <a:pt x="541" y="165"/>
                    <a:pt x="579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5" name="Google Shape;36755;p16"/>
            <p:cNvSpPr/>
            <p:nvPr/>
          </p:nvSpPr>
          <p:spPr>
            <a:xfrm>
              <a:off x="3613656" y="2701728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2" y="28"/>
                  </a:moveTo>
                  <a:cubicBezTo>
                    <a:pt x="238" y="1"/>
                    <a:pt x="0" y="71"/>
                    <a:pt x="102" y="117"/>
                  </a:cubicBezTo>
                  <a:cubicBezTo>
                    <a:pt x="153" y="143"/>
                    <a:pt x="395" y="75"/>
                    <a:pt x="292" y="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6" name="Google Shape;36756;p16"/>
            <p:cNvSpPr/>
            <p:nvPr/>
          </p:nvSpPr>
          <p:spPr>
            <a:xfrm>
              <a:off x="2213180" y="2699470"/>
              <a:ext cx="6853" cy="6203"/>
            </a:xfrm>
            <a:custGeom>
              <a:avLst/>
              <a:gdLst/>
              <a:ahLst/>
              <a:cxnLst/>
              <a:rect l="l" t="t" r="r" b="b"/>
              <a:pathLst>
                <a:path w="192" h="206" extrusionOk="0">
                  <a:moveTo>
                    <a:pt x="191" y="103"/>
                  </a:moveTo>
                  <a:cubicBezTo>
                    <a:pt x="192" y="52"/>
                    <a:pt x="35" y="0"/>
                    <a:pt x="0" y="103"/>
                  </a:cubicBezTo>
                  <a:cubicBezTo>
                    <a:pt x="0" y="153"/>
                    <a:pt x="154" y="205"/>
                    <a:pt x="191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7" name="Google Shape;36757;p16"/>
            <p:cNvSpPr/>
            <p:nvPr/>
          </p:nvSpPr>
          <p:spPr>
            <a:xfrm>
              <a:off x="8115218" y="2699079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4" y="25"/>
                  </a:moveTo>
                  <a:cubicBezTo>
                    <a:pt x="242" y="0"/>
                    <a:pt x="0" y="67"/>
                    <a:pt x="101" y="116"/>
                  </a:cubicBezTo>
                  <a:cubicBezTo>
                    <a:pt x="156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8" name="Google Shape;36758;p16"/>
            <p:cNvSpPr/>
            <p:nvPr/>
          </p:nvSpPr>
          <p:spPr>
            <a:xfrm>
              <a:off x="275363" y="2699079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5"/>
                  </a:moveTo>
                  <a:cubicBezTo>
                    <a:pt x="240" y="0"/>
                    <a:pt x="0" y="67"/>
                    <a:pt x="99" y="116"/>
                  </a:cubicBezTo>
                  <a:cubicBezTo>
                    <a:pt x="154" y="140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9" name="Google Shape;36759;p16"/>
            <p:cNvSpPr/>
            <p:nvPr/>
          </p:nvSpPr>
          <p:spPr>
            <a:xfrm>
              <a:off x="6800509" y="269627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0" y="0"/>
                    <a:pt x="0" y="70"/>
                    <a:pt x="102" y="118"/>
                  </a:cubicBezTo>
                  <a:cubicBezTo>
                    <a:pt x="154" y="141"/>
                    <a:pt x="393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0" name="Google Shape;36760;p16"/>
            <p:cNvSpPr/>
            <p:nvPr/>
          </p:nvSpPr>
          <p:spPr>
            <a:xfrm>
              <a:off x="6539352" y="2691190"/>
              <a:ext cx="23843" cy="5902"/>
            </a:xfrm>
            <a:custGeom>
              <a:avLst/>
              <a:gdLst/>
              <a:ahLst/>
              <a:cxnLst/>
              <a:rect l="l" t="t" r="r" b="b"/>
              <a:pathLst>
                <a:path w="668" h="196" extrusionOk="0">
                  <a:moveTo>
                    <a:pt x="476" y="195"/>
                  </a:moveTo>
                  <a:cubicBezTo>
                    <a:pt x="476" y="104"/>
                    <a:pt x="632" y="87"/>
                    <a:pt x="668" y="13"/>
                  </a:cubicBezTo>
                  <a:cubicBezTo>
                    <a:pt x="368" y="21"/>
                    <a:pt x="1" y="1"/>
                    <a:pt x="91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1" name="Google Shape;36761;p16"/>
            <p:cNvSpPr/>
            <p:nvPr/>
          </p:nvSpPr>
          <p:spPr>
            <a:xfrm>
              <a:off x="6026211" y="2688481"/>
              <a:ext cx="7139" cy="6263"/>
            </a:xfrm>
            <a:custGeom>
              <a:avLst/>
              <a:gdLst/>
              <a:ahLst/>
              <a:cxnLst/>
              <a:rect l="l" t="t" r="r" b="b"/>
              <a:pathLst>
                <a:path w="200" h="208" extrusionOk="0">
                  <a:moveTo>
                    <a:pt x="197" y="104"/>
                  </a:moveTo>
                  <a:cubicBezTo>
                    <a:pt x="199" y="53"/>
                    <a:pt x="40" y="1"/>
                    <a:pt x="5" y="104"/>
                  </a:cubicBezTo>
                  <a:cubicBezTo>
                    <a:pt x="1" y="155"/>
                    <a:pt x="157" y="207"/>
                    <a:pt x="197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2" name="Google Shape;36762;p16"/>
            <p:cNvSpPr/>
            <p:nvPr/>
          </p:nvSpPr>
          <p:spPr>
            <a:xfrm>
              <a:off x="5523884" y="268613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3" name="Google Shape;36763;p16"/>
            <p:cNvSpPr/>
            <p:nvPr/>
          </p:nvSpPr>
          <p:spPr>
            <a:xfrm>
              <a:off x="2133837" y="268808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4" y="142"/>
                    <a:pt x="392" y="73"/>
                    <a:pt x="292" y="27"/>
                  </a:cubicBezTo>
                  <a:cubicBezTo>
                    <a:pt x="240" y="1"/>
                    <a:pt x="0" y="70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4" name="Google Shape;36764;p16"/>
            <p:cNvSpPr/>
            <p:nvPr/>
          </p:nvSpPr>
          <p:spPr>
            <a:xfrm>
              <a:off x="560255" y="2683422"/>
              <a:ext cx="21594" cy="6383"/>
            </a:xfrm>
            <a:custGeom>
              <a:avLst/>
              <a:gdLst/>
              <a:ahLst/>
              <a:cxnLst/>
              <a:rect l="l" t="t" r="r" b="b"/>
              <a:pathLst>
                <a:path w="605" h="212" extrusionOk="0">
                  <a:moveTo>
                    <a:pt x="605" y="182"/>
                  </a:moveTo>
                  <a:lnTo>
                    <a:pt x="605" y="1"/>
                  </a:lnTo>
                  <a:lnTo>
                    <a:pt x="25" y="1"/>
                  </a:lnTo>
                  <a:cubicBezTo>
                    <a:pt x="0" y="162"/>
                    <a:pt x="217" y="212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5" name="Google Shape;36765;p16"/>
            <p:cNvSpPr/>
            <p:nvPr/>
          </p:nvSpPr>
          <p:spPr>
            <a:xfrm>
              <a:off x="5224358" y="2679900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2" y="25"/>
                  </a:moveTo>
                  <a:cubicBezTo>
                    <a:pt x="238" y="0"/>
                    <a:pt x="1" y="69"/>
                    <a:pt x="100" y="116"/>
                  </a:cubicBezTo>
                  <a:cubicBezTo>
                    <a:pt x="152" y="142"/>
                    <a:pt x="391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6" name="Google Shape;36766;p16"/>
            <p:cNvSpPr/>
            <p:nvPr/>
          </p:nvSpPr>
          <p:spPr>
            <a:xfrm>
              <a:off x="1976293" y="2675353"/>
              <a:ext cx="34158" cy="8822"/>
            </a:xfrm>
            <a:custGeom>
              <a:avLst/>
              <a:gdLst/>
              <a:ahLst/>
              <a:cxnLst/>
              <a:rect l="l" t="t" r="r" b="b"/>
              <a:pathLst>
                <a:path w="957" h="293" extrusionOk="0">
                  <a:moveTo>
                    <a:pt x="78" y="176"/>
                  </a:moveTo>
                  <a:cubicBezTo>
                    <a:pt x="323" y="181"/>
                    <a:pt x="347" y="292"/>
                    <a:pt x="659" y="267"/>
                  </a:cubicBezTo>
                  <a:cubicBezTo>
                    <a:pt x="956" y="45"/>
                    <a:pt x="1" y="1"/>
                    <a:pt x="78" y="1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7" name="Google Shape;36767;p16"/>
            <p:cNvSpPr/>
            <p:nvPr/>
          </p:nvSpPr>
          <p:spPr>
            <a:xfrm>
              <a:off x="4673704" y="2677130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4" y="142"/>
                    <a:pt x="391" y="72"/>
                    <a:pt x="292" y="25"/>
                  </a:cubicBezTo>
                  <a:cubicBezTo>
                    <a:pt x="240" y="1"/>
                    <a:pt x="1" y="71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8" name="Google Shape;36768;p16"/>
            <p:cNvSpPr/>
            <p:nvPr/>
          </p:nvSpPr>
          <p:spPr>
            <a:xfrm>
              <a:off x="4050953" y="2674661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09"/>
                  </a:moveTo>
                  <a:cubicBezTo>
                    <a:pt x="345" y="0"/>
                    <a:pt x="171" y="54"/>
                    <a:pt x="0" y="109"/>
                  </a:cubicBezTo>
                  <a:cubicBezTo>
                    <a:pt x="0" y="200"/>
                    <a:pt x="336" y="224"/>
                    <a:pt x="385" y="10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9" name="Google Shape;36769;p16"/>
            <p:cNvSpPr/>
            <p:nvPr/>
          </p:nvSpPr>
          <p:spPr>
            <a:xfrm>
              <a:off x="1228799" y="2675173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0"/>
                  </a:moveTo>
                  <a:cubicBezTo>
                    <a:pt x="236" y="20"/>
                    <a:pt x="6" y="3"/>
                    <a:pt x="1" y="90"/>
                  </a:cubicBezTo>
                  <a:cubicBezTo>
                    <a:pt x="151" y="72"/>
                    <a:pt x="381" y="89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0" name="Google Shape;36770;p16"/>
            <p:cNvSpPr/>
            <p:nvPr/>
          </p:nvSpPr>
          <p:spPr>
            <a:xfrm>
              <a:off x="707377" y="2667043"/>
              <a:ext cx="27162" cy="10990"/>
            </a:xfrm>
            <a:custGeom>
              <a:avLst/>
              <a:gdLst/>
              <a:ahLst/>
              <a:cxnLst/>
              <a:rect l="l" t="t" r="r" b="b"/>
              <a:pathLst>
                <a:path w="761" h="365" extrusionOk="0">
                  <a:moveTo>
                    <a:pt x="532" y="362"/>
                  </a:moveTo>
                  <a:cubicBezTo>
                    <a:pt x="648" y="358"/>
                    <a:pt x="760" y="349"/>
                    <a:pt x="722" y="273"/>
                  </a:cubicBezTo>
                  <a:cubicBezTo>
                    <a:pt x="405" y="269"/>
                    <a:pt x="615" y="20"/>
                    <a:pt x="337" y="0"/>
                  </a:cubicBezTo>
                  <a:cubicBezTo>
                    <a:pt x="1" y="186"/>
                    <a:pt x="478" y="178"/>
                    <a:pt x="144" y="364"/>
                  </a:cubicBezTo>
                  <a:cubicBezTo>
                    <a:pt x="275" y="362"/>
                    <a:pt x="405" y="362"/>
                    <a:pt x="532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1" name="Google Shape;36771;p16"/>
            <p:cNvSpPr/>
            <p:nvPr/>
          </p:nvSpPr>
          <p:spPr>
            <a:xfrm>
              <a:off x="4456947" y="2669031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8" y="116"/>
                  </a:moveTo>
                  <a:cubicBezTo>
                    <a:pt x="385" y="22"/>
                    <a:pt x="48" y="1"/>
                    <a:pt x="0" y="116"/>
                  </a:cubicBezTo>
                  <a:cubicBezTo>
                    <a:pt x="219" y="105"/>
                    <a:pt x="303" y="247"/>
                    <a:pt x="38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2" name="Google Shape;36772;p16"/>
            <p:cNvSpPr/>
            <p:nvPr/>
          </p:nvSpPr>
          <p:spPr>
            <a:xfrm>
              <a:off x="819806" y="2664243"/>
              <a:ext cx="25556" cy="10960"/>
            </a:xfrm>
            <a:custGeom>
              <a:avLst/>
              <a:gdLst/>
              <a:ahLst/>
              <a:cxnLst/>
              <a:rect l="l" t="t" r="r" b="b"/>
              <a:pathLst>
                <a:path w="716" h="364" extrusionOk="0">
                  <a:moveTo>
                    <a:pt x="83" y="363"/>
                  </a:moveTo>
                  <a:lnTo>
                    <a:pt x="660" y="363"/>
                  </a:lnTo>
                  <a:cubicBezTo>
                    <a:pt x="716" y="157"/>
                    <a:pt x="614" y="21"/>
                    <a:pt x="274" y="1"/>
                  </a:cubicBezTo>
                  <a:cubicBezTo>
                    <a:pt x="214" y="125"/>
                    <a:pt x="0" y="173"/>
                    <a:pt x="83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3" name="Google Shape;36773;p16"/>
            <p:cNvSpPr/>
            <p:nvPr/>
          </p:nvSpPr>
          <p:spPr>
            <a:xfrm>
              <a:off x="4564915" y="2659125"/>
              <a:ext cx="36621" cy="18006"/>
            </a:xfrm>
            <a:custGeom>
              <a:avLst/>
              <a:gdLst/>
              <a:ahLst/>
              <a:cxnLst/>
              <a:rect l="l" t="t" r="r" b="b"/>
              <a:pathLst>
                <a:path w="1026" h="598" extrusionOk="0">
                  <a:moveTo>
                    <a:pt x="1026" y="171"/>
                  </a:moveTo>
                  <a:cubicBezTo>
                    <a:pt x="411" y="224"/>
                    <a:pt x="429" y="1"/>
                    <a:pt x="64" y="171"/>
                  </a:cubicBezTo>
                  <a:cubicBezTo>
                    <a:pt x="1" y="597"/>
                    <a:pt x="954" y="413"/>
                    <a:pt x="1026" y="1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4" name="Google Shape;36774;p16"/>
            <p:cNvSpPr/>
            <p:nvPr/>
          </p:nvSpPr>
          <p:spPr>
            <a:xfrm>
              <a:off x="1159949" y="2666652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3"/>
                  </a:moveTo>
                  <a:cubicBezTo>
                    <a:pt x="196" y="52"/>
                    <a:pt x="38" y="0"/>
                    <a:pt x="1" y="103"/>
                  </a:cubicBezTo>
                  <a:cubicBezTo>
                    <a:pt x="1" y="152"/>
                    <a:pt x="160" y="205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5" name="Google Shape;36775;p16"/>
            <p:cNvSpPr/>
            <p:nvPr/>
          </p:nvSpPr>
          <p:spPr>
            <a:xfrm>
              <a:off x="5771549" y="2661534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0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6" name="Google Shape;36776;p16"/>
            <p:cNvSpPr/>
            <p:nvPr/>
          </p:nvSpPr>
          <p:spPr>
            <a:xfrm>
              <a:off x="4662532" y="2661534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2" y="273"/>
                  </a:moveTo>
                  <a:lnTo>
                    <a:pt x="412" y="91"/>
                  </a:lnTo>
                  <a:cubicBezTo>
                    <a:pt x="219" y="92"/>
                    <a:pt x="183" y="16"/>
                    <a:pt x="25" y="0"/>
                  </a:cubicBezTo>
                  <a:cubicBezTo>
                    <a:pt x="45" y="144"/>
                    <a:pt x="1" y="315"/>
                    <a:pt x="412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7" name="Google Shape;36777;p16"/>
            <p:cNvSpPr/>
            <p:nvPr/>
          </p:nvSpPr>
          <p:spPr>
            <a:xfrm>
              <a:off x="805351" y="2663491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4" y="26"/>
                  </a:moveTo>
                  <a:cubicBezTo>
                    <a:pt x="241" y="1"/>
                    <a:pt x="1" y="69"/>
                    <a:pt x="99" y="117"/>
                  </a:cubicBezTo>
                  <a:cubicBezTo>
                    <a:pt x="156" y="143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8" name="Google Shape;36778;p16"/>
            <p:cNvSpPr/>
            <p:nvPr/>
          </p:nvSpPr>
          <p:spPr>
            <a:xfrm>
              <a:off x="8779551" y="2658191"/>
              <a:ext cx="13849" cy="6805"/>
            </a:xfrm>
            <a:custGeom>
              <a:avLst/>
              <a:gdLst/>
              <a:ahLst/>
              <a:cxnLst/>
              <a:rect l="l" t="t" r="r" b="b"/>
              <a:pathLst>
                <a:path w="388" h="226" extrusionOk="0">
                  <a:moveTo>
                    <a:pt x="388" y="111"/>
                  </a:moveTo>
                  <a:cubicBezTo>
                    <a:pt x="346" y="1"/>
                    <a:pt x="171" y="55"/>
                    <a:pt x="0" y="111"/>
                  </a:cubicBezTo>
                  <a:cubicBezTo>
                    <a:pt x="4" y="203"/>
                    <a:pt x="336" y="225"/>
                    <a:pt x="388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9" name="Google Shape;36779;p16"/>
            <p:cNvSpPr/>
            <p:nvPr/>
          </p:nvSpPr>
          <p:spPr>
            <a:xfrm>
              <a:off x="8996236" y="2655331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38" y="0"/>
                    <a:pt x="0" y="68"/>
                    <a:pt x="100" y="116"/>
                  </a:cubicBezTo>
                  <a:cubicBezTo>
                    <a:pt x="152" y="141"/>
                    <a:pt x="393" y="71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0" name="Google Shape;36780;p16"/>
            <p:cNvSpPr/>
            <p:nvPr/>
          </p:nvSpPr>
          <p:spPr>
            <a:xfrm>
              <a:off x="8913574" y="2655331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6" y="25"/>
                  </a:moveTo>
                  <a:cubicBezTo>
                    <a:pt x="242" y="0"/>
                    <a:pt x="1" y="68"/>
                    <a:pt x="104" y="116"/>
                  </a:cubicBezTo>
                  <a:cubicBezTo>
                    <a:pt x="157" y="141"/>
                    <a:pt x="396" y="71"/>
                    <a:pt x="296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1" name="Google Shape;36781;p16"/>
            <p:cNvSpPr/>
            <p:nvPr/>
          </p:nvSpPr>
          <p:spPr>
            <a:xfrm>
              <a:off x="8571146" y="2644281"/>
              <a:ext cx="22629" cy="11803"/>
            </a:xfrm>
            <a:custGeom>
              <a:avLst/>
              <a:gdLst/>
              <a:ahLst/>
              <a:cxnLst/>
              <a:rect l="l" t="t" r="r" b="b"/>
              <a:pathLst>
                <a:path w="634" h="392" extrusionOk="0">
                  <a:moveTo>
                    <a:pt x="634" y="392"/>
                  </a:moveTo>
                  <a:lnTo>
                    <a:pt x="634" y="28"/>
                  </a:lnTo>
                  <a:cubicBezTo>
                    <a:pt x="124" y="0"/>
                    <a:pt x="0" y="154"/>
                    <a:pt x="54" y="3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2" name="Google Shape;36782;p16"/>
            <p:cNvSpPr/>
            <p:nvPr/>
          </p:nvSpPr>
          <p:spPr>
            <a:xfrm>
              <a:off x="1713958" y="2652561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6"/>
                  </a:moveTo>
                  <a:cubicBezTo>
                    <a:pt x="238" y="1"/>
                    <a:pt x="0" y="70"/>
                    <a:pt x="101" y="117"/>
                  </a:cubicBezTo>
                  <a:cubicBezTo>
                    <a:pt x="152" y="142"/>
                    <a:pt x="393" y="73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3" name="Google Shape;36783;p16"/>
            <p:cNvSpPr/>
            <p:nvPr/>
          </p:nvSpPr>
          <p:spPr>
            <a:xfrm>
              <a:off x="1690009" y="2639675"/>
              <a:ext cx="22950" cy="13670"/>
            </a:xfrm>
            <a:custGeom>
              <a:avLst/>
              <a:gdLst/>
              <a:ahLst/>
              <a:cxnLst/>
              <a:rect l="l" t="t" r="r" b="b"/>
              <a:pathLst>
                <a:path w="643" h="454" extrusionOk="0">
                  <a:moveTo>
                    <a:pt x="0" y="89"/>
                  </a:moveTo>
                  <a:lnTo>
                    <a:pt x="0" y="454"/>
                  </a:lnTo>
                  <a:lnTo>
                    <a:pt x="580" y="454"/>
                  </a:lnTo>
                  <a:cubicBezTo>
                    <a:pt x="630" y="217"/>
                    <a:pt x="643" y="1"/>
                    <a:pt x="0" y="8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4" name="Google Shape;36784;p16"/>
            <p:cNvSpPr/>
            <p:nvPr/>
          </p:nvSpPr>
          <p:spPr>
            <a:xfrm>
              <a:off x="8063751" y="2639675"/>
              <a:ext cx="26841" cy="13008"/>
            </a:xfrm>
            <a:custGeom>
              <a:avLst/>
              <a:gdLst/>
              <a:ahLst/>
              <a:cxnLst/>
              <a:rect l="l" t="t" r="r" b="b"/>
              <a:pathLst>
                <a:path w="752" h="432" extrusionOk="0">
                  <a:moveTo>
                    <a:pt x="191" y="1"/>
                  </a:moveTo>
                  <a:cubicBezTo>
                    <a:pt x="209" y="159"/>
                    <a:pt x="150" y="283"/>
                    <a:pt x="0" y="362"/>
                  </a:cubicBezTo>
                  <a:cubicBezTo>
                    <a:pt x="658" y="431"/>
                    <a:pt x="752" y="16"/>
                    <a:pt x="1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5" name="Google Shape;36785;p16"/>
            <p:cNvSpPr/>
            <p:nvPr/>
          </p:nvSpPr>
          <p:spPr>
            <a:xfrm>
              <a:off x="3851185" y="2644462"/>
              <a:ext cx="13849" cy="7437"/>
            </a:xfrm>
            <a:custGeom>
              <a:avLst/>
              <a:gdLst/>
              <a:ahLst/>
              <a:cxnLst/>
              <a:rect l="l" t="t" r="r" b="b"/>
              <a:pathLst>
                <a:path w="388" h="247" extrusionOk="0">
                  <a:moveTo>
                    <a:pt x="388" y="113"/>
                  </a:moveTo>
                  <a:cubicBezTo>
                    <a:pt x="385" y="22"/>
                    <a:pt x="50" y="1"/>
                    <a:pt x="0" y="113"/>
                  </a:cubicBezTo>
                  <a:cubicBezTo>
                    <a:pt x="219" y="104"/>
                    <a:pt x="304" y="246"/>
                    <a:pt x="388" y="1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6" name="Google Shape;36786;p16"/>
            <p:cNvSpPr/>
            <p:nvPr/>
          </p:nvSpPr>
          <p:spPr>
            <a:xfrm>
              <a:off x="1486672" y="2647142"/>
              <a:ext cx="14206" cy="4246"/>
            </a:xfrm>
            <a:custGeom>
              <a:avLst/>
              <a:gdLst/>
              <a:ahLst/>
              <a:cxnLst/>
              <a:rect l="l" t="t" r="r" b="b"/>
              <a:pathLst>
                <a:path w="398" h="141" extrusionOk="0">
                  <a:moveTo>
                    <a:pt x="296" y="24"/>
                  </a:moveTo>
                  <a:cubicBezTo>
                    <a:pt x="242" y="1"/>
                    <a:pt x="1" y="69"/>
                    <a:pt x="104" y="114"/>
                  </a:cubicBezTo>
                  <a:cubicBezTo>
                    <a:pt x="158" y="140"/>
                    <a:pt x="398" y="72"/>
                    <a:pt x="296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7" name="Google Shape;36787;p16"/>
            <p:cNvSpPr/>
            <p:nvPr/>
          </p:nvSpPr>
          <p:spPr>
            <a:xfrm>
              <a:off x="506003" y="2644793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7" y="102"/>
                  </a:moveTo>
                  <a:cubicBezTo>
                    <a:pt x="197" y="53"/>
                    <a:pt x="37" y="0"/>
                    <a:pt x="4" y="102"/>
                  </a:cubicBezTo>
                  <a:cubicBezTo>
                    <a:pt x="1" y="153"/>
                    <a:pt x="160" y="205"/>
                    <a:pt x="197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8" name="Google Shape;36788;p16"/>
            <p:cNvSpPr/>
            <p:nvPr/>
          </p:nvSpPr>
          <p:spPr>
            <a:xfrm>
              <a:off x="217006" y="2641541"/>
              <a:ext cx="27626" cy="9966"/>
            </a:xfrm>
            <a:custGeom>
              <a:avLst/>
              <a:gdLst/>
              <a:ahLst/>
              <a:cxnLst/>
              <a:rect l="l" t="t" r="r" b="b"/>
              <a:pathLst>
                <a:path w="774" h="331" extrusionOk="0">
                  <a:moveTo>
                    <a:pt x="774" y="119"/>
                  </a:moveTo>
                  <a:cubicBezTo>
                    <a:pt x="514" y="1"/>
                    <a:pt x="54" y="0"/>
                    <a:pt x="1" y="210"/>
                  </a:cubicBezTo>
                  <a:cubicBezTo>
                    <a:pt x="257" y="328"/>
                    <a:pt x="719" y="330"/>
                    <a:pt x="774" y="11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9" name="Google Shape;36789;p16"/>
            <p:cNvSpPr/>
            <p:nvPr/>
          </p:nvSpPr>
          <p:spPr>
            <a:xfrm>
              <a:off x="4081219" y="2631274"/>
              <a:ext cx="37120" cy="16621"/>
            </a:xfrm>
            <a:custGeom>
              <a:avLst/>
              <a:gdLst/>
              <a:ahLst/>
              <a:cxnLst/>
              <a:rect l="l" t="t" r="r" b="b"/>
              <a:pathLst>
                <a:path w="1040" h="552" extrusionOk="0">
                  <a:moveTo>
                    <a:pt x="887" y="551"/>
                  </a:moveTo>
                  <a:cubicBezTo>
                    <a:pt x="1040" y="0"/>
                    <a:pt x="1" y="490"/>
                    <a:pt x="887" y="55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0" name="Google Shape;36790;p16"/>
            <p:cNvSpPr/>
            <p:nvPr/>
          </p:nvSpPr>
          <p:spPr>
            <a:xfrm>
              <a:off x="806207" y="2639795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5" y="177"/>
                  </a:moveTo>
                  <a:cubicBezTo>
                    <a:pt x="321" y="182"/>
                    <a:pt x="345" y="293"/>
                    <a:pt x="655" y="268"/>
                  </a:cubicBezTo>
                  <a:cubicBezTo>
                    <a:pt x="954" y="45"/>
                    <a:pt x="0" y="1"/>
                    <a:pt x="75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1" name="Google Shape;36791;p16"/>
            <p:cNvSpPr/>
            <p:nvPr/>
          </p:nvSpPr>
          <p:spPr>
            <a:xfrm>
              <a:off x="6903837" y="2641632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4"/>
                  </a:moveTo>
                  <a:cubicBezTo>
                    <a:pt x="239" y="1"/>
                    <a:pt x="0" y="69"/>
                    <a:pt x="98" y="116"/>
                  </a:cubicBezTo>
                  <a:cubicBezTo>
                    <a:pt x="153" y="142"/>
                    <a:pt x="392" y="73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2" name="Google Shape;36792;p16"/>
            <p:cNvSpPr/>
            <p:nvPr/>
          </p:nvSpPr>
          <p:spPr>
            <a:xfrm>
              <a:off x="5927023" y="2634225"/>
              <a:ext cx="25556" cy="10900"/>
            </a:xfrm>
            <a:custGeom>
              <a:avLst/>
              <a:gdLst/>
              <a:ahLst/>
              <a:cxnLst/>
              <a:rect l="l" t="t" r="r" b="b"/>
              <a:pathLst>
                <a:path w="716" h="362" extrusionOk="0">
                  <a:moveTo>
                    <a:pt x="662" y="362"/>
                  </a:moveTo>
                  <a:cubicBezTo>
                    <a:pt x="716" y="156"/>
                    <a:pt x="613" y="20"/>
                    <a:pt x="275" y="0"/>
                  </a:cubicBezTo>
                  <a:cubicBezTo>
                    <a:pt x="215" y="123"/>
                    <a:pt x="1" y="173"/>
                    <a:pt x="84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3" name="Google Shape;36793;p16"/>
            <p:cNvSpPr/>
            <p:nvPr/>
          </p:nvSpPr>
          <p:spPr>
            <a:xfrm>
              <a:off x="2857632" y="2630492"/>
              <a:ext cx="39833" cy="15778"/>
            </a:xfrm>
            <a:custGeom>
              <a:avLst/>
              <a:gdLst/>
              <a:ahLst/>
              <a:cxnLst/>
              <a:rect l="l" t="t" r="r" b="b"/>
              <a:pathLst>
                <a:path w="1116" h="524" extrusionOk="0">
                  <a:moveTo>
                    <a:pt x="650" y="306"/>
                  </a:moveTo>
                  <a:cubicBezTo>
                    <a:pt x="1116" y="0"/>
                    <a:pt x="1" y="524"/>
                    <a:pt x="650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4" name="Google Shape;36794;p16"/>
            <p:cNvSpPr/>
            <p:nvPr/>
          </p:nvSpPr>
          <p:spPr>
            <a:xfrm>
              <a:off x="2122701" y="2631455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1" y="274"/>
                  </a:moveTo>
                  <a:lnTo>
                    <a:pt x="411" y="92"/>
                  </a:lnTo>
                  <a:cubicBezTo>
                    <a:pt x="219" y="92"/>
                    <a:pt x="182" y="18"/>
                    <a:pt x="26" y="1"/>
                  </a:cubicBezTo>
                  <a:cubicBezTo>
                    <a:pt x="46" y="143"/>
                    <a:pt x="0" y="315"/>
                    <a:pt x="411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5" name="Google Shape;36795;p16"/>
            <p:cNvSpPr/>
            <p:nvPr/>
          </p:nvSpPr>
          <p:spPr>
            <a:xfrm>
              <a:off x="1855155" y="2636965"/>
              <a:ext cx="13884" cy="2740"/>
            </a:xfrm>
            <a:custGeom>
              <a:avLst/>
              <a:gdLst/>
              <a:ahLst/>
              <a:cxnLst/>
              <a:rect l="l" t="t" r="r" b="b"/>
              <a:pathLst>
                <a:path w="389" h="91" extrusionOk="0">
                  <a:moveTo>
                    <a:pt x="389" y="1"/>
                  </a:moveTo>
                  <a:cubicBezTo>
                    <a:pt x="238" y="20"/>
                    <a:pt x="6" y="2"/>
                    <a:pt x="1" y="91"/>
                  </a:cubicBezTo>
                  <a:cubicBezTo>
                    <a:pt x="152" y="71"/>
                    <a:pt x="382" y="87"/>
                    <a:pt x="38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6" name="Google Shape;36796;p16"/>
            <p:cNvSpPr/>
            <p:nvPr/>
          </p:nvSpPr>
          <p:spPr>
            <a:xfrm>
              <a:off x="3944056" y="263344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42" y="0"/>
                    <a:pt x="1" y="68"/>
                    <a:pt x="100" y="118"/>
                  </a:cubicBezTo>
                  <a:cubicBezTo>
                    <a:pt x="155" y="142"/>
                    <a:pt x="391" y="72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7" name="Google Shape;36797;p16"/>
            <p:cNvSpPr/>
            <p:nvPr/>
          </p:nvSpPr>
          <p:spPr>
            <a:xfrm>
              <a:off x="750350" y="2633442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3" y="26"/>
                  </a:moveTo>
                  <a:cubicBezTo>
                    <a:pt x="239" y="0"/>
                    <a:pt x="0" y="68"/>
                    <a:pt x="99" y="118"/>
                  </a:cubicBezTo>
                  <a:cubicBezTo>
                    <a:pt x="152" y="142"/>
                    <a:pt x="390" y="72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8" name="Google Shape;36798;p16"/>
            <p:cNvSpPr/>
            <p:nvPr/>
          </p:nvSpPr>
          <p:spPr>
            <a:xfrm>
              <a:off x="6928108" y="2628715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9" name="Google Shape;36799;p16"/>
            <p:cNvSpPr/>
            <p:nvPr/>
          </p:nvSpPr>
          <p:spPr>
            <a:xfrm>
              <a:off x="3101014" y="2625975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0" name="Google Shape;36800;p16"/>
            <p:cNvSpPr/>
            <p:nvPr/>
          </p:nvSpPr>
          <p:spPr>
            <a:xfrm>
              <a:off x="2031473" y="2623416"/>
              <a:ext cx="34051" cy="8852"/>
            </a:xfrm>
            <a:custGeom>
              <a:avLst/>
              <a:gdLst/>
              <a:ahLst/>
              <a:cxnLst/>
              <a:rect l="l" t="t" r="r" b="b"/>
              <a:pathLst>
                <a:path w="954" h="294" extrusionOk="0">
                  <a:moveTo>
                    <a:pt x="75" y="176"/>
                  </a:moveTo>
                  <a:cubicBezTo>
                    <a:pt x="321" y="182"/>
                    <a:pt x="341" y="294"/>
                    <a:pt x="654" y="268"/>
                  </a:cubicBezTo>
                  <a:cubicBezTo>
                    <a:pt x="953" y="45"/>
                    <a:pt x="0" y="0"/>
                    <a:pt x="75" y="1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1" name="Google Shape;36801;p16"/>
            <p:cNvSpPr/>
            <p:nvPr/>
          </p:nvSpPr>
          <p:spPr>
            <a:xfrm>
              <a:off x="3083739" y="2625223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0" y="25"/>
                  </a:moveTo>
                  <a:cubicBezTo>
                    <a:pt x="237" y="0"/>
                    <a:pt x="1" y="70"/>
                    <a:pt x="98" y="115"/>
                  </a:cubicBezTo>
                  <a:cubicBezTo>
                    <a:pt x="152" y="143"/>
                    <a:pt x="391" y="72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2" name="Google Shape;36802;p16"/>
            <p:cNvSpPr/>
            <p:nvPr/>
          </p:nvSpPr>
          <p:spPr>
            <a:xfrm>
              <a:off x="2171849" y="2625975"/>
              <a:ext cx="13706" cy="2740"/>
            </a:xfrm>
            <a:custGeom>
              <a:avLst/>
              <a:gdLst/>
              <a:ahLst/>
              <a:cxnLst/>
              <a:rect l="l" t="t" r="r" b="b"/>
              <a:pathLst>
                <a:path w="384" h="91" extrusionOk="0">
                  <a:moveTo>
                    <a:pt x="384" y="0"/>
                  </a:moveTo>
                  <a:cubicBezTo>
                    <a:pt x="235" y="20"/>
                    <a:pt x="3" y="3"/>
                    <a:pt x="0" y="90"/>
                  </a:cubicBezTo>
                  <a:cubicBezTo>
                    <a:pt x="149" y="72"/>
                    <a:pt x="377" y="88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3" name="Google Shape;36803;p16"/>
            <p:cNvSpPr/>
            <p:nvPr/>
          </p:nvSpPr>
          <p:spPr>
            <a:xfrm>
              <a:off x="2027225" y="3293060"/>
              <a:ext cx="50683" cy="16440"/>
            </a:xfrm>
            <a:custGeom>
              <a:avLst/>
              <a:gdLst/>
              <a:ahLst/>
              <a:cxnLst/>
              <a:rect l="l" t="t" r="r" b="b"/>
              <a:pathLst>
                <a:path w="1420" h="546" extrusionOk="0">
                  <a:moveTo>
                    <a:pt x="194" y="545"/>
                  </a:moveTo>
                  <a:cubicBezTo>
                    <a:pt x="1419" y="480"/>
                    <a:pt x="207" y="1"/>
                    <a:pt x="0" y="272"/>
                  </a:cubicBezTo>
                  <a:cubicBezTo>
                    <a:pt x="226" y="289"/>
                    <a:pt x="211" y="419"/>
                    <a:pt x="194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4" name="Google Shape;36804;p16"/>
            <p:cNvSpPr/>
            <p:nvPr/>
          </p:nvSpPr>
          <p:spPr>
            <a:xfrm>
              <a:off x="8717625" y="3003265"/>
              <a:ext cx="34479" cy="10960"/>
            </a:xfrm>
            <a:custGeom>
              <a:avLst/>
              <a:gdLst/>
              <a:ahLst/>
              <a:cxnLst/>
              <a:rect l="l" t="t" r="r" b="b"/>
              <a:pathLst>
                <a:path w="966" h="364" extrusionOk="0">
                  <a:moveTo>
                    <a:pt x="965" y="363"/>
                  </a:moveTo>
                  <a:cubicBezTo>
                    <a:pt x="897" y="123"/>
                    <a:pt x="459" y="58"/>
                    <a:pt x="0" y="0"/>
                  </a:cubicBezTo>
                  <a:cubicBezTo>
                    <a:pt x="79" y="237"/>
                    <a:pt x="601" y="263"/>
                    <a:pt x="965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5" name="Google Shape;36805;p16"/>
            <p:cNvSpPr/>
            <p:nvPr/>
          </p:nvSpPr>
          <p:spPr>
            <a:xfrm>
              <a:off x="9040779" y="2776367"/>
              <a:ext cx="36799" cy="16320"/>
            </a:xfrm>
            <a:custGeom>
              <a:avLst/>
              <a:gdLst/>
              <a:ahLst/>
              <a:cxnLst/>
              <a:rect l="l" t="t" r="r" b="b"/>
              <a:pathLst>
                <a:path w="1031" h="542" extrusionOk="0">
                  <a:moveTo>
                    <a:pt x="203" y="455"/>
                  </a:moveTo>
                  <a:cubicBezTo>
                    <a:pt x="791" y="541"/>
                    <a:pt x="1030" y="10"/>
                    <a:pt x="781" y="1"/>
                  </a:cubicBezTo>
                  <a:cubicBezTo>
                    <a:pt x="609" y="161"/>
                    <a:pt x="0" y="116"/>
                    <a:pt x="203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6" name="Google Shape;36806;p16"/>
            <p:cNvSpPr/>
            <p:nvPr/>
          </p:nvSpPr>
          <p:spPr>
            <a:xfrm>
              <a:off x="780616" y="2703987"/>
              <a:ext cx="35264" cy="10087"/>
            </a:xfrm>
            <a:custGeom>
              <a:avLst/>
              <a:gdLst/>
              <a:ahLst/>
              <a:cxnLst/>
              <a:rect l="l" t="t" r="r" b="b"/>
              <a:pathLst>
                <a:path w="988" h="335" extrusionOk="0">
                  <a:moveTo>
                    <a:pt x="409" y="315"/>
                  </a:moveTo>
                  <a:cubicBezTo>
                    <a:pt x="487" y="159"/>
                    <a:pt x="658" y="334"/>
                    <a:pt x="987" y="315"/>
                  </a:cubicBezTo>
                  <a:lnTo>
                    <a:pt x="987" y="41"/>
                  </a:lnTo>
                  <a:cubicBezTo>
                    <a:pt x="613" y="0"/>
                    <a:pt x="1" y="287"/>
                    <a:pt x="409" y="3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7" name="Google Shape;36807;p16"/>
            <p:cNvSpPr/>
            <p:nvPr/>
          </p:nvSpPr>
          <p:spPr>
            <a:xfrm>
              <a:off x="754097" y="2640397"/>
              <a:ext cx="37656" cy="11111"/>
            </a:xfrm>
            <a:custGeom>
              <a:avLst/>
              <a:gdLst/>
              <a:ahLst/>
              <a:cxnLst/>
              <a:rect l="l" t="t" r="r" b="b"/>
              <a:pathLst>
                <a:path w="1055" h="369" extrusionOk="0">
                  <a:moveTo>
                    <a:pt x="960" y="248"/>
                  </a:moveTo>
                  <a:cubicBezTo>
                    <a:pt x="574" y="247"/>
                    <a:pt x="715" y="0"/>
                    <a:pt x="188" y="68"/>
                  </a:cubicBezTo>
                  <a:cubicBezTo>
                    <a:pt x="1" y="287"/>
                    <a:pt x="1054" y="368"/>
                    <a:pt x="960" y="24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8" name="Google Shape;36808;p16"/>
            <p:cNvSpPr/>
            <p:nvPr/>
          </p:nvSpPr>
          <p:spPr>
            <a:xfrm>
              <a:off x="8724086" y="4228682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6" y="110"/>
                  </a:moveTo>
                  <a:cubicBezTo>
                    <a:pt x="344" y="1"/>
                    <a:pt x="173" y="54"/>
                    <a:pt x="1" y="110"/>
                  </a:cubicBezTo>
                  <a:cubicBezTo>
                    <a:pt x="2" y="203"/>
                    <a:pt x="338" y="225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9" name="Google Shape;36809;p16"/>
            <p:cNvSpPr/>
            <p:nvPr/>
          </p:nvSpPr>
          <p:spPr>
            <a:xfrm>
              <a:off x="8121679" y="423130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6"/>
                  </a:moveTo>
                  <a:cubicBezTo>
                    <a:pt x="154" y="141"/>
                    <a:pt x="394" y="72"/>
                    <a:pt x="292" y="25"/>
                  </a:cubicBezTo>
                  <a:cubicBezTo>
                    <a:pt x="242" y="0"/>
                    <a:pt x="1" y="67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0" name="Google Shape;36810;p16"/>
            <p:cNvSpPr/>
            <p:nvPr/>
          </p:nvSpPr>
          <p:spPr>
            <a:xfrm>
              <a:off x="3299282" y="4229315"/>
              <a:ext cx="21630" cy="6353"/>
            </a:xfrm>
            <a:custGeom>
              <a:avLst/>
              <a:gdLst/>
              <a:ahLst/>
              <a:cxnLst/>
              <a:rect l="l" t="t" r="r" b="b"/>
              <a:pathLst>
                <a:path w="606" h="211" extrusionOk="0">
                  <a:moveTo>
                    <a:pt x="606" y="1"/>
                  </a:moveTo>
                  <a:lnTo>
                    <a:pt x="26" y="1"/>
                  </a:lnTo>
                  <a:cubicBezTo>
                    <a:pt x="0" y="163"/>
                    <a:pt x="219" y="211"/>
                    <a:pt x="606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1" name="Google Shape;36811;p16"/>
            <p:cNvSpPr/>
            <p:nvPr/>
          </p:nvSpPr>
          <p:spPr>
            <a:xfrm>
              <a:off x="168430" y="4229134"/>
              <a:ext cx="23950" cy="6022"/>
            </a:xfrm>
            <a:custGeom>
              <a:avLst/>
              <a:gdLst/>
              <a:ahLst/>
              <a:cxnLst/>
              <a:rect l="l" t="t" r="r" b="b"/>
              <a:pathLst>
                <a:path w="671" h="200" extrusionOk="0">
                  <a:moveTo>
                    <a:pt x="580" y="7"/>
                  </a:moveTo>
                  <a:cubicBezTo>
                    <a:pt x="247" y="0"/>
                    <a:pt x="84" y="76"/>
                    <a:pt x="0" y="188"/>
                  </a:cubicBezTo>
                  <a:cubicBezTo>
                    <a:pt x="302" y="178"/>
                    <a:pt x="670" y="200"/>
                    <a:pt x="580" y="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2" name="Google Shape;36812;p16"/>
            <p:cNvSpPr/>
            <p:nvPr/>
          </p:nvSpPr>
          <p:spPr>
            <a:xfrm>
              <a:off x="2725286" y="4228532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7"/>
                  </a:moveTo>
                  <a:cubicBezTo>
                    <a:pt x="242" y="1"/>
                    <a:pt x="0" y="70"/>
                    <a:pt x="103" y="117"/>
                  </a:cubicBezTo>
                  <a:cubicBezTo>
                    <a:pt x="156" y="142"/>
                    <a:pt x="396" y="71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3" name="Google Shape;36813;p16"/>
            <p:cNvSpPr/>
            <p:nvPr/>
          </p:nvSpPr>
          <p:spPr>
            <a:xfrm>
              <a:off x="6944704" y="4225792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99" y="118"/>
                  </a:moveTo>
                  <a:cubicBezTo>
                    <a:pt x="155" y="141"/>
                    <a:pt x="396" y="73"/>
                    <a:pt x="293" y="25"/>
                  </a:cubicBezTo>
                  <a:cubicBezTo>
                    <a:pt x="239" y="0"/>
                    <a:pt x="0" y="69"/>
                    <a:pt x="99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4" name="Google Shape;36814;p16"/>
            <p:cNvSpPr/>
            <p:nvPr/>
          </p:nvSpPr>
          <p:spPr>
            <a:xfrm>
              <a:off x="5251376" y="4225792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5"/>
                  </a:moveTo>
                  <a:cubicBezTo>
                    <a:pt x="241" y="0"/>
                    <a:pt x="1" y="69"/>
                    <a:pt x="102" y="118"/>
                  </a:cubicBezTo>
                  <a:cubicBezTo>
                    <a:pt x="155" y="141"/>
                    <a:pt x="395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5" name="Google Shape;36815;p16"/>
            <p:cNvSpPr/>
            <p:nvPr/>
          </p:nvSpPr>
          <p:spPr>
            <a:xfrm>
              <a:off x="1882281" y="4212845"/>
              <a:ext cx="39797" cy="13670"/>
            </a:xfrm>
            <a:custGeom>
              <a:avLst/>
              <a:gdLst/>
              <a:ahLst/>
              <a:cxnLst/>
              <a:rect l="l" t="t" r="r" b="b"/>
              <a:pathLst>
                <a:path w="1115" h="454" extrusionOk="0">
                  <a:moveTo>
                    <a:pt x="579" y="1"/>
                  </a:moveTo>
                  <a:cubicBezTo>
                    <a:pt x="405" y="161"/>
                    <a:pt x="112" y="266"/>
                    <a:pt x="1" y="454"/>
                  </a:cubicBezTo>
                  <a:cubicBezTo>
                    <a:pt x="388" y="449"/>
                    <a:pt x="1114" y="142"/>
                    <a:pt x="57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6" name="Google Shape;36816;p16"/>
            <p:cNvSpPr/>
            <p:nvPr/>
          </p:nvSpPr>
          <p:spPr>
            <a:xfrm>
              <a:off x="1720382" y="4223022"/>
              <a:ext cx="14170" cy="4336"/>
            </a:xfrm>
            <a:custGeom>
              <a:avLst/>
              <a:gdLst/>
              <a:ahLst/>
              <a:cxnLst/>
              <a:rect l="l" t="t" r="r" b="b"/>
              <a:pathLst>
                <a:path w="397" h="144" extrusionOk="0">
                  <a:moveTo>
                    <a:pt x="101" y="117"/>
                  </a:moveTo>
                  <a:cubicBezTo>
                    <a:pt x="155" y="143"/>
                    <a:pt x="396" y="74"/>
                    <a:pt x="292" y="27"/>
                  </a:cubicBezTo>
                  <a:cubicBezTo>
                    <a:pt x="241" y="1"/>
                    <a:pt x="1" y="70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7" name="Google Shape;36817;p16"/>
            <p:cNvSpPr/>
            <p:nvPr/>
          </p:nvSpPr>
          <p:spPr>
            <a:xfrm>
              <a:off x="1142210" y="4220312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102" y="117"/>
                  </a:moveTo>
                  <a:cubicBezTo>
                    <a:pt x="153" y="142"/>
                    <a:pt x="396" y="73"/>
                    <a:pt x="291" y="27"/>
                  </a:cubicBezTo>
                  <a:cubicBezTo>
                    <a:pt x="240" y="1"/>
                    <a:pt x="0" y="70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8" name="Google Shape;36818;p16"/>
            <p:cNvSpPr/>
            <p:nvPr/>
          </p:nvSpPr>
          <p:spPr>
            <a:xfrm>
              <a:off x="2787390" y="4217572"/>
              <a:ext cx="13884" cy="4276"/>
            </a:xfrm>
            <a:custGeom>
              <a:avLst/>
              <a:gdLst/>
              <a:ahLst/>
              <a:cxnLst/>
              <a:rect l="l" t="t" r="r" b="b"/>
              <a:pathLst>
                <a:path w="389" h="142" extrusionOk="0">
                  <a:moveTo>
                    <a:pt x="98" y="117"/>
                  </a:moveTo>
                  <a:cubicBezTo>
                    <a:pt x="150" y="141"/>
                    <a:pt x="388" y="72"/>
                    <a:pt x="291" y="25"/>
                  </a:cubicBezTo>
                  <a:cubicBezTo>
                    <a:pt x="237" y="0"/>
                    <a:pt x="0" y="70"/>
                    <a:pt x="98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9" name="Google Shape;36819;p16"/>
            <p:cNvSpPr/>
            <p:nvPr/>
          </p:nvSpPr>
          <p:spPr>
            <a:xfrm>
              <a:off x="2921663" y="4212845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7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0" name="Google Shape;36820;p16"/>
            <p:cNvSpPr/>
            <p:nvPr/>
          </p:nvSpPr>
          <p:spPr>
            <a:xfrm>
              <a:off x="6610914" y="4209774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5" y="103"/>
                  </a:moveTo>
                  <a:cubicBezTo>
                    <a:pt x="195" y="53"/>
                    <a:pt x="39" y="1"/>
                    <a:pt x="3" y="103"/>
                  </a:cubicBezTo>
                  <a:cubicBezTo>
                    <a:pt x="1" y="154"/>
                    <a:pt x="160" y="206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1" name="Google Shape;36821;p16"/>
            <p:cNvSpPr/>
            <p:nvPr/>
          </p:nvSpPr>
          <p:spPr>
            <a:xfrm>
              <a:off x="4277596" y="4209774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3"/>
                  </a:moveTo>
                  <a:cubicBezTo>
                    <a:pt x="193" y="53"/>
                    <a:pt x="39" y="1"/>
                    <a:pt x="1" y="103"/>
                  </a:cubicBezTo>
                  <a:cubicBezTo>
                    <a:pt x="1" y="154"/>
                    <a:pt x="156" y="206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2" name="Google Shape;36822;p16"/>
            <p:cNvSpPr/>
            <p:nvPr/>
          </p:nvSpPr>
          <p:spPr>
            <a:xfrm>
              <a:off x="591664" y="421206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7"/>
                  </a:moveTo>
                  <a:cubicBezTo>
                    <a:pt x="238" y="1"/>
                    <a:pt x="0" y="70"/>
                    <a:pt x="99" y="117"/>
                  </a:cubicBezTo>
                  <a:cubicBezTo>
                    <a:pt x="152" y="143"/>
                    <a:pt x="392" y="75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3" name="Google Shape;36823;p16"/>
            <p:cNvSpPr/>
            <p:nvPr/>
          </p:nvSpPr>
          <p:spPr>
            <a:xfrm>
              <a:off x="5530380" y="4204686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578" y="92"/>
                  </a:moveTo>
                  <a:cubicBezTo>
                    <a:pt x="385" y="92"/>
                    <a:pt x="349" y="17"/>
                    <a:pt x="193" y="0"/>
                  </a:cubicBezTo>
                  <a:cubicBezTo>
                    <a:pt x="193" y="92"/>
                    <a:pt x="35" y="107"/>
                    <a:pt x="0" y="180"/>
                  </a:cubicBezTo>
                  <a:cubicBezTo>
                    <a:pt x="193" y="180"/>
                    <a:pt x="230" y="255"/>
                    <a:pt x="386" y="272"/>
                  </a:cubicBezTo>
                  <a:cubicBezTo>
                    <a:pt x="385" y="183"/>
                    <a:pt x="540" y="165"/>
                    <a:pt x="578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4" name="Google Shape;36824;p16"/>
            <p:cNvSpPr/>
            <p:nvPr/>
          </p:nvSpPr>
          <p:spPr>
            <a:xfrm>
              <a:off x="4899633" y="4204294"/>
              <a:ext cx="33480" cy="15778"/>
            </a:xfrm>
            <a:custGeom>
              <a:avLst/>
              <a:gdLst/>
              <a:ahLst/>
              <a:cxnLst/>
              <a:rect l="l" t="t" r="r" b="b"/>
              <a:pathLst>
                <a:path w="938" h="524" extrusionOk="0">
                  <a:moveTo>
                    <a:pt x="893" y="196"/>
                  </a:moveTo>
                  <a:cubicBezTo>
                    <a:pt x="938" y="139"/>
                    <a:pt x="601" y="0"/>
                    <a:pt x="509" y="15"/>
                  </a:cubicBezTo>
                  <a:cubicBezTo>
                    <a:pt x="0" y="86"/>
                    <a:pt x="632" y="524"/>
                    <a:pt x="893" y="1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5" name="Google Shape;36825;p16"/>
            <p:cNvSpPr/>
            <p:nvPr/>
          </p:nvSpPr>
          <p:spPr>
            <a:xfrm>
              <a:off x="471275" y="4195864"/>
              <a:ext cx="40333" cy="14754"/>
            </a:xfrm>
            <a:custGeom>
              <a:avLst/>
              <a:gdLst/>
              <a:ahLst/>
              <a:cxnLst/>
              <a:rect l="l" t="t" r="r" b="b"/>
              <a:pathLst>
                <a:path w="1130" h="490" extrusionOk="0">
                  <a:moveTo>
                    <a:pt x="770" y="385"/>
                  </a:moveTo>
                  <a:cubicBezTo>
                    <a:pt x="1129" y="81"/>
                    <a:pt x="78" y="1"/>
                    <a:pt x="0" y="202"/>
                  </a:cubicBezTo>
                  <a:cubicBezTo>
                    <a:pt x="302" y="242"/>
                    <a:pt x="165" y="489"/>
                    <a:pt x="770" y="38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6" name="Google Shape;36826;p16"/>
            <p:cNvSpPr/>
            <p:nvPr/>
          </p:nvSpPr>
          <p:spPr>
            <a:xfrm>
              <a:off x="877448" y="4185507"/>
              <a:ext cx="50398" cy="17464"/>
            </a:xfrm>
            <a:custGeom>
              <a:avLst/>
              <a:gdLst/>
              <a:ahLst/>
              <a:cxnLst/>
              <a:rect l="l" t="t" r="r" b="b"/>
              <a:pathLst>
                <a:path w="1412" h="580" extrusionOk="0">
                  <a:moveTo>
                    <a:pt x="1157" y="546"/>
                  </a:moveTo>
                  <a:cubicBezTo>
                    <a:pt x="1318" y="441"/>
                    <a:pt x="1411" y="302"/>
                    <a:pt x="1348" y="92"/>
                  </a:cubicBezTo>
                  <a:cubicBezTo>
                    <a:pt x="721" y="144"/>
                    <a:pt x="450" y="32"/>
                    <a:pt x="0" y="0"/>
                  </a:cubicBezTo>
                  <a:cubicBezTo>
                    <a:pt x="226" y="256"/>
                    <a:pt x="311" y="580"/>
                    <a:pt x="1157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7" name="Google Shape;36827;p16"/>
            <p:cNvSpPr/>
            <p:nvPr/>
          </p:nvSpPr>
          <p:spPr>
            <a:xfrm>
              <a:off x="1244325" y="4182797"/>
              <a:ext cx="72027" cy="13941"/>
            </a:xfrm>
            <a:custGeom>
              <a:avLst/>
              <a:gdLst/>
              <a:ahLst/>
              <a:cxnLst/>
              <a:rect l="l" t="t" r="r" b="b"/>
              <a:pathLst>
                <a:path w="2018" h="463" extrusionOk="0">
                  <a:moveTo>
                    <a:pt x="713" y="454"/>
                  </a:moveTo>
                  <a:cubicBezTo>
                    <a:pt x="657" y="124"/>
                    <a:pt x="2017" y="462"/>
                    <a:pt x="1677" y="0"/>
                  </a:cubicBezTo>
                  <a:cubicBezTo>
                    <a:pt x="1136" y="50"/>
                    <a:pt x="675" y="135"/>
                    <a:pt x="132" y="182"/>
                  </a:cubicBezTo>
                  <a:cubicBezTo>
                    <a:pt x="1" y="427"/>
                    <a:pt x="532" y="358"/>
                    <a:pt x="713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8" name="Google Shape;36828;p16"/>
            <p:cNvSpPr/>
            <p:nvPr/>
          </p:nvSpPr>
          <p:spPr>
            <a:xfrm>
              <a:off x="6745044" y="419020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99" y="117"/>
                  </a:moveTo>
                  <a:cubicBezTo>
                    <a:pt x="155" y="142"/>
                    <a:pt x="392" y="73"/>
                    <a:pt x="292" y="27"/>
                  </a:cubicBezTo>
                  <a:cubicBezTo>
                    <a:pt x="242" y="1"/>
                    <a:pt x="1" y="71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9" name="Google Shape;36829;p16"/>
            <p:cNvSpPr/>
            <p:nvPr/>
          </p:nvSpPr>
          <p:spPr>
            <a:xfrm>
              <a:off x="6665987" y="4185507"/>
              <a:ext cx="13884" cy="5540"/>
            </a:xfrm>
            <a:custGeom>
              <a:avLst/>
              <a:gdLst/>
              <a:ahLst/>
              <a:cxnLst/>
              <a:rect l="l" t="t" r="r" b="b"/>
              <a:pathLst>
                <a:path w="389" h="184" extrusionOk="0">
                  <a:moveTo>
                    <a:pt x="1" y="183"/>
                  </a:moveTo>
                  <a:lnTo>
                    <a:pt x="388" y="183"/>
                  </a:lnTo>
                  <a:lnTo>
                    <a:pt x="38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0" name="Google Shape;36830;p16"/>
            <p:cNvSpPr/>
            <p:nvPr/>
          </p:nvSpPr>
          <p:spPr>
            <a:xfrm>
              <a:off x="5289353" y="4184965"/>
              <a:ext cx="13813" cy="6775"/>
            </a:xfrm>
            <a:custGeom>
              <a:avLst/>
              <a:gdLst/>
              <a:ahLst/>
              <a:cxnLst/>
              <a:rect l="l" t="t" r="r" b="b"/>
              <a:pathLst>
                <a:path w="387" h="225" extrusionOk="0">
                  <a:moveTo>
                    <a:pt x="387" y="110"/>
                  </a:moveTo>
                  <a:cubicBezTo>
                    <a:pt x="346" y="0"/>
                    <a:pt x="174" y="55"/>
                    <a:pt x="1" y="110"/>
                  </a:cubicBezTo>
                  <a:cubicBezTo>
                    <a:pt x="6" y="201"/>
                    <a:pt x="341" y="225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1" name="Google Shape;36831;p16"/>
            <p:cNvSpPr/>
            <p:nvPr/>
          </p:nvSpPr>
          <p:spPr>
            <a:xfrm>
              <a:off x="8061217" y="4174607"/>
              <a:ext cx="44687" cy="16440"/>
            </a:xfrm>
            <a:custGeom>
              <a:avLst/>
              <a:gdLst/>
              <a:ahLst/>
              <a:cxnLst/>
              <a:rect l="l" t="t" r="r" b="b"/>
              <a:pathLst>
                <a:path w="1252" h="546" extrusionOk="0">
                  <a:moveTo>
                    <a:pt x="638" y="1"/>
                  </a:moveTo>
                  <a:cubicBezTo>
                    <a:pt x="615" y="172"/>
                    <a:pt x="1" y="63"/>
                    <a:pt x="59" y="272"/>
                  </a:cubicBezTo>
                  <a:cubicBezTo>
                    <a:pt x="396" y="545"/>
                    <a:pt x="1251" y="142"/>
                    <a:pt x="6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2" name="Google Shape;36832;p16"/>
            <p:cNvSpPr/>
            <p:nvPr/>
          </p:nvSpPr>
          <p:spPr>
            <a:xfrm>
              <a:off x="6738263" y="4182074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89" y="24"/>
                  </a:moveTo>
                  <a:cubicBezTo>
                    <a:pt x="238" y="1"/>
                    <a:pt x="0" y="69"/>
                    <a:pt x="99" y="114"/>
                  </a:cubicBezTo>
                  <a:cubicBezTo>
                    <a:pt x="150" y="140"/>
                    <a:pt x="390" y="73"/>
                    <a:pt x="289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3" name="Google Shape;36833;p16"/>
            <p:cNvSpPr/>
            <p:nvPr/>
          </p:nvSpPr>
          <p:spPr>
            <a:xfrm>
              <a:off x="9130223" y="4177377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386" y="0"/>
                  </a:moveTo>
                  <a:lnTo>
                    <a:pt x="0" y="0"/>
                  </a:lnTo>
                  <a:lnTo>
                    <a:pt x="0" y="180"/>
                  </a:lnTo>
                  <a:lnTo>
                    <a:pt x="386" y="18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4" name="Google Shape;36834;p16"/>
            <p:cNvSpPr/>
            <p:nvPr/>
          </p:nvSpPr>
          <p:spPr>
            <a:xfrm>
              <a:off x="5896614" y="4167472"/>
              <a:ext cx="22165" cy="16199"/>
            </a:xfrm>
            <a:custGeom>
              <a:avLst/>
              <a:gdLst/>
              <a:ahLst/>
              <a:cxnLst/>
              <a:rect l="l" t="t" r="r" b="b"/>
              <a:pathLst>
                <a:path w="621" h="538" extrusionOk="0">
                  <a:moveTo>
                    <a:pt x="345" y="509"/>
                  </a:moveTo>
                  <a:cubicBezTo>
                    <a:pt x="404" y="388"/>
                    <a:pt x="620" y="336"/>
                    <a:pt x="537" y="146"/>
                  </a:cubicBezTo>
                  <a:cubicBezTo>
                    <a:pt x="0" y="0"/>
                    <a:pt x="4" y="538"/>
                    <a:pt x="345" y="50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5" name="Google Shape;36835;p16"/>
            <p:cNvSpPr/>
            <p:nvPr/>
          </p:nvSpPr>
          <p:spPr>
            <a:xfrm>
              <a:off x="5464814" y="4176564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7"/>
                  </a:moveTo>
                  <a:cubicBezTo>
                    <a:pt x="239" y="1"/>
                    <a:pt x="0" y="70"/>
                    <a:pt x="101" y="118"/>
                  </a:cubicBezTo>
                  <a:cubicBezTo>
                    <a:pt x="151" y="142"/>
                    <a:pt x="396" y="73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6" name="Google Shape;36836;p16"/>
            <p:cNvSpPr/>
            <p:nvPr/>
          </p:nvSpPr>
          <p:spPr>
            <a:xfrm>
              <a:off x="2591620" y="4167472"/>
              <a:ext cx="47792" cy="17434"/>
            </a:xfrm>
            <a:custGeom>
              <a:avLst/>
              <a:gdLst/>
              <a:ahLst/>
              <a:cxnLst/>
              <a:rect l="l" t="t" r="r" b="b"/>
              <a:pathLst>
                <a:path w="1339" h="579" extrusionOk="0">
                  <a:moveTo>
                    <a:pt x="182" y="329"/>
                  </a:moveTo>
                  <a:cubicBezTo>
                    <a:pt x="479" y="578"/>
                    <a:pt x="1315" y="324"/>
                    <a:pt x="1338" y="146"/>
                  </a:cubicBezTo>
                  <a:cubicBezTo>
                    <a:pt x="943" y="201"/>
                    <a:pt x="0" y="0"/>
                    <a:pt x="182" y="3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7" name="Google Shape;36837;p16"/>
            <p:cNvSpPr/>
            <p:nvPr/>
          </p:nvSpPr>
          <p:spPr>
            <a:xfrm>
              <a:off x="1494988" y="4162444"/>
              <a:ext cx="26484" cy="12195"/>
            </a:xfrm>
            <a:custGeom>
              <a:avLst/>
              <a:gdLst/>
              <a:ahLst/>
              <a:cxnLst/>
              <a:rect l="l" t="t" r="r" b="b"/>
              <a:pathLst>
                <a:path w="742" h="405" extrusionOk="0">
                  <a:moveTo>
                    <a:pt x="438" y="405"/>
                  </a:moveTo>
                  <a:cubicBezTo>
                    <a:pt x="742" y="269"/>
                    <a:pt x="652" y="0"/>
                    <a:pt x="53" y="41"/>
                  </a:cubicBezTo>
                  <a:cubicBezTo>
                    <a:pt x="0" y="248"/>
                    <a:pt x="100" y="381"/>
                    <a:pt x="438" y="4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8" name="Google Shape;36838;p16"/>
            <p:cNvSpPr/>
            <p:nvPr/>
          </p:nvSpPr>
          <p:spPr>
            <a:xfrm>
              <a:off x="8940771" y="416840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5"/>
                  </a:moveTo>
                  <a:cubicBezTo>
                    <a:pt x="154" y="141"/>
                    <a:pt x="394" y="72"/>
                    <a:pt x="295" y="25"/>
                  </a:cubicBezTo>
                  <a:cubicBezTo>
                    <a:pt x="242" y="0"/>
                    <a:pt x="1" y="67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9" name="Google Shape;36839;p16"/>
            <p:cNvSpPr/>
            <p:nvPr/>
          </p:nvSpPr>
          <p:spPr>
            <a:xfrm>
              <a:off x="8995808" y="416566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39" y="0"/>
                    <a:pt x="1" y="69"/>
                    <a:pt x="100" y="116"/>
                  </a:cubicBezTo>
                  <a:cubicBezTo>
                    <a:pt x="155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0" name="Google Shape;36840;p16"/>
            <p:cNvSpPr/>
            <p:nvPr/>
          </p:nvSpPr>
          <p:spPr>
            <a:xfrm>
              <a:off x="6961944" y="4156030"/>
              <a:ext cx="26591" cy="15326"/>
            </a:xfrm>
            <a:custGeom>
              <a:avLst/>
              <a:gdLst/>
              <a:ahLst/>
              <a:cxnLst/>
              <a:rect l="l" t="t" r="r" b="b"/>
              <a:pathLst>
                <a:path w="745" h="509" extrusionOk="0">
                  <a:moveTo>
                    <a:pt x="0" y="436"/>
                  </a:moveTo>
                  <a:cubicBezTo>
                    <a:pt x="744" y="508"/>
                    <a:pt x="744" y="0"/>
                    <a:pt x="0" y="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1" name="Google Shape;36841;p16"/>
            <p:cNvSpPr/>
            <p:nvPr/>
          </p:nvSpPr>
          <p:spPr>
            <a:xfrm>
              <a:off x="2673854" y="4162955"/>
              <a:ext cx="13706" cy="7437"/>
            </a:xfrm>
            <a:custGeom>
              <a:avLst/>
              <a:gdLst/>
              <a:ahLst/>
              <a:cxnLst/>
              <a:rect l="l" t="t" r="r" b="b"/>
              <a:pathLst>
                <a:path w="384" h="247" extrusionOk="0">
                  <a:moveTo>
                    <a:pt x="384" y="115"/>
                  </a:moveTo>
                  <a:cubicBezTo>
                    <a:pt x="383" y="24"/>
                    <a:pt x="47" y="0"/>
                    <a:pt x="0" y="115"/>
                  </a:cubicBezTo>
                  <a:cubicBezTo>
                    <a:pt x="216" y="104"/>
                    <a:pt x="299" y="247"/>
                    <a:pt x="384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2" name="Google Shape;36842;p16"/>
            <p:cNvSpPr/>
            <p:nvPr/>
          </p:nvSpPr>
          <p:spPr>
            <a:xfrm>
              <a:off x="920207" y="4147209"/>
              <a:ext cx="41725" cy="18819"/>
            </a:xfrm>
            <a:custGeom>
              <a:avLst/>
              <a:gdLst/>
              <a:ahLst/>
              <a:cxnLst/>
              <a:rect l="l" t="t" r="r" b="b"/>
              <a:pathLst>
                <a:path w="1169" h="625" extrusionOk="0">
                  <a:moveTo>
                    <a:pt x="727" y="547"/>
                  </a:moveTo>
                  <a:cubicBezTo>
                    <a:pt x="1169" y="340"/>
                    <a:pt x="598" y="147"/>
                    <a:pt x="342" y="1"/>
                  </a:cubicBezTo>
                  <a:cubicBezTo>
                    <a:pt x="46" y="141"/>
                    <a:pt x="0" y="625"/>
                    <a:pt x="727" y="54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3" name="Google Shape;36843;p16"/>
            <p:cNvSpPr/>
            <p:nvPr/>
          </p:nvSpPr>
          <p:spPr>
            <a:xfrm>
              <a:off x="6187502" y="4154676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6" y="27"/>
                  </a:moveTo>
                  <a:cubicBezTo>
                    <a:pt x="240" y="1"/>
                    <a:pt x="1" y="70"/>
                    <a:pt x="101" y="117"/>
                  </a:cubicBezTo>
                  <a:cubicBezTo>
                    <a:pt x="152" y="143"/>
                    <a:pt x="394" y="73"/>
                    <a:pt x="296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4" name="Google Shape;36844;p16"/>
            <p:cNvSpPr/>
            <p:nvPr/>
          </p:nvSpPr>
          <p:spPr>
            <a:xfrm>
              <a:off x="6107624" y="4152719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1"/>
                  </a:lnTo>
                  <a:lnTo>
                    <a:pt x="28" y="1"/>
                  </a:lnTo>
                  <a:cubicBezTo>
                    <a:pt x="0" y="162"/>
                    <a:pt x="217" y="213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5" name="Google Shape;36845;p16"/>
            <p:cNvSpPr/>
            <p:nvPr/>
          </p:nvSpPr>
          <p:spPr>
            <a:xfrm>
              <a:off x="1442165" y="4143024"/>
              <a:ext cx="20273" cy="13580"/>
            </a:xfrm>
            <a:custGeom>
              <a:avLst/>
              <a:gdLst/>
              <a:ahLst/>
              <a:cxnLst/>
              <a:rect l="l" t="t" r="r" b="b"/>
              <a:pathLst>
                <a:path w="568" h="451" extrusionOk="0">
                  <a:moveTo>
                    <a:pt x="375" y="414"/>
                  </a:moveTo>
                  <a:cubicBezTo>
                    <a:pt x="386" y="359"/>
                    <a:pt x="402" y="306"/>
                    <a:pt x="568" y="323"/>
                  </a:cubicBezTo>
                  <a:lnTo>
                    <a:pt x="568" y="142"/>
                  </a:lnTo>
                  <a:cubicBezTo>
                    <a:pt x="94" y="0"/>
                    <a:pt x="0" y="451"/>
                    <a:pt x="375" y="4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6" name="Google Shape;36846;p16"/>
            <p:cNvSpPr/>
            <p:nvPr/>
          </p:nvSpPr>
          <p:spPr>
            <a:xfrm>
              <a:off x="5299596" y="4149196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6"/>
                  </a:moveTo>
                  <a:cubicBezTo>
                    <a:pt x="241" y="0"/>
                    <a:pt x="1" y="71"/>
                    <a:pt x="100" y="116"/>
                  </a:cubicBezTo>
                  <a:cubicBezTo>
                    <a:pt x="156" y="142"/>
                    <a:pt x="394" y="75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7" name="Google Shape;36847;p16"/>
            <p:cNvSpPr/>
            <p:nvPr/>
          </p:nvSpPr>
          <p:spPr>
            <a:xfrm>
              <a:off x="138877" y="4144499"/>
              <a:ext cx="22629" cy="8250"/>
            </a:xfrm>
            <a:custGeom>
              <a:avLst/>
              <a:gdLst/>
              <a:ahLst/>
              <a:cxnLst/>
              <a:rect l="l" t="t" r="r" b="b"/>
              <a:pathLst>
                <a:path w="634" h="274" extrusionOk="0">
                  <a:moveTo>
                    <a:pt x="634" y="274"/>
                  </a:moveTo>
                  <a:lnTo>
                    <a:pt x="634" y="1"/>
                  </a:lnTo>
                  <a:lnTo>
                    <a:pt x="248" y="1"/>
                  </a:lnTo>
                  <a:cubicBezTo>
                    <a:pt x="240" y="120"/>
                    <a:pt x="1" y="129"/>
                    <a:pt x="57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8" name="Google Shape;36848;p16"/>
            <p:cNvSpPr/>
            <p:nvPr/>
          </p:nvSpPr>
          <p:spPr>
            <a:xfrm>
              <a:off x="8483130" y="4144168"/>
              <a:ext cx="6996" cy="6173"/>
            </a:xfrm>
            <a:custGeom>
              <a:avLst/>
              <a:gdLst/>
              <a:ahLst/>
              <a:cxnLst/>
              <a:rect l="l" t="t" r="r" b="b"/>
              <a:pathLst>
                <a:path w="196" h="205" extrusionOk="0">
                  <a:moveTo>
                    <a:pt x="194" y="102"/>
                  </a:moveTo>
                  <a:cubicBezTo>
                    <a:pt x="195" y="52"/>
                    <a:pt x="39" y="0"/>
                    <a:pt x="1" y="102"/>
                  </a:cubicBezTo>
                  <a:cubicBezTo>
                    <a:pt x="1" y="153"/>
                    <a:pt x="157" y="205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9" name="Google Shape;36849;p16"/>
            <p:cNvSpPr/>
            <p:nvPr/>
          </p:nvSpPr>
          <p:spPr>
            <a:xfrm>
              <a:off x="5337537" y="4139049"/>
              <a:ext cx="22665" cy="13700"/>
            </a:xfrm>
            <a:custGeom>
              <a:avLst/>
              <a:gdLst/>
              <a:ahLst/>
              <a:cxnLst/>
              <a:rect l="l" t="t" r="r" b="b"/>
              <a:pathLst>
                <a:path w="635" h="455" extrusionOk="0">
                  <a:moveTo>
                    <a:pt x="581" y="363"/>
                  </a:moveTo>
                  <a:cubicBezTo>
                    <a:pt x="635" y="157"/>
                    <a:pt x="535" y="21"/>
                    <a:pt x="196" y="0"/>
                  </a:cubicBezTo>
                  <a:cubicBezTo>
                    <a:pt x="240" y="161"/>
                    <a:pt x="0" y="455"/>
                    <a:pt x="581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0" name="Google Shape;36850;p16"/>
            <p:cNvSpPr/>
            <p:nvPr/>
          </p:nvSpPr>
          <p:spPr>
            <a:xfrm>
              <a:off x="4020400" y="4128120"/>
              <a:ext cx="57322" cy="21890"/>
            </a:xfrm>
            <a:custGeom>
              <a:avLst/>
              <a:gdLst/>
              <a:ahLst/>
              <a:cxnLst/>
              <a:rect l="l" t="t" r="r" b="b"/>
              <a:pathLst>
                <a:path w="1606" h="727" extrusionOk="0">
                  <a:moveTo>
                    <a:pt x="1035" y="726"/>
                  </a:moveTo>
                  <a:cubicBezTo>
                    <a:pt x="1606" y="370"/>
                    <a:pt x="631" y="111"/>
                    <a:pt x="72" y="0"/>
                  </a:cubicBezTo>
                  <a:cubicBezTo>
                    <a:pt x="0" y="429"/>
                    <a:pt x="418" y="624"/>
                    <a:pt x="1035" y="7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1" name="Google Shape;36851;p16"/>
            <p:cNvSpPr/>
            <p:nvPr/>
          </p:nvSpPr>
          <p:spPr>
            <a:xfrm>
              <a:off x="8507222" y="4141036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5"/>
                  </a:moveTo>
                  <a:cubicBezTo>
                    <a:pt x="153" y="141"/>
                    <a:pt x="392" y="71"/>
                    <a:pt x="292" y="26"/>
                  </a:cubicBezTo>
                  <a:cubicBezTo>
                    <a:pt x="237" y="1"/>
                    <a:pt x="1" y="69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2" name="Google Shape;36852;p16"/>
            <p:cNvSpPr/>
            <p:nvPr/>
          </p:nvSpPr>
          <p:spPr>
            <a:xfrm>
              <a:off x="632888" y="4141036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5"/>
                  </a:moveTo>
                  <a:cubicBezTo>
                    <a:pt x="154" y="141"/>
                    <a:pt x="395" y="71"/>
                    <a:pt x="295" y="26"/>
                  </a:cubicBezTo>
                  <a:cubicBezTo>
                    <a:pt x="242" y="1"/>
                    <a:pt x="0" y="69"/>
                    <a:pt x="101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3" name="Google Shape;36853;p16"/>
            <p:cNvSpPr/>
            <p:nvPr/>
          </p:nvSpPr>
          <p:spPr>
            <a:xfrm>
              <a:off x="5251376" y="4138297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7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0"/>
                    <a:pt x="395" y="72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4" name="Google Shape;36854;p16"/>
            <p:cNvSpPr/>
            <p:nvPr/>
          </p:nvSpPr>
          <p:spPr>
            <a:xfrm>
              <a:off x="1710139" y="4129655"/>
              <a:ext cx="34943" cy="15236"/>
            </a:xfrm>
            <a:custGeom>
              <a:avLst/>
              <a:gdLst/>
              <a:ahLst/>
              <a:cxnLst/>
              <a:rect l="l" t="t" r="r" b="b"/>
              <a:pathLst>
                <a:path w="979" h="506" extrusionOk="0">
                  <a:moveTo>
                    <a:pt x="774" y="404"/>
                  </a:moveTo>
                  <a:cubicBezTo>
                    <a:pt x="978" y="173"/>
                    <a:pt x="123" y="0"/>
                    <a:pt x="0" y="221"/>
                  </a:cubicBezTo>
                  <a:cubicBezTo>
                    <a:pt x="306" y="261"/>
                    <a:pt x="167" y="506"/>
                    <a:pt x="774" y="4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5" name="Google Shape;36855;p16"/>
            <p:cNvSpPr/>
            <p:nvPr/>
          </p:nvSpPr>
          <p:spPr>
            <a:xfrm>
              <a:off x="378441" y="4135948"/>
              <a:ext cx="23950" cy="5871"/>
            </a:xfrm>
            <a:custGeom>
              <a:avLst/>
              <a:gdLst/>
              <a:ahLst/>
              <a:cxnLst/>
              <a:rect l="l" t="t" r="r" b="b"/>
              <a:pathLst>
                <a:path w="671" h="195" extrusionOk="0">
                  <a:moveTo>
                    <a:pt x="479" y="195"/>
                  </a:moveTo>
                  <a:cubicBezTo>
                    <a:pt x="479" y="103"/>
                    <a:pt x="634" y="86"/>
                    <a:pt x="671" y="12"/>
                  </a:cubicBezTo>
                  <a:cubicBezTo>
                    <a:pt x="368" y="21"/>
                    <a:pt x="1" y="0"/>
                    <a:pt x="92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6" name="Google Shape;36856;p16"/>
            <p:cNvSpPr/>
            <p:nvPr/>
          </p:nvSpPr>
          <p:spPr>
            <a:xfrm>
              <a:off x="2618818" y="4136339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1" y="92"/>
                  </a:moveTo>
                  <a:cubicBezTo>
                    <a:pt x="148" y="71"/>
                    <a:pt x="378" y="88"/>
                    <a:pt x="386" y="0"/>
                  </a:cubicBezTo>
                  <a:cubicBezTo>
                    <a:pt x="237" y="21"/>
                    <a:pt x="3" y="2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7" name="Google Shape;36857;p16"/>
            <p:cNvSpPr/>
            <p:nvPr/>
          </p:nvSpPr>
          <p:spPr>
            <a:xfrm>
              <a:off x="1988821" y="4135557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5" y="25"/>
                  </a:moveTo>
                  <a:cubicBezTo>
                    <a:pt x="240" y="0"/>
                    <a:pt x="1" y="68"/>
                    <a:pt x="101" y="116"/>
                  </a:cubicBezTo>
                  <a:cubicBezTo>
                    <a:pt x="154" y="142"/>
                    <a:pt x="395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8" name="Google Shape;36858;p16"/>
            <p:cNvSpPr/>
            <p:nvPr/>
          </p:nvSpPr>
          <p:spPr>
            <a:xfrm>
              <a:off x="7068591" y="4124597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7"/>
                  </a:moveTo>
                  <a:cubicBezTo>
                    <a:pt x="153" y="142"/>
                    <a:pt x="392" y="73"/>
                    <a:pt x="294" y="26"/>
                  </a:cubicBezTo>
                  <a:cubicBezTo>
                    <a:pt x="242" y="0"/>
                    <a:pt x="0" y="70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9" name="Google Shape;36859;p16"/>
            <p:cNvSpPr/>
            <p:nvPr/>
          </p:nvSpPr>
          <p:spPr>
            <a:xfrm>
              <a:off x="5557791" y="4117160"/>
              <a:ext cx="33729" cy="17313"/>
            </a:xfrm>
            <a:custGeom>
              <a:avLst/>
              <a:gdLst/>
              <a:ahLst/>
              <a:cxnLst/>
              <a:rect l="l" t="t" r="r" b="b"/>
              <a:pathLst>
                <a:path w="945" h="575" extrusionOk="0">
                  <a:moveTo>
                    <a:pt x="1" y="92"/>
                  </a:moveTo>
                  <a:lnTo>
                    <a:pt x="1" y="273"/>
                  </a:lnTo>
                  <a:cubicBezTo>
                    <a:pt x="359" y="575"/>
                    <a:pt x="945" y="0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0" name="Google Shape;36860;p16"/>
            <p:cNvSpPr/>
            <p:nvPr/>
          </p:nvSpPr>
          <p:spPr>
            <a:xfrm>
              <a:off x="4508058" y="4124627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5" y="25"/>
                  </a:moveTo>
                  <a:cubicBezTo>
                    <a:pt x="242" y="0"/>
                    <a:pt x="0" y="69"/>
                    <a:pt x="99" y="116"/>
                  </a:cubicBezTo>
                  <a:cubicBezTo>
                    <a:pt x="155" y="141"/>
                    <a:pt x="396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1" name="Google Shape;36861;p16"/>
            <p:cNvSpPr/>
            <p:nvPr/>
          </p:nvSpPr>
          <p:spPr>
            <a:xfrm>
              <a:off x="2549040" y="4119900"/>
              <a:ext cx="21630" cy="9545"/>
            </a:xfrm>
            <a:custGeom>
              <a:avLst/>
              <a:gdLst/>
              <a:ahLst/>
              <a:cxnLst/>
              <a:rect l="l" t="t" r="r" b="b"/>
              <a:pathLst>
                <a:path w="606" h="317" extrusionOk="0">
                  <a:moveTo>
                    <a:pt x="413" y="273"/>
                  </a:moveTo>
                  <a:cubicBezTo>
                    <a:pt x="406" y="148"/>
                    <a:pt x="504" y="75"/>
                    <a:pt x="606" y="1"/>
                  </a:cubicBezTo>
                  <a:lnTo>
                    <a:pt x="28" y="1"/>
                  </a:lnTo>
                  <a:cubicBezTo>
                    <a:pt x="42" y="144"/>
                    <a:pt x="0" y="317"/>
                    <a:pt x="413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2" name="Google Shape;36862;p16"/>
            <p:cNvSpPr/>
            <p:nvPr/>
          </p:nvSpPr>
          <p:spPr>
            <a:xfrm>
              <a:off x="5299596" y="4121857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4" y="26"/>
                  </a:moveTo>
                  <a:cubicBezTo>
                    <a:pt x="241" y="1"/>
                    <a:pt x="1" y="70"/>
                    <a:pt x="100" y="117"/>
                  </a:cubicBezTo>
                  <a:cubicBezTo>
                    <a:pt x="156" y="143"/>
                    <a:pt x="394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3" name="Google Shape;36863;p16"/>
            <p:cNvSpPr/>
            <p:nvPr/>
          </p:nvSpPr>
          <p:spPr>
            <a:xfrm>
              <a:off x="3128140" y="4119208"/>
              <a:ext cx="13813" cy="7497"/>
            </a:xfrm>
            <a:custGeom>
              <a:avLst/>
              <a:gdLst/>
              <a:ahLst/>
              <a:cxnLst/>
              <a:rect l="l" t="t" r="r" b="b"/>
              <a:pathLst>
                <a:path w="387" h="249" extrusionOk="0">
                  <a:moveTo>
                    <a:pt x="387" y="114"/>
                  </a:moveTo>
                  <a:cubicBezTo>
                    <a:pt x="384" y="22"/>
                    <a:pt x="48" y="0"/>
                    <a:pt x="1" y="114"/>
                  </a:cubicBezTo>
                  <a:cubicBezTo>
                    <a:pt x="215" y="105"/>
                    <a:pt x="302" y="248"/>
                    <a:pt x="387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4" name="Google Shape;36864;p16"/>
            <p:cNvSpPr/>
            <p:nvPr/>
          </p:nvSpPr>
          <p:spPr>
            <a:xfrm>
              <a:off x="3045585" y="4119900"/>
              <a:ext cx="13742" cy="5510"/>
            </a:xfrm>
            <a:custGeom>
              <a:avLst/>
              <a:gdLst/>
              <a:ahLst/>
              <a:cxnLst/>
              <a:rect l="l" t="t" r="r" b="b"/>
              <a:pathLst>
                <a:path w="385" h="183" extrusionOk="0">
                  <a:moveTo>
                    <a:pt x="1" y="182"/>
                  </a:moveTo>
                  <a:lnTo>
                    <a:pt x="384" y="182"/>
                  </a:lnTo>
                  <a:lnTo>
                    <a:pt x="384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5" name="Google Shape;36865;p16"/>
            <p:cNvSpPr/>
            <p:nvPr/>
          </p:nvSpPr>
          <p:spPr>
            <a:xfrm>
              <a:off x="2576237" y="4117160"/>
              <a:ext cx="21880" cy="8762"/>
            </a:xfrm>
            <a:custGeom>
              <a:avLst/>
              <a:gdLst/>
              <a:ahLst/>
              <a:cxnLst/>
              <a:rect l="l" t="t" r="r" b="b"/>
              <a:pathLst>
                <a:path w="613" h="291" extrusionOk="0">
                  <a:moveTo>
                    <a:pt x="613" y="273"/>
                  </a:moveTo>
                  <a:lnTo>
                    <a:pt x="613" y="0"/>
                  </a:lnTo>
                  <a:lnTo>
                    <a:pt x="36" y="0"/>
                  </a:lnTo>
                  <a:cubicBezTo>
                    <a:pt x="1" y="199"/>
                    <a:pt x="194" y="290"/>
                    <a:pt x="613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6" name="Google Shape;36866;p16"/>
            <p:cNvSpPr/>
            <p:nvPr/>
          </p:nvSpPr>
          <p:spPr>
            <a:xfrm>
              <a:off x="1957983" y="4116829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5" y="103"/>
                  </a:moveTo>
                  <a:cubicBezTo>
                    <a:pt x="195" y="53"/>
                    <a:pt x="39" y="1"/>
                    <a:pt x="3" y="103"/>
                  </a:cubicBezTo>
                  <a:cubicBezTo>
                    <a:pt x="1" y="154"/>
                    <a:pt x="156" y="206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7" name="Google Shape;36867;p16"/>
            <p:cNvSpPr/>
            <p:nvPr/>
          </p:nvSpPr>
          <p:spPr>
            <a:xfrm>
              <a:off x="8868638" y="4114481"/>
              <a:ext cx="13813" cy="5450"/>
            </a:xfrm>
            <a:custGeom>
              <a:avLst/>
              <a:gdLst/>
              <a:ahLst/>
              <a:cxnLst/>
              <a:rect l="l" t="t" r="r" b="b"/>
              <a:pathLst>
                <a:path w="387" h="181" extrusionOk="0">
                  <a:moveTo>
                    <a:pt x="0" y="181"/>
                  </a:moveTo>
                  <a:lnTo>
                    <a:pt x="386" y="181"/>
                  </a:lnTo>
                  <a:lnTo>
                    <a:pt x="38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8" name="Google Shape;36868;p16"/>
            <p:cNvSpPr/>
            <p:nvPr/>
          </p:nvSpPr>
          <p:spPr>
            <a:xfrm>
              <a:off x="5664402" y="411095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39" y="0"/>
                    <a:pt x="0" y="69"/>
                    <a:pt x="102" y="118"/>
                  </a:cubicBezTo>
                  <a:cubicBezTo>
                    <a:pt x="155" y="141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9" name="Google Shape;36869;p16"/>
            <p:cNvSpPr/>
            <p:nvPr/>
          </p:nvSpPr>
          <p:spPr>
            <a:xfrm>
              <a:off x="2563674" y="4106141"/>
              <a:ext cx="20702" cy="8280"/>
            </a:xfrm>
            <a:custGeom>
              <a:avLst/>
              <a:gdLst/>
              <a:ahLst/>
              <a:cxnLst/>
              <a:rect l="l" t="t" r="r" b="b"/>
              <a:pathLst>
                <a:path w="580" h="275" extrusionOk="0">
                  <a:moveTo>
                    <a:pt x="388" y="275"/>
                  </a:moveTo>
                  <a:cubicBezTo>
                    <a:pt x="388" y="184"/>
                    <a:pt x="544" y="169"/>
                    <a:pt x="580" y="92"/>
                  </a:cubicBezTo>
                  <a:cubicBezTo>
                    <a:pt x="388" y="95"/>
                    <a:pt x="350" y="19"/>
                    <a:pt x="195" y="1"/>
                  </a:cubicBezTo>
                  <a:cubicBezTo>
                    <a:pt x="195" y="92"/>
                    <a:pt x="38" y="109"/>
                    <a:pt x="0" y="184"/>
                  </a:cubicBezTo>
                  <a:cubicBezTo>
                    <a:pt x="196" y="186"/>
                    <a:pt x="232" y="259"/>
                    <a:pt x="388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0" name="Google Shape;36870;p16"/>
            <p:cNvSpPr/>
            <p:nvPr/>
          </p:nvSpPr>
          <p:spPr>
            <a:xfrm>
              <a:off x="1861579" y="4099457"/>
              <a:ext cx="28982" cy="17012"/>
            </a:xfrm>
            <a:custGeom>
              <a:avLst/>
              <a:gdLst/>
              <a:ahLst/>
              <a:cxnLst/>
              <a:rect l="l" t="t" r="r" b="b"/>
              <a:pathLst>
                <a:path w="812" h="565" extrusionOk="0">
                  <a:moveTo>
                    <a:pt x="772" y="497"/>
                  </a:moveTo>
                  <a:cubicBezTo>
                    <a:pt x="812" y="238"/>
                    <a:pt x="796" y="1"/>
                    <a:pt x="195" y="44"/>
                  </a:cubicBezTo>
                  <a:cubicBezTo>
                    <a:pt x="202" y="169"/>
                    <a:pt x="103" y="242"/>
                    <a:pt x="1" y="317"/>
                  </a:cubicBezTo>
                  <a:cubicBezTo>
                    <a:pt x="385" y="318"/>
                    <a:pt x="248" y="565"/>
                    <a:pt x="772" y="4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1" name="Google Shape;36871;p16"/>
            <p:cNvSpPr/>
            <p:nvPr/>
          </p:nvSpPr>
          <p:spPr>
            <a:xfrm>
              <a:off x="8865068" y="4108218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1" y="26"/>
                  </a:moveTo>
                  <a:cubicBezTo>
                    <a:pt x="241" y="1"/>
                    <a:pt x="1" y="69"/>
                    <a:pt x="99" y="117"/>
                  </a:cubicBezTo>
                  <a:cubicBezTo>
                    <a:pt x="156" y="141"/>
                    <a:pt x="392" y="73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2" name="Google Shape;36872;p16"/>
            <p:cNvSpPr/>
            <p:nvPr/>
          </p:nvSpPr>
          <p:spPr>
            <a:xfrm>
              <a:off x="8651703" y="410821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7"/>
                  </a:moveTo>
                  <a:cubicBezTo>
                    <a:pt x="153" y="141"/>
                    <a:pt x="393" y="73"/>
                    <a:pt x="293" y="26"/>
                  </a:cubicBezTo>
                  <a:cubicBezTo>
                    <a:pt x="241" y="1"/>
                    <a:pt x="0" y="69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3" name="Google Shape;36873;p16"/>
            <p:cNvSpPr/>
            <p:nvPr/>
          </p:nvSpPr>
          <p:spPr>
            <a:xfrm>
              <a:off x="5426980" y="4105870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3" y="104"/>
                  </a:moveTo>
                  <a:cubicBezTo>
                    <a:pt x="0" y="153"/>
                    <a:pt x="158" y="208"/>
                    <a:pt x="196" y="104"/>
                  </a:cubicBezTo>
                  <a:cubicBezTo>
                    <a:pt x="196" y="53"/>
                    <a:pt x="40" y="1"/>
                    <a:pt x="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4" name="Google Shape;36874;p16"/>
            <p:cNvSpPr/>
            <p:nvPr/>
          </p:nvSpPr>
          <p:spPr>
            <a:xfrm>
              <a:off x="3259236" y="4096506"/>
              <a:ext cx="20309" cy="13580"/>
            </a:xfrm>
            <a:custGeom>
              <a:avLst/>
              <a:gdLst/>
              <a:ahLst/>
              <a:cxnLst/>
              <a:rect l="l" t="t" r="r" b="b"/>
              <a:pathLst>
                <a:path w="569" h="451" extrusionOk="0">
                  <a:moveTo>
                    <a:pt x="377" y="415"/>
                  </a:moveTo>
                  <a:cubicBezTo>
                    <a:pt x="388" y="359"/>
                    <a:pt x="403" y="308"/>
                    <a:pt x="569" y="323"/>
                  </a:cubicBezTo>
                  <a:lnTo>
                    <a:pt x="569" y="142"/>
                  </a:lnTo>
                  <a:cubicBezTo>
                    <a:pt x="96" y="1"/>
                    <a:pt x="1" y="450"/>
                    <a:pt x="377" y="4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5" name="Google Shape;36875;p16"/>
            <p:cNvSpPr/>
            <p:nvPr/>
          </p:nvSpPr>
          <p:spPr>
            <a:xfrm>
              <a:off x="8111471" y="4103521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6" y="0"/>
                  </a:moveTo>
                  <a:cubicBezTo>
                    <a:pt x="237" y="20"/>
                    <a:pt x="8" y="3"/>
                    <a:pt x="1" y="90"/>
                  </a:cubicBezTo>
                  <a:cubicBezTo>
                    <a:pt x="151" y="71"/>
                    <a:pt x="382" y="88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6" name="Google Shape;36876;p16"/>
            <p:cNvSpPr/>
            <p:nvPr/>
          </p:nvSpPr>
          <p:spPr>
            <a:xfrm>
              <a:off x="5544121" y="4097650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3" y="104"/>
                  </a:moveTo>
                  <a:cubicBezTo>
                    <a:pt x="193" y="53"/>
                    <a:pt x="37" y="1"/>
                    <a:pt x="0" y="104"/>
                  </a:cubicBezTo>
                  <a:cubicBezTo>
                    <a:pt x="0" y="155"/>
                    <a:pt x="155" y="207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7" name="Google Shape;36877;p16"/>
            <p:cNvSpPr/>
            <p:nvPr/>
          </p:nvSpPr>
          <p:spPr>
            <a:xfrm>
              <a:off x="1507374" y="4095302"/>
              <a:ext cx="23878" cy="10298"/>
            </a:xfrm>
            <a:custGeom>
              <a:avLst/>
              <a:gdLst/>
              <a:ahLst/>
              <a:cxnLst/>
              <a:rect l="l" t="t" r="r" b="b"/>
              <a:pathLst>
                <a:path w="669" h="342" extrusionOk="0">
                  <a:moveTo>
                    <a:pt x="669" y="92"/>
                  </a:moveTo>
                  <a:cubicBezTo>
                    <a:pt x="403" y="96"/>
                    <a:pt x="247" y="50"/>
                    <a:pt x="91" y="1"/>
                  </a:cubicBezTo>
                  <a:cubicBezTo>
                    <a:pt x="1" y="282"/>
                    <a:pt x="610" y="341"/>
                    <a:pt x="669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8" name="Google Shape;36878;p16"/>
            <p:cNvSpPr/>
            <p:nvPr/>
          </p:nvSpPr>
          <p:spPr>
            <a:xfrm>
              <a:off x="4260321" y="4097319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0" y="25"/>
                  </a:moveTo>
                  <a:cubicBezTo>
                    <a:pt x="237" y="0"/>
                    <a:pt x="1" y="69"/>
                    <a:pt x="100" y="116"/>
                  </a:cubicBezTo>
                  <a:cubicBezTo>
                    <a:pt x="152" y="141"/>
                    <a:pt x="390" y="71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9" name="Google Shape;36879;p16"/>
            <p:cNvSpPr/>
            <p:nvPr/>
          </p:nvSpPr>
          <p:spPr>
            <a:xfrm>
              <a:off x="1577258" y="4079705"/>
              <a:ext cx="50434" cy="18488"/>
            </a:xfrm>
            <a:custGeom>
              <a:avLst/>
              <a:gdLst/>
              <a:ahLst/>
              <a:cxnLst/>
              <a:rect l="l" t="t" r="r" b="b"/>
              <a:pathLst>
                <a:path w="1413" h="614" extrusionOk="0">
                  <a:moveTo>
                    <a:pt x="62" y="519"/>
                  </a:moveTo>
                  <a:cubicBezTo>
                    <a:pt x="609" y="614"/>
                    <a:pt x="867" y="614"/>
                    <a:pt x="1413" y="519"/>
                  </a:cubicBezTo>
                  <a:cubicBezTo>
                    <a:pt x="1255" y="261"/>
                    <a:pt x="1104" y="0"/>
                    <a:pt x="254" y="66"/>
                  </a:cubicBezTo>
                  <a:cubicBezTo>
                    <a:pt x="92" y="170"/>
                    <a:pt x="1" y="308"/>
                    <a:pt x="62" y="51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0" name="Google Shape;36880;p16"/>
            <p:cNvSpPr/>
            <p:nvPr/>
          </p:nvSpPr>
          <p:spPr>
            <a:xfrm>
              <a:off x="2075017" y="4086781"/>
              <a:ext cx="6889" cy="6142"/>
            </a:xfrm>
            <a:custGeom>
              <a:avLst/>
              <a:gdLst/>
              <a:ahLst/>
              <a:cxnLst/>
              <a:rect l="l" t="t" r="r" b="b"/>
              <a:pathLst>
                <a:path w="193" h="204" extrusionOk="0">
                  <a:moveTo>
                    <a:pt x="193" y="102"/>
                  </a:moveTo>
                  <a:cubicBezTo>
                    <a:pt x="193" y="52"/>
                    <a:pt x="40" y="0"/>
                    <a:pt x="2" y="102"/>
                  </a:cubicBezTo>
                  <a:cubicBezTo>
                    <a:pt x="1" y="152"/>
                    <a:pt x="155" y="204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1" name="Google Shape;36881;p16"/>
            <p:cNvSpPr/>
            <p:nvPr/>
          </p:nvSpPr>
          <p:spPr>
            <a:xfrm>
              <a:off x="4917800" y="4087082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4" y="23"/>
                    <a:pt x="4" y="3"/>
                    <a:pt x="0" y="92"/>
                  </a:cubicBezTo>
                  <a:cubicBezTo>
                    <a:pt x="149" y="71"/>
                    <a:pt x="379" y="89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2" name="Google Shape;36882;p16"/>
            <p:cNvSpPr/>
            <p:nvPr/>
          </p:nvSpPr>
          <p:spPr>
            <a:xfrm>
              <a:off x="2171385" y="4084011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3" y="103"/>
                  </a:moveTo>
                  <a:cubicBezTo>
                    <a:pt x="193" y="53"/>
                    <a:pt x="38" y="1"/>
                    <a:pt x="3" y="103"/>
                  </a:cubicBezTo>
                  <a:cubicBezTo>
                    <a:pt x="0" y="154"/>
                    <a:pt x="156" y="207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3" name="Google Shape;36883;p16"/>
            <p:cNvSpPr/>
            <p:nvPr/>
          </p:nvSpPr>
          <p:spPr>
            <a:xfrm>
              <a:off x="1761749" y="4086389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0" y="115"/>
                  </a:moveTo>
                  <a:cubicBezTo>
                    <a:pt x="151" y="141"/>
                    <a:pt x="391" y="71"/>
                    <a:pt x="293" y="24"/>
                  </a:cubicBezTo>
                  <a:cubicBezTo>
                    <a:pt x="238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4" name="Google Shape;36884;p16"/>
            <p:cNvSpPr/>
            <p:nvPr/>
          </p:nvSpPr>
          <p:spPr>
            <a:xfrm>
              <a:off x="5082019" y="4078923"/>
              <a:ext cx="21665" cy="6413"/>
            </a:xfrm>
            <a:custGeom>
              <a:avLst/>
              <a:gdLst/>
              <a:ahLst/>
              <a:cxnLst/>
              <a:rect l="l" t="t" r="r" b="b"/>
              <a:pathLst>
                <a:path w="607" h="213" extrusionOk="0">
                  <a:moveTo>
                    <a:pt x="606" y="180"/>
                  </a:moveTo>
                  <a:lnTo>
                    <a:pt x="606" y="0"/>
                  </a:lnTo>
                  <a:lnTo>
                    <a:pt x="27" y="0"/>
                  </a:lnTo>
                  <a:cubicBezTo>
                    <a:pt x="1" y="163"/>
                    <a:pt x="217" y="213"/>
                    <a:pt x="606" y="18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5" name="Google Shape;36885;p16"/>
            <p:cNvSpPr/>
            <p:nvPr/>
          </p:nvSpPr>
          <p:spPr>
            <a:xfrm>
              <a:off x="4029859" y="4081572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50" y="71"/>
                    <a:pt x="381" y="90"/>
                    <a:pt x="385" y="1"/>
                  </a:cubicBezTo>
                  <a:cubicBezTo>
                    <a:pt x="235" y="23"/>
                    <a:pt x="5" y="6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6" name="Google Shape;36886;p16"/>
            <p:cNvSpPr/>
            <p:nvPr/>
          </p:nvSpPr>
          <p:spPr>
            <a:xfrm>
              <a:off x="2271036" y="408088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5"/>
                  </a:moveTo>
                  <a:cubicBezTo>
                    <a:pt x="156" y="140"/>
                    <a:pt x="393" y="72"/>
                    <a:pt x="294" y="24"/>
                  </a:cubicBezTo>
                  <a:cubicBezTo>
                    <a:pt x="239" y="0"/>
                    <a:pt x="0" y="68"/>
                    <a:pt x="102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7" name="Google Shape;36887;p16"/>
            <p:cNvSpPr/>
            <p:nvPr/>
          </p:nvSpPr>
          <p:spPr>
            <a:xfrm>
              <a:off x="8586458" y="4078923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6" y="20"/>
                    <a:pt x="4" y="2"/>
                    <a:pt x="1" y="92"/>
                  </a:cubicBezTo>
                  <a:cubicBezTo>
                    <a:pt x="151" y="69"/>
                    <a:pt x="381" y="88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8" name="Google Shape;36888;p16"/>
            <p:cNvSpPr/>
            <p:nvPr/>
          </p:nvSpPr>
          <p:spPr>
            <a:xfrm>
              <a:off x="5592234" y="4070311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3"/>
                  </a:moveTo>
                  <a:cubicBezTo>
                    <a:pt x="196" y="54"/>
                    <a:pt x="40" y="0"/>
                    <a:pt x="3" y="103"/>
                  </a:cubicBezTo>
                  <a:cubicBezTo>
                    <a:pt x="1" y="156"/>
                    <a:pt x="160" y="208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9" name="Google Shape;36889;p16"/>
            <p:cNvSpPr/>
            <p:nvPr/>
          </p:nvSpPr>
          <p:spPr>
            <a:xfrm>
              <a:off x="2130089" y="4070703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0"/>
                  </a:moveTo>
                  <a:cubicBezTo>
                    <a:pt x="236" y="20"/>
                    <a:pt x="6" y="2"/>
                    <a:pt x="1" y="90"/>
                  </a:cubicBezTo>
                  <a:cubicBezTo>
                    <a:pt x="149" y="72"/>
                    <a:pt x="381" y="90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0" name="Google Shape;36890;p16"/>
            <p:cNvSpPr/>
            <p:nvPr/>
          </p:nvSpPr>
          <p:spPr>
            <a:xfrm>
              <a:off x="1551810" y="4067542"/>
              <a:ext cx="7067" cy="6293"/>
            </a:xfrm>
            <a:custGeom>
              <a:avLst/>
              <a:gdLst/>
              <a:ahLst/>
              <a:cxnLst/>
              <a:rect l="l" t="t" r="r" b="b"/>
              <a:pathLst>
                <a:path w="198" h="209" extrusionOk="0">
                  <a:moveTo>
                    <a:pt x="198" y="105"/>
                  </a:moveTo>
                  <a:cubicBezTo>
                    <a:pt x="198" y="54"/>
                    <a:pt x="40" y="1"/>
                    <a:pt x="5" y="105"/>
                  </a:cubicBezTo>
                  <a:cubicBezTo>
                    <a:pt x="1" y="154"/>
                    <a:pt x="159" y="209"/>
                    <a:pt x="198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1" name="Google Shape;36891;p16"/>
            <p:cNvSpPr/>
            <p:nvPr/>
          </p:nvSpPr>
          <p:spPr>
            <a:xfrm>
              <a:off x="4411726" y="406721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0" y="0"/>
                    <a:pt x="1" y="69"/>
                    <a:pt x="101" y="116"/>
                  </a:cubicBezTo>
                  <a:cubicBezTo>
                    <a:pt x="152" y="141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2" name="Google Shape;36892;p16"/>
            <p:cNvSpPr/>
            <p:nvPr/>
          </p:nvSpPr>
          <p:spPr>
            <a:xfrm>
              <a:off x="2543615" y="4058479"/>
              <a:ext cx="20166" cy="16229"/>
            </a:xfrm>
            <a:custGeom>
              <a:avLst/>
              <a:gdLst/>
              <a:ahLst/>
              <a:cxnLst/>
              <a:rect l="l" t="t" r="r" b="b"/>
              <a:pathLst>
                <a:path w="565" h="539" extrusionOk="0">
                  <a:moveTo>
                    <a:pt x="565" y="134"/>
                  </a:moveTo>
                  <a:cubicBezTo>
                    <a:pt x="1" y="0"/>
                    <a:pt x="1" y="538"/>
                    <a:pt x="565" y="4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3" name="Google Shape;36893;p16"/>
            <p:cNvSpPr/>
            <p:nvPr/>
          </p:nvSpPr>
          <p:spPr>
            <a:xfrm>
              <a:off x="6655601" y="4064440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92" y="27"/>
                  </a:moveTo>
                  <a:cubicBezTo>
                    <a:pt x="237" y="1"/>
                    <a:pt x="1" y="70"/>
                    <a:pt x="98" y="117"/>
                  </a:cubicBezTo>
                  <a:cubicBezTo>
                    <a:pt x="155" y="143"/>
                    <a:pt x="392" y="74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4" name="Google Shape;36894;p16"/>
            <p:cNvSpPr/>
            <p:nvPr/>
          </p:nvSpPr>
          <p:spPr>
            <a:xfrm>
              <a:off x="6304536" y="4064440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93" y="27"/>
                  </a:moveTo>
                  <a:cubicBezTo>
                    <a:pt x="241" y="1"/>
                    <a:pt x="1" y="70"/>
                    <a:pt x="103" y="117"/>
                  </a:cubicBezTo>
                  <a:cubicBezTo>
                    <a:pt x="155" y="143"/>
                    <a:pt x="392" y="74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5" name="Google Shape;36895;p16"/>
            <p:cNvSpPr/>
            <p:nvPr/>
          </p:nvSpPr>
          <p:spPr>
            <a:xfrm>
              <a:off x="2325966" y="4056973"/>
              <a:ext cx="25663" cy="8280"/>
            </a:xfrm>
            <a:custGeom>
              <a:avLst/>
              <a:gdLst/>
              <a:ahLst/>
              <a:cxnLst/>
              <a:rect l="l" t="t" r="r" b="b"/>
              <a:pathLst>
                <a:path w="719" h="275" extrusionOk="0">
                  <a:moveTo>
                    <a:pt x="105" y="275"/>
                  </a:moveTo>
                  <a:lnTo>
                    <a:pt x="682" y="275"/>
                  </a:lnTo>
                  <a:cubicBezTo>
                    <a:pt x="653" y="168"/>
                    <a:pt x="718" y="15"/>
                    <a:pt x="490" y="1"/>
                  </a:cubicBezTo>
                  <a:cubicBezTo>
                    <a:pt x="474" y="146"/>
                    <a:pt x="0" y="73"/>
                    <a:pt x="105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6" name="Google Shape;36896;p16"/>
            <p:cNvSpPr/>
            <p:nvPr/>
          </p:nvSpPr>
          <p:spPr>
            <a:xfrm>
              <a:off x="2725286" y="4059081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293" y="24"/>
                  </a:moveTo>
                  <a:cubicBezTo>
                    <a:pt x="242" y="0"/>
                    <a:pt x="0" y="68"/>
                    <a:pt x="103" y="115"/>
                  </a:cubicBezTo>
                  <a:cubicBezTo>
                    <a:pt x="156" y="140"/>
                    <a:pt x="396" y="72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7" name="Google Shape;36897;p16"/>
            <p:cNvSpPr/>
            <p:nvPr/>
          </p:nvSpPr>
          <p:spPr>
            <a:xfrm>
              <a:off x="4371822" y="4048272"/>
              <a:ext cx="29625" cy="12285"/>
            </a:xfrm>
            <a:custGeom>
              <a:avLst/>
              <a:gdLst/>
              <a:ahLst/>
              <a:cxnLst/>
              <a:rect l="l" t="t" r="r" b="b"/>
              <a:pathLst>
                <a:path w="830" h="408" extrusionOk="0">
                  <a:moveTo>
                    <a:pt x="829" y="383"/>
                  </a:moveTo>
                  <a:lnTo>
                    <a:pt x="829" y="21"/>
                  </a:lnTo>
                  <a:cubicBezTo>
                    <a:pt x="466" y="0"/>
                    <a:pt x="407" y="121"/>
                    <a:pt x="59" y="111"/>
                  </a:cubicBezTo>
                  <a:cubicBezTo>
                    <a:pt x="0" y="349"/>
                    <a:pt x="329" y="407"/>
                    <a:pt x="829" y="3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8" name="Google Shape;36898;p16"/>
            <p:cNvSpPr/>
            <p:nvPr/>
          </p:nvSpPr>
          <p:spPr>
            <a:xfrm>
              <a:off x="1469362" y="4050621"/>
              <a:ext cx="27519" cy="11141"/>
            </a:xfrm>
            <a:custGeom>
              <a:avLst/>
              <a:gdLst/>
              <a:ahLst/>
              <a:cxnLst/>
              <a:rect l="l" t="t" r="r" b="b"/>
              <a:pathLst>
                <a:path w="771" h="370" extrusionOk="0">
                  <a:moveTo>
                    <a:pt x="771" y="305"/>
                  </a:moveTo>
                  <a:lnTo>
                    <a:pt x="771" y="33"/>
                  </a:lnTo>
                  <a:cubicBezTo>
                    <a:pt x="481" y="49"/>
                    <a:pt x="56" y="0"/>
                    <a:pt x="0" y="124"/>
                  </a:cubicBezTo>
                  <a:cubicBezTo>
                    <a:pt x="382" y="124"/>
                    <a:pt x="244" y="370"/>
                    <a:pt x="771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9" name="Google Shape;36899;p16"/>
            <p:cNvSpPr/>
            <p:nvPr/>
          </p:nvSpPr>
          <p:spPr>
            <a:xfrm>
              <a:off x="1909763" y="4040083"/>
              <a:ext cx="41403" cy="16982"/>
            </a:xfrm>
            <a:custGeom>
              <a:avLst/>
              <a:gdLst/>
              <a:ahLst/>
              <a:cxnLst/>
              <a:rect l="l" t="t" r="r" b="b"/>
              <a:pathLst>
                <a:path w="1160" h="564" extrusionOk="0">
                  <a:moveTo>
                    <a:pt x="1" y="200"/>
                  </a:moveTo>
                  <a:cubicBezTo>
                    <a:pt x="212" y="404"/>
                    <a:pt x="525" y="561"/>
                    <a:pt x="1160" y="563"/>
                  </a:cubicBezTo>
                  <a:lnTo>
                    <a:pt x="1160" y="110"/>
                  </a:lnTo>
                  <a:cubicBezTo>
                    <a:pt x="820" y="162"/>
                    <a:pt x="26" y="1"/>
                    <a:pt x="1" y="20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0" name="Google Shape;36900;p16"/>
            <p:cNvSpPr/>
            <p:nvPr/>
          </p:nvSpPr>
          <p:spPr>
            <a:xfrm>
              <a:off x="911712" y="4040624"/>
              <a:ext cx="45901" cy="16741"/>
            </a:xfrm>
            <a:custGeom>
              <a:avLst/>
              <a:gdLst/>
              <a:ahLst/>
              <a:cxnLst/>
              <a:rect l="l" t="t" r="r" b="b"/>
              <a:pathLst>
                <a:path w="1286" h="556" extrusionOk="0">
                  <a:moveTo>
                    <a:pt x="965" y="1"/>
                  </a:moveTo>
                  <a:cubicBezTo>
                    <a:pt x="361" y="16"/>
                    <a:pt x="39" y="170"/>
                    <a:pt x="1" y="454"/>
                  </a:cubicBezTo>
                  <a:cubicBezTo>
                    <a:pt x="365" y="433"/>
                    <a:pt x="426" y="556"/>
                    <a:pt x="774" y="544"/>
                  </a:cubicBezTo>
                  <a:cubicBezTo>
                    <a:pt x="901" y="355"/>
                    <a:pt x="1285" y="140"/>
                    <a:pt x="9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1" name="Google Shape;36901;p16"/>
            <p:cNvSpPr/>
            <p:nvPr/>
          </p:nvSpPr>
          <p:spPr>
            <a:xfrm>
              <a:off x="5668043" y="4046104"/>
              <a:ext cx="14919" cy="9244"/>
            </a:xfrm>
            <a:custGeom>
              <a:avLst/>
              <a:gdLst/>
              <a:ahLst/>
              <a:cxnLst/>
              <a:rect l="l" t="t" r="r" b="b"/>
              <a:pathLst>
                <a:path w="418" h="307" extrusionOk="0">
                  <a:moveTo>
                    <a:pt x="383" y="272"/>
                  </a:moveTo>
                  <a:cubicBezTo>
                    <a:pt x="354" y="165"/>
                    <a:pt x="418" y="15"/>
                    <a:pt x="192" y="0"/>
                  </a:cubicBezTo>
                  <a:cubicBezTo>
                    <a:pt x="179" y="55"/>
                    <a:pt x="163" y="107"/>
                    <a:pt x="0" y="93"/>
                  </a:cubicBezTo>
                  <a:cubicBezTo>
                    <a:pt x="21" y="203"/>
                    <a:pt x="56" y="307"/>
                    <a:pt x="383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2" name="Google Shape;36902;p16"/>
            <p:cNvSpPr/>
            <p:nvPr/>
          </p:nvSpPr>
          <p:spPr>
            <a:xfrm>
              <a:off x="2532550" y="4050801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5" y="24"/>
                  </a:moveTo>
                  <a:cubicBezTo>
                    <a:pt x="243" y="1"/>
                    <a:pt x="0" y="69"/>
                    <a:pt x="102" y="116"/>
                  </a:cubicBezTo>
                  <a:cubicBezTo>
                    <a:pt x="157" y="142"/>
                    <a:pt x="396" y="73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3" name="Google Shape;36903;p16"/>
            <p:cNvSpPr/>
            <p:nvPr/>
          </p:nvSpPr>
          <p:spPr>
            <a:xfrm>
              <a:off x="4174411" y="404571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5"/>
                  </a:moveTo>
                  <a:cubicBezTo>
                    <a:pt x="192" y="51"/>
                    <a:pt x="38" y="0"/>
                    <a:pt x="1" y="105"/>
                  </a:cubicBezTo>
                  <a:cubicBezTo>
                    <a:pt x="1" y="153"/>
                    <a:pt x="156" y="206"/>
                    <a:pt x="19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4" name="Google Shape;36904;p16"/>
            <p:cNvSpPr/>
            <p:nvPr/>
          </p:nvSpPr>
          <p:spPr>
            <a:xfrm>
              <a:off x="2319256" y="4045352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5"/>
                  </a:moveTo>
                  <a:cubicBezTo>
                    <a:pt x="241" y="0"/>
                    <a:pt x="0" y="68"/>
                    <a:pt x="102" y="118"/>
                  </a:cubicBezTo>
                  <a:cubicBezTo>
                    <a:pt x="152" y="143"/>
                    <a:pt x="393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5" name="Google Shape;36905;p16"/>
            <p:cNvSpPr/>
            <p:nvPr/>
          </p:nvSpPr>
          <p:spPr>
            <a:xfrm>
              <a:off x="3761349" y="4043394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0"/>
                  </a:moveTo>
                  <a:cubicBezTo>
                    <a:pt x="238" y="20"/>
                    <a:pt x="4" y="3"/>
                    <a:pt x="0" y="90"/>
                  </a:cubicBezTo>
                  <a:cubicBezTo>
                    <a:pt x="153" y="71"/>
                    <a:pt x="380" y="88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6" name="Google Shape;36906;p16"/>
            <p:cNvSpPr/>
            <p:nvPr/>
          </p:nvSpPr>
          <p:spPr>
            <a:xfrm>
              <a:off x="4556278" y="403984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8"/>
                  </a:moveTo>
                  <a:cubicBezTo>
                    <a:pt x="154" y="143"/>
                    <a:pt x="392" y="75"/>
                    <a:pt x="292" y="27"/>
                  </a:cubicBezTo>
                  <a:cubicBezTo>
                    <a:pt x="239" y="1"/>
                    <a:pt x="0" y="70"/>
                    <a:pt x="99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7" name="Google Shape;36907;p16"/>
            <p:cNvSpPr/>
            <p:nvPr/>
          </p:nvSpPr>
          <p:spPr>
            <a:xfrm>
              <a:off x="3468747" y="4039842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2" y="27"/>
                  </a:moveTo>
                  <a:cubicBezTo>
                    <a:pt x="238" y="1"/>
                    <a:pt x="1" y="71"/>
                    <a:pt x="100" y="118"/>
                  </a:cubicBezTo>
                  <a:cubicBezTo>
                    <a:pt x="154" y="143"/>
                    <a:pt x="392" y="74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8" name="Google Shape;36908;p16"/>
            <p:cNvSpPr/>
            <p:nvPr/>
          </p:nvSpPr>
          <p:spPr>
            <a:xfrm>
              <a:off x="7137476" y="4034392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89" y="25"/>
                  </a:moveTo>
                  <a:cubicBezTo>
                    <a:pt x="238" y="0"/>
                    <a:pt x="1" y="69"/>
                    <a:pt x="100" y="116"/>
                  </a:cubicBezTo>
                  <a:cubicBezTo>
                    <a:pt x="152" y="143"/>
                    <a:pt x="390" y="73"/>
                    <a:pt x="289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9" name="Google Shape;36909;p16"/>
            <p:cNvSpPr/>
            <p:nvPr/>
          </p:nvSpPr>
          <p:spPr>
            <a:xfrm>
              <a:off x="2511956" y="4034392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3" y="25"/>
                  </a:moveTo>
                  <a:cubicBezTo>
                    <a:pt x="239" y="0"/>
                    <a:pt x="0" y="69"/>
                    <a:pt x="101" y="116"/>
                  </a:cubicBezTo>
                  <a:cubicBezTo>
                    <a:pt x="153" y="143"/>
                    <a:pt x="394" y="73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0" name="Google Shape;36910;p16"/>
            <p:cNvSpPr/>
            <p:nvPr/>
          </p:nvSpPr>
          <p:spPr>
            <a:xfrm>
              <a:off x="5695419" y="4029665"/>
              <a:ext cx="13920" cy="5510"/>
            </a:xfrm>
            <a:custGeom>
              <a:avLst/>
              <a:gdLst/>
              <a:ahLst/>
              <a:cxnLst/>
              <a:rect l="l" t="t" r="r" b="b"/>
              <a:pathLst>
                <a:path w="390" h="183" extrusionOk="0">
                  <a:moveTo>
                    <a:pt x="1" y="182"/>
                  </a:moveTo>
                  <a:lnTo>
                    <a:pt x="390" y="182"/>
                  </a:lnTo>
                  <a:lnTo>
                    <a:pt x="390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1" name="Google Shape;36911;p16"/>
            <p:cNvSpPr/>
            <p:nvPr/>
          </p:nvSpPr>
          <p:spPr>
            <a:xfrm>
              <a:off x="4542037" y="4018796"/>
              <a:ext cx="26555" cy="12195"/>
            </a:xfrm>
            <a:custGeom>
              <a:avLst/>
              <a:gdLst/>
              <a:ahLst/>
              <a:cxnLst/>
              <a:rect l="l" t="t" r="r" b="b"/>
              <a:pathLst>
                <a:path w="744" h="405" extrusionOk="0">
                  <a:moveTo>
                    <a:pt x="306" y="0"/>
                  </a:moveTo>
                  <a:cubicBezTo>
                    <a:pt x="1" y="134"/>
                    <a:pt x="90" y="405"/>
                    <a:pt x="693" y="362"/>
                  </a:cubicBezTo>
                  <a:cubicBezTo>
                    <a:pt x="744" y="154"/>
                    <a:pt x="646" y="21"/>
                    <a:pt x="3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2" name="Google Shape;36912;p16"/>
            <p:cNvSpPr/>
            <p:nvPr/>
          </p:nvSpPr>
          <p:spPr>
            <a:xfrm>
              <a:off x="3406786" y="4026172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100" y="117"/>
                  </a:moveTo>
                  <a:cubicBezTo>
                    <a:pt x="151" y="143"/>
                    <a:pt x="392" y="72"/>
                    <a:pt x="292" y="25"/>
                  </a:cubicBezTo>
                  <a:cubicBezTo>
                    <a:pt x="242" y="0"/>
                    <a:pt x="1" y="71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3" name="Google Shape;36913;p16"/>
            <p:cNvSpPr/>
            <p:nvPr/>
          </p:nvSpPr>
          <p:spPr>
            <a:xfrm>
              <a:off x="7898854" y="4008408"/>
              <a:ext cx="35478" cy="19120"/>
            </a:xfrm>
            <a:custGeom>
              <a:avLst/>
              <a:gdLst/>
              <a:ahLst/>
              <a:cxnLst/>
              <a:rect l="l" t="t" r="r" b="b"/>
              <a:pathLst>
                <a:path w="994" h="635" extrusionOk="0">
                  <a:moveTo>
                    <a:pt x="557" y="617"/>
                  </a:moveTo>
                  <a:cubicBezTo>
                    <a:pt x="507" y="353"/>
                    <a:pt x="994" y="337"/>
                    <a:pt x="944" y="72"/>
                  </a:cubicBezTo>
                  <a:cubicBezTo>
                    <a:pt x="0" y="0"/>
                    <a:pt x="77" y="635"/>
                    <a:pt x="557" y="6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4" name="Google Shape;36914;p16"/>
            <p:cNvSpPr/>
            <p:nvPr/>
          </p:nvSpPr>
          <p:spPr>
            <a:xfrm>
              <a:off x="2732211" y="402349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99" y="116"/>
                  </a:moveTo>
                  <a:cubicBezTo>
                    <a:pt x="155" y="142"/>
                    <a:pt x="394" y="71"/>
                    <a:pt x="295" y="24"/>
                  </a:cubicBezTo>
                  <a:cubicBezTo>
                    <a:pt x="242" y="1"/>
                    <a:pt x="1" y="69"/>
                    <a:pt x="9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5" name="Google Shape;36915;p16"/>
            <p:cNvSpPr/>
            <p:nvPr/>
          </p:nvSpPr>
          <p:spPr>
            <a:xfrm>
              <a:off x="1926860" y="4023493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4"/>
                  </a:moveTo>
                  <a:cubicBezTo>
                    <a:pt x="242" y="1"/>
                    <a:pt x="1" y="69"/>
                    <a:pt x="103" y="116"/>
                  </a:cubicBezTo>
                  <a:cubicBezTo>
                    <a:pt x="157" y="140"/>
                    <a:pt x="395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6" name="Google Shape;36916;p16"/>
            <p:cNvSpPr/>
            <p:nvPr/>
          </p:nvSpPr>
          <p:spPr>
            <a:xfrm>
              <a:off x="4975336" y="4007806"/>
              <a:ext cx="34086" cy="17223"/>
            </a:xfrm>
            <a:custGeom>
              <a:avLst/>
              <a:gdLst/>
              <a:ahLst/>
              <a:cxnLst/>
              <a:rect l="l" t="t" r="r" b="b"/>
              <a:pathLst>
                <a:path w="955" h="572" extrusionOk="0">
                  <a:moveTo>
                    <a:pt x="700" y="545"/>
                  </a:moveTo>
                  <a:cubicBezTo>
                    <a:pt x="862" y="441"/>
                    <a:pt x="955" y="302"/>
                    <a:pt x="893" y="92"/>
                  </a:cubicBezTo>
                  <a:cubicBezTo>
                    <a:pt x="626" y="95"/>
                    <a:pt x="467" y="48"/>
                    <a:pt x="313" y="1"/>
                  </a:cubicBezTo>
                  <a:cubicBezTo>
                    <a:pt x="1" y="147"/>
                    <a:pt x="83" y="571"/>
                    <a:pt x="700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7" name="Google Shape;36917;p16"/>
            <p:cNvSpPr/>
            <p:nvPr/>
          </p:nvSpPr>
          <p:spPr>
            <a:xfrm>
              <a:off x="2770829" y="4012021"/>
              <a:ext cx="20095" cy="16259"/>
            </a:xfrm>
            <a:custGeom>
              <a:avLst/>
              <a:gdLst/>
              <a:ahLst/>
              <a:cxnLst/>
              <a:rect l="l" t="t" r="r" b="b"/>
              <a:pathLst>
                <a:path w="563" h="540" extrusionOk="0">
                  <a:moveTo>
                    <a:pt x="562" y="405"/>
                  </a:moveTo>
                  <a:lnTo>
                    <a:pt x="562" y="134"/>
                  </a:lnTo>
                  <a:cubicBezTo>
                    <a:pt x="1" y="1"/>
                    <a:pt x="1" y="540"/>
                    <a:pt x="562" y="4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8" name="Google Shape;36918;p16"/>
            <p:cNvSpPr/>
            <p:nvPr/>
          </p:nvSpPr>
          <p:spPr>
            <a:xfrm>
              <a:off x="6573045" y="4017983"/>
              <a:ext cx="13920" cy="4246"/>
            </a:xfrm>
            <a:custGeom>
              <a:avLst/>
              <a:gdLst/>
              <a:ahLst/>
              <a:cxnLst/>
              <a:rect l="l" t="t" r="r" b="b"/>
              <a:pathLst>
                <a:path w="390" h="141" extrusionOk="0">
                  <a:moveTo>
                    <a:pt x="292" y="27"/>
                  </a:moveTo>
                  <a:cubicBezTo>
                    <a:pt x="237" y="1"/>
                    <a:pt x="0" y="70"/>
                    <a:pt x="101" y="116"/>
                  </a:cubicBezTo>
                  <a:cubicBezTo>
                    <a:pt x="151" y="141"/>
                    <a:pt x="389" y="73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9" name="Google Shape;36919;p16"/>
            <p:cNvSpPr/>
            <p:nvPr/>
          </p:nvSpPr>
          <p:spPr>
            <a:xfrm>
              <a:off x="2686382" y="4013286"/>
              <a:ext cx="21915" cy="8762"/>
            </a:xfrm>
            <a:custGeom>
              <a:avLst/>
              <a:gdLst/>
              <a:ahLst/>
              <a:cxnLst/>
              <a:rect l="l" t="t" r="r" b="b"/>
              <a:pathLst>
                <a:path w="614" h="291" extrusionOk="0">
                  <a:moveTo>
                    <a:pt x="614" y="272"/>
                  </a:moveTo>
                  <a:lnTo>
                    <a:pt x="614" y="0"/>
                  </a:lnTo>
                  <a:lnTo>
                    <a:pt x="33" y="0"/>
                  </a:lnTo>
                  <a:cubicBezTo>
                    <a:pt x="0" y="199"/>
                    <a:pt x="191" y="290"/>
                    <a:pt x="614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0" name="Google Shape;36920;p16"/>
            <p:cNvSpPr/>
            <p:nvPr/>
          </p:nvSpPr>
          <p:spPr>
            <a:xfrm>
              <a:off x="1888277" y="4010486"/>
              <a:ext cx="14670" cy="9575"/>
            </a:xfrm>
            <a:custGeom>
              <a:avLst/>
              <a:gdLst/>
              <a:ahLst/>
              <a:cxnLst/>
              <a:rect l="l" t="t" r="r" b="b"/>
              <a:pathLst>
                <a:path w="411" h="318" extrusionOk="0">
                  <a:moveTo>
                    <a:pt x="411" y="276"/>
                  </a:moveTo>
                  <a:lnTo>
                    <a:pt x="411" y="93"/>
                  </a:lnTo>
                  <a:cubicBezTo>
                    <a:pt x="220" y="93"/>
                    <a:pt x="184" y="19"/>
                    <a:pt x="26" y="1"/>
                  </a:cubicBezTo>
                  <a:cubicBezTo>
                    <a:pt x="45" y="146"/>
                    <a:pt x="1" y="318"/>
                    <a:pt x="411" y="2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1" name="Google Shape;36921;p16"/>
            <p:cNvSpPr/>
            <p:nvPr/>
          </p:nvSpPr>
          <p:spPr>
            <a:xfrm>
              <a:off x="1655173" y="4016026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49" y="70"/>
                    <a:pt x="381" y="88"/>
                    <a:pt x="385" y="1"/>
                  </a:cubicBezTo>
                  <a:cubicBezTo>
                    <a:pt x="235" y="22"/>
                    <a:pt x="5" y="2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2" name="Google Shape;36922;p16"/>
            <p:cNvSpPr/>
            <p:nvPr/>
          </p:nvSpPr>
          <p:spPr>
            <a:xfrm>
              <a:off x="8435017" y="4010185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2" y="103"/>
                  </a:moveTo>
                  <a:cubicBezTo>
                    <a:pt x="193" y="52"/>
                    <a:pt x="37" y="0"/>
                    <a:pt x="0" y="103"/>
                  </a:cubicBezTo>
                  <a:cubicBezTo>
                    <a:pt x="0" y="153"/>
                    <a:pt x="158" y="205"/>
                    <a:pt x="19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3" name="Google Shape;36923;p16"/>
            <p:cNvSpPr/>
            <p:nvPr/>
          </p:nvSpPr>
          <p:spPr>
            <a:xfrm>
              <a:off x="7502282" y="4012443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91" y="28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2" y="143"/>
                    <a:pt x="389" y="75"/>
                    <a:pt x="291" y="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4" name="Google Shape;36924;p16"/>
            <p:cNvSpPr/>
            <p:nvPr/>
          </p:nvSpPr>
          <p:spPr>
            <a:xfrm>
              <a:off x="2343419" y="4010396"/>
              <a:ext cx="20737" cy="5871"/>
            </a:xfrm>
            <a:custGeom>
              <a:avLst/>
              <a:gdLst/>
              <a:ahLst/>
              <a:cxnLst/>
              <a:rect l="l" t="t" r="r" b="b"/>
              <a:pathLst>
                <a:path w="581" h="195" extrusionOk="0">
                  <a:moveTo>
                    <a:pt x="1" y="188"/>
                  </a:moveTo>
                  <a:cubicBezTo>
                    <a:pt x="334" y="194"/>
                    <a:pt x="497" y="118"/>
                    <a:pt x="580" y="6"/>
                  </a:cubicBezTo>
                  <a:cubicBezTo>
                    <a:pt x="250" y="1"/>
                    <a:pt x="87" y="77"/>
                    <a:pt x="1" y="18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5" name="Google Shape;36925;p16"/>
            <p:cNvSpPr/>
            <p:nvPr/>
          </p:nvSpPr>
          <p:spPr>
            <a:xfrm>
              <a:off x="2708261" y="4005066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92"/>
                  </a:moveTo>
                  <a:cubicBezTo>
                    <a:pt x="385" y="92"/>
                    <a:pt x="351" y="17"/>
                    <a:pt x="194" y="0"/>
                  </a:cubicBezTo>
                  <a:cubicBezTo>
                    <a:pt x="194" y="92"/>
                    <a:pt x="37" y="108"/>
                    <a:pt x="1" y="181"/>
                  </a:cubicBezTo>
                  <a:cubicBezTo>
                    <a:pt x="194" y="181"/>
                    <a:pt x="231" y="255"/>
                    <a:pt x="386" y="273"/>
                  </a:cubicBezTo>
                  <a:cubicBezTo>
                    <a:pt x="385" y="183"/>
                    <a:pt x="543" y="165"/>
                    <a:pt x="58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6" name="Google Shape;36926;p16"/>
            <p:cNvSpPr/>
            <p:nvPr/>
          </p:nvSpPr>
          <p:spPr>
            <a:xfrm>
              <a:off x="6184611" y="3997599"/>
              <a:ext cx="26555" cy="15326"/>
            </a:xfrm>
            <a:custGeom>
              <a:avLst/>
              <a:gdLst/>
              <a:ahLst/>
              <a:cxnLst/>
              <a:rect l="l" t="t" r="r" b="b"/>
              <a:pathLst>
                <a:path w="744" h="509" extrusionOk="0">
                  <a:moveTo>
                    <a:pt x="1" y="74"/>
                  </a:moveTo>
                  <a:lnTo>
                    <a:pt x="1" y="438"/>
                  </a:lnTo>
                  <a:cubicBezTo>
                    <a:pt x="744" y="508"/>
                    <a:pt x="744" y="0"/>
                    <a:pt x="1" y="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7" name="Google Shape;36927;p16"/>
            <p:cNvSpPr/>
            <p:nvPr/>
          </p:nvSpPr>
          <p:spPr>
            <a:xfrm>
              <a:off x="5555185" y="3994137"/>
              <a:ext cx="35228" cy="16470"/>
            </a:xfrm>
            <a:custGeom>
              <a:avLst/>
              <a:gdLst/>
              <a:ahLst/>
              <a:cxnLst/>
              <a:rect l="l" t="t" r="r" b="b"/>
              <a:pathLst>
                <a:path w="987" h="547" extrusionOk="0">
                  <a:moveTo>
                    <a:pt x="847" y="1"/>
                  </a:moveTo>
                  <a:lnTo>
                    <a:pt x="75" y="1"/>
                  </a:lnTo>
                  <a:cubicBezTo>
                    <a:pt x="1" y="307"/>
                    <a:pt x="409" y="390"/>
                    <a:pt x="653" y="546"/>
                  </a:cubicBezTo>
                  <a:cubicBezTo>
                    <a:pt x="651" y="332"/>
                    <a:pt x="986" y="279"/>
                    <a:pt x="84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8" name="Google Shape;36928;p16"/>
            <p:cNvSpPr/>
            <p:nvPr/>
          </p:nvSpPr>
          <p:spPr>
            <a:xfrm>
              <a:off x="2959425" y="4001604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3" y="25"/>
                  </a:moveTo>
                  <a:cubicBezTo>
                    <a:pt x="239" y="1"/>
                    <a:pt x="1" y="70"/>
                    <a:pt x="99" y="117"/>
                  </a:cubicBezTo>
                  <a:cubicBezTo>
                    <a:pt x="151" y="142"/>
                    <a:pt x="390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9" name="Google Shape;36929;p16"/>
            <p:cNvSpPr/>
            <p:nvPr/>
          </p:nvSpPr>
          <p:spPr>
            <a:xfrm>
              <a:off x="7643444" y="3994137"/>
              <a:ext cx="20773" cy="8250"/>
            </a:xfrm>
            <a:custGeom>
              <a:avLst/>
              <a:gdLst/>
              <a:ahLst/>
              <a:cxnLst/>
              <a:rect l="l" t="t" r="r" b="b"/>
              <a:pathLst>
                <a:path w="582" h="274" extrusionOk="0">
                  <a:moveTo>
                    <a:pt x="581" y="1"/>
                  </a:moveTo>
                  <a:lnTo>
                    <a:pt x="1" y="1"/>
                  </a:lnTo>
                  <a:lnTo>
                    <a:pt x="1" y="273"/>
                  </a:lnTo>
                  <a:lnTo>
                    <a:pt x="581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0" name="Google Shape;36930;p16"/>
            <p:cNvSpPr/>
            <p:nvPr/>
          </p:nvSpPr>
          <p:spPr>
            <a:xfrm>
              <a:off x="8324872" y="399383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2"/>
                  </a:moveTo>
                  <a:cubicBezTo>
                    <a:pt x="196" y="52"/>
                    <a:pt x="38" y="0"/>
                    <a:pt x="0" y="102"/>
                  </a:cubicBezTo>
                  <a:cubicBezTo>
                    <a:pt x="0" y="152"/>
                    <a:pt x="156" y="205"/>
                    <a:pt x="195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1" name="Google Shape;36931;p16"/>
            <p:cNvSpPr/>
            <p:nvPr/>
          </p:nvSpPr>
          <p:spPr>
            <a:xfrm>
              <a:off x="5134343" y="399067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6"/>
                  </a:moveTo>
                  <a:cubicBezTo>
                    <a:pt x="155" y="142"/>
                    <a:pt x="394" y="74"/>
                    <a:pt x="296" y="27"/>
                  </a:cubicBezTo>
                  <a:cubicBezTo>
                    <a:pt x="243" y="1"/>
                    <a:pt x="1" y="69"/>
                    <a:pt x="102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2" name="Google Shape;36932;p16"/>
            <p:cNvSpPr/>
            <p:nvPr/>
          </p:nvSpPr>
          <p:spPr>
            <a:xfrm>
              <a:off x="1391232" y="3968153"/>
              <a:ext cx="52290" cy="28032"/>
            </a:xfrm>
            <a:custGeom>
              <a:avLst/>
              <a:gdLst/>
              <a:ahLst/>
              <a:cxnLst/>
              <a:rect l="l" t="t" r="r" b="b"/>
              <a:pathLst>
                <a:path w="1465" h="931" extrusionOk="0">
                  <a:moveTo>
                    <a:pt x="451" y="591"/>
                  </a:moveTo>
                  <a:cubicBezTo>
                    <a:pt x="588" y="702"/>
                    <a:pt x="338" y="930"/>
                    <a:pt x="838" y="864"/>
                  </a:cubicBezTo>
                  <a:cubicBezTo>
                    <a:pt x="1465" y="635"/>
                    <a:pt x="635" y="1"/>
                    <a:pt x="66" y="319"/>
                  </a:cubicBezTo>
                  <a:cubicBezTo>
                    <a:pt x="0" y="501"/>
                    <a:pt x="337" y="495"/>
                    <a:pt x="451" y="5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3" name="Google Shape;36933;p16"/>
            <p:cNvSpPr/>
            <p:nvPr/>
          </p:nvSpPr>
          <p:spPr>
            <a:xfrm>
              <a:off x="7058312" y="3985917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1" y="182"/>
                  </a:moveTo>
                  <a:lnTo>
                    <a:pt x="387" y="182"/>
                  </a:lnTo>
                  <a:lnTo>
                    <a:pt x="387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4" name="Google Shape;36934;p16"/>
            <p:cNvSpPr/>
            <p:nvPr/>
          </p:nvSpPr>
          <p:spPr>
            <a:xfrm>
              <a:off x="2972631" y="3983177"/>
              <a:ext cx="29482" cy="9936"/>
            </a:xfrm>
            <a:custGeom>
              <a:avLst/>
              <a:gdLst/>
              <a:ahLst/>
              <a:cxnLst/>
              <a:rect l="l" t="t" r="r" b="b"/>
              <a:pathLst>
                <a:path w="826" h="330" extrusionOk="0">
                  <a:moveTo>
                    <a:pt x="693" y="273"/>
                  </a:moveTo>
                  <a:cubicBezTo>
                    <a:pt x="825" y="29"/>
                    <a:pt x="295" y="97"/>
                    <a:pt x="114" y="0"/>
                  </a:cubicBezTo>
                  <a:cubicBezTo>
                    <a:pt x="0" y="238"/>
                    <a:pt x="191" y="329"/>
                    <a:pt x="693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5" name="Google Shape;36935;p16"/>
            <p:cNvSpPr/>
            <p:nvPr/>
          </p:nvSpPr>
          <p:spPr>
            <a:xfrm>
              <a:off x="1665346" y="3987904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100" y="116"/>
                  </a:moveTo>
                  <a:cubicBezTo>
                    <a:pt x="151" y="141"/>
                    <a:pt x="391" y="72"/>
                    <a:pt x="293" y="25"/>
                  </a:cubicBezTo>
                  <a:cubicBezTo>
                    <a:pt x="240" y="0"/>
                    <a:pt x="1" y="71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6" name="Google Shape;36936;p16"/>
            <p:cNvSpPr/>
            <p:nvPr/>
          </p:nvSpPr>
          <p:spPr>
            <a:xfrm>
              <a:off x="2873479" y="3982846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2" y="103"/>
                  </a:moveTo>
                  <a:cubicBezTo>
                    <a:pt x="195" y="53"/>
                    <a:pt x="37" y="1"/>
                    <a:pt x="1" y="103"/>
                  </a:cubicBezTo>
                  <a:cubicBezTo>
                    <a:pt x="1" y="154"/>
                    <a:pt x="155" y="206"/>
                    <a:pt x="19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7" name="Google Shape;36937;p16"/>
            <p:cNvSpPr/>
            <p:nvPr/>
          </p:nvSpPr>
          <p:spPr>
            <a:xfrm>
              <a:off x="1059655" y="3985134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7"/>
                  </a:moveTo>
                  <a:cubicBezTo>
                    <a:pt x="238" y="1"/>
                    <a:pt x="0" y="71"/>
                    <a:pt x="101" y="119"/>
                  </a:cubicBezTo>
                  <a:cubicBezTo>
                    <a:pt x="152" y="143"/>
                    <a:pt x="393" y="75"/>
                    <a:pt x="295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8" name="Google Shape;36938;p16"/>
            <p:cNvSpPr/>
            <p:nvPr/>
          </p:nvSpPr>
          <p:spPr>
            <a:xfrm>
              <a:off x="715550" y="398516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8" y="118"/>
                  </a:moveTo>
                  <a:cubicBezTo>
                    <a:pt x="151" y="142"/>
                    <a:pt x="392" y="74"/>
                    <a:pt x="291" y="26"/>
                  </a:cubicBezTo>
                  <a:cubicBezTo>
                    <a:pt x="239" y="1"/>
                    <a:pt x="0" y="70"/>
                    <a:pt x="98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9" name="Google Shape;36939;p16"/>
            <p:cNvSpPr/>
            <p:nvPr/>
          </p:nvSpPr>
          <p:spPr>
            <a:xfrm>
              <a:off x="546977" y="3977005"/>
              <a:ext cx="28411" cy="11743"/>
            </a:xfrm>
            <a:custGeom>
              <a:avLst/>
              <a:gdLst/>
              <a:ahLst/>
              <a:cxnLst/>
              <a:rect l="l" t="t" r="r" b="b"/>
              <a:pathLst>
                <a:path w="796" h="390" extrusionOk="0">
                  <a:moveTo>
                    <a:pt x="770" y="25"/>
                  </a:moveTo>
                  <a:cubicBezTo>
                    <a:pt x="333" y="0"/>
                    <a:pt x="47" y="46"/>
                    <a:pt x="0" y="208"/>
                  </a:cubicBezTo>
                  <a:cubicBezTo>
                    <a:pt x="277" y="229"/>
                    <a:pt x="325" y="357"/>
                    <a:pt x="580" y="389"/>
                  </a:cubicBezTo>
                  <a:cubicBezTo>
                    <a:pt x="536" y="217"/>
                    <a:pt x="795" y="188"/>
                    <a:pt x="77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0" name="Google Shape;36940;p16"/>
            <p:cNvSpPr/>
            <p:nvPr/>
          </p:nvSpPr>
          <p:spPr>
            <a:xfrm>
              <a:off x="2143902" y="3975680"/>
              <a:ext cx="38798" cy="12676"/>
            </a:xfrm>
            <a:custGeom>
              <a:avLst/>
              <a:gdLst/>
              <a:ahLst/>
              <a:cxnLst/>
              <a:rect l="l" t="t" r="r" b="b"/>
              <a:pathLst>
                <a:path w="1087" h="421" extrusionOk="0">
                  <a:moveTo>
                    <a:pt x="963" y="341"/>
                  </a:moveTo>
                  <a:cubicBezTo>
                    <a:pt x="1086" y="121"/>
                    <a:pt x="44" y="0"/>
                    <a:pt x="0" y="161"/>
                  </a:cubicBezTo>
                  <a:cubicBezTo>
                    <a:pt x="368" y="198"/>
                    <a:pt x="349" y="420"/>
                    <a:pt x="963" y="34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1" name="Google Shape;36941;p16"/>
            <p:cNvSpPr/>
            <p:nvPr/>
          </p:nvSpPr>
          <p:spPr>
            <a:xfrm>
              <a:off x="8717161" y="3980498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7" y="1"/>
                  </a:moveTo>
                  <a:cubicBezTo>
                    <a:pt x="237" y="22"/>
                    <a:pt x="7" y="3"/>
                    <a:pt x="0" y="92"/>
                  </a:cubicBezTo>
                  <a:cubicBezTo>
                    <a:pt x="152" y="71"/>
                    <a:pt x="382" y="88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2" name="Google Shape;36942;p16"/>
            <p:cNvSpPr/>
            <p:nvPr/>
          </p:nvSpPr>
          <p:spPr>
            <a:xfrm>
              <a:off x="270687" y="3977758"/>
              <a:ext cx="21665" cy="6383"/>
            </a:xfrm>
            <a:custGeom>
              <a:avLst/>
              <a:gdLst/>
              <a:ahLst/>
              <a:cxnLst/>
              <a:rect l="l" t="t" r="r" b="b"/>
              <a:pathLst>
                <a:path w="607" h="212" extrusionOk="0">
                  <a:moveTo>
                    <a:pt x="606" y="0"/>
                  </a:moveTo>
                  <a:lnTo>
                    <a:pt x="27" y="0"/>
                  </a:lnTo>
                  <a:cubicBezTo>
                    <a:pt x="1" y="163"/>
                    <a:pt x="217" y="212"/>
                    <a:pt x="606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3" name="Google Shape;36943;p16"/>
            <p:cNvSpPr/>
            <p:nvPr/>
          </p:nvSpPr>
          <p:spPr>
            <a:xfrm>
              <a:off x="5640453" y="3971887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4" y="104"/>
                  </a:moveTo>
                  <a:cubicBezTo>
                    <a:pt x="194" y="53"/>
                    <a:pt x="37" y="1"/>
                    <a:pt x="1" y="104"/>
                  </a:cubicBezTo>
                  <a:cubicBezTo>
                    <a:pt x="1" y="155"/>
                    <a:pt x="156" y="208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4" name="Google Shape;36944;p16"/>
            <p:cNvSpPr/>
            <p:nvPr/>
          </p:nvSpPr>
          <p:spPr>
            <a:xfrm>
              <a:off x="4766253" y="3972278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5" name="Google Shape;36945;p16"/>
            <p:cNvSpPr/>
            <p:nvPr/>
          </p:nvSpPr>
          <p:spPr>
            <a:xfrm>
              <a:off x="2491184" y="3958759"/>
              <a:ext cx="40404" cy="18578"/>
            </a:xfrm>
            <a:custGeom>
              <a:avLst/>
              <a:gdLst/>
              <a:ahLst/>
              <a:cxnLst/>
              <a:rect l="l" t="t" r="r" b="b"/>
              <a:pathLst>
                <a:path w="1132" h="617" extrusionOk="0">
                  <a:moveTo>
                    <a:pt x="1069" y="450"/>
                  </a:moveTo>
                  <a:cubicBezTo>
                    <a:pt x="1132" y="1"/>
                    <a:pt x="0" y="212"/>
                    <a:pt x="103" y="540"/>
                  </a:cubicBezTo>
                  <a:cubicBezTo>
                    <a:pt x="647" y="617"/>
                    <a:pt x="602" y="412"/>
                    <a:pt x="1069" y="4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6" name="Google Shape;36946;p16"/>
            <p:cNvSpPr/>
            <p:nvPr/>
          </p:nvSpPr>
          <p:spPr>
            <a:xfrm>
              <a:off x="151012" y="3971495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4" y="27"/>
                  </a:moveTo>
                  <a:cubicBezTo>
                    <a:pt x="240" y="1"/>
                    <a:pt x="0" y="71"/>
                    <a:pt x="102" y="117"/>
                  </a:cubicBezTo>
                  <a:cubicBezTo>
                    <a:pt x="156" y="143"/>
                    <a:pt x="396" y="73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7" name="Google Shape;36947;p16"/>
            <p:cNvSpPr/>
            <p:nvPr/>
          </p:nvSpPr>
          <p:spPr>
            <a:xfrm>
              <a:off x="7719075" y="3966798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8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8" name="Google Shape;36948;p16"/>
            <p:cNvSpPr/>
            <p:nvPr/>
          </p:nvSpPr>
          <p:spPr>
            <a:xfrm>
              <a:off x="5279002" y="396878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5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2" y="142"/>
                    <a:pt x="390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9" name="Google Shape;36949;p16"/>
            <p:cNvSpPr/>
            <p:nvPr/>
          </p:nvSpPr>
          <p:spPr>
            <a:xfrm>
              <a:off x="4700580" y="3958639"/>
              <a:ext cx="28161" cy="13670"/>
            </a:xfrm>
            <a:custGeom>
              <a:avLst/>
              <a:gdLst/>
              <a:ahLst/>
              <a:cxnLst/>
              <a:rect l="l" t="t" r="r" b="b"/>
              <a:pathLst>
                <a:path w="789" h="454" extrusionOk="0">
                  <a:moveTo>
                    <a:pt x="489" y="454"/>
                  </a:moveTo>
                  <a:cubicBezTo>
                    <a:pt x="754" y="338"/>
                    <a:pt x="788" y="9"/>
                    <a:pt x="297" y="1"/>
                  </a:cubicBezTo>
                  <a:cubicBezTo>
                    <a:pt x="35" y="114"/>
                    <a:pt x="1" y="445"/>
                    <a:pt x="489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0" name="Google Shape;36950;p16"/>
            <p:cNvSpPr/>
            <p:nvPr/>
          </p:nvSpPr>
          <p:spPr>
            <a:xfrm>
              <a:off x="7268215" y="3957796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98" y="118"/>
                  </a:moveTo>
                  <a:cubicBezTo>
                    <a:pt x="152" y="144"/>
                    <a:pt x="393" y="75"/>
                    <a:pt x="293" y="29"/>
                  </a:cubicBezTo>
                  <a:cubicBezTo>
                    <a:pt x="238" y="0"/>
                    <a:pt x="0" y="71"/>
                    <a:pt x="98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1" name="Google Shape;36951;p16"/>
            <p:cNvSpPr/>
            <p:nvPr/>
          </p:nvSpPr>
          <p:spPr>
            <a:xfrm>
              <a:off x="3417280" y="3953069"/>
              <a:ext cx="34408" cy="9063"/>
            </a:xfrm>
            <a:custGeom>
              <a:avLst/>
              <a:gdLst/>
              <a:ahLst/>
              <a:cxnLst/>
              <a:rect l="l" t="t" r="r" b="b"/>
              <a:pathLst>
                <a:path w="964" h="301" extrusionOk="0">
                  <a:moveTo>
                    <a:pt x="192" y="275"/>
                  </a:moveTo>
                  <a:cubicBezTo>
                    <a:pt x="631" y="301"/>
                    <a:pt x="918" y="254"/>
                    <a:pt x="964" y="94"/>
                  </a:cubicBezTo>
                  <a:cubicBezTo>
                    <a:pt x="621" y="113"/>
                    <a:pt x="0" y="1"/>
                    <a:pt x="192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2" name="Google Shape;36952;p16"/>
            <p:cNvSpPr/>
            <p:nvPr/>
          </p:nvSpPr>
          <p:spPr>
            <a:xfrm>
              <a:off x="2484473" y="395785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1" y="27"/>
                  </a:moveTo>
                  <a:cubicBezTo>
                    <a:pt x="238" y="1"/>
                    <a:pt x="0" y="69"/>
                    <a:pt x="98" y="116"/>
                  </a:cubicBezTo>
                  <a:cubicBezTo>
                    <a:pt x="153" y="142"/>
                    <a:pt x="392" y="73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3" name="Google Shape;36953;p16"/>
            <p:cNvSpPr/>
            <p:nvPr/>
          </p:nvSpPr>
          <p:spPr>
            <a:xfrm>
              <a:off x="1868539" y="3955478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3" y="106"/>
                  </a:moveTo>
                  <a:cubicBezTo>
                    <a:pt x="0" y="154"/>
                    <a:pt x="157" y="208"/>
                    <a:pt x="194" y="106"/>
                  </a:cubicBezTo>
                  <a:cubicBezTo>
                    <a:pt x="194" y="54"/>
                    <a:pt x="38" y="0"/>
                    <a:pt x="3" y="1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4" name="Google Shape;36954;p16"/>
            <p:cNvSpPr/>
            <p:nvPr/>
          </p:nvSpPr>
          <p:spPr>
            <a:xfrm>
              <a:off x="6504231" y="3955116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3" y="26"/>
                  </a:moveTo>
                  <a:cubicBezTo>
                    <a:pt x="239" y="0"/>
                    <a:pt x="0" y="68"/>
                    <a:pt x="101" y="118"/>
                  </a:cubicBezTo>
                  <a:cubicBezTo>
                    <a:pt x="153" y="141"/>
                    <a:pt x="391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5" name="Google Shape;36955;p16"/>
            <p:cNvSpPr/>
            <p:nvPr/>
          </p:nvSpPr>
          <p:spPr>
            <a:xfrm>
              <a:off x="5921634" y="3948824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2" y="235"/>
                  </a:moveTo>
                  <a:cubicBezTo>
                    <a:pt x="251" y="139"/>
                    <a:pt x="72" y="1"/>
                    <a:pt x="29" y="144"/>
                  </a:cubicBezTo>
                  <a:cubicBezTo>
                    <a:pt x="0" y="238"/>
                    <a:pt x="180" y="379"/>
                    <a:pt x="222" y="2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6" name="Google Shape;36956;p16"/>
            <p:cNvSpPr/>
            <p:nvPr/>
          </p:nvSpPr>
          <p:spPr>
            <a:xfrm>
              <a:off x="54644" y="3952407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295" y="25"/>
                  </a:moveTo>
                  <a:cubicBezTo>
                    <a:pt x="242" y="0"/>
                    <a:pt x="1" y="68"/>
                    <a:pt x="103" y="116"/>
                  </a:cubicBezTo>
                  <a:cubicBezTo>
                    <a:pt x="157" y="140"/>
                    <a:pt x="395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7" name="Google Shape;36957;p16"/>
            <p:cNvSpPr/>
            <p:nvPr/>
          </p:nvSpPr>
          <p:spPr>
            <a:xfrm>
              <a:off x="4532257" y="3950389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7" y="20"/>
                    <a:pt x="7" y="3"/>
                    <a:pt x="1" y="92"/>
                  </a:cubicBezTo>
                  <a:cubicBezTo>
                    <a:pt x="150" y="70"/>
                    <a:pt x="383" y="90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8" name="Google Shape;36958;p16"/>
            <p:cNvSpPr/>
            <p:nvPr/>
          </p:nvSpPr>
          <p:spPr>
            <a:xfrm>
              <a:off x="6700358" y="3941838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3"/>
                  </a:moveTo>
                  <a:cubicBezTo>
                    <a:pt x="195" y="52"/>
                    <a:pt x="40" y="0"/>
                    <a:pt x="4" y="103"/>
                  </a:cubicBezTo>
                  <a:cubicBezTo>
                    <a:pt x="1" y="154"/>
                    <a:pt x="160" y="206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9" name="Google Shape;36959;p16"/>
            <p:cNvSpPr/>
            <p:nvPr/>
          </p:nvSpPr>
          <p:spPr>
            <a:xfrm>
              <a:off x="4645722" y="394418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0" name="Google Shape;36960;p16"/>
            <p:cNvSpPr/>
            <p:nvPr/>
          </p:nvSpPr>
          <p:spPr>
            <a:xfrm>
              <a:off x="2680707" y="3939460"/>
              <a:ext cx="15027" cy="9244"/>
            </a:xfrm>
            <a:custGeom>
              <a:avLst/>
              <a:gdLst/>
              <a:ahLst/>
              <a:cxnLst/>
              <a:rect l="l" t="t" r="r" b="b"/>
              <a:pathLst>
                <a:path w="421" h="307" extrusionOk="0">
                  <a:moveTo>
                    <a:pt x="387" y="274"/>
                  </a:moveTo>
                  <a:cubicBezTo>
                    <a:pt x="355" y="165"/>
                    <a:pt x="420" y="15"/>
                    <a:pt x="192" y="1"/>
                  </a:cubicBezTo>
                  <a:cubicBezTo>
                    <a:pt x="183" y="56"/>
                    <a:pt x="165" y="107"/>
                    <a:pt x="0" y="92"/>
                  </a:cubicBezTo>
                  <a:cubicBezTo>
                    <a:pt x="24" y="202"/>
                    <a:pt x="59" y="306"/>
                    <a:pt x="387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1" name="Google Shape;36961;p16"/>
            <p:cNvSpPr/>
            <p:nvPr/>
          </p:nvSpPr>
          <p:spPr>
            <a:xfrm>
              <a:off x="2611822" y="3944940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40" y="20"/>
                    <a:pt x="6" y="3"/>
                    <a:pt x="1" y="92"/>
                  </a:cubicBezTo>
                  <a:cubicBezTo>
                    <a:pt x="152" y="71"/>
                    <a:pt x="383" y="88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2" name="Google Shape;36962;p16"/>
            <p:cNvSpPr/>
            <p:nvPr/>
          </p:nvSpPr>
          <p:spPr>
            <a:xfrm>
              <a:off x="2570598" y="3933227"/>
              <a:ext cx="30517" cy="11743"/>
            </a:xfrm>
            <a:custGeom>
              <a:avLst/>
              <a:gdLst/>
              <a:ahLst/>
              <a:cxnLst/>
              <a:rect l="l" t="t" r="r" b="b"/>
              <a:pathLst>
                <a:path w="855" h="390" extrusionOk="0">
                  <a:moveTo>
                    <a:pt x="771" y="25"/>
                  </a:moveTo>
                  <a:cubicBezTo>
                    <a:pt x="333" y="0"/>
                    <a:pt x="48" y="46"/>
                    <a:pt x="1" y="208"/>
                  </a:cubicBezTo>
                  <a:cubicBezTo>
                    <a:pt x="275" y="229"/>
                    <a:pt x="326" y="358"/>
                    <a:pt x="579" y="389"/>
                  </a:cubicBezTo>
                  <a:cubicBezTo>
                    <a:pt x="639" y="267"/>
                    <a:pt x="854" y="216"/>
                    <a:pt x="77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3" name="Google Shape;36963;p16"/>
            <p:cNvSpPr/>
            <p:nvPr/>
          </p:nvSpPr>
          <p:spPr>
            <a:xfrm>
              <a:off x="4074474" y="3933227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98" y="116"/>
                  </a:moveTo>
                  <a:cubicBezTo>
                    <a:pt x="152" y="143"/>
                    <a:pt x="391" y="72"/>
                    <a:pt x="293" y="25"/>
                  </a:cubicBezTo>
                  <a:cubicBezTo>
                    <a:pt x="241" y="0"/>
                    <a:pt x="1" y="69"/>
                    <a:pt x="9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4" name="Google Shape;36964;p16"/>
            <p:cNvSpPr/>
            <p:nvPr/>
          </p:nvSpPr>
          <p:spPr>
            <a:xfrm>
              <a:off x="7264896" y="3927928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6" y="111"/>
                  </a:moveTo>
                  <a:cubicBezTo>
                    <a:pt x="344" y="0"/>
                    <a:pt x="172" y="56"/>
                    <a:pt x="1" y="111"/>
                  </a:cubicBezTo>
                  <a:cubicBezTo>
                    <a:pt x="2" y="202"/>
                    <a:pt x="340" y="226"/>
                    <a:pt x="386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5" name="Google Shape;36965;p16"/>
            <p:cNvSpPr/>
            <p:nvPr/>
          </p:nvSpPr>
          <p:spPr>
            <a:xfrm>
              <a:off x="5987913" y="3927808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3" y="24"/>
                  </a:moveTo>
                  <a:cubicBezTo>
                    <a:pt x="238" y="0"/>
                    <a:pt x="1" y="68"/>
                    <a:pt x="101" y="115"/>
                  </a:cubicBezTo>
                  <a:cubicBezTo>
                    <a:pt x="153" y="140"/>
                    <a:pt x="394" y="71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6" name="Google Shape;36966;p16"/>
            <p:cNvSpPr/>
            <p:nvPr/>
          </p:nvSpPr>
          <p:spPr>
            <a:xfrm>
              <a:off x="2952037" y="3920341"/>
              <a:ext cx="26698" cy="12255"/>
            </a:xfrm>
            <a:custGeom>
              <a:avLst/>
              <a:gdLst/>
              <a:ahLst/>
              <a:cxnLst/>
              <a:rect l="l" t="t" r="r" b="b"/>
              <a:pathLst>
                <a:path w="748" h="407" extrusionOk="0">
                  <a:moveTo>
                    <a:pt x="691" y="363"/>
                  </a:moveTo>
                  <a:cubicBezTo>
                    <a:pt x="747" y="155"/>
                    <a:pt x="645" y="22"/>
                    <a:pt x="306" y="0"/>
                  </a:cubicBezTo>
                  <a:cubicBezTo>
                    <a:pt x="0" y="135"/>
                    <a:pt x="89" y="406"/>
                    <a:pt x="691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7" name="Google Shape;36967;p16"/>
            <p:cNvSpPr/>
            <p:nvPr/>
          </p:nvSpPr>
          <p:spPr>
            <a:xfrm>
              <a:off x="2170992" y="3914861"/>
              <a:ext cx="38584" cy="16440"/>
            </a:xfrm>
            <a:custGeom>
              <a:avLst/>
              <a:gdLst/>
              <a:ahLst/>
              <a:cxnLst/>
              <a:rect l="l" t="t" r="r" b="b"/>
              <a:pathLst>
                <a:path w="1081" h="546" extrusionOk="0">
                  <a:moveTo>
                    <a:pt x="589" y="545"/>
                  </a:moveTo>
                  <a:cubicBezTo>
                    <a:pt x="609" y="401"/>
                    <a:pt x="1080" y="473"/>
                    <a:pt x="973" y="271"/>
                  </a:cubicBezTo>
                  <a:cubicBezTo>
                    <a:pt x="625" y="195"/>
                    <a:pt x="445" y="39"/>
                    <a:pt x="11" y="1"/>
                  </a:cubicBezTo>
                  <a:cubicBezTo>
                    <a:pt x="1" y="277"/>
                    <a:pt x="186" y="463"/>
                    <a:pt x="589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8" name="Google Shape;36968;p16"/>
            <p:cNvSpPr/>
            <p:nvPr/>
          </p:nvSpPr>
          <p:spPr>
            <a:xfrm>
              <a:off x="6862042" y="3925098"/>
              <a:ext cx="14099" cy="4185"/>
            </a:xfrm>
            <a:custGeom>
              <a:avLst/>
              <a:gdLst/>
              <a:ahLst/>
              <a:cxnLst/>
              <a:rect l="l" t="t" r="r" b="b"/>
              <a:pathLst>
                <a:path w="395" h="139" extrusionOk="0">
                  <a:moveTo>
                    <a:pt x="293" y="25"/>
                  </a:moveTo>
                  <a:cubicBezTo>
                    <a:pt x="241" y="0"/>
                    <a:pt x="0" y="68"/>
                    <a:pt x="102" y="116"/>
                  </a:cubicBezTo>
                  <a:cubicBezTo>
                    <a:pt x="154" y="138"/>
                    <a:pt x="395" y="71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9" name="Google Shape;36969;p16"/>
            <p:cNvSpPr/>
            <p:nvPr/>
          </p:nvSpPr>
          <p:spPr>
            <a:xfrm>
              <a:off x="8424524" y="392232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7"/>
                  </a:moveTo>
                  <a:cubicBezTo>
                    <a:pt x="153" y="140"/>
                    <a:pt x="393" y="73"/>
                    <a:pt x="292" y="24"/>
                  </a:cubicBezTo>
                  <a:cubicBezTo>
                    <a:pt x="239" y="1"/>
                    <a:pt x="1" y="67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0" name="Google Shape;36970;p16"/>
            <p:cNvSpPr/>
            <p:nvPr/>
          </p:nvSpPr>
          <p:spPr>
            <a:xfrm>
              <a:off x="7395742" y="3911670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89" y="471"/>
                  </a:moveTo>
                  <a:lnTo>
                    <a:pt x="578" y="471"/>
                  </a:lnTo>
                  <a:cubicBezTo>
                    <a:pt x="474" y="338"/>
                    <a:pt x="803" y="1"/>
                    <a:pt x="384" y="17"/>
                  </a:cubicBezTo>
                  <a:cubicBezTo>
                    <a:pt x="525" y="265"/>
                    <a:pt x="3" y="199"/>
                    <a:pt x="0" y="380"/>
                  </a:cubicBezTo>
                  <a:cubicBezTo>
                    <a:pt x="116" y="383"/>
                    <a:pt x="227" y="393"/>
                    <a:pt x="189" y="4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1" name="Google Shape;36971;p16"/>
            <p:cNvSpPr/>
            <p:nvPr/>
          </p:nvSpPr>
          <p:spPr>
            <a:xfrm>
              <a:off x="5026803" y="3916005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4" y="233"/>
                  </a:moveTo>
                  <a:cubicBezTo>
                    <a:pt x="250" y="139"/>
                    <a:pt x="74" y="1"/>
                    <a:pt x="28" y="144"/>
                  </a:cubicBezTo>
                  <a:cubicBezTo>
                    <a:pt x="1" y="239"/>
                    <a:pt x="178" y="379"/>
                    <a:pt x="224" y="2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2" name="Google Shape;36972;p16"/>
            <p:cNvSpPr/>
            <p:nvPr/>
          </p:nvSpPr>
          <p:spPr>
            <a:xfrm>
              <a:off x="2388141" y="3916878"/>
              <a:ext cx="13884" cy="4215"/>
            </a:xfrm>
            <a:custGeom>
              <a:avLst/>
              <a:gdLst/>
              <a:ahLst/>
              <a:cxnLst/>
              <a:rect l="l" t="t" r="r" b="b"/>
              <a:pathLst>
                <a:path w="389" h="140" extrusionOk="0">
                  <a:moveTo>
                    <a:pt x="291" y="25"/>
                  </a:moveTo>
                  <a:cubicBezTo>
                    <a:pt x="237" y="0"/>
                    <a:pt x="1" y="69"/>
                    <a:pt x="100" y="116"/>
                  </a:cubicBezTo>
                  <a:cubicBezTo>
                    <a:pt x="151" y="140"/>
                    <a:pt x="389" y="71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3" name="Google Shape;36973;p16"/>
            <p:cNvSpPr/>
            <p:nvPr/>
          </p:nvSpPr>
          <p:spPr>
            <a:xfrm>
              <a:off x="2116312" y="3914861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7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4" name="Google Shape;36974;p16"/>
            <p:cNvSpPr/>
            <p:nvPr/>
          </p:nvSpPr>
          <p:spPr>
            <a:xfrm>
              <a:off x="6266809" y="3906310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4" y="103"/>
                  </a:moveTo>
                  <a:cubicBezTo>
                    <a:pt x="195" y="52"/>
                    <a:pt x="37" y="0"/>
                    <a:pt x="2" y="103"/>
                  </a:cubicBezTo>
                  <a:cubicBezTo>
                    <a:pt x="0" y="154"/>
                    <a:pt x="156" y="205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5" name="Google Shape;36975;p16"/>
            <p:cNvSpPr/>
            <p:nvPr/>
          </p:nvSpPr>
          <p:spPr>
            <a:xfrm>
              <a:off x="3268659" y="3894719"/>
              <a:ext cx="52254" cy="22733"/>
            </a:xfrm>
            <a:custGeom>
              <a:avLst/>
              <a:gdLst/>
              <a:ahLst/>
              <a:cxnLst/>
              <a:rect l="l" t="t" r="r" b="b"/>
              <a:pathLst>
                <a:path w="1464" h="755" extrusionOk="0">
                  <a:moveTo>
                    <a:pt x="1464" y="397"/>
                  </a:moveTo>
                  <a:cubicBezTo>
                    <a:pt x="1346" y="272"/>
                    <a:pt x="721" y="384"/>
                    <a:pt x="692" y="214"/>
                  </a:cubicBezTo>
                  <a:cubicBezTo>
                    <a:pt x="670" y="105"/>
                    <a:pt x="636" y="0"/>
                    <a:pt x="306" y="33"/>
                  </a:cubicBezTo>
                  <a:cubicBezTo>
                    <a:pt x="0" y="475"/>
                    <a:pt x="1244" y="755"/>
                    <a:pt x="1464" y="3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6" name="Google Shape;36976;p16"/>
            <p:cNvSpPr/>
            <p:nvPr/>
          </p:nvSpPr>
          <p:spPr>
            <a:xfrm>
              <a:off x="7825722" y="390314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6"/>
                  </a:moveTo>
                  <a:cubicBezTo>
                    <a:pt x="240" y="1"/>
                    <a:pt x="0" y="70"/>
                    <a:pt x="99" y="116"/>
                  </a:cubicBezTo>
                  <a:cubicBezTo>
                    <a:pt x="154" y="142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7" name="Google Shape;36977;p16"/>
            <p:cNvSpPr/>
            <p:nvPr/>
          </p:nvSpPr>
          <p:spPr>
            <a:xfrm>
              <a:off x="3334617" y="390116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1" y="183"/>
                  </a:moveTo>
                  <a:lnTo>
                    <a:pt x="386" y="183"/>
                  </a:lnTo>
                  <a:lnTo>
                    <a:pt x="386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8" name="Google Shape;36978;p16"/>
            <p:cNvSpPr/>
            <p:nvPr/>
          </p:nvSpPr>
          <p:spPr>
            <a:xfrm>
              <a:off x="1896129" y="3903902"/>
              <a:ext cx="13670" cy="2740"/>
            </a:xfrm>
            <a:custGeom>
              <a:avLst/>
              <a:gdLst/>
              <a:ahLst/>
              <a:cxnLst/>
              <a:rect l="l" t="t" r="r" b="b"/>
              <a:pathLst>
                <a:path w="383" h="91" extrusionOk="0">
                  <a:moveTo>
                    <a:pt x="383" y="1"/>
                  </a:moveTo>
                  <a:cubicBezTo>
                    <a:pt x="235" y="20"/>
                    <a:pt x="4" y="4"/>
                    <a:pt x="0" y="91"/>
                  </a:cubicBezTo>
                  <a:cubicBezTo>
                    <a:pt x="148" y="72"/>
                    <a:pt x="379" y="89"/>
                    <a:pt x="38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9" name="Google Shape;36979;p16"/>
            <p:cNvSpPr/>
            <p:nvPr/>
          </p:nvSpPr>
          <p:spPr>
            <a:xfrm>
              <a:off x="6467041" y="3890263"/>
              <a:ext cx="29018" cy="10930"/>
            </a:xfrm>
            <a:custGeom>
              <a:avLst/>
              <a:gdLst/>
              <a:ahLst/>
              <a:cxnLst/>
              <a:rect l="l" t="t" r="r" b="b"/>
              <a:pathLst>
                <a:path w="813" h="363" extrusionOk="0">
                  <a:moveTo>
                    <a:pt x="562" y="362"/>
                  </a:moveTo>
                  <a:cubicBezTo>
                    <a:pt x="813" y="243"/>
                    <a:pt x="681" y="88"/>
                    <a:pt x="370" y="1"/>
                  </a:cubicBezTo>
                  <a:cubicBezTo>
                    <a:pt x="344" y="226"/>
                    <a:pt x="1" y="284"/>
                    <a:pt x="562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0" name="Google Shape;36980;p16"/>
            <p:cNvSpPr/>
            <p:nvPr/>
          </p:nvSpPr>
          <p:spPr>
            <a:xfrm>
              <a:off x="130454" y="3897729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4"/>
                  </a:moveTo>
                  <a:cubicBezTo>
                    <a:pt x="241" y="1"/>
                    <a:pt x="1" y="68"/>
                    <a:pt x="99" y="114"/>
                  </a:cubicBezTo>
                  <a:cubicBezTo>
                    <a:pt x="152" y="140"/>
                    <a:pt x="392" y="70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1" name="Google Shape;36981;p16"/>
            <p:cNvSpPr/>
            <p:nvPr/>
          </p:nvSpPr>
          <p:spPr>
            <a:xfrm>
              <a:off x="8390081" y="3894990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5" y="24"/>
                  </a:moveTo>
                  <a:cubicBezTo>
                    <a:pt x="238" y="0"/>
                    <a:pt x="1" y="68"/>
                    <a:pt x="101" y="115"/>
                  </a:cubicBezTo>
                  <a:cubicBezTo>
                    <a:pt x="154" y="140"/>
                    <a:pt x="394" y="72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2" name="Google Shape;36982;p16"/>
            <p:cNvSpPr/>
            <p:nvPr/>
          </p:nvSpPr>
          <p:spPr>
            <a:xfrm>
              <a:off x="4552923" y="3895682"/>
              <a:ext cx="13813" cy="2800"/>
            </a:xfrm>
            <a:custGeom>
              <a:avLst/>
              <a:gdLst/>
              <a:ahLst/>
              <a:cxnLst/>
              <a:rect l="l" t="t" r="r" b="b"/>
              <a:pathLst>
                <a:path w="387" h="93" extrusionOk="0">
                  <a:moveTo>
                    <a:pt x="386" y="1"/>
                  </a:moveTo>
                  <a:cubicBezTo>
                    <a:pt x="236" y="23"/>
                    <a:pt x="7" y="5"/>
                    <a:pt x="0" y="92"/>
                  </a:cubicBezTo>
                  <a:cubicBezTo>
                    <a:pt x="151" y="73"/>
                    <a:pt x="383" y="91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3" name="Google Shape;36983;p16"/>
            <p:cNvSpPr/>
            <p:nvPr/>
          </p:nvSpPr>
          <p:spPr>
            <a:xfrm>
              <a:off x="8655200" y="3889570"/>
              <a:ext cx="13849" cy="7437"/>
            </a:xfrm>
            <a:custGeom>
              <a:avLst/>
              <a:gdLst/>
              <a:ahLst/>
              <a:cxnLst/>
              <a:rect l="l" t="t" r="r" b="b"/>
              <a:pathLst>
                <a:path w="388" h="247" extrusionOk="0">
                  <a:moveTo>
                    <a:pt x="388" y="115"/>
                  </a:moveTo>
                  <a:cubicBezTo>
                    <a:pt x="384" y="24"/>
                    <a:pt x="49" y="0"/>
                    <a:pt x="0" y="115"/>
                  </a:cubicBezTo>
                  <a:cubicBezTo>
                    <a:pt x="217" y="105"/>
                    <a:pt x="303" y="247"/>
                    <a:pt x="388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4" name="Google Shape;36984;p16"/>
            <p:cNvSpPr/>
            <p:nvPr/>
          </p:nvSpPr>
          <p:spPr>
            <a:xfrm>
              <a:off x="8928636" y="3882043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440" y="365"/>
                  </a:moveTo>
                  <a:cubicBezTo>
                    <a:pt x="500" y="241"/>
                    <a:pt x="716" y="191"/>
                    <a:pt x="635" y="1"/>
                  </a:cubicBezTo>
                  <a:lnTo>
                    <a:pt x="56" y="1"/>
                  </a:lnTo>
                  <a:cubicBezTo>
                    <a:pt x="0" y="208"/>
                    <a:pt x="102" y="341"/>
                    <a:pt x="440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5" name="Google Shape;36985;p16"/>
            <p:cNvSpPr/>
            <p:nvPr/>
          </p:nvSpPr>
          <p:spPr>
            <a:xfrm>
              <a:off x="6300966" y="3884030"/>
              <a:ext cx="20987" cy="9003"/>
            </a:xfrm>
            <a:custGeom>
              <a:avLst/>
              <a:gdLst/>
              <a:ahLst/>
              <a:cxnLst/>
              <a:rect l="l" t="t" r="r" b="b"/>
              <a:pathLst>
                <a:path w="588" h="299" extrusionOk="0">
                  <a:moveTo>
                    <a:pt x="393" y="299"/>
                  </a:moveTo>
                  <a:cubicBezTo>
                    <a:pt x="393" y="208"/>
                    <a:pt x="550" y="189"/>
                    <a:pt x="588" y="116"/>
                  </a:cubicBezTo>
                  <a:cubicBezTo>
                    <a:pt x="338" y="111"/>
                    <a:pt x="320" y="0"/>
                    <a:pt x="9" y="26"/>
                  </a:cubicBezTo>
                  <a:cubicBezTo>
                    <a:pt x="0" y="183"/>
                    <a:pt x="154" y="260"/>
                    <a:pt x="393" y="2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6" name="Google Shape;36986;p16"/>
            <p:cNvSpPr/>
            <p:nvPr/>
          </p:nvSpPr>
          <p:spPr>
            <a:xfrm>
              <a:off x="8624220" y="388677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98" y="117"/>
                  </a:moveTo>
                  <a:cubicBezTo>
                    <a:pt x="153" y="140"/>
                    <a:pt x="393" y="72"/>
                    <a:pt x="293" y="25"/>
                  </a:cubicBezTo>
                  <a:cubicBezTo>
                    <a:pt x="238" y="0"/>
                    <a:pt x="0" y="68"/>
                    <a:pt x="98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7" name="Google Shape;36987;p16"/>
            <p:cNvSpPr/>
            <p:nvPr/>
          </p:nvSpPr>
          <p:spPr>
            <a:xfrm>
              <a:off x="5011670" y="3878370"/>
              <a:ext cx="39797" cy="15778"/>
            </a:xfrm>
            <a:custGeom>
              <a:avLst/>
              <a:gdLst/>
              <a:ahLst/>
              <a:cxnLst/>
              <a:rect l="l" t="t" r="r" b="b"/>
              <a:pathLst>
                <a:path w="1115" h="524" extrusionOk="0">
                  <a:moveTo>
                    <a:pt x="648" y="304"/>
                  </a:moveTo>
                  <a:cubicBezTo>
                    <a:pt x="1114" y="0"/>
                    <a:pt x="1" y="523"/>
                    <a:pt x="648" y="3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8" name="Google Shape;36988;p16"/>
            <p:cNvSpPr/>
            <p:nvPr/>
          </p:nvSpPr>
          <p:spPr>
            <a:xfrm>
              <a:off x="2798205" y="3875600"/>
              <a:ext cx="36264" cy="19090"/>
            </a:xfrm>
            <a:custGeom>
              <a:avLst/>
              <a:gdLst/>
              <a:ahLst/>
              <a:cxnLst/>
              <a:rect l="l" t="t" r="r" b="b"/>
              <a:pathLst>
                <a:path w="1016" h="634" extrusionOk="0">
                  <a:moveTo>
                    <a:pt x="757" y="488"/>
                  </a:moveTo>
                  <a:cubicBezTo>
                    <a:pt x="920" y="383"/>
                    <a:pt x="1016" y="242"/>
                    <a:pt x="952" y="33"/>
                  </a:cubicBezTo>
                  <a:cubicBezTo>
                    <a:pt x="661" y="48"/>
                    <a:pt x="242" y="1"/>
                    <a:pt x="178" y="125"/>
                  </a:cubicBezTo>
                  <a:cubicBezTo>
                    <a:pt x="692" y="96"/>
                    <a:pt x="0" y="634"/>
                    <a:pt x="757" y="48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9" name="Google Shape;36989;p16"/>
            <p:cNvSpPr/>
            <p:nvPr/>
          </p:nvSpPr>
          <p:spPr>
            <a:xfrm>
              <a:off x="3948624" y="3871083"/>
              <a:ext cx="37870" cy="18819"/>
            </a:xfrm>
            <a:custGeom>
              <a:avLst/>
              <a:gdLst/>
              <a:ahLst/>
              <a:cxnLst/>
              <a:rect l="l" t="t" r="r" b="b"/>
              <a:pathLst>
                <a:path w="1061" h="625" extrusionOk="0">
                  <a:moveTo>
                    <a:pt x="732" y="546"/>
                  </a:moveTo>
                  <a:cubicBezTo>
                    <a:pt x="1061" y="392"/>
                    <a:pt x="618" y="138"/>
                    <a:pt x="345" y="1"/>
                  </a:cubicBezTo>
                  <a:cubicBezTo>
                    <a:pt x="49" y="139"/>
                    <a:pt x="1" y="625"/>
                    <a:pt x="732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0" name="Google Shape;36990;p16"/>
            <p:cNvSpPr/>
            <p:nvPr/>
          </p:nvSpPr>
          <p:spPr>
            <a:xfrm>
              <a:off x="2838965" y="3878942"/>
              <a:ext cx="7067" cy="6203"/>
            </a:xfrm>
            <a:custGeom>
              <a:avLst/>
              <a:gdLst/>
              <a:ahLst/>
              <a:cxnLst/>
              <a:rect l="l" t="t" r="r" b="b"/>
              <a:pathLst>
                <a:path w="198" h="206" extrusionOk="0">
                  <a:moveTo>
                    <a:pt x="2" y="104"/>
                  </a:moveTo>
                  <a:cubicBezTo>
                    <a:pt x="0" y="155"/>
                    <a:pt x="158" y="206"/>
                    <a:pt x="196" y="104"/>
                  </a:cubicBezTo>
                  <a:cubicBezTo>
                    <a:pt x="197" y="53"/>
                    <a:pt x="40" y="1"/>
                    <a:pt x="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1" name="Google Shape;36991;p16"/>
            <p:cNvSpPr/>
            <p:nvPr/>
          </p:nvSpPr>
          <p:spPr>
            <a:xfrm>
              <a:off x="387114" y="3868374"/>
              <a:ext cx="56680" cy="22552"/>
            </a:xfrm>
            <a:custGeom>
              <a:avLst/>
              <a:gdLst/>
              <a:ahLst/>
              <a:cxnLst/>
              <a:rect l="l" t="t" r="r" b="b"/>
              <a:pathLst>
                <a:path w="1588" h="749" extrusionOk="0">
                  <a:moveTo>
                    <a:pt x="1588" y="365"/>
                  </a:moveTo>
                  <a:cubicBezTo>
                    <a:pt x="1046" y="346"/>
                    <a:pt x="1059" y="67"/>
                    <a:pt x="622" y="1"/>
                  </a:cubicBezTo>
                  <a:cubicBezTo>
                    <a:pt x="861" y="294"/>
                    <a:pt x="1" y="70"/>
                    <a:pt x="237" y="365"/>
                  </a:cubicBezTo>
                  <a:cubicBezTo>
                    <a:pt x="960" y="279"/>
                    <a:pt x="1341" y="748"/>
                    <a:pt x="1588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2" name="Google Shape;36992;p16"/>
            <p:cNvSpPr/>
            <p:nvPr/>
          </p:nvSpPr>
          <p:spPr>
            <a:xfrm>
              <a:off x="3331084" y="387858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6" y="26"/>
                  </a:moveTo>
                  <a:cubicBezTo>
                    <a:pt x="238" y="1"/>
                    <a:pt x="1" y="69"/>
                    <a:pt x="100" y="117"/>
                  </a:cubicBezTo>
                  <a:cubicBezTo>
                    <a:pt x="153" y="142"/>
                    <a:pt x="392" y="71"/>
                    <a:pt x="296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3" name="Google Shape;36993;p16"/>
            <p:cNvSpPr/>
            <p:nvPr/>
          </p:nvSpPr>
          <p:spPr>
            <a:xfrm>
              <a:off x="2150790" y="3875991"/>
              <a:ext cx="13706" cy="6745"/>
            </a:xfrm>
            <a:custGeom>
              <a:avLst/>
              <a:gdLst/>
              <a:ahLst/>
              <a:cxnLst/>
              <a:rect l="l" t="t" r="r" b="b"/>
              <a:pathLst>
                <a:path w="384" h="224" extrusionOk="0">
                  <a:moveTo>
                    <a:pt x="384" y="112"/>
                  </a:moveTo>
                  <a:cubicBezTo>
                    <a:pt x="345" y="1"/>
                    <a:pt x="171" y="57"/>
                    <a:pt x="0" y="112"/>
                  </a:cubicBezTo>
                  <a:cubicBezTo>
                    <a:pt x="2" y="202"/>
                    <a:pt x="338" y="224"/>
                    <a:pt x="384" y="1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4" name="Google Shape;36994;p16"/>
            <p:cNvSpPr/>
            <p:nvPr/>
          </p:nvSpPr>
          <p:spPr>
            <a:xfrm>
              <a:off x="3035091" y="3873101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5" y="25"/>
                  </a:moveTo>
                  <a:cubicBezTo>
                    <a:pt x="241" y="0"/>
                    <a:pt x="1" y="69"/>
                    <a:pt x="100" y="116"/>
                  </a:cubicBezTo>
                  <a:cubicBezTo>
                    <a:pt x="155" y="142"/>
                    <a:pt x="392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5" name="Google Shape;36995;p16"/>
            <p:cNvSpPr/>
            <p:nvPr/>
          </p:nvSpPr>
          <p:spPr>
            <a:xfrm>
              <a:off x="5681677" y="3870662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2" y="15"/>
                  </a:moveTo>
                  <a:cubicBezTo>
                    <a:pt x="356" y="28"/>
                    <a:pt x="36" y="0"/>
                    <a:pt x="1" y="106"/>
                  </a:cubicBezTo>
                  <a:cubicBezTo>
                    <a:pt x="228" y="92"/>
                    <a:pt x="552" y="120"/>
                    <a:pt x="582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6" name="Google Shape;36996;p16"/>
            <p:cNvSpPr/>
            <p:nvPr/>
          </p:nvSpPr>
          <p:spPr>
            <a:xfrm>
              <a:off x="2949146" y="3868374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1"/>
                  </a:moveTo>
                  <a:cubicBezTo>
                    <a:pt x="239" y="20"/>
                    <a:pt x="7" y="3"/>
                    <a:pt x="0" y="91"/>
                  </a:cubicBezTo>
                  <a:cubicBezTo>
                    <a:pt x="149" y="71"/>
                    <a:pt x="383" y="89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7" name="Google Shape;36997;p16"/>
            <p:cNvSpPr/>
            <p:nvPr/>
          </p:nvSpPr>
          <p:spPr>
            <a:xfrm>
              <a:off x="8936595" y="3857384"/>
              <a:ext cx="14670" cy="9575"/>
            </a:xfrm>
            <a:custGeom>
              <a:avLst/>
              <a:gdLst/>
              <a:ahLst/>
              <a:cxnLst/>
              <a:rect l="l" t="t" r="r" b="b"/>
              <a:pathLst>
                <a:path w="411" h="318" extrusionOk="0">
                  <a:moveTo>
                    <a:pt x="410" y="274"/>
                  </a:moveTo>
                  <a:lnTo>
                    <a:pt x="410" y="91"/>
                  </a:lnTo>
                  <a:cubicBezTo>
                    <a:pt x="216" y="91"/>
                    <a:pt x="179" y="18"/>
                    <a:pt x="23" y="0"/>
                  </a:cubicBezTo>
                  <a:cubicBezTo>
                    <a:pt x="42" y="146"/>
                    <a:pt x="1" y="317"/>
                    <a:pt x="410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8" name="Google Shape;36998;p16"/>
            <p:cNvSpPr/>
            <p:nvPr/>
          </p:nvSpPr>
          <p:spPr>
            <a:xfrm>
              <a:off x="5561146" y="3862201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5" y="25"/>
                  </a:moveTo>
                  <a:cubicBezTo>
                    <a:pt x="241" y="1"/>
                    <a:pt x="1" y="68"/>
                    <a:pt x="101" y="117"/>
                  </a:cubicBezTo>
                  <a:cubicBezTo>
                    <a:pt x="156" y="140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9" name="Google Shape;36999;p16"/>
            <p:cNvSpPr/>
            <p:nvPr/>
          </p:nvSpPr>
          <p:spPr>
            <a:xfrm>
              <a:off x="2160392" y="3857384"/>
              <a:ext cx="29518" cy="9906"/>
            </a:xfrm>
            <a:custGeom>
              <a:avLst/>
              <a:gdLst/>
              <a:ahLst/>
              <a:cxnLst/>
              <a:rect l="l" t="t" r="r" b="b"/>
              <a:pathLst>
                <a:path w="827" h="329" extrusionOk="0">
                  <a:moveTo>
                    <a:pt x="693" y="274"/>
                  </a:moveTo>
                  <a:cubicBezTo>
                    <a:pt x="826" y="31"/>
                    <a:pt x="294" y="99"/>
                    <a:pt x="115" y="0"/>
                  </a:cubicBezTo>
                  <a:cubicBezTo>
                    <a:pt x="0" y="239"/>
                    <a:pt x="193" y="329"/>
                    <a:pt x="693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0" name="Google Shape;37000;p16"/>
            <p:cNvSpPr/>
            <p:nvPr/>
          </p:nvSpPr>
          <p:spPr>
            <a:xfrm>
              <a:off x="8620758" y="3854734"/>
              <a:ext cx="34515" cy="8943"/>
            </a:xfrm>
            <a:custGeom>
              <a:avLst/>
              <a:gdLst/>
              <a:ahLst/>
              <a:cxnLst/>
              <a:rect l="l" t="t" r="r" b="b"/>
              <a:pathLst>
                <a:path w="967" h="297" extrusionOk="0">
                  <a:moveTo>
                    <a:pt x="195" y="273"/>
                  </a:moveTo>
                  <a:cubicBezTo>
                    <a:pt x="635" y="297"/>
                    <a:pt x="921" y="250"/>
                    <a:pt x="967" y="89"/>
                  </a:cubicBezTo>
                  <a:cubicBezTo>
                    <a:pt x="627" y="110"/>
                    <a:pt x="1" y="1"/>
                    <a:pt x="19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1" name="Google Shape;37001;p16"/>
            <p:cNvSpPr/>
            <p:nvPr/>
          </p:nvSpPr>
          <p:spPr>
            <a:xfrm>
              <a:off x="2713151" y="3851995"/>
              <a:ext cx="17739" cy="10990"/>
            </a:xfrm>
            <a:custGeom>
              <a:avLst/>
              <a:gdLst/>
              <a:ahLst/>
              <a:cxnLst/>
              <a:rect l="l" t="t" r="r" b="b"/>
              <a:pathLst>
                <a:path w="497" h="365" extrusionOk="0">
                  <a:moveTo>
                    <a:pt x="443" y="364"/>
                  </a:moveTo>
                  <a:cubicBezTo>
                    <a:pt x="497" y="157"/>
                    <a:pt x="394" y="22"/>
                    <a:pt x="57" y="0"/>
                  </a:cubicBezTo>
                  <a:cubicBezTo>
                    <a:pt x="1" y="205"/>
                    <a:pt x="104" y="341"/>
                    <a:pt x="443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2" name="Google Shape;37002;p16"/>
            <p:cNvSpPr/>
            <p:nvPr/>
          </p:nvSpPr>
          <p:spPr>
            <a:xfrm>
              <a:off x="7054814" y="3856691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4"/>
                  </a:moveTo>
                  <a:cubicBezTo>
                    <a:pt x="154" y="140"/>
                    <a:pt x="393" y="73"/>
                    <a:pt x="293" y="23"/>
                  </a:cubicBezTo>
                  <a:cubicBezTo>
                    <a:pt x="239" y="1"/>
                    <a:pt x="1" y="69"/>
                    <a:pt x="99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3" name="Google Shape;37003;p16"/>
            <p:cNvSpPr/>
            <p:nvPr/>
          </p:nvSpPr>
          <p:spPr>
            <a:xfrm>
              <a:off x="2339779" y="3856752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5" y="24"/>
                  </a:moveTo>
                  <a:cubicBezTo>
                    <a:pt x="242" y="0"/>
                    <a:pt x="1" y="69"/>
                    <a:pt x="103" y="115"/>
                  </a:cubicBezTo>
                  <a:cubicBezTo>
                    <a:pt x="158" y="141"/>
                    <a:pt x="396" y="71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4" name="Google Shape;37004;p16"/>
            <p:cNvSpPr/>
            <p:nvPr/>
          </p:nvSpPr>
          <p:spPr>
            <a:xfrm>
              <a:off x="7422297" y="3846515"/>
              <a:ext cx="23521" cy="8250"/>
            </a:xfrm>
            <a:custGeom>
              <a:avLst/>
              <a:gdLst/>
              <a:ahLst/>
              <a:cxnLst/>
              <a:rect l="l" t="t" r="r" b="b"/>
              <a:pathLst>
                <a:path w="659" h="274" extrusionOk="0">
                  <a:moveTo>
                    <a:pt x="411" y="274"/>
                  </a:moveTo>
                  <a:cubicBezTo>
                    <a:pt x="422" y="157"/>
                    <a:pt x="658" y="146"/>
                    <a:pt x="605" y="1"/>
                  </a:cubicBezTo>
                  <a:lnTo>
                    <a:pt x="217" y="1"/>
                  </a:lnTo>
                  <a:cubicBezTo>
                    <a:pt x="0" y="131"/>
                    <a:pt x="9" y="221"/>
                    <a:pt x="411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5" name="Google Shape;37005;p16"/>
            <p:cNvSpPr/>
            <p:nvPr/>
          </p:nvSpPr>
          <p:spPr>
            <a:xfrm>
              <a:off x="2008273" y="3837271"/>
              <a:ext cx="46436" cy="9274"/>
            </a:xfrm>
            <a:custGeom>
              <a:avLst/>
              <a:gdLst/>
              <a:ahLst/>
              <a:cxnLst/>
              <a:rect l="l" t="t" r="r" b="b"/>
              <a:pathLst>
                <a:path w="1301" h="308" extrusionOk="0">
                  <a:moveTo>
                    <a:pt x="713" y="308"/>
                  </a:moveTo>
                  <a:cubicBezTo>
                    <a:pt x="1300" y="1"/>
                    <a:pt x="0" y="32"/>
                    <a:pt x="713" y="3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6" name="Google Shape;37006;p16"/>
            <p:cNvSpPr/>
            <p:nvPr/>
          </p:nvSpPr>
          <p:spPr>
            <a:xfrm>
              <a:off x="8948801" y="3829142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7" y="305"/>
                  </a:moveTo>
                  <a:cubicBezTo>
                    <a:pt x="1114" y="1"/>
                    <a:pt x="0" y="524"/>
                    <a:pt x="647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7" name="Google Shape;37007;p16"/>
            <p:cNvSpPr/>
            <p:nvPr/>
          </p:nvSpPr>
          <p:spPr>
            <a:xfrm>
              <a:off x="8073459" y="3837573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5"/>
                  </a:moveTo>
                  <a:cubicBezTo>
                    <a:pt x="154" y="140"/>
                    <a:pt x="394" y="71"/>
                    <a:pt x="292" y="24"/>
                  </a:cubicBezTo>
                  <a:cubicBezTo>
                    <a:pt x="244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8" name="Google Shape;37008;p16"/>
            <p:cNvSpPr/>
            <p:nvPr/>
          </p:nvSpPr>
          <p:spPr>
            <a:xfrm>
              <a:off x="5069170" y="3835555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1" y="182"/>
                  </a:moveTo>
                  <a:lnTo>
                    <a:pt x="388" y="182"/>
                  </a:lnTo>
                  <a:lnTo>
                    <a:pt x="388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9" name="Google Shape;37009;p16"/>
            <p:cNvSpPr/>
            <p:nvPr/>
          </p:nvSpPr>
          <p:spPr>
            <a:xfrm>
              <a:off x="2928551" y="3834953"/>
              <a:ext cx="13813" cy="6775"/>
            </a:xfrm>
            <a:custGeom>
              <a:avLst/>
              <a:gdLst/>
              <a:ahLst/>
              <a:cxnLst/>
              <a:rect l="l" t="t" r="r" b="b"/>
              <a:pathLst>
                <a:path w="387" h="225" extrusionOk="0">
                  <a:moveTo>
                    <a:pt x="1" y="112"/>
                  </a:moveTo>
                  <a:cubicBezTo>
                    <a:pt x="2" y="203"/>
                    <a:pt x="337" y="224"/>
                    <a:pt x="387" y="112"/>
                  </a:cubicBezTo>
                  <a:cubicBezTo>
                    <a:pt x="344" y="1"/>
                    <a:pt x="172" y="57"/>
                    <a:pt x="1" y="1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0" name="Google Shape;37010;p16"/>
            <p:cNvSpPr/>
            <p:nvPr/>
          </p:nvSpPr>
          <p:spPr>
            <a:xfrm>
              <a:off x="6818570" y="3825228"/>
              <a:ext cx="26412" cy="15236"/>
            </a:xfrm>
            <a:custGeom>
              <a:avLst/>
              <a:gdLst/>
              <a:ahLst/>
              <a:cxnLst/>
              <a:rect l="l" t="t" r="r" b="b"/>
              <a:pathLst>
                <a:path w="740" h="506" extrusionOk="0">
                  <a:moveTo>
                    <a:pt x="739" y="435"/>
                  </a:moveTo>
                  <a:lnTo>
                    <a:pt x="739" y="73"/>
                  </a:lnTo>
                  <a:cubicBezTo>
                    <a:pt x="1" y="0"/>
                    <a:pt x="1" y="505"/>
                    <a:pt x="739" y="4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1" name="Google Shape;37011;p16"/>
            <p:cNvSpPr/>
            <p:nvPr/>
          </p:nvSpPr>
          <p:spPr>
            <a:xfrm>
              <a:off x="2783928" y="3832424"/>
              <a:ext cx="6996" cy="6263"/>
            </a:xfrm>
            <a:custGeom>
              <a:avLst/>
              <a:gdLst/>
              <a:ahLst/>
              <a:cxnLst/>
              <a:rect l="l" t="t" r="r" b="b"/>
              <a:pathLst>
                <a:path w="196" h="208" extrusionOk="0">
                  <a:moveTo>
                    <a:pt x="195" y="105"/>
                  </a:moveTo>
                  <a:cubicBezTo>
                    <a:pt x="195" y="55"/>
                    <a:pt x="36" y="0"/>
                    <a:pt x="1" y="105"/>
                  </a:cubicBezTo>
                  <a:cubicBezTo>
                    <a:pt x="1" y="155"/>
                    <a:pt x="157" y="208"/>
                    <a:pt x="195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2" name="Google Shape;37012;p16"/>
            <p:cNvSpPr/>
            <p:nvPr/>
          </p:nvSpPr>
          <p:spPr>
            <a:xfrm>
              <a:off x="4181264" y="3829744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2" y="105"/>
                  </a:moveTo>
                  <a:cubicBezTo>
                    <a:pt x="194" y="54"/>
                    <a:pt x="37" y="0"/>
                    <a:pt x="0" y="105"/>
                  </a:cubicBezTo>
                  <a:cubicBezTo>
                    <a:pt x="0" y="153"/>
                    <a:pt x="156" y="207"/>
                    <a:pt x="19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3" name="Google Shape;37013;p16"/>
            <p:cNvSpPr/>
            <p:nvPr/>
          </p:nvSpPr>
          <p:spPr>
            <a:xfrm>
              <a:off x="2715114" y="3824626"/>
              <a:ext cx="22629" cy="11713"/>
            </a:xfrm>
            <a:custGeom>
              <a:avLst/>
              <a:gdLst/>
              <a:ahLst/>
              <a:cxnLst/>
              <a:rect l="l" t="t" r="r" b="b"/>
              <a:pathLst>
                <a:path w="634" h="389" extrusionOk="0">
                  <a:moveTo>
                    <a:pt x="194" y="1"/>
                  </a:moveTo>
                  <a:cubicBezTo>
                    <a:pt x="204" y="125"/>
                    <a:pt x="104" y="199"/>
                    <a:pt x="1" y="272"/>
                  </a:cubicBezTo>
                  <a:cubicBezTo>
                    <a:pt x="246" y="276"/>
                    <a:pt x="267" y="388"/>
                    <a:pt x="578" y="362"/>
                  </a:cubicBezTo>
                  <a:cubicBezTo>
                    <a:pt x="634" y="157"/>
                    <a:pt x="533" y="23"/>
                    <a:pt x="1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4" name="Google Shape;37014;p16"/>
            <p:cNvSpPr/>
            <p:nvPr/>
          </p:nvSpPr>
          <p:spPr>
            <a:xfrm>
              <a:off x="2601507" y="3829383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1" y="25"/>
                  </a:moveTo>
                  <a:cubicBezTo>
                    <a:pt x="239" y="1"/>
                    <a:pt x="0" y="68"/>
                    <a:pt x="99" y="117"/>
                  </a:cubicBezTo>
                  <a:cubicBezTo>
                    <a:pt x="153" y="140"/>
                    <a:pt x="390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5" name="Google Shape;37015;p16"/>
            <p:cNvSpPr/>
            <p:nvPr/>
          </p:nvSpPr>
          <p:spPr>
            <a:xfrm>
              <a:off x="1923648" y="3821826"/>
              <a:ext cx="20630" cy="8250"/>
            </a:xfrm>
            <a:custGeom>
              <a:avLst/>
              <a:gdLst/>
              <a:ahLst/>
              <a:cxnLst/>
              <a:rect l="l" t="t" r="r" b="b"/>
              <a:pathLst>
                <a:path w="578" h="274" extrusionOk="0">
                  <a:moveTo>
                    <a:pt x="1" y="185"/>
                  </a:moveTo>
                  <a:cubicBezTo>
                    <a:pt x="193" y="182"/>
                    <a:pt x="229" y="257"/>
                    <a:pt x="384" y="274"/>
                  </a:cubicBezTo>
                  <a:cubicBezTo>
                    <a:pt x="382" y="182"/>
                    <a:pt x="541" y="167"/>
                    <a:pt x="578" y="94"/>
                  </a:cubicBezTo>
                  <a:cubicBezTo>
                    <a:pt x="382" y="94"/>
                    <a:pt x="347" y="18"/>
                    <a:pt x="191" y="1"/>
                  </a:cubicBezTo>
                  <a:cubicBezTo>
                    <a:pt x="193" y="95"/>
                    <a:pt x="35" y="111"/>
                    <a:pt x="1" y="18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6" name="Google Shape;37016;p16"/>
            <p:cNvSpPr/>
            <p:nvPr/>
          </p:nvSpPr>
          <p:spPr>
            <a:xfrm>
              <a:off x="4503882" y="3819176"/>
              <a:ext cx="23521" cy="8250"/>
            </a:xfrm>
            <a:custGeom>
              <a:avLst/>
              <a:gdLst/>
              <a:ahLst/>
              <a:cxnLst/>
              <a:rect l="l" t="t" r="r" b="b"/>
              <a:pathLst>
                <a:path w="659" h="274" extrusionOk="0">
                  <a:moveTo>
                    <a:pt x="412" y="273"/>
                  </a:moveTo>
                  <a:cubicBezTo>
                    <a:pt x="422" y="157"/>
                    <a:pt x="659" y="146"/>
                    <a:pt x="607" y="0"/>
                  </a:cubicBezTo>
                  <a:lnTo>
                    <a:pt x="219" y="0"/>
                  </a:lnTo>
                  <a:cubicBezTo>
                    <a:pt x="1" y="132"/>
                    <a:pt x="10" y="222"/>
                    <a:pt x="412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7" name="Google Shape;37017;p16"/>
            <p:cNvSpPr/>
            <p:nvPr/>
          </p:nvSpPr>
          <p:spPr>
            <a:xfrm>
              <a:off x="2763298" y="3821525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4"/>
                  </a:moveTo>
                  <a:cubicBezTo>
                    <a:pt x="194" y="53"/>
                    <a:pt x="37" y="1"/>
                    <a:pt x="0" y="104"/>
                  </a:cubicBezTo>
                  <a:cubicBezTo>
                    <a:pt x="2" y="153"/>
                    <a:pt x="157" y="207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8" name="Google Shape;37018;p16"/>
            <p:cNvSpPr/>
            <p:nvPr/>
          </p:nvSpPr>
          <p:spPr>
            <a:xfrm>
              <a:off x="2605040" y="3821525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4"/>
                  </a:moveTo>
                  <a:cubicBezTo>
                    <a:pt x="192" y="53"/>
                    <a:pt x="35" y="1"/>
                    <a:pt x="0" y="104"/>
                  </a:cubicBezTo>
                  <a:cubicBezTo>
                    <a:pt x="0" y="153"/>
                    <a:pt x="153" y="207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9" name="Google Shape;37019;p16"/>
            <p:cNvSpPr/>
            <p:nvPr/>
          </p:nvSpPr>
          <p:spPr>
            <a:xfrm>
              <a:off x="8717161" y="3819176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0" name="Google Shape;37020;p16"/>
            <p:cNvSpPr/>
            <p:nvPr/>
          </p:nvSpPr>
          <p:spPr>
            <a:xfrm>
              <a:off x="2887184" y="3803339"/>
              <a:ext cx="26627" cy="15266"/>
            </a:xfrm>
            <a:custGeom>
              <a:avLst/>
              <a:gdLst/>
              <a:ahLst/>
              <a:cxnLst/>
              <a:rect l="l" t="t" r="r" b="b"/>
              <a:pathLst>
                <a:path w="746" h="507" extrusionOk="0">
                  <a:moveTo>
                    <a:pt x="0" y="72"/>
                  </a:moveTo>
                  <a:lnTo>
                    <a:pt x="0" y="435"/>
                  </a:lnTo>
                  <a:cubicBezTo>
                    <a:pt x="746" y="507"/>
                    <a:pt x="746" y="0"/>
                    <a:pt x="0" y="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1" name="Google Shape;37021;p16"/>
            <p:cNvSpPr/>
            <p:nvPr/>
          </p:nvSpPr>
          <p:spPr>
            <a:xfrm>
              <a:off x="2967491" y="3795150"/>
              <a:ext cx="37120" cy="15838"/>
            </a:xfrm>
            <a:custGeom>
              <a:avLst/>
              <a:gdLst/>
              <a:ahLst/>
              <a:cxnLst/>
              <a:rect l="l" t="t" r="r" b="b"/>
              <a:pathLst>
                <a:path w="1040" h="526" extrusionOk="0">
                  <a:moveTo>
                    <a:pt x="837" y="525"/>
                  </a:moveTo>
                  <a:cubicBezTo>
                    <a:pt x="1040" y="1"/>
                    <a:pt x="1" y="488"/>
                    <a:pt x="837" y="5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2" name="Google Shape;37022;p16"/>
            <p:cNvSpPr/>
            <p:nvPr/>
          </p:nvSpPr>
          <p:spPr>
            <a:xfrm>
              <a:off x="7925623" y="3792801"/>
              <a:ext cx="34443" cy="16229"/>
            </a:xfrm>
            <a:custGeom>
              <a:avLst/>
              <a:gdLst/>
              <a:ahLst/>
              <a:cxnLst/>
              <a:rect l="l" t="t" r="r" b="b"/>
              <a:pathLst>
                <a:path w="965" h="539" extrusionOk="0">
                  <a:moveTo>
                    <a:pt x="1" y="422"/>
                  </a:moveTo>
                  <a:cubicBezTo>
                    <a:pt x="253" y="538"/>
                    <a:pt x="711" y="538"/>
                    <a:pt x="964" y="422"/>
                  </a:cubicBezTo>
                  <a:cubicBezTo>
                    <a:pt x="962" y="0"/>
                    <a:pt x="5" y="0"/>
                    <a:pt x="1" y="4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3" name="Google Shape;37023;p16"/>
            <p:cNvSpPr/>
            <p:nvPr/>
          </p:nvSpPr>
          <p:spPr>
            <a:xfrm>
              <a:off x="7788031" y="3805477"/>
              <a:ext cx="13706" cy="2770"/>
            </a:xfrm>
            <a:custGeom>
              <a:avLst/>
              <a:gdLst/>
              <a:ahLst/>
              <a:cxnLst/>
              <a:rect l="l" t="t" r="r" b="b"/>
              <a:pathLst>
                <a:path w="384" h="92" extrusionOk="0">
                  <a:moveTo>
                    <a:pt x="384" y="1"/>
                  </a:moveTo>
                  <a:cubicBezTo>
                    <a:pt x="234" y="22"/>
                    <a:pt x="4" y="4"/>
                    <a:pt x="0" y="91"/>
                  </a:cubicBezTo>
                  <a:cubicBezTo>
                    <a:pt x="146" y="71"/>
                    <a:pt x="381" y="90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4" name="Google Shape;37024;p16"/>
            <p:cNvSpPr/>
            <p:nvPr/>
          </p:nvSpPr>
          <p:spPr>
            <a:xfrm>
              <a:off x="8509863" y="3800057"/>
              <a:ext cx="21523" cy="6413"/>
            </a:xfrm>
            <a:custGeom>
              <a:avLst/>
              <a:gdLst/>
              <a:ahLst/>
              <a:cxnLst/>
              <a:rect l="l" t="t" r="r" b="b"/>
              <a:pathLst>
                <a:path w="603" h="213" extrusionOk="0">
                  <a:moveTo>
                    <a:pt x="603" y="181"/>
                  </a:moveTo>
                  <a:lnTo>
                    <a:pt x="603" y="1"/>
                  </a:lnTo>
                  <a:lnTo>
                    <a:pt x="26" y="1"/>
                  </a:lnTo>
                  <a:cubicBezTo>
                    <a:pt x="1" y="164"/>
                    <a:pt x="215" y="212"/>
                    <a:pt x="603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5" name="Google Shape;37025;p16"/>
            <p:cNvSpPr/>
            <p:nvPr/>
          </p:nvSpPr>
          <p:spPr>
            <a:xfrm>
              <a:off x="8593311" y="3793313"/>
              <a:ext cx="13777" cy="7437"/>
            </a:xfrm>
            <a:custGeom>
              <a:avLst/>
              <a:gdLst/>
              <a:ahLst/>
              <a:cxnLst/>
              <a:rect l="l" t="t" r="r" b="b"/>
              <a:pathLst>
                <a:path w="386" h="247" extrusionOk="0">
                  <a:moveTo>
                    <a:pt x="386" y="132"/>
                  </a:moveTo>
                  <a:cubicBezTo>
                    <a:pt x="169" y="143"/>
                    <a:pt x="86" y="0"/>
                    <a:pt x="1" y="132"/>
                  </a:cubicBezTo>
                  <a:cubicBezTo>
                    <a:pt x="3" y="225"/>
                    <a:pt x="339" y="247"/>
                    <a:pt x="386" y="1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6" name="Google Shape;37026;p16"/>
            <p:cNvSpPr/>
            <p:nvPr/>
          </p:nvSpPr>
          <p:spPr>
            <a:xfrm>
              <a:off x="3778588" y="3793855"/>
              <a:ext cx="13884" cy="4276"/>
            </a:xfrm>
            <a:custGeom>
              <a:avLst/>
              <a:gdLst/>
              <a:ahLst/>
              <a:cxnLst/>
              <a:rect l="l" t="t" r="r" b="b"/>
              <a:pathLst>
                <a:path w="389" h="142" extrusionOk="0">
                  <a:moveTo>
                    <a:pt x="289" y="25"/>
                  </a:moveTo>
                  <a:cubicBezTo>
                    <a:pt x="238" y="1"/>
                    <a:pt x="0" y="70"/>
                    <a:pt x="98" y="114"/>
                  </a:cubicBezTo>
                  <a:cubicBezTo>
                    <a:pt x="150" y="142"/>
                    <a:pt x="388" y="71"/>
                    <a:pt x="289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7" name="Google Shape;37027;p16"/>
            <p:cNvSpPr/>
            <p:nvPr/>
          </p:nvSpPr>
          <p:spPr>
            <a:xfrm>
              <a:off x="7911846" y="3786388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8" name="Google Shape;37028;p16"/>
            <p:cNvSpPr/>
            <p:nvPr/>
          </p:nvSpPr>
          <p:spPr>
            <a:xfrm>
              <a:off x="8062395" y="3783648"/>
              <a:ext cx="21594" cy="6413"/>
            </a:xfrm>
            <a:custGeom>
              <a:avLst/>
              <a:gdLst/>
              <a:ahLst/>
              <a:cxnLst/>
              <a:rect l="l" t="t" r="r" b="b"/>
              <a:pathLst>
                <a:path w="605" h="213" extrusionOk="0">
                  <a:moveTo>
                    <a:pt x="605" y="182"/>
                  </a:moveTo>
                  <a:lnTo>
                    <a:pt x="605" y="0"/>
                  </a:lnTo>
                  <a:lnTo>
                    <a:pt x="26" y="0"/>
                  </a:lnTo>
                  <a:cubicBezTo>
                    <a:pt x="0" y="162"/>
                    <a:pt x="217" y="213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9" name="Google Shape;37029;p16"/>
            <p:cNvSpPr/>
            <p:nvPr/>
          </p:nvSpPr>
          <p:spPr>
            <a:xfrm>
              <a:off x="7760477" y="3778168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9" y="91"/>
                  </a:moveTo>
                  <a:cubicBezTo>
                    <a:pt x="384" y="92"/>
                    <a:pt x="348" y="19"/>
                    <a:pt x="194" y="1"/>
                  </a:cubicBezTo>
                  <a:cubicBezTo>
                    <a:pt x="195" y="92"/>
                    <a:pt x="37" y="109"/>
                    <a:pt x="1" y="182"/>
                  </a:cubicBezTo>
                  <a:cubicBezTo>
                    <a:pt x="195" y="182"/>
                    <a:pt x="229" y="255"/>
                    <a:pt x="390" y="274"/>
                  </a:cubicBezTo>
                  <a:cubicBezTo>
                    <a:pt x="384" y="182"/>
                    <a:pt x="541" y="164"/>
                    <a:pt x="579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0" name="Google Shape;37030;p16"/>
            <p:cNvSpPr/>
            <p:nvPr/>
          </p:nvSpPr>
          <p:spPr>
            <a:xfrm>
              <a:off x="7626205" y="3782895"/>
              <a:ext cx="13920" cy="4246"/>
            </a:xfrm>
            <a:custGeom>
              <a:avLst/>
              <a:gdLst/>
              <a:ahLst/>
              <a:cxnLst/>
              <a:rect l="l" t="t" r="r" b="b"/>
              <a:pathLst>
                <a:path w="390" h="141" extrusionOk="0">
                  <a:moveTo>
                    <a:pt x="290" y="25"/>
                  </a:moveTo>
                  <a:cubicBezTo>
                    <a:pt x="238" y="0"/>
                    <a:pt x="1" y="70"/>
                    <a:pt x="98" y="117"/>
                  </a:cubicBezTo>
                  <a:cubicBezTo>
                    <a:pt x="151" y="140"/>
                    <a:pt x="390" y="72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1" name="Google Shape;37031;p16"/>
            <p:cNvSpPr/>
            <p:nvPr/>
          </p:nvSpPr>
          <p:spPr>
            <a:xfrm>
              <a:off x="6758536" y="3771484"/>
              <a:ext cx="31481" cy="13911"/>
            </a:xfrm>
            <a:custGeom>
              <a:avLst/>
              <a:gdLst/>
              <a:ahLst/>
              <a:cxnLst/>
              <a:rect l="l" t="t" r="r" b="b"/>
              <a:pathLst>
                <a:path w="882" h="462" extrusionOk="0">
                  <a:moveTo>
                    <a:pt x="688" y="404"/>
                  </a:moveTo>
                  <a:cubicBezTo>
                    <a:pt x="701" y="403"/>
                    <a:pt x="675" y="319"/>
                    <a:pt x="688" y="313"/>
                  </a:cubicBezTo>
                  <a:cubicBezTo>
                    <a:pt x="706" y="302"/>
                    <a:pt x="869" y="125"/>
                    <a:pt x="881" y="131"/>
                  </a:cubicBezTo>
                  <a:cubicBezTo>
                    <a:pt x="671" y="1"/>
                    <a:pt x="0" y="462"/>
                    <a:pt x="688" y="4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2" name="Google Shape;37032;p16"/>
            <p:cNvSpPr/>
            <p:nvPr/>
          </p:nvSpPr>
          <p:spPr>
            <a:xfrm>
              <a:off x="7571382" y="3769618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5" y="193"/>
                  </a:moveTo>
                  <a:cubicBezTo>
                    <a:pt x="475" y="102"/>
                    <a:pt x="633" y="86"/>
                    <a:pt x="670" y="12"/>
                  </a:cubicBezTo>
                  <a:cubicBezTo>
                    <a:pt x="366" y="21"/>
                    <a:pt x="0" y="0"/>
                    <a:pt x="90" y="1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3" name="Google Shape;37033;p16"/>
            <p:cNvSpPr/>
            <p:nvPr/>
          </p:nvSpPr>
          <p:spPr>
            <a:xfrm>
              <a:off x="2694484" y="3769618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2" y="102"/>
                  </a:moveTo>
                  <a:cubicBezTo>
                    <a:pt x="196" y="50"/>
                    <a:pt x="40" y="0"/>
                    <a:pt x="1" y="102"/>
                  </a:cubicBezTo>
                  <a:cubicBezTo>
                    <a:pt x="1" y="153"/>
                    <a:pt x="158" y="205"/>
                    <a:pt x="192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4" name="Google Shape;37034;p16"/>
            <p:cNvSpPr/>
            <p:nvPr/>
          </p:nvSpPr>
          <p:spPr>
            <a:xfrm>
              <a:off x="8779158" y="3747398"/>
              <a:ext cx="56216" cy="27942"/>
            </a:xfrm>
            <a:custGeom>
              <a:avLst/>
              <a:gdLst/>
              <a:ahLst/>
              <a:cxnLst/>
              <a:rect l="l" t="t" r="r" b="b"/>
              <a:pathLst>
                <a:path w="1575" h="928" extrusionOk="0">
                  <a:moveTo>
                    <a:pt x="1352" y="24"/>
                  </a:moveTo>
                  <a:cubicBezTo>
                    <a:pt x="338" y="1"/>
                    <a:pt x="143" y="362"/>
                    <a:pt x="1" y="751"/>
                  </a:cubicBezTo>
                  <a:cubicBezTo>
                    <a:pt x="818" y="927"/>
                    <a:pt x="1575" y="604"/>
                    <a:pt x="135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5" name="Google Shape;37035;p16"/>
            <p:cNvSpPr/>
            <p:nvPr/>
          </p:nvSpPr>
          <p:spPr>
            <a:xfrm>
              <a:off x="7918699" y="3770009"/>
              <a:ext cx="13884" cy="2770"/>
            </a:xfrm>
            <a:custGeom>
              <a:avLst/>
              <a:gdLst/>
              <a:ahLst/>
              <a:cxnLst/>
              <a:rect l="l" t="t" r="r" b="b"/>
              <a:pathLst>
                <a:path w="389" h="92" extrusionOk="0">
                  <a:moveTo>
                    <a:pt x="388" y="0"/>
                  </a:moveTo>
                  <a:cubicBezTo>
                    <a:pt x="238" y="21"/>
                    <a:pt x="7" y="3"/>
                    <a:pt x="1" y="92"/>
                  </a:cubicBezTo>
                  <a:cubicBezTo>
                    <a:pt x="153" y="69"/>
                    <a:pt x="383" y="86"/>
                    <a:pt x="3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6" name="Google Shape;37036;p16"/>
            <p:cNvSpPr/>
            <p:nvPr/>
          </p:nvSpPr>
          <p:spPr>
            <a:xfrm>
              <a:off x="2804629" y="3748120"/>
              <a:ext cx="51147" cy="19150"/>
            </a:xfrm>
            <a:custGeom>
              <a:avLst/>
              <a:gdLst/>
              <a:ahLst/>
              <a:cxnLst/>
              <a:rect l="l" t="t" r="r" b="b"/>
              <a:pathLst>
                <a:path w="1433" h="636" extrusionOk="0">
                  <a:moveTo>
                    <a:pt x="964" y="636"/>
                  </a:moveTo>
                  <a:cubicBezTo>
                    <a:pt x="1432" y="404"/>
                    <a:pt x="884" y="140"/>
                    <a:pt x="577" y="0"/>
                  </a:cubicBezTo>
                  <a:cubicBezTo>
                    <a:pt x="545" y="105"/>
                    <a:pt x="274" y="98"/>
                    <a:pt x="0" y="90"/>
                  </a:cubicBezTo>
                  <a:cubicBezTo>
                    <a:pt x="106" y="375"/>
                    <a:pt x="460" y="541"/>
                    <a:pt x="964" y="6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7" name="Google Shape;37037;p16"/>
            <p:cNvSpPr/>
            <p:nvPr/>
          </p:nvSpPr>
          <p:spPr>
            <a:xfrm>
              <a:off x="2053494" y="3759080"/>
              <a:ext cx="23486" cy="8190"/>
            </a:xfrm>
            <a:custGeom>
              <a:avLst/>
              <a:gdLst/>
              <a:ahLst/>
              <a:cxnLst/>
              <a:rect l="l" t="t" r="r" b="b"/>
              <a:pathLst>
                <a:path w="658" h="272" extrusionOk="0">
                  <a:moveTo>
                    <a:pt x="411" y="272"/>
                  </a:moveTo>
                  <a:cubicBezTo>
                    <a:pt x="421" y="156"/>
                    <a:pt x="657" y="145"/>
                    <a:pt x="604" y="0"/>
                  </a:cubicBezTo>
                  <a:lnTo>
                    <a:pt x="219" y="0"/>
                  </a:lnTo>
                  <a:cubicBezTo>
                    <a:pt x="1" y="130"/>
                    <a:pt x="10" y="221"/>
                    <a:pt x="411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8" name="Google Shape;37038;p16"/>
            <p:cNvSpPr/>
            <p:nvPr/>
          </p:nvSpPr>
          <p:spPr>
            <a:xfrm>
              <a:off x="5588700" y="3752817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6"/>
                  </a:moveTo>
                  <a:cubicBezTo>
                    <a:pt x="153" y="139"/>
                    <a:pt x="393" y="71"/>
                    <a:pt x="293" y="26"/>
                  </a:cubicBezTo>
                  <a:cubicBezTo>
                    <a:pt x="240" y="1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9" name="Google Shape;37039;p16"/>
            <p:cNvSpPr/>
            <p:nvPr/>
          </p:nvSpPr>
          <p:spPr>
            <a:xfrm>
              <a:off x="1658564" y="3752817"/>
              <a:ext cx="13884" cy="4215"/>
            </a:xfrm>
            <a:custGeom>
              <a:avLst/>
              <a:gdLst/>
              <a:ahLst/>
              <a:cxnLst/>
              <a:rect l="l" t="t" r="r" b="b"/>
              <a:pathLst>
                <a:path w="389" h="140" extrusionOk="0">
                  <a:moveTo>
                    <a:pt x="97" y="116"/>
                  </a:moveTo>
                  <a:cubicBezTo>
                    <a:pt x="152" y="139"/>
                    <a:pt x="388" y="71"/>
                    <a:pt x="290" y="26"/>
                  </a:cubicBezTo>
                  <a:cubicBezTo>
                    <a:pt x="238" y="1"/>
                    <a:pt x="0" y="69"/>
                    <a:pt x="97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0" name="Google Shape;37040;p16"/>
            <p:cNvSpPr/>
            <p:nvPr/>
          </p:nvSpPr>
          <p:spPr>
            <a:xfrm>
              <a:off x="7825722" y="3744658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4"/>
                  </a:moveTo>
                  <a:cubicBezTo>
                    <a:pt x="240" y="0"/>
                    <a:pt x="0" y="68"/>
                    <a:pt x="99" y="115"/>
                  </a:cubicBezTo>
                  <a:cubicBezTo>
                    <a:pt x="154" y="140"/>
                    <a:pt x="392" y="69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1" name="Google Shape;37041;p16"/>
            <p:cNvSpPr/>
            <p:nvPr/>
          </p:nvSpPr>
          <p:spPr>
            <a:xfrm>
              <a:off x="4288982" y="3736197"/>
              <a:ext cx="39726" cy="15808"/>
            </a:xfrm>
            <a:custGeom>
              <a:avLst/>
              <a:gdLst/>
              <a:ahLst/>
              <a:cxnLst/>
              <a:rect l="l" t="t" r="r" b="b"/>
              <a:pathLst>
                <a:path w="1113" h="525" extrusionOk="0">
                  <a:moveTo>
                    <a:pt x="648" y="305"/>
                  </a:moveTo>
                  <a:cubicBezTo>
                    <a:pt x="1112" y="1"/>
                    <a:pt x="0" y="524"/>
                    <a:pt x="648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2" name="Google Shape;37042;p16"/>
            <p:cNvSpPr/>
            <p:nvPr/>
          </p:nvSpPr>
          <p:spPr>
            <a:xfrm>
              <a:off x="998337" y="3733186"/>
              <a:ext cx="31802" cy="16109"/>
            </a:xfrm>
            <a:custGeom>
              <a:avLst/>
              <a:gdLst/>
              <a:ahLst/>
              <a:cxnLst/>
              <a:rect l="l" t="t" r="r" b="b"/>
              <a:pathLst>
                <a:path w="891" h="535" extrusionOk="0">
                  <a:moveTo>
                    <a:pt x="853" y="496"/>
                  </a:moveTo>
                  <a:cubicBezTo>
                    <a:pt x="891" y="235"/>
                    <a:pt x="878" y="0"/>
                    <a:pt x="275" y="43"/>
                  </a:cubicBezTo>
                  <a:cubicBezTo>
                    <a:pt x="216" y="166"/>
                    <a:pt x="0" y="216"/>
                    <a:pt x="83" y="407"/>
                  </a:cubicBezTo>
                  <a:cubicBezTo>
                    <a:pt x="342" y="432"/>
                    <a:pt x="452" y="534"/>
                    <a:pt x="853" y="4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3" name="Google Shape;37043;p16"/>
            <p:cNvSpPr/>
            <p:nvPr/>
          </p:nvSpPr>
          <p:spPr>
            <a:xfrm>
              <a:off x="925561" y="3731711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0" y="182"/>
                  </a:moveTo>
                  <a:lnTo>
                    <a:pt x="386" y="182"/>
                  </a:lnTo>
                  <a:lnTo>
                    <a:pt x="38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4" name="Google Shape;37044;p16"/>
            <p:cNvSpPr/>
            <p:nvPr/>
          </p:nvSpPr>
          <p:spPr>
            <a:xfrm>
              <a:off x="8421205" y="3723461"/>
              <a:ext cx="22558" cy="11773"/>
            </a:xfrm>
            <a:custGeom>
              <a:avLst/>
              <a:gdLst/>
              <a:ahLst/>
              <a:cxnLst/>
              <a:rect l="l" t="t" r="r" b="b"/>
              <a:pathLst>
                <a:path w="632" h="391" extrusionOk="0">
                  <a:moveTo>
                    <a:pt x="193" y="1"/>
                  </a:moveTo>
                  <a:cubicBezTo>
                    <a:pt x="202" y="126"/>
                    <a:pt x="103" y="199"/>
                    <a:pt x="1" y="274"/>
                  </a:cubicBezTo>
                  <a:cubicBezTo>
                    <a:pt x="248" y="277"/>
                    <a:pt x="268" y="391"/>
                    <a:pt x="578" y="365"/>
                  </a:cubicBezTo>
                  <a:cubicBezTo>
                    <a:pt x="631" y="159"/>
                    <a:pt x="533" y="23"/>
                    <a:pt x="1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5" name="Google Shape;37045;p16"/>
            <p:cNvSpPr/>
            <p:nvPr/>
          </p:nvSpPr>
          <p:spPr>
            <a:xfrm>
              <a:off x="7240340" y="3723521"/>
              <a:ext cx="31409" cy="13429"/>
            </a:xfrm>
            <a:custGeom>
              <a:avLst/>
              <a:gdLst/>
              <a:ahLst/>
              <a:cxnLst/>
              <a:rect l="l" t="t" r="r" b="b"/>
              <a:pathLst>
                <a:path w="880" h="446" extrusionOk="0">
                  <a:moveTo>
                    <a:pt x="879" y="181"/>
                  </a:moveTo>
                  <a:cubicBezTo>
                    <a:pt x="625" y="181"/>
                    <a:pt x="704" y="24"/>
                    <a:pt x="494" y="0"/>
                  </a:cubicBezTo>
                  <a:cubicBezTo>
                    <a:pt x="477" y="144"/>
                    <a:pt x="1" y="72"/>
                    <a:pt x="108" y="273"/>
                  </a:cubicBezTo>
                  <a:cubicBezTo>
                    <a:pt x="593" y="282"/>
                    <a:pt x="712" y="445"/>
                    <a:pt x="879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6" name="Google Shape;37046;p16"/>
            <p:cNvSpPr/>
            <p:nvPr/>
          </p:nvSpPr>
          <p:spPr>
            <a:xfrm>
              <a:off x="3802680" y="3728580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3" y="104"/>
                  </a:moveTo>
                  <a:cubicBezTo>
                    <a:pt x="196" y="53"/>
                    <a:pt x="38" y="0"/>
                    <a:pt x="2" y="104"/>
                  </a:cubicBezTo>
                  <a:cubicBezTo>
                    <a:pt x="0" y="153"/>
                    <a:pt x="157" y="208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7" name="Google Shape;37047;p16"/>
            <p:cNvSpPr/>
            <p:nvPr/>
          </p:nvSpPr>
          <p:spPr>
            <a:xfrm>
              <a:off x="3385835" y="3716777"/>
              <a:ext cx="31374" cy="13911"/>
            </a:xfrm>
            <a:custGeom>
              <a:avLst/>
              <a:gdLst/>
              <a:ahLst/>
              <a:cxnLst/>
              <a:rect l="l" t="t" r="r" b="b"/>
              <a:pathLst>
                <a:path w="879" h="462" extrusionOk="0">
                  <a:moveTo>
                    <a:pt x="687" y="314"/>
                  </a:moveTo>
                  <a:cubicBezTo>
                    <a:pt x="705" y="302"/>
                    <a:pt x="871" y="126"/>
                    <a:pt x="879" y="131"/>
                  </a:cubicBezTo>
                  <a:cubicBezTo>
                    <a:pt x="670" y="1"/>
                    <a:pt x="0" y="462"/>
                    <a:pt x="687" y="404"/>
                  </a:cubicBezTo>
                  <a:cubicBezTo>
                    <a:pt x="699" y="404"/>
                    <a:pt x="677" y="321"/>
                    <a:pt x="687" y="3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8" name="Google Shape;37048;p16"/>
            <p:cNvSpPr/>
            <p:nvPr/>
          </p:nvSpPr>
          <p:spPr>
            <a:xfrm>
              <a:off x="4883286" y="3718012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9" name="Google Shape;37049;p16"/>
            <p:cNvSpPr/>
            <p:nvPr/>
          </p:nvSpPr>
          <p:spPr>
            <a:xfrm>
              <a:off x="3947161" y="3714910"/>
              <a:ext cx="6960" cy="6263"/>
            </a:xfrm>
            <a:custGeom>
              <a:avLst/>
              <a:gdLst/>
              <a:ahLst/>
              <a:cxnLst/>
              <a:rect l="l" t="t" r="r" b="b"/>
              <a:pathLst>
                <a:path w="195" h="208" extrusionOk="0">
                  <a:moveTo>
                    <a:pt x="195" y="103"/>
                  </a:moveTo>
                  <a:cubicBezTo>
                    <a:pt x="195" y="52"/>
                    <a:pt x="39" y="0"/>
                    <a:pt x="3" y="103"/>
                  </a:cubicBezTo>
                  <a:cubicBezTo>
                    <a:pt x="0" y="154"/>
                    <a:pt x="159" y="208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0" name="Google Shape;37050;p16"/>
            <p:cNvSpPr/>
            <p:nvPr/>
          </p:nvSpPr>
          <p:spPr>
            <a:xfrm>
              <a:off x="2439823" y="3718012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7" y="21"/>
                    <a:pt x="4" y="2"/>
                    <a:pt x="1" y="90"/>
                  </a:cubicBezTo>
                  <a:cubicBezTo>
                    <a:pt x="151" y="71"/>
                    <a:pt x="380" y="88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1" name="Google Shape;37051;p16"/>
            <p:cNvSpPr/>
            <p:nvPr/>
          </p:nvSpPr>
          <p:spPr>
            <a:xfrm>
              <a:off x="5519886" y="3714579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1" y="24"/>
                  </a:moveTo>
                  <a:cubicBezTo>
                    <a:pt x="238" y="1"/>
                    <a:pt x="0" y="69"/>
                    <a:pt x="100" y="116"/>
                  </a:cubicBezTo>
                  <a:cubicBezTo>
                    <a:pt x="154" y="139"/>
                    <a:pt x="393" y="70"/>
                    <a:pt x="291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2" name="Google Shape;37052;p16"/>
            <p:cNvSpPr/>
            <p:nvPr/>
          </p:nvSpPr>
          <p:spPr>
            <a:xfrm>
              <a:off x="6741796" y="3712532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5" y="22"/>
                    <a:pt x="6" y="5"/>
                    <a:pt x="0" y="92"/>
                  </a:cubicBezTo>
                  <a:cubicBezTo>
                    <a:pt x="149" y="71"/>
                    <a:pt x="378" y="90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3" name="Google Shape;37053;p16"/>
            <p:cNvSpPr/>
            <p:nvPr/>
          </p:nvSpPr>
          <p:spPr>
            <a:xfrm>
              <a:off x="2543115" y="3712110"/>
              <a:ext cx="20666" cy="3643"/>
            </a:xfrm>
            <a:custGeom>
              <a:avLst/>
              <a:gdLst/>
              <a:ahLst/>
              <a:cxnLst/>
              <a:rect l="l" t="t" r="r" b="b"/>
              <a:pathLst>
                <a:path w="579" h="121" extrusionOk="0">
                  <a:moveTo>
                    <a:pt x="579" y="15"/>
                  </a:moveTo>
                  <a:cubicBezTo>
                    <a:pt x="352" y="29"/>
                    <a:pt x="32" y="0"/>
                    <a:pt x="0" y="106"/>
                  </a:cubicBezTo>
                  <a:cubicBezTo>
                    <a:pt x="226" y="92"/>
                    <a:pt x="546" y="121"/>
                    <a:pt x="579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4" name="Google Shape;37054;p16"/>
            <p:cNvSpPr/>
            <p:nvPr/>
          </p:nvSpPr>
          <p:spPr>
            <a:xfrm>
              <a:off x="2456919" y="3711809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5"/>
                  </a:moveTo>
                  <a:cubicBezTo>
                    <a:pt x="239" y="0"/>
                    <a:pt x="1" y="69"/>
                    <a:pt x="100" y="116"/>
                  </a:cubicBezTo>
                  <a:cubicBezTo>
                    <a:pt x="155" y="141"/>
                    <a:pt x="392" y="73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5" name="Google Shape;37055;p16"/>
            <p:cNvSpPr/>
            <p:nvPr/>
          </p:nvSpPr>
          <p:spPr>
            <a:xfrm>
              <a:off x="1455478" y="3709491"/>
              <a:ext cx="7031" cy="6173"/>
            </a:xfrm>
            <a:custGeom>
              <a:avLst/>
              <a:gdLst/>
              <a:ahLst/>
              <a:cxnLst/>
              <a:rect l="l" t="t" r="r" b="b"/>
              <a:pathLst>
                <a:path w="197" h="205" extrusionOk="0">
                  <a:moveTo>
                    <a:pt x="195" y="102"/>
                  </a:moveTo>
                  <a:cubicBezTo>
                    <a:pt x="196" y="51"/>
                    <a:pt x="40" y="0"/>
                    <a:pt x="2" y="102"/>
                  </a:cubicBezTo>
                  <a:cubicBezTo>
                    <a:pt x="0" y="153"/>
                    <a:pt x="158" y="205"/>
                    <a:pt x="195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6" name="Google Shape;37056;p16"/>
            <p:cNvSpPr/>
            <p:nvPr/>
          </p:nvSpPr>
          <p:spPr>
            <a:xfrm>
              <a:off x="5530380" y="3704403"/>
              <a:ext cx="14991" cy="9153"/>
            </a:xfrm>
            <a:custGeom>
              <a:avLst/>
              <a:gdLst/>
              <a:ahLst/>
              <a:cxnLst/>
              <a:rect l="l" t="t" r="r" b="b"/>
              <a:pathLst>
                <a:path w="420" h="304" extrusionOk="0">
                  <a:moveTo>
                    <a:pt x="385" y="271"/>
                  </a:moveTo>
                  <a:cubicBezTo>
                    <a:pt x="355" y="164"/>
                    <a:pt x="419" y="14"/>
                    <a:pt x="193" y="1"/>
                  </a:cubicBezTo>
                  <a:cubicBezTo>
                    <a:pt x="180" y="55"/>
                    <a:pt x="165" y="108"/>
                    <a:pt x="0" y="92"/>
                  </a:cubicBezTo>
                  <a:cubicBezTo>
                    <a:pt x="21" y="199"/>
                    <a:pt x="56" y="303"/>
                    <a:pt x="385" y="2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7" name="Google Shape;37057;p16"/>
            <p:cNvSpPr/>
            <p:nvPr/>
          </p:nvSpPr>
          <p:spPr>
            <a:xfrm>
              <a:off x="5328257" y="3700639"/>
              <a:ext cx="39833" cy="15838"/>
            </a:xfrm>
            <a:custGeom>
              <a:avLst/>
              <a:gdLst/>
              <a:ahLst/>
              <a:cxnLst/>
              <a:rect l="l" t="t" r="r" b="b"/>
              <a:pathLst>
                <a:path w="1116" h="526" extrusionOk="0">
                  <a:moveTo>
                    <a:pt x="648" y="304"/>
                  </a:moveTo>
                  <a:cubicBezTo>
                    <a:pt x="1115" y="0"/>
                    <a:pt x="0" y="525"/>
                    <a:pt x="648" y="3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8" name="Google Shape;37058;p16"/>
            <p:cNvSpPr/>
            <p:nvPr/>
          </p:nvSpPr>
          <p:spPr>
            <a:xfrm>
              <a:off x="7797989" y="3696123"/>
              <a:ext cx="28161" cy="13700"/>
            </a:xfrm>
            <a:custGeom>
              <a:avLst/>
              <a:gdLst/>
              <a:ahLst/>
              <a:cxnLst/>
              <a:rect l="l" t="t" r="r" b="b"/>
              <a:pathLst>
                <a:path w="789" h="455" extrusionOk="0">
                  <a:moveTo>
                    <a:pt x="491" y="454"/>
                  </a:moveTo>
                  <a:cubicBezTo>
                    <a:pt x="752" y="340"/>
                    <a:pt x="789" y="9"/>
                    <a:pt x="299" y="0"/>
                  </a:cubicBezTo>
                  <a:cubicBezTo>
                    <a:pt x="38" y="118"/>
                    <a:pt x="0" y="447"/>
                    <a:pt x="491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9" name="Google Shape;37059;p16"/>
            <p:cNvSpPr/>
            <p:nvPr/>
          </p:nvSpPr>
          <p:spPr>
            <a:xfrm>
              <a:off x="6872464" y="3704372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1" y="92"/>
                  </a:moveTo>
                  <a:cubicBezTo>
                    <a:pt x="151" y="72"/>
                    <a:pt x="383" y="88"/>
                    <a:pt x="386" y="0"/>
                  </a:cubicBezTo>
                  <a:cubicBezTo>
                    <a:pt x="240" y="19"/>
                    <a:pt x="7" y="2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0" name="Google Shape;37060;p16"/>
            <p:cNvSpPr/>
            <p:nvPr/>
          </p:nvSpPr>
          <p:spPr>
            <a:xfrm>
              <a:off x="5857567" y="3701271"/>
              <a:ext cx="23807" cy="5871"/>
            </a:xfrm>
            <a:custGeom>
              <a:avLst/>
              <a:gdLst/>
              <a:ahLst/>
              <a:cxnLst/>
              <a:rect l="l" t="t" r="r" b="b"/>
              <a:pathLst>
                <a:path w="667" h="195" extrusionOk="0">
                  <a:moveTo>
                    <a:pt x="87" y="195"/>
                  </a:moveTo>
                  <a:lnTo>
                    <a:pt x="473" y="195"/>
                  </a:lnTo>
                  <a:cubicBezTo>
                    <a:pt x="473" y="103"/>
                    <a:pt x="631" y="86"/>
                    <a:pt x="666" y="13"/>
                  </a:cubicBezTo>
                  <a:cubicBezTo>
                    <a:pt x="365" y="20"/>
                    <a:pt x="0" y="0"/>
                    <a:pt x="87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1" name="Google Shape;37061;p16"/>
            <p:cNvSpPr/>
            <p:nvPr/>
          </p:nvSpPr>
          <p:spPr>
            <a:xfrm>
              <a:off x="8259699" y="3698501"/>
              <a:ext cx="23985" cy="5902"/>
            </a:xfrm>
            <a:custGeom>
              <a:avLst/>
              <a:gdLst/>
              <a:ahLst/>
              <a:cxnLst/>
              <a:rect l="l" t="t" r="r" b="b"/>
              <a:pathLst>
                <a:path w="672" h="196" extrusionOk="0">
                  <a:moveTo>
                    <a:pt x="477" y="195"/>
                  </a:moveTo>
                  <a:cubicBezTo>
                    <a:pt x="475" y="104"/>
                    <a:pt x="633" y="87"/>
                    <a:pt x="671" y="13"/>
                  </a:cubicBezTo>
                  <a:cubicBezTo>
                    <a:pt x="366" y="22"/>
                    <a:pt x="0" y="1"/>
                    <a:pt x="90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2" name="Google Shape;37062;p16"/>
            <p:cNvSpPr/>
            <p:nvPr/>
          </p:nvSpPr>
          <p:spPr>
            <a:xfrm>
              <a:off x="8305777" y="3686247"/>
              <a:ext cx="21987" cy="16259"/>
            </a:xfrm>
            <a:custGeom>
              <a:avLst/>
              <a:gdLst/>
              <a:ahLst/>
              <a:cxnLst/>
              <a:rect l="l" t="t" r="r" b="b"/>
              <a:pathLst>
                <a:path w="616" h="540" extrusionOk="0">
                  <a:moveTo>
                    <a:pt x="342" y="511"/>
                  </a:moveTo>
                  <a:cubicBezTo>
                    <a:pt x="404" y="388"/>
                    <a:pt x="615" y="337"/>
                    <a:pt x="535" y="147"/>
                  </a:cubicBezTo>
                  <a:cubicBezTo>
                    <a:pt x="0" y="1"/>
                    <a:pt x="3" y="540"/>
                    <a:pt x="342" y="5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3" name="Google Shape;37063;p16"/>
            <p:cNvSpPr/>
            <p:nvPr/>
          </p:nvSpPr>
          <p:spPr>
            <a:xfrm>
              <a:off x="8214727" y="3696153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4" name="Google Shape;37064;p16"/>
            <p:cNvSpPr/>
            <p:nvPr/>
          </p:nvSpPr>
          <p:spPr>
            <a:xfrm>
              <a:off x="8617260" y="369540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5" y="142"/>
                    <a:pt x="392" y="71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5" name="Google Shape;37065;p16"/>
            <p:cNvSpPr/>
            <p:nvPr/>
          </p:nvSpPr>
          <p:spPr>
            <a:xfrm>
              <a:off x="6383879" y="3690523"/>
              <a:ext cx="23843" cy="6022"/>
            </a:xfrm>
            <a:custGeom>
              <a:avLst/>
              <a:gdLst/>
              <a:ahLst/>
              <a:cxnLst/>
              <a:rect l="l" t="t" r="r" b="b"/>
              <a:pathLst>
                <a:path w="668" h="200" extrusionOk="0">
                  <a:moveTo>
                    <a:pt x="578" y="6"/>
                  </a:moveTo>
                  <a:cubicBezTo>
                    <a:pt x="246" y="1"/>
                    <a:pt x="83" y="77"/>
                    <a:pt x="1" y="188"/>
                  </a:cubicBezTo>
                  <a:cubicBezTo>
                    <a:pt x="304" y="180"/>
                    <a:pt x="668" y="199"/>
                    <a:pt x="578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6" name="Google Shape;37066;p16"/>
            <p:cNvSpPr/>
            <p:nvPr/>
          </p:nvSpPr>
          <p:spPr>
            <a:xfrm>
              <a:off x="5753846" y="3692660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294" y="25"/>
                  </a:moveTo>
                  <a:cubicBezTo>
                    <a:pt x="241" y="0"/>
                    <a:pt x="1" y="70"/>
                    <a:pt x="100" y="117"/>
                  </a:cubicBezTo>
                  <a:cubicBezTo>
                    <a:pt x="156" y="143"/>
                    <a:pt x="396" y="73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7" name="Google Shape;37067;p16"/>
            <p:cNvSpPr/>
            <p:nvPr/>
          </p:nvSpPr>
          <p:spPr>
            <a:xfrm>
              <a:off x="3819705" y="3692660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7" y="25"/>
                  </a:moveTo>
                  <a:cubicBezTo>
                    <a:pt x="242" y="0"/>
                    <a:pt x="1" y="70"/>
                    <a:pt x="101" y="117"/>
                  </a:cubicBezTo>
                  <a:cubicBezTo>
                    <a:pt x="155" y="143"/>
                    <a:pt x="395" y="73"/>
                    <a:pt x="297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8" name="Google Shape;37068;p16"/>
            <p:cNvSpPr/>
            <p:nvPr/>
          </p:nvSpPr>
          <p:spPr>
            <a:xfrm>
              <a:off x="8097729" y="3687391"/>
              <a:ext cx="13777" cy="6715"/>
            </a:xfrm>
            <a:custGeom>
              <a:avLst/>
              <a:gdLst/>
              <a:ahLst/>
              <a:cxnLst/>
              <a:rect l="l" t="t" r="r" b="b"/>
              <a:pathLst>
                <a:path w="386" h="223" extrusionOk="0">
                  <a:moveTo>
                    <a:pt x="386" y="110"/>
                  </a:moveTo>
                  <a:cubicBezTo>
                    <a:pt x="346" y="0"/>
                    <a:pt x="172" y="55"/>
                    <a:pt x="1" y="110"/>
                  </a:cubicBezTo>
                  <a:cubicBezTo>
                    <a:pt x="2" y="201"/>
                    <a:pt x="339" y="222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9" name="Google Shape;37069;p16"/>
            <p:cNvSpPr/>
            <p:nvPr/>
          </p:nvSpPr>
          <p:spPr>
            <a:xfrm>
              <a:off x="6873606" y="3680496"/>
              <a:ext cx="65210" cy="12947"/>
            </a:xfrm>
            <a:custGeom>
              <a:avLst/>
              <a:gdLst/>
              <a:ahLst/>
              <a:cxnLst/>
              <a:rect l="l" t="t" r="r" b="b"/>
              <a:pathLst>
                <a:path w="1827" h="430" extrusionOk="0">
                  <a:moveTo>
                    <a:pt x="1128" y="429"/>
                  </a:moveTo>
                  <a:cubicBezTo>
                    <a:pt x="1826" y="1"/>
                    <a:pt x="0" y="308"/>
                    <a:pt x="1128" y="4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0" name="Google Shape;37070;p16"/>
            <p:cNvSpPr/>
            <p:nvPr/>
          </p:nvSpPr>
          <p:spPr>
            <a:xfrm>
              <a:off x="8156086" y="3684441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39" y="1"/>
                    <a:pt x="0" y="70"/>
                    <a:pt x="101" y="117"/>
                  </a:cubicBezTo>
                  <a:cubicBezTo>
                    <a:pt x="154" y="141"/>
                    <a:pt x="396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1" name="Google Shape;37071;p16"/>
            <p:cNvSpPr/>
            <p:nvPr/>
          </p:nvSpPr>
          <p:spPr>
            <a:xfrm>
              <a:off x="5186167" y="3679714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5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2" name="Google Shape;37072;p16"/>
            <p:cNvSpPr/>
            <p:nvPr/>
          </p:nvSpPr>
          <p:spPr>
            <a:xfrm>
              <a:off x="102935" y="3681701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0" y="26"/>
                  </a:moveTo>
                  <a:cubicBezTo>
                    <a:pt x="238" y="0"/>
                    <a:pt x="0" y="69"/>
                    <a:pt x="99" y="116"/>
                  </a:cubicBezTo>
                  <a:cubicBezTo>
                    <a:pt x="153" y="141"/>
                    <a:pt x="392" y="75"/>
                    <a:pt x="290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3" name="Google Shape;37073;p16"/>
            <p:cNvSpPr/>
            <p:nvPr/>
          </p:nvSpPr>
          <p:spPr>
            <a:xfrm>
              <a:off x="1198996" y="3668844"/>
              <a:ext cx="24414" cy="11291"/>
            </a:xfrm>
            <a:custGeom>
              <a:avLst/>
              <a:gdLst/>
              <a:ahLst/>
              <a:cxnLst/>
              <a:rect l="l" t="t" r="r" b="b"/>
              <a:pathLst>
                <a:path w="684" h="375" extrusionOk="0">
                  <a:moveTo>
                    <a:pt x="631" y="362"/>
                  </a:moveTo>
                  <a:cubicBezTo>
                    <a:pt x="683" y="154"/>
                    <a:pt x="585" y="21"/>
                    <a:pt x="246" y="0"/>
                  </a:cubicBezTo>
                  <a:cubicBezTo>
                    <a:pt x="1" y="106"/>
                    <a:pt x="92" y="375"/>
                    <a:pt x="631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4" name="Google Shape;37074;p16"/>
            <p:cNvSpPr/>
            <p:nvPr/>
          </p:nvSpPr>
          <p:spPr>
            <a:xfrm>
              <a:off x="5433976" y="3659691"/>
              <a:ext cx="27555" cy="17313"/>
            </a:xfrm>
            <a:custGeom>
              <a:avLst/>
              <a:gdLst/>
              <a:ahLst/>
              <a:cxnLst/>
              <a:rect l="l" t="t" r="r" b="b"/>
              <a:pathLst>
                <a:path w="772" h="575" extrusionOk="0">
                  <a:moveTo>
                    <a:pt x="772" y="575"/>
                  </a:moveTo>
                  <a:lnTo>
                    <a:pt x="772" y="30"/>
                  </a:lnTo>
                  <a:cubicBezTo>
                    <a:pt x="62" y="0"/>
                    <a:pt x="188" y="360"/>
                    <a:pt x="0" y="5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5" name="Google Shape;37075;p16"/>
            <p:cNvSpPr/>
            <p:nvPr/>
          </p:nvSpPr>
          <p:spPr>
            <a:xfrm>
              <a:off x="4054950" y="3665111"/>
              <a:ext cx="39690" cy="15778"/>
            </a:xfrm>
            <a:custGeom>
              <a:avLst/>
              <a:gdLst/>
              <a:ahLst/>
              <a:cxnLst/>
              <a:rect l="l" t="t" r="r" b="b"/>
              <a:pathLst>
                <a:path w="1112" h="524" extrusionOk="0">
                  <a:moveTo>
                    <a:pt x="645" y="306"/>
                  </a:moveTo>
                  <a:cubicBezTo>
                    <a:pt x="1111" y="0"/>
                    <a:pt x="1" y="524"/>
                    <a:pt x="645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6" name="Google Shape;37076;p16"/>
            <p:cNvSpPr/>
            <p:nvPr/>
          </p:nvSpPr>
          <p:spPr>
            <a:xfrm>
              <a:off x="907572" y="3660595"/>
              <a:ext cx="43973" cy="19030"/>
            </a:xfrm>
            <a:custGeom>
              <a:avLst/>
              <a:gdLst/>
              <a:ahLst/>
              <a:cxnLst/>
              <a:rect l="l" t="t" r="r" b="b"/>
              <a:pathLst>
                <a:path w="1232" h="632" extrusionOk="0">
                  <a:moveTo>
                    <a:pt x="696" y="545"/>
                  </a:moveTo>
                  <a:cubicBezTo>
                    <a:pt x="567" y="206"/>
                    <a:pt x="1232" y="13"/>
                    <a:pt x="313" y="0"/>
                  </a:cubicBezTo>
                  <a:cubicBezTo>
                    <a:pt x="429" y="188"/>
                    <a:pt x="1" y="632"/>
                    <a:pt x="696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7" name="Google Shape;37077;p16"/>
            <p:cNvSpPr/>
            <p:nvPr/>
          </p:nvSpPr>
          <p:spPr>
            <a:xfrm>
              <a:off x="3158942" y="3670801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1" y="117"/>
                  </a:moveTo>
                  <a:cubicBezTo>
                    <a:pt x="154" y="140"/>
                    <a:pt x="393" y="72"/>
                    <a:pt x="294" y="24"/>
                  </a:cubicBezTo>
                  <a:cubicBezTo>
                    <a:pt x="243" y="1"/>
                    <a:pt x="0" y="67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8" name="Google Shape;37078;p16"/>
            <p:cNvSpPr/>
            <p:nvPr/>
          </p:nvSpPr>
          <p:spPr>
            <a:xfrm>
              <a:off x="763663" y="3670801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4"/>
                  </a:moveTo>
                  <a:cubicBezTo>
                    <a:pt x="241" y="1"/>
                    <a:pt x="0" y="68"/>
                    <a:pt x="101" y="117"/>
                  </a:cubicBezTo>
                  <a:cubicBezTo>
                    <a:pt x="153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9" name="Google Shape;37079;p16"/>
            <p:cNvSpPr/>
            <p:nvPr/>
          </p:nvSpPr>
          <p:spPr>
            <a:xfrm>
              <a:off x="4026254" y="3665352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4" y="25"/>
                  </a:moveTo>
                  <a:cubicBezTo>
                    <a:pt x="241" y="0"/>
                    <a:pt x="1" y="69"/>
                    <a:pt x="101" y="116"/>
                  </a:cubicBezTo>
                  <a:cubicBezTo>
                    <a:pt x="153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0" name="Google Shape;37080;p16"/>
            <p:cNvSpPr/>
            <p:nvPr/>
          </p:nvSpPr>
          <p:spPr>
            <a:xfrm>
              <a:off x="364378" y="3665352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7" y="25"/>
                  </a:moveTo>
                  <a:cubicBezTo>
                    <a:pt x="242" y="0"/>
                    <a:pt x="1" y="69"/>
                    <a:pt x="104" y="116"/>
                  </a:cubicBezTo>
                  <a:cubicBezTo>
                    <a:pt x="156" y="140"/>
                    <a:pt x="396" y="72"/>
                    <a:pt x="297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1" name="Google Shape;37081;p16"/>
            <p:cNvSpPr/>
            <p:nvPr/>
          </p:nvSpPr>
          <p:spPr>
            <a:xfrm>
              <a:off x="6084317" y="3662582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100" y="117"/>
                  </a:moveTo>
                  <a:cubicBezTo>
                    <a:pt x="155" y="143"/>
                    <a:pt x="393" y="73"/>
                    <a:pt x="294" y="27"/>
                  </a:cubicBezTo>
                  <a:cubicBezTo>
                    <a:pt x="239" y="1"/>
                    <a:pt x="0" y="69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2" name="Google Shape;37082;p16"/>
            <p:cNvSpPr/>
            <p:nvPr/>
          </p:nvSpPr>
          <p:spPr>
            <a:xfrm>
              <a:off x="3416031" y="3654332"/>
              <a:ext cx="35657" cy="11773"/>
            </a:xfrm>
            <a:custGeom>
              <a:avLst/>
              <a:gdLst/>
              <a:ahLst/>
              <a:cxnLst/>
              <a:rect l="l" t="t" r="r" b="b"/>
              <a:pathLst>
                <a:path w="999" h="391" extrusionOk="0">
                  <a:moveTo>
                    <a:pt x="35" y="118"/>
                  </a:moveTo>
                  <a:cubicBezTo>
                    <a:pt x="64" y="224"/>
                    <a:pt x="0" y="375"/>
                    <a:pt x="227" y="391"/>
                  </a:cubicBezTo>
                  <a:cubicBezTo>
                    <a:pt x="246" y="157"/>
                    <a:pt x="979" y="262"/>
                    <a:pt x="999" y="28"/>
                  </a:cubicBezTo>
                  <a:cubicBezTo>
                    <a:pt x="392" y="130"/>
                    <a:pt x="487" y="1"/>
                    <a:pt x="35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3" name="Google Shape;37083;p16"/>
            <p:cNvSpPr/>
            <p:nvPr/>
          </p:nvSpPr>
          <p:spPr>
            <a:xfrm>
              <a:off x="690387" y="3655175"/>
              <a:ext cx="31624" cy="10930"/>
            </a:xfrm>
            <a:custGeom>
              <a:avLst/>
              <a:gdLst/>
              <a:ahLst/>
              <a:cxnLst/>
              <a:rect l="l" t="t" r="r" b="b"/>
              <a:pathLst>
                <a:path w="886" h="363" extrusionOk="0">
                  <a:moveTo>
                    <a:pt x="611" y="363"/>
                  </a:moveTo>
                  <a:cubicBezTo>
                    <a:pt x="670" y="240"/>
                    <a:pt x="885" y="189"/>
                    <a:pt x="804" y="0"/>
                  </a:cubicBezTo>
                  <a:lnTo>
                    <a:pt x="34" y="0"/>
                  </a:lnTo>
                  <a:cubicBezTo>
                    <a:pt x="0" y="226"/>
                    <a:pt x="328" y="285"/>
                    <a:pt x="611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4" name="Google Shape;37084;p16"/>
            <p:cNvSpPr/>
            <p:nvPr/>
          </p:nvSpPr>
          <p:spPr>
            <a:xfrm>
              <a:off x="2253976" y="3654151"/>
              <a:ext cx="32659" cy="9214"/>
            </a:xfrm>
            <a:custGeom>
              <a:avLst/>
              <a:gdLst/>
              <a:ahLst/>
              <a:cxnLst/>
              <a:rect l="l" t="t" r="r" b="b"/>
              <a:pathLst>
                <a:path w="915" h="306" extrusionOk="0">
                  <a:moveTo>
                    <a:pt x="387" y="306"/>
                  </a:moveTo>
                  <a:cubicBezTo>
                    <a:pt x="914" y="158"/>
                    <a:pt x="104" y="0"/>
                    <a:pt x="1" y="214"/>
                  </a:cubicBezTo>
                  <a:cubicBezTo>
                    <a:pt x="192" y="214"/>
                    <a:pt x="229" y="287"/>
                    <a:pt x="387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5" name="Google Shape;37085;p16"/>
            <p:cNvSpPr/>
            <p:nvPr/>
          </p:nvSpPr>
          <p:spPr>
            <a:xfrm>
              <a:off x="1545064" y="3660595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1" y="92"/>
                  </a:moveTo>
                  <a:cubicBezTo>
                    <a:pt x="151" y="71"/>
                    <a:pt x="380" y="88"/>
                    <a:pt x="387" y="0"/>
                  </a:cubicBezTo>
                  <a:cubicBezTo>
                    <a:pt x="236" y="21"/>
                    <a:pt x="4" y="3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6" name="Google Shape;37086;p16"/>
            <p:cNvSpPr/>
            <p:nvPr/>
          </p:nvSpPr>
          <p:spPr>
            <a:xfrm>
              <a:off x="311911" y="3653549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8" y="144"/>
                  </a:moveTo>
                  <a:cubicBezTo>
                    <a:pt x="1" y="238"/>
                    <a:pt x="178" y="379"/>
                    <a:pt x="221" y="234"/>
                  </a:cubicBezTo>
                  <a:cubicBezTo>
                    <a:pt x="250" y="139"/>
                    <a:pt x="73" y="1"/>
                    <a:pt x="28" y="1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7" name="Google Shape;37087;p16"/>
            <p:cNvSpPr/>
            <p:nvPr/>
          </p:nvSpPr>
          <p:spPr>
            <a:xfrm>
              <a:off x="3303601" y="3657072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89" y="27"/>
                  </a:moveTo>
                  <a:cubicBezTo>
                    <a:pt x="238" y="1"/>
                    <a:pt x="0" y="71"/>
                    <a:pt x="100" y="117"/>
                  </a:cubicBezTo>
                  <a:cubicBezTo>
                    <a:pt x="152" y="143"/>
                    <a:pt x="393" y="74"/>
                    <a:pt x="289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8" name="Google Shape;37088;p16"/>
            <p:cNvSpPr/>
            <p:nvPr/>
          </p:nvSpPr>
          <p:spPr>
            <a:xfrm>
              <a:off x="7591762" y="365433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8"/>
                  </a:moveTo>
                  <a:cubicBezTo>
                    <a:pt x="151" y="143"/>
                    <a:pt x="391" y="74"/>
                    <a:pt x="291" y="27"/>
                  </a:cubicBezTo>
                  <a:cubicBezTo>
                    <a:pt x="239" y="1"/>
                    <a:pt x="1" y="70"/>
                    <a:pt x="99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9" name="Google Shape;37089;p16"/>
            <p:cNvSpPr/>
            <p:nvPr/>
          </p:nvSpPr>
          <p:spPr>
            <a:xfrm>
              <a:off x="5413917" y="3648792"/>
              <a:ext cx="31552" cy="9665"/>
            </a:xfrm>
            <a:custGeom>
              <a:avLst/>
              <a:gdLst/>
              <a:ahLst/>
              <a:cxnLst/>
              <a:rect l="l" t="t" r="r" b="b"/>
              <a:pathLst>
                <a:path w="884" h="321" extrusionOk="0">
                  <a:moveTo>
                    <a:pt x="754" y="211"/>
                  </a:moveTo>
                  <a:cubicBezTo>
                    <a:pt x="883" y="1"/>
                    <a:pt x="1" y="15"/>
                    <a:pt x="176" y="211"/>
                  </a:cubicBezTo>
                  <a:cubicBezTo>
                    <a:pt x="242" y="284"/>
                    <a:pt x="688" y="320"/>
                    <a:pt x="754" y="2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0" name="Google Shape;37090;p16"/>
            <p:cNvSpPr/>
            <p:nvPr/>
          </p:nvSpPr>
          <p:spPr>
            <a:xfrm>
              <a:off x="5343212" y="3641355"/>
              <a:ext cx="24342" cy="16561"/>
            </a:xfrm>
            <a:custGeom>
              <a:avLst/>
              <a:gdLst/>
              <a:ahLst/>
              <a:cxnLst/>
              <a:rect l="l" t="t" r="r" b="b"/>
              <a:pathLst>
                <a:path w="682" h="550" extrusionOk="0">
                  <a:moveTo>
                    <a:pt x="422" y="549"/>
                  </a:moveTo>
                  <a:cubicBezTo>
                    <a:pt x="337" y="378"/>
                    <a:pt x="682" y="1"/>
                    <a:pt x="37" y="94"/>
                  </a:cubicBezTo>
                  <a:cubicBezTo>
                    <a:pt x="6" y="321"/>
                    <a:pt x="0" y="535"/>
                    <a:pt x="422" y="5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1" name="Google Shape;37091;p16"/>
            <p:cNvSpPr/>
            <p:nvPr/>
          </p:nvSpPr>
          <p:spPr>
            <a:xfrm>
              <a:off x="7729318" y="364888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101" y="116"/>
                  </a:moveTo>
                  <a:cubicBezTo>
                    <a:pt x="154" y="142"/>
                    <a:pt x="392" y="72"/>
                    <a:pt x="294" y="25"/>
                  </a:cubicBezTo>
                  <a:cubicBezTo>
                    <a:pt x="240" y="0"/>
                    <a:pt x="0" y="71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2" name="Google Shape;37092;p16"/>
            <p:cNvSpPr/>
            <p:nvPr/>
          </p:nvSpPr>
          <p:spPr>
            <a:xfrm>
              <a:off x="8754888" y="364346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1" y="115"/>
                  </a:moveTo>
                  <a:cubicBezTo>
                    <a:pt x="153" y="141"/>
                    <a:pt x="395" y="72"/>
                    <a:pt x="293" y="24"/>
                  </a:cubicBezTo>
                  <a:cubicBezTo>
                    <a:pt x="241" y="0"/>
                    <a:pt x="1" y="68"/>
                    <a:pt x="101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3" name="Google Shape;37093;p16"/>
            <p:cNvSpPr/>
            <p:nvPr/>
          </p:nvSpPr>
          <p:spPr>
            <a:xfrm>
              <a:off x="7164959" y="364069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7"/>
                  </a:moveTo>
                  <a:cubicBezTo>
                    <a:pt x="240" y="1"/>
                    <a:pt x="1" y="70"/>
                    <a:pt x="101" y="116"/>
                  </a:cubicBezTo>
                  <a:cubicBezTo>
                    <a:pt x="153" y="142"/>
                    <a:pt x="394" y="74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4" name="Google Shape;37094;p16"/>
            <p:cNvSpPr/>
            <p:nvPr/>
          </p:nvSpPr>
          <p:spPr>
            <a:xfrm>
              <a:off x="1603456" y="364069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0" y="27"/>
                  </a:moveTo>
                  <a:cubicBezTo>
                    <a:pt x="238" y="1"/>
                    <a:pt x="0" y="70"/>
                    <a:pt x="97" y="116"/>
                  </a:cubicBezTo>
                  <a:cubicBezTo>
                    <a:pt x="154" y="142"/>
                    <a:pt x="394" y="74"/>
                    <a:pt x="290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5" name="Google Shape;37095;p16"/>
            <p:cNvSpPr/>
            <p:nvPr/>
          </p:nvSpPr>
          <p:spPr>
            <a:xfrm>
              <a:off x="4484038" y="3632473"/>
              <a:ext cx="27590" cy="9364"/>
            </a:xfrm>
            <a:custGeom>
              <a:avLst/>
              <a:gdLst/>
              <a:ahLst/>
              <a:cxnLst/>
              <a:rect l="l" t="t" r="r" b="b"/>
              <a:pathLst>
                <a:path w="773" h="311" extrusionOk="0">
                  <a:moveTo>
                    <a:pt x="772" y="27"/>
                  </a:moveTo>
                  <a:cubicBezTo>
                    <a:pt x="334" y="1"/>
                    <a:pt x="50" y="48"/>
                    <a:pt x="1" y="208"/>
                  </a:cubicBezTo>
                  <a:cubicBezTo>
                    <a:pt x="368" y="186"/>
                    <a:pt x="426" y="310"/>
                    <a:pt x="772" y="30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6" name="Google Shape;37096;p16"/>
            <p:cNvSpPr/>
            <p:nvPr/>
          </p:nvSpPr>
          <p:spPr>
            <a:xfrm>
              <a:off x="4036747" y="3635635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192" y="103"/>
                  </a:moveTo>
                  <a:cubicBezTo>
                    <a:pt x="192" y="52"/>
                    <a:pt x="38" y="0"/>
                    <a:pt x="2" y="103"/>
                  </a:cubicBezTo>
                  <a:cubicBezTo>
                    <a:pt x="0" y="153"/>
                    <a:pt x="153" y="208"/>
                    <a:pt x="19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7" name="Google Shape;37097;p16"/>
            <p:cNvSpPr/>
            <p:nvPr/>
          </p:nvSpPr>
          <p:spPr>
            <a:xfrm>
              <a:off x="1651569" y="363795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41" y="0"/>
                    <a:pt x="1" y="69"/>
                    <a:pt x="101" y="118"/>
                  </a:cubicBezTo>
                  <a:cubicBezTo>
                    <a:pt x="156" y="141"/>
                    <a:pt x="393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8" name="Google Shape;37098;p16"/>
            <p:cNvSpPr/>
            <p:nvPr/>
          </p:nvSpPr>
          <p:spPr>
            <a:xfrm>
              <a:off x="581384" y="3629733"/>
              <a:ext cx="29696" cy="11984"/>
            </a:xfrm>
            <a:custGeom>
              <a:avLst/>
              <a:gdLst/>
              <a:ahLst/>
              <a:cxnLst/>
              <a:rect l="l" t="t" r="r" b="b"/>
              <a:pathLst>
                <a:path w="832" h="398" extrusionOk="0">
                  <a:moveTo>
                    <a:pt x="1" y="391"/>
                  </a:moveTo>
                  <a:cubicBezTo>
                    <a:pt x="336" y="397"/>
                    <a:pt x="601" y="371"/>
                    <a:pt x="771" y="299"/>
                  </a:cubicBezTo>
                  <a:cubicBezTo>
                    <a:pt x="831" y="59"/>
                    <a:pt x="504" y="0"/>
                    <a:pt x="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9" name="Google Shape;37099;p16"/>
            <p:cNvSpPr/>
            <p:nvPr/>
          </p:nvSpPr>
          <p:spPr>
            <a:xfrm>
              <a:off x="8985707" y="3632865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192" y="104"/>
                  </a:moveTo>
                  <a:cubicBezTo>
                    <a:pt x="192" y="53"/>
                    <a:pt x="34" y="1"/>
                    <a:pt x="0" y="104"/>
                  </a:cubicBezTo>
                  <a:cubicBezTo>
                    <a:pt x="0" y="154"/>
                    <a:pt x="154" y="207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0" name="Google Shape;37100;p16"/>
            <p:cNvSpPr/>
            <p:nvPr/>
          </p:nvSpPr>
          <p:spPr>
            <a:xfrm>
              <a:off x="3396578" y="3627806"/>
              <a:ext cx="41332" cy="13760"/>
            </a:xfrm>
            <a:custGeom>
              <a:avLst/>
              <a:gdLst/>
              <a:ahLst/>
              <a:cxnLst/>
              <a:rect l="l" t="t" r="r" b="b"/>
              <a:pathLst>
                <a:path w="1158" h="457" extrusionOk="0">
                  <a:moveTo>
                    <a:pt x="1157" y="1"/>
                  </a:moveTo>
                  <a:lnTo>
                    <a:pt x="193" y="1"/>
                  </a:lnTo>
                  <a:cubicBezTo>
                    <a:pt x="210" y="157"/>
                    <a:pt x="151" y="282"/>
                    <a:pt x="1" y="365"/>
                  </a:cubicBezTo>
                  <a:cubicBezTo>
                    <a:pt x="839" y="456"/>
                    <a:pt x="861" y="162"/>
                    <a:pt x="11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1" name="Google Shape;37101;p16"/>
            <p:cNvSpPr/>
            <p:nvPr/>
          </p:nvSpPr>
          <p:spPr>
            <a:xfrm>
              <a:off x="2032865" y="3633256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3" y="182"/>
                  </a:moveTo>
                  <a:lnTo>
                    <a:pt x="603" y="1"/>
                  </a:lnTo>
                  <a:lnTo>
                    <a:pt x="24" y="1"/>
                  </a:lnTo>
                  <a:cubicBezTo>
                    <a:pt x="0" y="164"/>
                    <a:pt x="217" y="212"/>
                    <a:pt x="603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2" name="Google Shape;37102;p16"/>
            <p:cNvSpPr/>
            <p:nvPr/>
          </p:nvSpPr>
          <p:spPr>
            <a:xfrm>
              <a:off x="1958911" y="3622297"/>
              <a:ext cx="45258" cy="14573"/>
            </a:xfrm>
            <a:custGeom>
              <a:avLst/>
              <a:gdLst/>
              <a:ahLst/>
              <a:cxnLst/>
              <a:rect l="l" t="t" r="r" b="b"/>
              <a:pathLst>
                <a:path w="1268" h="484" extrusionOk="0">
                  <a:moveTo>
                    <a:pt x="362" y="455"/>
                  </a:moveTo>
                  <a:cubicBezTo>
                    <a:pt x="1267" y="484"/>
                    <a:pt x="878" y="35"/>
                    <a:pt x="362" y="1"/>
                  </a:cubicBezTo>
                  <a:cubicBezTo>
                    <a:pt x="1" y="174"/>
                    <a:pt x="476" y="167"/>
                    <a:pt x="362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3" name="Google Shape;37103;p16"/>
            <p:cNvSpPr/>
            <p:nvPr/>
          </p:nvSpPr>
          <p:spPr>
            <a:xfrm>
              <a:off x="4619774" y="3625067"/>
              <a:ext cx="22665" cy="8220"/>
            </a:xfrm>
            <a:custGeom>
              <a:avLst/>
              <a:gdLst/>
              <a:ahLst/>
              <a:cxnLst/>
              <a:rect l="l" t="t" r="r" b="b"/>
              <a:pathLst>
                <a:path w="635" h="273" extrusionOk="0">
                  <a:moveTo>
                    <a:pt x="635" y="0"/>
                  </a:moveTo>
                  <a:lnTo>
                    <a:pt x="248" y="0"/>
                  </a:lnTo>
                  <a:cubicBezTo>
                    <a:pt x="236" y="116"/>
                    <a:pt x="0" y="125"/>
                    <a:pt x="56" y="273"/>
                  </a:cubicBezTo>
                  <a:lnTo>
                    <a:pt x="635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4" name="Google Shape;37104;p16"/>
            <p:cNvSpPr/>
            <p:nvPr/>
          </p:nvSpPr>
          <p:spPr>
            <a:xfrm>
              <a:off x="1868646" y="3630516"/>
              <a:ext cx="13670" cy="2770"/>
            </a:xfrm>
            <a:custGeom>
              <a:avLst/>
              <a:gdLst/>
              <a:ahLst/>
              <a:cxnLst/>
              <a:rect l="l" t="t" r="r" b="b"/>
              <a:pathLst>
                <a:path w="383" h="92" extrusionOk="0">
                  <a:moveTo>
                    <a:pt x="383" y="1"/>
                  </a:moveTo>
                  <a:cubicBezTo>
                    <a:pt x="232" y="21"/>
                    <a:pt x="3" y="3"/>
                    <a:pt x="0" y="92"/>
                  </a:cubicBezTo>
                  <a:cubicBezTo>
                    <a:pt x="148" y="71"/>
                    <a:pt x="379" y="88"/>
                    <a:pt x="38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5" name="Google Shape;37105;p16"/>
            <p:cNvSpPr/>
            <p:nvPr/>
          </p:nvSpPr>
          <p:spPr>
            <a:xfrm>
              <a:off x="1111765" y="3618112"/>
              <a:ext cx="20309" cy="13489"/>
            </a:xfrm>
            <a:custGeom>
              <a:avLst/>
              <a:gdLst/>
              <a:ahLst/>
              <a:cxnLst/>
              <a:rect l="l" t="t" r="r" b="b"/>
              <a:pathLst>
                <a:path w="569" h="448" extrusionOk="0">
                  <a:moveTo>
                    <a:pt x="374" y="413"/>
                  </a:moveTo>
                  <a:cubicBezTo>
                    <a:pt x="386" y="356"/>
                    <a:pt x="403" y="306"/>
                    <a:pt x="569" y="323"/>
                  </a:cubicBezTo>
                  <a:lnTo>
                    <a:pt x="569" y="140"/>
                  </a:lnTo>
                  <a:cubicBezTo>
                    <a:pt x="94" y="0"/>
                    <a:pt x="1" y="448"/>
                    <a:pt x="374" y="4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6" name="Google Shape;37106;p16"/>
            <p:cNvSpPr/>
            <p:nvPr/>
          </p:nvSpPr>
          <p:spPr>
            <a:xfrm>
              <a:off x="7047854" y="3624314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5"/>
                  </a:moveTo>
                  <a:cubicBezTo>
                    <a:pt x="242" y="0"/>
                    <a:pt x="0" y="70"/>
                    <a:pt x="102" y="117"/>
                  </a:cubicBezTo>
                  <a:cubicBezTo>
                    <a:pt x="157" y="141"/>
                    <a:pt x="394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7" name="Google Shape;37107;p16"/>
            <p:cNvSpPr/>
            <p:nvPr/>
          </p:nvSpPr>
          <p:spPr>
            <a:xfrm>
              <a:off x="6949309" y="3614890"/>
              <a:ext cx="65246" cy="12947"/>
            </a:xfrm>
            <a:custGeom>
              <a:avLst/>
              <a:gdLst/>
              <a:ahLst/>
              <a:cxnLst/>
              <a:rect l="l" t="t" r="r" b="b"/>
              <a:pathLst>
                <a:path w="1828" h="430" extrusionOk="0">
                  <a:moveTo>
                    <a:pt x="1128" y="430"/>
                  </a:moveTo>
                  <a:cubicBezTo>
                    <a:pt x="1828" y="0"/>
                    <a:pt x="0" y="307"/>
                    <a:pt x="1128" y="4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8" name="Google Shape;37108;p16"/>
            <p:cNvSpPr/>
            <p:nvPr/>
          </p:nvSpPr>
          <p:spPr>
            <a:xfrm>
              <a:off x="5853105" y="3619587"/>
              <a:ext cx="23307" cy="8250"/>
            </a:xfrm>
            <a:custGeom>
              <a:avLst/>
              <a:gdLst/>
              <a:ahLst/>
              <a:cxnLst/>
              <a:rect l="l" t="t" r="r" b="b"/>
              <a:pathLst>
                <a:path w="653" h="274" extrusionOk="0">
                  <a:moveTo>
                    <a:pt x="405" y="274"/>
                  </a:moveTo>
                  <a:cubicBezTo>
                    <a:pt x="417" y="156"/>
                    <a:pt x="653" y="148"/>
                    <a:pt x="598" y="1"/>
                  </a:cubicBezTo>
                  <a:lnTo>
                    <a:pt x="212" y="1"/>
                  </a:lnTo>
                  <a:cubicBezTo>
                    <a:pt x="0" y="130"/>
                    <a:pt x="8" y="221"/>
                    <a:pt x="405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9" name="Google Shape;37109;p16"/>
            <p:cNvSpPr/>
            <p:nvPr/>
          </p:nvSpPr>
          <p:spPr>
            <a:xfrm>
              <a:off x="175318" y="3618623"/>
              <a:ext cx="32659" cy="9214"/>
            </a:xfrm>
            <a:custGeom>
              <a:avLst/>
              <a:gdLst/>
              <a:ahLst/>
              <a:cxnLst/>
              <a:rect l="l" t="t" r="r" b="b"/>
              <a:pathLst>
                <a:path w="915" h="306" extrusionOk="0">
                  <a:moveTo>
                    <a:pt x="1" y="214"/>
                  </a:moveTo>
                  <a:cubicBezTo>
                    <a:pt x="193" y="214"/>
                    <a:pt x="230" y="287"/>
                    <a:pt x="387" y="306"/>
                  </a:cubicBezTo>
                  <a:cubicBezTo>
                    <a:pt x="914" y="158"/>
                    <a:pt x="102" y="0"/>
                    <a:pt x="1" y="2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0" name="Google Shape;37110;p16"/>
            <p:cNvSpPr/>
            <p:nvPr/>
          </p:nvSpPr>
          <p:spPr>
            <a:xfrm>
              <a:off x="7226920" y="362154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1" y="26"/>
                  </a:moveTo>
                  <a:cubicBezTo>
                    <a:pt x="237" y="1"/>
                    <a:pt x="1" y="70"/>
                    <a:pt x="100" y="117"/>
                  </a:cubicBezTo>
                  <a:cubicBezTo>
                    <a:pt x="152" y="142"/>
                    <a:pt x="392" y="73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1" name="Google Shape;37111;p16"/>
            <p:cNvSpPr/>
            <p:nvPr/>
          </p:nvSpPr>
          <p:spPr>
            <a:xfrm>
              <a:off x="5967248" y="3621544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4" y="26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2"/>
                    <a:pt x="396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2" name="Google Shape;37112;p16"/>
            <p:cNvSpPr/>
            <p:nvPr/>
          </p:nvSpPr>
          <p:spPr>
            <a:xfrm>
              <a:off x="2546363" y="362154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0" y="1"/>
                    <a:pt x="1" y="70"/>
                    <a:pt x="103" y="117"/>
                  </a:cubicBezTo>
                  <a:cubicBezTo>
                    <a:pt x="155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3" name="Google Shape;37113;p16"/>
            <p:cNvSpPr/>
            <p:nvPr/>
          </p:nvSpPr>
          <p:spPr>
            <a:xfrm>
              <a:off x="7069697" y="3610434"/>
              <a:ext cx="39761" cy="15778"/>
            </a:xfrm>
            <a:custGeom>
              <a:avLst/>
              <a:gdLst/>
              <a:ahLst/>
              <a:cxnLst/>
              <a:rect l="l" t="t" r="r" b="b"/>
              <a:pathLst>
                <a:path w="1114" h="524" extrusionOk="0">
                  <a:moveTo>
                    <a:pt x="646" y="305"/>
                  </a:moveTo>
                  <a:cubicBezTo>
                    <a:pt x="1114" y="1"/>
                    <a:pt x="0" y="524"/>
                    <a:pt x="646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4" name="Google Shape;37114;p16"/>
            <p:cNvSpPr/>
            <p:nvPr/>
          </p:nvSpPr>
          <p:spPr>
            <a:xfrm>
              <a:off x="4903952" y="3616185"/>
              <a:ext cx="13884" cy="7437"/>
            </a:xfrm>
            <a:custGeom>
              <a:avLst/>
              <a:gdLst/>
              <a:ahLst/>
              <a:cxnLst/>
              <a:rect l="l" t="t" r="r" b="b"/>
              <a:pathLst>
                <a:path w="389" h="247" extrusionOk="0">
                  <a:moveTo>
                    <a:pt x="388" y="114"/>
                  </a:moveTo>
                  <a:cubicBezTo>
                    <a:pt x="385" y="22"/>
                    <a:pt x="48" y="0"/>
                    <a:pt x="1" y="114"/>
                  </a:cubicBezTo>
                  <a:cubicBezTo>
                    <a:pt x="219" y="105"/>
                    <a:pt x="301" y="247"/>
                    <a:pt x="388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5" name="Google Shape;37115;p16"/>
            <p:cNvSpPr/>
            <p:nvPr/>
          </p:nvSpPr>
          <p:spPr>
            <a:xfrm>
              <a:off x="4645722" y="361880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0" y="117"/>
                  </a:moveTo>
                  <a:cubicBezTo>
                    <a:pt x="154" y="142"/>
                    <a:pt x="391" y="72"/>
                    <a:pt x="293" y="25"/>
                  </a:cubicBezTo>
                  <a:cubicBezTo>
                    <a:pt x="240" y="1"/>
                    <a:pt x="0" y="71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6" name="Google Shape;37116;p16"/>
            <p:cNvSpPr/>
            <p:nvPr/>
          </p:nvSpPr>
          <p:spPr>
            <a:xfrm>
              <a:off x="251021" y="3619587"/>
              <a:ext cx="13849" cy="2800"/>
            </a:xfrm>
            <a:custGeom>
              <a:avLst/>
              <a:gdLst/>
              <a:ahLst/>
              <a:cxnLst/>
              <a:rect l="l" t="t" r="r" b="b"/>
              <a:pathLst>
                <a:path w="388" h="93" extrusionOk="0">
                  <a:moveTo>
                    <a:pt x="387" y="1"/>
                  </a:moveTo>
                  <a:cubicBezTo>
                    <a:pt x="236" y="20"/>
                    <a:pt x="3" y="3"/>
                    <a:pt x="1" y="92"/>
                  </a:cubicBezTo>
                  <a:cubicBezTo>
                    <a:pt x="151" y="71"/>
                    <a:pt x="381" y="89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7" name="Google Shape;37117;p16"/>
            <p:cNvSpPr/>
            <p:nvPr/>
          </p:nvSpPr>
          <p:spPr>
            <a:xfrm>
              <a:off x="7353555" y="3611427"/>
              <a:ext cx="23486" cy="8190"/>
            </a:xfrm>
            <a:custGeom>
              <a:avLst/>
              <a:gdLst/>
              <a:ahLst/>
              <a:cxnLst/>
              <a:rect l="l" t="t" r="r" b="b"/>
              <a:pathLst>
                <a:path w="658" h="272" extrusionOk="0">
                  <a:moveTo>
                    <a:pt x="409" y="272"/>
                  </a:moveTo>
                  <a:cubicBezTo>
                    <a:pt x="418" y="154"/>
                    <a:pt x="657" y="145"/>
                    <a:pt x="601" y="0"/>
                  </a:cubicBezTo>
                  <a:lnTo>
                    <a:pt x="214" y="0"/>
                  </a:lnTo>
                  <a:cubicBezTo>
                    <a:pt x="1" y="131"/>
                    <a:pt x="6" y="219"/>
                    <a:pt x="409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8" name="Google Shape;37118;p16"/>
            <p:cNvSpPr/>
            <p:nvPr/>
          </p:nvSpPr>
          <p:spPr>
            <a:xfrm>
              <a:off x="2202258" y="3616124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4"/>
                  </a:moveTo>
                  <a:cubicBezTo>
                    <a:pt x="238" y="1"/>
                    <a:pt x="1" y="69"/>
                    <a:pt x="99" y="116"/>
                  </a:cubicBezTo>
                  <a:cubicBezTo>
                    <a:pt x="153" y="141"/>
                    <a:pt x="392" y="73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9" name="Google Shape;37119;p16"/>
            <p:cNvSpPr/>
            <p:nvPr/>
          </p:nvSpPr>
          <p:spPr>
            <a:xfrm>
              <a:off x="1865006" y="361338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3" y="27"/>
                  </a:moveTo>
                  <a:cubicBezTo>
                    <a:pt x="238" y="0"/>
                    <a:pt x="0" y="70"/>
                    <a:pt x="102" y="115"/>
                  </a:cubicBezTo>
                  <a:cubicBezTo>
                    <a:pt x="152" y="141"/>
                    <a:pt x="391" y="71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0" name="Google Shape;37120;p16"/>
            <p:cNvSpPr/>
            <p:nvPr/>
          </p:nvSpPr>
          <p:spPr>
            <a:xfrm>
              <a:off x="1510586" y="3610163"/>
              <a:ext cx="13813" cy="7407"/>
            </a:xfrm>
            <a:custGeom>
              <a:avLst/>
              <a:gdLst/>
              <a:ahLst/>
              <a:cxnLst/>
              <a:rect l="l" t="t" r="r" b="b"/>
              <a:pathLst>
                <a:path w="387" h="246" extrusionOk="0">
                  <a:moveTo>
                    <a:pt x="387" y="134"/>
                  </a:moveTo>
                  <a:cubicBezTo>
                    <a:pt x="172" y="143"/>
                    <a:pt x="87" y="0"/>
                    <a:pt x="1" y="134"/>
                  </a:cubicBezTo>
                  <a:cubicBezTo>
                    <a:pt x="3" y="225"/>
                    <a:pt x="340" y="246"/>
                    <a:pt x="387" y="13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1" name="Google Shape;37121;p16"/>
            <p:cNvSpPr/>
            <p:nvPr/>
          </p:nvSpPr>
          <p:spPr>
            <a:xfrm>
              <a:off x="4339557" y="3608627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7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2" name="Google Shape;37122;p16"/>
            <p:cNvSpPr/>
            <p:nvPr/>
          </p:nvSpPr>
          <p:spPr>
            <a:xfrm>
              <a:off x="1579435" y="3608627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389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9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3" name="Google Shape;37123;p16"/>
            <p:cNvSpPr/>
            <p:nvPr/>
          </p:nvSpPr>
          <p:spPr>
            <a:xfrm>
              <a:off x="7987549" y="3608206"/>
              <a:ext cx="20773" cy="3673"/>
            </a:xfrm>
            <a:custGeom>
              <a:avLst/>
              <a:gdLst/>
              <a:ahLst/>
              <a:cxnLst/>
              <a:rect l="l" t="t" r="r" b="b"/>
              <a:pathLst>
                <a:path w="582" h="122" extrusionOk="0">
                  <a:moveTo>
                    <a:pt x="582" y="15"/>
                  </a:moveTo>
                  <a:cubicBezTo>
                    <a:pt x="353" y="30"/>
                    <a:pt x="35" y="0"/>
                    <a:pt x="1" y="107"/>
                  </a:cubicBezTo>
                  <a:cubicBezTo>
                    <a:pt x="229" y="92"/>
                    <a:pt x="548" y="122"/>
                    <a:pt x="582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4" name="Google Shape;37124;p16"/>
            <p:cNvSpPr/>
            <p:nvPr/>
          </p:nvSpPr>
          <p:spPr>
            <a:xfrm>
              <a:off x="4525333" y="360555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4" y="103"/>
                  </a:moveTo>
                  <a:cubicBezTo>
                    <a:pt x="0" y="153"/>
                    <a:pt x="157" y="206"/>
                    <a:pt x="194" y="103"/>
                  </a:cubicBezTo>
                  <a:cubicBezTo>
                    <a:pt x="196" y="54"/>
                    <a:pt x="39" y="1"/>
                    <a:pt x="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5" name="Google Shape;37125;p16"/>
            <p:cNvSpPr/>
            <p:nvPr/>
          </p:nvSpPr>
          <p:spPr>
            <a:xfrm>
              <a:off x="684641" y="3601913"/>
              <a:ext cx="13813" cy="7437"/>
            </a:xfrm>
            <a:custGeom>
              <a:avLst/>
              <a:gdLst/>
              <a:ahLst/>
              <a:cxnLst/>
              <a:rect l="l" t="t" r="r" b="b"/>
              <a:pathLst>
                <a:path w="387" h="247" extrusionOk="0">
                  <a:moveTo>
                    <a:pt x="387" y="133"/>
                  </a:moveTo>
                  <a:cubicBezTo>
                    <a:pt x="169" y="143"/>
                    <a:pt x="85" y="0"/>
                    <a:pt x="1" y="133"/>
                  </a:cubicBezTo>
                  <a:cubicBezTo>
                    <a:pt x="2" y="224"/>
                    <a:pt x="339" y="247"/>
                    <a:pt x="387" y="1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6" name="Google Shape;37126;p16"/>
            <p:cNvSpPr/>
            <p:nvPr/>
          </p:nvSpPr>
          <p:spPr>
            <a:xfrm>
              <a:off x="1235259" y="3600107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6" y="102"/>
                  </a:moveTo>
                  <a:cubicBezTo>
                    <a:pt x="196" y="52"/>
                    <a:pt x="35" y="0"/>
                    <a:pt x="0" y="102"/>
                  </a:cubicBezTo>
                  <a:cubicBezTo>
                    <a:pt x="1" y="153"/>
                    <a:pt x="157" y="207"/>
                    <a:pt x="196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7" name="Google Shape;37127;p16"/>
            <p:cNvSpPr/>
            <p:nvPr/>
          </p:nvSpPr>
          <p:spPr>
            <a:xfrm>
              <a:off x="3589243" y="3597337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6" y="104"/>
                  </a:moveTo>
                  <a:cubicBezTo>
                    <a:pt x="196" y="53"/>
                    <a:pt x="38" y="1"/>
                    <a:pt x="3" y="104"/>
                  </a:cubicBezTo>
                  <a:cubicBezTo>
                    <a:pt x="0" y="155"/>
                    <a:pt x="160" y="208"/>
                    <a:pt x="196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8" name="Google Shape;37128;p16"/>
            <p:cNvSpPr/>
            <p:nvPr/>
          </p:nvSpPr>
          <p:spPr>
            <a:xfrm>
              <a:off x="7588335" y="3594386"/>
              <a:ext cx="13813" cy="6835"/>
            </a:xfrm>
            <a:custGeom>
              <a:avLst/>
              <a:gdLst/>
              <a:ahLst/>
              <a:cxnLst/>
              <a:rect l="l" t="t" r="r" b="b"/>
              <a:pathLst>
                <a:path w="387" h="227" extrusionOk="0">
                  <a:moveTo>
                    <a:pt x="387" y="112"/>
                  </a:moveTo>
                  <a:cubicBezTo>
                    <a:pt x="345" y="1"/>
                    <a:pt x="170" y="57"/>
                    <a:pt x="0" y="112"/>
                  </a:cubicBezTo>
                  <a:cubicBezTo>
                    <a:pt x="0" y="203"/>
                    <a:pt x="340" y="227"/>
                    <a:pt x="387" y="1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9" name="Google Shape;37129;p16"/>
            <p:cNvSpPr/>
            <p:nvPr/>
          </p:nvSpPr>
          <p:spPr>
            <a:xfrm>
              <a:off x="4277596" y="3594988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0" name="Google Shape;37130;p16"/>
            <p:cNvSpPr/>
            <p:nvPr/>
          </p:nvSpPr>
          <p:spPr>
            <a:xfrm>
              <a:off x="2835503" y="359694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3" y="142"/>
                    <a:pt x="391" y="73"/>
                    <a:pt x="293" y="27"/>
                  </a:cubicBezTo>
                  <a:cubicBezTo>
                    <a:pt x="240" y="1"/>
                    <a:pt x="1" y="71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1" name="Google Shape;37131;p16"/>
            <p:cNvSpPr/>
            <p:nvPr/>
          </p:nvSpPr>
          <p:spPr>
            <a:xfrm>
              <a:off x="2556856" y="3594597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" y="105"/>
                  </a:moveTo>
                  <a:cubicBezTo>
                    <a:pt x="1" y="156"/>
                    <a:pt x="155" y="208"/>
                    <a:pt x="191" y="105"/>
                  </a:cubicBezTo>
                  <a:cubicBezTo>
                    <a:pt x="194" y="54"/>
                    <a:pt x="34" y="1"/>
                    <a:pt x="1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2" name="Google Shape;37132;p16"/>
            <p:cNvSpPr/>
            <p:nvPr/>
          </p:nvSpPr>
          <p:spPr>
            <a:xfrm>
              <a:off x="1923505" y="3594627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7" y="104"/>
                  </a:moveTo>
                  <a:cubicBezTo>
                    <a:pt x="197" y="53"/>
                    <a:pt x="39" y="1"/>
                    <a:pt x="5" y="104"/>
                  </a:cubicBezTo>
                  <a:cubicBezTo>
                    <a:pt x="1" y="154"/>
                    <a:pt x="160" y="207"/>
                    <a:pt x="197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3" name="Google Shape;37133;p16"/>
            <p:cNvSpPr/>
            <p:nvPr/>
          </p:nvSpPr>
          <p:spPr>
            <a:xfrm>
              <a:off x="567643" y="3597728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2"/>
                    <a:pt x="3" y="2"/>
                    <a:pt x="1" y="91"/>
                  </a:cubicBezTo>
                  <a:cubicBezTo>
                    <a:pt x="150" y="71"/>
                    <a:pt x="381" y="90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4" name="Google Shape;37134;p16"/>
            <p:cNvSpPr/>
            <p:nvPr/>
          </p:nvSpPr>
          <p:spPr>
            <a:xfrm>
              <a:off x="6721095" y="3588936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6" y="110"/>
                  </a:moveTo>
                  <a:cubicBezTo>
                    <a:pt x="345" y="1"/>
                    <a:pt x="173" y="53"/>
                    <a:pt x="1" y="110"/>
                  </a:cubicBezTo>
                  <a:cubicBezTo>
                    <a:pt x="3" y="202"/>
                    <a:pt x="339" y="225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5" name="Google Shape;37135;p16"/>
            <p:cNvSpPr/>
            <p:nvPr/>
          </p:nvSpPr>
          <p:spPr>
            <a:xfrm>
              <a:off x="6166908" y="3591496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5"/>
                  </a:moveTo>
                  <a:cubicBezTo>
                    <a:pt x="238" y="0"/>
                    <a:pt x="1" y="70"/>
                    <a:pt x="99" y="117"/>
                  </a:cubicBezTo>
                  <a:cubicBezTo>
                    <a:pt x="154" y="141"/>
                    <a:pt x="392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6" name="Google Shape;37136;p16"/>
            <p:cNvSpPr/>
            <p:nvPr/>
          </p:nvSpPr>
          <p:spPr>
            <a:xfrm>
              <a:off x="5048540" y="3586769"/>
              <a:ext cx="20666" cy="9003"/>
            </a:xfrm>
            <a:custGeom>
              <a:avLst/>
              <a:gdLst/>
              <a:ahLst/>
              <a:cxnLst/>
              <a:rect l="l" t="t" r="r" b="b"/>
              <a:pathLst>
                <a:path w="579" h="299" extrusionOk="0">
                  <a:moveTo>
                    <a:pt x="579" y="1"/>
                  </a:moveTo>
                  <a:lnTo>
                    <a:pt x="193" y="1"/>
                  </a:lnTo>
                  <a:cubicBezTo>
                    <a:pt x="193" y="91"/>
                    <a:pt x="38" y="109"/>
                    <a:pt x="0" y="182"/>
                  </a:cubicBezTo>
                  <a:cubicBezTo>
                    <a:pt x="246" y="189"/>
                    <a:pt x="267" y="298"/>
                    <a:pt x="579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7" name="Google Shape;37137;p16"/>
            <p:cNvSpPr/>
            <p:nvPr/>
          </p:nvSpPr>
          <p:spPr>
            <a:xfrm>
              <a:off x="2822083" y="3586377"/>
              <a:ext cx="23914" cy="5902"/>
            </a:xfrm>
            <a:custGeom>
              <a:avLst/>
              <a:gdLst/>
              <a:ahLst/>
              <a:cxnLst/>
              <a:rect l="l" t="t" r="r" b="b"/>
              <a:pathLst>
                <a:path w="670" h="196" extrusionOk="0">
                  <a:moveTo>
                    <a:pt x="475" y="195"/>
                  </a:moveTo>
                  <a:cubicBezTo>
                    <a:pt x="473" y="104"/>
                    <a:pt x="631" y="87"/>
                    <a:pt x="669" y="14"/>
                  </a:cubicBezTo>
                  <a:cubicBezTo>
                    <a:pt x="364" y="22"/>
                    <a:pt x="1" y="1"/>
                    <a:pt x="88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8" name="Google Shape;37138;p16"/>
            <p:cNvSpPr/>
            <p:nvPr/>
          </p:nvSpPr>
          <p:spPr>
            <a:xfrm>
              <a:off x="6937852" y="358601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6"/>
                  </a:moveTo>
                  <a:cubicBezTo>
                    <a:pt x="238" y="1"/>
                    <a:pt x="0" y="70"/>
                    <a:pt x="99" y="116"/>
                  </a:cubicBezTo>
                  <a:cubicBezTo>
                    <a:pt x="152" y="142"/>
                    <a:pt x="389" y="74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9" name="Google Shape;37139;p16"/>
            <p:cNvSpPr/>
            <p:nvPr/>
          </p:nvSpPr>
          <p:spPr>
            <a:xfrm>
              <a:off x="4515304" y="3575839"/>
              <a:ext cx="40440" cy="13670"/>
            </a:xfrm>
            <a:custGeom>
              <a:avLst/>
              <a:gdLst/>
              <a:ahLst/>
              <a:cxnLst/>
              <a:rect l="l" t="t" r="r" b="b"/>
              <a:pathLst>
                <a:path w="1133" h="454" extrusionOk="0">
                  <a:moveTo>
                    <a:pt x="285" y="454"/>
                  </a:moveTo>
                  <a:lnTo>
                    <a:pt x="1054" y="454"/>
                  </a:lnTo>
                  <a:cubicBezTo>
                    <a:pt x="1132" y="237"/>
                    <a:pt x="699" y="258"/>
                    <a:pt x="860" y="1"/>
                  </a:cubicBezTo>
                  <a:cubicBezTo>
                    <a:pt x="1" y="41"/>
                    <a:pt x="575" y="193"/>
                    <a:pt x="285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0" name="Google Shape;37140;p16"/>
            <p:cNvSpPr/>
            <p:nvPr/>
          </p:nvSpPr>
          <p:spPr>
            <a:xfrm>
              <a:off x="2553287" y="358601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6"/>
                  </a:moveTo>
                  <a:cubicBezTo>
                    <a:pt x="242" y="1"/>
                    <a:pt x="0" y="70"/>
                    <a:pt x="102" y="116"/>
                  </a:cubicBezTo>
                  <a:cubicBezTo>
                    <a:pt x="154" y="142"/>
                    <a:pt x="392" y="74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1" name="Google Shape;37141;p16"/>
            <p:cNvSpPr/>
            <p:nvPr/>
          </p:nvSpPr>
          <p:spPr>
            <a:xfrm>
              <a:off x="1920007" y="3586016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103" y="116"/>
                  </a:moveTo>
                  <a:cubicBezTo>
                    <a:pt x="154" y="142"/>
                    <a:pt x="395" y="71"/>
                    <a:pt x="295" y="26"/>
                  </a:cubicBezTo>
                  <a:cubicBezTo>
                    <a:pt x="238" y="1"/>
                    <a:pt x="1" y="70"/>
                    <a:pt x="103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2" name="Google Shape;37142;p16"/>
            <p:cNvSpPr/>
            <p:nvPr/>
          </p:nvSpPr>
          <p:spPr>
            <a:xfrm>
              <a:off x="225465" y="3573400"/>
              <a:ext cx="46257" cy="18789"/>
            </a:xfrm>
            <a:custGeom>
              <a:avLst/>
              <a:gdLst/>
              <a:ahLst/>
              <a:cxnLst/>
              <a:rect l="l" t="t" r="r" b="b"/>
              <a:pathLst>
                <a:path w="1296" h="624" extrusionOk="0">
                  <a:moveTo>
                    <a:pt x="1295" y="355"/>
                  </a:moveTo>
                  <a:cubicBezTo>
                    <a:pt x="924" y="318"/>
                    <a:pt x="1144" y="1"/>
                    <a:pt x="524" y="83"/>
                  </a:cubicBezTo>
                  <a:cubicBezTo>
                    <a:pt x="0" y="224"/>
                    <a:pt x="999" y="624"/>
                    <a:pt x="1295" y="3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3" name="Google Shape;37143;p16"/>
            <p:cNvSpPr/>
            <p:nvPr/>
          </p:nvSpPr>
          <p:spPr>
            <a:xfrm>
              <a:off x="8631001" y="3580566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40" y="1"/>
                    <a:pt x="1" y="68"/>
                    <a:pt x="100" y="115"/>
                  </a:cubicBezTo>
                  <a:cubicBezTo>
                    <a:pt x="155" y="140"/>
                    <a:pt x="394" y="74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4" name="Google Shape;37144;p16"/>
            <p:cNvSpPr/>
            <p:nvPr/>
          </p:nvSpPr>
          <p:spPr>
            <a:xfrm>
              <a:off x="7141010" y="3581259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5" y="1"/>
                  </a:moveTo>
                  <a:cubicBezTo>
                    <a:pt x="233" y="23"/>
                    <a:pt x="3" y="4"/>
                    <a:pt x="1" y="92"/>
                  </a:cubicBezTo>
                  <a:cubicBezTo>
                    <a:pt x="150" y="71"/>
                    <a:pt x="379" y="90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5" name="Google Shape;37145;p16"/>
            <p:cNvSpPr/>
            <p:nvPr/>
          </p:nvSpPr>
          <p:spPr>
            <a:xfrm>
              <a:off x="4269886" y="3573129"/>
              <a:ext cx="21487" cy="6413"/>
            </a:xfrm>
            <a:custGeom>
              <a:avLst/>
              <a:gdLst/>
              <a:ahLst/>
              <a:cxnLst/>
              <a:rect l="l" t="t" r="r" b="b"/>
              <a:pathLst>
                <a:path w="602" h="213" extrusionOk="0">
                  <a:moveTo>
                    <a:pt x="602" y="182"/>
                  </a:moveTo>
                  <a:lnTo>
                    <a:pt x="602" y="1"/>
                  </a:lnTo>
                  <a:lnTo>
                    <a:pt x="22" y="1"/>
                  </a:lnTo>
                  <a:cubicBezTo>
                    <a:pt x="0" y="164"/>
                    <a:pt x="217" y="212"/>
                    <a:pt x="602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6" name="Google Shape;37146;p16"/>
            <p:cNvSpPr/>
            <p:nvPr/>
          </p:nvSpPr>
          <p:spPr>
            <a:xfrm>
              <a:off x="3103977" y="357505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7"/>
                  </a:moveTo>
                  <a:cubicBezTo>
                    <a:pt x="238" y="1"/>
                    <a:pt x="0" y="69"/>
                    <a:pt x="99" y="118"/>
                  </a:cubicBezTo>
                  <a:cubicBezTo>
                    <a:pt x="152" y="142"/>
                    <a:pt x="389" y="75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7" name="Google Shape;37147;p16"/>
            <p:cNvSpPr/>
            <p:nvPr/>
          </p:nvSpPr>
          <p:spPr>
            <a:xfrm>
              <a:off x="1438203" y="357505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7"/>
                  </a:moveTo>
                  <a:cubicBezTo>
                    <a:pt x="242" y="1"/>
                    <a:pt x="0" y="69"/>
                    <a:pt x="101" y="118"/>
                  </a:cubicBezTo>
                  <a:cubicBezTo>
                    <a:pt x="157" y="142"/>
                    <a:pt x="393" y="75"/>
                    <a:pt x="295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8" name="Google Shape;37148;p16"/>
            <p:cNvSpPr/>
            <p:nvPr/>
          </p:nvSpPr>
          <p:spPr>
            <a:xfrm>
              <a:off x="309377" y="3575056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7"/>
                  </a:moveTo>
                  <a:cubicBezTo>
                    <a:pt x="240" y="1"/>
                    <a:pt x="0" y="69"/>
                    <a:pt x="99" y="118"/>
                  </a:cubicBezTo>
                  <a:cubicBezTo>
                    <a:pt x="154" y="142"/>
                    <a:pt x="394" y="75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9" name="Google Shape;37149;p16"/>
            <p:cNvSpPr/>
            <p:nvPr/>
          </p:nvSpPr>
          <p:spPr>
            <a:xfrm>
              <a:off x="4583796" y="357237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6"/>
                  </a:moveTo>
                  <a:cubicBezTo>
                    <a:pt x="238" y="1"/>
                    <a:pt x="1" y="70"/>
                    <a:pt x="98" y="116"/>
                  </a:cubicBezTo>
                  <a:cubicBezTo>
                    <a:pt x="153" y="142"/>
                    <a:pt x="392" y="71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0" name="Google Shape;37150;p16"/>
            <p:cNvSpPr/>
            <p:nvPr/>
          </p:nvSpPr>
          <p:spPr>
            <a:xfrm>
              <a:off x="2198939" y="3566746"/>
              <a:ext cx="27626" cy="9997"/>
            </a:xfrm>
            <a:custGeom>
              <a:avLst/>
              <a:gdLst/>
              <a:ahLst/>
              <a:cxnLst/>
              <a:rect l="l" t="t" r="r" b="b"/>
              <a:pathLst>
                <a:path w="774" h="332" extrusionOk="0">
                  <a:moveTo>
                    <a:pt x="1" y="213"/>
                  </a:moveTo>
                  <a:cubicBezTo>
                    <a:pt x="258" y="330"/>
                    <a:pt x="716" y="332"/>
                    <a:pt x="774" y="121"/>
                  </a:cubicBezTo>
                  <a:cubicBezTo>
                    <a:pt x="517" y="4"/>
                    <a:pt x="54" y="0"/>
                    <a:pt x="1" y="2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1" name="Google Shape;37151;p16"/>
            <p:cNvSpPr/>
            <p:nvPr/>
          </p:nvSpPr>
          <p:spPr>
            <a:xfrm>
              <a:off x="8497014" y="3567078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5" y="1"/>
                    <a:pt x="170" y="54"/>
                    <a:pt x="1" y="110"/>
                  </a:cubicBezTo>
                  <a:cubicBezTo>
                    <a:pt x="1" y="202"/>
                    <a:pt x="335" y="224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2" name="Google Shape;37152;p16"/>
            <p:cNvSpPr/>
            <p:nvPr/>
          </p:nvSpPr>
          <p:spPr>
            <a:xfrm>
              <a:off x="7801701" y="3567228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5"/>
                  </a:moveTo>
                  <a:cubicBezTo>
                    <a:pt x="195" y="55"/>
                    <a:pt x="37" y="1"/>
                    <a:pt x="1" y="105"/>
                  </a:cubicBezTo>
                  <a:cubicBezTo>
                    <a:pt x="1" y="156"/>
                    <a:pt x="157" y="209"/>
                    <a:pt x="195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3" name="Google Shape;37153;p16"/>
            <p:cNvSpPr/>
            <p:nvPr/>
          </p:nvSpPr>
          <p:spPr>
            <a:xfrm>
              <a:off x="4642438" y="3567650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4" name="Google Shape;37154;p16"/>
            <p:cNvSpPr/>
            <p:nvPr/>
          </p:nvSpPr>
          <p:spPr>
            <a:xfrm>
              <a:off x="1438203" y="356960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6"/>
                  </a:moveTo>
                  <a:cubicBezTo>
                    <a:pt x="242" y="0"/>
                    <a:pt x="0" y="71"/>
                    <a:pt x="101" y="118"/>
                  </a:cubicBezTo>
                  <a:cubicBezTo>
                    <a:pt x="157" y="143"/>
                    <a:pt x="393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5" name="Google Shape;37155;p16"/>
            <p:cNvSpPr/>
            <p:nvPr/>
          </p:nvSpPr>
          <p:spPr>
            <a:xfrm>
              <a:off x="1407258" y="3567469"/>
              <a:ext cx="23985" cy="6052"/>
            </a:xfrm>
            <a:custGeom>
              <a:avLst/>
              <a:gdLst/>
              <a:ahLst/>
              <a:cxnLst/>
              <a:rect l="l" t="t" r="r" b="b"/>
              <a:pathLst>
                <a:path w="672" h="201" extrusionOk="0">
                  <a:moveTo>
                    <a:pt x="580" y="6"/>
                  </a:moveTo>
                  <a:cubicBezTo>
                    <a:pt x="248" y="1"/>
                    <a:pt x="87" y="75"/>
                    <a:pt x="0" y="189"/>
                  </a:cubicBezTo>
                  <a:cubicBezTo>
                    <a:pt x="307" y="178"/>
                    <a:pt x="671" y="201"/>
                    <a:pt x="580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6" name="Google Shape;37156;p16"/>
            <p:cNvSpPr/>
            <p:nvPr/>
          </p:nvSpPr>
          <p:spPr>
            <a:xfrm>
              <a:off x="226857" y="3569607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38" y="0"/>
                    <a:pt x="0" y="71"/>
                    <a:pt x="100" y="118"/>
                  </a:cubicBezTo>
                  <a:cubicBezTo>
                    <a:pt x="150" y="143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7" name="Google Shape;37157;p16"/>
            <p:cNvSpPr/>
            <p:nvPr/>
          </p:nvSpPr>
          <p:spPr>
            <a:xfrm>
              <a:off x="8648419" y="3561387"/>
              <a:ext cx="27555" cy="10207"/>
            </a:xfrm>
            <a:custGeom>
              <a:avLst/>
              <a:gdLst/>
              <a:ahLst/>
              <a:cxnLst/>
              <a:rect l="l" t="t" r="r" b="b"/>
              <a:pathLst>
                <a:path w="772" h="339" extrusionOk="0">
                  <a:moveTo>
                    <a:pt x="771" y="299"/>
                  </a:moveTo>
                  <a:lnTo>
                    <a:pt x="771" y="27"/>
                  </a:lnTo>
                  <a:cubicBezTo>
                    <a:pt x="330" y="0"/>
                    <a:pt x="47" y="47"/>
                    <a:pt x="1" y="208"/>
                  </a:cubicBezTo>
                  <a:cubicBezTo>
                    <a:pt x="258" y="237"/>
                    <a:pt x="366" y="339"/>
                    <a:pt x="771" y="2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8" name="Google Shape;37158;p16"/>
            <p:cNvSpPr/>
            <p:nvPr/>
          </p:nvSpPr>
          <p:spPr>
            <a:xfrm>
              <a:off x="8022027" y="3564518"/>
              <a:ext cx="6889" cy="6293"/>
            </a:xfrm>
            <a:custGeom>
              <a:avLst/>
              <a:gdLst/>
              <a:ahLst/>
              <a:cxnLst/>
              <a:rect l="l" t="t" r="r" b="b"/>
              <a:pathLst>
                <a:path w="193" h="209" extrusionOk="0">
                  <a:moveTo>
                    <a:pt x="193" y="104"/>
                  </a:moveTo>
                  <a:cubicBezTo>
                    <a:pt x="193" y="53"/>
                    <a:pt x="39" y="1"/>
                    <a:pt x="1" y="104"/>
                  </a:cubicBezTo>
                  <a:cubicBezTo>
                    <a:pt x="1" y="155"/>
                    <a:pt x="156" y="208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9" name="Google Shape;37159;p16"/>
            <p:cNvSpPr/>
            <p:nvPr/>
          </p:nvSpPr>
          <p:spPr>
            <a:xfrm>
              <a:off x="7719075" y="3556660"/>
              <a:ext cx="29946" cy="13760"/>
            </a:xfrm>
            <a:custGeom>
              <a:avLst/>
              <a:gdLst/>
              <a:ahLst/>
              <a:cxnLst/>
              <a:rect l="l" t="t" r="r" b="b"/>
              <a:pathLst>
                <a:path w="839" h="457" extrusionOk="0">
                  <a:moveTo>
                    <a:pt x="196" y="456"/>
                  </a:moveTo>
                  <a:lnTo>
                    <a:pt x="581" y="456"/>
                  </a:lnTo>
                  <a:cubicBezTo>
                    <a:pt x="683" y="223"/>
                    <a:pt x="838" y="138"/>
                    <a:pt x="388" y="1"/>
                  </a:cubicBezTo>
                  <a:cubicBezTo>
                    <a:pt x="529" y="249"/>
                    <a:pt x="5" y="184"/>
                    <a:pt x="0" y="365"/>
                  </a:cubicBezTo>
                  <a:cubicBezTo>
                    <a:pt x="120" y="370"/>
                    <a:pt x="231" y="379"/>
                    <a:pt x="196" y="4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0" name="Google Shape;37160;p16"/>
            <p:cNvSpPr/>
            <p:nvPr/>
          </p:nvSpPr>
          <p:spPr>
            <a:xfrm>
              <a:off x="7650297" y="3561809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4"/>
                  </a:moveTo>
                  <a:cubicBezTo>
                    <a:pt x="196" y="53"/>
                    <a:pt x="40" y="1"/>
                    <a:pt x="0" y="104"/>
                  </a:cubicBezTo>
                  <a:cubicBezTo>
                    <a:pt x="0" y="155"/>
                    <a:pt x="157" y="207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1" name="Google Shape;37161;p16"/>
            <p:cNvSpPr/>
            <p:nvPr/>
          </p:nvSpPr>
          <p:spPr>
            <a:xfrm>
              <a:off x="4329313" y="3554854"/>
              <a:ext cx="58857" cy="12827"/>
            </a:xfrm>
            <a:custGeom>
              <a:avLst/>
              <a:gdLst/>
              <a:ahLst/>
              <a:cxnLst/>
              <a:rect l="l" t="t" r="r" b="b"/>
              <a:pathLst>
                <a:path w="1649" h="426" extrusionOk="0">
                  <a:moveTo>
                    <a:pt x="674" y="425"/>
                  </a:moveTo>
                  <a:cubicBezTo>
                    <a:pt x="1648" y="60"/>
                    <a:pt x="1" y="1"/>
                    <a:pt x="674" y="4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2" name="Google Shape;37162;p16"/>
            <p:cNvSpPr/>
            <p:nvPr/>
          </p:nvSpPr>
          <p:spPr>
            <a:xfrm>
              <a:off x="4669956" y="3562170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1"/>
                  </a:moveTo>
                  <a:cubicBezTo>
                    <a:pt x="235" y="20"/>
                    <a:pt x="5" y="2"/>
                    <a:pt x="0" y="91"/>
                  </a:cubicBezTo>
                  <a:cubicBezTo>
                    <a:pt x="149" y="71"/>
                    <a:pt x="379" y="89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3" name="Google Shape;37163;p16"/>
            <p:cNvSpPr/>
            <p:nvPr/>
          </p:nvSpPr>
          <p:spPr>
            <a:xfrm>
              <a:off x="4133115" y="3559430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4" name="Google Shape;37164;p16"/>
            <p:cNvSpPr/>
            <p:nvPr/>
          </p:nvSpPr>
          <p:spPr>
            <a:xfrm>
              <a:off x="3114292" y="3559069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7" y="104"/>
                  </a:moveTo>
                  <a:cubicBezTo>
                    <a:pt x="197" y="53"/>
                    <a:pt x="40" y="0"/>
                    <a:pt x="2" y="104"/>
                  </a:cubicBezTo>
                  <a:cubicBezTo>
                    <a:pt x="1" y="155"/>
                    <a:pt x="159" y="205"/>
                    <a:pt x="197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5" name="Google Shape;37165;p16"/>
            <p:cNvSpPr/>
            <p:nvPr/>
          </p:nvSpPr>
          <p:spPr>
            <a:xfrm>
              <a:off x="1407294" y="3556329"/>
              <a:ext cx="6996" cy="6263"/>
            </a:xfrm>
            <a:custGeom>
              <a:avLst/>
              <a:gdLst/>
              <a:ahLst/>
              <a:cxnLst/>
              <a:rect l="l" t="t" r="r" b="b"/>
              <a:pathLst>
                <a:path w="196" h="208" extrusionOk="0">
                  <a:moveTo>
                    <a:pt x="194" y="103"/>
                  </a:moveTo>
                  <a:cubicBezTo>
                    <a:pt x="195" y="52"/>
                    <a:pt x="39" y="0"/>
                    <a:pt x="1" y="103"/>
                  </a:cubicBezTo>
                  <a:cubicBezTo>
                    <a:pt x="1" y="154"/>
                    <a:pt x="157" y="208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6" name="Google Shape;37166;p16"/>
            <p:cNvSpPr/>
            <p:nvPr/>
          </p:nvSpPr>
          <p:spPr>
            <a:xfrm>
              <a:off x="8841083" y="3547959"/>
              <a:ext cx="27804" cy="18367"/>
            </a:xfrm>
            <a:custGeom>
              <a:avLst/>
              <a:gdLst/>
              <a:ahLst/>
              <a:cxnLst/>
              <a:rect l="l" t="t" r="r" b="b"/>
              <a:pathLst>
                <a:path w="779" h="610" extrusionOk="0">
                  <a:moveTo>
                    <a:pt x="1" y="291"/>
                  </a:moveTo>
                  <a:cubicBezTo>
                    <a:pt x="779" y="610"/>
                    <a:pt x="456" y="0"/>
                    <a:pt x="1" y="2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7" name="Google Shape;37167;p16"/>
            <p:cNvSpPr/>
            <p:nvPr/>
          </p:nvSpPr>
          <p:spPr>
            <a:xfrm>
              <a:off x="6562802" y="3553649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2" y="102"/>
                  </a:moveTo>
                  <a:cubicBezTo>
                    <a:pt x="193" y="54"/>
                    <a:pt x="39" y="0"/>
                    <a:pt x="2" y="102"/>
                  </a:cubicBezTo>
                  <a:cubicBezTo>
                    <a:pt x="0" y="152"/>
                    <a:pt x="157" y="205"/>
                    <a:pt x="192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8" name="Google Shape;37168;p16"/>
            <p:cNvSpPr/>
            <p:nvPr/>
          </p:nvSpPr>
          <p:spPr>
            <a:xfrm>
              <a:off x="8810067" y="3553258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9" y="115"/>
                  </a:moveTo>
                  <a:cubicBezTo>
                    <a:pt x="153" y="140"/>
                    <a:pt x="392" y="72"/>
                    <a:pt x="291" y="24"/>
                  </a:cubicBezTo>
                  <a:cubicBezTo>
                    <a:pt x="238" y="0"/>
                    <a:pt x="0" y="68"/>
                    <a:pt x="99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9" name="Google Shape;37169;p16"/>
            <p:cNvSpPr/>
            <p:nvPr/>
          </p:nvSpPr>
          <p:spPr>
            <a:xfrm>
              <a:off x="2243482" y="3553258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295" y="24"/>
                  </a:moveTo>
                  <a:cubicBezTo>
                    <a:pt x="240" y="0"/>
                    <a:pt x="1" y="68"/>
                    <a:pt x="104" y="115"/>
                  </a:cubicBezTo>
                  <a:cubicBezTo>
                    <a:pt x="156" y="140"/>
                    <a:pt x="395" y="72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0" name="Google Shape;37170;p16"/>
            <p:cNvSpPr/>
            <p:nvPr/>
          </p:nvSpPr>
          <p:spPr>
            <a:xfrm>
              <a:off x="1166516" y="3553950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6" y="22"/>
                    <a:pt x="5" y="5"/>
                    <a:pt x="1" y="92"/>
                  </a:cubicBezTo>
                  <a:cubicBezTo>
                    <a:pt x="151" y="71"/>
                    <a:pt x="379" y="90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1" name="Google Shape;37171;p16"/>
            <p:cNvSpPr/>
            <p:nvPr/>
          </p:nvSpPr>
          <p:spPr>
            <a:xfrm>
              <a:off x="853106" y="3553258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102" y="115"/>
                  </a:moveTo>
                  <a:cubicBezTo>
                    <a:pt x="155" y="140"/>
                    <a:pt x="392" y="72"/>
                    <a:pt x="292" y="24"/>
                  </a:cubicBezTo>
                  <a:cubicBezTo>
                    <a:pt x="242" y="0"/>
                    <a:pt x="1" y="68"/>
                    <a:pt x="102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2" name="Google Shape;37172;p16"/>
            <p:cNvSpPr/>
            <p:nvPr/>
          </p:nvSpPr>
          <p:spPr>
            <a:xfrm>
              <a:off x="8944269" y="3545640"/>
              <a:ext cx="23914" cy="5992"/>
            </a:xfrm>
            <a:custGeom>
              <a:avLst/>
              <a:gdLst/>
              <a:ahLst/>
              <a:cxnLst/>
              <a:rect l="l" t="t" r="r" b="b"/>
              <a:pathLst>
                <a:path w="670" h="199" extrusionOk="0">
                  <a:moveTo>
                    <a:pt x="582" y="4"/>
                  </a:moveTo>
                  <a:cubicBezTo>
                    <a:pt x="249" y="0"/>
                    <a:pt x="87" y="74"/>
                    <a:pt x="1" y="185"/>
                  </a:cubicBezTo>
                  <a:cubicBezTo>
                    <a:pt x="304" y="178"/>
                    <a:pt x="669" y="198"/>
                    <a:pt x="582" y="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3" name="Google Shape;37173;p16"/>
            <p:cNvSpPr/>
            <p:nvPr/>
          </p:nvSpPr>
          <p:spPr>
            <a:xfrm>
              <a:off x="8824166" y="3545430"/>
              <a:ext cx="23914" cy="5811"/>
            </a:xfrm>
            <a:custGeom>
              <a:avLst/>
              <a:gdLst/>
              <a:ahLst/>
              <a:cxnLst/>
              <a:rect l="l" t="t" r="r" b="b"/>
              <a:pathLst>
                <a:path w="670" h="193" extrusionOk="0">
                  <a:moveTo>
                    <a:pt x="475" y="192"/>
                  </a:moveTo>
                  <a:cubicBezTo>
                    <a:pt x="475" y="104"/>
                    <a:pt x="633" y="85"/>
                    <a:pt x="669" y="11"/>
                  </a:cubicBezTo>
                  <a:cubicBezTo>
                    <a:pt x="365" y="21"/>
                    <a:pt x="1" y="1"/>
                    <a:pt x="91" y="1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4" name="Google Shape;37174;p16"/>
            <p:cNvSpPr/>
            <p:nvPr/>
          </p:nvSpPr>
          <p:spPr>
            <a:xfrm>
              <a:off x="2949146" y="3540311"/>
              <a:ext cx="13813" cy="10930"/>
            </a:xfrm>
            <a:custGeom>
              <a:avLst/>
              <a:gdLst/>
              <a:ahLst/>
              <a:cxnLst/>
              <a:rect l="l" t="t" r="r" b="b"/>
              <a:pathLst>
                <a:path w="387" h="363" extrusionOk="0">
                  <a:moveTo>
                    <a:pt x="387" y="1"/>
                  </a:moveTo>
                  <a:lnTo>
                    <a:pt x="0" y="1"/>
                  </a:lnTo>
                  <a:lnTo>
                    <a:pt x="0" y="362"/>
                  </a:lnTo>
                  <a:lnTo>
                    <a:pt x="387" y="36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5" name="Google Shape;37175;p16"/>
            <p:cNvSpPr/>
            <p:nvPr/>
          </p:nvSpPr>
          <p:spPr>
            <a:xfrm>
              <a:off x="6793264" y="3545038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4"/>
                  </a:moveTo>
                  <a:cubicBezTo>
                    <a:pt x="240" y="0"/>
                    <a:pt x="1" y="68"/>
                    <a:pt x="97" y="117"/>
                  </a:cubicBezTo>
                  <a:cubicBezTo>
                    <a:pt x="155" y="140"/>
                    <a:pt x="392" y="72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6" name="Google Shape;37176;p16"/>
            <p:cNvSpPr/>
            <p:nvPr/>
          </p:nvSpPr>
          <p:spPr>
            <a:xfrm>
              <a:off x="8276688" y="3543081"/>
              <a:ext cx="13777" cy="2680"/>
            </a:xfrm>
            <a:custGeom>
              <a:avLst/>
              <a:gdLst/>
              <a:ahLst/>
              <a:cxnLst/>
              <a:rect l="l" t="t" r="r" b="b"/>
              <a:pathLst>
                <a:path w="386" h="89" extrusionOk="0">
                  <a:moveTo>
                    <a:pt x="386" y="0"/>
                  </a:moveTo>
                  <a:cubicBezTo>
                    <a:pt x="237" y="21"/>
                    <a:pt x="7" y="2"/>
                    <a:pt x="1" y="89"/>
                  </a:cubicBezTo>
                  <a:cubicBezTo>
                    <a:pt x="150" y="68"/>
                    <a:pt x="383" y="88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7" name="Google Shape;37177;p16"/>
            <p:cNvSpPr/>
            <p:nvPr/>
          </p:nvSpPr>
          <p:spPr>
            <a:xfrm>
              <a:off x="6576615" y="3542569"/>
              <a:ext cx="20595" cy="3704"/>
            </a:xfrm>
            <a:custGeom>
              <a:avLst/>
              <a:gdLst/>
              <a:ahLst/>
              <a:cxnLst/>
              <a:rect l="l" t="t" r="r" b="b"/>
              <a:pathLst>
                <a:path w="577" h="123" extrusionOk="0">
                  <a:moveTo>
                    <a:pt x="577" y="17"/>
                  </a:moveTo>
                  <a:cubicBezTo>
                    <a:pt x="351" y="30"/>
                    <a:pt x="28" y="0"/>
                    <a:pt x="1" y="106"/>
                  </a:cubicBezTo>
                  <a:cubicBezTo>
                    <a:pt x="227" y="92"/>
                    <a:pt x="547" y="123"/>
                    <a:pt x="577" y="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8" name="Google Shape;37178;p16"/>
            <p:cNvSpPr/>
            <p:nvPr/>
          </p:nvSpPr>
          <p:spPr>
            <a:xfrm>
              <a:off x="8896156" y="3537210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4"/>
                  </a:moveTo>
                  <a:cubicBezTo>
                    <a:pt x="194" y="53"/>
                    <a:pt x="38" y="1"/>
                    <a:pt x="0" y="104"/>
                  </a:cubicBezTo>
                  <a:cubicBezTo>
                    <a:pt x="0" y="153"/>
                    <a:pt x="156" y="207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9" name="Google Shape;37179;p16"/>
            <p:cNvSpPr/>
            <p:nvPr/>
          </p:nvSpPr>
          <p:spPr>
            <a:xfrm>
              <a:off x="8743823" y="3537571"/>
              <a:ext cx="21558" cy="6474"/>
            </a:xfrm>
            <a:custGeom>
              <a:avLst/>
              <a:gdLst/>
              <a:ahLst/>
              <a:cxnLst/>
              <a:rect l="l" t="t" r="r" b="b"/>
              <a:pathLst>
                <a:path w="604" h="215" extrusionOk="0">
                  <a:moveTo>
                    <a:pt x="603" y="183"/>
                  </a:moveTo>
                  <a:lnTo>
                    <a:pt x="603" y="0"/>
                  </a:lnTo>
                  <a:lnTo>
                    <a:pt x="26" y="0"/>
                  </a:lnTo>
                  <a:cubicBezTo>
                    <a:pt x="0" y="164"/>
                    <a:pt x="219" y="215"/>
                    <a:pt x="603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0" name="Google Shape;37180;p16"/>
            <p:cNvSpPr/>
            <p:nvPr/>
          </p:nvSpPr>
          <p:spPr>
            <a:xfrm>
              <a:off x="1453300" y="3524444"/>
              <a:ext cx="37049" cy="15898"/>
            </a:xfrm>
            <a:custGeom>
              <a:avLst/>
              <a:gdLst/>
              <a:ahLst/>
              <a:cxnLst/>
              <a:rect l="l" t="t" r="r" b="b"/>
              <a:pathLst>
                <a:path w="1038" h="528" extrusionOk="0">
                  <a:moveTo>
                    <a:pt x="835" y="528"/>
                  </a:moveTo>
                  <a:cubicBezTo>
                    <a:pt x="1038" y="0"/>
                    <a:pt x="0" y="490"/>
                    <a:pt x="835" y="5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1" name="Google Shape;37181;p16"/>
            <p:cNvSpPr/>
            <p:nvPr/>
          </p:nvSpPr>
          <p:spPr>
            <a:xfrm>
              <a:off x="8214763" y="3526612"/>
              <a:ext cx="30017" cy="10990"/>
            </a:xfrm>
            <a:custGeom>
              <a:avLst/>
              <a:gdLst/>
              <a:ahLst/>
              <a:cxnLst/>
              <a:rect l="l" t="t" r="r" b="b"/>
              <a:pathLst>
                <a:path w="841" h="365" extrusionOk="0">
                  <a:moveTo>
                    <a:pt x="578" y="0"/>
                  </a:moveTo>
                  <a:cubicBezTo>
                    <a:pt x="748" y="293"/>
                    <a:pt x="79" y="188"/>
                    <a:pt x="1" y="364"/>
                  </a:cubicBezTo>
                  <a:lnTo>
                    <a:pt x="771" y="364"/>
                  </a:lnTo>
                  <a:cubicBezTo>
                    <a:pt x="738" y="229"/>
                    <a:pt x="840" y="30"/>
                    <a:pt x="5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2" name="Google Shape;37182;p16"/>
            <p:cNvSpPr/>
            <p:nvPr/>
          </p:nvSpPr>
          <p:spPr>
            <a:xfrm>
              <a:off x="6590249" y="3534831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8" y="0"/>
                  </a:moveTo>
                  <a:cubicBezTo>
                    <a:pt x="239" y="20"/>
                    <a:pt x="8" y="3"/>
                    <a:pt x="0" y="90"/>
                  </a:cubicBezTo>
                  <a:cubicBezTo>
                    <a:pt x="153" y="72"/>
                    <a:pt x="384" y="90"/>
                    <a:pt x="3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3" name="Google Shape;37183;p16"/>
            <p:cNvSpPr/>
            <p:nvPr/>
          </p:nvSpPr>
          <p:spPr>
            <a:xfrm>
              <a:off x="5127490" y="353407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5"/>
                  </a:moveTo>
                  <a:cubicBezTo>
                    <a:pt x="241" y="0"/>
                    <a:pt x="1" y="69"/>
                    <a:pt x="103" y="115"/>
                  </a:cubicBezTo>
                  <a:cubicBezTo>
                    <a:pt x="156" y="143"/>
                    <a:pt x="395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4" name="Google Shape;37184;p16"/>
            <p:cNvSpPr/>
            <p:nvPr/>
          </p:nvSpPr>
          <p:spPr>
            <a:xfrm>
              <a:off x="2191979" y="3529352"/>
              <a:ext cx="22665" cy="8250"/>
            </a:xfrm>
            <a:custGeom>
              <a:avLst/>
              <a:gdLst/>
              <a:ahLst/>
              <a:cxnLst/>
              <a:rect l="l" t="t" r="r" b="b"/>
              <a:pathLst>
                <a:path w="635" h="274" extrusionOk="0">
                  <a:moveTo>
                    <a:pt x="1" y="273"/>
                  </a:moveTo>
                  <a:lnTo>
                    <a:pt x="385" y="273"/>
                  </a:lnTo>
                  <a:cubicBezTo>
                    <a:pt x="400" y="157"/>
                    <a:pt x="635" y="148"/>
                    <a:pt x="578" y="1"/>
                  </a:cubicBezTo>
                  <a:lnTo>
                    <a:pt x="0" y="1"/>
                  </a:lnTo>
                  <a:cubicBezTo>
                    <a:pt x="1" y="92"/>
                    <a:pt x="1" y="182"/>
                    <a:pt x="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5" name="Google Shape;37185;p16"/>
            <p:cNvSpPr/>
            <p:nvPr/>
          </p:nvSpPr>
          <p:spPr>
            <a:xfrm>
              <a:off x="8803072" y="353130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2" y="117"/>
                  </a:moveTo>
                  <a:cubicBezTo>
                    <a:pt x="157" y="142"/>
                    <a:pt x="395" y="73"/>
                    <a:pt x="295" y="26"/>
                  </a:cubicBezTo>
                  <a:cubicBezTo>
                    <a:pt x="242" y="1"/>
                    <a:pt x="0" y="71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6" name="Google Shape;37186;p16"/>
            <p:cNvSpPr/>
            <p:nvPr/>
          </p:nvSpPr>
          <p:spPr>
            <a:xfrm>
              <a:off x="6934854" y="3522397"/>
              <a:ext cx="20309" cy="13519"/>
            </a:xfrm>
            <a:custGeom>
              <a:avLst/>
              <a:gdLst/>
              <a:ahLst/>
              <a:cxnLst/>
              <a:rect l="l" t="t" r="r" b="b"/>
              <a:pathLst>
                <a:path w="569" h="449" extrusionOk="0">
                  <a:moveTo>
                    <a:pt x="375" y="413"/>
                  </a:moveTo>
                  <a:cubicBezTo>
                    <a:pt x="387" y="357"/>
                    <a:pt x="405" y="305"/>
                    <a:pt x="569" y="322"/>
                  </a:cubicBezTo>
                  <a:lnTo>
                    <a:pt x="569" y="139"/>
                  </a:lnTo>
                  <a:cubicBezTo>
                    <a:pt x="95" y="1"/>
                    <a:pt x="1" y="448"/>
                    <a:pt x="375" y="4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7" name="Google Shape;37187;p16"/>
            <p:cNvSpPr/>
            <p:nvPr/>
          </p:nvSpPr>
          <p:spPr>
            <a:xfrm>
              <a:off x="6136034" y="3529201"/>
              <a:ext cx="23950" cy="6052"/>
            </a:xfrm>
            <a:custGeom>
              <a:avLst/>
              <a:gdLst/>
              <a:ahLst/>
              <a:cxnLst/>
              <a:rect l="l" t="t" r="r" b="b"/>
              <a:pathLst>
                <a:path w="671" h="201" extrusionOk="0">
                  <a:moveTo>
                    <a:pt x="579" y="6"/>
                  </a:moveTo>
                  <a:cubicBezTo>
                    <a:pt x="248" y="0"/>
                    <a:pt x="83" y="76"/>
                    <a:pt x="0" y="187"/>
                  </a:cubicBezTo>
                  <a:cubicBezTo>
                    <a:pt x="303" y="179"/>
                    <a:pt x="670" y="200"/>
                    <a:pt x="579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8" name="Google Shape;37188;p16"/>
            <p:cNvSpPr/>
            <p:nvPr/>
          </p:nvSpPr>
          <p:spPr>
            <a:xfrm>
              <a:off x="7863662" y="3521132"/>
              <a:ext cx="33587" cy="17343"/>
            </a:xfrm>
            <a:custGeom>
              <a:avLst/>
              <a:gdLst/>
              <a:ahLst/>
              <a:cxnLst/>
              <a:rect l="l" t="t" r="r" b="b"/>
              <a:pathLst>
                <a:path w="941" h="576" extrusionOk="0">
                  <a:moveTo>
                    <a:pt x="1" y="92"/>
                  </a:moveTo>
                  <a:lnTo>
                    <a:pt x="1" y="274"/>
                  </a:lnTo>
                  <a:cubicBezTo>
                    <a:pt x="357" y="575"/>
                    <a:pt x="941" y="1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9" name="Google Shape;37189;p16"/>
            <p:cNvSpPr/>
            <p:nvPr/>
          </p:nvSpPr>
          <p:spPr>
            <a:xfrm>
              <a:off x="6552344" y="352859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4" y="142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0" name="Google Shape;37190;p16"/>
            <p:cNvSpPr/>
            <p:nvPr/>
          </p:nvSpPr>
          <p:spPr>
            <a:xfrm>
              <a:off x="4370609" y="3510142"/>
              <a:ext cx="37763" cy="26858"/>
            </a:xfrm>
            <a:custGeom>
              <a:avLst/>
              <a:gdLst/>
              <a:ahLst/>
              <a:cxnLst/>
              <a:rect l="l" t="t" r="r" b="b"/>
              <a:pathLst>
                <a:path w="1058" h="892" extrusionOk="0">
                  <a:moveTo>
                    <a:pt x="1058" y="547"/>
                  </a:moveTo>
                  <a:lnTo>
                    <a:pt x="1058" y="366"/>
                  </a:lnTo>
                  <a:cubicBezTo>
                    <a:pt x="280" y="0"/>
                    <a:pt x="0" y="892"/>
                    <a:pt x="1058" y="54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1" name="Google Shape;37191;p16"/>
            <p:cNvSpPr/>
            <p:nvPr/>
          </p:nvSpPr>
          <p:spPr>
            <a:xfrm>
              <a:off x="9080076" y="3518482"/>
              <a:ext cx="22700" cy="8190"/>
            </a:xfrm>
            <a:custGeom>
              <a:avLst/>
              <a:gdLst/>
              <a:ahLst/>
              <a:cxnLst/>
              <a:rect l="l" t="t" r="r" b="b"/>
              <a:pathLst>
                <a:path w="636" h="272" extrusionOk="0">
                  <a:moveTo>
                    <a:pt x="634" y="0"/>
                  </a:moveTo>
                  <a:lnTo>
                    <a:pt x="249" y="0"/>
                  </a:lnTo>
                  <a:cubicBezTo>
                    <a:pt x="236" y="115"/>
                    <a:pt x="1" y="125"/>
                    <a:pt x="54" y="272"/>
                  </a:cubicBezTo>
                  <a:lnTo>
                    <a:pt x="635" y="272"/>
                  </a:lnTo>
                  <a:cubicBezTo>
                    <a:pt x="634" y="180"/>
                    <a:pt x="634" y="89"/>
                    <a:pt x="6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2" name="Google Shape;37192;p16"/>
            <p:cNvSpPr/>
            <p:nvPr/>
          </p:nvSpPr>
          <p:spPr>
            <a:xfrm>
              <a:off x="72026" y="3520831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2"/>
                  </a:moveTo>
                  <a:cubicBezTo>
                    <a:pt x="194" y="51"/>
                    <a:pt x="39" y="0"/>
                    <a:pt x="1" y="102"/>
                  </a:cubicBezTo>
                  <a:cubicBezTo>
                    <a:pt x="1" y="153"/>
                    <a:pt x="157" y="205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3" name="Google Shape;37193;p16"/>
            <p:cNvSpPr/>
            <p:nvPr/>
          </p:nvSpPr>
          <p:spPr>
            <a:xfrm>
              <a:off x="8724086" y="3518091"/>
              <a:ext cx="6960" cy="6173"/>
            </a:xfrm>
            <a:custGeom>
              <a:avLst/>
              <a:gdLst/>
              <a:ahLst/>
              <a:cxnLst/>
              <a:rect l="l" t="t" r="r" b="b"/>
              <a:pathLst>
                <a:path w="195" h="205" extrusionOk="0">
                  <a:moveTo>
                    <a:pt x="193" y="102"/>
                  </a:moveTo>
                  <a:cubicBezTo>
                    <a:pt x="194" y="52"/>
                    <a:pt x="37" y="0"/>
                    <a:pt x="1" y="102"/>
                  </a:cubicBezTo>
                  <a:cubicBezTo>
                    <a:pt x="1" y="153"/>
                    <a:pt x="159" y="205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4" name="Google Shape;37194;p16"/>
            <p:cNvSpPr/>
            <p:nvPr/>
          </p:nvSpPr>
          <p:spPr>
            <a:xfrm>
              <a:off x="8373378" y="3510263"/>
              <a:ext cx="39583" cy="16771"/>
            </a:xfrm>
            <a:custGeom>
              <a:avLst/>
              <a:gdLst/>
              <a:ahLst/>
              <a:cxnLst/>
              <a:rect l="l" t="t" r="r" b="b"/>
              <a:pathLst>
                <a:path w="1109" h="557" extrusionOk="0">
                  <a:moveTo>
                    <a:pt x="954" y="453"/>
                  </a:moveTo>
                  <a:cubicBezTo>
                    <a:pt x="1109" y="140"/>
                    <a:pt x="776" y="55"/>
                    <a:pt x="378" y="0"/>
                  </a:cubicBezTo>
                  <a:cubicBezTo>
                    <a:pt x="0" y="173"/>
                    <a:pt x="175" y="556"/>
                    <a:pt x="954" y="4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5" name="Google Shape;37195;p16"/>
            <p:cNvSpPr/>
            <p:nvPr/>
          </p:nvSpPr>
          <p:spPr>
            <a:xfrm>
              <a:off x="5719368" y="3520439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4"/>
                  </a:moveTo>
                  <a:cubicBezTo>
                    <a:pt x="242" y="0"/>
                    <a:pt x="1" y="68"/>
                    <a:pt x="104" y="115"/>
                  </a:cubicBezTo>
                  <a:cubicBezTo>
                    <a:pt x="157" y="140"/>
                    <a:pt x="396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6" name="Google Shape;37196;p16"/>
            <p:cNvSpPr/>
            <p:nvPr/>
          </p:nvSpPr>
          <p:spPr>
            <a:xfrm>
              <a:off x="749886" y="3520439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4"/>
                  </a:moveTo>
                  <a:cubicBezTo>
                    <a:pt x="240" y="0"/>
                    <a:pt x="0" y="68"/>
                    <a:pt x="98" y="115"/>
                  </a:cubicBezTo>
                  <a:cubicBezTo>
                    <a:pt x="155" y="140"/>
                    <a:pt x="393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7" name="Google Shape;37197;p16"/>
            <p:cNvSpPr/>
            <p:nvPr/>
          </p:nvSpPr>
          <p:spPr>
            <a:xfrm>
              <a:off x="8799859" y="3518482"/>
              <a:ext cx="13777" cy="2680"/>
            </a:xfrm>
            <a:custGeom>
              <a:avLst/>
              <a:gdLst/>
              <a:ahLst/>
              <a:cxnLst/>
              <a:rect l="l" t="t" r="r" b="b"/>
              <a:pathLst>
                <a:path w="386" h="89" extrusionOk="0">
                  <a:moveTo>
                    <a:pt x="385" y="0"/>
                  </a:moveTo>
                  <a:cubicBezTo>
                    <a:pt x="235" y="21"/>
                    <a:pt x="3" y="1"/>
                    <a:pt x="0" y="89"/>
                  </a:cubicBezTo>
                  <a:cubicBezTo>
                    <a:pt x="149" y="69"/>
                    <a:pt x="379" y="88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8" name="Google Shape;37198;p16"/>
            <p:cNvSpPr/>
            <p:nvPr/>
          </p:nvSpPr>
          <p:spPr>
            <a:xfrm>
              <a:off x="6459581" y="3496684"/>
              <a:ext cx="52754" cy="24479"/>
            </a:xfrm>
            <a:custGeom>
              <a:avLst/>
              <a:gdLst/>
              <a:ahLst/>
              <a:cxnLst/>
              <a:rect l="l" t="t" r="r" b="b"/>
              <a:pathLst>
                <a:path w="1478" h="813" extrusionOk="0">
                  <a:moveTo>
                    <a:pt x="1" y="813"/>
                  </a:moveTo>
                  <a:cubicBezTo>
                    <a:pt x="1477" y="681"/>
                    <a:pt x="31" y="1"/>
                    <a:pt x="1" y="8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9" name="Google Shape;37199;p16"/>
            <p:cNvSpPr/>
            <p:nvPr/>
          </p:nvSpPr>
          <p:spPr>
            <a:xfrm>
              <a:off x="729291" y="3517730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1" y="25"/>
                  </a:moveTo>
                  <a:cubicBezTo>
                    <a:pt x="242" y="0"/>
                    <a:pt x="0" y="68"/>
                    <a:pt x="99" y="114"/>
                  </a:cubicBezTo>
                  <a:cubicBezTo>
                    <a:pt x="153" y="140"/>
                    <a:pt x="392" y="71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0" name="Google Shape;37200;p16"/>
            <p:cNvSpPr/>
            <p:nvPr/>
          </p:nvSpPr>
          <p:spPr>
            <a:xfrm>
              <a:off x="3272656" y="3509901"/>
              <a:ext cx="7031" cy="6173"/>
            </a:xfrm>
            <a:custGeom>
              <a:avLst/>
              <a:gdLst/>
              <a:ahLst/>
              <a:cxnLst/>
              <a:rect l="l" t="t" r="r" b="b"/>
              <a:pathLst>
                <a:path w="197" h="205" extrusionOk="0">
                  <a:moveTo>
                    <a:pt x="195" y="102"/>
                  </a:moveTo>
                  <a:cubicBezTo>
                    <a:pt x="197" y="53"/>
                    <a:pt x="40" y="1"/>
                    <a:pt x="2" y="102"/>
                  </a:cubicBezTo>
                  <a:cubicBezTo>
                    <a:pt x="1" y="155"/>
                    <a:pt x="159" y="204"/>
                    <a:pt x="195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1" name="Google Shape;37201;p16"/>
            <p:cNvSpPr/>
            <p:nvPr/>
          </p:nvSpPr>
          <p:spPr>
            <a:xfrm>
              <a:off x="7017123" y="3504753"/>
              <a:ext cx="22558" cy="8250"/>
            </a:xfrm>
            <a:custGeom>
              <a:avLst/>
              <a:gdLst/>
              <a:ahLst/>
              <a:cxnLst/>
              <a:rect l="l" t="t" r="r" b="b"/>
              <a:pathLst>
                <a:path w="632" h="274" extrusionOk="0">
                  <a:moveTo>
                    <a:pt x="577" y="1"/>
                  </a:moveTo>
                  <a:lnTo>
                    <a:pt x="1" y="1"/>
                  </a:lnTo>
                  <a:lnTo>
                    <a:pt x="1" y="273"/>
                  </a:lnTo>
                  <a:lnTo>
                    <a:pt x="386" y="273"/>
                  </a:lnTo>
                  <a:cubicBezTo>
                    <a:pt x="396" y="157"/>
                    <a:pt x="631" y="147"/>
                    <a:pt x="5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2" name="Google Shape;37202;p16"/>
            <p:cNvSpPr/>
            <p:nvPr/>
          </p:nvSpPr>
          <p:spPr>
            <a:xfrm>
              <a:off x="6700465" y="3504753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9" y="92"/>
                  </a:moveTo>
                  <a:cubicBezTo>
                    <a:pt x="386" y="93"/>
                    <a:pt x="349" y="19"/>
                    <a:pt x="192" y="1"/>
                  </a:cubicBezTo>
                  <a:cubicBezTo>
                    <a:pt x="192" y="92"/>
                    <a:pt x="37" y="108"/>
                    <a:pt x="1" y="183"/>
                  </a:cubicBezTo>
                  <a:cubicBezTo>
                    <a:pt x="192" y="183"/>
                    <a:pt x="230" y="256"/>
                    <a:pt x="386" y="273"/>
                  </a:cubicBezTo>
                  <a:cubicBezTo>
                    <a:pt x="386" y="183"/>
                    <a:pt x="542" y="165"/>
                    <a:pt x="579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3" name="Google Shape;37203;p16"/>
            <p:cNvSpPr/>
            <p:nvPr/>
          </p:nvSpPr>
          <p:spPr>
            <a:xfrm>
              <a:off x="3668300" y="3509480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3" y="26"/>
                  </a:moveTo>
                  <a:cubicBezTo>
                    <a:pt x="240" y="0"/>
                    <a:pt x="1" y="71"/>
                    <a:pt x="102" y="116"/>
                  </a:cubicBezTo>
                  <a:cubicBezTo>
                    <a:pt x="153" y="140"/>
                    <a:pt x="395" y="72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4" name="Google Shape;37204;p16"/>
            <p:cNvSpPr/>
            <p:nvPr/>
          </p:nvSpPr>
          <p:spPr>
            <a:xfrm>
              <a:off x="2267753" y="3507162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4" y="103"/>
                  </a:moveTo>
                  <a:cubicBezTo>
                    <a:pt x="195" y="52"/>
                    <a:pt x="39" y="0"/>
                    <a:pt x="2" y="103"/>
                  </a:cubicBezTo>
                  <a:cubicBezTo>
                    <a:pt x="1" y="154"/>
                    <a:pt x="156" y="205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5" name="Google Shape;37205;p16"/>
            <p:cNvSpPr/>
            <p:nvPr/>
          </p:nvSpPr>
          <p:spPr>
            <a:xfrm>
              <a:off x="8169898" y="350677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0" y="0"/>
                    <a:pt x="1" y="69"/>
                    <a:pt x="101" y="116"/>
                  </a:cubicBezTo>
                  <a:cubicBezTo>
                    <a:pt x="154" y="141"/>
                    <a:pt x="392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6" name="Google Shape;37206;p16"/>
            <p:cNvSpPr/>
            <p:nvPr/>
          </p:nvSpPr>
          <p:spPr>
            <a:xfrm>
              <a:off x="330042" y="350677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4" y="25"/>
                  </a:moveTo>
                  <a:cubicBezTo>
                    <a:pt x="241" y="0"/>
                    <a:pt x="1" y="69"/>
                    <a:pt x="100" y="116"/>
                  </a:cubicBezTo>
                  <a:cubicBezTo>
                    <a:pt x="153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7" name="Google Shape;37207;p16"/>
            <p:cNvSpPr/>
            <p:nvPr/>
          </p:nvSpPr>
          <p:spPr>
            <a:xfrm>
              <a:off x="6855189" y="350400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4" y="26"/>
                  </a:moveTo>
                  <a:cubicBezTo>
                    <a:pt x="241" y="1"/>
                    <a:pt x="1" y="70"/>
                    <a:pt x="101" y="117"/>
                  </a:cubicBezTo>
                  <a:cubicBezTo>
                    <a:pt x="153" y="142"/>
                    <a:pt x="392" y="72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8" name="Google Shape;37208;p16"/>
            <p:cNvSpPr/>
            <p:nvPr/>
          </p:nvSpPr>
          <p:spPr>
            <a:xfrm>
              <a:off x="6593925" y="3498912"/>
              <a:ext cx="23914" cy="5871"/>
            </a:xfrm>
            <a:custGeom>
              <a:avLst/>
              <a:gdLst/>
              <a:ahLst/>
              <a:cxnLst/>
              <a:rect l="l" t="t" r="r" b="b"/>
              <a:pathLst>
                <a:path w="670" h="195" extrusionOk="0">
                  <a:moveTo>
                    <a:pt x="477" y="195"/>
                  </a:moveTo>
                  <a:cubicBezTo>
                    <a:pt x="477" y="103"/>
                    <a:pt x="633" y="86"/>
                    <a:pt x="670" y="13"/>
                  </a:cubicBezTo>
                  <a:cubicBezTo>
                    <a:pt x="370" y="21"/>
                    <a:pt x="0" y="0"/>
                    <a:pt x="92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9" name="Google Shape;37209;p16"/>
            <p:cNvSpPr/>
            <p:nvPr/>
          </p:nvSpPr>
          <p:spPr>
            <a:xfrm>
              <a:off x="6080926" y="3496172"/>
              <a:ext cx="6996" cy="6263"/>
            </a:xfrm>
            <a:custGeom>
              <a:avLst/>
              <a:gdLst/>
              <a:ahLst/>
              <a:cxnLst/>
              <a:rect l="l" t="t" r="r" b="b"/>
              <a:pathLst>
                <a:path w="196" h="208" extrusionOk="0">
                  <a:moveTo>
                    <a:pt x="195" y="104"/>
                  </a:moveTo>
                  <a:cubicBezTo>
                    <a:pt x="196" y="53"/>
                    <a:pt x="39" y="1"/>
                    <a:pt x="4" y="104"/>
                  </a:cubicBezTo>
                  <a:cubicBezTo>
                    <a:pt x="0" y="155"/>
                    <a:pt x="157" y="207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0" name="Google Shape;37210;p16"/>
            <p:cNvSpPr/>
            <p:nvPr/>
          </p:nvSpPr>
          <p:spPr>
            <a:xfrm>
              <a:off x="5578492" y="3493824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1" name="Google Shape;37211;p16"/>
            <p:cNvSpPr/>
            <p:nvPr/>
          </p:nvSpPr>
          <p:spPr>
            <a:xfrm>
              <a:off x="2188517" y="3495781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98" y="117"/>
                  </a:moveTo>
                  <a:cubicBezTo>
                    <a:pt x="152" y="142"/>
                    <a:pt x="391" y="73"/>
                    <a:pt x="290" y="26"/>
                  </a:cubicBezTo>
                  <a:cubicBezTo>
                    <a:pt x="238" y="1"/>
                    <a:pt x="1" y="70"/>
                    <a:pt x="98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2" name="Google Shape;37212;p16"/>
            <p:cNvSpPr/>
            <p:nvPr/>
          </p:nvSpPr>
          <p:spPr>
            <a:xfrm>
              <a:off x="614899" y="3491084"/>
              <a:ext cx="21594" cy="6474"/>
            </a:xfrm>
            <a:custGeom>
              <a:avLst/>
              <a:gdLst/>
              <a:ahLst/>
              <a:cxnLst/>
              <a:rect l="l" t="t" r="r" b="b"/>
              <a:pathLst>
                <a:path w="605" h="215" extrusionOk="0">
                  <a:moveTo>
                    <a:pt x="605" y="182"/>
                  </a:moveTo>
                  <a:lnTo>
                    <a:pt x="605" y="0"/>
                  </a:lnTo>
                  <a:lnTo>
                    <a:pt x="27" y="0"/>
                  </a:lnTo>
                  <a:cubicBezTo>
                    <a:pt x="0" y="163"/>
                    <a:pt x="217" y="214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3" name="Google Shape;37213;p16"/>
            <p:cNvSpPr/>
            <p:nvPr/>
          </p:nvSpPr>
          <p:spPr>
            <a:xfrm>
              <a:off x="5279002" y="3487651"/>
              <a:ext cx="13920" cy="4246"/>
            </a:xfrm>
            <a:custGeom>
              <a:avLst/>
              <a:gdLst/>
              <a:ahLst/>
              <a:cxnLst/>
              <a:rect l="l" t="t" r="r" b="b"/>
              <a:pathLst>
                <a:path w="390" h="141" extrusionOk="0">
                  <a:moveTo>
                    <a:pt x="291" y="25"/>
                  </a:moveTo>
                  <a:cubicBezTo>
                    <a:pt x="238" y="1"/>
                    <a:pt x="1" y="69"/>
                    <a:pt x="100" y="117"/>
                  </a:cubicBezTo>
                  <a:cubicBezTo>
                    <a:pt x="152" y="140"/>
                    <a:pt x="390" y="70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4" name="Google Shape;37214;p16"/>
            <p:cNvSpPr/>
            <p:nvPr/>
          </p:nvSpPr>
          <p:spPr>
            <a:xfrm>
              <a:off x="2031009" y="3483105"/>
              <a:ext cx="34086" cy="8792"/>
            </a:xfrm>
            <a:custGeom>
              <a:avLst/>
              <a:gdLst/>
              <a:ahLst/>
              <a:cxnLst/>
              <a:rect l="l" t="t" r="r" b="b"/>
              <a:pathLst>
                <a:path w="955" h="292" extrusionOk="0">
                  <a:moveTo>
                    <a:pt x="76" y="176"/>
                  </a:moveTo>
                  <a:cubicBezTo>
                    <a:pt x="323" y="180"/>
                    <a:pt x="346" y="291"/>
                    <a:pt x="655" y="268"/>
                  </a:cubicBezTo>
                  <a:cubicBezTo>
                    <a:pt x="954" y="43"/>
                    <a:pt x="0" y="0"/>
                    <a:pt x="76" y="1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5" name="Google Shape;37215;p16"/>
            <p:cNvSpPr/>
            <p:nvPr/>
          </p:nvSpPr>
          <p:spPr>
            <a:xfrm>
              <a:off x="4728348" y="348482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1" y="119"/>
                  </a:moveTo>
                  <a:cubicBezTo>
                    <a:pt x="154" y="143"/>
                    <a:pt x="394" y="75"/>
                    <a:pt x="293" y="28"/>
                  </a:cubicBezTo>
                  <a:cubicBezTo>
                    <a:pt x="241" y="1"/>
                    <a:pt x="1" y="71"/>
                    <a:pt x="101" y="11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6" name="Google Shape;37216;p16"/>
            <p:cNvSpPr/>
            <p:nvPr/>
          </p:nvSpPr>
          <p:spPr>
            <a:xfrm>
              <a:off x="4105561" y="3482352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3" y="201"/>
                    <a:pt x="338" y="224"/>
                    <a:pt x="385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7" name="Google Shape;37217;p16"/>
            <p:cNvSpPr/>
            <p:nvPr/>
          </p:nvSpPr>
          <p:spPr>
            <a:xfrm>
              <a:off x="1283479" y="3482864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0"/>
                  </a:moveTo>
                  <a:cubicBezTo>
                    <a:pt x="235" y="21"/>
                    <a:pt x="4" y="3"/>
                    <a:pt x="0" y="90"/>
                  </a:cubicBezTo>
                  <a:cubicBezTo>
                    <a:pt x="151" y="74"/>
                    <a:pt x="380" y="89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8" name="Google Shape;37218;p16"/>
            <p:cNvSpPr/>
            <p:nvPr/>
          </p:nvSpPr>
          <p:spPr>
            <a:xfrm>
              <a:off x="762021" y="3474735"/>
              <a:ext cx="27198" cy="10960"/>
            </a:xfrm>
            <a:custGeom>
              <a:avLst/>
              <a:gdLst/>
              <a:ahLst/>
              <a:cxnLst/>
              <a:rect l="l" t="t" r="r" b="b"/>
              <a:pathLst>
                <a:path w="762" h="364" extrusionOk="0">
                  <a:moveTo>
                    <a:pt x="533" y="363"/>
                  </a:moveTo>
                  <a:cubicBezTo>
                    <a:pt x="650" y="358"/>
                    <a:pt x="762" y="350"/>
                    <a:pt x="724" y="273"/>
                  </a:cubicBezTo>
                  <a:cubicBezTo>
                    <a:pt x="408" y="269"/>
                    <a:pt x="618" y="20"/>
                    <a:pt x="339" y="0"/>
                  </a:cubicBezTo>
                  <a:cubicBezTo>
                    <a:pt x="1" y="186"/>
                    <a:pt x="480" y="178"/>
                    <a:pt x="144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9" name="Google Shape;37219;p16"/>
            <p:cNvSpPr/>
            <p:nvPr/>
          </p:nvSpPr>
          <p:spPr>
            <a:xfrm>
              <a:off x="4511592" y="3476722"/>
              <a:ext cx="13920" cy="7437"/>
            </a:xfrm>
            <a:custGeom>
              <a:avLst/>
              <a:gdLst/>
              <a:ahLst/>
              <a:cxnLst/>
              <a:rect l="l" t="t" r="r" b="b"/>
              <a:pathLst>
                <a:path w="390" h="247" extrusionOk="0">
                  <a:moveTo>
                    <a:pt x="389" y="116"/>
                  </a:moveTo>
                  <a:cubicBezTo>
                    <a:pt x="384" y="22"/>
                    <a:pt x="50" y="1"/>
                    <a:pt x="0" y="116"/>
                  </a:cubicBezTo>
                  <a:cubicBezTo>
                    <a:pt x="220" y="105"/>
                    <a:pt x="303" y="246"/>
                    <a:pt x="38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0" name="Google Shape;37220;p16"/>
            <p:cNvSpPr/>
            <p:nvPr/>
          </p:nvSpPr>
          <p:spPr>
            <a:xfrm>
              <a:off x="874486" y="3471935"/>
              <a:ext cx="25592" cy="10960"/>
            </a:xfrm>
            <a:custGeom>
              <a:avLst/>
              <a:gdLst/>
              <a:ahLst/>
              <a:cxnLst/>
              <a:rect l="l" t="t" r="r" b="b"/>
              <a:pathLst>
                <a:path w="717" h="364" extrusionOk="0">
                  <a:moveTo>
                    <a:pt x="83" y="363"/>
                  </a:moveTo>
                  <a:lnTo>
                    <a:pt x="660" y="363"/>
                  </a:lnTo>
                  <a:cubicBezTo>
                    <a:pt x="716" y="157"/>
                    <a:pt x="614" y="21"/>
                    <a:pt x="275" y="1"/>
                  </a:cubicBezTo>
                  <a:cubicBezTo>
                    <a:pt x="215" y="125"/>
                    <a:pt x="1" y="173"/>
                    <a:pt x="83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1" name="Google Shape;37221;p16"/>
            <p:cNvSpPr/>
            <p:nvPr/>
          </p:nvSpPr>
          <p:spPr>
            <a:xfrm>
              <a:off x="4619595" y="3466816"/>
              <a:ext cx="36621" cy="18006"/>
            </a:xfrm>
            <a:custGeom>
              <a:avLst/>
              <a:gdLst/>
              <a:ahLst/>
              <a:cxnLst/>
              <a:rect l="l" t="t" r="r" b="b"/>
              <a:pathLst>
                <a:path w="1026" h="598" extrusionOk="0">
                  <a:moveTo>
                    <a:pt x="1026" y="171"/>
                  </a:moveTo>
                  <a:cubicBezTo>
                    <a:pt x="411" y="224"/>
                    <a:pt x="429" y="1"/>
                    <a:pt x="61" y="171"/>
                  </a:cubicBezTo>
                  <a:cubicBezTo>
                    <a:pt x="0" y="597"/>
                    <a:pt x="953" y="413"/>
                    <a:pt x="1026" y="1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2" name="Google Shape;37222;p16"/>
            <p:cNvSpPr/>
            <p:nvPr/>
          </p:nvSpPr>
          <p:spPr>
            <a:xfrm>
              <a:off x="1214593" y="3474343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3"/>
                  </a:moveTo>
                  <a:cubicBezTo>
                    <a:pt x="197" y="54"/>
                    <a:pt x="39" y="0"/>
                    <a:pt x="1" y="103"/>
                  </a:cubicBezTo>
                  <a:cubicBezTo>
                    <a:pt x="1" y="152"/>
                    <a:pt x="159" y="206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3" name="Google Shape;37223;p16"/>
            <p:cNvSpPr/>
            <p:nvPr/>
          </p:nvSpPr>
          <p:spPr>
            <a:xfrm>
              <a:off x="5826301" y="3469225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0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4" name="Google Shape;37224;p16"/>
            <p:cNvSpPr/>
            <p:nvPr/>
          </p:nvSpPr>
          <p:spPr>
            <a:xfrm>
              <a:off x="4717177" y="3469255"/>
              <a:ext cx="14812" cy="9485"/>
            </a:xfrm>
            <a:custGeom>
              <a:avLst/>
              <a:gdLst/>
              <a:ahLst/>
              <a:cxnLst/>
              <a:rect l="l" t="t" r="r" b="b"/>
              <a:pathLst>
                <a:path w="415" h="315" extrusionOk="0">
                  <a:moveTo>
                    <a:pt x="414" y="272"/>
                  </a:moveTo>
                  <a:lnTo>
                    <a:pt x="414" y="91"/>
                  </a:lnTo>
                  <a:cubicBezTo>
                    <a:pt x="219" y="91"/>
                    <a:pt x="185" y="18"/>
                    <a:pt x="27" y="1"/>
                  </a:cubicBezTo>
                  <a:cubicBezTo>
                    <a:pt x="46" y="143"/>
                    <a:pt x="1" y="314"/>
                    <a:pt x="414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5" name="Google Shape;37225;p16"/>
            <p:cNvSpPr/>
            <p:nvPr/>
          </p:nvSpPr>
          <p:spPr>
            <a:xfrm>
              <a:off x="860066" y="3471182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4" y="26"/>
                  </a:moveTo>
                  <a:cubicBezTo>
                    <a:pt x="240" y="1"/>
                    <a:pt x="0" y="70"/>
                    <a:pt x="98" y="117"/>
                  </a:cubicBezTo>
                  <a:cubicBezTo>
                    <a:pt x="154" y="143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6" name="Google Shape;37226;p16"/>
            <p:cNvSpPr/>
            <p:nvPr/>
          </p:nvSpPr>
          <p:spPr>
            <a:xfrm>
              <a:off x="8834195" y="3465883"/>
              <a:ext cx="13884" cy="6835"/>
            </a:xfrm>
            <a:custGeom>
              <a:avLst/>
              <a:gdLst/>
              <a:ahLst/>
              <a:cxnLst/>
              <a:rect l="l" t="t" r="r" b="b"/>
              <a:pathLst>
                <a:path w="389" h="227" extrusionOk="0">
                  <a:moveTo>
                    <a:pt x="388" y="111"/>
                  </a:moveTo>
                  <a:cubicBezTo>
                    <a:pt x="346" y="1"/>
                    <a:pt x="173" y="57"/>
                    <a:pt x="0" y="111"/>
                  </a:cubicBezTo>
                  <a:cubicBezTo>
                    <a:pt x="6" y="203"/>
                    <a:pt x="337" y="226"/>
                    <a:pt x="388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7" name="Google Shape;37227;p16"/>
            <p:cNvSpPr/>
            <p:nvPr/>
          </p:nvSpPr>
          <p:spPr>
            <a:xfrm>
              <a:off x="9050916" y="3462962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2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2" y="143"/>
                    <a:pt x="394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8" name="Google Shape;37228;p16"/>
            <p:cNvSpPr/>
            <p:nvPr/>
          </p:nvSpPr>
          <p:spPr>
            <a:xfrm>
              <a:off x="8968289" y="3462962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5" y="26"/>
                  </a:moveTo>
                  <a:cubicBezTo>
                    <a:pt x="242" y="1"/>
                    <a:pt x="0" y="70"/>
                    <a:pt x="103" y="117"/>
                  </a:cubicBezTo>
                  <a:cubicBezTo>
                    <a:pt x="155" y="143"/>
                    <a:pt x="393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9" name="Google Shape;37229;p16"/>
            <p:cNvSpPr/>
            <p:nvPr/>
          </p:nvSpPr>
          <p:spPr>
            <a:xfrm>
              <a:off x="8625790" y="3451973"/>
              <a:ext cx="22665" cy="11773"/>
            </a:xfrm>
            <a:custGeom>
              <a:avLst/>
              <a:gdLst/>
              <a:ahLst/>
              <a:cxnLst/>
              <a:rect l="l" t="t" r="r" b="b"/>
              <a:pathLst>
                <a:path w="635" h="391" extrusionOk="0">
                  <a:moveTo>
                    <a:pt x="635" y="391"/>
                  </a:moveTo>
                  <a:lnTo>
                    <a:pt x="635" y="28"/>
                  </a:lnTo>
                  <a:cubicBezTo>
                    <a:pt x="125" y="0"/>
                    <a:pt x="1" y="154"/>
                    <a:pt x="54" y="3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0" name="Google Shape;37230;p16"/>
            <p:cNvSpPr/>
            <p:nvPr/>
          </p:nvSpPr>
          <p:spPr>
            <a:xfrm>
              <a:off x="1768602" y="346025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6"/>
                  </a:moveTo>
                  <a:cubicBezTo>
                    <a:pt x="239" y="1"/>
                    <a:pt x="1" y="70"/>
                    <a:pt x="100" y="117"/>
                  </a:cubicBezTo>
                  <a:cubicBezTo>
                    <a:pt x="153" y="142"/>
                    <a:pt x="395" y="74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1" name="Google Shape;37231;p16"/>
            <p:cNvSpPr/>
            <p:nvPr/>
          </p:nvSpPr>
          <p:spPr>
            <a:xfrm>
              <a:off x="1744689" y="3447366"/>
              <a:ext cx="22986" cy="13670"/>
            </a:xfrm>
            <a:custGeom>
              <a:avLst/>
              <a:gdLst/>
              <a:ahLst/>
              <a:cxnLst/>
              <a:rect l="l" t="t" r="r" b="b"/>
              <a:pathLst>
                <a:path w="644" h="454" extrusionOk="0">
                  <a:moveTo>
                    <a:pt x="1" y="91"/>
                  </a:moveTo>
                  <a:lnTo>
                    <a:pt x="1" y="454"/>
                  </a:lnTo>
                  <a:lnTo>
                    <a:pt x="578" y="454"/>
                  </a:lnTo>
                  <a:cubicBezTo>
                    <a:pt x="629" y="217"/>
                    <a:pt x="643" y="1"/>
                    <a:pt x="1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2" name="Google Shape;37232;p16"/>
            <p:cNvSpPr/>
            <p:nvPr/>
          </p:nvSpPr>
          <p:spPr>
            <a:xfrm>
              <a:off x="8118324" y="3447366"/>
              <a:ext cx="26948" cy="13038"/>
            </a:xfrm>
            <a:custGeom>
              <a:avLst/>
              <a:gdLst/>
              <a:ahLst/>
              <a:cxnLst/>
              <a:rect l="l" t="t" r="r" b="b"/>
              <a:pathLst>
                <a:path w="755" h="433" extrusionOk="0">
                  <a:moveTo>
                    <a:pt x="194" y="1"/>
                  </a:moveTo>
                  <a:cubicBezTo>
                    <a:pt x="212" y="159"/>
                    <a:pt x="154" y="283"/>
                    <a:pt x="1" y="362"/>
                  </a:cubicBezTo>
                  <a:cubicBezTo>
                    <a:pt x="660" y="433"/>
                    <a:pt x="754" y="16"/>
                    <a:pt x="1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3" name="Google Shape;37233;p16"/>
            <p:cNvSpPr/>
            <p:nvPr/>
          </p:nvSpPr>
          <p:spPr>
            <a:xfrm>
              <a:off x="3905901" y="3452123"/>
              <a:ext cx="13777" cy="7467"/>
            </a:xfrm>
            <a:custGeom>
              <a:avLst/>
              <a:gdLst/>
              <a:ahLst/>
              <a:cxnLst/>
              <a:rect l="l" t="t" r="r" b="b"/>
              <a:pathLst>
                <a:path w="386" h="248" extrusionOk="0">
                  <a:moveTo>
                    <a:pt x="386" y="113"/>
                  </a:moveTo>
                  <a:cubicBezTo>
                    <a:pt x="383" y="22"/>
                    <a:pt x="49" y="1"/>
                    <a:pt x="1" y="113"/>
                  </a:cubicBezTo>
                  <a:cubicBezTo>
                    <a:pt x="216" y="105"/>
                    <a:pt x="304" y="247"/>
                    <a:pt x="386" y="1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4" name="Google Shape;37234;p16"/>
            <p:cNvSpPr/>
            <p:nvPr/>
          </p:nvSpPr>
          <p:spPr>
            <a:xfrm>
              <a:off x="1541388" y="345480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5" y="24"/>
                  </a:moveTo>
                  <a:cubicBezTo>
                    <a:pt x="242" y="0"/>
                    <a:pt x="0" y="68"/>
                    <a:pt x="102" y="115"/>
                  </a:cubicBezTo>
                  <a:cubicBezTo>
                    <a:pt x="157" y="141"/>
                    <a:pt x="395" y="72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5" name="Google Shape;37235;p16"/>
            <p:cNvSpPr/>
            <p:nvPr/>
          </p:nvSpPr>
          <p:spPr>
            <a:xfrm>
              <a:off x="560719" y="3452454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5" y="102"/>
                  </a:moveTo>
                  <a:cubicBezTo>
                    <a:pt x="195" y="54"/>
                    <a:pt x="34" y="0"/>
                    <a:pt x="0" y="102"/>
                  </a:cubicBezTo>
                  <a:cubicBezTo>
                    <a:pt x="0" y="154"/>
                    <a:pt x="158" y="206"/>
                    <a:pt x="195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6" name="Google Shape;37236;p16"/>
            <p:cNvSpPr/>
            <p:nvPr/>
          </p:nvSpPr>
          <p:spPr>
            <a:xfrm>
              <a:off x="271615" y="3449233"/>
              <a:ext cx="27662" cy="9966"/>
            </a:xfrm>
            <a:custGeom>
              <a:avLst/>
              <a:gdLst/>
              <a:ahLst/>
              <a:cxnLst/>
              <a:rect l="l" t="t" r="r" b="b"/>
              <a:pathLst>
                <a:path w="775" h="331" extrusionOk="0">
                  <a:moveTo>
                    <a:pt x="775" y="120"/>
                  </a:moveTo>
                  <a:cubicBezTo>
                    <a:pt x="515" y="0"/>
                    <a:pt x="54" y="0"/>
                    <a:pt x="1" y="209"/>
                  </a:cubicBezTo>
                  <a:cubicBezTo>
                    <a:pt x="257" y="329"/>
                    <a:pt x="719" y="330"/>
                    <a:pt x="775" y="12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7" name="Google Shape;37237;p16"/>
            <p:cNvSpPr/>
            <p:nvPr/>
          </p:nvSpPr>
          <p:spPr>
            <a:xfrm>
              <a:off x="4135935" y="3438966"/>
              <a:ext cx="37120" cy="16561"/>
            </a:xfrm>
            <a:custGeom>
              <a:avLst/>
              <a:gdLst/>
              <a:ahLst/>
              <a:cxnLst/>
              <a:rect l="l" t="t" r="r" b="b"/>
              <a:pathLst>
                <a:path w="1040" h="550" extrusionOk="0">
                  <a:moveTo>
                    <a:pt x="884" y="550"/>
                  </a:moveTo>
                  <a:cubicBezTo>
                    <a:pt x="1039" y="0"/>
                    <a:pt x="0" y="490"/>
                    <a:pt x="884" y="5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8" name="Google Shape;37238;p16"/>
            <p:cNvSpPr/>
            <p:nvPr/>
          </p:nvSpPr>
          <p:spPr>
            <a:xfrm>
              <a:off x="860887" y="3447487"/>
              <a:ext cx="34086" cy="8852"/>
            </a:xfrm>
            <a:custGeom>
              <a:avLst/>
              <a:gdLst/>
              <a:ahLst/>
              <a:cxnLst/>
              <a:rect l="l" t="t" r="r" b="b"/>
              <a:pathLst>
                <a:path w="955" h="294" extrusionOk="0">
                  <a:moveTo>
                    <a:pt x="75" y="178"/>
                  </a:moveTo>
                  <a:cubicBezTo>
                    <a:pt x="322" y="182"/>
                    <a:pt x="344" y="293"/>
                    <a:pt x="656" y="267"/>
                  </a:cubicBezTo>
                  <a:cubicBezTo>
                    <a:pt x="955" y="45"/>
                    <a:pt x="1" y="1"/>
                    <a:pt x="75" y="17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9" name="Google Shape;37239;p16"/>
            <p:cNvSpPr/>
            <p:nvPr/>
          </p:nvSpPr>
          <p:spPr>
            <a:xfrm>
              <a:off x="6958482" y="3449323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3" y="26"/>
                  </a:moveTo>
                  <a:cubicBezTo>
                    <a:pt x="239" y="1"/>
                    <a:pt x="1" y="69"/>
                    <a:pt x="97" y="117"/>
                  </a:cubicBezTo>
                  <a:cubicBezTo>
                    <a:pt x="153" y="141"/>
                    <a:pt x="391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0" name="Google Shape;37240;p16"/>
            <p:cNvSpPr/>
            <p:nvPr/>
          </p:nvSpPr>
          <p:spPr>
            <a:xfrm>
              <a:off x="5981739" y="3441856"/>
              <a:ext cx="25556" cy="11020"/>
            </a:xfrm>
            <a:custGeom>
              <a:avLst/>
              <a:gdLst/>
              <a:ahLst/>
              <a:cxnLst/>
              <a:rect l="l" t="t" r="r" b="b"/>
              <a:pathLst>
                <a:path w="716" h="366" extrusionOk="0">
                  <a:moveTo>
                    <a:pt x="662" y="365"/>
                  </a:moveTo>
                  <a:cubicBezTo>
                    <a:pt x="715" y="158"/>
                    <a:pt x="612" y="22"/>
                    <a:pt x="277" y="1"/>
                  </a:cubicBezTo>
                  <a:cubicBezTo>
                    <a:pt x="214" y="124"/>
                    <a:pt x="0" y="176"/>
                    <a:pt x="84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1" name="Google Shape;37241;p16"/>
            <p:cNvSpPr/>
            <p:nvPr/>
          </p:nvSpPr>
          <p:spPr>
            <a:xfrm>
              <a:off x="2912347" y="3438183"/>
              <a:ext cx="39726" cy="15778"/>
            </a:xfrm>
            <a:custGeom>
              <a:avLst/>
              <a:gdLst/>
              <a:ahLst/>
              <a:cxnLst/>
              <a:rect l="l" t="t" r="r" b="b"/>
              <a:pathLst>
                <a:path w="1113" h="524" extrusionOk="0">
                  <a:moveTo>
                    <a:pt x="648" y="306"/>
                  </a:moveTo>
                  <a:cubicBezTo>
                    <a:pt x="1112" y="0"/>
                    <a:pt x="0" y="524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2" name="Google Shape;37242;p16"/>
            <p:cNvSpPr/>
            <p:nvPr/>
          </p:nvSpPr>
          <p:spPr>
            <a:xfrm>
              <a:off x="2177345" y="3439146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1" y="274"/>
                  </a:moveTo>
                  <a:lnTo>
                    <a:pt x="411" y="92"/>
                  </a:lnTo>
                  <a:cubicBezTo>
                    <a:pt x="218" y="92"/>
                    <a:pt x="182" y="19"/>
                    <a:pt x="26" y="1"/>
                  </a:cubicBezTo>
                  <a:cubicBezTo>
                    <a:pt x="46" y="143"/>
                    <a:pt x="0" y="315"/>
                    <a:pt x="411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3" name="Google Shape;37243;p16"/>
            <p:cNvSpPr/>
            <p:nvPr/>
          </p:nvSpPr>
          <p:spPr>
            <a:xfrm>
              <a:off x="1909763" y="3444626"/>
              <a:ext cx="13920" cy="2770"/>
            </a:xfrm>
            <a:custGeom>
              <a:avLst/>
              <a:gdLst/>
              <a:ahLst/>
              <a:cxnLst/>
              <a:rect l="l" t="t" r="r" b="b"/>
              <a:pathLst>
                <a:path w="390" h="92" extrusionOk="0">
                  <a:moveTo>
                    <a:pt x="390" y="0"/>
                  </a:moveTo>
                  <a:cubicBezTo>
                    <a:pt x="240" y="20"/>
                    <a:pt x="6" y="2"/>
                    <a:pt x="1" y="92"/>
                  </a:cubicBezTo>
                  <a:cubicBezTo>
                    <a:pt x="153" y="72"/>
                    <a:pt x="384" y="88"/>
                    <a:pt x="3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4" name="Google Shape;37244;p16"/>
            <p:cNvSpPr/>
            <p:nvPr/>
          </p:nvSpPr>
          <p:spPr>
            <a:xfrm>
              <a:off x="3998736" y="344113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1" y="26"/>
                  </a:moveTo>
                  <a:cubicBezTo>
                    <a:pt x="242" y="0"/>
                    <a:pt x="0" y="69"/>
                    <a:pt x="99" y="118"/>
                  </a:cubicBezTo>
                  <a:cubicBezTo>
                    <a:pt x="153" y="142"/>
                    <a:pt x="392" y="72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5" name="Google Shape;37245;p16"/>
            <p:cNvSpPr/>
            <p:nvPr/>
          </p:nvSpPr>
          <p:spPr>
            <a:xfrm>
              <a:off x="804994" y="344113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1" y="26"/>
                  </a:moveTo>
                  <a:cubicBezTo>
                    <a:pt x="238" y="0"/>
                    <a:pt x="0" y="69"/>
                    <a:pt x="99" y="118"/>
                  </a:cubicBezTo>
                  <a:cubicBezTo>
                    <a:pt x="153" y="142"/>
                    <a:pt x="392" y="72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6" name="Google Shape;37246;p16"/>
            <p:cNvSpPr/>
            <p:nvPr/>
          </p:nvSpPr>
          <p:spPr>
            <a:xfrm>
              <a:off x="6982645" y="3436407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7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7" name="Google Shape;37247;p16"/>
            <p:cNvSpPr/>
            <p:nvPr/>
          </p:nvSpPr>
          <p:spPr>
            <a:xfrm>
              <a:off x="3155694" y="3433697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8" name="Google Shape;37248;p16"/>
            <p:cNvSpPr/>
            <p:nvPr/>
          </p:nvSpPr>
          <p:spPr>
            <a:xfrm>
              <a:off x="2086081" y="3431107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6" y="177"/>
                  </a:moveTo>
                  <a:cubicBezTo>
                    <a:pt x="321" y="182"/>
                    <a:pt x="341" y="293"/>
                    <a:pt x="654" y="268"/>
                  </a:cubicBezTo>
                  <a:cubicBezTo>
                    <a:pt x="954" y="45"/>
                    <a:pt x="0" y="0"/>
                    <a:pt x="76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9" name="Google Shape;37249;p16"/>
            <p:cNvSpPr/>
            <p:nvPr/>
          </p:nvSpPr>
          <p:spPr>
            <a:xfrm>
              <a:off x="3138455" y="3432914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0" y="26"/>
                  </a:moveTo>
                  <a:cubicBezTo>
                    <a:pt x="236" y="0"/>
                    <a:pt x="0" y="71"/>
                    <a:pt x="98" y="118"/>
                  </a:cubicBezTo>
                  <a:cubicBezTo>
                    <a:pt x="151" y="143"/>
                    <a:pt x="389" y="72"/>
                    <a:pt x="290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0" name="Google Shape;37250;p16"/>
            <p:cNvSpPr/>
            <p:nvPr/>
          </p:nvSpPr>
          <p:spPr>
            <a:xfrm>
              <a:off x="2226528" y="3433697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6" y="20"/>
                    <a:pt x="2" y="3"/>
                    <a:pt x="1" y="92"/>
                  </a:cubicBezTo>
                  <a:cubicBezTo>
                    <a:pt x="148" y="71"/>
                    <a:pt x="377" y="88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1" name="Google Shape;37251;p16"/>
            <p:cNvSpPr/>
            <p:nvPr/>
          </p:nvSpPr>
          <p:spPr>
            <a:xfrm>
              <a:off x="2081869" y="4100751"/>
              <a:ext cx="50648" cy="16440"/>
            </a:xfrm>
            <a:custGeom>
              <a:avLst/>
              <a:gdLst/>
              <a:ahLst/>
              <a:cxnLst/>
              <a:rect l="l" t="t" r="r" b="b"/>
              <a:pathLst>
                <a:path w="1419" h="546" extrusionOk="0">
                  <a:moveTo>
                    <a:pt x="194" y="545"/>
                  </a:moveTo>
                  <a:cubicBezTo>
                    <a:pt x="1418" y="479"/>
                    <a:pt x="207" y="1"/>
                    <a:pt x="1" y="274"/>
                  </a:cubicBezTo>
                  <a:cubicBezTo>
                    <a:pt x="228" y="289"/>
                    <a:pt x="209" y="419"/>
                    <a:pt x="194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2" name="Google Shape;37252;p16"/>
            <p:cNvSpPr/>
            <p:nvPr/>
          </p:nvSpPr>
          <p:spPr>
            <a:xfrm>
              <a:off x="8772305" y="3810957"/>
              <a:ext cx="34443" cy="10990"/>
            </a:xfrm>
            <a:custGeom>
              <a:avLst/>
              <a:gdLst/>
              <a:ahLst/>
              <a:cxnLst/>
              <a:rect l="l" t="t" r="r" b="b"/>
              <a:pathLst>
                <a:path w="965" h="365" extrusionOk="0">
                  <a:moveTo>
                    <a:pt x="964" y="365"/>
                  </a:moveTo>
                  <a:cubicBezTo>
                    <a:pt x="898" y="123"/>
                    <a:pt x="459" y="59"/>
                    <a:pt x="1" y="0"/>
                  </a:cubicBezTo>
                  <a:cubicBezTo>
                    <a:pt x="79" y="237"/>
                    <a:pt x="601" y="263"/>
                    <a:pt x="964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3" name="Google Shape;37253;p16"/>
            <p:cNvSpPr/>
            <p:nvPr/>
          </p:nvSpPr>
          <p:spPr>
            <a:xfrm>
              <a:off x="9095424" y="3584089"/>
              <a:ext cx="36728" cy="16290"/>
            </a:xfrm>
            <a:custGeom>
              <a:avLst/>
              <a:gdLst/>
              <a:ahLst/>
              <a:cxnLst/>
              <a:rect l="l" t="t" r="r" b="b"/>
              <a:pathLst>
                <a:path w="1029" h="541" extrusionOk="0">
                  <a:moveTo>
                    <a:pt x="204" y="454"/>
                  </a:moveTo>
                  <a:cubicBezTo>
                    <a:pt x="793" y="540"/>
                    <a:pt x="1029" y="9"/>
                    <a:pt x="780" y="1"/>
                  </a:cubicBezTo>
                  <a:cubicBezTo>
                    <a:pt x="610" y="160"/>
                    <a:pt x="0" y="115"/>
                    <a:pt x="204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4" name="Google Shape;37254;p16"/>
            <p:cNvSpPr/>
            <p:nvPr/>
          </p:nvSpPr>
          <p:spPr>
            <a:xfrm>
              <a:off x="835332" y="3511678"/>
              <a:ext cx="35193" cy="10087"/>
            </a:xfrm>
            <a:custGeom>
              <a:avLst/>
              <a:gdLst/>
              <a:ahLst/>
              <a:cxnLst/>
              <a:rect l="l" t="t" r="r" b="b"/>
              <a:pathLst>
                <a:path w="986" h="335" extrusionOk="0">
                  <a:moveTo>
                    <a:pt x="406" y="315"/>
                  </a:moveTo>
                  <a:cubicBezTo>
                    <a:pt x="484" y="161"/>
                    <a:pt x="655" y="334"/>
                    <a:pt x="986" y="315"/>
                  </a:cubicBezTo>
                  <a:lnTo>
                    <a:pt x="986" y="43"/>
                  </a:lnTo>
                  <a:cubicBezTo>
                    <a:pt x="612" y="0"/>
                    <a:pt x="0" y="287"/>
                    <a:pt x="406" y="3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5" name="Google Shape;37255;p16"/>
            <p:cNvSpPr/>
            <p:nvPr/>
          </p:nvSpPr>
          <p:spPr>
            <a:xfrm>
              <a:off x="808813" y="3448028"/>
              <a:ext cx="37549" cy="11171"/>
            </a:xfrm>
            <a:custGeom>
              <a:avLst/>
              <a:gdLst/>
              <a:ahLst/>
              <a:cxnLst/>
              <a:rect l="l" t="t" r="r" b="b"/>
              <a:pathLst>
                <a:path w="1052" h="371" extrusionOk="0">
                  <a:moveTo>
                    <a:pt x="960" y="249"/>
                  </a:moveTo>
                  <a:cubicBezTo>
                    <a:pt x="573" y="249"/>
                    <a:pt x="713" y="1"/>
                    <a:pt x="187" y="69"/>
                  </a:cubicBezTo>
                  <a:cubicBezTo>
                    <a:pt x="0" y="291"/>
                    <a:pt x="1051" y="370"/>
                    <a:pt x="960" y="2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6" name="Google Shape;37256;p16"/>
            <p:cNvSpPr/>
            <p:nvPr/>
          </p:nvSpPr>
          <p:spPr>
            <a:xfrm>
              <a:off x="8669406" y="5136575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10"/>
                  </a:moveTo>
                  <a:cubicBezTo>
                    <a:pt x="345" y="0"/>
                    <a:pt x="171" y="54"/>
                    <a:pt x="0" y="110"/>
                  </a:cubicBezTo>
                  <a:cubicBezTo>
                    <a:pt x="3" y="201"/>
                    <a:pt x="338" y="223"/>
                    <a:pt x="385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7" name="Google Shape;37257;p16"/>
            <p:cNvSpPr/>
            <p:nvPr/>
          </p:nvSpPr>
          <p:spPr>
            <a:xfrm>
              <a:off x="8066999" y="513913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6"/>
                  </a:moveTo>
                  <a:cubicBezTo>
                    <a:pt x="156" y="140"/>
                    <a:pt x="393" y="72"/>
                    <a:pt x="294" y="25"/>
                  </a:cubicBezTo>
                  <a:cubicBezTo>
                    <a:pt x="242" y="0"/>
                    <a:pt x="0" y="68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8" name="Google Shape;37258;p16"/>
            <p:cNvSpPr/>
            <p:nvPr/>
          </p:nvSpPr>
          <p:spPr>
            <a:xfrm>
              <a:off x="3244567" y="5137147"/>
              <a:ext cx="21665" cy="6353"/>
            </a:xfrm>
            <a:custGeom>
              <a:avLst/>
              <a:gdLst/>
              <a:ahLst/>
              <a:cxnLst/>
              <a:rect l="l" t="t" r="r" b="b"/>
              <a:pathLst>
                <a:path w="607" h="211" extrusionOk="0">
                  <a:moveTo>
                    <a:pt x="606" y="1"/>
                  </a:moveTo>
                  <a:lnTo>
                    <a:pt x="29" y="1"/>
                  </a:lnTo>
                  <a:cubicBezTo>
                    <a:pt x="1" y="163"/>
                    <a:pt x="221" y="211"/>
                    <a:pt x="606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9" name="Google Shape;37259;p16"/>
            <p:cNvSpPr/>
            <p:nvPr/>
          </p:nvSpPr>
          <p:spPr>
            <a:xfrm>
              <a:off x="113821" y="5136996"/>
              <a:ext cx="23843" cy="5962"/>
            </a:xfrm>
            <a:custGeom>
              <a:avLst/>
              <a:gdLst/>
              <a:ahLst/>
              <a:cxnLst/>
              <a:rect l="l" t="t" r="r" b="b"/>
              <a:pathLst>
                <a:path w="668" h="198" extrusionOk="0">
                  <a:moveTo>
                    <a:pt x="579" y="6"/>
                  </a:moveTo>
                  <a:cubicBezTo>
                    <a:pt x="246" y="1"/>
                    <a:pt x="83" y="74"/>
                    <a:pt x="1" y="187"/>
                  </a:cubicBezTo>
                  <a:cubicBezTo>
                    <a:pt x="302" y="178"/>
                    <a:pt x="668" y="198"/>
                    <a:pt x="579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0" name="Google Shape;37260;p16"/>
            <p:cNvSpPr/>
            <p:nvPr/>
          </p:nvSpPr>
          <p:spPr>
            <a:xfrm>
              <a:off x="2670678" y="5136364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2" y="27"/>
                  </a:moveTo>
                  <a:cubicBezTo>
                    <a:pt x="242" y="1"/>
                    <a:pt x="0" y="69"/>
                    <a:pt x="102" y="117"/>
                  </a:cubicBezTo>
                  <a:cubicBezTo>
                    <a:pt x="155" y="140"/>
                    <a:pt x="395" y="72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1" name="Google Shape;37261;p16"/>
            <p:cNvSpPr/>
            <p:nvPr/>
          </p:nvSpPr>
          <p:spPr>
            <a:xfrm>
              <a:off x="6889989" y="5133624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101" y="118"/>
                  </a:moveTo>
                  <a:cubicBezTo>
                    <a:pt x="155" y="143"/>
                    <a:pt x="396" y="73"/>
                    <a:pt x="293" y="25"/>
                  </a:cubicBezTo>
                  <a:cubicBezTo>
                    <a:pt x="240" y="0"/>
                    <a:pt x="1" y="71"/>
                    <a:pt x="101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2" name="Google Shape;37262;p16"/>
            <p:cNvSpPr/>
            <p:nvPr/>
          </p:nvSpPr>
          <p:spPr>
            <a:xfrm>
              <a:off x="5196732" y="5133624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5"/>
                  </a:moveTo>
                  <a:cubicBezTo>
                    <a:pt x="241" y="0"/>
                    <a:pt x="1" y="68"/>
                    <a:pt x="102" y="118"/>
                  </a:cubicBezTo>
                  <a:cubicBezTo>
                    <a:pt x="155" y="143"/>
                    <a:pt x="395" y="73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3" name="Google Shape;37263;p16"/>
            <p:cNvSpPr/>
            <p:nvPr/>
          </p:nvSpPr>
          <p:spPr>
            <a:xfrm>
              <a:off x="1827636" y="5120738"/>
              <a:ext cx="39761" cy="13700"/>
            </a:xfrm>
            <a:custGeom>
              <a:avLst/>
              <a:gdLst/>
              <a:ahLst/>
              <a:cxnLst/>
              <a:rect l="l" t="t" r="r" b="b"/>
              <a:pathLst>
                <a:path w="1114" h="455" extrusionOk="0">
                  <a:moveTo>
                    <a:pt x="577" y="0"/>
                  </a:moveTo>
                  <a:cubicBezTo>
                    <a:pt x="405" y="161"/>
                    <a:pt x="113" y="265"/>
                    <a:pt x="0" y="454"/>
                  </a:cubicBezTo>
                  <a:cubicBezTo>
                    <a:pt x="388" y="447"/>
                    <a:pt x="1114" y="141"/>
                    <a:pt x="5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4" name="Google Shape;37264;p16"/>
            <p:cNvSpPr/>
            <p:nvPr/>
          </p:nvSpPr>
          <p:spPr>
            <a:xfrm>
              <a:off x="1665738" y="5130914"/>
              <a:ext cx="14134" cy="4185"/>
            </a:xfrm>
            <a:custGeom>
              <a:avLst/>
              <a:gdLst/>
              <a:ahLst/>
              <a:cxnLst/>
              <a:rect l="l" t="t" r="r" b="b"/>
              <a:pathLst>
                <a:path w="396" h="139" extrusionOk="0">
                  <a:moveTo>
                    <a:pt x="101" y="115"/>
                  </a:moveTo>
                  <a:cubicBezTo>
                    <a:pt x="154" y="139"/>
                    <a:pt x="396" y="72"/>
                    <a:pt x="291" y="25"/>
                  </a:cubicBezTo>
                  <a:cubicBezTo>
                    <a:pt x="239" y="0"/>
                    <a:pt x="0" y="69"/>
                    <a:pt x="101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5" name="Google Shape;37265;p16"/>
            <p:cNvSpPr/>
            <p:nvPr/>
          </p:nvSpPr>
          <p:spPr>
            <a:xfrm>
              <a:off x="1087602" y="512814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1" y="142"/>
                    <a:pt x="393" y="73"/>
                    <a:pt x="290" y="27"/>
                  </a:cubicBezTo>
                  <a:cubicBezTo>
                    <a:pt x="241" y="1"/>
                    <a:pt x="0" y="71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6" name="Google Shape;37266;p16"/>
            <p:cNvSpPr/>
            <p:nvPr/>
          </p:nvSpPr>
          <p:spPr>
            <a:xfrm>
              <a:off x="2732675" y="512543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100" y="117"/>
                  </a:moveTo>
                  <a:cubicBezTo>
                    <a:pt x="152" y="142"/>
                    <a:pt x="391" y="73"/>
                    <a:pt x="295" y="26"/>
                  </a:cubicBezTo>
                  <a:cubicBezTo>
                    <a:pt x="237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7" name="Google Shape;37267;p16"/>
            <p:cNvSpPr/>
            <p:nvPr/>
          </p:nvSpPr>
          <p:spPr>
            <a:xfrm>
              <a:off x="2867019" y="5120738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8" name="Google Shape;37268;p16"/>
            <p:cNvSpPr/>
            <p:nvPr/>
          </p:nvSpPr>
          <p:spPr>
            <a:xfrm>
              <a:off x="6556306" y="5117667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2"/>
                  </a:moveTo>
                  <a:cubicBezTo>
                    <a:pt x="193" y="53"/>
                    <a:pt x="36" y="0"/>
                    <a:pt x="1" y="102"/>
                  </a:cubicBezTo>
                  <a:cubicBezTo>
                    <a:pt x="1" y="153"/>
                    <a:pt x="157" y="205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9" name="Google Shape;37269;p16"/>
            <p:cNvSpPr/>
            <p:nvPr/>
          </p:nvSpPr>
          <p:spPr>
            <a:xfrm>
              <a:off x="4222952" y="5117667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2"/>
                  </a:moveTo>
                  <a:cubicBezTo>
                    <a:pt x="194" y="53"/>
                    <a:pt x="37" y="0"/>
                    <a:pt x="1" y="102"/>
                  </a:cubicBezTo>
                  <a:cubicBezTo>
                    <a:pt x="1" y="153"/>
                    <a:pt x="155" y="205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0" name="Google Shape;37270;p16"/>
            <p:cNvSpPr/>
            <p:nvPr/>
          </p:nvSpPr>
          <p:spPr>
            <a:xfrm>
              <a:off x="536948" y="512001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3" y="24"/>
                  </a:moveTo>
                  <a:cubicBezTo>
                    <a:pt x="237" y="1"/>
                    <a:pt x="1" y="67"/>
                    <a:pt x="100" y="114"/>
                  </a:cubicBezTo>
                  <a:cubicBezTo>
                    <a:pt x="152" y="140"/>
                    <a:pt x="394" y="72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1" name="Google Shape;37271;p16"/>
            <p:cNvSpPr/>
            <p:nvPr/>
          </p:nvSpPr>
          <p:spPr>
            <a:xfrm>
              <a:off x="5475664" y="5112488"/>
              <a:ext cx="20737" cy="8220"/>
            </a:xfrm>
            <a:custGeom>
              <a:avLst/>
              <a:gdLst/>
              <a:ahLst/>
              <a:cxnLst/>
              <a:rect l="l" t="t" r="r" b="b"/>
              <a:pathLst>
                <a:path w="581" h="273" extrusionOk="0">
                  <a:moveTo>
                    <a:pt x="580" y="91"/>
                  </a:moveTo>
                  <a:cubicBezTo>
                    <a:pt x="387" y="91"/>
                    <a:pt x="349" y="18"/>
                    <a:pt x="195" y="0"/>
                  </a:cubicBezTo>
                  <a:cubicBezTo>
                    <a:pt x="195" y="91"/>
                    <a:pt x="36" y="108"/>
                    <a:pt x="1" y="181"/>
                  </a:cubicBezTo>
                  <a:cubicBezTo>
                    <a:pt x="195" y="181"/>
                    <a:pt x="230" y="255"/>
                    <a:pt x="388" y="273"/>
                  </a:cubicBezTo>
                  <a:cubicBezTo>
                    <a:pt x="387" y="183"/>
                    <a:pt x="542" y="166"/>
                    <a:pt x="580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2" name="Google Shape;37272;p16"/>
            <p:cNvSpPr/>
            <p:nvPr/>
          </p:nvSpPr>
          <p:spPr>
            <a:xfrm>
              <a:off x="4844918" y="5112067"/>
              <a:ext cx="33551" cy="15838"/>
            </a:xfrm>
            <a:custGeom>
              <a:avLst/>
              <a:gdLst/>
              <a:ahLst/>
              <a:cxnLst/>
              <a:rect l="l" t="t" r="r" b="b"/>
              <a:pathLst>
                <a:path w="940" h="526" extrusionOk="0">
                  <a:moveTo>
                    <a:pt x="895" y="197"/>
                  </a:moveTo>
                  <a:cubicBezTo>
                    <a:pt x="939" y="142"/>
                    <a:pt x="604" y="1"/>
                    <a:pt x="510" y="17"/>
                  </a:cubicBezTo>
                  <a:cubicBezTo>
                    <a:pt x="1" y="90"/>
                    <a:pt x="633" y="526"/>
                    <a:pt x="895" y="1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3" name="Google Shape;37273;p16"/>
            <p:cNvSpPr/>
            <p:nvPr/>
          </p:nvSpPr>
          <p:spPr>
            <a:xfrm>
              <a:off x="416667" y="5103696"/>
              <a:ext cx="40333" cy="14694"/>
            </a:xfrm>
            <a:custGeom>
              <a:avLst/>
              <a:gdLst/>
              <a:ahLst/>
              <a:cxnLst/>
              <a:rect l="l" t="t" r="r" b="b"/>
              <a:pathLst>
                <a:path w="1130" h="488" extrusionOk="0">
                  <a:moveTo>
                    <a:pt x="770" y="383"/>
                  </a:moveTo>
                  <a:cubicBezTo>
                    <a:pt x="1129" y="81"/>
                    <a:pt x="79" y="1"/>
                    <a:pt x="0" y="201"/>
                  </a:cubicBezTo>
                  <a:cubicBezTo>
                    <a:pt x="302" y="242"/>
                    <a:pt x="165" y="488"/>
                    <a:pt x="770" y="3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4" name="Google Shape;37274;p16"/>
            <p:cNvSpPr/>
            <p:nvPr/>
          </p:nvSpPr>
          <p:spPr>
            <a:xfrm>
              <a:off x="822733" y="5093369"/>
              <a:ext cx="50398" cy="17494"/>
            </a:xfrm>
            <a:custGeom>
              <a:avLst/>
              <a:gdLst/>
              <a:ahLst/>
              <a:cxnLst/>
              <a:rect l="l" t="t" r="r" b="b"/>
              <a:pathLst>
                <a:path w="1412" h="581" extrusionOk="0">
                  <a:moveTo>
                    <a:pt x="1157" y="546"/>
                  </a:moveTo>
                  <a:cubicBezTo>
                    <a:pt x="1320" y="442"/>
                    <a:pt x="1412" y="302"/>
                    <a:pt x="1350" y="92"/>
                  </a:cubicBezTo>
                  <a:cubicBezTo>
                    <a:pt x="721" y="146"/>
                    <a:pt x="451" y="32"/>
                    <a:pt x="1" y="1"/>
                  </a:cubicBezTo>
                  <a:cubicBezTo>
                    <a:pt x="229" y="255"/>
                    <a:pt x="314" y="580"/>
                    <a:pt x="1157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5" name="Google Shape;37275;p16"/>
            <p:cNvSpPr/>
            <p:nvPr/>
          </p:nvSpPr>
          <p:spPr>
            <a:xfrm>
              <a:off x="1189645" y="5090659"/>
              <a:ext cx="71992" cy="13941"/>
            </a:xfrm>
            <a:custGeom>
              <a:avLst/>
              <a:gdLst/>
              <a:ahLst/>
              <a:cxnLst/>
              <a:rect l="l" t="t" r="r" b="b"/>
              <a:pathLst>
                <a:path w="2017" h="463" extrusionOk="0">
                  <a:moveTo>
                    <a:pt x="713" y="455"/>
                  </a:moveTo>
                  <a:cubicBezTo>
                    <a:pt x="658" y="125"/>
                    <a:pt x="2017" y="463"/>
                    <a:pt x="1677" y="1"/>
                  </a:cubicBezTo>
                  <a:cubicBezTo>
                    <a:pt x="1136" y="49"/>
                    <a:pt x="675" y="134"/>
                    <a:pt x="133" y="182"/>
                  </a:cubicBezTo>
                  <a:cubicBezTo>
                    <a:pt x="0" y="425"/>
                    <a:pt x="531" y="357"/>
                    <a:pt x="713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6" name="Google Shape;37276;p16"/>
            <p:cNvSpPr/>
            <p:nvPr/>
          </p:nvSpPr>
          <p:spPr>
            <a:xfrm>
              <a:off x="6690364" y="5098096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1" y="116"/>
                  </a:moveTo>
                  <a:cubicBezTo>
                    <a:pt x="156" y="141"/>
                    <a:pt x="395" y="72"/>
                    <a:pt x="293" y="25"/>
                  </a:cubicBezTo>
                  <a:cubicBezTo>
                    <a:pt x="244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7" name="Google Shape;37277;p16"/>
            <p:cNvSpPr/>
            <p:nvPr/>
          </p:nvSpPr>
          <p:spPr>
            <a:xfrm>
              <a:off x="6611343" y="5093339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0" y="183"/>
                  </a:moveTo>
                  <a:lnTo>
                    <a:pt x="387" y="183"/>
                  </a:lnTo>
                  <a:lnTo>
                    <a:pt x="38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8" name="Google Shape;37278;p16"/>
            <p:cNvSpPr/>
            <p:nvPr/>
          </p:nvSpPr>
          <p:spPr>
            <a:xfrm>
              <a:off x="5234673" y="5092797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5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5" y="202"/>
                    <a:pt x="341" y="226"/>
                    <a:pt x="385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9" name="Google Shape;37279;p16"/>
            <p:cNvSpPr/>
            <p:nvPr/>
          </p:nvSpPr>
          <p:spPr>
            <a:xfrm>
              <a:off x="8006537" y="5082500"/>
              <a:ext cx="44687" cy="16380"/>
            </a:xfrm>
            <a:custGeom>
              <a:avLst/>
              <a:gdLst/>
              <a:ahLst/>
              <a:cxnLst/>
              <a:rect l="l" t="t" r="r" b="b"/>
              <a:pathLst>
                <a:path w="1252" h="544" extrusionOk="0">
                  <a:moveTo>
                    <a:pt x="638" y="0"/>
                  </a:moveTo>
                  <a:cubicBezTo>
                    <a:pt x="616" y="171"/>
                    <a:pt x="0" y="63"/>
                    <a:pt x="59" y="272"/>
                  </a:cubicBezTo>
                  <a:cubicBezTo>
                    <a:pt x="397" y="543"/>
                    <a:pt x="1252" y="141"/>
                    <a:pt x="6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0" name="Google Shape;37280;p16"/>
            <p:cNvSpPr/>
            <p:nvPr/>
          </p:nvSpPr>
          <p:spPr>
            <a:xfrm>
              <a:off x="6683547" y="508987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7"/>
                  </a:moveTo>
                  <a:cubicBezTo>
                    <a:pt x="242" y="0"/>
                    <a:pt x="1" y="70"/>
                    <a:pt x="103" y="117"/>
                  </a:cubicBezTo>
                  <a:cubicBezTo>
                    <a:pt x="152" y="141"/>
                    <a:pt x="392" y="72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1" name="Google Shape;37281;p16"/>
            <p:cNvSpPr/>
            <p:nvPr/>
          </p:nvSpPr>
          <p:spPr>
            <a:xfrm>
              <a:off x="9075543" y="5085149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5" y="1"/>
                  </a:moveTo>
                  <a:lnTo>
                    <a:pt x="0" y="1"/>
                  </a:lnTo>
                  <a:lnTo>
                    <a:pt x="0" y="184"/>
                  </a:lnTo>
                  <a:lnTo>
                    <a:pt x="385" y="18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2" name="Google Shape;37282;p16"/>
            <p:cNvSpPr/>
            <p:nvPr/>
          </p:nvSpPr>
          <p:spPr>
            <a:xfrm>
              <a:off x="5841969" y="5075334"/>
              <a:ext cx="22165" cy="16229"/>
            </a:xfrm>
            <a:custGeom>
              <a:avLst/>
              <a:gdLst/>
              <a:ahLst/>
              <a:cxnLst/>
              <a:rect l="l" t="t" r="r" b="b"/>
              <a:pathLst>
                <a:path w="621" h="539" extrusionOk="0">
                  <a:moveTo>
                    <a:pt x="343" y="510"/>
                  </a:moveTo>
                  <a:cubicBezTo>
                    <a:pt x="403" y="386"/>
                    <a:pt x="620" y="336"/>
                    <a:pt x="538" y="144"/>
                  </a:cubicBezTo>
                  <a:cubicBezTo>
                    <a:pt x="0" y="0"/>
                    <a:pt x="4" y="538"/>
                    <a:pt x="343" y="5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3" name="Google Shape;37283;p16"/>
            <p:cNvSpPr/>
            <p:nvPr/>
          </p:nvSpPr>
          <p:spPr>
            <a:xfrm>
              <a:off x="5410169" y="5084457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1" y="24"/>
                  </a:moveTo>
                  <a:cubicBezTo>
                    <a:pt x="238" y="0"/>
                    <a:pt x="0" y="68"/>
                    <a:pt x="98" y="115"/>
                  </a:cubicBezTo>
                  <a:cubicBezTo>
                    <a:pt x="150" y="140"/>
                    <a:pt x="394" y="72"/>
                    <a:pt x="291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4" name="Google Shape;37284;p16"/>
            <p:cNvSpPr/>
            <p:nvPr/>
          </p:nvSpPr>
          <p:spPr>
            <a:xfrm>
              <a:off x="2537012" y="5075304"/>
              <a:ext cx="47757" cy="17404"/>
            </a:xfrm>
            <a:custGeom>
              <a:avLst/>
              <a:gdLst/>
              <a:ahLst/>
              <a:cxnLst/>
              <a:rect l="l" t="t" r="r" b="b"/>
              <a:pathLst>
                <a:path w="1338" h="578" extrusionOk="0">
                  <a:moveTo>
                    <a:pt x="182" y="328"/>
                  </a:moveTo>
                  <a:cubicBezTo>
                    <a:pt x="478" y="577"/>
                    <a:pt x="1314" y="324"/>
                    <a:pt x="1337" y="145"/>
                  </a:cubicBezTo>
                  <a:cubicBezTo>
                    <a:pt x="940" y="202"/>
                    <a:pt x="0" y="0"/>
                    <a:pt x="182" y="3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5" name="Google Shape;37285;p16"/>
            <p:cNvSpPr/>
            <p:nvPr/>
          </p:nvSpPr>
          <p:spPr>
            <a:xfrm>
              <a:off x="1440273" y="5070216"/>
              <a:ext cx="26591" cy="12315"/>
            </a:xfrm>
            <a:custGeom>
              <a:avLst/>
              <a:gdLst/>
              <a:ahLst/>
              <a:cxnLst/>
              <a:rect l="l" t="t" r="r" b="b"/>
              <a:pathLst>
                <a:path w="745" h="409" extrusionOk="0">
                  <a:moveTo>
                    <a:pt x="439" y="408"/>
                  </a:moveTo>
                  <a:cubicBezTo>
                    <a:pt x="745" y="272"/>
                    <a:pt x="655" y="1"/>
                    <a:pt x="54" y="44"/>
                  </a:cubicBezTo>
                  <a:cubicBezTo>
                    <a:pt x="1" y="251"/>
                    <a:pt x="100" y="385"/>
                    <a:pt x="439" y="4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6" name="Google Shape;37286;p16"/>
            <p:cNvSpPr/>
            <p:nvPr/>
          </p:nvSpPr>
          <p:spPr>
            <a:xfrm>
              <a:off x="8886091" y="5076237"/>
              <a:ext cx="14170" cy="4246"/>
            </a:xfrm>
            <a:custGeom>
              <a:avLst/>
              <a:gdLst/>
              <a:ahLst/>
              <a:cxnLst/>
              <a:rect l="l" t="t" r="r" b="b"/>
              <a:pathLst>
                <a:path w="397" h="141" extrusionOk="0">
                  <a:moveTo>
                    <a:pt x="100" y="114"/>
                  </a:moveTo>
                  <a:cubicBezTo>
                    <a:pt x="155" y="140"/>
                    <a:pt x="396" y="72"/>
                    <a:pt x="293" y="25"/>
                  </a:cubicBezTo>
                  <a:cubicBezTo>
                    <a:pt x="242" y="0"/>
                    <a:pt x="1" y="68"/>
                    <a:pt x="100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7" name="Google Shape;37287;p16"/>
            <p:cNvSpPr/>
            <p:nvPr/>
          </p:nvSpPr>
          <p:spPr>
            <a:xfrm>
              <a:off x="8941270" y="5073497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2" y="25"/>
                  </a:moveTo>
                  <a:cubicBezTo>
                    <a:pt x="236" y="0"/>
                    <a:pt x="0" y="68"/>
                    <a:pt x="98" y="116"/>
                  </a:cubicBezTo>
                  <a:cubicBezTo>
                    <a:pt x="151" y="140"/>
                    <a:pt x="390" y="73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8" name="Google Shape;37288;p16"/>
            <p:cNvSpPr/>
            <p:nvPr/>
          </p:nvSpPr>
          <p:spPr>
            <a:xfrm>
              <a:off x="6907335" y="5063863"/>
              <a:ext cx="26591" cy="15326"/>
            </a:xfrm>
            <a:custGeom>
              <a:avLst/>
              <a:gdLst/>
              <a:ahLst/>
              <a:cxnLst/>
              <a:rect l="l" t="t" r="r" b="b"/>
              <a:pathLst>
                <a:path w="745" h="509" extrusionOk="0">
                  <a:moveTo>
                    <a:pt x="0" y="436"/>
                  </a:moveTo>
                  <a:cubicBezTo>
                    <a:pt x="744" y="508"/>
                    <a:pt x="744" y="0"/>
                    <a:pt x="0" y="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9" name="Google Shape;37289;p16"/>
            <p:cNvSpPr/>
            <p:nvPr/>
          </p:nvSpPr>
          <p:spPr>
            <a:xfrm>
              <a:off x="2619139" y="5070788"/>
              <a:ext cx="13777" cy="7497"/>
            </a:xfrm>
            <a:custGeom>
              <a:avLst/>
              <a:gdLst/>
              <a:ahLst/>
              <a:cxnLst/>
              <a:rect l="l" t="t" r="r" b="b"/>
              <a:pathLst>
                <a:path w="386" h="249" extrusionOk="0">
                  <a:moveTo>
                    <a:pt x="386" y="115"/>
                  </a:moveTo>
                  <a:cubicBezTo>
                    <a:pt x="385" y="24"/>
                    <a:pt x="50" y="0"/>
                    <a:pt x="1" y="115"/>
                  </a:cubicBezTo>
                  <a:cubicBezTo>
                    <a:pt x="217" y="106"/>
                    <a:pt x="300" y="248"/>
                    <a:pt x="386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0" name="Google Shape;37290;p16"/>
            <p:cNvSpPr/>
            <p:nvPr/>
          </p:nvSpPr>
          <p:spPr>
            <a:xfrm>
              <a:off x="865599" y="5055101"/>
              <a:ext cx="41653" cy="18819"/>
            </a:xfrm>
            <a:custGeom>
              <a:avLst/>
              <a:gdLst/>
              <a:ahLst/>
              <a:cxnLst/>
              <a:rect l="l" t="t" r="r" b="b"/>
              <a:pathLst>
                <a:path w="1167" h="625" extrusionOk="0">
                  <a:moveTo>
                    <a:pt x="725" y="546"/>
                  </a:moveTo>
                  <a:cubicBezTo>
                    <a:pt x="1166" y="340"/>
                    <a:pt x="596" y="146"/>
                    <a:pt x="340" y="0"/>
                  </a:cubicBezTo>
                  <a:cubicBezTo>
                    <a:pt x="45" y="137"/>
                    <a:pt x="1" y="624"/>
                    <a:pt x="725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1" name="Google Shape;37291;p16"/>
            <p:cNvSpPr/>
            <p:nvPr/>
          </p:nvSpPr>
          <p:spPr>
            <a:xfrm>
              <a:off x="6132858" y="5062508"/>
              <a:ext cx="14170" cy="4336"/>
            </a:xfrm>
            <a:custGeom>
              <a:avLst/>
              <a:gdLst/>
              <a:ahLst/>
              <a:cxnLst/>
              <a:rect l="l" t="t" r="r" b="b"/>
              <a:pathLst>
                <a:path w="397" h="144" extrusionOk="0">
                  <a:moveTo>
                    <a:pt x="296" y="27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3"/>
                    <a:pt x="396" y="73"/>
                    <a:pt x="296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2" name="Google Shape;37292;p16"/>
            <p:cNvSpPr/>
            <p:nvPr/>
          </p:nvSpPr>
          <p:spPr>
            <a:xfrm>
              <a:off x="6052908" y="5060551"/>
              <a:ext cx="21665" cy="6444"/>
            </a:xfrm>
            <a:custGeom>
              <a:avLst/>
              <a:gdLst/>
              <a:ahLst/>
              <a:cxnLst/>
              <a:rect l="l" t="t" r="r" b="b"/>
              <a:pathLst>
                <a:path w="607" h="214" extrusionOk="0">
                  <a:moveTo>
                    <a:pt x="606" y="182"/>
                  </a:moveTo>
                  <a:lnTo>
                    <a:pt x="606" y="1"/>
                  </a:lnTo>
                  <a:lnTo>
                    <a:pt x="27" y="1"/>
                  </a:lnTo>
                  <a:cubicBezTo>
                    <a:pt x="1" y="164"/>
                    <a:pt x="217" y="213"/>
                    <a:pt x="606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3" name="Google Shape;37293;p16"/>
            <p:cNvSpPr/>
            <p:nvPr/>
          </p:nvSpPr>
          <p:spPr>
            <a:xfrm>
              <a:off x="1387485" y="5050856"/>
              <a:ext cx="20238" cy="13580"/>
            </a:xfrm>
            <a:custGeom>
              <a:avLst/>
              <a:gdLst/>
              <a:ahLst/>
              <a:cxnLst/>
              <a:rect l="l" t="t" r="r" b="b"/>
              <a:pathLst>
                <a:path w="567" h="451" extrusionOk="0">
                  <a:moveTo>
                    <a:pt x="376" y="414"/>
                  </a:moveTo>
                  <a:cubicBezTo>
                    <a:pt x="386" y="359"/>
                    <a:pt x="403" y="304"/>
                    <a:pt x="566" y="323"/>
                  </a:cubicBezTo>
                  <a:lnTo>
                    <a:pt x="566" y="141"/>
                  </a:lnTo>
                  <a:cubicBezTo>
                    <a:pt x="95" y="0"/>
                    <a:pt x="1" y="451"/>
                    <a:pt x="376" y="4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4" name="Google Shape;37294;p16"/>
            <p:cNvSpPr/>
            <p:nvPr/>
          </p:nvSpPr>
          <p:spPr>
            <a:xfrm>
              <a:off x="5244988" y="5057149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5" y="24"/>
                  </a:moveTo>
                  <a:cubicBezTo>
                    <a:pt x="240" y="0"/>
                    <a:pt x="1" y="68"/>
                    <a:pt x="96" y="115"/>
                  </a:cubicBezTo>
                  <a:cubicBezTo>
                    <a:pt x="154" y="140"/>
                    <a:pt x="394" y="69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5" name="Google Shape;37295;p16"/>
            <p:cNvSpPr/>
            <p:nvPr/>
          </p:nvSpPr>
          <p:spPr>
            <a:xfrm>
              <a:off x="84304" y="5052301"/>
              <a:ext cx="22629" cy="8280"/>
            </a:xfrm>
            <a:custGeom>
              <a:avLst/>
              <a:gdLst/>
              <a:ahLst/>
              <a:cxnLst/>
              <a:rect l="l" t="t" r="r" b="b"/>
              <a:pathLst>
                <a:path w="634" h="275" extrusionOk="0">
                  <a:moveTo>
                    <a:pt x="633" y="275"/>
                  </a:moveTo>
                  <a:lnTo>
                    <a:pt x="633" y="1"/>
                  </a:lnTo>
                  <a:lnTo>
                    <a:pt x="247" y="1"/>
                  </a:lnTo>
                  <a:cubicBezTo>
                    <a:pt x="236" y="118"/>
                    <a:pt x="0" y="128"/>
                    <a:pt x="55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6" name="Google Shape;37296;p16"/>
            <p:cNvSpPr/>
            <p:nvPr/>
          </p:nvSpPr>
          <p:spPr>
            <a:xfrm>
              <a:off x="8428486" y="5052030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2" y="102"/>
                  </a:moveTo>
                  <a:cubicBezTo>
                    <a:pt x="194" y="50"/>
                    <a:pt x="37" y="0"/>
                    <a:pt x="0" y="102"/>
                  </a:cubicBezTo>
                  <a:cubicBezTo>
                    <a:pt x="0" y="152"/>
                    <a:pt x="157" y="205"/>
                    <a:pt x="192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7" name="Google Shape;37297;p16"/>
            <p:cNvSpPr/>
            <p:nvPr/>
          </p:nvSpPr>
          <p:spPr>
            <a:xfrm>
              <a:off x="5282892" y="5046972"/>
              <a:ext cx="22629" cy="13640"/>
            </a:xfrm>
            <a:custGeom>
              <a:avLst/>
              <a:gdLst/>
              <a:ahLst/>
              <a:cxnLst/>
              <a:rect l="l" t="t" r="r" b="b"/>
              <a:pathLst>
                <a:path w="634" h="453" extrusionOk="0">
                  <a:moveTo>
                    <a:pt x="580" y="362"/>
                  </a:moveTo>
                  <a:cubicBezTo>
                    <a:pt x="633" y="155"/>
                    <a:pt x="534" y="21"/>
                    <a:pt x="195" y="0"/>
                  </a:cubicBezTo>
                  <a:cubicBezTo>
                    <a:pt x="239" y="159"/>
                    <a:pt x="0" y="453"/>
                    <a:pt x="580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8" name="Google Shape;37298;p16"/>
            <p:cNvSpPr/>
            <p:nvPr/>
          </p:nvSpPr>
          <p:spPr>
            <a:xfrm>
              <a:off x="3965685" y="5035982"/>
              <a:ext cx="57358" cy="21890"/>
            </a:xfrm>
            <a:custGeom>
              <a:avLst/>
              <a:gdLst/>
              <a:ahLst/>
              <a:cxnLst/>
              <a:rect l="l" t="t" r="r" b="b"/>
              <a:pathLst>
                <a:path w="1607" h="727" extrusionOk="0">
                  <a:moveTo>
                    <a:pt x="1037" y="727"/>
                  </a:moveTo>
                  <a:cubicBezTo>
                    <a:pt x="1606" y="370"/>
                    <a:pt x="632" y="112"/>
                    <a:pt x="72" y="1"/>
                  </a:cubicBezTo>
                  <a:cubicBezTo>
                    <a:pt x="1" y="429"/>
                    <a:pt x="418" y="625"/>
                    <a:pt x="1037" y="7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9" name="Google Shape;37299;p16"/>
            <p:cNvSpPr/>
            <p:nvPr/>
          </p:nvSpPr>
          <p:spPr>
            <a:xfrm>
              <a:off x="8452542" y="5048869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99" y="116"/>
                  </a:moveTo>
                  <a:cubicBezTo>
                    <a:pt x="153" y="142"/>
                    <a:pt x="393" y="73"/>
                    <a:pt x="292" y="27"/>
                  </a:cubicBezTo>
                  <a:cubicBezTo>
                    <a:pt x="238" y="1"/>
                    <a:pt x="0" y="69"/>
                    <a:pt x="9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00" name="Google Shape;37300;p16"/>
            <p:cNvSpPr/>
            <p:nvPr/>
          </p:nvSpPr>
          <p:spPr>
            <a:xfrm>
              <a:off x="578244" y="504886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1" y="116"/>
                  </a:moveTo>
                  <a:cubicBezTo>
                    <a:pt x="154" y="142"/>
                    <a:pt x="394" y="73"/>
                    <a:pt x="294" y="27"/>
                  </a:cubicBezTo>
                  <a:cubicBezTo>
                    <a:pt x="240" y="1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01" name="Google Shape;37301;p16"/>
            <p:cNvSpPr/>
            <p:nvPr/>
          </p:nvSpPr>
          <p:spPr>
            <a:xfrm>
              <a:off x="5196732" y="504612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7"/>
                  </a:moveTo>
                  <a:cubicBezTo>
                    <a:pt x="241" y="1"/>
                    <a:pt x="1" y="70"/>
                    <a:pt x="102" y="115"/>
                  </a:cubicBezTo>
                  <a:cubicBezTo>
                    <a:pt x="155" y="142"/>
                    <a:pt x="395" y="74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02" name="Google Shape;37302;p16"/>
            <p:cNvSpPr/>
            <p:nvPr/>
          </p:nvSpPr>
          <p:spPr>
            <a:xfrm>
              <a:off x="1655495" y="5037518"/>
              <a:ext cx="34872" cy="15236"/>
            </a:xfrm>
            <a:custGeom>
              <a:avLst/>
              <a:gdLst/>
              <a:ahLst/>
              <a:cxnLst/>
              <a:rect l="l" t="t" r="r" b="b"/>
              <a:pathLst>
                <a:path w="977" h="506" extrusionOk="0">
                  <a:moveTo>
                    <a:pt x="773" y="404"/>
                  </a:moveTo>
                  <a:cubicBezTo>
                    <a:pt x="977" y="173"/>
                    <a:pt x="122" y="1"/>
                    <a:pt x="0" y="221"/>
                  </a:cubicBezTo>
                  <a:cubicBezTo>
                    <a:pt x="307" y="260"/>
                    <a:pt x="166" y="506"/>
                    <a:pt x="773" y="4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03" name="Google Shape;37303;p16"/>
            <p:cNvSpPr/>
            <p:nvPr/>
          </p:nvSpPr>
          <p:spPr>
            <a:xfrm>
              <a:off x="323796" y="5043810"/>
              <a:ext cx="23985" cy="5902"/>
            </a:xfrm>
            <a:custGeom>
              <a:avLst/>
              <a:gdLst/>
              <a:ahLst/>
              <a:cxnLst/>
              <a:rect l="l" t="t" r="r" b="b"/>
              <a:pathLst>
                <a:path w="672" h="196" extrusionOk="0">
                  <a:moveTo>
                    <a:pt x="479" y="195"/>
                  </a:moveTo>
                  <a:cubicBezTo>
                    <a:pt x="479" y="104"/>
                    <a:pt x="634" y="87"/>
                    <a:pt x="672" y="12"/>
                  </a:cubicBezTo>
                  <a:cubicBezTo>
                    <a:pt x="368" y="21"/>
                    <a:pt x="1" y="1"/>
                    <a:pt x="92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04" name="Google Shape;37304;p16"/>
            <p:cNvSpPr/>
            <p:nvPr/>
          </p:nvSpPr>
          <p:spPr>
            <a:xfrm>
              <a:off x="2564138" y="5044172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0" y="92"/>
                  </a:moveTo>
                  <a:cubicBezTo>
                    <a:pt x="149" y="70"/>
                    <a:pt x="379" y="88"/>
                    <a:pt x="385" y="0"/>
                  </a:cubicBezTo>
                  <a:cubicBezTo>
                    <a:pt x="238" y="21"/>
                    <a:pt x="5" y="3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05" name="Google Shape;37305;p16"/>
            <p:cNvSpPr/>
            <p:nvPr/>
          </p:nvSpPr>
          <p:spPr>
            <a:xfrm>
              <a:off x="1934177" y="5043419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294" y="25"/>
                  </a:moveTo>
                  <a:cubicBezTo>
                    <a:pt x="240" y="1"/>
                    <a:pt x="1" y="68"/>
                    <a:pt x="103" y="117"/>
                  </a:cubicBezTo>
                  <a:cubicBezTo>
                    <a:pt x="155" y="143"/>
                    <a:pt x="396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06" name="Google Shape;37306;p16"/>
            <p:cNvSpPr/>
            <p:nvPr/>
          </p:nvSpPr>
          <p:spPr>
            <a:xfrm>
              <a:off x="7013875" y="503246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7"/>
                  </a:moveTo>
                  <a:cubicBezTo>
                    <a:pt x="157" y="141"/>
                    <a:pt x="393" y="72"/>
                    <a:pt x="296" y="25"/>
                  </a:cubicBezTo>
                  <a:cubicBezTo>
                    <a:pt x="242" y="0"/>
                    <a:pt x="1" y="71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07" name="Google Shape;37307;p16"/>
            <p:cNvSpPr/>
            <p:nvPr/>
          </p:nvSpPr>
          <p:spPr>
            <a:xfrm>
              <a:off x="5503218" y="5025023"/>
              <a:ext cx="33622" cy="17283"/>
            </a:xfrm>
            <a:custGeom>
              <a:avLst/>
              <a:gdLst/>
              <a:ahLst/>
              <a:cxnLst/>
              <a:rect l="l" t="t" r="r" b="b"/>
              <a:pathLst>
                <a:path w="942" h="574" extrusionOk="0">
                  <a:moveTo>
                    <a:pt x="0" y="91"/>
                  </a:moveTo>
                  <a:lnTo>
                    <a:pt x="0" y="272"/>
                  </a:lnTo>
                  <a:cubicBezTo>
                    <a:pt x="355" y="574"/>
                    <a:pt x="941" y="1"/>
                    <a:pt x="0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08" name="Google Shape;37308;p16"/>
            <p:cNvSpPr/>
            <p:nvPr/>
          </p:nvSpPr>
          <p:spPr>
            <a:xfrm>
              <a:off x="4453450" y="503249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39" y="1"/>
                    <a:pt x="0" y="70"/>
                    <a:pt x="98" y="117"/>
                  </a:cubicBezTo>
                  <a:cubicBezTo>
                    <a:pt x="154" y="142"/>
                    <a:pt x="393" y="71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09" name="Google Shape;37309;p16"/>
            <p:cNvSpPr/>
            <p:nvPr/>
          </p:nvSpPr>
          <p:spPr>
            <a:xfrm>
              <a:off x="2494396" y="5027733"/>
              <a:ext cx="21594" cy="9515"/>
            </a:xfrm>
            <a:custGeom>
              <a:avLst/>
              <a:gdLst/>
              <a:ahLst/>
              <a:cxnLst/>
              <a:rect l="l" t="t" r="r" b="b"/>
              <a:pathLst>
                <a:path w="605" h="316" extrusionOk="0">
                  <a:moveTo>
                    <a:pt x="411" y="274"/>
                  </a:moveTo>
                  <a:cubicBezTo>
                    <a:pt x="405" y="148"/>
                    <a:pt x="503" y="74"/>
                    <a:pt x="604" y="1"/>
                  </a:cubicBezTo>
                  <a:lnTo>
                    <a:pt x="26" y="1"/>
                  </a:lnTo>
                  <a:cubicBezTo>
                    <a:pt x="42" y="144"/>
                    <a:pt x="0" y="315"/>
                    <a:pt x="411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10" name="Google Shape;37310;p16"/>
            <p:cNvSpPr/>
            <p:nvPr/>
          </p:nvSpPr>
          <p:spPr>
            <a:xfrm>
              <a:off x="5244988" y="5029690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5" y="26"/>
                  </a:moveTo>
                  <a:cubicBezTo>
                    <a:pt x="240" y="1"/>
                    <a:pt x="1" y="70"/>
                    <a:pt x="96" y="117"/>
                  </a:cubicBezTo>
                  <a:cubicBezTo>
                    <a:pt x="154" y="143"/>
                    <a:pt x="394" y="74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11" name="Google Shape;37311;p16"/>
            <p:cNvSpPr/>
            <p:nvPr/>
          </p:nvSpPr>
          <p:spPr>
            <a:xfrm>
              <a:off x="3073496" y="5026980"/>
              <a:ext cx="13777" cy="7497"/>
            </a:xfrm>
            <a:custGeom>
              <a:avLst/>
              <a:gdLst/>
              <a:ahLst/>
              <a:cxnLst/>
              <a:rect l="l" t="t" r="r" b="b"/>
              <a:pathLst>
                <a:path w="386" h="249" extrusionOk="0">
                  <a:moveTo>
                    <a:pt x="385" y="116"/>
                  </a:moveTo>
                  <a:cubicBezTo>
                    <a:pt x="384" y="24"/>
                    <a:pt x="46" y="1"/>
                    <a:pt x="0" y="116"/>
                  </a:cubicBezTo>
                  <a:cubicBezTo>
                    <a:pt x="216" y="108"/>
                    <a:pt x="302" y="249"/>
                    <a:pt x="385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12" name="Google Shape;37312;p16"/>
            <p:cNvSpPr/>
            <p:nvPr/>
          </p:nvSpPr>
          <p:spPr>
            <a:xfrm>
              <a:off x="2990905" y="5027793"/>
              <a:ext cx="13706" cy="5480"/>
            </a:xfrm>
            <a:custGeom>
              <a:avLst/>
              <a:gdLst/>
              <a:ahLst/>
              <a:cxnLst/>
              <a:rect l="l" t="t" r="r" b="b"/>
              <a:pathLst>
                <a:path w="384" h="182" extrusionOk="0">
                  <a:moveTo>
                    <a:pt x="0" y="181"/>
                  </a:moveTo>
                  <a:lnTo>
                    <a:pt x="384" y="181"/>
                  </a:lnTo>
                  <a:lnTo>
                    <a:pt x="38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13" name="Google Shape;37313;p16"/>
            <p:cNvSpPr/>
            <p:nvPr/>
          </p:nvSpPr>
          <p:spPr>
            <a:xfrm>
              <a:off x="2521593" y="5025023"/>
              <a:ext cx="21915" cy="8762"/>
            </a:xfrm>
            <a:custGeom>
              <a:avLst/>
              <a:gdLst/>
              <a:ahLst/>
              <a:cxnLst/>
              <a:rect l="l" t="t" r="r" b="b"/>
              <a:pathLst>
                <a:path w="614" h="291" extrusionOk="0">
                  <a:moveTo>
                    <a:pt x="614" y="273"/>
                  </a:moveTo>
                  <a:lnTo>
                    <a:pt x="614" y="1"/>
                  </a:lnTo>
                  <a:lnTo>
                    <a:pt x="34" y="1"/>
                  </a:lnTo>
                  <a:cubicBezTo>
                    <a:pt x="0" y="199"/>
                    <a:pt x="192" y="290"/>
                    <a:pt x="614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14" name="Google Shape;37314;p16"/>
            <p:cNvSpPr/>
            <p:nvPr/>
          </p:nvSpPr>
          <p:spPr>
            <a:xfrm>
              <a:off x="1903339" y="5024631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4" y="104"/>
                  </a:moveTo>
                  <a:cubicBezTo>
                    <a:pt x="194" y="53"/>
                    <a:pt x="37" y="1"/>
                    <a:pt x="2" y="104"/>
                  </a:cubicBezTo>
                  <a:cubicBezTo>
                    <a:pt x="1" y="155"/>
                    <a:pt x="157" y="208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15" name="Google Shape;37315;p16"/>
            <p:cNvSpPr/>
            <p:nvPr/>
          </p:nvSpPr>
          <p:spPr>
            <a:xfrm>
              <a:off x="8813922" y="5022283"/>
              <a:ext cx="13920" cy="5480"/>
            </a:xfrm>
            <a:custGeom>
              <a:avLst/>
              <a:gdLst/>
              <a:ahLst/>
              <a:cxnLst/>
              <a:rect l="l" t="t" r="r" b="b"/>
              <a:pathLst>
                <a:path w="390" h="182" extrusionOk="0">
                  <a:moveTo>
                    <a:pt x="1" y="182"/>
                  </a:moveTo>
                  <a:lnTo>
                    <a:pt x="390" y="182"/>
                  </a:lnTo>
                  <a:lnTo>
                    <a:pt x="39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16" name="Google Shape;37316;p16"/>
            <p:cNvSpPr/>
            <p:nvPr/>
          </p:nvSpPr>
          <p:spPr>
            <a:xfrm>
              <a:off x="5609794" y="501882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4"/>
                  </a:moveTo>
                  <a:cubicBezTo>
                    <a:pt x="240" y="0"/>
                    <a:pt x="1" y="68"/>
                    <a:pt x="101" y="115"/>
                  </a:cubicBezTo>
                  <a:cubicBezTo>
                    <a:pt x="153" y="141"/>
                    <a:pt x="394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17" name="Google Shape;37317;p16"/>
            <p:cNvSpPr/>
            <p:nvPr/>
          </p:nvSpPr>
          <p:spPr>
            <a:xfrm>
              <a:off x="2509065" y="5014063"/>
              <a:ext cx="20630" cy="8250"/>
            </a:xfrm>
            <a:custGeom>
              <a:avLst/>
              <a:gdLst/>
              <a:ahLst/>
              <a:cxnLst/>
              <a:rect l="l" t="t" r="r" b="b"/>
              <a:pathLst>
                <a:path w="578" h="274" extrusionOk="0">
                  <a:moveTo>
                    <a:pt x="385" y="273"/>
                  </a:moveTo>
                  <a:cubicBezTo>
                    <a:pt x="385" y="182"/>
                    <a:pt x="542" y="166"/>
                    <a:pt x="577" y="91"/>
                  </a:cubicBezTo>
                  <a:cubicBezTo>
                    <a:pt x="385" y="93"/>
                    <a:pt x="347" y="17"/>
                    <a:pt x="195" y="0"/>
                  </a:cubicBezTo>
                  <a:cubicBezTo>
                    <a:pt x="195" y="93"/>
                    <a:pt x="38" y="109"/>
                    <a:pt x="0" y="182"/>
                  </a:cubicBezTo>
                  <a:cubicBezTo>
                    <a:pt x="195" y="182"/>
                    <a:pt x="230" y="258"/>
                    <a:pt x="38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18" name="Google Shape;37318;p16"/>
            <p:cNvSpPr/>
            <p:nvPr/>
          </p:nvSpPr>
          <p:spPr>
            <a:xfrm>
              <a:off x="1807007" y="5007349"/>
              <a:ext cx="28911" cy="16922"/>
            </a:xfrm>
            <a:custGeom>
              <a:avLst/>
              <a:gdLst/>
              <a:ahLst/>
              <a:cxnLst/>
              <a:rect l="l" t="t" r="r" b="b"/>
              <a:pathLst>
                <a:path w="810" h="562" extrusionOk="0">
                  <a:moveTo>
                    <a:pt x="770" y="496"/>
                  </a:moveTo>
                  <a:cubicBezTo>
                    <a:pt x="809" y="238"/>
                    <a:pt x="796" y="0"/>
                    <a:pt x="195" y="42"/>
                  </a:cubicBezTo>
                  <a:cubicBezTo>
                    <a:pt x="201" y="167"/>
                    <a:pt x="102" y="242"/>
                    <a:pt x="0" y="314"/>
                  </a:cubicBezTo>
                  <a:cubicBezTo>
                    <a:pt x="384" y="317"/>
                    <a:pt x="247" y="562"/>
                    <a:pt x="770" y="4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19" name="Google Shape;37319;p16"/>
            <p:cNvSpPr/>
            <p:nvPr/>
          </p:nvSpPr>
          <p:spPr>
            <a:xfrm>
              <a:off x="8810531" y="5016081"/>
              <a:ext cx="13849" cy="4246"/>
            </a:xfrm>
            <a:custGeom>
              <a:avLst/>
              <a:gdLst/>
              <a:ahLst/>
              <a:cxnLst/>
              <a:rect l="l" t="t" r="r" b="b"/>
              <a:pathLst>
                <a:path w="388" h="141" extrusionOk="0">
                  <a:moveTo>
                    <a:pt x="289" y="24"/>
                  </a:moveTo>
                  <a:cubicBezTo>
                    <a:pt x="239" y="0"/>
                    <a:pt x="0" y="68"/>
                    <a:pt x="96" y="115"/>
                  </a:cubicBezTo>
                  <a:cubicBezTo>
                    <a:pt x="152" y="141"/>
                    <a:pt x="388" y="72"/>
                    <a:pt x="289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20" name="Google Shape;37320;p16"/>
            <p:cNvSpPr/>
            <p:nvPr/>
          </p:nvSpPr>
          <p:spPr>
            <a:xfrm>
              <a:off x="8597058" y="5016081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8" y="115"/>
                  </a:moveTo>
                  <a:cubicBezTo>
                    <a:pt x="153" y="140"/>
                    <a:pt x="392" y="72"/>
                    <a:pt x="291" y="24"/>
                  </a:cubicBezTo>
                  <a:cubicBezTo>
                    <a:pt x="239" y="0"/>
                    <a:pt x="0" y="69"/>
                    <a:pt x="98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21" name="Google Shape;37321;p16"/>
            <p:cNvSpPr/>
            <p:nvPr/>
          </p:nvSpPr>
          <p:spPr>
            <a:xfrm>
              <a:off x="5372336" y="5013732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3" y="102"/>
                  </a:moveTo>
                  <a:cubicBezTo>
                    <a:pt x="0" y="154"/>
                    <a:pt x="157" y="206"/>
                    <a:pt x="195" y="102"/>
                  </a:cubicBezTo>
                  <a:cubicBezTo>
                    <a:pt x="196" y="53"/>
                    <a:pt x="38" y="1"/>
                    <a:pt x="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22" name="Google Shape;37322;p16"/>
            <p:cNvSpPr/>
            <p:nvPr/>
          </p:nvSpPr>
          <p:spPr>
            <a:xfrm>
              <a:off x="3204628" y="5004368"/>
              <a:ext cx="20309" cy="13580"/>
            </a:xfrm>
            <a:custGeom>
              <a:avLst/>
              <a:gdLst/>
              <a:ahLst/>
              <a:cxnLst/>
              <a:rect l="l" t="t" r="r" b="b"/>
              <a:pathLst>
                <a:path w="569" h="451" extrusionOk="0">
                  <a:moveTo>
                    <a:pt x="376" y="413"/>
                  </a:moveTo>
                  <a:cubicBezTo>
                    <a:pt x="387" y="358"/>
                    <a:pt x="402" y="307"/>
                    <a:pt x="569" y="324"/>
                  </a:cubicBezTo>
                  <a:lnTo>
                    <a:pt x="569" y="142"/>
                  </a:lnTo>
                  <a:cubicBezTo>
                    <a:pt x="95" y="0"/>
                    <a:pt x="1" y="450"/>
                    <a:pt x="376" y="4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23" name="Google Shape;37323;p16"/>
            <p:cNvSpPr/>
            <p:nvPr/>
          </p:nvSpPr>
          <p:spPr>
            <a:xfrm>
              <a:off x="8056827" y="5011384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5" y="1"/>
                  </a:moveTo>
                  <a:cubicBezTo>
                    <a:pt x="236" y="22"/>
                    <a:pt x="6" y="3"/>
                    <a:pt x="1" y="91"/>
                  </a:cubicBezTo>
                  <a:cubicBezTo>
                    <a:pt x="151" y="71"/>
                    <a:pt x="382" y="87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24" name="Google Shape;37324;p16"/>
            <p:cNvSpPr/>
            <p:nvPr/>
          </p:nvSpPr>
          <p:spPr>
            <a:xfrm>
              <a:off x="5489441" y="5005543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4" y="103"/>
                  </a:moveTo>
                  <a:cubicBezTo>
                    <a:pt x="194" y="54"/>
                    <a:pt x="37" y="0"/>
                    <a:pt x="1" y="103"/>
                  </a:cubicBezTo>
                  <a:cubicBezTo>
                    <a:pt x="1" y="154"/>
                    <a:pt x="156" y="206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25" name="Google Shape;37325;p16"/>
            <p:cNvSpPr/>
            <p:nvPr/>
          </p:nvSpPr>
          <p:spPr>
            <a:xfrm>
              <a:off x="1452729" y="5003134"/>
              <a:ext cx="23914" cy="10328"/>
            </a:xfrm>
            <a:custGeom>
              <a:avLst/>
              <a:gdLst/>
              <a:ahLst/>
              <a:cxnLst/>
              <a:rect l="l" t="t" r="r" b="b"/>
              <a:pathLst>
                <a:path w="670" h="343" extrusionOk="0">
                  <a:moveTo>
                    <a:pt x="670" y="92"/>
                  </a:moveTo>
                  <a:cubicBezTo>
                    <a:pt x="404" y="95"/>
                    <a:pt x="247" y="49"/>
                    <a:pt x="90" y="1"/>
                  </a:cubicBezTo>
                  <a:cubicBezTo>
                    <a:pt x="0" y="283"/>
                    <a:pt x="610" y="343"/>
                    <a:pt x="67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26" name="Google Shape;37326;p16"/>
            <p:cNvSpPr/>
            <p:nvPr/>
          </p:nvSpPr>
          <p:spPr>
            <a:xfrm>
              <a:off x="4205677" y="5005091"/>
              <a:ext cx="13956" cy="4336"/>
            </a:xfrm>
            <a:custGeom>
              <a:avLst/>
              <a:gdLst/>
              <a:ahLst/>
              <a:cxnLst/>
              <a:rect l="l" t="t" r="r" b="b"/>
              <a:pathLst>
                <a:path w="391" h="144" extrusionOk="0">
                  <a:moveTo>
                    <a:pt x="291" y="27"/>
                  </a:moveTo>
                  <a:cubicBezTo>
                    <a:pt x="237" y="1"/>
                    <a:pt x="0" y="71"/>
                    <a:pt x="98" y="117"/>
                  </a:cubicBezTo>
                  <a:cubicBezTo>
                    <a:pt x="152" y="143"/>
                    <a:pt x="391" y="74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27" name="Google Shape;37327;p16"/>
            <p:cNvSpPr/>
            <p:nvPr/>
          </p:nvSpPr>
          <p:spPr>
            <a:xfrm>
              <a:off x="1522614" y="4987447"/>
              <a:ext cx="50434" cy="18548"/>
            </a:xfrm>
            <a:custGeom>
              <a:avLst/>
              <a:gdLst/>
              <a:ahLst/>
              <a:cxnLst/>
              <a:rect l="l" t="t" r="r" b="b"/>
              <a:pathLst>
                <a:path w="1413" h="616" extrusionOk="0">
                  <a:moveTo>
                    <a:pt x="62" y="522"/>
                  </a:moveTo>
                  <a:cubicBezTo>
                    <a:pt x="607" y="616"/>
                    <a:pt x="865" y="616"/>
                    <a:pt x="1413" y="522"/>
                  </a:cubicBezTo>
                  <a:cubicBezTo>
                    <a:pt x="1253" y="263"/>
                    <a:pt x="1102" y="1"/>
                    <a:pt x="252" y="67"/>
                  </a:cubicBezTo>
                  <a:cubicBezTo>
                    <a:pt x="90" y="174"/>
                    <a:pt x="0" y="311"/>
                    <a:pt x="62" y="5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28" name="Google Shape;37328;p16"/>
            <p:cNvSpPr/>
            <p:nvPr/>
          </p:nvSpPr>
          <p:spPr>
            <a:xfrm>
              <a:off x="2020337" y="4994643"/>
              <a:ext cx="6889" cy="6173"/>
            </a:xfrm>
            <a:custGeom>
              <a:avLst/>
              <a:gdLst/>
              <a:ahLst/>
              <a:cxnLst/>
              <a:rect l="l" t="t" r="r" b="b"/>
              <a:pathLst>
                <a:path w="193" h="205" extrusionOk="0">
                  <a:moveTo>
                    <a:pt x="192" y="102"/>
                  </a:moveTo>
                  <a:cubicBezTo>
                    <a:pt x="192" y="50"/>
                    <a:pt x="39" y="1"/>
                    <a:pt x="2" y="102"/>
                  </a:cubicBezTo>
                  <a:cubicBezTo>
                    <a:pt x="0" y="152"/>
                    <a:pt x="157" y="204"/>
                    <a:pt x="192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29" name="Google Shape;37329;p16"/>
            <p:cNvSpPr/>
            <p:nvPr/>
          </p:nvSpPr>
          <p:spPr>
            <a:xfrm>
              <a:off x="4863121" y="4994914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5" y="22"/>
                    <a:pt x="5" y="5"/>
                    <a:pt x="0" y="92"/>
                  </a:cubicBezTo>
                  <a:cubicBezTo>
                    <a:pt x="149" y="73"/>
                    <a:pt x="379" y="91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30" name="Google Shape;37330;p16"/>
            <p:cNvSpPr/>
            <p:nvPr/>
          </p:nvSpPr>
          <p:spPr>
            <a:xfrm>
              <a:off x="2116740" y="4991813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3" y="104"/>
                  </a:moveTo>
                  <a:cubicBezTo>
                    <a:pt x="193" y="55"/>
                    <a:pt x="37" y="1"/>
                    <a:pt x="1" y="104"/>
                  </a:cubicBezTo>
                  <a:cubicBezTo>
                    <a:pt x="0" y="155"/>
                    <a:pt x="154" y="208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31" name="Google Shape;37331;p16"/>
            <p:cNvSpPr/>
            <p:nvPr/>
          </p:nvSpPr>
          <p:spPr>
            <a:xfrm>
              <a:off x="1707105" y="4994252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1" y="115"/>
                  </a:moveTo>
                  <a:cubicBezTo>
                    <a:pt x="151" y="142"/>
                    <a:pt x="391" y="71"/>
                    <a:pt x="293" y="24"/>
                  </a:cubicBezTo>
                  <a:cubicBezTo>
                    <a:pt x="239" y="1"/>
                    <a:pt x="1" y="67"/>
                    <a:pt x="101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32" name="Google Shape;37332;p16"/>
            <p:cNvSpPr/>
            <p:nvPr/>
          </p:nvSpPr>
          <p:spPr>
            <a:xfrm>
              <a:off x="5027339" y="4986785"/>
              <a:ext cx="21630" cy="6383"/>
            </a:xfrm>
            <a:custGeom>
              <a:avLst/>
              <a:gdLst/>
              <a:ahLst/>
              <a:cxnLst/>
              <a:rect l="l" t="t" r="r" b="b"/>
              <a:pathLst>
                <a:path w="606" h="212" extrusionOk="0">
                  <a:moveTo>
                    <a:pt x="606" y="181"/>
                  </a:moveTo>
                  <a:lnTo>
                    <a:pt x="606" y="1"/>
                  </a:lnTo>
                  <a:lnTo>
                    <a:pt x="26" y="1"/>
                  </a:lnTo>
                  <a:cubicBezTo>
                    <a:pt x="0" y="164"/>
                    <a:pt x="218" y="212"/>
                    <a:pt x="606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33" name="Google Shape;37333;p16"/>
            <p:cNvSpPr/>
            <p:nvPr/>
          </p:nvSpPr>
          <p:spPr>
            <a:xfrm>
              <a:off x="3975179" y="4989525"/>
              <a:ext cx="13706" cy="2710"/>
            </a:xfrm>
            <a:custGeom>
              <a:avLst/>
              <a:gdLst/>
              <a:ahLst/>
              <a:cxnLst/>
              <a:rect l="l" t="t" r="r" b="b"/>
              <a:pathLst>
                <a:path w="384" h="90" extrusionOk="0">
                  <a:moveTo>
                    <a:pt x="1" y="90"/>
                  </a:moveTo>
                  <a:cubicBezTo>
                    <a:pt x="151" y="70"/>
                    <a:pt x="379" y="87"/>
                    <a:pt x="383" y="1"/>
                  </a:cubicBezTo>
                  <a:cubicBezTo>
                    <a:pt x="236" y="20"/>
                    <a:pt x="7" y="2"/>
                    <a:pt x="1" y="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34" name="Google Shape;37334;p16"/>
            <p:cNvSpPr/>
            <p:nvPr/>
          </p:nvSpPr>
          <p:spPr>
            <a:xfrm>
              <a:off x="2216428" y="4988742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6"/>
                  </a:moveTo>
                  <a:cubicBezTo>
                    <a:pt x="153" y="140"/>
                    <a:pt x="392" y="73"/>
                    <a:pt x="292" y="27"/>
                  </a:cubicBezTo>
                  <a:cubicBezTo>
                    <a:pt x="238" y="1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35" name="Google Shape;37335;p16"/>
            <p:cNvSpPr/>
            <p:nvPr/>
          </p:nvSpPr>
          <p:spPr>
            <a:xfrm>
              <a:off x="8531814" y="4986695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6" y="23"/>
                    <a:pt x="5" y="5"/>
                    <a:pt x="1" y="92"/>
                  </a:cubicBezTo>
                  <a:cubicBezTo>
                    <a:pt x="150" y="73"/>
                    <a:pt x="379" y="91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36" name="Google Shape;37336;p16"/>
            <p:cNvSpPr/>
            <p:nvPr/>
          </p:nvSpPr>
          <p:spPr>
            <a:xfrm>
              <a:off x="5537625" y="4978174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3" y="104"/>
                  </a:moveTo>
                  <a:cubicBezTo>
                    <a:pt x="195" y="54"/>
                    <a:pt x="39" y="1"/>
                    <a:pt x="1" y="104"/>
                  </a:cubicBezTo>
                  <a:cubicBezTo>
                    <a:pt x="1" y="156"/>
                    <a:pt x="156" y="208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37" name="Google Shape;37337;p16"/>
            <p:cNvSpPr/>
            <p:nvPr/>
          </p:nvSpPr>
          <p:spPr>
            <a:xfrm>
              <a:off x="2075409" y="4978565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8" y="1"/>
                  </a:moveTo>
                  <a:cubicBezTo>
                    <a:pt x="235" y="20"/>
                    <a:pt x="5" y="2"/>
                    <a:pt x="0" y="91"/>
                  </a:cubicBezTo>
                  <a:cubicBezTo>
                    <a:pt x="149" y="71"/>
                    <a:pt x="383" y="88"/>
                    <a:pt x="3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38" name="Google Shape;37338;p16"/>
            <p:cNvSpPr/>
            <p:nvPr/>
          </p:nvSpPr>
          <p:spPr>
            <a:xfrm>
              <a:off x="1497166" y="4975434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6" y="105"/>
                  </a:moveTo>
                  <a:cubicBezTo>
                    <a:pt x="196" y="54"/>
                    <a:pt x="39" y="0"/>
                    <a:pt x="3" y="105"/>
                  </a:cubicBezTo>
                  <a:cubicBezTo>
                    <a:pt x="1" y="153"/>
                    <a:pt x="159" y="208"/>
                    <a:pt x="196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39" name="Google Shape;37339;p16"/>
            <p:cNvSpPr/>
            <p:nvPr/>
          </p:nvSpPr>
          <p:spPr>
            <a:xfrm>
              <a:off x="4357046" y="497507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1" y="1"/>
                    <a:pt x="0" y="70"/>
                    <a:pt x="101" y="117"/>
                  </a:cubicBezTo>
                  <a:cubicBezTo>
                    <a:pt x="153" y="142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40" name="Google Shape;37340;p16"/>
            <p:cNvSpPr/>
            <p:nvPr/>
          </p:nvSpPr>
          <p:spPr>
            <a:xfrm>
              <a:off x="2488971" y="4966341"/>
              <a:ext cx="20131" cy="16259"/>
            </a:xfrm>
            <a:custGeom>
              <a:avLst/>
              <a:gdLst/>
              <a:ahLst/>
              <a:cxnLst/>
              <a:rect l="l" t="t" r="r" b="b"/>
              <a:pathLst>
                <a:path w="564" h="540" extrusionOk="0">
                  <a:moveTo>
                    <a:pt x="563" y="134"/>
                  </a:moveTo>
                  <a:cubicBezTo>
                    <a:pt x="1" y="1"/>
                    <a:pt x="1" y="540"/>
                    <a:pt x="563" y="4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41" name="Google Shape;37341;p16"/>
            <p:cNvSpPr/>
            <p:nvPr/>
          </p:nvSpPr>
          <p:spPr>
            <a:xfrm>
              <a:off x="6600921" y="4972333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2" y="26"/>
                  </a:moveTo>
                  <a:cubicBezTo>
                    <a:pt x="239" y="0"/>
                    <a:pt x="0" y="69"/>
                    <a:pt x="98" y="116"/>
                  </a:cubicBezTo>
                  <a:cubicBezTo>
                    <a:pt x="154" y="142"/>
                    <a:pt x="392" y="72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42" name="Google Shape;37342;p16"/>
            <p:cNvSpPr/>
            <p:nvPr/>
          </p:nvSpPr>
          <p:spPr>
            <a:xfrm>
              <a:off x="6249856" y="4972333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3" y="26"/>
                  </a:moveTo>
                  <a:cubicBezTo>
                    <a:pt x="241" y="0"/>
                    <a:pt x="0" y="69"/>
                    <a:pt x="102" y="116"/>
                  </a:cubicBezTo>
                  <a:cubicBezTo>
                    <a:pt x="156" y="142"/>
                    <a:pt x="395" y="72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43" name="Google Shape;37343;p16"/>
            <p:cNvSpPr/>
            <p:nvPr/>
          </p:nvSpPr>
          <p:spPr>
            <a:xfrm>
              <a:off x="2271250" y="4964896"/>
              <a:ext cx="25734" cy="8250"/>
            </a:xfrm>
            <a:custGeom>
              <a:avLst/>
              <a:gdLst/>
              <a:ahLst/>
              <a:cxnLst/>
              <a:rect l="l" t="t" r="r" b="b"/>
              <a:pathLst>
                <a:path w="721" h="274" extrusionOk="0">
                  <a:moveTo>
                    <a:pt x="105" y="273"/>
                  </a:moveTo>
                  <a:lnTo>
                    <a:pt x="685" y="273"/>
                  </a:lnTo>
                  <a:cubicBezTo>
                    <a:pt x="655" y="166"/>
                    <a:pt x="720" y="16"/>
                    <a:pt x="492" y="0"/>
                  </a:cubicBezTo>
                  <a:cubicBezTo>
                    <a:pt x="477" y="143"/>
                    <a:pt x="1" y="71"/>
                    <a:pt x="10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44" name="Google Shape;37344;p16"/>
            <p:cNvSpPr/>
            <p:nvPr/>
          </p:nvSpPr>
          <p:spPr>
            <a:xfrm>
              <a:off x="2670678" y="496685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6"/>
                  </a:moveTo>
                  <a:cubicBezTo>
                    <a:pt x="242" y="1"/>
                    <a:pt x="0" y="70"/>
                    <a:pt x="102" y="116"/>
                  </a:cubicBezTo>
                  <a:cubicBezTo>
                    <a:pt x="155" y="142"/>
                    <a:pt x="395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45" name="Google Shape;37345;p16"/>
            <p:cNvSpPr/>
            <p:nvPr/>
          </p:nvSpPr>
          <p:spPr>
            <a:xfrm>
              <a:off x="4317214" y="4956044"/>
              <a:ext cx="29625" cy="12375"/>
            </a:xfrm>
            <a:custGeom>
              <a:avLst/>
              <a:gdLst/>
              <a:ahLst/>
              <a:cxnLst/>
              <a:rect l="l" t="t" r="r" b="b"/>
              <a:pathLst>
                <a:path w="830" h="411" extrusionOk="0">
                  <a:moveTo>
                    <a:pt x="829" y="385"/>
                  </a:moveTo>
                  <a:lnTo>
                    <a:pt x="829" y="23"/>
                  </a:lnTo>
                  <a:cubicBezTo>
                    <a:pt x="465" y="1"/>
                    <a:pt x="405" y="123"/>
                    <a:pt x="59" y="112"/>
                  </a:cubicBezTo>
                  <a:cubicBezTo>
                    <a:pt x="0" y="352"/>
                    <a:pt x="327" y="411"/>
                    <a:pt x="829" y="38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46" name="Google Shape;37346;p16"/>
            <p:cNvSpPr/>
            <p:nvPr/>
          </p:nvSpPr>
          <p:spPr>
            <a:xfrm>
              <a:off x="1414718" y="4958362"/>
              <a:ext cx="27519" cy="11291"/>
            </a:xfrm>
            <a:custGeom>
              <a:avLst/>
              <a:gdLst/>
              <a:ahLst/>
              <a:cxnLst/>
              <a:rect l="l" t="t" r="r" b="b"/>
              <a:pathLst>
                <a:path w="771" h="375" extrusionOk="0">
                  <a:moveTo>
                    <a:pt x="770" y="308"/>
                  </a:moveTo>
                  <a:lnTo>
                    <a:pt x="770" y="33"/>
                  </a:lnTo>
                  <a:cubicBezTo>
                    <a:pt x="483" y="50"/>
                    <a:pt x="58" y="1"/>
                    <a:pt x="0" y="125"/>
                  </a:cubicBezTo>
                  <a:cubicBezTo>
                    <a:pt x="383" y="129"/>
                    <a:pt x="243" y="374"/>
                    <a:pt x="770" y="3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47" name="Google Shape;37347;p16"/>
            <p:cNvSpPr/>
            <p:nvPr/>
          </p:nvSpPr>
          <p:spPr>
            <a:xfrm>
              <a:off x="1855119" y="4947915"/>
              <a:ext cx="41332" cy="16982"/>
            </a:xfrm>
            <a:custGeom>
              <a:avLst/>
              <a:gdLst/>
              <a:ahLst/>
              <a:cxnLst/>
              <a:rect l="l" t="t" r="r" b="b"/>
              <a:pathLst>
                <a:path w="1158" h="564" extrusionOk="0">
                  <a:moveTo>
                    <a:pt x="1" y="199"/>
                  </a:moveTo>
                  <a:cubicBezTo>
                    <a:pt x="211" y="404"/>
                    <a:pt x="524" y="561"/>
                    <a:pt x="1157" y="563"/>
                  </a:cubicBezTo>
                  <a:lnTo>
                    <a:pt x="1157" y="110"/>
                  </a:lnTo>
                  <a:cubicBezTo>
                    <a:pt x="819" y="164"/>
                    <a:pt x="27" y="1"/>
                    <a:pt x="1" y="1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48" name="Google Shape;37348;p16"/>
            <p:cNvSpPr/>
            <p:nvPr/>
          </p:nvSpPr>
          <p:spPr>
            <a:xfrm>
              <a:off x="857033" y="4948457"/>
              <a:ext cx="45865" cy="16741"/>
            </a:xfrm>
            <a:custGeom>
              <a:avLst/>
              <a:gdLst/>
              <a:ahLst/>
              <a:cxnLst/>
              <a:rect l="l" t="t" r="r" b="b"/>
              <a:pathLst>
                <a:path w="1285" h="556" extrusionOk="0">
                  <a:moveTo>
                    <a:pt x="965" y="1"/>
                  </a:moveTo>
                  <a:cubicBezTo>
                    <a:pt x="361" y="18"/>
                    <a:pt x="38" y="171"/>
                    <a:pt x="0" y="454"/>
                  </a:cubicBezTo>
                  <a:cubicBezTo>
                    <a:pt x="365" y="433"/>
                    <a:pt x="426" y="556"/>
                    <a:pt x="776" y="545"/>
                  </a:cubicBezTo>
                  <a:cubicBezTo>
                    <a:pt x="901" y="355"/>
                    <a:pt x="1285" y="142"/>
                    <a:pt x="9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49" name="Google Shape;37349;p16"/>
            <p:cNvSpPr/>
            <p:nvPr/>
          </p:nvSpPr>
          <p:spPr>
            <a:xfrm>
              <a:off x="5613399" y="4953967"/>
              <a:ext cx="14919" cy="9184"/>
            </a:xfrm>
            <a:custGeom>
              <a:avLst/>
              <a:gdLst/>
              <a:ahLst/>
              <a:cxnLst/>
              <a:rect l="l" t="t" r="r" b="b"/>
              <a:pathLst>
                <a:path w="418" h="305" extrusionOk="0">
                  <a:moveTo>
                    <a:pt x="383" y="272"/>
                  </a:moveTo>
                  <a:cubicBezTo>
                    <a:pt x="357" y="165"/>
                    <a:pt x="418" y="15"/>
                    <a:pt x="193" y="1"/>
                  </a:cubicBezTo>
                  <a:cubicBezTo>
                    <a:pt x="180" y="57"/>
                    <a:pt x="163" y="108"/>
                    <a:pt x="0" y="93"/>
                  </a:cubicBezTo>
                  <a:cubicBezTo>
                    <a:pt x="21" y="200"/>
                    <a:pt x="56" y="305"/>
                    <a:pt x="383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50" name="Google Shape;37350;p16"/>
            <p:cNvSpPr/>
            <p:nvPr/>
          </p:nvSpPr>
          <p:spPr>
            <a:xfrm>
              <a:off x="2477942" y="495869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4"/>
                  </a:moveTo>
                  <a:cubicBezTo>
                    <a:pt x="240" y="0"/>
                    <a:pt x="0" y="68"/>
                    <a:pt x="102" y="115"/>
                  </a:cubicBezTo>
                  <a:cubicBezTo>
                    <a:pt x="154" y="141"/>
                    <a:pt x="393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51" name="Google Shape;37351;p16"/>
            <p:cNvSpPr/>
            <p:nvPr/>
          </p:nvSpPr>
          <p:spPr>
            <a:xfrm>
              <a:off x="4119731" y="4953575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3" y="105"/>
                  </a:moveTo>
                  <a:cubicBezTo>
                    <a:pt x="193" y="51"/>
                    <a:pt x="38" y="1"/>
                    <a:pt x="0" y="105"/>
                  </a:cubicBezTo>
                  <a:cubicBezTo>
                    <a:pt x="0" y="153"/>
                    <a:pt x="157" y="207"/>
                    <a:pt x="193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52" name="Google Shape;37352;p16"/>
            <p:cNvSpPr/>
            <p:nvPr/>
          </p:nvSpPr>
          <p:spPr>
            <a:xfrm>
              <a:off x="2264540" y="4953184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4"/>
                  </a:moveTo>
                  <a:cubicBezTo>
                    <a:pt x="241" y="0"/>
                    <a:pt x="1" y="68"/>
                    <a:pt x="104" y="118"/>
                  </a:cubicBezTo>
                  <a:cubicBezTo>
                    <a:pt x="155" y="141"/>
                    <a:pt x="395" y="74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53" name="Google Shape;37353;p16"/>
            <p:cNvSpPr/>
            <p:nvPr/>
          </p:nvSpPr>
          <p:spPr>
            <a:xfrm>
              <a:off x="3706633" y="4951227"/>
              <a:ext cx="13849" cy="2680"/>
            </a:xfrm>
            <a:custGeom>
              <a:avLst/>
              <a:gdLst/>
              <a:ahLst/>
              <a:cxnLst/>
              <a:rect l="l" t="t" r="r" b="b"/>
              <a:pathLst>
                <a:path w="388" h="89" extrusionOk="0">
                  <a:moveTo>
                    <a:pt x="387" y="0"/>
                  </a:moveTo>
                  <a:cubicBezTo>
                    <a:pt x="241" y="21"/>
                    <a:pt x="7" y="3"/>
                    <a:pt x="1" y="89"/>
                  </a:cubicBezTo>
                  <a:cubicBezTo>
                    <a:pt x="154" y="69"/>
                    <a:pt x="382" y="89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54" name="Google Shape;37354;p16"/>
            <p:cNvSpPr/>
            <p:nvPr/>
          </p:nvSpPr>
          <p:spPr>
            <a:xfrm>
              <a:off x="4501669" y="4947734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9" y="116"/>
                  </a:moveTo>
                  <a:cubicBezTo>
                    <a:pt x="153" y="140"/>
                    <a:pt x="392" y="73"/>
                    <a:pt x="291" y="25"/>
                  </a:cubicBezTo>
                  <a:cubicBezTo>
                    <a:pt x="238" y="0"/>
                    <a:pt x="0" y="68"/>
                    <a:pt x="9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55" name="Google Shape;37355;p16"/>
            <p:cNvSpPr/>
            <p:nvPr/>
          </p:nvSpPr>
          <p:spPr>
            <a:xfrm>
              <a:off x="3414103" y="494773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3" y="25"/>
                  </a:moveTo>
                  <a:cubicBezTo>
                    <a:pt x="241" y="0"/>
                    <a:pt x="1" y="68"/>
                    <a:pt x="100" y="116"/>
                  </a:cubicBezTo>
                  <a:cubicBezTo>
                    <a:pt x="152" y="140"/>
                    <a:pt x="392" y="73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56" name="Google Shape;37356;p16"/>
            <p:cNvSpPr/>
            <p:nvPr/>
          </p:nvSpPr>
          <p:spPr>
            <a:xfrm>
              <a:off x="7082796" y="494222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6"/>
                  </a:moveTo>
                  <a:cubicBezTo>
                    <a:pt x="238" y="0"/>
                    <a:pt x="0" y="71"/>
                    <a:pt x="99" y="116"/>
                  </a:cubicBezTo>
                  <a:cubicBezTo>
                    <a:pt x="153" y="143"/>
                    <a:pt x="392" y="73"/>
                    <a:pt x="290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57" name="Google Shape;37357;p16"/>
            <p:cNvSpPr/>
            <p:nvPr/>
          </p:nvSpPr>
          <p:spPr>
            <a:xfrm>
              <a:off x="2457348" y="494222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38" y="0"/>
                    <a:pt x="0" y="71"/>
                    <a:pt x="100" y="116"/>
                  </a:cubicBezTo>
                  <a:cubicBezTo>
                    <a:pt x="152" y="143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58" name="Google Shape;37358;p16"/>
            <p:cNvSpPr/>
            <p:nvPr/>
          </p:nvSpPr>
          <p:spPr>
            <a:xfrm>
              <a:off x="5640810" y="4937497"/>
              <a:ext cx="13884" cy="5540"/>
            </a:xfrm>
            <a:custGeom>
              <a:avLst/>
              <a:gdLst/>
              <a:ahLst/>
              <a:cxnLst/>
              <a:rect l="l" t="t" r="r" b="b"/>
              <a:pathLst>
                <a:path w="389" h="184" extrusionOk="0">
                  <a:moveTo>
                    <a:pt x="1" y="183"/>
                  </a:moveTo>
                  <a:lnTo>
                    <a:pt x="389" y="183"/>
                  </a:lnTo>
                  <a:lnTo>
                    <a:pt x="389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59" name="Google Shape;37359;p16"/>
            <p:cNvSpPr/>
            <p:nvPr/>
          </p:nvSpPr>
          <p:spPr>
            <a:xfrm>
              <a:off x="4487357" y="4926658"/>
              <a:ext cx="26591" cy="12255"/>
            </a:xfrm>
            <a:custGeom>
              <a:avLst/>
              <a:gdLst/>
              <a:ahLst/>
              <a:cxnLst/>
              <a:rect l="l" t="t" r="r" b="b"/>
              <a:pathLst>
                <a:path w="745" h="407" extrusionOk="0">
                  <a:moveTo>
                    <a:pt x="306" y="0"/>
                  </a:moveTo>
                  <a:cubicBezTo>
                    <a:pt x="0" y="135"/>
                    <a:pt x="89" y="406"/>
                    <a:pt x="692" y="362"/>
                  </a:cubicBezTo>
                  <a:cubicBezTo>
                    <a:pt x="745" y="154"/>
                    <a:pt x="647" y="21"/>
                    <a:pt x="3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60" name="Google Shape;37360;p16"/>
            <p:cNvSpPr/>
            <p:nvPr/>
          </p:nvSpPr>
          <p:spPr>
            <a:xfrm>
              <a:off x="3352142" y="4934035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100" y="117"/>
                  </a:moveTo>
                  <a:cubicBezTo>
                    <a:pt x="151" y="143"/>
                    <a:pt x="392" y="73"/>
                    <a:pt x="293" y="26"/>
                  </a:cubicBezTo>
                  <a:cubicBezTo>
                    <a:pt x="242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61" name="Google Shape;37361;p16"/>
            <p:cNvSpPr/>
            <p:nvPr/>
          </p:nvSpPr>
          <p:spPr>
            <a:xfrm>
              <a:off x="7844246" y="4916271"/>
              <a:ext cx="35478" cy="19090"/>
            </a:xfrm>
            <a:custGeom>
              <a:avLst/>
              <a:gdLst/>
              <a:ahLst/>
              <a:cxnLst/>
              <a:rect l="l" t="t" r="r" b="b"/>
              <a:pathLst>
                <a:path w="994" h="634" extrusionOk="0">
                  <a:moveTo>
                    <a:pt x="558" y="616"/>
                  </a:moveTo>
                  <a:cubicBezTo>
                    <a:pt x="506" y="349"/>
                    <a:pt x="994" y="336"/>
                    <a:pt x="943" y="71"/>
                  </a:cubicBezTo>
                  <a:cubicBezTo>
                    <a:pt x="1" y="1"/>
                    <a:pt x="75" y="634"/>
                    <a:pt x="558" y="6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62" name="Google Shape;37362;p16"/>
            <p:cNvSpPr/>
            <p:nvPr/>
          </p:nvSpPr>
          <p:spPr>
            <a:xfrm>
              <a:off x="2677566" y="4931385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99" y="114"/>
                  </a:moveTo>
                  <a:cubicBezTo>
                    <a:pt x="156" y="140"/>
                    <a:pt x="395" y="69"/>
                    <a:pt x="294" y="22"/>
                  </a:cubicBezTo>
                  <a:cubicBezTo>
                    <a:pt x="242" y="0"/>
                    <a:pt x="1" y="67"/>
                    <a:pt x="99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63" name="Google Shape;37363;p16"/>
            <p:cNvSpPr/>
            <p:nvPr/>
          </p:nvSpPr>
          <p:spPr>
            <a:xfrm>
              <a:off x="1872216" y="4931385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4"/>
                  </a:moveTo>
                  <a:cubicBezTo>
                    <a:pt x="242" y="0"/>
                    <a:pt x="1" y="68"/>
                    <a:pt x="104" y="115"/>
                  </a:cubicBezTo>
                  <a:cubicBezTo>
                    <a:pt x="157" y="140"/>
                    <a:pt x="396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64" name="Google Shape;37364;p16"/>
            <p:cNvSpPr/>
            <p:nvPr/>
          </p:nvSpPr>
          <p:spPr>
            <a:xfrm>
              <a:off x="4920656" y="4915699"/>
              <a:ext cx="34229" cy="17193"/>
            </a:xfrm>
            <a:custGeom>
              <a:avLst/>
              <a:gdLst/>
              <a:ahLst/>
              <a:cxnLst/>
              <a:rect l="l" t="t" r="r" b="b"/>
              <a:pathLst>
                <a:path w="959" h="571" extrusionOk="0">
                  <a:moveTo>
                    <a:pt x="704" y="545"/>
                  </a:moveTo>
                  <a:cubicBezTo>
                    <a:pt x="863" y="440"/>
                    <a:pt x="958" y="302"/>
                    <a:pt x="894" y="92"/>
                  </a:cubicBezTo>
                  <a:cubicBezTo>
                    <a:pt x="627" y="94"/>
                    <a:pt x="469" y="47"/>
                    <a:pt x="313" y="0"/>
                  </a:cubicBezTo>
                  <a:cubicBezTo>
                    <a:pt x="0" y="146"/>
                    <a:pt x="82" y="571"/>
                    <a:pt x="704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65" name="Google Shape;37365;p16"/>
            <p:cNvSpPr/>
            <p:nvPr/>
          </p:nvSpPr>
          <p:spPr>
            <a:xfrm>
              <a:off x="2716149" y="4919854"/>
              <a:ext cx="20131" cy="16259"/>
            </a:xfrm>
            <a:custGeom>
              <a:avLst/>
              <a:gdLst/>
              <a:ahLst/>
              <a:cxnLst/>
              <a:rect l="l" t="t" r="r" b="b"/>
              <a:pathLst>
                <a:path w="564" h="540" extrusionOk="0">
                  <a:moveTo>
                    <a:pt x="563" y="407"/>
                  </a:moveTo>
                  <a:lnTo>
                    <a:pt x="563" y="135"/>
                  </a:lnTo>
                  <a:cubicBezTo>
                    <a:pt x="0" y="1"/>
                    <a:pt x="0" y="540"/>
                    <a:pt x="563" y="4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66" name="Google Shape;37366;p16"/>
            <p:cNvSpPr/>
            <p:nvPr/>
          </p:nvSpPr>
          <p:spPr>
            <a:xfrm>
              <a:off x="6518365" y="4925875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6"/>
                  </a:moveTo>
                  <a:cubicBezTo>
                    <a:pt x="236" y="0"/>
                    <a:pt x="0" y="69"/>
                    <a:pt x="101" y="115"/>
                  </a:cubicBezTo>
                  <a:cubicBezTo>
                    <a:pt x="151" y="140"/>
                    <a:pt x="392" y="72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67" name="Google Shape;37367;p16"/>
            <p:cNvSpPr/>
            <p:nvPr/>
          </p:nvSpPr>
          <p:spPr>
            <a:xfrm>
              <a:off x="2631667" y="4921148"/>
              <a:ext cx="21951" cy="8732"/>
            </a:xfrm>
            <a:custGeom>
              <a:avLst/>
              <a:gdLst/>
              <a:ahLst/>
              <a:cxnLst/>
              <a:rect l="l" t="t" r="r" b="b"/>
              <a:pathLst>
                <a:path w="615" h="290" extrusionOk="0">
                  <a:moveTo>
                    <a:pt x="614" y="272"/>
                  </a:moveTo>
                  <a:lnTo>
                    <a:pt x="614" y="1"/>
                  </a:lnTo>
                  <a:lnTo>
                    <a:pt x="34" y="1"/>
                  </a:lnTo>
                  <a:cubicBezTo>
                    <a:pt x="1" y="199"/>
                    <a:pt x="194" y="289"/>
                    <a:pt x="614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68" name="Google Shape;37368;p16"/>
            <p:cNvSpPr/>
            <p:nvPr/>
          </p:nvSpPr>
          <p:spPr>
            <a:xfrm>
              <a:off x="1833597" y="4918439"/>
              <a:ext cx="14670" cy="9515"/>
            </a:xfrm>
            <a:custGeom>
              <a:avLst/>
              <a:gdLst/>
              <a:ahLst/>
              <a:cxnLst/>
              <a:rect l="l" t="t" r="r" b="b"/>
              <a:pathLst>
                <a:path w="411" h="316" extrusionOk="0">
                  <a:moveTo>
                    <a:pt x="410" y="273"/>
                  </a:moveTo>
                  <a:lnTo>
                    <a:pt x="410" y="91"/>
                  </a:lnTo>
                  <a:cubicBezTo>
                    <a:pt x="220" y="91"/>
                    <a:pt x="182" y="16"/>
                    <a:pt x="25" y="1"/>
                  </a:cubicBezTo>
                  <a:cubicBezTo>
                    <a:pt x="45" y="143"/>
                    <a:pt x="0" y="315"/>
                    <a:pt x="410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69" name="Google Shape;37369;p16"/>
            <p:cNvSpPr/>
            <p:nvPr/>
          </p:nvSpPr>
          <p:spPr>
            <a:xfrm>
              <a:off x="1600565" y="4923888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49" y="70"/>
                    <a:pt x="380" y="88"/>
                    <a:pt x="385" y="1"/>
                  </a:cubicBezTo>
                  <a:cubicBezTo>
                    <a:pt x="235" y="21"/>
                    <a:pt x="5" y="2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70" name="Google Shape;37370;p16"/>
            <p:cNvSpPr/>
            <p:nvPr/>
          </p:nvSpPr>
          <p:spPr>
            <a:xfrm>
              <a:off x="8380302" y="4918047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3" y="104"/>
                  </a:moveTo>
                  <a:cubicBezTo>
                    <a:pt x="195" y="53"/>
                    <a:pt x="39" y="0"/>
                    <a:pt x="1" y="104"/>
                  </a:cubicBezTo>
                  <a:cubicBezTo>
                    <a:pt x="1" y="153"/>
                    <a:pt x="159" y="205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71" name="Google Shape;37371;p16"/>
            <p:cNvSpPr/>
            <p:nvPr/>
          </p:nvSpPr>
          <p:spPr>
            <a:xfrm>
              <a:off x="7447531" y="492036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7"/>
                  </a:moveTo>
                  <a:cubicBezTo>
                    <a:pt x="240" y="1"/>
                    <a:pt x="1" y="70"/>
                    <a:pt x="100" y="115"/>
                  </a:cubicBezTo>
                  <a:cubicBezTo>
                    <a:pt x="153" y="141"/>
                    <a:pt x="394" y="74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72" name="Google Shape;37372;p16"/>
            <p:cNvSpPr/>
            <p:nvPr/>
          </p:nvSpPr>
          <p:spPr>
            <a:xfrm>
              <a:off x="2288775" y="4918258"/>
              <a:ext cx="20737" cy="5781"/>
            </a:xfrm>
            <a:custGeom>
              <a:avLst/>
              <a:gdLst/>
              <a:ahLst/>
              <a:cxnLst/>
              <a:rect l="l" t="t" r="r" b="b"/>
              <a:pathLst>
                <a:path w="581" h="192" extrusionOk="0">
                  <a:moveTo>
                    <a:pt x="1" y="185"/>
                  </a:moveTo>
                  <a:cubicBezTo>
                    <a:pt x="333" y="192"/>
                    <a:pt x="497" y="118"/>
                    <a:pt x="580" y="5"/>
                  </a:cubicBezTo>
                  <a:cubicBezTo>
                    <a:pt x="249" y="0"/>
                    <a:pt x="85" y="74"/>
                    <a:pt x="1" y="18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73" name="Google Shape;37373;p16"/>
            <p:cNvSpPr/>
            <p:nvPr/>
          </p:nvSpPr>
          <p:spPr>
            <a:xfrm>
              <a:off x="2653688" y="4912929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8" y="92"/>
                  </a:moveTo>
                  <a:cubicBezTo>
                    <a:pt x="382" y="93"/>
                    <a:pt x="349" y="19"/>
                    <a:pt x="192" y="1"/>
                  </a:cubicBezTo>
                  <a:cubicBezTo>
                    <a:pt x="192" y="92"/>
                    <a:pt x="35" y="108"/>
                    <a:pt x="0" y="184"/>
                  </a:cubicBezTo>
                  <a:cubicBezTo>
                    <a:pt x="192" y="182"/>
                    <a:pt x="230" y="257"/>
                    <a:pt x="385" y="274"/>
                  </a:cubicBezTo>
                  <a:cubicBezTo>
                    <a:pt x="382" y="182"/>
                    <a:pt x="542" y="165"/>
                    <a:pt x="578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74" name="Google Shape;37374;p16"/>
            <p:cNvSpPr/>
            <p:nvPr/>
          </p:nvSpPr>
          <p:spPr>
            <a:xfrm>
              <a:off x="6129967" y="4905462"/>
              <a:ext cx="26520" cy="15236"/>
            </a:xfrm>
            <a:custGeom>
              <a:avLst/>
              <a:gdLst/>
              <a:ahLst/>
              <a:cxnLst/>
              <a:rect l="l" t="t" r="r" b="b"/>
              <a:pathLst>
                <a:path w="743" h="506" extrusionOk="0">
                  <a:moveTo>
                    <a:pt x="1" y="73"/>
                  </a:moveTo>
                  <a:lnTo>
                    <a:pt x="1" y="437"/>
                  </a:lnTo>
                  <a:cubicBezTo>
                    <a:pt x="742" y="506"/>
                    <a:pt x="742" y="1"/>
                    <a:pt x="1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75" name="Google Shape;37375;p16"/>
            <p:cNvSpPr/>
            <p:nvPr/>
          </p:nvSpPr>
          <p:spPr>
            <a:xfrm>
              <a:off x="5500577" y="4901999"/>
              <a:ext cx="35086" cy="16470"/>
            </a:xfrm>
            <a:custGeom>
              <a:avLst/>
              <a:gdLst/>
              <a:ahLst/>
              <a:cxnLst/>
              <a:rect l="l" t="t" r="r" b="b"/>
              <a:pathLst>
                <a:path w="983" h="547" extrusionOk="0">
                  <a:moveTo>
                    <a:pt x="844" y="1"/>
                  </a:moveTo>
                  <a:lnTo>
                    <a:pt x="74" y="1"/>
                  </a:lnTo>
                  <a:cubicBezTo>
                    <a:pt x="1" y="308"/>
                    <a:pt x="408" y="389"/>
                    <a:pt x="654" y="547"/>
                  </a:cubicBezTo>
                  <a:cubicBezTo>
                    <a:pt x="647" y="331"/>
                    <a:pt x="983" y="279"/>
                    <a:pt x="84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76" name="Google Shape;37376;p16"/>
            <p:cNvSpPr/>
            <p:nvPr/>
          </p:nvSpPr>
          <p:spPr>
            <a:xfrm>
              <a:off x="2904781" y="490946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2" y="26"/>
                  </a:moveTo>
                  <a:cubicBezTo>
                    <a:pt x="237" y="1"/>
                    <a:pt x="1" y="70"/>
                    <a:pt x="99" y="116"/>
                  </a:cubicBezTo>
                  <a:cubicBezTo>
                    <a:pt x="152" y="142"/>
                    <a:pt x="390" y="71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77" name="Google Shape;37377;p16"/>
            <p:cNvSpPr/>
            <p:nvPr/>
          </p:nvSpPr>
          <p:spPr>
            <a:xfrm>
              <a:off x="7588799" y="4901999"/>
              <a:ext cx="20773" cy="8250"/>
            </a:xfrm>
            <a:custGeom>
              <a:avLst/>
              <a:gdLst/>
              <a:ahLst/>
              <a:cxnLst/>
              <a:rect l="l" t="t" r="r" b="b"/>
              <a:pathLst>
                <a:path w="582" h="274" extrusionOk="0">
                  <a:moveTo>
                    <a:pt x="581" y="1"/>
                  </a:moveTo>
                  <a:lnTo>
                    <a:pt x="0" y="1"/>
                  </a:lnTo>
                  <a:lnTo>
                    <a:pt x="0" y="274"/>
                  </a:lnTo>
                  <a:lnTo>
                    <a:pt x="581" y="27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78" name="Google Shape;37378;p16"/>
            <p:cNvSpPr/>
            <p:nvPr/>
          </p:nvSpPr>
          <p:spPr>
            <a:xfrm>
              <a:off x="8270157" y="4901578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5" y="105"/>
                  </a:moveTo>
                  <a:cubicBezTo>
                    <a:pt x="197" y="54"/>
                    <a:pt x="39" y="1"/>
                    <a:pt x="1" y="105"/>
                  </a:cubicBezTo>
                  <a:cubicBezTo>
                    <a:pt x="1" y="156"/>
                    <a:pt x="158" y="208"/>
                    <a:pt x="195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79" name="Google Shape;37379;p16"/>
            <p:cNvSpPr/>
            <p:nvPr/>
          </p:nvSpPr>
          <p:spPr>
            <a:xfrm>
              <a:off x="5079699" y="489847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4" y="118"/>
                  </a:moveTo>
                  <a:cubicBezTo>
                    <a:pt x="157" y="143"/>
                    <a:pt x="393" y="75"/>
                    <a:pt x="296" y="27"/>
                  </a:cubicBezTo>
                  <a:cubicBezTo>
                    <a:pt x="242" y="0"/>
                    <a:pt x="1" y="70"/>
                    <a:pt x="104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80" name="Google Shape;37380;p16"/>
            <p:cNvSpPr/>
            <p:nvPr/>
          </p:nvSpPr>
          <p:spPr>
            <a:xfrm>
              <a:off x="1336624" y="4876046"/>
              <a:ext cx="52218" cy="28002"/>
            </a:xfrm>
            <a:custGeom>
              <a:avLst/>
              <a:gdLst/>
              <a:ahLst/>
              <a:cxnLst/>
              <a:rect l="l" t="t" r="r" b="b"/>
              <a:pathLst>
                <a:path w="1463" h="930" extrusionOk="0">
                  <a:moveTo>
                    <a:pt x="450" y="591"/>
                  </a:moveTo>
                  <a:cubicBezTo>
                    <a:pt x="587" y="701"/>
                    <a:pt x="336" y="929"/>
                    <a:pt x="836" y="863"/>
                  </a:cubicBezTo>
                  <a:cubicBezTo>
                    <a:pt x="1462" y="634"/>
                    <a:pt x="634" y="0"/>
                    <a:pt x="63" y="317"/>
                  </a:cubicBezTo>
                  <a:cubicBezTo>
                    <a:pt x="0" y="497"/>
                    <a:pt x="336" y="495"/>
                    <a:pt x="450" y="5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81" name="Google Shape;37381;p16"/>
            <p:cNvSpPr/>
            <p:nvPr/>
          </p:nvSpPr>
          <p:spPr>
            <a:xfrm>
              <a:off x="7003667" y="4893840"/>
              <a:ext cx="13884" cy="5450"/>
            </a:xfrm>
            <a:custGeom>
              <a:avLst/>
              <a:gdLst/>
              <a:ahLst/>
              <a:cxnLst/>
              <a:rect l="l" t="t" r="r" b="b"/>
              <a:pathLst>
                <a:path w="389" h="181" extrusionOk="0">
                  <a:moveTo>
                    <a:pt x="1" y="181"/>
                  </a:moveTo>
                  <a:lnTo>
                    <a:pt x="388" y="181"/>
                  </a:lnTo>
                  <a:lnTo>
                    <a:pt x="38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82" name="Google Shape;37382;p16"/>
            <p:cNvSpPr/>
            <p:nvPr/>
          </p:nvSpPr>
          <p:spPr>
            <a:xfrm>
              <a:off x="2917987" y="4891100"/>
              <a:ext cx="29482" cy="9846"/>
            </a:xfrm>
            <a:custGeom>
              <a:avLst/>
              <a:gdLst/>
              <a:ahLst/>
              <a:cxnLst/>
              <a:rect l="l" t="t" r="r" b="b"/>
              <a:pathLst>
                <a:path w="826" h="327" extrusionOk="0">
                  <a:moveTo>
                    <a:pt x="692" y="272"/>
                  </a:moveTo>
                  <a:cubicBezTo>
                    <a:pt x="825" y="27"/>
                    <a:pt x="294" y="95"/>
                    <a:pt x="115" y="0"/>
                  </a:cubicBezTo>
                  <a:cubicBezTo>
                    <a:pt x="0" y="235"/>
                    <a:pt x="192" y="326"/>
                    <a:pt x="692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83" name="Google Shape;37383;p16"/>
            <p:cNvSpPr/>
            <p:nvPr/>
          </p:nvSpPr>
          <p:spPr>
            <a:xfrm>
              <a:off x="1610666" y="489579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2" y="116"/>
                  </a:moveTo>
                  <a:cubicBezTo>
                    <a:pt x="153" y="142"/>
                    <a:pt x="392" y="72"/>
                    <a:pt x="294" y="24"/>
                  </a:cubicBezTo>
                  <a:cubicBezTo>
                    <a:pt x="239" y="1"/>
                    <a:pt x="0" y="69"/>
                    <a:pt x="102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84" name="Google Shape;37384;p16"/>
            <p:cNvSpPr/>
            <p:nvPr/>
          </p:nvSpPr>
          <p:spPr>
            <a:xfrm>
              <a:off x="2818835" y="4890739"/>
              <a:ext cx="6924" cy="6142"/>
            </a:xfrm>
            <a:custGeom>
              <a:avLst/>
              <a:gdLst/>
              <a:ahLst/>
              <a:cxnLst/>
              <a:rect l="l" t="t" r="r" b="b"/>
              <a:pathLst>
                <a:path w="194" h="204" extrusionOk="0">
                  <a:moveTo>
                    <a:pt x="191" y="103"/>
                  </a:moveTo>
                  <a:cubicBezTo>
                    <a:pt x="194" y="53"/>
                    <a:pt x="36" y="0"/>
                    <a:pt x="0" y="103"/>
                  </a:cubicBezTo>
                  <a:cubicBezTo>
                    <a:pt x="0" y="153"/>
                    <a:pt x="154" y="204"/>
                    <a:pt x="191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85" name="Google Shape;37385;p16"/>
            <p:cNvSpPr/>
            <p:nvPr/>
          </p:nvSpPr>
          <p:spPr>
            <a:xfrm>
              <a:off x="1004940" y="4893057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6" y="26"/>
                  </a:moveTo>
                  <a:cubicBezTo>
                    <a:pt x="240" y="0"/>
                    <a:pt x="1" y="69"/>
                    <a:pt x="101" y="115"/>
                  </a:cubicBezTo>
                  <a:cubicBezTo>
                    <a:pt x="152" y="141"/>
                    <a:pt x="394" y="73"/>
                    <a:pt x="296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86" name="Google Shape;37386;p16"/>
            <p:cNvSpPr/>
            <p:nvPr/>
          </p:nvSpPr>
          <p:spPr>
            <a:xfrm>
              <a:off x="660834" y="4893057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5"/>
                  </a:moveTo>
                  <a:cubicBezTo>
                    <a:pt x="156" y="140"/>
                    <a:pt x="393" y="71"/>
                    <a:pt x="294" y="26"/>
                  </a:cubicBezTo>
                  <a:cubicBezTo>
                    <a:pt x="242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87" name="Google Shape;37387;p16"/>
            <p:cNvSpPr/>
            <p:nvPr/>
          </p:nvSpPr>
          <p:spPr>
            <a:xfrm>
              <a:off x="492262" y="4884837"/>
              <a:ext cx="28483" cy="11713"/>
            </a:xfrm>
            <a:custGeom>
              <a:avLst/>
              <a:gdLst/>
              <a:ahLst/>
              <a:cxnLst/>
              <a:rect l="l" t="t" r="r" b="b"/>
              <a:pathLst>
                <a:path w="798" h="389" extrusionOk="0">
                  <a:moveTo>
                    <a:pt x="771" y="25"/>
                  </a:moveTo>
                  <a:cubicBezTo>
                    <a:pt x="336" y="0"/>
                    <a:pt x="49" y="47"/>
                    <a:pt x="1" y="208"/>
                  </a:cubicBezTo>
                  <a:cubicBezTo>
                    <a:pt x="279" y="229"/>
                    <a:pt x="326" y="358"/>
                    <a:pt x="580" y="388"/>
                  </a:cubicBezTo>
                  <a:cubicBezTo>
                    <a:pt x="539" y="218"/>
                    <a:pt x="797" y="188"/>
                    <a:pt x="77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88" name="Google Shape;37388;p16"/>
            <p:cNvSpPr/>
            <p:nvPr/>
          </p:nvSpPr>
          <p:spPr>
            <a:xfrm>
              <a:off x="2089293" y="4883543"/>
              <a:ext cx="38726" cy="12616"/>
            </a:xfrm>
            <a:custGeom>
              <a:avLst/>
              <a:gdLst/>
              <a:ahLst/>
              <a:cxnLst/>
              <a:rect l="l" t="t" r="r" b="b"/>
              <a:pathLst>
                <a:path w="1085" h="419" extrusionOk="0">
                  <a:moveTo>
                    <a:pt x="962" y="342"/>
                  </a:moveTo>
                  <a:cubicBezTo>
                    <a:pt x="1085" y="122"/>
                    <a:pt x="42" y="0"/>
                    <a:pt x="0" y="158"/>
                  </a:cubicBezTo>
                  <a:cubicBezTo>
                    <a:pt x="366" y="199"/>
                    <a:pt x="347" y="418"/>
                    <a:pt x="962" y="3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89" name="Google Shape;37389;p16"/>
            <p:cNvSpPr/>
            <p:nvPr/>
          </p:nvSpPr>
          <p:spPr>
            <a:xfrm>
              <a:off x="8662517" y="4888330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8" y="22"/>
                    <a:pt x="5" y="3"/>
                    <a:pt x="0" y="92"/>
                  </a:cubicBezTo>
                  <a:cubicBezTo>
                    <a:pt x="150" y="72"/>
                    <a:pt x="381" y="88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90" name="Google Shape;37390;p16"/>
            <p:cNvSpPr/>
            <p:nvPr/>
          </p:nvSpPr>
          <p:spPr>
            <a:xfrm>
              <a:off x="216150" y="4885590"/>
              <a:ext cx="21558" cy="6444"/>
            </a:xfrm>
            <a:custGeom>
              <a:avLst/>
              <a:gdLst/>
              <a:ahLst/>
              <a:cxnLst/>
              <a:rect l="l" t="t" r="r" b="b"/>
              <a:pathLst>
                <a:path w="604" h="214" extrusionOk="0">
                  <a:moveTo>
                    <a:pt x="603" y="0"/>
                  </a:moveTo>
                  <a:lnTo>
                    <a:pt x="25" y="0"/>
                  </a:lnTo>
                  <a:cubicBezTo>
                    <a:pt x="0" y="163"/>
                    <a:pt x="216" y="213"/>
                    <a:pt x="603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91" name="Google Shape;37391;p16"/>
            <p:cNvSpPr/>
            <p:nvPr/>
          </p:nvSpPr>
          <p:spPr>
            <a:xfrm>
              <a:off x="5585845" y="4879779"/>
              <a:ext cx="6853" cy="6233"/>
            </a:xfrm>
            <a:custGeom>
              <a:avLst/>
              <a:gdLst/>
              <a:ahLst/>
              <a:cxnLst/>
              <a:rect l="l" t="t" r="r" b="b"/>
              <a:pathLst>
                <a:path w="192" h="207" extrusionOk="0">
                  <a:moveTo>
                    <a:pt x="191" y="103"/>
                  </a:moveTo>
                  <a:cubicBezTo>
                    <a:pt x="191" y="52"/>
                    <a:pt x="36" y="0"/>
                    <a:pt x="1" y="103"/>
                  </a:cubicBezTo>
                  <a:cubicBezTo>
                    <a:pt x="1" y="154"/>
                    <a:pt x="156" y="206"/>
                    <a:pt x="191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92" name="Google Shape;37392;p16"/>
            <p:cNvSpPr/>
            <p:nvPr/>
          </p:nvSpPr>
          <p:spPr>
            <a:xfrm>
              <a:off x="4711609" y="4880110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93" name="Google Shape;37393;p16"/>
            <p:cNvSpPr/>
            <p:nvPr/>
          </p:nvSpPr>
          <p:spPr>
            <a:xfrm>
              <a:off x="2436575" y="4866592"/>
              <a:ext cx="40404" cy="18548"/>
            </a:xfrm>
            <a:custGeom>
              <a:avLst/>
              <a:gdLst/>
              <a:ahLst/>
              <a:cxnLst/>
              <a:rect l="l" t="t" r="r" b="b"/>
              <a:pathLst>
                <a:path w="1132" h="616" extrusionOk="0">
                  <a:moveTo>
                    <a:pt x="1068" y="450"/>
                  </a:moveTo>
                  <a:cubicBezTo>
                    <a:pt x="1132" y="1"/>
                    <a:pt x="0" y="214"/>
                    <a:pt x="102" y="540"/>
                  </a:cubicBezTo>
                  <a:cubicBezTo>
                    <a:pt x="648" y="616"/>
                    <a:pt x="601" y="412"/>
                    <a:pt x="1068" y="4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94" name="Google Shape;37394;p16"/>
            <p:cNvSpPr/>
            <p:nvPr/>
          </p:nvSpPr>
          <p:spPr>
            <a:xfrm>
              <a:off x="96404" y="4879328"/>
              <a:ext cx="14063" cy="4366"/>
            </a:xfrm>
            <a:custGeom>
              <a:avLst/>
              <a:gdLst/>
              <a:ahLst/>
              <a:cxnLst/>
              <a:rect l="l" t="t" r="r" b="b"/>
              <a:pathLst>
                <a:path w="394" h="145" extrusionOk="0">
                  <a:moveTo>
                    <a:pt x="294" y="27"/>
                  </a:moveTo>
                  <a:cubicBezTo>
                    <a:pt x="239" y="1"/>
                    <a:pt x="0" y="71"/>
                    <a:pt x="101" y="117"/>
                  </a:cubicBezTo>
                  <a:cubicBezTo>
                    <a:pt x="154" y="144"/>
                    <a:pt x="393" y="74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95" name="Google Shape;37395;p16"/>
            <p:cNvSpPr/>
            <p:nvPr/>
          </p:nvSpPr>
          <p:spPr>
            <a:xfrm>
              <a:off x="7664466" y="4874661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387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96" name="Google Shape;37396;p16"/>
            <p:cNvSpPr/>
            <p:nvPr/>
          </p:nvSpPr>
          <p:spPr>
            <a:xfrm>
              <a:off x="5224358" y="4876648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2" y="26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2" y="142"/>
                    <a:pt x="391" y="71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97" name="Google Shape;37397;p16"/>
            <p:cNvSpPr/>
            <p:nvPr/>
          </p:nvSpPr>
          <p:spPr>
            <a:xfrm>
              <a:off x="4645900" y="4866441"/>
              <a:ext cx="28268" cy="13700"/>
            </a:xfrm>
            <a:custGeom>
              <a:avLst/>
              <a:gdLst/>
              <a:ahLst/>
              <a:cxnLst/>
              <a:rect l="l" t="t" r="r" b="b"/>
              <a:pathLst>
                <a:path w="792" h="455" extrusionOk="0">
                  <a:moveTo>
                    <a:pt x="493" y="455"/>
                  </a:moveTo>
                  <a:cubicBezTo>
                    <a:pt x="758" y="339"/>
                    <a:pt x="792" y="10"/>
                    <a:pt x="301" y="1"/>
                  </a:cubicBezTo>
                  <a:cubicBezTo>
                    <a:pt x="36" y="117"/>
                    <a:pt x="1" y="447"/>
                    <a:pt x="493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98" name="Google Shape;37398;p16"/>
            <p:cNvSpPr/>
            <p:nvPr/>
          </p:nvSpPr>
          <p:spPr>
            <a:xfrm>
              <a:off x="7213500" y="4865658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0" y="117"/>
                  </a:moveTo>
                  <a:cubicBezTo>
                    <a:pt x="155" y="143"/>
                    <a:pt x="394" y="72"/>
                    <a:pt x="295" y="27"/>
                  </a:cubicBezTo>
                  <a:cubicBezTo>
                    <a:pt x="240" y="0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99" name="Google Shape;37399;p16"/>
            <p:cNvSpPr/>
            <p:nvPr/>
          </p:nvSpPr>
          <p:spPr>
            <a:xfrm>
              <a:off x="3362600" y="4860931"/>
              <a:ext cx="34443" cy="9033"/>
            </a:xfrm>
            <a:custGeom>
              <a:avLst/>
              <a:gdLst/>
              <a:ahLst/>
              <a:cxnLst/>
              <a:rect l="l" t="t" r="r" b="b"/>
              <a:pathLst>
                <a:path w="965" h="300" extrusionOk="0">
                  <a:moveTo>
                    <a:pt x="192" y="274"/>
                  </a:moveTo>
                  <a:cubicBezTo>
                    <a:pt x="632" y="300"/>
                    <a:pt x="919" y="253"/>
                    <a:pt x="965" y="92"/>
                  </a:cubicBezTo>
                  <a:cubicBezTo>
                    <a:pt x="621" y="114"/>
                    <a:pt x="0" y="1"/>
                    <a:pt x="192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00" name="Google Shape;37400;p16"/>
            <p:cNvSpPr/>
            <p:nvPr/>
          </p:nvSpPr>
          <p:spPr>
            <a:xfrm>
              <a:off x="2429865" y="4865658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7"/>
                  </a:moveTo>
                  <a:cubicBezTo>
                    <a:pt x="236" y="0"/>
                    <a:pt x="0" y="70"/>
                    <a:pt x="98" y="117"/>
                  </a:cubicBezTo>
                  <a:cubicBezTo>
                    <a:pt x="150" y="143"/>
                    <a:pt x="392" y="75"/>
                    <a:pt x="290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01" name="Google Shape;37401;p16"/>
            <p:cNvSpPr/>
            <p:nvPr/>
          </p:nvSpPr>
          <p:spPr>
            <a:xfrm>
              <a:off x="1813895" y="4863370"/>
              <a:ext cx="6889" cy="6173"/>
            </a:xfrm>
            <a:custGeom>
              <a:avLst/>
              <a:gdLst/>
              <a:ahLst/>
              <a:cxnLst/>
              <a:rect l="l" t="t" r="r" b="b"/>
              <a:pathLst>
                <a:path w="193" h="205" extrusionOk="0">
                  <a:moveTo>
                    <a:pt x="2" y="103"/>
                  </a:moveTo>
                  <a:cubicBezTo>
                    <a:pt x="0" y="153"/>
                    <a:pt x="157" y="204"/>
                    <a:pt x="192" y="103"/>
                  </a:cubicBezTo>
                  <a:cubicBezTo>
                    <a:pt x="192" y="53"/>
                    <a:pt x="37" y="1"/>
                    <a:pt x="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02" name="Google Shape;37402;p16"/>
            <p:cNvSpPr/>
            <p:nvPr/>
          </p:nvSpPr>
          <p:spPr>
            <a:xfrm>
              <a:off x="6449480" y="4862918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6"/>
                  </a:moveTo>
                  <a:cubicBezTo>
                    <a:pt x="241" y="0"/>
                    <a:pt x="1" y="69"/>
                    <a:pt x="103" y="118"/>
                  </a:cubicBezTo>
                  <a:cubicBezTo>
                    <a:pt x="155" y="142"/>
                    <a:pt x="395" y="75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03" name="Google Shape;37403;p16"/>
            <p:cNvSpPr/>
            <p:nvPr/>
          </p:nvSpPr>
          <p:spPr>
            <a:xfrm>
              <a:off x="5866989" y="4856626"/>
              <a:ext cx="8959" cy="11502"/>
            </a:xfrm>
            <a:custGeom>
              <a:avLst/>
              <a:gdLst/>
              <a:ahLst/>
              <a:cxnLst/>
              <a:rect l="l" t="t" r="r" b="b"/>
              <a:pathLst>
                <a:path w="251" h="382" extrusionOk="0">
                  <a:moveTo>
                    <a:pt x="223" y="235"/>
                  </a:moveTo>
                  <a:cubicBezTo>
                    <a:pt x="251" y="141"/>
                    <a:pt x="72" y="0"/>
                    <a:pt x="29" y="144"/>
                  </a:cubicBezTo>
                  <a:cubicBezTo>
                    <a:pt x="0" y="240"/>
                    <a:pt x="179" y="381"/>
                    <a:pt x="223" y="2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04" name="Google Shape;37404;p16"/>
            <p:cNvSpPr/>
            <p:nvPr/>
          </p:nvSpPr>
          <p:spPr>
            <a:xfrm>
              <a:off x="0" y="4860269"/>
              <a:ext cx="14170" cy="4246"/>
            </a:xfrm>
            <a:custGeom>
              <a:avLst/>
              <a:gdLst/>
              <a:ahLst/>
              <a:cxnLst/>
              <a:rect l="l" t="t" r="r" b="b"/>
              <a:pathLst>
                <a:path w="397" h="141" extrusionOk="0">
                  <a:moveTo>
                    <a:pt x="294" y="25"/>
                  </a:moveTo>
                  <a:cubicBezTo>
                    <a:pt x="242" y="1"/>
                    <a:pt x="1" y="69"/>
                    <a:pt x="102" y="117"/>
                  </a:cubicBezTo>
                  <a:cubicBezTo>
                    <a:pt x="157" y="140"/>
                    <a:pt x="396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05" name="Google Shape;37405;p16"/>
            <p:cNvSpPr/>
            <p:nvPr/>
          </p:nvSpPr>
          <p:spPr>
            <a:xfrm>
              <a:off x="4477577" y="4858282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8" y="21"/>
                    <a:pt x="7" y="3"/>
                    <a:pt x="0" y="91"/>
                  </a:cubicBezTo>
                  <a:cubicBezTo>
                    <a:pt x="150" y="69"/>
                    <a:pt x="383" y="88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06" name="Google Shape;37406;p16"/>
            <p:cNvSpPr/>
            <p:nvPr/>
          </p:nvSpPr>
          <p:spPr>
            <a:xfrm>
              <a:off x="6645785" y="4849701"/>
              <a:ext cx="6960" cy="6173"/>
            </a:xfrm>
            <a:custGeom>
              <a:avLst/>
              <a:gdLst/>
              <a:ahLst/>
              <a:cxnLst/>
              <a:rect l="l" t="t" r="r" b="b"/>
              <a:pathLst>
                <a:path w="195" h="205" extrusionOk="0">
                  <a:moveTo>
                    <a:pt x="195" y="104"/>
                  </a:moveTo>
                  <a:cubicBezTo>
                    <a:pt x="195" y="53"/>
                    <a:pt x="39" y="1"/>
                    <a:pt x="1" y="104"/>
                  </a:cubicBezTo>
                  <a:cubicBezTo>
                    <a:pt x="0" y="152"/>
                    <a:pt x="157" y="204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07" name="Google Shape;37407;p16"/>
            <p:cNvSpPr/>
            <p:nvPr/>
          </p:nvSpPr>
          <p:spPr>
            <a:xfrm>
              <a:off x="4591006" y="4852019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5" y="27"/>
                  </a:moveTo>
                  <a:cubicBezTo>
                    <a:pt x="241" y="1"/>
                    <a:pt x="1" y="71"/>
                    <a:pt x="103" y="117"/>
                  </a:cubicBezTo>
                  <a:cubicBezTo>
                    <a:pt x="156" y="143"/>
                    <a:pt x="395" y="74"/>
                    <a:pt x="295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08" name="Google Shape;37408;p16"/>
            <p:cNvSpPr/>
            <p:nvPr/>
          </p:nvSpPr>
          <p:spPr>
            <a:xfrm>
              <a:off x="2626027" y="4847292"/>
              <a:ext cx="15134" cy="9274"/>
            </a:xfrm>
            <a:custGeom>
              <a:avLst/>
              <a:gdLst/>
              <a:ahLst/>
              <a:cxnLst/>
              <a:rect l="l" t="t" r="r" b="b"/>
              <a:pathLst>
                <a:path w="424" h="308" extrusionOk="0">
                  <a:moveTo>
                    <a:pt x="387" y="274"/>
                  </a:moveTo>
                  <a:cubicBezTo>
                    <a:pt x="357" y="165"/>
                    <a:pt x="424" y="15"/>
                    <a:pt x="194" y="1"/>
                  </a:cubicBezTo>
                  <a:cubicBezTo>
                    <a:pt x="184" y="56"/>
                    <a:pt x="165" y="108"/>
                    <a:pt x="1" y="92"/>
                  </a:cubicBezTo>
                  <a:cubicBezTo>
                    <a:pt x="24" y="203"/>
                    <a:pt x="58" y="308"/>
                    <a:pt x="387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09" name="Google Shape;37409;p16"/>
            <p:cNvSpPr/>
            <p:nvPr/>
          </p:nvSpPr>
          <p:spPr>
            <a:xfrm>
              <a:off x="2557178" y="4852802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1"/>
                  </a:moveTo>
                  <a:cubicBezTo>
                    <a:pt x="238" y="20"/>
                    <a:pt x="6" y="2"/>
                    <a:pt x="1" y="91"/>
                  </a:cubicBezTo>
                  <a:cubicBezTo>
                    <a:pt x="152" y="71"/>
                    <a:pt x="383" y="88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10" name="Google Shape;37410;p16"/>
            <p:cNvSpPr/>
            <p:nvPr/>
          </p:nvSpPr>
          <p:spPr>
            <a:xfrm>
              <a:off x="2515989" y="4841060"/>
              <a:ext cx="30410" cy="11773"/>
            </a:xfrm>
            <a:custGeom>
              <a:avLst/>
              <a:gdLst/>
              <a:ahLst/>
              <a:cxnLst/>
              <a:rect l="l" t="t" r="r" b="b"/>
              <a:pathLst>
                <a:path w="852" h="391" extrusionOk="0">
                  <a:moveTo>
                    <a:pt x="771" y="26"/>
                  </a:moveTo>
                  <a:cubicBezTo>
                    <a:pt x="334" y="0"/>
                    <a:pt x="48" y="47"/>
                    <a:pt x="1" y="208"/>
                  </a:cubicBezTo>
                  <a:cubicBezTo>
                    <a:pt x="275" y="229"/>
                    <a:pt x="324" y="358"/>
                    <a:pt x="578" y="391"/>
                  </a:cubicBezTo>
                  <a:cubicBezTo>
                    <a:pt x="638" y="268"/>
                    <a:pt x="852" y="216"/>
                    <a:pt x="77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11" name="Google Shape;37411;p16"/>
            <p:cNvSpPr/>
            <p:nvPr/>
          </p:nvSpPr>
          <p:spPr>
            <a:xfrm>
              <a:off x="4019794" y="4841090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6"/>
                  </a:moveTo>
                  <a:cubicBezTo>
                    <a:pt x="154" y="140"/>
                    <a:pt x="392" y="71"/>
                    <a:pt x="293" y="25"/>
                  </a:cubicBezTo>
                  <a:cubicBezTo>
                    <a:pt x="240" y="1"/>
                    <a:pt x="0" y="70"/>
                    <a:pt x="9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12" name="Google Shape;37412;p16"/>
            <p:cNvSpPr/>
            <p:nvPr/>
          </p:nvSpPr>
          <p:spPr>
            <a:xfrm>
              <a:off x="7210252" y="4835791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6" y="110"/>
                  </a:moveTo>
                  <a:cubicBezTo>
                    <a:pt x="345" y="0"/>
                    <a:pt x="170" y="55"/>
                    <a:pt x="1" y="110"/>
                  </a:cubicBezTo>
                  <a:cubicBezTo>
                    <a:pt x="1" y="203"/>
                    <a:pt x="339" y="225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13" name="Google Shape;37413;p16"/>
            <p:cNvSpPr/>
            <p:nvPr/>
          </p:nvSpPr>
          <p:spPr>
            <a:xfrm>
              <a:off x="5933233" y="483567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39" y="1"/>
                    <a:pt x="0" y="68"/>
                    <a:pt x="102" y="115"/>
                  </a:cubicBezTo>
                  <a:cubicBezTo>
                    <a:pt x="153" y="140"/>
                    <a:pt x="393" y="70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14" name="Google Shape;37414;p16"/>
            <p:cNvSpPr/>
            <p:nvPr/>
          </p:nvSpPr>
          <p:spPr>
            <a:xfrm>
              <a:off x="2897428" y="4828113"/>
              <a:ext cx="26591" cy="12345"/>
            </a:xfrm>
            <a:custGeom>
              <a:avLst/>
              <a:gdLst/>
              <a:ahLst/>
              <a:cxnLst/>
              <a:rect l="l" t="t" r="r" b="b"/>
              <a:pathLst>
                <a:path w="745" h="410" extrusionOk="0">
                  <a:moveTo>
                    <a:pt x="690" y="365"/>
                  </a:moveTo>
                  <a:cubicBezTo>
                    <a:pt x="745" y="158"/>
                    <a:pt x="644" y="24"/>
                    <a:pt x="305" y="1"/>
                  </a:cubicBezTo>
                  <a:cubicBezTo>
                    <a:pt x="1" y="138"/>
                    <a:pt x="89" y="409"/>
                    <a:pt x="690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15" name="Google Shape;37415;p16"/>
            <p:cNvSpPr/>
            <p:nvPr/>
          </p:nvSpPr>
          <p:spPr>
            <a:xfrm>
              <a:off x="2116348" y="4822663"/>
              <a:ext cx="38619" cy="16470"/>
            </a:xfrm>
            <a:custGeom>
              <a:avLst/>
              <a:gdLst/>
              <a:ahLst/>
              <a:cxnLst/>
              <a:rect l="l" t="t" r="r" b="b"/>
              <a:pathLst>
                <a:path w="1082" h="547" extrusionOk="0">
                  <a:moveTo>
                    <a:pt x="589" y="546"/>
                  </a:moveTo>
                  <a:cubicBezTo>
                    <a:pt x="608" y="402"/>
                    <a:pt x="1081" y="476"/>
                    <a:pt x="973" y="273"/>
                  </a:cubicBezTo>
                  <a:cubicBezTo>
                    <a:pt x="626" y="196"/>
                    <a:pt x="444" y="41"/>
                    <a:pt x="12" y="0"/>
                  </a:cubicBezTo>
                  <a:cubicBezTo>
                    <a:pt x="1" y="278"/>
                    <a:pt x="185" y="465"/>
                    <a:pt x="589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16" name="Google Shape;37416;p16"/>
            <p:cNvSpPr/>
            <p:nvPr/>
          </p:nvSpPr>
          <p:spPr>
            <a:xfrm>
              <a:off x="6807469" y="4832930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2" y="24"/>
                  </a:moveTo>
                  <a:cubicBezTo>
                    <a:pt x="237" y="0"/>
                    <a:pt x="1" y="68"/>
                    <a:pt x="100" y="115"/>
                  </a:cubicBezTo>
                  <a:cubicBezTo>
                    <a:pt x="152" y="140"/>
                    <a:pt x="391" y="72"/>
                    <a:pt x="29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17" name="Google Shape;37417;p16"/>
            <p:cNvSpPr/>
            <p:nvPr/>
          </p:nvSpPr>
          <p:spPr>
            <a:xfrm>
              <a:off x="8369880" y="483016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6"/>
                  </a:moveTo>
                  <a:cubicBezTo>
                    <a:pt x="156" y="140"/>
                    <a:pt x="393" y="71"/>
                    <a:pt x="293" y="24"/>
                  </a:cubicBezTo>
                  <a:cubicBezTo>
                    <a:pt x="241" y="1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18" name="Google Shape;37418;p16"/>
            <p:cNvSpPr/>
            <p:nvPr/>
          </p:nvSpPr>
          <p:spPr>
            <a:xfrm>
              <a:off x="7341062" y="4819472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90" y="471"/>
                  </a:moveTo>
                  <a:lnTo>
                    <a:pt x="578" y="471"/>
                  </a:lnTo>
                  <a:cubicBezTo>
                    <a:pt x="472" y="339"/>
                    <a:pt x="802" y="1"/>
                    <a:pt x="383" y="18"/>
                  </a:cubicBezTo>
                  <a:cubicBezTo>
                    <a:pt x="524" y="266"/>
                    <a:pt x="2" y="200"/>
                    <a:pt x="1" y="382"/>
                  </a:cubicBezTo>
                  <a:cubicBezTo>
                    <a:pt x="118" y="384"/>
                    <a:pt x="227" y="392"/>
                    <a:pt x="190" y="4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19" name="Google Shape;37419;p16"/>
            <p:cNvSpPr/>
            <p:nvPr/>
          </p:nvSpPr>
          <p:spPr>
            <a:xfrm>
              <a:off x="4972123" y="4823868"/>
              <a:ext cx="9030" cy="11442"/>
            </a:xfrm>
            <a:custGeom>
              <a:avLst/>
              <a:gdLst/>
              <a:ahLst/>
              <a:cxnLst/>
              <a:rect l="l" t="t" r="r" b="b"/>
              <a:pathLst>
                <a:path w="253" h="380" extrusionOk="0">
                  <a:moveTo>
                    <a:pt x="224" y="233"/>
                  </a:moveTo>
                  <a:cubicBezTo>
                    <a:pt x="252" y="139"/>
                    <a:pt x="74" y="1"/>
                    <a:pt x="31" y="144"/>
                  </a:cubicBezTo>
                  <a:cubicBezTo>
                    <a:pt x="0" y="238"/>
                    <a:pt x="181" y="379"/>
                    <a:pt x="224" y="2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20" name="Google Shape;37420;p16"/>
            <p:cNvSpPr/>
            <p:nvPr/>
          </p:nvSpPr>
          <p:spPr>
            <a:xfrm>
              <a:off x="2333461" y="4824711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2" y="25"/>
                  </a:moveTo>
                  <a:cubicBezTo>
                    <a:pt x="237" y="0"/>
                    <a:pt x="0" y="68"/>
                    <a:pt x="100" y="116"/>
                  </a:cubicBezTo>
                  <a:cubicBezTo>
                    <a:pt x="152" y="140"/>
                    <a:pt x="391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21" name="Google Shape;37421;p16"/>
            <p:cNvSpPr/>
            <p:nvPr/>
          </p:nvSpPr>
          <p:spPr>
            <a:xfrm>
              <a:off x="2061668" y="4822693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385" y="1"/>
                  </a:moveTo>
                  <a:lnTo>
                    <a:pt x="0" y="1"/>
                  </a:lnTo>
                  <a:lnTo>
                    <a:pt x="0" y="181"/>
                  </a:lnTo>
                  <a:lnTo>
                    <a:pt x="385" y="18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22" name="Google Shape;37422;p16"/>
            <p:cNvSpPr/>
            <p:nvPr/>
          </p:nvSpPr>
          <p:spPr>
            <a:xfrm>
              <a:off x="6212129" y="4814143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3" y="103"/>
                  </a:moveTo>
                  <a:cubicBezTo>
                    <a:pt x="195" y="52"/>
                    <a:pt x="37" y="0"/>
                    <a:pt x="3" y="103"/>
                  </a:cubicBezTo>
                  <a:cubicBezTo>
                    <a:pt x="0" y="154"/>
                    <a:pt x="157" y="206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23" name="Google Shape;37423;p16"/>
            <p:cNvSpPr/>
            <p:nvPr/>
          </p:nvSpPr>
          <p:spPr>
            <a:xfrm>
              <a:off x="3214015" y="4802551"/>
              <a:ext cx="52218" cy="22763"/>
            </a:xfrm>
            <a:custGeom>
              <a:avLst/>
              <a:gdLst/>
              <a:ahLst/>
              <a:cxnLst/>
              <a:rect l="l" t="t" r="r" b="b"/>
              <a:pathLst>
                <a:path w="1463" h="756" extrusionOk="0">
                  <a:moveTo>
                    <a:pt x="1462" y="397"/>
                  </a:moveTo>
                  <a:cubicBezTo>
                    <a:pt x="1345" y="273"/>
                    <a:pt x="720" y="384"/>
                    <a:pt x="691" y="214"/>
                  </a:cubicBezTo>
                  <a:cubicBezTo>
                    <a:pt x="670" y="105"/>
                    <a:pt x="635" y="0"/>
                    <a:pt x="306" y="33"/>
                  </a:cubicBezTo>
                  <a:cubicBezTo>
                    <a:pt x="0" y="477"/>
                    <a:pt x="1246" y="756"/>
                    <a:pt x="1462" y="3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24" name="Google Shape;37424;p16"/>
            <p:cNvSpPr/>
            <p:nvPr/>
          </p:nvSpPr>
          <p:spPr>
            <a:xfrm>
              <a:off x="7770971" y="4811041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0" y="0"/>
                    <a:pt x="0" y="69"/>
                    <a:pt x="102" y="115"/>
                  </a:cubicBezTo>
                  <a:cubicBezTo>
                    <a:pt x="156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25" name="Google Shape;37425;p16"/>
            <p:cNvSpPr/>
            <p:nvPr/>
          </p:nvSpPr>
          <p:spPr>
            <a:xfrm>
              <a:off x="3279973" y="4808994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1" y="183"/>
                  </a:moveTo>
                  <a:lnTo>
                    <a:pt x="386" y="183"/>
                  </a:lnTo>
                  <a:lnTo>
                    <a:pt x="386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26" name="Google Shape;37426;p16"/>
            <p:cNvSpPr/>
            <p:nvPr/>
          </p:nvSpPr>
          <p:spPr>
            <a:xfrm>
              <a:off x="1841414" y="4811764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5" y="1"/>
                  </a:moveTo>
                  <a:cubicBezTo>
                    <a:pt x="236" y="20"/>
                    <a:pt x="6" y="5"/>
                    <a:pt x="1" y="91"/>
                  </a:cubicBezTo>
                  <a:cubicBezTo>
                    <a:pt x="150" y="73"/>
                    <a:pt x="379" y="90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27" name="Google Shape;37427;p16"/>
            <p:cNvSpPr/>
            <p:nvPr/>
          </p:nvSpPr>
          <p:spPr>
            <a:xfrm>
              <a:off x="6412361" y="4798185"/>
              <a:ext cx="29018" cy="10870"/>
            </a:xfrm>
            <a:custGeom>
              <a:avLst/>
              <a:gdLst/>
              <a:ahLst/>
              <a:cxnLst/>
              <a:rect l="l" t="t" r="r" b="b"/>
              <a:pathLst>
                <a:path w="813" h="361" extrusionOk="0">
                  <a:moveTo>
                    <a:pt x="563" y="360"/>
                  </a:moveTo>
                  <a:cubicBezTo>
                    <a:pt x="812" y="242"/>
                    <a:pt x="682" y="88"/>
                    <a:pt x="371" y="0"/>
                  </a:cubicBezTo>
                  <a:cubicBezTo>
                    <a:pt x="346" y="225"/>
                    <a:pt x="0" y="282"/>
                    <a:pt x="563" y="36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28" name="Google Shape;37428;p16"/>
            <p:cNvSpPr/>
            <p:nvPr/>
          </p:nvSpPr>
          <p:spPr>
            <a:xfrm>
              <a:off x="75774" y="4805592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3" y="24"/>
                  </a:moveTo>
                  <a:cubicBezTo>
                    <a:pt x="240" y="1"/>
                    <a:pt x="0" y="69"/>
                    <a:pt x="98" y="114"/>
                  </a:cubicBezTo>
                  <a:cubicBezTo>
                    <a:pt x="153" y="141"/>
                    <a:pt x="394" y="70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29" name="Google Shape;37429;p16"/>
            <p:cNvSpPr/>
            <p:nvPr/>
          </p:nvSpPr>
          <p:spPr>
            <a:xfrm>
              <a:off x="8335437" y="4802852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4"/>
                  </a:moveTo>
                  <a:cubicBezTo>
                    <a:pt x="240" y="1"/>
                    <a:pt x="1" y="68"/>
                    <a:pt x="103" y="115"/>
                  </a:cubicBezTo>
                  <a:cubicBezTo>
                    <a:pt x="153" y="140"/>
                    <a:pt x="392" y="70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30" name="Google Shape;37430;p16"/>
            <p:cNvSpPr/>
            <p:nvPr/>
          </p:nvSpPr>
          <p:spPr>
            <a:xfrm>
              <a:off x="4498243" y="4803575"/>
              <a:ext cx="13849" cy="2770"/>
            </a:xfrm>
            <a:custGeom>
              <a:avLst/>
              <a:gdLst/>
              <a:ahLst/>
              <a:cxnLst/>
              <a:rect l="l" t="t" r="r" b="b"/>
              <a:pathLst>
                <a:path w="388" h="92" extrusionOk="0">
                  <a:moveTo>
                    <a:pt x="387" y="0"/>
                  </a:moveTo>
                  <a:cubicBezTo>
                    <a:pt x="237" y="22"/>
                    <a:pt x="7" y="4"/>
                    <a:pt x="1" y="91"/>
                  </a:cubicBezTo>
                  <a:cubicBezTo>
                    <a:pt x="151" y="71"/>
                    <a:pt x="383" y="89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31" name="Google Shape;37431;p16"/>
            <p:cNvSpPr/>
            <p:nvPr/>
          </p:nvSpPr>
          <p:spPr>
            <a:xfrm>
              <a:off x="8600556" y="4797432"/>
              <a:ext cx="13849" cy="7407"/>
            </a:xfrm>
            <a:custGeom>
              <a:avLst/>
              <a:gdLst/>
              <a:ahLst/>
              <a:cxnLst/>
              <a:rect l="l" t="t" r="r" b="b"/>
              <a:pathLst>
                <a:path w="388" h="246" extrusionOk="0">
                  <a:moveTo>
                    <a:pt x="388" y="115"/>
                  </a:moveTo>
                  <a:cubicBezTo>
                    <a:pt x="384" y="24"/>
                    <a:pt x="50" y="0"/>
                    <a:pt x="0" y="115"/>
                  </a:cubicBezTo>
                  <a:cubicBezTo>
                    <a:pt x="215" y="105"/>
                    <a:pt x="303" y="246"/>
                    <a:pt x="388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32" name="Google Shape;37432;p16"/>
            <p:cNvSpPr/>
            <p:nvPr/>
          </p:nvSpPr>
          <p:spPr>
            <a:xfrm>
              <a:off x="8873991" y="4789935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439" y="364"/>
                  </a:moveTo>
                  <a:cubicBezTo>
                    <a:pt x="500" y="242"/>
                    <a:pt x="715" y="191"/>
                    <a:pt x="632" y="0"/>
                  </a:cubicBezTo>
                  <a:lnTo>
                    <a:pt x="54" y="0"/>
                  </a:lnTo>
                  <a:cubicBezTo>
                    <a:pt x="0" y="208"/>
                    <a:pt x="102" y="341"/>
                    <a:pt x="439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33" name="Google Shape;37433;p16"/>
            <p:cNvSpPr/>
            <p:nvPr/>
          </p:nvSpPr>
          <p:spPr>
            <a:xfrm>
              <a:off x="6246251" y="4791892"/>
              <a:ext cx="21023" cy="9033"/>
            </a:xfrm>
            <a:custGeom>
              <a:avLst/>
              <a:gdLst/>
              <a:ahLst/>
              <a:cxnLst/>
              <a:rect l="l" t="t" r="r" b="b"/>
              <a:pathLst>
                <a:path w="589" h="300" extrusionOk="0">
                  <a:moveTo>
                    <a:pt x="394" y="299"/>
                  </a:moveTo>
                  <a:cubicBezTo>
                    <a:pt x="394" y="208"/>
                    <a:pt x="549" y="191"/>
                    <a:pt x="588" y="117"/>
                  </a:cubicBezTo>
                  <a:cubicBezTo>
                    <a:pt x="339" y="113"/>
                    <a:pt x="321" y="0"/>
                    <a:pt x="9" y="26"/>
                  </a:cubicBezTo>
                  <a:cubicBezTo>
                    <a:pt x="1" y="182"/>
                    <a:pt x="157" y="258"/>
                    <a:pt x="394" y="2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34" name="Google Shape;37434;p16"/>
            <p:cNvSpPr/>
            <p:nvPr/>
          </p:nvSpPr>
          <p:spPr>
            <a:xfrm>
              <a:off x="8569504" y="479460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99" y="118"/>
                  </a:moveTo>
                  <a:cubicBezTo>
                    <a:pt x="155" y="141"/>
                    <a:pt x="394" y="74"/>
                    <a:pt x="293" y="27"/>
                  </a:cubicBezTo>
                  <a:cubicBezTo>
                    <a:pt x="240" y="0"/>
                    <a:pt x="1" y="70"/>
                    <a:pt x="99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35" name="Google Shape;37435;p16"/>
            <p:cNvSpPr/>
            <p:nvPr/>
          </p:nvSpPr>
          <p:spPr>
            <a:xfrm>
              <a:off x="4956990" y="4786202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8" y="306"/>
                  </a:moveTo>
                  <a:cubicBezTo>
                    <a:pt x="1114" y="0"/>
                    <a:pt x="0" y="525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36" name="Google Shape;37436;p16"/>
            <p:cNvSpPr/>
            <p:nvPr/>
          </p:nvSpPr>
          <p:spPr>
            <a:xfrm>
              <a:off x="2743489" y="4783432"/>
              <a:ext cx="36335" cy="19090"/>
            </a:xfrm>
            <a:custGeom>
              <a:avLst/>
              <a:gdLst/>
              <a:ahLst/>
              <a:cxnLst/>
              <a:rect l="l" t="t" r="r" b="b"/>
              <a:pathLst>
                <a:path w="1018" h="634" extrusionOk="0">
                  <a:moveTo>
                    <a:pt x="760" y="489"/>
                  </a:moveTo>
                  <a:cubicBezTo>
                    <a:pt x="924" y="382"/>
                    <a:pt x="1018" y="244"/>
                    <a:pt x="954" y="33"/>
                  </a:cubicBezTo>
                  <a:cubicBezTo>
                    <a:pt x="664" y="48"/>
                    <a:pt x="245" y="1"/>
                    <a:pt x="181" y="125"/>
                  </a:cubicBezTo>
                  <a:cubicBezTo>
                    <a:pt x="695" y="95"/>
                    <a:pt x="1" y="634"/>
                    <a:pt x="760" y="48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37" name="Google Shape;37437;p16"/>
            <p:cNvSpPr/>
            <p:nvPr/>
          </p:nvSpPr>
          <p:spPr>
            <a:xfrm>
              <a:off x="3893980" y="4778946"/>
              <a:ext cx="37905" cy="18819"/>
            </a:xfrm>
            <a:custGeom>
              <a:avLst/>
              <a:gdLst/>
              <a:ahLst/>
              <a:cxnLst/>
              <a:rect l="l" t="t" r="r" b="b"/>
              <a:pathLst>
                <a:path w="1062" h="625" extrusionOk="0">
                  <a:moveTo>
                    <a:pt x="732" y="547"/>
                  </a:moveTo>
                  <a:cubicBezTo>
                    <a:pt x="1062" y="393"/>
                    <a:pt x="619" y="138"/>
                    <a:pt x="347" y="1"/>
                  </a:cubicBezTo>
                  <a:cubicBezTo>
                    <a:pt x="48" y="139"/>
                    <a:pt x="1" y="625"/>
                    <a:pt x="732" y="54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38" name="Google Shape;37438;p16"/>
            <p:cNvSpPr/>
            <p:nvPr/>
          </p:nvSpPr>
          <p:spPr>
            <a:xfrm>
              <a:off x="2784249" y="4786804"/>
              <a:ext cx="7067" cy="6203"/>
            </a:xfrm>
            <a:custGeom>
              <a:avLst/>
              <a:gdLst/>
              <a:ahLst/>
              <a:cxnLst/>
              <a:rect l="l" t="t" r="r" b="b"/>
              <a:pathLst>
                <a:path w="198" h="206" extrusionOk="0">
                  <a:moveTo>
                    <a:pt x="5" y="104"/>
                  </a:moveTo>
                  <a:cubicBezTo>
                    <a:pt x="1" y="155"/>
                    <a:pt x="161" y="206"/>
                    <a:pt x="198" y="104"/>
                  </a:cubicBezTo>
                  <a:cubicBezTo>
                    <a:pt x="198" y="53"/>
                    <a:pt x="40" y="1"/>
                    <a:pt x="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39" name="Google Shape;37439;p16"/>
            <p:cNvSpPr/>
            <p:nvPr/>
          </p:nvSpPr>
          <p:spPr>
            <a:xfrm>
              <a:off x="332362" y="4776206"/>
              <a:ext cx="56751" cy="22582"/>
            </a:xfrm>
            <a:custGeom>
              <a:avLst/>
              <a:gdLst/>
              <a:ahLst/>
              <a:cxnLst/>
              <a:rect l="l" t="t" r="r" b="b"/>
              <a:pathLst>
                <a:path w="1590" h="750" extrusionOk="0">
                  <a:moveTo>
                    <a:pt x="1590" y="365"/>
                  </a:moveTo>
                  <a:cubicBezTo>
                    <a:pt x="1048" y="348"/>
                    <a:pt x="1061" y="67"/>
                    <a:pt x="624" y="1"/>
                  </a:cubicBezTo>
                  <a:cubicBezTo>
                    <a:pt x="861" y="294"/>
                    <a:pt x="1" y="70"/>
                    <a:pt x="239" y="365"/>
                  </a:cubicBezTo>
                  <a:cubicBezTo>
                    <a:pt x="962" y="280"/>
                    <a:pt x="1345" y="750"/>
                    <a:pt x="1590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40" name="Google Shape;37440;p16"/>
            <p:cNvSpPr/>
            <p:nvPr/>
          </p:nvSpPr>
          <p:spPr>
            <a:xfrm>
              <a:off x="3276404" y="4786413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5" y="26"/>
                  </a:moveTo>
                  <a:cubicBezTo>
                    <a:pt x="238" y="1"/>
                    <a:pt x="0" y="67"/>
                    <a:pt x="99" y="117"/>
                  </a:cubicBezTo>
                  <a:cubicBezTo>
                    <a:pt x="153" y="143"/>
                    <a:pt x="392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41" name="Google Shape;37441;p16"/>
            <p:cNvSpPr/>
            <p:nvPr/>
          </p:nvSpPr>
          <p:spPr>
            <a:xfrm>
              <a:off x="2096075" y="4783884"/>
              <a:ext cx="13742" cy="6684"/>
            </a:xfrm>
            <a:custGeom>
              <a:avLst/>
              <a:gdLst/>
              <a:ahLst/>
              <a:cxnLst/>
              <a:rect l="l" t="t" r="r" b="b"/>
              <a:pathLst>
                <a:path w="385" h="222" extrusionOk="0">
                  <a:moveTo>
                    <a:pt x="385" y="110"/>
                  </a:moveTo>
                  <a:cubicBezTo>
                    <a:pt x="345" y="0"/>
                    <a:pt x="172" y="54"/>
                    <a:pt x="1" y="110"/>
                  </a:cubicBezTo>
                  <a:cubicBezTo>
                    <a:pt x="2" y="201"/>
                    <a:pt x="339" y="222"/>
                    <a:pt x="385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42" name="Google Shape;37442;p16"/>
            <p:cNvSpPr/>
            <p:nvPr/>
          </p:nvSpPr>
          <p:spPr>
            <a:xfrm>
              <a:off x="2980412" y="478096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1" y="0"/>
                    <a:pt x="0" y="70"/>
                    <a:pt x="101" y="117"/>
                  </a:cubicBezTo>
                  <a:cubicBezTo>
                    <a:pt x="154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43" name="Google Shape;37443;p16"/>
            <p:cNvSpPr/>
            <p:nvPr/>
          </p:nvSpPr>
          <p:spPr>
            <a:xfrm>
              <a:off x="5627033" y="4778524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1" y="15"/>
                  </a:moveTo>
                  <a:cubicBezTo>
                    <a:pt x="354" y="29"/>
                    <a:pt x="35" y="1"/>
                    <a:pt x="1" y="106"/>
                  </a:cubicBezTo>
                  <a:cubicBezTo>
                    <a:pt x="229" y="92"/>
                    <a:pt x="550" y="121"/>
                    <a:pt x="581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44" name="Google Shape;37444;p16"/>
            <p:cNvSpPr/>
            <p:nvPr/>
          </p:nvSpPr>
          <p:spPr>
            <a:xfrm>
              <a:off x="2894501" y="4776236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1"/>
                  </a:moveTo>
                  <a:cubicBezTo>
                    <a:pt x="238" y="20"/>
                    <a:pt x="8" y="3"/>
                    <a:pt x="0" y="91"/>
                  </a:cubicBezTo>
                  <a:cubicBezTo>
                    <a:pt x="149" y="71"/>
                    <a:pt x="381" y="90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45" name="Google Shape;37445;p16"/>
            <p:cNvSpPr/>
            <p:nvPr/>
          </p:nvSpPr>
          <p:spPr>
            <a:xfrm>
              <a:off x="8881915" y="4765307"/>
              <a:ext cx="14634" cy="9515"/>
            </a:xfrm>
            <a:custGeom>
              <a:avLst/>
              <a:gdLst/>
              <a:ahLst/>
              <a:cxnLst/>
              <a:rect l="l" t="t" r="r" b="b"/>
              <a:pathLst>
                <a:path w="410" h="316" extrusionOk="0">
                  <a:moveTo>
                    <a:pt x="410" y="272"/>
                  </a:moveTo>
                  <a:lnTo>
                    <a:pt x="410" y="92"/>
                  </a:lnTo>
                  <a:cubicBezTo>
                    <a:pt x="217" y="92"/>
                    <a:pt x="181" y="18"/>
                    <a:pt x="25" y="1"/>
                  </a:cubicBezTo>
                  <a:cubicBezTo>
                    <a:pt x="44" y="145"/>
                    <a:pt x="0" y="316"/>
                    <a:pt x="410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46" name="Google Shape;37446;p16"/>
            <p:cNvSpPr/>
            <p:nvPr/>
          </p:nvSpPr>
          <p:spPr>
            <a:xfrm>
              <a:off x="5506609" y="4769943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91" y="27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2" y="143"/>
                    <a:pt x="389" y="75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47" name="Google Shape;37447;p16"/>
            <p:cNvSpPr/>
            <p:nvPr/>
          </p:nvSpPr>
          <p:spPr>
            <a:xfrm>
              <a:off x="2105676" y="4765307"/>
              <a:ext cx="29518" cy="9876"/>
            </a:xfrm>
            <a:custGeom>
              <a:avLst/>
              <a:gdLst/>
              <a:ahLst/>
              <a:cxnLst/>
              <a:rect l="l" t="t" r="r" b="b"/>
              <a:pathLst>
                <a:path w="827" h="328" extrusionOk="0">
                  <a:moveTo>
                    <a:pt x="695" y="272"/>
                  </a:moveTo>
                  <a:cubicBezTo>
                    <a:pt x="827" y="30"/>
                    <a:pt x="294" y="99"/>
                    <a:pt x="116" y="1"/>
                  </a:cubicBezTo>
                  <a:cubicBezTo>
                    <a:pt x="1" y="237"/>
                    <a:pt x="195" y="327"/>
                    <a:pt x="695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48" name="Google Shape;37448;p16"/>
            <p:cNvSpPr/>
            <p:nvPr/>
          </p:nvSpPr>
          <p:spPr>
            <a:xfrm>
              <a:off x="8566149" y="4762597"/>
              <a:ext cx="34443" cy="8913"/>
            </a:xfrm>
            <a:custGeom>
              <a:avLst/>
              <a:gdLst/>
              <a:ahLst/>
              <a:cxnLst/>
              <a:rect l="l" t="t" r="r" b="b"/>
              <a:pathLst>
                <a:path w="965" h="296" extrusionOk="0">
                  <a:moveTo>
                    <a:pt x="193" y="271"/>
                  </a:moveTo>
                  <a:cubicBezTo>
                    <a:pt x="634" y="296"/>
                    <a:pt x="918" y="249"/>
                    <a:pt x="964" y="88"/>
                  </a:cubicBezTo>
                  <a:cubicBezTo>
                    <a:pt x="625" y="111"/>
                    <a:pt x="1" y="1"/>
                    <a:pt x="193" y="2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49" name="Google Shape;37449;p16"/>
            <p:cNvSpPr/>
            <p:nvPr/>
          </p:nvSpPr>
          <p:spPr>
            <a:xfrm>
              <a:off x="2658507" y="4759827"/>
              <a:ext cx="17703" cy="10960"/>
            </a:xfrm>
            <a:custGeom>
              <a:avLst/>
              <a:gdLst/>
              <a:ahLst/>
              <a:cxnLst/>
              <a:rect l="l" t="t" r="r" b="b"/>
              <a:pathLst>
                <a:path w="496" h="364" extrusionOk="0">
                  <a:moveTo>
                    <a:pt x="443" y="363"/>
                  </a:moveTo>
                  <a:cubicBezTo>
                    <a:pt x="496" y="156"/>
                    <a:pt x="395" y="22"/>
                    <a:pt x="57" y="0"/>
                  </a:cubicBezTo>
                  <a:cubicBezTo>
                    <a:pt x="1" y="206"/>
                    <a:pt x="103" y="342"/>
                    <a:pt x="443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50" name="Google Shape;37450;p16"/>
            <p:cNvSpPr/>
            <p:nvPr/>
          </p:nvSpPr>
          <p:spPr>
            <a:xfrm>
              <a:off x="7000170" y="476458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99" y="114"/>
                  </a:moveTo>
                  <a:cubicBezTo>
                    <a:pt x="155" y="140"/>
                    <a:pt x="392" y="71"/>
                    <a:pt x="293" y="22"/>
                  </a:cubicBezTo>
                  <a:cubicBezTo>
                    <a:pt x="238" y="0"/>
                    <a:pt x="1" y="68"/>
                    <a:pt x="99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51" name="Google Shape;37451;p16"/>
            <p:cNvSpPr/>
            <p:nvPr/>
          </p:nvSpPr>
          <p:spPr>
            <a:xfrm>
              <a:off x="2285206" y="476452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4"/>
                  </a:moveTo>
                  <a:cubicBezTo>
                    <a:pt x="242" y="1"/>
                    <a:pt x="0" y="70"/>
                    <a:pt x="101" y="116"/>
                  </a:cubicBezTo>
                  <a:cubicBezTo>
                    <a:pt x="155" y="142"/>
                    <a:pt x="393" y="74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52" name="Google Shape;37452;p16"/>
            <p:cNvSpPr/>
            <p:nvPr/>
          </p:nvSpPr>
          <p:spPr>
            <a:xfrm>
              <a:off x="7367689" y="4754407"/>
              <a:ext cx="23414" cy="8220"/>
            </a:xfrm>
            <a:custGeom>
              <a:avLst/>
              <a:gdLst/>
              <a:ahLst/>
              <a:cxnLst/>
              <a:rect l="l" t="t" r="r" b="b"/>
              <a:pathLst>
                <a:path w="656" h="273" extrusionOk="0">
                  <a:moveTo>
                    <a:pt x="410" y="273"/>
                  </a:moveTo>
                  <a:cubicBezTo>
                    <a:pt x="421" y="157"/>
                    <a:pt x="656" y="145"/>
                    <a:pt x="602" y="0"/>
                  </a:cubicBezTo>
                  <a:lnTo>
                    <a:pt x="217" y="0"/>
                  </a:lnTo>
                  <a:cubicBezTo>
                    <a:pt x="0" y="129"/>
                    <a:pt x="7" y="221"/>
                    <a:pt x="410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53" name="Google Shape;37453;p16"/>
            <p:cNvSpPr/>
            <p:nvPr/>
          </p:nvSpPr>
          <p:spPr>
            <a:xfrm>
              <a:off x="1953664" y="4745164"/>
              <a:ext cx="46400" cy="9214"/>
            </a:xfrm>
            <a:custGeom>
              <a:avLst/>
              <a:gdLst/>
              <a:ahLst/>
              <a:cxnLst/>
              <a:rect l="l" t="t" r="r" b="b"/>
              <a:pathLst>
                <a:path w="1300" h="306" extrusionOk="0">
                  <a:moveTo>
                    <a:pt x="712" y="306"/>
                  </a:moveTo>
                  <a:cubicBezTo>
                    <a:pt x="1299" y="0"/>
                    <a:pt x="0" y="30"/>
                    <a:pt x="712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54" name="Google Shape;37454;p16"/>
            <p:cNvSpPr/>
            <p:nvPr/>
          </p:nvSpPr>
          <p:spPr>
            <a:xfrm>
              <a:off x="8894157" y="4737035"/>
              <a:ext cx="39761" cy="15778"/>
            </a:xfrm>
            <a:custGeom>
              <a:avLst/>
              <a:gdLst/>
              <a:ahLst/>
              <a:cxnLst/>
              <a:rect l="l" t="t" r="r" b="b"/>
              <a:pathLst>
                <a:path w="1114" h="524" extrusionOk="0">
                  <a:moveTo>
                    <a:pt x="648" y="303"/>
                  </a:moveTo>
                  <a:cubicBezTo>
                    <a:pt x="1114" y="0"/>
                    <a:pt x="0" y="524"/>
                    <a:pt x="648" y="3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55" name="Google Shape;37455;p16"/>
            <p:cNvSpPr/>
            <p:nvPr/>
          </p:nvSpPr>
          <p:spPr>
            <a:xfrm>
              <a:off x="8018815" y="4745465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2" y="114"/>
                  </a:moveTo>
                  <a:cubicBezTo>
                    <a:pt x="157" y="139"/>
                    <a:pt x="394" y="70"/>
                    <a:pt x="294" y="23"/>
                  </a:cubicBezTo>
                  <a:cubicBezTo>
                    <a:pt x="242" y="1"/>
                    <a:pt x="1" y="67"/>
                    <a:pt x="102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56" name="Google Shape;37456;p16"/>
            <p:cNvSpPr/>
            <p:nvPr/>
          </p:nvSpPr>
          <p:spPr>
            <a:xfrm>
              <a:off x="5014490" y="4743418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0" y="182"/>
                  </a:moveTo>
                  <a:lnTo>
                    <a:pt x="388" y="182"/>
                  </a:lnTo>
                  <a:lnTo>
                    <a:pt x="388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57" name="Google Shape;37457;p16"/>
            <p:cNvSpPr/>
            <p:nvPr/>
          </p:nvSpPr>
          <p:spPr>
            <a:xfrm>
              <a:off x="2873907" y="4742846"/>
              <a:ext cx="13813" cy="6775"/>
            </a:xfrm>
            <a:custGeom>
              <a:avLst/>
              <a:gdLst/>
              <a:ahLst/>
              <a:cxnLst/>
              <a:rect l="l" t="t" r="r" b="b"/>
              <a:pathLst>
                <a:path w="387" h="225" extrusionOk="0">
                  <a:moveTo>
                    <a:pt x="0" y="110"/>
                  </a:moveTo>
                  <a:cubicBezTo>
                    <a:pt x="2" y="201"/>
                    <a:pt x="338" y="225"/>
                    <a:pt x="387" y="110"/>
                  </a:cubicBezTo>
                  <a:cubicBezTo>
                    <a:pt x="344" y="0"/>
                    <a:pt x="171" y="56"/>
                    <a:pt x="0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58" name="Google Shape;37458;p16"/>
            <p:cNvSpPr/>
            <p:nvPr/>
          </p:nvSpPr>
          <p:spPr>
            <a:xfrm>
              <a:off x="6763890" y="4733000"/>
              <a:ext cx="26448" cy="15326"/>
            </a:xfrm>
            <a:custGeom>
              <a:avLst/>
              <a:gdLst/>
              <a:ahLst/>
              <a:cxnLst/>
              <a:rect l="l" t="t" r="r" b="b"/>
              <a:pathLst>
                <a:path w="741" h="509" extrusionOk="0">
                  <a:moveTo>
                    <a:pt x="740" y="437"/>
                  </a:moveTo>
                  <a:lnTo>
                    <a:pt x="740" y="75"/>
                  </a:lnTo>
                  <a:cubicBezTo>
                    <a:pt x="0" y="1"/>
                    <a:pt x="0" y="509"/>
                    <a:pt x="740" y="43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59" name="Google Shape;37459;p16"/>
            <p:cNvSpPr/>
            <p:nvPr/>
          </p:nvSpPr>
          <p:spPr>
            <a:xfrm>
              <a:off x="2729284" y="4740286"/>
              <a:ext cx="6996" cy="6263"/>
            </a:xfrm>
            <a:custGeom>
              <a:avLst/>
              <a:gdLst/>
              <a:ahLst/>
              <a:cxnLst/>
              <a:rect l="l" t="t" r="r" b="b"/>
              <a:pathLst>
                <a:path w="196" h="208" extrusionOk="0">
                  <a:moveTo>
                    <a:pt x="195" y="105"/>
                  </a:moveTo>
                  <a:cubicBezTo>
                    <a:pt x="195" y="55"/>
                    <a:pt x="37" y="0"/>
                    <a:pt x="1" y="105"/>
                  </a:cubicBezTo>
                  <a:cubicBezTo>
                    <a:pt x="1" y="156"/>
                    <a:pt x="157" y="208"/>
                    <a:pt x="195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60" name="Google Shape;37460;p16"/>
            <p:cNvSpPr/>
            <p:nvPr/>
          </p:nvSpPr>
          <p:spPr>
            <a:xfrm>
              <a:off x="4126619" y="4737547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2" y="105"/>
                  </a:moveTo>
                  <a:cubicBezTo>
                    <a:pt x="193" y="55"/>
                    <a:pt x="37" y="0"/>
                    <a:pt x="2" y="105"/>
                  </a:cubicBezTo>
                  <a:cubicBezTo>
                    <a:pt x="0" y="155"/>
                    <a:pt x="154" y="208"/>
                    <a:pt x="19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61" name="Google Shape;37461;p16"/>
            <p:cNvSpPr/>
            <p:nvPr/>
          </p:nvSpPr>
          <p:spPr>
            <a:xfrm>
              <a:off x="2660506" y="4732488"/>
              <a:ext cx="22629" cy="11713"/>
            </a:xfrm>
            <a:custGeom>
              <a:avLst/>
              <a:gdLst/>
              <a:ahLst/>
              <a:cxnLst/>
              <a:rect l="l" t="t" r="r" b="b"/>
              <a:pathLst>
                <a:path w="634" h="389" extrusionOk="0">
                  <a:moveTo>
                    <a:pt x="194" y="1"/>
                  </a:moveTo>
                  <a:cubicBezTo>
                    <a:pt x="203" y="126"/>
                    <a:pt x="104" y="201"/>
                    <a:pt x="1" y="273"/>
                  </a:cubicBezTo>
                  <a:cubicBezTo>
                    <a:pt x="246" y="276"/>
                    <a:pt x="267" y="389"/>
                    <a:pt x="577" y="364"/>
                  </a:cubicBezTo>
                  <a:cubicBezTo>
                    <a:pt x="634" y="158"/>
                    <a:pt x="531" y="23"/>
                    <a:pt x="1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62" name="Google Shape;37462;p16"/>
            <p:cNvSpPr/>
            <p:nvPr/>
          </p:nvSpPr>
          <p:spPr>
            <a:xfrm>
              <a:off x="2546791" y="473721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2" y="24"/>
                  </a:moveTo>
                  <a:cubicBezTo>
                    <a:pt x="241" y="1"/>
                    <a:pt x="1" y="69"/>
                    <a:pt x="100" y="116"/>
                  </a:cubicBezTo>
                  <a:cubicBezTo>
                    <a:pt x="153" y="140"/>
                    <a:pt x="393" y="72"/>
                    <a:pt x="29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63" name="Google Shape;37463;p16"/>
            <p:cNvSpPr/>
            <p:nvPr/>
          </p:nvSpPr>
          <p:spPr>
            <a:xfrm>
              <a:off x="1869003" y="4729748"/>
              <a:ext cx="20666" cy="8220"/>
            </a:xfrm>
            <a:custGeom>
              <a:avLst/>
              <a:gdLst/>
              <a:ahLst/>
              <a:cxnLst/>
              <a:rect l="l" t="t" r="r" b="b"/>
              <a:pathLst>
                <a:path w="579" h="273" extrusionOk="0">
                  <a:moveTo>
                    <a:pt x="1" y="183"/>
                  </a:moveTo>
                  <a:cubicBezTo>
                    <a:pt x="194" y="181"/>
                    <a:pt x="228" y="256"/>
                    <a:pt x="384" y="272"/>
                  </a:cubicBezTo>
                  <a:cubicBezTo>
                    <a:pt x="383" y="181"/>
                    <a:pt x="541" y="165"/>
                    <a:pt x="579" y="92"/>
                  </a:cubicBezTo>
                  <a:cubicBezTo>
                    <a:pt x="383" y="92"/>
                    <a:pt x="346" y="18"/>
                    <a:pt x="192" y="1"/>
                  </a:cubicBezTo>
                  <a:cubicBezTo>
                    <a:pt x="194" y="92"/>
                    <a:pt x="36" y="108"/>
                    <a:pt x="1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64" name="Google Shape;37464;p16"/>
            <p:cNvSpPr/>
            <p:nvPr/>
          </p:nvSpPr>
          <p:spPr>
            <a:xfrm>
              <a:off x="4449238" y="4727039"/>
              <a:ext cx="23486" cy="8250"/>
            </a:xfrm>
            <a:custGeom>
              <a:avLst/>
              <a:gdLst/>
              <a:ahLst/>
              <a:cxnLst/>
              <a:rect l="l" t="t" r="r" b="b"/>
              <a:pathLst>
                <a:path w="658" h="274" extrusionOk="0">
                  <a:moveTo>
                    <a:pt x="412" y="273"/>
                  </a:moveTo>
                  <a:cubicBezTo>
                    <a:pt x="422" y="157"/>
                    <a:pt x="657" y="147"/>
                    <a:pt x="604" y="1"/>
                  </a:cubicBezTo>
                  <a:lnTo>
                    <a:pt x="216" y="1"/>
                  </a:lnTo>
                  <a:cubicBezTo>
                    <a:pt x="1" y="131"/>
                    <a:pt x="10" y="221"/>
                    <a:pt x="412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65" name="Google Shape;37465;p16"/>
            <p:cNvSpPr/>
            <p:nvPr/>
          </p:nvSpPr>
          <p:spPr>
            <a:xfrm>
              <a:off x="2708690" y="4729387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4"/>
                  </a:moveTo>
                  <a:cubicBezTo>
                    <a:pt x="193" y="53"/>
                    <a:pt x="36" y="1"/>
                    <a:pt x="1" y="104"/>
                  </a:cubicBezTo>
                  <a:cubicBezTo>
                    <a:pt x="1" y="154"/>
                    <a:pt x="156" y="206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66" name="Google Shape;37466;p16"/>
            <p:cNvSpPr/>
            <p:nvPr/>
          </p:nvSpPr>
          <p:spPr>
            <a:xfrm>
              <a:off x="2550325" y="4729387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4"/>
                  </a:moveTo>
                  <a:cubicBezTo>
                    <a:pt x="193" y="53"/>
                    <a:pt x="36" y="1"/>
                    <a:pt x="1" y="104"/>
                  </a:cubicBezTo>
                  <a:cubicBezTo>
                    <a:pt x="1" y="154"/>
                    <a:pt x="156" y="206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67" name="Google Shape;37467;p16"/>
            <p:cNvSpPr/>
            <p:nvPr/>
          </p:nvSpPr>
          <p:spPr>
            <a:xfrm>
              <a:off x="8662517" y="4727039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68" name="Google Shape;37468;p16"/>
            <p:cNvSpPr/>
            <p:nvPr/>
          </p:nvSpPr>
          <p:spPr>
            <a:xfrm>
              <a:off x="2832576" y="4711202"/>
              <a:ext cx="26591" cy="15266"/>
            </a:xfrm>
            <a:custGeom>
              <a:avLst/>
              <a:gdLst/>
              <a:ahLst/>
              <a:cxnLst/>
              <a:rect l="l" t="t" r="r" b="b"/>
              <a:pathLst>
                <a:path w="745" h="507" extrusionOk="0">
                  <a:moveTo>
                    <a:pt x="1" y="72"/>
                  </a:moveTo>
                  <a:lnTo>
                    <a:pt x="1" y="435"/>
                  </a:lnTo>
                  <a:cubicBezTo>
                    <a:pt x="745" y="507"/>
                    <a:pt x="745" y="0"/>
                    <a:pt x="1" y="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69" name="Google Shape;37469;p16"/>
            <p:cNvSpPr/>
            <p:nvPr/>
          </p:nvSpPr>
          <p:spPr>
            <a:xfrm>
              <a:off x="2912847" y="4703012"/>
              <a:ext cx="37156" cy="15838"/>
            </a:xfrm>
            <a:custGeom>
              <a:avLst/>
              <a:gdLst/>
              <a:ahLst/>
              <a:cxnLst/>
              <a:rect l="l" t="t" r="r" b="b"/>
              <a:pathLst>
                <a:path w="1041" h="526" extrusionOk="0">
                  <a:moveTo>
                    <a:pt x="836" y="526"/>
                  </a:moveTo>
                  <a:cubicBezTo>
                    <a:pt x="1041" y="1"/>
                    <a:pt x="1" y="488"/>
                    <a:pt x="836" y="5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70" name="Google Shape;37470;p16"/>
            <p:cNvSpPr/>
            <p:nvPr/>
          </p:nvSpPr>
          <p:spPr>
            <a:xfrm>
              <a:off x="7871051" y="4700603"/>
              <a:ext cx="34372" cy="16290"/>
            </a:xfrm>
            <a:custGeom>
              <a:avLst/>
              <a:gdLst/>
              <a:ahLst/>
              <a:cxnLst/>
              <a:rect l="l" t="t" r="r" b="b"/>
              <a:pathLst>
                <a:path w="963" h="541" extrusionOk="0">
                  <a:moveTo>
                    <a:pt x="0" y="424"/>
                  </a:moveTo>
                  <a:cubicBezTo>
                    <a:pt x="251" y="540"/>
                    <a:pt x="709" y="540"/>
                    <a:pt x="962" y="424"/>
                  </a:cubicBezTo>
                  <a:cubicBezTo>
                    <a:pt x="960" y="0"/>
                    <a:pt x="3" y="0"/>
                    <a:pt x="0" y="4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71" name="Google Shape;37471;p16"/>
            <p:cNvSpPr/>
            <p:nvPr/>
          </p:nvSpPr>
          <p:spPr>
            <a:xfrm>
              <a:off x="7733351" y="4713369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0"/>
                  </a:moveTo>
                  <a:cubicBezTo>
                    <a:pt x="236" y="22"/>
                    <a:pt x="5" y="3"/>
                    <a:pt x="1" y="90"/>
                  </a:cubicBezTo>
                  <a:cubicBezTo>
                    <a:pt x="148" y="71"/>
                    <a:pt x="381" y="89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72" name="Google Shape;37472;p16"/>
            <p:cNvSpPr/>
            <p:nvPr/>
          </p:nvSpPr>
          <p:spPr>
            <a:xfrm>
              <a:off x="8455183" y="4707950"/>
              <a:ext cx="21558" cy="6353"/>
            </a:xfrm>
            <a:custGeom>
              <a:avLst/>
              <a:gdLst/>
              <a:ahLst/>
              <a:cxnLst/>
              <a:rect l="l" t="t" r="r" b="b"/>
              <a:pathLst>
                <a:path w="604" h="211" extrusionOk="0">
                  <a:moveTo>
                    <a:pt x="604" y="180"/>
                  </a:moveTo>
                  <a:lnTo>
                    <a:pt x="604" y="0"/>
                  </a:lnTo>
                  <a:lnTo>
                    <a:pt x="25" y="0"/>
                  </a:lnTo>
                  <a:cubicBezTo>
                    <a:pt x="0" y="161"/>
                    <a:pt x="215" y="210"/>
                    <a:pt x="604" y="18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73" name="Google Shape;37473;p16"/>
            <p:cNvSpPr/>
            <p:nvPr/>
          </p:nvSpPr>
          <p:spPr>
            <a:xfrm>
              <a:off x="8538666" y="4701175"/>
              <a:ext cx="13813" cy="7467"/>
            </a:xfrm>
            <a:custGeom>
              <a:avLst/>
              <a:gdLst/>
              <a:ahLst/>
              <a:cxnLst/>
              <a:rect l="l" t="t" r="r" b="b"/>
              <a:pathLst>
                <a:path w="387" h="248" extrusionOk="0">
                  <a:moveTo>
                    <a:pt x="387" y="134"/>
                  </a:moveTo>
                  <a:cubicBezTo>
                    <a:pt x="170" y="143"/>
                    <a:pt x="88" y="1"/>
                    <a:pt x="2" y="134"/>
                  </a:cubicBezTo>
                  <a:cubicBezTo>
                    <a:pt x="1" y="225"/>
                    <a:pt x="337" y="247"/>
                    <a:pt x="387" y="13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74" name="Google Shape;37474;p16"/>
            <p:cNvSpPr/>
            <p:nvPr/>
          </p:nvSpPr>
          <p:spPr>
            <a:xfrm>
              <a:off x="3723873" y="4701687"/>
              <a:ext cx="13884" cy="4246"/>
            </a:xfrm>
            <a:custGeom>
              <a:avLst/>
              <a:gdLst/>
              <a:ahLst/>
              <a:cxnLst/>
              <a:rect l="l" t="t" r="r" b="b"/>
              <a:pathLst>
                <a:path w="389" h="141" extrusionOk="0">
                  <a:moveTo>
                    <a:pt x="289" y="25"/>
                  </a:moveTo>
                  <a:cubicBezTo>
                    <a:pt x="238" y="1"/>
                    <a:pt x="1" y="68"/>
                    <a:pt x="99" y="117"/>
                  </a:cubicBezTo>
                  <a:cubicBezTo>
                    <a:pt x="151" y="140"/>
                    <a:pt x="389" y="72"/>
                    <a:pt x="289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75" name="Google Shape;37475;p16"/>
            <p:cNvSpPr/>
            <p:nvPr/>
          </p:nvSpPr>
          <p:spPr>
            <a:xfrm>
              <a:off x="7857202" y="4694220"/>
              <a:ext cx="13884" cy="5510"/>
            </a:xfrm>
            <a:custGeom>
              <a:avLst/>
              <a:gdLst/>
              <a:ahLst/>
              <a:cxnLst/>
              <a:rect l="l" t="t" r="r" b="b"/>
              <a:pathLst>
                <a:path w="389" h="183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76" name="Google Shape;37476;p16"/>
            <p:cNvSpPr/>
            <p:nvPr/>
          </p:nvSpPr>
          <p:spPr>
            <a:xfrm>
              <a:off x="8007786" y="4691481"/>
              <a:ext cx="21558" cy="6383"/>
            </a:xfrm>
            <a:custGeom>
              <a:avLst/>
              <a:gdLst/>
              <a:ahLst/>
              <a:cxnLst/>
              <a:rect l="l" t="t" r="r" b="b"/>
              <a:pathLst>
                <a:path w="604" h="212" extrusionOk="0">
                  <a:moveTo>
                    <a:pt x="603" y="182"/>
                  </a:moveTo>
                  <a:lnTo>
                    <a:pt x="603" y="0"/>
                  </a:lnTo>
                  <a:lnTo>
                    <a:pt x="24" y="0"/>
                  </a:lnTo>
                  <a:cubicBezTo>
                    <a:pt x="0" y="163"/>
                    <a:pt x="217" y="212"/>
                    <a:pt x="603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77" name="Google Shape;37477;p16"/>
            <p:cNvSpPr/>
            <p:nvPr/>
          </p:nvSpPr>
          <p:spPr>
            <a:xfrm>
              <a:off x="7705797" y="4686061"/>
              <a:ext cx="20666" cy="8220"/>
            </a:xfrm>
            <a:custGeom>
              <a:avLst/>
              <a:gdLst/>
              <a:ahLst/>
              <a:cxnLst/>
              <a:rect l="l" t="t" r="r" b="b"/>
              <a:pathLst>
                <a:path w="579" h="273" extrusionOk="0">
                  <a:moveTo>
                    <a:pt x="578" y="90"/>
                  </a:moveTo>
                  <a:cubicBezTo>
                    <a:pt x="384" y="90"/>
                    <a:pt x="350" y="18"/>
                    <a:pt x="193" y="0"/>
                  </a:cubicBezTo>
                  <a:cubicBezTo>
                    <a:pt x="195" y="91"/>
                    <a:pt x="37" y="108"/>
                    <a:pt x="0" y="182"/>
                  </a:cubicBezTo>
                  <a:cubicBezTo>
                    <a:pt x="195" y="182"/>
                    <a:pt x="229" y="255"/>
                    <a:pt x="388" y="273"/>
                  </a:cubicBezTo>
                  <a:cubicBezTo>
                    <a:pt x="383" y="180"/>
                    <a:pt x="542" y="162"/>
                    <a:pt x="578" y="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78" name="Google Shape;37478;p16"/>
            <p:cNvSpPr/>
            <p:nvPr/>
          </p:nvSpPr>
          <p:spPr>
            <a:xfrm>
              <a:off x="7571525" y="469072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0" y="25"/>
                  </a:moveTo>
                  <a:cubicBezTo>
                    <a:pt x="238" y="0"/>
                    <a:pt x="0" y="70"/>
                    <a:pt x="99" y="117"/>
                  </a:cubicBezTo>
                  <a:cubicBezTo>
                    <a:pt x="152" y="141"/>
                    <a:pt x="392" y="72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79" name="Google Shape;37479;p16"/>
            <p:cNvSpPr/>
            <p:nvPr/>
          </p:nvSpPr>
          <p:spPr>
            <a:xfrm>
              <a:off x="6703856" y="4679317"/>
              <a:ext cx="31481" cy="13911"/>
            </a:xfrm>
            <a:custGeom>
              <a:avLst/>
              <a:gdLst/>
              <a:ahLst/>
              <a:cxnLst/>
              <a:rect l="l" t="t" r="r" b="b"/>
              <a:pathLst>
                <a:path w="882" h="462" extrusionOk="0">
                  <a:moveTo>
                    <a:pt x="690" y="404"/>
                  </a:moveTo>
                  <a:cubicBezTo>
                    <a:pt x="703" y="404"/>
                    <a:pt x="678" y="321"/>
                    <a:pt x="690" y="313"/>
                  </a:cubicBezTo>
                  <a:cubicBezTo>
                    <a:pt x="710" y="302"/>
                    <a:pt x="872" y="125"/>
                    <a:pt x="882" y="130"/>
                  </a:cubicBezTo>
                  <a:cubicBezTo>
                    <a:pt x="672" y="1"/>
                    <a:pt x="1" y="462"/>
                    <a:pt x="690" y="4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80" name="Google Shape;37480;p16"/>
            <p:cNvSpPr/>
            <p:nvPr/>
          </p:nvSpPr>
          <p:spPr>
            <a:xfrm>
              <a:off x="7516773" y="4677480"/>
              <a:ext cx="23878" cy="5811"/>
            </a:xfrm>
            <a:custGeom>
              <a:avLst/>
              <a:gdLst/>
              <a:ahLst/>
              <a:cxnLst/>
              <a:rect l="l" t="t" r="r" b="b"/>
              <a:pathLst>
                <a:path w="669" h="193" extrusionOk="0">
                  <a:moveTo>
                    <a:pt x="477" y="192"/>
                  </a:moveTo>
                  <a:cubicBezTo>
                    <a:pt x="476" y="102"/>
                    <a:pt x="633" y="85"/>
                    <a:pt x="669" y="11"/>
                  </a:cubicBezTo>
                  <a:cubicBezTo>
                    <a:pt x="366" y="20"/>
                    <a:pt x="0" y="1"/>
                    <a:pt x="92" y="1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81" name="Google Shape;37481;p16"/>
            <p:cNvSpPr/>
            <p:nvPr/>
          </p:nvSpPr>
          <p:spPr>
            <a:xfrm>
              <a:off x="2639840" y="4677480"/>
              <a:ext cx="7031" cy="6173"/>
            </a:xfrm>
            <a:custGeom>
              <a:avLst/>
              <a:gdLst/>
              <a:ahLst/>
              <a:cxnLst/>
              <a:rect l="l" t="t" r="r" b="b"/>
              <a:pathLst>
                <a:path w="197" h="205" extrusionOk="0">
                  <a:moveTo>
                    <a:pt x="192" y="102"/>
                  </a:moveTo>
                  <a:cubicBezTo>
                    <a:pt x="196" y="53"/>
                    <a:pt x="38" y="1"/>
                    <a:pt x="0" y="102"/>
                  </a:cubicBezTo>
                  <a:cubicBezTo>
                    <a:pt x="0" y="152"/>
                    <a:pt x="160" y="204"/>
                    <a:pt x="192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82" name="Google Shape;37482;p16"/>
            <p:cNvSpPr/>
            <p:nvPr/>
          </p:nvSpPr>
          <p:spPr>
            <a:xfrm>
              <a:off x="8724478" y="4655200"/>
              <a:ext cx="56251" cy="27942"/>
            </a:xfrm>
            <a:custGeom>
              <a:avLst/>
              <a:gdLst/>
              <a:ahLst/>
              <a:cxnLst/>
              <a:rect l="l" t="t" r="r" b="b"/>
              <a:pathLst>
                <a:path w="1576" h="928" extrusionOk="0">
                  <a:moveTo>
                    <a:pt x="1350" y="25"/>
                  </a:moveTo>
                  <a:cubicBezTo>
                    <a:pt x="337" y="0"/>
                    <a:pt x="143" y="365"/>
                    <a:pt x="0" y="751"/>
                  </a:cubicBezTo>
                  <a:cubicBezTo>
                    <a:pt x="819" y="927"/>
                    <a:pt x="1576" y="606"/>
                    <a:pt x="135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83" name="Google Shape;37483;p16"/>
            <p:cNvSpPr/>
            <p:nvPr/>
          </p:nvSpPr>
          <p:spPr>
            <a:xfrm>
              <a:off x="7864126" y="4677781"/>
              <a:ext cx="13813" cy="2800"/>
            </a:xfrm>
            <a:custGeom>
              <a:avLst/>
              <a:gdLst/>
              <a:ahLst/>
              <a:cxnLst/>
              <a:rect l="l" t="t" r="r" b="b"/>
              <a:pathLst>
                <a:path w="387" h="93" extrusionOk="0">
                  <a:moveTo>
                    <a:pt x="386" y="1"/>
                  </a:moveTo>
                  <a:cubicBezTo>
                    <a:pt x="236" y="23"/>
                    <a:pt x="6" y="5"/>
                    <a:pt x="1" y="92"/>
                  </a:cubicBezTo>
                  <a:cubicBezTo>
                    <a:pt x="150" y="71"/>
                    <a:pt x="379" y="90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84" name="Google Shape;37484;p16"/>
            <p:cNvSpPr/>
            <p:nvPr/>
          </p:nvSpPr>
          <p:spPr>
            <a:xfrm>
              <a:off x="2749985" y="4655952"/>
              <a:ext cx="51183" cy="19120"/>
            </a:xfrm>
            <a:custGeom>
              <a:avLst/>
              <a:gdLst/>
              <a:ahLst/>
              <a:cxnLst/>
              <a:rect l="l" t="t" r="r" b="b"/>
              <a:pathLst>
                <a:path w="1434" h="635" extrusionOk="0">
                  <a:moveTo>
                    <a:pt x="965" y="635"/>
                  </a:moveTo>
                  <a:cubicBezTo>
                    <a:pt x="1433" y="404"/>
                    <a:pt x="885" y="139"/>
                    <a:pt x="578" y="0"/>
                  </a:cubicBezTo>
                  <a:cubicBezTo>
                    <a:pt x="546" y="106"/>
                    <a:pt x="274" y="99"/>
                    <a:pt x="0" y="90"/>
                  </a:cubicBezTo>
                  <a:cubicBezTo>
                    <a:pt x="106" y="374"/>
                    <a:pt x="461" y="542"/>
                    <a:pt x="965" y="6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85" name="Google Shape;37485;p16"/>
            <p:cNvSpPr/>
            <p:nvPr/>
          </p:nvSpPr>
          <p:spPr>
            <a:xfrm>
              <a:off x="1998886" y="4666882"/>
              <a:ext cx="23450" cy="8190"/>
            </a:xfrm>
            <a:custGeom>
              <a:avLst/>
              <a:gdLst/>
              <a:ahLst/>
              <a:cxnLst/>
              <a:rect l="l" t="t" r="r" b="b"/>
              <a:pathLst>
                <a:path w="657" h="272" extrusionOk="0">
                  <a:moveTo>
                    <a:pt x="411" y="272"/>
                  </a:moveTo>
                  <a:cubicBezTo>
                    <a:pt x="420" y="157"/>
                    <a:pt x="656" y="146"/>
                    <a:pt x="603" y="0"/>
                  </a:cubicBezTo>
                  <a:lnTo>
                    <a:pt x="218" y="0"/>
                  </a:lnTo>
                  <a:cubicBezTo>
                    <a:pt x="1" y="131"/>
                    <a:pt x="9" y="223"/>
                    <a:pt x="411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86" name="Google Shape;37486;p16"/>
            <p:cNvSpPr/>
            <p:nvPr/>
          </p:nvSpPr>
          <p:spPr>
            <a:xfrm>
              <a:off x="5533984" y="4660649"/>
              <a:ext cx="14206" cy="4276"/>
            </a:xfrm>
            <a:custGeom>
              <a:avLst/>
              <a:gdLst/>
              <a:ahLst/>
              <a:cxnLst/>
              <a:rect l="l" t="t" r="r" b="b"/>
              <a:pathLst>
                <a:path w="398" h="142" extrusionOk="0">
                  <a:moveTo>
                    <a:pt x="103" y="117"/>
                  </a:moveTo>
                  <a:cubicBezTo>
                    <a:pt x="156" y="142"/>
                    <a:pt x="398" y="73"/>
                    <a:pt x="295" y="26"/>
                  </a:cubicBezTo>
                  <a:cubicBezTo>
                    <a:pt x="242" y="1"/>
                    <a:pt x="1" y="70"/>
                    <a:pt x="103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87" name="Google Shape;37487;p16"/>
            <p:cNvSpPr/>
            <p:nvPr/>
          </p:nvSpPr>
          <p:spPr>
            <a:xfrm>
              <a:off x="1603849" y="466064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5" y="142"/>
                    <a:pt x="391" y="73"/>
                    <a:pt x="293" y="26"/>
                  </a:cubicBezTo>
                  <a:cubicBezTo>
                    <a:pt x="240" y="1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88" name="Google Shape;37488;p16"/>
            <p:cNvSpPr/>
            <p:nvPr/>
          </p:nvSpPr>
          <p:spPr>
            <a:xfrm>
              <a:off x="7770971" y="465246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5"/>
                  </a:moveTo>
                  <a:cubicBezTo>
                    <a:pt x="240" y="0"/>
                    <a:pt x="0" y="69"/>
                    <a:pt x="102" y="116"/>
                  </a:cubicBezTo>
                  <a:cubicBezTo>
                    <a:pt x="156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89" name="Google Shape;37489;p16"/>
            <p:cNvSpPr/>
            <p:nvPr/>
          </p:nvSpPr>
          <p:spPr>
            <a:xfrm>
              <a:off x="4234266" y="4644060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50" y="304"/>
                  </a:moveTo>
                  <a:cubicBezTo>
                    <a:pt x="1113" y="1"/>
                    <a:pt x="1" y="524"/>
                    <a:pt x="650" y="3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90" name="Google Shape;37490;p16"/>
            <p:cNvSpPr/>
            <p:nvPr/>
          </p:nvSpPr>
          <p:spPr>
            <a:xfrm>
              <a:off x="943728" y="4641019"/>
              <a:ext cx="31802" cy="16139"/>
            </a:xfrm>
            <a:custGeom>
              <a:avLst/>
              <a:gdLst/>
              <a:ahLst/>
              <a:cxnLst/>
              <a:rect l="l" t="t" r="r" b="b"/>
              <a:pathLst>
                <a:path w="891" h="536" extrusionOk="0">
                  <a:moveTo>
                    <a:pt x="853" y="496"/>
                  </a:moveTo>
                  <a:cubicBezTo>
                    <a:pt x="891" y="235"/>
                    <a:pt x="878" y="0"/>
                    <a:pt x="273" y="43"/>
                  </a:cubicBezTo>
                  <a:cubicBezTo>
                    <a:pt x="216" y="165"/>
                    <a:pt x="1" y="216"/>
                    <a:pt x="81" y="406"/>
                  </a:cubicBezTo>
                  <a:cubicBezTo>
                    <a:pt x="340" y="435"/>
                    <a:pt x="451" y="535"/>
                    <a:pt x="853" y="4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91" name="Google Shape;37491;p16"/>
            <p:cNvSpPr/>
            <p:nvPr/>
          </p:nvSpPr>
          <p:spPr>
            <a:xfrm>
              <a:off x="870952" y="4639543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1" y="181"/>
                  </a:moveTo>
                  <a:lnTo>
                    <a:pt x="386" y="181"/>
                  </a:lnTo>
                  <a:lnTo>
                    <a:pt x="386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92" name="Google Shape;37492;p16"/>
            <p:cNvSpPr/>
            <p:nvPr/>
          </p:nvSpPr>
          <p:spPr>
            <a:xfrm>
              <a:off x="8366560" y="4631354"/>
              <a:ext cx="22593" cy="11773"/>
            </a:xfrm>
            <a:custGeom>
              <a:avLst/>
              <a:gdLst/>
              <a:ahLst/>
              <a:cxnLst/>
              <a:rect l="l" t="t" r="r" b="b"/>
              <a:pathLst>
                <a:path w="633" h="391" extrusionOk="0">
                  <a:moveTo>
                    <a:pt x="193" y="0"/>
                  </a:moveTo>
                  <a:cubicBezTo>
                    <a:pt x="203" y="124"/>
                    <a:pt x="104" y="198"/>
                    <a:pt x="1" y="273"/>
                  </a:cubicBezTo>
                  <a:cubicBezTo>
                    <a:pt x="249" y="277"/>
                    <a:pt x="270" y="390"/>
                    <a:pt x="578" y="364"/>
                  </a:cubicBezTo>
                  <a:cubicBezTo>
                    <a:pt x="632" y="157"/>
                    <a:pt x="532" y="21"/>
                    <a:pt x="1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93" name="Google Shape;37493;p16"/>
            <p:cNvSpPr/>
            <p:nvPr/>
          </p:nvSpPr>
          <p:spPr>
            <a:xfrm>
              <a:off x="7185731" y="4631354"/>
              <a:ext cx="31374" cy="13429"/>
            </a:xfrm>
            <a:custGeom>
              <a:avLst/>
              <a:gdLst/>
              <a:ahLst/>
              <a:cxnLst/>
              <a:rect l="l" t="t" r="r" b="b"/>
              <a:pathLst>
                <a:path w="879" h="446" extrusionOk="0">
                  <a:moveTo>
                    <a:pt x="878" y="181"/>
                  </a:moveTo>
                  <a:cubicBezTo>
                    <a:pt x="624" y="181"/>
                    <a:pt x="706" y="22"/>
                    <a:pt x="493" y="0"/>
                  </a:cubicBezTo>
                  <a:cubicBezTo>
                    <a:pt x="477" y="144"/>
                    <a:pt x="1" y="72"/>
                    <a:pt x="107" y="273"/>
                  </a:cubicBezTo>
                  <a:cubicBezTo>
                    <a:pt x="594" y="283"/>
                    <a:pt x="712" y="445"/>
                    <a:pt x="878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94" name="Google Shape;37494;p16"/>
            <p:cNvSpPr/>
            <p:nvPr/>
          </p:nvSpPr>
          <p:spPr>
            <a:xfrm>
              <a:off x="3747965" y="4636442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4"/>
                  </a:moveTo>
                  <a:cubicBezTo>
                    <a:pt x="197" y="53"/>
                    <a:pt x="39" y="1"/>
                    <a:pt x="5" y="104"/>
                  </a:cubicBezTo>
                  <a:cubicBezTo>
                    <a:pt x="1" y="152"/>
                    <a:pt x="160" y="206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95" name="Google Shape;37495;p16"/>
            <p:cNvSpPr/>
            <p:nvPr/>
          </p:nvSpPr>
          <p:spPr>
            <a:xfrm>
              <a:off x="3331191" y="4624609"/>
              <a:ext cx="31445" cy="13911"/>
            </a:xfrm>
            <a:custGeom>
              <a:avLst/>
              <a:gdLst/>
              <a:ahLst/>
              <a:cxnLst/>
              <a:rect l="l" t="t" r="r" b="b"/>
              <a:pathLst>
                <a:path w="881" h="462" extrusionOk="0">
                  <a:moveTo>
                    <a:pt x="687" y="314"/>
                  </a:moveTo>
                  <a:cubicBezTo>
                    <a:pt x="705" y="304"/>
                    <a:pt x="872" y="126"/>
                    <a:pt x="880" y="131"/>
                  </a:cubicBezTo>
                  <a:cubicBezTo>
                    <a:pt x="671" y="1"/>
                    <a:pt x="0" y="462"/>
                    <a:pt x="687" y="403"/>
                  </a:cubicBezTo>
                  <a:cubicBezTo>
                    <a:pt x="697" y="405"/>
                    <a:pt x="676" y="322"/>
                    <a:pt x="687" y="3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96" name="Google Shape;37496;p16"/>
            <p:cNvSpPr/>
            <p:nvPr/>
          </p:nvSpPr>
          <p:spPr>
            <a:xfrm>
              <a:off x="4828642" y="4625874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5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97" name="Google Shape;37497;p16"/>
            <p:cNvSpPr/>
            <p:nvPr/>
          </p:nvSpPr>
          <p:spPr>
            <a:xfrm>
              <a:off x="3892552" y="462277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4"/>
                  </a:moveTo>
                  <a:cubicBezTo>
                    <a:pt x="192" y="53"/>
                    <a:pt x="38" y="0"/>
                    <a:pt x="0" y="104"/>
                  </a:cubicBezTo>
                  <a:cubicBezTo>
                    <a:pt x="0" y="153"/>
                    <a:pt x="158" y="207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98" name="Google Shape;37498;p16"/>
            <p:cNvSpPr/>
            <p:nvPr/>
          </p:nvSpPr>
          <p:spPr>
            <a:xfrm>
              <a:off x="2385179" y="4625874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1"/>
                  </a:moveTo>
                  <a:cubicBezTo>
                    <a:pt x="237" y="21"/>
                    <a:pt x="6" y="2"/>
                    <a:pt x="0" y="91"/>
                  </a:cubicBezTo>
                  <a:cubicBezTo>
                    <a:pt x="149" y="71"/>
                    <a:pt x="379" y="89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99" name="Google Shape;37499;p16"/>
            <p:cNvSpPr/>
            <p:nvPr/>
          </p:nvSpPr>
          <p:spPr>
            <a:xfrm>
              <a:off x="5465171" y="4622381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38" y="0"/>
                    <a:pt x="1" y="70"/>
                    <a:pt x="101" y="117"/>
                  </a:cubicBezTo>
                  <a:cubicBezTo>
                    <a:pt x="156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00" name="Google Shape;37500;p16"/>
            <p:cNvSpPr/>
            <p:nvPr/>
          </p:nvSpPr>
          <p:spPr>
            <a:xfrm>
              <a:off x="6687081" y="4620424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5" y="0"/>
                  </a:moveTo>
                  <a:cubicBezTo>
                    <a:pt x="236" y="21"/>
                    <a:pt x="6" y="3"/>
                    <a:pt x="1" y="92"/>
                  </a:cubicBezTo>
                  <a:cubicBezTo>
                    <a:pt x="151" y="69"/>
                    <a:pt x="379" y="89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01" name="Google Shape;37501;p16"/>
            <p:cNvSpPr/>
            <p:nvPr/>
          </p:nvSpPr>
          <p:spPr>
            <a:xfrm>
              <a:off x="2488400" y="4619973"/>
              <a:ext cx="20702" cy="3704"/>
            </a:xfrm>
            <a:custGeom>
              <a:avLst/>
              <a:gdLst/>
              <a:ahLst/>
              <a:cxnLst/>
              <a:rect l="l" t="t" r="r" b="b"/>
              <a:pathLst>
                <a:path w="580" h="123" extrusionOk="0">
                  <a:moveTo>
                    <a:pt x="579" y="15"/>
                  </a:moveTo>
                  <a:cubicBezTo>
                    <a:pt x="352" y="31"/>
                    <a:pt x="32" y="1"/>
                    <a:pt x="1" y="107"/>
                  </a:cubicBezTo>
                  <a:cubicBezTo>
                    <a:pt x="227" y="91"/>
                    <a:pt x="547" y="122"/>
                    <a:pt x="579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02" name="Google Shape;37502;p16"/>
            <p:cNvSpPr/>
            <p:nvPr/>
          </p:nvSpPr>
          <p:spPr>
            <a:xfrm>
              <a:off x="2402311" y="4619642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2" y="26"/>
                  </a:moveTo>
                  <a:cubicBezTo>
                    <a:pt x="238" y="0"/>
                    <a:pt x="1" y="71"/>
                    <a:pt x="100" y="118"/>
                  </a:cubicBezTo>
                  <a:cubicBezTo>
                    <a:pt x="152" y="141"/>
                    <a:pt x="391" y="72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03" name="Google Shape;37503;p16"/>
            <p:cNvSpPr/>
            <p:nvPr/>
          </p:nvSpPr>
          <p:spPr>
            <a:xfrm>
              <a:off x="1400762" y="4617353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2"/>
                  </a:moveTo>
                  <a:cubicBezTo>
                    <a:pt x="197" y="53"/>
                    <a:pt x="40" y="0"/>
                    <a:pt x="5" y="102"/>
                  </a:cubicBezTo>
                  <a:cubicBezTo>
                    <a:pt x="1" y="152"/>
                    <a:pt x="160" y="205"/>
                    <a:pt x="195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04" name="Google Shape;37504;p16"/>
            <p:cNvSpPr/>
            <p:nvPr/>
          </p:nvSpPr>
          <p:spPr>
            <a:xfrm>
              <a:off x="5475664" y="4612205"/>
              <a:ext cx="14991" cy="9214"/>
            </a:xfrm>
            <a:custGeom>
              <a:avLst/>
              <a:gdLst/>
              <a:ahLst/>
              <a:cxnLst/>
              <a:rect l="l" t="t" r="r" b="b"/>
              <a:pathLst>
                <a:path w="420" h="306" extrusionOk="0">
                  <a:moveTo>
                    <a:pt x="387" y="273"/>
                  </a:moveTo>
                  <a:cubicBezTo>
                    <a:pt x="358" y="166"/>
                    <a:pt x="420" y="16"/>
                    <a:pt x="195" y="0"/>
                  </a:cubicBezTo>
                  <a:cubicBezTo>
                    <a:pt x="182" y="56"/>
                    <a:pt x="165" y="109"/>
                    <a:pt x="1" y="93"/>
                  </a:cubicBezTo>
                  <a:cubicBezTo>
                    <a:pt x="23" y="201"/>
                    <a:pt x="61" y="306"/>
                    <a:pt x="387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05" name="Google Shape;37505;p16"/>
            <p:cNvSpPr/>
            <p:nvPr/>
          </p:nvSpPr>
          <p:spPr>
            <a:xfrm>
              <a:off x="5273612" y="4608501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8" y="305"/>
                  </a:moveTo>
                  <a:cubicBezTo>
                    <a:pt x="1114" y="1"/>
                    <a:pt x="0" y="524"/>
                    <a:pt x="648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06" name="Google Shape;37506;p16"/>
            <p:cNvSpPr/>
            <p:nvPr/>
          </p:nvSpPr>
          <p:spPr>
            <a:xfrm>
              <a:off x="7743274" y="4603985"/>
              <a:ext cx="28233" cy="13700"/>
            </a:xfrm>
            <a:custGeom>
              <a:avLst/>
              <a:gdLst/>
              <a:ahLst/>
              <a:cxnLst/>
              <a:rect l="l" t="t" r="r" b="b"/>
              <a:pathLst>
                <a:path w="791" h="455" extrusionOk="0">
                  <a:moveTo>
                    <a:pt x="494" y="455"/>
                  </a:moveTo>
                  <a:cubicBezTo>
                    <a:pt x="755" y="340"/>
                    <a:pt x="791" y="10"/>
                    <a:pt x="301" y="1"/>
                  </a:cubicBezTo>
                  <a:cubicBezTo>
                    <a:pt x="39" y="115"/>
                    <a:pt x="1" y="446"/>
                    <a:pt x="494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07" name="Google Shape;37507;p16"/>
            <p:cNvSpPr/>
            <p:nvPr/>
          </p:nvSpPr>
          <p:spPr>
            <a:xfrm>
              <a:off x="6817891" y="4612175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0" y="91"/>
                  </a:moveTo>
                  <a:cubicBezTo>
                    <a:pt x="150" y="72"/>
                    <a:pt x="382" y="89"/>
                    <a:pt x="385" y="0"/>
                  </a:cubicBezTo>
                  <a:cubicBezTo>
                    <a:pt x="236" y="22"/>
                    <a:pt x="8" y="4"/>
                    <a:pt x="0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08" name="Google Shape;37508;p16"/>
            <p:cNvSpPr/>
            <p:nvPr/>
          </p:nvSpPr>
          <p:spPr>
            <a:xfrm>
              <a:off x="5802922" y="4609104"/>
              <a:ext cx="23843" cy="5841"/>
            </a:xfrm>
            <a:custGeom>
              <a:avLst/>
              <a:gdLst/>
              <a:ahLst/>
              <a:cxnLst/>
              <a:rect l="l" t="t" r="r" b="b"/>
              <a:pathLst>
                <a:path w="668" h="194" extrusionOk="0">
                  <a:moveTo>
                    <a:pt x="88" y="193"/>
                  </a:moveTo>
                  <a:lnTo>
                    <a:pt x="473" y="193"/>
                  </a:lnTo>
                  <a:cubicBezTo>
                    <a:pt x="473" y="102"/>
                    <a:pt x="631" y="86"/>
                    <a:pt x="667" y="13"/>
                  </a:cubicBezTo>
                  <a:cubicBezTo>
                    <a:pt x="363" y="21"/>
                    <a:pt x="0" y="0"/>
                    <a:pt x="88" y="1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09" name="Google Shape;37509;p16"/>
            <p:cNvSpPr/>
            <p:nvPr/>
          </p:nvSpPr>
          <p:spPr>
            <a:xfrm>
              <a:off x="8204983" y="4606394"/>
              <a:ext cx="23985" cy="5871"/>
            </a:xfrm>
            <a:custGeom>
              <a:avLst/>
              <a:gdLst/>
              <a:ahLst/>
              <a:cxnLst/>
              <a:rect l="l" t="t" r="r" b="b"/>
              <a:pathLst>
                <a:path w="672" h="195" extrusionOk="0">
                  <a:moveTo>
                    <a:pt x="477" y="195"/>
                  </a:moveTo>
                  <a:cubicBezTo>
                    <a:pt x="476" y="103"/>
                    <a:pt x="634" y="86"/>
                    <a:pt x="672" y="13"/>
                  </a:cubicBezTo>
                  <a:cubicBezTo>
                    <a:pt x="366" y="21"/>
                    <a:pt x="1" y="0"/>
                    <a:pt x="91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10" name="Google Shape;37510;p16"/>
            <p:cNvSpPr/>
            <p:nvPr/>
          </p:nvSpPr>
          <p:spPr>
            <a:xfrm>
              <a:off x="8251062" y="4594170"/>
              <a:ext cx="21987" cy="16199"/>
            </a:xfrm>
            <a:custGeom>
              <a:avLst/>
              <a:gdLst/>
              <a:ahLst/>
              <a:cxnLst/>
              <a:rect l="l" t="t" r="r" b="b"/>
              <a:pathLst>
                <a:path w="616" h="538" extrusionOk="0">
                  <a:moveTo>
                    <a:pt x="344" y="509"/>
                  </a:moveTo>
                  <a:cubicBezTo>
                    <a:pt x="404" y="387"/>
                    <a:pt x="616" y="334"/>
                    <a:pt x="536" y="145"/>
                  </a:cubicBezTo>
                  <a:cubicBezTo>
                    <a:pt x="1" y="0"/>
                    <a:pt x="6" y="538"/>
                    <a:pt x="344" y="50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11" name="Google Shape;37511;p16"/>
            <p:cNvSpPr/>
            <p:nvPr/>
          </p:nvSpPr>
          <p:spPr>
            <a:xfrm>
              <a:off x="8160119" y="4603985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1" y="1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12" name="Google Shape;37512;p16"/>
            <p:cNvSpPr/>
            <p:nvPr/>
          </p:nvSpPr>
          <p:spPr>
            <a:xfrm>
              <a:off x="8562580" y="4603232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3" y="26"/>
                  </a:moveTo>
                  <a:cubicBezTo>
                    <a:pt x="239" y="1"/>
                    <a:pt x="0" y="69"/>
                    <a:pt x="101" y="117"/>
                  </a:cubicBezTo>
                  <a:cubicBezTo>
                    <a:pt x="154" y="140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13" name="Google Shape;37513;p16"/>
            <p:cNvSpPr/>
            <p:nvPr/>
          </p:nvSpPr>
          <p:spPr>
            <a:xfrm>
              <a:off x="6329234" y="4598355"/>
              <a:ext cx="23807" cy="6052"/>
            </a:xfrm>
            <a:custGeom>
              <a:avLst/>
              <a:gdLst/>
              <a:ahLst/>
              <a:cxnLst/>
              <a:rect l="l" t="t" r="r" b="b"/>
              <a:pathLst>
                <a:path w="667" h="201" extrusionOk="0">
                  <a:moveTo>
                    <a:pt x="576" y="6"/>
                  </a:moveTo>
                  <a:cubicBezTo>
                    <a:pt x="246" y="1"/>
                    <a:pt x="84" y="77"/>
                    <a:pt x="1" y="188"/>
                  </a:cubicBezTo>
                  <a:cubicBezTo>
                    <a:pt x="302" y="178"/>
                    <a:pt x="666" y="201"/>
                    <a:pt x="576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14" name="Google Shape;37514;p16"/>
            <p:cNvSpPr/>
            <p:nvPr/>
          </p:nvSpPr>
          <p:spPr>
            <a:xfrm>
              <a:off x="5699238" y="460049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5"/>
                  </a:moveTo>
                  <a:cubicBezTo>
                    <a:pt x="242" y="0"/>
                    <a:pt x="1" y="68"/>
                    <a:pt x="101" y="117"/>
                  </a:cubicBezTo>
                  <a:cubicBezTo>
                    <a:pt x="154" y="143"/>
                    <a:pt x="394" y="73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15" name="Google Shape;37515;p16"/>
            <p:cNvSpPr/>
            <p:nvPr/>
          </p:nvSpPr>
          <p:spPr>
            <a:xfrm>
              <a:off x="3765061" y="4600493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6" y="25"/>
                  </a:moveTo>
                  <a:cubicBezTo>
                    <a:pt x="242" y="0"/>
                    <a:pt x="1" y="68"/>
                    <a:pt x="100" y="117"/>
                  </a:cubicBezTo>
                  <a:cubicBezTo>
                    <a:pt x="154" y="143"/>
                    <a:pt x="395" y="73"/>
                    <a:pt x="296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16" name="Google Shape;37516;p16"/>
            <p:cNvSpPr/>
            <p:nvPr/>
          </p:nvSpPr>
          <p:spPr>
            <a:xfrm>
              <a:off x="8043050" y="4595224"/>
              <a:ext cx="13813" cy="6745"/>
            </a:xfrm>
            <a:custGeom>
              <a:avLst/>
              <a:gdLst/>
              <a:ahLst/>
              <a:cxnLst/>
              <a:rect l="l" t="t" r="r" b="b"/>
              <a:pathLst>
                <a:path w="387" h="224" extrusionOk="0">
                  <a:moveTo>
                    <a:pt x="387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2" y="201"/>
                    <a:pt x="339" y="224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17" name="Google Shape;37517;p16"/>
            <p:cNvSpPr/>
            <p:nvPr/>
          </p:nvSpPr>
          <p:spPr>
            <a:xfrm>
              <a:off x="6818891" y="4588359"/>
              <a:ext cx="65282" cy="12917"/>
            </a:xfrm>
            <a:custGeom>
              <a:avLst/>
              <a:gdLst/>
              <a:ahLst/>
              <a:cxnLst/>
              <a:rect l="l" t="t" r="r" b="b"/>
              <a:pathLst>
                <a:path w="1829" h="429" extrusionOk="0">
                  <a:moveTo>
                    <a:pt x="1129" y="428"/>
                  </a:moveTo>
                  <a:cubicBezTo>
                    <a:pt x="1828" y="0"/>
                    <a:pt x="1" y="308"/>
                    <a:pt x="1129" y="4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18" name="Google Shape;37518;p16"/>
            <p:cNvSpPr/>
            <p:nvPr/>
          </p:nvSpPr>
          <p:spPr>
            <a:xfrm>
              <a:off x="8101477" y="459230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38" y="1"/>
                    <a:pt x="0" y="70"/>
                    <a:pt x="98" y="117"/>
                  </a:cubicBezTo>
                  <a:cubicBezTo>
                    <a:pt x="153" y="142"/>
                    <a:pt x="393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19" name="Google Shape;37519;p16"/>
            <p:cNvSpPr/>
            <p:nvPr/>
          </p:nvSpPr>
          <p:spPr>
            <a:xfrm>
              <a:off x="5131452" y="4587606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20" name="Google Shape;37520;p16"/>
            <p:cNvSpPr/>
            <p:nvPr/>
          </p:nvSpPr>
          <p:spPr>
            <a:xfrm>
              <a:off x="48255" y="4589533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2" y="26"/>
                  </a:moveTo>
                  <a:cubicBezTo>
                    <a:pt x="240" y="0"/>
                    <a:pt x="1" y="71"/>
                    <a:pt x="102" y="116"/>
                  </a:cubicBezTo>
                  <a:cubicBezTo>
                    <a:pt x="154" y="142"/>
                    <a:pt x="391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21" name="Google Shape;37521;p16"/>
            <p:cNvSpPr/>
            <p:nvPr/>
          </p:nvSpPr>
          <p:spPr>
            <a:xfrm>
              <a:off x="1144388" y="4576707"/>
              <a:ext cx="24378" cy="11321"/>
            </a:xfrm>
            <a:custGeom>
              <a:avLst/>
              <a:gdLst/>
              <a:ahLst/>
              <a:cxnLst/>
              <a:rect l="l" t="t" r="r" b="b"/>
              <a:pathLst>
                <a:path w="683" h="376" extrusionOk="0">
                  <a:moveTo>
                    <a:pt x="630" y="362"/>
                  </a:moveTo>
                  <a:cubicBezTo>
                    <a:pt x="682" y="156"/>
                    <a:pt x="584" y="22"/>
                    <a:pt x="245" y="1"/>
                  </a:cubicBezTo>
                  <a:cubicBezTo>
                    <a:pt x="1" y="105"/>
                    <a:pt x="89" y="375"/>
                    <a:pt x="630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22" name="Google Shape;37522;p16"/>
            <p:cNvSpPr/>
            <p:nvPr/>
          </p:nvSpPr>
          <p:spPr>
            <a:xfrm>
              <a:off x="5379332" y="4567644"/>
              <a:ext cx="27590" cy="17223"/>
            </a:xfrm>
            <a:custGeom>
              <a:avLst/>
              <a:gdLst/>
              <a:ahLst/>
              <a:cxnLst/>
              <a:rect l="l" t="t" r="r" b="b"/>
              <a:pathLst>
                <a:path w="773" h="572" extrusionOk="0">
                  <a:moveTo>
                    <a:pt x="773" y="572"/>
                  </a:moveTo>
                  <a:lnTo>
                    <a:pt x="773" y="29"/>
                  </a:lnTo>
                  <a:cubicBezTo>
                    <a:pt x="63" y="0"/>
                    <a:pt x="188" y="360"/>
                    <a:pt x="0" y="5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23" name="Google Shape;37523;p16"/>
            <p:cNvSpPr/>
            <p:nvPr/>
          </p:nvSpPr>
          <p:spPr>
            <a:xfrm>
              <a:off x="4000270" y="4572973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6" y="303"/>
                  </a:moveTo>
                  <a:cubicBezTo>
                    <a:pt x="1114" y="1"/>
                    <a:pt x="0" y="524"/>
                    <a:pt x="646" y="3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24" name="Google Shape;37524;p16"/>
            <p:cNvSpPr/>
            <p:nvPr/>
          </p:nvSpPr>
          <p:spPr>
            <a:xfrm>
              <a:off x="852892" y="4568487"/>
              <a:ext cx="43973" cy="19030"/>
            </a:xfrm>
            <a:custGeom>
              <a:avLst/>
              <a:gdLst/>
              <a:ahLst/>
              <a:cxnLst/>
              <a:rect l="l" t="t" r="r" b="b"/>
              <a:pathLst>
                <a:path w="1232" h="632" extrusionOk="0">
                  <a:moveTo>
                    <a:pt x="696" y="544"/>
                  </a:moveTo>
                  <a:cubicBezTo>
                    <a:pt x="567" y="207"/>
                    <a:pt x="1231" y="13"/>
                    <a:pt x="312" y="1"/>
                  </a:cubicBezTo>
                  <a:cubicBezTo>
                    <a:pt x="430" y="187"/>
                    <a:pt x="0" y="631"/>
                    <a:pt x="696" y="5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25" name="Google Shape;37525;p16"/>
            <p:cNvSpPr/>
            <p:nvPr/>
          </p:nvSpPr>
          <p:spPr>
            <a:xfrm>
              <a:off x="3104298" y="457863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5"/>
                  </a:moveTo>
                  <a:cubicBezTo>
                    <a:pt x="156" y="140"/>
                    <a:pt x="393" y="71"/>
                    <a:pt x="294" y="24"/>
                  </a:cubicBezTo>
                  <a:cubicBezTo>
                    <a:pt x="242" y="1"/>
                    <a:pt x="0" y="68"/>
                    <a:pt x="102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26" name="Google Shape;37526;p16"/>
            <p:cNvSpPr/>
            <p:nvPr/>
          </p:nvSpPr>
          <p:spPr>
            <a:xfrm>
              <a:off x="709018" y="4578664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4" y="26"/>
                  </a:moveTo>
                  <a:cubicBezTo>
                    <a:pt x="239" y="1"/>
                    <a:pt x="0" y="67"/>
                    <a:pt x="99" y="117"/>
                  </a:cubicBezTo>
                  <a:cubicBezTo>
                    <a:pt x="152" y="141"/>
                    <a:pt x="392" y="71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27" name="Google Shape;37527;p16"/>
            <p:cNvSpPr/>
            <p:nvPr/>
          </p:nvSpPr>
          <p:spPr>
            <a:xfrm>
              <a:off x="3971574" y="457318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5"/>
                  </a:moveTo>
                  <a:cubicBezTo>
                    <a:pt x="240" y="0"/>
                    <a:pt x="0" y="68"/>
                    <a:pt x="102" y="116"/>
                  </a:cubicBezTo>
                  <a:cubicBezTo>
                    <a:pt x="154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28" name="Google Shape;37528;p16"/>
            <p:cNvSpPr/>
            <p:nvPr/>
          </p:nvSpPr>
          <p:spPr>
            <a:xfrm>
              <a:off x="309769" y="457318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5" y="25"/>
                  </a:moveTo>
                  <a:cubicBezTo>
                    <a:pt x="241" y="0"/>
                    <a:pt x="1" y="68"/>
                    <a:pt x="101" y="116"/>
                  </a:cubicBezTo>
                  <a:cubicBezTo>
                    <a:pt x="154" y="140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29" name="Google Shape;37529;p16"/>
            <p:cNvSpPr/>
            <p:nvPr/>
          </p:nvSpPr>
          <p:spPr>
            <a:xfrm>
              <a:off x="6029637" y="4570414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101" y="117"/>
                  </a:moveTo>
                  <a:cubicBezTo>
                    <a:pt x="153" y="143"/>
                    <a:pt x="394" y="73"/>
                    <a:pt x="294" y="27"/>
                  </a:cubicBezTo>
                  <a:cubicBezTo>
                    <a:pt x="242" y="1"/>
                    <a:pt x="0" y="71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30" name="Google Shape;37530;p16"/>
            <p:cNvSpPr/>
            <p:nvPr/>
          </p:nvSpPr>
          <p:spPr>
            <a:xfrm>
              <a:off x="3361386" y="4562194"/>
              <a:ext cx="35657" cy="11743"/>
            </a:xfrm>
            <a:custGeom>
              <a:avLst/>
              <a:gdLst/>
              <a:ahLst/>
              <a:cxnLst/>
              <a:rect l="l" t="t" r="r" b="b"/>
              <a:pathLst>
                <a:path w="999" h="390" extrusionOk="0">
                  <a:moveTo>
                    <a:pt x="34" y="118"/>
                  </a:moveTo>
                  <a:cubicBezTo>
                    <a:pt x="63" y="224"/>
                    <a:pt x="0" y="377"/>
                    <a:pt x="226" y="390"/>
                  </a:cubicBezTo>
                  <a:cubicBezTo>
                    <a:pt x="245" y="158"/>
                    <a:pt x="979" y="261"/>
                    <a:pt x="999" y="27"/>
                  </a:cubicBezTo>
                  <a:cubicBezTo>
                    <a:pt x="393" y="130"/>
                    <a:pt x="487" y="1"/>
                    <a:pt x="34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31" name="Google Shape;37531;p16"/>
            <p:cNvSpPr/>
            <p:nvPr/>
          </p:nvSpPr>
          <p:spPr>
            <a:xfrm>
              <a:off x="635672" y="4563007"/>
              <a:ext cx="31659" cy="10930"/>
            </a:xfrm>
            <a:custGeom>
              <a:avLst/>
              <a:gdLst/>
              <a:ahLst/>
              <a:cxnLst/>
              <a:rect l="l" t="t" r="r" b="b"/>
              <a:pathLst>
                <a:path w="887" h="363" extrusionOk="0">
                  <a:moveTo>
                    <a:pt x="613" y="363"/>
                  </a:moveTo>
                  <a:cubicBezTo>
                    <a:pt x="672" y="240"/>
                    <a:pt x="887" y="189"/>
                    <a:pt x="803" y="0"/>
                  </a:cubicBezTo>
                  <a:lnTo>
                    <a:pt x="33" y="0"/>
                  </a:lnTo>
                  <a:cubicBezTo>
                    <a:pt x="1" y="227"/>
                    <a:pt x="328" y="285"/>
                    <a:pt x="613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32" name="Google Shape;37532;p16"/>
            <p:cNvSpPr/>
            <p:nvPr/>
          </p:nvSpPr>
          <p:spPr>
            <a:xfrm>
              <a:off x="2199331" y="4562014"/>
              <a:ext cx="32587" cy="9214"/>
            </a:xfrm>
            <a:custGeom>
              <a:avLst/>
              <a:gdLst/>
              <a:ahLst/>
              <a:cxnLst/>
              <a:rect l="l" t="t" r="r" b="b"/>
              <a:pathLst>
                <a:path w="913" h="306" extrusionOk="0">
                  <a:moveTo>
                    <a:pt x="388" y="306"/>
                  </a:moveTo>
                  <a:cubicBezTo>
                    <a:pt x="913" y="158"/>
                    <a:pt x="104" y="0"/>
                    <a:pt x="0" y="215"/>
                  </a:cubicBezTo>
                  <a:cubicBezTo>
                    <a:pt x="194" y="215"/>
                    <a:pt x="228" y="288"/>
                    <a:pt x="38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33" name="Google Shape;37533;p16"/>
            <p:cNvSpPr/>
            <p:nvPr/>
          </p:nvSpPr>
          <p:spPr>
            <a:xfrm>
              <a:off x="1490384" y="4568457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0" y="92"/>
                  </a:moveTo>
                  <a:cubicBezTo>
                    <a:pt x="150" y="71"/>
                    <a:pt x="380" y="88"/>
                    <a:pt x="386" y="1"/>
                  </a:cubicBezTo>
                  <a:cubicBezTo>
                    <a:pt x="236" y="20"/>
                    <a:pt x="7" y="2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34" name="Google Shape;37534;p16"/>
            <p:cNvSpPr/>
            <p:nvPr/>
          </p:nvSpPr>
          <p:spPr>
            <a:xfrm>
              <a:off x="257267" y="4561382"/>
              <a:ext cx="8995" cy="11442"/>
            </a:xfrm>
            <a:custGeom>
              <a:avLst/>
              <a:gdLst/>
              <a:ahLst/>
              <a:cxnLst/>
              <a:rect l="l" t="t" r="r" b="b"/>
              <a:pathLst>
                <a:path w="252" h="380" extrusionOk="0">
                  <a:moveTo>
                    <a:pt x="29" y="145"/>
                  </a:moveTo>
                  <a:cubicBezTo>
                    <a:pt x="1" y="241"/>
                    <a:pt x="180" y="379"/>
                    <a:pt x="221" y="236"/>
                  </a:cubicBezTo>
                  <a:cubicBezTo>
                    <a:pt x="251" y="139"/>
                    <a:pt x="71" y="1"/>
                    <a:pt x="29" y="1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35" name="Google Shape;37535;p16"/>
            <p:cNvSpPr/>
            <p:nvPr/>
          </p:nvSpPr>
          <p:spPr>
            <a:xfrm>
              <a:off x="3248921" y="456496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88" y="26"/>
                  </a:moveTo>
                  <a:cubicBezTo>
                    <a:pt x="238" y="0"/>
                    <a:pt x="0" y="70"/>
                    <a:pt x="98" y="117"/>
                  </a:cubicBezTo>
                  <a:cubicBezTo>
                    <a:pt x="153" y="141"/>
                    <a:pt x="393" y="72"/>
                    <a:pt x="288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36" name="Google Shape;37536;p16"/>
            <p:cNvSpPr/>
            <p:nvPr/>
          </p:nvSpPr>
          <p:spPr>
            <a:xfrm>
              <a:off x="7537118" y="4562194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99" y="118"/>
                  </a:moveTo>
                  <a:cubicBezTo>
                    <a:pt x="150" y="143"/>
                    <a:pt x="391" y="74"/>
                    <a:pt x="292" y="27"/>
                  </a:cubicBezTo>
                  <a:cubicBezTo>
                    <a:pt x="238" y="1"/>
                    <a:pt x="1" y="70"/>
                    <a:pt x="99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37" name="Google Shape;37537;p16"/>
            <p:cNvSpPr/>
            <p:nvPr/>
          </p:nvSpPr>
          <p:spPr>
            <a:xfrm>
              <a:off x="5359273" y="4556655"/>
              <a:ext cx="31481" cy="9665"/>
            </a:xfrm>
            <a:custGeom>
              <a:avLst/>
              <a:gdLst/>
              <a:ahLst/>
              <a:cxnLst/>
              <a:rect l="l" t="t" r="r" b="b"/>
              <a:pathLst>
                <a:path w="882" h="321" extrusionOk="0">
                  <a:moveTo>
                    <a:pt x="755" y="211"/>
                  </a:moveTo>
                  <a:cubicBezTo>
                    <a:pt x="882" y="1"/>
                    <a:pt x="1" y="15"/>
                    <a:pt x="174" y="211"/>
                  </a:cubicBezTo>
                  <a:cubicBezTo>
                    <a:pt x="240" y="284"/>
                    <a:pt x="689" y="321"/>
                    <a:pt x="755" y="2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38" name="Google Shape;37538;p16"/>
            <p:cNvSpPr/>
            <p:nvPr/>
          </p:nvSpPr>
          <p:spPr>
            <a:xfrm>
              <a:off x="5288603" y="4549248"/>
              <a:ext cx="24307" cy="16530"/>
            </a:xfrm>
            <a:custGeom>
              <a:avLst/>
              <a:gdLst/>
              <a:ahLst/>
              <a:cxnLst/>
              <a:rect l="l" t="t" r="r" b="b"/>
              <a:pathLst>
                <a:path w="681" h="549" extrusionOk="0">
                  <a:moveTo>
                    <a:pt x="420" y="548"/>
                  </a:moveTo>
                  <a:cubicBezTo>
                    <a:pt x="335" y="377"/>
                    <a:pt x="681" y="0"/>
                    <a:pt x="35" y="93"/>
                  </a:cubicBezTo>
                  <a:cubicBezTo>
                    <a:pt x="5" y="319"/>
                    <a:pt x="1" y="534"/>
                    <a:pt x="420" y="54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39" name="Google Shape;37539;p16"/>
            <p:cNvSpPr/>
            <p:nvPr/>
          </p:nvSpPr>
          <p:spPr>
            <a:xfrm>
              <a:off x="7674674" y="455674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1" y="117"/>
                  </a:moveTo>
                  <a:cubicBezTo>
                    <a:pt x="154" y="143"/>
                    <a:pt x="393" y="72"/>
                    <a:pt x="295" y="25"/>
                  </a:cubicBezTo>
                  <a:cubicBezTo>
                    <a:pt x="239" y="1"/>
                    <a:pt x="0" y="70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40" name="Google Shape;37540;p16"/>
            <p:cNvSpPr/>
            <p:nvPr/>
          </p:nvSpPr>
          <p:spPr>
            <a:xfrm>
              <a:off x="8700243" y="4551325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101" y="115"/>
                  </a:moveTo>
                  <a:cubicBezTo>
                    <a:pt x="153" y="141"/>
                    <a:pt x="396" y="72"/>
                    <a:pt x="293" y="24"/>
                  </a:cubicBezTo>
                  <a:cubicBezTo>
                    <a:pt x="241" y="0"/>
                    <a:pt x="1" y="68"/>
                    <a:pt x="101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41" name="Google Shape;37541;p16"/>
            <p:cNvSpPr/>
            <p:nvPr/>
          </p:nvSpPr>
          <p:spPr>
            <a:xfrm>
              <a:off x="7110279" y="454858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6"/>
                  </a:moveTo>
                  <a:cubicBezTo>
                    <a:pt x="240" y="0"/>
                    <a:pt x="0" y="69"/>
                    <a:pt x="101" y="115"/>
                  </a:cubicBezTo>
                  <a:cubicBezTo>
                    <a:pt x="152" y="141"/>
                    <a:pt x="393" y="72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42" name="Google Shape;37542;p16"/>
            <p:cNvSpPr/>
            <p:nvPr/>
          </p:nvSpPr>
          <p:spPr>
            <a:xfrm>
              <a:off x="1548776" y="454858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1" y="26"/>
                  </a:moveTo>
                  <a:cubicBezTo>
                    <a:pt x="239" y="0"/>
                    <a:pt x="1" y="69"/>
                    <a:pt x="99" y="115"/>
                  </a:cubicBezTo>
                  <a:cubicBezTo>
                    <a:pt x="154" y="141"/>
                    <a:pt x="394" y="72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43" name="Google Shape;37543;p16"/>
            <p:cNvSpPr/>
            <p:nvPr/>
          </p:nvSpPr>
          <p:spPr>
            <a:xfrm>
              <a:off x="4429358" y="4540366"/>
              <a:ext cx="27626" cy="9334"/>
            </a:xfrm>
            <a:custGeom>
              <a:avLst/>
              <a:gdLst/>
              <a:ahLst/>
              <a:cxnLst/>
              <a:rect l="l" t="t" r="r" b="b"/>
              <a:pathLst>
                <a:path w="774" h="310" extrusionOk="0">
                  <a:moveTo>
                    <a:pt x="773" y="26"/>
                  </a:moveTo>
                  <a:cubicBezTo>
                    <a:pt x="333" y="0"/>
                    <a:pt x="49" y="47"/>
                    <a:pt x="0" y="208"/>
                  </a:cubicBezTo>
                  <a:cubicBezTo>
                    <a:pt x="368" y="186"/>
                    <a:pt x="427" y="310"/>
                    <a:pt x="773" y="2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44" name="Google Shape;37544;p16"/>
            <p:cNvSpPr/>
            <p:nvPr/>
          </p:nvSpPr>
          <p:spPr>
            <a:xfrm>
              <a:off x="3982032" y="4543497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4"/>
                  </a:moveTo>
                  <a:cubicBezTo>
                    <a:pt x="194" y="53"/>
                    <a:pt x="40" y="1"/>
                    <a:pt x="2" y="104"/>
                  </a:cubicBezTo>
                  <a:cubicBezTo>
                    <a:pt x="1" y="153"/>
                    <a:pt x="155" y="206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45" name="Google Shape;37545;p16"/>
            <p:cNvSpPr/>
            <p:nvPr/>
          </p:nvSpPr>
          <p:spPr>
            <a:xfrm>
              <a:off x="1596924" y="454581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3" y="27"/>
                  </a:moveTo>
                  <a:cubicBezTo>
                    <a:pt x="241" y="1"/>
                    <a:pt x="0" y="70"/>
                    <a:pt x="102" y="118"/>
                  </a:cubicBezTo>
                  <a:cubicBezTo>
                    <a:pt x="154" y="142"/>
                    <a:pt x="392" y="74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46" name="Google Shape;37546;p16"/>
            <p:cNvSpPr/>
            <p:nvPr/>
          </p:nvSpPr>
          <p:spPr>
            <a:xfrm>
              <a:off x="526740" y="4537596"/>
              <a:ext cx="29732" cy="11984"/>
            </a:xfrm>
            <a:custGeom>
              <a:avLst/>
              <a:gdLst/>
              <a:ahLst/>
              <a:cxnLst/>
              <a:rect l="l" t="t" r="r" b="b"/>
              <a:pathLst>
                <a:path w="833" h="398" extrusionOk="0">
                  <a:moveTo>
                    <a:pt x="1" y="391"/>
                  </a:moveTo>
                  <a:cubicBezTo>
                    <a:pt x="338" y="398"/>
                    <a:pt x="601" y="372"/>
                    <a:pt x="771" y="300"/>
                  </a:cubicBezTo>
                  <a:cubicBezTo>
                    <a:pt x="832" y="60"/>
                    <a:pt x="503" y="1"/>
                    <a:pt x="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47" name="Google Shape;37547;p16"/>
            <p:cNvSpPr/>
            <p:nvPr/>
          </p:nvSpPr>
          <p:spPr>
            <a:xfrm>
              <a:off x="8930991" y="4540757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3"/>
                  </a:moveTo>
                  <a:cubicBezTo>
                    <a:pt x="193" y="52"/>
                    <a:pt x="36" y="0"/>
                    <a:pt x="1" y="103"/>
                  </a:cubicBezTo>
                  <a:cubicBezTo>
                    <a:pt x="1" y="153"/>
                    <a:pt x="158" y="205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48" name="Google Shape;37548;p16"/>
            <p:cNvSpPr/>
            <p:nvPr/>
          </p:nvSpPr>
          <p:spPr>
            <a:xfrm>
              <a:off x="3341934" y="4535669"/>
              <a:ext cx="41368" cy="13730"/>
            </a:xfrm>
            <a:custGeom>
              <a:avLst/>
              <a:gdLst/>
              <a:ahLst/>
              <a:cxnLst/>
              <a:rect l="l" t="t" r="r" b="b"/>
              <a:pathLst>
                <a:path w="1159" h="456" extrusionOk="0">
                  <a:moveTo>
                    <a:pt x="1159" y="1"/>
                  </a:moveTo>
                  <a:lnTo>
                    <a:pt x="194" y="1"/>
                  </a:lnTo>
                  <a:cubicBezTo>
                    <a:pt x="210" y="159"/>
                    <a:pt x="151" y="283"/>
                    <a:pt x="1" y="365"/>
                  </a:cubicBezTo>
                  <a:cubicBezTo>
                    <a:pt x="839" y="455"/>
                    <a:pt x="860" y="163"/>
                    <a:pt x="115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49" name="Google Shape;37549;p16"/>
            <p:cNvSpPr/>
            <p:nvPr/>
          </p:nvSpPr>
          <p:spPr>
            <a:xfrm>
              <a:off x="1978220" y="4541149"/>
              <a:ext cx="21594" cy="6383"/>
            </a:xfrm>
            <a:custGeom>
              <a:avLst/>
              <a:gdLst/>
              <a:ahLst/>
              <a:cxnLst/>
              <a:rect l="l" t="t" r="r" b="b"/>
              <a:pathLst>
                <a:path w="605" h="212" extrusionOk="0">
                  <a:moveTo>
                    <a:pt x="605" y="182"/>
                  </a:moveTo>
                  <a:lnTo>
                    <a:pt x="605" y="0"/>
                  </a:lnTo>
                  <a:lnTo>
                    <a:pt x="24" y="0"/>
                  </a:lnTo>
                  <a:cubicBezTo>
                    <a:pt x="0" y="163"/>
                    <a:pt x="216" y="212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50" name="Google Shape;37550;p16"/>
            <p:cNvSpPr/>
            <p:nvPr/>
          </p:nvSpPr>
          <p:spPr>
            <a:xfrm>
              <a:off x="1904267" y="4530189"/>
              <a:ext cx="45222" cy="14573"/>
            </a:xfrm>
            <a:custGeom>
              <a:avLst/>
              <a:gdLst/>
              <a:ahLst/>
              <a:cxnLst/>
              <a:rect l="l" t="t" r="r" b="b"/>
              <a:pathLst>
                <a:path w="1267" h="484" extrusionOk="0">
                  <a:moveTo>
                    <a:pt x="361" y="454"/>
                  </a:moveTo>
                  <a:cubicBezTo>
                    <a:pt x="1267" y="483"/>
                    <a:pt x="877" y="34"/>
                    <a:pt x="361" y="0"/>
                  </a:cubicBezTo>
                  <a:cubicBezTo>
                    <a:pt x="1" y="174"/>
                    <a:pt x="475" y="165"/>
                    <a:pt x="361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51" name="Google Shape;37551;p16"/>
            <p:cNvSpPr/>
            <p:nvPr/>
          </p:nvSpPr>
          <p:spPr>
            <a:xfrm>
              <a:off x="4565129" y="4532929"/>
              <a:ext cx="22665" cy="8250"/>
            </a:xfrm>
            <a:custGeom>
              <a:avLst/>
              <a:gdLst/>
              <a:ahLst/>
              <a:cxnLst/>
              <a:rect l="l" t="t" r="r" b="b"/>
              <a:pathLst>
                <a:path w="635" h="274" extrusionOk="0">
                  <a:moveTo>
                    <a:pt x="634" y="0"/>
                  </a:moveTo>
                  <a:lnTo>
                    <a:pt x="248" y="0"/>
                  </a:lnTo>
                  <a:cubicBezTo>
                    <a:pt x="239" y="117"/>
                    <a:pt x="0" y="126"/>
                    <a:pt x="58" y="273"/>
                  </a:cubicBezTo>
                  <a:lnTo>
                    <a:pt x="634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52" name="Google Shape;37552;p16"/>
            <p:cNvSpPr/>
            <p:nvPr/>
          </p:nvSpPr>
          <p:spPr>
            <a:xfrm>
              <a:off x="1813931" y="4538379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4" y="22"/>
                    <a:pt x="3" y="4"/>
                    <a:pt x="1" y="92"/>
                  </a:cubicBezTo>
                  <a:cubicBezTo>
                    <a:pt x="149" y="71"/>
                    <a:pt x="379" y="88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53" name="Google Shape;37553;p16"/>
            <p:cNvSpPr/>
            <p:nvPr/>
          </p:nvSpPr>
          <p:spPr>
            <a:xfrm>
              <a:off x="1057121" y="4525884"/>
              <a:ext cx="20309" cy="13610"/>
            </a:xfrm>
            <a:custGeom>
              <a:avLst/>
              <a:gdLst/>
              <a:ahLst/>
              <a:cxnLst/>
              <a:rect l="l" t="t" r="r" b="b"/>
              <a:pathLst>
                <a:path w="569" h="452" extrusionOk="0">
                  <a:moveTo>
                    <a:pt x="374" y="416"/>
                  </a:moveTo>
                  <a:cubicBezTo>
                    <a:pt x="386" y="360"/>
                    <a:pt x="404" y="308"/>
                    <a:pt x="569" y="326"/>
                  </a:cubicBezTo>
                  <a:lnTo>
                    <a:pt x="569" y="143"/>
                  </a:lnTo>
                  <a:cubicBezTo>
                    <a:pt x="93" y="1"/>
                    <a:pt x="1" y="451"/>
                    <a:pt x="374" y="4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54" name="Google Shape;37554;p16"/>
            <p:cNvSpPr/>
            <p:nvPr/>
          </p:nvSpPr>
          <p:spPr>
            <a:xfrm>
              <a:off x="6993281" y="4532176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2" y="25"/>
                  </a:moveTo>
                  <a:cubicBezTo>
                    <a:pt x="239" y="1"/>
                    <a:pt x="1" y="70"/>
                    <a:pt x="101" y="117"/>
                  </a:cubicBezTo>
                  <a:cubicBezTo>
                    <a:pt x="153" y="140"/>
                    <a:pt x="392" y="71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55" name="Google Shape;37555;p16"/>
            <p:cNvSpPr/>
            <p:nvPr/>
          </p:nvSpPr>
          <p:spPr>
            <a:xfrm>
              <a:off x="6894593" y="4522752"/>
              <a:ext cx="65282" cy="12947"/>
            </a:xfrm>
            <a:custGeom>
              <a:avLst/>
              <a:gdLst/>
              <a:ahLst/>
              <a:cxnLst/>
              <a:rect l="l" t="t" r="r" b="b"/>
              <a:pathLst>
                <a:path w="1829" h="430" extrusionOk="0">
                  <a:moveTo>
                    <a:pt x="1130" y="430"/>
                  </a:moveTo>
                  <a:cubicBezTo>
                    <a:pt x="1828" y="0"/>
                    <a:pt x="1" y="307"/>
                    <a:pt x="1130" y="4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56" name="Google Shape;37556;p16"/>
            <p:cNvSpPr/>
            <p:nvPr/>
          </p:nvSpPr>
          <p:spPr>
            <a:xfrm>
              <a:off x="5798390" y="4527479"/>
              <a:ext cx="23414" cy="8220"/>
            </a:xfrm>
            <a:custGeom>
              <a:avLst/>
              <a:gdLst/>
              <a:ahLst/>
              <a:cxnLst/>
              <a:rect l="l" t="t" r="r" b="b"/>
              <a:pathLst>
                <a:path w="656" h="273" extrusionOk="0">
                  <a:moveTo>
                    <a:pt x="407" y="273"/>
                  </a:moveTo>
                  <a:cubicBezTo>
                    <a:pt x="418" y="155"/>
                    <a:pt x="656" y="148"/>
                    <a:pt x="600" y="0"/>
                  </a:cubicBezTo>
                  <a:lnTo>
                    <a:pt x="215" y="0"/>
                  </a:lnTo>
                  <a:cubicBezTo>
                    <a:pt x="1" y="129"/>
                    <a:pt x="10" y="221"/>
                    <a:pt x="407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57" name="Google Shape;37557;p16"/>
            <p:cNvSpPr/>
            <p:nvPr/>
          </p:nvSpPr>
          <p:spPr>
            <a:xfrm>
              <a:off x="120638" y="4526456"/>
              <a:ext cx="32623" cy="9244"/>
            </a:xfrm>
            <a:custGeom>
              <a:avLst/>
              <a:gdLst/>
              <a:ahLst/>
              <a:cxnLst/>
              <a:rect l="l" t="t" r="r" b="b"/>
              <a:pathLst>
                <a:path w="914" h="307" extrusionOk="0">
                  <a:moveTo>
                    <a:pt x="0" y="215"/>
                  </a:moveTo>
                  <a:cubicBezTo>
                    <a:pt x="192" y="215"/>
                    <a:pt x="230" y="289"/>
                    <a:pt x="388" y="307"/>
                  </a:cubicBezTo>
                  <a:cubicBezTo>
                    <a:pt x="914" y="161"/>
                    <a:pt x="103" y="0"/>
                    <a:pt x="0" y="2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58" name="Google Shape;37558;p16"/>
            <p:cNvSpPr/>
            <p:nvPr/>
          </p:nvSpPr>
          <p:spPr>
            <a:xfrm>
              <a:off x="7172240" y="4529436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5"/>
                  </a:moveTo>
                  <a:cubicBezTo>
                    <a:pt x="238" y="0"/>
                    <a:pt x="0" y="69"/>
                    <a:pt x="100" y="116"/>
                  </a:cubicBezTo>
                  <a:cubicBezTo>
                    <a:pt x="153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59" name="Google Shape;37559;p16"/>
            <p:cNvSpPr/>
            <p:nvPr/>
          </p:nvSpPr>
          <p:spPr>
            <a:xfrm>
              <a:off x="5912675" y="4529436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5"/>
                  </a:moveTo>
                  <a:cubicBezTo>
                    <a:pt x="240" y="0"/>
                    <a:pt x="1" y="69"/>
                    <a:pt x="100" y="116"/>
                  </a:cubicBezTo>
                  <a:cubicBezTo>
                    <a:pt x="152" y="141"/>
                    <a:pt x="392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60" name="Google Shape;37560;p16"/>
            <p:cNvSpPr/>
            <p:nvPr/>
          </p:nvSpPr>
          <p:spPr>
            <a:xfrm>
              <a:off x="2491755" y="452943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5"/>
                  </a:moveTo>
                  <a:cubicBezTo>
                    <a:pt x="239" y="0"/>
                    <a:pt x="1" y="69"/>
                    <a:pt x="101" y="116"/>
                  </a:cubicBezTo>
                  <a:cubicBezTo>
                    <a:pt x="154" y="141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61" name="Google Shape;37561;p16"/>
            <p:cNvSpPr/>
            <p:nvPr/>
          </p:nvSpPr>
          <p:spPr>
            <a:xfrm>
              <a:off x="7014982" y="4518236"/>
              <a:ext cx="39869" cy="15868"/>
            </a:xfrm>
            <a:custGeom>
              <a:avLst/>
              <a:gdLst/>
              <a:ahLst/>
              <a:cxnLst/>
              <a:rect l="l" t="t" r="r" b="b"/>
              <a:pathLst>
                <a:path w="1117" h="527" extrusionOk="0">
                  <a:moveTo>
                    <a:pt x="648" y="306"/>
                  </a:moveTo>
                  <a:cubicBezTo>
                    <a:pt x="1117" y="0"/>
                    <a:pt x="1" y="526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62" name="Google Shape;37562;p16"/>
            <p:cNvSpPr/>
            <p:nvPr/>
          </p:nvSpPr>
          <p:spPr>
            <a:xfrm>
              <a:off x="4849272" y="4524017"/>
              <a:ext cx="13849" cy="7407"/>
            </a:xfrm>
            <a:custGeom>
              <a:avLst/>
              <a:gdLst/>
              <a:ahLst/>
              <a:cxnLst/>
              <a:rect l="l" t="t" r="r" b="b"/>
              <a:pathLst>
                <a:path w="388" h="246" extrusionOk="0">
                  <a:moveTo>
                    <a:pt x="388" y="114"/>
                  </a:moveTo>
                  <a:cubicBezTo>
                    <a:pt x="387" y="22"/>
                    <a:pt x="47" y="0"/>
                    <a:pt x="0" y="114"/>
                  </a:cubicBezTo>
                  <a:cubicBezTo>
                    <a:pt x="221" y="105"/>
                    <a:pt x="301" y="246"/>
                    <a:pt x="388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63" name="Google Shape;37563;p16"/>
            <p:cNvSpPr/>
            <p:nvPr/>
          </p:nvSpPr>
          <p:spPr>
            <a:xfrm>
              <a:off x="4591113" y="452666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100" y="117"/>
                  </a:moveTo>
                  <a:cubicBezTo>
                    <a:pt x="153" y="142"/>
                    <a:pt x="389" y="73"/>
                    <a:pt x="292" y="26"/>
                  </a:cubicBezTo>
                  <a:cubicBezTo>
                    <a:pt x="238" y="1"/>
                    <a:pt x="0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64" name="Google Shape;37564;p16"/>
            <p:cNvSpPr/>
            <p:nvPr/>
          </p:nvSpPr>
          <p:spPr>
            <a:xfrm>
              <a:off x="196377" y="4527419"/>
              <a:ext cx="13849" cy="2800"/>
            </a:xfrm>
            <a:custGeom>
              <a:avLst/>
              <a:gdLst/>
              <a:ahLst/>
              <a:cxnLst/>
              <a:rect l="l" t="t" r="r" b="b"/>
              <a:pathLst>
                <a:path w="388" h="93" extrusionOk="0">
                  <a:moveTo>
                    <a:pt x="387" y="1"/>
                  </a:moveTo>
                  <a:cubicBezTo>
                    <a:pt x="236" y="20"/>
                    <a:pt x="5" y="2"/>
                    <a:pt x="1" y="92"/>
                  </a:cubicBezTo>
                  <a:cubicBezTo>
                    <a:pt x="149" y="73"/>
                    <a:pt x="381" y="89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65" name="Google Shape;37565;p16"/>
            <p:cNvSpPr/>
            <p:nvPr/>
          </p:nvSpPr>
          <p:spPr>
            <a:xfrm>
              <a:off x="7298910" y="4519200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09" y="274"/>
                  </a:moveTo>
                  <a:cubicBezTo>
                    <a:pt x="418" y="158"/>
                    <a:pt x="656" y="147"/>
                    <a:pt x="602" y="1"/>
                  </a:cubicBezTo>
                  <a:lnTo>
                    <a:pt x="213" y="1"/>
                  </a:lnTo>
                  <a:cubicBezTo>
                    <a:pt x="1" y="131"/>
                    <a:pt x="8" y="223"/>
                    <a:pt x="409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66" name="Google Shape;37566;p16"/>
            <p:cNvSpPr/>
            <p:nvPr/>
          </p:nvSpPr>
          <p:spPr>
            <a:xfrm>
              <a:off x="2147578" y="4523927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5"/>
                  </a:moveTo>
                  <a:cubicBezTo>
                    <a:pt x="239" y="1"/>
                    <a:pt x="0" y="70"/>
                    <a:pt x="98" y="117"/>
                  </a:cubicBezTo>
                  <a:cubicBezTo>
                    <a:pt x="154" y="143"/>
                    <a:pt x="392" y="75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67" name="Google Shape;37567;p16"/>
            <p:cNvSpPr/>
            <p:nvPr/>
          </p:nvSpPr>
          <p:spPr>
            <a:xfrm>
              <a:off x="1810290" y="4521187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3" y="26"/>
                  </a:moveTo>
                  <a:cubicBezTo>
                    <a:pt x="240" y="0"/>
                    <a:pt x="1" y="71"/>
                    <a:pt x="103" y="116"/>
                  </a:cubicBezTo>
                  <a:cubicBezTo>
                    <a:pt x="155" y="144"/>
                    <a:pt x="391" y="75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68" name="Google Shape;37568;p16"/>
            <p:cNvSpPr/>
            <p:nvPr/>
          </p:nvSpPr>
          <p:spPr>
            <a:xfrm>
              <a:off x="1455942" y="4517995"/>
              <a:ext cx="13813" cy="7467"/>
            </a:xfrm>
            <a:custGeom>
              <a:avLst/>
              <a:gdLst/>
              <a:ahLst/>
              <a:cxnLst/>
              <a:rect l="l" t="t" r="r" b="b"/>
              <a:pathLst>
                <a:path w="387" h="248" extrusionOk="0">
                  <a:moveTo>
                    <a:pt x="387" y="132"/>
                  </a:moveTo>
                  <a:cubicBezTo>
                    <a:pt x="171" y="141"/>
                    <a:pt x="87" y="0"/>
                    <a:pt x="0" y="132"/>
                  </a:cubicBezTo>
                  <a:cubicBezTo>
                    <a:pt x="2" y="224"/>
                    <a:pt x="340" y="247"/>
                    <a:pt x="387" y="1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69" name="Google Shape;37569;p16"/>
            <p:cNvSpPr/>
            <p:nvPr/>
          </p:nvSpPr>
          <p:spPr>
            <a:xfrm>
              <a:off x="4284913" y="4516550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70" name="Google Shape;37570;p16"/>
            <p:cNvSpPr/>
            <p:nvPr/>
          </p:nvSpPr>
          <p:spPr>
            <a:xfrm>
              <a:off x="1524791" y="4516550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7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71" name="Google Shape;37571;p16"/>
            <p:cNvSpPr/>
            <p:nvPr/>
          </p:nvSpPr>
          <p:spPr>
            <a:xfrm>
              <a:off x="7932869" y="4516068"/>
              <a:ext cx="20702" cy="3673"/>
            </a:xfrm>
            <a:custGeom>
              <a:avLst/>
              <a:gdLst/>
              <a:ahLst/>
              <a:cxnLst/>
              <a:rect l="l" t="t" r="r" b="b"/>
              <a:pathLst>
                <a:path w="580" h="122" extrusionOk="0">
                  <a:moveTo>
                    <a:pt x="580" y="16"/>
                  </a:moveTo>
                  <a:cubicBezTo>
                    <a:pt x="353" y="31"/>
                    <a:pt x="34" y="0"/>
                    <a:pt x="0" y="108"/>
                  </a:cubicBezTo>
                  <a:cubicBezTo>
                    <a:pt x="229" y="92"/>
                    <a:pt x="549" y="122"/>
                    <a:pt x="580" y="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72" name="Google Shape;37572;p16"/>
            <p:cNvSpPr/>
            <p:nvPr/>
          </p:nvSpPr>
          <p:spPr>
            <a:xfrm>
              <a:off x="4470689" y="4513389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3" y="105"/>
                  </a:moveTo>
                  <a:cubicBezTo>
                    <a:pt x="0" y="155"/>
                    <a:pt x="157" y="207"/>
                    <a:pt x="193" y="105"/>
                  </a:cubicBezTo>
                  <a:cubicBezTo>
                    <a:pt x="196" y="54"/>
                    <a:pt x="41" y="1"/>
                    <a:pt x="3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73" name="Google Shape;37573;p16"/>
            <p:cNvSpPr/>
            <p:nvPr/>
          </p:nvSpPr>
          <p:spPr>
            <a:xfrm>
              <a:off x="630032" y="4509776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7" y="134"/>
                  </a:moveTo>
                  <a:cubicBezTo>
                    <a:pt x="168" y="143"/>
                    <a:pt x="86" y="1"/>
                    <a:pt x="1" y="134"/>
                  </a:cubicBezTo>
                  <a:cubicBezTo>
                    <a:pt x="2" y="225"/>
                    <a:pt x="336" y="247"/>
                    <a:pt x="387" y="13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74" name="Google Shape;37574;p16"/>
            <p:cNvSpPr/>
            <p:nvPr/>
          </p:nvSpPr>
          <p:spPr>
            <a:xfrm>
              <a:off x="1180579" y="4507969"/>
              <a:ext cx="7031" cy="6173"/>
            </a:xfrm>
            <a:custGeom>
              <a:avLst/>
              <a:gdLst/>
              <a:ahLst/>
              <a:cxnLst/>
              <a:rect l="l" t="t" r="r" b="b"/>
              <a:pathLst>
                <a:path w="197" h="205" extrusionOk="0">
                  <a:moveTo>
                    <a:pt x="197" y="102"/>
                  </a:moveTo>
                  <a:cubicBezTo>
                    <a:pt x="197" y="53"/>
                    <a:pt x="36" y="1"/>
                    <a:pt x="2" y="102"/>
                  </a:cubicBezTo>
                  <a:cubicBezTo>
                    <a:pt x="1" y="152"/>
                    <a:pt x="156" y="204"/>
                    <a:pt x="197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75" name="Google Shape;37575;p16"/>
            <p:cNvSpPr/>
            <p:nvPr/>
          </p:nvSpPr>
          <p:spPr>
            <a:xfrm>
              <a:off x="3534563" y="4505229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6" y="103"/>
                  </a:moveTo>
                  <a:cubicBezTo>
                    <a:pt x="196" y="52"/>
                    <a:pt x="38" y="0"/>
                    <a:pt x="4" y="103"/>
                  </a:cubicBezTo>
                  <a:cubicBezTo>
                    <a:pt x="0" y="154"/>
                    <a:pt x="162" y="206"/>
                    <a:pt x="196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76" name="Google Shape;37576;p16"/>
            <p:cNvSpPr/>
            <p:nvPr/>
          </p:nvSpPr>
          <p:spPr>
            <a:xfrm>
              <a:off x="7533763" y="4502248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6" y="111"/>
                  </a:moveTo>
                  <a:cubicBezTo>
                    <a:pt x="342" y="0"/>
                    <a:pt x="171" y="54"/>
                    <a:pt x="1" y="111"/>
                  </a:cubicBezTo>
                  <a:cubicBezTo>
                    <a:pt x="1" y="202"/>
                    <a:pt x="336" y="225"/>
                    <a:pt x="386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77" name="Google Shape;37577;p16"/>
            <p:cNvSpPr/>
            <p:nvPr/>
          </p:nvSpPr>
          <p:spPr>
            <a:xfrm>
              <a:off x="4222952" y="4502820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1" y="1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78" name="Google Shape;37578;p16"/>
            <p:cNvSpPr/>
            <p:nvPr/>
          </p:nvSpPr>
          <p:spPr>
            <a:xfrm>
              <a:off x="2780823" y="450483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101" y="116"/>
                  </a:moveTo>
                  <a:cubicBezTo>
                    <a:pt x="154" y="141"/>
                    <a:pt x="392" y="72"/>
                    <a:pt x="294" y="26"/>
                  </a:cubicBezTo>
                  <a:cubicBezTo>
                    <a:pt x="240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79" name="Google Shape;37579;p16"/>
            <p:cNvSpPr/>
            <p:nvPr/>
          </p:nvSpPr>
          <p:spPr>
            <a:xfrm>
              <a:off x="2502248" y="4502459"/>
              <a:ext cx="6853" cy="6263"/>
            </a:xfrm>
            <a:custGeom>
              <a:avLst/>
              <a:gdLst/>
              <a:ahLst/>
              <a:cxnLst/>
              <a:rect l="l" t="t" r="r" b="b"/>
              <a:pathLst>
                <a:path w="192" h="208" extrusionOk="0">
                  <a:moveTo>
                    <a:pt x="1" y="104"/>
                  </a:moveTo>
                  <a:cubicBezTo>
                    <a:pt x="1" y="152"/>
                    <a:pt x="155" y="207"/>
                    <a:pt x="191" y="104"/>
                  </a:cubicBezTo>
                  <a:cubicBezTo>
                    <a:pt x="191" y="53"/>
                    <a:pt x="35" y="1"/>
                    <a:pt x="1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80" name="Google Shape;37580;p16"/>
            <p:cNvSpPr/>
            <p:nvPr/>
          </p:nvSpPr>
          <p:spPr>
            <a:xfrm>
              <a:off x="1868896" y="4502429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7" y="105"/>
                  </a:moveTo>
                  <a:cubicBezTo>
                    <a:pt x="197" y="54"/>
                    <a:pt x="40" y="1"/>
                    <a:pt x="4" y="105"/>
                  </a:cubicBezTo>
                  <a:cubicBezTo>
                    <a:pt x="1" y="156"/>
                    <a:pt x="158" y="208"/>
                    <a:pt x="197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81" name="Google Shape;37581;p16"/>
            <p:cNvSpPr/>
            <p:nvPr/>
          </p:nvSpPr>
          <p:spPr>
            <a:xfrm>
              <a:off x="512999" y="4505560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1"/>
                  </a:moveTo>
                  <a:cubicBezTo>
                    <a:pt x="236" y="21"/>
                    <a:pt x="5" y="2"/>
                    <a:pt x="1" y="91"/>
                  </a:cubicBezTo>
                  <a:cubicBezTo>
                    <a:pt x="150" y="73"/>
                    <a:pt x="379" y="88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82" name="Google Shape;37582;p16"/>
            <p:cNvSpPr/>
            <p:nvPr/>
          </p:nvSpPr>
          <p:spPr>
            <a:xfrm>
              <a:off x="6666451" y="4496799"/>
              <a:ext cx="13849" cy="6805"/>
            </a:xfrm>
            <a:custGeom>
              <a:avLst/>
              <a:gdLst/>
              <a:ahLst/>
              <a:cxnLst/>
              <a:rect l="l" t="t" r="r" b="b"/>
              <a:pathLst>
                <a:path w="388" h="226" extrusionOk="0">
                  <a:moveTo>
                    <a:pt x="387" y="111"/>
                  </a:moveTo>
                  <a:cubicBezTo>
                    <a:pt x="347" y="1"/>
                    <a:pt x="173" y="53"/>
                    <a:pt x="1" y="111"/>
                  </a:cubicBezTo>
                  <a:cubicBezTo>
                    <a:pt x="2" y="202"/>
                    <a:pt x="336" y="225"/>
                    <a:pt x="387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83" name="Google Shape;37583;p16"/>
            <p:cNvSpPr/>
            <p:nvPr/>
          </p:nvSpPr>
          <p:spPr>
            <a:xfrm>
              <a:off x="6112264" y="4499358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0" y="26"/>
                  </a:moveTo>
                  <a:cubicBezTo>
                    <a:pt x="238" y="1"/>
                    <a:pt x="1" y="70"/>
                    <a:pt x="100" y="116"/>
                  </a:cubicBezTo>
                  <a:cubicBezTo>
                    <a:pt x="153" y="142"/>
                    <a:pt x="392" y="73"/>
                    <a:pt x="290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84" name="Google Shape;37584;p16"/>
            <p:cNvSpPr/>
            <p:nvPr/>
          </p:nvSpPr>
          <p:spPr>
            <a:xfrm>
              <a:off x="4993931" y="4494661"/>
              <a:ext cx="20595" cy="8973"/>
            </a:xfrm>
            <a:custGeom>
              <a:avLst/>
              <a:gdLst/>
              <a:ahLst/>
              <a:cxnLst/>
              <a:rect l="l" t="t" r="r" b="b"/>
              <a:pathLst>
                <a:path w="577" h="298" extrusionOk="0">
                  <a:moveTo>
                    <a:pt x="576" y="0"/>
                  </a:moveTo>
                  <a:lnTo>
                    <a:pt x="192" y="0"/>
                  </a:lnTo>
                  <a:cubicBezTo>
                    <a:pt x="192" y="90"/>
                    <a:pt x="37" y="108"/>
                    <a:pt x="0" y="182"/>
                  </a:cubicBezTo>
                  <a:cubicBezTo>
                    <a:pt x="243" y="187"/>
                    <a:pt x="265" y="298"/>
                    <a:pt x="576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85" name="Google Shape;37585;p16"/>
            <p:cNvSpPr/>
            <p:nvPr/>
          </p:nvSpPr>
          <p:spPr>
            <a:xfrm>
              <a:off x="2767438" y="4494270"/>
              <a:ext cx="23878" cy="5871"/>
            </a:xfrm>
            <a:custGeom>
              <a:avLst/>
              <a:gdLst/>
              <a:ahLst/>
              <a:cxnLst/>
              <a:rect l="l" t="t" r="r" b="b"/>
              <a:pathLst>
                <a:path w="669" h="195" extrusionOk="0">
                  <a:moveTo>
                    <a:pt x="476" y="195"/>
                  </a:moveTo>
                  <a:cubicBezTo>
                    <a:pt x="472" y="103"/>
                    <a:pt x="632" y="87"/>
                    <a:pt x="669" y="13"/>
                  </a:cubicBezTo>
                  <a:cubicBezTo>
                    <a:pt x="365" y="22"/>
                    <a:pt x="1" y="0"/>
                    <a:pt x="88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86" name="Google Shape;37586;p16"/>
            <p:cNvSpPr/>
            <p:nvPr/>
          </p:nvSpPr>
          <p:spPr>
            <a:xfrm>
              <a:off x="6883136" y="4493938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4"/>
                  </a:moveTo>
                  <a:cubicBezTo>
                    <a:pt x="238" y="1"/>
                    <a:pt x="1" y="68"/>
                    <a:pt x="100" y="114"/>
                  </a:cubicBezTo>
                  <a:cubicBezTo>
                    <a:pt x="154" y="140"/>
                    <a:pt x="392" y="70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87" name="Google Shape;37587;p16"/>
            <p:cNvSpPr/>
            <p:nvPr/>
          </p:nvSpPr>
          <p:spPr>
            <a:xfrm>
              <a:off x="4460659" y="4483732"/>
              <a:ext cx="40368" cy="13670"/>
            </a:xfrm>
            <a:custGeom>
              <a:avLst/>
              <a:gdLst/>
              <a:ahLst/>
              <a:cxnLst/>
              <a:rect l="l" t="t" r="r" b="b"/>
              <a:pathLst>
                <a:path w="1131" h="454" extrusionOk="0">
                  <a:moveTo>
                    <a:pt x="284" y="453"/>
                  </a:moveTo>
                  <a:lnTo>
                    <a:pt x="1054" y="453"/>
                  </a:lnTo>
                  <a:cubicBezTo>
                    <a:pt x="1131" y="235"/>
                    <a:pt x="700" y="256"/>
                    <a:pt x="859" y="0"/>
                  </a:cubicBezTo>
                  <a:cubicBezTo>
                    <a:pt x="1" y="39"/>
                    <a:pt x="576" y="191"/>
                    <a:pt x="284" y="4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88" name="Google Shape;37588;p16"/>
            <p:cNvSpPr/>
            <p:nvPr/>
          </p:nvSpPr>
          <p:spPr>
            <a:xfrm>
              <a:off x="2498572" y="449393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42" y="1"/>
                    <a:pt x="1" y="68"/>
                    <a:pt x="104" y="114"/>
                  </a:cubicBezTo>
                  <a:cubicBezTo>
                    <a:pt x="156" y="140"/>
                    <a:pt x="393" y="70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89" name="Google Shape;37589;p16"/>
            <p:cNvSpPr/>
            <p:nvPr/>
          </p:nvSpPr>
          <p:spPr>
            <a:xfrm>
              <a:off x="1865363" y="4493938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3" y="114"/>
                  </a:moveTo>
                  <a:cubicBezTo>
                    <a:pt x="153" y="140"/>
                    <a:pt x="395" y="70"/>
                    <a:pt x="296" y="24"/>
                  </a:cubicBezTo>
                  <a:cubicBezTo>
                    <a:pt x="237" y="1"/>
                    <a:pt x="1" y="67"/>
                    <a:pt x="103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90" name="Google Shape;37590;p16"/>
            <p:cNvSpPr/>
            <p:nvPr/>
          </p:nvSpPr>
          <p:spPr>
            <a:xfrm>
              <a:off x="170750" y="4481293"/>
              <a:ext cx="46293" cy="18759"/>
            </a:xfrm>
            <a:custGeom>
              <a:avLst/>
              <a:gdLst/>
              <a:ahLst/>
              <a:cxnLst/>
              <a:rect l="l" t="t" r="r" b="b"/>
              <a:pathLst>
                <a:path w="1297" h="623" extrusionOk="0">
                  <a:moveTo>
                    <a:pt x="1297" y="353"/>
                  </a:moveTo>
                  <a:cubicBezTo>
                    <a:pt x="926" y="316"/>
                    <a:pt x="1144" y="0"/>
                    <a:pt x="524" y="81"/>
                  </a:cubicBezTo>
                  <a:cubicBezTo>
                    <a:pt x="1" y="225"/>
                    <a:pt x="1001" y="623"/>
                    <a:pt x="1297" y="3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91" name="Google Shape;37591;p16"/>
            <p:cNvSpPr/>
            <p:nvPr/>
          </p:nvSpPr>
          <p:spPr>
            <a:xfrm>
              <a:off x="8576393" y="4488429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5" y="24"/>
                  </a:moveTo>
                  <a:cubicBezTo>
                    <a:pt x="240" y="1"/>
                    <a:pt x="1" y="69"/>
                    <a:pt x="101" y="116"/>
                  </a:cubicBezTo>
                  <a:cubicBezTo>
                    <a:pt x="152" y="141"/>
                    <a:pt x="393" y="73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92" name="Google Shape;37592;p16"/>
            <p:cNvSpPr/>
            <p:nvPr/>
          </p:nvSpPr>
          <p:spPr>
            <a:xfrm>
              <a:off x="7086330" y="4489151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4" y="23"/>
                    <a:pt x="4" y="4"/>
                    <a:pt x="0" y="92"/>
                  </a:cubicBezTo>
                  <a:cubicBezTo>
                    <a:pt x="149" y="71"/>
                    <a:pt x="380" y="89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93" name="Google Shape;37593;p16"/>
            <p:cNvSpPr/>
            <p:nvPr/>
          </p:nvSpPr>
          <p:spPr>
            <a:xfrm>
              <a:off x="4215171" y="4481022"/>
              <a:ext cx="21558" cy="6353"/>
            </a:xfrm>
            <a:custGeom>
              <a:avLst/>
              <a:gdLst/>
              <a:ahLst/>
              <a:cxnLst/>
              <a:rect l="l" t="t" r="r" b="b"/>
              <a:pathLst>
                <a:path w="604" h="211" extrusionOk="0">
                  <a:moveTo>
                    <a:pt x="604" y="182"/>
                  </a:moveTo>
                  <a:lnTo>
                    <a:pt x="604" y="0"/>
                  </a:lnTo>
                  <a:lnTo>
                    <a:pt x="25" y="0"/>
                  </a:lnTo>
                  <a:cubicBezTo>
                    <a:pt x="1" y="162"/>
                    <a:pt x="219" y="210"/>
                    <a:pt x="604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94" name="Google Shape;37594;p16"/>
            <p:cNvSpPr/>
            <p:nvPr/>
          </p:nvSpPr>
          <p:spPr>
            <a:xfrm>
              <a:off x="3049297" y="4482949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3" y="26"/>
                  </a:moveTo>
                  <a:cubicBezTo>
                    <a:pt x="240" y="0"/>
                    <a:pt x="1" y="69"/>
                    <a:pt x="100" y="118"/>
                  </a:cubicBezTo>
                  <a:cubicBezTo>
                    <a:pt x="151" y="141"/>
                    <a:pt x="390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95" name="Google Shape;37595;p16"/>
            <p:cNvSpPr/>
            <p:nvPr/>
          </p:nvSpPr>
          <p:spPr>
            <a:xfrm>
              <a:off x="1383487" y="448294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6" y="26"/>
                  </a:moveTo>
                  <a:cubicBezTo>
                    <a:pt x="241" y="0"/>
                    <a:pt x="1" y="69"/>
                    <a:pt x="101" y="118"/>
                  </a:cubicBezTo>
                  <a:cubicBezTo>
                    <a:pt x="157" y="141"/>
                    <a:pt x="394" y="73"/>
                    <a:pt x="296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96" name="Google Shape;37596;p16"/>
            <p:cNvSpPr/>
            <p:nvPr/>
          </p:nvSpPr>
          <p:spPr>
            <a:xfrm>
              <a:off x="254768" y="448294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6"/>
                  </a:moveTo>
                  <a:cubicBezTo>
                    <a:pt x="238" y="0"/>
                    <a:pt x="0" y="69"/>
                    <a:pt x="99" y="118"/>
                  </a:cubicBezTo>
                  <a:cubicBezTo>
                    <a:pt x="152" y="141"/>
                    <a:pt x="393" y="73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97" name="Google Shape;37597;p16"/>
            <p:cNvSpPr/>
            <p:nvPr/>
          </p:nvSpPr>
          <p:spPr>
            <a:xfrm>
              <a:off x="4529188" y="4480239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0" y="25"/>
                  </a:moveTo>
                  <a:cubicBezTo>
                    <a:pt x="237" y="0"/>
                    <a:pt x="1" y="68"/>
                    <a:pt x="99" y="116"/>
                  </a:cubicBezTo>
                  <a:cubicBezTo>
                    <a:pt x="151" y="140"/>
                    <a:pt x="391" y="72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98" name="Google Shape;37598;p16"/>
            <p:cNvSpPr/>
            <p:nvPr/>
          </p:nvSpPr>
          <p:spPr>
            <a:xfrm>
              <a:off x="2144259" y="4474609"/>
              <a:ext cx="27626" cy="9966"/>
            </a:xfrm>
            <a:custGeom>
              <a:avLst/>
              <a:gdLst/>
              <a:ahLst/>
              <a:cxnLst/>
              <a:rect l="l" t="t" r="r" b="b"/>
              <a:pathLst>
                <a:path w="774" h="331" extrusionOk="0">
                  <a:moveTo>
                    <a:pt x="0" y="212"/>
                  </a:moveTo>
                  <a:cubicBezTo>
                    <a:pt x="258" y="329"/>
                    <a:pt x="717" y="331"/>
                    <a:pt x="773" y="120"/>
                  </a:cubicBezTo>
                  <a:cubicBezTo>
                    <a:pt x="516" y="3"/>
                    <a:pt x="54" y="0"/>
                    <a:pt x="0" y="2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99" name="Google Shape;37599;p16"/>
            <p:cNvSpPr/>
            <p:nvPr/>
          </p:nvSpPr>
          <p:spPr>
            <a:xfrm>
              <a:off x="8442263" y="4474970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7" y="110"/>
                  </a:moveTo>
                  <a:cubicBezTo>
                    <a:pt x="347" y="0"/>
                    <a:pt x="173" y="54"/>
                    <a:pt x="1" y="110"/>
                  </a:cubicBezTo>
                  <a:cubicBezTo>
                    <a:pt x="3" y="201"/>
                    <a:pt x="339" y="223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00" name="Google Shape;37600;p16"/>
            <p:cNvSpPr/>
            <p:nvPr/>
          </p:nvSpPr>
          <p:spPr>
            <a:xfrm>
              <a:off x="7747093" y="4475121"/>
              <a:ext cx="6960" cy="6263"/>
            </a:xfrm>
            <a:custGeom>
              <a:avLst/>
              <a:gdLst/>
              <a:ahLst/>
              <a:cxnLst/>
              <a:rect l="l" t="t" r="r" b="b"/>
              <a:pathLst>
                <a:path w="195" h="208" extrusionOk="0">
                  <a:moveTo>
                    <a:pt x="194" y="105"/>
                  </a:moveTo>
                  <a:cubicBezTo>
                    <a:pt x="194" y="54"/>
                    <a:pt x="36" y="0"/>
                    <a:pt x="1" y="105"/>
                  </a:cubicBezTo>
                  <a:cubicBezTo>
                    <a:pt x="1" y="153"/>
                    <a:pt x="155" y="208"/>
                    <a:pt x="194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01" name="Google Shape;37601;p16"/>
            <p:cNvSpPr/>
            <p:nvPr/>
          </p:nvSpPr>
          <p:spPr>
            <a:xfrm>
              <a:off x="4587758" y="4475512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02" name="Google Shape;37602;p16"/>
            <p:cNvSpPr/>
            <p:nvPr/>
          </p:nvSpPr>
          <p:spPr>
            <a:xfrm>
              <a:off x="1383487" y="4477469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7"/>
                  </a:moveTo>
                  <a:cubicBezTo>
                    <a:pt x="241" y="1"/>
                    <a:pt x="1" y="71"/>
                    <a:pt x="101" y="118"/>
                  </a:cubicBezTo>
                  <a:cubicBezTo>
                    <a:pt x="157" y="143"/>
                    <a:pt x="394" y="72"/>
                    <a:pt x="296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03" name="Google Shape;37603;p16"/>
            <p:cNvSpPr/>
            <p:nvPr/>
          </p:nvSpPr>
          <p:spPr>
            <a:xfrm>
              <a:off x="1352685" y="4475362"/>
              <a:ext cx="23914" cy="6022"/>
            </a:xfrm>
            <a:custGeom>
              <a:avLst/>
              <a:gdLst/>
              <a:ahLst/>
              <a:cxnLst/>
              <a:rect l="l" t="t" r="r" b="b"/>
              <a:pathLst>
                <a:path w="670" h="200" extrusionOk="0">
                  <a:moveTo>
                    <a:pt x="578" y="5"/>
                  </a:moveTo>
                  <a:cubicBezTo>
                    <a:pt x="246" y="0"/>
                    <a:pt x="86" y="75"/>
                    <a:pt x="1" y="188"/>
                  </a:cubicBezTo>
                  <a:cubicBezTo>
                    <a:pt x="304" y="178"/>
                    <a:pt x="669" y="200"/>
                    <a:pt x="578" y="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04" name="Google Shape;37604;p16"/>
            <p:cNvSpPr/>
            <p:nvPr/>
          </p:nvSpPr>
          <p:spPr>
            <a:xfrm>
              <a:off x="172142" y="4477469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7"/>
                  </a:moveTo>
                  <a:cubicBezTo>
                    <a:pt x="240" y="1"/>
                    <a:pt x="1" y="71"/>
                    <a:pt x="100" y="118"/>
                  </a:cubicBezTo>
                  <a:cubicBezTo>
                    <a:pt x="152" y="143"/>
                    <a:pt x="394" y="72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05" name="Google Shape;37605;p16"/>
            <p:cNvSpPr/>
            <p:nvPr/>
          </p:nvSpPr>
          <p:spPr>
            <a:xfrm>
              <a:off x="8593739" y="4469249"/>
              <a:ext cx="27555" cy="10177"/>
            </a:xfrm>
            <a:custGeom>
              <a:avLst/>
              <a:gdLst/>
              <a:ahLst/>
              <a:cxnLst/>
              <a:rect l="l" t="t" r="r" b="b"/>
              <a:pathLst>
                <a:path w="772" h="338" extrusionOk="0">
                  <a:moveTo>
                    <a:pt x="772" y="300"/>
                  </a:moveTo>
                  <a:lnTo>
                    <a:pt x="772" y="27"/>
                  </a:lnTo>
                  <a:cubicBezTo>
                    <a:pt x="332" y="1"/>
                    <a:pt x="48" y="48"/>
                    <a:pt x="1" y="208"/>
                  </a:cubicBezTo>
                  <a:cubicBezTo>
                    <a:pt x="260" y="237"/>
                    <a:pt x="367" y="338"/>
                    <a:pt x="772" y="30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06" name="Google Shape;37606;p16"/>
            <p:cNvSpPr/>
            <p:nvPr/>
          </p:nvSpPr>
          <p:spPr>
            <a:xfrm>
              <a:off x="7967347" y="4472411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3" y="103"/>
                  </a:moveTo>
                  <a:cubicBezTo>
                    <a:pt x="193" y="52"/>
                    <a:pt x="38" y="0"/>
                    <a:pt x="0" y="103"/>
                  </a:cubicBezTo>
                  <a:cubicBezTo>
                    <a:pt x="0" y="154"/>
                    <a:pt x="156" y="207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07" name="Google Shape;37607;p16"/>
            <p:cNvSpPr/>
            <p:nvPr/>
          </p:nvSpPr>
          <p:spPr>
            <a:xfrm>
              <a:off x="7664395" y="4464553"/>
              <a:ext cx="29910" cy="13730"/>
            </a:xfrm>
            <a:custGeom>
              <a:avLst/>
              <a:gdLst/>
              <a:ahLst/>
              <a:cxnLst/>
              <a:rect l="l" t="t" r="r" b="b"/>
              <a:pathLst>
                <a:path w="838" h="456" extrusionOk="0">
                  <a:moveTo>
                    <a:pt x="197" y="456"/>
                  </a:moveTo>
                  <a:lnTo>
                    <a:pt x="582" y="456"/>
                  </a:lnTo>
                  <a:cubicBezTo>
                    <a:pt x="682" y="223"/>
                    <a:pt x="838" y="137"/>
                    <a:pt x="387" y="0"/>
                  </a:cubicBezTo>
                  <a:cubicBezTo>
                    <a:pt x="530" y="248"/>
                    <a:pt x="5" y="183"/>
                    <a:pt x="1" y="364"/>
                  </a:cubicBezTo>
                  <a:cubicBezTo>
                    <a:pt x="121" y="370"/>
                    <a:pt x="232" y="377"/>
                    <a:pt x="197" y="4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08" name="Google Shape;37608;p16"/>
            <p:cNvSpPr/>
            <p:nvPr/>
          </p:nvSpPr>
          <p:spPr>
            <a:xfrm>
              <a:off x="7595581" y="4469641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4"/>
                  </a:moveTo>
                  <a:cubicBezTo>
                    <a:pt x="197" y="53"/>
                    <a:pt x="39" y="1"/>
                    <a:pt x="1" y="104"/>
                  </a:cubicBezTo>
                  <a:cubicBezTo>
                    <a:pt x="4" y="155"/>
                    <a:pt x="160" y="207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09" name="Google Shape;37609;p16"/>
            <p:cNvSpPr/>
            <p:nvPr/>
          </p:nvSpPr>
          <p:spPr>
            <a:xfrm>
              <a:off x="4274669" y="4462746"/>
              <a:ext cx="58821" cy="12797"/>
            </a:xfrm>
            <a:custGeom>
              <a:avLst/>
              <a:gdLst/>
              <a:ahLst/>
              <a:cxnLst/>
              <a:rect l="l" t="t" r="r" b="b"/>
              <a:pathLst>
                <a:path w="1648" h="425" extrusionOk="0">
                  <a:moveTo>
                    <a:pt x="673" y="424"/>
                  </a:moveTo>
                  <a:cubicBezTo>
                    <a:pt x="1648" y="59"/>
                    <a:pt x="1" y="0"/>
                    <a:pt x="673" y="4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10" name="Google Shape;37610;p16"/>
            <p:cNvSpPr/>
            <p:nvPr/>
          </p:nvSpPr>
          <p:spPr>
            <a:xfrm>
              <a:off x="4615241" y="4470032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6" y="21"/>
                    <a:pt x="6" y="2"/>
                    <a:pt x="1" y="92"/>
                  </a:cubicBezTo>
                  <a:cubicBezTo>
                    <a:pt x="151" y="71"/>
                    <a:pt x="382" y="90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11" name="Google Shape;37611;p16"/>
            <p:cNvSpPr/>
            <p:nvPr/>
          </p:nvSpPr>
          <p:spPr>
            <a:xfrm>
              <a:off x="4078435" y="4467292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12" name="Google Shape;37612;p16"/>
            <p:cNvSpPr/>
            <p:nvPr/>
          </p:nvSpPr>
          <p:spPr>
            <a:xfrm>
              <a:off x="3059719" y="4466931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3" y="104"/>
                  </a:moveTo>
                  <a:cubicBezTo>
                    <a:pt x="193" y="53"/>
                    <a:pt x="37" y="1"/>
                    <a:pt x="0" y="104"/>
                  </a:cubicBezTo>
                  <a:cubicBezTo>
                    <a:pt x="0" y="154"/>
                    <a:pt x="158" y="206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13" name="Google Shape;37613;p16"/>
            <p:cNvSpPr/>
            <p:nvPr/>
          </p:nvSpPr>
          <p:spPr>
            <a:xfrm>
              <a:off x="1352649" y="4464191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4" y="104"/>
                  </a:moveTo>
                  <a:cubicBezTo>
                    <a:pt x="196" y="53"/>
                    <a:pt x="40" y="0"/>
                    <a:pt x="2" y="104"/>
                  </a:cubicBezTo>
                  <a:cubicBezTo>
                    <a:pt x="1" y="154"/>
                    <a:pt x="157" y="208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14" name="Google Shape;37614;p16"/>
            <p:cNvSpPr/>
            <p:nvPr/>
          </p:nvSpPr>
          <p:spPr>
            <a:xfrm>
              <a:off x="8786439" y="4455731"/>
              <a:ext cx="27840" cy="18457"/>
            </a:xfrm>
            <a:custGeom>
              <a:avLst/>
              <a:gdLst/>
              <a:ahLst/>
              <a:cxnLst/>
              <a:rect l="l" t="t" r="r" b="b"/>
              <a:pathLst>
                <a:path w="780" h="613" extrusionOk="0">
                  <a:moveTo>
                    <a:pt x="0" y="293"/>
                  </a:moveTo>
                  <a:cubicBezTo>
                    <a:pt x="780" y="613"/>
                    <a:pt x="455" y="1"/>
                    <a:pt x="0" y="2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15" name="Google Shape;37615;p16"/>
            <p:cNvSpPr/>
            <p:nvPr/>
          </p:nvSpPr>
          <p:spPr>
            <a:xfrm>
              <a:off x="6508158" y="4461451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1" y="103"/>
                  </a:moveTo>
                  <a:cubicBezTo>
                    <a:pt x="193" y="52"/>
                    <a:pt x="38" y="0"/>
                    <a:pt x="0" y="103"/>
                  </a:cubicBezTo>
                  <a:cubicBezTo>
                    <a:pt x="0" y="154"/>
                    <a:pt x="158" y="206"/>
                    <a:pt x="191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16" name="Google Shape;37616;p16"/>
            <p:cNvSpPr/>
            <p:nvPr/>
          </p:nvSpPr>
          <p:spPr>
            <a:xfrm>
              <a:off x="8755352" y="4461060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6"/>
                  </a:moveTo>
                  <a:cubicBezTo>
                    <a:pt x="153" y="141"/>
                    <a:pt x="392" y="72"/>
                    <a:pt x="293" y="26"/>
                  </a:cubicBezTo>
                  <a:cubicBezTo>
                    <a:pt x="241" y="0"/>
                    <a:pt x="1" y="71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17" name="Google Shape;37617;p16"/>
            <p:cNvSpPr/>
            <p:nvPr/>
          </p:nvSpPr>
          <p:spPr>
            <a:xfrm>
              <a:off x="2188838" y="4461060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6"/>
                  </a:moveTo>
                  <a:cubicBezTo>
                    <a:pt x="241" y="0"/>
                    <a:pt x="1" y="71"/>
                    <a:pt x="104" y="116"/>
                  </a:cubicBezTo>
                  <a:cubicBezTo>
                    <a:pt x="155" y="141"/>
                    <a:pt x="395" y="72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18" name="Google Shape;37618;p16"/>
            <p:cNvSpPr/>
            <p:nvPr/>
          </p:nvSpPr>
          <p:spPr>
            <a:xfrm>
              <a:off x="1111837" y="4461843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0"/>
                  </a:moveTo>
                  <a:cubicBezTo>
                    <a:pt x="235" y="20"/>
                    <a:pt x="5" y="3"/>
                    <a:pt x="0" y="90"/>
                  </a:cubicBezTo>
                  <a:cubicBezTo>
                    <a:pt x="150" y="71"/>
                    <a:pt x="379" y="89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19" name="Google Shape;37619;p16"/>
            <p:cNvSpPr/>
            <p:nvPr/>
          </p:nvSpPr>
          <p:spPr>
            <a:xfrm>
              <a:off x="798462" y="446106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6"/>
                  </a:moveTo>
                  <a:cubicBezTo>
                    <a:pt x="155" y="141"/>
                    <a:pt x="393" y="72"/>
                    <a:pt x="294" y="26"/>
                  </a:cubicBezTo>
                  <a:cubicBezTo>
                    <a:pt x="242" y="0"/>
                    <a:pt x="1" y="71"/>
                    <a:pt x="102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20" name="Google Shape;37620;p16"/>
            <p:cNvSpPr/>
            <p:nvPr/>
          </p:nvSpPr>
          <p:spPr>
            <a:xfrm>
              <a:off x="8889624" y="4453503"/>
              <a:ext cx="23950" cy="5962"/>
            </a:xfrm>
            <a:custGeom>
              <a:avLst/>
              <a:gdLst/>
              <a:ahLst/>
              <a:cxnLst/>
              <a:rect l="l" t="t" r="r" b="b"/>
              <a:pathLst>
                <a:path w="671" h="198" extrusionOk="0">
                  <a:moveTo>
                    <a:pt x="582" y="6"/>
                  </a:moveTo>
                  <a:cubicBezTo>
                    <a:pt x="249" y="0"/>
                    <a:pt x="88" y="75"/>
                    <a:pt x="1" y="186"/>
                  </a:cubicBezTo>
                  <a:cubicBezTo>
                    <a:pt x="305" y="178"/>
                    <a:pt x="670" y="197"/>
                    <a:pt x="582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21" name="Google Shape;37621;p16"/>
            <p:cNvSpPr/>
            <p:nvPr/>
          </p:nvSpPr>
          <p:spPr>
            <a:xfrm>
              <a:off x="8769521" y="4453292"/>
              <a:ext cx="23878" cy="5811"/>
            </a:xfrm>
            <a:custGeom>
              <a:avLst/>
              <a:gdLst/>
              <a:ahLst/>
              <a:cxnLst/>
              <a:rect l="l" t="t" r="r" b="b"/>
              <a:pathLst>
                <a:path w="669" h="193" extrusionOk="0">
                  <a:moveTo>
                    <a:pt x="474" y="193"/>
                  </a:moveTo>
                  <a:cubicBezTo>
                    <a:pt x="474" y="101"/>
                    <a:pt x="630" y="86"/>
                    <a:pt x="669" y="13"/>
                  </a:cubicBezTo>
                  <a:cubicBezTo>
                    <a:pt x="363" y="22"/>
                    <a:pt x="1" y="1"/>
                    <a:pt x="88" y="1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22" name="Google Shape;37622;p16"/>
            <p:cNvSpPr/>
            <p:nvPr/>
          </p:nvSpPr>
          <p:spPr>
            <a:xfrm>
              <a:off x="2894501" y="4448204"/>
              <a:ext cx="13813" cy="10900"/>
            </a:xfrm>
            <a:custGeom>
              <a:avLst/>
              <a:gdLst/>
              <a:ahLst/>
              <a:cxnLst/>
              <a:rect l="l" t="t" r="r" b="b"/>
              <a:pathLst>
                <a:path w="387" h="362" extrusionOk="0">
                  <a:moveTo>
                    <a:pt x="387" y="0"/>
                  </a:moveTo>
                  <a:lnTo>
                    <a:pt x="0" y="0"/>
                  </a:lnTo>
                  <a:lnTo>
                    <a:pt x="0" y="362"/>
                  </a:lnTo>
                  <a:lnTo>
                    <a:pt x="387" y="36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23" name="Google Shape;37623;p16"/>
            <p:cNvSpPr/>
            <p:nvPr/>
          </p:nvSpPr>
          <p:spPr>
            <a:xfrm>
              <a:off x="6738584" y="4452901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6"/>
                  </a:moveTo>
                  <a:cubicBezTo>
                    <a:pt x="241" y="1"/>
                    <a:pt x="0" y="69"/>
                    <a:pt x="98" y="117"/>
                  </a:cubicBezTo>
                  <a:cubicBezTo>
                    <a:pt x="154" y="140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24" name="Google Shape;37624;p16"/>
            <p:cNvSpPr/>
            <p:nvPr/>
          </p:nvSpPr>
          <p:spPr>
            <a:xfrm>
              <a:off x="8222008" y="4450913"/>
              <a:ext cx="13777" cy="2680"/>
            </a:xfrm>
            <a:custGeom>
              <a:avLst/>
              <a:gdLst/>
              <a:ahLst/>
              <a:cxnLst/>
              <a:rect l="l" t="t" r="r" b="b"/>
              <a:pathLst>
                <a:path w="386" h="89" extrusionOk="0">
                  <a:moveTo>
                    <a:pt x="385" y="0"/>
                  </a:moveTo>
                  <a:cubicBezTo>
                    <a:pt x="238" y="21"/>
                    <a:pt x="7" y="3"/>
                    <a:pt x="0" y="89"/>
                  </a:cubicBezTo>
                  <a:cubicBezTo>
                    <a:pt x="149" y="69"/>
                    <a:pt x="383" y="89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25" name="Google Shape;37625;p16"/>
            <p:cNvSpPr/>
            <p:nvPr/>
          </p:nvSpPr>
          <p:spPr>
            <a:xfrm>
              <a:off x="6521935" y="4450402"/>
              <a:ext cx="20666" cy="3704"/>
            </a:xfrm>
            <a:custGeom>
              <a:avLst/>
              <a:gdLst/>
              <a:ahLst/>
              <a:cxnLst/>
              <a:rect l="l" t="t" r="r" b="b"/>
              <a:pathLst>
                <a:path w="579" h="123" extrusionOk="0">
                  <a:moveTo>
                    <a:pt x="579" y="17"/>
                  </a:moveTo>
                  <a:cubicBezTo>
                    <a:pt x="352" y="30"/>
                    <a:pt x="31" y="0"/>
                    <a:pt x="1" y="106"/>
                  </a:cubicBezTo>
                  <a:cubicBezTo>
                    <a:pt x="226" y="93"/>
                    <a:pt x="547" y="123"/>
                    <a:pt x="579" y="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26" name="Google Shape;37626;p16"/>
            <p:cNvSpPr/>
            <p:nvPr/>
          </p:nvSpPr>
          <p:spPr>
            <a:xfrm>
              <a:off x="8841547" y="4445042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5"/>
                  </a:moveTo>
                  <a:cubicBezTo>
                    <a:pt x="192" y="54"/>
                    <a:pt x="38" y="1"/>
                    <a:pt x="1" y="105"/>
                  </a:cubicBezTo>
                  <a:cubicBezTo>
                    <a:pt x="1" y="153"/>
                    <a:pt x="153" y="206"/>
                    <a:pt x="19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27" name="Google Shape;37627;p16"/>
            <p:cNvSpPr/>
            <p:nvPr/>
          </p:nvSpPr>
          <p:spPr>
            <a:xfrm>
              <a:off x="8689143" y="4445404"/>
              <a:ext cx="21523" cy="6504"/>
            </a:xfrm>
            <a:custGeom>
              <a:avLst/>
              <a:gdLst/>
              <a:ahLst/>
              <a:cxnLst/>
              <a:rect l="l" t="t" r="r" b="b"/>
              <a:pathLst>
                <a:path w="603" h="216" extrusionOk="0">
                  <a:moveTo>
                    <a:pt x="603" y="183"/>
                  </a:moveTo>
                  <a:lnTo>
                    <a:pt x="603" y="0"/>
                  </a:lnTo>
                  <a:lnTo>
                    <a:pt x="27" y="0"/>
                  </a:lnTo>
                  <a:cubicBezTo>
                    <a:pt x="1" y="164"/>
                    <a:pt x="219" y="216"/>
                    <a:pt x="603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28" name="Google Shape;37628;p16"/>
            <p:cNvSpPr/>
            <p:nvPr/>
          </p:nvSpPr>
          <p:spPr>
            <a:xfrm>
              <a:off x="1398585" y="4432306"/>
              <a:ext cx="37120" cy="15928"/>
            </a:xfrm>
            <a:custGeom>
              <a:avLst/>
              <a:gdLst/>
              <a:ahLst/>
              <a:cxnLst/>
              <a:rect l="l" t="t" r="r" b="b"/>
              <a:pathLst>
                <a:path w="1040" h="529" extrusionOk="0">
                  <a:moveTo>
                    <a:pt x="837" y="528"/>
                  </a:moveTo>
                  <a:cubicBezTo>
                    <a:pt x="1040" y="1"/>
                    <a:pt x="1" y="489"/>
                    <a:pt x="837" y="5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29" name="Google Shape;37629;p16"/>
            <p:cNvSpPr/>
            <p:nvPr/>
          </p:nvSpPr>
          <p:spPr>
            <a:xfrm>
              <a:off x="8160190" y="4434474"/>
              <a:ext cx="29946" cy="10990"/>
            </a:xfrm>
            <a:custGeom>
              <a:avLst/>
              <a:gdLst/>
              <a:ahLst/>
              <a:cxnLst/>
              <a:rect l="l" t="t" r="r" b="b"/>
              <a:pathLst>
                <a:path w="839" h="365" extrusionOk="0">
                  <a:moveTo>
                    <a:pt x="576" y="1"/>
                  </a:moveTo>
                  <a:cubicBezTo>
                    <a:pt x="744" y="290"/>
                    <a:pt x="77" y="189"/>
                    <a:pt x="0" y="365"/>
                  </a:cubicBezTo>
                  <a:lnTo>
                    <a:pt x="770" y="365"/>
                  </a:lnTo>
                  <a:cubicBezTo>
                    <a:pt x="736" y="229"/>
                    <a:pt x="838" y="31"/>
                    <a:pt x="57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30" name="Google Shape;37630;p16"/>
            <p:cNvSpPr/>
            <p:nvPr/>
          </p:nvSpPr>
          <p:spPr>
            <a:xfrm>
              <a:off x="6535676" y="4442694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8" y="20"/>
                    <a:pt x="6" y="3"/>
                    <a:pt x="1" y="92"/>
                  </a:cubicBezTo>
                  <a:cubicBezTo>
                    <a:pt x="149" y="71"/>
                    <a:pt x="383" y="88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31" name="Google Shape;37631;p16"/>
            <p:cNvSpPr/>
            <p:nvPr/>
          </p:nvSpPr>
          <p:spPr>
            <a:xfrm>
              <a:off x="5072882" y="4441941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5" y="25"/>
                  </a:moveTo>
                  <a:cubicBezTo>
                    <a:pt x="242" y="1"/>
                    <a:pt x="1" y="67"/>
                    <a:pt x="101" y="117"/>
                  </a:cubicBezTo>
                  <a:cubicBezTo>
                    <a:pt x="154" y="143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32" name="Google Shape;37632;p16"/>
            <p:cNvSpPr/>
            <p:nvPr/>
          </p:nvSpPr>
          <p:spPr>
            <a:xfrm>
              <a:off x="2137299" y="4437214"/>
              <a:ext cx="22700" cy="8250"/>
            </a:xfrm>
            <a:custGeom>
              <a:avLst/>
              <a:gdLst/>
              <a:ahLst/>
              <a:cxnLst/>
              <a:rect l="l" t="t" r="r" b="b"/>
              <a:pathLst>
                <a:path w="636" h="274" extrusionOk="0">
                  <a:moveTo>
                    <a:pt x="2" y="274"/>
                  </a:moveTo>
                  <a:lnTo>
                    <a:pt x="386" y="274"/>
                  </a:lnTo>
                  <a:cubicBezTo>
                    <a:pt x="399" y="158"/>
                    <a:pt x="635" y="148"/>
                    <a:pt x="581" y="1"/>
                  </a:cubicBezTo>
                  <a:lnTo>
                    <a:pt x="1" y="1"/>
                  </a:lnTo>
                  <a:cubicBezTo>
                    <a:pt x="2" y="91"/>
                    <a:pt x="2" y="182"/>
                    <a:pt x="2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33" name="Google Shape;37633;p16"/>
            <p:cNvSpPr/>
            <p:nvPr/>
          </p:nvSpPr>
          <p:spPr>
            <a:xfrm>
              <a:off x="8748427" y="443920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2" y="116"/>
                  </a:moveTo>
                  <a:cubicBezTo>
                    <a:pt x="156" y="143"/>
                    <a:pt x="393" y="72"/>
                    <a:pt x="294" y="25"/>
                  </a:cubicBezTo>
                  <a:cubicBezTo>
                    <a:pt x="240" y="0"/>
                    <a:pt x="0" y="69"/>
                    <a:pt x="102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34" name="Google Shape;37634;p16"/>
            <p:cNvSpPr/>
            <p:nvPr/>
          </p:nvSpPr>
          <p:spPr>
            <a:xfrm>
              <a:off x="6880209" y="4430259"/>
              <a:ext cx="20273" cy="13519"/>
            </a:xfrm>
            <a:custGeom>
              <a:avLst/>
              <a:gdLst/>
              <a:ahLst/>
              <a:cxnLst/>
              <a:rect l="l" t="t" r="r" b="b"/>
              <a:pathLst>
                <a:path w="568" h="449" extrusionOk="0">
                  <a:moveTo>
                    <a:pt x="375" y="413"/>
                  </a:moveTo>
                  <a:cubicBezTo>
                    <a:pt x="386" y="357"/>
                    <a:pt x="404" y="305"/>
                    <a:pt x="567" y="322"/>
                  </a:cubicBezTo>
                  <a:lnTo>
                    <a:pt x="567" y="141"/>
                  </a:lnTo>
                  <a:cubicBezTo>
                    <a:pt x="92" y="1"/>
                    <a:pt x="1" y="449"/>
                    <a:pt x="375" y="4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35" name="Google Shape;37635;p16"/>
            <p:cNvSpPr/>
            <p:nvPr/>
          </p:nvSpPr>
          <p:spPr>
            <a:xfrm>
              <a:off x="6081319" y="4437063"/>
              <a:ext cx="23985" cy="6052"/>
            </a:xfrm>
            <a:custGeom>
              <a:avLst/>
              <a:gdLst/>
              <a:ahLst/>
              <a:cxnLst/>
              <a:rect l="l" t="t" r="r" b="b"/>
              <a:pathLst>
                <a:path w="672" h="201" extrusionOk="0">
                  <a:moveTo>
                    <a:pt x="582" y="6"/>
                  </a:moveTo>
                  <a:cubicBezTo>
                    <a:pt x="250" y="1"/>
                    <a:pt x="84" y="76"/>
                    <a:pt x="1" y="187"/>
                  </a:cubicBezTo>
                  <a:cubicBezTo>
                    <a:pt x="306" y="180"/>
                    <a:pt x="672" y="200"/>
                    <a:pt x="582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36" name="Google Shape;37636;p16"/>
            <p:cNvSpPr/>
            <p:nvPr/>
          </p:nvSpPr>
          <p:spPr>
            <a:xfrm>
              <a:off x="7809090" y="4429024"/>
              <a:ext cx="33551" cy="17283"/>
            </a:xfrm>
            <a:custGeom>
              <a:avLst/>
              <a:gdLst/>
              <a:ahLst/>
              <a:cxnLst/>
              <a:rect l="l" t="t" r="r" b="b"/>
              <a:pathLst>
                <a:path w="940" h="574" extrusionOk="0">
                  <a:moveTo>
                    <a:pt x="0" y="90"/>
                  </a:moveTo>
                  <a:lnTo>
                    <a:pt x="0" y="273"/>
                  </a:lnTo>
                  <a:cubicBezTo>
                    <a:pt x="354" y="573"/>
                    <a:pt x="940" y="0"/>
                    <a:pt x="0" y="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37" name="Google Shape;37637;p16"/>
            <p:cNvSpPr/>
            <p:nvPr/>
          </p:nvSpPr>
          <p:spPr>
            <a:xfrm>
              <a:off x="6497700" y="4436491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5"/>
                  </a:moveTo>
                  <a:cubicBezTo>
                    <a:pt x="240" y="0"/>
                    <a:pt x="1" y="69"/>
                    <a:pt x="101" y="115"/>
                  </a:cubicBezTo>
                  <a:cubicBezTo>
                    <a:pt x="153" y="141"/>
                    <a:pt x="392" y="71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38" name="Google Shape;37638;p16"/>
            <p:cNvSpPr/>
            <p:nvPr/>
          </p:nvSpPr>
          <p:spPr>
            <a:xfrm>
              <a:off x="4315893" y="4417975"/>
              <a:ext cx="37870" cy="26858"/>
            </a:xfrm>
            <a:custGeom>
              <a:avLst/>
              <a:gdLst/>
              <a:ahLst/>
              <a:cxnLst/>
              <a:rect l="l" t="t" r="r" b="b"/>
              <a:pathLst>
                <a:path w="1061" h="892" extrusionOk="0">
                  <a:moveTo>
                    <a:pt x="1061" y="549"/>
                  </a:moveTo>
                  <a:lnTo>
                    <a:pt x="1061" y="367"/>
                  </a:lnTo>
                  <a:cubicBezTo>
                    <a:pt x="280" y="0"/>
                    <a:pt x="1" y="892"/>
                    <a:pt x="1061" y="5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39" name="Google Shape;37639;p16"/>
            <p:cNvSpPr/>
            <p:nvPr/>
          </p:nvSpPr>
          <p:spPr>
            <a:xfrm>
              <a:off x="9025396" y="4426254"/>
              <a:ext cx="22629" cy="8250"/>
            </a:xfrm>
            <a:custGeom>
              <a:avLst/>
              <a:gdLst/>
              <a:ahLst/>
              <a:cxnLst/>
              <a:rect l="l" t="t" r="r" b="b"/>
              <a:pathLst>
                <a:path w="634" h="274" extrusionOk="0">
                  <a:moveTo>
                    <a:pt x="634" y="1"/>
                  </a:moveTo>
                  <a:lnTo>
                    <a:pt x="248" y="1"/>
                  </a:lnTo>
                  <a:cubicBezTo>
                    <a:pt x="235" y="117"/>
                    <a:pt x="0" y="127"/>
                    <a:pt x="54" y="274"/>
                  </a:cubicBezTo>
                  <a:lnTo>
                    <a:pt x="634" y="27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40" name="Google Shape;37640;p16"/>
            <p:cNvSpPr/>
            <p:nvPr/>
          </p:nvSpPr>
          <p:spPr>
            <a:xfrm>
              <a:off x="17418" y="4428633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193" y="103"/>
                  </a:moveTo>
                  <a:cubicBezTo>
                    <a:pt x="193" y="52"/>
                    <a:pt x="39" y="0"/>
                    <a:pt x="1" y="103"/>
                  </a:cubicBezTo>
                  <a:cubicBezTo>
                    <a:pt x="1" y="154"/>
                    <a:pt x="156" y="208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41" name="Google Shape;37641;p16"/>
            <p:cNvSpPr/>
            <p:nvPr/>
          </p:nvSpPr>
          <p:spPr>
            <a:xfrm>
              <a:off x="8669441" y="4425953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1" y="102"/>
                  </a:moveTo>
                  <a:cubicBezTo>
                    <a:pt x="194" y="53"/>
                    <a:pt x="37" y="0"/>
                    <a:pt x="1" y="102"/>
                  </a:cubicBezTo>
                  <a:cubicBezTo>
                    <a:pt x="1" y="153"/>
                    <a:pt x="157" y="205"/>
                    <a:pt x="191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42" name="Google Shape;37642;p16"/>
            <p:cNvSpPr/>
            <p:nvPr/>
          </p:nvSpPr>
          <p:spPr>
            <a:xfrm>
              <a:off x="8318769" y="4418095"/>
              <a:ext cx="39547" cy="16771"/>
            </a:xfrm>
            <a:custGeom>
              <a:avLst/>
              <a:gdLst/>
              <a:ahLst/>
              <a:cxnLst/>
              <a:rect l="l" t="t" r="r" b="b"/>
              <a:pathLst>
                <a:path w="1108" h="557" extrusionOk="0">
                  <a:moveTo>
                    <a:pt x="955" y="453"/>
                  </a:moveTo>
                  <a:cubicBezTo>
                    <a:pt x="1107" y="140"/>
                    <a:pt x="774" y="55"/>
                    <a:pt x="375" y="0"/>
                  </a:cubicBezTo>
                  <a:cubicBezTo>
                    <a:pt x="0" y="174"/>
                    <a:pt x="173" y="556"/>
                    <a:pt x="955" y="4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43" name="Google Shape;37643;p16"/>
            <p:cNvSpPr/>
            <p:nvPr/>
          </p:nvSpPr>
          <p:spPr>
            <a:xfrm>
              <a:off x="5664759" y="442830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5" y="24"/>
                  </a:moveTo>
                  <a:cubicBezTo>
                    <a:pt x="244" y="1"/>
                    <a:pt x="1" y="69"/>
                    <a:pt x="103" y="116"/>
                  </a:cubicBezTo>
                  <a:cubicBezTo>
                    <a:pt x="158" y="140"/>
                    <a:pt x="394" y="72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44" name="Google Shape;37644;p16"/>
            <p:cNvSpPr/>
            <p:nvPr/>
          </p:nvSpPr>
          <p:spPr>
            <a:xfrm>
              <a:off x="695313" y="4428302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3" y="24"/>
                  </a:moveTo>
                  <a:cubicBezTo>
                    <a:pt x="238" y="1"/>
                    <a:pt x="1" y="69"/>
                    <a:pt x="97" y="116"/>
                  </a:cubicBezTo>
                  <a:cubicBezTo>
                    <a:pt x="153" y="140"/>
                    <a:pt x="391" y="72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45" name="Google Shape;37645;p16"/>
            <p:cNvSpPr/>
            <p:nvPr/>
          </p:nvSpPr>
          <p:spPr>
            <a:xfrm>
              <a:off x="8745108" y="4426254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1"/>
                  </a:moveTo>
                  <a:cubicBezTo>
                    <a:pt x="237" y="20"/>
                    <a:pt x="7" y="3"/>
                    <a:pt x="1" y="91"/>
                  </a:cubicBezTo>
                  <a:cubicBezTo>
                    <a:pt x="151" y="71"/>
                    <a:pt x="382" y="90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46" name="Google Shape;37646;p16"/>
            <p:cNvSpPr/>
            <p:nvPr/>
          </p:nvSpPr>
          <p:spPr>
            <a:xfrm>
              <a:off x="6404865" y="4404576"/>
              <a:ext cx="52754" cy="24479"/>
            </a:xfrm>
            <a:custGeom>
              <a:avLst/>
              <a:gdLst/>
              <a:ahLst/>
              <a:cxnLst/>
              <a:rect l="l" t="t" r="r" b="b"/>
              <a:pathLst>
                <a:path w="1478" h="813" extrusionOk="0">
                  <a:moveTo>
                    <a:pt x="0" y="812"/>
                  </a:moveTo>
                  <a:cubicBezTo>
                    <a:pt x="1478" y="679"/>
                    <a:pt x="33" y="0"/>
                    <a:pt x="0" y="8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47" name="Google Shape;37647;p16"/>
            <p:cNvSpPr/>
            <p:nvPr/>
          </p:nvSpPr>
          <p:spPr>
            <a:xfrm>
              <a:off x="674576" y="442556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2" y="24"/>
                  </a:moveTo>
                  <a:cubicBezTo>
                    <a:pt x="242" y="0"/>
                    <a:pt x="1" y="67"/>
                    <a:pt x="100" y="114"/>
                  </a:cubicBezTo>
                  <a:cubicBezTo>
                    <a:pt x="156" y="141"/>
                    <a:pt x="394" y="72"/>
                    <a:pt x="29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48" name="Google Shape;37648;p16"/>
            <p:cNvSpPr/>
            <p:nvPr/>
          </p:nvSpPr>
          <p:spPr>
            <a:xfrm>
              <a:off x="3218012" y="4417704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2"/>
                  </a:moveTo>
                  <a:cubicBezTo>
                    <a:pt x="196" y="54"/>
                    <a:pt x="38" y="0"/>
                    <a:pt x="1" y="102"/>
                  </a:cubicBezTo>
                  <a:cubicBezTo>
                    <a:pt x="1" y="154"/>
                    <a:pt x="160" y="206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49" name="Google Shape;37649;p16"/>
            <p:cNvSpPr/>
            <p:nvPr/>
          </p:nvSpPr>
          <p:spPr>
            <a:xfrm>
              <a:off x="6962443" y="4412615"/>
              <a:ext cx="22522" cy="8190"/>
            </a:xfrm>
            <a:custGeom>
              <a:avLst/>
              <a:gdLst/>
              <a:ahLst/>
              <a:cxnLst/>
              <a:rect l="l" t="t" r="r" b="b"/>
              <a:pathLst>
                <a:path w="631" h="272" extrusionOk="0">
                  <a:moveTo>
                    <a:pt x="577" y="1"/>
                  </a:moveTo>
                  <a:lnTo>
                    <a:pt x="0" y="1"/>
                  </a:lnTo>
                  <a:lnTo>
                    <a:pt x="0" y="271"/>
                  </a:lnTo>
                  <a:lnTo>
                    <a:pt x="384" y="271"/>
                  </a:lnTo>
                  <a:cubicBezTo>
                    <a:pt x="396" y="157"/>
                    <a:pt x="631" y="147"/>
                    <a:pt x="5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50" name="Google Shape;37650;p16"/>
            <p:cNvSpPr/>
            <p:nvPr/>
          </p:nvSpPr>
          <p:spPr>
            <a:xfrm>
              <a:off x="6645821" y="4412676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579" y="90"/>
                  </a:moveTo>
                  <a:cubicBezTo>
                    <a:pt x="385" y="90"/>
                    <a:pt x="348" y="17"/>
                    <a:pt x="194" y="0"/>
                  </a:cubicBezTo>
                  <a:cubicBezTo>
                    <a:pt x="194" y="92"/>
                    <a:pt x="38" y="108"/>
                    <a:pt x="0" y="182"/>
                  </a:cubicBezTo>
                  <a:cubicBezTo>
                    <a:pt x="194" y="182"/>
                    <a:pt x="230" y="255"/>
                    <a:pt x="385" y="272"/>
                  </a:cubicBezTo>
                  <a:cubicBezTo>
                    <a:pt x="385" y="180"/>
                    <a:pt x="541" y="163"/>
                    <a:pt x="579" y="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51" name="Google Shape;37651;p16"/>
            <p:cNvSpPr/>
            <p:nvPr/>
          </p:nvSpPr>
          <p:spPr>
            <a:xfrm>
              <a:off x="3613656" y="4417312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6"/>
                  </a:moveTo>
                  <a:cubicBezTo>
                    <a:pt x="238" y="0"/>
                    <a:pt x="0" y="69"/>
                    <a:pt x="102" y="115"/>
                  </a:cubicBezTo>
                  <a:cubicBezTo>
                    <a:pt x="153" y="141"/>
                    <a:pt x="395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52" name="Google Shape;37652;p16"/>
            <p:cNvSpPr/>
            <p:nvPr/>
          </p:nvSpPr>
          <p:spPr>
            <a:xfrm>
              <a:off x="2213180" y="4414994"/>
              <a:ext cx="6853" cy="6263"/>
            </a:xfrm>
            <a:custGeom>
              <a:avLst/>
              <a:gdLst/>
              <a:ahLst/>
              <a:cxnLst/>
              <a:rect l="l" t="t" r="r" b="b"/>
              <a:pathLst>
                <a:path w="192" h="208" extrusionOk="0">
                  <a:moveTo>
                    <a:pt x="191" y="103"/>
                  </a:moveTo>
                  <a:cubicBezTo>
                    <a:pt x="192" y="52"/>
                    <a:pt x="35" y="0"/>
                    <a:pt x="0" y="103"/>
                  </a:cubicBezTo>
                  <a:cubicBezTo>
                    <a:pt x="0" y="153"/>
                    <a:pt x="154" y="208"/>
                    <a:pt x="191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53" name="Google Shape;37653;p16"/>
            <p:cNvSpPr/>
            <p:nvPr/>
          </p:nvSpPr>
          <p:spPr>
            <a:xfrm>
              <a:off x="8115218" y="441463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2" y="0"/>
                    <a:pt x="0" y="70"/>
                    <a:pt x="101" y="117"/>
                  </a:cubicBezTo>
                  <a:cubicBezTo>
                    <a:pt x="156" y="141"/>
                    <a:pt x="393" y="71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54" name="Google Shape;37654;p16"/>
            <p:cNvSpPr/>
            <p:nvPr/>
          </p:nvSpPr>
          <p:spPr>
            <a:xfrm>
              <a:off x="275363" y="441463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0"/>
                    <a:pt x="0" y="70"/>
                    <a:pt x="99" y="117"/>
                  </a:cubicBezTo>
                  <a:cubicBezTo>
                    <a:pt x="154" y="141"/>
                    <a:pt x="392" y="71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55" name="Google Shape;37655;p16"/>
            <p:cNvSpPr/>
            <p:nvPr/>
          </p:nvSpPr>
          <p:spPr>
            <a:xfrm>
              <a:off x="6800509" y="441183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7"/>
                  </a:moveTo>
                  <a:cubicBezTo>
                    <a:pt x="240" y="1"/>
                    <a:pt x="0" y="71"/>
                    <a:pt x="102" y="117"/>
                  </a:cubicBezTo>
                  <a:cubicBezTo>
                    <a:pt x="154" y="143"/>
                    <a:pt x="393" y="74"/>
                    <a:pt x="295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56" name="Google Shape;37656;p16"/>
            <p:cNvSpPr/>
            <p:nvPr/>
          </p:nvSpPr>
          <p:spPr>
            <a:xfrm>
              <a:off x="6539352" y="4406774"/>
              <a:ext cx="23843" cy="5871"/>
            </a:xfrm>
            <a:custGeom>
              <a:avLst/>
              <a:gdLst/>
              <a:ahLst/>
              <a:cxnLst/>
              <a:rect l="l" t="t" r="r" b="b"/>
              <a:pathLst>
                <a:path w="668" h="195" extrusionOk="0">
                  <a:moveTo>
                    <a:pt x="476" y="195"/>
                  </a:moveTo>
                  <a:cubicBezTo>
                    <a:pt x="476" y="103"/>
                    <a:pt x="632" y="86"/>
                    <a:pt x="668" y="12"/>
                  </a:cubicBezTo>
                  <a:cubicBezTo>
                    <a:pt x="368" y="20"/>
                    <a:pt x="1" y="0"/>
                    <a:pt x="91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57" name="Google Shape;37657;p16"/>
            <p:cNvSpPr/>
            <p:nvPr/>
          </p:nvSpPr>
          <p:spPr>
            <a:xfrm>
              <a:off x="6026211" y="4404065"/>
              <a:ext cx="7139" cy="6233"/>
            </a:xfrm>
            <a:custGeom>
              <a:avLst/>
              <a:gdLst/>
              <a:ahLst/>
              <a:cxnLst/>
              <a:rect l="l" t="t" r="r" b="b"/>
              <a:pathLst>
                <a:path w="200" h="207" extrusionOk="0">
                  <a:moveTo>
                    <a:pt x="197" y="103"/>
                  </a:moveTo>
                  <a:cubicBezTo>
                    <a:pt x="199" y="52"/>
                    <a:pt x="40" y="0"/>
                    <a:pt x="5" y="103"/>
                  </a:cubicBezTo>
                  <a:cubicBezTo>
                    <a:pt x="1" y="154"/>
                    <a:pt x="157" y="207"/>
                    <a:pt x="197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58" name="Google Shape;37658;p16"/>
            <p:cNvSpPr/>
            <p:nvPr/>
          </p:nvSpPr>
          <p:spPr>
            <a:xfrm>
              <a:off x="5523884" y="4401686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59" name="Google Shape;37659;p16"/>
            <p:cNvSpPr/>
            <p:nvPr/>
          </p:nvSpPr>
          <p:spPr>
            <a:xfrm>
              <a:off x="2133837" y="440367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6"/>
                  </a:moveTo>
                  <a:cubicBezTo>
                    <a:pt x="154" y="141"/>
                    <a:pt x="392" y="72"/>
                    <a:pt x="292" y="25"/>
                  </a:cubicBezTo>
                  <a:cubicBezTo>
                    <a:pt x="240" y="0"/>
                    <a:pt x="0" y="69"/>
                    <a:pt x="9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60" name="Google Shape;37660;p16"/>
            <p:cNvSpPr/>
            <p:nvPr/>
          </p:nvSpPr>
          <p:spPr>
            <a:xfrm>
              <a:off x="560255" y="4398946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1"/>
                  </a:lnTo>
                  <a:lnTo>
                    <a:pt x="25" y="1"/>
                  </a:lnTo>
                  <a:cubicBezTo>
                    <a:pt x="0" y="164"/>
                    <a:pt x="217" y="213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61" name="Google Shape;37661;p16"/>
            <p:cNvSpPr/>
            <p:nvPr/>
          </p:nvSpPr>
          <p:spPr>
            <a:xfrm>
              <a:off x="5224358" y="4395484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2" y="24"/>
                  </a:moveTo>
                  <a:cubicBezTo>
                    <a:pt x="238" y="1"/>
                    <a:pt x="1" y="69"/>
                    <a:pt x="100" y="116"/>
                  </a:cubicBezTo>
                  <a:cubicBezTo>
                    <a:pt x="152" y="140"/>
                    <a:pt x="391" y="73"/>
                    <a:pt x="29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62" name="Google Shape;37662;p16"/>
            <p:cNvSpPr/>
            <p:nvPr/>
          </p:nvSpPr>
          <p:spPr>
            <a:xfrm>
              <a:off x="1976293" y="4390877"/>
              <a:ext cx="34158" cy="8852"/>
            </a:xfrm>
            <a:custGeom>
              <a:avLst/>
              <a:gdLst/>
              <a:ahLst/>
              <a:cxnLst/>
              <a:rect l="l" t="t" r="r" b="b"/>
              <a:pathLst>
                <a:path w="957" h="294" extrusionOk="0">
                  <a:moveTo>
                    <a:pt x="78" y="177"/>
                  </a:moveTo>
                  <a:cubicBezTo>
                    <a:pt x="323" y="182"/>
                    <a:pt x="347" y="293"/>
                    <a:pt x="659" y="269"/>
                  </a:cubicBezTo>
                  <a:cubicBezTo>
                    <a:pt x="956" y="45"/>
                    <a:pt x="1" y="1"/>
                    <a:pt x="78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63" name="Google Shape;37663;p16"/>
            <p:cNvSpPr/>
            <p:nvPr/>
          </p:nvSpPr>
          <p:spPr>
            <a:xfrm>
              <a:off x="4673704" y="4392744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9" y="115"/>
                  </a:moveTo>
                  <a:cubicBezTo>
                    <a:pt x="154" y="140"/>
                    <a:pt x="391" y="72"/>
                    <a:pt x="292" y="24"/>
                  </a:cubicBezTo>
                  <a:cubicBezTo>
                    <a:pt x="240" y="0"/>
                    <a:pt x="1" y="68"/>
                    <a:pt x="99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64" name="Google Shape;37664;p16"/>
            <p:cNvSpPr/>
            <p:nvPr/>
          </p:nvSpPr>
          <p:spPr>
            <a:xfrm>
              <a:off x="4050953" y="4390154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5" y="110"/>
                  </a:moveTo>
                  <a:cubicBezTo>
                    <a:pt x="345" y="0"/>
                    <a:pt x="171" y="55"/>
                    <a:pt x="0" y="110"/>
                  </a:cubicBezTo>
                  <a:cubicBezTo>
                    <a:pt x="0" y="204"/>
                    <a:pt x="336" y="225"/>
                    <a:pt x="385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65" name="Google Shape;37665;p16"/>
            <p:cNvSpPr/>
            <p:nvPr/>
          </p:nvSpPr>
          <p:spPr>
            <a:xfrm>
              <a:off x="1228799" y="4390787"/>
              <a:ext cx="13777" cy="2680"/>
            </a:xfrm>
            <a:custGeom>
              <a:avLst/>
              <a:gdLst/>
              <a:ahLst/>
              <a:cxnLst/>
              <a:rect l="l" t="t" r="r" b="b"/>
              <a:pathLst>
                <a:path w="386" h="89" extrusionOk="0">
                  <a:moveTo>
                    <a:pt x="386" y="0"/>
                  </a:moveTo>
                  <a:cubicBezTo>
                    <a:pt x="236" y="20"/>
                    <a:pt x="6" y="1"/>
                    <a:pt x="1" y="89"/>
                  </a:cubicBezTo>
                  <a:cubicBezTo>
                    <a:pt x="151" y="69"/>
                    <a:pt x="381" y="88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66" name="Google Shape;37666;p16"/>
            <p:cNvSpPr/>
            <p:nvPr/>
          </p:nvSpPr>
          <p:spPr>
            <a:xfrm>
              <a:off x="707377" y="4382567"/>
              <a:ext cx="27162" cy="10900"/>
            </a:xfrm>
            <a:custGeom>
              <a:avLst/>
              <a:gdLst/>
              <a:ahLst/>
              <a:cxnLst/>
              <a:rect l="l" t="t" r="r" b="b"/>
              <a:pathLst>
                <a:path w="761" h="362" extrusionOk="0">
                  <a:moveTo>
                    <a:pt x="532" y="362"/>
                  </a:moveTo>
                  <a:cubicBezTo>
                    <a:pt x="648" y="358"/>
                    <a:pt x="760" y="349"/>
                    <a:pt x="722" y="273"/>
                  </a:cubicBezTo>
                  <a:cubicBezTo>
                    <a:pt x="405" y="269"/>
                    <a:pt x="615" y="20"/>
                    <a:pt x="337" y="0"/>
                  </a:cubicBezTo>
                  <a:cubicBezTo>
                    <a:pt x="1" y="184"/>
                    <a:pt x="478" y="178"/>
                    <a:pt x="144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67" name="Google Shape;37667;p16"/>
            <p:cNvSpPr/>
            <p:nvPr/>
          </p:nvSpPr>
          <p:spPr>
            <a:xfrm>
              <a:off x="4456947" y="4384614"/>
              <a:ext cx="13849" cy="7407"/>
            </a:xfrm>
            <a:custGeom>
              <a:avLst/>
              <a:gdLst/>
              <a:ahLst/>
              <a:cxnLst/>
              <a:rect l="l" t="t" r="r" b="b"/>
              <a:pathLst>
                <a:path w="388" h="246" extrusionOk="0">
                  <a:moveTo>
                    <a:pt x="388" y="115"/>
                  </a:moveTo>
                  <a:cubicBezTo>
                    <a:pt x="385" y="21"/>
                    <a:pt x="48" y="0"/>
                    <a:pt x="0" y="115"/>
                  </a:cubicBezTo>
                  <a:cubicBezTo>
                    <a:pt x="219" y="105"/>
                    <a:pt x="303" y="246"/>
                    <a:pt x="388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68" name="Google Shape;37668;p16"/>
            <p:cNvSpPr/>
            <p:nvPr/>
          </p:nvSpPr>
          <p:spPr>
            <a:xfrm>
              <a:off x="819806" y="4379797"/>
              <a:ext cx="25556" cy="11020"/>
            </a:xfrm>
            <a:custGeom>
              <a:avLst/>
              <a:gdLst/>
              <a:ahLst/>
              <a:cxnLst/>
              <a:rect l="l" t="t" r="r" b="b"/>
              <a:pathLst>
                <a:path w="716" h="366" extrusionOk="0">
                  <a:moveTo>
                    <a:pt x="83" y="365"/>
                  </a:moveTo>
                  <a:lnTo>
                    <a:pt x="660" y="365"/>
                  </a:lnTo>
                  <a:cubicBezTo>
                    <a:pt x="716" y="158"/>
                    <a:pt x="614" y="22"/>
                    <a:pt x="274" y="1"/>
                  </a:cubicBezTo>
                  <a:cubicBezTo>
                    <a:pt x="214" y="125"/>
                    <a:pt x="0" y="173"/>
                    <a:pt x="83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69" name="Google Shape;37669;p16"/>
            <p:cNvSpPr/>
            <p:nvPr/>
          </p:nvSpPr>
          <p:spPr>
            <a:xfrm>
              <a:off x="4564915" y="4374709"/>
              <a:ext cx="36621" cy="17946"/>
            </a:xfrm>
            <a:custGeom>
              <a:avLst/>
              <a:gdLst/>
              <a:ahLst/>
              <a:cxnLst/>
              <a:rect l="l" t="t" r="r" b="b"/>
              <a:pathLst>
                <a:path w="1026" h="596" extrusionOk="0">
                  <a:moveTo>
                    <a:pt x="1026" y="170"/>
                  </a:moveTo>
                  <a:cubicBezTo>
                    <a:pt x="411" y="225"/>
                    <a:pt x="429" y="0"/>
                    <a:pt x="64" y="170"/>
                  </a:cubicBezTo>
                  <a:cubicBezTo>
                    <a:pt x="1" y="595"/>
                    <a:pt x="954" y="413"/>
                    <a:pt x="1026" y="1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70" name="Google Shape;37670;p16"/>
            <p:cNvSpPr/>
            <p:nvPr/>
          </p:nvSpPr>
          <p:spPr>
            <a:xfrm>
              <a:off x="1159949" y="4382206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4"/>
                  </a:moveTo>
                  <a:cubicBezTo>
                    <a:pt x="196" y="53"/>
                    <a:pt x="38" y="1"/>
                    <a:pt x="1" y="104"/>
                  </a:cubicBezTo>
                  <a:cubicBezTo>
                    <a:pt x="1" y="152"/>
                    <a:pt x="160" y="207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71" name="Google Shape;37671;p16"/>
            <p:cNvSpPr/>
            <p:nvPr/>
          </p:nvSpPr>
          <p:spPr>
            <a:xfrm>
              <a:off x="5771549" y="4377087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1"/>
                  </a:moveTo>
                  <a:lnTo>
                    <a:pt x="1" y="1"/>
                  </a:lnTo>
                  <a:lnTo>
                    <a:pt x="1" y="274"/>
                  </a:lnTo>
                  <a:lnTo>
                    <a:pt x="580" y="27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72" name="Google Shape;37672;p16"/>
            <p:cNvSpPr/>
            <p:nvPr/>
          </p:nvSpPr>
          <p:spPr>
            <a:xfrm>
              <a:off x="4662532" y="4377087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2" y="274"/>
                  </a:moveTo>
                  <a:lnTo>
                    <a:pt x="412" y="91"/>
                  </a:lnTo>
                  <a:cubicBezTo>
                    <a:pt x="219" y="92"/>
                    <a:pt x="183" y="18"/>
                    <a:pt x="25" y="1"/>
                  </a:cubicBezTo>
                  <a:cubicBezTo>
                    <a:pt x="45" y="143"/>
                    <a:pt x="1" y="315"/>
                    <a:pt x="412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73" name="Google Shape;37673;p16"/>
            <p:cNvSpPr/>
            <p:nvPr/>
          </p:nvSpPr>
          <p:spPr>
            <a:xfrm>
              <a:off x="805351" y="437907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4" y="25"/>
                  </a:moveTo>
                  <a:cubicBezTo>
                    <a:pt x="241" y="0"/>
                    <a:pt x="1" y="69"/>
                    <a:pt x="99" y="116"/>
                  </a:cubicBezTo>
                  <a:cubicBezTo>
                    <a:pt x="156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74" name="Google Shape;37674;p16"/>
            <p:cNvSpPr/>
            <p:nvPr/>
          </p:nvSpPr>
          <p:spPr>
            <a:xfrm>
              <a:off x="8779551" y="4373745"/>
              <a:ext cx="13849" cy="6775"/>
            </a:xfrm>
            <a:custGeom>
              <a:avLst/>
              <a:gdLst/>
              <a:ahLst/>
              <a:cxnLst/>
              <a:rect l="l" t="t" r="r" b="b"/>
              <a:pathLst>
                <a:path w="388" h="225" extrusionOk="0">
                  <a:moveTo>
                    <a:pt x="388" y="112"/>
                  </a:moveTo>
                  <a:cubicBezTo>
                    <a:pt x="346" y="1"/>
                    <a:pt x="171" y="57"/>
                    <a:pt x="0" y="112"/>
                  </a:cubicBezTo>
                  <a:cubicBezTo>
                    <a:pt x="4" y="202"/>
                    <a:pt x="336" y="224"/>
                    <a:pt x="388" y="1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75" name="Google Shape;37675;p16"/>
            <p:cNvSpPr/>
            <p:nvPr/>
          </p:nvSpPr>
          <p:spPr>
            <a:xfrm>
              <a:off x="8996236" y="437085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38" y="0"/>
                    <a:pt x="0" y="68"/>
                    <a:pt x="100" y="116"/>
                  </a:cubicBezTo>
                  <a:cubicBezTo>
                    <a:pt x="152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76" name="Google Shape;37676;p16"/>
            <p:cNvSpPr/>
            <p:nvPr/>
          </p:nvSpPr>
          <p:spPr>
            <a:xfrm>
              <a:off x="8913574" y="4370855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6" y="25"/>
                  </a:moveTo>
                  <a:cubicBezTo>
                    <a:pt x="242" y="0"/>
                    <a:pt x="1" y="68"/>
                    <a:pt x="104" y="116"/>
                  </a:cubicBezTo>
                  <a:cubicBezTo>
                    <a:pt x="157" y="141"/>
                    <a:pt x="396" y="72"/>
                    <a:pt x="296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77" name="Google Shape;37677;p16"/>
            <p:cNvSpPr/>
            <p:nvPr/>
          </p:nvSpPr>
          <p:spPr>
            <a:xfrm>
              <a:off x="8571146" y="4359805"/>
              <a:ext cx="22629" cy="11833"/>
            </a:xfrm>
            <a:custGeom>
              <a:avLst/>
              <a:gdLst/>
              <a:ahLst/>
              <a:cxnLst/>
              <a:rect l="l" t="t" r="r" b="b"/>
              <a:pathLst>
                <a:path w="634" h="393" extrusionOk="0">
                  <a:moveTo>
                    <a:pt x="634" y="392"/>
                  </a:moveTo>
                  <a:lnTo>
                    <a:pt x="634" y="28"/>
                  </a:lnTo>
                  <a:cubicBezTo>
                    <a:pt x="124" y="0"/>
                    <a:pt x="0" y="154"/>
                    <a:pt x="54" y="3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78" name="Google Shape;37678;p16"/>
            <p:cNvSpPr/>
            <p:nvPr/>
          </p:nvSpPr>
          <p:spPr>
            <a:xfrm>
              <a:off x="1713958" y="4368085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1" y="26"/>
                  </a:moveTo>
                  <a:cubicBezTo>
                    <a:pt x="238" y="1"/>
                    <a:pt x="0" y="70"/>
                    <a:pt x="101" y="117"/>
                  </a:cubicBezTo>
                  <a:cubicBezTo>
                    <a:pt x="152" y="143"/>
                    <a:pt x="393" y="75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79" name="Google Shape;37679;p16"/>
            <p:cNvSpPr/>
            <p:nvPr/>
          </p:nvSpPr>
          <p:spPr>
            <a:xfrm>
              <a:off x="1690009" y="4355198"/>
              <a:ext cx="22950" cy="13700"/>
            </a:xfrm>
            <a:custGeom>
              <a:avLst/>
              <a:gdLst/>
              <a:ahLst/>
              <a:cxnLst/>
              <a:rect l="l" t="t" r="r" b="b"/>
              <a:pathLst>
                <a:path w="643" h="455" extrusionOk="0">
                  <a:moveTo>
                    <a:pt x="0" y="92"/>
                  </a:moveTo>
                  <a:lnTo>
                    <a:pt x="0" y="455"/>
                  </a:lnTo>
                  <a:lnTo>
                    <a:pt x="580" y="455"/>
                  </a:lnTo>
                  <a:cubicBezTo>
                    <a:pt x="630" y="219"/>
                    <a:pt x="643" y="1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80" name="Google Shape;37680;p16"/>
            <p:cNvSpPr/>
            <p:nvPr/>
          </p:nvSpPr>
          <p:spPr>
            <a:xfrm>
              <a:off x="8063751" y="4355198"/>
              <a:ext cx="26841" cy="13038"/>
            </a:xfrm>
            <a:custGeom>
              <a:avLst/>
              <a:gdLst/>
              <a:ahLst/>
              <a:cxnLst/>
              <a:rect l="l" t="t" r="r" b="b"/>
              <a:pathLst>
                <a:path w="752" h="433" extrusionOk="0">
                  <a:moveTo>
                    <a:pt x="191" y="1"/>
                  </a:moveTo>
                  <a:cubicBezTo>
                    <a:pt x="209" y="159"/>
                    <a:pt x="150" y="283"/>
                    <a:pt x="0" y="362"/>
                  </a:cubicBezTo>
                  <a:cubicBezTo>
                    <a:pt x="658" y="433"/>
                    <a:pt x="752" y="16"/>
                    <a:pt x="1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81" name="Google Shape;37681;p16"/>
            <p:cNvSpPr/>
            <p:nvPr/>
          </p:nvSpPr>
          <p:spPr>
            <a:xfrm>
              <a:off x="3851185" y="4359986"/>
              <a:ext cx="13849" cy="7437"/>
            </a:xfrm>
            <a:custGeom>
              <a:avLst/>
              <a:gdLst/>
              <a:ahLst/>
              <a:cxnLst/>
              <a:rect l="l" t="t" r="r" b="b"/>
              <a:pathLst>
                <a:path w="388" h="247" extrusionOk="0">
                  <a:moveTo>
                    <a:pt x="388" y="113"/>
                  </a:moveTo>
                  <a:cubicBezTo>
                    <a:pt x="385" y="22"/>
                    <a:pt x="50" y="1"/>
                    <a:pt x="0" y="113"/>
                  </a:cubicBezTo>
                  <a:cubicBezTo>
                    <a:pt x="219" y="104"/>
                    <a:pt x="304" y="246"/>
                    <a:pt x="388" y="1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82" name="Google Shape;37682;p16"/>
            <p:cNvSpPr/>
            <p:nvPr/>
          </p:nvSpPr>
          <p:spPr>
            <a:xfrm>
              <a:off x="1486672" y="4362665"/>
              <a:ext cx="14206" cy="4276"/>
            </a:xfrm>
            <a:custGeom>
              <a:avLst/>
              <a:gdLst/>
              <a:ahLst/>
              <a:cxnLst/>
              <a:rect l="l" t="t" r="r" b="b"/>
              <a:pathLst>
                <a:path w="398" h="142" extrusionOk="0">
                  <a:moveTo>
                    <a:pt x="296" y="24"/>
                  </a:moveTo>
                  <a:cubicBezTo>
                    <a:pt x="242" y="1"/>
                    <a:pt x="1" y="69"/>
                    <a:pt x="104" y="116"/>
                  </a:cubicBezTo>
                  <a:cubicBezTo>
                    <a:pt x="158" y="142"/>
                    <a:pt x="398" y="73"/>
                    <a:pt x="296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83" name="Google Shape;37683;p16"/>
            <p:cNvSpPr/>
            <p:nvPr/>
          </p:nvSpPr>
          <p:spPr>
            <a:xfrm>
              <a:off x="506003" y="4360317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7" y="102"/>
                  </a:moveTo>
                  <a:cubicBezTo>
                    <a:pt x="197" y="53"/>
                    <a:pt x="37" y="0"/>
                    <a:pt x="4" y="102"/>
                  </a:cubicBezTo>
                  <a:cubicBezTo>
                    <a:pt x="1" y="153"/>
                    <a:pt x="160" y="207"/>
                    <a:pt x="197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84" name="Google Shape;37684;p16"/>
            <p:cNvSpPr/>
            <p:nvPr/>
          </p:nvSpPr>
          <p:spPr>
            <a:xfrm>
              <a:off x="217006" y="4357095"/>
              <a:ext cx="27626" cy="9936"/>
            </a:xfrm>
            <a:custGeom>
              <a:avLst/>
              <a:gdLst/>
              <a:ahLst/>
              <a:cxnLst/>
              <a:rect l="l" t="t" r="r" b="b"/>
              <a:pathLst>
                <a:path w="774" h="330" extrusionOk="0">
                  <a:moveTo>
                    <a:pt x="774" y="120"/>
                  </a:moveTo>
                  <a:cubicBezTo>
                    <a:pt x="514" y="3"/>
                    <a:pt x="54" y="0"/>
                    <a:pt x="1" y="209"/>
                  </a:cubicBezTo>
                  <a:cubicBezTo>
                    <a:pt x="257" y="329"/>
                    <a:pt x="719" y="329"/>
                    <a:pt x="774" y="12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85" name="Google Shape;37685;p16"/>
            <p:cNvSpPr/>
            <p:nvPr/>
          </p:nvSpPr>
          <p:spPr>
            <a:xfrm>
              <a:off x="4081219" y="4346828"/>
              <a:ext cx="37120" cy="16591"/>
            </a:xfrm>
            <a:custGeom>
              <a:avLst/>
              <a:gdLst/>
              <a:ahLst/>
              <a:cxnLst/>
              <a:rect l="l" t="t" r="r" b="b"/>
              <a:pathLst>
                <a:path w="1040" h="551" extrusionOk="0">
                  <a:moveTo>
                    <a:pt x="887" y="550"/>
                  </a:moveTo>
                  <a:cubicBezTo>
                    <a:pt x="1040" y="1"/>
                    <a:pt x="1" y="490"/>
                    <a:pt x="887" y="5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86" name="Google Shape;37686;p16"/>
            <p:cNvSpPr/>
            <p:nvPr/>
          </p:nvSpPr>
          <p:spPr>
            <a:xfrm>
              <a:off x="806207" y="4355409"/>
              <a:ext cx="34086" cy="8792"/>
            </a:xfrm>
            <a:custGeom>
              <a:avLst/>
              <a:gdLst/>
              <a:ahLst/>
              <a:cxnLst/>
              <a:rect l="l" t="t" r="r" b="b"/>
              <a:pathLst>
                <a:path w="955" h="292" extrusionOk="0">
                  <a:moveTo>
                    <a:pt x="75" y="176"/>
                  </a:moveTo>
                  <a:cubicBezTo>
                    <a:pt x="321" y="180"/>
                    <a:pt x="345" y="291"/>
                    <a:pt x="655" y="265"/>
                  </a:cubicBezTo>
                  <a:cubicBezTo>
                    <a:pt x="954" y="43"/>
                    <a:pt x="0" y="0"/>
                    <a:pt x="75" y="1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87" name="Google Shape;37687;p16"/>
            <p:cNvSpPr/>
            <p:nvPr/>
          </p:nvSpPr>
          <p:spPr>
            <a:xfrm>
              <a:off x="6903837" y="4357216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5"/>
                  </a:moveTo>
                  <a:cubicBezTo>
                    <a:pt x="239" y="0"/>
                    <a:pt x="0" y="68"/>
                    <a:pt x="98" y="116"/>
                  </a:cubicBezTo>
                  <a:cubicBezTo>
                    <a:pt x="153" y="140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88" name="Google Shape;37688;p16"/>
            <p:cNvSpPr/>
            <p:nvPr/>
          </p:nvSpPr>
          <p:spPr>
            <a:xfrm>
              <a:off x="5927023" y="4349749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662" y="364"/>
                  </a:moveTo>
                  <a:cubicBezTo>
                    <a:pt x="716" y="157"/>
                    <a:pt x="613" y="21"/>
                    <a:pt x="275" y="0"/>
                  </a:cubicBezTo>
                  <a:cubicBezTo>
                    <a:pt x="215" y="123"/>
                    <a:pt x="1" y="173"/>
                    <a:pt x="84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89" name="Google Shape;37689;p16"/>
            <p:cNvSpPr/>
            <p:nvPr/>
          </p:nvSpPr>
          <p:spPr>
            <a:xfrm>
              <a:off x="2857632" y="4346015"/>
              <a:ext cx="39833" cy="15838"/>
            </a:xfrm>
            <a:custGeom>
              <a:avLst/>
              <a:gdLst/>
              <a:ahLst/>
              <a:cxnLst/>
              <a:rect l="l" t="t" r="r" b="b"/>
              <a:pathLst>
                <a:path w="1116" h="526" extrusionOk="0">
                  <a:moveTo>
                    <a:pt x="650" y="306"/>
                  </a:moveTo>
                  <a:cubicBezTo>
                    <a:pt x="1116" y="0"/>
                    <a:pt x="1" y="525"/>
                    <a:pt x="650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90" name="Google Shape;37690;p16"/>
            <p:cNvSpPr/>
            <p:nvPr/>
          </p:nvSpPr>
          <p:spPr>
            <a:xfrm>
              <a:off x="2122701" y="4346979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1" y="274"/>
                  </a:moveTo>
                  <a:lnTo>
                    <a:pt x="411" y="92"/>
                  </a:lnTo>
                  <a:cubicBezTo>
                    <a:pt x="219" y="92"/>
                    <a:pt x="182" y="19"/>
                    <a:pt x="26" y="1"/>
                  </a:cubicBezTo>
                  <a:cubicBezTo>
                    <a:pt x="46" y="145"/>
                    <a:pt x="0" y="316"/>
                    <a:pt x="411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91" name="Google Shape;37691;p16"/>
            <p:cNvSpPr/>
            <p:nvPr/>
          </p:nvSpPr>
          <p:spPr>
            <a:xfrm>
              <a:off x="1855155" y="4352489"/>
              <a:ext cx="13884" cy="2740"/>
            </a:xfrm>
            <a:custGeom>
              <a:avLst/>
              <a:gdLst/>
              <a:ahLst/>
              <a:cxnLst/>
              <a:rect l="l" t="t" r="r" b="b"/>
              <a:pathLst>
                <a:path w="389" h="91" extrusionOk="0">
                  <a:moveTo>
                    <a:pt x="389" y="1"/>
                  </a:moveTo>
                  <a:cubicBezTo>
                    <a:pt x="238" y="20"/>
                    <a:pt x="6" y="2"/>
                    <a:pt x="1" y="91"/>
                  </a:cubicBezTo>
                  <a:cubicBezTo>
                    <a:pt x="152" y="71"/>
                    <a:pt x="382" y="88"/>
                    <a:pt x="38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92" name="Google Shape;37692;p16"/>
            <p:cNvSpPr/>
            <p:nvPr/>
          </p:nvSpPr>
          <p:spPr>
            <a:xfrm>
              <a:off x="3944056" y="4348966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42" y="0"/>
                    <a:pt x="1" y="68"/>
                    <a:pt x="100" y="118"/>
                  </a:cubicBezTo>
                  <a:cubicBezTo>
                    <a:pt x="155" y="142"/>
                    <a:pt x="391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93" name="Google Shape;37693;p16"/>
            <p:cNvSpPr/>
            <p:nvPr/>
          </p:nvSpPr>
          <p:spPr>
            <a:xfrm>
              <a:off x="750350" y="4348966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3" y="26"/>
                  </a:moveTo>
                  <a:cubicBezTo>
                    <a:pt x="239" y="0"/>
                    <a:pt x="0" y="68"/>
                    <a:pt x="99" y="118"/>
                  </a:cubicBezTo>
                  <a:cubicBezTo>
                    <a:pt x="152" y="142"/>
                    <a:pt x="390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94" name="Google Shape;37694;p16"/>
            <p:cNvSpPr/>
            <p:nvPr/>
          </p:nvSpPr>
          <p:spPr>
            <a:xfrm>
              <a:off x="6928108" y="4344269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0" y="1"/>
                  </a:lnTo>
                  <a:lnTo>
                    <a:pt x="0" y="184"/>
                  </a:lnTo>
                  <a:lnTo>
                    <a:pt x="386" y="18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95" name="Google Shape;37695;p16"/>
            <p:cNvSpPr/>
            <p:nvPr/>
          </p:nvSpPr>
          <p:spPr>
            <a:xfrm>
              <a:off x="3101014" y="4341529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96" name="Google Shape;37696;p16"/>
            <p:cNvSpPr/>
            <p:nvPr/>
          </p:nvSpPr>
          <p:spPr>
            <a:xfrm>
              <a:off x="2031473" y="4338970"/>
              <a:ext cx="34051" cy="8882"/>
            </a:xfrm>
            <a:custGeom>
              <a:avLst/>
              <a:gdLst/>
              <a:ahLst/>
              <a:cxnLst/>
              <a:rect l="l" t="t" r="r" b="b"/>
              <a:pathLst>
                <a:path w="954" h="295" extrusionOk="0">
                  <a:moveTo>
                    <a:pt x="75" y="177"/>
                  </a:moveTo>
                  <a:cubicBezTo>
                    <a:pt x="321" y="182"/>
                    <a:pt x="341" y="294"/>
                    <a:pt x="654" y="268"/>
                  </a:cubicBezTo>
                  <a:cubicBezTo>
                    <a:pt x="953" y="45"/>
                    <a:pt x="0" y="1"/>
                    <a:pt x="75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97" name="Google Shape;37697;p16"/>
            <p:cNvSpPr/>
            <p:nvPr/>
          </p:nvSpPr>
          <p:spPr>
            <a:xfrm>
              <a:off x="3083739" y="4340776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0" y="25"/>
                  </a:moveTo>
                  <a:cubicBezTo>
                    <a:pt x="237" y="1"/>
                    <a:pt x="1" y="70"/>
                    <a:pt x="98" y="117"/>
                  </a:cubicBezTo>
                  <a:cubicBezTo>
                    <a:pt x="152" y="142"/>
                    <a:pt x="391" y="71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98" name="Google Shape;37698;p16"/>
            <p:cNvSpPr/>
            <p:nvPr/>
          </p:nvSpPr>
          <p:spPr>
            <a:xfrm>
              <a:off x="2171849" y="4341529"/>
              <a:ext cx="13706" cy="2770"/>
            </a:xfrm>
            <a:custGeom>
              <a:avLst/>
              <a:gdLst/>
              <a:ahLst/>
              <a:cxnLst/>
              <a:rect l="l" t="t" r="r" b="b"/>
              <a:pathLst>
                <a:path w="384" h="92" extrusionOk="0">
                  <a:moveTo>
                    <a:pt x="384" y="0"/>
                  </a:moveTo>
                  <a:cubicBezTo>
                    <a:pt x="235" y="20"/>
                    <a:pt x="3" y="4"/>
                    <a:pt x="0" y="92"/>
                  </a:cubicBezTo>
                  <a:cubicBezTo>
                    <a:pt x="149" y="71"/>
                    <a:pt x="377" y="89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99" name="Google Shape;37699;p16"/>
            <p:cNvSpPr/>
            <p:nvPr/>
          </p:nvSpPr>
          <p:spPr>
            <a:xfrm>
              <a:off x="2027225" y="5008644"/>
              <a:ext cx="50683" cy="16410"/>
            </a:xfrm>
            <a:custGeom>
              <a:avLst/>
              <a:gdLst/>
              <a:ahLst/>
              <a:cxnLst/>
              <a:rect l="l" t="t" r="r" b="b"/>
              <a:pathLst>
                <a:path w="1420" h="545" extrusionOk="0">
                  <a:moveTo>
                    <a:pt x="194" y="545"/>
                  </a:moveTo>
                  <a:cubicBezTo>
                    <a:pt x="1419" y="479"/>
                    <a:pt x="207" y="0"/>
                    <a:pt x="0" y="271"/>
                  </a:cubicBezTo>
                  <a:cubicBezTo>
                    <a:pt x="226" y="289"/>
                    <a:pt x="211" y="417"/>
                    <a:pt x="194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00" name="Google Shape;37700;p16"/>
            <p:cNvSpPr/>
            <p:nvPr/>
          </p:nvSpPr>
          <p:spPr>
            <a:xfrm>
              <a:off x="8717625" y="4718789"/>
              <a:ext cx="34479" cy="10990"/>
            </a:xfrm>
            <a:custGeom>
              <a:avLst/>
              <a:gdLst/>
              <a:ahLst/>
              <a:cxnLst/>
              <a:rect l="l" t="t" r="r" b="b"/>
              <a:pathLst>
                <a:path w="966" h="365" extrusionOk="0">
                  <a:moveTo>
                    <a:pt x="965" y="365"/>
                  </a:moveTo>
                  <a:cubicBezTo>
                    <a:pt x="897" y="123"/>
                    <a:pt x="459" y="59"/>
                    <a:pt x="0" y="0"/>
                  </a:cubicBezTo>
                  <a:cubicBezTo>
                    <a:pt x="79" y="237"/>
                    <a:pt x="601" y="264"/>
                    <a:pt x="965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01" name="Google Shape;37701;p16"/>
            <p:cNvSpPr/>
            <p:nvPr/>
          </p:nvSpPr>
          <p:spPr>
            <a:xfrm>
              <a:off x="9040779" y="4491891"/>
              <a:ext cx="36799" cy="16320"/>
            </a:xfrm>
            <a:custGeom>
              <a:avLst/>
              <a:gdLst/>
              <a:ahLst/>
              <a:cxnLst/>
              <a:rect l="l" t="t" r="r" b="b"/>
              <a:pathLst>
                <a:path w="1031" h="542" extrusionOk="0">
                  <a:moveTo>
                    <a:pt x="203" y="455"/>
                  </a:moveTo>
                  <a:cubicBezTo>
                    <a:pt x="791" y="541"/>
                    <a:pt x="1030" y="10"/>
                    <a:pt x="781" y="1"/>
                  </a:cubicBezTo>
                  <a:cubicBezTo>
                    <a:pt x="609" y="161"/>
                    <a:pt x="0" y="117"/>
                    <a:pt x="203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02" name="Google Shape;37702;p16"/>
            <p:cNvSpPr/>
            <p:nvPr/>
          </p:nvSpPr>
          <p:spPr>
            <a:xfrm>
              <a:off x="780616" y="4419510"/>
              <a:ext cx="35264" cy="10117"/>
            </a:xfrm>
            <a:custGeom>
              <a:avLst/>
              <a:gdLst/>
              <a:ahLst/>
              <a:cxnLst/>
              <a:rect l="l" t="t" r="r" b="b"/>
              <a:pathLst>
                <a:path w="988" h="336" extrusionOk="0">
                  <a:moveTo>
                    <a:pt x="409" y="316"/>
                  </a:moveTo>
                  <a:cubicBezTo>
                    <a:pt x="487" y="162"/>
                    <a:pt x="658" y="336"/>
                    <a:pt x="987" y="316"/>
                  </a:cubicBezTo>
                  <a:lnTo>
                    <a:pt x="987" y="45"/>
                  </a:lnTo>
                  <a:cubicBezTo>
                    <a:pt x="613" y="0"/>
                    <a:pt x="1" y="289"/>
                    <a:pt x="409" y="3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03" name="Google Shape;37703;p16"/>
            <p:cNvSpPr/>
            <p:nvPr/>
          </p:nvSpPr>
          <p:spPr>
            <a:xfrm>
              <a:off x="754097" y="4355921"/>
              <a:ext cx="37656" cy="11111"/>
            </a:xfrm>
            <a:custGeom>
              <a:avLst/>
              <a:gdLst/>
              <a:ahLst/>
              <a:cxnLst/>
              <a:rect l="l" t="t" r="r" b="b"/>
              <a:pathLst>
                <a:path w="1055" h="369" extrusionOk="0">
                  <a:moveTo>
                    <a:pt x="960" y="248"/>
                  </a:moveTo>
                  <a:cubicBezTo>
                    <a:pt x="574" y="248"/>
                    <a:pt x="715" y="0"/>
                    <a:pt x="188" y="68"/>
                  </a:cubicBezTo>
                  <a:cubicBezTo>
                    <a:pt x="1" y="290"/>
                    <a:pt x="1054" y="368"/>
                    <a:pt x="960" y="24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cxnSp>
        <p:nvCxnSpPr>
          <p:cNvPr id="37704" name="Google Shape;37704;p16"/>
          <p:cNvCxnSpPr/>
          <p:nvPr/>
        </p:nvCxnSpPr>
        <p:spPr>
          <a:xfrm>
            <a:off x="820875" y="1154950"/>
            <a:ext cx="528300" cy="0"/>
          </a:xfrm>
          <a:prstGeom prst="straightConnector1">
            <a:avLst/>
          </a:prstGeom>
          <a:noFill/>
          <a:ln w="19050" cap="flat" cmpd="sng">
            <a:solidFill>
              <a:schemeClr val="accent3"/>
            </a:solidFill>
            <a:prstDash val="dash"/>
            <a:round/>
            <a:headEnd type="none" w="med" len="med"/>
            <a:tailEnd type="none" w="med" len="med"/>
          </a:ln>
        </p:spPr>
      </p:cxnSp>
      <p:sp>
        <p:nvSpPr>
          <p:cNvPr id="37705" name="Google Shape;37705;p16"/>
          <p:cNvSpPr txBox="1">
            <a:spLocks noGrp="1"/>
          </p:cNvSpPr>
          <p:nvPr>
            <p:ph type="title"/>
          </p:nvPr>
        </p:nvSpPr>
        <p:spPr>
          <a:xfrm>
            <a:off x="2004875" y="1601250"/>
            <a:ext cx="2336400" cy="52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37706" name="Google Shape;37706;p16"/>
          <p:cNvSpPr txBox="1">
            <a:spLocks noGrp="1"/>
          </p:cNvSpPr>
          <p:nvPr>
            <p:ph type="title" idx="2" hasCustomPrompt="1"/>
          </p:nvPr>
        </p:nvSpPr>
        <p:spPr>
          <a:xfrm>
            <a:off x="729575" y="1601475"/>
            <a:ext cx="1275300" cy="1071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6700">
                <a:solidFill>
                  <a:schemeClr val="accent3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37707" name="Google Shape;37707;p16"/>
          <p:cNvSpPr txBox="1">
            <a:spLocks noGrp="1"/>
          </p:cNvSpPr>
          <p:nvPr>
            <p:ph type="subTitle" idx="1"/>
          </p:nvPr>
        </p:nvSpPr>
        <p:spPr>
          <a:xfrm>
            <a:off x="2004875" y="2079175"/>
            <a:ext cx="2336400" cy="593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7708" name="Google Shape;37708;p16"/>
          <p:cNvSpPr txBox="1">
            <a:spLocks noGrp="1"/>
          </p:cNvSpPr>
          <p:nvPr>
            <p:ph type="title" idx="3"/>
          </p:nvPr>
        </p:nvSpPr>
        <p:spPr>
          <a:xfrm>
            <a:off x="6087600" y="1601250"/>
            <a:ext cx="2336400" cy="52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37709" name="Google Shape;37709;p16"/>
          <p:cNvSpPr txBox="1">
            <a:spLocks noGrp="1"/>
          </p:cNvSpPr>
          <p:nvPr>
            <p:ph type="title" idx="4" hasCustomPrompt="1"/>
          </p:nvPr>
        </p:nvSpPr>
        <p:spPr>
          <a:xfrm>
            <a:off x="4812300" y="1601475"/>
            <a:ext cx="1275300" cy="1071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6700"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37710" name="Google Shape;37710;p16"/>
          <p:cNvSpPr txBox="1">
            <a:spLocks noGrp="1"/>
          </p:cNvSpPr>
          <p:nvPr>
            <p:ph type="subTitle" idx="5"/>
          </p:nvPr>
        </p:nvSpPr>
        <p:spPr>
          <a:xfrm>
            <a:off x="6087600" y="2079175"/>
            <a:ext cx="2336400" cy="593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7711" name="Google Shape;37711;p16"/>
          <p:cNvSpPr txBox="1">
            <a:spLocks noGrp="1"/>
          </p:cNvSpPr>
          <p:nvPr>
            <p:ph type="title" idx="6"/>
          </p:nvPr>
        </p:nvSpPr>
        <p:spPr>
          <a:xfrm>
            <a:off x="2004875" y="3265750"/>
            <a:ext cx="2336400" cy="52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37712" name="Google Shape;37712;p16"/>
          <p:cNvSpPr txBox="1">
            <a:spLocks noGrp="1"/>
          </p:cNvSpPr>
          <p:nvPr>
            <p:ph type="title" idx="7" hasCustomPrompt="1"/>
          </p:nvPr>
        </p:nvSpPr>
        <p:spPr>
          <a:xfrm>
            <a:off x="729575" y="3265975"/>
            <a:ext cx="1275300" cy="1071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6700"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37713" name="Google Shape;37713;p16"/>
          <p:cNvSpPr txBox="1">
            <a:spLocks noGrp="1"/>
          </p:cNvSpPr>
          <p:nvPr>
            <p:ph type="subTitle" idx="8"/>
          </p:nvPr>
        </p:nvSpPr>
        <p:spPr>
          <a:xfrm>
            <a:off x="2004875" y="3809375"/>
            <a:ext cx="2336400" cy="527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7714" name="Google Shape;37714;p16"/>
          <p:cNvSpPr txBox="1">
            <a:spLocks noGrp="1"/>
          </p:cNvSpPr>
          <p:nvPr>
            <p:ph type="title" idx="9"/>
          </p:nvPr>
        </p:nvSpPr>
        <p:spPr>
          <a:xfrm>
            <a:off x="6087600" y="3265750"/>
            <a:ext cx="2336400" cy="52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37715" name="Google Shape;37715;p16"/>
          <p:cNvSpPr txBox="1">
            <a:spLocks noGrp="1"/>
          </p:cNvSpPr>
          <p:nvPr>
            <p:ph type="title" idx="13" hasCustomPrompt="1"/>
          </p:nvPr>
        </p:nvSpPr>
        <p:spPr>
          <a:xfrm>
            <a:off x="4812300" y="3265975"/>
            <a:ext cx="1275300" cy="1071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6700">
                <a:solidFill>
                  <a:schemeClr val="accent3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37716" name="Google Shape;37716;p16"/>
          <p:cNvSpPr txBox="1">
            <a:spLocks noGrp="1"/>
          </p:cNvSpPr>
          <p:nvPr>
            <p:ph type="subTitle" idx="14"/>
          </p:nvPr>
        </p:nvSpPr>
        <p:spPr>
          <a:xfrm>
            <a:off x="6087600" y="3809375"/>
            <a:ext cx="2336400" cy="527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7717" name="Google Shape;37717;p16"/>
          <p:cNvSpPr txBox="1">
            <a:spLocks noGrp="1"/>
          </p:cNvSpPr>
          <p:nvPr>
            <p:ph type="title" idx="15"/>
          </p:nvPr>
        </p:nvSpPr>
        <p:spPr>
          <a:xfrm>
            <a:off x="720000" y="540000"/>
            <a:ext cx="7704000" cy="564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6000">
        <p15:prstTrans prst="curtains"/>
      </p:transition>
    </mc:Choice>
    <mc:Fallback xmlns="">
      <p:transition spd="slow">
        <p:fade/>
      </p:transition>
    </mc:Fallback>
  </mc:AlternateContent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LANK_1_1_1_1_1_1_1">
    <p:spTree>
      <p:nvGrpSpPr>
        <p:cNvPr id="1" name="Shape 593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9303" name="Google Shape;59303;p25"/>
          <p:cNvGrpSpPr/>
          <p:nvPr/>
        </p:nvGrpSpPr>
        <p:grpSpPr>
          <a:xfrm>
            <a:off x="0" y="0"/>
            <a:ext cx="9144000" cy="5143500"/>
            <a:chOff x="0" y="0"/>
            <a:chExt cx="9144000" cy="5143500"/>
          </a:xfrm>
        </p:grpSpPr>
        <p:sp>
          <p:nvSpPr>
            <p:cNvPr id="59304" name="Google Shape;59304;p25"/>
            <p:cNvSpPr/>
            <p:nvPr/>
          </p:nvSpPr>
          <p:spPr>
            <a:xfrm>
              <a:off x="8724086" y="797635"/>
              <a:ext cx="13777" cy="6715"/>
            </a:xfrm>
            <a:custGeom>
              <a:avLst/>
              <a:gdLst/>
              <a:ahLst/>
              <a:cxnLst/>
              <a:rect l="l" t="t" r="r" b="b"/>
              <a:pathLst>
                <a:path w="386" h="223" extrusionOk="0">
                  <a:moveTo>
                    <a:pt x="386" y="110"/>
                  </a:moveTo>
                  <a:cubicBezTo>
                    <a:pt x="344" y="1"/>
                    <a:pt x="173" y="54"/>
                    <a:pt x="1" y="110"/>
                  </a:cubicBezTo>
                  <a:cubicBezTo>
                    <a:pt x="2" y="199"/>
                    <a:pt x="338" y="223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05" name="Google Shape;59305;p25"/>
            <p:cNvSpPr/>
            <p:nvPr/>
          </p:nvSpPr>
          <p:spPr>
            <a:xfrm>
              <a:off x="8121679" y="80016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5"/>
                  </a:moveTo>
                  <a:cubicBezTo>
                    <a:pt x="154" y="140"/>
                    <a:pt x="394" y="72"/>
                    <a:pt x="292" y="24"/>
                  </a:cubicBezTo>
                  <a:cubicBezTo>
                    <a:pt x="242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06" name="Google Shape;59306;p25"/>
            <p:cNvSpPr/>
            <p:nvPr/>
          </p:nvSpPr>
          <p:spPr>
            <a:xfrm>
              <a:off x="3299282" y="798207"/>
              <a:ext cx="21630" cy="6353"/>
            </a:xfrm>
            <a:custGeom>
              <a:avLst/>
              <a:gdLst/>
              <a:ahLst/>
              <a:cxnLst/>
              <a:rect l="l" t="t" r="r" b="b"/>
              <a:pathLst>
                <a:path w="606" h="211" extrusionOk="0">
                  <a:moveTo>
                    <a:pt x="606" y="0"/>
                  </a:moveTo>
                  <a:lnTo>
                    <a:pt x="26" y="0"/>
                  </a:lnTo>
                  <a:cubicBezTo>
                    <a:pt x="0" y="161"/>
                    <a:pt x="219" y="210"/>
                    <a:pt x="606" y="18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07" name="Google Shape;59307;p25"/>
            <p:cNvSpPr/>
            <p:nvPr/>
          </p:nvSpPr>
          <p:spPr>
            <a:xfrm>
              <a:off x="168430" y="798026"/>
              <a:ext cx="23950" cy="5962"/>
            </a:xfrm>
            <a:custGeom>
              <a:avLst/>
              <a:gdLst/>
              <a:ahLst/>
              <a:cxnLst/>
              <a:rect l="l" t="t" r="r" b="b"/>
              <a:pathLst>
                <a:path w="671" h="198" extrusionOk="0">
                  <a:moveTo>
                    <a:pt x="580" y="6"/>
                  </a:moveTo>
                  <a:cubicBezTo>
                    <a:pt x="247" y="1"/>
                    <a:pt x="84" y="74"/>
                    <a:pt x="0" y="186"/>
                  </a:cubicBezTo>
                  <a:cubicBezTo>
                    <a:pt x="302" y="178"/>
                    <a:pt x="670" y="198"/>
                    <a:pt x="580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08" name="Google Shape;59308;p25"/>
            <p:cNvSpPr/>
            <p:nvPr/>
          </p:nvSpPr>
          <p:spPr>
            <a:xfrm>
              <a:off x="2725286" y="797394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7"/>
                  </a:moveTo>
                  <a:cubicBezTo>
                    <a:pt x="242" y="1"/>
                    <a:pt x="0" y="69"/>
                    <a:pt x="103" y="116"/>
                  </a:cubicBezTo>
                  <a:cubicBezTo>
                    <a:pt x="156" y="142"/>
                    <a:pt x="396" y="73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09" name="Google Shape;59309;p25"/>
            <p:cNvSpPr/>
            <p:nvPr/>
          </p:nvSpPr>
          <p:spPr>
            <a:xfrm>
              <a:off x="6944704" y="794654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99" y="118"/>
                  </a:moveTo>
                  <a:cubicBezTo>
                    <a:pt x="155" y="142"/>
                    <a:pt x="396" y="74"/>
                    <a:pt x="293" y="24"/>
                  </a:cubicBezTo>
                  <a:cubicBezTo>
                    <a:pt x="239" y="1"/>
                    <a:pt x="0" y="70"/>
                    <a:pt x="99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10" name="Google Shape;59310;p25"/>
            <p:cNvSpPr/>
            <p:nvPr/>
          </p:nvSpPr>
          <p:spPr>
            <a:xfrm>
              <a:off x="5251376" y="794684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6"/>
                  </a:moveTo>
                  <a:cubicBezTo>
                    <a:pt x="241" y="1"/>
                    <a:pt x="1" y="69"/>
                    <a:pt x="102" y="118"/>
                  </a:cubicBezTo>
                  <a:cubicBezTo>
                    <a:pt x="155" y="141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11" name="Google Shape;59311;p25"/>
            <p:cNvSpPr/>
            <p:nvPr/>
          </p:nvSpPr>
          <p:spPr>
            <a:xfrm>
              <a:off x="1882281" y="781768"/>
              <a:ext cx="39797" cy="13700"/>
            </a:xfrm>
            <a:custGeom>
              <a:avLst/>
              <a:gdLst/>
              <a:ahLst/>
              <a:cxnLst/>
              <a:rect l="l" t="t" r="r" b="b"/>
              <a:pathLst>
                <a:path w="1115" h="455" extrusionOk="0">
                  <a:moveTo>
                    <a:pt x="579" y="0"/>
                  </a:moveTo>
                  <a:cubicBezTo>
                    <a:pt x="405" y="161"/>
                    <a:pt x="112" y="265"/>
                    <a:pt x="1" y="455"/>
                  </a:cubicBezTo>
                  <a:cubicBezTo>
                    <a:pt x="388" y="448"/>
                    <a:pt x="1114" y="141"/>
                    <a:pt x="5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12" name="Google Shape;59312;p25"/>
            <p:cNvSpPr/>
            <p:nvPr/>
          </p:nvSpPr>
          <p:spPr>
            <a:xfrm>
              <a:off x="1720382" y="791945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101" y="117"/>
                  </a:moveTo>
                  <a:cubicBezTo>
                    <a:pt x="155" y="143"/>
                    <a:pt x="396" y="74"/>
                    <a:pt x="292" y="27"/>
                  </a:cubicBezTo>
                  <a:cubicBezTo>
                    <a:pt x="241" y="0"/>
                    <a:pt x="1" y="68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13" name="Google Shape;59313;p25"/>
            <p:cNvSpPr/>
            <p:nvPr/>
          </p:nvSpPr>
          <p:spPr>
            <a:xfrm>
              <a:off x="1142210" y="789205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102" y="116"/>
                  </a:moveTo>
                  <a:cubicBezTo>
                    <a:pt x="153" y="140"/>
                    <a:pt x="396" y="72"/>
                    <a:pt x="291" y="26"/>
                  </a:cubicBezTo>
                  <a:cubicBezTo>
                    <a:pt x="240" y="0"/>
                    <a:pt x="0" y="71"/>
                    <a:pt x="102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14" name="Google Shape;59314;p25"/>
            <p:cNvSpPr/>
            <p:nvPr/>
          </p:nvSpPr>
          <p:spPr>
            <a:xfrm>
              <a:off x="2787390" y="786495"/>
              <a:ext cx="13884" cy="4246"/>
            </a:xfrm>
            <a:custGeom>
              <a:avLst/>
              <a:gdLst/>
              <a:ahLst/>
              <a:cxnLst/>
              <a:rect l="l" t="t" r="r" b="b"/>
              <a:pathLst>
                <a:path w="389" h="141" extrusionOk="0">
                  <a:moveTo>
                    <a:pt x="98" y="116"/>
                  </a:moveTo>
                  <a:cubicBezTo>
                    <a:pt x="150" y="141"/>
                    <a:pt x="388" y="72"/>
                    <a:pt x="291" y="25"/>
                  </a:cubicBezTo>
                  <a:cubicBezTo>
                    <a:pt x="237" y="0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15" name="Google Shape;59315;p25"/>
            <p:cNvSpPr/>
            <p:nvPr/>
          </p:nvSpPr>
          <p:spPr>
            <a:xfrm>
              <a:off x="2921663" y="781768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16" name="Google Shape;59316;p25"/>
            <p:cNvSpPr/>
            <p:nvPr/>
          </p:nvSpPr>
          <p:spPr>
            <a:xfrm>
              <a:off x="6610914" y="778667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3"/>
                  </a:moveTo>
                  <a:cubicBezTo>
                    <a:pt x="195" y="52"/>
                    <a:pt x="39" y="0"/>
                    <a:pt x="3" y="103"/>
                  </a:cubicBezTo>
                  <a:cubicBezTo>
                    <a:pt x="1" y="154"/>
                    <a:pt x="160" y="207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17" name="Google Shape;59317;p25"/>
            <p:cNvSpPr/>
            <p:nvPr/>
          </p:nvSpPr>
          <p:spPr>
            <a:xfrm>
              <a:off x="4277596" y="778667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3"/>
                  </a:moveTo>
                  <a:cubicBezTo>
                    <a:pt x="193" y="52"/>
                    <a:pt x="39" y="0"/>
                    <a:pt x="1" y="103"/>
                  </a:cubicBezTo>
                  <a:cubicBezTo>
                    <a:pt x="1" y="154"/>
                    <a:pt x="156" y="207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18" name="Google Shape;59318;p25"/>
            <p:cNvSpPr/>
            <p:nvPr/>
          </p:nvSpPr>
          <p:spPr>
            <a:xfrm>
              <a:off x="591664" y="780985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38" y="0"/>
                    <a:pt x="0" y="69"/>
                    <a:pt x="99" y="116"/>
                  </a:cubicBezTo>
                  <a:cubicBezTo>
                    <a:pt x="152" y="143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19" name="Google Shape;59319;p25"/>
            <p:cNvSpPr/>
            <p:nvPr/>
          </p:nvSpPr>
          <p:spPr>
            <a:xfrm>
              <a:off x="5530380" y="773548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8" y="92"/>
                  </a:moveTo>
                  <a:cubicBezTo>
                    <a:pt x="385" y="92"/>
                    <a:pt x="349" y="19"/>
                    <a:pt x="193" y="1"/>
                  </a:cubicBezTo>
                  <a:cubicBezTo>
                    <a:pt x="193" y="92"/>
                    <a:pt x="35" y="110"/>
                    <a:pt x="0" y="182"/>
                  </a:cubicBezTo>
                  <a:cubicBezTo>
                    <a:pt x="193" y="182"/>
                    <a:pt x="230" y="255"/>
                    <a:pt x="386" y="273"/>
                  </a:cubicBezTo>
                  <a:cubicBezTo>
                    <a:pt x="385" y="182"/>
                    <a:pt x="540" y="166"/>
                    <a:pt x="578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20" name="Google Shape;59320;p25"/>
            <p:cNvSpPr/>
            <p:nvPr/>
          </p:nvSpPr>
          <p:spPr>
            <a:xfrm>
              <a:off x="4899633" y="773127"/>
              <a:ext cx="33480" cy="15868"/>
            </a:xfrm>
            <a:custGeom>
              <a:avLst/>
              <a:gdLst/>
              <a:ahLst/>
              <a:cxnLst/>
              <a:rect l="l" t="t" r="r" b="b"/>
              <a:pathLst>
                <a:path w="938" h="527" extrusionOk="0">
                  <a:moveTo>
                    <a:pt x="893" y="196"/>
                  </a:moveTo>
                  <a:cubicBezTo>
                    <a:pt x="938" y="141"/>
                    <a:pt x="601" y="0"/>
                    <a:pt x="509" y="15"/>
                  </a:cubicBezTo>
                  <a:cubicBezTo>
                    <a:pt x="0" y="89"/>
                    <a:pt x="632" y="526"/>
                    <a:pt x="893" y="1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21" name="Google Shape;59321;p25"/>
            <p:cNvSpPr/>
            <p:nvPr/>
          </p:nvSpPr>
          <p:spPr>
            <a:xfrm>
              <a:off x="471275" y="764787"/>
              <a:ext cx="40333" cy="14664"/>
            </a:xfrm>
            <a:custGeom>
              <a:avLst/>
              <a:gdLst/>
              <a:ahLst/>
              <a:cxnLst/>
              <a:rect l="l" t="t" r="r" b="b"/>
              <a:pathLst>
                <a:path w="1130" h="487" extrusionOk="0">
                  <a:moveTo>
                    <a:pt x="770" y="383"/>
                  </a:moveTo>
                  <a:cubicBezTo>
                    <a:pt x="1129" y="80"/>
                    <a:pt x="78" y="0"/>
                    <a:pt x="0" y="200"/>
                  </a:cubicBezTo>
                  <a:cubicBezTo>
                    <a:pt x="302" y="239"/>
                    <a:pt x="165" y="486"/>
                    <a:pt x="770" y="3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22" name="Google Shape;59322;p25"/>
            <p:cNvSpPr/>
            <p:nvPr/>
          </p:nvSpPr>
          <p:spPr>
            <a:xfrm>
              <a:off x="877448" y="754399"/>
              <a:ext cx="50398" cy="17494"/>
            </a:xfrm>
            <a:custGeom>
              <a:avLst/>
              <a:gdLst/>
              <a:ahLst/>
              <a:cxnLst/>
              <a:rect l="l" t="t" r="r" b="b"/>
              <a:pathLst>
                <a:path w="1412" h="581" extrusionOk="0">
                  <a:moveTo>
                    <a:pt x="1157" y="545"/>
                  </a:moveTo>
                  <a:cubicBezTo>
                    <a:pt x="1318" y="441"/>
                    <a:pt x="1411" y="302"/>
                    <a:pt x="1348" y="92"/>
                  </a:cubicBezTo>
                  <a:cubicBezTo>
                    <a:pt x="721" y="146"/>
                    <a:pt x="450" y="32"/>
                    <a:pt x="0" y="1"/>
                  </a:cubicBezTo>
                  <a:cubicBezTo>
                    <a:pt x="226" y="255"/>
                    <a:pt x="311" y="580"/>
                    <a:pt x="1157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23" name="Google Shape;59323;p25"/>
            <p:cNvSpPr/>
            <p:nvPr/>
          </p:nvSpPr>
          <p:spPr>
            <a:xfrm>
              <a:off x="1244325" y="751689"/>
              <a:ext cx="72027" cy="13941"/>
            </a:xfrm>
            <a:custGeom>
              <a:avLst/>
              <a:gdLst/>
              <a:ahLst/>
              <a:cxnLst/>
              <a:rect l="l" t="t" r="r" b="b"/>
              <a:pathLst>
                <a:path w="2018" h="463" extrusionOk="0">
                  <a:moveTo>
                    <a:pt x="713" y="455"/>
                  </a:moveTo>
                  <a:cubicBezTo>
                    <a:pt x="657" y="125"/>
                    <a:pt x="2017" y="463"/>
                    <a:pt x="1677" y="1"/>
                  </a:cubicBezTo>
                  <a:cubicBezTo>
                    <a:pt x="1136" y="49"/>
                    <a:pt x="675" y="134"/>
                    <a:pt x="132" y="182"/>
                  </a:cubicBezTo>
                  <a:cubicBezTo>
                    <a:pt x="1" y="426"/>
                    <a:pt x="532" y="357"/>
                    <a:pt x="713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24" name="Google Shape;59324;p25"/>
            <p:cNvSpPr/>
            <p:nvPr/>
          </p:nvSpPr>
          <p:spPr>
            <a:xfrm>
              <a:off x="6745044" y="759126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7"/>
                  </a:moveTo>
                  <a:cubicBezTo>
                    <a:pt x="155" y="140"/>
                    <a:pt x="392" y="72"/>
                    <a:pt x="292" y="27"/>
                  </a:cubicBezTo>
                  <a:cubicBezTo>
                    <a:pt x="242" y="1"/>
                    <a:pt x="1" y="71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25" name="Google Shape;59325;p25"/>
            <p:cNvSpPr/>
            <p:nvPr/>
          </p:nvSpPr>
          <p:spPr>
            <a:xfrm>
              <a:off x="6665987" y="754399"/>
              <a:ext cx="13884" cy="5540"/>
            </a:xfrm>
            <a:custGeom>
              <a:avLst/>
              <a:gdLst/>
              <a:ahLst/>
              <a:cxnLst/>
              <a:rect l="l" t="t" r="r" b="b"/>
              <a:pathLst>
                <a:path w="389" h="184" extrusionOk="0">
                  <a:moveTo>
                    <a:pt x="1" y="184"/>
                  </a:moveTo>
                  <a:lnTo>
                    <a:pt x="388" y="184"/>
                  </a:lnTo>
                  <a:lnTo>
                    <a:pt x="388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26" name="Google Shape;59326;p25"/>
            <p:cNvSpPr/>
            <p:nvPr/>
          </p:nvSpPr>
          <p:spPr>
            <a:xfrm>
              <a:off x="5289353" y="753857"/>
              <a:ext cx="13813" cy="6745"/>
            </a:xfrm>
            <a:custGeom>
              <a:avLst/>
              <a:gdLst/>
              <a:ahLst/>
              <a:cxnLst/>
              <a:rect l="l" t="t" r="r" b="b"/>
              <a:pathLst>
                <a:path w="387" h="224" extrusionOk="0">
                  <a:moveTo>
                    <a:pt x="387" y="110"/>
                  </a:moveTo>
                  <a:cubicBezTo>
                    <a:pt x="346" y="1"/>
                    <a:pt x="174" y="54"/>
                    <a:pt x="1" y="110"/>
                  </a:cubicBezTo>
                  <a:cubicBezTo>
                    <a:pt x="6" y="202"/>
                    <a:pt x="341" y="224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27" name="Google Shape;59327;p25"/>
            <p:cNvSpPr/>
            <p:nvPr/>
          </p:nvSpPr>
          <p:spPr>
            <a:xfrm>
              <a:off x="8061217" y="743470"/>
              <a:ext cx="44687" cy="16470"/>
            </a:xfrm>
            <a:custGeom>
              <a:avLst/>
              <a:gdLst/>
              <a:ahLst/>
              <a:cxnLst/>
              <a:rect l="l" t="t" r="r" b="b"/>
              <a:pathLst>
                <a:path w="1252" h="547" extrusionOk="0">
                  <a:moveTo>
                    <a:pt x="638" y="1"/>
                  </a:moveTo>
                  <a:cubicBezTo>
                    <a:pt x="615" y="173"/>
                    <a:pt x="1" y="65"/>
                    <a:pt x="59" y="274"/>
                  </a:cubicBezTo>
                  <a:cubicBezTo>
                    <a:pt x="396" y="547"/>
                    <a:pt x="1251" y="143"/>
                    <a:pt x="6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28" name="Google Shape;59328;p25"/>
            <p:cNvSpPr/>
            <p:nvPr/>
          </p:nvSpPr>
          <p:spPr>
            <a:xfrm>
              <a:off x="6738263" y="750907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89" y="27"/>
                  </a:moveTo>
                  <a:cubicBezTo>
                    <a:pt x="238" y="1"/>
                    <a:pt x="0" y="70"/>
                    <a:pt x="99" y="117"/>
                  </a:cubicBezTo>
                  <a:cubicBezTo>
                    <a:pt x="150" y="143"/>
                    <a:pt x="390" y="74"/>
                    <a:pt x="289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29" name="Google Shape;59329;p25"/>
            <p:cNvSpPr/>
            <p:nvPr/>
          </p:nvSpPr>
          <p:spPr>
            <a:xfrm>
              <a:off x="9130223" y="746240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30" name="Google Shape;59330;p25"/>
            <p:cNvSpPr/>
            <p:nvPr/>
          </p:nvSpPr>
          <p:spPr>
            <a:xfrm>
              <a:off x="5896614" y="736364"/>
              <a:ext cx="22165" cy="16199"/>
            </a:xfrm>
            <a:custGeom>
              <a:avLst/>
              <a:gdLst/>
              <a:ahLst/>
              <a:cxnLst/>
              <a:rect l="l" t="t" r="r" b="b"/>
              <a:pathLst>
                <a:path w="621" h="538" extrusionOk="0">
                  <a:moveTo>
                    <a:pt x="345" y="510"/>
                  </a:moveTo>
                  <a:cubicBezTo>
                    <a:pt x="404" y="387"/>
                    <a:pt x="620" y="335"/>
                    <a:pt x="537" y="146"/>
                  </a:cubicBezTo>
                  <a:cubicBezTo>
                    <a:pt x="0" y="1"/>
                    <a:pt x="4" y="537"/>
                    <a:pt x="345" y="5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31" name="Google Shape;59331;p25"/>
            <p:cNvSpPr/>
            <p:nvPr/>
          </p:nvSpPr>
          <p:spPr>
            <a:xfrm>
              <a:off x="5464814" y="745457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3" y="26"/>
                  </a:moveTo>
                  <a:cubicBezTo>
                    <a:pt x="239" y="0"/>
                    <a:pt x="0" y="71"/>
                    <a:pt x="101" y="116"/>
                  </a:cubicBezTo>
                  <a:cubicBezTo>
                    <a:pt x="151" y="143"/>
                    <a:pt x="396" y="72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32" name="Google Shape;59332;p25"/>
            <p:cNvSpPr/>
            <p:nvPr/>
          </p:nvSpPr>
          <p:spPr>
            <a:xfrm>
              <a:off x="2591620" y="736334"/>
              <a:ext cx="47792" cy="17464"/>
            </a:xfrm>
            <a:custGeom>
              <a:avLst/>
              <a:gdLst/>
              <a:ahLst/>
              <a:cxnLst/>
              <a:rect l="l" t="t" r="r" b="b"/>
              <a:pathLst>
                <a:path w="1339" h="580" extrusionOk="0">
                  <a:moveTo>
                    <a:pt x="182" y="329"/>
                  </a:moveTo>
                  <a:cubicBezTo>
                    <a:pt x="479" y="580"/>
                    <a:pt x="1315" y="325"/>
                    <a:pt x="1338" y="147"/>
                  </a:cubicBezTo>
                  <a:cubicBezTo>
                    <a:pt x="943" y="203"/>
                    <a:pt x="0" y="0"/>
                    <a:pt x="182" y="3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33" name="Google Shape;59333;p25"/>
            <p:cNvSpPr/>
            <p:nvPr/>
          </p:nvSpPr>
          <p:spPr>
            <a:xfrm>
              <a:off x="1494988" y="731306"/>
              <a:ext cx="26484" cy="12195"/>
            </a:xfrm>
            <a:custGeom>
              <a:avLst/>
              <a:gdLst/>
              <a:ahLst/>
              <a:cxnLst/>
              <a:rect l="l" t="t" r="r" b="b"/>
              <a:pathLst>
                <a:path w="742" h="405" extrusionOk="0">
                  <a:moveTo>
                    <a:pt x="438" y="405"/>
                  </a:moveTo>
                  <a:cubicBezTo>
                    <a:pt x="742" y="269"/>
                    <a:pt x="652" y="0"/>
                    <a:pt x="53" y="41"/>
                  </a:cubicBezTo>
                  <a:cubicBezTo>
                    <a:pt x="0" y="248"/>
                    <a:pt x="100" y="383"/>
                    <a:pt x="438" y="4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34" name="Google Shape;59334;p25"/>
            <p:cNvSpPr/>
            <p:nvPr/>
          </p:nvSpPr>
          <p:spPr>
            <a:xfrm>
              <a:off x="8940771" y="737267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4"/>
                  </a:moveTo>
                  <a:cubicBezTo>
                    <a:pt x="154" y="140"/>
                    <a:pt x="394" y="73"/>
                    <a:pt x="295" y="24"/>
                  </a:cubicBezTo>
                  <a:cubicBezTo>
                    <a:pt x="242" y="1"/>
                    <a:pt x="1" y="69"/>
                    <a:pt x="100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35" name="Google Shape;59335;p25"/>
            <p:cNvSpPr/>
            <p:nvPr/>
          </p:nvSpPr>
          <p:spPr>
            <a:xfrm>
              <a:off x="8995808" y="73455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5"/>
                  </a:moveTo>
                  <a:cubicBezTo>
                    <a:pt x="239" y="1"/>
                    <a:pt x="1" y="69"/>
                    <a:pt x="100" y="117"/>
                  </a:cubicBezTo>
                  <a:cubicBezTo>
                    <a:pt x="155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36" name="Google Shape;59336;p25"/>
            <p:cNvSpPr/>
            <p:nvPr/>
          </p:nvSpPr>
          <p:spPr>
            <a:xfrm>
              <a:off x="6961944" y="724923"/>
              <a:ext cx="26591" cy="15266"/>
            </a:xfrm>
            <a:custGeom>
              <a:avLst/>
              <a:gdLst/>
              <a:ahLst/>
              <a:cxnLst/>
              <a:rect l="l" t="t" r="r" b="b"/>
              <a:pathLst>
                <a:path w="745" h="507" extrusionOk="0">
                  <a:moveTo>
                    <a:pt x="0" y="434"/>
                  </a:moveTo>
                  <a:cubicBezTo>
                    <a:pt x="744" y="506"/>
                    <a:pt x="744" y="1"/>
                    <a:pt x="0" y="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37" name="Google Shape;59337;p25"/>
            <p:cNvSpPr/>
            <p:nvPr/>
          </p:nvSpPr>
          <p:spPr>
            <a:xfrm>
              <a:off x="2673854" y="731848"/>
              <a:ext cx="13706" cy="7467"/>
            </a:xfrm>
            <a:custGeom>
              <a:avLst/>
              <a:gdLst/>
              <a:ahLst/>
              <a:cxnLst/>
              <a:rect l="l" t="t" r="r" b="b"/>
              <a:pathLst>
                <a:path w="384" h="248" extrusionOk="0">
                  <a:moveTo>
                    <a:pt x="384" y="115"/>
                  </a:moveTo>
                  <a:cubicBezTo>
                    <a:pt x="383" y="24"/>
                    <a:pt x="47" y="1"/>
                    <a:pt x="0" y="115"/>
                  </a:cubicBezTo>
                  <a:cubicBezTo>
                    <a:pt x="216" y="105"/>
                    <a:pt x="299" y="247"/>
                    <a:pt x="384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38" name="Google Shape;59338;p25"/>
            <p:cNvSpPr/>
            <p:nvPr/>
          </p:nvSpPr>
          <p:spPr>
            <a:xfrm>
              <a:off x="920207" y="716131"/>
              <a:ext cx="41725" cy="18819"/>
            </a:xfrm>
            <a:custGeom>
              <a:avLst/>
              <a:gdLst/>
              <a:ahLst/>
              <a:cxnLst/>
              <a:rect l="l" t="t" r="r" b="b"/>
              <a:pathLst>
                <a:path w="1169" h="625" extrusionOk="0">
                  <a:moveTo>
                    <a:pt x="727" y="546"/>
                  </a:moveTo>
                  <a:cubicBezTo>
                    <a:pt x="1169" y="340"/>
                    <a:pt x="598" y="145"/>
                    <a:pt x="342" y="0"/>
                  </a:cubicBezTo>
                  <a:cubicBezTo>
                    <a:pt x="46" y="138"/>
                    <a:pt x="0" y="624"/>
                    <a:pt x="727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39" name="Google Shape;59339;p25"/>
            <p:cNvSpPr/>
            <p:nvPr/>
          </p:nvSpPr>
          <p:spPr>
            <a:xfrm>
              <a:off x="6187502" y="723568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6"/>
                  </a:moveTo>
                  <a:cubicBezTo>
                    <a:pt x="240" y="0"/>
                    <a:pt x="1" y="68"/>
                    <a:pt x="101" y="116"/>
                  </a:cubicBezTo>
                  <a:cubicBezTo>
                    <a:pt x="152" y="142"/>
                    <a:pt x="394" y="72"/>
                    <a:pt x="296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40" name="Google Shape;59340;p25"/>
            <p:cNvSpPr/>
            <p:nvPr/>
          </p:nvSpPr>
          <p:spPr>
            <a:xfrm>
              <a:off x="6107624" y="721581"/>
              <a:ext cx="21594" cy="6474"/>
            </a:xfrm>
            <a:custGeom>
              <a:avLst/>
              <a:gdLst/>
              <a:ahLst/>
              <a:cxnLst/>
              <a:rect l="l" t="t" r="r" b="b"/>
              <a:pathLst>
                <a:path w="605" h="215" extrusionOk="0">
                  <a:moveTo>
                    <a:pt x="605" y="182"/>
                  </a:moveTo>
                  <a:lnTo>
                    <a:pt x="605" y="1"/>
                  </a:lnTo>
                  <a:lnTo>
                    <a:pt x="28" y="1"/>
                  </a:lnTo>
                  <a:cubicBezTo>
                    <a:pt x="0" y="164"/>
                    <a:pt x="217" y="215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41" name="Google Shape;59341;p25"/>
            <p:cNvSpPr/>
            <p:nvPr/>
          </p:nvSpPr>
          <p:spPr>
            <a:xfrm>
              <a:off x="1442165" y="711856"/>
              <a:ext cx="20273" cy="13580"/>
            </a:xfrm>
            <a:custGeom>
              <a:avLst/>
              <a:gdLst/>
              <a:ahLst/>
              <a:cxnLst/>
              <a:rect l="l" t="t" r="r" b="b"/>
              <a:pathLst>
                <a:path w="568" h="451" extrusionOk="0">
                  <a:moveTo>
                    <a:pt x="375" y="415"/>
                  </a:moveTo>
                  <a:cubicBezTo>
                    <a:pt x="386" y="359"/>
                    <a:pt x="402" y="306"/>
                    <a:pt x="568" y="324"/>
                  </a:cubicBezTo>
                  <a:lnTo>
                    <a:pt x="568" y="142"/>
                  </a:lnTo>
                  <a:cubicBezTo>
                    <a:pt x="94" y="0"/>
                    <a:pt x="0" y="451"/>
                    <a:pt x="375" y="4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42" name="Google Shape;59342;p25"/>
            <p:cNvSpPr/>
            <p:nvPr/>
          </p:nvSpPr>
          <p:spPr>
            <a:xfrm>
              <a:off x="5299596" y="71814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1" y="0"/>
                    <a:pt x="1" y="69"/>
                    <a:pt x="100" y="116"/>
                  </a:cubicBezTo>
                  <a:cubicBezTo>
                    <a:pt x="156" y="141"/>
                    <a:pt x="394" y="71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43" name="Google Shape;59343;p25"/>
            <p:cNvSpPr/>
            <p:nvPr/>
          </p:nvSpPr>
          <p:spPr>
            <a:xfrm>
              <a:off x="138877" y="713331"/>
              <a:ext cx="22629" cy="8280"/>
            </a:xfrm>
            <a:custGeom>
              <a:avLst/>
              <a:gdLst/>
              <a:ahLst/>
              <a:cxnLst/>
              <a:rect l="l" t="t" r="r" b="b"/>
              <a:pathLst>
                <a:path w="634" h="275" extrusionOk="0">
                  <a:moveTo>
                    <a:pt x="634" y="275"/>
                  </a:moveTo>
                  <a:lnTo>
                    <a:pt x="634" y="1"/>
                  </a:lnTo>
                  <a:lnTo>
                    <a:pt x="248" y="1"/>
                  </a:lnTo>
                  <a:cubicBezTo>
                    <a:pt x="240" y="118"/>
                    <a:pt x="1" y="127"/>
                    <a:pt x="57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44" name="Google Shape;59344;p25"/>
            <p:cNvSpPr/>
            <p:nvPr/>
          </p:nvSpPr>
          <p:spPr>
            <a:xfrm>
              <a:off x="8483130" y="713030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4" y="103"/>
                  </a:moveTo>
                  <a:cubicBezTo>
                    <a:pt x="195" y="53"/>
                    <a:pt x="39" y="0"/>
                    <a:pt x="1" y="103"/>
                  </a:cubicBezTo>
                  <a:cubicBezTo>
                    <a:pt x="1" y="154"/>
                    <a:pt x="157" y="207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45" name="Google Shape;59345;p25"/>
            <p:cNvSpPr/>
            <p:nvPr/>
          </p:nvSpPr>
          <p:spPr>
            <a:xfrm>
              <a:off x="5337537" y="708002"/>
              <a:ext cx="22665" cy="13670"/>
            </a:xfrm>
            <a:custGeom>
              <a:avLst/>
              <a:gdLst/>
              <a:ahLst/>
              <a:cxnLst/>
              <a:rect l="l" t="t" r="r" b="b"/>
              <a:pathLst>
                <a:path w="635" h="454" extrusionOk="0">
                  <a:moveTo>
                    <a:pt x="581" y="362"/>
                  </a:moveTo>
                  <a:cubicBezTo>
                    <a:pt x="635" y="154"/>
                    <a:pt x="535" y="21"/>
                    <a:pt x="196" y="0"/>
                  </a:cubicBezTo>
                  <a:cubicBezTo>
                    <a:pt x="240" y="160"/>
                    <a:pt x="0" y="453"/>
                    <a:pt x="581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46" name="Google Shape;59346;p25"/>
            <p:cNvSpPr/>
            <p:nvPr/>
          </p:nvSpPr>
          <p:spPr>
            <a:xfrm>
              <a:off x="4020400" y="697042"/>
              <a:ext cx="57322" cy="21860"/>
            </a:xfrm>
            <a:custGeom>
              <a:avLst/>
              <a:gdLst/>
              <a:ahLst/>
              <a:cxnLst/>
              <a:rect l="l" t="t" r="r" b="b"/>
              <a:pathLst>
                <a:path w="1606" h="726" extrusionOk="0">
                  <a:moveTo>
                    <a:pt x="1035" y="726"/>
                  </a:moveTo>
                  <a:cubicBezTo>
                    <a:pt x="1606" y="368"/>
                    <a:pt x="631" y="111"/>
                    <a:pt x="72" y="0"/>
                  </a:cubicBezTo>
                  <a:cubicBezTo>
                    <a:pt x="0" y="427"/>
                    <a:pt x="418" y="623"/>
                    <a:pt x="1035" y="7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47" name="Google Shape;59347;p25"/>
            <p:cNvSpPr/>
            <p:nvPr/>
          </p:nvSpPr>
          <p:spPr>
            <a:xfrm>
              <a:off x="8507222" y="709959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4"/>
                  </a:moveTo>
                  <a:cubicBezTo>
                    <a:pt x="153" y="140"/>
                    <a:pt x="392" y="70"/>
                    <a:pt x="292" y="24"/>
                  </a:cubicBezTo>
                  <a:cubicBezTo>
                    <a:pt x="237" y="1"/>
                    <a:pt x="1" y="67"/>
                    <a:pt x="100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48" name="Google Shape;59348;p25"/>
            <p:cNvSpPr/>
            <p:nvPr/>
          </p:nvSpPr>
          <p:spPr>
            <a:xfrm>
              <a:off x="632888" y="709959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4"/>
                  </a:moveTo>
                  <a:cubicBezTo>
                    <a:pt x="154" y="140"/>
                    <a:pt x="395" y="70"/>
                    <a:pt x="295" y="24"/>
                  </a:cubicBezTo>
                  <a:cubicBezTo>
                    <a:pt x="242" y="1"/>
                    <a:pt x="0" y="67"/>
                    <a:pt x="101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49" name="Google Shape;59349;p25"/>
            <p:cNvSpPr/>
            <p:nvPr/>
          </p:nvSpPr>
          <p:spPr>
            <a:xfrm>
              <a:off x="5251376" y="70712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7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3"/>
                    <a:pt x="395" y="75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50" name="Google Shape;59350;p25"/>
            <p:cNvSpPr/>
            <p:nvPr/>
          </p:nvSpPr>
          <p:spPr>
            <a:xfrm>
              <a:off x="1710139" y="698548"/>
              <a:ext cx="34943" cy="15266"/>
            </a:xfrm>
            <a:custGeom>
              <a:avLst/>
              <a:gdLst/>
              <a:ahLst/>
              <a:cxnLst/>
              <a:rect l="l" t="t" r="r" b="b"/>
              <a:pathLst>
                <a:path w="979" h="507" extrusionOk="0">
                  <a:moveTo>
                    <a:pt x="774" y="403"/>
                  </a:moveTo>
                  <a:cubicBezTo>
                    <a:pt x="978" y="173"/>
                    <a:pt x="123" y="1"/>
                    <a:pt x="0" y="220"/>
                  </a:cubicBezTo>
                  <a:cubicBezTo>
                    <a:pt x="306" y="259"/>
                    <a:pt x="167" y="506"/>
                    <a:pt x="774" y="4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51" name="Google Shape;59351;p25"/>
            <p:cNvSpPr/>
            <p:nvPr/>
          </p:nvSpPr>
          <p:spPr>
            <a:xfrm>
              <a:off x="378441" y="704841"/>
              <a:ext cx="23950" cy="5871"/>
            </a:xfrm>
            <a:custGeom>
              <a:avLst/>
              <a:gdLst/>
              <a:ahLst/>
              <a:cxnLst/>
              <a:rect l="l" t="t" r="r" b="b"/>
              <a:pathLst>
                <a:path w="671" h="195" extrusionOk="0">
                  <a:moveTo>
                    <a:pt x="479" y="194"/>
                  </a:moveTo>
                  <a:cubicBezTo>
                    <a:pt x="479" y="103"/>
                    <a:pt x="634" y="87"/>
                    <a:pt x="671" y="11"/>
                  </a:cubicBezTo>
                  <a:cubicBezTo>
                    <a:pt x="368" y="22"/>
                    <a:pt x="1" y="1"/>
                    <a:pt x="92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52" name="Google Shape;59352;p25"/>
            <p:cNvSpPr/>
            <p:nvPr/>
          </p:nvSpPr>
          <p:spPr>
            <a:xfrm>
              <a:off x="2618818" y="705172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1" y="92"/>
                  </a:moveTo>
                  <a:cubicBezTo>
                    <a:pt x="148" y="71"/>
                    <a:pt x="378" y="89"/>
                    <a:pt x="386" y="0"/>
                  </a:cubicBezTo>
                  <a:cubicBezTo>
                    <a:pt x="237" y="22"/>
                    <a:pt x="3" y="4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53" name="Google Shape;59353;p25"/>
            <p:cNvSpPr/>
            <p:nvPr/>
          </p:nvSpPr>
          <p:spPr>
            <a:xfrm>
              <a:off x="1988821" y="704449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5" y="24"/>
                  </a:moveTo>
                  <a:cubicBezTo>
                    <a:pt x="240" y="1"/>
                    <a:pt x="1" y="69"/>
                    <a:pt x="101" y="116"/>
                  </a:cubicBezTo>
                  <a:cubicBezTo>
                    <a:pt x="154" y="142"/>
                    <a:pt x="395" y="73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54" name="Google Shape;59354;p25"/>
            <p:cNvSpPr/>
            <p:nvPr/>
          </p:nvSpPr>
          <p:spPr>
            <a:xfrm>
              <a:off x="7068591" y="693490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7"/>
                  </a:moveTo>
                  <a:cubicBezTo>
                    <a:pt x="153" y="143"/>
                    <a:pt x="392" y="72"/>
                    <a:pt x="294" y="25"/>
                  </a:cubicBezTo>
                  <a:cubicBezTo>
                    <a:pt x="242" y="1"/>
                    <a:pt x="0" y="71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55" name="Google Shape;59355;p25"/>
            <p:cNvSpPr/>
            <p:nvPr/>
          </p:nvSpPr>
          <p:spPr>
            <a:xfrm>
              <a:off x="5557791" y="686053"/>
              <a:ext cx="33729" cy="17343"/>
            </a:xfrm>
            <a:custGeom>
              <a:avLst/>
              <a:gdLst/>
              <a:ahLst/>
              <a:cxnLst/>
              <a:rect l="l" t="t" r="r" b="b"/>
              <a:pathLst>
                <a:path w="945" h="576" extrusionOk="0">
                  <a:moveTo>
                    <a:pt x="1" y="91"/>
                  </a:moveTo>
                  <a:lnTo>
                    <a:pt x="1" y="272"/>
                  </a:lnTo>
                  <a:cubicBezTo>
                    <a:pt x="359" y="575"/>
                    <a:pt x="945" y="1"/>
                    <a:pt x="1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56" name="Google Shape;59356;p25"/>
            <p:cNvSpPr/>
            <p:nvPr/>
          </p:nvSpPr>
          <p:spPr>
            <a:xfrm>
              <a:off x="4508058" y="693520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5" y="26"/>
                  </a:moveTo>
                  <a:cubicBezTo>
                    <a:pt x="242" y="1"/>
                    <a:pt x="0" y="70"/>
                    <a:pt x="99" y="117"/>
                  </a:cubicBezTo>
                  <a:cubicBezTo>
                    <a:pt x="155" y="142"/>
                    <a:pt x="396" y="71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57" name="Google Shape;59357;p25"/>
            <p:cNvSpPr/>
            <p:nvPr/>
          </p:nvSpPr>
          <p:spPr>
            <a:xfrm>
              <a:off x="2549040" y="688763"/>
              <a:ext cx="21630" cy="9515"/>
            </a:xfrm>
            <a:custGeom>
              <a:avLst/>
              <a:gdLst/>
              <a:ahLst/>
              <a:cxnLst/>
              <a:rect l="l" t="t" r="r" b="b"/>
              <a:pathLst>
                <a:path w="606" h="316" extrusionOk="0">
                  <a:moveTo>
                    <a:pt x="413" y="274"/>
                  </a:moveTo>
                  <a:cubicBezTo>
                    <a:pt x="406" y="147"/>
                    <a:pt x="504" y="74"/>
                    <a:pt x="606" y="1"/>
                  </a:cubicBezTo>
                  <a:lnTo>
                    <a:pt x="28" y="1"/>
                  </a:lnTo>
                  <a:cubicBezTo>
                    <a:pt x="42" y="145"/>
                    <a:pt x="0" y="316"/>
                    <a:pt x="413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58" name="Google Shape;59358;p25"/>
            <p:cNvSpPr/>
            <p:nvPr/>
          </p:nvSpPr>
          <p:spPr>
            <a:xfrm>
              <a:off x="5299596" y="69078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1" y="1"/>
                    <a:pt x="1" y="70"/>
                    <a:pt x="100" y="117"/>
                  </a:cubicBezTo>
                  <a:cubicBezTo>
                    <a:pt x="156" y="142"/>
                    <a:pt x="394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59" name="Google Shape;59359;p25"/>
            <p:cNvSpPr/>
            <p:nvPr/>
          </p:nvSpPr>
          <p:spPr>
            <a:xfrm>
              <a:off x="3128140" y="688070"/>
              <a:ext cx="13813" cy="7467"/>
            </a:xfrm>
            <a:custGeom>
              <a:avLst/>
              <a:gdLst/>
              <a:ahLst/>
              <a:cxnLst/>
              <a:rect l="l" t="t" r="r" b="b"/>
              <a:pathLst>
                <a:path w="387" h="248" extrusionOk="0">
                  <a:moveTo>
                    <a:pt x="387" y="115"/>
                  </a:moveTo>
                  <a:cubicBezTo>
                    <a:pt x="384" y="24"/>
                    <a:pt x="48" y="0"/>
                    <a:pt x="1" y="115"/>
                  </a:cubicBezTo>
                  <a:cubicBezTo>
                    <a:pt x="215" y="105"/>
                    <a:pt x="302" y="247"/>
                    <a:pt x="387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60" name="Google Shape;59360;p25"/>
            <p:cNvSpPr/>
            <p:nvPr/>
          </p:nvSpPr>
          <p:spPr>
            <a:xfrm>
              <a:off x="3045585" y="688823"/>
              <a:ext cx="13742" cy="5480"/>
            </a:xfrm>
            <a:custGeom>
              <a:avLst/>
              <a:gdLst/>
              <a:ahLst/>
              <a:cxnLst/>
              <a:rect l="l" t="t" r="r" b="b"/>
              <a:pathLst>
                <a:path w="385" h="182" extrusionOk="0">
                  <a:moveTo>
                    <a:pt x="1" y="182"/>
                  </a:moveTo>
                  <a:lnTo>
                    <a:pt x="384" y="182"/>
                  </a:lnTo>
                  <a:lnTo>
                    <a:pt x="384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61" name="Google Shape;59361;p25"/>
            <p:cNvSpPr/>
            <p:nvPr/>
          </p:nvSpPr>
          <p:spPr>
            <a:xfrm>
              <a:off x="2576237" y="686053"/>
              <a:ext cx="21880" cy="8732"/>
            </a:xfrm>
            <a:custGeom>
              <a:avLst/>
              <a:gdLst/>
              <a:ahLst/>
              <a:cxnLst/>
              <a:rect l="l" t="t" r="r" b="b"/>
              <a:pathLst>
                <a:path w="613" h="290" extrusionOk="0">
                  <a:moveTo>
                    <a:pt x="613" y="274"/>
                  </a:moveTo>
                  <a:lnTo>
                    <a:pt x="613" y="1"/>
                  </a:lnTo>
                  <a:lnTo>
                    <a:pt x="36" y="1"/>
                  </a:lnTo>
                  <a:cubicBezTo>
                    <a:pt x="1" y="198"/>
                    <a:pt x="194" y="289"/>
                    <a:pt x="613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62" name="Google Shape;59362;p25"/>
            <p:cNvSpPr/>
            <p:nvPr/>
          </p:nvSpPr>
          <p:spPr>
            <a:xfrm>
              <a:off x="1957983" y="685661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4"/>
                  </a:moveTo>
                  <a:cubicBezTo>
                    <a:pt x="195" y="53"/>
                    <a:pt x="39" y="1"/>
                    <a:pt x="3" y="104"/>
                  </a:cubicBezTo>
                  <a:cubicBezTo>
                    <a:pt x="1" y="155"/>
                    <a:pt x="156" y="208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63" name="Google Shape;59363;p25"/>
            <p:cNvSpPr/>
            <p:nvPr/>
          </p:nvSpPr>
          <p:spPr>
            <a:xfrm>
              <a:off x="8868638" y="683313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0" y="182"/>
                  </a:moveTo>
                  <a:lnTo>
                    <a:pt x="386" y="182"/>
                  </a:lnTo>
                  <a:lnTo>
                    <a:pt x="38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64" name="Google Shape;59364;p25"/>
            <p:cNvSpPr/>
            <p:nvPr/>
          </p:nvSpPr>
          <p:spPr>
            <a:xfrm>
              <a:off x="5664402" y="679881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4" y="24"/>
                  </a:moveTo>
                  <a:cubicBezTo>
                    <a:pt x="239" y="1"/>
                    <a:pt x="0" y="69"/>
                    <a:pt x="102" y="116"/>
                  </a:cubicBezTo>
                  <a:cubicBezTo>
                    <a:pt x="155" y="139"/>
                    <a:pt x="393" y="73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65" name="Google Shape;59365;p25"/>
            <p:cNvSpPr/>
            <p:nvPr/>
          </p:nvSpPr>
          <p:spPr>
            <a:xfrm>
              <a:off x="2563674" y="675093"/>
              <a:ext cx="20702" cy="8250"/>
            </a:xfrm>
            <a:custGeom>
              <a:avLst/>
              <a:gdLst/>
              <a:ahLst/>
              <a:cxnLst/>
              <a:rect l="l" t="t" r="r" b="b"/>
              <a:pathLst>
                <a:path w="580" h="274" extrusionOk="0">
                  <a:moveTo>
                    <a:pt x="388" y="274"/>
                  </a:moveTo>
                  <a:cubicBezTo>
                    <a:pt x="388" y="182"/>
                    <a:pt x="544" y="168"/>
                    <a:pt x="580" y="91"/>
                  </a:cubicBezTo>
                  <a:cubicBezTo>
                    <a:pt x="388" y="91"/>
                    <a:pt x="350" y="18"/>
                    <a:pt x="195" y="1"/>
                  </a:cubicBezTo>
                  <a:cubicBezTo>
                    <a:pt x="195" y="92"/>
                    <a:pt x="38" y="109"/>
                    <a:pt x="0" y="183"/>
                  </a:cubicBezTo>
                  <a:cubicBezTo>
                    <a:pt x="196" y="183"/>
                    <a:pt x="232" y="258"/>
                    <a:pt x="388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66" name="Google Shape;59366;p25"/>
            <p:cNvSpPr/>
            <p:nvPr/>
          </p:nvSpPr>
          <p:spPr>
            <a:xfrm>
              <a:off x="1861579" y="668379"/>
              <a:ext cx="28982" cy="16982"/>
            </a:xfrm>
            <a:custGeom>
              <a:avLst/>
              <a:gdLst/>
              <a:ahLst/>
              <a:cxnLst/>
              <a:rect l="l" t="t" r="r" b="b"/>
              <a:pathLst>
                <a:path w="812" h="564" extrusionOk="0">
                  <a:moveTo>
                    <a:pt x="772" y="497"/>
                  </a:moveTo>
                  <a:cubicBezTo>
                    <a:pt x="812" y="237"/>
                    <a:pt x="796" y="0"/>
                    <a:pt x="195" y="42"/>
                  </a:cubicBezTo>
                  <a:cubicBezTo>
                    <a:pt x="202" y="169"/>
                    <a:pt x="103" y="243"/>
                    <a:pt x="1" y="315"/>
                  </a:cubicBezTo>
                  <a:cubicBezTo>
                    <a:pt x="385" y="318"/>
                    <a:pt x="248" y="563"/>
                    <a:pt x="772" y="4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67" name="Google Shape;59367;p25"/>
            <p:cNvSpPr/>
            <p:nvPr/>
          </p:nvSpPr>
          <p:spPr>
            <a:xfrm>
              <a:off x="8865068" y="677141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1" y="24"/>
                  </a:moveTo>
                  <a:cubicBezTo>
                    <a:pt x="241" y="1"/>
                    <a:pt x="1" y="68"/>
                    <a:pt x="99" y="115"/>
                  </a:cubicBezTo>
                  <a:cubicBezTo>
                    <a:pt x="156" y="140"/>
                    <a:pt x="392" y="72"/>
                    <a:pt x="291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68" name="Google Shape;59368;p25"/>
            <p:cNvSpPr/>
            <p:nvPr/>
          </p:nvSpPr>
          <p:spPr>
            <a:xfrm>
              <a:off x="8651703" y="677141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5"/>
                  </a:moveTo>
                  <a:cubicBezTo>
                    <a:pt x="153" y="140"/>
                    <a:pt x="393" y="72"/>
                    <a:pt x="293" y="24"/>
                  </a:cubicBezTo>
                  <a:cubicBezTo>
                    <a:pt x="241" y="1"/>
                    <a:pt x="0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69" name="Google Shape;59369;p25"/>
            <p:cNvSpPr/>
            <p:nvPr/>
          </p:nvSpPr>
          <p:spPr>
            <a:xfrm>
              <a:off x="5426980" y="674792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3" y="102"/>
                  </a:moveTo>
                  <a:cubicBezTo>
                    <a:pt x="0" y="153"/>
                    <a:pt x="158" y="206"/>
                    <a:pt x="196" y="102"/>
                  </a:cubicBezTo>
                  <a:cubicBezTo>
                    <a:pt x="196" y="52"/>
                    <a:pt x="40" y="0"/>
                    <a:pt x="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70" name="Google Shape;59370;p25"/>
            <p:cNvSpPr/>
            <p:nvPr/>
          </p:nvSpPr>
          <p:spPr>
            <a:xfrm>
              <a:off x="3259236" y="665429"/>
              <a:ext cx="20309" cy="13549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7" y="413"/>
                  </a:moveTo>
                  <a:cubicBezTo>
                    <a:pt x="388" y="358"/>
                    <a:pt x="403" y="307"/>
                    <a:pt x="569" y="324"/>
                  </a:cubicBezTo>
                  <a:lnTo>
                    <a:pt x="569" y="143"/>
                  </a:lnTo>
                  <a:cubicBezTo>
                    <a:pt x="96" y="1"/>
                    <a:pt x="1" y="450"/>
                    <a:pt x="377" y="4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71" name="Google Shape;59371;p25"/>
            <p:cNvSpPr/>
            <p:nvPr/>
          </p:nvSpPr>
          <p:spPr>
            <a:xfrm>
              <a:off x="8111471" y="672414"/>
              <a:ext cx="13813" cy="2710"/>
            </a:xfrm>
            <a:custGeom>
              <a:avLst/>
              <a:gdLst/>
              <a:ahLst/>
              <a:cxnLst/>
              <a:rect l="l" t="t" r="r" b="b"/>
              <a:pathLst>
                <a:path w="387" h="90" extrusionOk="0">
                  <a:moveTo>
                    <a:pt x="386" y="1"/>
                  </a:moveTo>
                  <a:cubicBezTo>
                    <a:pt x="237" y="21"/>
                    <a:pt x="8" y="4"/>
                    <a:pt x="1" y="90"/>
                  </a:cubicBezTo>
                  <a:cubicBezTo>
                    <a:pt x="151" y="70"/>
                    <a:pt x="382" y="87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72" name="Google Shape;59372;p25"/>
            <p:cNvSpPr/>
            <p:nvPr/>
          </p:nvSpPr>
          <p:spPr>
            <a:xfrm>
              <a:off x="5544121" y="666573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3" y="104"/>
                  </a:moveTo>
                  <a:cubicBezTo>
                    <a:pt x="193" y="53"/>
                    <a:pt x="37" y="0"/>
                    <a:pt x="0" y="104"/>
                  </a:cubicBezTo>
                  <a:cubicBezTo>
                    <a:pt x="0" y="153"/>
                    <a:pt x="155" y="205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73" name="Google Shape;59373;p25"/>
            <p:cNvSpPr/>
            <p:nvPr/>
          </p:nvSpPr>
          <p:spPr>
            <a:xfrm>
              <a:off x="1507374" y="664164"/>
              <a:ext cx="23878" cy="10328"/>
            </a:xfrm>
            <a:custGeom>
              <a:avLst/>
              <a:gdLst/>
              <a:ahLst/>
              <a:cxnLst/>
              <a:rect l="l" t="t" r="r" b="b"/>
              <a:pathLst>
                <a:path w="669" h="343" extrusionOk="0">
                  <a:moveTo>
                    <a:pt x="669" y="92"/>
                  </a:moveTo>
                  <a:cubicBezTo>
                    <a:pt x="403" y="95"/>
                    <a:pt x="247" y="49"/>
                    <a:pt x="91" y="1"/>
                  </a:cubicBezTo>
                  <a:cubicBezTo>
                    <a:pt x="1" y="283"/>
                    <a:pt x="610" y="343"/>
                    <a:pt x="669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74" name="Google Shape;59374;p25"/>
            <p:cNvSpPr/>
            <p:nvPr/>
          </p:nvSpPr>
          <p:spPr>
            <a:xfrm>
              <a:off x="4260321" y="666181"/>
              <a:ext cx="13920" cy="4246"/>
            </a:xfrm>
            <a:custGeom>
              <a:avLst/>
              <a:gdLst/>
              <a:ahLst/>
              <a:cxnLst/>
              <a:rect l="l" t="t" r="r" b="b"/>
              <a:pathLst>
                <a:path w="390" h="141" extrusionOk="0">
                  <a:moveTo>
                    <a:pt x="290" y="25"/>
                  </a:moveTo>
                  <a:cubicBezTo>
                    <a:pt x="237" y="0"/>
                    <a:pt x="1" y="68"/>
                    <a:pt x="100" y="117"/>
                  </a:cubicBezTo>
                  <a:cubicBezTo>
                    <a:pt x="152" y="140"/>
                    <a:pt x="390" y="72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75" name="Google Shape;59375;p25"/>
            <p:cNvSpPr/>
            <p:nvPr/>
          </p:nvSpPr>
          <p:spPr>
            <a:xfrm>
              <a:off x="1577258" y="648538"/>
              <a:ext cx="50434" cy="18488"/>
            </a:xfrm>
            <a:custGeom>
              <a:avLst/>
              <a:gdLst/>
              <a:ahLst/>
              <a:cxnLst/>
              <a:rect l="l" t="t" r="r" b="b"/>
              <a:pathLst>
                <a:path w="1413" h="614" extrusionOk="0">
                  <a:moveTo>
                    <a:pt x="62" y="520"/>
                  </a:moveTo>
                  <a:cubicBezTo>
                    <a:pt x="609" y="614"/>
                    <a:pt x="867" y="614"/>
                    <a:pt x="1413" y="520"/>
                  </a:cubicBezTo>
                  <a:cubicBezTo>
                    <a:pt x="1255" y="261"/>
                    <a:pt x="1104" y="0"/>
                    <a:pt x="254" y="66"/>
                  </a:cubicBezTo>
                  <a:cubicBezTo>
                    <a:pt x="92" y="171"/>
                    <a:pt x="1" y="311"/>
                    <a:pt x="62" y="52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76" name="Google Shape;59376;p25"/>
            <p:cNvSpPr/>
            <p:nvPr/>
          </p:nvSpPr>
          <p:spPr>
            <a:xfrm>
              <a:off x="2075017" y="65561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3"/>
                  </a:moveTo>
                  <a:cubicBezTo>
                    <a:pt x="193" y="52"/>
                    <a:pt x="40" y="0"/>
                    <a:pt x="2" y="103"/>
                  </a:cubicBezTo>
                  <a:cubicBezTo>
                    <a:pt x="1" y="154"/>
                    <a:pt x="155" y="206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77" name="Google Shape;59377;p25"/>
            <p:cNvSpPr/>
            <p:nvPr/>
          </p:nvSpPr>
          <p:spPr>
            <a:xfrm>
              <a:off x="4917800" y="656005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4" y="21"/>
                    <a:pt x="4" y="4"/>
                    <a:pt x="0" y="92"/>
                  </a:cubicBezTo>
                  <a:cubicBezTo>
                    <a:pt x="149" y="71"/>
                    <a:pt x="379" y="89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78" name="Google Shape;59378;p25"/>
            <p:cNvSpPr/>
            <p:nvPr/>
          </p:nvSpPr>
          <p:spPr>
            <a:xfrm>
              <a:off x="2171385" y="65290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3" y="103"/>
                  </a:moveTo>
                  <a:cubicBezTo>
                    <a:pt x="193" y="52"/>
                    <a:pt x="38" y="0"/>
                    <a:pt x="3" y="103"/>
                  </a:cubicBezTo>
                  <a:cubicBezTo>
                    <a:pt x="0" y="153"/>
                    <a:pt x="156" y="206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79" name="Google Shape;59379;p25"/>
            <p:cNvSpPr/>
            <p:nvPr/>
          </p:nvSpPr>
          <p:spPr>
            <a:xfrm>
              <a:off x="1761749" y="655252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0" y="115"/>
                  </a:moveTo>
                  <a:cubicBezTo>
                    <a:pt x="151" y="141"/>
                    <a:pt x="391" y="71"/>
                    <a:pt x="293" y="24"/>
                  </a:cubicBezTo>
                  <a:cubicBezTo>
                    <a:pt x="238" y="1"/>
                    <a:pt x="1" y="70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80" name="Google Shape;59380;p25"/>
            <p:cNvSpPr/>
            <p:nvPr/>
          </p:nvSpPr>
          <p:spPr>
            <a:xfrm>
              <a:off x="5082019" y="647755"/>
              <a:ext cx="21665" cy="6474"/>
            </a:xfrm>
            <a:custGeom>
              <a:avLst/>
              <a:gdLst/>
              <a:ahLst/>
              <a:cxnLst/>
              <a:rect l="l" t="t" r="r" b="b"/>
              <a:pathLst>
                <a:path w="607" h="215" extrusionOk="0">
                  <a:moveTo>
                    <a:pt x="606" y="183"/>
                  </a:moveTo>
                  <a:lnTo>
                    <a:pt x="606" y="0"/>
                  </a:lnTo>
                  <a:lnTo>
                    <a:pt x="27" y="0"/>
                  </a:lnTo>
                  <a:cubicBezTo>
                    <a:pt x="1" y="165"/>
                    <a:pt x="217" y="214"/>
                    <a:pt x="606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81" name="Google Shape;59381;p25"/>
            <p:cNvSpPr/>
            <p:nvPr/>
          </p:nvSpPr>
          <p:spPr>
            <a:xfrm>
              <a:off x="4029859" y="650495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0" y="92"/>
                  </a:moveTo>
                  <a:cubicBezTo>
                    <a:pt x="150" y="71"/>
                    <a:pt x="381" y="89"/>
                    <a:pt x="385" y="1"/>
                  </a:cubicBezTo>
                  <a:cubicBezTo>
                    <a:pt x="235" y="21"/>
                    <a:pt x="5" y="4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82" name="Google Shape;59382;p25"/>
            <p:cNvSpPr/>
            <p:nvPr/>
          </p:nvSpPr>
          <p:spPr>
            <a:xfrm>
              <a:off x="2271036" y="64974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7"/>
                  </a:moveTo>
                  <a:cubicBezTo>
                    <a:pt x="156" y="142"/>
                    <a:pt x="393" y="73"/>
                    <a:pt x="294" y="26"/>
                  </a:cubicBezTo>
                  <a:cubicBezTo>
                    <a:pt x="239" y="1"/>
                    <a:pt x="0" y="70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83" name="Google Shape;59383;p25"/>
            <p:cNvSpPr/>
            <p:nvPr/>
          </p:nvSpPr>
          <p:spPr>
            <a:xfrm>
              <a:off x="8586458" y="647785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6" y="23"/>
                    <a:pt x="4" y="4"/>
                    <a:pt x="1" y="92"/>
                  </a:cubicBezTo>
                  <a:cubicBezTo>
                    <a:pt x="151" y="71"/>
                    <a:pt x="381" y="89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84" name="Google Shape;59384;p25"/>
            <p:cNvSpPr/>
            <p:nvPr/>
          </p:nvSpPr>
          <p:spPr>
            <a:xfrm>
              <a:off x="5592234" y="639174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5" y="104"/>
                  </a:moveTo>
                  <a:cubicBezTo>
                    <a:pt x="196" y="55"/>
                    <a:pt x="40" y="1"/>
                    <a:pt x="3" y="104"/>
                  </a:cubicBezTo>
                  <a:cubicBezTo>
                    <a:pt x="1" y="156"/>
                    <a:pt x="160" y="208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85" name="Google Shape;59385;p25"/>
            <p:cNvSpPr/>
            <p:nvPr/>
          </p:nvSpPr>
          <p:spPr>
            <a:xfrm>
              <a:off x="2130089" y="639595"/>
              <a:ext cx="13849" cy="2710"/>
            </a:xfrm>
            <a:custGeom>
              <a:avLst/>
              <a:gdLst/>
              <a:ahLst/>
              <a:cxnLst/>
              <a:rect l="l" t="t" r="r" b="b"/>
              <a:pathLst>
                <a:path w="388" h="90" extrusionOk="0">
                  <a:moveTo>
                    <a:pt x="387" y="1"/>
                  </a:moveTo>
                  <a:cubicBezTo>
                    <a:pt x="236" y="19"/>
                    <a:pt x="6" y="2"/>
                    <a:pt x="1" y="90"/>
                  </a:cubicBezTo>
                  <a:cubicBezTo>
                    <a:pt x="149" y="73"/>
                    <a:pt x="381" y="88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86" name="Google Shape;59386;p25"/>
            <p:cNvSpPr/>
            <p:nvPr/>
          </p:nvSpPr>
          <p:spPr>
            <a:xfrm>
              <a:off x="1551810" y="636464"/>
              <a:ext cx="7067" cy="6233"/>
            </a:xfrm>
            <a:custGeom>
              <a:avLst/>
              <a:gdLst/>
              <a:ahLst/>
              <a:cxnLst/>
              <a:rect l="l" t="t" r="r" b="b"/>
              <a:pathLst>
                <a:path w="198" h="207" extrusionOk="0">
                  <a:moveTo>
                    <a:pt x="198" y="105"/>
                  </a:moveTo>
                  <a:cubicBezTo>
                    <a:pt x="198" y="54"/>
                    <a:pt x="40" y="1"/>
                    <a:pt x="5" y="105"/>
                  </a:cubicBezTo>
                  <a:cubicBezTo>
                    <a:pt x="1" y="153"/>
                    <a:pt x="159" y="207"/>
                    <a:pt x="198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87" name="Google Shape;59387;p25"/>
            <p:cNvSpPr/>
            <p:nvPr/>
          </p:nvSpPr>
          <p:spPr>
            <a:xfrm>
              <a:off x="4411726" y="636103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5" y="26"/>
                  </a:moveTo>
                  <a:cubicBezTo>
                    <a:pt x="240" y="1"/>
                    <a:pt x="1" y="69"/>
                    <a:pt x="101" y="117"/>
                  </a:cubicBezTo>
                  <a:cubicBezTo>
                    <a:pt x="152" y="140"/>
                    <a:pt x="393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88" name="Google Shape;59388;p25"/>
            <p:cNvSpPr/>
            <p:nvPr/>
          </p:nvSpPr>
          <p:spPr>
            <a:xfrm>
              <a:off x="2543615" y="627341"/>
              <a:ext cx="20166" cy="16259"/>
            </a:xfrm>
            <a:custGeom>
              <a:avLst/>
              <a:gdLst/>
              <a:ahLst/>
              <a:cxnLst/>
              <a:rect l="l" t="t" r="r" b="b"/>
              <a:pathLst>
                <a:path w="565" h="540" extrusionOk="0">
                  <a:moveTo>
                    <a:pt x="565" y="135"/>
                  </a:moveTo>
                  <a:cubicBezTo>
                    <a:pt x="1" y="1"/>
                    <a:pt x="1" y="540"/>
                    <a:pt x="565" y="4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89" name="Google Shape;59389;p25"/>
            <p:cNvSpPr/>
            <p:nvPr/>
          </p:nvSpPr>
          <p:spPr>
            <a:xfrm>
              <a:off x="6655601" y="633363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2" y="27"/>
                  </a:moveTo>
                  <a:cubicBezTo>
                    <a:pt x="237" y="0"/>
                    <a:pt x="1" y="68"/>
                    <a:pt x="98" y="117"/>
                  </a:cubicBezTo>
                  <a:cubicBezTo>
                    <a:pt x="155" y="143"/>
                    <a:pt x="392" y="74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90" name="Google Shape;59390;p25"/>
            <p:cNvSpPr/>
            <p:nvPr/>
          </p:nvSpPr>
          <p:spPr>
            <a:xfrm>
              <a:off x="6304536" y="633363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3" y="27"/>
                  </a:moveTo>
                  <a:cubicBezTo>
                    <a:pt x="241" y="0"/>
                    <a:pt x="1" y="68"/>
                    <a:pt x="103" y="117"/>
                  </a:cubicBezTo>
                  <a:cubicBezTo>
                    <a:pt x="155" y="143"/>
                    <a:pt x="392" y="74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91" name="Google Shape;59391;p25"/>
            <p:cNvSpPr/>
            <p:nvPr/>
          </p:nvSpPr>
          <p:spPr>
            <a:xfrm>
              <a:off x="2325966" y="625926"/>
              <a:ext cx="25663" cy="8250"/>
            </a:xfrm>
            <a:custGeom>
              <a:avLst/>
              <a:gdLst/>
              <a:ahLst/>
              <a:cxnLst/>
              <a:rect l="l" t="t" r="r" b="b"/>
              <a:pathLst>
                <a:path w="719" h="274" extrusionOk="0">
                  <a:moveTo>
                    <a:pt x="105" y="274"/>
                  </a:moveTo>
                  <a:lnTo>
                    <a:pt x="682" y="274"/>
                  </a:lnTo>
                  <a:cubicBezTo>
                    <a:pt x="653" y="165"/>
                    <a:pt x="718" y="14"/>
                    <a:pt x="490" y="1"/>
                  </a:cubicBezTo>
                  <a:cubicBezTo>
                    <a:pt x="474" y="143"/>
                    <a:pt x="0" y="71"/>
                    <a:pt x="105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92" name="Google Shape;59392;p25"/>
            <p:cNvSpPr/>
            <p:nvPr/>
          </p:nvSpPr>
          <p:spPr>
            <a:xfrm>
              <a:off x="2725286" y="627883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6"/>
                  </a:moveTo>
                  <a:cubicBezTo>
                    <a:pt x="242" y="1"/>
                    <a:pt x="0" y="70"/>
                    <a:pt x="103" y="117"/>
                  </a:cubicBezTo>
                  <a:cubicBezTo>
                    <a:pt x="156" y="142"/>
                    <a:pt x="396" y="74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93" name="Google Shape;59393;p25"/>
            <p:cNvSpPr/>
            <p:nvPr/>
          </p:nvSpPr>
          <p:spPr>
            <a:xfrm>
              <a:off x="4371822" y="617104"/>
              <a:ext cx="29625" cy="12345"/>
            </a:xfrm>
            <a:custGeom>
              <a:avLst/>
              <a:gdLst/>
              <a:ahLst/>
              <a:cxnLst/>
              <a:rect l="l" t="t" r="r" b="b"/>
              <a:pathLst>
                <a:path w="830" h="410" extrusionOk="0">
                  <a:moveTo>
                    <a:pt x="829" y="384"/>
                  </a:moveTo>
                  <a:lnTo>
                    <a:pt x="829" y="21"/>
                  </a:lnTo>
                  <a:cubicBezTo>
                    <a:pt x="466" y="0"/>
                    <a:pt x="407" y="123"/>
                    <a:pt x="59" y="111"/>
                  </a:cubicBezTo>
                  <a:cubicBezTo>
                    <a:pt x="0" y="351"/>
                    <a:pt x="329" y="410"/>
                    <a:pt x="829" y="3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94" name="Google Shape;59394;p25"/>
            <p:cNvSpPr/>
            <p:nvPr/>
          </p:nvSpPr>
          <p:spPr>
            <a:xfrm>
              <a:off x="1469362" y="619453"/>
              <a:ext cx="27519" cy="11231"/>
            </a:xfrm>
            <a:custGeom>
              <a:avLst/>
              <a:gdLst/>
              <a:ahLst/>
              <a:cxnLst/>
              <a:rect l="l" t="t" r="r" b="b"/>
              <a:pathLst>
                <a:path w="771" h="373" extrusionOk="0">
                  <a:moveTo>
                    <a:pt x="771" y="306"/>
                  </a:moveTo>
                  <a:lnTo>
                    <a:pt x="771" y="33"/>
                  </a:lnTo>
                  <a:cubicBezTo>
                    <a:pt x="481" y="50"/>
                    <a:pt x="56" y="0"/>
                    <a:pt x="0" y="124"/>
                  </a:cubicBezTo>
                  <a:cubicBezTo>
                    <a:pt x="382" y="126"/>
                    <a:pt x="244" y="372"/>
                    <a:pt x="771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95" name="Google Shape;59395;p25"/>
            <p:cNvSpPr/>
            <p:nvPr/>
          </p:nvSpPr>
          <p:spPr>
            <a:xfrm>
              <a:off x="1909763" y="608945"/>
              <a:ext cx="41403" cy="17012"/>
            </a:xfrm>
            <a:custGeom>
              <a:avLst/>
              <a:gdLst/>
              <a:ahLst/>
              <a:cxnLst/>
              <a:rect l="l" t="t" r="r" b="b"/>
              <a:pathLst>
                <a:path w="1160" h="565" extrusionOk="0">
                  <a:moveTo>
                    <a:pt x="1" y="201"/>
                  </a:moveTo>
                  <a:cubicBezTo>
                    <a:pt x="212" y="405"/>
                    <a:pt x="525" y="559"/>
                    <a:pt x="1160" y="565"/>
                  </a:cubicBezTo>
                  <a:lnTo>
                    <a:pt x="1160" y="112"/>
                  </a:lnTo>
                  <a:cubicBezTo>
                    <a:pt x="820" y="164"/>
                    <a:pt x="26" y="1"/>
                    <a:pt x="1" y="2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96" name="Google Shape;59396;p25"/>
            <p:cNvSpPr/>
            <p:nvPr/>
          </p:nvSpPr>
          <p:spPr>
            <a:xfrm>
              <a:off x="911712" y="609547"/>
              <a:ext cx="45901" cy="16771"/>
            </a:xfrm>
            <a:custGeom>
              <a:avLst/>
              <a:gdLst/>
              <a:ahLst/>
              <a:cxnLst/>
              <a:rect l="l" t="t" r="r" b="b"/>
              <a:pathLst>
                <a:path w="1286" h="557" extrusionOk="0">
                  <a:moveTo>
                    <a:pt x="965" y="0"/>
                  </a:moveTo>
                  <a:cubicBezTo>
                    <a:pt x="361" y="17"/>
                    <a:pt x="39" y="167"/>
                    <a:pt x="1" y="453"/>
                  </a:cubicBezTo>
                  <a:cubicBezTo>
                    <a:pt x="365" y="434"/>
                    <a:pt x="426" y="556"/>
                    <a:pt x="774" y="545"/>
                  </a:cubicBezTo>
                  <a:cubicBezTo>
                    <a:pt x="901" y="354"/>
                    <a:pt x="1285" y="140"/>
                    <a:pt x="96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97" name="Google Shape;59397;p25"/>
            <p:cNvSpPr/>
            <p:nvPr/>
          </p:nvSpPr>
          <p:spPr>
            <a:xfrm>
              <a:off x="5668043" y="614967"/>
              <a:ext cx="14919" cy="9214"/>
            </a:xfrm>
            <a:custGeom>
              <a:avLst/>
              <a:gdLst/>
              <a:ahLst/>
              <a:cxnLst/>
              <a:rect l="l" t="t" r="r" b="b"/>
              <a:pathLst>
                <a:path w="418" h="306" extrusionOk="0">
                  <a:moveTo>
                    <a:pt x="383" y="273"/>
                  </a:moveTo>
                  <a:cubicBezTo>
                    <a:pt x="354" y="166"/>
                    <a:pt x="418" y="16"/>
                    <a:pt x="192" y="1"/>
                  </a:cubicBezTo>
                  <a:cubicBezTo>
                    <a:pt x="179" y="57"/>
                    <a:pt x="163" y="109"/>
                    <a:pt x="0" y="92"/>
                  </a:cubicBezTo>
                  <a:cubicBezTo>
                    <a:pt x="21" y="202"/>
                    <a:pt x="56" y="306"/>
                    <a:pt x="383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98" name="Google Shape;59398;p25"/>
            <p:cNvSpPr/>
            <p:nvPr/>
          </p:nvSpPr>
          <p:spPr>
            <a:xfrm>
              <a:off x="2532550" y="619694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5" y="25"/>
                  </a:moveTo>
                  <a:cubicBezTo>
                    <a:pt x="243" y="0"/>
                    <a:pt x="0" y="68"/>
                    <a:pt x="102" y="116"/>
                  </a:cubicBezTo>
                  <a:cubicBezTo>
                    <a:pt x="157" y="142"/>
                    <a:pt x="396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99" name="Google Shape;59399;p25"/>
            <p:cNvSpPr/>
            <p:nvPr/>
          </p:nvSpPr>
          <p:spPr>
            <a:xfrm>
              <a:off x="4174411" y="614575"/>
              <a:ext cx="6889" cy="6293"/>
            </a:xfrm>
            <a:custGeom>
              <a:avLst/>
              <a:gdLst/>
              <a:ahLst/>
              <a:cxnLst/>
              <a:rect l="l" t="t" r="r" b="b"/>
              <a:pathLst>
                <a:path w="193" h="209" extrusionOk="0">
                  <a:moveTo>
                    <a:pt x="192" y="105"/>
                  </a:moveTo>
                  <a:cubicBezTo>
                    <a:pt x="192" y="53"/>
                    <a:pt x="38" y="0"/>
                    <a:pt x="1" y="105"/>
                  </a:cubicBezTo>
                  <a:cubicBezTo>
                    <a:pt x="1" y="155"/>
                    <a:pt x="156" y="208"/>
                    <a:pt x="19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00" name="Google Shape;59400;p25"/>
            <p:cNvSpPr/>
            <p:nvPr/>
          </p:nvSpPr>
          <p:spPr>
            <a:xfrm>
              <a:off x="2319256" y="61427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3" y="24"/>
                  </a:moveTo>
                  <a:cubicBezTo>
                    <a:pt x="241" y="0"/>
                    <a:pt x="0" y="68"/>
                    <a:pt x="102" y="115"/>
                  </a:cubicBezTo>
                  <a:cubicBezTo>
                    <a:pt x="152" y="140"/>
                    <a:pt x="393" y="72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01" name="Google Shape;59401;p25"/>
            <p:cNvSpPr/>
            <p:nvPr/>
          </p:nvSpPr>
          <p:spPr>
            <a:xfrm>
              <a:off x="3761349" y="612227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8" y="20"/>
                    <a:pt x="4" y="4"/>
                    <a:pt x="0" y="92"/>
                  </a:cubicBezTo>
                  <a:cubicBezTo>
                    <a:pt x="153" y="71"/>
                    <a:pt x="380" y="90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02" name="Google Shape;59402;p25"/>
            <p:cNvSpPr/>
            <p:nvPr/>
          </p:nvSpPr>
          <p:spPr>
            <a:xfrm>
              <a:off x="4556278" y="608764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9" y="115"/>
                  </a:moveTo>
                  <a:cubicBezTo>
                    <a:pt x="154" y="140"/>
                    <a:pt x="392" y="73"/>
                    <a:pt x="292" y="26"/>
                  </a:cubicBezTo>
                  <a:cubicBezTo>
                    <a:pt x="239" y="0"/>
                    <a:pt x="0" y="69"/>
                    <a:pt x="99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03" name="Google Shape;59403;p25"/>
            <p:cNvSpPr/>
            <p:nvPr/>
          </p:nvSpPr>
          <p:spPr>
            <a:xfrm>
              <a:off x="3468747" y="60876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2" y="26"/>
                  </a:moveTo>
                  <a:cubicBezTo>
                    <a:pt x="238" y="0"/>
                    <a:pt x="1" y="69"/>
                    <a:pt x="100" y="115"/>
                  </a:cubicBezTo>
                  <a:cubicBezTo>
                    <a:pt x="154" y="140"/>
                    <a:pt x="392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04" name="Google Shape;59404;p25"/>
            <p:cNvSpPr/>
            <p:nvPr/>
          </p:nvSpPr>
          <p:spPr>
            <a:xfrm>
              <a:off x="7137476" y="603285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89" y="27"/>
                  </a:moveTo>
                  <a:cubicBezTo>
                    <a:pt x="238" y="1"/>
                    <a:pt x="1" y="71"/>
                    <a:pt x="100" y="117"/>
                  </a:cubicBezTo>
                  <a:cubicBezTo>
                    <a:pt x="152" y="143"/>
                    <a:pt x="390" y="74"/>
                    <a:pt x="289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05" name="Google Shape;59405;p25"/>
            <p:cNvSpPr/>
            <p:nvPr/>
          </p:nvSpPr>
          <p:spPr>
            <a:xfrm>
              <a:off x="2511956" y="603285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3" y="27"/>
                  </a:moveTo>
                  <a:cubicBezTo>
                    <a:pt x="239" y="1"/>
                    <a:pt x="0" y="71"/>
                    <a:pt x="101" y="117"/>
                  </a:cubicBezTo>
                  <a:cubicBezTo>
                    <a:pt x="153" y="143"/>
                    <a:pt x="394" y="74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06" name="Google Shape;59406;p25"/>
            <p:cNvSpPr/>
            <p:nvPr/>
          </p:nvSpPr>
          <p:spPr>
            <a:xfrm>
              <a:off x="5695419" y="598588"/>
              <a:ext cx="13920" cy="5510"/>
            </a:xfrm>
            <a:custGeom>
              <a:avLst/>
              <a:gdLst/>
              <a:ahLst/>
              <a:cxnLst/>
              <a:rect l="l" t="t" r="r" b="b"/>
              <a:pathLst>
                <a:path w="390" h="183" extrusionOk="0">
                  <a:moveTo>
                    <a:pt x="1" y="183"/>
                  </a:moveTo>
                  <a:lnTo>
                    <a:pt x="390" y="183"/>
                  </a:lnTo>
                  <a:lnTo>
                    <a:pt x="39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07" name="Google Shape;59407;p25"/>
            <p:cNvSpPr/>
            <p:nvPr/>
          </p:nvSpPr>
          <p:spPr>
            <a:xfrm>
              <a:off x="4542037" y="587658"/>
              <a:ext cx="26555" cy="12195"/>
            </a:xfrm>
            <a:custGeom>
              <a:avLst/>
              <a:gdLst/>
              <a:ahLst/>
              <a:cxnLst/>
              <a:rect l="l" t="t" r="r" b="b"/>
              <a:pathLst>
                <a:path w="744" h="405" extrusionOk="0">
                  <a:moveTo>
                    <a:pt x="306" y="0"/>
                  </a:moveTo>
                  <a:cubicBezTo>
                    <a:pt x="1" y="136"/>
                    <a:pt x="90" y="405"/>
                    <a:pt x="693" y="363"/>
                  </a:cubicBezTo>
                  <a:cubicBezTo>
                    <a:pt x="744" y="156"/>
                    <a:pt x="646" y="23"/>
                    <a:pt x="3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08" name="Google Shape;59408;p25"/>
            <p:cNvSpPr/>
            <p:nvPr/>
          </p:nvSpPr>
          <p:spPr>
            <a:xfrm>
              <a:off x="3406786" y="595095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100" y="116"/>
                  </a:moveTo>
                  <a:cubicBezTo>
                    <a:pt x="151" y="142"/>
                    <a:pt x="392" y="72"/>
                    <a:pt x="292" y="26"/>
                  </a:cubicBezTo>
                  <a:cubicBezTo>
                    <a:pt x="242" y="0"/>
                    <a:pt x="1" y="69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09" name="Google Shape;59409;p25"/>
            <p:cNvSpPr/>
            <p:nvPr/>
          </p:nvSpPr>
          <p:spPr>
            <a:xfrm>
              <a:off x="7898854" y="577331"/>
              <a:ext cx="35478" cy="19120"/>
            </a:xfrm>
            <a:custGeom>
              <a:avLst/>
              <a:gdLst/>
              <a:ahLst/>
              <a:cxnLst/>
              <a:rect l="l" t="t" r="r" b="b"/>
              <a:pathLst>
                <a:path w="994" h="635" extrusionOk="0">
                  <a:moveTo>
                    <a:pt x="557" y="615"/>
                  </a:moveTo>
                  <a:cubicBezTo>
                    <a:pt x="507" y="349"/>
                    <a:pt x="994" y="335"/>
                    <a:pt x="944" y="69"/>
                  </a:cubicBezTo>
                  <a:cubicBezTo>
                    <a:pt x="0" y="0"/>
                    <a:pt x="77" y="634"/>
                    <a:pt x="557" y="6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10" name="Google Shape;59410;p25"/>
            <p:cNvSpPr/>
            <p:nvPr/>
          </p:nvSpPr>
          <p:spPr>
            <a:xfrm>
              <a:off x="2732211" y="59235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99" y="116"/>
                  </a:moveTo>
                  <a:cubicBezTo>
                    <a:pt x="155" y="142"/>
                    <a:pt x="394" y="71"/>
                    <a:pt x="295" y="24"/>
                  </a:cubicBezTo>
                  <a:cubicBezTo>
                    <a:pt x="242" y="1"/>
                    <a:pt x="1" y="69"/>
                    <a:pt x="9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11" name="Google Shape;59411;p25"/>
            <p:cNvSpPr/>
            <p:nvPr/>
          </p:nvSpPr>
          <p:spPr>
            <a:xfrm>
              <a:off x="1926860" y="59235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6"/>
                  </a:moveTo>
                  <a:cubicBezTo>
                    <a:pt x="242" y="1"/>
                    <a:pt x="1" y="70"/>
                    <a:pt x="103" y="117"/>
                  </a:cubicBezTo>
                  <a:cubicBezTo>
                    <a:pt x="157" y="142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12" name="Google Shape;59412;p25"/>
            <p:cNvSpPr/>
            <p:nvPr/>
          </p:nvSpPr>
          <p:spPr>
            <a:xfrm>
              <a:off x="4975336" y="576729"/>
              <a:ext cx="34086" cy="17193"/>
            </a:xfrm>
            <a:custGeom>
              <a:avLst/>
              <a:gdLst/>
              <a:ahLst/>
              <a:cxnLst/>
              <a:rect l="l" t="t" r="r" b="b"/>
              <a:pathLst>
                <a:path w="955" h="571" extrusionOk="0">
                  <a:moveTo>
                    <a:pt x="700" y="545"/>
                  </a:moveTo>
                  <a:cubicBezTo>
                    <a:pt x="862" y="440"/>
                    <a:pt x="955" y="302"/>
                    <a:pt x="893" y="92"/>
                  </a:cubicBezTo>
                  <a:cubicBezTo>
                    <a:pt x="626" y="94"/>
                    <a:pt x="467" y="47"/>
                    <a:pt x="313" y="0"/>
                  </a:cubicBezTo>
                  <a:cubicBezTo>
                    <a:pt x="1" y="147"/>
                    <a:pt x="83" y="571"/>
                    <a:pt x="700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13" name="Google Shape;59413;p25"/>
            <p:cNvSpPr/>
            <p:nvPr/>
          </p:nvSpPr>
          <p:spPr>
            <a:xfrm>
              <a:off x="2770829" y="580884"/>
              <a:ext cx="20095" cy="16320"/>
            </a:xfrm>
            <a:custGeom>
              <a:avLst/>
              <a:gdLst/>
              <a:ahLst/>
              <a:cxnLst/>
              <a:rect l="l" t="t" r="r" b="b"/>
              <a:pathLst>
                <a:path w="563" h="542" extrusionOk="0">
                  <a:moveTo>
                    <a:pt x="562" y="407"/>
                  </a:moveTo>
                  <a:lnTo>
                    <a:pt x="562" y="134"/>
                  </a:lnTo>
                  <a:cubicBezTo>
                    <a:pt x="1" y="1"/>
                    <a:pt x="1" y="541"/>
                    <a:pt x="562" y="4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14" name="Google Shape;59414;p25"/>
            <p:cNvSpPr/>
            <p:nvPr/>
          </p:nvSpPr>
          <p:spPr>
            <a:xfrm>
              <a:off x="6573045" y="586936"/>
              <a:ext cx="13920" cy="4215"/>
            </a:xfrm>
            <a:custGeom>
              <a:avLst/>
              <a:gdLst/>
              <a:ahLst/>
              <a:cxnLst/>
              <a:rect l="l" t="t" r="r" b="b"/>
              <a:pathLst>
                <a:path w="390" h="140" extrusionOk="0">
                  <a:moveTo>
                    <a:pt x="292" y="24"/>
                  </a:moveTo>
                  <a:cubicBezTo>
                    <a:pt x="237" y="1"/>
                    <a:pt x="0" y="69"/>
                    <a:pt x="101" y="116"/>
                  </a:cubicBezTo>
                  <a:cubicBezTo>
                    <a:pt x="151" y="139"/>
                    <a:pt x="389" y="70"/>
                    <a:pt x="29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15" name="Google Shape;59415;p25"/>
            <p:cNvSpPr/>
            <p:nvPr/>
          </p:nvSpPr>
          <p:spPr>
            <a:xfrm>
              <a:off x="2686382" y="582148"/>
              <a:ext cx="21915" cy="8762"/>
            </a:xfrm>
            <a:custGeom>
              <a:avLst/>
              <a:gdLst/>
              <a:ahLst/>
              <a:cxnLst/>
              <a:rect l="l" t="t" r="r" b="b"/>
              <a:pathLst>
                <a:path w="614" h="291" extrusionOk="0">
                  <a:moveTo>
                    <a:pt x="614" y="273"/>
                  </a:moveTo>
                  <a:lnTo>
                    <a:pt x="614" y="1"/>
                  </a:lnTo>
                  <a:lnTo>
                    <a:pt x="33" y="1"/>
                  </a:lnTo>
                  <a:cubicBezTo>
                    <a:pt x="0" y="200"/>
                    <a:pt x="191" y="290"/>
                    <a:pt x="614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16" name="Google Shape;59416;p25"/>
            <p:cNvSpPr/>
            <p:nvPr/>
          </p:nvSpPr>
          <p:spPr>
            <a:xfrm>
              <a:off x="1888277" y="579469"/>
              <a:ext cx="14670" cy="9515"/>
            </a:xfrm>
            <a:custGeom>
              <a:avLst/>
              <a:gdLst/>
              <a:ahLst/>
              <a:cxnLst/>
              <a:rect l="l" t="t" r="r" b="b"/>
              <a:pathLst>
                <a:path w="411" h="316" extrusionOk="0">
                  <a:moveTo>
                    <a:pt x="411" y="272"/>
                  </a:moveTo>
                  <a:lnTo>
                    <a:pt x="411" y="90"/>
                  </a:lnTo>
                  <a:cubicBezTo>
                    <a:pt x="220" y="90"/>
                    <a:pt x="184" y="16"/>
                    <a:pt x="26" y="1"/>
                  </a:cubicBezTo>
                  <a:cubicBezTo>
                    <a:pt x="45" y="142"/>
                    <a:pt x="1" y="315"/>
                    <a:pt x="411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17" name="Google Shape;59417;p25"/>
            <p:cNvSpPr/>
            <p:nvPr/>
          </p:nvSpPr>
          <p:spPr>
            <a:xfrm>
              <a:off x="1655173" y="584888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49" y="71"/>
                    <a:pt x="381" y="91"/>
                    <a:pt x="385" y="1"/>
                  </a:cubicBezTo>
                  <a:cubicBezTo>
                    <a:pt x="235" y="21"/>
                    <a:pt x="5" y="4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18" name="Google Shape;59418;p25"/>
            <p:cNvSpPr/>
            <p:nvPr/>
          </p:nvSpPr>
          <p:spPr>
            <a:xfrm>
              <a:off x="8435017" y="579077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2" y="103"/>
                  </a:moveTo>
                  <a:cubicBezTo>
                    <a:pt x="193" y="53"/>
                    <a:pt x="37" y="1"/>
                    <a:pt x="0" y="103"/>
                  </a:cubicBezTo>
                  <a:cubicBezTo>
                    <a:pt x="0" y="153"/>
                    <a:pt x="158" y="206"/>
                    <a:pt x="19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19" name="Google Shape;59419;p25"/>
            <p:cNvSpPr/>
            <p:nvPr/>
          </p:nvSpPr>
          <p:spPr>
            <a:xfrm>
              <a:off x="7502282" y="581456"/>
              <a:ext cx="13920" cy="4215"/>
            </a:xfrm>
            <a:custGeom>
              <a:avLst/>
              <a:gdLst/>
              <a:ahLst/>
              <a:cxnLst/>
              <a:rect l="l" t="t" r="r" b="b"/>
              <a:pathLst>
                <a:path w="390" h="140" extrusionOk="0">
                  <a:moveTo>
                    <a:pt x="291" y="24"/>
                  </a:moveTo>
                  <a:cubicBezTo>
                    <a:pt x="238" y="0"/>
                    <a:pt x="0" y="68"/>
                    <a:pt x="98" y="115"/>
                  </a:cubicBezTo>
                  <a:cubicBezTo>
                    <a:pt x="152" y="140"/>
                    <a:pt x="389" y="72"/>
                    <a:pt x="291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20" name="Google Shape;59420;p25"/>
            <p:cNvSpPr/>
            <p:nvPr/>
          </p:nvSpPr>
          <p:spPr>
            <a:xfrm>
              <a:off x="2343419" y="579288"/>
              <a:ext cx="20737" cy="5841"/>
            </a:xfrm>
            <a:custGeom>
              <a:avLst/>
              <a:gdLst/>
              <a:ahLst/>
              <a:cxnLst/>
              <a:rect l="l" t="t" r="r" b="b"/>
              <a:pathLst>
                <a:path w="581" h="194" extrusionOk="0">
                  <a:moveTo>
                    <a:pt x="1" y="187"/>
                  </a:moveTo>
                  <a:cubicBezTo>
                    <a:pt x="334" y="193"/>
                    <a:pt x="497" y="119"/>
                    <a:pt x="580" y="7"/>
                  </a:cubicBezTo>
                  <a:cubicBezTo>
                    <a:pt x="250" y="0"/>
                    <a:pt x="87" y="75"/>
                    <a:pt x="1" y="18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21" name="Google Shape;59421;p25"/>
            <p:cNvSpPr/>
            <p:nvPr/>
          </p:nvSpPr>
          <p:spPr>
            <a:xfrm>
              <a:off x="2708261" y="573989"/>
              <a:ext cx="20737" cy="8160"/>
            </a:xfrm>
            <a:custGeom>
              <a:avLst/>
              <a:gdLst/>
              <a:ahLst/>
              <a:cxnLst/>
              <a:rect l="l" t="t" r="r" b="b"/>
              <a:pathLst>
                <a:path w="581" h="271" extrusionOk="0">
                  <a:moveTo>
                    <a:pt x="580" y="91"/>
                  </a:moveTo>
                  <a:cubicBezTo>
                    <a:pt x="385" y="91"/>
                    <a:pt x="351" y="17"/>
                    <a:pt x="194" y="0"/>
                  </a:cubicBezTo>
                  <a:cubicBezTo>
                    <a:pt x="194" y="91"/>
                    <a:pt x="37" y="107"/>
                    <a:pt x="1" y="180"/>
                  </a:cubicBezTo>
                  <a:cubicBezTo>
                    <a:pt x="194" y="180"/>
                    <a:pt x="231" y="255"/>
                    <a:pt x="386" y="270"/>
                  </a:cubicBezTo>
                  <a:cubicBezTo>
                    <a:pt x="385" y="183"/>
                    <a:pt x="543" y="165"/>
                    <a:pt x="580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22" name="Google Shape;59422;p25"/>
            <p:cNvSpPr/>
            <p:nvPr/>
          </p:nvSpPr>
          <p:spPr>
            <a:xfrm>
              <a:off x="6184611" y="566522"/>
              <a:ext cx="26555" cy="15266"/>
            </a:xfrm>
            <a:custGeom>
              <a:avLst/>
              <a:gdLst/>
              <a:ahLst/>
              <a:cxnLst/>
              <a:rect l="l" t="t" r="r" b="b"/>
              <a:pathLst>
                <a:path w="744" h="507" extrusionOk="0">
                  <a:moveTo>
                    <a:pt x="1" y="72"/>
                  </a:moveTo>
                  <a:lnTo>
                    <a:pt x="1" y="435"/>
                  </a:lnTo>
                  <a:cubicBezTo>
                    <a:pt x="744" y="507"/>
                    <a:pt x="744" y="0"/>
                    <a:pt x="1" y="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23" name="Google Shape;59423;p25"/>
            <p:cNvSpPr/>
            <p:nvPr/>
          </p:nvSpPr>
          <p:spPr>
            <a:xfrm>
              <a:off x="5555185" y="563060"/>
              <a:ext cx="35228" cy="16440"/>
            </a:xfrm>
            <a:custGeom>
              <a:avLst/>
              <a:gdLst/>
              <a:ahLst/>
              <a:cxnLst/>
              <a:rect l="l" t="t" r="r" b="b"/>
              <a:pathLst>
                <a:path w="987" h="546" extrusionOk="0">
                  <a:moveTo>
                    <a:pt x="847" y="0"/>
                  </a:moveTo>
                  <a:lnTo>
                    <a:pt x="75" y="0"/>
                  </a:lnTo>
                  <a:cubicBezTo>
                    <a:pt x="1" y="307"/>
                    <a:pt x="409" y="387"/>
                    <a:pt x="653" y="546"/>
                  </a:cubicBezTo>
                  <a:cubicBezTo>
                    <a:pt x="651" y="332"/>
                    <a:pt x="986" y="278"/>
                    <a:pt x="84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24" name="Google Shape;59424;p25"/>
            <p:cNvSpPr/>
            <p:nvPr/>
          </p:nvSpPr>
          <p:spPr>
            <a:xfrm>
              <a:off x="2959425" y="57052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3" y="25"/>
                  </a:moveTo>
                  <a:cubicBezTo>
                    <a:pt x="239" y="0"/>
                    <a:pt x="1" y="69"/>
                    <a:pt x="99" y="116"/>
                  </a:cubicBezTo>
                  <a:cubicBezTo>
                    <a:pt x="151" y="141"/>
                    <a:pt x="390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25" name="Google Shape;59425;p25"/>
            <p:cNvSpPr/>
            <p:nvPr/>
          </p:nvSpPr>
          <p:spPr>
            <a:xfrm>
              <a:off x="7643444" y="563060"/>
              <a:ext cx="20773" cy="8220"/>
            </a:xfrm>
            <a:custGeom>
              <a:avLst/>
              <a:gdLst/>
              <a:ahLst/>
              <a:cxnLst/>
              <a:rect l="l" t="t" r="r" b="b"/>
              <a:pathLst>
                <a:path w="582" h="273" extrusionOk="0">
                  <a:moveTo>
                    <a:pt x="581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1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26" name="Google Shape;59426;p25"/>
            <p:cNvSpPr/>
            <p:nvPr/>
          </p:nvSpPr>
          <p:spPr>
            <a:xfrm>
              <a:off x="8324872" y="562668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3"/>
                  </a:moveTo>
                  <a:cubicBezTo>
                    <a:pt x="196" y="52"/>
                    <a:pt x="38" y="0"/>
                    <a:pt x="0" y="103"/>
                  </a:cubicBezTo>
                  <a:cubicBezTo>
                    <a:pt x="0" y="154"/>
                    <a:pt x="156" y="208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27" name="Google Shape;59427;p25"/>
            <p:cNvSpPr/>
            <p:nvPr/>
          </p:nvSpPr>
          <p:spPr>
            <a:xfrm>
              <a:off x="5134343" y="559537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102" y="117"/>
                  </a:moveTo>
                  <a:cubicBezTo>
                    <a:pt x="155" y="143"/>
                    <a:pt x="394" y="73"/>
                    <a:pt x="296" y="27"/>
                  </a:cubicBezTo>
                  <a:cubicBezTo>
                    <a:pt x="243" y="1"/>
                    <a:pt x="1" y="70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28" name="Google Shape;59428;p25"/>
            <p:cNvSpPr/>
            <p:nvPr/>
          </p:nvSpPr>
          <p:spPr>
            <a:xfrm>
              <a:off x="1391232" y="537076"/>
              <a:ext cx="52290" cy="28002"/>
            </a:xfrm>
            <a:custGeom>
              <a:avLst/>
              <a:gdLst/>
              <a:ahLst/>
              <a:cxnLst/>
              <a:rect l="l" t="t" r="r" b="b"/>
              <a:pathLst>
                <a:path w="1465" h="930" extrusionOk="0">
                  <a:moveTo>
                    <a:pt x="451" y="590"/>
                  </a:moveTo>
                  <a:cubicBezTo>
                    <a:pt x="588" y="701"/>
                    <a:pt x="338" y="930"/>
                    <a:pt x="838" y="863"/>
                  </a:cubicBezTo>
                  <a:cubicBezTo>
                    <a:pt x="1465" y="635"/>
                    <a:pt x="635" y="0"/>
                    <a:pt x="66" y="318"/>
                  </a:cubicBezTo>
                  <a:cubicBezTo>
                    <a:pt x="0" y="499"/>
                    <a:pt x="337" y="495"/>
                    <a:pt x="451" y="5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29" name="Google Shape;59429;p25"/>
            <p:cNvSpPr/>
            <p:nvPr/>
          </p:nvSpPr>
          <p:spPr>
            <a:xfrm>
              <a:off x="7058312" y="554840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1" y="182"/>
                  </a:moveTo>
                  <a:lnTo>
                    <a:pt x="387" y="182"/>
                  </a:lnTo>
                  <a:lnTo>
                    <a:pt x="387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30" name="Google Shape;59430;p25"/>
            <p:cNvSpPr/>
            <p:nvPr/>
          </p:nvSpPr>
          <p:spPr>
            <a:xfrm>
              <a:off x="2972631" y="552070"/>
              <a:ext cx="29482" cy="9876"/>
            </a:xfrm>
            <a:custGeom>
              <a:avLst/>
              <a:gdLst/>
              <a:ahLst/>
              <a:cxnLst/>
              <a:rect l="l" t="t" r="r" b="b"/>
              <a:pathLst>
                <a:path w="826" h="328" extrusionOk="0">
                  <a:moveTo>
                    <a:pt x="693" y="274"/>
                  </a:moveTo>
                  <a:cubicBezTo>
                    <a:pt x="825" y="30"/>
                    <a:pt x="295" y="98"/>
                    <a:pt x="114" y="1"/>
                  </a:cubicBezTo>
                  <a:cubicBezTo>
                    <a:pt x="0" y="239"/>
                    <a:pt x="191" y="327"/>
                    <a:pt x="693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31" name="Google Shape;59431;p25"/>
            <p:cNvSpPr/>
            <p:nvPr/>
          </p:nvSpPr>
          <p:spPr>
            <a:xfrm>
              <a:off x="1665346" y="55679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100" y="117"/>
                  </a:moveTo>
                  <a:cubicBezTo>
                    <a:pt x="151" y="142"/>
                    <a:pt x="391" y="72"/>
                    <a:pt x="293" y="25"/>
                  </a:cubicBezTo>
                  <a:cubicBezTo>
                    <a:pt x="240" y="1"/>
                    <a:pt x="1" y="71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32" name="Google Shape;59432;p25"/>
            <p:cNvSpPr/>
            <p:nvPr/>
          </p:nvSpPr>
          <p:spPr>
            <a:xfrm>
              <a:off x="2873479" y="551739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2" y="103"/>
                  </a:moveTo>
                  <a:cubicBezTo>
                    <a:pt x="195" y="54"/>
                    <a:pt x="37" y="0"/>
                    <a:pt x="1" y="103"/>
                  </a:cubicBezTo>
                  <a:cubicBezTo>
                    <a:pt x="1" y="154"/>
                    <a:pt x="155" y="205"/>
                    <a:pt x="19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33" name="Google Shape;59433;p25"/>
            <p:cNvSpPr/>
            <p:nvPr/>
          </p:nvSpPr>
          <p:spPr>
            <a:xfrm>
              <a:off x="1059655" y="55405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6"/>
                  </a:moveTo>
                  <a:cubicBezTo>
                    <a:pt x="238" y="0"/>
                    <a:pt x="0" y="71"/>
                    <a:pt x="101" y="116"/>
                  </a:cubicBezTo>
                  <a:cubicBezTo>
                    <a:pt x="152" y="143"/>
                    <a:pt x="393" y="75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34" name="Google Shape;59434;p25"/>
            <p:cNvSpPr/>
            <p:nvPr/>
          </p:nvSpPr>
          <p:spPr>
            <a:xfrm>
              <a:off x="715550" y="55405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8" y="116"/>
                  </a:moveTo>
                  <a:cubicBezTo>
                    <a:pt x="151" y="141"/>
                    <a:pt x="392" y="72"/>
                    <a:pt x="291" y="26"/>
                  </a:cubicBezTo>
                  <a:cubicBezTo>
                    <a:pt x="239" y="0"/>
                    <a:pt x="0" y="71"/>
                    <a:pt x="9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35" name="Google Shape;59435;p25"/>
            <p:cNvSpPr/>
            <p:nvPr/>
          </p:nvSpPr>
          <p:spPr>
            <a:xfrm>
              <a:off x="546977" y="545868"/>
              <a:ext cx="28411" cy="11713"/>
            </a:xfrm>
            <a:custGeom>
              <a:avLst/>
              <a:gdLst/>
              <a:ahLst/>
              <a:cxnLst/>
              <a:rect l="l" t="t" r="r" b="b"/>
              <a:pathLst>
                <a:path w="796" h="389" extrusionOk="0">
                  <a:moveTo>
                    <a:pt x="770" y="24"/>
                  </a:moveTo>
                  <a:cubicBezTo>
                    <a:pt x="333" y="1"/>
                    <a:pt x="47" y="48"/>
                    <a:pt x="0" y="207"/>
                  </a:cubicBezTo>
                  <a:cubicBezTo>
                    <a:pt x="277" y="229"/>
                    <a:pt x="325" y="357"/>
                    <a:pt x="580" y="388"/>
                  </a:cubicBezTo>
                  <a:cubicBezTo>
                    <a:pt x="536" y="219"/>
                    <a:pt x="795" y="187"/>
                    <a:pt x="770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36" name="Google Shape;59436;p25"/>
            <p:cNvSpPr/>
            <p:nvPr/>
          </p:nvSpPr>
          <p:spPr>
            <a:xfrm>
              <a:off x="2143902" y="544573"/>
              <a:ext cx="38798" cy="12616"/>
            </a:xfrm>
            <a:custGeom>
              <a:avLst/>
              <a:gdLst/>
              <a:ahLst/>
              <a:cxnLst/>
              <a:rect l="l" t="t" r="r" b="b"/>
              <a:pathLst>
                <a:path w="1087" h="419" extrusionOk="0">
                  <a:moveTo>
                    <a:pt x="963" y="341"/>
                  </a:moveTo>
                  <a:cubicBezTo>
                    <a:pt x="1086" y="122"/>
                    <a:pt x="44" y="1"/>
                    <a:pt x="0" y="159"/>
                  </a:cubicBezTo>
                  <a:cubicBezTo>
                    <a:pt x="368" y="198"/>
                    <a:pt x="349" y="418"/>
                    <a:pt x="963" y="34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37" name="Google Shape;59437;p25"/>
            <p:cNvSpPr/>
            <p:nvPr/>
          </p:nvSpPr>
          <p:spPr>
            <a:xfrm>
              <a:off x="8717161" y="549330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7" y="1"/>
                  </a:moveTo>
                  <a:cubicBezTo>
                    <a:pt x="237" y="23"/>
                    <a:pt x="7" y="5"/>
                    <a:pt x="0" y="92"/>
                  </a:cubicBezTo>
                  <a:cubicBezTo>
                    <a:pt x="152" y="71"/>
                    <a:pt x="382" y="91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38" name="Google Shape;59438;p25"/>
            <p:cNvSpPr/>
            <p:nvPr/>
          </p:nvSpPr>
          <p:spPr>
            <a:xfrm>
              <a:off x="270687" y="546590"/>
              <a:ext cx="21665" cy="6444"/>
            </a:xfrm>
            <a:custGeom>
              <a:avLst/>
              <a:gdLst/>
              <a:ahLst/>
              <a:cxnLst/>
              <a:rect l="l" t="t" r="r" b="b"/>
              <a:pathLst>
                <a:path w="607" h="214" extrusionOk="0">
                  <a:moveTo>
                    <a:pt x="606" y="0"/>
                  </a:moveTo>
                  <a:lnTo>
                    <a:pt x="27" y="0"/>
                  </a:lnTo>
                  <a:cubicBezTo>
                    <a:pt x="1" y="163"/>
                    <a:pt x="217" y="213"/>
                    <a:pt x="606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39" name="Google Shape;59439;p25"/>
            <p:cNvSpPr/>
            <p:nvPr/>
          </p:nvSpPr>
          <p:spPr>
            <a:xfrm>
              <a:off x="5640453" y="540809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4" y="103"/>
                  </a:moveTo>
                  <a:cubicBezTo>
                    <a:pt x="194" y="53"/>
                    <a:pt x="37" y="0"/>
                    <a:pt x="1" y="103"/>
                  </a:cubicBezTo>
                  <a:cubicBezTo>
                    <a:pt x="1" y="153"/>
                    <a:pt x="156" y="208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40" name="Google Shape;59440;p25"/>
            <p:cNvSpPr/>
            <p:nvPr/>
          </p:nvSpPr>
          <p:spPr>
            <a:xfrm>
              <a:off x="4766253" y="541201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8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41" name="Google Shape;59441;p25"/>
            <p:cNvSpPr/>
            <p:nvPr/>
          </p:nvSpPr>
          <p:spPr>
            <a:xfrm>
              <a:off x="2491184" y="527682"/>
              <a:ext cx="40404" cy="18488"/>
            </a:xfrm>
            <a:custGeom>
              <a:avLst/>
              <a:gdLst/>
              <a:ahLst/>
              <a:cxnLst/>
              <a:rect l="l" t="t" r="r" b="b"/>
              <a:pathLst>
                <a:path w="1132" h="614" extrusionOk="0">
                  <a:moveTo>
                    <a:pt x="1069" y="449"/>
                  </a:moveTo>
                  <a:cubicBezTo>
                    <a:pt x="1132" y="0"/>
                    <a:pt x="0" y="211"/>
                    <a:pt x="103" y="539"/>
                  </a:cubicBezTo>
                  <a:cubicBezTo>
                    <a:pt x="647" y="614"/>
                    <a:pt x="602" y="410"/>
                    <a:pt x="1069" y="4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42" name="Google Shape;59442;p25"/>
            <p:cNvSpPr/>
            <p:nvPr/>
          </p:nvSpPr>
          <p:spPr>
            <a:xfrm>
              <a:off x="151012" y="540418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4" y="26"/>
                  </a:moveTo>
                  <a:cubicBezTo>
                    <a:pt x="240" y="0"/>
                    <a:pt x="0" y="71"/>
                    <a:pt x="102" y="116"/>
                  </a:cubicBezTo>
                  <a:cubicBezTo>
                    <a:pt x="156" y="143"/>
                    <a:pt x="396" y="72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43" name="Google Shape;59443;p25"/>
            <p:cNvSpPr/>
            <p:nvPr/>
          </p:nvSpPr>
          <p:spPr>
            <a:xfrm>
              <a:off x="7719075" y="535691"/>
              <a:ext cx="13849" cy="5540"/>
            </a:xfrm>
            <a:custGeom>
              <a:avLst/>
              <a:gdLst/>
              <a:ahLst/>
              <a:cxnLst/>
              <a:rect l="l" t="t" r="r" b="b"/>
              <a:pathLst>
                <a:path w="388" h="184" extrusionOk="0">
                  <a:moveTo>
                    <a:pt x="388" y="1"/>
                  </a:moveTo>
                  <a:lnTo>
                    <a:pt x="0" y="1"/>
                  </a:lnTo>
                  <a:lnTo>
                    <a:pt x="0" y="183"/>
                  </a:lnTo>
                  <a:lnTo>
                    <a:pt x="388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44" name="Google Shape;59444;p25"/>
            <p:cNvSpPr/>
            <p:nvPr/>
          </p:nvSpPr>
          <p:spPr>
            <a:xfrm>
              <a:off x="5279002" y="537708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5"/>
                  </a:moveTo>
                  <a:cubicBezTo>
                    <a:pt x="238" y="0"/>
                    <a:pt x="1" y="69"/>
                    <a:pt x="100" y="116"/>
                  </a:cubicBezTo>
                  <a:cubicBezTo>
                    <a:pt x="152" y="141"/>
                    <a:pt x="390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45" name="Google Shape;59445;p25"/>
            <p:cNvSpPr/>
            <p:nvPr/>
          </p:nvSpPr>
          <p:spPr>
            <a:xfrm>
              <a:off x="4700580" y="527531"/>
              <a:ext cx="28161" cy="13700"/>
            </a:xfrm>
            <a:custGeom>
              <a:avLst/>
              <a:gdLst/>
              <a:ahLst/>
              <a:cxnLst/>
              <a:rect l="l" t="t" r="r" b="b"/>
              <a:pathLst>
                <a:path w="789" h="455" extrusionOk="0">
                  <a:moveTo>
                    <a:pt x="489" y="454"/>
                  </a:moveTo>
                  <a:cubicBezTo>
                    <a:pt x="754" y="338"/>
                    <a:pt x="788" y="9"/>
                    <a:pt x="297" y="0"/>
                  </a:cubicBezTo>
                  <a:cubicBezTo>
                    <a:pt x="35" y="115"/>
                    <a:pt x="1" y="444"/>
                    <a:pt x="489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46" name="Google Shape;59446;p25"/>
            <p:cNvSpPr/>
            <p:nvPr/>
          </p:nvSpPr>
          <p:spPr>
            <a:xfrm>
              <a:off x="7268215" y="526688"/>
              <a:ext cx="14063" cy="4366"/>
            </a:xfrm>
            <a:custGeom>
              <a:avLst/>
              <a:gdLst/>
              <a:ahLst/>
              <a:cxnLst/>
              <a:rect l="l" t="t" r="r" b="b"/>
              <a:pathLst>
                <a:path w="394" h="145" extrusionOk="0">
                  <a:moveTo>
                    <a:pt x="98" y="118"/>
                  </a:moveTo>
                  <a:cubicBezTo>
                    <a:pt x="152" y="144"/>
                    <a:pt x="393" y="74"/>
                    <a:pt x="293" y="28"/>
                  </a:cubicBezTo>
                  <a:cubicBezTo>
                    <a:pt x="238" y="1"/>
                    <a:pt x="0" y="70"/>
                    <a:pt x="98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47" name="Google Shape;59447;p25"/>
            <p:cNvSpPr/>
            <p:nvPr/>
          </p:nvSpPr>
          <p:spPr>
            <a:xfrm>
              <a:off x="3417280" y="521992"/>
              <a:ext cx="34408" cy="9063"/>
            </a:xfrm>
            <a:custGeom>
              <a:avLst/>
              <a:gdLst/>
              <a:ahLst/>
              <a:cxnLst/>
              <a:rect l="l" t="t" r="r" b="b"/>
              <a:pathLst>
                <a:path w="964" h="301" extrusionOk="0">
                  <a:moveTo>
                    <a:pt x="192" y="274"/>
                  </a:moveTo>
                  <a:cubicBezTo>
                    <a:pt x="631" y="300"/>
                    <a:pt x="918" y="253"/>
                    <a:pt x="964" y="93"/>
                  </a:cubicBezTo>
                  <a:cubicBezTo>
                    <a:pt x="621" y="112"/>
                    <a:pt x="0" y="0"/>
                    <a:pt x="192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48" name="Google Shape;59448;p25"/>
            <p:cNvSpPr/>
            <p:nvPr/>
          </p:nvSpPr>
          <p:spPr>
            <a:xfrm>
              <a:off x="2484473" y="526688"/>
              <a:ext cx="13991" cy="4366"/>
            </a:xfrm>
            <a:custGeom>
              <a:avLst/>
              <a:gdLst/>
              <a:ahLst/>
              <a:cxnLst/>
              <a:rect l="l" t="t" r="r" b="b"/>
              <a:pathLst>
                <a:path w="392" h="145" extrusionOk="0">
                  <a:moveTo>
                    <a:pt x="291" y="27"/>
                  </a:moveTo>
                  <a:cubicBezTo>
                    <a:pt x="238" y="1"/>
                    <a:pt x="0" y="70"/>
                    <a:pt x="98" y="117"/>
                  </a:cubicBezTo>
                  <a:cubicBezTo>
                    <a:pt x="153" y="144"/>
                    <a:pt x="392" y="74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49" name="Google Shape;59449;p25"/>
            <p:cNvSpPr/>
            <p:nvPr/>
          </p:nvSpPr>
          <p:spPr>
            <a:xfrm>
              <a:off x="1868539" y="524370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3" y="104"/>
                  </a:moveTo>
                  <a:cubicBezTo>
                    <a:pt x="0" y="153"/>
                    <a:pt x="157" y="206"/>
                    <a:pt x="194" y="104"/>
                  </a:cubicBezTo>
                  <a:cubicBezTo>
                    <a:pt x="194" y="53"/>
                    <a:pt x="38" y="1"/>
                    <a:pt x="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50" name="Google Shape;59450;p25"/>
            <p:cNvSpPr/>
            <p:nvPr/>
          </p:nvSpPr>
          <p:spPr>
            <a:xfrm>
              <a:off x="6504231" y="523949"/>
              <a:ext cx="13956" cy="4336"/>
            </a:xfrm>
            <a:custGeom>
              <a:avLst/>
              <a:gdLst/>
              <a:ahLst/>
              <a:cxnLst/>
              <a:rect l="l" t="t" r="r" b="b"/>
              <a:pathLst>
                <a:path w="391" h="144" extrusionOk="0">
                  <a:moveTo>
                    <a:pt x="293" y="26"/>
                  </a:moveTo>
                  <a:cubicBezTo>
                    <a:pt x="239" y="0"/>
                    <a:pt x="0" y="70"/>
                    <a:pt x="101" y="118"/>
                  </a:cubicBezTo>
                  <a:cubicBezTo>
                    <a:pt x="153" y="144"/>
                    <a:pt x="391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51" name="Google Shape;59451;p25"/>
            <p:cNvSpPr/>
            <p:nvPr/>
          </p:nvSpPr>
          <p:spPr>
            <a:xfrm>
              <a:off x="5921634" y="517656"/>
              <a:ext cx="8959" cy="11472"/>
            </a:xfrm>
            <a:custGeom>
              <a:avLst/>
              <a:gdLst/>
              <a:ahLst/>
              <a:cxnLst/>
              <a:rect l="l" t="t" r="r" b="b"/>
              <a:pathLst>
                <a:path w="251" h="381" extrusionOk="0">
                  <a:moveTo>
                    <a:pt x="222" y="235"/>
                  </a:moveTo>
                  <a:cubicBezTo>
                    <a:pt x="251" y="141"/>
                    <a:pt x="72" y="1"/>
                    <a:pt x="29" y="144"/>
                  </a:cubicBezTo>
                  <a:cubicBezTo>
                    <a:pt x="0" y="241"/>
                    <a:pt x="180" y="380"/>
                    <a:pt x="222" y="2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52" name="Google Shape;59452;p25"/>
            <p:cNvSpPr/>
            <p:nvPr/>
          </p:nvSpPr>
          <p:spPr>
            <a:xfrm>
              <a:off x="54644" y="521299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5" y="24"/>
                  </a:moveTo>
                  <a:cubicBezTo>
                    <a:pt x="242" y="1"/>
                    <a:pt x="1" y="69"/>
                    <a:pt x="103" y="116"/>
                  </a:cubicBezTo>
                  <a:cubicBezTo>
                    <a:pt x="157" y="141"/>
                    <a:pt x="395" y="73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53" name="Google Shape;59453;p25"/>
            <p:cNvSpPr/>
            <p:nvPr/>
          </p:nvSpPr>
          <p:spPr>
            <a:xfrm>
              <a:off x="4532257" y="519282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7" y="22"/>
                    <a:pt x="7" y="4"/>
                    <a:pt x="1" y="91"/>
                  </a:cubicBezTo>
                  <a:cubicBezTo>
                    <a:pt x="150" y="71"/>
                    <a:pt x="383" y="89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54" name="Google Shape;59454;p25"/>
            <p:cNvSpPr/>
            <p:nvPr/>
          </p:nvSpPr>
          <p:spPr>
            <a:xfrm>
              <a:off x="6700358" y="510731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5" y="104"/>
                  </a:moveTo>
                  <a:cubicBezTo>
                    <a:pt x="195" y="53"/>
                    <a:pt x="40" y="1"/>
                    <a:pt x="4" y="104"/>
                  </a:cubicBezTo>
                  <a:cubicBezTo>
                    <a:pt x="1" y="153"/>
                    <a:pt x="160" y="206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55" name="Google Shape;59455;p25"/>
            <p:cNvSpPr/>
            <p:nvPr/>
          </p:nvSpPr>
          <p:spPr>
            <a:xfrm>
              <a:off x="4645722" y="513110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5"/>
                  </a:moveTo>
                  <a:cubicBezTo>
                    <a:pt x="240" y="0"/>
                    <a:pt x="0" y="68"/>
                    <a:pt x="102" y="114"/>
                  </a:cubicBezTo>
                  <a:cubicBezTo>
                    <a:pt x="154" y="140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56" name="Google Shape;59456;p25"/>
            <p:cNvSpPr/>
            <p:nvPr/>
          </p:nvSpPr>
          <p:spPr>
            <a:xfrm>
              <a:off x="2680707" y="508352"/>
              <a:ext cx="15027" cy="9244"/>
            </a:xfrm>
            <a:custGeom>
              <a:avLst/>
              <a:gdLst/>
              <a:ahLst/>
              <a:cxnLst/>
              <a:rect l="l" t="t" r="r" b="b"/>
              <a:pathLst>
                <a:path w="421" h="307" extrusionOk="0">
                  <a:moveTo>
                    <a:pt x="387" y="272"/>
                  </a:moveTo>
                  <a:cubicBezTo>
                    <a:pt x="355" y="165"/>
                    <a:pt x="420" y="14"/>
                    <a:pt x="192" y="0"/>
                  </a:cubicBezTo>
                  <a:cubicBezTo>
                    <a:pt x="183" y="55"/>
                    <a:pt x="165" y="107"/>
                    <a:pt x="0" y="92"/>
                  </a:cubicBezTo>
                  <a:cubicBezTo>
                    <a:pt x="24" y="202"/>
                    <a:pt x="59" y="307"/>
                    <a:pt x="387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57" name="Google Shape;59457;p25"/>
            <p:cNvSpPr/>
            <p:nvPr/>
          </p:nvSpPr>
          <p:spPr>
            <a:xfrm>
              <a:off x="2611822" y="513832"/>
              <a:ext cx="13777" cy="2710"/>
            </a:xfrm>
            <a:custGeom>
              <a:avLst/>
              <a:gdLst/>
              <a:ahLst/>
              <a:cxnLst/>
              <a:rect l="l" t="t" r="r" b="b"/>
              <a:pathLst>
                <a:path w="386" h="90" extrusionOk="0">
                  <a:moveTo>
                    <a:pt x="386" y="1"/>
                  </a:moveTo>
                  <a:cubicBezTo>
                    <a:pt x="240" y="19"/>
                    <a:pt x="6" y="3"/>
                    <a:pt x="1" y="90"/>
                  </a:cubicBezTo>
                  <a:cubicBezTo>
                    <a:pt x="152" y="70"/>
                    <a:pt x="383" y="88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58" name="Google Shape;59458;p25"/>
            <p:cNvSpPr/>
            <p:nvPr/>
          </p:nvSpPr>
          <p:spPr>
            <a:xfrm>
              <a:off x="2570598" y="502090"/>
              <a:ext cx="30517" cy="11713"/>
            </a:xfrm>
            <a:custGeom>
              <a:avLst/>
              <a:gdLst/>
              <a:ahLst/>
              <a:cxnLst/>
              <a:rect l="l" t="t" r="r" b="b"/>
              <a:pathLst>
                <a:path w="855" h="389" extrusionOk="0">
                  <a:moveTo>
                    <a:pt x="771" y="27"/>
                  </a:moveTo>
                  <a:cubicBezTo>
                    <a:pt x="333" y="1"/>
                    <a:pt x="48" y="48"/>
                    <a:pt x="1" y="208"/>
                  </a:cubicBezTo>
                  <a:cubicBezTo>
                    <a:pt x="275" y="229"/>
                    <a:pt x="326" y="358"/>
                    <a:pt x="579" y="388"/>
                  </a:cubicBezTo>
                  <a:cubicBezTo>
                    <a:pt x="639" y="268"/>
                    <a:pt x="854" y="217"/>
                    <a:pt x="77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59" name="Google Shape;59459;p25"/>
            <p:cNvSpPr/>
            <p:nvPr/>
          </p:nvSpPr>
          <p:spPr>
            <a:xfrm>
              <a:off x="4074474" y="502120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98" y="116"/>
                  </a:moveTo>
                  <a:cubicBezTo>
                    <a:pt x="152" y="142"/>
                    <a:pt x="391" y="71"/>
                    <a:pt x="293" y="26"/>
                  </a:cubicBezTo>
                  <a:cubicBezTo>
                    <a:pt x="241" y="1"/>
                    <a:pt x="1" y="70"/>
                    <a:pt x="9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60" name="Google Shape;59460;p25"/>
            <p:cNvSpPr/>
            <p:nvPr/>
          </p:nvSpPr>
          <p:spPr>
            <a:xfrm>
              <a:off x="7264896" y="496821"/>
              <a:ext cx="13777" cy="6835"/>
            </a:xfrm>
            <a:custGeom>
              <a:avLst/>
              <a:gdLst/>
              <a:ahLst/>
              <a:cxnLst/>
              <a:rect l="l" t="t" r="r" b="b"/>
              <a:pathLst>
                <a:path w="386" h="227" extrusionOk="0">
                  <a:moveTo>
                    <a:pt x="386" y="112"/>
                  </a:moveTo>
                  <a:cubicBezTo>
                    <a:pt x="344" y="1"/>
                    <a:pt x="172" y="57"/>
                    <a:pt x="1" y="112"/>
                  </a:cubicBezTo>
                  <a:cubicBezTo>
                    <a:pt x="2" y="203"/>
                    <a:pt x="340" y="227"/>
                    <a:pt x="386" y="1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61" name="Google Shape;59461;p25"/>
            <p:cNvSpPr/>
            <p:nvPr/>
          </p:nvSpPr>
          <p:spPr>
            <a:xfrm>
              <a:off x="5987913" y="49667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5"/>
                  </a:moveTo>
                  <a:cubicBezTo>
                    <a:pt x="238" y="0"/>
                    <a:pt x="1" y="70"/>
                    <a:pt x="101" y="117"/>
                  </a:cubicBezTo>
                  <a:cubicBezTo>
                    <a:pt x="153" y="141"/>
                    <a:pt x="394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62" name="Google Shape;59462;p25"/>
            <p:cNvSpPr/>
            <p:nvPr/>
          </p:nvSpPr>
          <p:spPr>
            <a:xfrm>
              <a:off x="2952037" y="489203"/>
              <a:ext cx="26698" cy="12285"/>
            </a:xfrm>
            <a:custGeom>
              <a:avLst/>
              <a:gdLst/>
              <a:ahLst/>
              <a:cxnLst/>
              <a:rect l="l" t="t" r="r" b="b"/>
              <a:pathLst>
                <a:path w="748" h="408" extrusionOk="0">
                  <a:moveTo>
                    <a:pt x="691" y="365"/>
                  </a:moveTo>
                  <a:cubicBezTo>
                    <a:pt x="747" y="157"/>
                    <a:pt x="645" y="23"/>
                    <a:pt x="306" y="0"/>
                  </a:cubicBezTo>
                  <a:cubicBezTo>
                    <a:pt x="0" y="136"/>
                    <a:pt x="89" y="408"/>
                    <a:pt x="691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63" name="Google Shape;59463;p25"/>
            <p:cNvSpPr/>
            <p:nvPr/>
          </p:nvSpPr>
          <p:spPr>
            <a:xfrm>
              <a:off x="2170992" y="483784"/>
              <a:ext cx="38584" cy="16410"/>
            </a:xfrm>
            <a:custGeom>
              <a:avLst/>
              <a:gdLst/>
              <a:ahLst/>
              <a:cxnLst/>
              <a:rect l="l" t="t" r="r" b="b"/>
              <a:pathLst>
                <a:path w="1081" h="545" extrusionOk="0">
                  <a:moveTo>
                    <a:pt x="589" y="545"/>
                  </a:moveTo>
                  <a:cubicBezTo>
                    <a:pt x="609" y="401"/>
                    <a:pt x="1080" y="473"/>
                    <a:pt x="973" y="271"/>
                  </a:cubicBezTo>
                  <a:cubicBezTo>
                    <a:pt x="625" y="193"/>
                    <a:pt x="445" y="37"/>
                    <a:pt x="11" y="0"/>
                  </a:cubicBezTo>
                  <a:cubicBezTo>
                    <a:pt x="1" y="276"/>
                    <a:pt x="186" y="461"/>
                    <a:pt x="589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64" name="Google Shape;59464;p25"/>
            <p:cNvSpPr/>
            <p:nvPr/>
          </p:nvSpPr>
          <p:spPr>
            <a:xfrm>
              <a:off x="6862042" y="493930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5"/>
                  </a:moveTo>
                  <a:cubicBezTo>
                    <a:pt x="241" y="0"/>
                    <a:pt x="0" y="69"/>
                    <a:pt x="102" y="116"/>
                  </a:cubicBezTo>
                  <a:cubicBezTo>
                    <a:pt x="154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65" name="Google Shape;59465;p25"/>
            <p:cNvSpPr/>
            <p:nvPr/>
          </p:nvSpPr>
          <p:spPr>
            <a:xfrm>
              <a:off x="8424524" y="49116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3" y="142"/>
                    <a:pt x="393" y="73"/>
                    <a:pt x="292" y="26"/>
                  </a:cubicBezTo>
                  <a:cubicBezTo>
                    <a:pt x="239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66" name="Google Shape;59466;p25"/>
            <p:cNvSpPr/>
            <p:nvPr/>
          </p:nvSpPr>
          <p:spPr>
            <a:xfrm>
              <a:off x="7395742" y="480502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89" y="471"/>
                  </a:moveTo>
                  <a:lnTo>
                    <a:pt x="578" y="471"/>
                  </a:lnTo>
                  <a:cubicBezTo>
                    <a:pt x="474" y="339"/>
                    <a:pt x="803" y="1"/>
                    <a:pt x="384" y="17"/>
                  </a:cubicBezTo>
                  <a:cubicBezTo>
                    <a:pt x="525" y="263"/>
                    <a:pt x="3" y="199"/>
                    <a:pt x="0" y="380"/>
                  </a:cubicBezTo>
                  <a:cubicBezTo>
                    <a:pt x="116" y="386"/>
                    <a:pt x="227" y="393"/>
                    <a:pt x="189" y="4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67" name="Google Shape;59467;p25"/>
            <p:cNvSpPr/>
            <p:nvPr/>
          </p:nvSpPr>
          <p:spPr>
            <a:xfrm>
              <a:off x="5026803" y="484868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4" y="235"/>
                  </a:moveTo>
                  <a:cubicBezTo>
                    <a:pt x="250" y="141"/>
                    <a:pt x="74" y="1"/>
                    <a:pt x="28" y="144"/>
                  </a:cubicBezTo>
                  <a:cubicBezTo>
                    <a:pt x="1" y="240"/>
                    <a:pt x="178" y="379"/>
                    <a:pt x="224" y="2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68" name="Google Shape;59468;p25"/>
            <p:cNvSpPr/>
            <p:nvPr/>
          </p:nvSpPr>
          <p:spPr>
            <a:xfrm>
              <a:off x="2388141" y="485771"/>
              <a:ext cx="13884" cy="4246"/>
            </a:xfrm>
            <a:custGeom>
              <a:avLst/>
              <a:gdLst/>
              <a:ahLst/>
              <a:cxnLst/>
              <a:rect l="l" t="t" r="r" b="b"/>
              <a:pathLst>
                <a:path w="389" h="141" extrusionOk="0">
                  <a:moveTo>
                    <a:pt x="291" y="26"/>
                  </a:moveTo>
                  <a:cubicBezTo>
                    <a:pt x="237" y="1"/>
                    <a:pt x="1" y="69"/>
                    <a:pt x="100" y="117"/>
                  </a:cubicBezTo>
                  <a:cubicBezTo>
                    <a:pt x="151" y="141"/>
                    <a:pt x="389" y="71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69" name="Google Shape;59469;p25"/>
            <p:cNvSpPr/>
            <p:nvPr/>
          </p:nvSpPr>
          <p:spPr>
            <a:xfrm>
              <a:off x="2116312" y="483784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387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70" name="Google Shape;59470;p25"/>
            <p:cNvSpPr/>
            <p:nvPr/>
          </p:nvSpPr>
          <p:spPr>
            <a:xfrm>
              <a:off x="6266809" y="475173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4" y="104"/>
                  </a:moveTo>
                  <a:cubicBezTo>
                    <a:pt x="195" y="53"/>
                    <a:pt x="37" y="0"/>
                    <a:pt x="2" y="104"/>
                  </a:cubicBezTo>
                  <a:cubicBezTo>
                    <a:pt x="0" y="153"/>
                    <a:pt x="156" y="205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71" name="Google Shape;59471;p25"/>
            <p:cNvSpPr/>
            <p:nvPr/>
          </p:nvSpPr>
          <p:spPr>
            <a:xfrm>
              <a:off x="3268659" y="463611"/>
              <a:ext cx="52254" cy="22763"/>
            </a:xfrm>
            <a:custGeom>
              <a:avLst/>
              <a:gdLst/>
              <a:ahLst/>
              <a:cxnLst/>
              <a:rect l="l" t="t" r="r" b="b"/>
              <a:pathLst>
                <a:path w="1464" h="756" extrusionOk="0">
                  <a:moveTo>
                    <a:pt x="1464" y="397"/>
                  </a:moveTo>
                  <a:cubicBezTo>
                    <a:pt x="1346" y="272"/>
                    <a:pt x="721" y="384"/>
                    <a:pt x="692" y="215"/>
                  </a:cubicBezTo>
                  <a:cubicBezTo>
                    <a:pt x="670" y="105"/>
                    <a:pt x="636" y="1"/>
                    <a:pt x="306" y="33"/>
                  </a:cubicBezTo>
                  <a:cubicBezTo>
                    <a:pt x="0" y="476"/>
                    <a:pt x="1244" y="755"/>
                    <a:pt x="1464" y="3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72" name="Google Shape;59472;p25"/>
            <p:cNvSpPr/>
            <p:nvPr/>
          </p:nvSpPr>
          <p:spPr>
            <a:xfrm>
              <a:off x="7825722" y="472072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0"/>
                    <a:pt x="0" y="68"/>
                    <a:pt x="99" y="115"/>
                  </a:cubicBezTo>
                  <a:cubicBezTo>
                    <a:pt x="154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73" name="Google Shape;59473;p25"/>
            <p:cNvSpPr/>
            <p:nvPr/>
          </p:nvSpPr>
          <p:spPr>
            <a:xfrm>
              <a:off x="3334617" y="470054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1" y="183"/>
                  </a:moveTo>
                  <a:lnTo>
                    <a:pt x="386" y="183"/>
                  </a:lnTo>
                  <a:lnTo>
                    <a:pt x="386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74" name="Google Shape;59474;p25"/>
            <p:cNvSpPr/>
            <p:nvPr/>
          </p:nvSpPr>
          <p:spPr>
            <a:xfrm>
              <a:off x="1896129" y="472824"/>
              <a:ext cx="13670" cy="2740"/>
            </a:xfrm>
            <a:custGeom>
              <a:avLst/>
              <a:gdLst/>
              <a:ahLst/>
              <a:cxnLst/>
              <a:rect l="l" t="t" r="r" b="b"/>
              <a:pathLst>
                <a:path w="383" h="91" extrusionOk="0">
                  <a:moveTo>
                    <a:pt x="383" y="0"/>
                  </a:moveTo>
                  <a:cubicBezTo>
                    <a:pt x="235" y="20"/>
                    <a:pt x="4" y="3"/>
                    <a:pt x="0" y="90"/>
                  </a:cubicBezTo>
                  <a:cubicBezTo>
                    <a:pt x="148" y="72"/>
                    <a:pt x="379" y="88"/>
                    <a:pt x="3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75" name="Google Shape;59475;p25"/>
            <p:cNvSpPr/>
            <p:nvPr/>
          </p:nvSpPr>
          <p:spPr>
            <a:xfrm>
              <a:off x="6467041" y="459125"/>
              <a:ext cx="29018" cy="10960"/>
            </a:xfrm>
            <a:custGeom>
              <a:avLst/>
              <a:gdLst/>
              <a:ahLst/>
              <a:cxnLst/>
              <a:rect l="l" t="t" r="r" b="b"/>
              <a:pathLst>
                <a:path w="813" h="364" extrusionOk="0">
                  <a:moveTo>
                    <a:pt x="562" y="364"/>
                  </a:moveTo>
                  <a:cubicBezTo>
                    <a:pt x="813" y="245"/>
                    <a:pt x="681" y="90"/>
                    <a:pt x="370" y="1"/>
                  </a:cubicBezTo>
                  <a:cubicBezTo>
                    <a:pt x="344" y="228"/>
                    <a:pt x="1" y="285"/>
                    <a:pt x="562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76" name="Google Shape;59476;p25"/>
            <p:cNvSpPr/>
            <p:nvPr/>
          </p:nvSpPr>
          <p:spPr>
            <a:xfrm>
              <a:off x="130454" y="466592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1" y="1"/>
                    <a:pt x="1" y="70"/>
                    <a:pt x="99" y="116"/>
                  </a:cubicBezTo>
                  <a:cubicBezTo>
                    <a:pt x="152" y="142"/>
                    <a:pt x="392" y="71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77" name="Google Shape;59477;p25"/>
            <p:cNvSpPr/>
            <p:nvPr/>
          </p:nvSpPr>
          <p:spPr>
            <a:xfrm>
              <a:off x="8390081" y="46385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5"/>
                  </a:moveTo>
                  <a:cubicBezTo>
                    <a:pt x="238" y="0"/>
                    <a:pt x="1" y="70"/>
                    <a:pt x="101" y="117"/>
                  </a:cubicBezTo>
                  <a:cubicBezTo>
                    <a:pt x="154" y="141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78" name="Google Shape;59478;p25"/>
            <p:cNvSpPr/>
            <p:nvPr/>
          </p:nvSpPr>
          <p:spPr>
            <a:xfrm>
              <a:off x="4552923" y="464605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6" y="0"/>
                  </a:moveTo>
                  <a:cubicBezTo>
                    <a:pt x="236" y="20"/>
                    <a:pt x="7" y="4"/>
                    <a:pt x="0" y="92"/>
                  </a:cubicBezTo>
                  <a:cubicBezTo>
                    <a:pt x="151" y="72"/>
                    <a:pt x="383" y="90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79" name="Google Shape;59479;p25"/>
            <p:cNvSpPr/>
            <p:nvPr/>
          </p:nvSpPr>
          <p:spPr>
            <a:xfrm>
              <a:off x="8655200" y="458463"/>
              <a:ext cx="13849" cy="7377"/>
            </a:xfrm>
            <a:custGeom>
              <a:avLst/>
              <a:gdLst/>
              <a:ahLst/>
              <a:cxnLst/>
              <a:rect l="l" t="t" r="r" b="b"/>
              <a:pathLst>
                <a:path w="388" h="245" extrusionOk="0">
                  <a:moveTo>
                    <a:pt x="388" y="114"/>
                  </a:moveTo>
                  <a:cubicBezTo>
                    <a:pt x="384" y="23"/>
                    <a:pt x="49" y="1"/>
                    <a:pt x="0" y="114"/>
                  </a:cubicBezTo>
                  <a:cubicBezTo>
                    <a:pt x="217" y="105"/>
                    <a:pt x="303" y="245"/>
                    <a:pt x="388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80" name="Google Shape;59480;p25"/>
            <p:cNvSpPr/>
            <p:nvPr/>
          </p:nvSpPr>
          <p:spPr>
            <a:xfrm>
              <a:off x="8928636" y="450966"/>
              <a:ext cx="25556" cy="10960"/>
            </a:xfrm>
            <a:custGeom>
              <a:avLst/>
              <a:gdLst/>
              <a:ahLst/>
              <a:cxnLst/>
              <a:rect l="l" t="t" r="r" b="b"/>
              <a:pathLst>
                <a:path w="716" h="364" extrusionOk="0">
                  <a:moveTo>
                    <a:pt x="440" y="363"/>
                  </a:moveTo>
                  <a:cubicBezTo>
                    <a:pt x="500" y="242"/>
                    <a:pt x="716" y="191"/>
                    <a:pt x="635" y="0"/>
                  </a:cubicBezTo>
                  <a:lnTo>
                    <a:pt x="56" y="0"/>
                  </a:lnTo>
                  <a:cubicBezTo>
                    <a:pt x="0" y="207"/>
                    <a:pt x="102" y="341"/>
                    <a:pt x="440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81" name="Google Shape;59481;p25"/>
            <p:cNvSpPr/>
            <p:nvPr/>
          </p:nvSpPr>
          <p:spPr>
            <a:xfrm>
              <a:off x="6300966" y="452923"/>
              <a:ext cx="20987" cy="9003"/>
            </a:xfrm>
            <a:custGeom>
              <a:avLst/>
              <a:gdLst/>
              <a:ahLst/>
              <a:cxnLst/>
              <a:rect l="l" t="t" r="r" b="b"/>
              <a:pathLst>
                <a:path w="588" h="299" extrusionOk="0">
                  <a:moveTo>
                    <a:pt x="393" y="298"/>
                  </a:moveTo>
                  <a:cubicBezTo>
                    <a:pt x="393" y="207"/>
                    <a:pt x="550" y="191"/>
                    <a:pt x="588" y="115"/>
                  </a:cubicBezTo>
                  <a:cubicBezTo>
                    <a:pt x="338" y="112"/>
                    <a:pt x="320" y="1"/>
                    <a:pt x="9" y="27"/>
                  </a:cubicBezTo>
                  <a:cubicBezTo>
                    <a:pt x="0" y="183"/>
                    <a:pt x="154" y="258"/>
                    <a:pt x="393" y="2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82" name="Google Shape;59482;p25"/>
            <p:cNvSpPr/>
            <p:nvPr/>
          </p:nvSpPr>
          <p:spPr>
            <a:xfrm>
              <a:off x="8624220" y="45566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98" y="116"/>
                  </a:moveTo>
                  <a:cubicBezTo>
                    <a:pt x="153" y="141"/>
                    <a:pt x="393" y="73"/>
                    <a:pt x="293" y="24"/>
                  </a:cubicBezTo>
                  <a:cubicBezTo>
                    <a:pt x="238" y="1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83" name="Google Shape;59483;p25"/>
            <p:cNvSpPr/>
            <p:nvPr/>
          </p:nvSpPr>
          <p:spPr>
            <a:xfrm>
              <a:off x="5011670" y="447262"/>
              <a:ext cx="39797" cy="15808"/>
            </a:xfrm>
            <a:custGeom>
              <a:avLst/>
              <a:gdLst/>
              <a:ahLst/>
              <a:cxnLst/>
              <a:rect l="l" t="t" r="r" b="b"/>
              <a:pathLst>
                <a:path w="1115" h="525" extrusionOk="0">
                  <a:moveTo>
                    <a:pt x="648" y="303"/>
                  </a:moveTo>
                  <a:cubicBezTo>
                    <a:pt x="1114" y="1"/>
                    <a:pt x="1" y="524"/>
                    <a:pt x="648" y="3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84" name="Google Shape;59484;p25"/>
            <p:cNvSpPr/>
            <p:nvPr/>
          </p:nvSpPr>
          <p:spPr>
            <a:xfrm>
              <a:off x="2798205" y="444522"/>
              <a:ext cx="36264" cy="19060"/>
            </a:xfrm>
            <a:custGeom>
              <a:avLst/>
              <a:gdLst/>
              <a:ahLst/>
              <a:cxnLst/>
              <a:rect l="l" t="t" r="r" b="b"/>
              <a:pathLst>
                <a:path w="1016" h="633" extrusionOk="0">
                  <a:moveTo>
                    <a:pt x="757" y="486"/>
                  </a:moveTo>
                  <a:cubicBezTo>
                    <a:pt x="920" y="380"/>
                    <a:pt x="1016" y="242"/>
                    <a:pt x="952" y="33"/>
                  </a:cubicBezTo>
                  <a:cubicBezTo>
                    <a:pt x="661" y="47"/>
                    <a:pt x="242" y="0"/>
                    <a:pt x="178" y="124"/>
                  </a:cubicBezTo>
                  <a:cubicBezTo>
                    <a:pt x="692" y="94"/>
                    <a:pt x="0" y="632"/>
                    <a:pt x="757" y="48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85" name="Google Shape;59485;p25"/>
            <p:cNvSpPr/>
            <p:nvPr/>
          </p:nvSpPr>
          <p:spPr>
            <a:xfrm>
              <a:off x="3948624" y="440006"/>
              <a:ext cx="37870" cy="18759"/>
            </a:xfrm>
            <a:custGeom>
              <a:avLst/>
              <a:gdLst/>
              <a:ahLst/>
              <a:cxnLst/>
              <a:rect l="l" t="t" r="r" b="b"/>
              <a:pathLst>
                <a:path w="1061" h="623" extrusionOk="0">
                  <a:moveTo>
                    <a:pt x="732" y="544"/>
                  </a:moveTo>
                  <a:cubicBezTo>
                    <a:pt x="1061" y="392"/>
                    <a:pt x="618" y="137"/>
                    <a:pt x="345" y="0"/>
                  </a:cubicBezTo>
                  <a:cubicBezTo>
                    <a:pt x="49" y="139"/>
                    <a:pt x="1" y="623"/>
                    <a:pt x="732" y="5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86" name="Google Shape;59486;p25"/>
            <p:cNvSpPr/>
            <p:nvPr/>
          </p:nvSpPr>
          <p:spPr>
            <a:xfrm>
              <a:off x="2838965" y="447864"/>
              <a:ext cx="7067" cy="6203"/>
            </a:xfrm>
            <a:custGeom>
              <a:avLst/>
              <a:gdLst/>
              <a:ahLst/>
              <a:cxnLst/>
              <a:rect l="l" t="t" r="r" b="b"/>
              <a:pathLst>
                <a:path w="198" h="206" extrusionOk="0">
                  <a:moveTo>
                    <a:pt x="2" y="103"/>
                  </a:moveTo>
                  <a:cubicBezTo>
                    <a:pt x="0" y="153"/>
                    <a:pt x="158" y="205"/>
                    <a:pt x="196" y="103"/>
                  </a:cubicBezTo>
                  <a:cubicBezTo>
                    <a:pt x="197" y="52"/>
                    <a:pt x="40" y="0"/>
                    <a:pt x="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87" name="Google Shape;59487;p25"/>
            <p:cNvSpPr/>
            <p:nvPr/>
          </p:nvSpPr>
          <p:spPr>
            <a:xfrm>
              <a:off x="387114" y="437236"/>
              <a:ext cx="56680" cy="22613"/>
            </a:xfrm>
            <a:custGeom>
              <a:avLst/>
              <a:gdLst/>
              <a:ahLst/>
              <a:cxnLst/>
              <a:rect l="l" t="t" r="r" b="b"/>
              <a:pathLst>
                <a:path w="1588" h="751" extrusionOk="0">
                  <a:moveTo>
                    <a:pt x="1588" y="365"/>
                  </a:moveTo>
                  <a:cubicBezTo>
                    <a:pt x="1046" y="347"/>
                    <a:pt x="1059" y="67"/>
                    <a:pt x="622" y="1"/>
                  </a:cubicBezTo>
                  <a:cubicBezTo>
                    <a:pt x="861" y="294"/>
                    <a:pt x="1" y="69"/>
                    <a:pt x="237" y="365"/>
                  </a:cubicBezTo>
                  <a:cubicBezTo>
                    <a:pt x="960" y="280"/>
                    <a:pt x="1341" y="750"/>
                    <a:pt x="1588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88" name="Google Shape;59488;p25"/>
            <p:cNvSpPr/>
            <p:nvPr/>
          </p:nvSpPr>
          <p:spPr>
            <a:xfrm>
              <a:off x="3331084" y="447473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6" y="25"/>
                  </a:moveTo>
                  <a:cubicBezTo>
                    <a:pt x="238" y="0"/>
                    <a:pt x="1" y="67"/>
                    <a:pt x="100" y="116"/>
                  </a:cubicBezTo>
                  <a:cubicBezTo>
                    <a:pt x="153" y="142"/>
                    <a:pt x="392" y="72"/>
                    <a:pt x="296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89" name="Google Shape;59489;p25"/>
            <p:cNvSpPr/>
            <p:nvPr/>
          </p:nvSpPr>
          <p:spPr>
            <a:xfrm>
              <a:off x="2150790" y="444884"/>
              <a:ext cx="13706" cy="6775"/>
            </a:xfrm>
            <a:custGeom>
              <a:avLst/>
              <a:gdLst/>
              <a:ahLst/>
              <a:cxnLst/>
              <a:rect l="l" t="t" r="r" b="b"/>
              <a:pathLst>
                <a:path w="384" h="225" extrusionOk="0">
                  <a:moveTo>
                    <a:pt x="384" y="111"/>
                  </a:moveTo>
                  <a:cubicBezTo>
                    <a:pt x="345" y="0"/>
                    <a:pt x="171" y="55"/>
                    <a:pt x="0" y="111"/>
                  </a:cubicBezTo>
                  <a:cubicBezTo>
                    <a:pt x="2" y="202"/>
                    <a:pt x="338" y="225"/>
                    <a:pt x="384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90" name="Google Shape;59490;p25"/>
            <p:cNvSpPr/>
            <p:nvPr/>
          </p:nvSpPr>
          <p:spPr>
            <a:xfrm>
              <a:off x="3035091" y="441993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6"/>
                  </a:moveTo>
                  <a:cubicBezTo>
                    <a:pt x="241" y="1"/>
                    <a:pt x="1" y="70"/>
                    <a:pt x="100" y="117"/>
                  </a:cubicBezTo>
                  <a:cubicBezTo>
                    <a:pt x="155" y="142"/>
                    <a:pt x="392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91" name="Google Shape;59491;p25"/>
            <p:cNvSpPr/>
            <p:nvPr/>
          </p:nvSpPr>
          <p:spPr>
            <a:xfrm>
              <a:off x="5681677" y="439554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2" y="15"/>
                  </a:moveTo>
                  <a:cubicBezTo>
                    <a:pt x="356" y="28"/>
                    <a:pt x="36" y="1"/>
                    <a:pt x="1" y="107"/>
                  </a:cubicBezTo>
                  <a:cubicBezTo>
                    <a:pt x="228" y="92"/>
                    <a:pt x="552" y="121"/>
                    <a:pt x="582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92" name="Google Shape;59492;p25"/>
            <p:cNvSpPr/>
            <p:nvPr/>
          </p:nvSpPr>
          <p:spPr>
            <a:xfrm>
              <a:off x="2949146" y="437296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9" y="20"/>
                    <a:pt x="7" y="1"/>
                    <a:pt x="0" y="90"/>
                  </a:cubicBezTo>
                  <a:cubicBezTo>
                    <a:pt x="149" y="71"/>
                    <a:pt x="383" y="89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93" name="Google Shape;59493;p25"/>
            <p:cNvSpPr/>
            <p:nvPr/>
          </p:nvSpPr>
          <p:spPr>
            <a:xfrm>
              <a:off x="8936595" y="426277"/>
              <a:ext cx="14670" cy="9575"/>
            </a:xfrm>
            <a:custGeom>
              <a:avLst/>
              <a:gdLst/>
              <a:ahLst/>
              <a:cxnLst/>
              <a:rect l="l" t="t" r="r" b="b"/>
              <a:pathLst>
                <a:path w="411" h="318" extrusionOk="0">
                  <a:moveTo>
                    <a:pt x="410" y="275"/>
                  </a:moveTo>
                  <a:lnTo>
                    <a:pt x="410" y="92"/>
                  </a:lnTo>
                  <a:cubicBezTo>
                    <a:pt x="216" y="92"/>
                    <a:pt x="179" y="19"/>
                    <a:pt x="23" y="1"/>
                  </a:cubicBezTo>
                  <a:cubicBezTo>
                    <a:pt x="42" y="145"/>
                    <a:pt x="1" y="318"/>
                    <a:pt x="410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94" name="Google Shape;59494;p25"/>
            <p:cNvSpPr/>
            <p:nvPr/>
          </p:nvSpPr>
          <p:spPr>
            <a:xfrm>
              <a:off x="5561146" y="431004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5" y="26"/>
                  </a:moveTo>
                  <a:cubicBezTo>
                    <a:pt x="241" y="0"/>
                    <a:pt x="1" y="71"/>
                    <a:pt x="101" y="118"/>
                  </a:cubicBezTo>
                  <a:cubicBezTo>
                    <a:pt x="156" y="144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95" name="Google Shape;59495;p25"/>
            <p:cNvSpPr/>
            <p:nvPr/>
          </p:nvSpPr>
          <p:spPr>
            <a:xfrm>
              <a:off x="2160392" y="426307"/>
              <a:ext cx="29518" cy="9876"/>
            </a:xfrm>
            <a:custGeom>
              <a:avLst/>
              <a:gdLst/>
              <a:ahLst/>
              <a:cxnLst/>
              <a:rect l="l" t="t" r="r" b="b"/>
              <a:pathLst>
                <a:path w="827" h="328" extrusionOk="0">
                  <a:moveTo>
                    <a:pt x="693" y="274"/>
                  </a:moveTo>
                  <a:cubicBezTo>
                    <a:pt x="826" y="31"/>
                    <a:pt x="294" y="99"/>
                    <a:pt x="115" y="1"/>
                  </a:cubicBezTo>
                  <a:cubicBezTo>
                    <a:pt x="0" y="238"/>
                    <a:pt x="193" y="327"/>
                    <a:pt x="693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96" name="Google Shape;59496;p25"/>
            <p:cNvSpPr/>
            <p:nvPr/>
          </p:nvSpPr>
          <p:spPr>
            <a:xfrm>
              <a:off x="8620758" y="423657"/>
              <a:ext cx="34515" cy="8943"/>
            </a:xfrm>
            <a:custGeom>
              <a:avLst/>
              <a:gdLst/>
              <a:ahLst/>
              <a:cxnLst/>
              <a:rect l="l" t="t" r="r" b="b"/>
              <a:pathLst>
                <a:path w="967" h="297" extrusionOk="0">
                  <a:moveTo>
                    <a:pt x="195" y="270"/>
                  </a:moveTo>
                  <a:cubicBezTo>
                    <a:pt x="635" y="296"/>
                    <a:pt x="921" y="249"/>
                    <a:pt x="967" y="88"/>
                  </a:cubicBezTo>
                  <a:cubicBezTo>
                    <a:pt x="627" y="108"/>
                    <a:pt x="1" y="0"/>
                    <a:pt x="195" y="2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97" name="Google Shape;59497;p25"/>
            <p:cNvSpPr/>
            <p:nvPr/>
          </p:nvSpPr>
          <p:spPr>
            <a:xfrm>
              <a:off x="2713151" y="420827"/>
              <a:ext cx="17739" cy="10990"/>
            </a:xfrm>
            <a:custGeom>
              <a:avLst/>
              <a:gdLst/>
              <a:ahLst/>
              <a:cxnLst/>
              <a:rect l="l" t="t" r="r" b="b"/>
              <a:pathLst>
                <a:path w="497" h="365" extrusionOk="0">
                  <a:moveTo>
                    <a:pt x="443" y="364"/>
                  </a:moveTo>
                  <a:cubicBezTo>
                    <a:pt x="497" y="157"/>
                    <a:pt x="394" y="24"/>
                    <a:pt x="57" y="0"/>
                  </a:cubicBezTo>
                  <a:cubicBezTo>
                    <a:pt x="1" y="208"/>
                    <a:pt x="104" y="343"/>
                    <a:pt x="443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98" name="Google Shape;59498;p25"/>
            <p:cNvSpPr/>
            <p:nvPr/>
          </p:nvSpPr>
          <p:spPr>
            <a:xfrm>
              <a:off x="7054814" y="425614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4"/>
                  </a:moveTo>
                  <a:cubicBezTo>
                    <a:pt x="154" y="140"/>
                    <a:pt x="393" y="70"/>
                    <a:pt x="293" y="23"/>
                  </a:cubicBezTo>
                  <a:cubicBezTo>
                    <a:pt x="239" y="0"/>
                    <a:pt x="1" y="68"/>
                    <a:pt x="99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99" name="Google Shape;59499;p25"/>
            <p:cNvSpPr/>
            <p:nvPr/>
          </p:nvSpPr>
          <p:spPr>
            <a:xfrm>
              <a:off x="2339779" y="425524"/>
              <a:ext cx="14170" cy="4336"/>
            </a:xfrm>
            <a:custGeom>
              <a:avLst/>
              <a:gdLst/>
              <a:ahLst/>
              <a:cxnLst/>
              <a:rect l="l" t="t" r="r" b="b"/>
              <a:pathLst>
                <a:path w="397" h="144" extrusionOk="0">
                  <a:moveTo>
                    <a:pt x="295" y="26"/>
                  </a:moveTo>
                  <a:cubicBezTo>
                    <a:pt x="242" y="1"/>
                    <a:pt x="1" y="70"/>
                    <a:pt x="103" y="117"/>
                  </a:cubicBezTo>
                  <a:cubicBezTo>
                    <a:pt x="158" y="143"/>
                    <a:pt x="396" y="75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00" name="Google Shape;59500;p25"/>
            <p:cNvSpPr/>
            <p:nvPr/>
          </p:nvSpPr>
          <p:spPr>
            <a:xfrm>
              <a:off x="7422297" y="415437"/>
              <a:ext cx="23521" cy="8250"/>
            </a:xfrm>
            <a:custGeom>
              <a:avLst/>
              <a:gdLst/>
              <a:ahLst/>
              <a:cxnLst/>
              <a:rect l="l" t="t" r="r" b="b"/>
              <a:pathLst>
                <a:path w="659" h="274" extrusionOk="0">
                  <a:moveTo>
                    <a:pt x="411" y="273"/>
                  </a:moveTo>
                  <a:cubicBezTo>
                    <a:pt x="422" y="157"/>
                    <a:pt x="658" y="145"/>
                    <a:pt x="605" y="0"/>
                  </a:cubicBezTo>
                  <a:lnTo>
                    <a:pt x="217" y="0"/>
                  </a:lnTo>
                  <a:cubicBezTo>
                    <a:pt x="0" y="131"/>
                    <a:pt x="9" y="221"/>
                    <a:pt x="41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01" name="Google Shape;59501;p25"/>
            <p:cNvSpPr/>
            <p:nvPr/>
          </p:nvSpPr>
          <p:spPr>
            <a:xfrm>
              <a:off x="2008273" y="406194"/>
              <a:ext cx="46436" cy="9274"/>
            </a:xfrm>
            <a:custGeom>
              <a:avLst/>
              <a:gdLst/>
              <a:ahLst/>
              <a:cxnLst/>
              <a:rect l="l" t="t" r="r" b="b"/>
              <a:pathLst>
                <a:path w="1301" h="308" extrusionOk="0">
                  <a:moveTo>
                    <a:pt x="713" y="307"/>
                  </a:moveTo>
                  <a:cubicBezTo>
                    <a:pt x="1300" y="1"/>
                    <a:pt x="0" y="32"/>
                    <a:pt x="713" y="3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02" name="Google Shape;59502;p25"/>
            <p:cNvSpPr/>
            <p:nvPr/>
          </p:nvSpPr>
          <p:spPr>
            <a:xfrm>
              <a:off x="8948801" y="398035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7" y="304"/>
                  </a:moveTo>
                  <a:cubicBezTo>
                    <a:pt x="1114" y="0"/>
                    <a:pt x="0" y="525"/>
                    <a:pt x="647" y="3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03" name="Google Shape;59503;p25"/>
            <p:cNvSpPr/>
            <p:nvPr/>
          </p:nvSpPr>
          <p:spPr>
            <a:xfrm>
              <a:off x="8073459" y="40643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4" y="141"/>
                    <a:pt x="394" y="72"/>
                    <a:pt x="292" y="25"/>
                  </a:cubicBezTo>
                  <a:cubicBezTo>
                    <a:pt x="244" y="0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04" name="Google Shape;59504;p25"/>
            <p:cNvSpPr/>
            <p:nvPr/>
          </p:nvSpPr>
          <p:spPr>
            <a:xfrm>
              <a:off x="5069170" y="404478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1" y="182"/>
                  </a:moveTo>
                  <a:lnTo>
                    <a:pt x="388" y="182"/>
                  </a:lnTo>
                  <a:lnTo>
                    <a:pt x="38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05" name="Google Shape;59505;p25"/>
            <p:cNvSpPr/>
            <p:nvPr/>
          </p:nvSpPr>
          <p:spPr>
            <a:xfrm>
              <a:off x="2928551" y="403876"/>
              <a:ext cx="13813" cy="6715"/>
            </a:xfrm>
            <a:custGeom>
              <a:avLst/>
              <a:gdLst/>
              <a:ahLst/>
              <a:cxnLst/>
              <a:rect l="l" t="t" r="r" b="b"/>
              <a:pathLst>
                <a:path w="387" h="223" extrusionOk="0">
                  <a:moveTo>
                    <a:pt x="1" y="110"/>
                  </a:moveTo>
                  <a:cubicBezTo>
                    <a:pt x="2" y="202"/>
                    <a:pt x="337" y="222"/>
                    <a:pt x="387" y="110"/>
                  </a:cubicBezTo>
                  <a:cubicBezTo>
                    <a:pt x="344" y="1"/>
                    <a:pt x="172" y="57"/>
                    <a:pt x="1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06" name="Google Shape;59506;p25"/>
            <p:cNvSpPr/>
            <p:nvPr/>
          </p:nvSpPr>
          <p:spPr>
            <a:xfrm>
              <a:off x="6818570" y="394091"/>
              <a:ext cx="26412" cy="15266"/>
            </a:xfrm>
            <a:custGeom>
              <a:avLst/>
              <a:gdLst/>
              <a:ahLst/>
              <a:cxnLst/>
              <a:rect l="l" t="t" r="r" b="b"/>
              <a:pathLst>
                <a:path w="740" h="507" extrusionOk="0">
                  <a:moveTo>
                    <a:pt x="739" y="435"/>
                  </a:moveTo>
                  <a:lnTo>
                    <a:pt x="739" y="72"/>
                  </a:lnTo>
                  <a:cubicBezTo>
                    <a:pt x="1" y="1"/>
                    <a:pt x="1" y="507"/>
                    <a:pt x="739" y="4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07" name="Google Shape;59507;p25"/>
            <p:cNvSpPr/>
            <p:nvPr/>
          </p:nvSpPr>
          <p:spPr>
            <a:xfrm>
              <a:off x="2783928" y="401317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5"/>
                  </a:moveTo>
                  <a:cubicBezTo>
                    <a:pt x="195" y="54"/>
                    <a:pt x="36" y="1"/>
                    <a:pt x="1" y="105"/>
                  </a:cubicBezTo>
                  <a:cubicBezTo>
                    <a:pt x="1" y="156"/>
                    <a:pt x="157" y="208"/>
                    <a:pt x="195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08" name="Google Shape;59508;p25"/>
            <p:cNvSpPr/>
            <p:nvPr/>
          </p:nvSpPr>
          <p:spPr>
            <a:xfrm>
              <a:off x="4181264" y="398577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2" y="105"/>
                  </a:moveTo>
                  <a:cubicBezTo>
                    <a:pt x="194" y="54"/>
                    <a:pt x="37" y="0"/>
                    <a:pt x="0" y="105"/>
                  </a:cubicBezTo>
                  <a:cubicBezTo>
                    <a:pt x="0" y="156"/>
                    <a:pt x="156" y="208"/>
                    <a:pt x="19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09" name="Google Shape;59509;p25"/>
            <p:cNvSpPr/>
            <p:nvPr/>
          </p:nvSpPr>
          <p:spPr>
            <a:xfrm>
              <a:off x="2715114" y="393488"/>
              <a:ext cx="22629" cy="11743"/>
            </a:xfrm>
            <a:custGeom>
              <a:avLst/>
              <a:gdLst/>
              <a:ahLst/>
              <a:cxnLst/>
              <a:rect l="l" t="t" r="r" b="b"/>
              <a:pathLst>
                <a:path w="634" h="390" extrusionOk="0">
                  <a:moveTo>
                    <a:pt x="194" y="1"/>
                  </a:moveTo>
                  <a:cubicBezTo>
                    <a:pt x="204" y="128"/>
                    <a:pt x="104" y="201"/>
                    <a:pt x="1" y="274"/>
                  </a:cubicBezTo>
                  <a:cubicBezTo>
                    <a:pt x="246" y="278"/>
                    <a:pt x="267" y="390"/>
                    <a:pt x="578" y="365"/>
                  </a:cubicBezTo>
                  <a:cubicBezTo>
                    <a:pt x="634" y="158"/>
                    <a:pt x="533" y="24"/>
                    <a:pt x="1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10" name="Google Shape;59510;p25"/>
            <p:cNvSpPr/>
            <p:nvPr/>
          </p:nvSpPr>
          <p:spPr>
            <a:xfrm>
              <a:off x="2601507" y="398306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1" y="24"/>
                  </a:moveTo>
                  <a:cubicBezTo>
                    <a:pt x="239" y="0"/>
                    <a:pt x="0" y="67"/>
                    <a:pt x="99" y="115"/>
                  </a:cubicBezTo>
                  <a:cubicBezTo>
                    <a:pt x="153" y="140"/>
                    <a:pt x="390" y="72"/>
                    <a:pt x="291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11" name="Google Shape;59511;p25"/>
            <p:cNvSpPr/>
            <p:nvPr/>
          </p:nvSpPr>
          <p:spPr>
            <a:xfrm>
              <a:off x="1923648" y="390748"/>
              <a:ext cx="20630" cy="8250"/>
            </a:xfrm>
            <a:custGeom>
              <a:avLst/>
              <a:gdLst/>
              <a:ahLst/>
              <a:cxnLst/>
              <a:rect l="l" t="t" r="r" b="b"/>
              <a:pathLst>
                <a:path w="578" h="274" extrusionOk="0">
                  <a:moveTo>
                    <a:pt x="1" y="183"/>
                  </a:moveTo>
                  <a:cubicBezTo>
                    <a:pt x="193" y="182"/>
                    <a:pt x="229" y="258"/>
                    <a:pt x="384" y="273"/>
                  </a:cubicBezTo>
                  <a:cubicBezTo>
                    <a:pt x="382" y="182"/>
                    <a:pt x="541" y="166"/>
                    <a:pt x="578" y="92"/>
                  </a:cubicBezTo>
                  <a:cubicBezTo>
                    <a:pt x="382" y="92"/>
                    <a:pt x="347" y="18"/>
                    <a:pt x="191" y="1"/>
                  </a:cubicBezTo>
                  <a:cubicBezTo>
                    <a:pt x="193" y="95"/>
                    <a:pt x="35" y="110"/>
                    <a:pt x="1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12" name="Google Shape;59512;p25"/>
            <p:cNvSpPr/>
            <p:nvPr/>
          </p:nvSpPr>
          <p:spPr>
            <a:xfrm>
              <a:off x="4503882" y="388069"/>
              <a:ext cx="23521" cy="8220"/>
            </a:xfrm>
            <a:custGeom>
              <a:avLst/>
              <a:gdLst/>
              <a:ahLst/>
              <a:cxnLst/>
              <a:rect l="l" t="t" r="r" b="b"/>
              <a:pathLst>
                <a:path w="659" h="273" extrusionOk="0">
                  <a:moveTo>
                    <a:pt x="412" y="272"/>
                  </a:moveTo>
                  <a:cubicBezTo>
                    <a:pt x="422" y="157"/>
                    <a:pt x="659" y="147"/>
                    <a:pt x="607" y="1"/>
                  </a:cubicBezTo>
                  <a:lnTo>
                    <a:pt x="219" y="1"/>
                  </a:lnTo>
                  <a:cubicBezTo>
                    <a:pt x="1" y="131"/>
                    <a:pt x="10" y="220"/>
                    <a:pt x="412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13" name="Google Shape;59513;p25"/>
            <p:cNvSpPr/>
            <p:nvPr/>
          </p:nvSpPr>
          <p:spPr>
            <a:xfrm>
              <a:off x="2763298" y="390447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2"/>
                  </a:moveTo>
                  <a:cubicBezTo>
                    <a:pt x="194" y="52"/>
                    <a:pt x="37" y="0"/>
                    <a:pt x="0" y="102"/>
                  </a:cubicBezTo>
                  <a:cubicBezTo>
                    <a:pt x="2" y="153"/>
                    <a:pt x="157" y="206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14" name="Google Shape;59514;p25"/>
            <p:cNvSpPr/>
            <p:nvPr/>
          </p:nvSpPr>
          <p:spPr>
            <a:xfrm>
              <a:off x="2605040" y="390447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2"/>
                  </a:moveTo>
                  <a:cubicBezTo>
                    <a:pt x="192" y="52"/>
                    <a:pt x="35" y="0"/>
                    <a:pt x="0" y="102"/>
                  </a:cubicBezTo>
                  <a:cubicBezTo>
                    <a:pt x="0" y="153"/>
                    <a:pt x="153" y="206"/>
                    <a:pt x="192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15" name="Google Shape;59515;p25"/>
            <p:cNvSpPr/>
            <p:nvPr/>
          </p:nvSpPr>
          <p:spPr>
            <a:xfrm>
              <a:off x="8717161" y="388069"/>
              <a:ext cx="13813" cy="5450"/>
            </a:xfrm>
            <a:custGeom>
              <a:avLst/>
              <a:gdLst/>
              <a:ahLst/>
              <a:cxnLst/>
              <a:rect l="l" t="t" r="r" b="b"/>
              <a:pathLst>
                <a:path w="387" h="181" extrusionOk="0">
                  <a:moveTo>
                    <a:pt x="387" y="1"/>
                  </a:moveTo>
                  <a:lnTo>
                    <a:pt x="0" y="1"/>
                  </a:lnTo>
                  <a:lnTo>
                    <a:pt x="0" y="181"/>
                  </a:lnTo>
                  <a:lnTo>
                    <a:pt x="387" y="18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16" name="Google Shape;59516;p25"/>
            <p:cNvSpPr/>
            <p:nvPr/>
          </p:nvSpPr>
          <p:spPr>
            <a:xfrm>
              <a:off x="2887184" y="372232"/>
              <a:ext cx="26627" cy="15296"/>
            </a:xfrm>
            <a:custGeom>
              <a:avLst/>
              <a:gdLst/>
              <a:ahLst/>
              <a:cxnLst/>
              <a:rect l="l" t="t" r="r" b="b"/>
              <a:pathLst>
                <a:path w="746" h="508" extrusionOk="0">
                  <a:moveTo>
                    <a:pt x="0" y="73"/>
                  </a:moveTo>
                  <a:lnTo>
                    <a:pt x="0" y="435"/>
                  </a:lnTo>
                  <a:cubicBezTo>
                    <a:pt x="746" y="507"/>
                    <a:pt x="746" y="1"/>
                    <a:pt x="0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17" name="Google Shape;59517;p25"/>
            <p:cNvSpPr/>
            <p:nvPr/>
          </p:nvSpPr>
          <p:spPr>
            <a:xfrm>
              <a:off x="2967491" y="364012"/>
              <a:ext cx="37120" cy="15868"/>
            </a:xfrm>
            <a:custGeom>
              <a:avLst/>
              <a:gdLst/>
              <a:ahLst/>
              <a:cxnLst/>
              <a:rect l="l" t="t" r="r" b="b"/>
              <a:pathLst>
                <a:path w="1040" h="527" extrusionOk="0">
                  <a:moveTo>
                    <a:pt x="837" y="527"/>
                  </a:moveTo>
                  <a:cubicBezTo>
                    <a:pt x="1040" y="1"/>
                    <a:pt x="1" y="489"/>
                    <a:pt x="837" y="5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18" name="Google Shape;59518;p25"/>
            <p:cNvSpPr/>
            <p:nvPr/>
          </p:nvSpPr>
          <p:spPr>
            <a:xfrm>
              <a:off x="7925623" y="361634"/>
              <a:ext cx="34443" cy="16290"/>
            </a:xfrm>
            <a:custGeom>
              <a:avLst/>
              <a:gdLst/>
              <a:ahLst/>
              <a:cxnLst/>
              <a:rect l="l" t="t" r="r" b="b"/>
              <a:pathLst>
                <a:path w="965" h="541" extrusionOk="0">
                  <a:moveTo>
                    <a:pt x="1" y="425"/>
                  </a:moveTo>
                  <a:cubicBezTo>
                    <a:pt x="253" y="541"/>
                    <a:pt x="711" y="541"/>
                    <a:pt x="964" y="425"/>
                  </a:cubicBezTo>
                  <a:cubicBezTo>
                    <a:pt x="962" y="0"/>
                    <a:pt x="5" y="0"/>
                    <a:pt x="1" y="4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19" name="Google Shape;59519;p25"/>
            <p:cNvSpPr/>
            <p:nvPr/>
          </p:nvSpPr>
          <p:spPr>
            <a:xfrm>
              <a:off x="7788031" y="374400"/>
              <a:ext cx="13706" cy="2740"/>
            </a:xfrm>
            <a:custGeom>
              <a:avLst/>
              <a:gdLst/>
              <a:ahLst/>
              <a:cxnLst/>
              <a:rect l="l" t="t" r="r" b="b"/>
              <a:pathLst>
                <a:path w="384" h="91" extrusionOk="0">
                  <a:moveTo>
                    <a:pt x="384" y="1"/>
                  </a:moveTo>
                  <a:cubicBezTo>
                    <a:pt x="234" y="21"/>
                    <a:pt x="4" y="2"/>
                    <a:pt x="0" y="91"/>
                  </a:cubicBezTo>
                  <a:cubicBezTo>
                    <a:pt x="146" y="71"/>
                    <a:pt x="381" y="89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20" name="Google Shape;59520;p25"/>
            <p:cNvSpPr/>
            <p:nvPr/>
          </p:nvSpPr>
          <p:spPr>
            <a:xfrm>
              <a:off x="8509863" y="368950"/>
              <a:ext cx="21523" cy="6413"/>
            </a:xfrm>
            <a:custGeom>
              <a:avLst/>
              <a:gdLst/>
              <a:ahLst/>
              <a:cxnLst/>
              <a:rect l="l" t="t" r="r" b="b"/>
              <a:pathLst>
                <a:path w="603" h="213" extrusionOk="0">
                  <a:moveTo>
                    <a:pt x="603" y="182"/>
                  </a:moveTo>
                  <a:lnTo>
                    <a:pt x="603" y="0"/>
                  </a:lnTo>
                  <a:lnTo>
                    <a:pt x="26" y="0"/>
                  </a:lnTo>
                  <a:cubicBezTo>
                    <a:pt x="1" y="163"/>
                    <a:pt x="215" y="213"/>
                    <a:pt x="603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21" name="Google Shape;59521;p25"/>
            <p:cNvSpPr/>
            <p:nvPr/>
          </p:nvSpPr>
          <p:spPr>
            <a:xfrm>
              <a:off x="8593311" y="362206"/>
              <a:ext cx="13777" cy="7467"/>
            </a:xfrm>
            <a:custGeom>
              <a:avLst/>
              <a:gdLst/>
              <a:ahLst/>
              <a:cxnLst/>
              <a:rect l="l" t="t" r="r" b="b"/>
              <a:pathLst>
                <a:path w="386" h="248" extrusionOk="0">
                  <a:moveTo>
                    <a:pt x="386" y="133"/>
                  </a:moveTo>
                  <a:cubicBezTo>
                    <a:pt x="169" y="143"/>
                    <a:pt x="86" y="1"/>
                    <a:pt x="1" y="133"/>
                  </a:cubicBezTo>
                  <a:cubicBezTo>
                    <a:pt x="3" y="224"/>
                    <a:pt x="339" y="248"/>
                    <a:pt x="386" y="1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22" name="Google Shape;59522;p25"/>
            <p:cNvSpPr/>
            <p:nvPr/>
          </p:nvSpPr>
          <p:spPr>
            <a:xfrm>
              <a:off x="3778588" y="362717"/>
              <a:ext cx="13884" cy="4276"/>
            </a:xfrm>
            <a:custGeom>
              <a:avLst/>
              <a:gdLst/>
              <a:ahLst/>
              <a:cxnLst/>
              <a:rect l="l" t="t" r="r" b="b"/>
              <a:pathLst>
                <a:path w="389" h="142" extrusionOk="0">
                  <a:moveTo>
                    <a:pt x="289" y="24"/>
                  </a:moveTo>
                  <a:cubicBezTo>
                    <a:pt x="238" y="1"/>
                    <a:pt x="0" y="69"/>
                    <a:pt x="98" y="114"/>
                  </a:cubicBezTo>
                  <a:cubicBezTo>
                    <a:pt x="150" y="142"/>
                    <a:pt x="388" y="73"/>
                    <a:pt x="289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23" name="Google Shape;59523;p25"/>
            <p:cNvSpPr/>
            <p:nvPr/>
          </p:nvSpPr>
          <p:spPr>
            <a:xfrm>
              <a:off x="7911846" y="355251"/>
              <a:ext cx="13813" cy="5450"/>
            </a:xfrm>
            <a:custGeom>
              <a:avLst/>
              <a:gdLst/>
              <a:ahLst/>
              <a:cxnLst/>
              <a:rect l="l" t="t" r="r" b="b"/>
              <a:pathLst>
                <a:path w="387" h="181" extrusionOk="0">
                  <a:moveTo>
                    <a:pt x="387" y="1"/>
                  </a:moveTo>
                  <a:lnTo>
                    <a:pt x="1" y="1"/>
                  </a:lnTo>
                  <a:lnTo>
                    <a:pt x="1" y="181"/>
                  </a:lnTo>
                  <a:lnTo>
                    <a:pt x="387" y="18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24" name="Google Shape;59524;p25"/>
            <p:cNvSpPr/>
            <p:nvPr/>
          </p:nvSpPr>
          <p:spPr>
            <a:xfrm>
              <a:off x="8062395" y="352511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1"/>
                  </a:moveTo>
                  <a:lnTo>
                    <a:pt x="605" y="0"/>
                  </a:lnTo>
                  <a:lnTo>
                    <a:pt x="26" y="0"/>
                  </a:lnTo>
                  <a:cubicBezTo>
                    <a:pt x="0" y="164"/>
                    <a:pt x="217" y="213"/>
                    <a:pt x="605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25" name="Google Shape;59525;p25"/>
            <p:cNvSpPr/>
            <p:nvPr/>
          </p:nvSpPr>
          <p:spPr>
            <a:xfrm>
              <a:off x="7760477" y="347061"/>
              <a:ext cx="20666" cy="8220"/>
            </a:xfrm>
            <a:custGeom>
              <a:avLst/>
              <a:gdLst/>
              <a:ahLst/>
              <a:cxnLst/>
              <a:rect l="l" t="t" r="r" b="b"/>
              <a:pathLst>
                <a:path w="579" h="273" extrusionOk="0">
                  <a:moveTo>
                    <a:pt x="579" y="91"/>
                  </a:moveTo>
                  <a:cubicBezTo>
                    <a:pt x="384" y="91"/>
                    <a:pt x="348" y="18"/>
                    <a:pt x="194" y="0"/>
                  </a:cubicBezTo>
                  <a:cubicBezTo>
                    <a:pt x="195" y="91"/>
                    <a:pt x="37" y="107"/>
                    <a:pt x="1" y="181"/>
                  </a:cubicBezTo>
                  <a:cubicBezTo>
                    <a:pt x="195" y="181"/>
                    <a:pt x="229" y="255"/>
                    <a:pt x="390" y="273"/>
                  </a:cubicBezTo>
                  <a:cubicBezTo>
                    <a:pt x="384" y="183"/>
                    <a:pt x="541" y="165"/>
                    <a:pt x="579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26" name="Google Shape;59526;p25"/>
            <p:cNvSpPr/>
            <p:nvPr/>
          </p:nvSpPr>
          <p:spPr>
            <a:xfrm>
              <a:off x="7626205" y="351788"/>
              <a:ext cx="13920" cy="4215"/>
            </a:xfrm>
            <a:custGeom>
              <a:avLst/>
              <a:gdLst/>
              <a:ahLst/>
              <a:cxnLst/>
              <a:rect l="l" t="t" r="r" b="b"/>
              <a:pathLst>
                <a:path w="390" h="140" extrusionOk="0">
                  <a:moveTo>
                    <a:pt x="290" y="26"/>
                  </a:moveTo>
                  <a:cubicBezTo>
                    <a:pt x="238" y="1"/>
                    <a:pt x="1" y="70"/>
                    <a:pt x="98" y="117"/>
                  </a:cubicBezTo>
                  <a:cubicBezTo>
                    <a:pt x="151" y="139"/>
                    <a:pt x="390" y="71"/>
                    <a:pt x="290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27" name="Google Shape;59527;p25"/>
            <p:cNvSpPr/>
            <p:nvPr/>
          </p:nvSpPr>
          <p:spPr>
            <a:xfrm>
              <a:off x="6758536" y="340377"/>
              <a:ext cx="31481" cy="13941"/>
            </a:xfrm>
            <a:custGeom>
              <a:avLst/>
              <a:gdLst/>
              <a:ahLst/>
              <a:cxnLst/>
              <a:rect l="l" t="t" r="r" b="b"/>
              <a:pathLst>
                <a:path w="882" h="463" extrusionOk="0">
                  <a:moveTo>
                    <a:pt x="688" y="405"/>
                  </a:moveTo>
                  <a:cubicBezTo>
                    <a:pt x="701" y="403"/>
                    <a:pt x="675" y="321"/>
                    <a:pt x="688" y="313"/>
                  </a:cubicBezTo>
                  <a:cubicBezTo>
                    <a:pt x="706" y="303"/>
                    <a:pt x="869" y="125"/>
                    <a:pt x="881" y="132"/>
                  </a:cubicBezTo>
                  <a:cubicBezTo>
                    <a:pt x="671" y="0"/>
                    <a:pt x="0" y="462"/>
                    <a:pt x="688" y="4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28" name="Google Shape;59528;p25"/>
            <p:cNvSpPr/>
            <p:nvPr/>
          </p:nvSpPr>
          <p:spPr>
            <a:xfrm>
              <a:off x="7571382" y="338480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5" y="194"/>
                  </a:moveTo>
                  <a:cubicBezTo>
                    <a:pt x="475" y="102"/>
                    <a:pt x="633" y="85"/>
                    <a:pt x="670" y="12"/>
                  </a:cubicBezTo>
                  <a:cubicBezTo>
                    <a:pt x="366" y="20"/>
                    <a:pt x="0" y="0"/>
                    <a:pt x="90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29" name="Google Shape;59529;p25"/>
            <p:cNvSpPr/>
            <p:nvPr/>
          </p:nvSpPr>
          <p:spPr>
            <a:xfrm>
              <a:off x="2694484" y="338480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2" y="104"/>
                  </a:moveTo>
                  <a:cubicBezTo>
                    <a:pt x="196" y="53"/>
                    <a:pt x="40" y="0"/>
                    <a:pt x="1" y="104"/>
                  </a:cubicBezTo>
                  <a:cubicBezTo>
                    <a:pt x="1" y="154"/>
                    <a:pt x="158" y="207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30" name="Google Shape;59530;p25"/>
            <p:cNvSpPr/>
            <p:nvPr/>
          </p:nvSpPr>
          <p:spPr>
            <a:xfrm>
              <a:off x="8779158" y="316230"/>
              <a:ext cx="56216" cy="27942"/>
            </a:xfrm>
            <a:custGeom>
              <a:avLst/>
              <a:gdLst/>
              <a:ahLst/>
              <a:cxnLst/>
              <a:rect l="l" t="t" r="r" b="b"/>
              <a:pathLst>
                <a:path w="1575" h="928" extrusionOk="0">
                  <a:moveTo>
                    <a:pt x="1352" y="25"/>
                  </a:moveTo>
                  <a:cubicBezTo>
                    <a:pt x="338" y="1"/>
                    <a:pt x="143" y="364"/>
                    <a:pt x="1" y="751"/>
                  </a:cubicBezTo>
                  <a:cubicBezTo>
                    <a:pt x="818" y="927"/>
                    <a:pt x="1575" y="606"/>
                    <a:pt x="135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31" name="Google Shape;59531;p25"/>
            <p:cNvSpPr/>
            <p:nvPr/>
          </p:nvSpPr>
          <p:spPr>
            <a:xfrm>
              <a:off x="7918699" y="338841"/>
              <a:ext cx="13884" cy="2770"/>
            </a:xfrm>
            <a:custGeom>
              <a:avLst/>
              <a:gdLst/>
              <a:ahLst/>
              <a:cxnLst/>
              <a:rect l="l" t="t" r="r" b="b"/>
              <a:pathLst>
                <a:path w="389" h="92" extrusionOk="0">
                  <a:moveTo>
                    <a:pt x="388" y="0"/>
                  </a:moveTo>
                  <a:cubicBezTo>
                    <a:pt x="238" y="21"/>
                    <a:pt x="7" y="4"/>
                    <a:pt x="1" y="92"/>
                  </a:cubicBezTo>
                  <a:cubicBezTo>
                    <a:pt x="153" y="71"/>
                    <a:pt x="383" y="89"/>
                    <a:pt x="3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32" name="Google Shape;59532;p25"/>
            <p:cNvSpPr/>
            <p:nvPr/>
          </p:nvSpPr>
          <p:spPr>
            <a:xfrm>
              <a:off x="2804629" y="316983"/>
              <a:ext cx="51147" cy="19120"/>
            </a:xfrm>
            <a:custGeom>
              <a:avLst/>
              <a:gdLst/>
              <a:ahLst/>
              <a:cxnLst/>
              <a:rect l="l" t="t" r="r" b="b"/>
              <a:pathLst>
                <a:path w="1433" h="635" extrusionOk="0">
                  <a:moveTo>
                    <a:pt x="964" y="635"/>
                  </a:moveTo>
                  <a:cubicBezTo>
                    <a:pt x="1432" y="404"/>
                    <a:pt x="884" y="139"/>
                    <a:pt x="577" y="0"/>
                  </a:cubicBezTo>
                  <a:cubicBezTo>
                    <a:pt x="545" y="106"/>
                    <a:pt x="274" y="100"/>
                    <a:pt x="0" y="92"/>
                  </a:cubicBezTo>
                  <a:cubicBezTo>
                    <a:pt x="106" y="374"/>
                    <a:pt x="460" y="542"/>
                    <a:pt x="964" y="6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33" name="Google Shape;59533;p25"/>
            <p:cNvSpPr/>
            <p:nvPr/>
          </p:nvSpPr>
          <p:spPr>
            <a:xfrm>
              <a:off x="2053494" y="327882"/>
              <a:ext cx="23486" cy="8220"/>
            </a:xfrm>
            <a:custGeom>
              <a:avLst/>
              <a:gdLst/>
              <a:ahLst/>
              <a:cxnLst/>
              <a:rect l="l" t="t" r="r" b="b"/>
              <a:pathLst>
                <a:path w="658" h="273" extrusionOk="0">
                  <a:moveTo>
                    <a:pt x="411" y="273"/>
                  </a:moveTo>
                  <a:cubicBezTo>
                    <a:pt x="421" y="157"/>
                    <a:pt x="657" y="148"/>
                    <a:pt x="604" y="0"/>
                  </a:cubicBezTo>
                  <a:lnTo>
                    <a:pt x="219" y="0"/>
                  </a:lnTo>
                  <a:cubicBezTo>
                    <a:pt x="1" y="133"/>
                    <a:pt x="10" y="225"/>
                    <a:pt x="41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34" name="Google Shape;59534;p25"/>
            <p:cNvSpPr/>
            <p:nvPr/>
          </p:nvSpPr>
          <p:spPr>
            <a:xfrm>
              <a:off x="5588700" y="321710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6"/>
                  </a:moveTo>
                  <a:cubicBezTo>
                    <a:pt x="153" y="140"/>
                    <a:pt x="393" y="72"/>
                    <a:pt x="293" y="25"/>
                  </a:cubicBezTo>
                  <a:cubicBezTo>
                    <a:pt x="240" y="0"/>
                    <a:pt x="0" y="68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35" name="Google Shape;59535;p25"/>
            <p:cNvSpPr/>
            <p:nvPr/>
          </p:nvSpPr>
          <p:spPr>
            <a:xfrm>
              <a:off x="1658564" y="321710"/>
              <a:ext cx="13884" cy="4215"/>
            </a:xfrm>
            <a:custGeom>
              <a:avLst/>
              <a:gdLst/>
              <a:ahLst/>
              <a:cxnLst/>
              <a:rect l="l" t="t" r="r" b="b"/>
              <a:pathLst>
                <a:path w="389" h="140" extrusionOk="0">
                  <a:moveTo>
                    <a:pt x="97" y="116"/>
                  </a:moveTo>
                  <a:cubicBezTo>
                    <a:pt x="152" y="140"/>
                    <a:pt x="388" y="72"/>
                    <a:pt x="290" y="25"/>
                  </a:cubicBezTo>
                  <a:cubicBezTo>
                    <a:pt x="238" y="0"/>
                    <a:pt x="0" y="68"/>
                    <a:pt x="97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36" name="Google Shape;59536;p25"/>
            <p:cNvSpPr/>
            <p:nvPr/>
          </p:nvSpPr>
          <p:spPr>
            <a:xfrm>
              <a:off x="7825722" y="313490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4" y="25"/>
                  </a:moveTo>
                  <a:cubicBezTo>
                    <a:pt x="240" y="0"/>
                    <a:pt x="0" y="69"/>
                    <a:pt x="99" y="116"/>
                  </a:cubicBezTo>
                  <a:cubicBezTo>
                    <a:pt x="154" y="143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37" name="Google Shape;59537;p25"/>
            <p:cNvSpPr/>
            <p:nvPr/>
          </p:nvSpPr>
          <p:spPr>
            <a:xfrm>
              <a:off x="4288982" y="305060"/>
              <a:ext cx="39726" cy="15838"/>
            </a:xfrm>
            <a:custGeom>
              <a:avLst/>
              <a:gdLst/>
              <a:ahLst/>
              <a:cxnLst/>
              <a:rect l="l" t="t" r="r" b="b"/>
              <a:pathLst>
                <a:path w="1113" h="526" extrusionOk="0">
                  <a:moveTo>
                    <a:pt x="648" y="305"/>
                  </a:moveTo>
                  <a:cubicBezTo>
                    <a:pt x="1112" y="1"/>
                    <a:pt x="0" y="526"/>
                    <a:pt x="648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38" name="Google Shape;59538;p25"/>
            <p:cNvSpPr/>
            <p:nvPr/>
          </p:nvSpPr>
          <p:spPr>
            <a:xfrm>
              <a:off x="998337" y="302049"/>
              <a:ext cx="31802" cy="16139"/>
            </a:xfrm>
            <a:custGeom>
              <a:avLst/>
              <a:gdLst/>
              <a:ahLst/>
              <a:cxnLst/>
              <a:rect l="l" t="t" r="r" b="b"/>
              <a:pathLst>
                <a:path w="891" h="536" extrusionOk="0">
                  <a:moveTo>
                    <a:pt x="853" y="496"/>
                  </a:moveTo>
                  <a:cubicBezTo>
                    <a:pt x="891" y="235"/>
                    <a:pt x="878" y="0"/>
                    <a:pt x="275" y="42"/>
                  </a:cubicBezTo>
                  <a:cubicBezTo>
                    <a:pt x="216" y="165"/>
                    <a:pt x="0" y="216"/>
                    <a:pt x="83" y="405"/>
                  </a:cubicBezTo>
                  <a:cubicBezTo>
                    <a:pt x="342" y="434"/>
                    <a:pt x="452" y="536"/>
                    <a:pt x="853" y="4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39" name="Google Shape;59539;p25"/>
            <p:cNvSpPr/>
            <p:nvPr/>
          </p:nvSpPr>
          <p:spPr>
            <a:xfrm>
              <a:off x="925561" y="300543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0" y="182"/>
                  </a:moveTo>
                  <a:lnTo>
                    <a:pt x="386" y="182"/>
                  </a:lnTo>
                  <a:lnTo>
                    <a:pt x="38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40" name="Google Shape;59540;p25"/>
            <p:cNvSpPr/>
            <p:nvPr/>
          </p:nvSpPr>
          <p:spPr>
            <a:xfrm>
              <a:off x="8421205" y="292384"/>
              <a:ext cx="22558" cy="11743"/>
            </a:xfrm>
            <a:custGeom>
              <a:avLst/>
              <a:gdLst/>
              <a:ahLst/>
              <a:cxnLst/>
              <a:rect l="l" t="t" r="r" b="b"/>
              <a:pathLst>
                <a:path w="632" h="390" extrusionOk="0">
                  <a:moveTo>
                    <a:pt x="193" y="0"/>
                  </a:moveTo>
                  <a:cubicBezTo>
                    <a:pt x="202" y="126"/>
                    <a:pt x="103" y="199"/>
                    <a:pt x="1" y="272"/>
                  </a:cubicBezTo>
                  <a:cubicBezTo>
                    <a:pt x="248" y="277"/>
                    <a:pt x="268" y="389"/>
                    <a:pt x="578" y="363"/>
                  </a:cubicBezTo>
                  <a:cubicBezTo>
                    <a:pt x="631" y="157"/>
                    <a:pt x="533" y="22"/>
                    <a:pt x="1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41" name="Google Shape;59541;p25"/>
            <p:cNvSpPr/>
            <p:nvPr/>
          </p:nvSpPr>
          <p:spPr>
            <a:xfrm>
              <a:off x="7240340" y="292384"/>
              <a:ext cx="31409" cy="13459"/>
            </a:xfrm>
            <a:custGeom>
              <a:avLst/>
              <a:gdLst/>
              <a:ahLst/>
              <a:cxnLst/>
              <a:rect l="l" t="t" r="r" b="b"/>
              <a:pathLst>
                <a:path w="880" h="447" extrusionOk="0">
                  <a:moveTo>
                    <a:pt x="879" y="180"/>
                  </a:moveTo>
                  <a:cubicBezTo>
                    <a:pt x="625" y="180"/>
                    <a:pt x="704" y="22"/>
                    <a:pt x="494" y="0"/>
                  </a:cubicBezTo>
                  <a:cubicBezTo>
                    <a:pt x="477" y="144"/>
                    <a:pt x="1" y="72"/>
                    <a:pt x="108" y="272"/>
                  </a:cubicBezTo>
                  <a:cubicBezTo>
                    <a:pt x="593" y="284"/>
                    <a:pt x="712" y="447"/>
                    <a:pt x="879" y="18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42" name="Google Shape;59542;p25"/>
            <p:cNvSpPr/>
            <p:nvPr/>
          </p:nvSpPr>
          <p:spPr>
            <a:xfrm>
              <a:off x="3802680" y="297472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3" y="103"/>
                  </a:moveTo>
                  <a:cubicBezTo>
                    <a:pt x="196" y="53"/>
                    <a:pt x="38" y="1"/>
                    <a:pt x="2" y="103"/>
                  </a:cubicBezTo>
                  <a:cubicBezTo>
                    <a:pt x="0" y="154"/>
                    <a:pt x="157" y="207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43" name="Google Shape;59543;p25"/>
            <p:cNvSpPr/>
            <p:nvPr/>
          </p:nvSpPr>
          <p:spPr>
            <a:xfrm>
              <a:off x="3385835" y="285700"/>
              <a:ext cx="31374" cy="13911"/>
            </a:xfrm>
            <a:custGeom>
              <a:avLst/>
              <a:gdLst/>
              <a:ahLst/>
              <a:cxnLst/>
              <a:rect l="l" t="t" r="r" b="b"/>
              <a:pathLst>
                <a:path w="879" h="462" extrusionOk="0">
                  <a:moveTo>
                    <a:pt x="687" y="314"/>
                  </a:moveTo>
                  <a:cubicBezTo>
                    <a:pt x="705" y="302"/>
                    <a:pt x="871" y="126"/>
                    <a:pt x="879" y="131"/>
                  </a:cubicBezTo>
                  <a:cubicBezTo>
                    <a:pt x="670" y="0"/>
                    <a:pt x="0" y="461"/>
                    <a:pt x="687" y="405"/>
                  </a:cubicBezTo>
                  <a:cubicBezTo>
                    <a:pt x="699" y="402"/>
                    <a:pt x="677" y="320"/>
                    <a:pt x="687" y="3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44" name="Google Shape;59544;p25"/>
            <p:cNvSpPr/>
            <p:nvPr/>
          </p:nvSpPr>
          <p:spPr>
            <a:xfrm>
              <a:off x="4883286" y="286904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7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45" name="Google Shape;59545;p25"/>
            <p:cNvSpPr/>
            <p:nvPr/>
          </p:nvSpPr>
          <p:spPr>
            <a:xfrm>
              <a:off x="3947161" y="283803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5" y="104"/>
                  </a:moveTo>
                  <a:cubicBezTo>
                    <a:pt x="195" y="53"/>
                    <a:pt x="39" y="1"/>
                    <a:pt x="3" y="104"/>
                  </a:cubicBezTo>
                  <a:cubicBezTo>
                    <a:pt x="0" y="152"/>
                    <a:pt x="159" y="207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46" name="Google Shape;59546;p25"/>
            <p:cNvSpPr/>
            <p:nvPr/>
          </p:nvSpPr>
          <p:spPr>
            <a:xfrm>
              <a:off x="2439823" y="286904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1"/>
                  </a:moveTo>
                  <a:cubicBezTo>
                    <a:pt x="237" y="22"/>
                    <a:pt x="4" y="2"/>
                    <a:pt x="1" y="91"/>
                  </a:cubicBezTo>
                  <a:cubicBezTo>
                    <a:pt x="151" y="71"/>
                    <a:pt x="380" y="88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47" name="Google Shape;59547;p25"/>
            <p:cNvSpPr/>
            <p:nvPr/>
          </p:nvSpPr>
          <p:spPr>
            <a:xfrm>
              <a:off x="5519886" y="28341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5"/>
                  </a:moveTo>
                  <a:cubicBezTo>
                    <a:pt x="238" y="1"/>
                    <a:pt x="0" y="69"/>
                    <a:pt x="100" y="117"/>
                  </a:cubicBezTo>
                  <a:cubicBezTo>
                    <a:pt x="154" y="142"/>
                    <a:pt x="393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48" name="Google Shape;59548;p25"/>
            <p:cNvSpPr/>
            <p:nvPr/>
          </p:nvSpPr>
          <p:spPr>
            <a:xfrm>
              <a:off x="6741796" y="281455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5" y="21"/>
                    <a:pt x="6" y="2"/>
                    <a:pt x="0" y="92"/>
                  </a:cubicBezTo>
                  <a:cubicBezTo>
                    <a:pt x="149" y="70"/>
                    <a:pt x="378" y="89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49" name="Google Shape;59549;p25"/>
            <p:cNvSpPr/>
            <p:nvPr/>
          </p:nvSpPr>
          <p:spPr>
            <a:xfrm>
              <a:off x="2543115" y="281033"/>
              <a:ext cx="20666" cy="3643"/>
            </a:xfrm>
            <a:custGeom>
              <a:avLst/>
              <a:gdLst/>
              <a:ahLst/>
              <a:cxnLst/>
              <a:rect l="l" t="t" r="r" b="b"/>
              <a:pathLst>
                <a:path w="579" h="121" extrusionOk="0">
                  <a:moveTo>
                    <a:pt x="579" y="14"/>
                  </a:moveTo>
                  <a:cubicBezTo>
                    <a:pt x="352" y="29"/>
                    <a:pt x="32" y="0"/>
                    <a:pt x="0" y="106"/>
                  </a:cubicBezTo>
                  <a:cubicBezTo>
                    <a:pt x="226" y="91"/>
                    <a:pt x="546" y="120"/>
                    <a:pt x="579" y="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50" name="Google Shape;59550;p25"/>
            <p:cNvSpPr/>
            <p:nvPr/>
          </p:nvSpPr>
          <p:spPr>
            <a:xfrm>
              <a:off x="2456919" y="280702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5"/>
                  </a:moveTo>
                  <a:cubicBezTo>
                    <a:pt x="239" y="1"/>
                    <a:pt x="1" y="70"/>
                    <a:pt x="100" y="117"/>
                  </a:cubicBezTo>
                  <a:cubicBezTo>
                    <a:pt x="155" y="140"/>
                    <a:pt x="392" y="71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51" name="Google Shape;59551;p25"/>
            <p:cNvSpPr/>
            <p:nvPr/>
          </p:nvSpPr>
          <p:spPr>
            <a:xfrm>
              <a:off x="1455478" y="278353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5" y="103"/>
                  </a:moveTo>
                  <a:cubicBezTo>
                    <a:pt x="196" y="53"/>
                    <a:pt x="40" y="0"/>
                    <a:pt x="2" y="103"/>
                  </a:cubicBezTo>
                  <a:cubicBezTo>
                    <a:pt x="0" y="154"/>
                    <a:pt x="158" y="207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52" name="Google Shape;59552;p25"/>
            <p:cNvSpPr/>
            <p:nvPr/>
          </p:nvSpPr>
          <p:spPr>
            <a:xfrm>
              <a:off x="5530380" y="273235"/>
              <a:ext cx="14991" cy="9244"/>
            </a:xfrm>
            <a:custGeom>
              <a:avLst/>
              <a:gdLst/>
              <a:ahLst/>
              <a:cxnLst/>
              <a:rect l="l" t="t" r="r" b="b"/>
              <a:pathLst>
                <a:path w="420" h="307" extrusionOk="0">
                  <a:moveTo>
                    <a:pt x="385" y="273"/>
                  </a:moveTo>
                  <a:cubicBezTo>
                    <a:pt x="355" y="166"/>
                    <a:pt x="419" y="15"/>
                    <a:pt x="193" y="1"/>
                  </a:cubicBezTo>
                  <a:cubicBezTo>
                    <a:pt x="180" y="57"/>
                    <a:pt x="165" y="109"/>
                    <a:pt x="0" y="92"/>
                  </a:cubicBezTo>
                  <a:cubicBezTo>
                    <a:pt x="21" y="202"/>
                    <a:pt x="56" y="306"/>
                    <a:pt x="38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53" name="Google Shape;59553;p25"/>
            <p:cNvSpPr/>
            <p:nvPr/>
          </p:nvSpPr>
          <p:spPr>
            <a:xfrm>
              <a:off x="5328257" y="269501"/>
              <a:ext cx="39833" cy="15868"/>
            </a:xfrm>
            <a:custGeom>
              <a:avLst/>
              <a:gdLst/>
              <a:ahLst/>
              <a:cxnLst/>
              <a:rect l="l" t="t" r="r" b="b"/>
              <a:pathLst>
                <a:path w="1116" h="527" extrusionOk="0">
                  <a:moveTo>
                    <a:pt x="648" y="306"/>
                  </a:moveTo>
                  <a:cubicBezTo>
                    <a:pt x="1115" y="1"/>
                    <a:pt x="0" y="527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54" name="Google Shape;59554;p25"/>
            <p:cNvSpPr/>
            <p:nvPr/>
          </p:nvSpPr>
          <p:spPr>
            <a:xfrm>
              <a:off x="7797989" y="264985"/>
              <a:ext cx="28161" cy="13760"/>
            </a:xfrm>
            <a:custGeom>
              <a:avLst/>
              <a:gdLst/>
              <a:ahLst/>
              <a:cxnLst/>
              <a:rect l="l" t="t" r="r" b="b"/>
              <a:pathLst>
                <a:path w="789" h="457" extrusionOk="0">
                  <a:moveTo>
                    <a:pt x="491" y="456"/>
                  </a:moveTo>
                  <a:cubicBezTo>
                    <a:pt x="752" y="340"/>
                    <a:pt x="789" y="11"/>
                    <a:pt x="299" y="0"/>
                  </a:cubicBezTo>
                  <a:cubicBezTo>
                    <a:pt x="38" y="118"/>
                    <a:pt x="0" y="448"/>
                    <a:pt x="491" y="4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55" name="Google Shape;59555;p25"/>
            <p:cNvSpPr/>
            <p:nvPr/>
          </p:nvSpPr>
          <p:spPr>
            <a:xfrm>
              <a:off x="6872464" y="273205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1" y="92"/>
                  </a:moveTo>
                  <a:cubicBezTo>
                    <a:pt x="151" y="71"/>
                    <a:pt x="383" y="89"/>
                    <a:pt x="386" y="0"/>
                  </a:cubicBezTo>
                  <a:cubicBezTo>
                    <a:pt x="240" y="21"/>
                    <a:pt x="7" y="4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56" name="Google Shape;59556;p25"/>
            <p:cNvSpPr/>
            <p:nvPr/>
          </p:nvSpPr>
          <p:spPr>
            <a:xfrm>
              <a:off x="5857567" y="270104"/>
              <a:ext cx="23807" cy="5871"/>
            </a:xfrm>
            <a:custGeom>
              <a:avLst/>
              <a:gdLst/>
              <a:ahLst/>
              <a:cxnLst/>
              <a:rect l="l" t="t" r="r" b="b"/>
              <a:pathLst>
                <a:path w="667" h="195" extrusionOk="0">
                  <a:moveTo>
                    <a:pt x="87" y="195"/>
                  </a:moveTo>
                  <a:lnTo>
                    <a:pt x="473" y="195"/>
                  </a:lnTo>
                  <a:cubicBezTo>
                    <a:pt x="473" y="103"/>
                    <a:pt x="631" y="85"/>
                    <a:pt x="666" y="13"/>
                  </a:cubicBezTo>
                  <a:cubicBezTo>
                    <a:pt x="365" y="22"/>
                    <a:pt x="0" y="0"/>
                    <a:pt x="87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57" name="Google Shape;59557;p25"/>
            <p:cNvSpPr/>
            <p:nvPr/>
          </p:nvSpPr>
          <p:spPr>
            <a:xfrm>
              <a:off x="8259699" y="267424"/>
              <a:ext cx="23985" cy="5841"/>
            </a:xfrm>
            <a:custGeom>
              <a:avLst/>
              <a:gdLst/>
              <a:ahLst/>
              <a:cxnLst/>
              <a:rect l="l" t="t" r="r" b="b"/>
              <a:pathLst>
                <a:path w="672" h="194" extrusionOk="0">
                  <a:moveTo>
                    <a:pt x="477" y="194"/>
                  </a:moveTo>
                  <a:cubicBezTo>
                    <a:pt x="475" y="102"/>
                    <a:pt x="633" y="87"/>
                    <a:pt x="671" y="11"/>
                  </a:cubicBezTo>
                  <a:cubicBezTo>
                    <a:pt x="366" y="20"/>
                    <a:pt x="0" y="0"/>
                    <a:pt x="90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58" name="Google Shape;59558;p25"/>
            <p:cNvSpPr/>
            <p:nvPr/>
          </p:nvSpPr>
          <p:spPr>
            <a:xfrm>
              <a:off x="8305777" y="255170"/>
              <a:ext cx="21987" cy="16199"/>
            </a:xfrm>
            <a:custGeom>
              <a:avLst/>
              <a:gdLst/>
              <a:ahLst/>
              <a:cxnLst/>
              <a:rect l="l" t="t" r="r" b="b"/>
              <a:pathLst>
                <a:path w="616" h="538" extrusionOk="0">
                  <a:moveTo>
                    <a:pt x="342" y="509"/>
                  </a:moveTo>
                  <a:cubicBezTo>
                    <a:pt x="404" y="388"/>
                    <a:pt x="615" y="337"/>
                    <a:pt x="535" y="146"/>
                  </a:cubicBezTo>
                  <a:cubicBezTo>
                    <a:pt x="0" y="0"/>
                    <a:pt x="3" y="538"/>
                    <a:pt x="342" y="50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59" name="Google Shape;59559;p25"/>
            <p:cNvSpPr/>
            <p:nvPr/>
          </p:nvSpPr>
          <p:spPr>
            <a:xfrm>
              <a:off x="8214727" y="265075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60" name="Google Shape;59560;p25"/>
            <p:cNvSpPr/>
            <p:nvPr/>
          </p:nvSpPr>
          <p:spPr>
            <a:xfrm>
              <a:off x="8617260" y="264323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3" y="25"/>
                  </a:moveTo>
                  <a:cubicBezTo>
                    <a:pt x="240" y="0"/>
                    <a:pt x="1" y="68"/>
                    <a:pt x="100" y="116"/>
                  </a:cubicBezTo>
                  <a:cubicBezTo>
                    <a:pt x="155" y="140"/>
                    <a:pt x="392" y="71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61" name="Google Shape;59561;p25"/>
            <p:cNvSpPr/>
            <p:nvPr/>
          </p:nvSpPr>
          <p:spPr>
            <a:xfrm>
              <a:off x="6383879" y="259415"/>
              <a:ext cx="23843" cy="5992"/>
            </a:xfrm>
            <a:custGeom>
              <a:avLst/>
              <a:gdLst/>
              <a:ahLst/>
              <a:cxnLst/>
              <a:rect l="l" t="t" r="r" b="b"/>
              <a:pathLst>
                <a:path w="668" h="199" extrusionOk="0">
                  <a:moveTo>
                    <a:pt x="578" y="5"/>
                  </a:moveTo>
                  <a:cubicBezTo>
                    <a:pt x="246" y="0"/>
                    <a:pt x="83" y="75"/>
                    <a:pt x="1" y="185"/>
                  </a:cubicBezTo>
                  <a:cubicBezTo>
                    <a:pt x="304" y="179"/>
                    <a:pt x="668" y="199"/>
                    <a:pt x="578" y="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62" name="Google Shape;59562;p25"/>
            <p:cNvSpPr/>
            <p:nvPr/>
          </p:nvSpPr>
          <p:spPr>
            <a:xfrm>
              <a:off x="5753846" y="261553"/>
              <a:ext cx="14170" cy="4246"/>
            </a:xfrm>
            <a:custGeom>
              <a:avLst/>
              <a:gdLst/>
              <a:ahLst/>
              <a:cxnLst/>
              <a:rect l="l" t="t" r="r" b="b"/>
              <a:pathLst>
                <a:path w="397" h="141" extrusionOk="0">
                  <a:moveTo>
                    <a:pt x="294" y="26"/>
                  </a:moveTo>
                  <a:cubicBezTo>
                    <a:pt x="241" y="1"/>
                    <a:pt x="1" y="69"/>
                    <a:pt x="100" y="117"/>
                  </a:cubicBezTo>
                  <a:cubicBezTo>
                    <a:pt x="156" y="141"/>
                    <a:pt x="396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63" name="Google Shape;59563;p25"/>
            <p:cNvSpPr/>
            <p:nvPr/>
          </p:nvSpPr>
          <p:spPr>
            <a:xfrm>
              <a:off x="3819705" y="261553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7" y="26"/>
                  </a:moveTo>
                  <a:cubicBezTo>
                    <a:pt x="242" y="1"/>
                    <a:pt x="1" y="69"/>
                    <a:pt x="101" y="117"/>
                  </a:cubicBezTo>
                  <a:cubicBezTo>
                    <a:pt x="155" y="141"/>
                    <a:pt x="395" y="73"/>
                    <a:pt x="297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64" name="Google Shape;59564;p25"/>
            <p:cNvSpPr/>
            <p:nvPr/>
          </p:nvSpPr>
          <p:spPr>
            <a:xfrm>
              <a:off x="8097729" y="256254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6" y="1"/>
                    <a:pt x="172" y="54"/>
                    <a:pt x="1" y="110"/>
                  </a:cubicBezTo>
                  <a:cubicBezTo>
                    <a:pt x="2" y="202"/>
                    <a:pt x="339" y="224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65" name="Google Shape;59565;p25"/>
            <p:cNvSpPr/>
            <p:nvPr/>
          </p:nvSpPr>
          <p:spPr>
            <a:xfrm>
              <a:off x="6873606" y="249419"/>
              <a:ext cx="65210" cy="12917"/>
            </a:xfrm>
            <a:custGeom>
              <a:avLst/>
              <a:gdLst/>
              <a:ahLst/>
              <a:cxnLst/>
              <a:rect l="l" t="t" r="r" b="b"/>
              <a:pathLst>
                <a:path w="1827" h="429" extrusionOk="0">
                  <a:moveTo>
                    <a:pt x="1128" y="429"/>
                  </a:moveTo>
                  <a:cubicBezTo>
                    <a:pt x="1826" y="1"/>
                    <a:pt x="0" y="307"/>
                    <a:pt x="1128" y="4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66" name="Google Shape;59566;p25"/>
            <p:cNvSpPr/>
            <p:nvPr/>
          </p:nvSpPr>
          <p:spPr>
            <a:xfrm>
              <a:off x="8156086" y="253363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39" y="0"/>
                    <a:pt x="0" y="69"/>
                    <a:pt x="101" y="116"/>
                  </a:cubicBezTo>
                  <a:cubicBezTo>
                    <a:pt x="154" y="141"/>
                    <a:pt x="396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67" name="Google Shape;59567;p25"/>
            <p:cNvSpPr/>
            <p:nvPr/>
          </p:nvSpPr>
          <p:spPr>
            <a:xfrm>
              <a:off x="5186167" y="248636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68" name="Google Shape;59568;p25"/>
            <p:cNvSpPr/>
            <p:nvPr/>
          </p:nvSpPr>
          <p:spPr>
            <a:xfrm>
              <a:off x="102935" y="25059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0" y="27"/>
                  </a:moveTo>
                  <a:cubicBezTo>
                    <a:pt x="238" y="1"/>
                    <a:pt x="0" y="71"/>
                    <a:pt x="99" y="117"/>
                  </a:cubicBezTo>
                  <a:cubicBezTo>
                    <a:pt x="153" y="142"/>
                    <a:pt x="392" y="73"/>
                    <a:pt x="290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69" name="Google Shape;59569;p25"/>
            <p:cNvSpPr/>
            <p:nvPr/>
          </p:nvSpPr>
          <p:spPr>
            <a:xfrm>
              <a:off x="1198996" y="237737"/>
              <a:ext cx="24414" cy="11321"/>
            </a:xfrm>
            <a:custGeom>
              <a:avLst/>
              <a:gdLst/>
              <a:ahLst/>
              <a:cxnLst/>
              <a:rect l="l" t="t" r="r" b="b"/>
              <a:pathLst>
                <a:path w="684" h="376" extrusionOk="0">
                  <a:moveTo>
                    <a:pt x="631" y="362"/>
                  </a:moveTo>
                  <a:cubicBezTo>
                    <a:pt x="683" y="155"/>
                    <a:pt x="585" y="20"/>
                    <a:pt x="246" y="1"/>
                  </a:cubicBezTo>
                  <a:cubicBezTo>
                    <a:pt x="1" y="107"/>
                    <a:pt x="92" y="376"/>
                    <a:pt x="631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70" name="Google Shape;59570;p25"/>
            <p:cNvSpPr/>
            <p:nvPr/>
          </p:nvSpPr>
          <p:spPr>
            <a:xfrm>
              <a:off x="5433976" y="228584"/>
              <a:ext cx="27555" cy="17343"/>
            </a:xfrm>
            <a:custGeom>
              <a:avLst/>
              <a:gdLst/>
              <a:ahLst/>
              <a:cxnLst/>
              <a:rect l="l" t="t" r="r" b="b"/>
              <a:pathLst>
                <a:path w="772" h="576" extrusionOk="0">
                  <a:moveTo>
                    <a:pt x="772" y="575"/>
                  </a:moveTo>
                  <a:lnTo>
                    <a:pt x="772" y="31"/>
                  </a:lnTo>
                  <a:cubicBezTo>
                    <a:pt x="62" y="1"/>
                    <a:pt x="188" y="361"/>
                    <a:pt x="0" y="5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71" name="Google Shape;59571;p25"/>
            <p:cNvSpPr/>
            <p:nvPr/>
          </p:nvSpPr>
          <p:spPr>
            <a:xfrm>
              <a:off x="4054950" y="234003"/>
              <a:ext cx="39690" cy="15808"/>
            </a:xfrm>
            <a:custGeom>
              <a:avLst/>
              <a:gdLst/>
              <a:ahLst/>
              <a:cxnLst/>
              <a:rect l="l" t="t" r="r" b="b"/>
              <a:pathLst>
                <a:path w="1112" h="525" extrusionOk="0">
                  <a:moveTo>
                    <a:pt x="645" y="305"/>
                  </a:moveTo>
                  <a:cubicBezTo>
                    <a:pt x="1111" y="1"/>
                    <a:pt x="1" y="524"/>
                    <a:pt x="645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72" name="Google Shape;59572;p25"/>
            <p:cNvSpPr/>
            <p:nvPr/>
          </p:nvSpPr>
          <p:spPr>
            <a:xfrm>
              <a:off x="907572" y="229487"/>
              <a:ext cx="43973" cy="19030"/>
            </a:xfrm>
            <a:custGeom>
              <a:avLst/>
              <a:gdLst/>
              <a:ahLst/>
              <a:cxnLst/>
              <a:rect l="l" t="t" r="r" b="b"/>
              <a:pathLst>
                <a:path w="1232" h="632" extrusionOk="0">
                  <a:moveTo>
                    <a:pt x="696" y="545"/>
                  </a:moveTo>
                  <a:cubicBezTo>
                    <a:pt x="567" y="207"/>
                    <a:pt x="1232" y="14"/>
                    <a:pt x="313" y="1"/>
                  </a:cubicBezTo>
                  <a:cubicBezTo>
                    <a:pt x="429" y="187"/>
                    <a:pt x="1" y="631"/>
                    <a:pt x="696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73" name="Google Shape;59573;p25"/>
            <p:cNvSpPr/>
            <p:nvPr/>
          </p:nvSpPr>
          <p:spPr>
            <a:xfrm>
              <a:off x="3158942" y="23972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1" y="115"/>
                  </a:moveTo>
                  <a:cubicBezTo>
                    <a:pt x="154" y="140"/>
                    <a:pt x="393" y="72"/>
                    <a:pt x="294" y="24"/>
                  </a:cubicBezTo>
                  <a:cubicBezTo>
                    <a:pt x="243" y="0"/>
                    <a:pt x="0" y="67"/>
                    <a:pt x="101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74" name="Google Shape;59574;p25"/>
            <p:cNvSpPr/>
            <p:nvPr/>
          </p:nvSpPr>
          <p:spPr>
            <a:xfrm>
              <a:off x="763663" y="23972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4"/>
                  </a:moveTo>
                  <a:cubicBezTo>
                    <a:pt x="241" y="0"/>
                    <a:pt x="0" y="68"/>
                    <a:pt x="101" y="115"/>
                  </a:cubicBezTo>
                  <a:cubicBezTo>
                    <a:pt x="153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75" name="Google Shape;59575;p25"/>
            <p:cNvSpPr/>
            <p:nvPr/>
          </p:nvSpPr>
          <p:spPr>
            <a:xfrm>
              <a:off x="4026254" y="23421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41" y="0"/>
                    <a:pt x="1" y="68"/>
                    <a:pt x="101" y="115"/>
                  </a:cubicBezTo>
                  <a:cubicBezTo>
                    <a:pt x="153" y="140"/>
                    <a:pt x="393" y="73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76" name="Google Shape;59576;p25"/>
            <p:cNvSpPr/>
            <p:nvPr/>
          </p:nvSpPr>
          <p:spPr>
            <a:xfrm>
              <a:off x="364378" y="234214"/>
              <a:ext cx="14170" cy="4246"/>
            </a:xfrm>
            <a:custGeom>
              <a:avLst/>
              <a:gdLst/>
              <a:ahLst/>
              <a:cxnLst/>
              <a:rect l="l" t="t" r="r" b="b"/>
              <a:pathLst>
                <a:path w="397" h="141" extrusionOk="0">
                  <a:moveTo>
                    <a:pt x="297" y="24"/>
                  </a:moveTo>
                  <a:cubicBezTo>
                    <a:pt x="242" y="0"/>
                    <a:pt x="1" y="68"/>
                    <a:pt x="104" y="115"/>
                  </a:cubicBezTo>
                  <a:cubicBezTo>
                    <a:pt x="156" y="140"/>
                    <a:pt x="396" y="73"/>
                    <a:pt x="297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77" name="Google Shape;59577;p25"/>
            <p:cNvSpPr/>
            <p:nvPr/>
          </p:nvSpPr>
          <p:spPr>
            <a:xfrm>
              <a:off x="6084317" y="23147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5"/>
                  </a:moveTo>
                  <a:cubicBezTo>
                    <a:pt x="155" y="141"/>
                    <a:pt x="393" y="72"/>
                    <a:pt x="294" y="26"/>
                  </a:cubicBezTo>
                  <a:cubicBezTo>
                    <a:pt x="239" y="0"/>
                    <a:pt x="0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78" name="Google Shape;59578;p25"/>
            <p:cNvSpPr/>
            <p:nvPr/>
          </p:nvSpPr>
          <p:spPr>
            <a:xfrm>
              <a:off x="3416031" y="223255"/>
              <a:ext cx="35657" cy="11773"/>
            </a:xfrm>
            <a:custGeom>
              <a:avLst/>
              <a:gdLst/>
              <a:ahLst/>
              <a:cxnLst/>
              <a:rect l="l" t="t" r="r" b="b"/>
              <a:pathLst>
                <a:path w="999" h="391" extrusionOk="0">
                  <a:moveTo>
                    <a:pt x="35" y="118"/>
                  </a:moveTo>
                  <a:cubicBezTo>
                    <a:pt x="64" y="223"/>
                    <a:pt x="0" y="375"/>
                    <a:pt x="227" y="391"/>
                  </a:cubicBezTo>
                  <a:cubicBezTo>
                    <a:pt x="246" y="157"/>
                    <a:pt x="979" y="261"/>
                    <a:pt x="999" y="28"/>
                  </a:cubicBezTo>
                  <a:cubicBezTo>
                    <a:pt x="392" y="129"/>
                    <a:pt x="487" y="0"/>
                    <a:pt x="35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79" name="Google Shape;59579;p25"/>
            <p:cNvSpPr/>
            <p:nvPr/>
          </p:nvSpPr>
          <p:spPr>
            <a:xfrm>
              <a:off x="690387" y="224038"/>
              <a:ext cx="31624" cy="10900"/>
            </a:xfrm>
            <a:custGeom>
              <a:avLst/>
              <a:gdLst/>
              <a:ahLst/>
              <a:cxnLst/>
              <a:rect l="l" t="t" r="r" b="b"/>
              <a:pathLst>
                <a:path w="886" h="362" extrusionOk="0">
                  <a:moveTo>
                    <a:pt x="611" y="362"/>
                  </a:moveTo>
                  <a:cubicBezTo>
                    <a:pt x="670" y="241"/>
                    <a:pt x="885" y="190"/>
                    <a:pt x="804" y="0"/>
                  </a:cubicBezTo>
                  <a:lnTo>
                    <a:pt x="34" y="0"/>
                  </a:lnTo>
                  <a:cubicBezTo>
                    <a:pt x="0" y="227"/>
                    <a:pt x="328" y="284"/>
                    <a:pt x="611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80" name="Google Shape;59580;p25"/>
            <p:cNvSpPr/>
            <p:nvPr/>
          </p:nvSpPr>
          <p:spPr>
            <a:xfrm>
              <a:off x="2253976" y="223044"/>
              <a:ext cx="32659" cy="9244"/>
            </a:xfrm>
            <a:custGeom>
              <a:avLst/>
              <a:gdLst/>
              <a:ahLst/>
              <a:cxnLst/>
              <a:rect l="l" t="t" r="r" b="b"/>
              <a:pathLst>
                <a:path w="915" h="307" extrusionOk="0">
                  <a:moveTo>
                    <a:pt x="387" y="306"/>
                  </a:moveTo>
                  <a:cubicBezTo>
                    <a:pt x="914" y="159"/>
                    <a:pt x="104" y="1"/>
                    <a:pt x="1" y="215"/>
                  </a:cubicBezTo>
                  <a:cubicBezTo>
                    <a:pt x="192" y="215"/>
                    <a:pt x="229" y="288"/>
                    <a:pt x="387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81" name="Google Shape;59581;p25"/>
            <p:cNvSpPr/>
            <p:nvPr/>
          </p:nvSpPr>
          <p:spPr>
            <a:xfrm>
              <a:off x="1545064" y="229487"/>
              <a:ext cx="13813" cy="2800"/>
            </a:xfrm>
            <a:custGeom>
              <a:avLst/>
              <a:gdLst/>
              <a:ahLst/>
              <a:cxnLst/>
              <a:rect l="l" t="t" r="r" b="b"/>
              <a:pathLst>
                <a:path w="387" h="93" extrusionOk="0">
                  <a:moveTo>
                    <a:pt x="1" y="92"/>
                  </a:moveTo>
                  <a:cubicBezTo>
                    <a:pt x="151" y="70"/>
                    <a:pt x="380" y="88"/>
                    <a:pt x="387" y="1"/>
                  </a:cubicBezTo>
                  <a:cubicBezTo>
                    <a:pt x="236" y="22"/>
                    <a:pt x="4" y="2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82" name="Google Shape;59582;p25"/>
            <p:cNvSpPr/>
            <p:nvPr/>
          </p:nvSpPr>
          <p:spPr>
            <a:xfrm>
              <a:off x="311911" y="222412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8" y="146"/>
                  </a:moveTo>
                  <a:cubicBezTo>
                    <a:pt x="1" y="240"/>
                    <a:pt x="178" y="379"/>
                    <a:pt x="221" y="236"/>
                  </a:cubicBezTo>
                  <a:cubicBezTo>
                    <a:pt x="250" y="140"/>
                    <a:pt x="73" y="1"/>
                    <a:pt x="28" y="1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83" name="Google Shape;59583;p25"/>
            <p:cNvSpPr/>
            <p:nvPr/>
          </p:nvSpPr>
          <p:spPr>
            <a:xfrm>
              <a:off x="3303601" y="22599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89" y="27"/>
                  </a:moveTo>
                  <a:cubicBezTo>
                    <a:pt x="238" y="1"/>
                    <a:pt x="0" y="71"/>
                    <a:pt x="100" y="117"/>
                  </a:cubicBezTo>
                  <a:cubicBezTo>
                    <a:pt x="152" y="140"/>
                    <a:pt x="393" y="72"/>
                    <a:pt x="289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84" name="Google Shape;59584;p25"/>
            <p:cNvSpPr/>
            <p:nvPr/>
          </p:nvSpPr>
          <p:spPr>
            <a:xfrm>
              <a:off x="7591762" y="223255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8"/>
                  </a:moveTo>
                  <a:cubicBezTo>
                    <a:pt x="151" y="142"/>
                    <a:pt x="391" y="73"/>
                    <a:pt x="291" y="26"/>
                  </a:cubicBezTo>
                  <a:cubicBezTo>
                    <a:pt x="239" y="0"/>
                    <a:pt x="1" y="68"/>
                    <a:pt x="99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85" name="Google Shape;59585;p25"/>
            <p:cNvSpPr/>
            <p:nvPr/>
          </p:nvSpPr>
          <p:spPr>
            <a:xfrm>
              <a:off x="5413917" y="217715"/>
              <a:ext cx="31552" cy="9635"/>
            </a:xfrm>
            <a:custGeom>
              <a:avLst/>
              <a:gdLst/>
              <a:ahLst/>
              <a:cxnLst/>
              <a:rect l="l" t="t" r="r" b="b"/>
              <a:pathLst>
                <a:path w="884" h="320" extrusionOk="0">
                  <a:moveTo>
                    <a:pt x="754" y="210"/>
                  </a:moveTo>
                  <a:cubicBezTo>
                    <a:pt x="883" y="0"/>
                    <a:pt x="1" y="15"/>
                    <a:pt x="176" y="210"/>
                  </a:cubicBezTo>
                  <a:cubicBezTo>
                    <a:pt x="242" y="283"/>
                    <a:pt x="688" y="320"/>
                    <a:pt x="754" y="2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86" name="Google Shape;59586;p25"/>
            <p:cNvSpPr/>
            <p:nvPr/>
          </p:nvSpPr>
          <p:spPr>
            <a:xfrm>
              <a:off x="5343212" y="210278"/>
              <a:ext cx="24342" cy="16530"/>
            </a:xfrm>
            <a:custGeom>
              <a:avLst/>
              <a:gdLst/>
              <a:ahLst/>
              <a:cxnLst/>
              <a:rect l="l" t="t" r="r" b="b"/>
              <a:pathLst>
                <a:path w="682" h="549" extrusionOk="0">
                  <a:moveTo>
                    <a:pt x="422" y="549"/>
                  </a:moveTo>
                  <a:cubicBezTo>
                    <a:pt x="337" y="378"/>
                    <a:pt x="682" y="0"/>
                    <a:pt x="37" y="93"/>
                  </a:cubicBezTo>
                  <a:cubicBezTo>
                    <a:pt x="6" y="319"/>
                    <a:pt x="0" y="534"/>
                    <a:pt x="422" y="5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87" name="Google Shape;59587;p25"/>
            <p:cNvSpPr/>
            <p:nvPr/>
          </p:nvSpPr>
          <p:spPr>
            <a:xfrm>
              <a:off x="7729318" y="217775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101" y="117"/>
                  </a:moveTo>
                  <a:cubicBezTo>
                    <a:pt x="154" y="143"/>
                    <a:pt x="392" y="73"/>
                    <a:pt x="294" y="26"/>
                  </a:cubicBezTo>
                  <a:cubicBezTo>
                    <a:pt x="240" y="1"/>
                    <a:pt x="0" y="70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88" name="Google Shape;59588;p25"/>
            <p:cNvSpPr/>
            <p:nvPr/>
          </p:nvSpPr>
          <p:spPr>
            <a:xfrm>
              <a:off x="8754888" y="212325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101" y="117"/>
                  </a:moveTo>
                  <a:cubicBezTo>
                    <a:pt x="153" y="143"/>
                    <a:pt x="395" y="72"/>
                    <a:pt x="293" y="25"/>
                  </a:cubicBezTo>
                  <a:cubicBezTo>
                    <a:pt x="241" y="0"/>
                    <a:pt x="1" y="70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89" name="Google Shape;59589;p25"/>
            <p:cNvSpPr/>
            <p:nvPr/>
          </p:nvSpPr>
          <p:spPr>
            <a:xfrm>
              <a:off x="7164959" y="209555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4" y="27"/>
                  </a:moveTo>
                  <a:cubicBezTo>
                    <a:pt x="240" y="1"/>
                    <a:pt x="1" y="71"/>
                    <a:pt x="101" y="117"/>
                  </a:cubicBezTo>
                  <a:cubicBezTo>
                    <a:pt x="153" y="143"/>
                    <a:pt x="394" y="73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90" name="Google Shape;59590;p25"/>
            <p:cNvSpPr/>
            <p:nvPr/>
          </p:nvSpPr>
          <p:spPr>
            <a:xfrm>
              <a:off x="1603456" y="209555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0" y="27"/>
                  </a:moveTo>
                  <a:cubicBezTo>
                    <a:pt x="238" y="1"/>
                    <a:pt x="0" y="71"/>
                    <a:pt x="97" y="117"/>
                  </a:cubicBezTo>
                  <a:cubicBezTo>
                    <a:pt x="154" y="143"/>
                    <a:pt x="394" y="73"/>
                    <a:pt x="290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91" name="Google Shape;59591;p25"/>
            <p:cNvSpPr/>
            <p:nvPr/>
          </p:nvSpPr>
          <p:spPr>
            <a:xfrm>
              <a:off x="4484038" y="201396"/>
              <a:ext cx="27590" cy="9394"/>
            </a:xfrm>
            <a:custGeom>
              <a:avLst/>
              <a:gdLst/>
              <a:ahLst/>
              <a:cxnLst/>
              <a:rect l="l" t="t" r="r" b="b"/>
              <a:pathLst>
                <a:path w="773" h="312" extrusionOk="0">
                  <a:moveTo>
                    <a:pt x="772" y="27"/>
                  </a:moveTo>
                  <a:cubicBezTo>
                    <a:pt x="334" y="0"/>
                    <a:pt x="50" y="47"/>
                    <a:pt x="1" y="209"/>
                  </a:cubicBezTo>
                  <a:cubicBezTo>
                    <a:pt x="368" y="187"/>
                    <a:pt x="426" y="311"/>
                    <a:pt x="772" y="2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92" name="Google Shape;59592;p25"/>
            <p:cNvSpPr/>
            <p:nvPr/>
          </p:nvSpPr>
          <p:spPr>
            <a:xfrm>
              <a:off x="4036747" y="204527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3"/>
                  </a:moveTo>
                  <a:cubicBezTo>
                    <a:pt x="192" y="53"/>
                    <a:pt x="38" y="1"/>
                    <a:pt x="2" y="103"/>
                  </a:cubicBezTo>
                  <a:cubicBezTo>
                    <a:pt x="0" y="154"/>
                    <a:pt x="153" y="206"/>
                    <a:pt x="19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93" name="Google Shape;59593;p25"/>
            <p:cNvSpPr/>
            <p:nvPr/>
          </p:nvSpPr>
          <p:spPr>
            <a:xfrm>
              <a:off x="1651569" y="20681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7"/>
                  </a:moveTo>
                  <a:cubicBezTo>
                    <a:pt x="241" y="1"/>
                    <a:pt x="1" y="71"/>
                    <a:pt x="101" y="117"/>
                  </a:cubicBezTo>
                  <a:cubicBezTo>
                    <a:pt x="156" y="143"/>
                    <a:pt x="393" y="75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94" name="Google Shape;59594;p25"/>
            <p:cNvSpPr/>
            <p:nvPr/>
          </p:nvSpPr>
          <p:spPr>
            <a:xfrm>
              <a:off x="581384" y="198686"/>
              <a:ext cx="29696" cy="11893"/>
            </a:xfrm>
            <a:custGeom>
              <a:avLst/>
              <a:gdLst/>
              <a:ahLst/>
              <a:cxnLst/>
              <a:rect l="l" t="t" r="r" b="b"/>
              <a:pathLst>
                <a:path w="832" h="395" extrusionOk="0">
                  <a:moveTo>
                    <a:pt x="1" y="388"/>
                  </a:moveTo>
                  <a:cubicBezTo>
                    <a:pt x="336" y="395"/>
                    <a:pt x="601" y="368"/>
                    <a:pt x="771" y="299"/>
                  </a:cubicBezTo>
                  <a:cubicBezTo>
                    <a:pt x="831" y="59"/>
                    <a:pt x="504" y="0"/>
                    <a:pt x="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95" name="Google Shape;59595;p25"/>
            <p:cNvSpPr/>
            <p:nvPr/>
          </p:nvSpPr>
          <p:spPr>
            <a:xfrm>
              <a:off x="8985707" y="201787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2"/>
                  </a:moveTo>
                  <a:cubicBezTo>
                    <a:pt x="192" y="54"/>
                    <a:pt x="34" y="0"/>
                    <a:pt x="0" y="102"/>
                  </a:cubicBezTo>
                  <a:cubicBezTo>
                    <a:pt x="0" y="153"/>
                    <a:pt x="154" y="207"/>
                    <a:pt x="192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96" name="Google Shape;59596;p25"/>
            <p:cNvSpPr/>
            <p:nvPr/>
          </p:nvSpPr>
          <p:spPr>
            <a:xfrm>
              <a:off x="3396578" y="196729"/>
              <a:ext cx="41332" cy="13670"/>
            </a:xfrm>
            <a:custGeom>
              <a:avLst/>
              <a:gdLst/>
              <a:ahLst/>
              <a:cxnLst/>
              <a:rect l="l" t="t" r="r" b="b"/>
              <a:pathLst>
                <a:path w="1158" h="454" extrusionOk="0">
                  <a:moveTo>
                    <a:pt x="1157" y="0"/>
                  </a:moveTo>
                  <a:lnTo>
                    <a:pt x="193" y="0"/>
                  </a:lnTo>
                  <a:cubicBezTo>
                    <a:pt x="210" y="157"/>
                    <a:pt x="151" y="282"/>
                    <a:pt x="1" y="364"/>
                  </a:cubicBezTo>
                  <a:cubicBezTo>
                    <a:pt x="839" y="453"/>
                    <a:pt x="861" y="162"/>
                    <a:pt x="115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97" name="Google Shape;59597;p25"/>
            <p:cNvSpPr/>
            <p:nvPr/>
          </p:nvSpPr>
          <p:spPr>
            <a:xfrm>
              <a:off x="2032865" y="202088"/>
              <a:ext cx="21558" cy="6504"/>
            </a:xfrm>
            <a:custGeom>
              <a:avLst/>
              <a:gdLst/>
              <a:ahLst/>
              <a:cxnLst/>
              <a:rect l="l" t="t" r="r" b="b"/>
              <a:pathLst>
                <a:path w="604" h="216" extrusionOk="0">
                  <a:moveTo>
                    <a:pt x="603" y="184"/>
                  </a:moveTo>
                  <a:lnTo>
                    <a:pt x="603" y="1"/>
                  </a:lnTo>
                  <a:lnTo>
                    <a:pt x="24" y="1"/>
                  </a:lnTo>
                  <a:cubicBezTo>
                    <a:pt x="0" y="167"/>
                    <a:pt x="217" y="215"/>
                    <a:pt x="603" y="1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98" name="Google Shape;59598;p25"/>
            <p:cNvSpPr/>
            <p:nvPr/>
          </p:nvSpPr>
          <p:spPr>
            <a:xfrm>
              <a:off x="1958911" y="191219"/>
              <a:ext cx="45258" cy="14573"/>
            </a:xfrm>
            <a:custGeom>
              <a:avLst/>
              <a:gdLst/>
              <a:ahLst/>
              <a:cxnLst/>
              <a:rect l="l" t="t" r="r" b="b"/>
              <a:pathLst>
                <a:path w="1268" h="484" extrusionOk="0">
                  <a:moveTo>
                    <a:pt x="362" y="453"/>
                  </a:moveTo>
                  <a:cubicBezTo>
                    <a:pt x="1267" y="483"/>
                    <a:pt x="878" y="34"/>
                    <a:pt x="362" y="0"/>
                  </a:cubicBezTo>
                  <a:cubicBezTo>
                    <a:pt x="1" y="173"/>
                    <a:pt x="476" y="165"/>
                    <a:pt x="362" y="4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99" name="Google Shape;59599;p25"/>
            <p:cNvSpPr/>
            <p:nvPr/>
          </p:nvSpPr>
          <p:spPr>
            <a:xfrm>
              <a:off x="4619774" y="193959"/>
              <a:ext cx="22665" cy="8250"/>
            </a:xfrm>
            <a:custGeom>
              <a:avLst/>
              <a:gdLst/>
              <a:ahLst/>
              <a:cxnLst/>
              <a:rect l="l" t="t" r="r" b="b"/>
              <a:pathLst>
                <a:path w="635" h="274" extrusionOk="0">
                  <a:moveTo>
                    <a:pt x="635" y="1"/>
                  </a:moveTo>
                  <a:lnTo>
                    <a:pt x="248" y="1"/>
                  </a:lnTo>
                  <a:cubicBezTo>
                    <a:pt x="236" y="117"/>
                    <a:pt x="0" y="126"/>
                    <a:pt x="56" y="274"/>
                  </a:cubicBezTo>
                  <a:lnTo>
                    <a:pt x="635" y="27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00" name="Google Shape;59600;p25"/>
            <p:cNvSpPr/>
            <p:nvPr/>
          </p:nvSpPr>
          <p:spPr>
            <a:xfrm>
              <a:off x="1868646" y="199439"/>
              <a:ext cx="13670" cy="2770"/>
            </a:xfrm>
            <a:custGeom>
              <a:avLst/>
              <a:gdLst/>
              <a:ahLst/>
              <a:cxnLst/>
              <a:rect l="l" t="t" r="r" b="b"/>
              <a:pathLst>
                <a:path w="383" h="92" extrusionOk="0">
                  <a:moveTo>
                    <a:pt x="383" y="0"/>
                  </a:moveTo>
                  <a:cubicBezTo>
                    <a:pt x="232" y="21"/>
                    <a:pt x="3" y="3"/>
                    <a:pt x="0" y="92"/>
                  </a:cubicBezTo>
                  <a:cubicBezTo>
                    <a:pt x="148" y="69"/>
                    <a:pt x="379" y="88"/>
                    <a:pt x="3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01" name="Google Shape;59601;p25"/>
            <p:cNvSpPr/>
            <p:nvPr/>
          </p:nvSpPr>
          <p:spPr>
            <a:xfrm>
              <a:off x="1111765" y="186974"/>
              <a:ext cx="20309" cy="13550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4" y="414"/>
                  </a:moveTo>
                  <a:cubicBezTo>
                    <a:pt x="386" y="358"/>
                    <a:pt x="403" y="307"/>
                    <a:pt x="569" y="324"/>
                  </a:cubicBezTo>
                  <a:lnTo>
                    <a:pt x="569" y="141"/>
                  </a:lnTo>
                  <a:cubicBezTo>
                    <a:pt x="94" y="0"/>
                    <a:pt x="1" y="449"/>
                    <a:pt x="374" y="4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02" name="Google Shape;59602;p25"/>
            <p:cNvSpPr/>
            <p:nvPr/>
          </p:nvSpPr>
          <p:spPr>
            <a:xfrm>
              <a:off x="7047854" y="193206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6"/>
                  </a:moveTo>
                  <a:cubicBezTo>
                    <a:pt x="242" y="1"/>
                    <a:pt x="0" y="70"/>
                    <a:pt x="102" y="117"/>
                  </a:cubicBezTo>
                  <a:cubicBezTo>
                    <a:pt x="157" y="142"/>
                    <a:pt x="394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03" name="Google Shape;59603;p25"/>
            <p:cNvSpPr/>
            <p:nvPr/>
          </p:nvSpPr>
          <p:spPr>
            <a:xfrm>
              <a:off x="6949309" y="183782"/>
              <a:ext cx="65246" cy="12977"/>
            </a:xfrm>
            <a:custGeom>
              <a:avLst/>
              <a:gdLst/>
              <a:ahLst/>
              <a:cxnLst/>
              <a:rect l="l" t="t" r="r" b="b"/>
              <a:pathLst>
                <a:path w="1828" h="431" extrusionOk="0">
                  <a:moveTo>
                    <a:pt x="1128" y="430"/>
                  </a:moveTo>
                  <a:cubicBezTo>
                    <a:pt x="1828" y="1"/>
                    <a:pt x="0" y="307"/>
                    <a:pt x="1128" y="4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04" name="Google Shape;59604;p25"/>
            <p:cNvSpPr/>
            <p:nvPr/>
          </p:nvSpPr>
          <p:spPr>
            <a:xfrm>
              <a:off x="5853105" y="188509"/>
              <a:ext cx="23307" cy="8250"/>
            </a:xfrm>
            <a:custGeom>
              <a:avLst/>
              <a:gdLst/>
              <a:ahLst/>
              <a:cxnLst/>
              <a:rect l="l" t="t" r="r" b="b"/>
              <a:pathLst>
                <a:path w="653" h="274" extrusionOk="0">
                  <a:moveTo>
                    <a:pt x="405" y="273"/>
                  </a:moveTo>
                  <a:cubicBezTo>
                    <a:pt x="417" y="156"/>
                    <a:pt x="653" y="148"/>
                    <a:pt x="598" y="0"/>
                  </a:cubicBezTo>
                  <a:lnTo>
                    <a:pt x="212" y="0"/>
                  </a:lnTo>
                  <a:cubicBezTo>
                    <a:pt x="0" y="130"/>
                    <a:pt x="8" y="221"/>
                    <a:pt x="40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05" name="Google Shape;59605;p25"/>
            <p:cNvSpPr/>
            <p:nvPr/>
          </p:nvSpPr>
          <p:spPr>
            <a:xfrm>
              <a:off x="175318" y="187486"/>
              <a:ext cx="32659" cy="9274"/>
            </a:xfrm>
            <a:custGeom>
              <a:avLst/>
              <a:gdLst/>
              <a:ahLst/>
              <a:cxnLst/>
              <a:rect l="l" t="t" r="r" b="b"/>
              <a:pathLst>
                <a:path w="915" h="308" extrusionOk="0">
                  <a:moveTo>
                    <a:pt x="1" y="216"/>
                  </a:moveTo>
                  <a:cubicBezTo>
                    <a:pt x="193" y="216"/>
                    <a:pt x="230" y="289"/>
                    <a:pt x="387" y="307"/>
                  </a:cubicBezTo>
                  <a:cubicBezTo>
                    <a:pt x="914" y="160"/>
                    <a:pt x="102" y="0"/>
                    <a:pt x="1" y="2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06" name="Google Shape;59606;p25"/>
            <p:cNvSpPr/>
            <p:nvPr/>
          </p:nvSpPr>
          <p:spPr>
            <a:xfrm>
              <a:off x="7226920" y="19046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1" y="25"/>
                  </a:moveTo>
                  <a:cubicBezTo>
                    <a:pt x="237" y="1"/>
                    <a:pt x="1" y="70"/>
                    <a:pt x="100" y="117"/>
                  </a:cubicBezTo>
                  <a:cubicBezTo>
                    <a:pt x="152" y="142"/>
                    <a:pt x="392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07" name="Google Shape;59607;p25"/>
            <p:cNvSpPr/>
            <p:nvPr/>
          </p:nvSpPr>
          <p:spPr>
            <a:xfrm>
              <a:off x="5967248" y="190467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4" y="25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2"/>
                    <a:pt x="396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08" name="Google Shape;59608;p25"/>
            <p:cNvSpPr/>
            <p:nvPr/>
          </p:nvSpPr>
          <p:spPr>
            <a:xfrm>
              <a:off x="2546363" y="190467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5"/>
                  </a:moveTo>
                  <a:cubicBezTo>
                    <a:pt x="240" y="1"/>
                    <a:pt x="1" y="70"/>
                    <a:pt x="103" y="117"/>
                  </a:cubicBezTo>
                  <a:cubicBezTo>
                    <a:pt x="155" y="142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09" name="Google Shape;59609;p25"/>
            <p:cNvSpPr/>
            <p:nvPr/>
          </p:nvSpPr>
          <p:spPr>
            <a:xfrm>
              <a:off x="7069697" y="179266"/>
              <a:ext cx="39761" cy="15868"/>
            </a:xfrm>
            <a:custGeom>
              <a:avLst/>
              <a:gdLst/>
              <a:ahLst/>
              <a:cxnLst/>
              <a:rect l="l" t="t" r="r" b="b"/>
              <a:pathLst>
                <a:path w="1114" h="527" extrusionOk="0">
                  <a:moveTo>
                    <a:pt x="646" y="307"/>
                  </a:moveTo>
                  <a:cubicBezTo>
                    <a:pt x="1114" y="1"/>
                    <a:pt x="0" y="527"/>
                    <a:pt x="646" y="3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10" name="Google Shape;59610;p25"/>
            <p:cNvSpPr/>
            <p:nvPr/>
          </p:nvSpPr>
          <p:spPr>
            <a:xfrm>
              <a:off x="4903952" y="185077"/>
              <a:ext cx="13884" cy="7437"/>
            </a:xfrm>
            <a:custGeom>
              <a:avLst/>
              <a:gdLst/>
              <a:ahLst/>
              <a:cxnLst/>
              <a:rect l="l" t="t" r="r" b="b"/>
              <a:pathLst>
                <a:path w="389" h="247" extrusionOk="0">
                  <a:moveTo>
                    <a:pt x="388" y="114"/>
                  </a:moveTo>
                  <a:cubicBezTo>
                    <a:pt x="385" y="23"/>
                    <a:pt x="48" y="1"/>
                    <a:pt x="1" y="114"/>
                  </a:cubicBezTo>
                  <a:cubicBezTo>
                    <a:pt x="219" y="103"/>
                    <a:pt x="301" y="246"/>
                    <a:pt x="388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11" name="Google Shape;59611;p25"/>
            <p:cNvSpPr/>
            <p:nvPr/>
          </p:nvSpPr>
          <p:spPr>
            <a:xfrm>
              <a:off x="4645722" y="187727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0" y="116"/>
                  </a:moveTo>
                  <a:cubicBezTo>
                    <a:pt x="154" y="141"/>
                    <a:pt x="391" y="72"/>
                    <a:pt x="293" y="26"/>
                  </a:cubicBezTo>
                  <a:cubicBezTo>
                    <a:pt x="240" y="0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12" name="Google Shape;59612;p25"/>
            <p:cNvSpPr/>
            <p:nvPr/>
          </p:nvSpPr>
          <p:spPr>
            <a:xfrm>
              <a:off x="251021" y="188509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0"/>
                  </a:moveTo>
                  <a:cubicBezTo>
                    <a:pt x="236" y="20"/>
                    <a:pt x="3" y="2"/>
                    <a:pt x="1" y="90"/>
                  </a:cubicBezTo>
                  <a:cubicBezTo>
                    <a:pt x="151" y="71"/>
                    <a:pt x="381" y="89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13" name="Google Shape;59613;p25"/>
            <p:cNvSpPr/>
            <p:nvPr/>
          </p:nvSpPr>
          <p:spPr>
            <a:xfrm>
              <a:off x="7353555" y="180290"/>
              <a:ext cx="23486" cy="8250"/>
            </a:xfrm>
            <a:custGeom>
              <a:avLst/>
              <a:gdLst/>
              <a:ahLst/>
              <a:cxnLst/>
              <a:rect l="l" t="t" r="r" b="b"/>
              <a:pathLst>
                <a:path w="658" h="274" extrusionOk="0">
                  <a:moveTo>
                    <a:pt x="409" y="273"/>
                  </a:moveTo>
                  <a:cubicBezTo>
                    <a:pt x="418" y="156"/>
                    <a:pt x="657" y="147"/>
                    <a:pt x="601" y="0"/>
                  </a:cubicBezTo>
                  <a:lnTo>
                    <a:pt x="214" y="0"/>
                  </a:lnTo>
                  <a:cubicBezTo>
                    <a:pt x="1" y="131"/>
                    <a:pt x="6" y="221"/>
                    <a:pt x="409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14" name="Google Shape;59614;p25"/>
            <p:cNvSpPr/>
            <p:nvPr/>
          </p:nvSpPr>
          <p:spPr>
            <a:xfrm>
              <a:off x="2202258" y="18495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38" y="1"/>
                    <a:pt x="1" y="70"/>
                    <a:pt x="99" y="117"/>
                  </a:cubicBezTo>
                  <a:cubicBezTo>
                    <a:pt x="153" y="142"/>
                    <a:pt x="392" y="74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15" name="Google Shape;59615;p25"/>
            <p:cNvSpPr/>
            <p:nvPr/>
          </p:nvSpPr>
          <p:spPr>
            <a:xfrm>
              <a:off x="1865006" y="182217"/>
              <a:ext cx="13956" cy="4366"/>
            </a:xfrm>
            <a:custGeom>
              <a:avLst/>
              <a:gdLst/>
              <a:ahLst/>
              <a:cxnLst/>
              <a:rect l="l" t="t" r="r" b="b"/>
              <a:pathLst>
                <a:path w="391" h="145" extrusionOk="0">
                  <a:moveTo>
                    <a:pt x="293" y="27"/>
                  </a:moveTo>
                  <a:cubicBezTo>
                    <a:pt x="238" y="0"/>
                    <a:pt x="0" y="71"/>
                    <a:pt x="102" y="117"/>
                  </a:cubicBezTo>
                  <a:cubicBezTo>
                    <a:pt x="152" y="144"/>
                    <a:pt x="391" y="74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16" name="Google Shape;59616;p25"/>
            <p:cNvSpPr/>
            <p:nvPr/>
          </p:nvSpPr>
          <p:spPr>
            <a:xfrm>
              <a:off x="1510586" y="179025"/>
              <a:ext cx="13813" cy="7467"/>
            </a:xfrm>
            <a:custGeom>
              <a:avLst/>
              <a:gdLst/>
              <a:ahLst/>
              <a:cxnLst/>
              <a:rect l="l" t="t" r="r" b="b"/>
              <a:pathLst>
                <a:path w="387" h="248" extrusionOk="0">
                  <a:moveTo>
                    <a:pt x="387" y="133"/>
                  </a:moveTo>
                  <a:cubicBezTo>
                    <a:pt x="172" y="140"/>
                    <a:pt x="87" y="1"/>
                    <a:pt x="1" y="133"/>
                  </a:cubicBezTo>
                  <a:cubicBezTo>
                    <a:pt x="3" y="224"/>
                    <a:pt x="340" y="247"/>
                    <a:pt x="387" y="1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17" name="Google Shape;59617;p25"/>
            <p:cNvSpPr/>
            <p:nvPr/>
          </p:nvSpPr>
          <p:spPr>
            <a:xfrm>
              <a:off x="4339557" y="177550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7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18" name="Google Shape;59618;p25"/>
            <p:cNvSpPr/>
            <p:nvPr/>
          </p:nvSpPr>
          <p:spPr>
            <a:xfrm>
              <a:off x="1579435" y="177550"/>
              <a:ext cx="13884" cy="5510"/>
            </a:xfrm>
            <a:custGeom>
              <a:avLst/>
              <a:gdLst/>
              <a:ahLst/>
              <a:cxnLst/>
              <a:rect l="l" t="t" r="r" b="b"/>
              <a:pathLst>
                <a:path w="389" h="183" extrusionOk="0">
                  <a:moveTo>
                    <a:pt x="389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9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19" name="Google Shape;59619;p25"/>
            <p:cNvSpPr/>
            <p:nvPr/>
          </p:nvSpPr>
          <p:spPr>
            <a:xfrm>
              <a:off x="7987549" y="177098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2" y="15"/>
                  </a:moveTo>
                  <a:cubicBezTo>
                    <a:pt x="353" y="31"/>
                    <a:pt x="35" y="1"/>
                    <a:pt x="1" y="106"/>
                  </a:cubicBezTo>
                  <a:cubicBezTo>
                    <a:pt x="229" y="92"/>
                    <a:pt x="548" y="121"/>
                    <a:pt x="582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20" name="Google Shape;59620;p25"/>
            <p:cNvSpPr/>
            <p:nvPr/>
          </p:nvSpPr>
          <p:spPr>
            <a:xfrm>
              <a:off x="4525333" y="174389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4" y="105"/>
                  </a:moveTo>
                  <a:cubicBezTo>
                    <a:pt x="0" y="156"/>
                    <a:pt x="157" y="208"/>
                    <a:pt x="194" y="105"/>
                  </a:cubicBezTo>
                  <a:cubicBezTo>
                    <a:pt x="196" y="55"/>
                    <a:pt x="39" y="1"/>
                    <a:pt x="4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21" name="Google Shape;59621;p25"/>
            <p:cNvSpPr/>
            <p:nvPr/>
          </p:nvSpPr>
          <p:spPr>
            <a:xfrm>
              <a:off x="684641" y="170806"/>
              <a:ext cx="13813" cy="7467"/>
            </a:xfrm>
            <a:custGeom>
              <a:avLst/>
              <a:gdLst/>
              <a:ahLst/>
              <a:cxnLst/>
              <a:rect l="l" t="t" r="r" b="b"/>
              <a:pathLst>
                <a:path w="387" h="248" extrusionOk="0">
                  <a:moveTo>
                    <a:pt x="387" y="133"/>
                  </a:moveTo>
                  <a:cubicBezTo>
                    <a:pt x="169" y="143"/>
                    <a:pt x="85" y="1"/>
                    <a:pt x="1" y="133"/>
                  </a:cubicBezTo>
                  <a:cubicBezTo>
                    <a:pt x="2" y="224"/>
                    <a:pt x="339" y="248"/>
                    <a:pt x="387" y="1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22" name="Google Shape;59622;p25"/>
            <p:cNvSpPr/>
            <p:nvPr/>
          </p:nvSpPr>
          <p:spPr>
            <a:xfrm>
              <a:off x="1235259" y="168999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6" y="101"/>
                  </a:moveTo>
                  <a:cubicBezTo>
                    <a:pt x="196" y="53"/>
                    <a:pt x="35" y="1"/>
                    <a:pt x="0" y="101"/>
                  </a:cubicBezTo>
                  <a:cubicBezTo>
                    <a:pt x="1" y="154"/>
                    <a:pt x="157" y="206"/>
                    <a:pt x="196" y="1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23" name="Google Shape;59623;p25"/>
            <p:cNvSpPr/>
            <p:nvPr/>
          </p:nvSpPr>
          <p:spPr>
            <a:xfrm>
              <a:off x="3589243" y="166259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6" y="104"/>
                  </a:moveTo>
                  <a:cubicBezTo>
                    <a:pt x="196" y="53"/>
                    <a:pt x="38" y="0"/>
                    <a:pt x="3" y="104"/>
                  </a:cubicBezTo>
                  <a:cubicBezTo>
                    <a:pt x="0" y="153"/>
                    <a:pt x="160" y="205"/>
                    <a:pt x="196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24" name="Google Shape;59624;p25"/>
            <p:cNvSpPr/>
            <p:nvPr/>
          </p:nvSpPr>
          <p:spPr>
            <a:xfrm>
              <a:off x="7588335" y="163309"/>
              <a:ext cx="13813" cy="6805"/>
            </a:xfrm>
            <a:custGeom>
              <a:avLst/>
              <a:gdLst/>
              <a:ahLst/>
              <a:cxnLst/>
              <a:rect l="l" t="t" r="r" b="b"/>
              <a:pathLst>
                <a:path w="387" h="226" extrusionOk="0">
                  <a:moveTo>
                    <a:pt x="387" y="112"/>
                  </a:moveTo>
                  <a:cubicBezTo>
                    <a:pt x="345" y="1"/>
                    <a:pt x="170" y="55"/>
                    <a:pt x="0" y="112"/>
                  </a:cubicBezTo>
                  <a:cubicBezTo>
                    <a:pt x="0" y="202"/>
                    <a:pt x="340" y="225"/>
                    <a:pt x="387" y="1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25" name="Google Shape;59625;p25"/>
            <p:cNvSpPr/>
            <p:nvPr/>
          </p:nvSpPr>
          <p:spPr>
            <a:xfrm>
              <a:off x="4277596" y="163851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1" y="1"/>
                  </a:lnTo>
                  <a:lnTo>
                    <a:pt x="1" y="184"/>
                  </a:lnTo>
                  <a:lnTo>
                    <a:pt x="386" y="18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26" name="Google Shape;59626;p25"/>
            <p:cNvSpPr/>
            <p:nvPr/>
          </p:nvSpPr>
          <p:spPr>
            <a:xfrm>
              <a:off x="2835503" y="165868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3" y="140"/>
                    <a:pt x="391" y="72"/>
                    <a:pt x="293" y="27"/>
                  </a:cubicBezTo>
                  <a:cubicBezTo>
                    <a:pt x="240" y="0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27" name="Google Shape;59627;p25"/>
            <p:cNvSpPr/>
            <p:nvPr/>
          </p:nvSpPr>
          <p:spPr>
            <a:xfrm>
              <a:off x="2556856" y="163519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" y="105"/>
                  </a:moveTo>
                  <a:cubicBezTo>
                    <a:pt x="1" y="153"/>
                    <a:pt x="155" y="208"/>
                    <a:pt x="191" y="105"/>
                  </a:cubicBezTo>
                  <a:cubicBezTo>
                    <a:pt x="194" y="54"/>
                    <a:pt x="34" y="0"/>
                    <a:pt x="1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28" name="Google Shape;59628;p25"/>
            <p:cNvSpPr/>
            <p:nvPr/>
          </p:nvSpPr>
          <p:spPr>
            <a:xfrm>
              <a:off x="1923505" y="163519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7" y="105"/>
                  </a:moveTo>
                  <a:cubicBezTo>
                    <a:pt x="197" y="54"/>
                    <a:pt x="39" y="0"/>
                    <a:pt x="5" y="105"/>
                  </a:cubicBezTo>
                  <a:cubicBezTo>
                    <a:pt x="1" y="153"/>
                    <a:pt x="160" y="205"/>
                    <a:pt x="197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29" name="Google Shape;59629;p25"/>
            <p:cNvSpPr/>
            <p:nvPr/>
          </p:nvSpPr>
          <p:spPr>
            <a:xfrm>
              <a:off x="567643" y="166651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0"/>
                    <a:pt x="3" y="2"/>
                    <a:pt x="1" y="91"/>
                  </a:cubicBezTo>
                  <a:cubicBezTo>
                    <a:pt x="150" y="71"/>
                    <a:pt x="381" y="87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30" name="Google Shape;59630;p25"/>
            <p:cNvSpPr/>
            <p:nvPr/>
          </p:nvSpPr>
          <p:spPr>
            <a:xfrm>
              <a:off x="6721095" y="157859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5" y="0"/>
                    <a:pt x="173" y="52"/>
                    <a:pt x="1" y="110"/>
                  </a:cubicBezTo>
                  <a:cubicBezTo>
                    <a:pt x="3" y="201"/>
                    <a:pt x="339" y="223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31" name="Google Shape;59631;p25"/>
            <p:cNvSpPr/>
            <p:nvPr/>
          </p:nvSpPr>
          <p:spPr>
            <a:xfrm>
              <a:off x="6166908" y="160388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6"/>
                  </a:moveTo>
                  <a:cubicBezTo>
                    <a:pt x="238" y="1"/>
                    <a:pt x="1" y="70"/>
                    <a:pt x="99" y="116"/>
                  </a:cubicBezTo>
                  <a:cubicBezTo>
                    <a:pt x="154" y="142"/>
                    <a:pt x="392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32" name="Google Shape;59632;p25"/>
            <p:cNvSpPr/>
            <p:nvPr/>
          </p:nvSpPr>
          <p:spPr>
            <a:xfrm>
              <a:off x="5048540" y="155691"/>
              <a:ext cx="20666" cy="8943"/>
            </a:xfrm>
            <a:custGeom>
              <a:avLst/>
              <a:gdLst/>
              <a:ahLst/>
              <a:cxnLst/>
              <a:rect l="l" t="t" r="r" b="b"/>
              <a:pathLst>
                <a:path w="579" h="297" extrusionOk="0">
                  <a:moveTo>
                    <a:pt x="579" y="0"/>
                  </a:moveTo>
                  <a:lnTo>
                    <a:pt x="193" y="0"/>
                  </a:lnTo>
                  <a:cubicBezTo>
                    <a:pt x="193" y="90"/>
                    <a:pt x="38" y="107"/>
                    <a:pt x="0" y="182"/>
                  </a:cubicBezTo>
                  <a:cubicBezTo>
                    <a:pt x="246" y="188"/>
                    <a:pt x="267" y="297"/>
                    <a:pt x="579" y="2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33" name="Google Shape;59633;p25"/>
            <p:cNvSpPr/>
            <p:nvPr/>
          </p:nvSpPr>
          <p:spPr>
            <a:xfrm>
              <a:off x="2822083" y="155330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5" y="194"/>
                  </a:moveTo>
                  <a:cubicBezTo>
                    <a:pt x="473" y="102"/>
                    <a:pt x="631" y="85"/>
                    <a:pt x="669" y="12"/>
                  </a:cubicBezTo>
                  <a:cubicBezTo>
                    <a:pt x="364" y="20"/>
                    <a:pt x="1" y="1"/>
                    <a:pt x="88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34" name="Google Shape;59634;p25"/>
            <p:cNvSpPr/>
            <p:nvPr/>
          </p:nvSpPr>
          <p:spPr>
            <a:xfrm>
              <a:off x="6937852" y="154938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5"/>
                  </a:moveTo>
                  <a:cubicBezTo>
                    <a:pt x="238" y="1"/>
                    <a:pt x="0" y="67"/>
                    <a:pt x="99" y="115"/>
                  </a:cubicBezTo>
                  <a:cubicBezTo>
                    <a:pt x="152" y="142"/>
                    <a:pt x="389" y="71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35" name="Google Shape;59635;p25"/>
            <p:cNvSpPr/>
            <p:nvPr/>
          </p:nvSpPr>
          <p:spPr>
            <a:xfrm>
              <a:off x="4515304" y="144732"/>
              <a:ext cx="40440" cy="13700"/>
            </a:xfrm>
            <a:custGeom>
              <a:avLst/>
              <a:gdLst/>
              <a:ahLst/>
              <a:cxnLst/>
              <a:rect l="l" t="t" r="r" b="b"/>
              <a:pathLst>
                <a:path w="1133" h="455" extrusionOk="0">
                  <a:moveTo>
                    <a:pt x="285" y="454"/>
                  </a:moveTo>
                  <a:lnTo>
                    <a:pt x="1054" y="454"/>
                  </a:lnTo>
                  <a:cubicBezTo>
                    <a:pt x="1132" y="235"/>
                    <a:pt x="699" y="257"/>
                    <a:pt x="860" y="0"/>
                  </a:cubicBezTo>
                  <a:cubicBezTo>
                    <a:pt x="1" y="39"/>
                    <a:pt x="575" y="193"/>
                    <a:pt x="285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36" name="Google Shape;59636;p25"/>
            <p:cNvSpPr/>
            <p:nvPr/>
          </p:nvSpPr>
          <p:spPr>
            <a:xfrm>
              <a:off x="2553287" y="15493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2" y="1"/>
                    <a:pt x="0" y="67"/>
                    <a:pt x="102" y="115"/>
                  </a:cubicBezTo>
                  <a:cubicBezTo>
                    <a:pt x="154" y="142"/>
                    <a:pt x="392" y="71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37" name="Google Shape;59637;p25"/>
            <p:cNvSpPr/>
            <p:nvPr/>
          </p:nvSpPr>
          <p:spPr>
            <a:xfrm>
              <a:off x="1920007" y="154938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103" y="115"/>
                  </a:moveTo>
                  <a:cubicBezTo>
                    <a:pt x="154" y="142"/>
                    <a:pt x="395" y="71"/>
                    <a:pt x="295" y="25"/>
                  </a:cubicBezTo>
                  <a:cubicBezTo>
                    <a:pt x="238" y="1"/>
                    <a:pt x="1" y="68"/>
                    <a:pt x="103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38" name="Google Shape;59638;p25"/>
            <p:cNvSpPr/>
            <p:nvPr/>
          </p:nvSpPr>
          <p:spPr>
            <a:xfrm>
              <a:off x="225465" y="142323"/>
              <a:ext cx="46257" cy="18728"/>
            </a:xfrm>
            <a:custGeom>
              <a:avLst/>
              <a:gdLst/>
              <a:ahLst/>
              <a:cxnLst/>
              <a:rect l="l" t="t" r="r" b="b"/>
              <a:pathLst>
                <a:path w="1296" h="622" extrusionOk="0">
                  <a:moveTo>
                    <a:pt x="1295" y="353"/>
                  </a:moveTo>
                  <a:cubicBezTo>
                    <a:pt x="924" y="315"/>
                    <a:pt x="1144" y="1"/>
                    <a:pt x="524" y="80"/>
                  </a:cubicBezTo>
                  <a:cubicBezTo>
                    <a:pt x="0" y="224"/>
                    <a:pt x="999" y="622"/>
                    <a:pt x="1295" y="3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39" name="Google Shape;59639;p25"/>
            <p:cNvSpPr/>
            <p:nvPr/>
          </p:nvSpPr>
          <p:spPr>
            <a:xfrm>
              <a:off x="8631001" y="14942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5" y="142"/>
                    <a:pt x="394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40" name="Google Shape;59640;p25"/>
            <p:cNvSpPr/>
            <p:nvPr/>
          </p:nvSpPr>
          <p:spPr>
            <a:xfrm>
              <a:off x="7141010" y="150181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5" y="1"/>
                  </a:moveTo>
                  <a:cubicBezTo>
                    <a:pt x="233" y="21"/>
                    <a:pt x="3" y="3"/>
                    <a:pt x="1" y="92"/>
                  </a:cubicBezTo>
                  <a:cubicBezTo>
                    <a:pt x="150" y="71"/>
                    <a:pt x="379" y="89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41" name="Google Shape;59641;p25"/>
            <p:cNvSpPr/>
            <p:nvPr/>
          </p:nvSpPr>
          <p:spPr>
            <a:xfrm>
              <a:off x="4269886" y="142052"/>
              <a:ext cx="21487" cy="6383"/>
            </a:xfrm>
            <a:custGeom>
              <a:avLst/>
              <a:gdLst/>
              <a:ahLst/>
              <a:cxnLst/>
              <a:rect l="l" t="t" r="r" b="b"/>
              <a:pathLst>
                <a:path w="602" h="212" extrusionOk="0">
                  <a:moveTo>
                    <a:pt x="602" y="181"/>
                  </a:moveTo>
                  <a:lnTo>
                    <a:pt x="602" y="0"/>
                  </a:lnTo>
                  <a:lnTo>
                    <a:pt x="22" y="0"/>
                  </a:lnTo>
                  <a:cubicBezTo>
                    <a:pt x="0" y="161"/>
                    <a:pt x="217" y="212"/>
                    <a:pt x="602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42" name="Google Shape;59642;p25"/>
            <p:cNvSpPr/>
            <p:nvPr/>
          </p:nvSpPr>
          <p:spPr>
            <a:xfrm>
              <a:off x="3103977" y="143949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1" y="26"/>
                  </a:moveTo>
                  <a:cubicBezTo>
                    <a:pt x="238" y="0"/>
                    <a:pt x="0" y="71"/>
                    <a:pt x="99" y="118"/>
                  </a:cubicBezTo>
                  <a:cubicBezTo>
                    <a:pt x="152" y="142"/>
                    <a:pt x="389" y="74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43" name="Google Shape;59643;p25"/>
            <p:cNvSpPr/>
            <p:nvPr/>
          </p:nvSpPr>
          <p:spPr>
            <a:xfrm>
              <a:off x="1438203" y="143949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6"/>
                  </a:moveTo>
                  <a:cubicBezTo>
                    <a:pt x="242" y="0"/>
                    <a:pt x="0" y="71"/>
                    <a:pt x="101" y="118"/>
                  </a:cubicBezTo>
                  <a:cubicBezTo>
                    <a:pt x="157" y="142"/>
                    <a:pt x="393" y="74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44" name="Google Shape;59644;p25"/>
            <p:cNvSpPr/>
            <p:nvPr/>
          </p:nvSpPr>
          <p:spPr>
            <a:xfrm>
              <a:off x="309377" y="14394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2" y="26"/>
                  </a:moveTo>
                  <a:cubicBezTo>
                    <a:pt x="240" y="0"/>
                    <a:pt x="0" y="71"/>
                    <a:pt x="99" y="118"/>
                  </a:cubicBezTo>
                  <a:cubicBezTo>
                    <a:pt x="154" y="142"/>
                    <a:pt x="394" y="74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45" name="Google Shape;59645;p25"/>
            <p:cNvSpPr/>
            <p:nvPr/>
          </p:nvSpPr>
          <p:spPr>
            <a:xfrm>
              <a:off x="4583796" y="141269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2" y="24"/>
                  </a:moveTo>
                  <a:cubicBezTo>
                    <a:pt x="238" y="0"/>
                    <a:pt x="1" y="68"/>
                    <a:pt x="98" y="115"/>
                  </a:cubicBezTo>
                  <a:cubicBezTo>
                    <a:pt x="153" y="140"/>
                    <a:pt x="392" y="71"/>
                    <a:pt x="29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46" name="Google Shape;59646;p25"/>
            <p:cNvSpPr/>
            <p:nvPr/>
          </p:nvSpPr>
          <p:spPr>
            <a:xfrm>
              <a:off x="2198939" y="135639"/>
              <a:ext cx="27626" cy="9966"/>
            </a:xfrm>
            <a:custGeom>
              <a:avLst/>
              <a:gdLst/>
              <a:ahLst/>
              <a:cxnLst/>
              <a:rect l="l" t="t" r="r" b="b"/>
              <a:pathLst>
                <a:path w="774" h="331" extrusionOk="0">
                  <a:moveTo>
                    <a:pt x="1" y="211"/>
                  </a:moveTo>
                  <a:cubicBezTo>
                    <a:pt x="258" y="328"/>
                    <a:pt x="716" y="331"/>
                    <a:pt x="774" y="122"/>
                  </a:cubicBezTo>
                  <a:cubicBezTo>
                    <a:pt x="517" y="2"/>
                    <a:pt x="54" y="1"/>
                    <a:pt x="1" y="2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47" name="Google Shape;59647;p25"/>
            <p:cNvSpPr/>
            <p:nvPr/>
          </p:nvSpPr>
          <p:spPr>
            <a:xfrm>
              <a:off x="8497014" y="136000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5" y="0"/>
                    <a:pt x="170" y="54"/>
                    <a:pt x="1" y="110"/>
                  </a:cubicBezTo>
                  <a:cubicBezTo>
                    <a:pt x="1" y="201"/>
                    <a:pt x="335" y="224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48" name="Google Shape;59648;p25"/>
            <p:cNvSpPr/>
            <p:nvPr/>
          </p:nvSpPr>
          <p:spPr>
            <a:xfrm>
              <a:off x="7801701" y="136151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5"/>
                  </a:moveTo>
                  <a:cubicBezTo>
                    <a:pt x="195" y="54"/>
                    <a:pt x="37" y="1"/>
                    <a:pt x="1" y="105"/>
                  </a:cubicBezTo>
                  <a:cubicBezTo>
                    <a:pt x="1" y="153"/>
                    <a:pt x="157" y="207"/>
                    <a:pt x="195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49" name="Google Shape;59649;p25"/>
            <p:cNvSpPr/>
            <p:nvPr/>
          </p:nvSpPr>
          <p:spPr>
            <a:xfrm>
              <a:off x="4642438" y="136512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50" name="Google Shape;59650;p25"/>
            <p:cNvSpPr/>
            <p:nvPr/>
          </p:nvSpPr>
          <p:spPr>
            <a:xfrm>
              <a:off x="1438203" y="13849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7"/>
                  </a:moveTo>
                  <a:cubicBezTo>
                    <a:pt x="242" y="1"/>
                    <a:pt x="0" y="70"/>
                    <a:pt x="101" y="116"/>
                  </a:cubicBezTo>
                  <a:cubicBezTo>
                    <a:pt x="157" y="142"/>
                    <a:pt x="393" y="73"/>
                    <a:pt x="295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51" name="Google Shape;59651;p25"/>
            <p:cNvSpPr/>
            <p:nvPr/>
          </p:nvSpPr>
          <p:spPr>
            <a:xfrm>
              <a:off x="1407258" y="136392"/>
              <a:ext cx="23985" cy="5992"/>
            </a:xfrm>
            <a:custGeom>
              <a:avLst/>
              <a:gdLst/>
              <a:ahLst/>
              <a:cxnLst/>
              <a:rect l="l" t="t" r="r" b="b"/>
              <a:pathLst>
                <a:path w="672" h="199" extrusionOk="0">
                  <a:moveTo>
                    <a:pt x="580" y="4"/>
                  </a:moveTo>
                  <a:cubicBezTo>
                    <a:pt x="248" y="0"/>
                    <a:pt x="87" y="75"/>
                    <a:pt x="0" y="187"/>
                  </a:cubicBezTo>
                  <a:cubicBezTo>
                    <a:pt x="307" y="178"/>
                    <a:pt x="671" y="199"/>
                    <a:pt x="580" y="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52" name="Google Shape;59652;p25"/>
            <p:cNvSpPr/>
            <p:nvPr/>
          </p:nvSpPr>
          <p:spPr>
            <a:xfrm>
              <a:off x="226857" y="13849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3" y="27"/>
                  </a:moveTo>
                  <a:cubicBezTo>
                    <a:pt x="238" y="1"/>
                    <a:pt x="0" y="70"/>
                    <a:pt x="100" y="116"/>
                  </a:cubicBezTo>
                  <a:cubicBezTo>
                    <a:pt x="150" y="142"/>
                    <a:pt x="392" y="73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53" name="Google Shape;59653;p25"/>
            <p:cNvSpPr/>
            <p:nvPr/>
          </p:nvSpPr>
          <p:spPr>
            <a:xfrm>
              <a:off x="8648419" y="130310"/>
              <a:ext cx="27555" cy="10147"/>
            </a:xfrm>
            <a:custGeom>
              <a:avLst/>
              <a:gdLst/>
              <a:ahLst/>
              <a:cxnLst/>
              <a:rect l="l" t="t" r="r" b="b"/>
              <a:pathLst>
                <a:path w="772" h="337" extrusionOk="0">
                  <a:moveTo>
                    <a:pt x="771" y="299"/>
                  </a:moveTo>
                  <a:lnTo>
                    <a:pt x="771" y="26"/>
                  </a:lnTo>
                  <a:cubicBezTo>
                    <a:pt x="330" y="0"/>
                    <a:pt x="47" y="47"/>
                    <a:pt x="1" y="208"/>
                  </a:cubicBezTo>
                  <a:cubicBezTo>
                    <a:pt x="258" y="236"/>
                    <a:pt x="366" y="337"/>
                    <a:pt x="771" y="2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54" name="Google Shape;59654;p25"/>
            <p:cNvSpPr/>
            <p:nvPr/>
          </p:nvSpPr>
          <p:spPr>
            <a:xfrm>
              <a:off x="8022027" y="133441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2"/>
                  </a:moveTo>
                  <a:cubicBezTo>
                    <a:pt x="193" y="53"/>
                    <a:pt x="39" y="1"/>
                    <a:pt x="1" y="102"/>
                  </a:cubicBezTo>
                  <a:cubicBezTo>
                    <a:pt x="1" y="153"/>
                    <a:pt x="156" y="205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55" name="Google Shape;59655;p25"/>
            <p:cNvSpPr/>
            <p:nvPr/>
          </p:nvSpPr>
          <p:spPr>
            <a:xfrm>
              <a:off x="7719075" y="125583"/>
              <a:ext cx="29946" cy="13760"/>
            </a:xfrm>
            <a:custGeom>
              <a:avLst/>
              <a:gdLst/>
              <a:ahLst/>
              <a:cxnLst/>
              <a:rect l="l" t="t" r="r" b="b"/>
              <a:pathLst>
                <a:path w="839" h="457" extrusionOk="0">
                  <a:moveTo>
                    <a:pt x="196" y="456"/>
                  </a:moveTo>
                  <a:lnTo>
                    <a:pt x="581" y="456"/>
                  </a:lnTo>
                  <a:cubicBezTo>
                    <a:pt x="683" y="222"/>
                    <a:pt x="838" y="138"/>
                    <a:pt x="388" y="0"/>
                  </a:cubicBezTo>
                  <a:cubicBezTo>
                    <a:pt x="529" y="248"/>
                    <a:pt x="5" y="183"/>
                    <a:pt x="0" y="365"/>
                  </a:cubicBezTo>
                  <a:cubicBezTo>
                    <a:pt x="120" y="369"/>
                    <a:pt x="231" y="378"/>
                    <a:pt x="196" y="4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56" name="Google Shape;59656;p25"/>
            <p:cNvSpPr/>
            <p:nvPr/>
          </p:nvSpPr>
          <p:spPr>
            <a:xfrm>
              <a:off x="7650297" y="130701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3"/>
                  </a:moveTo>
                  <a:cubicBezTo>
                    <a:pt x="196" y="52"/>
                    <a:pt x="40" y="0"/>
                    <a:pt x="0" y="103"/>
                  </a:cubicBezTo>
                  <a:cubicBezTo>
                    <a:pt x="0" y="153"/>
                    <a:pt x="157" y="208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57" name="Google Shape;59657;p25"/>
            <p:cNvSpPr/>
            <p:nvPr/>
          </p:nvSpPr>
          <p:spPr>
            <a:xfrm>
              <a:off x="4329313" y="123746"/>
              <a:ext cx="58857" cy="12797"/>
            </a:xfrm>
            <a:custGeom>
              <a:avLst/>
              <a:gdLst/>
              <a:ahLst/>
              <a:cxnLst/>
              <a:rect l="l" t="t" r="r" b="b"/>
              <a:pathLst>
                <a:path w="1649" h="425" extrusionOk="0">
                  <a:moveTo>
                    <a:pt x="674" y="424"/>
                  </a:moveTo>
                  <a:cubicBezTo>
                    <a:pt x="1648" y="60"/>
                    <a:pt x="1" y="0"/>
                    <a:pt x="674" y="4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58" name="Google Shape;59658;p25"/>
            <p:cNvSpPr/>
            <p:nvPr/>
          </p:nvSpPr>
          <p:spPr>
            <a:xfrm>
              <a:off x="4669956" y="131093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5" y="20"/>
                    <a:pt x="5" y="1"/>
                    <a:pt x="0" y="92"/>
                  </a:cubicBezTo>
                  <a:cubicBezTo>
                    <a:pt x="149" y="71"/>
                    <a:pt x="379" y="88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59" name="Google Shape;59659;p25"/>
            <p:cNvSpPr/>
            <p:nvPr/>
          </p:nvSpPr>
          <p:spPr>
            <a:xfrm>
              <a:off x="4133115" y="128323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60" name="Google Shape;59660;p25"/>
            <p:cNvSpPr/>
            <p:nvPr/>
          </p:nvSpPr>
          <p:spPr>
            <a:xfrm>
              <a:off x="3114292" y="127991"/>
              <a:ext cx="7031" cy="6142"/>
            </a:xfrm>
            <a:custGeom>
              <a:avLst/>
              <a:gdLst/>
              <a:ahLst/>
              <a:cxnLst/>
              <a:rect l="l" t="t" r="r" b="b"/>
              <a:pathLst>
                <a:path w="197" h="204" extrusionOk="0">
                  <a:moveTo>
                    <a:pt x="197" y="103"/>
                  </a:moveTo>
                  <a:cubicBezTo>
                    <a:pt x="197" y="52"/>
                    <a:pt x="40" y="0"/>
                    <a:pt x="2" y="103"/>
                  </a:cubicBezTo>
                  <a:cubicBezTo>
                    <a:pt x="1" y="153"/>
                    <a:pt x="159" y="204"/>
                    <a:pt x="197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61" name="Google Shape;59661;p25"/>
            <p:cNvSpPr/>
            <p:nvPr/>
          </p:nvSpPr>
          <p:spPr>
            <a:xfrm>
              <a:off x="1407294" y="125221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4" y="104"/>
                  </a:moveTo>
                  <a:cubicBezTo>
                    <a:pt x="195" y="53"/>
                    <a:pt x="39" y="1"/>
                    <a:pt x="1" y="104"/>
                  </a:cubicBezTo>
                  <a:cubicBezTo>
                    <a:pt x="1" y="155"/>
                    <a:pt x="157" y="207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62" name="Google Shape;59662;p25"/>
            <p:cNvSpPr/>
            <p:nvPr/>
          </p:nvSpPr>
          <p:spPr>
            <a:xfrm>
              <a:off x="8841083" y="116821"/>
              <a:ext cx="27804" cy="18427"/>
            </a:xfrm>
            <a:custGeom>
              <a:avLst/>
              <a:gdLst/>
              <a:ahLst/>
              <a:cxnLst/>
              <a:rect l="l" t="t" r="r" b="b"/>
              <a:pathLst>
                <a:path w="779" h="612" extrusionOk="0">
                  <a:moveTo>
                    <a:pt x="1" y="291"/>
                  </a:moveTo>
                  <a:cubicBezTo>
                    <a:pt x="779" y="611"/>
                    <a:pt x="456" y="0"/>
                    <a:pt x="1" y="2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63" name="Google Shape;59663;p25"/>
            <p:cNvSpPr/>
            <p:nvPr/>
          </p:nvSpPr>
          <p:spPr>
            <a:xfrm>
              <a:off x="6562802" y="122481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2" y="103"/>
                  </a:moveTo>
                  <a:cubicBezTo>
                    <a:pt x="193" y="54"/>
                    <a:pt x="39" y="0"/>
                    <a:pt x="2" y="103"/>
                  </a:cubicBezTo>
                  <a:cubicBezTo>
                    <a:pt x="0" y="154"/>
                    <a:pt x="157" y="208"/>
                    <a:pt x="19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64" name="Google Shape;59664;p25"/>
            <p:cNvSpPr/>
            <p:nvPr/>
          </p:nvSpPr>
          <p:spPr>
            <a:xfrm>
              <a:off x="8810067" y="122090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6"/>
                  </a:moveTo>
                  <a:cubicBezTo>
                    <a:pt x="153" y="141"/>
                    <a:pt x="392" y="72"/>
                    <a:pt x="291" y="25"/>
                  </a:cubicBezTo>
                  <a:cubicBezTo>
                    <a:pt x="238" y="0"/>
                    <a:pt x="0" y="71"/>
                    <a:pt x="9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65" name="Google Shape;59665;p25"/>
            <p:cNvSpPr/>
            <p:nvPr/>
          </p:nvSpPr>
          <p:spPr>
            <a:xfrm>
              <a:off x="2243482" y="122090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5" y="26"/>
                  </a:moveTo>
                  <a:cubicBezTo>
                    <a:pt x="240" y="0"/>
                    <a:pt x="1" y="71"/>
                    <a:pt x="104" y="118"/>
                  </a:cubicBezTo>
                  <a:cubicBezTo>
                    <a:pt x="156" y="143"/>
                    <a:pt x="395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66" name="Google Shape;59666;p25"/>
            <p:cNvSpPr/>
            <p:nvPr/>
          </p:nvSpPr>
          <p:spPr>
            <a:xfrm>
              <a:off x="1166516" y="122873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6" y="21"/>
                    <a:pt x="5" y="2"/>
                    <a:pt x="1" y="92"/>
                  </a:cubicBezTo>
                  <a:cubicBezTo>
                    <a:pt x="151" y="71"/>
                    <a:pt x="379" y="89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67" name="Google Shape;59667;p25"/>
            <p:cNvSpPr/>
            <p:nvPr/>
          </p:nvSpPr>
          <p:spPr>
            <a:xfrm>
              <a:off x="853106" y="12209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2" y="116"/>
                  </a:moveTo>
                  <a:cubicBezTo>
                    <a:pt x="155" y="141"/>
                    <a:pt x="392" y="72"/>
                    <a:pt x="292" y="25"/>
                  </a:cubicBezTo>
                  <a:cubicBezTo>
                    <a:pt x="242" y="0"/>
                    <a:pt x="1" y="71"/>
                    <a:pt x="102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68" name="Google Shape;59668;p25"/>
            <p:cNvSpPr/>
            <p:nvPr/>
          </p:nvSpPr>
          <p:spPr>
            <a:xfrm>
              <a:off x="8944269" y="114503"/>
              <a:ext cx="23914" cy="5992"/>
            </a:xfrm>
            <a:custGeom>
              <a:avLst/>
              <a:gdLst/>
              <a:ahLst/>
              <a:cxnLst/>
              <a:rect l="l" t="t" r="r" b="b"/>
              <a:pathLst>
                <a:path w="670" h="199" extrusionOk="0">
                  <a:moveTo>
                    <a:pt x="582" y="6"/>
                  </a:moveTo>
                  <a:cubicBezTo>
                    <a:pt x="249" y="0"/>
                    <a:pt x="87" y="76"/>
                    <a:pt x="1" y="187"/>
                  </a:cubicBezTo>
                  <a:cubicBezTo>
                    <a:pt x="304" y="179"/>
                    <a:pt x="669" y="199"/>
                    <a:pt x="582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69" name="Google Shape;59669;p25"/>
            <p:cNvSpPr/>
            <p:nvPr/>
          </p:nvSpPr>
          <p:spPr>
            <a:xfrm>
              <a:off x="8824166" y="114352"/>
              <a:ext cx="23914" cy="5781"/>
            </a:xfrm>
            <a:custGeom>
              <a:avLst/>
              <a:gdLst/>
              <a:ahLst/>
              <a:cxnLst/>
              <a:rect l="l" t="t" r="r" b="b"/>
              <a:pathLst>
                <a:path w="670" h="192" extrusionOk="0">
                  <a:moveTo>
                    <a:pt x="475" y="192"/>
                  </a:moveTo>
                  <a:cubicBezTo>
                    <a:pt x="475" y="101"/>
                    <a:pt x="633" y="85"/>
                    <a:pt x="669" y="11"/>
                  </a:cubicBezTo>
                  <a:cubicBezTo>
                    <a:pt x="365" y="21"/>
                    <a:pt x="1" y="0"/>
                    <a:pt x="91" y="1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70" name="Google Shape;59670;p25"/>
            <p:cNvSpPr/>
            <p:nvPr/>
          </p:nvSpPr>
          <p:spPr>
            <a:xfrm>
              <a:off x="2949146" y="109234"/>
              <a:ext cx="13813" cy="10900"/>
            </a:xfrm>
            <a:custGeom>
              <a:avLst/>
              <a:gdLst/>
              <a:ahLst/>
              <a:cxnLst/>
              <a:rect l="l" t="t" r="r" b="b"/>
              <a:pathLst>
                <a:path w="387" h="362" extrusionOk="0">
                  <a:moveTo>
                    <a:pt x="387" y="0"/>
                  </a:moveTo>
                  <a:lnTo>
                    <a:pt x="0" y="0"/>
                  </a:lnTo>
                  <a:lnTo>
                    <a:pt x="0" y="362"/>
                  </a:lnTo>
                  <a:lnTo>
                    <a:pt x="387" y="36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71" name="Google Shape;59671;p25"/>
            <p:cNvSpPr/>
            <p:nvPr/>
          </p:nvSpPr>
          <p:spPr>
            <a:xfrm>
              <a:off x="6793264" y="113901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0" y="1"/>
                    <a:pt x="1" y="70"/>
                    <a:pt x="97" y="117"/>
                  </a:cubicBezTo>
                  <a:cubicBezTo>
                    <a:pt x="155" y="142"/>
                    <a:pt x="392" y="71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72" name="Google Shape;59672;p25"/>
            <p:cNvSpPr/>
            <p:nvPr/>
          </p:nvSpPr>
          <p:spPr>
            <a:xfrm>
              <a:off x="8276688" y="111913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7" y="22"/>
                    <a:pt x="7" y="4"/>
                    <a:pt x="1" y="92"/>
                  </a:cubicBezTo>
                  <a:cubicBezTo>
                    <a:pt x="150" y="71"/>
                    <a:pt x="383" y="90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73" name="Google Shape;59673;p25"/>
            <p:cNvSpPr/>
            <p:nvPr/>
          </p:nvSpPr>
          <p:spPr>
            <a:xfrm>
              <a:off x="6576615" y="111462"/>
              <a:ext cx="20595" cy="3704"/>
            </a:xfrm>
            <a:custGeom>
              <a:avLst/>
              <a:gdLst/>
              <a:ahLst/>
              <a:cxnLst/>
              <a:rect l="l" t="t" r="r" b="b"/>
              <a:pathLst>
                <a:path w="577" h="123" extrusionOk="0">
                  <a:moveTo>
                    <a:pt x="577" y="15"/>
                  </a:moveTo>
                  <a:cubicBezTo>
                    <a:pt x="351" y="28"/>
                    <a:pt x="28" y="1"/>
                    <a:pt x="1" y="107"/>
                  </a:cubicBezTo>
                  <a:cubicBezTo>
                    <a:pt x="227" y="92"/>
                    <a:pt x="547" y="122"/>
                    <a:pt x="577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74" name="Google Shape;59674;p25"/>
            <p:cNvSpPr/>
            <p:nvPr/>
          </p:nvSpPr>
          <p:spPr>
            <a:xfrm>
              <a:off x="8896156" y="106133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3"/>
                  </a:moveTo>
                  <a:cubicBezTo>
                    <a:pt x="194" y="53"/>
                    <a:pt x="38" y="0"/>
                    <a:pt x="0" y="103"/>
                  </a:cubicBezTo>
                  <a:cubicBezTo>
                    <a:pt x="0" y="153"/>
                    <a:pt x="156" y="205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75" name="Google Shape;59675;p25"/>
            <p:cNvSpPr/>
            <p:nvPr/>
          </p:nvSpPr>
          <p:spPr>
            <a:xfrm>
              <a:off x="8743823" y="106404"/>
              <a:ext cx="21558" cy="6504"/>
            </a:xfrm>
            <a:custGeom>
              <a:avLst/>
              <a:gdLst/>
              <a:ahLst/>
              <a:cxnLst/>
              <a:rect l="l" t="t" r="r" b="b"/>
              <a:pathLst>
                <a:path w="604" h="216" extrusionOk="0">
                  <a:moveTo>
                    <a:pt x="603" y="183"/>
                  </a:moveTo>
                  <a:lnTo>
                    <a:pt x="603" y="0"/>
                  </a:lnTo>
                  <a:lnTo>
                    <a:pt x="26" y="0"/>
                  </a:lnTo>
                  <a:cubicBezTo>
                    <a:pt x="0" y="166"/>
                    <a:pt x="219" y="216"/>
                    <a:pt x="603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76" name="Google Shape;59676;p25"/>
            <p:cNvSpPr/>
            <p:nvPr/>
          </p:nvSpPr>
          <p:spPr>
            <a:xfrm>
              <a:off x="1453300" y="93367"/>
              <a:ext cx="37049" cy="15898"/>
            </a:xfrm>
            <a:custGeom>
              <a:avLst/>
              <a:gdLst/>
              <a:ahLst/>
              <a:cxnLst/>
              <a:rect l="l" t="t" r="r" b="b"/>
              <a:pathLst>
                <a:path w="1038" h="528" extrusionOk="0">
                  <a:moveTo>
                    <a:pt x="835" y="527"/>
                  </a:moveTo>
                  <a:cubicBezTo>
                    <a:pt x="1038" y="0"/>
                    <a:pt x="0" y="487"/>
                    <a:pt x="835" y="5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77" name="Google Shape;59677;p25"/>
            <p:cNvSpPr/>
            <p:nvPr/>
          </p:nvSpPr>
          <p:spPr>
            <a:xfrm>
              <a:off x="8214763" y="95504"/>
              <a:ext cx="30017" cy="11020"/>
            </a:xfrm>
            <a:custGeom>
              <a:avLst/>
              <a:gdLst/>
              <a:ahLst/>
              <a:cxnLst/>
              <a:rect l="l" t="t" r="r" b="b"/>
              <a:pathLst>
                <a:path w="841" h="366" extrusionOk="0">
                  <a:moveTo>
                    <a:pt x="578" y="1"/>
                  </a:moveTo>
                  <a:cubicBezTo>
                    <a:pt x="748" y="293"/>
                    <a:pt x="79" y="188"/>
                    <a:pt x="1" y="365"/>
                  </a:cubicBezTo>
                  <a:lnTo>
                    <a:pt x="771" y="365"/>
                  </a:lnTo>
                  <a:cubicBezTo>
                    <a:pt x="738" y="229"/>
                    <a:pt x="840" y="30"/>
                    <a:pt x="57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78" name="Google Shape;59678;p25"/>
            <p:cNvSpPr/>
            <p:nvPr/>
          </p:nvSpPr>
          <p:spPr>
            <a:xfrm>
              <a:off x="6590249" y="103724"/>
              <a:ext cx="13849" cy="2710"/>
            </a:xfrm>
            <a:custGeom>
              <a:avLst/>
              <a:gdLst/>
              <a:ahLst/>
              <a:cxnLst/>
              <a:rect l="l" t="t" r="r" b="b"/>
              <a:pathLst>
                <a:path w="388" h="90" extrusionOk="0">
                  <a:moveTo>
                    <a:pt x="388" y="1"/>
                  </a:moveTo>
                  <a:cubicBezTo>
                    <a:pt x="239" y="20"/>
                    <a:pt x="8" y="3"/>
                    <a:pt x="0" y="89"/>
                  </a:cubicBezTo>
                  <a:cubicBezTo>
                    <a:pt x="153" y="70"/>
                    <a:pt x="384" y="88"/>
                    <a:pt x="3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79" name="Google Shape;59679;p25"/>
            <p:cNvSpPr/>
            <p:nvPr/>
          </p:nvSpPr>
          <p:spPr>
            <a:xfrm>
              <a:off x="5127490" y="102971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4" y="26"/>
                  </a:moveTo>
                  <a:cubicBezTo>
                    <a:pt x="241" y="1"/>
                    <a:pt x="1" y="69"/>
                    <a:pt x="103" y="114"/>
                  </a:cubicBezTo>
                  <a:cubicBezTo>
                    <a:pt x="156" y="143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80" name="Google Shape;59680;p25"/>
            <p:cNvSpPr/>
            <p:nvPr/>
          </p:nvSpPr>
          <p:spPr>
            <a:xfrm>
              <a:off x="2191979" y="98274"/>
              <a:ext cx="22665" cy="8250"/>
            </a:xfrm>
            <a:custGeom>
              <a:avLst/>
              <a:gdLst/>
              <a:ahLst/>
              <a:cxnLst/>
              <a:rect l="l" t="t" r="r" b="b"/>
              <a:pathLst>
                <a:path w="635" h="274" extrusionOk="0">
                  <a:moveTo>
                    <a:pt x="1" y="273"/>
                  </a:moveTo>
                  <a:lnTo>
                    <a:pt x="385" y="273"/>
                  </a:lnTo>
                  <a:cubicBezTo>
                    <a:pt x="400" y="157"/>
                    <a:pt x="635" y="146"/>
                    <a:pt x="578" y="0"/>
                  </a:cubicBezTo>
                  <a:lnTo>
                    <a:pt x="0" y="0"/>
                  </a:lnTo>
                  <a:cubicBezTo>
                    <a:pt x="1" y="92"/>
                    <a:pt x="1" y="182"/>
                    <a:pt x="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81" name="Google Shape;59681;p25"/>
            <p:cNvSpPr/>
            <p:nvPr/>
          </p:nvSpPr>
          <p:spPr>
            <a:xfrm>
              <a:off x="8803072" y="100231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2" y="117"/>
                  </a:moveTo>
                  <a:cubicBezTo>
                    <a:pt x="157" y="140"/>
                    <a:pt x="395" y="72"/>
                    <a:pt x="295" y="25"/>
                  </a:cubicBezTo>
                  <a:cubicBezTo>
                    <a:pt x="242" y="0"/>
                    <a:pt x="0" y="71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82" name="Google Shape;59682;p25"/>
            <p:cNvSpPr/>
            <p:nvPr/>
          </p:nvSpPr>
          <p:spPr>
            <a:xfrm>
              <a:off x="6934854" y="91259"/>
              <a:ext cx="20309" cy="13550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5" y="415"/>
                  </a:moveTo>
                  <a:cubicBezTo>
                    <a:pt x="387" y="359"/>
                    <a:pt x="405" y="306"/>
                    <a:pt x="569" y="323"/>
                  </a:cubicBezTo>
                  <a:lnTo>
                    <a:pt x="569" y="142"/>
                  </a:lnTo>
                  <a:cubicBezTo>
                    <a:pt x="95" y="1"/>
                    <a:pt x="1" y="450"/>
                    <a:pt x="375" y="4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83" name="Google Shape;59683;p25"/>
            <p:cNvSpPr/>
            <p:nvPr/>
          </p:nvSpPr>
          <p:spPr>
            <a:xfrm>
              <a:off x="6136034" y="98124"/>
              <a:ext cx="23950" cy="5992"/>
            </a:xfrm>
            <a:custGeom>
              <a:avLst/>
              <a:gdLst/>
              <a:ahLst/>
              <a:cxnLst/>
              <a:rect l="l" t="t" r="r" b="b"/>
              <a:pathLst>
                <a:path w="671" h="199" extrusionOk="0">
                  <a:moveTo>
                    <a:pt x="579" y="5"/>
                  </a:moveTo>
                  <a:cubicBezTo>
                    <a:pt x="248" y="0"/>
                    <a:pt x="83" y="76"/>
                    <a:pt x="0" y="187"/>
                  </a:cubicBezTo>
                  <a:cubicBezTo>
                    <a:pt x="303" y="178"/>
                    <a:pt x="670" y="198"/>
                    <a:pt x="579" y="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84" name="Google Shape;59684;p25"/>
            <p:cNvSpPr/>
            <p:nvPr/>
          </p:nvSpPr>
          <p:spPr>
            <a:xfrm>
              <a:off x="7863662" y="90055"/>
              <a:ext cx="33587" cy="17313"/>
            </a:xfrm>
            <a:custGeom>
              <a:avLst/>
              <a:gdLst/>
              <a:ahLst/>
              <a:cxnLst/>
              <a:rect l="l" t="t" r="r" b="b"/>
              <a:pathLst>
                <a:path w="941" h="575" extrusionOk="0">
                  <a:moveTo>
                    <a:pt x="1" y="92"/>
                  </a:moveTo>
                  <a:lnTo>
                    <a:pt x="1" y="275"/>
                  </a:lnTo>
                  <a:cubicBezTo>
                    <a:pt x="357" y="575"/>
                    <a:pt x="941" y="0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85" name="Google Shape;59685;p25"/>
            <p:cNvSpPr/>
            <p:nvPr/>
          </p:nvSpPr>
          <p:spPr>
            <a:xfrm>
              <a:off x="6552344" y="9749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6"/>
                  </a:moveTo>
                  <a:cubicBezTo>
                    <a:pt x="238" y="0"/>
                    <a:pt x="1" y="71"/>
                    <a:pt x="100" y="116"/>
                  </a:cubicBezTo>
                  <a:cubicBezTo>
                    <a:pt x="154" y="142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86" name="Google Shape;59686;p25"/>
            <p:cNvSpPr/>
            <p:nvPr/>
          </p:nvSpPr>
          <p:spPr>
            <a:xfrm>
              <a:off x="4370609" y="79005"/>
              <a:ext cx="37763" cy="26828"/>
            </a:xfrm>
            <a:custGeom>
              <a:avLst/>
              <a:gdLst/>
              <a:ahLst/>
              <a:cxnLst/>
              <a:rect l="l" t="t" r="r" b="b"/>
              <a:pathLst>
                <a:path w="1058" h="891" extrusionOk="0">
                  <a:moveTo>
                    <a:pt x="1058" y="549"/>
                  </a:moveTo>
                  <a:lnTo>
                    <a:pt x="1058" y="367"/>
                  </a:lnTo>
                  <a:cubicBezTo>
                    <a:pt x="280" y="1"/>
                    <a:pt x="0" y="891"/>
                    <a:pt x="1058" y="5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87" name="Google Shape;59687;p25"/>
            <p:cNvSpPr/>
            <p:nvPr/>
          </p:nvSpPr>
          <p:spPr>
            <a:xfrm>
              <a:off x="9080076" y="87315"/>
              <a:ext cx="22700" cy="8220"/>
            </a:xfrm>
            <a:custGeom>
              <a:avLst/>
              <a:gdLst/>
              <a:ahLst/>
              <a:cxnLst/>
              <a:rect l="l" t="t" r="r" b="b"/>
              <a:pathLst>
                <a:path w="636" h="273" extrusionOk="0">
                  <a:moveTo>
                    <a:pt x="634" y="0"/>
                  </a:moveTo>
                  <a:lnTo>
                    <a:pt x="249" y="0"/>
                  </a:lnTo>
                  <a:cubicBezTo>
                    <a:pt x="236" y="116"/>
                    <a:pt x="1" y="125"/>
                    <a:pt x="54" y="273"/>
                  </a:cubicBezTo>
                  <a:lnTo>
                    <a:pt x="635" y="273"/>
                  </a:lnTo>
                  <a:cubicBezTo>
                    <a:pt x="634" y="183"/>
                    <a:pt x="634" y="91"/>
                    <a:pt x="6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88" name="Google Shape;59688;p25"/>
            <p:cNvSpPr/>
            <p:nvPr/>
          </p:nvSpPr>
          <p:spPr>
            <a:xfrm>
              <a:off x="72026" y="8969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4"/>
                  </a:moveTo>
                  <a:cubicBezTo>
                    <a:pt x="194" y="53"/>
                    <a:pt x="39" y="1"/>
                    <a:pt x="1" y="104"/>
                  </a:cubicBezTo>
                  <a:cubicBezTo>
                    <a:pt x="1" y="152"/>
                    <a:pt x="157" y="207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89" name="Google Shape;59689;p25"/>
            <p:cNvSpPr/>
            <p:nvPr/>
          </p:nvSpPr>
          <p:spPr>
            <a:xfrm>
              <a:off x="8724086" y="86953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3" y="103"/>
                  </a:moveTo>
                  <a:cubicBezTo>
                    <a:pt x="194" y="53"/>
                    <a:pt x="37" y="0"/>
                    <a:pt x="1" y="103"/>
                  </a:cubicBezTo>
                  <a:cubicBezTo>
                    <a:pt x="1" y="154"/>
                    <a:pt x="159" y="207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90" name="Google Shape;59690;p25"/>
            <p:cNvSpPr/>
            <p:nvPr/>
          </p:nvSpPr>
          <p:spPr>
            <a:xfrm>
              <a:off x="8373378" y="79125"/>
              <a:ext cx="39583" cy="16801"/>
            </a:xfrm>
            <a:custGeom>
              <a:avLst/>
              <a:gdLst/>
              <a:ahLst/>
              <a:cxnLst/>
              <a:rect l="l" t="t" r="r" b="b"/>
              <a:pathLst>
                <a:path w="1109" h="558" extrusionOk="0">
                  <a:moveTo>
                    <a:pt x="954" y="455"/>
                  </a:moveTo>
                  <a:cubicBezTo>
                    <a:pt x="1109" y="142"/>
                    <a:pt x="776" y="57"/>
                    <a:pt x="378" y="1"/>
                  </a:cubicBezTo>
                  <a:cubicBezTo>
                    <a:pt x="0" y="174"/>
                    <a:pt x="175" y="558"/>
                    <a:pt x="954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91" name="Google Shape;59691;p25"/>
            <p:cNvSpPr/>
            <p:nvPr/>
          </p:nvSpPr>
          <p:spPr>
            <a:xfrm>
              <a:off x="5719368" y="89302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4" y="25"/>
                  </a:moveTo>
                  <a:cubicBezTo>
                    <a:pt x="242" y="1"/>
                    <a:pt x="1" y="70"/>
                    <a:pt x="104" y="115"/>
                  </a:cubicBezTo>
                  <a:cubicBezTo>
                    <a:pt x="157" y="142"/>
                    <a:pt x="396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92" name="Google Shape;59692;p25"/>
            <p:cNvSpPr/>
            <p:nvPr/>
          </p:nvSpPr>
          <p:spPr>
            <a:xfrm>
              <a:off x="749886" y="89302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4" y="25"/>
                  </a:moveTo>
                  <a:cubicBezTo>
                    <a:pt x="240" y="1"/>
                    <a:pt x="0" y="70"/>
                    <a:pt x="98" y="115"/>
                  </a:cubicBezTo>
                  <a:cubicBezTo>
                    <a:pt x="155" y="142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93" name="Google Shape;59693;p25"/>
            <p:cNvSpPr/>
            <p:nvPr/>
          </p:nvSpPr>
          <p:spPr>
            <a:xfrm>
              <a:off x="8799859" y="87315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5" y="21"/>
                    <a:pt x="3" y="1"/>
                    <a:pt x="0" y="91"/>
                  </a:cubicBezTo>
                  <a:cubicBezTo>
                    <a:pt x="149" y="72"/>
                    <a:pt x="379" y="89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94" name="Google Shape;59694;p25"/>
            <p:cNvSpPr/>
            <p:nvPr/>
          </p:nvSpPr>
          <p:spPr>
            <a:xfrm>
              <a:off x="6459581" y="65606"/>
              <a:ext cx="52754" cy="24479"/>
            </a:xfrm>
            <a:custGeom>
              <a:avLst/>
              <a:gdLst/>
              <a:ahLst/>
              <a:cxnLst/>
              <a:rect l="l" t="t" r="r" b="b"/>
              <a:pathLst>
                <a:path w="1478" h="813" extrusionOk="0">
                  <a:moveTo>
                    <a:pt x="1" y="812"/>
                  </a:moveTo>
                  <a:cubicBezTo>
                    <a:pt x="1477" y="679"/>
                    <a:pt x="31" y="0"/>
                    <a:pt x="1" y="8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95" name="Google Shape;59695;p25"/>
            <p:cNvSpPr/>
            <p:nvPr/>
          </p:nvSpPr>
          <p:spPr>
            <a:xfrm>
              <a:off x="729291" y="8656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1" y="25"/>
                  </a:moveTo>
                  <a:cubicBezTo>
                    <a:pt x="242" y="0"/>
                    <a:pt x="0" y="69"/>
                    <a:pt x="99" y="116"/>
                  </a:cubicBezTo>
                  <a:cubicBezTo>
                    <a:pt x="153" y="143"/>
                    <a:pt x="392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96" name="Google Shape;59696;p25"/>
            <p:cNvSpPr/>
            <p:nvPr/>
          </p:nvSpPr>
          <p:spPr>
            <a:xfrm>
              <a:off x="3272656" y="78764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1"/>
                  </a:moveTo>
                  <a:cubicBezTo>
                    <a:pt x="197" y="53"/>
                    <a:pt x="40" y="1"/>
                    <a:pt x="2" y="101"/>
                  </a:cubicBezTo>
                  <a:cubicBezTo>
                    <a:pt x="1" y="154"/>
                    <a:pt x="159" y="206"/>
                    <a:pt x="195" y="1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97" name="Google Shape;59697;p25"/>
            <p:cNvSpPr/>
            <p:nvPr/>
          </p:nvSpPr>
          <p:spPr>
            <a:xfrm>
              <a:off x="7017123" y="73615"/>
              <a:ext cx="22558" cy="8220"/>
            </a:xfrm>
            <a:custGeom>
              <a:avLst/>
              <a:gdLst/>
              <a:ahLst/>
              <a:cxnLst/>
              <a:rect l="l" t="t" r="r" b="b"/>
              <a:pathLst>
                <a:path w="632" h="273" extrusionOk="0">
                  <a:moveTo>
                    <a:pt x="577" y="1"/>
                  </a:moveTo>
                  <a:lnTo>
                    <a:pt x="1" y="1"/>
                  </a:lnTo>
                  <a:lnTo>
                    <a:pt x="1" y="272"/>
                  </a:lnTo>
                  <a:lnTo>
                    <a:pt x="386" y="272"/>
                  </a:lnTo>
                  <a:cubicBezTo>
                    <a:pt x="396" y="159"/>
                    <a:pt x="631" y="148"/>
                    <a:pt x="5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98" name="Google Shape;59698;p25"/>
            <p:cNvSpPr/>
            <p:nvPr/>
          </p:nvSpPr>
          <p:spPr>
            <a:xfrm>
              <a:off x="6700465" y="73676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579" y="91"/>
                  </a:moveTo>
                  <a:cubicBezTo>
                    <a:pt x="386" y="93"/>
                    <a:pt x="349" y="17"/>
                    <a:pt x="192" y="0"/>
                  </a:cubicBezTo>
                  <a:cubicBezTo>
                    <a:pt x="192" y="91"/>
                    <a:pt x="37" y="107"/>
                    <a:pt x="1" y="183"/>
                  </a:cubicBezTo>
                  <a:cubicBezTo>
                    <a:pt x="192" y="183"/>
                    <a:pt x="230" y="256"/>
                    <a:pt x="386" y="272"/>
                  </a:cubicBezTo>
                  <a:cubicBezTo>
                    <a:pt x="386" y="183"/>
                    <a:pt x="542" y="165"/>
                    <a:pt x="579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99" name="Google Shape;59699;p25"/>
            <p:cNvSpPr/>
            <p:nvPr/>
          </p:nvSpPr>
          <p:spPr>
            <a:xfrm>
              <a:off x="3668300" y="78372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3" y="27"/>
                  </a:moveTo>
                  <a:cubicBezTo>
                    <a:pt x="240" y="1"/>
                    <a:pt x="1" y="70"/>
                    <a:pt x="102" y="116"/>
                  </a:cubicBezTo>
                  <a:cubicBezTo>
                    <a:pt x="153" y="140"/>
                    <a:pt x="395" y="71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00" name="Google Shape;59700;p25"/>
            <p:cNvSpPr/>
            <p:nvPr/>
          </p:nvSpPr>
          <p:spPr>
            <a:xfrm>
              <a:off x="2267753" y="76054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4" y="104"/>
                  </a:moveTo>
                  <a:cubicBezTo>
                    <a:pt x="195" y="53"/>
                    <a:pt x="39" y="1"/>
                    <a:pt x="2" y="104"/>
                  </a:cubicBezTo>
                  <a:cubicBezTo>
                    <a:pt x="1" y="152"/>
                    <a:pt x="156" y="206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01" name="Google Shape;59701;p25"/>
            <p:cNvSpPr/>
            <p:nvPr/>
          </p:nvSpPr>
          <p:spPr>
            <a:xfrm>
              <a:off x="8169898" y="75663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5" y="25"/>
                  </a:moveTo>
                  <a:cubicBezTo>
                    <a:pt x="240" y="1"/>
                    <a:pt x="1" y="69"/>
                    <a:pt x="101" y="117"/>
                  </a:cubicBezTo>
                  <a:cubicBezTo>
                    <a:pt x="154" y="140"/>
                    <a:pt x="392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02" name="Google Shape;59702;p25"/>
            <p:cNvSpPr/>
            <p:nvPr/>
          </p:nvSpPr>
          <p:spPr>
            <a:xfrm>
              <a:off x="330042" y="75663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5"/>
                  </a:moveTo>
                  <a:cubicBezTo>
                    <a:pt x="241" y="1"/>
                    <a:pt x="1" y="69"/>
                    <a:pt x="100" y="117"/>
                  </a:cubicBezTo>
                  <a:cubicBezTo>
                    <a:pt x="153" y="140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03" name="Google Shape;59703;p25"/>
            <p:cNvSpPr/>
            <p:nvPr/>
          </p:nvSpPr>
          <p:spPr>
            <a:xfrm>
              <a:off x="6855189" y="72923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4"/>
                  </a:moveTo>
                  <a:cubicBezTo>
                    <a:pt x="241" y="0"/>
                    <a:pt x="1" y="68"/>
                    <a:pt x="101" y="115"/>
                  </a:cubicBezTo>
                  <a:cubicBezTo>
                    <a:pt x="153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04" name="Google Shape;59704;p25"/>
            <p:cNvSpPr/>
            <p:nvPr/>
          </p:nvSpPr>
          <p:spPr>
            <a:xfrm>
              <a:off x="6593925" y="67804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7" y="194"/>
                  </a:moveTo>
                  <a:cubicBezTo>
                    <a:pt x="477" y="104"/>
                    <a:pt x="633" y="87"/>
                    <a:pt x="670" y="12"/>
                  </a:cubicBezTo>
                  <a:cubicBezTo>
                    <a:pt x="370" y="20"/>
                    <a:pt x="0" y="1"/>
                    <a:pt x="92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05" name="Google Shape;59705;p25"/>
            <p:cNvSpPr/>
            <p:nvPr/>
          </p:nvSpPr>
          <p:spPr>
            <a:xfrm>
              <a:off x="6080926" y="65095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4"/>
                  </a:moveTo>
                  <a:cubicBezTo>
                    <a:pt x="196" y="54"/>
                    <a:pt x="39" y="1"/>
                    <a:pt x="4" y="104"/>
                  </a:cubicBezTo>
                  <a:cubicBezTo>
                    <a:pt x="0" y="153"/>
                    <a:pt x="157" y="207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06" name="Google Shape;59706;p25"/>
            <p:cNvSpPr/>
            <p:nvPr/>
          </p:nvSpPr>
          <p:spPr>
            <a:xfrm>
              <a:off x="5578492" y="62746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07" name="Google Shape;59707;p25"/>
            <p:cNvSpPr/>
            <p:nvPr/>
          </p:nvSpPr>
          <p:spPr>
            <a:xfrm>
              <a:off x="2188517" y="64703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98" y="117"/>
                  </a:moveTo>
                  <a:cubicBezTo>
                    <a:pt x="152" y="141"/>
                    <a:pt x="391" y="74"/>
                    <a:pt x="290" y="27"/>
                  </a:cubicBezTo>
                  <a:cubicBezTo>
                    <a:pt x="238" y="0"/>
                    <a:pt x="1" y="68"/>
                    <a:pt x="98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08" name="Google Shape;59708;p25"/>
            <p:cNvSpPr/>
            <p:nvPr/>
          </p:nvSpPr>
          <p:spPr>
            <a:xfrm>
              <a:off x="614899" y="59976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1"/>
                  </a:lnTo>
                  <a:lnTo>
                    <a:pt x="27" y="1"/>
                  </a:lnTo>
                  <a:cubicBezTo>
                    <a:pt x="0" y="164"/>
                    <a:pt x="217" y="214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09" name="Google Shape;59709;p25"/>
            <p:cNvSpPr/>
            <p:nvPr/>
          </p:nvSpPr>
          <p:spPr>
            <a:xfrm>
              <a:off x="5279002" y="56484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5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2" y="142"/>
                    <a:pt x="390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10" name="Google Shape;59710;p25"/>
            <p:cNvSpPr/>
            <p:nvPr/>
          </p:nvSpPr>
          <p:spPr>
            <a:xfrm>
              <a:off x="2031009" y="51937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6" y="176"/>
                  </a:moveTo>
                  <a:cubicBezTo>
                    <a:pt x="323" y="182"/>
                    <a:pt x="346" y="293"/>
                    <a:pt x="655" y="268"/>
                  </a:cubicBezTo>
                  <a:cubicBezTo>
                    <a:pt x="954" y="45"/>
                    <a:pt x="0" y="0"/>
                    <a:pt x="76" y="1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11" name="Google Shape;59711;p25"/>
            <p:cNvSpPr/>
            <p:nvPr/>
          </p:nvSpPr>
          <p:spPr>
            <a:xfrm>
              <a:off x="4728348" y="5374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1" y="116"/>
                  </a:moveTo>
                  <a:cubicBezTo>
                    <a:pt x="154" y="141"/>
                    <a:pt x="394" y="72"/>
                    <a:pt x="293" y="25"/>
                  </a:cubicBezTo>
                  <a:cubicBezTo>
                    <a:pt x="241" y="0"/>
                    <a:pt x="1" y="69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12" name="Google Shape;59712;p25"/>
            <p:cNvSpPr/>
            <p:nvPr/>
          </p:nvSpPr>
          <p:spPr>
            <a:xfrm>
              <a:off x="4105561" y="51184"/>
              <a:ext cx="13777" cy="6835"/>
            </a:xfrm>
            <a:custGeom>
              <a:avLst/>
              <a:gdLst/>
              <a:ahLst/>
              <a:cxnLst/>
              <a:rect l="l" t="t" r="r" b="b"/>
              <a:pathLst>
                <a:path w="386" h="227" extrusionOk="0">
                  <a:moveTo>
                    <a:pt x="385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3" y="201"/>
                    <a:pt x="338" y="226"/>
                    <a:pt x="385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13" name="Google Shape;59713;p25"/>
            <p:cNvSpPr/>
            <p:nvPr/>
          </p:nvSpPr>
          <p:spPr>
            <a:xfrm>
              <a:off x="1283479" y="51787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0"/>
                  </a:moveTo>
                  <a:cubicBezTo>
                    <a:pt x="235" y="20"/>
                    <a:pt x="4" y="1"/>
                    <a:pt x="0" y="90"/>
                  </a:cubicBezTo>
                  <a:cubicBezTo>
                    <a:pt x="151" y="72"/>
                    <a:pt x="380" y="89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14" name="Google Shape;59714;p25"/>
            <p:cNvSpPr/>
            <p:nvPr/>
          </p:nvSpPr>
          <p:spPr>
            <a:xfrm>
              <a:off x="762021" y="43597"/>
              <a:ext cx="27198" cy="10930"/>
            </a:xfrm>
            <a:custGeom>
              <a:avLst/>
              <a:gdLst/>
              <a:ahLst/>
              <a:cxnLst/>
              <a:rect l="l" t="t" r="r" b="b"/>
              <a:pathLst>
                <a:path w="762" h="363" extrusionOk="0">
                  <a:moveTo>
                    <a:pt x="533" y="362"/>
                  </a:moveTo>
                  <a:cubicBezTo>
                    <a:pt x="650" y="357"/>
                    <a:pt x="762" y="349"/>
                    <a:pt x="724" y="272"/>
                  </a:cubicBezTo>
                  <a:cubicBezTo>
                    <a:pt x="408" y="269"/>
                    <a:pt x="618" y="19"/>
                    <a:pt x="339" y="1"/>
                  </a:cubicBezTo>
                  <a:cubicBezTo>
                    <a:pt x="1" y="186"/>
                    <a:pt x="480" y="178"/>
                    <a:pt x="144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15" name="Google Shape;59715;p25"/>
            <p:cNvSpPr/>
            <p:nvPr/>
          </p:nvSpPr>
          <p:spPr>
            <a:xfrm>
              <a:off x="4511592" y="45614"/>
              <a:ext cx="13920" cy="7407"/>
            </a:xfrm>
            <a:custGeom>
              <a:avLst/>
              <a:gdLst/>
              <a:ahLst/>
              <a:cxnLst/>
              <a:rect l="l" t="t" r="r" b="b"/>
              <a:pathLst>
                <a:path w="390" h="246" extrusionOk="0">
                  <a:moveTo>
                    <a:pt x="389" y="114"/>
                  </a:moveTo>
                  <a:cubicBezTo>
                    <a:pt x="384" y="21"/>
                    <a:pt x="50" y="0"/>
                    <a:pt x="0" y="114"/>
                  </a:cubicBezTo>
                  <a:cubicBezTo>
                    <a:pt x="220" y="106"/>
                    <a:pt x="303" y="245"/>
                    <a:pt x="389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16" name="Google Shape;59716;p25"/>
            <p:cNvSpPr/>
            <p:nvPr/>
          </p:nvSpPr>
          <p:spPr>
            <a:xfrm>
              <a:off x="874486" y="40797"/>
              <a:ext cx="25592" cy="11020"/>
            </a:xfrm>
            <a:custGeom>
              <a:avLst/>
              <a:gdLst/>
              <a:ahLst/>
              <a:cxnLst/>
              <a:rect l="l" t="t" r="r" b="b"/>
              <a:pathLst>
                <a:path w="717" h="366" extrusionOk="0">
                  <a:moveTo>
                    <a:pt x="83" y="365"/>
                  </a:moveTo>
                  <a:lnTo>
                    <a:pt x="660" y="365"/>
                  </a:lnTo>
                  <a:cubicBezTo>
                    <a:pt x="716" y="159"/>
                    <a:pt x="614" y="23"/>
                    <a:pt x="275" y="1"/>
                  </a:cubicBezTo>
                  <a:cubicBezTo>
                    <a:pt x="215" y="126"/>
                    <a:pt x="1" y="174"/>
                    <a:pt x="83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17" name="Google Shape;59717;p25"/>
            <p:cNvSpPr/>
            <p:nvPr/>
          </p:nvSpPr>
          <p:spPr>
            <a:xfrm>
              <a:off x="4619595" y="35739"/>
              <a:ext cx="36621" cy="17946"/>
            </a:xfrm>
            <a:custGeom>
              <a:avLst/>
              <a:gdLst/>
              <a:ahLst/>
              <a:cxnLst/>
              <a:rect l="l" t="t" r="r" b="b"/>
              <a:pathLst>
                <a:path w="1026" h="596" extrusionOk="0">
                  <a:moveTo>
                    <a:pt x="1026" y="170"/>
                  </a:moveTo>
                  <a:cubicBezTo>
                    <a:pt x="411" y="224"/>
                    <a:pt x="429" y="0"/>
                    <a:pt x="61" y="170"/>
                  </a:cubicBezTo>
                  <a:cubicBezTo>
                    <a:pt x="0" y="596"/>
                    <a:pt x="953" y="413"/>
                    <a:pt x="1026" y="1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18" name="Google Shape;59718;p25"/>
            <p:cNvSpPr/>
            <p:nvPr/>
          </p:nvSpPr>
          <p:spPr>
            <a:xfrm>
              <a:off x="1214593" y="4323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4"/>
                  </a:moveTo>
                  <a:cubicBezTo>
                    <a:pt x="197" y="54"/>
                    <a:pt x="39" y="1"/>
                    <a:pt x="1" y="104"/>
                  </a:cubicBezTo>
                  <a:cubicBezTo>
                    <a:pt x="1" y="152"/>
                    <a:pt x="159" y="206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19" name="Google Shape;59719;p25"/>
            <p:cNvSpPr/>
            <p:nvPr/>
          </p:nvSpPr>
          <p:spPr>
            <a:xfrm>
              <a:off x="5826301" y="38148"/>
              <a:ext cx="20737" cy="8220"/>
            </a:xfrm>
            <a:custGeom>
              <a:avLst/>
              <a:gdLst/>
              <a:ahLst/>
              <a:cxnLst/>
              <a:rect l="l" t="t" r="r" b="b"/>
              <a:pathLst>
                <a:path w="581" h="273" extrusionOk="0">
                  <a:moveTo>
                    <a:pt x="580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0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20" name="Google Shape;59720;p25"/>
            <p:cNvSpPr/>
            <p:nvPr/>
          </p:nvSpPr>
          <p:spPr>
            <a:xfrm>
              <a:off x="4717177" y="38178"/>
              <a:ext cx="14812" cy="9455"/>
            </a:xfrm>
            <a:custGeom>
              <a:avLst/>
              <a:gdLst/>
              <a:ahLst/>
              <a:cxnLst/>
              <a:rect l="l" t="t" r="r" b="b"/>
              <a:pathLst>
                <a:path w="415" h="314" extrusionOk="0">
                  <a:moveTo>
                    <a:pt x="414" y="272"/>
                  </a:moveTo>
                  <a:lnTo>
                    <a:pt x="414" y="90"/>
                  </a:lnTo>
                  <a:cubicBezTo>
                    <a:pt x="219" y="90"/>
                    <a:pt x="185" y="17"/>
                    <a:pt x="27" y="0"/>
                  </a:cubicBezTo>
                  <a:cubicBezTo>
                    <a:pt x="46" y="141"/>
                    <a:pt x="1" y="314"/>
                    <a:pt x="414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21" name="Google Shape;59721;p25"/>
            <p:cNvSpPr/>
            <p:nvPr/>
          </p:nvSpPr>
          <p:spPr>
            <a:xfrm>
              <a:off x="860066" y="40105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5"/>
                  </a:moveTo>
                  <a:cubicBezTo>
                    <a:pt x="240" y="0"/>
                    <a:pt x="0" y="68"/>
                    <a:pt x="98" y="117"/>
                  </a:cubicBezTo>
                  <a:cubicBezTo>
                    <a:pt x="154" y="140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22" name="Google Shape;59722;p25"/>
            <p:cNvSpPr/>
            <p:nvPr/>
          </p:nvSpPr>
          <p:spPr>
            <a:xfrm>
              <a:off x="8834195" y="34836"/>
              <a:ext cx="13884" cy="6715"/>
            </a:xfrm>
            <a:custGeom>
              <a:avLst/>
              <a:gdLst/>
              <a:ahLst/>
              <a:cxnLst/>
              <a:rect l="l" t="t" r="r" b="b"/>
              <a:pathLst>
                <a:path w="389" h="223" extrusionOk="0">
                  <a:moveTo>
                    <a:pt x="388" y="110"/>
                  </a:moveTo>
                  <a:cubicBezTo>
                    <a:pt x="346" y="0"/>
                    <a:pt x="173" y="54"/>
                    <a:pt x="0" y="110"/>
                  </a:cubicBezTo>
                  <a:cubicBezTo>
                    <a:pt x="6" y="200"/>
                    <a:pt x="337" y="222"/>
                    <a:pt x="388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23" name="Google Shape;59723;p25"/>
            <p:cNvSpPr/>
            <p:nvPr/>
          </p:nvSpPr>
          <p:spPr>
            <a:xfrm>
              <a:off x="9050916" y="3188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2" y="25"/>
                  </a:moveTo>
                  <a:cubicBezTo>
                    <a:pt x="240" y="1"/>
                    <a:pt x="1" y="68"/>
                    <a:pt x="100" y="117"/>
                  </a:cubicBezTo>
                  <a:cubicBezTo>
                    <a:pt x="152" y="143"/>
                    <a:pt x="394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24" name="Google Shape;59724;p25"/>
            <p:cNvSpPr/>
            <p:nvPr/>
          </p:nvSpPr>
          <p:spPr>
            <a:xfrm>
              <a:off x="8968289" y="3188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5"/>
                  </a:moveTo>
                  <a:cubicBezTo>
                    <a:pt x="242" y="1"/>
                    <a:pt x="0" y="68"/>
                    <a:pt x="103" y="117"/>
                  </a:cubicBezTo>
                  <a:cubicBezTo>
                    <a:pt x="155" y="143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25" name="Google Shape;59725;p25"/>
            <p:cNvSpPr/>
            <p:nvPr/>
          </p:nvSpPr>
          <p:spPr>
            <a:xfrm>
              <a:off x="8625790" y="20895"/>
              <a:ext cx="22665" cy="11773"/>
            </a:xfrm>
            <a:custGeom>
              <a:avLst/>
              <a:gdLst/>
              <a:ahLst/>
              <a:cxnLst/>
              <a:rect l="l" t="t" r="r" b="b"/>
              <a:pathLst>
                <a:path w="635" h="391" extrusionOk="0">
                  <a:moveTo>
                    <a:pt x="635" y="390"/>
                  </a:moveTo>
                  <a:lnTo>
                    <a:pt x="635" y="27"/>
                  </a:lnTo>
                  <a:cubicBezTo>
                    <a:pt x="125" y="0"/>
                    <a:pt x="1" y="153"/>
                    <a:pt x="54" y="3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26" name="Google Shape;59726;p25"/>
            <p:cNvSpPr/>
            <p:nvPr/>
          </p:nvSpPr>
          <p:spPr>
            <a:xfrm>
              <a:off x="1768602" y="2917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5"/>
                  </a:moveTo>
                  <a:cubicBezTo>
                    <a:pt x="239" y="0"/>
                    <a:pt x="1" y="70"/>
                    <a:pt x="100" y="117"/>
                  </a:cubicBezTo>
                  <a:cubicBezTo>
                    <a:pt x="153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27" name="Google Shape;59727;p25"/>
            <p:cNvSpPr/>
            <p:nvPr/>
          </p:nvSpPr>
          <p:spPr>
            <a:xfrm>
              <a:off x="1744689" y="16289"/>
              <a:ext cx="22986" cy="13670"/>
            </a:xfrm>
            <a:custGeom>
              <a:avLst/>
              <a:gdLst/>
              <a:ahLst/>
              <a:cxnLst/>
              <a:rect l="l" t="t" r="r" b="b"/>
              <a:pathLst>
                <a:path w="644" h="454" extrusionOk="0">
                  <a:moveTo>
                    <a:pt x="1" y="89"/>
                  </a:moveTo>
                  <a:lnTo>
                    <a:pt x="1" y="453"/>
                  </a:lnTo>
                  <a:lnTo>
                    <a:pt x="578" y="453"/>
                  </a:lnTo>
                  <a:cubicBezTo>
                    <a:pt x="629" y="217"/>
                    <a:pt x="643" y="0"/>
                    <a:pt x="1" y="8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28" name="Google Shape;59728;p25"/>
            <p:cNvSpPr/>
            <p:nvPr/>
          </p:nvSpPr>
          <p:spPr>
            <a:xfrm>
              <a:off x="8118324" y="16289"/>
              <a:ext cx="26948" cy="13008"/>
            </a:xfrm>
            <a:custGeom>
              <a:avLst/>
              <a:gdLst/>
              <a:ahLst/>
              <a:cxnLst/>
              <a:rect l="l" t="t" r="r" b="b"/>
              <a:pathLst>
                <a:path w="755" h="432" extrusionOk="0">
                  <a:moveTo>
                    <a:pt x="194" y="0"/>
                  </a:moveTo>
                  <a:cubicBezTo>
                    <a:pt x="212" y="158"/>
                    <a:pt x="154" y="282"/>
                    <a:pt x="1" y="362"/>
                  </a:cubicBezTo>
                  <a:cubicBezTo>
                    <a:pt x="660" y="431"/>
                    <a:pt x="754" y="16"/>
                    <a:pt x="1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29" name="Google Shape;59729;p25"/>
            <p:cNvSpPr/>
            <p:nvPr/>
          </p:nvSpPr>
          <p:spPr>
            <a:xfrm>
              <a:off x="3905901" y="21046"/>
              <a:ext cx="13777" cy="7377"/>
            </a:xfrm>
            <a:custGeom>
              <a:avLst/>
              <a:gdLst/>
              <a:ahLst/>
              <a:cxnLst/>
              <a:rect l="l" t="t" r="r" b="b"/>
              <a:pathLst>
                <a:path w="386" h="245" extrusionOk="0">
                  <a:moveTo>
                    <a:pt x="386" y="113"/>
                  </a:moveTo>
                  <a:cubicBezTo>
                    <a:pt x="383" y="21"/>
                    <a:pt x="49" y="0"/>
                    <a:pt x="1" y="113"/>
                  </a:cubicBezTo>
                  <a:cubicBezTo>
                    <a:pt x="216" y="103"/>
                    <a:pt x="304" y="244"/>
                    <a:pt x="386" y="1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30" name="Google Shape;59730;p25"/>
            <p:cNvSpPr/>
            <p:nvPr/>
          </p:nvSpPr>
          <p:spPr>
            <a:xfrm>
              <a:off x="1541388" y="23665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5" y="26"/>
                  </a:moveTo>
                  <a:cubicBezTo>
                    <a:pt x="242" y="1"/>
                    <a:pt x="0" y="70"/>
                    <a:pt x="102" y="117"/>
                  </a:cubicBezTo>
                  <a:cubicBezTo>
                    <a:pt x="157" y="143"/>
                    <a:pt x="395" y="72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31" name="Google Shape;59731;p25"/>
            <p:cNvSpPr/>
            <p:nvPr/>
          </p:nvSpPr>
          <p:spPr>
            <a:xfrm>
              <a:off x="560719" y="21317"/>
              <a:ext cx="6960" cy="6263"/>
            </a:xfrm>
            <a:custGeom>
              <a:avLst/>
              <a:gdLst/>
              <a:ahLst/>
              <a:cxnLst/>
              <a:rect l="l" t="t" r="r" b="b"/>
              <a:pathLst>
                <a:path w="195" h="208" extrusionOk="0">
                  <a:moveTo>
                    <a:pt x="195" y="104"/>
                  </a:moveTo>
                  <a:cubicBezTo>
                    <a:pt x="195" y="55"/>
                    <a:pt x="34" y="0"/>
                    <a:pt x="0" y="104"/>
                  </a:cubicBezTo>
                  <a:cubicBezTo>
                    <a:pt x="0" y="154"/>
                    <a:pt x="158" y="208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32" name="Google Shape;59732;p25"/>
            <p:cNvSpPr/>
            <p:nvPr/>
          </p:nvSpPr>
          <p:spPr>
            <a:xfrm>
              <a:off x="271615" y="18125"/>
              <a:ext cx="27662" cy="9966"/>
            </a:xfrm>
            <a:custGeom>
              <a:avLst/>
              <a:gdLst/>
              <a:ahLst/>
              <a:cxnLst/>
              <a:rect l="l" t="t" r="r" b="b"/>
              <a:pathLst>
                <a:path w="775" h="331" extrusionOk="0">
                  <a:moveTo>
                    <a:pt x="775" y="119"/>
                  </a:moveTo>
                  <a:cubicBezTo>
                    <a:pt x="515" y="2"/>
                    <a:pt x="54" y="1"/>
                    <a:pt x="1" y="210"/>
                  </a:cubicBezTo>
                  <a:cubicBezTo>
                    <a:pt x="257" y="328"/>
                    <a:pt x="719" y="331"/>
                    <a:pt x="775" y="11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33" name="Google Shape;59733;p25"/>
            <p:cNvSpPr/>
            <p:nvPr/>
          </p:nvSpPr>
          <p:spPr>
            <a:xfrm>
              <a:off x="4135935" y="7858"/>
              <a:ext cx="37120" cy="16591"/>
            </a:xfrm>
            <a:custGeom>
              <a:avLst/>
              <a:gdLst/>
              <a:ahLst/>
              <a:cxnLst/>
              <a:rect l="l" t="t" r="r" b="b"/>
              <a:pathLst>
                <a:path w="1040" h="551" extrusionOk="0">
                  <a:moveTo>
                    <a:pt x="884" y="551"/>
                  </a:moveTo>
                  <a:cubicBezTo>
                    <a:pt x="1039" y="1"/>
                    <a:pt x="0" y="490"/>
                    <a:pt x="884" y="55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34" name="Google Shape;59734;p25"/>
            <p:cNvSpPr/>
            <p:nvPr/>
          </p:nvSpPr>
          <p:spPr>
            <a:xfrm>
              <a:off x="860887" y="16409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5" y="176"/>
                  </a:moveTo>
                  <a:cubicBezTo>
                    <a:pt x="322" y="182"/>
                    <a:pt x="344" y="293"/>
                    <a:pt x="656" y="267"/>
                  </a:cubicBezTo>
                  <a:cubicBezTo>
                    <a:pt x="955" y="45"/>
                    <a:pt x="1" y="0"/>
                    <a:pt x="75" y="1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35" name="Google Shape;59735;p25"/>
            <p:cNvSpPr/>
            <p:nvPr/>
          </p:nvSpPr>
          <p:spPr>
            <a:xfrm>
              <a:off x="6958482" y="18246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3" y="24"/>
                  </a:moveTo>
                  <a:cubicBezTo>
                    <a:pt x="239" y="1"/>
                    <a:pt x="1" y="68"/>
                    <a:pt x="97" y="115"/>
                  </a:cubicBezTo>
                  <a:cubicBezTo>
                    <a:pt x="153" y="140"/>
                    <a:pt x="391" y="72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36" name="Google Shape;59736;p25"/>
            <p:cNvSpPr/>
            <p:nvPr/>
          </p:nvSpPr>
          <p:spPr>
            <a:xfrm>
              <a:off x="5981739" y="10749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662" y="364"/>
                  </a:moveTo>
                  <a:cubicBezTo>
                    <a:pt x="715" y="158"/>
                    <a:pt x="612" y="22"/>
                    <a:pt x="277" y="0"/>
                  </a:cubicBezTo>
                  <a:cubicBezTo>
                    <a:pt x="214" y="123"/>
                    <a:pt x="0" y="174"/>
                    <a:pt x="84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37" name="Google Shape;59737;p25"/>
            <p:cNvSpPr/>
            <p:nvPr/>
          </p:nvSpPr>
          <p:spPr>
            <a:xfrm>
              <a:off x="2912347" y="7076"/>
              <a:ext cx="39726" cy="15808"/>
            </a:xfrm>
            <a:custGeom>
              <a:avLst/>
              <a:gdLst/>
              <a:ahLst/>
              <a:cxnLst/>
              <a:rect l="l" t="t" r="r" b="b"/>
              <a:pathLst>
                <a:path w="1113" h="525" extrusionOk="0">
                  <a:moveTo>
                    <a:pt x="648" y="306"/>
                  </a:moveTo>
                  <a:cubicBezTo>
                    <a:pt x="1112" y="1"/>
                    <a:pt x="0" y="524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38" name="Google Shape;59738;p25"/>
            <p:cNvSpPr/>
            <p:nvPr/>
          </p:nvSpPr>
          <p:spPr>
            <a:xfrm>
              <a:off x="2177345" y="8069"/>
              <a:ext cx="14705" cy="9455"/>
            </a:xfrm>
            <a:custGeom>
              <a:avLst/>
              <a:gdLst/>
              <a:ahLst/>
              <a:cxnLst/>
              <a:rect l="l" t="t" r="r" b="b"/>
              <a:pathLst>
                <a:path w="412" h="314" extrusionOk="0">
                  <a:moveTo>
                    <a:pt x="411" y="273"/>
                  </a:moveTo>
                  <a:lnTo>
                    <a:pt x="411" y="92"/>
                  </a:lnTo>
                  <a:cubicBezTo>
                    <a:pt x="218" y="92"/>
                    <a:pt x="182" y="19"/>
                    <a:pt x="26" y="0"/>
                  </a:cubicBezTo>
                  <a:cubicBezTo>
                    <a:pt x="46" y="143"/>
                    <a:pt x="0" y="314"/>
                    <a:pt x="41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39" name="Google Shape;59739;p25"/>
            <p:cNvSpPr/>
            <p:nvPr/>
          </p:nvSpPr>
          <p:spPr>
            <a:xfrm>
              <a:off x="1909763" y="13519"/>
              <a:ext cx="13920" cy="2710"/>
            </a:xfrm>
            <a:custGeom>
              <a:avLst/>
              <a:gdLst/>
              <a:ahLst/>
              <a:cxnLst/>
              <a:rect l="l" t="t" r="r" b="b"/>
              <a:pathLst>
                <a:path w="390" h="90" extrusionOk="0">
                  <a:moveTo>
                    <a:pt x="390" y="1"/>
                  </a:moveTo>
                  <a:cubicBezTo>
                    <a:pt x="240" y="21"/>
                    <a:pt x="6" y="2"/>
                    <a:pt x="1" y="90"/>
                  </a:cubicBezTo>
                  <a:cubicBezTo>
                    <a:pt x="153" y="70"/>
                    <a:pt x="384" y="88"/>
                    <a:pt x="3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40" name="Google Shape;59740;p25"/>
            <p:cNvSpPr/>
            <p:nvPr/>
          </p:nvSpPr>
          <p:spPr>
            <a:xfrm>
              <a:off x="3998736" y="999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1" y="25"/>
                  </a:moveTo>
                  <a:cubicBezTo>
                    <a:pt x="242" y="0"/>
                    <a:pt x="0" y="68"/>
                    <a:pt x="99" y="117"/>
                  </a:cubicBezTo>
                  <a:cubicBezTo>
                    <a:pt x="153" y="141"/>
                    <a:pt x="392" y="74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41" name="Google Shape;59741;p25"/>
            <p:cNvSpPr/>
            <p:nvPr/>
          </p:nvSpPr>
          <p:spPr>
            <a:xfrm>
              <a:off x="804994" y="999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1" y="25"/>
                  </a:moveTo>
                  <a:cubicBezTo>
                    <a:pt x="238" y="0"/>
                    <a:pt x="0" y="68"/>
                    <a:pt x="99" y="117"/>
                  </a:cubicBezTo>
                  <a:cubicBezTo>
                    <a:pt x="153" y="141"/>
                    <a:pt x="392" y="74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42" name="Google Shape;59742;p25"/>
            <p:cNvSpPr/>
            <p:nvPr/>
          </p:nvSpPr>
          <p:spPr>
            <a:xfrm>
              <a:off x="6982645" y="5329"/>
              <a:ext cx="13849" cy="5450"/>
            </a:xfrm>
            <a:custGeom>
              <a:avLst/>
              <a:gdLst/>
              <a:ahLst/>
              <a:cxnLst/>
              <a:rect l="l" t="t" r="r" b="b"/>
              <a:pathLst>
                <a:path w="388" h="181" extrusionOk="0">
                  <a:moveTo>
                    <a:pt x="387" y="0"/>
                  </a:moveTo>
                  <a:lnTo>
                    <a:pt x="1" y="0"/>
                  </a:lnTo>
                  <a:lnTo>
                    <a:pt x="1" y="180"/>
                  </a:lnTo>
                  <a:lnTo>
                    <a:pt x="387" y="18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43" name="Google Shape;59743;p25"/>
            <p:cNvSpPr/>
            <p:nvPr/>
          </p:nvSpPr>
          <p:spPr>
            <a:xfrm>
              <a:off x="3155694" y="2559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6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44" name="Google Shape;59744;p25"/>
            <p:cNvSpPr/>
            <p:nvPr/>
          </p:nvSpPr>
          <p:spPr>
            <a:xfrm>
              <a:off x="2086081" y="0"/>
              <a:ext cx="34086" cy="8792"/>
            </a:xfrm>
            <a:custGeom>
              <a:avLst/>
              <a:gdLst/>
              <a:ahLst/>
              <a:cxnLst/>
              <a:rect l="l" t="t" r="r" b="b"/>
              <a:pathLst>
                <a:path w="955" h="292" extrusionOk="0">
                  <a:moveTo>
                    <a:pt x="76" y="177"/>
                  </a:moveTo>
                  <a:cubicBezTo>
                    <a:pt x="321" y="182"/>
                    <a:pt x="341" y="292"/>
                    <a:pt x="654" y="268"/>
                  </a:cubicBezTo>
                  <a:cubicBezTo>
                    <a:pt x="954" y="45"/>
                    <a:pt x="0" y="1"/>
                    <a:pt x="76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45" name="Google Shape;59745;p25"/>
            <p:cNvSpPr/>
            <p:nvPr/>
          </p:nvSpPr>
          <p:spPr>
            <a:xfrm>
              <a:off x="3138455" y="1776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0" y="27"/>
                  </a:moveTo>
                  <a:cubicBezTo>
                    <a:pt x="236" y="1"/>
                    <a:pt x="0" y="70"/>
                    <a:pt x="98" y="118"/>
                  </a:cubicBezTo>
                  <a:cubicBezTo>
                    <a:pt x="151" y="143"/>
                    <a:pt x="389" y="74"/>
                    <a:pt x="290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46" name="Google Shape;59746;p25"/>
            <p:cNvSpPr/>
            <p:nvPr/>
          </p:nvSpPr>
          <p:spPr>
            <a:xfrm>
              <a:off x="2226528" y="2559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6" y="20"/>
                    <a:pt x="2" y="2"/>
                    <a:pt x="1" y="92"/>
                  </a:cubicBezTo>
                  <a:cubicBezTo>
                    <a:pt x="148" y="73"/>
                    <a:pt x="377" y="88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47" name="Google Shape;59747;p25"/>
            <p:cNvSpPr/>
            <p:nvPr/>
          </p:nvSpPr>
          <p:spPr>
            <a:xfrm>
              <a:off x="2081869" y="669674"/>
              <a:ext cx="50648" cy="16410"/>
            </a:xfrm>
            <a:custGeom>
              <a:avLst/>
              <a:gdLst/>
              <a:ahLst/>
              <a:cxnLst/>
              <a:rect l="l" t="t" r="r" b="b"/>
              <a:pathLst>
                <a:path w="1419" h="545" extrusionOk="0">
                  <a:moveTo>
                    <a:pt x="194" y="545"/>
                  </a:moveTo>
                  <a:cubicBezTo>
                    <a:pt x="1418" y="478"/>
                    <a:pt x="207" y="1"/>
                    <a:pt x="1" y="271"/>
                  </a:cubicBezTo>
                  <a:cubicBezTo>
                    <a:pt x="228" y="289"/>
                    <a:pt x="209" y="416"/>
                    <a:pt x="194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48" name="Google Shape;59748;p25"/>
            <p:cNvSpPr/>
            <p:nvPr/>
          </p:nvSpPr>
          <p:spPr>
            <a:xfrm>
              <a:off x="8772305" y="379849"/>
              <a:ext cx="34443" cy="11020"/>
            </a:xfrm>
            <a:custGeom>
              <a:avLst/>
              <a:gdLst/>
              <a:ahLst/>
              <a:cxnLst/>
              <a:rect l="l" t="t" r="r" b="b"/>
              <a:pathLst>
                <a:path w="965" h="366" extrusionOk="0">
                  <a:moveTo>
                    <a:pt x="964" y="365"/>
                  </a:moveTo>
                  <a:cubicBezTo>
                    <a:pt x="898" y="124"/>
                    <a:pt x="459" y="58"/>
                    <a:pt x="1" y="1"/>
                  </a:cubicBezTo>
                  <a:cubicBezTo>
                    <a:pt x="79" y="237"/>
                    <a:pt x="601" y="263"/>
                    <a:pt x="964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49" name="Google Shape;59749;p25"/>
            <p:cNvSpPr/>
            <p:nvPr/>
          </p:nvSpPr>
          <p:spPr>
            <a:xfrm>
              <a:off x="9095424" y="152981"/>
              <a:ext cx="36728" cy="16290"/>
            </a:xfrm>
            <a:custGeom>
              <a:avLst/>
              <a:gdLst/>
              <a:ahLst/>
              <a:cxnLst/>
              <a:rect l="l" t="t" r="r" b="b"/>
              <a:pathLst>
                <a:path w="1029" h="541" extrusionOk="0">
                  <a:moveTo>
                    <a:pt x="204" y="455"/>
                  </a:moveTo>
                  <a:cubicBezTo>
                    <a:pt x="793" y="541"/>
                    <a:pt x="1029" y="8"/>
                    <a:pt x="780" y="0"/>
                  </a:cubicBezTo>
                  <a:cubicBezTo>
                    <a:pt x="610" y="161"/>
                    <a:pt x="0" y="115"/>
                    <a:pt x="204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50" name="Google Shape;59750;p25"/>
            <p:cNvSpPr/>
            <p:nvPr/>
          </p:nvSpPr>
          <p:spPr>
            <a:xfrm>
              <a:off x="835332" y="80570"/>
              <a:ext cx="35193" cy="10087"/>
            </a:xfrm>
            <a:custGeom>
              <a:avLst/>
              <a:gdLst/>
              <a:ahLst/>
              <a:cxnLst/>
              <a:rect l="l" t="t" r="r" b="b"/>
              <a:pathLst>
                <a:path w="986" h="335" extrusionOk="0">
                  <a:moveTo>
                    <a:pt x="406" y="315"/>
                  </a:moveTo>
                  <a:cubicBezTo>
                    <a:pt x="484" y="160"/>
                    <a:pt x="655" y="335"/>
                    <a:pt x="986" y="315"/>
                  </a:cubicBezTo>
                  <a:lnTo>
                    <a:pt x="986" y="41"/>
                  </a:lnTo>
                  <a:cubicBezTo>
                    <a:pt x="612" y="1"/>
                    <a:pt x="0" y="288"/>
                    <a:pt x="406" y="3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51" name="Google Shape;59751;p25"/>
            <p:cNvSpPr/>
            <p:nvPr/>
          </p:nvSpPr>
          <p:spPr>
            <a:xfrm>
              <a:off x="808813" y="16951"/>
              <a:ext cx="37549" cy="11141"/>
            </a:xfrm>
            <a:custGeom>
              <a:avLst/>
              <a:gdLst/>
              <a:ahLst/>
              <a:cxnLst/>
              <a:rect l="l" t="t" r="r" b="b"/>
              <a:pathLst>
                <a:path w="1052" h="370" extrusionOk="0">
                  <a:moveTo>
                    <a:pt x="960" y="249"/>
                  </a:moveTo>
                  <a:cubicBezTo>
                    <a:pt x="573" y="249"/>
                    <a:pt x="713" y="0"/>
                    <a:pt x="187" y="67"/>
                  </a:cubicBezTo>
                  <a:cubicBezTo>
                    <a:pt x="0" y="289"/>
                    <a:pt x="1051" y="370"/>
                    <a:pt x="960" y="2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52" name="Google Shape;59752;p25"/>
            <p:cNvSpPr/>
            <p:nvPr/>
          </p:nvSpPr>
          <p:spPr>
            <a:xfrm>
              <a:off x="8669406" y="1705467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09"/>
                  </a:moveTo>
                  <a:cubicBezTo>
                    <a:pt x="345" y="1"/>
                    <a:pt x="171" y="54"/>
                    <a:pt x="0" y="109"/>
                  </a:cubicBezTo>
                  <a:cubicBezTo>
                    <a:pt x="3" y="200"/>
                    <a:pt x="338" y="224"/>
                    <a:pt x="385" y="10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53" name="Google Shape;59753;p25"/>
            <p:cNvSpPr/>
            <p:nvPr/>
          </p:nvSpPr>
          <p:spPr>
            <a:xfrm>
              <a:off x="8066999" y="1708027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5"/>
                  </a:moveTo>
                  <a:cubicBezTo>
                    <a:pt x="156" y="140"/>
                    <a:pt x="393" y="72"/>
                    <a:pt x="294" y="24"/>
                  </a:cubicBezTo>
                  <a:cubicBezTo>
                    <a:pt x="242" y="1"/>
                    <a:pt x="0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54" name="Google Shape;59754;p25"/>
            <p:cNvSpPr/>
            <p:nvPr/>
          </p:nvSpPr>
          <p:spPr>
            <a:xfrm>
              <a:off x="3244567" y="1706070"/>
              <a:ext cx="21665" cy="6353"/>
            </a:xfrm>
            <a:custGeom>
              <a:avLst/>
              <a:gdLst/>
              <a:ahLst/>
              <a:cxnLst/>
              <a:rect l="l" t="t" r="r" b="b"/>
              <a:pathLst>
                <a:path w="607" h="211" extrusionOk="0">
                  <a:moveTo>
                    <a:pt x="606" y="0"/>
                  </a:moveTo>
                  <a:lnTo>
                    <a:pt x="29" y="0"/>
                  </a:lnTo>
                  <a:cubicBezTo>
                    <a:pt x="1" y="161"/>
                    <a:pt x="221" y="211"/>
                    <a:pt x="606" y="18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55" name="Google Shape;59755;p25"/>
            <p:cNvSpPr/>
            <p:nvPr/>
          </p:nvSpPr>
          <p:spPr>
            <a:xfrm>
              <a:off x="113821" y="1705919"/>
              <a:ext cx="23843" cy="5962"/>
            </a:xfrm>
            <a:custGeom>
              <a:avLst/>
              <a:gdLst/>
              <a:ahLst/>
              <a:cxnLst/>
              <a:rect l="l" t="t" r="r" b="b"/>
              <a:pathLst>
                <a:path w="668" h="198" extrusionOk="0">
                  <a:moveTo>
                    <a:pt x="579" y="5"/>
                  </a:moveTo>
                  <a:cubicBezTo>
                    <a:pt x="246" y="0"/>
                    <a:pt x="83" y="73"/>
                    <a:pt x="1" y="185"/>
                  </a:cubicBezTo>
                  <a:cubicBezTo>
                    <a:pt x="302" y="176"/>
                    <a:pt x="668" y="197"/>
                    <a:pt x="579" y="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56" name="Google Shape;59756;p25"/>
            <p:cNvSpPr/>
            <p:nvPr/>
          </p:nvSpPr>
          <p:spPr>
            <a:xfrm>
              <a:off x="2670678" y="1705287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2" y="26"/>
                  </a:moveTo>
                  <a:cubicBezTo>
                    <a:pt x="242" y="0"/>
                    <a:pt x="0" y="68"/>
                    <a:pt x="102" y="115"/>
                  </a:cubicBezTo>
                  <a:cubicBezTo>
                    <a:pt x="155" y="140"/>
                    <a:pt x="395" y="72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57" name="Google Shape;59757;p25"/>
            <p:cNvSpPr/>
            <p:nvPr/>
          </p:nvSpPr>
          <p:spPr>
            <a:xfrm>
              <a:off x="6889989" y="1702517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101" y="118"/>
                  </a:moveTo>
                  <a:cubicBezTo>
                    <a:pt x="155" y="142"/>
                    <a:pt x="396" y="74"/>
                    <a:pt x="293" y="27"/>
                  </a:cubicBezTo>
                  <a:cubicBezTo>
                    <a:pt x="240" y="1"/>
                    <a:pt x="1" y="69"/>
                    <a:pt x="101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58" name="Google Shape;59758;p25"/>
            <p:cNvSpPr/>
            <p:nvPr/>
          </p:nvSpPr>
          <p:spPr>
            <a:xfrm>
              <a:off x="5196732" y="1702517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4"/>
                  </a:moveTo>
                  <a:cubicBezTo>
                    <a:pt x="241" y="1"/>
                    <a:pt x="1" y="69"/>
                    <a:pt x="102" y="116"/>
                  </a:cubicBezTo>
                  <a:cubicBezTo>
                    <a:pt x="155" y="141"/>
                    <a:pt x="395" y="74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59" name="Google Shape;59759;p25"/>
            <p:cNvSpPr/>
            <p:nvPr/>
          </p:nvSpPr>
          <p:spPr>
            <a:xfrm>
              <a:off x="1827636" y="1689600"/>
              <a:ext cx="39761" cy="13670"/>
            </a:xfrm>
            <a:custGeom>
              <a:avLst/>
              <a:gdLst/>
              <a:ahLst/>
              <a:cxnLst/>
              <a:rect l="l" t="t" r="r" b="b"/>
              <a:pathLst>
                <a:path w="1114" h="454" extrusionOk="0">
                  <a:moveTo>
                    <a:pt x="577" y="0"/>
                  </a:moveTo>
                  <a:cubicBezTo>
                    <a:pt x="405" y="160"/>
                    <a:pt x="113" y="264"/>
                    <a:pt x="0" y="453"/>
                  </a:cubicBezTo>
                  <a:cubicBezTo>
                    <a:pt x="388" y="447"/>
                    <a:pt x="1114" y="143"/>
                    <a:pt x="5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60" name="Google Shape;59760;p25"/>
            <p:cNvSpPr/>
            <p:nvPr/>
          </p:nvSpPr>
          <p:spPr>
            <a:xfrm>
              <a:off x="1665738" y="1699807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101" y="114"/>
                  </a:moveTo>
                  <a:cubicBezTo>
                    <a:pt x="154" y="139"/>
                    <a:pt x="396" y="73"/>
                    <a:pt x="291" y="26"/>
                  </a:cubicBezTo>
                  <a:cubicBezTo>
                    <a:pt x="239" y="1"/>
                    <a:pt x="0" y="69"/>
                    <a:pt x="101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61" name="Google Shape;59761;p25"/>
            <p:cNvSpPr/>
            <p:nvPr/>
          </p:nvSpPr>
          <p:spPr>
            <a:xfrm>
              <a:off x="1087602" y="1697067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7"/>
                  </a:moveTo>
                  <a:cubicBezTo>
                    <a:pt x="151" y="140"/>
                    <a:pt x="393" y="72"/>
                    <a:pt x="290" y="27"/>
                  </a:cubicBezTo>
                  <a:cubicBezTo>
                    <a:pt x="241" y="0"/>
                    <a:pt x="0" y="71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62" name="Google Shape;59762;p25"/>
            <p:cNvSpPr/>
            <p:nvPr/>
          </p:nvSpPr>
          <p:spPr>
            <a:xfrm>
              <a:off x="2732675" y="1694327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100" y="118"/>
                  </a:moveTo>
                  <a:cubicBezTo>
                    <a:pt x="152" y="142"/>
                    <a:pt x="391" y="73"/>
                    <a:pt x="295" y="26"/>
                  </a:cubicBezTo>
                  <a:cubicBezTo>
                    <a:pt x="237" y="0"/>
                    <a:pt x="1" y="71"/>
                    <a:pt x="100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63" name="Google Shape;59763;p25"/>
            <p:cNvSpPr/>
            <p:nvPr/>
          </p:nvSpPr>
          <p:spPr>
            <a:xfrm>
              <a:off x="2867019" y="1689600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387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64" name="Google Shape;59764;p25"/>
            <p:cNvSpPr/>
            <p:nvPr/>
          </p:nvSpPr>
          <p:spPr>
            <a:xfrm>
              <a:off x="6556306" y="1686499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193" y="103"/>
                  </a:moveTo>
                  <a:cubicBezTo>
                    <a:pt x="193" y="53"/>
                    <a:pt x="36" y="0"/>
                    <a:pt x="1" y="103"/>
                  </a:cubicBezTo>
                  <a:cubicBezTo>
                    <a:pt x="1" y="156"/>
                    <a:pt x="157" y="208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65" name="Google Shape;59765;p25"/>
            <p:cNvSpPr/>
            <p:nvPr/>
          </p:nvSpPr>
          <p:spPr>
            <a:xfrm>
              <a:off x="4222952" y="1686499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4" y="103"/>
                  </a:moveTo>
                  <a:cubicBezTo>
                    <a:pt x="194" y="53"/>
                    <a:pt x="37" y="0"/>
                    <a:pt x="1" y="103"/>
                  </a:cubicBezTo>
                  <a:cubicBezTo>
                    <a:pt x="1" y="156"/>
                    <a:pt x="155" y="208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66" name="Google Shape;59766;p25"/>
            <p:cNvSpPr/>
            <p:nvPr/>
          </p:nvSpPr>
          <p:spPr>
            <a:xfrm>
              <a:off x="536948" y="168881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6"/>
                  </a:moveTo>
                  <a:cubicBezTo>
                    <a:pt x="237" y="0"/>
                    <a:pt x="1" y="68"/>
                    <a:pt x="100" y="116"/>
                  </a:cubicBezTo>
                  <a:cubicBezTo>
                    <a:pt x="152" y="143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67" name="Google Shape;59767;p25"/>
            <p:cNvSpPr/>
            <p:nvPr/>
          </p:nvSpPr>
          <p:spPr>
            <a:xfrm>
              <a:off x="5475664" y="1681381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92"/>
                  </a:moveTo>
                  <a:cubicBezTo>
                    <a:pt x="387" y="92"/>
                    <a:pt x="349" y="16"/>
                    <a:pt x="195" y="1"/>
                  </a:cubicBezTo>
                  <a:cubicBezTo>
                    <a:pt x="195" y="92"/>
                    <a:pt x="36" y="109"/>
                    <a:pt x="1" y="182"/>
                  </a:cubicBezTo>
                  <a:cubicBezTo>
                    <a:pt x="195" y="182"/>
                    <a:pt x="230" y="255"/>
                    <a:pt x="388" y="273"/>
                  </a:cubicBezTo>
                  <a:cubicBezTo>
                    <a:pt x="387" y="183"/>
                    <a:pt x="542" y="165"/>
                    <a:pt x="58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68" name="Google Shape;59768;p25"/>
            <p:cNvSpPr/>
            <p:nvPr/>
          </p:nvSpPr>
          <p:spPr>
            <a:xfrm>
              <a:off x="4844918" y="1680989"/>
              <a:ext cx="33551" cy="15778"/>
            </a:xfrm>
            <a:custGeom>
              <a:avLst/>
              <a:gdLst/>
              <a:ahLst/>
              <a:cxnLst/>
              <a:rect l="l" t="t" r="r" b="b"/>
              <a:pathLst>
                <a:path w="940" h="524" extrusionOk="0">
                  <a:moveTo>
                    <a:pt x="895" y="196"/>
                  </a:moveTo>
                  <a:cubicBezTo>
                    <a:pt x="939" y="139"/>
                    <a:pt x="604" y="1"/>
                    <a:pt x="510" y="15"/>
                  </a:cubicBezTo>
                  <a:cubicBezTo>
                    <a:pt x="1" y="87"/>
                    <a:pt x="633" y="524"/>
                    <a:pt x="895" y="1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69" name="Google Shape;59769;p25"/>
            <p:cNvSpPr/>
            <p:nvPr/>
          </p:nvSpPr>
          <p:spPr>
            <a:xfrm>
              <a:off x="416667" y="1672589"/>
              <a:ext cx="40333" cy="14724"/>
            </a:xfrm>
            <a:custGeom>
              <a:avLst/>
              <a:gdLst/>
              <a:ahLst/>
              <a:cxnLst/>
              <a:rect l="l" t="t" r="r" b="b"/>
              <a:pathLst>
                <a:path w="1130" h="489" extrusionOk="0">
                  <a:moveTo>
                    <a:pt x="770" y="384"/>
                  </a:moveTo>
                  <a:cubicBezTo>
                    <a:pt x="1129" y="80"/>
                    <a:pt x="79" y="0"/>
                    <a:pt x="0" y="201"/>
                  </a:cubicBezTo>
                  <a:cubicBezTo>
                    <a:pt x="302" y="242"/>
                    <a:pt x="165" y="488"/>
                    <a:pt x="770" y="3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70" name="Google Shape;59770;p25"/>
            <p:cNvSpPr/>
            <p:nvPr/>
          </p:nvSpPr>
          <p:spPr>
            <a:xfrm>
              <a:off x="822733" y="1662292"/>
              <a:ext cx="50398" cy="17404"/>
            </a:xfrm>
            <a:custGeom>
              <a:avLst/>
              <a:gdLst/>
              <a:ahLst/>
              <a:cxnLst/>
              <a:rect l="l" t="t" r="r" b="b"/>
              <a:pathLst>
                <a:path w="1412" h="578" extrusionOk="0">
                  <a:moveTo>
                    <a:pt x="1157" y="545"/>
                  </a:moveTo>
                  <a:cubicBezTo>
                    <a:pt x="1320" y="440"/>
                    <a:pt x="1412" y="302"/>
                    <a:pt x="1350" y="92"/>
                  </a:cubicBezTo>
                  <a:cubicBezTo>
                    <a:pt x="721" y="145"/>
                    <a:pt x="451" y="32"/>
                    <a:pt x="1" y="0"/>
                  </a:cubicBezTo>
                  <a:cubicBezTo>
                    <a:pt x="229" y="255"/>
                    <a:pt x="314" y="577"/>
                    <a:pt x="1157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71" name="Google Shape;59771;p25"/>
            <p:cNvSpPr/>
            <p:nvPr/>
          </p:nvSpPr>
          <p:spPr>
            <a:xfrm>
              <a:off x="1189645" y="1659582"/>
              <a:ext cx="71992" cy="13941"/>
            </a:xfrm>
            <a:custGeom>
              <a:avLst/>
              <a:gdLst/>
              <a:ahLst/>
              <a:cxnLst/>
              <a:rect l="l" t="t" r="r" b="b"/>
              <a:pathLst>
                <a:path w="2017" h="463" extrusionOk="0">
                  <a:moveTo>
                    <a:pt x="713" y="454"/>
                  </a:moveTo>
                  <a:cubicBezTo>
                    <a:pt x="658" y="124"/>
                    <a:pt x="2017" y="462"/>
                    <a:pt x="1677" y="0"/>
                  </a:cubicBezTo>
                  <a:cubicBezTo>
                    <a:pt x="1136" y="47"/>
                    <a:pt x="675" y="132"/>
                    <a:pt x="133" y="182"/>
                  </a:cubicBezTo>
                  <a:cubicBezTo>
                    <a:pt x="0" y="424"/>
                    <a:pt x="531" y="356"/>
                    <a:pt x="713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72" name="Google Shape;59772;p25"/>
            <p:cNvSpPr/>
            <p:nvPr/>
          </p:nvSpPr>
          <p:spPr>
            <a:xfrm>
              <a:off x="6690364" y="1666989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7"/>
                  </a:moveTo>
                  <a:cubicBezTo>
                    <a:pt x="156" y="141"/>
                    <a:pt x="395" y="73"/>
                    <a:pt x="293" y="27"/>
                  </a:cubicBezTo>
                  <a:cubicBezTo>
                    <a:pt x="244" y="1"/>
                    <a:pt x="0" y="69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73" name="Google Shape;59773;p25"/>
            <p:cNvSpPr/>
            <p:nvPr/>
          </p:nvSpPr>
          <p:spPr>
            <a:xfrm>
              <a:off x="6611343" y="1662232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0" y="184"/>
                  </a:moveTo>
                  <a:lnTo>
                    <a:pt x="387" y="184"/>
                  </a:lnTo>
                  <a:lnTo>
                    <a:pt x="387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74" name="Google Shape;59774;p25"/>
            <p:cNvSpPr/>
            <p:nvPr/>
          </p:nvSpPr>
          <p:spPr>
            <a:xfrm>
              <a:off x="5234673" y="1661690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5" y="110"/>
                  </a:moveTo>
                  <a:cubicBezTo>
                    <a:pt x="346" y="1"/>
                    <a:pt x="174" y="54"/>
                    <a:pt x="0" y="110"/>
                  </a:cubicBezTo>
                  <a:cubicBezTo>
                    <a:pt x="5" y="203"/>
                    <a:pt x="341" y="225"/>
                    <a:pt x="385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75" name="Google Shape;59775;p25"/>
            <p:cNvSpPr/>
            <p:nvPr/>
          </p:nvSpPr>
          <p:spPr>
            <a:xfrm>
              <a:off x="8006537" y="1651332"/>
              <a:ext cx="44687" cy="16440"/>
            </a:xfrm>
            <a:custGeom>
              <a:avLst/>
              <a:gdLst/>
              <a:ahLst/>
              <a:cxnLst/>
              <a:rect l="l" t="t" r="r" b="b"/>
              <a:pathLst>
                <a:path w="1252" h="546" extrusionOk="0">
                  <a:moveTo>
                    <a:pt x="638" y="0"/>
                  </a:moveTo>
                  <a:cubicBezTo>
                    <a:pt x="616" y="171"/>
                    <a:pt x="0" y="64"/>
                    <a:pt x="59" y="273"/>
                  </a:cubicBezTo>
                  <a:cubicBezTo>
                    <a:pt x="397" y="546"/>
                    <a:pt x="1252" y="144"/>
                    <a:pt x="6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76" name="Google Shape;59776;p25"/>
            <p:cNvSpPr/>
            <p:nvPr/>
          </p:nvSpPr>
          <p:spPr>
            <a:xfrm>
              <a:off x="6683547" y="1658799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2" y="26"/>
                  </a:moveTo>
                  <a:cubicBezTo>
                    <a:pt x="242" y="0"/>
                    <a:pt x="1" y="69"/>
                    <a:pt x="103" y="116"/>
                  </a:cubicBezTo>
                  <a:cubicBezTo>
                    <a:pt x="152" y="141"/>
                    <a:pt x="392" y="72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77" name="Google Shape;59777;p25"/>
            <p:cNvSpPr/>
            <p:nvPr/>
          </p:nvSpPr>
          <p:spPr>
            <a:xfrm>
              <a:off x="9075543" y="1654072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78" name="Google Shape;59778;p25"/>
            <p:cNvSpPr/>
            <p:nvPr/>
          </p:nvSpPr>
          <p:spPr>
            <a:xfrm>
              <a:off x="5841969" y="1644197"/>
              <a:ext cx="22165" cy="16199"/>
            </a:xfrm>
            <a:custGeom>
              <a:avLst/>
              <a:gdLst/>
              <a:ahLst/>
              <a:cxnLst/>
              <a:rect l="l" t="t" r="r" b="b"/>
              <a:pathLst>
                <a:path w="621" h="538" extrusionOk="0">
                  <a:moveTo>
                    <a:pt x="343" y="511"/>
                  </a:moveTo>
                  <a:cubicBezTo>
                    <a:pt x="403" y="387"/>
                    <a:pt x="620" y="336"/>
                    <a:pt x="538" y="147"/>
                  </a:cubicBezTo>
                  <a:cubicBezTo>
                    <a:pt x="0" y="1"/>
                    <a:pt x="4" y="537"/>
                    <a:pt x="343" y="5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79" name="Google Shape;59779;p25"/>
            <p:cNvSpPr/>
            <p:nvPr/>
          </p:nvSpPr>
          <p:spPr>
            <a:xfrm>
              <a:off x="5410169" y="165328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1" y="26"/>
                  </a:moveTo>
                  <a:cubicBezTo>
                    <a:pt x="238" y="0"/>
                    <a:pt x="0" y="71"/>
                    <a:pt x="98" y="118"/>
                  </a:cubicBezTo>
                  <a:cubicBezTo>
                    <a:pt x="150" y="143"/>
                    <a:pt x="394" y="73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80" name="Google Shape;59780;p25"/>
            <p:cNvSpPr/>
            <p:nvPr/>
          </p:nvSpPr>
          <p:spPr>
            <a:xfrm>
              <a:off x="2537012" y="1644197"/>
              <a:ext cx="47757" cy="17404"/>
            </a:xfrm>
            <a:custGeom>
              <a:avLst/>
              <a:gdLst/>
              <a:ahLst/>
              <a:cxnLst/>
              <a:rect l="l" t="t" r="r" b="b"/>
              <a:pathLst>
                <a:path w="1338" h="578" extrusionOk="0">
                  <a:moveTo>
                    <a:pt x="182" y="328"/>
                  </a:moveTo>
                  <a:cubicBezTo>
                    <a:pt x="478" y="578"/>
                    <a:pt x="1314" y="323"/>
                    <a:pt x="1337" y="146"/>
                  </a:cubicBezTo>
                  <a:cubicBezTo>
                    <a:pt x="940" y="203"/>
                    <a:pt x="0" y="1"/>
                    <a:pt x="182" y="3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81" name="Google Shape;59781;p25"/>
            <p:cNvSpPr/>
            <p:nvPr/>
          </p:nvSpPr>
          <p:spPr>
            <a:xfrm>
              <a:off x="1440273" y="1639108"/>
              <a:ext cx="26591" cy="12255"/>
            </a:xfrm>
            <a:custGeom>
              <a:avLst/>
              <a:gdLst/>
              <a:ahLst/>
              <a:cxnLst/>
              <a:rect l="l" t="t" r="r" b="b"/>
              <a:pathLst>
                <a:path w="745" h="407" extrusionOk="0">
                  <a:moveTo>
                    <a:pt x="439" y="406"/>
                  </a:moveTo>
                  <a:cubicBezTo>
                    <a:pt x="745" y="270"/>
                    <a:pt x="655" y="0"/>
                    <a:pt x="54" y="42"/>
                  </a:cubicBezTo>
                  <a:cubicBezTo>
                    <a:pt x="1" y="251"/>
                    <a:pt x="100" y="385"/>
                    <a:pt x="439" y="4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82" name="Google Shape;59782;p25"/>
            <p:cNvSpPr/>
            <p:nvPr/>
          </p:nvSpPr>
          <p:spPr>
            <a:xfrm>
              <a:off x="8886091" y="1645160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100" y="114"/>
                  </a:moveTo>
                  <a:cubicBezTo>
                    <a:pt x="155" y="140"/>
                    <a:pt x="396" y="72"/>
                    <a:pt x="293" y="24"/>
                  </a:cubicBezTo>
                  <a:cubicBezTo>
                    <a:pt x="242" y="0"/>
                    <a:pt x="1" y="68"/>
                    <a:pt x="100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83" name="Google Shape;59783;p25"/>
            <p:cNvSpPr/>
            <p:nvPr/>
          </p:nvSpPr>
          <p:spPr>
            <a:xfrm>
              <a:off x="8941270" y="1642390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2" y="24"/>
                  </a:moveTo>
                  <a:cubicBezTo>
                    <a:pt x="236" y="1"/>
                    <a:pt x="0" y="69"/>
                    <a:pt x="98" y="116"/>
                  </a:cubicBezTo>
                  <a:cubicBezTo>
                    <a:pt x="151" y="140"/>
                    <a:pt x="390" y="72"/>
                    <a:pt x="29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84" name="Google Shape;59784;p25"/>
            <p:cNvSpPr/>
            <p:nvPr/>
          </p:nvSpPr>
          <p:spPr>
            <a:xfrm>
              <a:off x="6907335" y="1632816"/>
              <a:ext cx="26591" cy="15236"/>
            </a:xfrm>
            <a:custGeom>
              <a:avLst/>
              <a:gdLst/>
              <a:ahLst/>
              <a:cxnLst/>
              <a:rect l="l" t="t" r="r" b="b"/>
              <a:pathLst>
                <a:path w="745" h="506" extrusionOk="0">
                  <a:moveTo>
                    <a:pt x="0" y="434"/>
                  </a:moveTo>
                  <a:cubicBezTo>
                    <a:pt x="744" y="505"/>
                    <a:pt x="744" y="0"/>
                    <a:pt x="0" y="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85" name="Google Shape;59785;p25"/>
            <p:cNvSpPr/>
            <p:nvPr/>
          </p:nvSpPr>
          <p:spPr>
            <a:xfrm>
              <a:off x="2619139" y="1639680"/>
              <a:ext cx="13777" cy="7467"/>
            </a:xfrm>
            <a:custGeom>
              <a:avLst/>
              <a:gdLst/>
              <a:ahLst/>
              <a:cxnLst/>
              <a:rect l="l" t="t" r="r" b="b"/>
              <a:pathLst>
                <a:path w="386" h="248" extrusionOk="0">
                  <a:moveTo>
                    <a:pt x="386" y="114"/>
                  </a:moveTo>
                  <a:cubicBezTo>
                    <a:pt x="385" y="23"/>
                    <a:pt x="50" y="1"/>
                    <a:pt x="1" y="114"/>
                  </a:cubicBezTo>
                  <a:cubicBezTo>
                    <a:pt x="217" y="105"/>
                    <a:pt x="300" y="247"/>
                    <a:pt x="386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86" name="Google Shape;59786;p25"/>
            <p:cNvSpPr/>
            <p:nvPr/>
          </p:nvSpPr>
          <p:spPr>
            <a:xfrm>
              <a:off x="865599" y="1623994"/>
              <a:ext cx="41653" cy="18759"/>
            </a:xfrm>
            <a:custGeom>
              <a:avLst/>
              <a:gdLst/>
              <a:ahLst/>
              <a:cxnLst/>
              <a:rect l="l" t="t" r="r" b="b"/>
              <a:pathLst>
                <a:path w="1167" h="623" extrusionOk="0">
                  <a:moveTo>
                    <a:pt x="725" y="546"/>
                  </a:moveTo>
                  <a:cubicBezTo>
                    <a:pt x="1166" y="340"/>
                    <a:pt x="596" y="146"/>
                    <a:pt x="340" y="1"/>
                  </a:cubicBezTo>
                  <a:cubicBezTo>
                    <a:pt x="45" y="138"/>
                    <a:pt x="1" y="622"/>
                    <a:pt x="725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87" name="Google Shape;59787;p25"/>
            <p:cNvSpPr/>
            <p:nvPr/>
          </p:nvSpPr>
          <p:spPr>
            <a:xfrm>
              <a:off x="6132858" y="1631431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296" y="27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3"/>
                    <a:pt x="396" y="72"/>
                    <a:pt x="296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88" name="Google Shape;59788;p25"/>
            <p:cNvSpPr/>
            <p:nvPr/>
          </p:nvSpPr>
          <p:spPr>
            <a:xfrm>
              <a:off x="6052908" y="1629473"/>
              <a:ext cx="21665" cy="6383"/>
            </a:xfrm>
            <a:custGeom>
              <a:avLst/>
              <a:gdLst/>
              <a:ahLst/>
              <a:cxnLst/>
              <a:rect l="l" t="t" r="r" b="b"/>
              <a:pathLst>
                <a:path w="607" h="212" extrusionOk="0">
                  <a:moveTo>
                    <a:pt x="606" y="182"/>
                  </a:moveTo>
                  <a:lnTo>
                    <a:pt x="606" y="0"/>
                  </a:lnTo>
                  <a:lnTo>
                    <a:pt x="27" y="0"/>
                  </a:lnTo>
                  <a:cubicBezTo>
                    <a:pt x="1" y="163"/>
                    <a:pt x="217" y="212"/>
                    <a:pt x="606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89" name="Google Shape;59789;p25"/>
            <p:cNvSpPr/>
            <p:nvPr/>
          </p:nvSpPr>
          <p:spPr>
            <a:xfrm>
              <a:off x="1387485" y="1619718"/>
              <a:ext cx="20238" cy="13580"/>
            </a:xfrm>
            <a:custGeom>
              <a:avLst/>
              <a:gdLst/>
              <a:ahLst/>
              <a:cxnLst/>
              <a:rect l="l" t="t" r="r" b="b"/>
              <a:pathLst>
                <a:path w="567" h="451" extrusionOk="0">
                  <a:moveTo>
                    <a:pt x="376" y="416"/>
                  </a:moveTo>
                  <a:cubicBezTo>
                    <a:pt x="386" y="359"/>
                    <a:pt x="403" y="306"/>
                    <a:pt x="566" y="324"/>
                  </a:cubicBezTo>
                  <a:lnTo>
                    <a:pt x="566" y="143"/>
                  </a:lnTo>
                  <a:cubicBezTo>
                    <a:pt x="95" y="1"/>
                    <a:pt x="1" y="451"/>
                    <a:pt x="376" y="4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90" name="Google Shape;59790;p25"/>
            <p:cNvSpPr/>
            <p:nvPr/>
          </p:nvSpPr>
          <p:spPr>
            <a:xfrm>
              <a:off x="5244988" y="1626011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5"/>
                  </a:moveTo>
                  <a:cubicBezTo>
                    <a:pt x="240" y="0"/>
                    <a:pt x="1" y="70"/>
                    <a:pt x="96" y="115"/>
                  </a:cubicBezTo>
                  <a:cubicBezTo>
                    <a:pt x="154" y="141"/>
                    <a:pt x="394" y="71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91" name="Google Shape;59791;p25"/>
            <p:cNvSpPr/>
            <p:nvPr/>
          </p:nvSpPr>
          <p:spPr>
            <a:xfrm>
              <a:off x="84304" y="1621224"/>
              <a:ext cx="22629" cy="8280"/>
            </a:xfrm>
            <a:custGeom>
              <a:avLst/>
              <a:gdLst/>
              <a:ahLst/>
              <a:cxnLst/>
              <a:rect l="l" t="t" r="r" b="b"/>
              <a:pathLst>
                <a:path w="634" h="275" extrusionOk="0">
                  <a:moveTo>
                    <a:pt x="633" y="274"/>
                  </a:moveTo>
                  <a:lnTo>
                    <a:pt x="633" y="0"/>
                  </a:lnTo>
                  <a:lnTo>
                    <a:pt x="247" y="0"/>
                  </a:lnTo>
                  <a:cubicBezTo>
                    <a:pt x="236" y="118"/>
                    <a:pt x="0" y="127"/>
                    <a:pt x="55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92" name="Google Shape;59792;p25"/>
            <p:cNvSpPr/>
            <p:nvPr/>
          </p:nvSpPr>
          <p:spPr>
            <a:xfrm>
              <a:off x="8428486" y="162089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2" y="104"/>
                  </a:moveTo>
                  <a:cubicBezTo>
                    <a:pt x="194" y="53"/>
                    <a:pt x="37" y="1"/>
                    <a:pt x="0" y="104"/>
                  </a:cubicBezTo>
                  <a:cubicBezTo>
                    <a:pt x="0" y="153"/>
                    <a:pt x="157" y="207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93" name="Google Shape;59793;p25"/>
            <p:cNvSpPr/>
            <p:nvPr/>
          </p:nvSpPr>
          <p:spPr>
            <a:xfrm>
              <a:off x="5282892" y="1615864"/>
              <a:ext cx="22629" cy="13640"/>
            </a:xfrm>
            <a:custGeom>
              <a:avLst/>
              <a:gdLst/>
              <a:ahLst/>
              <a:cxnLst/>
              <a:rect l="l" t="t" r="r" b="b"/>
              <a:pathLst>
                <a:path w="634" h="453" extrusionOk="0">
                  <a:moveTo>
                    <a:pt x="580" y="362"/>
                  </a:moveTo>
                  <a:cubicBezTo>
                    <a:pt x="633" y="155"/>
                    <a:pt x="534" y="21"/>
                    <a:pt x="195" y="1"/>
                  </a:cubicBezTo>
                  <a:cubicBezTo>
                    <a:pt x="239" y="160"/>
                    <a:pt x="0" y="452"/>
                    <a:pt x="580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94" name="Google Shape;59794;p25"/>
            <p:cNvSpPr/>
            <p:nvPr/>
          </p:nvSpPr>
          <p:spPr>
            <a:xfrm>
              <a:off x="3965685" y="1604875"/>
              <a:ext cx="57358" cy="21920"/>
            </a:xfrm>
            <a:custGeom>
              <a:avLst/>
              <a:gdLst/>
              <a:ahLst/>
              <a:cxnLst/>
              <a:rect l="l" t="t" r="r" b="b"/>
              <a:pathLst>
                <a:path w="1607" h="728" extrusionOk="0">
                  <a:moveTo>
                    <a:pt x="1037" y="727"/>
                  </a:moveTo>
                  <a:cubicBezTo>
                    <a:pt x="1606" y="370"/>
                    <a:pt x="632" y="112"/>
                    <a:pt x="72" y="0"/>
                  </a:cubicBezTo>
                  <a:cubicBezTo>
                    <a:pt x="1" y="428"/>
                    <a:pt x="418" y="624"/>
                    <a:pt x="1037" y="7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95" name="Google Shape;59795;p25"/>
            <p:cNvSpPr/>
            <p:nvPr/>
          </p:nvSpPr>
          <p:spPr>
            <a:xfrm>
              <a:off x="8452542" y="1617761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99" y="115"/>
                  </a:moveTo>
                  <a:cubicBezTo>
                    <a:pt x="153" y="141"/>
                    <a:pt x="393" y="71"/>
                    <a:pt x="292" y="25"/>
                  </a:cubicBezTo>
                  <a:cubicBezTo>
                    <a:pt x="238" y="0"/>
                    <a:pt x="0" y="69"/>
                    <a:pt x="99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96" name="Google Shape;59796;p25"/>
            <p:cNvSpPr/>
            <p:nvPr/>
          </p:nvSpPr>
          <p:spPr>
            <a:xfrm>
              <a:off x="578244" y="1617761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1" y="115"/>
                  </a:moveTo>
                  <a:cubicBezTo>
                    <a:pt x="154" y="141"/>
                    <a:pt x="394" y="71"/>
                    <a:pt x="294" y="25"/>
                  </a:cubicBezTo>
                  <a:cubicBezTo>
                    <a:pt x="240" y="0"/>
                    <a:pt x="0" y="69"/>
                    <a:pt x="101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97" name="Google Shape;59797;p25"/>
            <p:cNvSpPr/>
            <p:nvPr/>
          </p:nvSpPr>
          <p:spPr>
            <a:xfrm>
              <a:off x="5196732" y="1614991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4" y="27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3"/>
                    <a:pt x="395" y="75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98" name="Google Shape;59798;p25"/>
            <p:cNvSpPr/>
            <p:nvPr/>
          </p:nvSpPr>
          <p:spPr>
            <a:xfrm>
              <a:off x="1655495" y="1606350"/>
              <a:ext cx="34872" cy="15326"/>
            </a:xfrm>
            <a:custGeom>
              <a:avLst/>
              <a:gdLst/>
              <a:ahLst/>
              <a:cxnLst/>
              <a:rect l="l" t="t" r="r" b="b"/>
              <a:pathLst>
                <a:path w="977" h="509" extrusionOk="0">
                  <a:moveTo>
                    <a:pt x="773" y="404"/>
                  </a:moveTo>
                  <a:cubicBezTo>
                    <a:pt x="977" y="174"/>
                    <a:pt x="122" y="1"/>
                    <a:pt x="0" y="221"/>
                  </a:cubicBezTo>
                  <a:cubicBezTo>
                    <a:pt x="307" y="262"/>
                    <a:pt x="166" y="508"/>
                    <a:pt x="773" y="4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99" name="Google Shape;59799;p25"/>
            <p:cNvSpPr/>
            <p:nvPr/>
          </p:nvSpPr>
          <p:spPr>
            <a:xfrm>
              <a:off x="323796" y="1612643"/>
              <a:ext cx="23985" cy="5902"/>
            </a:xfrm>
            <a:custGeom>
              <a:avLst/>
              <a:gdLst/>
              <a:ahLst/>
              <a:cxnLst/>
              <a:rect l="l" t="t" r="r" b="b"/>
              <a:pathLst>
                <a:path w="672" h="196" extrusionOk="0">
                  <a:moveTo>
                    <a:pt x="479" y="195"/>
                  </a:moveTo>
                  <a:cubicBezTo>
                    <a:pt x="479" y="104"/>
                    <a:pt x="634" y="88"/>
                    <a:pt x="672" y="12"/>
                  </a:cubicBezTo>
                  <a:cubicBezTo>
                    <a:pt x="368" y="23"/>
                    <a:pt x="1" y="1"/>
                    <a:pt x="92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00" name="Google Shape;59800;p25"/>
            <p:cNvSpPr/>
            <p:nvPr/>
          </p:nvSpPr>
          <p:spPr>
            <a:xfrm>
              <a:off x="2564138" y="1613034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0" y="92"/>
                  </a:moveTo>
                  <a:cubicBezTo>
                    <a:pt x="149" y="71"/>
                    <a:pt x="379" y="89"/>
                    <a:pt x="385" y="1"/>
                  </a:cubicBezTo>
                  <a:cubicBezTo>
                    <a:pt x="238" y="23"/>
                    <a:pt x="5" y="5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01" name="Google Shape;59801;p25"/>
            <p:cNvSpPr/>
            <p:nvPr/>
          </p:nvSpPr>
          <p:spPr>
            <a:xfrm>
              <a:off x="1934177" y="1612342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4"/>
                  </a:moveTo>
                  <a:cubicBezTo>
                    <a:pt x="240" y="0"/>
                    <a:pt x="1" y="68"/>
                    <a:pt x="103" y="115"/>
                  </a:cubicBezTo>
                  <a:cubicBezTo>
                    <a:pt x="155" y="140"/>
                    <a:pt x="396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02" name="Google Shape;59802;p25"/>
            <p:cNvSpPr/>
            <p:nvPr/>
          </p:nvSpPr>
          <p:spPr>
            <a:xfrm>
              <a:off x="7013875" y="160135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7"/>
                  </a:moveTo>
                  <a:cubicBezTo>
                    <a:pt x="157" y="141"/>
                    <a:pt x="393" y="73"/>
                    <a:pt x="296" y="27"/>
                  </a:cubicBezTo>
                  <a:cubicBezTo>
                    <a:pt x="242" y="1"/>
                    <a:pt x="1" y="69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03" name="Google Shape;59803;p25"/>
            <p:cNvSpPr/>
            <p:nvPr/>
          </p:nvSpPr>
          <p:spPr>
            <a:xfrm>
              <a:off x="5503218" y="1593885"/>
              <a:ext cx="33622" cy="17343"/>
            </a:xfrm>
            <a:custGeom>
              <a:avLst/>
              <a:gdLst/>
              <a:ahLst/>
              <a:cxnLst/>
              <a:rect l="l" t="t" r="r" b="b"/>
              <a:pathLst>
                <a:path w="942" h="576" extrusionOk="0">
                  <a:moveTo>
                    <a:pt x="0" y="92"/>
                  </a:moveTo>
                  <a:lnTo>
                    <a:pt x="0" y="275"/>
                  </a:lnTo>
                  <a:cubicBezTo>
                    <a:pt x="355" y="575"/>
                    <a:pt x="941" y="1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04" name="Google Shape;59804;p25"/>
            <p:cNvSpPr/>
            <p:nvPr/>
          </p:nvSpPr>
          <p:spPr>
            <a:xfrm>
              <a:off x="4453450" y="160135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7"/>
                  </a:moveTo>
                  <a:cubicBezTo>
                    <a:pt x="239" y="1"/>
                    <a:pt x="0" y="71"/>
                    <a:pt x="98" y="117"/>
                  </a:cubicBezTo>
                  <a:cubicBezTo>
                    <a:pt x="154" y="141"/>
                    <a:pt x="393" y="73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05" name="Google Shape;59805;p25"/>
            <p:cNvSpPr/>
            <p:nvPr/>
          </p:nvSpPr>
          <p:spPr>
            <a:xfrm>
              <a:off x="2494396" y="1596655"/>
              <a:ext cx="21594" cy="9485"/>
            </a:xfrm>
            <a:custGeom>
              <a:avLst/>
              <a:gdLst/>
              <a:ahLst/>
              <a:cxnLst/>
              <a:rect l="l" t="t" r="r" b="b"/>
              <a:pathLst>
                <a:path w="605" h="315" extrusionOk="0">
                  <a:moveTo>
                    <a:pt x="411" y="273"/>
                  </a:moveTo>
                  <a:cubicBezTo>
                    <a:pt x="405" y="146"/>
                    <a:pt x="503" y="73"/>
                    <a:pt x="604" y="0"/>
                  </a:cubicBezTo>
                  <a:lnTo>
                    <a:pt x="26" y="0"/>
                  </a:lnTo>
                  <a:cubicBezTo>
                    <a:pt x="42" y="144"/>
                    <a:pt x="0" y="315"/>
                    <a:pt x="41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06" name="Google Shape;59806;p25"/>
            <p:cNvSpPr/>
            <p:nvPr/>
          </p:nvSpPr>
          <p:spPr>
            <a:xfrm>
              <a:off x="5244988" y="1598612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5"/>
                  </a:moveTo>
                  <a:cubicBezTo>
                    <a:pt x="240" y="1"/>
                    <a:pt x="1" y="68"/>
                    <a:pt x="96" y="117"/>
                  </a:cubicBezTo>
                  <a:cubicBezTo>
                    <a:pt x="154" y="143"/>
                    <a:pt x="394" y="74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07" name="Google Shape;59807;p25"/>
            <p:cNvSpPr/>
            <p:nvPr/>
          </p:nvSpPr>
          <p:spPr>
            <a:xfrm>
              <a:off x="3073496" y="1595902"/>
              <a:ext cx="13777" cy="7497"/>
            </a:xfrm>
            <a:custGeom>
              <a:avLst/>
              <a:gdLst/>
              <a:ahLst/>
              <a:cxnLst/>
              <a:rect l="l" t="t" r="r" b="b"/>
              <a:pathLst>
                <a:path w="386" h="249" extrusionOk="0">
                  <a:moveTo>
                    <a:pt x="385" y="115"/>
                  </a:moveTo>
                  <a:cubicBezTo>
                    <a:pt x="384" y="24"/>
                    <a:pt x="46" y="0"/>
                    <a:pt x="0" y="115"/>
                  </a:cubicBezTo>
                  <a:cubicBezTo>
                    <a:pt x="216" y="106"/>
                    <a:pt x="302" y="249"/>
                    <a:pt x="385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08" name="Google Shape;59808;p25"/>
            <p:cNvSpPr/>
            <p:nvPr/>
          </p:nvSpPr>
          <p:spPr>
            <a:xfrm>
              <a:off x="2990905" y="1596655"/>
              <a:ext cx="13706" cy="5540"/>
            </a:xfrm>
            <a:custGeom>
              <a:avLst/>
              <a:gdLst/>
              <a:ahLst/>
              <a:cxnLst/>
              <a:rect l="l" t="t" r="r" b="b"/>
              <a:pathLst>
                <a:path w="384" h="184" extrusionOk="0">
                  <a:moveTo>
                    <a:pt x="0" y="183"/>
                  </a:moveTo>
                  <a:lnTo>
                    <a:pt x="384" y="183"/>
                  </a:lnTo>
                  <a:lnTo>
                    <a:pt x="38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09" name="Google Shape;59809;p25"/>
            <p:cNvSpPr/>
            <p:nvPr/>
          </p:nvSpPr>
          <p:spPr>
            <a:xfrm>
              <a:off x="2521593" y="1593945"/>
              <a:ext cx="21915" cy="8702"/>
            </a:xfrm>
            <a:custGeom>
              <a:avLst/>
              <a:gdLst/>
              <a:ahLst/>
              <a:cxnLst/>
              <a:rect l="l" t="t" r="r" b="b"/>
              <a:pathLst>
                <a:path w="614" h="289" extrusionOk="0">
                  <a:moveTo>
                    <a:pt x="614" y="273"/>
                  </a:moveTo>
                  <a:lnTo>
                    <a:pt x="614" y="0"/>
                  </a:lnTo>
                  <a:lnTo>
                    <a:pt x="34" y="0"/>
                  </a:lnTo>
                  <a:cubicBezTo>
                    <a:pt x="0" y="197"/>
                    <a:pt x="192" y="289"/>
                    <a:pt x="614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10" name="Google Shape;59810;p25"/>
            <p:cNvSpPr/>
            <p:nvPr/>
          </p:nvSpPr>
          <p:spPr>
            <a:xfrm>
              <a:off x="1903339" y="1593554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3"/>
                  </a:moveTo>
                  <a:cubicBezTo>
                    <a:pt x="194" y="52"/>
                    <a:pt x="37" y="0"/>
                    <a:pt x="2" y="103"/>
                  </a:cubicBezTo>
                  <a:cubicBezTo>
                    <a:pt x="1" y="154"/>
                    <a:pt x="157" y="206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11" name="Google Shape;59811;p25"/>
            <p:cNvSpPr/>
            <p:nvPr/>
          </p:nvSpPr>
          <p:spPr>
            <a:xfrm>
              <a:off x="8813922" y="1591175"/>
              <a:ext cx="13920" cy="5510"/>
            </a:xfrm>
            <a:custGeom>
              <a:avLst/>
              <a:gdLst/>
              <a:ahLst/>
              <a:cxnLst/>
              <a:rect l="l" t="t" r="r" b="b"/>
              <a:pathLst>
                <a:path w="390" h="183" extrusionOk="0">
                  <a:moveTo>
                    <a:pt x="1" y="182"/>
                  </a:moveTo>
                  <a:lnTo>
                    <a:pt x="390" y="182"/>
                  </a:lnTo>
                  <a:lnTo>
                    <a:pt x="390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12" name="Google Shape;59812;p25"/>
            <p:cNvSpPr/>
            <p:nvPr/>
          </p:nvSpPr>
          <p:spPr>
            <a:xfrm>
              <a:off x="5609794" y="158765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6"/>
                  </a:moveTo>
                  <a:cubicBezTo>
                    <a:pt x="240" y="0"/>
                    <a:pt x="1" y="71"/>
                    <a:pt x="101" y="117"/>
                  </a:cubicBezTo>
                  <a:cubicBezTo>
                    <a:pt x="153" y="143"/>
                    <a:pt x="394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13" name="Google Shape;59813;p25"/>
            <p:cNvSpPr/>
            <p:nvPr/>
          </p:nvSpPr>
          <p:spPr>
            <a:xfrm>
              <a:off x="2509065" y="1582986"/>
              <a:ext cx="20630" cy="8220"/>
            </a:xfrm>
            <a:custGeom>
              <a:avLst/>
              <a:gdLst/>
              <a:ahLst/>
              <a:cxnLst/>
              <a:rect l="l" t="t" r="r" b="b"/>
              <a:pathLst>
                <a:path w="578" h="273" extrusionOk="0">
                  <a:moveTo>
                    <a:pt x="385" y="273"/>
                  </a:moveTo>
                  <a:cubicBezTo>
                    <a:pt x="385" y="183"/>
                    <a:pt x="542" y="166"/>
                    <a:pt x="577" y="90"/>
                  </a:cubicBezTo>
                  <a:cubicBezTo>
                    <a:pt x="385" y="90"/>
                    <a:pt x="347" y="17"/>
                    <a:pt x="195" y="0"/>
                  </a:cubicBezTo>
                  <a:cubicBezTo>
                    <a:pt x="195" y="91"/>
                    <a:pt x="38" y="108"/>
                    <a:pt x="0" y="183"/>
                  </a:cubicBezTo>
                  <a:cubicBezTo>
                    <a:pt x="195" y="181"/>
                    <a:pt x="230" y="255"/>
                    <a:pt x="38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14" name="Google Shape;59814;p25"/>
            <p:cNvSpPr/>
            <p:nvPr/>
          </p:nvSpPr>
          <p:spPr>
            <a:xfrm>
              <a:off x="1807007" y="1576242"/>
              <a:ext cx="28911" cy="16952"/>
            </a:xfrm>
            <a:custGeom>
              <a:avLst/>
              <a:gdLst/>
              <a:ahLst/>
              <a:cxnLst/>
              <a:rect l="l" t="t" r="r" b="b"/>
              <a:pathLst>
                <a:path w="810" h="563" extrusionOk="0">
                  <a:moveTo>
                    <a:pt x="770" y="497"/>
                  </a:moveTo>
                  <a:cubicBezTo>
                    <a:pt x="809" y="237"/>
                    <a:pt x="796" y="1"/>
                    <a:pt x="195" y="44"/>
                  </a:cubicBezTo>
                  <a:cubicBezTo>
                    <a:pt x="201" y="169"/>
                    <a:pt x="102" y="242"/>
                    <a:pt x="0" y="315"/>
                  </a:cubicBezTo>
                  <a:cubicBezTo>
                    <a:pt x="384" y="315"/>
                    <a:pt x="247" y="562"/>
                    <a:pt x="770" y="4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15" name="Google Shape;59815;p25"/>
            <p:cNvSpPr/>
            <p:nvPr/>
          </p:nvSpPr>
          <p:spPr>
            <a:xfrm>
              <a:off x="8810531" y="1584943"/>
              <a:ext cx="13849" cy="4306"/>
            </a:xfrm>
            <a:custGeom>
              <a:avLst/>
              <a:gdLst/>
              <a:ahLst/>
              <a:cxnLst/>
              <a:rect l="l" t="t" r="r" b="b"/>
              <a:pathLst>
                <a:path w="388" h="143" extrusionOk="0">
                  <a:moveTo>
                    <a:pt x="289" y="25"/>
                  </a:moveTo>
                  <a:cubicBezTo>
                    <a:pt x="239" y="0"/>
                    <a:pt x="0" y="69"/>
                    <a:pt x="96" y="116"/>
                  </a:cubicBezTo>
                  <a:cubicBezTo>
                    <a:pt x="152" y="143"/>
                    <a:pt x="388" y="72"/>
                    <a:pt x="289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16" name="Google Shape;59816;p25"/>
            <p:cNvSpPr/>
            <p:nvPr/>
          </p:nvSpPr>
          <p:spPr>
            <a:xfrm>
              <a:off x="8597058" y="158494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8" y="116"/>
                  </a:moveTo>
                  <a:cubicBezTo>
                    <a:pt x="153" y="141"/>
                    <a:pt x="392" y="72"/>
                    <a:pt x="291" y="25"/>
                  </a:cubicBezTo>
                  <a:cubicBezTo>
                    <a:pt x="239" y="0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17" name="Google Shape;59817;p25"/>
            <p:cNvSpPr/>
            <p:nvPr/>
          </p:nvSpPr>
          <p:spPr>
            <a:xfrm>
              <a:off x="5372336" y="1582655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3" y="101"/>
                  </a:moveTo>
                  <a:cubicBezTo>
                    <a:pt x="0" y="152"/>
                    <a:pt x="157" y="206"/>
                    <a:pt x="195" y="101"/>
                  </a:cubicBezTo>
                  <a:cubicBezTo>
                    <a:pt x="196" y="53"/>
                    <a:pt x="38" y="1"/>
                    <a:pt x="3" y="1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18" name="Google Shape;59818;p25"/>
            <p:cNvSpPr/>
            <p:nvPr/>
          </p:nvSpPr>
          <p:spPr>
            <a:xfrm>
              <a:off x="3204628" y="1573261"/>
              <a:ext cx="20309" cy="13580"/>
            </a:xfrm>
            <a:custGeom>
              <a:avLst/>
              <a:gdLst/>
              <a:ahLst/>
              <a:cxnLst/>
              <a:rect l="l" t="t" r="r" b="b"/>
              <a:pathLst>
                <a:path w="569" h="451" extrusionOk="0">
                  <a:moveTo>
                    <a:pt x="376" y="413"/>
                  </a:moveTo>
                  <a:cubicBezTo>
                    <a:pt x="387" y="358"/>
                    <a:pt x="402" y="307"/>
                    <a:pt x="569" y="323"/>
                  </a:cubicBezTo>
                  <a:lnTo>
                    <a:pt x="569" y="143"/>
                  </a:lnTo>
                  <a:cubicBezTo>
                    <a:pt x="95" y="1"/>
                    <a:pt x="1" y="451"/>
                    <a:pt x="376" y="4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19" name="Google Shape;59819;p25"/>
            <p:cNvSpPr/>
            <p:nvPr/>
          </p:nvSpPr>
          <p:spPr>
            <a:xfrm>
              <a:off x="8056827" y="1580216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5" y="1"/>
                  </a:moveTo>
                  <a:cubicBezTo>
                    <a:pt x="236" y="20"/>
                    <a:pt x="6" y="5"/>
                    <a:pt x="1" y="91"/>
                  </a:cubicBezTo>
                  <a:cubicBezTo>
                    <a:pt x="151" y="72"/>
                    <a:pt x="382" y="89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20" name="Google Shape;59820;p25"/>
            <p:cNvSpPr/>
            <p:nvPr/>
          </p:nvSpPr>
          <p:spPr>
            <a:xfrm>
              <a:off x="5489441" y="1574405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4" y="102"/>
                  </a:moveTo>
                  <a:cubicBezTo>
                    <a:pt x="194" y="54"/>
                    <a:pt x="37" y="0"/>
                    <a:pt x="1" y="102"/>
                  </a:cubicBezTo>
                  <a:cubicBezTo>
                    <a:pt x="1" y="154"/>
                    <a:pt x="156" y="207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21" name="Google Shape;59821;p25"/>
            <p:cNvSpPr/>
            <p:nvPr/>
          </p:nvSpPr>
          <p:spPr>
            <a:xfrm>
              <a:off x="1452729" y="1572057"/>
              <a:ext cx="23914" cy="10268"/>
            </a:xfrm>
            <a:custGeom>
              <a:avLst/>
              <a:gdLst/>
              <a:ahLst/>
              <a:cxnLst/>
              <a:rect l="l" t="t" r="r" b="b"/>
              <a:pathLst>
                <a:path w="670" h="341" extrusionOk="0">
                  <a:moveTo>
                    <a:pt x="670" y="92"/>
                  </a:moveTo>
                  <a:cubicBezTo>
                    <a:pt x="404" y="94"/>
                    <a:pt x="247" y="48"/>
                    <a:pt x="90" y="0"/>
                  </a:cubicBezTo>
                  <a:cubicBezTo>
                    <a:pt x="0" y="282"/>
                    <a:pt x="610" y="341"/>
                    <a:pt x="67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22" name="Google Shape;59822;p25"/>
            <p:cNvSpPr/>
            <p:nvPr/>
          </p:nvSpPr>
          <p:spPr>
            <a:xfrm>
              <a:off x="4205677" y="157401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1" y="27"/>
                  </a:moveTo>
                  <a:cubicBezTo>
                    <a:pt x="237" y="0"/>
                    <a:pt x="0" y="70"/>
                    <a:pt x="98" y="118"/>
                  </a:cubicBezTo>
                  <a:cubicBezTo>
                    <a:pt x="152" y="141"/>
                    <a:pt x="391" y="74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23" name="Google Shape;59823;p25"/>
            <p:cNvSpPr/>
            <p:nvPr/>
          </p:nvSpPr>
          <p:spPr>
            <a:xfrm>
              <a:off x="1522614" y="1556370"/>
              <a:ext cx="50434" cy="18548"/>
            </a:xfrm>
            <a:custGeom>
              <a:avLst/>
              <a:gdLst/>
              <a:ahLst/>
              <a:cxnLst/>
              <a:rect l="l" t="t" r="r" b="b"/>
              <a:pathLst>
                <a:path w="1413" h="616" extrusionOk="0">
                  <a:moveTo>
                    <a:pt x="62" y="521"/>
                  </a:moveTo>
                  <a:cubicBezTo>
                    <a:pt x="607" y="615"/>
                    <a:pt x="865" y="615"/>
                    <a:pt x="1413" y="521"/>
                  </a:cubicBezTo>
                  <a:cubicBezTo>
                    <a:pt x="1253" y="263"/>
                    <a:pt x="1102" y="0"/>
                    <a:pt x="252" y="67"/>
                  </a:cubicBezTo>
                  <a:cubicBezTo>
                    <a:pt x="90" y="171"/>
                    <a:pt x="0" y="310"/>
                    <a:pt x="62" y="5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24" name="Google Shape;59824;p25"/>
            <p:cNvSpPr/>
            <p:nvPr/>
          </p:nvSpPr>
          <p:spPr>
            <a:xfrm>
              <a:off x="2020337" y="1563476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4"/>
                  </a:moveTo>
                  <a:cubicBezTo>
                    <a:pt x="192" y="53"/>
                    <a:pt x="39" y="1"/>
                    <a:pt x="2" y="104"/>
                  </a:cubicBezTo>
                  <a:cubicBezTo>
                    <a:pt x="0" y="155"/>
                    <a:pt x="157" y="207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25" name="Google Shape;59825;p25"/>
            <p:cNvSpPr/>
            <p:nvPr/>
          </p:nvSpPr>
          <p:spPr>
            <a:xfrm>
              <a:off x="4863121" y="1563837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5" y="21"/>
                    <a:pt x="5" y="3"/>
                    <a:pt x="0" y="92"/>
                  </a:cubicBezTo>
                  <a:cubicBezTo>
                    <a:pt x="149" y="71"/>
                    <a:pt x="379" y="90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26" name="Google Shape;59826;p25"/>
            <p:cNvSpPr/>
            <p:nvPr/>
          </p:nvSpPr>
          <p:spPr>
            <a:xfrm>
              <a:off x="2116740" y="1560736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3" y="103"/>
                  </a:moveTo>
                  <a:cubicBezTo>
                    <a:pt x="193" y="54"/>
                    <a:pt x="37" y="0"/>
                    <a:pt x="1" y="103"/>
                  </a:cubicBezTo>
                  <a:cubicBezTo>
                    <a:pt x="0" y="154"/>
                    <a:pt x="154" y="208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27" name="Google Shape;59827;p25"/>
            <p:cNvSpPr/>
            <p:nvPr/>
          </p:nvSpPr>
          <p:spPr>
            <a:xfrm>
              <a:off x="1707105" y="1563084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101" y="117"/>
                  </a:moveTo>
                  <a:cubicBezTo>
                    <a:pt x="151" y="143"/>
                    <a:pt x="391" y="72"/>
                    <a:pt x="293" y="25"/>
                  </a:cubicBezTo>
                  <a:cubicBezTo>
                    <a:pt x="239" y="1"/>
                    <a:pt x="1" y="70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28" name="Google Shape;59828;p25"/>
            <p:cNvSpPr/>
            <p:nvPr/>
          </p:nvSpPr>
          <p:spPr>
            <a:xfrm>
              <a:off x="5027339" y="1555617"/>
              <a:ext cx="21630" cy="6474"/>
            </a:xfrm>
            <a:custGeom>
              <a:avLst/>
              <a:gdLst/>
              <a:ahLst/>
              <a:cxnLst/>
              <a:rect l="l" t="t" r="r" b="b"/>
              <a:pathLst>
                <a:path w="606" h="215" extrusionOk="0">
                  <a:moveTo>
                    <a:pt x="606" y="183"/>
                  </a:moveTo>
                  <a:lnTo>
                    <a:pt x="606" y="1"/>
                  </a:lnTo>
                  <a:lnTo>
                    <a:pt x="26" y="1"/>
                  </a:lnTo>
                  <a:cubicBezTo>
                    <a:pt x="0" y="165"/>
                    <a:pt x="218" y="215"/>
                    <a:pt x="606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29" name="Google Shape;59829;p25"/>
            <p:cNvSpPr/>
            <p:nvPr/>
          </p:nvSpPr>
          <p:spPr>
            <a:xfrm>
              <a:off x="3975179" y="1558357"/>
              <a:ext cx="13706" cy="2800"/>
            </a:xfrm>
            <a:custGeom>
              <a:avLst/>
              <a:gdLst/>
              <a:ahLst/>
              <a:cxnLst/>
              <a:rect l="l" t="t" r="r" b="b"/>
              <a:pathLst>
                <a:path w="384" h="93" extrusionOk="0">
                  <a:moveTo>
                    <a:pt x="1" y="92"/>
                  </a:moveTo>
                  <a:cubicBezTo>
                    <a:pt x="151" y="71"/>
                    <a:pt x="379" y="90"/>
                    <a:pt x="383" y="1"/>
                  </a:cubicBezTo>
                  <a:cubicBezTo>
                    <a:pt x="236" y="20"/>
                    <a:pt x="7" y="5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30" name="Google Shape;59830;p25"/>
            <p:cNvSpPr/>
            <p:nvPr/>
          </p:nvSpPr>
          <p:spPr>
            <a:xfrm>
              <a:off x="2216428" y="1557635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0" y="116"/>
                  </a:moveTo>
                  <a:cubicBezTo>
                    <a:pt x="153" y="141"/>
                    <a:pt x="392" y="72"/>
                    <a:pt x="292" y="25"/>
                  </a:cubicBezTo>
                  <a:cubicBezTo>
                    <a:pt x="238" y="0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31" name="Google Shape;59831;p25"/>
            <p:cNvSpPr/>
            <p:nvPr/>
          </p:nvSpPr>
          <p:spPr>
            <a:xfrm>
              <a:off x="8531814" y="1555617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1"/>
                  </a:moveTo>
                  <a:cubicBezTo>
                    <a:pt x="236" y="21"/>
                    <a:pt x="5" y="4"/>
                    <a:pt x="1" y="92"/>
                  </a:cubicBezTo>
                  <a:cubicBezTo>
                    <a:pt x="150" y="72"/>
                    <a:pt x="379" y="91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32" name="Google Shape;59832;p25"/>
            <p:cNvSpPr/>
            <p:nvPr/>
          </p:nvSpPr>
          <p:spPr>
            <a:xfrm>
              <a:off x="5537625" y="1547097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3" y="102"/>
                  </a:moveTo>
                  <a:cubicBezTo>
                    <a:pt x="195" y="54"/>
                    <a:pt x="39" y="0"/>
                    <a:pt x="1" y="102"/>
                  </a:cubicBezTo>
                  <a:cubicBezTo>
                    <a:pt x="1" y="153"/>
                    <a:pt x="156" y="205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33" name="Google Shape;59833;p25"/>
            <p:cNvSpPr/>
            <p:nvPr/>
          </p:nvSpPr>
          <p:spPr>
            <a:xfrm>
              <a:off x="2075409" y="1547488"/>
              <a:ext cx="13849" cy="2710"/>
            </a:xfrm>
            <a:custGeom>
              <a:avLst/>
              <a:gdLst/>
              <a:ahLst/>
              <a:cxnLst/>
              <a:rect l="l" t="t" r="r" b="b"/>
              <a:pathLst>
                <a:path w="388" h="90" extrusionOk="0">
                  <a:moveTo>
                    <a:pt x="388" y="0"/>
                  </a:moveTo>
                  <a:cubicBezTo>
                    <a:pt x="235" y="20"/>
                    <a:pt x="5" y="2"/>
                    <a:pt x="0" y="89"/>
                  </a:cubicBezTo>
                  <a:cubicBezTo>
                    <a:pt x="149" y="69"/>
                    <a:pt x="383" y="88"/>
                    <a:pt x="3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34" name="Google Shape;59834;p25"/>
            <p:cNvSpPr/>
            <p:nvPr/>
          </p:nvSpPr>
          <p:spPr>
            <a:xfrm>
              <a:off x="1497166" y="1544327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6" y="105"/>
                  </a:moveTo>
                  <a:cubicBezTo>
                    <a:pt x="196" y="54"/>
                    <a:pt x="39" y="1"/>
                    <a:pt x="3" y="105"/>
                  </a:cubicBezTo>
                  <a:cubicBezTo>
                    <a:pt x="1" y="154"/>
                    <a:pt x="159" y="207"/>
                    <a:pt x="196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35" name="Google Shape;59835;p25"/>
            <p:cNvSpPr/>
            <p:nvPr/>
          </p:nvSpPr>
          <p:spPr>
            <a:xfrm>
              <a:off x="4357046" y="154393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4"/>
                  </a:moveTo>
                  <a:cubicBezTo>
                    <a:pt x="241" y="1"/>
                    <a:pt x="0" y="69"/>
                    <a:pt x="101" y="116"/>
                  </a:cubicBezTo>
                  <a:cubicBezTo>
                    <a:pt x="153" y="142"/>
                    <a:pt x="393" y="74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36" name="Google Shape;59836;p25"/>
            <p:cNvSpPr/>
            <p:nvPr/>
          </p:nvSpPr>
          <p:spPr>
            <a:xfrm>
              <a:off x="2488971" y="1535234"/>
              <a:ext cx="20131" cy="16259"/>
            </a:xfrm>
            <a:custGeom>
              <a:avLst/>
              <a:gdLst/>
              <a:ahLst/>
              <a:cxnLst/>
              <a:rect l="l" t="t" r="r" b="b"/>
              <a:pathLst>
                <a:path w="564" h="540" extrusionOk="0">
                  <a:moveTo>
                    <a:pt x="563" y="134"/>
                  </a:moveTo>
                  <a:cubicBezTo>
                    <a:pt x="1" y="0"/>
                    <a:pt x="1" y="539"/>
                    <a:pt x="563" y="4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37" name="Google Shape;59837;p25"/>
            <p:cNvSpPr/>
            <p:nvPr/>
          </p:nvSpPr>
          <p:spPr>
            <a:xfrm>
              <a:off x="6600921" y="1541225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2" y="27"/>
                  </a:moveTo>
                  <a:cubicBezTo>
                    <a:pt x="239" y="1"/>
                    <a:pt x="0" y="69"/>
                    <a:pt x="98" y="117"/>
                  </a:cubicBezTo>
                  <a:cubicBezTo>
                    <a:pt x="154" y="143"/>
                    <a:pt x="392" y="73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38" name="Google Shape;59838;p25"/>
            <p:cNvSpPr/>
            <p:nvPr/>
          </p:nvSpPr>
          <p:spPr>
            <a:xfrm>
              <a:off x="6249856" y="1541225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3" y="27"/>
                  </a:moveTo>
                  <a:cubicBezTo>
                    <a:pt x="241" y="1"/>
                    <a:pt x="0" y="69"/>
                    <a:pt x="102" y="117"/>
                  </a:cubicBezTo>
                  <a:cubicBezTo>
                    <a:pt x="156" y="143"/>
                    <a:pt x="395" y="73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39" name="Google Shape;59839;p25"/>
            <p:cNvSpPr/>
            <p:nvPr/>
          </p:nvSpPr>
          <p:spPr>
            <a:xfrm>
              <a:off x="2271250" y="1533819"/>
              <a:ext cx="25734" cy="8220"/>
            </a:xfrm>
            <a:custGeom>
              <a:avLst/>
              <a:gdLst/>
              <a:ahLst/>
              <a:cxnLst/>
              <a:rect l="l" t="t" r="r" b="b"/>
              <a:pathLst>
                <a:path w="721" h="273" extrusionOk="0">
                  <a:moveTo>
                    <a:pt x="105" y="273"/>
                  </a:moveTo>
                  <a:lnTo>
                    <a:pt x="685" y="273"/>
                  </a:lnTo>
                  <a:cubicBezTo>
                    <a:pt x="655" y="165"/>
                    <a:pt x="720" y="13"/>
                    <a:pt x="492" y="0"/>
                  </a:cubicBezTo>
                  <a:cubicBezTo>
                    <a:pt x="477" y="142"/>
                    <a:pt x="1" y="71"/>
                    <a:pt x="10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40" name="Google Shape;59840;p25"/>
            <p:cNvSpPr/>
            <p:nvPr/>
          </p:nvSpPr>
          <p:spPr>
            <a:xfrm>
              <a:off x="2670678" y="1535776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5"/>
                  </a:moveTo>
                  <a:cubicBezTo>
                    <a:pt x="242" y="0"/>
                    <a:pt x="0" y="70"/>
                    <a:pt x="102" y="116"/>
                  </a:cubicBezTo>
                  <a:cubicBezTo>
                    <a:pt x="155" y="141"/>
                    <a:pt x="395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41" name="Google Shape;59841;p25"/>
            <p:cNvSpPr/>
            <p:nvPr/>
          </p:nvSpPr>
          <p:spPr>
            <a:xfrm>
              <a:off x="4317214" y="1524967"/>
              <a:ext cx="29625" cy="12375"/>
            </a:xfrm>
            <a:custGeom>
              <a:avLst/>
              <a:gdLst/>
              <a:ahLst/>
              <a:cxnLst/>
              <a:rect l="l" t="t" r="r" b="b"/>
              <a:pathLst>
                <a:path w="830" h="411" extrusionOk="0">
                  <a:moveTo>
                    <a:pt x="829" y="384"/>
                  </a:moveTo>
                  <a:lnTo>
                    <a:pt x="829" y="21"/>
                  </a:lnTo>
                  <a:cubicBezTo>
                    <a:pt x="465" y="0"/>
                    <a:pt x="405" y="123"/>
                    <a:pt x="59" y="111"/>
                  </a:cubicBezTo>
                  <a:cubicBezTo>
                    <a:pt x="0" y="351"/>
                    <a:pt x="327" y="410"/>
                    <a:pt x="829" y="3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42" name="Google Shape;59842;p25"/>
            <p:cNvSpPr/>
            <p:nvPr/>
          </p:nvSpPr>
          <p:spPr>
            <a:xfrm>
              <a:off x="1414718" y="1527315"/>
              <a:ext cx="27519" cy="11231"/>
            </a:xfrm>
            <a:custGeom>
              <a:avLst/>
              <a:gdLst/>
              <a:ahLst/>
              <a:cxnLst/>
              <a:rect l="l" t="t" r="r" b="b"/>
              <a:pathLst>
                <a:path w="771" h="373" extrusionOk="0">
                  <a:moveTo>
                    <a:pt x="770" y="306"/>
                  </a:moveTo>
                  <a:lnTo>
                    <a:pt x="770" y="33"/>
                  </a:lnTo>
                  <a:cubicBezTo>
                    <a:pt x="483" y="50"/>
                    <a:pt x="58" y="1"/>
                    <a:pt x="0" y="125"/>
                  </a:cubicBezTo>
                  <a:cubicBezTo>
                    <a:pt x="383" y="126"/>
                    <a:pt x="243" y="373"/>
                    <a:pt x="770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43" name="Google Shape;59843;p25"/>
            <p:cNvSpPr/>
            <p:nvPr/>
          </p:nvSpPr>
          <p:spPr>
            <a:xfrm>
              <a:off x="1855119" y="1516837"/>
              <a:ext cx="41332" cy="16952"/>
            </a:xfrm>
            <a:custGeom>
              <a:avLst/>
              <a:gdLst/>
              <a:ahLst/>
              <a:cxnLst/>
              <a:rect l="l" t="t" r="r" b="b"/>
              <a:pathLst>
                <a:path w="1158" h="563" extrusionOk="0">
                  <a:moveTo>
                    <a:pt x="1" y="199"/>
                  </a:moveTo>
                  <a:cubicBezTo>
                    <a:pt x="211" y="402"/>
                    <a:pt x="524" y="559"/>
                    <a:pt x="1157" y="563"/>
                  </a:cubicBezTo>
                  <a:lnTo>
                    <a:pt x="1157" y="108"/>
                  </a:lnTo>
                  <a:cubicBezTo>
                    <a:pt x="819" y="161"/>
                    <a:pt x="27" y="0"/>
                    <a:pt x="1" y="1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44" name="Google Shape;59844;p25"/>
            <p:cNvSpPr/>
            <p:nvPr/>
          </p:nvSpPr>
          <p:spPr>
            <a:xfrm>
              <a:off x="857033" y="1517349"/>
              <a:ext cx="45865" cy="16711"/>
            </a:xfrm>
            <a:custGeom>
              <a:avLst/>
              <a:gdLst/>
              <a:ahLst/>
              <a:cxnLst/>
              <a:rect l="l" t="t" r="r" b="b"/>
              <a:pathLst>
                <a:path w="1285" h="555" extrusionOk="0">
                  <a:moveTo>
                    <a:pt x="965" y="0"/>
                  </a:moveTo>
                  <a:cubicBezTo>
                    <a:pt x="361" y="18"/>
                    <a:pt x="38" y="170"/>
                    <a:pt x="0" y="454"/>
                  </a:cubicBezTo>
                  <a:cubicBezTo>
                    <a:pt x="365" y="433"/>
                    <a:pt x="426" y="555"/>
                    <a:pt x="776" y="546"/>
                  </a:cubicBezTo>
                  <a:cubicBezTo>
                    <a:pt x="901" y="355"/>
                    <a:pt x="1285" y="142"/>
                    <a:pt x="96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45" name="Google Shape;59845;p25"/>
            <p:cNvSpPr/>
            <p:nvPr/>
          </p:nvSpPr>
          <p:spPr>
            <a:xfrm>
              <a:off x="5613399" y="1522829"/>
              <a:ext cx="14919" cy="9244"/>
            </a:xfrm>
            <a:custGeom>
              <a:avLst/>
              <a:gdLst/>
              <a:ahLst/>
              <a:cxnLst/>
              <a:rect l="l" t="t" r="r" b="b"/>
              <a:pathLst>
                <a:path w="418" h="307" extrusionOk="0">
                  <a:moveTo>
                    <a:pt x="383" y="274"/>
                  </a:moveTo>
                  <a:cubicBezTo>
                    <a:pt x="357" y="167"/>
                    <a:pt x="418" y="17"/>
                    <a:pt x="193" y="1"/>
                  </a:cubicBezTo>
                  <a:cubicBezTo>
                    <a:pt x="180" y="57"/>
                    <a:pt x="163" y="109"/>
                    <a:pt x="0" y="95"/>
                  </a:cubicBezTo>
                  <a:cubicBezTo>
                    <a:pt x="21" y="202"/>
                    <a:pt x="56" y="306"/>
                    <a:pt x="383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46" name="Google Shape;59846;p25"/>
            <p:cNvSpPr/>
            <p:nvPr/>
          </p:nvSpPr>
          <p:spPr>
            <a:xfrm>
              <a:off x="2477942" y="152755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47" name="Google Shape;59847;p25"/>
            <p:cNvSpPr/>
            <p:nvPr/>
          </p:nvSpPr>
          <p:spPr>
            <a:xfrm>
              <a:off x="4119731" y="1522438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3" y="105"/>
                  </a:moveTo>
                  <a:cubicBezTo>
                    <a:pt x="193" y="53"/>
                    <a:pt x="38" y="1"/>
                    <a:pt x="0" y="105"/>
                  </a:cubicBezTo>
                  <a:cubicBezTo>
                    <a:pt x="0" y="155"/>
                    <a:pt x="157" y="208"/>
                    <a:pt x="193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48" name="Google Shape;59848;p25"/>
            <p:cNvSpPr/>
            <p:nvPr/>
          </p:nvSpPr>
          <p:spPr>
            <a:xfrm>
              <a:off x="2264540" y="1522046"/>
              <a:ext cx="14134" cy="4336"/>
            </a:xfrm>
            <a:custGeom>
              <a:avLst/>
              <a:gdLst/>
              <a:ahLst/>
              <a:cxnLst/>
              <a:rect l="l" t="t" r="r" b="b"/>
              <a:pathLst>
                <a:path w="396" h="144" extrusionOk="0">
                  <a:moveTo>
                    <a:pt x="293" y="26"/>
                  </a:moveTo>
                  <a:cubicBezTo>
                    <a:pt x="241" y="1"/>
                    <a:pt x="1" y="70"/>
                    <a:pt x="104" y="118"/>
                  </a:cubicBezTo>
                  <a:cubicBezTo>
                    <a:pt x="155" y="143"/>
                    <a:pt x="395" y="75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49" name="Google Shape;59849;p25"/>
            <p:cNvSpPr/>
            <p:nvPr/>
          </p:nvSpPr>
          <p:spPr>
            <a:xfrm>
              <a:off x="3706633" y="1520089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0"/>
                  </a:moveTo>
                  <a:cubicBezTo>
                    <a:pt x="241" y="20"/>
                    <a:pt x="7" y="4"/>
                    <a:pt x="1" y="91"/>
                  </a:cubicBezTo>
                  <a:cubicBezTo>
                    <a:pt x="154" y="71"/>
                    <a:pt x="382" y="89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50" name="Google Shape;59850;p25"/>
            <p:cNvSpPr/>
            <p:nvPr/>
          </p:nvSpPr>
          <p:spPr>
            <a:xfrm>
              <a:off x="4501669" y="1516627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5"/>
                  </a:moveTo>
                  <a:cubicBezTo>
                    <a:pt x="153" y="140"/>
                    <a:pt x="392" y="74"/>
                    <a:pt x="291" y="24"/>
                  </a:cubicBezTo>
                  <a:cubicBezTo>
                    <a:pt x="238" y="1"/>
                    <a:pt x="0" y="68"/>
                    <a:pt x="99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51" name="Google Shape;59851;p25"/>
            <p:cNvSpPr/>
            <p:nvPr/>
          </p:nvSpPr>
          <p:spPr>
            <a:xfrm>
              <a:off x="3414103" y="1516627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4"/>
                  </a:moveTo>
                  <a:cubicBezTo>
                    <a:pt x="241" y="1"/>
                    <a:pt x="1" y="68"/>
                    <a:pt x="100" y="115"/>
                  </a:cubicBezTo>
                  <a:cubicBezTo>
                    <a:pt x="152" y="140"/>
                    <a:pt x="392" y="74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52" name="Google Shape;59852;p25"/>
            <p:cNvSpPr/>
            <p:nvPr/>
          </p:nvSpPr>
          <p:spPr>
            <a:xfrm>
              <a:off x="7082796" y="151111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0" y="27"/>
                  </a:moveTo>
                  <a:cubicBezTo>
                    <a:pt x="238" y="1"/>
                    <a:pt x="0" y="70"/>
                    <a:pt x="99" y="118"/>
                  </a:cubicBezTo>
                  <a:cubicBezTo>
                    <a:pt x="153" y="142"/>
                    <a:pt x="392" y="74"/>
                    <a:pt x="290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53" name="Google Shape;59853;p25"/>
            <p:cNvSpPr/>
            <p:nvPr/>
          </p:nvSpPr>
          <p:spPr>
            <a:xfrm>
              <a:off x="2457348" y="151111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3" y="27"/>
                  </a:moveTo>
                  <a:cubicBezTo>
                    <a:pt x="238" y="1"/>
                    <a:pt x="0" y="70"/>
                    <a:pt x="100" y="118"/>
                  </a:cubicBezTo>
                  <a:cubicBezTo>
                    <a:pt x="152" y="142"/>
                    <a:pt x="392" y="74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54" name="Google Shape;59854;p25"/>
            <p:cNvSpPr/>
            <p:nvPr/>
          </p:nvSpPr>
          <p:spPr>
            <a:xfrm>
              <a:off x="5640810" y="1506420"/>
              <a:ext cx="13884" cy="5510"/>
            </a:xfrm>
            <a:custGeom>
              <a:avLst/>
              <a:gdLst/>
              <a:ahLst/>
              <a:cxnLst/>
              <a:rect l="l" t="t" r="r" b="b"/>
              <a:pathLst>
                <a:path w="389" h="183" extrusionOk="0">
                  <a:moveTo>
                    <a:pt x="1" y="183"/>
                  </a:moveTo>
                  <a:lnTo>
                    <a:pt x="389" y="183"/>
                  </a:lnTo>
                  <a:lnTo>
                    <a:pt x="389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55" name="Google Shape;59855;p25"/>
            <p:cNvSpPr/>
            <p:nvPr/>
          </p:nvSpPr>
          <p:spPr>
            <a:xfrm>
              <a:off x="4487357" y="1495491"/>
              <a:ext cx="26591" cy="12255"/>
            </a:xfrm>
            <a:custGeom>
              <a:avLst/>
              <a:gdLst/>
              <a:ahLst/>
              <a:cxnLst/>
              <a:rect l="l" t="t" r="r" b="b"/>
              <a:pathLst>
                <a:path w="745" h="407" extrusionOk="0">
                  <a:moveTo>
                    <a:pt x="306" y="0"/>
                  </a:moveTo>
                  <a:cubicBezTo>
                    <a:pt x="0" y="136"/>
                    <a:pt x="89" y="406"/>
                    <a:pt x="692" y="363"/>
                  </a:cubicBezTo>
                  <a:cubicBezTo>
                    <a:pt x="745" y="157"/>
                    <a:pt x="647" y="21"/>
                    <a:pt x="3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56" name="Google Shape;59856;p25"/>
            <p:cNvSpPr/>
            <p:nvPr/>
          </p:nvSpPr>
          <p:spPr>
            <a:xfrm>
              <a:off x="3352142" y="1502957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100" y="117"/>
                  </a:moveTo>
                  <a:cubicBezTo>
                    <a:pt x="151" y="143"/>
                    <a:pt x="392" y="72"/>
                    <a:pt x="293" y="26"/>
                  </a:cubicBezTo>
                  <a:cubicBezTo>
                    <a:pt x="242" y="0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57" name="Google Shape;59857;p25"/>
            <p:cNvSpPr/>
            <p:nvPr/>
          </p:nvSpPr>
          <p:spPr>
            <a:xfrm>
              <a:off x="7844246" y="1485193"/>
              <a:ext cx="35478" cy="19090"/>
            </a:xfrm>
            <a:custGeom>
              <a:avLst/>
              <a:gdLst/>
              <a:ahLst/>
              <a:cxnLst/>
              <a:rect l="l" t="t" r="r" b="b"/>
              <a:pathLst>
                <a:path w="994" h="634" extrusionOk="0">
                  <a:moveTo>
                    <a:pt x="558" y="615"/>
                  </a:moveTo>
                  <a:cubicBezTo>
                    <a:pt x="506" y="349"/>
                    <a:pt x="994" y="336"/>
                    <a:pt x="943" y="70"/>
                  </a:cubicBezTo>
                  <a:cubicBezTo>
                    <a:pt x="1" y="0"/>
                    <a:pt x="75" y="633"/>
                    <a:pt x="558" y="6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58" name="Google Shape;59858;p25"/>
            <p:cNvSpPr/>
            <p:nvPr/>
          </p:nvSpPr>
          <p:spPr>
            <a:xfrm>
              <a:off x="2677566" y="1500248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99" y="115"/>
                  </a:moveTo>
                  <a:cubicBezTo>
                    <a:pt x="156" y="141"/>
                    <a:pt x="395" y="71"/>
                    <a:pt x="294" y="24"/>
                  </a:cubicBezTo>
                  <a:cubicBezTo>
                    <a:pt x="242" y="0"/>
                    <a:pt x="1" y="68"/>
                    <a:pt x="99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59" name="Google Shape;59859;p25"/>
            <p:cNvSpPr/>
            <p:nvPr/>
          </p:nvSpPr>
          <p:spPr>
            <a:xfrm>
              <a:off x="1872216" y="1500187"/>
              <a:ext cx="14170" cy="4336"/>
            </a:xfrm>
            <a:custGeom>
              <a:avLst/>
              <a:gdLst/>
              <a:ahLst/>
              <a:cxnLst/>
              <a:rect l="l" t="t" r="r" b="b"/>
              <a:pathLst>
                <a:path w="397" h="144" extrusionOk="0">
                  <a:moveTo>
                    <a:pt x="294" y="26"/>
                  </a:moveTo>
                  <a:cubicBezTo>
                    <a:pt x="242" y="1"/>
                    <a:pt x="1" y="70"/>
                    <a:pt x="104" y="117"/>
                  </a:cubicBezTo>
                  <a:cubicBezTo>
                    <a:pt x="157" y="143"/>
                    <a:pt x="396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60" name="Google Shape;59860;p25"/>
            <p:cNvSpPr/>
            <p:nvPr/>
          </p:nvSpPr>
          <p:spPr>
            <a:xfrm>
              <a:off x="4920656" y="1484531"/>
              <a:ext cx="34229" cy="17223"/>
            </a:xfrm>
            <a:custGeom>
              <a:avLst/>
              <a:gdLst/>
              <a:ahLst/>
              <a:cxnLst/>
              <a:rect l="l" t="t" r="r" b="b"/>
              <a:pathLst>
                <a:path w="959" h="572" extrusionOk="0">
                  <a:moveTo>
                    <a:pt x="704" y="546"/>
                  </a:moveTo>
                  <a:cubicBezTo>
                    <a:pt x="863" y="441"/>
                    <a:pt x="958" y="303"/>
                    <a:pt x="894" y="92"/>
                  </a:cubicBezTo>
                  <a:cubicBezTo>
                    <a:pt x="627" y="95"/>
                    <a:pt x="469" y="48"/>
                    <a:pt x="313" y="0"/>
                  </a:cubicBezTo>
                  <a:cubicBezTo>
                    <a:pt x="0" y="149"/>
                    <a:pt x="82" y="572"/>
                    <a:pt x="704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61" name="Google Shape;59861;p25"/>
            <p:cNvSpPr/>
            <p:nvPr/>
          </p:nvSpPr>
          <p:spPr>
            <a:xfrm>
              <a:off x="2716149" y="1488776"/>
              <a:ext cx="20131" cy="16199"/>
            </a:xfrm>
            <a:custGeom>
              <a:avLst/>
              <a:gdLst/>
              <a:ahLst/>
              <a:cxnLst/>
              <a:rect l="l" t="t" r="r" b="b"/>
              <a:pathLst>
                <a:path w="564" h="538" extrusionOk="0">
                  <a:moveTo>
                    <a:pt x="563" y="405"/>
                  </a:moveTo>
                  <a:lnTo>
                    <a:pt x="563" y="132"/>
                  </a:lnTo>
                  <a:cubicBezTo>
                    <a:pt x="0" y="0"/>
                    <a:pt x="0" y="538"/>
                    <a:pt x="563" y="4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62" name="Google Shape;59862;p25"/>
            <p:cNvSpPr/>
            <p:nvPr/>
          </p:nvSpPr>
          <p:spPr>
            <a:xfrm>
              <a:off x="6518365" y="1494708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4" y="26"/>
                  </a:moveTo>
                  <a:cubicBezTo>
                    <a:pt x="236" y="0"/>
                    <a:pt x="0" y="71"/>
                    <a:pt x="101" y="118"/>
                  </a:cubicBezTo>
                  <a:cubicBezTo>
                    <a:pt x="151" y="143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63" name="Google Shape;59863;p25"/>
            <p:cNvSpPr/>
            <p:nvPr/>
          </p:nvSpPr>
          <p:spPr>
            <a:xfrm>
              <a:off x="2631667" y="1490011"/>
              <a:ext cx="21951" cy="8762"/>
            </a:xfrm>
            <a:custGeom>
              <a:avLst/>
              <a:gdLst/>
              <a:ahLst/>
              <a:cxnLst/>
              <a:rect l="l" t="t" r="r" b="b"/>
              <a:pathLst>
                <a:path w="615" h="291" extrusionOk="0">
                  <a:moveTo>
                    <a:pt x="614" y="274"/>
                  </a:moveTo>
                  <a:lnTo>
                    <a:pt x="614" y="1"/>
                  </a:lnTo>
                  <a:lnTo>
                    <a:pt x="34" y="1"/>
                  </a:lnTo>
                  <a:cubicBezTo>
                    <a:pt x="1" y="201"/>
                    <a:pt x="194" y="291"/>
                    <a:pt x="614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64" name="Google Shape;59864;p25"/>
            <p:cNvSpPr/>
            <p:nvPr/>
          </p:nvSpPr>
          <p:spPr>
            <a:xfrm>
              <a:off x="1833597" y="1487271"/>
              <a:ext cx="14670" cy="9545"/>
            </a:xfrm>
            <a:custGeom>
              <a:avLst/>
              <a:gdLst/>
              <a:ahLst/>
              <a:cxnLst/>
              <a:rect l="l" t="t" r="r" b="b"/>
              <a:pathLst>
                <a:path w="411" h="317" extrusionOk="0">
                  <a:moveTo>
                    <a:pt x="410" y="273"/>
                  </a:moveTo>
                  <a:lnTo>
                    <a:pt x="410" y="91"/>
                  </a:lnTo>
                  <a:cubicBezTo>
                    <a:pt x="220" y="91"/>
                    <a:pt x="182" y="17"/>
                    <a:pt x="25" y="1"/>
                  </a:cubicBezTo>
                  <a:cubicBezTo>
                    <a:pt x="45" y="144"/>
                    <a:pt x="0" y="316"/>
                    <a:pt x="410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65" name="Google Shape;59865;p25"/>
            <p:cNvSpPr/>
            <p:nvPr/>
          </p:nvSpPr>
          <p:spPr>
            <a:xfrm>
              <a:off x="1600565" y="1492721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49" y="71"/>
                    <a:pt x="380" y="90"/>
                    <a:pt x="385" y="1"/>
                  </a:cubicBezTo>
                  <a:cubicBezTo>
                    <a:pt x="235" y="22"/>
                    <a:pt x="5" y="5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66" name="Google Shape;59866;p25"/>
            <p:cNvSpPr/>
            <p:nvPr/>
          </p:nvSpPr>
          <p:spPr>
            <a:xfrm>
              <a:off x="8380302" y="1486970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3" y="102"/>
                  </a:moveTo>
                  <a:cubicBezTo>
                    <a:pt x="195" y="52"/>
                    <a:pt x="39" y="0"/>
                    <a:pt x="1" y="102"/>
                  </a:cubicBezTo>
                  <a:cubicBezTo>
                    <a:pt x="1" y="153"/>
                    <a:pt x="159" y="205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67" name="Google Shape;59867;p25"/>
            <p:cNvSpPr/>
            <p:nvPr/>
          </p:nvSpPr>
          <p:spPr>
            <a:xfrm>
              <a:off x="7447531" y="148922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7"/>
                  </a:moveTo>
                  <a:cubicBezTo>
                    <a:pt x="240" y="1"/>
                    <a:pt x="1" y="71"/>
                    <a:pt x="100" y="117"/>
                  </a:cubicBezTo>
                  <a:cubicBezTo>
                    <a:pt x="153" y="142"/>
                    <a:pt x="394" y="73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68" name="Google Shape;59868;p25"/>
            <p:cNvSpPr/>
            <p:nvPr/>
          </p:nvSpPr>
          <p:spPr>
            <a:xfrm>
              <a:off x="2288775" y="1487150"/>
              <a:ext cx="20737" cy="5781"/>
            </a:xfrm>
            <a:custGeom>
              <a:avLst/>
              <a:gdLst/>
              <a:ahLst/>
              <a:cxnLst/>
              <a:rect l="l" t="t" r="r" b="b"/>
              <a:pathLst>
                <a:path w="581" h="192" extrusionOk="0">
                  <a:moveTo>
                    <a:pt x="1" y="186"/>
                  </a:moveTo>
                  <a:cubicBezTo>
                    <a:pt x="333" y="191"/>
                    <a:pt x="497" y="118"/>
                    <a:pt x="580" y="5"/>
                  </a:cubicBezTo>
                  <a:cubicBezTo>
                    <a:pt x="249" y="1"/>
                    <a:pt x="85" y="75"/>
                    <a:pt x="1" y="18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69" name="Google Shape;59869;p25"/>
            <p:cNvSpPr/>
            <p:nvPr/>
          </p:nvSpPr>
          <p:spPr>
            <a:xfrm>
              <a:off x="2653688" y="1481851"/>
              <a:ext cx="20666" cy="8160"/>
            </a:xfrm>
            <a:custGeom>
              <a:avLst/>
              <a:gdLst/>
              <a:ahLst/>
              <a:cxnLst/>
              <a:rect l="l" t="t" r="r" b="b"/>
              <a:pathLst>
                <a:path w="579" h="271" extrusionOk="0">
                  <a:moveTo>
                    <a:pt x="578" y="89"/>
                  </a:moveTo>
                  <a:cubicBezTo>
                    <a:pt x="382" y="92"/>
                    <a:pt x="349" y="16"/>
                    <a:pt x="192" y="0"/>
                  </a:cubicBezTo>
                  <a:cubicBezTo>
                    <a:pt x="192" y="92"/>
                    <a:pt x="35" y="107"/>
                    <a:pt x="0" y="181"/>
                  </a:cubicBezTo>
                  <a:cubicBezTo>
                    <a:pt x="192" y="181"/>
                    <a:pt x="230" y="255"/>
                    <a:pt x="385" y="271"/>
                  </a:cubicBezTo>
                  <a:cubicBezTo>
                    <a:pt x="382" y="181"/>
                    <a:pt x="542" y="165"/>
                    <a:pt x="578" y="8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70" name="Google Shape;59870;p25"/>
            <p:cNvSpPr/>
            <p:nvPr/>
          </p:nvSpPr>
          <p:spPr>
            <a:xfrm>
              <a:off x="6129967" y="1474384"/>
              <a:ext cx="26520" cy="15236"/>
            </a:xfrm>
            <a:custGeom>
              <a:avLst/>
              <a:gdLst/>
              <a:ahLst/>
              <a:cxnLst/>
              <a:rect l="l" t="t" r="r" b="b"/>
              <a:pathLst>
                <a:path w="743" h="506" extrusionOk="0">
                  <a:moveTo>
                    <a:pt x="1" y="72"/>
                  </a:moveTo>
                  <a:lnTo>
                    <a:pt x="1" y="435"/>
                  </a:lnTo>
                  <a:cubicBezTo>
                    <a:pt x="742" y="506"/>
                    <a:pt x="742" y="0"/>
                    <a:pt x="1" y="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71" name="Google Shape;59871;p25"/>
            <p:cNvSpPr/>
            <p:nvPr/>
          </p:nvSpPr>
          <p:spPr>
            <a:xfrm>
              <a:off x="5500577" y="1470892"/>
              <a:ext cx="35086" cy="16410"/>
            </a:xfrm>
            <a:custGeom>
              <a:avLst/>
              <a:gdLst/>
              <a:ahLst/>
              <a:cxnLst/>
              <a:rect l="l" t="t" r="r" b="b"/>
              <a:pathLst>
                <a:path w="983" h="545" extrusionOk="0">
                  <a:moveTo>
                    <a:pt x="844" y="0"/>
                  </a:moveTo>
                  <a:lnTo>
                    <a:pt x="74" y="0"/>
                  </a:lnTo>
                  <a:cubicBezTo>
                    <a:pt x="1" y="307"/>
                    <a:pt x="408" y="387"/>
                    <a:pt x="654" y="545"/>
                  </a:cubicBezTo>
                  <a:cubicBezTo>
                    <a:pt x="647" y="332"/>
                    <a:pt x="983" y="280"/>
                    <a:pt x="84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72" name="Google Shape;59872;p25"/>
            <p:cNvSpPr/>
            <p:nvPr/>
          </p:nvSpPr>
          <p:spPr>
            <a:xfrm>
              <a:off x="2904781" y="1478299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2" y="27"/>
                  </a:moveTo>
                  <a:cubicBezTo>
                    <a:pt x="237" y="1"/>
                    <a:pt x="1" y="70"/>
                    <a:pt x="99" y="118"/>
                  </a:cubicBezTo>
                  <a:cubicBezTo>
                    <a:pt x="152" y="142"/>
                    <a:pt x="390" y="74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73" name="Google Shape;59873;p25"/>
            <p:cNvSpPr/>
            <p:nvPr/>
          </p:nvSpPr>
          <p:spPr>
            <a:xfrm>
              <a:off x="7588799" y="1470892"/>
              <a:ext cx="20773" cy="8250"/>
            </a:xfrm>
            <a:custGeom>
              <a:avLst/>
              <a:gdLst/>
              <a:ahLst/>
              <a:cxnLst/>
              <a:rect l="l" t="t" r="r" b="b"/>
              <a:pathLst>
                <a:path w="582" h="274" extrusionOk="0">
                  <a:moveTo>
                    <a:pt x="581" y="0"/>
                  </a:moveTo>
                  <a:lnTo>
                    <a:pt x="0" y="0"/>
                  </a:lnTo>
                  <a:lnTo>
                    <a:pt x="0" y="273"/>
                  </a:lnTo>
                  <a:lnTo>
                    <a:pt x="581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74" name="Google Shape;59874;p25"/>
            <p:cNvSpPr/>
            <p:nvPr/>
          </p:nvSpPr>
          <p:spPr>
            <a:xfrm>
              <a:off x="8270157" y="1470500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5"/>
                  </a:moveTo>
                  <a:cubicBezTo>
                    <a:pt x="197" y="54"/>
                    <a:pt x="39" y="0"/>
                    <a:pt x="1" y="105"/>
                  </a:cubicBezTo>
                  <a:cubicBezTo>
                    <a:pt x="1" y="155"/>
                    <a:pt x="158" y="208"/>
                    <a:pt x="195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75" name="Google Shape;59875;p25"/>
            <p:cNvSpPr/>
            <p:nvPr/>
          </p:nvSpPr>
          <p:spPr>
            <a:xfrm>
              <a:off x="5079699" y="1467399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4" y="116"/>
                  </a:moveTo>
                  <a:cubicBezTo>
                    <a:pt x="157" y="141"/>
                    <a:pt x="393" y="72"/>
                    <a:pt x="296" y="25"/>
                  </a:cubicBezTo>
                  <a:cubicBezTo>
                    <a:pt x="242" y="0"/>
                    <a:pt x="1" y="68"/>
                    <a:pt x="104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76" name="Google Shape;59876;p25"/>
            <p:cNvSpPr/>
            <p:nvPr/>
          </p:nvSpPr>
          <p:spPr>
            <a:xfrm>
              <a:off x="1336624" y="1444908"/>
              <a:ext cx="52218" cy="28002"/>
            </a:xfrm>
            <a:custGeom>
              <a:avLst/>
              <a:gdLst/>
              <a:ahLst/>
              <a:cxnLst/>
              <a:rect l="l" t="t" r="r" b="b"/>
              <a:pathLst>
                <a:path w="1463" h="930" extrusionOk="0">
                  <a:moveTo>
                    <a:pt x="450" y="590"/>
                  </a:moveTo>
                  <a:cubicBezTo>
                    <a:pt x="587" y="701"/>
                    <a:pt x="336" y="930"/>
                    <a:pt x="836" y="863"/>
                  </a:cubicBezTo>
                  <a:cubicBezTo>
                    <a:pt x="1462" y="635"/>
                    <a:pt x="634" y="0"/>
                    <a:pt x="63" y="318"/>
                  </a:cubicBezTo>
                  <a:cubicBezTo>
                    <a:pt x="0" y="499"/>
                    <a:pt x="336" y="496"/>
                    <a:pt x="450" y="5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77" name="Google Shape;59877;p25"/>
            <p:cNvSpPr/>
            <p:nvPr/>
          </p:nvSpPr>
          <p:spPr>
            <a:xfrm>
              <a:off x="7003667" y="1462702"/>
              <a:ext cx="13884" cy="5510"/>
            </a:xfrm>
            <a:custGeom>
              <a:avLst/>
              <a:gdLst/>
              <a:ahLst/>
              <a:cxnLst/>
              <a:rect l="l" t="t" r="r" b="b"/>
              <a:pathLst>
                <a:path w="389" h="183" extrusionOk="0">
                  <a:moveTo>
                    <a:pt x="1" y="182"/>
                  </a:moveTo>
                  <a:lnTo>
                    <a:pt x="388" y="182"/>
                  </a:lnTo>
                  <a:lnTo>
                    <a:pt x="388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78" name="Google Shape;59878;p25"/>
            <p:cNvSpPr/>
            <p:nvPr/>
          </p:nvSpPr>
          <p:spPr>
            <a:xfrm>
              <a:off x="2917987" y="1459962"/>
              <a:ext cx="29482" cy="9846"/>
            </a:xfrm>
            <a:custGeom>
              <a:avLst/>
              <a:gdLst/>
              <a:ahLst/>
              <a:cxnLst/>
              <a:rect l="l" t="t" r="r" b="b"/>
              <a:pathLst>
                <a:path w="826" h="327" extrusionOk="0">
                  <a:moveTo>
                    <a:pt x="692" y="273"/>
                  </a:moveTo>
                  <a:cubicBezTo>
                    <a:pt x="825" y="29"/>
                    <a:pt x="294" y="97"/>
                    <a:pt x="115" y="0"/>
                  </a:cubicBezTo>
                  <a:cubicBezTo>
                    <a:pt x="0" y="235"/>
                    <a:pt x="192" y="327"/>
                    <a:pt x="692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79" name="Google Shape;59879;p25"/>
            <p:cNvSpPr/>
            <p:nvPr/>
          </p:nvSpPr>
          <p:spPr>
            <a:xfrm>
              <a:off x="1610666" y="1464659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2" y="117"/>
                  </a:moveTo>
                  <a:cubicBezTo>
                    <a:pt x="153" y="142"/>
                    <a:pt x="392" y="73"/>
                    <a:pt x="294" y="26"/>
                  </a:cubicBezTo>
                  <a:cubicBezTo>
                    <a:pt x="239" y="1"/>
                    <a:pt x="0" y="70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80" name="Google Shape;59880;p25"/>
            <p:cNvSpPr/>
            <p:nvPr/>
          </p:nvSpPr>
          <p:spPr>
            <a:xfrm>
              <a:off x="2818835" y="1459571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1" y="103"/>
                  </a:moveTo>
                  <a:cubicBezTo>
                    <a:pt x="194" y="52"/>
                    <a:pt x="36" y="0"/>
                    <a:pt x="0" y="103"/>
                  </a:cubicBezTo>
                  <a:cubicBezTo>
                    <a:pt x="0" y="156"/>
                    <a:pt x="154" y="207"/>
                    <a:pt x="191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81" name="Google Shape;59881;p25"/>
            <p:cNvSpPr/>
            <p:nvPr/>
          </p:nvSpPr>
          <p:spPr>
            <a:xfrm>
              <a:off x="1004940" y="1461889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6"/>
                  </a:moveTo>
                  <a:cubicBezTo>
                    <a:pt x="240" y="0"/>
                    <a:pt x="1" y="71"/>
                    <a:pt x="101" y="118"/>
                  </a:cubicBezTo>
                  <a:cubicBezTo>
                    <a:pt x="152" y="143"/>
                    <a:pt x="394" y="73"/>
                    <a:pt x="296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82" name="Google Shape;59882;p25"/>
            <p:cNvSpPr/>
            <p:nvPr/>
          </p:nvSpPr>
          <p:spPr>
            <a:xfrm>
              <a:off x="660834" y="146192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6" y="142"/>
                    <a:pt x="393" y="72"/>
                    <a:pt x="294" y="25"/>
                  </a:cubicBezTo>
                  <a:cubicBezTo>
                    <a:pt x="242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83" name="Google Shape;59883;p25"/>
            <p:cNvSpPr/>
            <p:nvPr/>
          </p:nvSpPr>
          <p:spPr>
            <a:xfrm>
              <a:off x="492262" y="1453700"/>
              <a:ext cx="28483" cy="11743"/>
            </a:xfrm>
            <a:custGeom>
              <a:avLst/>
              <a:gdLst/>
              <a:ahLst/>
              <a:cxnLst/>
              <a:rect l="l" t="t" r="r" b="b"/>
              <a:pathLst>
                <a:path w="798" h="390" extrusionOk="0">
                  <a:moveTo>
                    <a:pt x="771" y="26"/>
                  </a:moveTo>
                  <a:cubicBezTo>
                    <a:pt x="336" y="1"/>
                    <a:pt x="49" y="49"/>
                    <a:pt x="1" y="208"/>
                  </a:cubicBezTo>
                  <a:cubicBezTo>
                    <a:pt x="279" y="229"/>
                    <a:pt x="326" y="358"/>
                    <a:pt x="580" y="390"/>
                  </a:cubicBezTo>
                  <a:cubicBezTo>
                    <a:pt x="539" y="219"/>
                    <a:pt x="797" y="189"/>
                    <a:pt x="77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84" name="Google Shape;59884;p25"/>
            <p:cNvSpPr/>
            <p:nvPr/>
          </p:nvSpPr>
          <p:spPr>
            <a:xfrm>
              <a:off x="2089293" y="1452405"/>
              <a:ext cx="38726" cy="12646"/>
            </a:xfrm>
            <a:custGeom>
              <a:avLst/>
              <a:gdLst/>
              <a:ahLst/>
              <a:cxnLst/>
              <a:rect l="l" t="t" r="r" b="b"/>
              <a:pathLst>
                <a:path w="1085" h="420" extrusionOk="0">
                  <a:moveTo>
                    <a:pt x="962" y="341"/>
                  </a:moveTo>
                  <a:cubicBezTo>
                    <a:pt x="1085" y="121"/>
                    <a:pt x="42" y="1"/>
                    <a:pt x="0" y="159"/>
                  </a:cubicBezTo>
                  <a:cubicBezTo>
                    <a:pt x="366" y="199"/>
                    <a:pt x="347" y="420"/>
                    <a:pt x="962" y="34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85" name="Google Shape;59885;p25"/>
            <p:cNvSpPr/>
            <p:nvPr/>
          </p:nvSpPr>
          <p:spPr>
            <a:xfrm>
              <a:off x="8662517" y="1457192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8" y="23"/>
                    <a:pt x="5" y="5"/>
                    <a:pt x="0" y="92"/>
                  </a:cubicBezTo>
                  <a:cubicBezTo>
                    <a:pt x="150" y="71"/>
                    <a:pt x="381" y="90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86" name="Google Shape;59886;p25"/>
            <p:cNvSpPr/>
            <p:nvPr/>
          </p:nvSpPr>
          <p:spPr>
            <a:xfrm>
              <a:off x="216150" y="1454453"/>
              <a:ext cx="21558" cy="6444"/>
            </a:xfrm>
            <a:custGeom>
              <a:avLst/>
              <a:gdLst/>
              <a:ahLst/>
              <a:cxnLst/>
              <a:rect l="l" t="t" r="r" b="b"/>
              <a:pathLst>
                <a:path w="604" h="214" extrusionOk="0">
                  <a:moveTo>
                    <a:pt x="603" y="1"/>
                  </a:moveTo>
                  <a:lnTo>
                    <a:pt x="25" y="1"/>
                  </a:lnTo>
                  <a:cubicBezTo>
                    <a:pt x="0" y="164"/>
                    <a:pt x="216" y="213"/>
                    <a:pt x="603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87" name="Google Shape;59887;p25"/>
            <p:cNvSpPr/>
            <p:nvPr/>
          </p:nvSpPr>
          <p:spPr>
            <a:xfrm>
              <a:off x="5585845" y="1448672"/>
              <a:ext cx="6853" cy="6203"/>
            </a:xfrm>
            <a:custGeom>
              <a:avLst/>
              <a:gdLst/>
              <a:ahLst/>
              <a:cxnLst/>
              <a:rect l="l" t="t" r="r" b="b"/>
              <a:pathLst>
                <a:path w="192" h="206" extrusionOk="0">
                  <a:moveTo>
                    <a:pt x="191" y="103"/>
                  </a:moveTo>
                  <a:cubicBezTo>
                    <a:pt x="191" y="53"/>
                    <a:pt x="36" y="1"/>
                    <a:pt x="1" y="103"/>
                  </a:cubicBezTo>
                  <a:cubicBezTo>
                    <a:pt x="1" y="153"/>
                    <a:pt x="156" y="206"/>
                    <a:pt x="191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88" name="Google Shape;59888;p25"/>
            <p:cNvSpPr/>
            <p:nvPr/>
          </p:nvSpPr>
          <p:spPr>
            <a:xfrm>
              <a:off x="4711609" y="1449033"/>
              <a:ext cx="13849" cy="5450"/>
            </a:xfrm>
            <a:custGeom>
              <a:avLst/>
              <a:gdLst/>
              <a:ahLst/>
              <a:cxnLst/>
              <a:rect l="l" t="t" r="r" b="b"/>
              <a:pathLst>
                <a:path w="388" h="181" extrusionOk="0">
                  <a:moveTo>
                    <a:pt x="388" y="0"/>
                  </a:moveTo>
                  <a:lnTo>
                    <a:pt x="0" y="0"/>
                  </a:lnTo>
                  <a:lnTo>
                    <a:pt x="0" y="181"/>
                  </a:lnTo>
                  <a:lnTo>
                    <a:pt x="388" y="18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89" name="Google Shape;59889;p25"/>
            <p:cNvSpPr/>
            <p:nvPr/>
          </p:nvSpPr>
          <p:spPr>
            <a:xfrm>
              <a:off x="2436575" y="1435514"/>
              <a:ext cx="40404" cy="18548"/>
            </a:xfrm>
            <a:custGeom>
              <a:avLst/>
              <a:gdLst/>
              <a:ahLst/>
              <a:cxnLst/>
              <a:rect l="l" t="t" r="r" b="b"/>
              <a:pathLst>
                <a:path w="1132" h="616" extrusionOk="0">
                  <a:moveTo>
                    <a:pt x="1068" y="449"/>
                  </a:moveTo>
                  <a:cubicBezTo>
                    <a:pt x="1132" y="0"/>
                    <a:pt x="0" y="212"/>
                    <a:pt x="102" y="538"/>
                  </a:cubicBezTo>
                  <a:cubicBezTo>
                    <a:pt x="648" y="615"/>
                    <a:pt x="601" y="412"/>
                    <a:pt x="1068" y="4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90" name="Google Shape;59890;p25"/>
            <p:cNvSpPr/>
            <p:nvPr/>
          </p:nvSpPr>
          <p:spPr>
            <a:xfrm>
              <a:off x="96404" y="144825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39" y="0"/>
                    <a:pt x="0" y="70"/>
                    <a:pt x="101" y="115"/>
                  </a:cubicBezTo>
                  <a:cubicBezTo>
                    <a:pt x="154" y="141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91" name="Google Shape;59891;p25"/>
            <p:cNvSpPr/>
            <p:nvPr/>
          </p:nvSpPr>
          <p:spPr>
            <a:xfrm>
              <a:off x="7664466" y="1443553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387" y="1"/>
                  </a:moveTo>
                  <a:lnTo>
                    <a:pt x="0" y="1"/>
                  </a:lnTo>
                  <a:lnTo>
                    <a:pt x="0" y="184"/>
                  </a:lnTo>
                  <a:lnTo>
                    <a:pt x="387" y="18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92" name="Google Shape;59892;p25"/>
            <p:cNvSpPr/>
            <p:nvPr/>
          </p:nvSpPr>
          <p:spPr>
            <a:xfrm>
              <a:off x="5224358" y="1445540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2" y="25"/>
                  </a:moveTo>
                  <a:cubicBezTo>
                    <a:pt x="238" y="0"/>
                    <a:pt x="1" y="68"/>
                    <a:pt x="100" y="116"/>
                  </a:cubicBezTo>
                  <a:cubicBezTo>
                    <a:pt x="152" y="141"/>
                    <a:pt x="391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93" name="Google Shape;59893;p25"/>
            <p:cNvSpPr/>
            <p:nvPr/>
          </p:nvSpPr>
          <p:spPr>
            <a:xfrm>
              <a:off x="4645900" y="1435364"/>
              <a:ext cx="28268" cy="13700"/>
            </a:xfrm>
            <a:custGeom>
              <a:avLst/>
              <a:gdLst/>
              <a:ahLst/>
              <a:cxnLst/>
              <a:rect l="l" t="t" r="r" b="b"/>
              <a:pathLst>
                <a:path w="792" h="455" extrusionOk="0">
                  <a:moveTo>
                    <a:pt x="493" y="454"/>
                  </a:moveTo>
                  <a:cubicBezTo>
                    <a:pt x="758" y="338"/>
                    <a:pt x="792" y="8"/>
                    <a:pt x="301" y="0"/>
                  </a:cubicBezTo>
                  <a:cubicBezTo>
                    <a:pt x="36" y="116"/>
                    <a:pt x="1" y="445"/>
                    <a:pt x="493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94" name="Google Shape;59894;p25"/>
            <p:cNvSpPr/>
            <p:nvPr/>
          </p:nvSpPr>
          <p:spPr>
            <a:xfrm>
              <a:off x="7213500" y="143458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0" y="116"/>
                  </a:moveTo>
                  <a:cubicBezTo>
                    <a:pt x="155" y="142"/>
                    <a:pt x="394" y="72"/>
                    <a:pt x="295" y="26"/>
                  </a:cubicBezTo>
                  <a:cubicBezTo>
                    <a:pt x="240" y="0"/>
                    <a:pt x="1" y="69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95" name="Google Shape;59895;p25"/>
            <p:cNvSpPr/>
            <p:nvPr/>
          </p:nvSpPr>
          <p:spPr>
            <a:xfrm>
              <a:off x="3362600" y="1429854"/>
              <a:ext cx="34443" cy="9033"/>
            </a:xfrm>
            <a:custGeom>
              <a:avLst/>
              <a:gdLst/>
              <a:ahLst/>
              <a:cxnLst/>
              <a:rect l="l" t="t" r="r" b="b"/>
              <a:pathLst>
                <a:path w="965" h="300" extrusionOk="0">
                  <a:moveTo>
                    <a:pt x="192" y="273"/>
                  </a:moveTo>
                  <a:cubicBezTo>
                    <a:pt x="632" y="299"/>
                    <a:pt x="919" y="252"/>
                    <a:pt x="965" y="92"/>
                  </a:cubicBezTo>
                  <a:cubicBezTo>
                    <a:pt x="621" y="113"/>
                    <a:pt x="0" y="0"/>
                    <a:pt x="192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96" name="Google Shape;59896;p25"/>
            <p:cNvSpPr/>
            <p:nvPr/>
          </p:nvSpPr>
          <p:spPr>
            <a:xfrm>
              <a:off x="2429865" y="1434581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6"/>
                  </a:moveTo>
                  <a:cubicBezTo>
                    <a:pt x="236" y="0"/>
                    <a:pt x="0" y="69"/>
                    <a:pt x="98" y="116"/>
                  </a:cubicBezTo>
                  <a:cubicBezTo>
                    <a:pt x="150" y="142"/>
                    <a:pt x="392" y="73"/>
                    <a:pt x="290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97" name="Google Shape;59897;p25"/>
            <p:cNvSpPr/>
            <p:nvPr/>
          </p:nvSpPr>
          <p:spPr>
            <a:xfrm>
              <a:off x="1813895" y="1432263"/>
              <a:ext cx="6889" cy="6173"/>
            </a:xfrm>
            <a:custGeom>
              <a:avLst/>
              <a:gdLst/>
              <a:ahLst/>
              <a:cxnLst/>
              <a:rect l="l" t="t" r="r" b="b"/>
              <a:pathLst>
                <a:path w="193" h="205" extrusionOk="0">
                  <a:moveTo>
                    <a:pt x="2" y="103"/>
                  </a:moveTo>
                  <a:cubicBezTo>
                    <a:pt x="0" y="153"/>
                    <a:pt x="157" y="205"/>
                    <a:pt x="192" y="103"/>
                  </a:cubicBezTo>
                  <a:cubicBezTo>
                    <a:pt x="192" y="52"/>
                    <a:pt x="37" y="0"/>
                    <a:pt x="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98" name="Google Shape;59898;p25"/>
            <p:cNvSpPr/>
            <p:nvPr/>
          </p:nvSpPr>
          <p:spPr>
            <a:xfrm>
              <a:off x="6449480" y="1431811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7"/>
                  </a:moveTo>
                  <a:cubicBezTo>
                    <a:pt x="241" y="1"/>
                    <a:pt x="1" y="70"/>
                    <a:pt x="103" y="118"/>
                  </a:cubicBezTo>
                  <a:cubicBezTo>
                    <a:pt x="155" y="143"/>
                    <a:pt x="395" y="74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99" name="Google Shape;59899;p25"/>
            <p:cNvSpPr/>
            <p:nvPr/>
          </p:nvSpPr>
          <p:spPr>
            <a:xfrm>
              <a:off x="5866989" y="1425518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3" y="236"/>
                  </a:moveTo>
                  <a:cubicBezTo>
                    <a:pt x="251" y="141"/>
                    <a:pt x="72" y="1"/>
                    <a:pt x="29" y="144"/>
                  </a:cubicBezTo>
                  <a:cubicBezTo>
                    <a:pt x="0" y="241"/>
                    <a:pt x="179" y="379"/>
                    <a:pt x="223" y="2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00" name="Google Shape;59900;p25"/>
            <p:cNvSpPr/>
            <p:nvPr/>
          </p:nvSpPr>
          <p:spPr>
            <a:xfrm>
              <a:off x="0" y="1429101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4" y="25"/>
                  </a:moveTo>
                  <a:cubicBezTo>
                    <a:pt x="242" y="1"/>
                    <a:pt x="1" y="70"/>
                    <a:pt x="102" y="117"/>
                  </a:cubicBezTo>
                  <a:cubicBezTo>
                    <a:pt x="157" y="142"/>
                    <a:pt x="396" y="75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01" name="Google Shape;59901;p25"/>
            <p:cNvSpPr/>
            <p:nvPr/>
          </p:nvSpPr>
          <p:spPr>
            <a:xfrm>
              <a:off x="4477577" y="1427114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8" y="21"/>
                    <a:pt x="7" y="3"/>
                    <a:pt x="0" y="91"/>
                  </a:cubicBezTo>
                  <a:cubicBezTo>
                    <a:pt x="150" y="72"/>
                    <a:pt x="383" y="90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02" name="Google Shape;59902;p25"/>
            <p:cNvSpPr/>
            <p:nvPr/>
          </p:nvSpPr>
          <p:spPr>
            <a:xfrm>
              <a:off x="6645785" y="1418623"/>
              <a:ext cx="6960" cy="6142"/>
            </a:xfrm>
            <a:custGeom>
              <a:avLst/>
              <a:gdLst/>
              <a:ahLst/>
              <a:cxnLst/>
              <a:rect l="l" t="t" r="r" b="b"/>
              <a:pathLst>
                <a:path w="195" h="204" extrusionOk="0">
                  <a:moveTo>
                    <a:pt x="195" y="103"/>
                  </a:moveTo>
                  <a:cubicBezTo>
                    <a:pt x="195" y="52"/>
                    <a:pt x="39" y="0"/>
                    <a:pt x="1" y="103"/>
                  </a:cubicBezTo>
                  <a:cubicBezTo>
                    <a:pt x="0" y="152"/>
                    <a:pt x="157" y="204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03" name="Google Shape;59903;p25"/>
            <p:cNvSpPr/>
            <p:nvPr/>
          </p:nvSpPr>
          <p:spPr>
            <a:xfrm>
              <a:off x="4591006" y="1420972"/>
              <a:ext cx="14134" cy="4185"/>
            </a:xfrm>
            <a:custGeom>
              <a:avLst/>
              <a:gdLst/>
              <a:ahLst/>
              <a:cxnLst/>
              <a:rect l="l" t="t" r="r" b="b"/>
              <a:pathLst>
                <a:path w="396" h="139" extrusionOk="0">
                  <a:moveTo>
                    <a:pt x="295" y="25"/>
                  </a:moveTo>
                  <a:cubicBezTo>
                    <a:pt x="241" y="0"/>
                    <a:pt x="1" y="68"/>
                    <a:pt x="103" y="114"/>
                  </a:cubicBezTo>
                  <a:cubicBezTo>
                    <a:pt x="156" y="139"/>
                    <a:pt x="395" y="71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04" name="Google Shape;59904;p25"/>
            <p:cNvSpPr/>
            <p:nvPr/>
          </p:nvSpPr>
          <p:spPr>
            <a:xfrm>
              <a:off x="2626027" y="1416215"/>
              <a:ext cx="15134" cy="9184"/>
            </a:xfrm>
            <a:custGeom>
              <a:avLst/>
              <a:gdLst/>
              <a:ahLst/>
              <a:cxnLst/>
              <a:rect l="l" t="t" r="r" b="b"/>
              <a:pathLst>
                <a:path w="424" h="305" extrusionOk="0">
                  <a:moveTo>
                    <a:pt x="387" y="272"/>
                  </a:moveTo>
                  <a:cubicBezTo>
                    <a:pt x="357" y="165"/>
                    <a:pt x="424" y="15"/>
                    <a:pt x="194" y="0"/>
                  </a:cubicBezTo>
                  <a:cubicBezTo>
                    <a:pt x="184" y="55"/>
                    <a:pt x="165" y="108"/>
                    <a:pt x="1" y="92"/>
                  </a:cubicBezTo>
                  <a:cubicBezTo>
                    <a:pt x="24" y="201"/>
                    <a:pt x="58" y="305"/>
                    <a:pt x="387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05" name="Google Shape;59905;p25"/>
            <p:cNvSpPr/>
            <p:nvPr/>
          </p:nvSpPr>
          <p:spPr>
            <a:xfrm>
              <a:off x="2557178" y="1421725"/>
              <a:ext cx="13849" cy="2680"/>
            </a:xfrm>
            <a:custGeom>
              <a:avLst/>
              <a:gdLst/>
              <a:ahLst/>
              <a:cxnLst/>
              <a:rect l="l" t="t" r="r" b="b"/>
              <a:pathLst>
                <a:path w="388" h="89" extrusionOk="0">
                  <a:moveTo>
                    <a:pt x="387" y="0"/>
                  </a:moveTo>
                  <a:cubicBezTo>
                    <a:pt x="238" y="18"/>
                    <a:pt x="6" y="3"/>
                    <a:pt x="1" y="89"/>
                  </a:cubicBezTo>
                  <a:cubicBezTo>
                    <a:pt x="152" y="68"/>
                    <a:pt x="383" y="88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06" name="Google Shape;59906;p25"/>
            <p:cNvSpPr/>
            <p:nvPr/>
          </p:nvSpPr>
          <p:spPr>
            <a:xfrm>
              <a:off x="2515989" y="1409952"/>
              <a:ext cx="30410" cy="11803"/>
            </a:xfrm>
            <a:custGeom>
              <a:avLst/>
              <a:gdLst/>
              <a:ahLst/>
              <a:cxnLst/>
              <a:rect l="l" t="t" r="r" b="b"/>
              <a:pathLst>
                <a:path w="852" h="392" extrusionOk="0">
                  <a:moveTo>
                    <a:pt x="771" y="27"/>
                  </a:moveTo>
                  <a:cubicBezTo>
                    <a:pt x="334" y="1"/>
                    <a:pt x="48" y="48"/>
                    <a:pt x="1" y="208"/>
                  </a:cubicBezTo>
                  <a:cubicBezTo>
                    <a:pt x="275" y="231"/>
                    <a:pt x="324" y="359"/>
                    <a:pt x="578" y="391"/>
                  </a:cubicBezTo>
                  <a:cubicBezTo>
                    <a:pt x="638" y="267"/>
                    <a:pt x="852" y="216"/>
                    <a:pt x="77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07" name="Google Shape;59907;p25"/>
            <p:cNvSpPr/>
            <p:nvPr/>
          </p:nvSpPr>
          <p:spPr>
            <a:xfrm>
              <a:off x="4019794" y="1409952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6"/>
                  </a:moveTo>
                  <a:cubicBezTo>
                    <a:pt x="154" y="141"/>
                    <a:pt x="392" y="73"/>
                    <a:pt x="293" y="24"/>
                  </a:cubicBezTo>
                  <a:cubicBezTo>
                    <a:pt x="240" y="1"/>
                    <a:pt x="0" y="71"/>
                    <a:pt x="9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08" name="Google Shape;59908;p25"/>
            <p:cNvSpPr/>
            <p:nvPr/>
          </p:nvSpPr>
          <p:spPr>
            <a:xfrm>
              <a:off x="7210252" y="1404713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5" y="0"/>
                    <a:pt x="170" y="54"/>
                    <a:pt x="1" y="110"/>
                  </a:cubicBezTo>
                  <a:cubicBezTo>
                    <a:pt x="1" y="202"/>
                    <a:pt x="339" y="223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09" name="Google Shape;59909;p25"/>
            <p:cNvSpPr/>
            <p:nvPr/>
          </p:nvSpPr>
          <p:spPr>
            <a:xfrm>
              <a:off x="5933233" y="140450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5"/>
                  </a:moveTo>
                  <a:cubicBezTo>
                    <a:pt x="239" y="0"/>
                    <a:pt x="0" y="68"/>
                    <a:pt x="102" y="117"/>
                  </a:cubicBezTo>
                  <a:cubicBezTo>
                    <a:pt x="153" y="143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10" name="Google Shape;59910;p25"/>
            <p:cNvSpPr/>
            <p:nvPr/>
          </p:nvSpPr>
          <p:spPr>
            <a:xfrm>
              <a:off x="2897428" y="1397036"/>
              <a:ext cx="26591" cy="12345"/>
            </a:xfrm>
            <a:custGeom>
              <a:avLst/>
              <a:gdLst/>
              <a:ahLst/>
              <a:cxnLst/>
              <a:rect l="l" t="t" r="r" b="b"/>
              <a:pathLst>
                <a:path w="745" h="410" extrusionOk="0">
                  <a:moveTo>
                    <a:pt x="690" y="365"/>
                  </a:moveTo>
                  <a:cubicBezTo>
                    <a:pt x="745" y="157"/>
                    <a:pt x="644" y="21"/>
                    <a:pt x="305" y="0"/>
                  </a:cubicBezTo>
                  <a:cubicBezTo>
                    <a:pt x="1" y="136"/>
                    <a:pt x="89" y="409"/>
                    <a:pt x="690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11" name="Google Shape;59911;p25"/>
            <p:cNvSpPr/>
            <p:nvPr/>
          </p:nvSpPr>
          <p:spPr>
            <a:xfrm>
              <a:off x="2116348" y="1391586"/>
              <a:ext cx="38619" cy="16440"/>
            </a:xfrm>
            <a:custGeom>
              <a:avLst/>
              <a:gdLst/>
              <a:ahLst/>
              <a:cxnLst/>
              <a:rect l="l" t="t" r="r" b="b"/>
              <a:pathLst>
                <a:path w="1082" h="546" extrusionOk="0">
                  <a:moveTo>
                    <a:pt x="589" y="546"/>
                  </a:moveTo>
                  <a:cubicBezTo>
                    <a:pt x="608" y="402"/>
                    <a:pt x="1081" y="474"/>
                    <a:pt x="973" y="273"/>
                  </a:cubicBezTo>
                  <a:cubicBezTo>
                    <a:pt x="626" y="196"/>
                    <a:pt x="444" y="39"/>
                    <a:pt x="12" y="0"/>
                  </a:cubicBezTo>
                  <a:cubicBezTo>
                    <a:pt x="1" y="278"/>
                    <a:pt x="185" y="463"/>
                    <a:pt x="589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12" name="Google Shape;59912;p25"/>
            <p:cNvSpPr/>
            <p:nvPr/>
          </p:nvSpPr>
          <p:spPr>
            <a:xfrm>
              <a:off x="6807469" y="140179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2" y="25"/>
                  </a:moveTo>
                  <a:cubicBezTo>
                    <a:pt x="237" y="0"/>
                    <a:pt x="1" y="70"/>
                    <a:pt x="100" y="115"/>
                  </a:cubicBezTo>
                  <a:cubicBezTo>
                    <a:pt x="152" y="141"/>
                    <a:pt x="391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13" name="Google Shape;59913;p25"/>
            <p:cNvSpPr/>
            <p:nvPr/>
          </p:nvSpPr>
          <p:spPr>
            <a:xfrm>
              <a:off x="8369880" y="139905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6"/>
                  </a:moveTo>
                  <a:cubicBezTo>
                    <a:pt x="156" y="141"/>
                    <a:pt x="393" y="72"/>
                    <a:pt x="293" y="25"/>
                  </a:cubicBezTo>
                  <a:cubicBezTo>
                    <a:pt x="241" y="0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14" name="Google Shape;59914;p25"/>
            <p:cNvSpPr/>
            <p:nvPr/>
          </p:nvSpPr>
          <p:spPr>
            <a:xfrm>
              <a:off x="7341062" y="1388394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90" y="470"/>
                  </a:moveTo>
                  <a:lnTo>
                    <a:pt x="578" y="470"/>
                  </a:lnTo>
                  <a:cubicBezTo>
                    <a:pt x="472" y="338"/>
                    <a:pt x="802" y="0"/>
                    <a:pt x="383" y="16"/>
                  </a:cubicBezTo>
                  <a:cubicBezTo>
                    <a:pt x="524" y="264"/>
                    <a:pt x="2" y="199"/>
                    <a:pt x="1" y="379"/>
                  </a:cubicBezTo>
                  <a:cubicBezTo>
                    <a:pt x="118" y="384"/>
                    <a:pt x="227" y="392"/>
                    <a:pt x="190" y="4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15" name="Google Shape;59915;p25"/>
            <p:cNvSpPr/>
            <p:nvPr/>
          </p:nvSpPr>
          <p:spPr>
            <a:xfrm>
              <a:off x="4972123" y="1392760"/>
              <a:ext cx="9030" cy="11412"/>
            </a:xfrm>
            <a:custGeom>
              <a:avLst/>
              <a:gdLst/>
              <a:ahLst/>
              <a:cxnLst/>
              <a:rect l="l" t="t" r="r" b="b"/>
              <a:pathLst>
                <a:path w="253" h="379" extrusionOk="0">
                  <a:moveTo>
                    <a:pt x="224" y="234"/>
                  </a:moveTo>
                  <a:cubicBezTo>
                    <a:pt x="252" y="140"/>
                    <a:pt x="74" y="0"/>
                    <a:pt x="31" y="144"/>
                  </a:cubicBezTo>
                  <a:cubicBezTo>
                    <a:pt x="0" y="239"/>
                    <a:pt x="181" y="379"/>
                    <a:pt x="224" y="23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16" name="Google Shape;59916;p25"/>
            <p:cNvSpPr/>
            <p:nvPr/>
          </p:nvSpPr>
          <p:spPr>
            <a:xfrm>
              <a:off x="2333461" y="1393603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2" y="24"/>
                  </a:moveTo>
                  <a:cubicBezTo>
                    <a:pt x="237" y="1"/>
                    <a:pt x="0" y="69"/>
                    <a:pt x="100" y="116"/>
                  </a:cubicBezTo>
                  <a:cubicBezTo>
                    <a:pt x="152" y="141"/>
                    <a:pt x="391" y="71"/>
                    <a:pt x="29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17" name="Google Shape;59917;p25"/>
            <p:cNvSpPr/>
            <p:nvPr/>
          </p:nvSpPr>
          <p:spPr>
            <a:xfrm>
              <a:off x="2061668" y="1391586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5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5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18" name="Google Shape;59918;p25"/>
            <p:cNvSpPr/>
            <p:nvPr/>
          </p:nvSpPr>
          <p:spPr>
            <a:xfrm>
              <a:off x="6212129" y="1383035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3" y="104"/>
                  </a:moveTo>
                  <a:cubicBezTo>
                    <a:pt x="195" y="54"/>
                    <a:pt x="37" y="1"/>
                    <a:pt x="3" y="104"/>
                  </a:cubicBezTo>
                  <a:cubicBezTo>
                    <a:pt x="0" y="153"/>
                    <a:pt x="157" y="206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19" name="Google Shape;59919;p25"/>
            <p:cNvSpPr/>
            <p:nvPr/>
          </p:nvSpPr>
          <p:spPr>
            <a:xfrm>
              <a:off x="3214015" y="1371413"/>
              <a:ext cx="52218" cy="22823"/>
            </a:xfrm>
            <a:custGeom>
              <a:avLst/>
              <a:gdLst/>
              <a:ahLst/>
              <a:cxnLst/>
              <a:rect l="l" t="t" r="r" b="b"/>
              <a:pathLst>
                <a:path w="1463" h="758" extrusionOk="0">
                  <a:moveTo>
                    <a:pt x="1462" y="399"/>
                  </a:moveTo>
                  <a:cubicBezTo>
                    <a:pt x="1345" y="273"/>
                    <a:pt x="720" y="384"/>
                    <a:pt x="691" y="216"/>
                  </a:cubicBezTo>
                  <a:cubicBezTo>
                    <a:pt x="670" y="106"/>
                    <a:pt x="635" y="0"/>
                    <a:pt x="306" y="34"/>
                  </a:cubicBezTo>
                  <a:cubicBezTo>
                    <a:pt x="0" y="477"/>
                    <a:pt x="1246" y="757"/>
                    <a:pt x="1462" y="3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20" name="Google Shape;59920;p25"/>
            <p:cNvSpPr/>
            <p:nvPr/>
          </p:nvSpPr>
          <p:spPr>
            <a:xfrm>
              <a:off x="7770971" y="137993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0" y="1"/>
                    <a:pt x="0" y="69"/>
                    <a:pt x="102" y="116"/>
                  </a:cubicBezTo>
                  <a:cubicBezTo>
                    <a:pt x="156" y="142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21" name="Google Shape;59921;p25"/>
            <p:cNvSpPr/>
            <p:nvPr/>
          </p:nvSpPr>
          <p:spPr>
            <a:xfrm>
              <a:off x="3279973" y="1377887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1" y="184"/>
                  </a:moveTo>
                  <a:lnTo>
                    <a:pt x="386" y="184"/>
                  </a:lnTo>
                  <a:lnTo>
                    <a:pt x="386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22" name="Google Shape;59922;p25"/>
            <p:cNvSpPr/>
            <p:nvPr/>
          </p:nvSpPr>
          <p:spPr>
            <a:xfrm>
              <a:off x="1841414" y="1380687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5" y="0"/>
                  </a:moveTo>
                  <a:cubicBezTo>
                    <a:pt x="236" y="20"/>
                    <a:pt x="6" y="3"/>
                    <a:pt x="1" y="91"/>
                  </a:cubicBezTo>
                  <a:cubicBezTo>
                    <a:pt x="150" y="71"/>
                    <a:pt x="379" y="88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23" name="Google Shape;59923;p25"/>
            <p:cNvSpPr/>
            <p:nvPr/>
          </p:nvSpPr>
          <p:spPr>
            <a:xfrm>
              <a:off x="6412361" y="1367017"/>
              <a:ext cx="29018" cy="10960"/>
            </a:xfrm>
            <a:custGeom>
              <a:avLst/>
              <a:gdLst/>
              <a:ahLst/>
              <a:cxnLst/>
              <a:rect l="l" t="t" r="r" b="b"/>
              <a:pathLst>
                <a:path w="813" h="364" extrusionOk="0">
                  <a:moveTo>
                    <a:pt x="563" y="363"/>
                  </a:moveTo>
                  <a:cubicBezTo>
                    <a:pt x="812" y="244"/>
                    <a:pt x="682" y="90"/>
                    <a:pt x="371" y="0"/>
                  </a:cubicBezTo>
                  <a:cubicBezTo>
                    <a:pt x="346" y="227"/>
                    <a:pt x="0" y="283"/>
                    <a:pt x="563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24" name="Google Shape;59924;p25"/>
            <p:cNvSpPr/>
            <p:nvPr/>
          </p:nvSpPr>
          <p:spPr>
            <a:xfrm>
              <a:off x="75774" y="1374424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6"/>
                  </a:moveTo>
                  <a:cubicBezTo>
                    <a:pt x="240" y="1"/>
                    <a:pt x="0" y="70"/>
                    <a:pt x="98" y="116"/>
                  </a:cubicBezTo>
                  <a:cubicBezTo>
                    <a:pt x="153" y="142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25" name="Google Shape;59925;p25"/>
            <p:cNvSpPr/>
            <p:nvPr/>
          </p:nvSpPr>
          <p:spPr>
            <a:xfrm>
              <a:off x="8335437" y="1371714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6"/>
                  </a:moveTo>
                  <a:cubicBezTo>
                    <a:pt x="240" y="1"/>
                    <a:pt x="1" y="70"/>
                    <a:pt x="103" y="117"/>
                  </a:cubicBezTo>
                  <a:cubicBezTo>
                    <a:pt x="153" y="141"/>
                    <a:pt x="392" y="71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26" name="Google Shape;59926;p25"/>
            <p:cNvSpPr/>
            <p:nvPr/>
          </p:nvSpPr>
          <p:spPr>
            <a:xfrm>
              <a:off x="4498243" y="1372467"/>
              <a:ext cx="13849" cy="2770"/>
            </a:xfrm>
            <a:custGeom>
              <a:avLst/>
              <a:gdLst/>
              <a:ahLst/>
              <a:cxnLst/>
              <a:rect l="l" t="t" r="r" b="b"/>
              <a:pathLst>
                <a:path w="388" h="92" extrusionOk="0">
                  <a:moveTo>
                    <a:pt x="387" y="1"/>
                  </a:moveTo>
                  <a:cubicBezTo>
                    <a:pt x="237" y="22"/>
                    <a:pt x="7" y="5"/>
                    <a:pt x="1" y="92"/>
                  </a:cubicBezTo>
                  <a:cubicBezTo>
                    <a:pt x="151" y="71"/>
                    <a:pt x="383" y="88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27" name="Google Shape;59927;p25"/>
            <p:cNvSpPr/>
            <p:nvPr/>
          </p:nvSpPr>
          <p:spPr>
            <a:xfrm>
              <a:off x="8600556" y="1366265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8" y="115"/>
                  </a:moveTo>
                  <a:cubicBezTo>
                    <a:pt x="384" y="24"/>
                    <a:pt x="50" y="0"/>
                    <a:pt x="0" y="115"/>
                  </a:cubicBezTo>
                  <a:cubicBezTo>
                    <a:pt x="215" y="107"/>
                    <a:pt x="303" y="247"/>
                    <a:pt x="388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28" name="Google Shape;59928;p25"/>
            <p:cNvSpPr/>
            <p:nvPr/>
          </p:nvSpPr>
          <p:spPr>
            <a:xfrm>
              <a:off x="8873991" y="1358768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439" y="364"/>
                  </a:moveTo>
                  <a:cubicBezTo>
                    <a:pt x="500" y="242"/>
                    <a:pt x="715" y="191"/>
                    <a:pt x="632" y="0"/>
                  </a:cubicBezTo>
                  <a:lnTo>
                    <a:pt x="54" y="0"/>
                  </a:lnTo>
                  <a:cubicBezTo>
                    <a:pt x="0" y="209"/>
                    <a:pt x="102" y="343"/>
                    <a:pt x="439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29" name="Google Shape;59929;p25"/>
            <p:cNvSpPr/>
            <p:nvPr/>
          </p:nvSpPr>
          <p:spPr>
            <a:xfrm>
              <a:off x="6246251" y="1360725"/>
              <a:ext cx="21023" cy="9033"/>
            </a:xfrm>
            <a:custGeom>
              <a:avLst/>
              <a:gdLst/>
              <a:ahLst/>
              <a:cxnLst/>
              <a:rect l="l" t="t" r="r" b="b"/>
              <a:pathLst>
                <a:path w="589" h="300" extrusionOk="0">
                  <a:moveTo>
                    <a:pt x="394" y="299"/>
                  </a:moveTo>
                  <a:cubicBezTo>
                    <a:pt x="394" y="208"/>
                    <a:pt x="549" y="191"/>
                    <a:pt x="588" y="117"/>
                  </a:cubicBezTo>
                  <a:cubicBezTo>
                    <a:pt x="339" y="111"/>
                    <a:pt x="321" y="0"/>
                    <a:pt x="9" y="25"/>
                  </a:cubicBezTo>
                  <a:cubicBezTo>
                    <a:pt x="1" y="183"/>
                    <a:pt x="157" y="260"/>
                    <a:pt x="394" y="2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30" name="Google Shape;59930;p25"/>
            <p:cNvSpPr/>
            <p:nvPr/>
          </p:nvSpPr>
          <p:spPr>
            <a:xfrm>
              <a:off x="8569504" y="136346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99" y="118"/>
                  </a:moveTo>
                  <a:cubicBezTo>
                    <a:pt x="155" y="143"/>
                    <a:pt x="394" y="75"/>
                    <a:pt x="293" y="27"/>
                  </a:cubicBezTo>
                  <a:cubicBezTo>
                    <a:pt x="240" y="1"/>
                    <a:pt x="1" y="71"/>
                    <a:pt x="99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31" name="Google Shape;59931;p25"/>
            <p:cNvSpPr/>
            <p:nvPr/>
          </p:nvSpPr>
          <p:spPr>
            <a:xfrm>
              <a:off x="4956990" y="1355094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48" y="305"/>
                  </a:moveTo>
                  <a:cubicBezTo>
                    <a:pt x="1114" y="1"/>
                    <a:pt x="0" y="525"/>
                    <a:pt x="648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32" name="Google Shape;59932;p25"/>
            <p:cNvSpPr/>
            <p:nvPr/>
          </p:nvSpPr>
          <p:spPr>
            <a:xfrm>
              <a:off x="2743489" y="1352355"/>
              <a:ext cx="36335" cy="19090"/>
            </a:xfrm>
            <a:custGeom>
              <a:avLst/>
              <a:gdLst/>
              <a:ahLst/>
              <a:cxnLst/>
              <a:rect l="l" t="t" r="r" b="b"/>
              <a:pathLst>
                <a:path w="1018" h="634" extrusionOk="0">
                  <a:moveTo>
                    <a:pt x="760" y="487"/>
                  </a:moveTo>
                  <a:cubicBezTo>
                    <a:pt x="924" y="381"/>
                    <a:pt x="1018" y="243"/>
                    <a:pt x="954" y="33"/>
                  </a:cubicBezTo>
                  <a:cubicBezTo>
                    <a:pt x="664" y="47"/>
                    <a:pt x="245" y="0"/>
                    <a:pt x="181" y="122"/>
                  </a:cubicBezTo>
                  <a:cubicBezTo>
                    <a:pt x="695" y="94"/>
                    <a:pt x="1" y="633"/>
                    <a:pt x="760" y="48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33" name="Google Shape;59933;p25"/>
            <p:cNvSpPr/>
            <p:nvPr/>
          </p:nvSpPr>
          <p:spPr>
            <a:xfrm>
              <a:off x="3893980" y="1347868"/>
              <a:ext cx="37905" cy="18789"/>
            </a:xfrm>
            <a:custGeom>
              <a:avLst/>
              <a:gdLst/>
              <a:ahLst/>
              <a:cxnLst/>
              <a:rect l="l" t="t" r="r" b="b"/>
              <a:pathLst>
                <a:path w="1062" h="624" extrusionOk="0">
                  <a:moveTo>
                    <a:pt x="732" y="545"/>
                  </a:moveTo>
                  <a:cubicBezTo>
                    <a:pt x="1062" y="392"/>
                    <a:pt x="619" y="138"/>
                    <a:pt x="347" y="0"/>
                  </a:cubicBezTo>
                  <a:cubicBezTo>
                    <a:pt x="48" y="139"/>
                    <a:pt x="1" y="623"/>
                    <a:pt x="732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34" name="Google Shape;59934;p25"/>
            <p:cNvSpPr/>
            <p:nvPr/>
          </p:nvSpPr>
          <p:spPr>
            <a:xfrm>
              <a:off x="2784249" y="1355697"/>
              <a:ext cx="7067" cy="6233"/>
            </a:xfrm>
            <a:custGeom>
              <a:avLst/>
              <a:gdLst/>
              <a:ahLst/>
              <a:cxnLst/>
              <a:rect l="l" t="t" r="r" b="b"/>
              <a:pathLst>
                <a:path w="198" h="207" extrusionOk="0">
                  <a:moveTo>
                    <a:pt x="5" y="105"/>
                  </a:moveTo>
                  <a:cubicBezTo>
                    <a:pt x="1" y="154"/>
                    <a:pt x="161" y="206"/>
                    <a:pt x="198" y="105"/>
                  </a:cubicBezTo>
                  <a:cubicBezTo>
                    <a:pt x="198" y="54"/>
                    <a:pt x="40" y="0"/>
                    <a:pt x="5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35" name="Google Shape;59935;p25"/>
            <p:cNvSpPr/>
            <p:nvPr/>
          </p:nvSpPr>
          <p:spPr>
            <a:xfrm>
              <a:off x="332362" y="1345129"/>
              <a:ext cx="56751" cy="22583"/>
            </a:xfrm>
            <a:custGeom>
              <a:avLst/>
              <a:gdLst/>
              <a:ahLst/>
              <a:cxnLst/>
              <a:rect l="l" t="t" r="r" b="b"/>
              <a:pathLst>
                <a:path w="1590" h="750" extrusionOk="0">
                  <a:moveTo>
                    <a:pt x="1590" y="364"/>
                  </a:moveTo>
                  <a:cubicBezTo>
                    <a:pt x="1048" y="347"/>
                    <a:pt x="1061" y="67"/>
                    <a:pt x="624" y="0"/>
                  </a:cubicBezTo>
                  <a:cubicBezTo>
                    <a:pt x="861" y="294"/>
                    <a:pt x="1" y="68"/>
                    <a:pt x="239" y="364"/>
                  </a:cubicBezTo>
                  <a:cubicBezTo>
                    <a:pt x="962" y="277"/>
                    <a:pt x="1345" y="749"/>
                    <a:pt x="1590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36" name="Google Shape;59936;p25"/>
            <p:cNvSpPr/>
            <p:nvPr/>
          </p:nvSpPr>
          <p:spPr>
            <a:xfrm>
              <a:off x="3276404" y="1355335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5" y="25"/>
                  </a:moveTo>
                  <a:cubicBezTo>
                    <a:pt x="238" y="1"/>
                    <a:pt x="0" y="67"/>
                    <a:pt x="99" y="117"/>
                  </a:cubicBezTo>
                  <a:cubicBezTo>
                    <a:pt x="153" y="140"/>
                    <a:pt x="392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37" name="Google Shape;59937;p25"/>
            <p:cNvSpPr/>
            <p:nvPr/>
          </p:nvSpPr>
          <p:spPr>
            <a:xfrm>
              <a:off x="2096075" y="1352746"/>
              <a:ext cx="13742" cy="6745"/>
            </a:xfrm>
            <a:custGeom>
              <a:avLst/>
              <a:gdLst/>
              <a:ahLst/>
              <a:cxnLst/>
              <a:rect l="l" t="t" r="r" b="b"/>
              <a:pathLst>
                <a:path w="385" h="224" extrusionOk="0">
                  <a:moveTo>
                    <a:pt x="385" y="111"/>
                  </a:moveTo>
                  <a:cubicBezTo>
                    <a:pt x="345" y="0"/>
                    <a:pt x="172" y="55"/>
                    <a:pt x="1" y="111"/>
                  </a:cubicBezTo>
                  <a:cubicBezTo>
                    <a:pt x="2" y="203"/>
                    <a:pt x="339" y="224"/>
                    <a:pt x="385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38" name="Google Shape;59938;p25"/>
            <p:cNvSpPr/>
            <p:nvPr/>
          </p:nvSpPr>
          <p:spPr>
            <a:xfrm>
              <a:off x="2980412" y="134988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1" y="0"/>
                    <a:pt x="0" y="69"/>
                    <a:pt x="101" y="116"/>
                  </a:cubicBezTo>
                  <a:cubicBezTo>
                    <a:pt x="154" y="141"/>
                    <a:pt x="392" y="71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39" name="Google Shape;59939;p25"/>
            <p:cNvSpPr/>
            <p:nvPr/>
          </p:nvSpPr>
          <p:spPr>
            <a:xfrm>
              <a:off x="5627033" y="1347447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1" y="14"/>
                  </a:moveTo>
                  <a:cubicBezTo>
                    <a:pt x="354" y="29"/>
                    <a:pt x="35" y="0"/>
                    <a:pt x="1" y="106"/>
                  </a:cubicBezTo>
                  <a:cubicBezTo>
                    <a:pt x="229" y="92"/>
                    <a:pt x="550" y="120"/>
                    <a:pt x="581" y="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40" name="Google Shape;59940;p25"/>
            <p:cNvSpPr/>
            <p:nvPr/>
          </p:nvSpPr>
          <p:spPr>
            <a:xfrm>
              <a:off x="2894501" y="1345129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7" y="0"/>
                  </a:moveTo>
                  <a:cubicBezTo>
                    <a:pt x="238" y="21"/>
                    <a:pt x="8" y="3"/>
                    <a:pt x="0" y="91"/>
                  </a:cubicBezTo>
                  <a:cubicBezTo>
                    <a:pt x="149" y="72"/>
                    <a:pt x="381" y="90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41" name="Google Shape;59941;p25"/>
            <p:cNvSpPr/>
            <p:nvPr/>
          </p:nvSpPr>
          <p:spPr>
            <a:xfrm>
              <a:off x="8881915" y="1334139"/>
              <a:ext cx="14634" cy="9515"/>
            </a:xfrm>
            <a:custGeom>
              <a:avLst/>
              <a:gdLst/>
              <a:ahLst/>
              <a:cxnLst/>
              <a:rect l="l" t="t" r="r" b="b"/>
              <a:pathLst>
                <a:path w="410" h="316" extrusionOk="0">
                  <a:moveTo>
                    <a:pt x="410" y="275"/>
                  </a:moveTo>
                  <a:lnTo>
                    <a:pt x="410" y="92"/>
                  </a:lnTo>
                  <a:cubicBezTo>
                    <a:pt x="217" y="92"/>
                    <a:pt x="181" y="19"/>
                    <a:pt x="25" y="1"/>
                  </a:cubicBezTo>
                  <a:cubicBezTo>
                    <a:pt x="44" y="146"/>
                    <a:pt x="0" y="316"/>
                    <a:pt x="410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42" name="Google Shape;59942;p25"/>
            <p:cNvSpPr/>
            <p:nvPr/>
          </p:nvSpPr>
          <p:spPr>
            <a:xfrm>
              <a:off x="5506609" y="133889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6"/>
                  </a:moveTo>
                  <a:cubicBezTo>
                    <a:pt x="238" y="1"/>
                    <a:pt x="0" y="70"/>
                    <a:pt x="98" y="117"/>
                  </a:cubicBezTo>
                  <a:cubicBezTo>
                    <a:pt x="152" y="142"/>
                    <a:pt x="389" y="73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43" name="Google Shape;59943;p25"/>
            <p:cNvSpPr/>
            <p:nvPr/>
          </p:nvSpPr>
          <p:spPr>
            <a:xfrm>
              <a:off x="2105676" y="1334199"/>
              <a:ext cx="29518" cy="9846"/>
            </a:xfrm>
            <a:custGeom>
              <a:avLst/>
              <a:gdLst/>
              <a:ahLst/>
              <a:cxnLst/>
              <a:rect l="l" t="t" r="r" b="b"/>
              <a:pathLst>
                <a:path w="827" h="327" extrusionOk="0">
                  <a:moveTo>
                    <a:pt x="695" y="273"/>
                  </a:moveTo>
                  <a:cubicBezTo>
                    <a:pt x="827" y="30"/>
                    <a:pt x="294" y="98"/>
                    <a:pt x="116" y="0"/>
                  </a:cubicBezTo>
                  <a:cubicBezTo>
                    <a:pt x="1" y="238"/>
                    <a:pt x="195" y="327"/>
                    <a:pt x="69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44" name="Google Shape;59944;p25"/>
            <p:cNvSpPr/>
            <p:nvPr/>
          </p:nvSpPr>
          <p:spPr>
            <a:xfrm>
              <a:off x="8566149" y="1331519"/>
              <a:ext cx="34443" cy="8913"/>
            </a:xfrm>
            <a:custGeom>
              <a:avLst/>
              <a:gdLst/>
              <a:ahLst/>
              <a:cxnLst/>
              <a:rect l="l" t="t" r="r" b="b"/>
              <a:pathLst>
                <a:path w="965" h="296" extrusionOk="0">
                  <a:moveTo>
                    <a:pt x="193" y="271"/>
                  </a:moveTo>
                  <a:cubicBezTo>
                    <a:pt x="634" y="295"/>
                    <a:pt x="918" y="250"/>
                    <a:pt x="964" y="88"/>
                  </a:cubicBezTo>
                  <a:cubicBezTo>
                    <a:pt x="625" y="109"/>
                    <a:pt x="1" y="0"/>
                    <a:pt x="193" y="2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45" name="Google Shape;59945;p25"/>
            <p:cNvSpPr/>
            <p:nvPr/>
          </p:nvSpPr>
          <p:spPr>
            <a:xfrm>
              <a:off x="2658507" y="1328689"/>
              <a:ext cx="17703" cy="10990"/>
            </a:xfrm>
            <a:custGeom>
              <a:avLst/>
              <a:gdLst/>
              <a:ahLst/>
              <a:cxnLst/>
              <a:rect l="l" t="t" r="r" b="b"/>
              <a:pathLst>
                <a:path w="496" h="365" extrusionOk="0">
                  <a:moveTo>
                    <a:pt x="443" y="365"/>
                  </a:moveTo>
                  <a:cubicBezTo>
                    <a:pt x="496" y="157"/>
                    <a:pt x="395" y="24"/>
                    <a:pt x="57" y="0"/>
                  </a:cubicBezTo>
                  <a:cubicBezTo>
                    <a:pt x="1" y="208"/>
                    <a:pt x="103" y="344"/>
                    <a:pt x="443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46" name="Google Shape;59946;p25"/>
            <p:cNvSpPr/>
            <p:nvPr/>
          </p:nvSpPr>
          <p:spPr>
            <a:xfrm>
              <a:off x="7000170" y="1333477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4"/>
                  </a:moveTo>
                  <a:cubicBezTo>
                    <a:pt x="155" y="140"/>
                    <a:pt x="392" y="70"/>
                    <a:pt x="293" y="23"/>
                  </a:cubicBezTo>
                  <a:cubicBezTo>
                    <a:pt x="238" y="1"/>
                    <a:pt x="1" y="69"/>
                    <a:pt x="99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47" name="Google Shape;59947;p25"/>
            <p:cNvSpPr/>
            <p:nvPr/>
          </p:nvSpPr>
          <p:spPr>
            <a:xfrm>
              <a:off x="2285206" y="1333416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5"/>
                  </a:moveTo>
                  <a:cubicBezTo>
                    <a:pt x="242" y="0"/>
                    <a:pt x="0" y="69"/>
                    <a:pt x="101" y="116"/>
                  </a:cubicBezTo>
                  <a:cubicBezTo>
                    <a:pt x="155" y="142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48" name="Google Shape;59948;p25"/>
            <p:cNvSpPr/>
            <p:nvPr/>
          </p:nvSpPr>
          <p:spPr>
            <a:xfrm>
              <a:off x="7367689" y="1323300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10" y="273"/>
                  </a:moveTo>
                  <a:cubicBezTo>
                    <a:pt x="421" y="157"/>
                    <a:pt x="656" y="146"/>
                    <a:pt x="602" y="1"/>
                  </a:cubicBezTo>
                  <a:lnTo>
                    <a:pt x="217" y="1"/>
                  </a:lnTo>
                  <a:cubicBezTo>
                    <a:pt x="0" y="130"/>
                    <a:pt x="7" y="220"/>
                    <a:pt x="410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49" name="Google Shape;59949;p25"/>
            <p:cNvSpPr/>
            <p:nvPr/>
          </p:nvSpPr>
          <p:spPr>
            <a:xfrm>
              <a:off x="1953664" y="1314026"/>
              <a:ext cx="46400" cy="9274"/>
            </a:xfrm>
            <a:custGeom>
              <a:avLst/>
              <a:gdLst/>
              <a:ahLst/>
              <a:cxnLst/>
              <a:rect l="l" t="t" r="r" b="b"/>
              <a:pathLst>
                <a:path w="1300" h="308" extrusionOk="0">
                  <a:moveTo>
                    <a:pt x="712" y="307"/>
                  </a:moveTo>
                  <a:cubicBezTo>
                    <a:pt x="1299" y="1"/>
                    <a:pt x="0" y="31"/>
                    <a:pt x="712" y="3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50" name="Google Shape;59950;p25"/>
            <p:cNvSpPr/>
            <p:nvPr/>
          </p:nvSpPr>
          <p:spPr>
            <a:xfrm>
              <a:off x="8894157" y="1305897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48" y="305"/>
                  </a:moveTo>
                  <a:cubicBezTo>
                    <a:pt x="1114" y="0"/>
                    <a:pt x="0" y="525"/>
                    <a:pt x="648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51" name="Google Shape;59951;p25"/>
            <p:cNvSpPr/>
            <p:nvPr/>
          </p:nvSpPr>
          <p:spPr>
            <a:xfrm>
              <a:off x="8018815" y="1314297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7"/>
                  </a:moveTo>
                  <a:cubicBezTo>
                    <a:pt x="157" y="142"/>
                    <a:pt x="394" y="73"/>
                    <a:pt x="294" y="26"/>
                  </a:cubicBezTo>
                  <a:cubicBezTo>
                    <a:pt x="242" y="1"/>
                    <a:pt x="1" y="70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52" name="Google Shape;59952;p25"/>
            <p:cNvSpPr/>
            <p:nvPr/>
          </p:nvSpPr>
          <p:spPr>
            <a:xfrm>
              <a:off x="5014490" y="1312340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0" y="182"/>
                  </a:moveTo>
                  <a:lnTo>
                    <a:pt x="388" y="182"/>
                  </a:lnTo>
                  <a:lnTo>
                    <a:pt x="38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53" name="Google Shape;59953;p25"/>
            <p:cNvSpPr/>
            <p:nvPr/>
          </p:nvSpPr>
          <p:spPr>
            <a:xfrm>
              <a:off x="2873907" y="1311738"/>
              <a:ext cx="13813" cy="6775"/>
            </a:xfrm>
            <a:custGeom>
              <a:avLst/>
              <a:gdLst/>
              <a:ahLst/>
              <a:cxnLst/>
              <a:rect l="l" t="t" r="r" b="b"/>
              <a:pathLst>
                <a:path w="387" h="225" extrusionOk="0">
                  <a:moveTo>
                    <a:pt x="0" y="111"/>
                  </a:moveTo>
                  <a:cubicBezTo>
                    <a:pt x="2" y="202"/>
                    <a:pt x="338" y="224"/>
                    <a:pt x="387" y="111"/>
                  </a:cubicBezTo>
                  <a:cubicBezTo>
                    <a:pt x="344" y="1"/>
                    <a:pt x="171" y="54"/>
                    <a:pt x="0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54" name="Google Shape;59954;p25"/>
            <p:cNvSpPr/>
            <p:nvPr/>
          </p:nvSpPr>
          <p:spPr>
            <a:xfrm>
              <a:off x="6763890" y="1301923"/>
              <a:ext cx="26448" cy="15326"/>
            </a:xfrm>
            <a:custGeom>
              <a:avLst/>
              <a:gdLst/>
              <a:ahLst/>
              <a:cxnLst/>
              <a:rect l="l" t="t" r="r" b="b"/>
              <a:pathLst>
                <a:path w="741" h="509" extrusionOk="0">
                  <a:moveTo>
                    <a:pt x="740" y="437"/>
                  </a:moveTo>
                  <a:lnTo>
                    <a:pt x="740" y="74"/>
                  </a:lnTo>
                  <a:cubicBezTo>
                    <a:pt x="0" y="1"/>
                    <a:pt x="0" y="508"/>
                    <a:pt x="740" y="43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55" name="Google Shape;59955;p25"/>
            <p:cNvSpPr/>
            <p:nvPr/>
          </p:nvSpPr>
          <p:spPr>
            <a:xfrm>
              <a:off x="2729284" y="1309149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5"/>
                  </a:moveTo>
                  <a:cubicBezTo>
                    <a:pt x="195" y="54"/>
                    <a:pt x="37" y="1"/>
                    <a:pt x="1" y="105"/>
                  </a:cubicBezTo>
                  <a:cubicBezTo>
                    <a:pt x="1" y="157"/>
                    <a:pt x="157" y="208"/>
                    <a:pt x="195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56" name="Google Shape;59956;p25"/>
            <p:cNvSpPr/>
            <p:nvPr/>
          </p:nvSpPr>
          <p:spPr>
            <a:xfrm>
              <a:off x="4126619" y="1306439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2" y="105"/>
                  </a:moveTo>
                  <a:cubicBezTo>
                    <a:pt x="193" y="54"/>
                    <a:pt x="37" y="1"/>
                    <a:pt x="2" y="105"/>
                  </a:cubicBezTo>
                  <a:cubicBezTo>
                    <a:pt x="0" y="156"/>
                    <a:pt x="154" y="208"/>
                    <a:pt x="19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57" name="Google Shape;59957;p25"/>
            <p:cNvSpPr/>
            <p:nvPr/>
          </p:nvSpPr>
          <p:spPr>
            <a:xfrm>
              <a:off x="2660506" y="1301381"/>
              <a:ext cx="22629" cy="11743"/>
            </a:xfrm>
            <a:custGeom>
              <a:avLst/>
              <a:gdLst/>
              <a:ahLst/>
              <a:cxnLst/>
              <a:rect l="l" t="t" r="r" b="b"/>
              <a:pathLst>
                <a:path w="634" h="390" extrusionOk="0">
                  <a:moveTo>
                    <a:pt x="194" y="0"/>
                  </a:moveTo>
                  <a:cubicBezTo>
                    <a:pt x="203" y="127"/>
                    <a:pt x="104" y="200"/>
                    <a:pt x="1" y="273"/>
                  </a:cubicBezTo>
                  <a:cubicBezTo>
                    <a:pt x="246" y="277"/>
                    <a:pt x="267" y="389"/>
                    <a:pt x="577" y="363"/>
                  </a:cubicBezTo>
                  <a:cubicBezTo>
                    <a:pt x="634" y="156"/>
                    <a:pt x="531" y="22"/>
                    <a:pt x="1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58" name="Google Shape;59958;p25"/>
            <p:cNvSpPr/>
            <p:nvPr/>
          </p:nvSpPr>
          <p:spPr>
            <a:xfrm>
              <a:off x="2546791" y="130607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2" y="26"/>
                  </a:moveTo>
                  <a:cubicBezTo>
                    <a:pt x="241" y="1"/>
                    <a:pt x="1" y="70"/>
                    <a:pt x="100" y="117"/>
                  </a:cubicBezTo>
                  <a:cubicBezTo>
                    <a:pt x="153" y="142"/>
                    <a:pt x="393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59" name="Google Shape;59959;p25"/>
            <p:cNvSpPr/>
            <p:nvPr/>
          </p:nvSpPr>
          <p:spPr>
            <a:xfrm>
              <a:off x="1869003" y="1298671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1" y="182"/>
                  </a:moveTo>
                  <a:cubicBezTo>
                    <a:pt x="194" y="180"/>
                    <a:pt x="228" y="255"/>
                    <a:pt x="384" y="272"/>
                  </a:cubicBezTo>
                  <a:cubicBezTo>
                    <a:pt x="383" y="180"/>
                    <a:pt x="541" y="163"/>
                    <a:pt x="579" y="90"/>
                  </a:cubicBezTo>
                  <a:cubicBezTo>
                    <a:pt x="383" y="90"/>
                    <a:pt x="346" y="17"/>
                    <a:pt x="192" y="0"/>
                  </a:cubicBezTo>
                  <a:cubicBezTo>
                    <a:pt x="194" y="90"/>
                    <a:pt x="36" y="107"/>
                    <a:pt x="1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60" name="Google Shape;59960;p25"/>
            <p:cNvSpPr/>
            <p:nvPr/>
          </p:nvSpPr>
          <p:spPr>
            <a:xfrm>
              <a:off x="4449238" y="1295961"/>
              <a:ext cx="23486" cy="8190"/>
            </a:xfrm>
            <a:custGeom>
              <a:avLst/>
              <a:gdLst/>
              <a:ahLst/>
              <a:cxnLst/>
              <a:rect l="l" t="t" r="r" b="b"/>
              <a:pathLst>
                <a:path w="658" h="272" extrusionOk="0">
                  <a:moveTo>
                    <a:pt x="412" y="272"/>
                  </a:moveTo>
                  <a:cubicBezTo>
                    <a:pt x="422" y="155"/>
                    <a:pt x="657" y="146"/>
                    <a:pt x="604" y="0"/>
                  </a:cubicBezTo>
                  <a:lnTo>
                    <a:pt x="216" y="0"/>
                  </a:lnTo>
                  <a:cubicBezTo>
                    <a:pt x="1" y="131"/>
                    <a:pt x="10" y="219"/>
                    <a:pt x="412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61" name="Google Shape;59961;p25"/>
            <p:cNvSpPr/>
            <p:nvPr/>
          </p:nvSpPr>
          <p:spPr>
            <a:xfrm>
              <a:off x="2708690" y="1298310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2"/>
                  </a:moveTo>
                  <a:cubicBezTo>
                    <a:pt x="193" y="53"/>
                    <a:pt x="36" y="0"/>
                    <a:pt x="1" y="102"/>
                  </a:cubicBezTo>
                  <a:cubicBezTo>
                    <a:pt x="1" y="153"/>
                    <a:pt x="156" y="205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62" name="Google Shape;59962;p25"/>
            <p:cNvSpPr/>
            <p:nvPr/>
          </p:nvSpPr>
          <p:spPr>
            <a:xfrm>
              <a:off x="2550325" y="1298310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2"/>
                  </a:moveTo>
                  <a:cubicBezTo>
                    <a:pt x="193" y="53"/>
                    <a:pt x="36" y="0"/>
                    <a:pt x="1" y="102"/>
                  </a:cubicBezTo>
                  <a:cubicBezTo>
                    <a:pt x="1" y="153"/>
                    <a:pt x="156" y="205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63" name="Google Shape;59963;p25"/>
            <p:cNvSpPr/>
            <p:nvPr/>
          </p:nvSpPr>
          <p:spPr>
            <a:xfrm>
              <a:off x="8662517" y="1295961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385" y="0"/>
                  </a:moveTo>
                  <a:lnTo>
                    <a:pt x="0" y="0"/>
                  </a:lnTo>
                  <a:lnTo>
                    <a:pt x="0" y="180"/>
                  </a:lnTo>
                  <a:lnTo>
                    <a:pt x="385" y="18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64" name="Google Shape;59964;p25"/>
            <p:cNvSpPr/>
            <p:nvPr/>
          </p:nvSpPr>
          <p:spPr>
            <a:xfrm>
              <a:off x="2832576" y="1280124"/>
              <a:ext cx="26591" cy="15266"/>
            </a:xfrm>
            <a:custGeom>
              <a:avLst/>
              <a:gdLst/>
              <a:ahLst/>
              <a:cxnLst/>
              <a:rect l="l" t="t" r="r" b="b"/>
              <a:pathLst>
                <a:path w="745" h="507" extrusionOk="0">
                  <a:moveTo>
                    <a:pt x="1" y="71"/>
                  </a:moveTo>
                  <a:lnTo>
                    <a:pt x="1" y="432"/>
                  </a:lnTo>
                  <a:cubicBezTo>
                    <a:pt x="745" y="507"/>
                    <a:pt x="745" y="0"/>
                    <a:pt x="1" y="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65" name="Google Shape;59965;p25"/>
            <p:cNvSpPr/>
            <p:nvPr/>
          </p:nvSpPr>
          <p:spPr>
            <a:xfrm>
              <a:off x="2912847" y="1271844"/>
              <a:ext cx="37156" cy="15928"/>
            </a:xfrm>
            <a:custGeom>
              <a:avLst/>
              <a:gdLst/>
              <a:ahLst/>
              <a:cxnLst/>
              <a:rect l="l" t="t" r="r" b="b"/>
              <a:pathLst>
                <a:path w="1041" h="529" extrusionOk="0">
                  <a:moveTo>
                    <a:pt x="836" y="528"/>
                  </a:moveTo>
                  <a:cubicBezTo>
                    <a:pt x="1041" y="1"/>
                    <a:pt x="1" y="489"/>
                    <a:pt x="836" y="5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66" name="Google Shape;59966;p25"/>
            <p:cNvSpPr/>
            <p:nvPr/>
          </p:nvSpPr>
          <p:spPr>
            <a:xfrm>
              <a:off x="7871051" y="1269496"/>
              <a:ext cx="34372" cy="16259"/>
            </a:xfrm>
            <a:custGeom>
              <a:avLst/>
              <a:gdLst/>
              <a:ahLst/>
              <a:cxnLst/>
              <a:rect l="l" t="t" r="r" b="b"/>
              <a:pathLst>
                <a:path w="963" h="540" extrusionOk="0">
                  <a:moveTo>
                    <a:pt x="0" y="424"/>
                  </a:moveTo>
                  <a:cubicBezTo>
                    <a:pt x="251" y="540"/>
                    <a:pt x="709" y="540"/>
                    <a:pt x="962" y="424"/>
                  </a:cubicBezTo>
                  <a:cubicBezTo>
                    <a:pt x="960" y="1"/>
                    <a:pt x="3" y="1"/>
                    <a:pt x="0" y="4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67" name="Google Shape;59967;p25"/>
            <p:cNvSpPr/>
            <p:nvPr/>
          </p:nvSpPr>
          <p:spPr>
            <a:xfrm>
              <a:off x="7733351" y="1282232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1"/>
                    <a:pt x="5" y="2"/>
                    <a:pt x="1" y="91"/>
                  </a:cubicBezTo>
                  <a:cubicBezTo>
                    <a:pt x="148" y="72"/>
                    <a:pt x="381" y="91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68" name="Google Shape;59968;p25"/>
            <p:cNvSpPr/>
            <p:nvPr/>
          </p:nvSpPr>
          <p:spPr>
            <a:xfrm>
              <a:off x="8455183" y="1276782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4" y="182"/>
                  </a:moveTo>
                  <a:lnTo>
                    <a:pt x="604" y="0"/>
                  </a:lnTo>
                  <a:lnTo>
                    <a:pt x="25" y="0"/>
                  </a:lnTo>
                  <a:cubicBezTo>
                    <a:pt x="0" y="163"/>
                    <a:pt x="215" y="213"/>
                    <a:pt x="604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69" name="Google Shape;59969;p25"/>
            <p:cNvSpPr/>
            <p:nvPr/>
          </p:nvSpPr>
          <p:spPr>
            <a:xfrm>
              <a:off x="8538666" y="1270098"/>
              <a:ext cx="13813" cy="7437"/>
            </a:xfrm>
            <a:custGeom>
              <a:avLst/>
              <a:gdLst/>
              <a:ahLst/>
              <a:cxnLst/>
              <a:rect l="l" t="t" r="r" b="b"/>
              <a:pathLst>
                <a:path w="387" h="247" extrusionOk="0">
                  <a:moveTo>
                    <a:pt x="387" y="132"/>
                  </a:moveTo>
                  <a:cubicBezTo>
                    <a:pt x="170" y="143"/>
                    <a:pt x="88" y="0"/>
                    <a:pt x="2" y="132"/>
                  </a:cubicBezTo>
                  <a:cubicBezTo>
                    <a:pt x="1" y="223"/>
                    <a:pt x="337" y="247"/>
                    <a:pt x="387" y="1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70" name="Google Shape;59970;p25"/>
            <p:cNvSpPr/>
            <p:nvPr/>
          </p:nvSpPr>
          <p:spPr>
            <a:xfrm>
              <a:off x="3723873" y="1270610"/>
              <a:ext cx="13884" cy="4215"/>
            </a:xfrm>
            <a:custGeom>
              <a:avLst/>
              <a:gdLst/>
              <a:ahLst/>
              <a:cxnLst/>
              <a:rect l="l" t="t" r="r" b="b"/>
              <a:pathLst>
                <a:path w="389" h="140" extrusionOk="0">
                  <a:moveTo>
                    <a:pt x="289" y="24"/>
                  </a:moveTo>
                  <a:cubicBezTo>
                    <a:pt x="238" y="0"/>
                    <a:pt x="1" y="68"/>
                    <a:pt x="99" y="115"/>
                  </a:cubicBezTo>
                  <a:cubicBezTo>
                    <a:pt x="151" y="140"/>
                    <a:pt x="389" y="69"/>
                    <a:pt x="289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71" name="Google Shape;59971;p25"/>
            <p:cNvSpPr/>
            <p:nvPr/>
          </p:nvSpPr>
          <p:spPr>
            <a:xfrm>
              <a:off x="7857202" y="1263083"/>
              <a:ext cx="13884" cy="5510"/>
            </a:xfrm>
            <a:custGeom>
              <a:avLst/>
              <a:gdLst/>
              <a:ahLst/>
              <a:cxnLst/>
              <a:rect l="l" t="t" r="r" b="b"/>
              <a:pathLst>
                <a:path w="389" h="183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72" name="Google Shape;59972;p25"/>
            <p:cNvSpPr/>
            <p:nvPr/>
          </p:nvSpPr>
          <p:spPr>
            <a:xfrm>
              <a:off x="8007786" y="1260343"/>
              <a:ext cx="21558" cy="6444"/>
            </a:xfrm>
            <a:custGeom>
              <a:avLst/>
              <a:gdLst/>
              <a:ahLst/>
              <a:cxnLst/>
              <a:rect l="l" t="t" r="r" b="b"/>
              <a:pathLst>
                <a:path w="604" h="214" extrusionOk="0">
                  <a:moveTo>
                    <a:pt x="603" y="182"/>
                  </a:moveTo>
                  <a:lnTo>
                    <a:pt x="603" y="1"/>
                  </a:lnTo>
                  <a:lnTo>
                    <a:pt x="24" y="1"/>
                  </a:lnTo>
                  <a:cubicBezTo>
                    <a:pt x="0" y="165"/>
                    <a:pt x="217" y="213"/>
                    <a:pt x="603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73" name="Google Shape;59973;p25"/>
            <p:cNvSpPr/>
            <p:nvPr/>
          </p:nvSpPr>
          <p:spPr>
            <a:xfrm>
              <a:off x="7705797" y="1254923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8" y="90"/>
                  </a:moveTo>
                  <a:cubicBezTo>
                    <a:pt x="384" y="90"/>
                    <a:pt x="350" y="19"/>
                    <a:pt x="193" y="0"/>
                  </a:cubicBezTo>
                  <a:cubicBezTo>
                    <a:pt x="195" y="92"/>
                    <a:pt x="37" y="107"/>
                    <a:pt x="0" y="182"/>
                  </a:cubicBezTo>
                  <a:cubicBezTo>
                    <a:pt x="195" y="182"/>
                    <a:pt x="229" y="255"/>
                    <a:pt x="388" y="273"/>
                  </a:cubicBezTo>
                  <a:cubicBezTo>
                    <a:pt x="383" y="182"/>
                    <a:pt x="542" y="164"/>
                    <a:pt x="578" y="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74" name="Google Shape;59974;p25"/>
            <p:cNvSpPr/>
            <p:nvPr/>
          </p:nvSpPr>
          <p:spPr>
            <a:xfrm>
              <a:off x="7571525" y="1259650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0" y="25"/>
                  </a:moveTo>
                  <a:cubicBezTo>
                    <a:pt x="238" y="0"/>
                    <a:pt x="0" y="68"/>
                    <a:pt x="99" y="116"/>
                  </a:cubicBezTo>
                  <a:cubicBezTo>
                    <a:pt x="152" y="140"/>
                    <a:pt x="392" y="72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75" name="Google Shape;59975;p25"/>
            <p:cNvSpPr/>
            <p:nvPr/>
          </p:nvSpPr>
          <p:spPr>
            <a:xfrm>
              <a:off x="6703856" y="1248239"/>
              <a:ext cx="31481" cy="13851"/>
            </a:xfrm>
            <a:custGeom>
              <a:avLst/>
              <a:gdLst/>
              <a:ahLst/>
              <a:cxnLst/>
              <a:rect l="l" t="t" r="r" b="b"/>
              <a:pathLst>
                <a:path w="882" h="460" extrusionOk="0">
                  <a:moveTo>
                    <a:pt x="690" y="404"/>
                  </a:moveTo>
                  <a:cubicBezTo>
                    <a:pt x="703" y="404"/>
                    <a:pt x="678" y="320"/>
                    <a:pt x="690" y="312"/>
                  </a:cubicBezTo>
                  <a:cubicBezTo>
                    <a:pt x="710" y="301"/>
                    <a:pt x="872" y="124"/>
                    <a:pt x="882" y="131"/>
                  </a:cubicBezTo>
                  <a:cubicBezTo>
                    <a:pt x="672" y="0"/>
                    <a:pt x="1" y="460"/>
                    <a:pt x="690" y="4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76" name="Google Shape;59976;p25"/>
            <p:cNvSpPr/>
            <p:nvPr/>
          </p:nvSpPr>
          <p:spPr>
            <a:xfrm>
              <a:off x="7516773" y="1246342"/>
              <a:ext cx="23878" cy="5841"/>
            </a:xfrm>
            <a:custGeom>
              <a:avLst/>
              <a:gdLst/>
              <a:ahLst/>
              <a:cxnLst/>
              <a:rect l="l" t="t" r="r" b="b"/>
              <a:pathLst>
                <a:path w="669" h="194" extrusionOk="0">
                  <a:moveTo>
                    <a:pt x="477" y="194"/>
                  </a:moveTo>
                  <a:cubicBezTo>
                    <a:pt x="476" y="103"/>
                    <a:pt x="633" y="86"/>
                    <a:pt x="669" y="13"/>
                  </a:cubicBezTo>
                  <a:cubicBezTo>
                    <a:pt x="366" y="20"/>
                    <a:pt x="0" y="1"/>
                    <a:pt x="92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77" name="Google Shape;59977;p25"/>
            <p:cNvSpPr/>
            <p:nvPr/>
          </p:nvSpPr>
          <p:spPr>
            <a:xfrm>
              <a:off x="2639840" y="1246342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2" y="104"/>
                  </a:moveTo>
                  <a:cubicBezTo>
                    <a:pt x="196" y="53"/>
                    <a:pt x="38" y="1"/>
                    <a:pt x="0" y="104"/>
                  </a:cubicBezTo>
                  <a:cubicBezTo>
                    <a:pt x="0" y="154"/>
                    <a:pt x="160" y="206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78" name="Google Shape;59978;p25"/>
            <p:cNvSpPr/>
            <p:nvPr/>
          </p:nvSpPr>
          <p:spPr>
            <a:xfrm>
              <a:off x="8724478" y="1224092"/>
              <a:ext cx="56251" cy="27942"/>
            </a:xfrm>
            <a:custGeom>
              <a:avLst/>
              <a:gdLst/>
              <a:ahLst/>
              <a:cxnLst/>
              <a:rect l="l" t="t" r="r" b="b"/>
              <a:pathLst>
                <a:path w="1576" h="928" extrusionOk="0">
                  <a:moveTo>
                    <a:pt x="1350" y="26"/>
                  </a:moveTo>
                  <a:cubicBezTo>
                    <a:pt x="337" y="1"/>
                    <a:pt x="143" y="365"/>
                    <a:pt x="0" y="752"/>
                  </a:cubicBezTo>
                  <a:cubicBezTo>
                    <a:pt x="819" y="928"/>
                    <a:pt x="1576" y="607"/>
                    <a:pt x="1350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79" name="Google Shape;59979;p25"/>
            <p:cNvSpPr/>
            <p:nvPr/>
          </p:nvSpPr>
          <p:spPr>
            <a:xfrm>
              <a:off x="7864126" y="1246704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6" y="1"/>
                  </a:moveTo>
                  <a:cubicBezTo>
                    <a:pt x="236" y="21"/>
                    <a:pt x="6" y="4"/>
                    <a:pt x="1" y="92"/>
                  </a:cubicBezTo>
                  <a:cubicBezTo>
                    <a:pt x="150" y="71"/>
                    <a:pt x="379" y="88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80" name="Google Shape;59980;p25"/>
            <p:cNvSpPr/>
            <p:nvPr/>
          </p:nvSpPr>
          <p:spPr>
            <a:xfrm>
              <a:off x="2749985" y="1224845"/>
              <a:ext cx="51183" cy="19150"/>
            </a:xfrm>
            <a:custGeom>
              <a:avLst/>
              <a:gdLst/>
              <a:ahLst/>
              <a:cxnLst/>
              <a:rect l="l" t="t" r="r" b="b"/>
              <a:pathLst>
                <a:path w="1434" h="636" extrusionOk="0">
                  <a:moveTo>
                    <a:pt x="965" y="635"/>
                  </a:moveTo>
                  <a:cubicBezTo>
                    <a:pt x="1433" y="404"/>
                    <a:pt x="885" y="139"/>
                    <a:pt x="578" y="1"/>
                  </a:cubicBezTo>
                  <a:cubicBezTo>
                    <a:pt x="546" y="107"/>
                    <a:pt x="274" y="100"/>
                    <a:pt x="0" y="91"/>
                  </a:cubicBezTo>
                  <a:cubicBezTo>
                    <a:pt x="106" y="374"/>
                    <a:pt x="461" y="541"/>
                    <a:pt x="965" y="6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81" name="Google Shape;59981;p25"/>
            <p:cNvSpPr/>
            <p:nvPr/>
          </p:nvSpPr>
          <p:spPr>
            <a:xfrm>
              <a:off x="1998886" y="1235744"/>
              <a:ext cx="23450" cy="8250"/>
            </a:xfrm>
            <a:custGeom>
              <a:avLst/>
              <a:gdLst/>
              <a:ahLst/>
              <a:cxnLst/>
              <a:rect l="l" t="t" r="r" b="b"/>
              <a:pathLst>
                <a:path w="657" h="274" extrusionOk="0">
                  <a:moveTo>
                    <a:pt x="411" y="273"/>
                  </a:moveTo>
                  <a:cubicBezTo>
                    <a:pt x="420" y="157"/>
                    <a:pt x="656" y="148"/>
                    <a:pt x="603" y="0"/>
                  </a:cubicBezTo>
                  <a:lnTo>
                    <a:pt x="218" y="0"/>
                  </a:lnTo>
                  <a:cubicBezTo>
                    <a:pt x="1" y="131"/>
                    <a:pt x="9" y="222"/>
                    <a:pt x="41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82" name="Google Shape;59982;p25"/>
            <p:cNvSpPr/>
            <p:nvPr/>
          </p:nvSpPr>
          <p:spPr>
            <a:xfrm>
              <a:off x="5533984" y="1229572"/>
              <a:ext cx="14206" cy="4246"/>
            </a:xfrm>
            <a:custGeom>
              <a:avLst/>
              <a:gdLst/>
              <a:ahLst/>
              <a:cxnLst/>
              <a:rect l="l" t="t" r="r" b="b"/>
              <a:pathLst>
                <a:path w="398" h="141" extrusionOk="0">
                  <a:moveTo>
                    <a:pt x="103" y="117"/>
                  </a:moveTo>
                  <a:cubicBezTo>
                    <a:pt x="156" y="140"/>
                    <a:pt x="398" y="72"/>
                    <a:pt x="295" y="24"/>
                  </a:cubicBezTo>
                  <a:cubicBezTo>
                    <a:pt x="242" y="0"/>
                    <a:pt x="1" y="68"/>
                    <a:pt x="103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83" name="Google Shape;59983;p25"/>
            <p:cNvSpPr/>
            <p:nvPr/>
          </p:nvSpPr>
          <p:spPr>
            <a:xfrm>
              <a:off x="1603849" y="1229572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5" y="140"/>
                    <a:pt x="391" y="72"/>
                    <a:pt x="293" y="24"/>
                  </a:cubicBezTo>
                  <a:cubicBezTo>
                    <a:pt x="240" y="0"/>
                    <a:pt x="1" y="68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84" name="Google Shape;59984;p25"/>
            <p:cNvSpPr/>
            <p:nvPr/>
          </p:nvSpPr>
          <p:spPr>
            <a:xfrm>
              <a:off x="7770971" y="122135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0" y="1"/>
                    <a:pt x="0" y="68"/>
                    <a:pt x="102" y="117"/>
                  </a:cubicBezTo>
                  <a:cubicBezTo>
                    <a:pt x="156" y="142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85" name="Google Shape;59985;p25"/>
            <p:cNvSpPr/>
            <p:nvPr/>
          </p:nvSpPr>
          <p:spPr>
            <a:xfrm>
              <a:off x="4234266" y="1212892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50" y="306"/>
                  </a:moveTo>
                  <a:cubicBezTo>
                    <a:pt x="1113" y="1"/>
                    <a:pt x="1" y="526"/>
                    <a:pt x="650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86" name="Google Shape;59986;p25"/>
            <p:cNvSpPr/>
            <p:nvPr/>
          </p:nvSpPr>
          <p:spPr>
            <a:xfrm>
              <a:off x="943728" y="1209911"/>
              <a:ext cx="31802" cy="16109"/>
            </a:xfrm>
            <a:custGeom>
              <a:avLst/>
              <a:gdLst/>
              <a:ahLst/>
              <a:cxnLst/>
              <a:rect l="l" t="t" r="r" b="b"/>
              <a:pathLst>
                <a:path w="891" h="535" extrusionOk="0">
                  <a:moveTo>
                    <a:pt x="853" y="497"/>
                  </a:moveTo>
                  <a:cubicBezTo>
                    <a:pt x="891" y="236"/>
                    <a:pt x="878" y="1"/>
                    <a:pt x="273" y="43"/>
                  </a:cubicBezTo>
                  <a:cubicBezTo>
                    <a:pt x="216" y="165"/>
                    <a:pt x="1" y="216"/>
                    <a:pt x="81" y="407"/>
                  </a:cubicBezTo>
                  <a:cubicBezTo>
                    <a:pt x="340" y="434"/>
                    <a:pt x="451" y="535"/>
                    <a:pt x="853" y="4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87" name="Google Shape;59987;p25"/>
            <p:cNvSpPr/>
            <p:nvPr/>
          </p:nvSpPr>
          <p:spPr>
            <a:xfrm>
              <a:off x="870952" y="1208436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1" y="182"/>
                  </a:moveTo>
                  <a:lnTo>
                    <a:pt x="386" y="182"/>
                  </a:lnTo>
                  <a:lnTo>
                    <a:pt x="386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88" name="Google Shape;59988;p25"/>
            <p:cNvSpPr/>
            <p:nvPr/>
          </p:nvSpPr>
          <p:spPr>
            <a:xfrm>
              <a:off x="8366560" y="1200216"/>
              <a:ext cx="22593" cy="11773"/>
            </a:xfrm>
            <a:custGeom>
              <a:avLst/>
              <a:gdLst/>
              <a:ahLst/>
              <a:cxnLst/>
              <a:rect l="l" t="t" r="r" b="b"/>
              <a:pathLst>
                <a:path w="633" h="391" extrusionOk="0">
                  <a:moveTo>
                    <a:pt x="193" y="0"/>
                  </a:moveTo>
                  <a:cubicBezTo>
                    <a:pt x="203" y="126"/>
                    <a:pt x="104" y="200"/>
                    <a:pt x="1" y="273"/>
                  </a:cubicBezTo>
                  <a:cubicBezTo>
                    <a:pt x="249" y="278"/>
                    <a:pt x="270" y="391"/>
                    <a:pt x="578" y="365"/>
                  </a:cubicBezTo>
                  <a:cubicBezTo>
                    <a:pt x="632" y="158"/>
                    <a:pt x="532" y="23"/>
                    <a:pt x="1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89" name="Google Shape;59989;p25"/>
            <p:cNvSpPr/>
            <p:nvPr/>
          </p:nvSpPr>
          <p:spPr>
            <a:xfrm>
              <a:off x="7185731" y="1200216"/>
              <a:ext cx="31374" cy="13459"/>
            </a:xfrm>
            <a:custGeom>
              <a:avLst/>
              <a:gdLst/>
              <a:ahLst/>
              <a:cxnLst/>
              <a:rect l="l" t="t" r="r" b="b"/>
              <a:pathLst>
                <a:path w="879" h="447" extrusionOk="0">
                  <a:moveTo>
                    <a:pt x="878" y="182"/>
                  </a:moveTo>
                  <a:cubicBezTo>
                    <a:pt x="624" y="180"/>
                    <a:pt x="706" y="24"/>
                    <a:pt x="493" y="0"/>
                  </a:cubicBezTo>
                  <a:cubicBezTo>
                    <a:pt x="477" y="145"/>
                    <a:pt x="1" y="72"/>
                    <a:pt x="107" y="273"/>
                  </a:cubicBezTo>
                  <a:cubicBezTo>
                    <a:pt x="594" y="284"/>
                    <a:pt x="712" y="447"/>
                    <a:pt x="878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90" name="Google Shape;59990;p25"/>
            <p:cNvSpPr/>
            <p:nvPr/>
          </p:nvSpPr>
          <p:spPr>
            <a:xfrm>
              <a:off x="3747965" y="1205365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2"/>
                  </a:moveTo>
                  <a:cubicBezTo>
                    <a:pt x="197" y="53"/>
                    <a:pt x="39" y="0"/>
                    <a:pt x="5" y="102"/>
                  </a:cubicBezTo>
                  <a:cubicBezTo>
                    <a:pt x="1" y="152"/>
                    <a:pt x="160" y="205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91" name="Google Shape;59991;p25"/>
            <p:cNvSpPr/>
            <p:nvPr/>
          </p:nvSpPr>
          <p:spPr>
            <a:xfrm>
              <a:off x="3331191" y="1193502"/>
              <a:ext cx="31445" cy="13941"/>
            </a:xfrm>
            <a:custGeom>
              <a:avLst/>
              <a:gdLst/>
              <a:ahLst/>
              <a:cxnLst/>
              <a:rect l="l" t="t" r="r" b="b"/>
              <a:pathLst>
                <a:path w="881" h="463" extrusionOk="0">
                  <a:moveTo>
                    <a:pt x="687" y="313"/>
                  </a:moveTo>
                  <a:cubicBezTo>
                    <a:pt x="705" y="304"/>
                    <a:pt x="872" y="125"/>
                    <a:pt x="880" y="131"/>
                  </a:cubicBezTo>
                  <a:cubicBezTo>
                    <a:pt x="671" y="0"/>
                    <a:pt x="0" y="462"/>
                    <a:pt x="687" y="405"/>
                  </a:cubicBezTo>
                  <a:cubicBezTo>
                    <a:pt x="697" y="403"/>
                    <a:pt x="676" y="320"/>
                    <a:pt x="687" y="3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92" name="Google Shape;59992;p25"/>
            <p:cNvSpPr/>
            <p:nvPr/>
          </p:nvSpPr>
          <p:spPr>
            <a:xfrm>
              <a:off x="4828642" y="1194736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1"/>
                  </a:moveTo>
                  <a:lnTo>
                    <a:pt x="0" y="1"/>
                  </a:lnTo>
                  <a:lnTo>
                    <a:pt x="0" y="181"/>
                  </a:lnTo>
                  <a:lnTo>
                    <a:pt x="385" y="18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93" name="Google Shape;59993;p25"/>
            <p:cNvSpPr/>
            <p:nvPr/>
          </p:nvSpPr>
          <p:spPr>
            <a:xfrm>
              <a:off x="3892552" y="1191635"/>
              <a:ext cx="6889" cy="6293"/>
            </a:xfrm>
            <a:custGeom>
              <a:avLst/>
              <a:gdLst/>
              <a:ahLst/>
              <a:cxnLst/>
              <a:rect l="l" t="t" r="r" b="b"/>
              <a:pathLst>
                <a:path w="193" h="209" extrusionOk="0">
                  <a:moveTo>
                    <a:pt x="192" y="104"/>
                  </a:moveTo>
                  <a:cubicBezTo>
                    <a:pt x="192" y="53"/>
                    <a:pt x="38" y="1"/>
                    <a:pt x="0" y="104"/>
                  </a:cubicBezTo>
                  <a:cubicBezTo>
                    <a:pt x="0" y="153"/>
                    <a:pt x="158" y="208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94" name="Google Shape;59994;p25"/>
            <p:cNvSpPr/>
            <p:nvPr/>
          </p:nvSpPr>
          <p:spPr>
            <a:xfrm>
              <a:off x="2385179" y="1194736"/>
              <a:ext cx="13813" cy="2710"/>
            </a:xfrm>
            <a:custGeom>
              <a:avLst/>
              <a:gdLst/>
              <a:ahLst/>
              <a:cxnLst/>
              <a:rect l="l" t="t" r="r" b="b"/>
              <a:pathLst>
                <a:path w="387" h="90" extrusionOk="0">
                  <a:moveTo>
                    <a:pt x="387" y="1"/>
                  </a:moveTo>
                  <a:cubicBezTo>
                    <a:pt x="237" y="22"/>
                    <a:pt x="6" y="2"/>
                    <a:pt x="0" y="90"/>
                  </a:cubicBezTo>
                  <a:cubicBezTo>
                    <a:pt x="149" y="70"/>
                    <a:pt x="379" y="90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95" name="Google Shape;59995;p25"/>
            <p:cNvSpPr/>
            <p:nvPr/>
          </p:nvSpPr>
          <p:spPr>
            <a:xfrm>
              <a:off x="5465171" y="1191304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3" y="25"/>
                  </a:moveTo>
                  <a:cubicBezTo>
                    <a:pt x="238" y="0"/>
                    <a:pt x="1" y="68"/>
                    <a:pt x="101" y="115"/>
                  </a:cubicBezTo>
                  <a:cubicBezTo>
                    <a:pt x="156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96" name="Google Shape;59996;p25"/>
            <p:cNvSpPr/>
            <p:nvPr/>
          </p:nvSpPr>
          <p:spPr>
            <a:xfrm>
              <a:off x="6687081" y="1189287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5" y="0"/>
                  </a:moveTo>
                  <a:cubicBezTo>
                    <a:pt x="236" y="21"/>
                    <a:pt x="6" y="3"/>
                    <a:pt x="1" y="92"/>
                  </a:cubicBezTo>
                  <a:cubicBezTo>
                    <a:pt x="151" y="70"/>
                    <a:pt x="379" y="88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97" name="Google Shape;59997;p25"/>
            <p:cNvSpPr/>
            <p:nvPr/>
          </p:nvSpPr>
          <p:spPr>
            <a:xfrm>
              <a:off x="2488400" y="1188865"/>
              <a:ext cx="20702" cy="3643"/>
            </a:xfrm>
            <a:custGeom>
              <a:avLst/>
              <a:gdLst/>
              <a:ahLst/>
              <a:cxnLst/>
              <a:rect l="l" t="t" r="r" b="b"/>
              <a:pathLst>
                <a:path w="580" h="121" extrusionOk="0">
                  <a:moveTo>
                    <a:pt x="579" y="14"/>
                  </a:moveTo>
                  <a:cubicBezTo>
                    <a:pt x="352" y="29"/>
                    <a:pt x="32" y="0"/>
                    <a:pt x="1" y="106"/>
                  </a:cubicBezTo>
                  <a:cubicBezTo>
                    <a:pt x="227" y="91"/>
                    <a:pt x="547" y="120"/>
                    <a:pt x="579" y="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98" name="Google Shape;59998;p25"/>
            <p:cNvSpPr/>
            <p:nvPr/>
          </p:nvSpPr>
          <p:spPr>
            <a:xfrm>
              <a:off x="2402311" y="118850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2" y="26"/>
                  </a:moveTo>
                  <a:cubicBezTo>
                    <a:pt x="238" y="0"/>
                    <a:pt x="1" y="71"/>
                    <a:pt x="100" y="118"/>
                  </a:cubicBezTo>
                  <a:cubicBezTo>
                    <a:pt x="152" y="143"/>
                    <a:pt x="391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99" name="Google Shape;59999;p25"/>
            <p:cNvSpPr/>
            <p:nvPr/>
          </p:nvSpPr>
          <p:spPr>
            <a:xfrm>
              <a:off x="1400762" y="118618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3"/>
                  </a:moveTo>
                  <a:cubicBezTo>
                    <a:pt x="197" y="53"/>
                    <a:pt x="40" y="0"/>
                    <a:pt x="5" y="103"/>
                  </a:cubicBezTo>
                  <a:cubicBezTo>
                    <a:pt x="1" y="154"/>
                    <a:pt x="160" y="205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00" name="Google Shape;60000;p25"/>
            <p:cNvSpPr/>
            <p:nvPr/>
          </p:nvSpPr>
          <p:spPr>
            <a:xfrm>
              <a:off x="5475664" y="1181067"/>
              <a:ext cx="14991" cy="9274"/>
            </a:xfrm>
            <a:custGeom>
              <a:avLst/>
              <a:gdLst/>
              <a:ahLst/>
              <a:cxnLst/>
              <a:rect l="l" t="t" r="r" b="b"/>
              <a:pathLst>
                <a:path w="420" h="308" extrusionOk="0">
                  <a:moveTo>
                    <a:pt x="387" y="273"/>
                  </a:moveTo>
                  <a:cubicBezTo>
                    <a:pt x="358" y="165"/>
                    <a:pt x="420" y="15"/>
                    <a:pt x="195" y="1"/>
                  </a:cubicBezTo>
                  <a:cubicBezTo>
                    <a:pt x="182" y="57"/>
                    <a:pt x="165" y="109"/>
                    <a:pt x="1" y="91"/>
                  </a:cubicBezTo>
                  <a:cubicBezTo>
                    <a:pt x="23" y="203"/>
                    <a:pt x="61" y="307"/>
                    <a:pt x="387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01" name="Google Shape;60001;p25"/>
            <p:cNvSpPr/>
            <p:nvPr/>
          </p:nvSpPr>
          <p:spPr>
            <a:xfrm>
              <a:off x="5273612" y="1177364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48" y="306"/>
                  </a:moveTo>
                  <a:cubicBezTo>
                    <a:pt x="1114" y="1"/>
                    <a:pt x="0" y="526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02" name="Google Shape;60002;p25"/>
            <p:cNvSpPr/>
            <p:nvPr/>
          </p:nvSpPr>
          <p:spPr>
            <a:xfrm>
              <a:off x="7743274" y="1172848"/>
              <a:ext cx="28233" cy="13760"/>
            </a:xfrm>
            <a:custGeom>
              <a:avLst/>
              <a:gdLst/>
              <a:ahLst/>
              <a:cxnLst/>
              <a:rect l="l" t="t" r="r" b="b"/>
              <a:pathLst>
                <a:path w="791" h="457" extrusionOk="0">
                  <a:moveTo>
                    <a:pt x="494" y="456"/>
                  </a:moveTo>
                  <a:cubicBezTo>
                    <a:pt x="755" y="340"/>
                    <a:pt x="791" y="11"/>
                    <a:pt x="301" y="1"/>
                  </a:cubicBezTo>
                  <a:cubicBezTo>
                    <a:pt x="39" y="117"/>
                    <a:pt x="1" y="447"/>
                    <a:pt x="494" y="4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03" name="Google Shape;60003;p25"/>
            <p:cNvSpPr/>
            <p:nvPr/>
          </p:nvSpPr>
          <p:spPr>
            <a:xfrm>
              <a:off x="6817891" y="1181097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0" y="91"/>
                  </a:moveTo>
                  <a:cubicBezTo>
                    <a:pt x="150" y="71"/>
                    <a:pt x="382" y="88"/>
                    <a:pt x="385" y="1"/>
                  </a:cubicBezTo>
                  <a:cubicBezTo>
                    <a:pt x="236" y="21"/>
                    <a:pt x="8" y="1"/>
                    <a:pt x="0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04" name="Google Shape;60004;p25"/>
            <p:cNvSpPr/>
            <p:nvPr/>
          </p:nvSpPr>
          <p:spPr>
            <a:xfrm>
              <a:off x="5802922" y="1177966"/>
              <a:ext cx="23843" cy="5871"/>
            </a:xfrm>
            <a:custGeom>
              <a:avLst/>
              <a:gdLst/>
              <a:ahLst/>
              <a:cxnLst/>
              <a:rect l="l" t="t" r="r" b="b"/>
              <a:pathLst>
                <a:path w="668" h="195" extrusionOk="0">
                  <a:moveTo>
                    <a:pt x="88" y="195"/>
                  </a:moveTo>
                  <a:lnTo>
                    <a:pt x="473" y="195"/>
                  </a:lnTo>
                  <a:cubicBezTo>
                    <a:pt x="473" y="104"/>
                    <a:pt x="631" y="87"/>
                    <a:pt x="667" y="14"/>
                  </a:cubicBezTo>
                  <a:cubicBezTo>
                    <a:pt x="363" y="21"/>
                    <a:pt x="0" y="1"/>
                    <a:pt x="88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05" name="Google Shape;60005;p25"/>
            <p:cNvSpPr/>
            <p:nvPr/>
          </p:nvSpPr>
          <p:spPr>
            <a:xfrm>
              <a:off x="8204983" y="1175226"/>
              <a:ext cx="23985" cy="5871"/>
            </a:xfrm>
            <a:custGeom>
              <a:avLst/>
              <a:gdLst/>
              <a:ahLst/>
              <a:cxnLst/>
              <a:rect l="l" t="t" r="r" b="b"/>
              <a:pathLst>
                <a:path w="672" h="195" extrusionOk="0">
                  <a:moveTo>
                    <a:pt x="477" y="195"/>
                  </a:moveTo>
                  <a:cubicBezTo>
                    <a:pt x="476" y="103"/>
                    <a:pt x="634" y="86"/>
                    <a:pt x="672" y="12"/>
                  </a:cubicBezTo>
                  <a:cubicBezTo>
                    <a:pt x="366" y="20"/>
                    <a:pt x="1" y="0"/>
                    <a:pt x="91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06" name="Google Shape;60006;p25"/>
            <p:cNvSpPr/>
            <p:nvPr/>
          </p:nvSpPr>
          <p:spPr>
            <a:xfrm>
              <a:off x="8251062" y="1163032"/>
              <a:ext cx="21987" cy="16229"/>
            </a:xfrm>
            <a:custGeom>
              <a:avLst/>
              <a:gdLst/>
              <a:ahLst/>
              <a:cxnLst/>
              <a:rect l="l" t="t" r="r" b="b"/>
              <a:pathLst>
                <a:path w="616" h="539" extrusionOk="0">
                  <a:moveTo>
                    <a:pt x="344" y="510"/>
                  </a:moveTo>
                  <a:cubicBezTo>
                    <a:pt x="404" y="387"/>
                    <a:pt x="616" y="337"/>
                    <a:pt x="536" y="145"/>
                  </a:cubicBezTo>
                  <a:cubicBezTo>
                    <a:pt x="1" y="0"/>
                    <a:pt x="6" y="538"/>
                    <a:pt x="344" y="5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07" name="Google Shape;60007;p25"/>
            <p:cNvSpPr/>
            <p:nvPr/>
          </p:nvSpPr>
          <p:spPr>
            <a:xfrm>
              <a:off x="8160119" y="1172848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1" y="1"/>
                  </a:lnTo>
                  <a:lnTo>
                    <a:pt x="1" y="184"/>
                  </a:lnTo>
                  <a:lnTo>
                    <a:pt x="386" y="18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08" name="Google Shape;60008;p25"/>
            <p:cNvSpPr/>
            <p:nvPr/>
          </p:nvSpPr>
          <p:spPr>
            <a:xfrm>
              <a:off x="8562580" y="1172155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3" y="24"/>
                  </a:moveTo>
                  <a:cubicBezTo>
                    <a:pt x="239" y="0"/>
                    <a:pt x="0" y="68"/>
                    <a:pt x="101" y="115"/>
                  </a:cubicBezTo>
                  <a:cubicBezTo>
                    <a:pt x="154" y="140"/>
                    <a:pt x="394" y="72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09" name="Google Shape;60009;p25"/>
            <p:cNvSpPr/>
            <p:nvPr/>
          </p:nvSpPr>
          <p:spPr>
            <a:xfrm>
              <a:off x="6329234" y="1167247"/>
              <a:ext cx="23807" cy="6022"/>
            </a:xfrm>
            <a:custGeom>
              <a:avLst/>
              <a:gdLst/>
              <a:ahLst/>
              <a:cxnLst/>
              <a:rect l="l" t="t" r="r" b="b"/>
              <a:pathLst>
                <a:path w="667" h="200" extrusionOk="0">
                  <a:moveTo>
                    <a:pt x="576" y="7"/>
                  </a:moveTo>
                  <a:cubicBezTo>
                    <a:pt x="246" y="0"/>
                    <a:pt x="84" y="76"/>
                    <a:pt x="1" y="187"/>
                  </a:cubicBezTo>
                  <a:cubicBezTo>
                    <a:pt x="302" y="179"/>
                    <a:pt x="666" y="200"/>
                    <a:pt x="576" y="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10" name="Google Shape;60010;p25"/>
            <p:cNvSpPr/>
            <p:nvPr/>
          </p:nvSpPr>
          <p:spPr>
            <a:xfrm>
              <a:off x="5699238" y="116938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4"/>
                  </a:moveTo>
                  <a:cubicBezTo>
                    <a:pt x="242" y="1"/>
                    <a:pt x="1" y="69"/>
                    <a:pt x="101" y="116"/>
                  </a:cubicBezTo>
                  <a:cubicBezTo>
                    <a:pt x="154" y="142"/>
                    <a:pt x="394" y="74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11" name="Google Shape;60011;p25"/>
            <p:cNvSpPr/>
            <p:nvPr/>
          </p:nvSpPr>
          <p:spPr>
            <a:xfrm>
              <a:off x="3765061" y="1169385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6" y="24"/>
                  </a:moveTo>
                  <a:cubicBezTo>
                    <a:pt x="242" y="1"/>
                    <a:pt x="1" y="69"/>
                    <a:pt x="100" y="116"/>
                  </a:cubicBezTo>
                  <a:cubicBezTo>
                    <a:pt x="154" y="142"/>
                    <a:pt x="395" y="74"/>
                    <a:pt x="296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12" name="Google Shape;60012;p25"/>
            <p:cNvSpPr/>
            <p:nvPr/>
          </p:nvSpPr>
          <p:spPr>
            <a:xfrm>
              <a:off x="8043050" y="1164146"/>
              <a:ext cx="13813" cy="6745"/>
            </a:xfrm>
            <a:custGeom>
              <a:avLst/>
              <a:gdLst/>
              <a:ahLst/>
              <a:cxnLst/>
              <a:rect l="l" t="t" r="r" b="b"/>
              <a:pathLst>
                <a:path w="387" h="224" extrusionOk="0">
                  <a:moveTo>
                    <a:pt x="387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2" y="201"/>
                    <a:pt x="339" y="223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13" name="Google Shape;60013;p25"/>
            <p:cNvSpPr/>
            <p:nvPr/>
          </p:nvSpPr>
          <p:spPr>
            <a:xfrm>
              <a:off x="6818891" y="1157251"/>
              <a:ext cx="65282" cy="12887"/>
            </a:xfrm>
            <a:custGeom>
              <a:avLst/>
              <a:gdLst/>
              <a:ahLst/>
              <a:cxnLst/>
              <a:rect l="l" t="t" r="r" b="b"/>
              <a:pathLst>
                <a:path w="1829" h="428" extrusionOk="0">
                  <a:moveTo>
                    <a:pt x="1129" y="427"/>
                  </a:moveTo>
                  <a:cubicBezTo>
                    <a:pt x="1828" y="1"/>
                    <a:pt x="1" y="307"/>
                    <a:pt x="1129" y="4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14" name="Google Shape;60014;p25"/>
            <p:cNvSpPr/>
            <p:nvPr/>
          </p:nvSpPr>
          <p:spPr>
            <a:xfrm>
              <a:off x="8101477" y="1161196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4"/>
                  </a:moveTo>
                  <a:cubicBezTo>
                    <a:pt x="238" y="0"/>
                    <a:pt x="0" y="68"/>
                    <a:pt x="98" y="116"/>
                  </a:cubicBezTo>
                  <a:cubicBezTo>
                    <a:pt x="153" y="142"/>
                    <a:pt x="393" y="72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15" name="Google Shape;60015;p25"/>
            <p:cNvSpPr/>
            <p:nvPr/>
          </p:nvSpPr>
          <p:spPr>
            <a:xfrm>
              <a:off x="5131452" y="1156499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16" name="Google Shape;60016;p25"/>
            <p:cNvSpPr/>
            <p:nvPr/>
          </p:nvSpPr>
          <p:spPr>
            <a:xfrm>
              <a:off x="48255" y="1158426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2" y="27"/>
                  </a:moveTo>
                  <a:cubicBezTo>
                    <a:pt x="240" y="1"/>
                    <a:pt x="1" y="70"/>
                    <a:pt x="102" y="116"/>
                  </a:cubicBezTo>
                  <a:cubicBezTo>
                    <a:pt x="154" y="143"/>
                    <a:pt x="391" y="74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17" name="Google Shape;60017;p25"/>
            <p:cNvSpPr/>
            <p:nvPr/>
          </p:nvSpPr>
          <p:spPr>
            <a:xfrm>
              <a:off x="1144388" y="1145629"/>
              <a:ext cx="24378" cy="11291"/>
            </a:xfrm>
            <a:custGeom>
              <a:avLst/>
              <a:gdLst/>
              <a:ahLst/>
              <a:cxnLst/>
              <a:rect l="l" t="t" r="r" b="b"/>
              <a:pathLst>
                <a:path w="683" h="375" extrusionOk="0">
                  <a:moveTo>
                    <a:pt x="630" y="362"/>
                  </a:moveTo>
                  <a:cubicBezTo>
                    <a:pt x="682" y="154"/>
                    <a:pt x="584" y="18"/>
                    <a:pt x="245" y="0"/>
                  </a:cubicBezTo>
                  <a:cubicBezTo>
                    <a:pt x="1" y="105"/>
                    <a:pt x="89" y="375"/>
                    <a:pt x="630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18" name="Google Shape;60018;p25"/>
            <p:cNvSpPr/>
            <p:nvPr/>
          </p:nvSpPr>
          <p:spPr>
            <a:xfrm>
              <a:off x="5379332" y="1136476"/>
              <a:ext cx="27590" cy="17313"/>
            </a:xfrm>
            <a:custGeom>
              <a:avLst/>
              <a:gdLst/>
              <a:ahLst/>
              <a:cxnLst/>
              <a:rect l="l" t="t" r="r" b="b"/>
              <a:pathLst>
                <a:path w="773" h="575" extrusionOk="0">
                  <a:moveTo>
                    <a:pt x="773" y="574"/>
                  </a:moveTo>
                  <a:lnTo>
                    <a:pt x="773" y="30"/>
                  </a:lnTo>
                  <a:cubicBezTo>
                    <a:pt x="63" y="0"/>
                    <a:pt x="188" y="360"/>
                    <a:pt x="0" y="5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19" name="Google Shape;60019;p25"/>
            <p:cNvSpPr/>
            <p:nvPr/>
          </p:nvSpPr>
          <p:spPr>
            <a:xfrm>
              <a:off x="4000270" y="1141806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46" y="306"/>
                  </a:moveTo>
                  <a:cubicBezTo>
                    <a:pt x="1114" y="1"/>
                    <a:pt x="0" y="525"/>
                    <a:pt x="646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20" name="Google Shape;60020;p25"/>
            <p:cNvSpPr/>
            <p:nvPr/>
          </p:nvSpPr>
          <p:spPr>
            <a:xfrm>
              <a:off x="852892" y="1137380"/>
              <a:ext cx="43973" cy="18969"/>
            </a:xfrm>
            <a:custGeom>
              <a:avLst/>
              <a:gdLst/>
              <a:ahLst/>
              <a:cxnLst/>
              <a:rect l="l" t="t" r="r" b="b"/>
              <a:pathLst>
                <a:path w="1232" h="630" extrusionOk="0">
                  <a:moveTo>
                    <a:pt x="696" y="544"/>
                  </a:moveTo>
                  <a:cubicBezTo>
                    <a:pt x="567" y="206"/>
                    <a:pt x="1231" y="13"/>
                    <a:pt x="312" y="0"/>
                  </a:cubicBezTo>
                  <a:cubicBezTo>
                    <a:pt x="430" y="185"/>
                    <a:pt x="0" y="629"/>
                    <a:pt x="696" y="5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21" name="Google Shape;60021;p25"/>
            <p:cNvSpPr/>
            <p:nvPr/>
          </p:nvSpPr>
          <p:spPr>
            <a:xfrm>
              <a:off x="3104298" y="114749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7"/>
                  </a:moveTo>
                  <a:cubicBezTo>
                    <a:pt x="156" y="142"/>
                    <a:pt x="393" y="73"/>
                    <a:pt x="294" y="26"/>
                  </a:cubicBezTo>
                  <a:cubicBezTo>
                    <a:pt x="242" y="1"/>
                    <a:pt x="0" y="70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22" name="Google Shape;60022;p25"/>
            <p:cNvSpPr/>
            <p:nvPr/>
          </p:nvSpPr>
          <p:spPr>
            <a:xfrm>
              <a:off x="709018" y="114749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6"/>
                  </a:moveTo>
                  <a:cubicBezTo>
                    <a:pt x="239" y="1"/>
                    <a:pt x="0" y="69"/>
                    <a:pt x="99" y="117"/>
                  </a:cubicBezTo>
                  <a:cubicBezTo>
                    <a:pt x="152" y="142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23" name="Google Shape;60023;p25"/>
            <p:cNvSpPr/>
            <p:nvPr/>
          </p:nvSpPr>
          <p:spPr>
            <a:xfrm>
              <a:off x="3971574" y="1142077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4"/>
                  </a:moveTo>
                  <a:cubicBezTo>
                    <a:pt x="240" y="1"/>
                    <a:pt x="0" y="69"/>
                    <a:pt x="102" y="116"/>
                  </a:cubicBezTo>
                  <a:cubicBezTo>
                    <a:pt x="154" y="140"/>
                    <a:pt x="393" y="71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24" name="Google Shape;60024;p25"/>
            <p:cNvSpPr/>
            <p:nvPr/>
          </p:nvSpPr>
          <p:spPr>
            <a:xfrm>
              <a:off x="309769" y="1142077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5" y="24"/>
                  </a:moveTo>
                  <a:cubicBezTo>
                    <a:pt x="241" y="1"/>
                    <a:pt x="1" y="69"/>
                    <a:pt x="101" y="116"/>
                  </a:cubicBezTo>
                  <a:cubicBezTo>
                    <a:pt x="154" y="140"/>
                    <a:pt x="394" y="71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25" name="Google Shape;60025;p25"/>
            <p:cNvSpPr/>
            <p:nvPr/>
          </p:nvSpPr>
          <p:spPr>
            <a:xfrm>
              <a:off x="6029637" y="1139307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101" y="116"/>
                  </a:moveTo>
                  <a:cubicBezTo>
                    <a:pt x="153" y="142"/>
                    <a:pt x="394" y="73"/>
                    <a:pt x="294" y="25"/>
                  </a:cubicBezTo>
                  <a:cubicBezTo>
                    <a:pt x="242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26" name="Google Shape;60026;p25"/>
            <p:cNvSpPr/>
            <p:nvPr/>
          </p:nvSpPr>
          <p:spPr>
            <a:xfrm>
              <a:off x="3361386" y="1131087"/>
              <a:ext cx="35657" cy="11743"/>
            </a:xfrm>
            <a:custGeom>
              <a:avLst/>
              <a:gdLst/>
              <a:ahLst/>
              <a:cxnLst/>
              <a:rect l="l" t="t" r="r" b="b"/>
              <a:pathLst>
                <a:path w="999" h="390" extrusionOk="0">
                  <a:moveTo>
                    <a:pt x="34" y="118"/>
                  </a:moveTo>
                  <a:cubicBezTo>
                    <a:pt x="63" y="225"/>
                    <a:pt x="0" y="375"/>
                    <a:pt x="226" y="389"/>
                  </a:cubicBezTo>
                  <a:cubicBezTo>
                    <a:pt x="245" y="157"/>
                    <a:pt x="979" y="261"/>
                    <a:pt x="999" y="28"/>
                  </a:cubicBezTo>
                  <a:cubicBezTo>
                    <a:pt x="393" y="128"/>
                    <a:pt x="487" y="0"/>
                    <a:pt x="34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27" name="Google Shape;60027;p25"/>
            <p:cNvSpPr/>
            <p:nvPr/>
          </p:nvSpPr>
          <p:spPr>
            <a:xfrm>
              <a:off x="635672" y="1131900"/>
              <a:ext cx="31659" cy="10930"/>
            </a:xfrm>
            <a:custGeom>
              <a:avLst/>
              <a:gdLst/>
              <a:ahLst/>
              <a:cxnLst/>
              <a:rect l="l" t="t" r="r" b="b"/>
              <a:pathLst>
                <a:path w="887" h="363" extrusionOk="0">
                  <a:moveTo>
                    <a:pt x="613" y="362"/>
                  </a:moveTo>
                  <a:cubicBezTo>
                    <a:pt x="672" y="241"/>
                    <a:pt x="887" y="190"/>
                    <a:pt x="803" y="1"/>
                  </a:cubicBezTo>
                  <a:lnTo>
                    <a:pt x="33" y="1"/>
                  </a:lnTo>
                  <a:cubicBezTo>
                    <a:pt x="1" y="228"/>
                    <a:pt x="328" y="284"/>
                    <a:pt x="613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28" name="Google Shape;60028;p25"/>
            <p:cNvSpPr/>
            <p:nvPr/>
          </p:nvSpPr>
          <p:spPr>
            <a:xfrm>
              <a:off x="2199331" y="1130936"/>
              <a:ext cx="32587" cy="9214"/>
            </a:xfrm>
            <a:custGeom>
              <a:avLst/>
              <a:gdLst/>
              <a:ahLst/>
              <a:cxnLst/>
              <a:rect l="l" t="t" r="r" b="b"/>
              <a:pathLst>
                <a:path w="913" h="306" extrusionOk="0">
                  <a:moveTo>
                    <a:pt x="388" y="305"/>
                  </a:moveTo>
                  <a:cubicBezTo>
                    <a:pt x="913" y="158"/>
                    <a:pt x="104" y="0"/>
                    <a:pt x="0" y="213"/>
                  </a:cubicBezTo>
                  <a:cubicBezTo>
                    <a:pt x="194" y="213"/>
                    <a:pt x="228" y="287"/>
                    <a:pt x="388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29" name="Google Shape;60029;p25"/>
            <p:cNvSpPr/>
            <p:nvPr/>
          </p:nvSpPr>
          <p:spPr>
            <a:xfrm>
              <a:off x="1490384" y="1137319"/>
              <a:ext cx="13813" cy="2830"/>
            </a:xfrm>
            <a:custGeom>
              <a:avLst/>
              <a:gdLst/>
              <a:ahLst/>
              <a:cxnLst/>
              <a:rect l="l" t="t" r="r" b="b"/>
              <a:pathLst>
                <a:path w="387" h="94" extrusionOk="0">
                  <a:moveTo>
                    <a:pt x="0" y="93"/>
                  </a:moveTo>
                  <a:cubicBezTo>
                    <a:pt x="150" y="71"/>
                    <a:pt x="380" y="90"/>
                    <a:pt x="386" y="1"/>
                  </a:cubicBezTo>
                  <a:cubicBezTo>
                    <a:pt x="236" y="22"/>
                    <a:pt x="7" y="3"/>
                    <a:pt x="0" y="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30" name="Google Shape;60030;p25"/>
            <p:cNvSpPr/>
            <p:nvPr/>
          </p:nvSpPr>
          <p:spPr>
            <a:xfrm>
              <a:off x="257267" y="1130304"/>
              <a:ext cx="8995" cy="11412"/>
            </a:xfrm>
            <a:custGeom>
              <a:avLst/>
              <a:gdLst/>
              <a:ahLst/>
              <a:cxnLst/>
              <a:rect l="l" t="t" r="r" b="b"/>
              <a:pathLst>
                <a:path w="252" h="379" extrusionOk="0">
                  <a:moveTo>
                    <a:pt x="29" y="144"/>
                  </a:moveTo>
                  <a:cubicBezTo>
                    <a:pt x="1" y="238"/>
                    <a:pt x="180" y="379"/>
                    <a:pt x="221" y="235"/>
                  </a:cubicBezTo>
                  <a:cubicBezTo>
                    <a:pt x="251" y="138"/>
                    <a:pt x="71" y="0"/>
                    <a:pt x="29" y="1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31" name="Google Shape;60031;p25"/>
            <p:cNvSpPr/>
            <p:nvPr/>
          </p:nvSpPr>
          <p:spPr>
            <a:xfrm>
              <a:off x="3248921" y="113382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88" y="27"/>
                  </a:moveTo>
                  <a:cubicBezTo>
                    <a:pt x="238" y="1"/>
                    <a:pt x="0" y="70"/>
                    <a:pt x="98" y="118"/>
                  </a:cubicBezTo>
                  <a:cubicBezTo>
                    <a:pt x="153" y="142"/>
                    <a:pt x="393" y="74"/>
                    <a:pt x="288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32" name="Google Shape;60032;p25"/>
            <p:cNvSpPr/>
            <p:nvPr/>
          </p:nvSpPr>
          <p:spPr>
            <a:xfrm>
              <a:off x="7537118" y="1131117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0" y="140"/>
                    <a:pt x="391" y="72"/>
                    <a:pt x="292" y="27"/>
                  </a:cubicBezTo>
                  <a:cubicBezTo>
                    <a:pt x="238" y="1"/>
                    <a:pt x="1" y="68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33" name="Google Shape;60033;p25"/>
            <p:cNvSpPr/>
            <p:nvPr/>
          </p:nvSpPr>
          <p:spPr>
            <a:xfrm>
              <a:off x="5359273" y="1125577"/>
              <a:ext cx="31481" cy="9665"/>
            </a:xfrm>
            <a:custGeom>
              <a:avLst/>
              <a:gdLst/>
              <a:ahLst/>
              <a:cxnLst/>
              <a:rect l="l" t="t" r="r" b="b"/>
              <a:pathLst>
                <a:path w="882" h="321" extrusionOk="0">
                  <a:moveTo>
                    <a:pt x="755" y="211"/>
                  </a:moveTo>
                  <a:cubicBezTo>
                    <a:pt x="882" y="0"/>
                    <a:pt x="1" y="15"/>
                    <a:pt x="174" y="211"/>
                  </a:cubicBezTo>
                  <a:cubicBezTo>
                    <a:pt x="240" y="282"/>
                    <a:pt x="689" y="320"/>
                    <a:pt x="755" y="2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34" name="Google Shape;60034;p25"/>
            <p:cNvSpPr/>
            <p:nvPr/>
          </p:nvSpPr>
          <p:spPr>
            <a:xfrm>
              <a:off x="5288603" y="1118110"/>
              <a:ext cx="24307" cy="16530"/>
            </a:xfrm>
            <a:custGeom>
              <a:avLst/>
              <a:gdLst/>
              <a:ahLst/>
              <a:cxnLst/>
              <a:rect l="l" t="t" r="r" b="b"/>
              <a:pathLst>
                <a:path w="681" h="549" extrusionOk="0">
                  <a:moveTo>
                    <a:pt x="420" y="549"/>
                  </a:moveTo>
                  <a:cubicBezTo>
                    <a:pt x="335" y="376"/>
                    <a:pt x="681" y="0"/>
                    <a:pt x="35" y="93"/>
                  </a:cubicBezTo>
                  <a:cubicBezTo>
                    <a:pt x="5" y="320"/>
                    <a:pt x="1" y="536"/>
                    <a:pt x="420" y="5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35" name="Google Shape;60035;p25"/>
            <p:cNvSpPr/>
            <p:nvPr/>
          </p:nvSpPr>
          <p:spPr>
            <a:xfrm>
              <a:off x="7674674" y="112566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1" y="116"/>
                  </a:moveTo>
                  <a:cubicBezTo>
                    <a:pt x="154" y="142"/>
                    <a:pt x="393" y="72"/>
                    <a:pt x="295" y="25"/>
                  </a:cubicBezTo>
                  <a:cubicBezTo>
                    <a:pt x="239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36" name="Google Shape;60036;p25"/>
            <p:cNvSpPr/>
            <p:nvPr/>
          </p:nvSpPr>
          <p:spPr>
            <a:xfrm>
              <a:off x="8700243" y="1120188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101" y="117"/>
                  </a:moveTo>
                  <a:cubicBezTo>
                    <a:pt x="153" y="142"/>
                    <a:pt x="396" y="72"/>
                    <a:pt x="293" y="25"/>
                  </a:cubicBezTo>
                  <a:cubicBezTo>
                    <a:pt x="241" y="1"/>
                    <a:pt x="1" y="69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37" name="Google Shape;60037;p25"/>
            <p:cNvSpPr/>
            <p:nvPr/>
          </p:nvSpPr>
          <p:spPr>
            <a:xfrm>
              <a:off x="7110279" y="111744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0" y="0"/>
                    <a:pt x="0" y="71"/>
                    <a:pt x="101" y="116"/>
                  </a:cubicBezTo>
                  <a:cubicBezTo>
                    <a:pt x="152" y="141"/>
                    <a:pt x="393" y="72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38" name="Google Shape;60038;p25"/>
            <p:cNvSpPr/>
            <p:nvPr/>
          </p:nvSpPr>
          <p:spPr>
            <a:xfrm>
              <a:off x="1548776" y="111744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6"/>
                  </a:moveTo>
                  <a:cubicBezTo>
                    <a:pt x="239" y="0"/>
                    <a:pt x="1" y="71"/>
                    <a:pt x="99" y="116"/>
                  </a:cubicBezTo>
                  <a:cubicBezTo>
                    <a:pt x="154" y="141"/>
                    <a:pt x="394" y="72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39" name="Google Shape;60039;p25"/>
            <p:cNvSpPr/>
            <p:nvPr/>
          </p:nvSpPr>
          <p:spPr>
            <a:xfrm>
              <a:off x="4429358" y="1109258"/>
              <a:ext cx="27626" cy="9364"/>
            </a:xfrm>
            <a:custGeom>
              <a:avLst/>
              <a:gdLst/>
              <a:ahLst/>
              <a:cxnLst/>
              <a:rect l="l" t="t" r="r" b="b"/>
              <a:pathLst>
                <a:path w="774" h="311" extrusionOk="0">
                  <a:moveTo>
                    <a:pt x="773" y="27"/>
                  </a:moveTo>
                  <a:cubicBezTo>
                    <a:pt x="333" y="1"/>
                    <a:pt x="49" y="48"/>
                    <a:pt x="0" y="207"/>
                  </a:cubicBezTo>
                  <a:cubicBezTo>
                    <a:pt x="368" y="186"/>
                    <a:pt x="427" y="310"/>
                    <a:pt x="773" y="2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40" name="Google Shape;60040;p25"/>
            <p:cNvSpPr/>
            <p:nvPr/>
          </p:nvSpPr>
          <p:spPr>
            <a:xfrm>
              <a:off x="3982032" y="1112360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4" y="104"/>
                  </a:moveTo>
                  <a:cubicBezTo>
                    <a:pt x="194" y="53"/>
                    <a:pt x="40" y="1"/>
                    <a:pt x="2" y="104"/>
                  </a:cubicBezTo>
                  <a:cubicBezTo>
                    <a:pt x="1" y="154"/>
                    <a:pt x="155" y="207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41" name="Google Shape;60041;p25"/>
            <p:cNvSpPr/>
            <p:nvPr/>
          </p:nvSpPr>
          <p:spPr>
            <a:xfrm>
              <a:off x="1596924" y="1114678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3" y="27"/>
                  </a:moveTo>
                  <a:cubicBezTo>
                    <a:pt x="241" y="1"/>
                    <a:pt x="0" y="71"/>
                    <a:pt x="102" y="118"/>
                  </a:cubicBezTo>
                  <a:cubicBezTo>
                    <a:pt x="154" y="143"/>
                    <a:pt x="392" y="75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42" name="Google Shape;60042;p25"/>
            <p:cNvSpPr/>
            <p:nvPr/>
          </p:nvSpPr>
          <p:spPr>
            <a:xfrm>
              <a:off x="526740" y="1106488"/>
              <a:ext cx="29732" cy="11954"/>
            </a:xfrm>
            <a:custGeom>
              <a:avLst/>
              <a:gdLst/>
              <a:ahLst/>
              <a:cxnLst/>
              <a:rect l="l" t="t" r="r" b="b"/>
              <a:pathLst>
                <a:path w="833" h="397" extrusionOk="0">
                  <a:moveTo>
                    <a:pt x="1" y="390"/>
                  </a:moveTo>
                  <a:cubicBezTo>
                    <a:pt x="338" y="397"/>
                    <a:pt x="601" y="370"/>
                    <a:pt x="771" y="299"/>
                  </a:cubicBezTo>
                  <a:cubicBezTo>
                    <a:pt x="832" y="60"/>
                    <a:pt x="503" y="0"/>
                    <a:pt x="1" y="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43" name="Google Shape;60043;p25"/>
            <p:cNvSpPr/>
            <p:nvPr/>
          </p:nvSpPr>
          <p:spPr>
            <a:xfrm>
              <a:off x="8930991" y="1109650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3"/>
                  </a:moveTo>
                  <a:cubicBezTo>
                    <a:pt x="193" y="53"/>
                    <a:pt x="36" y="1"/>
                    <a:pt x="1" y="103"/>
                  </a:cubicBezTo>
                  <a:cubicBezTo>
                    <a:pt x="1" y="154"/>
                    <a:pt x="158" y="206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44" name="Google Shape;60044;p25"/>
            <p:cNvSpPr/>
            <p:nvPr/>
          </p:nvSpPr>
          <p:spPr>
            <a:xfrm>
              <a:off x="3341934" y="1104561"/>
              <a:ext cx="41368" cy="13700"/>
            </a:xfrm>
            <a:custGeom>
              <a:avLst/>
              <a:gdLst/>
              <a:ahLst/>
              <a:cxnLst/>
              <a:rect l="l" t="t" r="r" b="b"/>
              <a:pathLst>
                <a:path w="1159" h="455" extrusionOk="0">
                  <a:moveTo>
                    <a:pt x="1159" y="0"/>
                  </a:moveTo>
                  <a:lnTo>
                    <a:pt x="194" y="0"/>
                  </a:lnTo>
                  <a:cubicBezTo>
                    <a:pt x="210" y="158"/>
                    <a:pt x="151" y="282"/>
                    <a:pt x="1" y="363"/>
                  </a:cubicBezTo>
                  <a:cubicBezTo>
                    <a:pt x="839" y="454"/>
                    <a:pt x="860" y="163"/>
                    <a:pt x="11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45" name="Google Shape;60045;p25"/>
            <p:cNvSpPr/>
            <p:nvPr/>
          </p:nvSpPr>
          <p:spPr>
            <a:xfrm>
              <a:off x="1978220" y="1110011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1"/>
                  </a:lnTo>
                  <a:lnTo>
                    <a:pt x="24" y="1"/>
                  </a:lnTo>
                  <a:cubicBezTo>
                    <a:pt x="0" y="162"/>
                    <a:pt x="216" y="213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46" name="Google Shape;60046;p25"/>
            <p:cNvSpPr/>
            <p:nvPr/>
          </p:nvSpPr>
          <p:spPr>
            <a:xfrm>
              <a:off x="1904267" y="1099082"/>
              <a:ext cx="45222" cy="14573"/>
            </a:xfrm>
            <a:custGeom>
              <a:avLst/>
              <a:gdLst/>
              <a:ahLst/>
              <a:cxnLst/>
              <a:rect l="l" t="t" r="r" b="b"/>
              <a:pathLst>
                <a:path w="1267" h="484" extrusionOk="0">
                  <a:moveTo>
                    <a:pt x="361" y="454"/>
                  </a:moveTo>
                  <a:cubicBezTo>
                    <a:pt x="1267" y="484"/>
                    <a:pt x="877" y="35"/>
                    <a:pt x="361" y="1"/>
                  </a:cubicBezTo>
                  <a:cubicBezTo>
                    <a:pt x="1" y="173"/>
                    <a:pt x="475" y="165"/>
                    <a:pt x="361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47" name="Google Shape;60047;p25"/>
            <p:cNvSpPr/>
            <p:nvPr/>
          </p:nvSpPr>
          <p:spPr>
            <a:xfrm>
              <a:off x="4565129" y="1101852"/>
              <a:ext cx="22665" cy="8220"/>
            </a:xfrm>
            <a:custGeom>
              <a:avLst/>
              <a:gdLst/>
              <a:ahLst/>
              <a:cxnLst/>
              <a:rect l="l" t="t" r="r" b="b"/>
              <a:pathLst>
                <a:path w="635" h="273" extrusionOk="0">
                  <a:moveTo>
                    <a:pt x="634" y="0"/>
                  </a:moveTo>
                  <a:lnTo>
                    <a:pt x="248" y="0"/>
                  </a:lnTo>
                  <a:cubicBezTo>
                    <a:pt x="239" y="116"/>
                    <a:pt x="0" y="125"/>
                    <a:pt x="58" y="273"/>
                  </a:cubicBezTo>
                  <a:lnTo>
                    <a:pt x="634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48" name="Google Shape;60048;p25"/>
            <p:cNvSpPr/>
            <p:nvPr/>
          </p:nvSpPr>
          <p:spPr>
            <a:xfrm>
              <a:off x="1813931" y="1107211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4" y="23"/>
                    <a:pt x="3" y="5"/>
                    <a:pt x="1" y="92"/>
                  </a:cubicBezTo>
                  <a:cubicBezTo>
                    <a:pt x="149" y="73"/>
                    <a:pt x="379" y="91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49" name="Google Shape;60049;p25"/>
            <p:cNvSpPr/>
            <p:nvPr/>
          </p:nvSpPr>
          <p:spPr>
            <a:xfrm>
              <a:off x="1057121" y="1094806"/>
              <a:ext cx="20309" cy="13580"/>
            </a:xfrm>
            <a:custGeom>
              <a:avLst/>
              <a:gdLst/>
              <a:ahLst/>
              <a:cxnLst/>
              <a:rect l="l" t="t" r="r" b="b"/>
              <a:pathLst>
                <a:path w="569" h="451" extrusionOk="0">
                  <a:moveTo>
                    <a:pt x="374" y="413"/>
                  </a:moveTo>
                  <a:cubicBezTo>
                    <a:pt x="386" y="358"/>
                    <a:pt x="404" y="306"/>
                    <a:pt x="569" y="324"/>
                  </a:cubicBezTo>
                  <a:lnTo>
                    <a:pt x="569" y="143"/>
                  </a:lnTo>
                  <a:cubicBezTo>
                    <a:pt x="93" y="0"/>
                    <a:pt x="1" y="451"/>
                    <a:pt x="374" y="4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50" name="Google Shape;60050;p25"/>
            <p:cNvSpPr/>
            <p:nvPr/>
          </p:nvSpPr>
          <p:spPr>
            <a:xfrm>
              <a:off x="6993281" y="1101099"/>
              <a:ext cx="14027" cy="4185"/>
            </a:xfrm>
            <a:custGeom>
              <a:avLst/>
              <a:gdLst/>
              <a:ahLst/>
              <a:cxnLst/>
              <a:rect l="l" t="t" r="r" b="b"/>
              <a:pathLst>
                <a:path w="393" h="139" extrusionOk="0">
                  <a:moveTo>
                    <a:pt x="292" y="25"/>
                  </a:moveTo>
                  <a:cubicBezTo>
                    <a:pt x="239" y="0"/>
                    <a:pt x="1" y="69"/>
                    <a:pt x="101" y="116"/>
                  </a:cubicBezTo>
                  <a:cubicBezTo>
                    <a:pt x="153" y="139"/>
                    <a:pt x="392" y="71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51" name="Google Shape;60051;p25"/>
            <p:cNvSpPr/>
            <p:nvPr/>
          </p:nvSpPr>
          <p:spPr>
            <a:xfrm>
              <a:off x="6894593" y="1091615"/>
              <a:ext cx="65282" cy="12977"/>
            </a:xfrm>
            <a:custGeom>
              <a:avLst/>
              <a:gdLst/>
              <a:ahLst/>
              <a:cxnLst/>
              <a:rect l="l" t="t" r="r" b="b"/>
              <a:pathLst>
                <a:path w="1829" h="431" extrusionOk="0">
                  <a:moveTo>
                    <a:pt x="1130" y="430"/>
                  </a:moveTo>
                  <a:cubicBezTo>
                    <a:pt x="1828" y="1"/>
                    <a:pt x="1" y="309"/>
                    <a:pt x="1130" y="4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52" name="Google Shape;60052;p25"/>
            <p:cNvSpPr/>
            <p:nvPr/>
          </p:nvSpPr>
          <p:spPr>
            <a:xfrm>
              <a:off x="5798390" y="1096342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07" y="273"/>
                  </a:moveTo>
                  <a:cubicBezTo>
                    <a:pt x="418" y="157"/>
                    <a:pt x="656" y="147"/>
                    <a:pt x="600" y="0"/>
                  </a:cubicBezTo>
                  <a:lnTo>
                    <a:pt x="215" y="0"/>
                  </a:lnTo>
                  <a:cubicBezTo>
                    <a:pt x="1" y="131"/>
                    <a:pt x="10" y="222"/>
                    <a:pt x="407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53" name="Google Shape;60053;p25"/>
            <p:cNvSpPr/>
            <p:nvPr/>
          </p:nvSpPr>
          <p:spPr>
            <a:xfrm>
              <a:off x="120638" y="1095348"/>
              <a:ext cx="32623" cy="9274"/>
            </a:xfrm>
            <a:custGeom>
              <a:avLst/>
              <a:gdLst/>
              <a:ahLst/>
              <a:cxnLst/>
              <a:rect l="l" t="t" r="r" b="b"/>
              <a:pathLst>
                <a:path w="914" h="308" extrusionOk="0">
                  <a:moveTo>
                    <a:pt x="0" y="216"/>
                  </a:moveTo>
                  <a:cubicBezTo>
                    <a:pt x="192" y="216"/>
                    <a:pt x="230" y="289"/>
                    <a:pt x="388" y="307"/>
                  </a:cubicBezTo>
                  <a:cubicBezTo>
                    <a:pt x="914" y="159"/>
                    <a:pt x="103" y="1"/>
                    <a:pt x="0" y="2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54" name="Google Shape;60054;p25"/>
            <p:cNvSpPr/>
            <p:nvPr/>
          </p:nvSpPr>
          <p:spPr>
            <a:xfrm>
              <a:off x="7172240" y="109832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6"/>
                  </a:moveTo>
                  <a:cubicBezTo>
                    <a:pt x="238" y="1"/>
                    <a:pt x="0" y="70"/>
                    <a:pt x="100" y="117"/>
                  </a:cubicBezTo>
                  <a:cubicBezTo>
                    <a:pt x="153" y="142"/>
                    <a:pt x="395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55" name="Google Shape;60055;p25"/>
            <p:cNvSpPr/>
            <p:nvPr/>
          </p:nvSpPr>
          <p:spPr>
            <a:xfrm>
              <a:off x="5912675" y="1098329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2" y="142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56" name="Google Shape;60056;p25"/>
            <p:cNvSpPr/>
            <p:nvPr/>
          </p:nvSpPr>
          <p:spPr>
            <a:xfrm>
              <a:off x="2491755" y="109832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39" y="1"/>
                    <a:pt x="1" y="70"/>
                    <a:pt x="101" y="117"/>
                  </a:cubicBezTo>
                  <a:cubicBezTo>
                    <a:pt x="154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57" name="Google Shape;60057;p25"/>
            <p:cNvSpPr/>
            <p:nvPr/>
          </p:nvSpPr>
          <p:spPr>
            <a:xfrm>
              <a:off x="7014982" y="1087129"/>
              <a:ext cx="39869" cy="15838"/>
            </a:xfrm>
            <a:custGeom>
              <a:avLst/>
              <a:gdLst/>
              <a:ahLst/>
              <a:cxnLst/>
              <a:rect l="l" t="t" r="r" b="b"/>
              <a:pathLst>
                <a:path w="1117" h="526" extrusionOk="0">
                  <a:moveTo>
                    <a:pt x="648" y="306"/>
                  </a:moveTo>
                  <a:cubicBezTo>
                    <a:pt x="1117" y="1"/>
                    <a:pt x="1" y="526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58" name="Google Shape;60058;p25"/>
            <p:cNvSpPr/>
            <p:nvPr/>
          </p:nvSpPr>
          <p:spPr>
            <a:xfrm>
              <a:off x="4849272" y="1092879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8" y="115"/>
                  </a:moveTo>
                  <a:cubicBezTo>
                    <a:pt x="387" y="24"/>
                    <a:pt x="47" y="0"/>
                    <a:pt x="0" y="115"/>
                  </a:cubicBezTo>
                  <a:cubicBezTo>
                    <a:pt x="221" y="105"/>
                    <a:pt x="301" y="247"/>
                    <a:pt x="388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59" name="Google Shape;60059;p25"/>
            <p:cNvSpPr/>
            <p:nvPr/>
          </p:nvSpPr>
          <p:spPr>
            <a:xfrm>
              <a:off x="4591113" y="1095559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100" y="118"/>
                  </a:moveTo>
                  <a:cubicBezTo>
                    <a:pt x="153" y="142"/>
                    <a:pt x="389" y="73"/>
                    <a:pt x="292" y="26"/>
                  </a:cubicBezTo>
                  <a:cubicBezTo>
                    <a:pt x="238" y="0"/>
                    <a:pt x="0" y="71"/>
                    <a:pt x="100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60" name="Google Shape;60060;p25"/>
            <p:cNvSpPr/>
            <p:nvPr/>
          </p:nvSpPr>
          <p:spPr>
            <a:xfrm>
              <a:off x="196377" y="1096342"/>
              <a:ext cx="13849" cy="2770"/>
            </a:xfrm>
            <a:custGeom>
              <a:avLst/>
              <a:gdLst/>
              <a:ahLst/>
              <a:cxnLst/>
              <a:rect l="l" t="t" r="r" b="b"/>
              <a:pathLst>
                <a:path w="388" h="92" extrusionOk="0">
                  <a:moveTo>
                    <a:pt x="387" y="0"/>
                  </a:moveTo>
                  <a:cubicBezTo>
                    <a:pt x="236" y="20"/>
                    <a:pt x="5" y="2"/>
                    <a:pt x="1" y="92"/>
                  </a:cubicBezTo>
                  <a:cubicBezTo>
                    <a:pt x="149" y="71"/>
                    <a:pt x="381" y="88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61" name="Google Shape;60061;p25"/>
            <p:cNvSpPr/>
            <p:nvPr/>
          </p:nvSpPr>
          <p:spPr>
            <a:xfrm>
              <a:off x="7298910" y="1088122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09" y="273"/>
                  </a:moveTo>
                  <a:cubicBezTo>
                    <a:pt x="418" y="157"/>
                    <a:pt x="656" y="145"/>
                    <a:pt x="602" y="1"/>
                  </a:cubicBezTo>
                  <a:lnTo>
                    <a:pt x="213" y="1"/>
                  </a:lnTo>
                  <a:cubicBezTo>
                    <a:pt x="1" y="131"/>
                    <a:pt x="8" y="222"/>
                    <a:pt x="409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62" name="Google Shape;60062;p25"/>
            <p:cNvSpPr/>
            <p:nvPr/>
          </p:nvSpPr>
          <p:spPr>
            <a:xfrm>
              <a:off x="2147578" y="1092849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3" y="25"/>
                  </a:moveTo>
                  <a:cubicBezTo>
                    <a:pt x="239" y="0"/>
                    <a:pt x="0" y="69"/>
                    <a:pt x="98" y="116"/>
                  </a:cubicBezTo>
                  <a:cubicBezTo>
                    <a:pt x="154" y="140"/>
                    <a:pt x="392" y="73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63" name="Google Shape;60063;p25"/>
            <p:cNvSpPr/>
            <p:nvPr/>
          </p:nvSpPr>
          <p:spPr>
            <a:xfrm>
              <a:off x="1810290" y="1090079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3" y="27"/>
                  </a:moveTo>
                  <a:cubicBezTo>
                    <a:pt x="240" y="1"/>
                    <a:pt x="1" y="71"/>
                    <a:pt x="103" y="117"/>
                  </a:cubicBezTo>
                  <a:cubicBezTo>
                    <a:pt x="155" y="143"/>
                    <a:pt x="391" y="73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64" name="Google Shape;60064;p25"/>
            <p:cNvSpPr/>
            <p:nvPr/>
          </p:nvSpPr>
          <p:spPr>
            <a:xfrm>
              <a:off x="1455942" y="1086918"/>
              <a:ext cx="13813" cy="7377"/>
            </a:xfrm>
            <a:custGeom>
              <a:avLst/>
              <a:gdLst/>
              <a:ahLst/>
              <a:cxnLst/>
              <a:rect l="l" t="t" r="r" b="b"/>
              <a:pathLst>
                <a:path w="387" h="245" extrusionOk="0">
                  <a:moveTo>
                    <a:pt x="387" y="132"/>
                  </a:moveTo>
                  <a:cubicBezTo>
                    <a:pt x="171" y="140"/>
                    <a:pt x="87" y="0"/>
                    <a:pt x="0" y="132"/>
                  </a:cubicBezTo>
                  <a:cubicBezTo>
                    <a:pt x="2" y="223"/>
                    <a:pt x="340" y="244"/>
                    <a:pt x="387" y="1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65" name="Google Shape;60065;p25"/>
            <p:cNvSpPr/>
            <p:nvPr/>
          </p:nvSpPr>
          <p:spPr>
            <a:xfrm>
              <a:off x="4284913" y="108538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66" name="Google Shape;60066;p25"/>
            <p:cNvSpPr/>
            <p:nvPr/>
          </p:nvSpPr>
          <p:spPr>
            <a:xfrm>
              <a:off x="1524791" y="1085382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7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67" name="Google Shape;60067;p25"/>
            <p:cNvSpPr/>
            <p:nvPr/>
          </p:nvSpPr>
          <p:spPr>
            <a:xfrm>
              <a:off x="7932869" y="1084931"/>
              <a:ext cx="20702" cy="3734"/>
            </a:xfrm>
            <a:custGeom>
              <a:avLst/>
              <a:gdLst/>
              <a:ahLst/>
              <a:cxnLst/>
              <a:rect l="l" t="t" r="r" b="b"/>
              <a:pathLst>
                <a:path w="580" h="124" extrusionOk="0">
                  <a:moveTo>
                    <a:pt x="580" y="15"/>
                  </a:moveTo>
                  <a:cubicBezTo>
                    <a:pt x="353" y="29"/>
                    <a:pt x="34" y="1"/>
                    <a:pt x="0" y="107"/>
                  </a:cubicBezTo>
                  <a:cubicBezTo>
                    <a:pt x="229" y="93"/>
                    <a:pt x="549" y="123"/>
                    <a:pt x="580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68" name="Google Shape;60068;p25"/>
            <p:cNvSpPr/>
            <p:nvPr/>
          </p:nvSpPr>
          <p:spPr>
            <a:xfrm>
              <a:off x="4470689" y="1082281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3" y="103"/>
                  </a:moveTo>
                  <a:cubicBezTo>
                    <a:pt x="0" y="154"/>
                    <a:pt x="157" y="206"/>
                    <a:pt x="193" y="103"/>
                  </a:cubicBezTo>
                  <a:cubicBezTo>
                    <a:pt x="196" y="55"/>
                    <a:pt x="41" y="0"/>
                    <a:pt x="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69" name="Google Shape;60069;p25"/>
            <p:cNvSpPr/>
            <p:nvPr/>
          </p:nvSpPr>
          <p:spPr>
            <a:xfrm>
              <a:off x="630032" y="1078698"/>
              <a:ext cx="13849" cy="7437"/>
            </a:xfrm>
            <a:custGeom>
              <a:avLst/>
              <a:gdLst/>
              <a:ahLst/>
              <a:cxnLst/>
              <a:rect l="l" t="t" r="r" b="b"/>
              <a:pathLst>
                <a:path w="388" h="247" extrusionOk="0">
                  <a:moveTo>
                    <a:pt x="387" y="132"/>
                  </a:moveTo>
                  <a:cubicBezTo>
                    <a:pt x="168" y="143"/>
                    <a:pt x="86" y="0"/>
                    <a:pt x="1" y="132"/>
                  </a:cubicBezTo>
                  <a:cubicBezTo>
                    <a:pt x="2" y="223"/>
                    <a:pt x="336" y="247"/>
                    <a:pt x="387" y="1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70" name="Google Shape;60070;p25"/>
            <p:cNvSpPr/>
            <p:nvPr/>
          </p:nvSpPr>
          <p:spPr>
            <a:xfrm>
              <a:off x="1180579" y="1076892"/>
              <a:ext cx="7031" cy="6142"/>
            </a:xfrm>
            <a:custGeom>
              <a:avLst/>
              <a:gdLst/>
              <a:ahLst/>
              <a:cxnLst/>
              <a:rect l="l" t="t" r="r" b="b"/>
              <a:pathLst>
                <a:path w="197" h="204" extrusionOk="0">
                  <a:moveTo>
                    <a:pt x="197" y="101"/>
                  </a:moveTo>
                  <a:cubicBezTo>
                    <a:pt x="197" y="52"/>
                    <a:pt x="36" y="0"/>
                    <a:pt x="2" y="101"/>
                  </a:cubicBezTo>
                  <a:cubicBezTo>
                    <a:pt x="1" y="152"/>
                    <a:pt x="156" y="204"/>
                    <a:pt x="197" y="1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71" name="Google Shape;60071;p25"/>
            <p:cNvSpPr/>
            <p:nvPr/>
          </p:nvSpPr>
          <p:spPr>
            <a:xfrm>
              <a:off x="3534563" y="1074122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6" y="104"/>
                  </a:moveTo>
                  <a:cubicBezTo>
                    <a:pt x="196" y="53"/>
                    <a:pt x="38" y="1"/>
                    <a:pt x="4" y="104"/>
                  </a:cubicBezTo>
                  <a:cubicBezTo>
                    <a:pt x="0" y="154"/>
                    <a:pt x="162" y="206"/>
                    <a:pt x="196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72" name="Google Shape;60072;p25"/>
            <p:cNvSpPr/>
            <p:nvPr/>
          </p:nvSpPr>
          <p:spPr>
            <a:xfrm>
              <a:off x="7533763" y="1071111"/>
              <a:ext cx="13777" cy="6835"/>
            </a:xfrm>
            <a:custGeom>
              <a:avLst/>
              <a:gdLst/>
              <a:ahLst/>
              <a:cxnLst/>
              <a:rect l="l" t="t" r="r" b="b"/>
              <a:pathLst>
                <a:path w="386" h="227" extrusionOk="0">
                  <a:moveTo>
                    <a:pt x="386" y="111"/>
                  </a:moveTo>
                  <a:cubicBezTo>
                    <a:pt x="342" y="0"/>
                    <a:pt x="171" y="56"/>
                    <a:pt x="1" y="111"/>
                  </a:cubicBezTo>
                  <a:cubicBezTo>
                    <a:pt x="1" y="204"/>
                    <a:pt x="336" y="226"/>
                    <a:pt x="386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73" name="Google Shape;60073;p25"/>
            <p:cNvSpPr/>
            <p:nvPr/>
          </p:nvSpPr>
          <p:spPr>
            <a:xfrm>
              <a:off x="4222952" y="1071743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74" name="Google Shape;60074;p25"/>
            <p:cNvSpPr/>
            <p:nvPr/>
          </p:nvSpPr>
          <p:spPr>
            <a:xfrm>
              <a:off x="2780823" y="1073700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101" y="118"/>
                  </a:moveTo>
                  <a:cubicBezTo>
                    <a:pt x="154" y="141"/>
                    <a:pt x="392" y="74"/>
                    <a:pt x="294" y="25"/>
                  </a:cubicBezTo>
                  <a:cubicBezTo>
                    <a:pt x="240" y="0"/>
                    <a:pt x="0" y="70"/>
                    <a:pt x="101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75" name="Google Shape;60075;p25"/>
            <p:cNvSpPr/>
            <p:nvPr/>
          </p:nvSpPr>
          <p:spPr>
            <a:xfrm>
              <a:off x="2502248" y="1071382"/>
              <a:ext cx="6853" cy="6203"/>
            </a:xfrm>
            <a:custGeom>
              <a:avLst/>
              <a:gdLst/>
              <a:ahLst/>
              <a:cxnLst/>
              <a:rect l="l" t="t" r="r" b="b"/>
              <a:pathLst>
                <a:path w="192" h="206" extrusionOk="0">
                  <a:moveTo>
                    <a:pt x="1" y="102"/>
                  </a:moveTo>
                  <a:cubicBezTo>
                    <a:pt x="1" y="152"/>
                    <a:pt x="155" y="205"/>
                    <a:pt x="191" y="102"/>
                  </a:cubicBezTo>
                  <a:cubicBezTo>
                    <a:pt x="191" y="53"/>
                    <a:pt x="35" y="0"/>
                    <a:pt x="1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76" name="Google Shape;60076;p25"/>
            <p:cNvSpPr/>
            <p:nvPr/>
          </p:nvSpPr>
          <p:spPr>
            <a:xfrm>
              <a:off x="1868896" y="1071352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7" y="103"/>
                  </a:moveTo>
                  <a:cubicBezTo>
                    <a:pt x="197" y="54"/>
                    <a:pt x="40" y="0"/>
                    <a:pt x="4" y="103"/>
                  </a:cubicBezTo>
                  <a:cubicBezTo>
                    <a:pt x="1" y="153"/>
                    <a:pt x="158" y="206"/>
                    <a:pt x="197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77" name="Google Shape;60077;p25"/>
            <p:cNvSpPr/>
            <p:nvPr/>
          </p:nvSpPr>
          <p:spPr>
            <a:xfrm>
              <a:off x="512999" y="1074453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0"/>
                  </a:moveTo>
                  <a:cubicBezTo>
                    <a:pt x="236" y="20"/>
                    <a:pt x="5" y="3"/>
                    <a:pt x="1" y="93"/>
                  </a:cubicBezTo>
                  <a:cubicBezTo>
                    <a:pt x="150" y="73"/>
                    <a:pt x="379" y="89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78" name="Google Shape;60078;p25"/>
            <p:cNvSpPr/>
            <p:nvPr/>
          </p:nvSpPr>
          <p:spPr>
            <a:xfrm>
              <a:off x="6666451" y="1065721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7" y="110"/>
                  </a:moveTo>
                  <a:cubicBezTo>
                    <a:pt x="347" y="0"/>
                    <a:pt x="173" y="53"/>
                    <a:pt x="1" y="110"/>
                  </a:cubicBezTo>
                  <a:cubicBezTo>
                    <a:pt x="2" y="200"/>
                    <a:pt x="336" y="224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79" name="Google Shape;60079;p25"/>
            <p:cNvSpPr/>
            <p:nvPr/>
          </p:nvSpPr>
          <p:spPr>
            <a:xfrm>
              <a:off x="6112264" y="1068281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0" y="25"/>
                  </a:moveTo>
                  <a:cubicBezTo>
                    <a:pt x="238" y="0"/>
                    <a:pt x="1" y="69"/>
                    <a:pt x="100" y="115"/>
                  </a:cubicBezTo>
                  <a:cubicBezTo>
                    <a:pt x="153" y="140"/>
                    <a:pt x="392" y="71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80" name="Google Shape;60080;p25"/>
            <p:cNvSpPr/>
            <p:nvPr/>
          </p:nvSpPr>
          <p:spPr>
            <a:xfrm>
              <a:off x="4993931" y="1063523"/>
              <a:ext cx="20595" cy="8943"/>
            </a:xfrm>
            <a:custGeom>
              <a:avLst/>
              <a:gdLst/>
              <a:ahLst/>
              <a:cxnLst/>
              <a:rect l="l" t="t" r="r" b="b"/>
              <a:pathLst>
                <a:path w="577" h="297" extrusionOk="0">
                  <a:moveTo>
                    <a:pt x="576" y="0"/>
                  </a:moveTo>
                  <a:lnTo>
                    <a:pt x="192" y="0"/>
                  </a:lnTo>
                  <a:cubicBezTo>
                    <a:pt x="192" y="90"/>
                    <a:pt x="37" y="107"/>
                    <a:pt x="0" y="182"/>
                  </a:cubicBezTo>
                  <a:cubicBezTo>
                    <a:pt x="243" y="186"/>
                    <a:pt x="265" y="297"/>
                    <a:pt x="576" y="2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81" name="Google Shape;60081;p25"/>
            <p:cNvSpPr/>
            <p:nvPr/>
          </p:nvSpPr>
          <p:spPr>
            <a:xfrm>
              <a:off x="2767438" y="1063162"/>
              <a:ext cx="23878" cy="5902"/>
            </a:xfrm>
            <a:custGeom>
              <a:avLst/>
              <a:gdLst/>
              <a:ahLst/>
              <a:cxnLst/>
              <a:rect l="l" t="t" r="r" b="b"/>
              <a:pathLst>
                <a:path w="669" h="196" extrusionOk="0">
                  <a:moveTo>
                    <a:pt x="476" y="195"/>
                  </a:moveTo>
                  <a:cubicBezTo>
                    <a:pt x="472" y="104"/>
                    <a:pt x="632" y="87"/>
                    <a:pt x="669" y="14"/>
                  </a:cubicBezTo>
                  <a:cubicBezTo>
                    <a:pt x="365" y="22"/>
                    <a:pt x="1" y="1"/>
                    <a:pt x="88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82" name="Google Shape;60082;p25"/>
            <p:cNvSpPr/>
            <p:nvPr/>
          </p:nvSpPr>
          <p:spPr>
            <a:xfrm>
              <a:off x="6883136" y="1062771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3" y="25"/>
                  </a:moveTo>
                  <a:cubicBezTo>
                    <a:pt x="238" y="1"/>
                    <a:pt x="1" y="70"/>
                    <a:pt x="100" y="115"/>
                  </a:cubicBezTo>
                  <a:cubicBezTo>
                    <a:pt x="154" y="143"/>
                    <a:pt x="392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83" name="Google Shape;60083;p25"/>
            <p:cNvSpPr/>
            <p:nvPr/>
          </p:nvSpPr>
          <p:spPr>
            <a:xfrm>
              <a:off x="4460659" y="1052594"/>
              <a:ext cx="40368" cy="13700"/>
            </a:xfrm>
            <a:custGeom>
              <a:avLst/>
              <a:gdLst/>
              <a:ahLst/>
              <a:cxnLst/>
              <a:rect l="l" t="t" r="r" b="b"/>
              <a:pathLst>
                <a:path w="1131" h="455" extrusionOk="0">
                  <a:moveTo>
                    <a:pt x="284" y="455"/>
                  </a:moveTo>
                  <a:lnTo>
                    <a:pt x="1054" y="455"/>
                  </a:lnTo>
                  <a:cubicBezTo>
                    <a:pt x="1131" y="235"/>
                    <a:pt x="700" y="259"/>
                    <a:pt x="859" y="0"/>
                  </a:cubicBezTo>
                  <a:cubicBezTo>
                    <a:pt x="1" y="40"/>
                    <a:pt x="576" y="192"/>
                    <a:pt x="284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84" name="Google Shape;60084;p25"/>
            <p:cNvSpPr/>
            <p:nvPr/>
          </p:nvSpPr>
          <p:spPr>
            <a:xfrm>
              <a:off x="2498572" y="106277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5"/>
                  </a:moveTo>
                  <a:cubicBezTo>
                    <a:pt x="242" y="1"/>
                    <a:pt x="1" y="70"/>
                    <a:pt x="104" y="115"/>
                  </a:cubicBezTo>
                  <a:cubicBezTo>
                    <a:pt x="156" y="143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85" name="Google Shape;60085;p25"/>
            <p:cNvSpPr/>
            <p:nvPr/>
          </p:nvSpPr>
          <p:spPr>
            <a:xfrm>
              <a:off x="1865363" y="1062771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103" y="117"/>
                  </a:moveTo>
                  <a:cubicBezTo>
                    <a:pt x="153" y="143"/>
                    <a:pt x="395" y="74"/>
                    <a:pt x="296" y="27"/>
                  </a:cubicBezTo>
                  <a:cubicBezTo>
                    <a:pt x="237" y="1"/>
                    <a:pt x="1" y="70"/>
                    <a:pt x="103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86" name="Google Shape;60086;p25"/>
            <p:cNvSpPr/>
            <p:nvPr/>
          </p:nvSpPr>
          <p:spPr>
            <a:xfrm>
              <a:off x="170750" y="1050185"/>
              <a:ext cx="46293" cy="18759"/>
            </a:xfrm>
            <a:custGeom>
              <a:avLst/>
              <a:gdLst/>
              <a:ahLst/>
              <a:cxnLst/>
              <a:rect l="l" t="t" r="r" b="b"/>
              <a:pathLst>
                <a:path w="1297" h="623" extrusionOk="0">
                  <a:moveTo>
                    <a:pt x="1297" y="353"/>
                  </a:moveTo>
                  <a:cubicBezTo>
                    <a:pt x="926" y="315"/>
                    <a:pt x="1144" y="1"/>
                    <a:pt x="524" y="80"/>
                  </a:cubicBezTo>
                  <a:cubicBezTo>
                    <a:pt x="1" y="224"/>
                    <a:pt x="1001" y="622"/>
                    <a:pt x="1297" y="3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87" name="Google Shape;60087;p25"/>
            <p:cNvSpPr/>
            <p:nvPr/>
          </p:nvSpPr>
          <p:spPr>
            <a:xfrm>
              <a:off x="8576393" y="1057321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0" y="0"/>
                    <a:pt x="1" y="69"/>
                    <a:pt x="101" y="116"/>
                  </a:cubicBezTo>
                  <a:cubicBezTo>
                    <a:pt x="152" y="141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88" name="Google Shape;60088;p25"/>
            <p:cNvSpPr/>
            <p:nvPr/>
          </p:nvSpPr>
          <p:spPr>
            <a:xfrm>
              <a:off x="7086330" y="1058044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4" y="22"/>
                    <a:pt x="4" y="5"/>
                    <a:pt x="0" y="92"/>
                  </a:cubicBezTo>
                  <a:cubicBezTo>
                    <a:pt x="149" y="71"/>
                    <a:pt x="380" y="88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89" name="Google Shape;60089;p25"/>
            <p:cNvSpPr/>
            <p:nvPr/>
          </p:nvSpPr>
          <p:spPr>
            <a:xfrm>
              <a:off x="4215171" y="1049854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4" y="182"/>
                  </a:moveTo>
                  <a:lnTo>
                    <a:pt x="604" y="0"/>
                  </a:lnTo>
                  <a:lnTo>
                    <a:pt x="25" y="0"/>
                  </a:lnTo>
                  <a:cubicBezTo>
                    <a:pt x="1" y="163"/>
                    <a:pt x="219" y="213"/>
                    <a:pt x="604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90" name="Google Shape;60090;p25"/>
            <p:cNvSpPr/>
            <p:nvPr/>
          </p:nvSpPr>
          <p:spPr>
            <a:xfrm>
              <a:off x="3049297" y="1051811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3" y="26"/>
                  </a:moveTo>
                  <a:cubicBezTo>
                    <a:pt x="240" y="0"/>
                    <a:pt x="1" y="71"/>
                    <a:pt x="100" y="117"/>
                  </a:cubicBezTo>
                  <a:cubicBezTo>
                    <a:pt x="151" y="143"/>
                    <a:pt x="390" y="75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91" name="Google Shape;60091;p25"/>
            <p:cNvSpPr/>
            <p:nvPr/>
          </p:nvSpPr>
          <p:spPr>
            <a:xfrm>
              <a:off x="1383487" y="105181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6"/>
                  </a:moveTo>
                  <a:cubicBezTo>
                    <a:pt x="241" y="0"/>
                    <a:pt x="1" y="71"/>
                    <a:pt x="101" y="117"/>
                  </a:cubicBezTo>
                  <a:cubicBezTo>
                    <a:pt x="157" y="143"/>
                    <a:pt x="394" y="75"/>
                    <a:pt x="296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92" name="Google Shape;60092;p25"/>
            <p:cNvSpPr/>
            <p:nvPr/>
          </p:nvSpPr>
          <p:spPr>
            <a:xfrm>
              <a:off x="254768" y="105181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1" y="26"/>
                  </a:moveTo>
                  <a:cubicBezTo>
                    <a:pt x="238" y="0"/>
                    <a:pt x="0" y="71"/>
                    <a:pt x="99" y="117"/>
                  </a:cubicBezTo>
                  <a:cubicBezTo>
                    <a:pt x="152" y="143"/>
                    <a:pt x="393" y="75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93" name="Google Shape;60093;p25"/>
            <p:cNvSpPr/>
            <p:nvPr/>
          </p:nvSpPr>
          <p:spPr>
            <a:xfrm>
              <a:off x="4529188" y="1049132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0" y="24"/>
                  </a:moveTo>
                  <a:cubicBezTo>
                    <a:pt x="237" y="1"/>
                    <a:pt x="1" y="68"/>
                    <a:pt x="99" y="115"/>
                  </a:cubicBezTo>
                  <a:cubicBezTo>
                    <a:pt x="151" y="140"/>
                    <a:pt x="391" y="72"/>
                    <a:pt x="290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94" name="Google Shape;60094;p25"/>
            <p:cNvSpPr/>
            <p:nvPr/>
          </p:nvSpPr>
          <p:spPr>
            <a:xfrm>
              <a:off x="2144259" y="1043501"/>
              <a:ext cx="27626" cy="9997"/>
            </a:xfrm>
            <a:custGeom>
              <a:avLst/>
              <a:gdLst/>
              <a:ahLst/>
              <a:cxnLst/>
              <a:rect l="l" t="t" r="r" b="b"/>
              <a:pathLst>
                <a:path w="774" h="332" extrusionOk="0">
                  <a:moveTo>
                    <a:pt x="0" y="211"/>
                  </a:moveTo>
                  <a:cubicBezTo>
                    <a:pt x="258" y="329"/>
                    <a:pt x="717" y="331"/>
                    <a:pt x="773" y="122"/>
                  </a:cubicBezTo>
                  <a:cubicBezTo>
                    <a:pt x="516" y="2"/>
                    <a:pt x="54" y="1"/>
                    <a:pt x="0" y="2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95" name="Google Shape;60095;p25"/>
            <p:cNvSpPr/>
            <p:nvPr/>
          </p:nvSpPr>
          <p:spPr>
            <a:xfrm>
              <a:off x="8442263" y="1043863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7" y="110"/>
                  </a:moveTo>
                  <a:cubicBezTo>
                    <a:pt x="347" y="1"/>
                    <a:pt x="173" y="54"/>
                    <a:pt x="1" y="110"/>
                  </a:cubicBezTo>
                  <a:cubicBezTo>
                    <a:pt x="3" y="200"/>
                    <a:pt x="339" y="224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96" name="Google Shape;60096;p25"/>
            <p:cNvSpPr/>
            <p:nvPr/>
          </p:nvSpPr>
          <p:spPr>
            <a:xfrm>
              <a:off x="7747093" y="1044013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4" y="105"/>
                  </a:moveTo>
                  <a:cubicBezTo>
                    <a:pt x="194" y="54"/>
                    <a:pt x="36" y="1"/>
                    <a:pt x="1" y="105"/>
                  </a:cubicBezTo>
                  <a:cubicBezTo>
                    <a:pt x="1" y="154"/>
                    <a:pt x="155" y="206"/>
                    <a:pt x="194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97" name="Google Shape;60097;p25"/>
            <p:cNvSpPr/>
            <p:nvPr/>
          </p:nvSpPr>
          <p:spPr>
            <a:xfrm>
              <a:off x="4587758" y="1044344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98" name="Google Shape;60098;p25"/>
            <p:cNvSpPr/>
            <p:nvPr/>
          </p:nvSpPr>
          <p:spPr>
            <a:xfrm>
              <a:off x="1383487" y="104639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6" y="26"/>
                  </a:moveTo>
                  <a:cubicBezTo>
                    <a:pt x="241" y="0"/>
                    <a:pt x="1" y="69"/>
                    <a:pt x="101" y="115"/>
                  </a:cubicBezTo>
                  <a:cubicBezTo>
                    <a:pt x="157" y="141"/>
                    <a:pt x="394" y="72"/>
                    <a:pt x="296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99" name="Google Shape;60099;p25"/>
            <p:cNvSpPr/>
            <p:nvPr/>
          </p:nvSpPr>
          <p:spPr>
            <a:xfrm>
              <a:off x="1352685" y="1044224"/>
              <a:ext cx="23914" cy="5992"/>
            </a:xfrm>
            <a:custGeom>
              <a:avLst/>
              <a:gdLst/>
              <a:ahLst/>
              <a:cxnLst/>
              <a:rect l="l" t="t" r="r" b="b"/>
              <a:pathLst>
                <a:path w="670" h="199" extrusionOk="0">
                  <a:moveTo>
                    <a:pt x="578" y="4"/>
                  </a:moveTo>
                  <a:cubicBezTo>
                    <a:pt x="246" y="0"/>
                    <a:pt x="86" y="75"/>
                    <a:pt x="1" y="187"/>
                  </a:cubicBezTo>
                  <a:cubicBezTo>
                    <a:pt x="304" y="179"/>
                    <a:pt x="669" y="199"/>
                    <a:pt x="578" y="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00" name="Google Shape;60100;p25"/>
            <p:cNvSpPr/>
            <p:nvPr/>
          </p:nvSpPr>
          <p:spPr>
            <a:xfrm>
              <a:off x="172142" y="104639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40" y="0"/>
                    <a:pt x="1" y="69"/>
                    <a:pt x="100" y="115"/>
                  </a:cubicBezTo>
                  <a:cubicBezTo>
                    <a:pt x="152" y="141"/>
                    <a:pt x="394" y="72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01" name="Google Shape;60101;p25"/>
            <p:cNvSpPr/>
            <p:nvPr/>
          </p:nvSpPr>
          <p:spPr>
            <a:xfrm>
              <a:off x="8593739" y="1038172"/>
              <a:ext cx="27555" cy="10117"/>
            </a:xfrm>
            <a:custGeom>
              <a:avLst/>
              <a:gdLst/>
              <a:ahLst/>
              <a:cxnLst/>
              <a:rect l="l" t="t" r="r" b="b"/>
              <a:pathLst>
                <a:path w="772" h="336" extrusionOk="0">
                  <a:moveTo>
                    <a:pt x="772" y="299"/>
                  </a:moveTo>
                  <a:lnTo>
                    <a:pt x="772" y="27"/>
                  </a:lnTo>
                  <a:cubicBezTo>
                    <a:pt x="332" y="0"/>
                    <a:pt x="48" y="47"/>
                    <a:pt x="1" y="208"/>
                  </a:cubicBezTo>
                  <a:cubicBezTo>
                    <a:pt x="260" y="235"/>
                    <a:pt x="367" y="336"/>
                    <a:pt x="772" y="2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02" name="Google Shape;60102;p25"/>
            <p:cNvSpPr/>
            <p:nvPr/>
          </p:nvSpPr>
          <p:spPr>
            <a:xfrm>
              <a:off x="7967347" y="104127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3" y="102"/>
                  </a:moveTo>
                  <a:cubicBezTo>
                    <a:pt x="193" y="53"/>
                    <a:pt x="38" y="1"/>
                    <a:pt x="0" y="102"/>
                  </a:cubicBezTo>
                  <a:cubicBezTo>
                    <a:pt x="0" y="155"/>
                    <a:pt x="156" y="207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03" name="Google Shape;60103;p25"/>
            <p:cNvSpPr/>
            <p:nvPr/>
          </p:nvSpPr>
          <p:spPr>
            <a:xfrm>
              <a:off x="7664395" y="1033445"/>
              <a:ext cx="29910" cy="13760"/>
            </a:xfrm>
            <a:custGeom>
              <a:avLst/>
              <a:gdLst/>
              <a:ahLst/>
              <a:cxnLst/>
              <a:rect l="l" t="t" r="r" b="b"/>
              <a:pathLst>
                <a:path w="838" h="457" extrusionOk="0">
                  <a:moveTo>
                    <a:pt x="197" y="456"/>
                  </a:moveTo>
                  <a:lnTo>
                    <a:pt x="582" y="456"/>
                  </a:lnTo>
                  <a:cubicBezTo>
                    <a:pt x="682" y="224"/>
                    <a:pt x="838" y="138"/>
                    <a:pt x="387" y="1"/>
                  </a:cubicBezTo>
                  <a:cubicBezTo>
                    <a:pt x="530" y="249"/>
                    <a:pt x="5" y="184"/>
                    <a:pt x="1" y="365"/>
                  </a:cubicBezTo>
                  <a:cubicBezTo>
                    <a:pt x="121" y="369"/>
                    <a:pt x="232" y="378"/>
                    <a:pt x="197" y="4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04" name="Google Shape;60104;p25"/>
            <p:cNvSpPr/>
            <p:nvPr/>
          </p:nvSpPr>
          <p:spPr>
            <a:xfrm>
              <a:off x="7595581" y="1038564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4"/>
                  </a:moveTo>
                  <a:cubicBezTo>
                    <a:pt x="197" y="53"/>
                    <a:pt x="39" y="0"/>
                    <a:pt x="1" y="104"/>
                  </a:cubicBezTo>
                  <a:cubicBezTo>
                    <a:pt x="4" y="153"/>
                    <a:pt x="160" y="205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05" name="Google Shape;60105;p25"/>
            <p:cNvSpPr/>
            <p:nvPr/>
          </p:nvSpPr>
          <p:spPr>
            <a:xfrm>
              <a:off x="4274669" y="1031639"/>
              <a:ext cx="58821" cy="12737"/>
            </a:xfrm>
            <a:custGeom>
              <a:avLst/>
              <a:gdLst/>
              <a:ahLst/>
              <a:cxnLst/>
              <a:rect l="l" t="t" r="r" b="b"/>
              <a:pathLst>
                <a:path w="1648" h="423" extrusionOk="0">
                  <a:moveTo>
                    <a:pt x="673" y="422"/>
                  </a:moveTo>
                  <a:cubicBezTo>
                    <a:pt x="1648" y="59"/>
                    <a:pt x="1" y="1"/>
                    <a:pt x="673" y="4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06" name="Google Shape;60106;p25"/>
            <p:cNvSpPr/>
            <p:nvPr/>
          </p:nvSpPr>
          <p:spPr>
            <a:xfrm>
              <a:off x="4615241" y="1038955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0"/>
                    <a:pt x="6" y="2"/>
                    <a:pt x="1" y="91"/>
                  </a:cubicBezTo>
                  <a:cubicBezTo>
                    <a:pt x="151" y="70"/>
                    <a:pt x="382" y="87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07" name="Google Shape;60107;p25"/>
            <p:cNvSpPr/>
            <p:nvPr/>
          </p:nvSpPr>
          <p:spPr>
            <a:xfrm>
              <a:off x="4078435" y="1036215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08" name="Google Shape;60108;p25"/>
            <p:cNvSpPr/>
            <p:nvPr/>
          </p:nvSpPr>
          <p:spPr>
            <a:xfrm>
              <a:off x="3059719" y="1035854"/>
              <a:ext cx="6924" cy="6173"/>
            </a:xfrm>
            <a:custGeom>
              <a:avLst/>
              <a:gdLst/>
              <a:ahLst/>
              <a:cxnLst/>
              <a:rect l="l" t="t" r="r" b="b"/>
              <a:pathLst>
                <a:path w="194" h="205" extrusionOk="0">
                  <a:moveTo>
                    <a:pt x="193" y="104"/>
                  </a:moveTo>
                  <a:cubicBezTo>
                    <a:pt x="193" y="53"/>
                    <a:pt x="37" y="0"/>
                    <a:pt x="0" y="104"/>
                  </a:cubicBezTo>
                  <a:cubicBezTo>
                    <a:pt x="0" y="152"/>
                    <a:pt x="158" y="204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09" name="Google Shape;60109;p25"/>
            <p:cNvSpPr/>
            <p:nvPr/>
          </p:nvSpPr>
          <p:spPr>
            <a:xfrm>
              <a:off x="1352649" y="1033114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3"/>
                  </a:moveTo>
                  <a:cubicBezTo>
                    <a:pt x="196" y="52"/>
                    <a:pt x="40" y="0"/>
                    <a:pt x="2" y="103"/>
                  </a:cubicBezTo>
                  <a:cubicBezTo>
                    <a:pt x="1" y="154"/>
                    <a:pt x="157" y="206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10" name="Google Shape;60110;p25"/>
            <p:cNvSpPr/>
            <p:nvPr/>
          </p:nvSpPr>
          <p:spPr>
            <a:xfrm>
              <a:off x="8786439" y="1024653"/>
              <a:ext cx="27840" cy="18457"/>
            </a:xfrm>
            <a:custGeom>
              <a:avLst/>
              <a:gdLst/>
              <a:ahLst/>
              <a:cxnLst/>
              <a:rect l="l" t="t" r="r" b="b"/>
              <a:pathLst>
                <a:path w="780" h="613" extrusionOk="0">
                  <a:moveTo>
                    <a:pt x="0" y="293"/>
                  </a:moveTo>
                  <a:cubicBezTo>
                    <a:pt x="780" y="613"/>
                    <a:pt x="455" y="0"/>
                    <a:pt x="0" y="2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11" name="Google Shape;60111;p25"/>
            <p:cNvSpPr/>
            <p:nvPr/>
          </p:nvSpPr>
          <p:spPr>
            <a:xfrm>
              <a:off x="6508158" y="1030344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1" y="104"/>
                  </a:moveTo>
                  <a:cubicBezTo>
                    <a:pt x="193" y="54"/>
                    <a:pt x="38" y="1"/>
                    <a:pt x="0" y="104"/>
                  </a:cubicBezTo>
                  <a:cubicBezTo>
                    <a:pt x="0" y="155"/>
                    <a:pt x="158" y="207"/>
                    <a:pt x="191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12" name="Google Shape;60112;p25"/>
            <p:cNvSpPr/>
            <p:nvPr/>
          </p:nvSpPr>
          <p:spPr>
            <a:xfrm>
              <a:off x="8755352" y="1029952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7"/>
                  </a:moveTo>
                  <a:cubicBezTo>
                    <a:pt x="153" y="140"/>
                    <a:pt x="392" y="74"/>
                    <a:pt x="293" y="27"/>
                  </a:cubicBezTo>
                  <a:cubicBezTo>
                    <a:pt x="241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13" name="Google Shape;60113;p25"/>
            <p:cNvSpPr/>
            <p:nvPr/>
          </p:nvSpPr>
          <p:spPr>
            <a:xfrm>
              <a:off x="2188838" y="1029922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6"/>
                  </a:moveTo>
                  <a:cubicBezTo>
                    <a:pt x="241" y="0"/>
                    <a:pt x="1" y="71"/>
                    <a:pt x="104" y="116"/>
                  </a:cubicBezTo>
                  <a:cubicBezTo>
                    <a:pt x="155" y="141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14" name="Google Shape;60114;p25"/>
            <p:cNvSpPr/>
            <p:nvPr/>
          </p:nvSpPr>
          <p:spPr>
            <a:xfrm>
              <a:off x="1111837" y="1030705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0"/>
                  </a:moveTo>
                  <a:cubicBezTo>
                    <a:pt x="235" y="21"/>
                    <a:pt x="5" y="2"/>
                    <a:pt x="0" y="90"/>
                  </a:cubicBezTo>
                  <a:cubicBezTo>
                    <a:pt x="150" y="72"/>
                    <a:pt x="379" y="90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15" name="Google Shape;60115;p25"/>
            <p:cNvSpPr/>
            <p:nvPr/>
          </p:nvSpPr>
          <p:spPr>
            <a:xfrm>
              <a:off x="798462" y="102995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7"/>
                  </a:moveTo>
                  <a:cubicBezTo>
                    <a:pt x="155" y="140"/>
                    <a:pt x="393" y="74"/>
                    <a:pt x="294" y="27"/>
                  </a:cubicBezTo>
                  <a:cubicBezTo>
                    <a:pt x="242" y="1"/>
                    <a:pt x="1" y="70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16" name="Google Shape;60116;p25"/>
            <p:cNvSpPr/>
            <p:nvPr/>
          </p:nvSpPr>
          <p:spPr>
            <a:xfrm>
              <a:off x="8889624" y="1022335"/>
              <a:ext cx="23950" cy="6052"/>
            </a:xfrm>
            <a:custGeom>
              <a:avLst/>
              <a:gdLst/>
              <a:ahLst/>
              <a:cxnLst/>
              <a:rect l="l" t="t" r="r" b="b"/>
              <a:pathLst>
                <a:path w="671" h="201" extrusionOk="0">
                  <a:moveTo>
                    <a:pt x="582" y="6"/>
                  </a:moveTo>
                  <a:cubicBezTo>
                    <a:pt x="249" y="0"/>
                    <a:pt x="88" y="76"/>
                    <a:pt x="1" y="187"/>
                  </a:cubicBezTo>
                  <a:cubicBezTo>
                    <a:pt x="305" y="181"/>
                    <a:pt x="670" y="200"/>
                    <a:pt x="582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17" name="Google Shape;60117;p25"/>
            <p:cNvSpPr/>
            <p:nvPr/>
          </p:nvSpPr>
          <p:spPr>
            <a:xfrm>
              <a:off x="8769521" y="1022215"/>
              <a:ext cx="23878" cy="5811"/>
            </a:xfrm>
            <a:custGeom>
              <a:avLst/>
              <a:gdLst/>
              <a:ahLst/>
              <a:cxnLst/>
              <a:rect l="l" t="t" r="r" b="b"/>
              <a:pathLst>
                <a:path w="669" h="193" extrusionOk="0">
                  <a:moveTo>
                    <a:pt x="474" y="192"/>
                  </a:moveTo>
                  <a:cubicBezTo>
                    <a:pt x="474" y="102"/>
                    <a:pt x="630" y="85"/>
                    <a:pt x="669" y="11"/>
                  </a:cubicBezTo>
                  <a:cubicBezTo>
                    <a:pt x="363" y="21"/>
                    <a:pt x="1" y="0"/>
                    <a:pt x="88" y="1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18" name="Google Shape;60118;p25"/>
            <p:cNvSpPr/>
            <p:nvPr/>
          </p:nvSpPr>
          <p:spPr>
            <a:xfrm>
              <a:off x="2894501" y="1017036"/>
              <a:ext cx="13813" cy="10960"/>
            </a:xfrm>
            <a:custGeom>
              <a:avLst/>
              <a:gdLst/>
              <a:ahLst/>
              <a:cxnLst/>
              <a:rect l="l" t="t" r="r" b="b"/>
              <a:pathLst>
                <a:path w="387" h="364" extrusionOk="0">
                  <a:moveTo>
                    <a:pt x="387" y="0"/>
                  </a:moveTo>
                  <a:lnTo>
                    <a:pt x="0" y="0"/>
                  </a:lnTo>
                  <a:lnTo>
                    <a:pt x="0" y="363"/>
                  </a:lnTo>
                  <a:lnTo>
                    <a:pt x="387" y="36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19" name="Google Shape;60119;p25"/>
            <p:cNvSpPr/>
            <p:nvPr/>
          </p:nvSpPr>
          <p:spPr>
            <a:xfrm>
              <a:off x="6738584" y="1021733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4" y="26"/>
                  </a:moveTo>
                  <a:cubicBezTo>
                    <a:pt x="241" y="1"/>
                    <a:pt x="0" y="70"/>
                    <a:pt x="98" y="117"/>
                  </a:cubicBezTo>
                  <a:cubicBezTo>
                    <a:pt x="154" y="143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20" name="Google Shape;60120;p25"/>
            <p:cNvSpPr/>
            <p:nvPr/>
          </p:nvSpPr>
          <p:spPr>
            <a:xfrm>
              <a:off x="8222008" y="1019776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1"/>
                  </a:moveTo>
                  <a:cubicBezTo>
                    <a:pt x="238" y="23"/>
                    <a:pt x="7" y="4"/>
                    <a:pt x="0" y="92"/>
                  </a:cubicBezTo>
                  <a:cubicBezTo>
                    <a:pt x="149" y="71"/>
                    <a:pt x="383" y="89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21" name="Google Shape;60121;p25"/>
            <p:cNvSpPr/>
            <p:nvPr/>
          </p:nvSpPr>
          <p:spPr>
            <a:xfrm>
              <a:off x="6521935" y="1019294"/>
              <a:ext cx="20666" cy="3734"/>
            </a:xfrm>
            <a:custGeom>
              <a:avLst/>
              <a:gdLst/>
              <a:ahLst/>
              <a:cxnLst/>
              <a:rect l="l" t="t" r="r" b="b"/>
              <a:pathLst>
                <a:path w="579" h="124" extrusionOk="0">
                  <a:moveTo>
                    <a:pt x="579" y="17"/>
                  </a:moveTo>
                  <a:cubicBezTo>
                    <a:pt x="352" y="30"/>
                    <a:pt x="31" y="1"/>
                    <a:pt x="1" y="108"/>
                  </a:cubicBezTo>
                  <a:cubicBezTo>
                    <a:pt x="226" y="94"/>
                    <a:pt x="547" y="124"/>
                    <a:pt x="579" y="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22" name="Google Shape;60122;p25"/>
            <p:cNvSpPr/>
            <p:nvPr/>
          </p:nvSpPr>
          <p:spPr>
            <a:xfrm>
              <a:off x="8841547" y="1013875"/>
              <a:ext cx="6889" cy="6293"/>
            </a:xfrm>
            <a:custGeom>
              <a:avLst/>
              <a:gdLst/>
              <a:ahLst/>
              <a:cxnLst/>
              <a:rect l="l" t="t" r="r" b="b"/>
              <a:pathLst>
                <a:path w="193" h="209" extrusionOk="0">
                  <a:moveTo>
                    <a:pt x="192" y="105"/>
                  </a:moveTo>
                  <a:cubicBezTo>
                    <a:pt x="192" y="54"/>
                    <a:pt x="38" y="1"/>
                    <a:pt x="1" y="105"/>
                  </a:cubicBezTo>
                  <a:cubicBezTo>
                    <a:pt x="1" y="156"/>
                    <a:pt x="153" y="208"/>
                    <a:pt x="19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23" name="Google Shape;60123;p25"/>
            <p:cNvSpPr/>
            <p:nvPr/>
          </p:nvSpPr>
          <p:spPr>
            <a:xfrm>
              <a:off x="8689143" y="1014266"/>
              <a:ext cx="21523" cy="6474"/>
            </a:xfrm>
            <a:custGeom>
              <a:avLst/>
              <a:gdLst/>
              <a:ahLst/>
              <a:cxnLst/>
              <a:rect l="l" t="t" r="r" b="b"/>
              <a:pathLst>
                <a:path w="603" h="215" extrusionOk="0">
                  <a:moveTo>
                    <a:pt x="603" y="184"/>
                  </a:moveTo>
                  <a:lnTo>
                    <a:pt x="603" y="1"/>
                  </a:lnTo>
                  <a:lnTo>
                    <a:pt x="27" y="1"/>
                  </a:lnTo>
                  <a:cubicBezTo>
                    <a:pt x="1" y="164"/>
                    <a:pt x="219" y="215"/>
                    <a:pt x="603" y="1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24" name="Google Shape;60124;p25"/>
            <p:cNvSpPr/>
            <p:nvPr/>
          </p:nvSpPr>
          <p:spPr>
            <a:xfrm>
              <a:off x="1398585" y="1001199"/>
              <a:ext cx="37120" cy="15868"/>
            </a:xfrm>
            <a:custGeom>
              <a:avLst/>
              <a:gdLst/>
              <a:ahLst/>
              <a:cxnLst/>
              <a:rect l="l" t="t" r="r" b="b"/>
              <a:pathLst>
                <a:path w="1040" h="527" extrusionOk="0">
                  <a:moveTo>
                    <a:pt x="837" y="526"/>
                  </a:moveTo>
                  <a:cubicBezTo>
                    <a:pt x="1040" y="0"/>
                    <a:pt x="1" y="490"/>
                    <a:pt x="837" y="5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25" name="Google Shape;60125;p25"/>
            <p:cNvSpPr/>
            <p:nvPr/>
          </p:nvSpPr>
          <p:spPr>
            <a:xfrm>
              <a:off x="8160190" y="1003397"/>
              <a:ext cx="29946" cy="10990"/>
            </a:xfrm>
            <a:custGeom>
              <a:avLst/>
              <a:gdLst/>
              <a:ahLst/>
              <a:cxnLst/>
              <a:rect l="l" t="t" r="r" b="b"/>
              <a:pathLst>
                <a:path w="839" h="365" extrusionOk="0">
                  <a:moveTo>
                    <a:pt x="576" y="0"/>
                  </a:moveTo>
                  <a:cubicBezTo>
                    <a:pt x="744" y="291"/>
                    <a:pt x="77" y="188"/>
                    <a:pt x="0" y="364"/>
                  </a:cubicBezTo>
                  <a:lnTo>
                    <a:pt x="770" y="364"/>
                  </a:lnTo>
                  <a:cubicBezTo>
                    <a:pt x="736" y="229"/>
                    <a:pt x="838" y="28"/>
                    <a:pt x="57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26" name="Google Shape;60126;p25"/>
            <p:cNvSpPr/>
            <p:nvPr/>
          </p:nvSpPr>
          <p:spPr>
            <a:xfrm>
              <a:off x="6535676" y="1011556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8" y="20"/>
                    <a:pt x="6" y="5"/>
                    <a:pt x="1" y="91"/>
                  </a:cubicBezTo>
                  <a:cubicBezTo>
                    <a:pt x="149" y="71"/>
                    <a:pt x="383" y="89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27" name="Google Shape;60127;p25"/>
            <p:cNvSpPr/>
            <p:nvPr/>
          </p:nvSpPr>
          <p:spPr>
            <a:xfrm>
              <a:off x="5072882" y="101086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5" y="24"/>
                  </a:moveTo>
                  <a:cubicBezTo>
                    <a:pt x="242" y="0"/>
                    <a:pt x="1" y="68"/>
                    <a:pt x="101" y="114"/>
                  </a:cubicBezTo>
                  <a:cubicBezTo>
                    <a:pt x="154" y="140"/>
                    <a:pt x="393" y="72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28" name="Google Shape;60128;p25"/>
            <p:cNvSpPr/>
            <p:nvPr/>
          </p:nvSpPr>
          <p:spPr>
            <a:xfrm>
              <a:off x="2137299" y="1006107"/>
              <a:ext cx="22700" cy="8190"/>
            </a:xfrm>
            <a:custGeom>
              <a:avLst/>
              <a:gdLst/>
              <a:ahLst/>
              <a:cxnLst/>
              <a:rect l="l" t="t" r="r" b="b"/>
              <a:pathLst>
                <a:path w="636" h="272" extrusionOk="0">
                  <a:moveTo>
                    <a:pt x="2" y="272"/>
                  </a:moveTo>
                  <a:lnTo>
                    <a:pt x="386" y="272"/>
                  </a:lnTo>
                  <a:cubicBezTo>
                    <a:pt x="399" y="156"/>
                    <a:pt x="635" y="146"/>
                    <a:pt x="581" y="0"/>
                  </a:cubicBezTo>
                  <a:lnTo>
                    <a:pt x="1" y="0"/>
                  </a:lnTo>
                  <a:cubicBezTo>
                    <a:pt x="2" y="92"/>
                    <a:pt x="2" y="182"/>
                    <a:pt x="2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29" name="Google Shape;60129;p25"/>
            <p:cNvSpPr/>
            <p:nvPr/>
          </p:nvSpPr>
          <p:spPr>
            <a:xfrm>
              <a:off x="8748427" y="100809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6"/>
                  </a:moveTo>
                  <a:cubicBezTo>
                    <a:pt x="156" y="141"/>
                    <a:pt x="393" y="73"/>
                    <a:pt x="294" y="24"/>
                  </a:cubicBezTo>
                  <a:cubicBezTo>
                    <a:pt x="240" y="1"/>
                    <a:pt x="0" y="69"/>
                    <a:pt x="102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30" name="Google Shape;60130;p25"/>
            <p:cNvSpPr/>
            <p:nvPr/>
          </p:nvSpPr>
          <p:spPr>
            <a:xfrm>
              <a:off x="6880209" y="999151"/>
              <a:ext cx="20273" cy="13550"/>
            </a:xfrm>
            <a:custGeom>
              <a:avLst/>
              <a:gdLst/>
              <a:ahLst/>
              <a:cxnLst/>
              <a:rect l="l" t="t" r="r" b="b"/>
              <a:pathLst>
                <a:path w="568" h="450" extrusionOk="0">
                  <a:moveTo>
                    <a:pt x="375" y="413"/>
                  </a:moveTo>
                  <a:cubicBezTo>
                    <a:pt x="386" y="358"/>
                    <a:pt x="404" y="306"/>
                    <a:pt x="567" y="321"/>
                  </a:cubicBezTo>
                  <a:lnTo>
                    <a:pt x="567" y="139"/>
                  </a:lnTo>
                  <a:cubicBezTo>
                    <a:pt x="92" y="0"/>
                    <a:pt x="1" y="449"/>
                    <a:pt x="375" y="4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31" name="Google Shape;60131;p25"/>
            <p:cNvSpPr/>
            <p:nvPr/>
          </p:nvSpPr>
          <p:spPr>
            <a:xfrm>
              <a:off x="6081319" y="1005986"/>
              <a:ext cx="23985" cy="6052"/>
            </a:xfrm>
            <a:custGeom>
              <a:avLst/>
              <a:gdLst/>
              <a:ahLst/>
              <a:cxnLst/>
              <a:rect l="l" t="t" r="r" b="b"/>
              <a:pathLst>
                <a:path w="672" h="201" extrusionOk="0">
                  <a:moveTo>
                    <a:pt x="582" y="6"/>
                  </a:moveTo>
                  <a:cubicBezTo>
                    <a:pt x="250" y="0"/>
                    <a:pt x="84" y="76"/>
                    <a:pt x="1" y="187"/>
                  </a:cubicBezTo>
                  <a:cubicBezTo>
                    <a:pt x="306" y="178"/>
                    <a:pt x="672" y="200"/>
                    <a:pt x="582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32" name="Google Shape;60132;p25"/>
            <p:cNvSpPr/>
            <p:nvPr/>
          </p:nvSpPr>
          <p:spPr>
            <a:xfrm>
              <a:off x="7809090" y="997917"/>
              <a:ext cx="33551" cy="17283"/>
            </a:xfrm>
            <a:custGeom>
              <a:avLst/>
              <a:gdLst/>
              <a:ahLst/>
              <a:cxnLst/>
              <a:rect l="l" t="t" r="r" b="b"/>
              <a:pathLst>
                <a:path w="940" h="574" extrusionOk="0">
                  <a:moveTo>
                    <a:pt x="0" y="91"/>
                  </a:moveTo>
                  <a:lnTo>
                    <a:pt x="0" y="274"/>
                  </a:lnTo>
                  <a:cubicBezTo>
                    <a:pt x="354" y="574"/>
                    <a:pt x="940" y="1"/>
                    <a:pt x="0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33" name="Google Shape;60133;p25"/>
            <p:cNvSpPr/>
            <p:nvPr/>
          </p:nvSpPr>
          <p:spPr>
            <a:xfrm>
              <a:off x="6497700" y="1005384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6"/>
                  </a:moveTo>
                  <a:cubicBezTo>
                    <a:pt x="240" y="1"/>
                    <a:pt x="1" y="70"/>
                    <a:pt x="101" y="117"/>
                  </a:cubicBezTo>
                  <a:cubicBezTo>
                    <a:pt x="153" y="140"/>
                    <a:pt x="392" y="71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34" name="Google Shape;60134;p25"/>
            <p:cNvSpPr/>
            <p:nvPr/>
          </p:nvSpPr>
          <p:spPr>
            <a:xfrm>
              <a:off x="4315893" y="986867"/>
              <a:ext cx="37870" cy="26858"/>
            </a:xfrm>
            <a:custGeom>
              <a:avLst/>
              <a:gdLst/>
              <a:ahLst/>
              <a:cxnLst/>
              <a:rect l="l" t="t" r="r" b="b"/>
              <a:pathLst>
                <a:path w="1061" h="892" extrusionOk="0">
                  <a:moveTo>
                    <a:pt x="1061" y="549"/>
                  </a:moveTo>
                  <a:lnTo>
                    <a:pt x="1061" y="368"/>
                  </a:lnTo>
                  <a:cubicBezTo>
                    <a:pt x="280" y="1"/>
                    <a:pt x="1" y="891"/>
                    <a:pt x="1061" y="5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35" name="Google Shape;60135;p25"/>
            <p:cNvSpPr/>
            <p:nvPr/>
          </p:nvSpPr>
          <p:spPr>
            <a:xfrm>
              <a:off x="9025396" y="995177"/>
              <a:ext cx="22629" cy="8250"/>
            </a:xfrm>
            <a:custGeom>
              <a:avLst/>
              <a:gdLst/>
              <a:ahLst/>
              <a:cxnLst/>
              <a:rect l="l" t="t" r="r" b="b"/>
              <a:pathLst>
                <a:path w="634" h="274" extrusionOk="0">
                  <a:moveTo>
                    <a:pt x="634" y="0"/>
                  </a:moveTo>
                  <a:lnTo>
                    <a:pt x="248" y="0"/>
                  </a:lnTo>
                  <a:cubicBezTo>
                    <a:pt x="235" y="117"/>
                    <a:pt x="0" y="126"/>
                    <a:pt x="54" y="273"/>
                  </a:cubicBezTo>
                  <a:lnTo>
                    <a:pt x="634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36" name="Google Shape;60136;p25"/>
            <p:cNvSpPr/>
            <p:nvPr/>
          </p:nvSpPr>
          <p:spPr>
            <a:xfrm>
              <a:off x="17418" y="997526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4"/>
                  </a:moveTo>
                  <a:cubicBezTo>
                    <a:pt x="193" y="53"/>
                    <a:pt x="39" y="1"/>
                    <a:pt x="1" y="104"/>
                  </a:cubicBezTo>
                  <a:cubicBezTo>
                    <a:pt x="1" y="155"/>
                    <a:pt x="156" y="206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37" name="Google Shape;60137;p25"/>
            <p:cNvSpPr/>
            <p:nvPr/>
          </p:nvSpPr>
          <p:spPr>
            <a:xfrm>
              <a:off x="8669441" y="994816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1" y="104"/>
                  </a:moveTo>
                  <a:cubicBezTo>
                    <a:pt x="194" y="53"/>
                    <a:pt x="37" y="1"/>
                    <a:pt x="1" y="104"/>
                  </a:cubicBezTo>
                  <a:cubicBezTo>
                    <a:pt x="1" y="155"/>
                    <a:pt x="157" y="207"/>
                    <a:pt x="191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38" name="Google Shape;60138;p25"/>
            <p:cNvSpPr/>
            <p:nvPr/>
          </p:nvSpPr>
          <p:spPr>
            <a:xfrm>
              <a:off x="8318769" y="986958"/>
              <a:ext cx="39547" cy="16771"/>
            </a:xfrm>
            <a:custGeom>
              <a:avLst/>
              <a:gdLst/>
              <a:ahLst/>
              <a:cxnLst/>
              <a:rect l="l" t="t" r="r" b="b"/>
              <a:pathLst>
                <a:path w="1108" h="557" extrusionOk="0">
                  <a:moveTo>
                    <a:pt x="955" y="455"/>
                  </a:moveTo>
                  <a:cubicBezTo>
                    <a:pt x="1107" y="143"/>
                    <a:pt x="774" y="57"/>
                    <a:pt x="375" y="1"/>
                  </a:cubicBezTo>
                  <a:cubicBezTo>
                    <a:pt x="0" y="175"/>
                    <a:pt x="173" y="557"/>
                    <a:pt x="955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39" name="Google Shape;60139;p25"/>
            <p:cNvSpPr/>
            <p:nvPr/>
          </p:nvSpPr>
          <p:spPr>
            <a:xfrm>
              <a:off x="5664759" y="99716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4" y="1"/>
                    <a:pt x="1" y="70"/>
                    <a:pt x="103" y="116"/>
                  </a:cubicBezTo>
                  <a:cubicBezTo>
                    <a:pt x="158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40" name="Google Shape;60140;p25"/>
            <p:cNvSpPr/>
            <p:nvPr/>
          </p:nvSpPr>
          <p:spPr>
            <a:xfrm>
              <a:off x="695313" y="99716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3" y="26"/>
                  </a:moveTo>
                  <a:cubicBezTo>
                    <a:pt x="238" y="1"/>
                    <a:pt x="1" y="70"/>
                    <a:pt x="97" y="116"/>
                  </a:cubicBezTo>
                  <a:cubicBezTo>
                    <a:pt x="153" y="142"/>
                    <a:pt x="391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41" name="Google Shape;60141;p25"/>
            <p:cNvSpPr/>
            <p:nvPr/>
          </p:nvSpPr>
          <p:spPr>
            <a:xfrm>
              <a:off x="8745108" y="995177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7" y="21"/>
                    <a:pt x="7" y="2"/>
                    <a:pt x="1" y="90"/>
                  </a:cubicBezTo>
                  <a:cubicBezTo>
                    <a:pt x="151" y="71"/>
                    <a:pt x="382" y="88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42" name="Google Shape;60142;p25"/>
            <p:cNvSpPr/>
            <p:nvPr/>
          </p:nvSpPr>
          <p:spPr>
            <a:xfrm>
              <a:off x="6404865" y="973409"/>
              <a:ext cx="52754" cy="24540"/>
            </a:xfrm>
            <a:custGeom>
              <a:avLst/>
              <a:gdLst/>
              <a:ahLst/>
              <a:cxnLst/>
              <a:rect l="l" t="t" r="r" b="b"/>
              <a:pathLst>
                <a:path w="1478" h="815" extrusionOk="0">
                  <a:moveTo>
                    <a:pt x="0" y="815"/>
                  </a:moveTo>
                  <a:cubicBezTo>
                    <a:pt x="1478" y="680"/>
                    <a:pt x="33" y="0"/>
                    <a:pt x="0" y="8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43" name="Google Shape;60143;p25"/>
            <p:cNvSpPr/>
            <p:nvPr/>
          </p:nvSpPr>
          <p:spPr>
            <a:xfrm>
              <a:off x="674576" y="994424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2" y="25"/>
                  </a:moveTo>
                  <a:cubicBezTo>
                    <a:pt x="242" y="1"/>
                    <a:pt x="1" y="70"/>
                    <a:pt x="100" y="115"/>
                  </a:cubicBezTo>
                  <a:cubicBezTo>
                    <a:pt x="156" y="143"/>
                    <a:pt x="394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44" name="Google Shape;60144;p25"/>
            <p:cNvSpPr/>
            <p:nvPr/>
          </p:nvSpPr>
          <p:spPr>
            <a:xfrm>
              <a:off x="3218012" y="98665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1"/>
                  </a:moveTo>
                  <a:cubicBezTo>
                    <a:pt x="196" y="52"/>
                    <a:pt x="38" y="0"/>
                    <a:pt x="1" y="101"/>
                  </a:cubicBezTo>
                  <a:cubicBezTo>
                    <a:pt x="1" y="153"/>
                    <a:pt x="160" y="205"/>
                    <a:pt x="194" y="1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45" name="Google Shape;60145;p25"/>
            <p:cNvSpPr/>
            <p:nvPr/>
          </p:nvSpPr>
          <p:spPr>
            <a:xfrm>
              <a:off x="6962443" y="981538"/>
              <a:ext cx="22522" cy="8160"/>
            </a:xfrm>
            <a:custGeom>
              <a:avLst/>
              <a:gdLst/>
              <a:ahLst/>
              <a:cxnLst/>
              <a:rect l="l" t="t" r="r" b="b"/>
              <a:pathLst>
                <a:path w="631" h="271" extrusionOk="0">
                  <a:moveTo>
                    <a:pt x="577" y="0"/>
                  </a:moveTo>
                  <a:lnTo>
                    <a:pt x="0" y="0"/>
                  </a:lnTo>
                  <a:lnTo>
                    <a:pt x="0" y="271"/>
                  </a:lnTo>
                  <a:lnTo>
                    <a:pt x="384" y="271"/>
                  </a:lnTo>
                  <a:cubicBezTo>
                    <a:pt x="396" y="157"/>
                    <a:pt x="631" y="147"/>
                    <a:pt x="5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46" name="Google Shape;60146;p25"/>
            <p:cNvSpPr/>
            <p:nvPr/>
          </p:nvSpPr>
          <p:spPr>
            <a:xfrm>
              <a:off x="6645821" y="981448"/>
              <a:ext cx="20666" cy="8220"/>
            </a:xfrm>
            <a:custGeom>
              <a:avLst/>
              <a:gdLst/>
              <a:ahLst/>
              <a:cxnLst/>
              <a:rect l="l" t="t" r="r" b="b"/>
              <a:pathLst>
                <a:path w="579" h="273" extrusionOk="0">
                  <a:moveTo>
                    <a:pt x="579" y="92"/>
                  </a:moveTo>
                  <a:cubicBezTo>
                    <a:pt x="385" y="92"/>
                    <a:pt x="348" y="18"/>
                    <a:pt x="194" y="1"/>
                  </a:cubicBezTo>
                  <a:cubicBezTo>
                    <a:pt x="194" y="92"/>
                    <a:pt x="38" y="109"/>
                    <a:pt x="0" y="182"/>
                  </a:cubicBezTo>
                  <a:cubicBezTo>
                    <a:pt x="194" y="182"/>
                    <a:pt x="230" y="255"/>
                    <a:pt x="385" y="272"/>
                  </a:cubicBezTo>
                  <a:cubicBezTo>
                    <a:pt x="385" y="184"/>
                    <a:pt x="541" y="168"/>
                    <a:pt x="579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47" name="Google Shape;60147;p25"/>
            <p:cNvSpPr/>
            <p:nvPr/>
          </p:nvSpPr>
          <p:spPr>
            <a:xfrm>
              <a:off x="3613656" y="986175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2" y="27"/>
                  </a:moveTo>
                  <a:cubicBezTo>
                    <a:pt x="238" y="0"/>
                    <a:pt x="0" y="71"/>
                    <a:pt x="102" y="117"/>
                  </a:cubicBezTo>
                  <a:cubicBezTo>
                    <a:pt x="153" y="143"/>
                    <a:pt x="395" y="75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48" name="Google Shape;60148;p25"/>
            <p:cNvSpPr/>
            <p:nvPr/>
          </p:nvSpPr>
          <p:spPr>
            <a:xfrm>
              <a:off x="2213180" y="983886"/>
              <a:ext cx="6853" cy="6203"/>
            </a:xfrm>
            <a:custGeom>
              <a:avLst/>
              <a:gdLst/>
              <a:ahLst/>
              <a:cxnLst/>
              <a:rect l="l" t="t" r="r" b="b"/>
              <a:pathLst>
                <a:path w="192" h="206" extrusionOk="0">
                  <a:moveTo>
                    <a:pt x="191" y="103"/>
                  </a:moveTo>
                  <a:cubicBezTo>
                    <a:pt x="192" y="53"/>
                    <a:pt x="35" y="1"/>
                    <a:pt x="0" y="103"/>
                  </a:cubicBezTo>
                  <a:cubicBezTo>
                    <a:pt x="0" y="153"/>
                    <a:pt x="154" y="206"/>
                    <a:pt x="191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49" name="Google Shape;60149;p25"/>
            <p:cNvSpPr/>
            <p:nvPr/>
          </p:nvSpPr>
          <p:spPr>
            <a:xfrm>
              <a:off x="8115218" y="98349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4"/>
                  </a:moveTo>
                  <a:cubicBezTo>
                    <a:pt x="242" y="1"/>
                    <a:pt x="0" y="69"/>
                    <a:pt x="101" y="116"/>
                  </a:cubicBezTo>
                  <a:cubicBezTo>
                    <a:pt x="156" y="142"/>
                    <a:pt x="393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50" name="Google Shape;60150;p25"/>
            <p:cNvSpPr/>
            <p:nvPr/>
          </p:nvSpPr>
          <p:spPr>
            <a:xfrm>
              <a:off x="275363" y="98349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4"/>
                  </a:moveTo>
                  <a:cubicBezTo>
                    <a:pt x="240" y="1"/>
                    <a:pt x="0" y="69"/>
                    <a:pt x="99" y="116"/>
                  </a:cubicBezTo>
                  <a:cubicBezTo>
                    <a:pt x="154" y="142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51" name="Google Shape;60151;p25"/>
            <p:cNvSpPr/>
            <p:nvPr/>
          </p:nvSpPr>
          <p:spPr>
            <a:xfrm>
              <a:off x="6800509" y="98072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7"/>
                  </a:moveTo>
                  <a:cubicBezTo>
                    <a:pt x="240" y="0"/>
                    <a:pt x="0" y="71"/>
                    <a:pt x="102" y="119"/>
                  </a:cubicBezTo>
                  <a:cubicBezTo>
                    <a:pt x="154" y="142"/>
                    <a:pt x="393" y="74"/>
                    <a:pt x="295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52" name="Google Shape;60152;p25"/>
            <p:cNvSpPr/>
            <p:nvPr/>
          </p:nvSpPr>
          <p:spPr>
            <a:xfrm>
              <a:off x="6539352" y="975667"/>
              <a:ext cx="23843" cy="5902"/>
            </a:xfrm>
            <a:custGeom>
              <a:avLst/>
              <a:gdLst/>
              <a:ahLst/>
              <a:cxnLst/>
              <a:rect l="l" t="t" r="r" b="b"/>
              <a:pathLst>
                <a:path w="668" h="196" extrusionOk="0">
                  <a:moveTo>
                    <a:pt x="476" y="195"/>
                  </a:moveTo>
                  <a:cubicBezTo>
                    <a:pt x="476" y="103"/>
                    <a:pt x="632" y="87"/>
                    <a:pt x="668" y="14"/>
                  </a:cubicBezTo>
                  <a:cubicBezTo>
                    <a:pt x="368" y="22"/>
                    <a:pt x="1" y="1"/>
                    <a:pt x="91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53" name="Google Shape;60153;p25"/>
            <p:cNvSpPr/>
            <p:nvPr/>
          </p:nvSpPr>
          <p:spPr>
            <a:xfrm>
              <a:off x="6026211" y="972897"/>
              <a:ext cx="7139" cy="6263"/>
            </a:xfrm>
            <a:custGeom>
              <a:avLst/>
              <a:gdLst/>
              <a:ahLst/>
              <a:cxnLst/>
              <a:rect l="l" t="t" r="r" b="b"/>
              <a:pathLst>
                <a:path w="200" h="208" extrusionOk="0">
                  <a:moveTo>
                    <a:pt x="197" y="105"/>
                  </a:moveTo>
                  <a:cubicBezTo>
                    <a:pt x="199" y="54"/>
                    <a:pt x="40" y="0"/>
                    <a:pt x="5" y="105"/>
                  </a:cubicBezTo>
                  <a:cubicBezTo>
                    <a:pt x="1" y="157"/>
                    <a:pt x="157" y="208"/>
                    <a:pt x="197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54" name="Google Shape;60154;p25"/>
            <p:cNvSpPr/>
            <p:nvPr/>
          </p:nvSpPr>
          <p:spPr>
            <a:xfrm>
              <a:off x="5523884" y="970578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55" name="Google Shape;60155;p25"/>
            <p:cNvSpPr/>
            <p:nvPr/>
          </p:nvSpPr>
          <p:spPr>
            <a:xfrm>
              <a:off x="2133837" y="972536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4" y="140"/>
                    <a:pt x="392" y="72"/>
                    <a:pt x="292" y="24"/>
                  </a:cubicBezTo>
                  <a:cubicBezTo>
                    <a:pt x="240" y="1"/>
                    <a:pt x="0" y="71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56" name="Google Shape;60156;p25"/>
            <p:cNvSpPr/>
            <p:nvPr/>
          </p:nvSpPr>
          <p:spPr>
            <a:xfrm>
              <a:off x="560255" y="967869"/>
              <a:ext cx="21594" cy="6383"/>
            </a:xfrm>
            <a:custGeom>
              <a:avLst/>
              <a:gdLst/>
              <a:ahLst/>
              <a:cxnLst/>
              <a:rect l="l" t="t" r="r" b="b"/>
              <a:pathLst>
                <a:path w="605" h="212" extrusionOk="0">
                  <a:moveTo>
                    <a:pt x="605" y="182"/>
                  </a:moveTo>
                  <a:lnTo>
                    <a:pt x="605" y="0"/>
                  </a:lnTo>
                  <a:lnTo>
                    <a:pt x="25" y="0"/>
                  </a:lnTo>
                  <a:cubicBezTo>
                    <a:pt x="0" y="162"/>
                    <a:pt x="217" y="212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57" name="Google Shape;60157;p25"/>
            <p:cNvSpPr/>
            <p:nvPr/>
          </p:nvSpPr>
          <p:spPr>
            <a:xfrm>
              <a:off x="5224358" y="964346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2" y="26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2" y="142"/>
                    <a:pt x="391" y="71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58" name="Google Shape;60158;p25"/>
            <p:cNvSpPr/>
            <p:nvPr/>
          </p:nvSpPr>
          <p:spPr>
            <a:xfrm>
              <a:off x="1976293" y="959800"/>
              <a:ext cx="34158" cy="8822"/>
            </a:xfrm>
            <a:custGeom>
              <a:avLst/>
              <a:gdLst/>
              <a:ahLst/>
              <a:cxnLst/>
              <a:rect l="l" t="t" r="r" b="b"/>
              <a:pathLst>
                <a:path w="957" h="293" extrusionOk="0">
                  <a:moveTo>
                    <a:pt x="78" y="177"/>
                  </a:moveTo>
                  <a:cubicBezTo>
                    <a:pt x="323" y="182"/>
                    <a:pt x="347" y="293"/>
                    <a:pt x="659" y="268"/>
                  </a:cubicBezTo>
                  <a:cubicBezTo>
                    <a:pt x="956" y="45"/>
                    <a:pt x="1" y="1"/>
                    <a:pt x="78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59" name="Google Shape;60159;p25"/>
            <p:cNvSpPr/>
            <p:nvPr/>
          </p:nvSpPr>
          <p:spPr>
            <a:xfrm>
              <a:off x="4673704" y="96160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4" y="142"/>
                    <a:pt x="391" y="72"/>
                    <a:pt x="292" y="25"/>
                  </a:cubicBezTo>
                  <a:cubicBezTo>
                    <a:pt x="240" y="1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60" name="Google Shape;60160;p25"/>
            <p:cNvSpPr/>
            <p:nvPr/>
          </p:nvSpPr>
          <p:spPr>
            <a:xfrm>
              <a:off x="4050953" y="959047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5" y="110"/>
                  </a:moveTo>
                  <a:cubicBezTo>
                    <a:pt x="345" y="1"/>
                    <a:pt x="171" y="56"/>
                    <a:pt x="0" y="110"/>
                  </a:cubicBezTo>
                  <a:cubicBezTo>
                    <a:pt x="0" y="202"/>
                    <a:pt x="336" y="225"/>
                    <a:pt x="385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61" name="Google Shape;60161;p25"/>
            <p:cNvSpPr/>
            <p:nvPr/>
          </p:nvSpPr>
          <p:spPr>
            <a:xfrm>
              <a:off x="1228799" y="959649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0"/>
                  </a:moveTo>
                  <a:cubicBezTo>
                    <a:pt x="236" y="20"/>
                    <a:pt x="6" y="3"/>
                    <a:pt x="1" y="90"/>
                  </a:cubicBezTo>
                  <a:cubicBezTo>
                    <a:pt x="151" y="71"/>
                    <a:pt x="381" y="89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62" name="Google Shape;60162;p25"/>
            <p:cNvSpPr/>
            <p:nvPr/>
          </p:nvSpPr>
          <p:spPr>
            <a:xfrm>
              <a:off x="707377" y="951460"/>
              <a:ext cx="27162" cy="10930"/>
            </a:xfrm>
            <a:custGeom>
              <a:avLst/>
              <a:gdLst/>
              <a:ahLst/>
              <a:cxnLst/>
              <a:rect l="l" t="t" r="r" b="b"/>
              <a:pathLst>
                <a:path w="761" h="363" extrusionOk="0">
                  <a:moveTo>
                    <a:pt x="532" y="362"/>
                  </a:moveTo>
                  <a:cubicBezTo>
                    <a:pt x="648" y="357"/>
                    <a:pt x="760" y="349"/>
                    <a:pt x="722" y="272"/>
                  </a:cubicBezTo>
                  <a:cubicBezTo>
                    <a:pt x="405" y="270"/>
                    <a:pt x="615" y="20"/>
                    <a:pt x="337" y="1"/>
                  </a:cubicBezTo>
                  <a:cubicBezTo>
                    <a:pt x="1" y="185"/>
                    <a:pt x="478" y="178"/>
                    <a:pt x="144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63" name="Google Shape;60163;p25"/>
            <p:cNvSpPr/>
            <p:nvPr/>
          </p:nvSpPr>
          <p:spPr>
            <a:xfrm>
              <a:off x="4456947" y="953477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8" y="114"/>
                  </a:moveTo>
                  <a:cubicBezTo>
                    <a:pt x="385" y="21"/>
                    <a:pt x="48" y="0"/>
                    <a:pt x="0" y="114"/>
                  </a:cubicBezTo>
                  <a:cubicBezTo>
                    <a:pt x="219" y="105"/>
                    <a:pt x="303" y="247"/>
                    <a:pt x="388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64" name="Google Shape;60164;p25"/>
            <p:cNvSpPr/>
            <p:nvPr/>
          </p:nvSpPr>
          <p:spPr>
            <a:xfrm>
              <a:off x="819806" y="948690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83" y="364"/>
                  </a:moveTo>
                  <a:lnTo>
                    <a:pt x="660" y="364"/>
                  </a:lnTo>
                  <a:cubicBezTo>
                    <a:pt x="716" y="158"/>
                    <a:pt x="614" y="22"/>
                    <a:pt x="274" y="0"/>
                  </a:cubicBezTo>
                  <a:cubicBezTo>
                    <a:pt x="214" y="123"/>
                    <a:pt x="0" y="174"/>
                    <a:pt x="83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65" name="Google Shape;60165;p25"/>
            <p:cNvSpPr/>
            <p:nvPr/>
          </p:nvSpPr>
          <p:spPr>
            <a:xfrm>
              <a:off x="4564915" y="943601"/>
              <a:ext cx="36621" cy="17976"/>
            </a:xfrm>
            <a:custGeom>
              <a:avLst/>
              <a:gdLst/>
              <a:ahLst/>
              <a:cxnLst/>
              <a:rect l="l" t="t" r="r" b="b"/>
              <a:pathLst>
                <a:path w="1026" h="597" extrusionOk="0">
                  <a:moveTo>
                    <a:pt x="1026" y="169"/>
                  </a:moveTo>
                  <a:cubicBezTo>
                    <a:pt x="411" y="225"/>
                    <a:pt x="429" y="1"/>
                    <a:pt x="64" y="169"/>
                  </a:cubicBezTo>
                  <a:cubicBezTo>
                    <a:pt x="1" y="596"/>
                    <a:pt x="954" y="413"/>
                    <a:pt x="1026" y="16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66" name="Google Shape;60166;p25"/>
            <p:cNvSpPr/>
            <p:nvPr/>
          </p:nvSpPr>
          <p:spPr>
            <a:xfrm>
              <a:off x="1159949" y="951068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4" y="103"/>
                  </a:moveTo>
                  <a:cubicBezTo>
                    <a:pt x="196" y="52"/>
                    <a:pt x="38" y="1"/>
                    <a:pt x="1" y="103"/>
                  </a:cubicBezTo>
                  <a:cubicBezTo>
                    <a:pt x="1" y="154"/>
                    <a:pt x="160" y="207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67" name="Google Shape;60167;p25"/>
            <p:cNvSpPr/>
            <p:nvPr/>
          </p:nvSpPr>
          <p:spPr>
            <a:xfrm>
              <a:off x="5771549" y="946010"/>
              <a:ext cx="20737" cy="8190"/>
            </a:xfrm>
            <a:custGeom>
              <a:avLst/>
              <a:gdLst/>
              <a:ahLst/>
              <a:cxnLst/>
              <a:rect l="l" t="t" r="r" b="b"/>
              <a:pathLst>
                <a:path w="581" h="272" extrusionOk="0">
                  <a:moveTo>
                    <a:pt x="580" y="0"/>
                  </a:moveTo>
                  <a:lnTo>
                    <a:pt x="1" y="0"/>
                  </a:lnTo>
                  <a:lnTo>
                    <a:pt x="1" y="272"/>
                  </a:lnTo>
                  <a:lnTo>
                    <a:pt x="580" y="27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68" name="Google Shape;60168;p25"/>
            <p:cNvSpPr/>
            <p:nvPr/>
          </p:nvSpPr>
          <p:spPr>
            <a:xfrm>
              <a:off x="4662532" y="945980"/>
              <a:ext cx="14705" cy="9485"/>
            </a:xfrm>
            <a:custGeom>
              <a:avLst/>
              <a:gdLst/>
              <a:ahLst/>
              <a:cxnLst/>
              <a:rect l="l" t="t" r="r" b="b"/>
              <a:pathLst>
                <a:path w="412" h="315" extrusionOk="0">
                  <a:moveTo>
                    <a:pt x="412" y="272"/>
                  </a:moveTo>
                  <a:lnTo>
                    <a:pt x="412" y="89"/>
                  </a:lnTo>
                  <a:cubicBezTo>
                    <a:pt x="219" y="89"/>
                    <a:pt x="183" y="16"/>
                    <a:pt x="25" y="0"/>
                  </a:cubicBezTo>
                  <a:cubicBezTo>
                    <a:pt x="45" y="144"/>
                    <a:pt x="1" y="315"/>
                    <a:pt x="412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69" name="Google Shape;60169;p25"/>
            <p:cNvSpPr/>
            <p:nvPr/>
          </p:nvSpPr>
          <p:spPr>
            <a:xfrm>
              <a:off x="805351" y="947967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4"/>
                  </a:moveTo>
                  <a:cubicBezTo>
                    <a:pt x="241" y="1"/>
                    <a:pt x="1" y="69"/>
                    <a:pt x="99" y="117"/>
                  </a:cubicBezTo>
                  <a:cubicBezTo>
                    <a:pt x="156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70" name="Google Shape;60170;p25"/>
            <p:cNvSpPr/>
            <p:nvPr/>
          </p:nvSpPr>
          <p:spPr>
            <a:xfrm>
              <a:off x="8779551" y="942668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8" y="111"/>
                  </a:moveTo>
                  <a:cubicBezTo>
                    <a:pt x="346" y="0"/>
                    <a:pt x="171" y="55"/>
                    <a:pt x="0" y="111"/>
                  </a:cubicBezTo>
                  <a:cubicBezTo>
                    <a:pt x="4" y="200"/>
                    <a:pt x="336" y="224"/>
                    <a:pt x="388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71" name="Google Shape;60171;p25"/>
            <p:cNvSpPr/>
            <p:nvPr/>
          </p:nvSpPr>
          <p:spPr>
            <a:xfrm>
              <a:off x="8996236" y="939747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38" y="1"/>
                    <a:pt x="0" y="69"/>
                    <a:pt x="100" y="117"/>
                  </a:cubicBezTo>
                  <a:cubicBezTo>
                    <a:pt x="152" y="142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72" name="Google Shape;60172;p25"/>
            <p:cNvSpPr/>
            <p:nvPr/>
          </p:nvSpPr>
          <p:spPr>
            <a:xfrm>
              <a:off x="8913574" y="939747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6" y="26"/>
                  </a:moveTo>
                  <a:cubicBezTo>
                    <a:pt x="242" y="1"/>
                    <a:pt x="1" y="69"/>
                    <a:pt x="104" y="117"/>
                  </a:cubicBezTo>
                  <a:cubicBezTo>
                    <a:pt x="157" y="142"/>
                    <a:pt x="396" y="73"/>
                    <a:pt x="296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73" name="Google Shape;60173;p25"/>
            <p:cNvSpPr/>
            <p:nvPr/>
          </p:nvSpPr>
          <p:spPr>
            <a:xfrm>
              <a:off x="8571146" y="928758"/>
              <a:ext cx="22629" cy="11773"/>
            </a:xfrm>
            <a:custGeom>
              <a:avLst/>
              <a:gdLst/>
              <a:ahLst/>
              <a:cxnLst/>
              <a:rect l="l" t="t" r="r" b="b"/>
              <a:pathLst>
                <a:path w="634" h="391" extrusionOk="0">
                  <a:moveTo>
                    <a:pt x="634" y="391"/>
                  </a:moveTo>
                  <a:lnTo>
                    <a:pt x="634" y="28"/>
                  </a:lnTo>
                  <a:cubicBezTo>
                    <a:pt x="124" y="0"/>
                    <a:pt x="0" y="154"/>
                    <a:pt x="54" y="3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74" name="Google Shape;60174;p25"/>
            <p:cNvSpPr/>
            <p:nvPr/>
          </p:nvSpPr>
          <p:spPr>
            <a:xfrm>
              <a:off x="1713958" y="937007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5"/>
                  </a:moveTo>
                  <a:cubicBezTo>
                    <a:pt x="238" y="0"/>
                    <a:pt x="0" y="70"/>
                    <a:pt x="101" y="117"/>
                  </a:cubicBezTo>
                  <a:cubicBezTo>
                    <a:pt x="152" y="141"/>
                    <a:pt x="393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75" name="Google Shape;60175;p25"/>
            <p:cNvSpPr/>
            <p:nvPr/>
          </p:nvSpPr>
          <p:spPr>
            <a:xfrm>
              <a:off x="1690009" y="924091"/>
              <a:ext cx="22950" cy="13730"/>
            </a:xfrm>
            <a:custGeom>
              <a:avLst/>
              <a:gdLst/>
              <a:ahLst/>
              <a:cxnLst/>
              <a:rect l="l" t="t" r="r" b="b"/>
              <a:pathLst>
                <a:path w="643" h="456" extrusionOk="0">
                  <a:moveTo>
                    <a:pt x="0" y="91"/>
                  </a:moveTo>
                  <a:lnTo>
                    <a:pt x="0" y="456"/>
                  </a:lnTo>
                  <a:lnTo>
                    <a:pt x="580" y="456"/>
                  </a:lnTo>
                  <a:cubicBezTo>
                    <a:pt x="630" y="218"/>
                    <a:pt x="643" y="0"/>
                    <a:pt x="0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76" name="Google Shape;60176;p25"/>
            <p:cNvSpPr/>
            <p:nvPr/>
          </p:nvSpPr>
          <p:spPr>
            <a:xfrm>
              <a:off x="8063751" y="924091"/>
              <a:ext cx="26841" cy="13068"/>
            </a:xfrm>
            <a:custGeom>
              <a:avLst/>
              <a:gdLst/>
              <a:ahLst/>
              <a:cxnLst/>
              <a:rect l="l" t="t" r="r" b="b"/>
              <a:pathLst>
                <a:path w="752" h="434" extrusionOk="0">
                  <a:moveTo>
                    <a:pt x="191" y="0"/>
                  </a:moveTo>
                  <a:cubicBezTo>
                    <a:pt x="209" y="159"/>
                    <a:pt x="150" y="283"/>
                    <a:pt x="0" y="363"/>
                  </a:cubicBezTo>
                  <a:cubicBezTo>
                    <a:pt x="658" y="433"/>
                    <a:pt x="752" y="17"/>
                    <a:pt x="19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77" name="Google Shape;60177;p25"/>
            <p:cNvSpPr/>
            <p:nvPr/>
          </p:nvSpPr>
          <p:spPr>
            <a:xfrm>
              <a:off x="3851185" y="928878"/>
              <a:ext cx="13849" cy="7407"/>
            </a:xfrm>
            <a:custGeom>
              <a:avLst/>
              <a:gdLst/>
              <a:ahLst/>
              <a:cxnLst/>
              <a:rect l="l" t="t" r="r" b="b"/>
              <a:pathLst>
                <a:path w="388" h="246" extrusionOk="0">
                  <a:moveTo>
                    <a:pt x="388" y="114"/>
                  </a:moveTo>
                  <a:cubicBezTo>
                    <a:pt x="385" y="22"/>
                    <a:pt x="50" y="0"/>
                    <a:pt x="0" y="114"/>
                  </a:cubicBezTo>
                  <a:cubicBezTo>
                    <a:pt x="219" y="103"/>
                    <a:pt x="304" y="246"/>
                    <a:pt x="388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78" name="Google Shape;60178;p25"/>
            <p:cNvSpPr/>
            <p:nvPr/>
          </p:nvSpPr>
          <p:spPr>
            <a:xfrm>
              <a:off x="1486672" y="931558"/>
              <a:ext cx="14206" cy="4306"/>
            </a:xfrm>
            <a:custGeom>
              <a:avLst/>
              <a:gdLst/>
              <a:ahLst/>
              <a:cxnLst/>
              <a:rect l="l" t="t" r="r" b="b"/>
              <a:pathLst>
                <a:path w="398" h="143" extrusionOk="0">
                  <a:moveTo>
                    <a:pt x="296" y="25"/>
                  </a:moveTo>
                  <a:cubicBezTo>
                    <a:pt x="242" y="0"/>
                    <a:pt x="1" y="69"/>
                    <a:pt x="104" y="115"/>
                  </a:cubicBezTo>
                  <a:cubicBezTo>
                    <a:pt x="158" y="142"/>
                    <a:pt x="398" y="72"/>
                    <a:pt x="296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79" name="Google Shape;60179;p25"/>
            <p:cNvSpPr/>
            <p:nvPr/>
          </p:nvSpPr>
          <p:spPr>
            <a:xfrm>
              <a:off x="506003" y="929179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7" y="104"/>
                  </a:moveTo>
                  <a:cubicBezTo>
                    <a:pt x="197" y="53"/>
                    <a:pt x="37" y="1"/>
                    <a:pt x="4" y="104"/>
                  </a:cubicBezTo>
                  <a:cubicBezTo>
                    <a:pt x="1" y="155"/>
                    <a:pt x="160" y="208"/>
                    <a:pt x="197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80" name="Google Shape;60180;p25"/>
            <p:cNvSpPr/>
            <p:nvPr/>
          </p:nvSpPr>
          <p:spPr>
            <a:xfrm>
              <a:off x="217006" y="925988"/>
              <a:ext cx="27626" cy="9906"/>
            </a:xfrm>
            <a:custGeom>
              <a:avLst/>
              <a:gdLst/>
              <a:ahLst/>
              <a:cxnLst/>
              <a:rect l="l" t="t" r="r" b="b"/>
              <a:pathLst>
                <a:path w="774" h="329" extrusionOk="0">
                  <a:moveTo>
                    <a:pt x="774" y="120"/>
                  </a:moveTo>
                  <a:cubicBezTo>
                    <a:pt x="514" y="2"/>
                    <a:pt x="54" y="1"/>
                    <a:pt x="1" y="210"/>
                  </a:cubicBezTo>
                  <a:cubicBezTo>
                    <a:pt x="257" y="327"/>
                    <a:pt x="719" y="329"/>
                    <a:pt x="774" y="12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81" name="Google Shape;60181;p25"/>
            <p:cNvSpPr/>
            <p:nvPr/>
          </p:nvSpPr>
          <p:spPr>
            <a:xfrm>
              <a:off x="4081219" y="915751"/>
              <a:ext cx="37120" cy="16560"/>
            </a:xfrm>
            <a:custGeom>
              <a:avLst/>
              <a:gdLst/>
              <a:ahLst/>
              <a:cxnLst/>
              <a:rect l="l" t="t" r="r" b="b"/>
              <a:pathLst>
                <a:path w="1040" h="550" extrusionOk="0">
                  <a:moveTo>
                    <a:pt x="887" y="550"/>
                  </a:moveTo>
                  <a:cubicBezTo>
                    <a:pt x="1040" y="0"/>
                    <a:pt x="1" y="490"/>
                    <a:pt x="887" y="5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82" name="Google Shape;60182;p25"/>
            <p:cNvSpPr/>
            <p:nvPr/>
          </p:nvSpPr>
          <p:spPr>
            <a:xfrm>
              <a:off x="806207" y="924272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5" y="177"/>
                  </a:moveTo>
                  <a:cubicBezTo>
                    <a:pt x="321" y="182"/>
                    <a:pt x="345" y="293"/>
                    <a:pt x="655" y="267"/>
                  </a:cubicBezTo>
                  <a:cubicBezTo>
                    <a:pt x="954" y="44"/>
                    <a:pt x="0" y="1"/>
                    <a:pt x="75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83" name="Google Shape;60183;p25"/>
            <p:cNvSpPr/>
            <p:nvPr/>
          </p:nvSpPr>
          <p:spPr>
            <a:xfrm>
              <a:off x="6903837" y="92607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39" y="1"/>
                    <a:pt x="0" y="70"/>
                    <a:pt x="98" y="117"/>
                  </a:cubicBezTo>
                  <a:cubicBezTo>
                    <a:pt x="153" y="142"/>
                    <a:pt x="392" y="71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84" name="Google Shape;60184;p25"/>
            <p:cNvSpPr/>
            <p:nvPr/>
          </p:nvSpPr>
          <p:spPr>
            <a:xfrm>
              <a:off x="5927023" y="918641"/>
              <a:ext cx="25556" cy="10960"/>
            </a:xfrm>
            <a:custGeom>
              <a:avLst/>
              <a:gdLst/>
              <a:ahLst/>
              <a:cxnLst/>
              <a:rect l="l" t="t" r="r" b="b"/>
              <a:pathLst>
                <a:path w="716" h="364" extrusionOk="0">
                  <a:moveTo>
                    <a:pt x="662" y="364"/>
                  </a:moveTo>
                  <a:cubicBezTo>
                    <a:pt x="716" y="158"/>
                    <a:pt x="613" y="22"/>
                    <a:pt x="275" y="1"/>
                  </a:cubicBezTo>
                  <a:cubicBezTo>
                    <a:pt x="215" y="122"/>
                    <a:pt x="1" y="173"/>
                    <a:pt x="84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85" name="Google Shape;60185;p25"/>
            <p:cNvSpPr/>
            <p:nvPr/>
          </p:nvSpPr>
          <p:spPr>
            <a:xfrm>
              <a:off x="2857632" y="914908"/>
              <a:ext cx="39833" cy="15838"/>
            </a:xfrm>
            <a:custGeom>
              <a:avLst/>
              <a:gdLst/>
              <a:ahLst/>
              <a:cxnLst/>
              <a:rect l="l" t="t" r="r" b="b"/>
              <a:pathLst>
                <a:path w="1116" h="526" extrusionOk="0">
                  <a:moveTo>
                    <a:pt x="650" y="305"/>
                  </a:moveTo>
                  <a:cubicBezTo>
                    <a:pt x="1116" y="1"/>
                    <a:pt x="1" y="526"/>
                    <a:pt x="650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86" name="Google Shape;60186;p25"/>
            <p:cNvSpPr/>
            <p:nvPr/>
          </p:nvSpPr>
          <p:spPr>
            <a:xfrm>
              <a:off x="2122701" y="915871"/>
              <a:ext cx="14705" cy="9545"/>
            </a:xfrm>
            <a:custGeom>
              <a:avLst/>
              <a:gdLst/>
              <a:ahLst/>
              <a:cxnLst/>
              <a:rect l="l" t="t" r="r" b="b"/>
              <a:pathLst>
                <a:path w="412" h="317" extrusionOk="0">
                  <a:moveTo>
                    <a:pt x="411" y="273"/>
                  </a:moveTo>
                  <a:lnTo>
                    <a:pt x="411" y="93"/>
                  </a:lnTo>
                  <a:cubicBezTo>
                    <a:pt x="219" y="93"/>
                    <a:pt x="182" y="18"/>
                    <a:pt x="26" y="0"/>
                  </a:cubicBezTo>
                  <a:cubicBezTo>
                    <a:pt x="46" y="144"/>
                    <a:pt x="0" y="316"/>
                    <a:pt x="41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87" name="Google Shape;60187;p25"/>
            <p:cNvSpPr/>
            <p:nvPr/>
          </p:nvSpPr>
          <p:spPr>
            <a:xfrm>
              <a:off x="1855155" y="921411"/>
              <a:ext cx="13884" cy="2710"/>
            </a:xfrm>
            <a:custGeom>
              <a:avLst/>
              <a:gdLst/>
              <a:ahLst/>
              <a:cxnLst/>
              <a:rect l="l" t="t" r="r" b="b"/>
              <a:pathLst>
                <a:path w="389" h="90" extrusionOk="0">
                  <a:moveTo>
                    <a:pt x="389" y="0"/>
                  </a:moveTo>
                  <a:cubicBezTo>
                    <a:pt x="238" y="20"/>
                    <a:pt x="6" y="2"/>
                    <a:pt x="1" y="89"/>
                  </a:cubicBezTo>
                  <a:cubicBezTo>
                    <a:pt x="152" y="69"/>
                    <a:pt x="382" y="86"/>
                    <a:pt x="38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88" name="Google Shape;60188;p25"/>
            <p:cNvSpPr/>
            <p:nvPr/>
          </p:nvSpPr>
          <p:spPr>
            <a:xfrm>
              <a:off x="3944056" y="917828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8"/>
                  </a:moveTo>
                  <a:cubicBezTo>
                    <a:pt x="242" y="0"/>
                    <a:pt x="1" y="70"/>
                    <a:pt x="100" y="119"/>
                  </a:cubicBezTo>
                  <a:cubicBezTo>
                    <a:pt x="155" y="143"/>
                    <a:pt x="391" y="74"/>
                    <a:pt x="293" y="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89" name="Google Shape;60189;p25"/>
            <p:cNvSpPr/>
            <p:nvPr/>
          </p:nvSpPr>
          <p:spPr>
            <a:xfrm>
              <a:off x="750350" y="917828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3" y="28"/>
                  </a:moveTo>
                  <a:cubicBezTo>
                    <a:pt x="239" y="0"/>
                    <a:pt x="0" y="70"/>
                    <a:pt x="99" y="119"/>
                  </a:cubicBezTo>
                  <a:cubicBezTo>
                    <a:pt x="152" y="143"/>
                    <a:pt x="390" y="74"/>
                    <a:pt x="293" y="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90" name="Google Shape;60190;p25"/>
            <p:cNvSpPr/>
            <p:nvPr/>
          </p:nvSpPr>
          <p:spPr>
            <a:xfrm>
              <a:off x="6928108" y="91316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91" name="Google Shape;60191;p25"/>
            <p:cNvSpPr/>
            <p:nvPr/>
          </p:nvSpPr>
          <p:spPr>
            <a:xfrm>
              <a:off x="3101014" y="91045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92" name="Google Shape;60192;p25"/>
            <p:cNvSpPr/>
            <p:nvPr/>
          </p:nvSpPr>
          <p:spPr>
            <a:xfrm>
              <a:off x="2031473" y="907832"/>
              <a:ext cx="34051" cy="8882"/>
            </a:xfrm>
            <a:custGeom>
              <a:avLst/>
              <a:gdLst/>
              <a:ahLst/>
              <a:cxnLst/>
              <a:rect l="l" t="t" r="r" b="b"/>
              <a:pathLst>
                <a:path w="954" h="295" extrusionOk="0">
                  <a:moveTo>
                    <a:pt x="75" y="177"/>
                  </a:moveTo>
                  <a:cubicBezTo>
                    <a:pt x="321" y="181"/>
                    <a:pt x="341" y="295"/>
                    <a:pt x="654" y="269"/>
                  </a:cubicBezTo>
                  <a:cubicBezTo>
                    <a:pt x="953" y="44"/>
                    <a:pt x="0" y="1"/>
                    <a:pt x="75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93" name="Google Shape;60193;p25"/>
            <p:cNvSpPr/>
            <p:nvPr/>
          </p:nvSpPr>
          <p:spPr>
            <a:xfrm>
              <a:off x="3083739" y="909699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0" y="25"/>
                  </a:moveTo>
                  <a:cubicBezTo>
                    <a:pt x="237" y="0"/>
                    <a:pt x="1" y="69"/>
                    <a:pt x="98" y="115"/>
                  </a:cubicBezTo>
                  <a:cubicBezTo>
                    <a:pt x="152" y="141"/>
                    <a:pt x="391" y="71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94" name="Google Shape;60194;p25"/>
            <p:cNvSpPr/>
            <p:nvPr/>
          </p:nvSpPr>
          <p:spPr>
            <a:xfrm>
              <a:off x="2171849" y="910452"/>
              <a:ext cx="13706" cy="2740"/>
            </a:xfrm>
            <a:custGeom>
              <a:avLst/>
              <a:gdLst/>
              <a:ahLst/>
              <a:cxnLst/>
              <a:rect l="l" t="t" r="r" b="b"/>
              <a:pathLst>
                <a:path w="384" h="91" extrusionOk="0">
                  <a:moveTo>
                    <a:pt x="384" y="0"/>
                  </a:moveTo>
                  <a:cubicBezTo>
                    <a:pt x="235" y="20"/>
                    <a:pt x="3" y="3"/>
                    <a:pt x="0" y="90"/>
                  </a:cubicBezTo>
                  <a:cubicBezTo>
                    <a:pt x="149" y="71"/>
                    <a:pt x="377" y="88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95" name="Google Shape;60195;p25"/>
            <p:cNvSpPr/>
            <p:nvPr/>
          </p:nvSpPr>
          <p:spPr>
            <a:xfrm>
              <a:off x="2027225" y="1577536"/>
              <a:ext cx="50683" cy="16440"/>
            </a:xfrm>
            <a:custGeom>
              <a:avLst/>
              <a:gdLst/>
              <a:ahLst/>
              <a:cxnLst/>
              <a:rect l="l" t="t" r="r" b="b"/>
              <a:pathLst>
                <a:path w="1420" h="546" extrusionOk="0">
                  <a:moveTo>
                    <a:pt x="194" y="545"/>
                  </a:moveTo>
                  <a:cubicBezTo>
                    <a:pt x="1419" y="480"/>
                    <a:pt x="207" y="1"/>
                    <a:pt x="0" y="271"/>
                  </a:cubicBezTo>
                  <a:cubicBezTo>
                    <a:pt x="226" y="288"/>
                    <a:pt x="211" y="416"/>
                    <a:pt x="194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96" name="Google Shape;60196;p25"/>
            <p:cNvSpPr/>
            <p:nvPr/>
          </p:nvSpPr>
          <p:spPr>
            <a:xfrm>
              <a:off x="8717625" y="1287651"/>
              <a:ext cx="34479" cy="10990"/>
            </a:xfrm>
            <a:custGeom>
              <a:avLst/>
              <a:gdLst/>
              <a:ahLst/>
              <a:cxnLst/>
              <a:rect l="l" t="t" r="r" b="b"/>
              <a:pathLst>
                <a:path w="966" h="365" extrusionOk="0">
                  <a:moveTo>
                    <a:pt x="965" y="365"/>
                  </a:moveTo>
                  <a:cubicBezTo>
                    <a:pt x="897" y="123"/>
                    <a:pt x="459" y="58"/>
                    <a:pt x="0" y="1"/>
                  </a:cubicBezTo>
                  <a:cubicBezTo>
                    <a:pt x="79" y="238"/>
                    <a:pt x="601" y="264"/>
                    <a:pt x="965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97" name="Google Shape;60197;p25"/>
            <p:cNvSpPr/>
            <p:nvPr/>
          </p:nvSpPr>
          <p:spPr>
            <a:xfrm>
              <a:off x="9040779" y="1060814"/>
              <a:ext cx="36799" cy="16290"/>
            </a:xfrm>
            <a:custGeom>
              <a:avLst/>
              <a:gdLst/>
              <a:ahLst/>
              <a:cxnLst/>
              <a:rect l="l" t="t" r="r" b="b"/>
              <a:pathLst>
                <a:path w="1031" h="541" extrusionOk="0">
                  <a:moveTo>
                    <a:pt x="203" y="453"/>
                  </a:moveTo>
                  <a:cubicBezTo>
                    <a:pt x="791" y="541"/>
                    <a:pt x="1030" y="8"/>
                    <a:pt x="781" y="0"/>
                  </a:cubicBezTo>
                  <a:cubicBezTo>
                    <a:pt x="609" y="160"/>
                    <a:pt x="0" y="115"/>
                    <a:pt x="203" y="4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98" name="Google Shape;60198;p25"/>
            <p:cNvSpPr/>
            <p:nvPr/>
          </p:nvSpPr>
          <p:spPr>
            <a:xfrm>
              <a:off x="780616" y="988403"/>
              <a:ext cx="35264" cy="10147"/>
            </a:xfrm>
            <a:custGeom>
              <a:avLst/>
              <a:gdLst/>
              <a:ahLst/>
              <a:cxnLst/>
              <a:rect l="l" t="t" r="r" b="b"/>
              <a:pathLst>
                <a:path w="988" h="337" extrusionOk="0">
                  <a:moveTo>
                    <a:pt x="409" y="317"/>
                  </a:moveTo>
                  <a:cubicBezTo>
                    <a:pt x="487" y="161"/>
                    <a:pt x="658" y="336"/>
                    <a:pt x="987" y="317"/>
                  </a:cubicBezTo>
                  <a:lnTo>
                    <a:pt x="987" y="43"/>
                  </a:lnTo>
                  <a:cubicBezTo>
                    <a:pt x="613" y="1"/>
                    <a:pt x="1" y="289"/>
                    <a:pt x="409" y="3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99" name="Google Shape;60199;p25"/>
            <p:cNvSpPr/>
            <p:nvPr/>
          </p:nvSpPr>
          <p:spPr>
            <a:xfrm>
              <a:off x="754097" y="924814"/>
              <a:ext cx="37656" cy="11080"/>
            </a:xfrm>
            <a:custGeom>
              <a:avLst/>
              <a:gdLst/>
              <a:ahLst/>
              <a:cxnLst/>
              <a:rect l="l" t="t" r="r" b="b"/>
              <a:pathLst>
                <a:path w="1055" h="368" extrusionOk="0">
                  <a:moveTo>
                    <a:pt x="960" y="249"/>
                  </a:moveTo>
                  <a:cubicBezTo>
                    <a:pt x="574" y="248"/>
                    <a:pt x="715" y="1"/>
                    <a:pt x="188" y="67"/>
                  </a:cubicBezTo>
                  <a:cubicBezTo>
                    <a:pt x="1" y="288"/>
                    <a:pt x="1054" y="368"/>
                    <a:pt x="960" y="2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00" name="Google Shape;60200;p25"/>
            <p:cNvSpPr/>
            <p:nvPr/>
          </p:nvSpPr>
          <p:spPr>
            <a:xfrm>
              <a:off x="8724086" y="2513159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6" y="110"/>
                  </a:moveTo>
                  <a:cubicBezTo>
                    <a:pt x="344" y="1"/>
                    <a:pt x="173" y="54"/>
                    <a:pt x="1" y="110"/>
                  </a:cubicBezTo>
                  <a:cubicBezTo>
                    <a:pt x="2" y="202"/>
                    <a:pt x="338" y="224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01" name="Google Shape;60201;p25"/>
            <p:cNvSpPr/>
            <p:nvPr/>
          </p:nvSpPr>
          <p:spPr>
            <a:xfrm>
              <a:off x="8121679" y="251571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7"/>
                  </a:moveTo>
                  <a:cubicBezTo>
                    <a:pt x="154" y="140"/>
                    <a:pt x="394" y="72"/>
                    <a:pt x="292" y="25"/>
                  </a:cubicBezTo>
                  <a:cubicBezTo>
                    <a:pt x="242" y="1"/>
                    <a:pt x="1" y="69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02" name="Google Shape;60202;p25"/>
            <p:cNvSpPr/>
            <p:nvPr/>
          </p:nvSpPr>
          <p:spPr>
            <a:xfrm>
              <a:off x="3299282" y="2513761"/>
              <a:ext cx="21630" cy="6353"/>
            </a:xfrm>
            <a:custGeom>
              <a:avLst/>
              <a:gdLst/>
              <a:ahLst/>
              <a:cxnLst/>
              <a:rect l="l" t="t" r="r" b="b"/>
              <a:pathLst>
                <a:path w="606" h="211" extrusionOk="0">
                  <a:moveTo>
                    <a:pt x="606" y="0"/>
                  </a:moveTo>
                  <a:lnTo>
                    <a:pt x="26" y="0"/>
                  </a:lnTo>
                  <a:cubicBezTo>
                    <a:pt x="0" y="162"/>
                    <a:pt x="219" y="211"/>
                    <a:pt x="606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03" name="Google Shape;60203;p25"/>
            <p:cNvSpPr/>
            <p:nvPr/>
          </p:nvSpPr>
          <p:spPr>
            <a:xfrm>
              <a:off x="168430" y="2513610"/>
              <a:ext cx="23950" cy="5962"/>
            </a:xfrm>
            <a:custGeom>
              <a:avLst/>
              <a:gdLst/>
              <a:ahLst/>
              <a:cxnLst/>
              <a:rect l="l" t="t" r="r" b="b"/>
              <a:pathLst>
                <a:path w="671" h="198" extrusionOk="0">
                  <a:moveTo>
                    <a:pt x="580" y="5"/>
                  </a:moveTo>
                  <a:cubicBezTo>
                    <a:pt x="247" y="0"/>
                    <a:pt x="84" y="73"/>
                    <a:pt x="0" y="187"/>
                  </a:cubicBezTo>
                  <a:cubicBezTo>
                    <a:pt x="302" y="176"/>
                    <a:pt x="670" y="197"/>
                    <a:pt x="580" y="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04" name="Google Shape;60204;p25"/>
            <p:cNvSpPr/>
            <p:nvPr/>
          </p:nvSpPr>
          <p:spPr>
            <a:xfrm>
              <a:off x="2725286" y="2512978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293" y="26"/>
                  </a:moveTo>
                  <a:cubicBezTo>
                    <a:pt x="242" y="0"/>
                    <a:pt x="0" y="68"/>
                    <a:pt x="103" y="116"/>
                  </a:cubicBezTo>
                  <a:cubicBezTo>
                    <a:pt x="156" y="140"/>
                    <a:pt x="396" y="72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05" name="Google Shape;60205;p25"/>
            <p:cNvSpPr/>
            <p:nvPr/>
          </p:nvSpPr>
          <p:spPr>
            <a:xfrm>
              <a:off x="6944704" y="2510208"/>
              <a:ext cx="14134" cy="4336"/>
            </a:xfrm>
            <a:custGeom>
              <a:avLst/>
              <a:gdLst/>
              <a:ahLst/>
              <a:cxnLst/>
              <a:rect l="l" t="t" r="r" b="b"/>
              <a:pathLst>
                <a:path w="396" h="144" extrusionOk="0">
                  <a:moveTo>
                    <a:pt x="99" y="118"/>
                  </a:moveTo>
                  <a:cubicBezTo>
                    <a:pt x="155" y="143"/>
                    <a:pt x="396" y="74"/>
                    <a:pt x="293" y="26"/>
                  </a:cubicBezTo>
                  <a:cubicBezTo>
                    <a:pt x="239" y="1"/>
                    <a:pt x="0" y="69"/>
                    <a:pt x="99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06" name="Google Shape;60206;p25"/>
            <p:cNvSpPr/>
            <p:nvPr/>
          </p:nvSpPr>
          <p:spPr>
            <a:xfrm>
              <a:off x="5251376" y="2510208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6"/>
                  </a:moveTo>
                  <a:cubicBezTo>
                    <a:pt x="241" y="1"/>
                    <a:pt x="1" y="69"/>
                    <a:pt x="102" y="118"/>
                  </a:cubicBezTo>
                  <a:cubicBezTo>
                    <a:pt x="155" y="141"/>
                    <a:pt x="395" y="74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07" name="Google Shape;60207;p25"/>
            <p:cNvSpPr/>
            <p:nvPr/>
          </p:nvSpPr>
          <p:spPr>
            <a:xfrm>
              <a:off x="1882281" y="2497322"/>
              <a:ext cx="39797" cy="13670"/>
            </a:xfrm>
            <a:custGeom>
              <a:avLst/>
              <a:gdLst/>
              <a:ahLst/>
              <a:cxnLst/>
              <a:rect l="l" t="t" r="r" b="b"/>
              <a:pathLst>
                <a:path w="1115" h="454" extrusionOk="0">
                  <a:moveTo>
                    <a:pt x="579" y="1"/>
                  </a:moveTo>
                  <a:cubicBezTo>
                    <a:pt x="405" y="161"/>
                    <a:pt x="112" y="266"/>
                    <a:pt x="1" y="454"/>
                  </a:cubicBezTo>
                  <a:cubicBezTo>
                    <a:pt x="388" y="447"/>
                    <a:pt x="1114" y="142"/>
                    <a:pt x="57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08" name="Google Shape;60208;p25"/>
            <p:cNvSpPr/>
            <p:nvPr/>
          </p:nvSpPr>
          <p:spPr>
            <a:xfrm>
              <a:off x="1720382" y="2507498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101" y="116"/>
                  </a:moveTo>
                  <a:cubicBezTo>
                    <a:pt x="155" y="142"/>
                    <a:pt x="396" y="73"/>
                    <a:pt x="292" y="26"/>
                  </a:cubicBezTo>
                  <a:cubicBezTo>
                    <a:pt x="241" y="1"/>
                    <a:pt x="1" y="70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09" name="Google Shape;60209;p25"/>
            <p:cNvSpPr/>
            <p:nvPr/>
          </p:nvSpPr>
          <p:spPr>
            <a:xfrm>
              <a:off x="1142210" y="2504758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102" y="117"/>
                  </a:moveTo>
                  <a:cubicBezTo>
                    <a:pt x="153" y="141"/>
                    <a:pt x="396" y="72"/>
                    <a:pt x="291" y="27"/>
                  </a:cubicBezTo>
                  <a:cubicBezTo>
                    <a:pt x="240" y="0"/>
                    <a:pt x="0" y="71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10" name="Google Shape;60210;p25"/>
            <p:cNvSpPr/>
            <p:nvPr/>
          </p:nvSpPr>
          <p:spPr>
            <a:xfrm>
              <a:off x="2787390" y="2502019"/>
              <a:ext cx="13884" cy="4306"/>
            </a:xfrm>
            <a:custGeom>
              <a:avLst/>
              <a:gdLst/>
              <a:ahLst/>
              <a:cxnLst/>
              <a:rect l="l" t="t" r="r" b="b"/>
              <a:pathLst>
                <a:path w="389" h="143" extrusionOk="0">
                  <a:moveTo>
                    <a:pt x="98" y="118"/>
                  </a:moveTo>
                  <a:cubicBezTo>
                    <a:pt x="150" y="142"/>
                    <a:pt x="388" y="73"/>
                    <a:pt x="291" y="26"/>
                  </a:cubicBezTo>
                  <a:cubicBezTo>
                    <a:pt x="237" y="0"/>
                    <a:pt x="0" y="71"/>
                    <a:pt x="98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11" name="Google Shape;60211;p25"/>
            <p:cNvSpPr/>
            <p:nvPr/>
          </p:nvSpPr>
          <p:spPr>
            <a:xfrm>
              <a:off x="2921663" y="2497322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7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12" name="Google Shape;60212;p25"/>
            <p:cNvSpPr/>
            <p:nvPr/>
          </p:nvSpPr>
          <p:spPr>
            <a:xfrm>
              <a:off x="6610914" y="2494251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5" y="103"/>
                  </a:moveTo>
                  <a:cubicBezTo>
                    <a:pt x="195" y="53"/>
                    <a:pt x="39" y="1"/>
                    <a:pt x="3" y="103"/>
                  </a:cubicBezTo>
                  <a:cubicBezTo>
                    <a:pt x="1" y="154"/>
                    <a:pt x="160" y="206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13" name="Google Shape;60213;p25"/>
            <p:cNvSpPr/>
            <p:nvPr/>
          </p:nvSpPr>
          <p:spPr>
            <a:xfrm>
              <a:off x="4277596" y="2494251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3"/>
                  </a:moveTo>
                  <a:cubicBezTo>
                    <a:pt x="193" y="53"/>
                    <a:pt x="39" y="1"/>
                    <a:pt x="1" y="103"/>
                  </a:cubicBezTo>
                  <a:cubicBezTo>
                    <a:pt x="1" y="154"/>
                    <a:pt x="156" y="206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14" name="Google Shape;60214;p25"/>
            <p:cNvSpPr/>
            <p:nvPr/>
          </p:nvSpPr>
          <p:spPr>
            <a:xfrm>
              <a:off x="591664" y="249653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3" y="27"/>
                  </a:moveTo>
                  <a:cubicBezTo>
                    <a:pt x="238" y="1"/>
                    <a:pt x="0" y="70"/>
                    <a:pt x="99" y="117"/>
                  </a:cubicBezTo>
                  <a:cubicBezTo>
                    <a:pt x="152" y="142"/>
                    <a:pt x="392" y="72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15" name="Google Shape;60215;p25"/>
            <p:cNvSpPr/>
            <p:nvPr/>
          </p:nvSpPr>
          <p:spPr>
            <a:xfrm>
              <a:off x="5530380" y="2489072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8" y="92"/>
                  </a:moveTo>
                  <a:cubicBezTo>
                    <a:pt x="385" y="92"/>
                    <a:pt x="349" y="19"/>
                    <a:pt x="193" y="1"/>
                  </a:cubicBezTo>
                  <a:cubicBezTo>
                    <a:pt x="193" y="92"/>
                    <a:pt x="35" y="109"/>
                    <a:pt x="0" y="182"/>
                  </a:cubicBezTo>
                  <a:cubicBezTo>
                    <a:pt x="193" y="182"/>
                    <a:pt x="230" y="255"/>
                    <a:pt x="386" y="273"/>
                  </a:cubicBezTo>
                  <a:cubicBezTo>
                    <a:pt x="385" y="183"/>
                    <a:pt x="540" y="166"/>
                    <a:pt x="578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16" name="Google Shape;60216;p25"/>
            <p:cNvSpPr/>
            <p:nvPr/>
          </p:nvSpPr>
          <p:spPr>
            <a:xfrm>
              <a:off x="4899633" y="2488680"/>
              <a:ext cx="33480" cy="15838"/>
            </a:xfrm>
            <a:custGeom>
              <a:avLst/>
              <a:gdLst/>
              <a:ahLst/>
              <a:cxnLst/>
              <a:rect l="l" t="t" r="r" b="b"/>
              <a:pathLst>
                <a:path w="938" h="526" extrusionOk="0">
                  <a:moveTo>
                    <a:pt x="893" y="196"/>
                  </a:moveTo>
                  <a:cubicBezTo>
                    <a:pt x="938" y="142"/>
                    <a:pt x="601" y="1"/>
                    <a:pt x="509" y="16"/>
                  </a:cubicBezTo>
                  <a:cubicBezTo>
                    <a:pt x="0" y="89"/>
                    <a:pt x="632" y="525"/>
                    <a:pt x="893" y="1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17" name="Google Shape;60217;p25"/>
            <p:cNvSpPr/>
            <p:nvPr/>
          </p:nvSpPr>
          <p:spPr>
            <a:xfrm>
              <a:off x="471275" y="2480310"/>
              <a:ext cx="40333" cy="14694"/>
            </a:xfrm>
            <a:custGeom>
              <a:avLst/>
              <a:gdLst/>
              <a:ahLst/>
              <a:cxnLst/>
              <a:rect l="l" t="t" r="r" b="b"/>
              <a:pathLst>
                <a:path w="1130" h="488" extrusionOk="0">
                  <a:moveTo>
                    <a:pt x="770" y="383"/>
                  </a:moveTo>
                  <a:cubicBezTo>
                    <a:pt x="1129" y="80"/>
                    <a:pt x="78" y="1"/>
                    <a:pt x="0" y="200"/>
                  </a:cubicBezTo>
                  <a:cubicBezTo>
                    <a:pt x="302" y="242"/>
                    <a:pt x="165" y="487"/>
                    <a:pt x="770" y="3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18" name="Google Shape;60218;p25"/>
            <p:cNvSpPr/>
            <p:nvPr/>
          </p:nvSpPr>
          <p:spPr>
            <a:xfrm>
              <a:off x="877448" y="2469923"/>
              <a:ext cx="50398" cy="17494"/>
            </a:xfrm>
            <a:custGeom>
              <a:avLst/>
              <a:gdLst/>
              <a:ahLst/>
              <a:cxnLst/>
              <a:rect l="l" t="t" r="r" b="b"/>
              <a:pathLst>
                <a:path w="1412" h="581" extrusionOk="0">
                  <a:moveTo>
                    <a:pt x="1157" y="545"/>
                  </a:moveTo>
                  <a:cubicBezTo>
                    <a:pt x="1318" y="441"/>
                    <a:pt x="1411" y="302"/>
                    <a:pt x="1348" y="92"/>
                  </a:cubicBezTo>
                  <a:cubicBezTo>
                    <a:pt x="721" y="146"/>
                    <a:pt x="450" y="32"/>
                    <a:pt x="0" y="1"/>
                  </a:cubicBezTo>
                  <a:cubicBezTo>
                    <a:pt x="226" y="257"/>
                    <a:pt x="311" y="580"/>
                    <a:pt x="1157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19" name="Google Shape;60219;p25"/>
            <p:cNvSpPr/>
            <p:nvPr/>
          </p:nvSpPr>
          <p:spPr>
            <a:xfrm>
              <a:off x="1244325" y="2467273"/>
              <a:ext cx="72027" cy="13941"/>
            </a:xfrm>
            <a:custGeom>
              <a:avLst/>
              <a:gdLst/>
              <a:ahLst/>
              <a:cxnLst/>
              <a:rect l="l" t="t" r="r" b="b"/>
              <a:pathLst>
                <a:path w="2018" h="463" extrusionOk="0">
                  <a:moveTo>
                    <a:pt x="713" y="454"/>
                  </a:moveTo>
                  <a:cubicBezTo>
                    <a:pt x="657" y="124"/>
                    <a:pt x="2017" y="462"/>
                    <a:pt x="1677" y="0"/>
                  </a:cubicBezTo>
                  <a:cubicBezTo>
                    <a:pt x="1136" y="50"/>
                    <a:pt x="675" y="135"/>
                    <a:pt x="132" y="182"/>
                  </a:cubicBezTo>
                  <a:cubicBezTo>
                    <a:pt x="1" y="424"/>
                    <a:pt x="532" y="357"/>
                    <a:pt x="713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20" name="Google Shape;60220;p25"/>
            <p:cNvSpPr/>
            <p:nvPr/>
          </p:nvSpPr>
          <p:spPr>
            <a:xfrm>
              <a:off x="6745044" y="247468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99" y="117"/>
                  </a:moveTo>
                  <a:cubicBezTo>
                    <a:pt x="155" y="142"/>
                    <a:pt x="392" y="73"/>
                    <a:pt x="292" y="27"/>
                  </a:cubicBezTo>
                  <a:cubicBezTo>
                    <a:pt x="242" y="1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21" name="Google Shape;60221;p25"/>
            <p:cNvSpPr/>
            <p:nvPr/>
          </p:nvSpPr>
          <p:spPr>
            <a:xfrm>
              <a:off x="6665987" y="2469923"/>
              <a:ext cx="13884" cy="5540"/>
            </a:xfrm>
            <a:custGeom>
              <a:avLst/>
              <a:gdLst/>
              <a:ahLst/>
              <a:cxnLst/>
              <a:rect l="l" t="t" r="r" b="b"/>
              <a:pathLst>
                <a:path w="389" h="184" extrusionOk="0">
                  <a:moveTo>
                    <a:pt x="1" y="184"/>
                  </a:moveTo>
                  <a:lnTo>
                    <a:pt x="388" y="184"/>
                  </a:lnTo>
                  <a:lnTo>
                    <a:pt x="388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22" name="Google Shape;60222;p25"/>
            <p:cNvSpPr/>
            <p:nvPr/>
          </p:nvSpPr>
          <p:spPr>
            <a:xfrm>
              <a:off x="5289353" y="2469381"/>
              <a:ext cx="13813" cy="6745"/>
            </a:xfrm>
            <a:custGeom>
              <a:avLst/>
              <a:gdLst/>
              <a:ahLst/>
              <a:cxnLst/>
              <a:rect l="l" t="t" r="r" b="b"/>
              <a:pathLst>
                <a:path w="387" h="224" extrusionOk="0">
                  <a:moveTo>
                    <a:pt x="387" y="110"/>
                  </a:moveTo>
                  <a:cubicBezTo>
                    <a:pt x="346" y="1"/>
                    <a:pt x="174" y="54"/>
                    <a:pt x="1" y="110"/>
                  </a:cubicBezTo>
                  <a:cubicBezTo>
                    <a:pt x="6" y="203"/>
                    <a:pt x="341" y="224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23" name="Google Shape;60223;p25"/>
            <p:cNvSpPr/>
            <p:nvPr/>
          </p:nvSpPr>
          <p:spPr>
            <a:xfrm>
              <a:off x="8061217" y="2459024"/>
              <a:ext cx="44687" cy="16440"/>
            </a:xfrm>
            <a:custGeom>
              <a:avLst/>
              <a:gdLst/>
              <a:ahLst/>
              <a:cxnLst/>
              <a:rect l="l" t="t" r="r" b="b"/>
              <a:pathLst>
                <a:path w="1252" h="546" extrusionOk="0">
                  <a:moveTo>
                    <a:pt x="638" y="0"/>
                  </a:moveTo>
                  <a:cubicBezTo>
                    <a:pt x="615" y="172"/>
                    <a:pt x="1" y="64"/>
                    <a:pt x="59" y="273"/>
                  </a:cubicBezTo>
                  <a:cubicBezTo>
                    <a:pt x="396" y="546"/>
                    <a:pt x="1251" y="144"/>
                    <a:pt x="6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24" name="Google Shape;60224;p25"/>
            <p:cNvSpPr/>
            <p:nvPr/>
          </p:nvSpPr>
          <p:spPr>
            <a:xfrm>
              <a:off x="6738263" y="2466430"/>
              <a:ext cx="13956" cy="4336"/>
            </a:xfrm>
            <a:custGeom>
              <a:avLst/>
              <a:gdLst/>
              <a:ahLst/>
              <a:cxnLst/>
              <a:rect l="l" t="t" r="r" b="b"/>
              <a:pathLst>
                <a:path w="391" h="144" extrusionOk="0">
                  <a:moveTo>
                    <a:pt x="289" y="27"/>
                  </a:moveTo>
                  <a:cubicBezTo>
                    <a:pt x="238" y="1"/>
                    <a:pt x="0" y="71"/>
                    <a:pt x="99" y="117"/>
                  </a:cubicBezTo>
                  <a:cubicBezTo>
                    <a:pt x="150" y="143"/>
                    <a:pt x="390" y="74"/>
                    <a:pt x="289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25" name="Google Shape;60225;p25"/>
            <p:cNvSpPr/>
            <p:nvPr/>
          </p:nvSpPr>
          <p:spPr>
            <a:xfrm>
              <a:off x="9130223" y="2461763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26" name="Google Shape;60226;p25"/>
            <p:cNvSpPr/>
            <p:nvPr/>
          </p:nvSpPr>
          <p:spPr>
            <a:xfrm>
              <a:off x="5896614" y="2451888"/>
              <a:ext cx="22165" cy="16199"/>
            </a:xfrm>
            <a:custGeom>
              <a:avLst/>
              <a:gdLst/>
              <a:ahLst/>
              <a:cxnLst/>
              <a:rect l="l" t="t" r="r" b="b"/>
              <a:pathLst>
                <a:path w="621" h="538" extrusionOk="0">
                  <a:moveTo>
                    <a:pt x="345" y="510"/>
                  </a:moveTo>
                  <a:cubicBezTo>
                    <a:pt x="404" y="387"/>
                    <a:pt x="620" y="335"/>
                    <a:pt x="537" y="146"/>
                  </a:cubicBezTo>
                  <a:cubicBezTo>
                    <a:pt x="0" y="1"/>
                    <a:pt x="4" y="537"/>
                    <a:pt x="345" y="5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27" name="Google Shape;60227;p25"/>
            <p:cNvSpPr/>
            <p:nvPr/>
          </p:nvSpPr>
          <p:spPr>
            <a:xfrm>
              <a:off x="5464814" y="2460981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3" y="26"/>
                  </a:moveTo>
                  <a:cubicBezTo>
                    <a:pt x="239" y="0"/>
                    <a:pt x="0" y="71"/>
                    <a:pt x="101" y="116"/>
                  </a:cubicBezTo>
                  <a:cubicBezTo>
                    <a:pt x="151" y="143"/>
                    <a:pt x="396" y="75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28" name="Google Shape;60228;p25"/>
            <p:cNvSpPr/>
            <p:nvPr/>
          </p:nvSpPr>
          <p:spPr>
            <a:xfrm>
              <a:off x="2591620" y="2451888"/>
              <a:ext cx="47792" cy="17464"/>
            </a:xfrm>
            <a:custGeom>
              <a:avLst/>
              <a:gdLst/>
              <a:ahLst/>
              <a:cxnLst/>
              <a:rect l="l" t="t" r="r" b="b"/>
              <a:pathLst>
                <a:path w="1339" h="580" extrusionOk="0">
                  <a:moveTo>
                    <a:pt x="182" y="328"/>
                  </a:moveTo>
                  <a:cubicBezTo>
                    <a:pt x="479" y="579"/>
                    <a:pt x="1315" y="324"/>
                    <a:pt x="1338" y="146"/>
                  </a:cubicBezTo>
                  <a:cubicBezTo>
                    <a:pt x="943" y="202"/>
                    <a:pt x="0" y="1"/>
                    <a:pt x="182" y="3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29" name="Google Shape;60229;p25"/>
            <p:cNvSpPr/>
            <p:nvPr/>
          </p:nvSpPr>
          <p:spPr>
            <a:xfrm>
              <a:off x="1494988" y="2446830"/>
              <a:ext cx="26484" cy="12225"/>
            </a:xfrm>
            <a:custGeom>
              <a:avLst/>
              <a:gdLst/>
              <a:ahLst/>
              <a:cxnLst/>
              <a:rect l="l" t="t" r="r" b="b"/>
              <a:pathLst>
                <a:path w="742" h="406" extrusionOk="0">
                  <a:moveTo>
                    <a:pt x="438" y="405"/>
                  </a:moveTo>
                  <a:cubicBezTo>
                    <a:pt x="742" y="271"/>
                    <a:pt x="652" y="0"/>
                    <a:pt x="53" y="42"/>
                  </a:cubicBezTo>
                  <a:cubicBezTo>
                    <a:pt x="0" y="251"/>
                    <a:pt x="100" y="384"/>
                    <a:pt x="438" y="4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30" name="Google Shape;60230;p25"/>
            <p:cNvSpPr/>
            <p:nvPr/>
          </p:nvSpPr>
          <p:spPr>
            <a:xfrm>
              <a:off x="8940771" y="2452851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4"/>
                  </a:moveTo>
                  <a:cubicBezTo>
                    <a:pt x="154" y="140"/>
                    <a:pt x="394" y="72"/>
                    <a:pt x="295" y="25"/>
                  </a:cubicBezTo>
                  <a:cubicBezTo>
                    <a:pt x="242" y="0"/>
                    <a:pt x="1" y="68"/>
                    <a:pt x="100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31" name="Google Shape;60231;p25"/>
            <p:cNvSpPr/>
            <p:nvPr/>
          </p:nvSpPr>
          <p:spPr>
            <a:xfrm>
              <a:off x="8995808" y="2450081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6"/>
                  </a:moveTo>
                  <a:cubicBezTo>
                    <a:pt x="239" y="1"/>
                    <a:pt x="1" y="69"/>
                    <a:pt x="100" y="117"/>
                  </a:cubicBezTo>
                  <a:cubicBezTo>
                    <a:pt x="155" y="140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32" name="Google Shape;60232;p25"/>
            <p:cNvSpPr/>
            <p:nvPr/>
          </p:nvSpPr>
          <p:spPr>
            <a:xfrm>
              <a:off x="6961944" y="2440507"/>
              <a:ext cx="26591" cy="15266"/>
            </a:xfrm>
            <a:custGeom>
              <a:avLst/>
              <a:gdLst/>
              <a:ahLst/>
              <a:cxnLst/>
              <a:rect l="l" t="t" r="r" b="b"/>
              <a:pathLst>
                <a:path w="745" h="507" extrusionOk="0">
                  <a:moveTo>
                    <a:pt x="0" y="435"/>
                  </a:moveTo>
                  <a:cubicBezTo>
                    <a:pt x="744" y="507"/>
                    <a:pt x="744" y="0"/>
                    <a:pt x="0" y="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33" name="Google Shape;60233;p25"/>
            <p:cNvSpPr/>
            <p:nvPr/>
          </p:nvSpPr>
          <p:spPr>
            <a:xfrm>
              <a:off x="2673854" y="2447372"/>
              <a:ext cx="13706" cy="7467"/>
            </a:xfrm>
            <a:custGeom>
              <a:avLst/>
              <a:gdLst/>
              <a:ahLst/>
              <a:cxnLst/>
              <a:rect l="l" t="t" r="r" b="b"/>
              <a:pathLst>
                <a:path w="384" h="248" extrusionOk="0">
                  <a:moveTo>
                    <a:pt x="384" y="116"/>
                  </a:moveTo>
                  <a:cubicBezTo>
                    <a:pt x="383" y="24"/>
                    <a:pt x="47" y="1"/>
                    <a:pt x="0" y="116"/>
                  </a:cubicBezTo>
                  <a:cubicBezTo>
                    <a:pt x="216" y="106"/>
                    <a:pt x="299" y="247"/>
                    <a:pt x="384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34" name="Google Shape;60234;p25"/>
            <p:cNvSpPr/>
            <p:nvPr/>
          </p:nvSpPr>
          <p:spPr>
            <a:xfrm>
              <a:off x="920207" y="2431685"/>
              <a:ext cx="41725" cy="18789"/>
            </a:xfrm>
            <a:custGeom>
              <a:avLst/>
              <a:gdLst/>
              <a:ahLst/>
              <a:cxnLst/>
              <a:rect l="l" t="t" r="r" b="b"/>
              <a:pathLst>
                <a:path w="1169" h="624" extrusionOk="0">
                  <a:moveTo>
                    <a:pt x="727" y="546"/>
                  </a:moveTo>
                  <a:cubicBezTo>
                    <a:pt x="1169" y="340"/>
                    <a:pt x="598" y="147"/>
                    <a:pt x="342" y="1"/>
                  </a:cubicBezTo>
                  <a:cubicBezTo>
                    <a:pt x="46" y="138"/>
                    <a:pt x="0" y="623"/>
                    <a:pt x="727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35" name="Google Shape;60235;p25"/>
            <p:cNvSpPr/>
            <p:nvPr/>
          </p:nvSpPr>
          <p:spPr>
            <a:xfrm>
              <a:off x="6187502" y="2439122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7"/>
                  </a:moveTo>
                  <a:cubicBezTo>
                    <a:pt x="240" y="1"/>
                    <a:pt x="1" y="70"/>
                    <a:pt x="101" y="117"/>
                  </a:cubicBezTo>
                  <a:cubicBezTo>
                    <a:pt x="152" y="143"/>
                    <a:pt x="394" y="72"/>
                    <a:pt x="296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36" name="Google Shape;60236;p25"/>
            <p:cNvSpPr/>
            <p:nvPr/>
          </p:nvSpPr>
          <p:spPr>
            <a:xfrm>
              <a:off x="6107624" y="2437165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0"/>
                  </a:lnTo>
                  <a:lnTo>
                    <a:pt x="28" y="0"/>
                  </a:lnTo>
                  <a:cubicBezTo>
                    <a:pt x="0" y="163"/>
                    <a:pt x="217" y="213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37" name="Google Shape;60237;p25"/>
            <p:cNvSpPr/>
            <p:nvPr/>
          </p:nvSpPr>
          <p:spPr>
            <a:xfrm>
              <a:off x="1442165" y="2427440"/>
              <a:ext cx="20273" cy="13610"/>
            </a:xfrm>
            <a:custGeom>
              <a:avLst/>
              <a:gdLst/>
              <a:ahLst/>
              <a:cxnLst/>
              <a:rect l="l" t="t" r="r" b="b"/>
              <a:pathLst>
                <a:path w="568" h="452" extrusionOk="0">
                  <a:moveTo>
                    <a:pt x="375" y="415"/>
                  </a:moveTo>
                  <a:cubicBezTo>
                    <a:pt x="386" y="360"/>
                    <a:pt x="402" y="305"/>
                    <a:pt x="568" y="323"/>
                  </a:cubicBezTo>
                  <a:lnTo>
                    <a:pt x="568" y="142"/>
                  </a:lnTo>
                  <a:cubicBezTo>
                    <a:pt x="94" y="1"/>
                    <a:pt x="0" y="451"/>
                    <a:pt x="375" y="4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38" name="Google Shape;60238;p25"/>
            <p:cNvSpPr/>
            <p:nvPr/>
          </p:nvSpPr>
          <p:spPr>
            <a:xfrm>
              <a:off x="5299596" y="243367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1" y="0"/>
                    <a:pt x="1" y="69"/>
                    <a:pt x="100" y="116"/>
                  </a:cubicBezTo>
                  <a:cubicBezTo>
                    <a:pt x="156" y="141"/>
                    <a:pt x="394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39" name="Google Shape;60239;p25"/>
            <p:cNvSpPr/>
            <p:nvPr/>
          </p:nvSpPr>
          <p:spPr>
            <a:xfrm>
              <a:off x="138877" y="2428915"/>
              <a:ext cx="22629" cy="8280"/>
            </a:xfrm>
            <a:custGeom>
              <a:avLst/>
              <a:gdLst/>
              <a:ahLst/>
              <a:cxnLst/>
              <a:rect l="l" t="t" r="r" b="b"/>
              <a:pathLst>
                <a:path w="634" h="275" extrusionOk="0">
                  <a:moveTo>
                    <a:pt x="634" y="274"/>
                  </a:moveTo>
                  <a:lnTo>
                    <a:pt x="634" y="0"/>
                  </a:lnTo>
                  <a:lnTo>
                    <a:pt x="248" y="0"/>
                  </a:lnTo>
                  <a:cubicBezTo>
                    <a:pt x="240" y="118"/>
                    <a:pt x="1" y="128"/>
                    <a:pt x="57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40" name="Google Shape;60240;p25"/>
            <p:cNvSpPr/>
            <p:nvPr/>
          </p:nvSpPr>
          <p:spPr>
            <a:xfrm>
              <a:off x="8483130" y="2428644"/>
              <a:ext cx="6996" cy="6173"/>
            </a:xfrm>
            <a:custGeom>
              <a:avLst/>
              <a:gdLst/>
              <a:ahLst/>
              <a:cxnLst/>
              <a:rect l="l" t="t" r="r" b="b"/>
              <a:pathLst>
                <a:path w="196" h="205" extrusionOk="0">
                  <a:moveTo>
                    <a:pt x="194" y="102"/>
                  </a:moveTo>
                  <a:cubicBezTo>
                    <a:pt x="195" y="52"/>
                    <a:pt x="39" y="0"/>
                    <a:pt x="1" y="102"/>
                  </a:cubicBezTo>
                  <a:cubicBezTo>
                    <a:pt x="1" y="151"/>
                    <a:pt x="157" y="205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41" name="Google Shape;60241;p25"/>
            <p:cNvSpPr/>
            <p:nvPr/>
          </p:nvSpPr>
          <p:spPr>
            <a:xfrm>
              <a:off x="5337537" y="2423526"/>
              <a:ext cx="22665" cy="13670"/>
            </a:xfrm>
            <a:custGeom>
              <a:avLst/>
              <a:gdLst/>
              <a:ahLst/>
              <a:cxnLst/>
              <a:rect l="l" t="t" r="r" b="b"/>
              <a:pathLst>
                <a:path w="635" h="454" extrusionOk="0">
                  <a:moveTo>
                    <a:pt x="581" y="362"/>
                  </a:moveTo>
                  <a:cubicBezTo>
                    <a:pt x="635" y="154"/>
                    <a:pt x="535" y="21"/>
                    <a:pt x="196" y="0"/>
                  </a:cubicBezTo>
                  <a:cubicBezTo>
                    <a:pt x="240" y="160"/>
                    <a:pt x="0" y="453"/>
                    <a:pt x="581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42" name="Google Shape;60242;p25"/>
            <p:cNvSpPr/>
            <p:nvPr/>
          </p:nvSpPr>
          <p:spPr>
            <a:xfrm>
              <a:off x="4020400" y="2412566"/>
              <a:ext cx="57322" cy="21860"/>
            </a:xfrm>
            <a:custGeom>
              <a:avLst/>
              <a:gdLst/>
              <a:ahLst/>
              <a:cxnLst/>
              <a:rect l="l" t="t" r="r" b="b"/>
              <a:pathLst>
                <a:path w="1606" h="726" extrusionOk="0">
                  <a:moveTo>
                    <a:pt x="1035" y="726"/>
                  </a:moveTo>
                  <a:cubicBezTo>
                    <a:pt x="1606" y="368"/>
                    <a:pt x="631" y="111"/>
                    <a:pt x="72" y="0"/>
                  </a:cubicBezTo>
                  <a:cubicBezTo>
                    <a:pt x="0" y="430"/>
                    <a:pt x="418" y="625"/>
                    <a:pt x="1035" y="7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43" name="Google Shape;60243;p25"/>
            <p:cNvSpPr/>
            <p:nvPr/>
          </p:nvSpPr>
          <p:spPr>
            <a:xfrm>
              <a:off x="8507222" y="2425483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4"/>
                  </a:moveTo>
                  <a:cubicBezTo>
                    <a:pt x="153" y="140"/>
                    <a:pt x="392" y="70"/>
                    <a:pt x="292" y="24"/>
                  </a:cubicBezTo>
                  <a:cubicBezTo>
                    <a:pt x="237" y="1"/>
                    <a:pt x="1" y="68"/>
                    <a:pt x="100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44" name="Google Shape;60244;p25"/>
            <p:cNvSpPr/>
            <p:nvPr/>
          </p:nvSpPr>
          <p:spPr>
            <a:xfrm>
              <a:off x="632888" y="2425483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4"/>
                  </a:moveTo>
                  <a:cubicBezTo>
                    <a:pt x="154" y="140"/>
                    <a:pt x="395" y="70"/>
                    <a:pt x="295" y="24"/>
                  </a:cubicBezTo>
                  <a:cubicBezTo>
                    <a:pt x="242" y="1"/>
                    <a:pt x="0" y="68"/>
                    <a:pt x="101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45" name="Google Shape;60245;p25"/>
            <p:cNvSpPr/>
            <p:nvPr/>
          </p:nvSpPr>
          <p:spPr>
            <a:xfrm>
              <a:off x="5251376" y="2422683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4" y="28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3"/>
                    <a:pt x="395" y="75"/>
                    <a:pt x="294" y="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46" name="Google Shape;60246;p25"/>
            <p:cNvSpPr/>
            <p:nvPr/>
          </p:nvSpPr>
          <p:spPr>
            <a:xfrm>
              <a:off x="1710139" y="2414102"/>
              <a:ext cx="34943" cy="15266"/>
            </a:xfrm>
            <a:custGeom>
              <a:avLst/>
              <a:gdLst/>
              <a:ahLst/>
              <a:cxnLst/>
              <a:rect l="l" t="t" r="r" b="b"/>
              <a:pathLst>
                <a:path w="979" h="507" extrusionOk="0">
                  <a:moveTo>
                    <a:pt x="774" y="402"/>
                  </a:moveTo>
                  <a:cubicBezTo>
                    <a:pt x="978" y="172"/>
                    <a:pt x="123" y="0"/>
                    <a:pt x="0" y="219"/>
                  </a:cubicBezTo>
                  <a:cubicBezTo>
                    <a:pt x="306" y="261"/>
                    <a:pt x="167" y="507"/>
                    <a:pt x="774" y="4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47" name="Google Shape;60247;p25"/>
            <p:cNvSpPr/>
            <p:nvPr/>
          </p:nvSpPr>
          <p:spPr>
            <a:xfrm>
              <a:off x="378441" y="2420364"/>
              <a:ext cx="23950" cy="5871"/>
            </a:xfrm>
            <a:custGeom>
              <a:avLst/>
              <a:gdLst/>
              <a:ahLst/>
              <a:cxnLst/>
              <a:rect l="l" t="t" r="r" b="b"/>
              <a:pathLst>
                <a:path w="671" h="195" extrusionOk="0">
                  <a:moveTo>
                    <a:pt x="479" y="194"/>
                  </a:moveTo>
                  <a:cubicBezTo>
                    <a:pt x="479" y="103"/>
                    <a:pt x="634" y="87"/>
                    <a:pt x="671" y="11"/>
                  </a:cubicBezTo>
                  <a:cubicBezTo>
                    <a:pt x="368" y="22"/>
                    <a:pt x="1" y="1"/>
                    <a:pt x="92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48" name="Google Shape;60248;p25"/>
            <p:cNvSpPr/>
            <p:nvPr/>
          </p:nvSpPr>
          <p:spPr>
            <a:xfrm>
              <a:off x="2618818" y="2420726"/>
              <a:ext cx="13777" cy="2830"/>
            </a:xfrm>
            <a:custGeom>
              <a:avLst/>
              <a:gdLst/>
              <a:ahLst/>
              <a:cxnLst/>
              <a:rect l="l" t="t" r="r" b="b"/>
              <a:pathLst>
                <a:path w="386" h="94" extrusionOk="0">
                  <a:moveTo>
                    <a:pt x="1" y="93"/>
                  </a:moveTo>
                  <a:cubicBezTo>
                    <a:pt x="148" y="71"/>
                    <a:pt x="378" y="89"/>
                    <a:pt x="386" y="1"/>
                  </a:cubicBezTo>
                  <a:cubicBezTo>
                    <a:pt x="237" y="23"/>
                    <a:pt x="3" y="5"/>
                    <a:pt x="1" y="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49" name="Google Shape;60249;p25"/>
            <p:cNvSpPr/>
            <p:nvPr/>
          </p:nvSpPr>
          <p:spPr>
            <a:xfrm>
              <a:off x="1988821" y="2420033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295" y="25"/>
                  </a:moveTo>
                  <a:cubicBezTo>
                    <a:pt x="240" y="0"/>
                    <a:pt x="1" y="68"/>
                    <a:pt x="101" y="116"/>
                  </a:cubicBezTo>
                  <a:cubicBezTo>
                    <a:pt x="154" y="140"/>
                    <a:pt x="395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50" name="Google Shape;60250;p25"/>
            <p:cNvSpPr/>
            <p:nvPr/>
          </p:nvSpPr>
          <p:spPr>
            <a:xfrm>
              <a:off x="7068591" y="240904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3" y="142"/>
                    <a:pt x="392" y="73"/>
                    <a:pt x="294" y="26"/>
                  </a:cubicBezTo>
                  <a:cubicBezTo>
                    <a:pt x="242" y="1"/>
                    <a:pt x="0" y="70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51" name="Google Shape;60251;p25"/>
            <p:cNvSpPr/>
            <p:nvPr/>
          </p:nvSpPr>
          <p:spPr>
            <a:xfrm>
              <a:off x="5557791" y="2401577"/>
              <a:ext cx="33729" cy="17343"/>
            </a:xfrm>
            <a:custGeom>
              <a:avLst/>
              <a:gdLst/>
              <a:ahLst/>
              <a:cxnLst/>
              <a:rect l="l" t="t" r="r" b="b"/>
              <a:pathLst>
                <a:path w="945" h="576" extrusionOk="0">
                  <a:moveTo>
                    <a:pt x="1" y="92"/>
                  </a:moveTo>
                  <a:lnTo>
                    <a:pt x="1" y="274"/>
                  </a:lnTo>
                  <a:cubicBezTo>
                    <a:pt x="359" y="575"/>
                    <a:pt x="945" y="1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52" name="Google Shape;60252;p25"/>
            <p:cNvSpPr/>
            <p:nvPr/>
          </p:nvSpPr>
          <p:spPr>
            <a:xfrm>
              <a:off x="4508058" y="2409043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5" y="26"/>
                  </a:moveTo>
                  <a:cubicBezTo>
                    <a:pt x="242" y="1"/>
                    <a:pt x="0" y="70"/>
                    <a:pt x="99" y="117"/>
                  </a:cubicBezTo>
                  <a:cubicBezTo>
                    <a:pt x="155" y="142"/>
                    <a:pt x="396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53" name="Google Shape;60253;p25"/>
            <p:cNvSpPr/>
            <p:nvPr/>
          </p:nvSpPr>
          <p:spPr>
            <a:xfrm>
              <a:off x="2549040" y="2404346"/>
              <a:ext cx="21630" cy="9485"/>
            </a:xfrm>
            <a:custGeom>
              <a:avLst/>
              <a:gdLst/>
              <a:ahLst/>
              <a:cxnLst/>
              <a:rect l="l" t="t" r="r" b="b"/>
              <a:pathLst>
                <a:path w="606" h="315" extrusionOk="0">
                  <a:moveTo>
                    <a:pt x="413" y="273"/>
                  </a:moveTo>
                  <a:cubicBezTo>
                    <a:pt x="406" y="148"/>
                    <a:pt x="504" y="73"/>
                    <a:pt x="606" y="0"/>
                  </a:cubicBezTo>
                  <a:lnTo>
                    <a:pt x="28" y="0"/>
                  </a:lnTo>
                  <a:cubicBezTo>
                    <a:pt x="42" y="144"/>
                    <a:pt x="0" y="315"/>
                    <a:pt x="413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54" name="Google Shape;60254;p25"/>
            <p:cNvSpPr/>
            <p:nvPr/>
          </p:nvSpPr>
          <p:spPr>
            <a:xfrm>
              <a:off x="5299596" y="240633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1" y="1"/>
                    <a:pt x="1" y="70"/>
                    <a:pt x="100" y="117"/>
                  </a:cubicBezTo>
                  <a:cubicBezTo>
                    <a:pt x="156" y="142"/>
                    <a:pt x="394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55" name="Google Shape;60255;p25"/>
            <p:cNvSpPr/>
            <p:nvPr/>
          </p:nvSpPr>
          <p:spPr>
            <a:xfrm>
              <a:off x="3128140" y="2403684"/>
              <a:ext cx="13813" cy="7407"/>
            </a:xfrm>
            <a:custGeom>
              <a:avLst/>
              <a:gdLst/>
              <a:ahLst/>
              <a:cxnLst/>
              <a:rect l="l" t="t" r="r" b="b"/>
              <a:pathLst>
                <a:path w="387" h="246" extrusionOk="0">
                  <a:moveTo>
                    <a:pt x="387" y="114"/>
                  </a:moveTo>
                  <a:cubicBezTo>
                    <a:pt x="384" y="22"/>
                    <a:pt x="48" y="0"/>
                    <a:pt x="1" y="114"/>
                  </a:cubicBezTo>
                  <a:cubicBezTo>
                    <a:pt x="215" y="105"/>
                    <a:pt x="302" y="246"/>
                    <a:pt x="387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56" name="Google Shape;60256;p25"/>
            <p:cNvSpPr/>
            <p:nvPr/>
          </p:nvSpPr>
          <p:spPr>
            <a:xfrm>
              <a:off x="3045585" y="2404346"/>
              <a:ext cx="13742" cy="5480"/>
            </a:xfrm>
            <a:custGeom>
              <a:avLst/>
              <a:gdLst/>
              <a:ahLst/>
              <a:cxnLst/>
              <a:rect l="l" t="t" r="r" b="b"/>
              <a:pathLst>
                <a:path w="385" h="182" extrusionOk="0">
                  <a:moveTo>
                    <a:pt x="1" y="182"/>
                  </a:moveTo>
                  <a:lnTo>
                    <a:pt x="384" y="182"/>
                  </a:lnTo>
                  <a:lnTo>
                    <a:pt x="384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57" name="Google Shape;60257;p25"/>
            <p:cNvSpPr/>
            <p:nvPr/>
          </p:nvSpPr>
          <p:spPr>
            <a:xfrm>
              <a:off x="2576237" y="2401577"/>
              <a:ext cx="21880" cy="8822"/>
            </a:xfrm>
            <a:custGeom>
              <a:avLst/>
              <a:gdLst/>
              <a:ahLst/>
              <a:cxnLst/>
              <a:rect l="l" t="t" r="r" b="b"/>
              <a:pathLst>
                <a:path w="613" h="293" extrusionOk="0">
                  <a:moveTo>
                    <a:pt x="613" y="274"/>
                  </a:moveTo>
                  <a:lnTo>
                    <a:pt x="613" y="1"/>
                  </a:lnTo>
                  <a:lnTo>
                    <a:pt x="36" y="1"/>
                  </a:lnTo>
                  <a:cubicBezTo>
                    <a:pt x="1" y="201"/>
                    <a:pt x="194" y="292"/>
                    <a:pt x="613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58" name="Google Shape;60258;p25"/>
            <p:cNvSpPr/>
            <p:nvPr/>
          </p:nvSpPr>
          <p:spPr>
            <a:xfrm>
              <a:off x="1957983" y="2401245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3"/>
                  </a:moveTo>
                  <a:cubicBezTo>
                    <a:pt x="195" y="52"/>
                    <a:pt x="39" y="0"/>
                    <a:pt x="3" y="103"/>
                  </a:cubicBezTo>
                  <a:cubicBezTo>
                    <a:pt x="1" y="154"/>
                    <a:pt x="156" y="206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59" name="Google Shape;60259;p25"/>
            <p:cNvSpPr/>
            <p:nvPr/>
          </p:nvSpPr>
          <p:spPr>
            <a:xfrm>
              <a:off x="8868638" y="2398867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0" y="182"/>
                  </a:moveTo>
                  <a:lnTo>
                    <a:pt x="386" y="182"/>
                  </a:lnTo>
                  <a:lnTo>
                    <a:pt x="38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60" name="Google Shape;60260;p25"/>
            <p:cNvSpPr/>
            <p:nvPr/>
          </p:nvSpPr>
          <p:spPr>
            <a:xfrm>
              <a:off x="5664402" y="239540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39" y="1"/>
                    <a:pt x="0" y="69"/>
                    <a:pt x="102" y="116"/>
                  </a:cubicBezTo>
                  <a:cubicBezTo>
                    <a:pt x="155" y="141"/>
                    <a:pt x="393" y="73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61" name="Google Shape;60261;p25"/>
            <p:cNvSpPr/>
            <p:nvPr/>
          </p:nvSpPr>
          <p:spPr>
            <a:xfrm>
              <a:off x="2563674" y="2390707"/>
              <a:ext cx="20702" cy="8190"/>
            </a:xfrm>
            <a:custGeom>
              <a:avLst/>
              <a:gdLst/>
              <a:ahLst/>
              <a:cxnLst/>
              <a:rect l="l" t="t" r="r" b="b"/>
              <a:pathLst>
                <a:path w="580" h="272" extrusionOk="0">
                  <a:moveTo>
                    <a:pt x="388" y="272"/>
                  </a:moveTo>
                  <a:cubicBezTo>
                    <a:pt x="388" y="180"/>
                    <a:pt x="544" y="165"/>
                    <a:pt x="580" y="89"/>
                  </a:cubicBezTo>
                  <a:cubicBezTo>
                    <a:pt x="388" y="89"/>
                    <a:pt x="350" y="16"/>
                    <a:pt x="195" y="0"/>
                  </a:cubicBezTo>
                  <a:cubicBezTo>
                    <a:pt x="195" y="92"/>
                    <a:pt x="38" y="107"/>
                    <a:pt x="0" y="183"/>
                  </a:cubicBezTo>
                  <a:cubicBezTo>
                    <a:pt x="196" y="180"/>
                    <a:pt x="232" y="255"/>
                    <a:pt x="388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62" name="Google Shape;60262;p25"/>
            <p:cNvSpPr/>
            <p:nvPr/>
          </p:nvSpPr>
          <p:spPr>
            <a:xfrm>
              <a:off x="1861579" y="2383933"/>
              <a:ext cx="28982" cy="16952"/>
            </a:xfrm>
            <a:custGeom>
              <a:avLst/>
              <a:gdLst/>
              <a:ahLst/>
              <a:cxnLst/>
              <a:rect l="l" t="t" r="r" b="b"/>
              <a:pathLst>
                <a:path w="812" h="563" extrusionOk="0">
                  <a:moveTo>
                    <a:pt x="772" y="497"/>
                  </a:moveTo>
                  <a:cubicBezTo>
                    <a:pt x="812" y="238"/>
                    <a:pt x="796" y="1"/>
                    <a:pt x="195" y="44"/>
                  </a:cubicBezTo>
                  <a:cubicBezTo>
                    <a:pt x="202" y="169"/>
                    <a:pt x="103" y="245"/>
                    <a:pt x="1" y="317"/>
                  </a:cubicBezTo>
                  <a:cubicBezTo>
                    <a:pt x="385" y="318"/>
                    <a:pt x="248" y="562"/>
                    <a:pt x="772" y="4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63" name="Google Shape;60263;p25"/>
            <p:cNvSpPr/>
            <p:nvPr/>
          </p:nvSpPr>
          <p:spPr>
            <a:xfrm>
              <a:off x="8865068" y="239266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1" y="24"/>
                  </a:moveTo>
                  <a:cubicBezTo>
                    <a:pt x="241" y="1"/>
                    <a:pt x="1" y="69"/>
                    <a:pt x="99" y="115"/>
                  </a:cubicBezTo>
                  <a:cubicBezTo>
                    <a:pt x="156" y="142"/>
                    <a:pt x="392" y="72"/>
                    <a:pt x="291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64" name="Google Shape;60264;p25"/>
            <p:cNvSpPr/>
            <p:nvPr/>
          </p:nvSpPr>
          <p:spPr>
            <a:xfrm>
              <a:off x="8651703" y="239266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5"/>
                  </a:moveTo>
                  <a:cubicBezTo>
                    <a:pt x="153" y="140"/>
                    <a:pt x="393" y="72"/>
                    <a:pt x="293" y="24"/>
                  </a:cubicBezTo>
                  <a:cubicBezTo>
                    <a:pt x="241" y="1"/>
                    <a:pt x="0" y="69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65" name="Google Shape;60265;p25"/>
            <p:cNvSpPr/>
            <p:nvPr/>
          </p:nvSpPr>
          <p:spPr>
            <a:xfrm>
              <a:off x="5426980" y="239034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3" y="101"/>
                  </a:moveTo>
                  <a:cubicBezTo>
                    <a:pt x="0" y="152"/>
                    <a:pt x="158" y="206"/>
                    <a:pt x="196" y="101"/>
                  </a:cubicBezTo>
                  <a:cubicBezTo>
                    <a:pt x="196" y="53"/>
                    <a:pt x="40" y="1"/>
                    <a:pt x="3" y="1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66" name="Google Shape;60266;p25"/>
            <p:cNvSpPr/>
            <p:nvPr/>
          </p:nvSpPr>
          <p:spPr>
            <a:xfrm>
              <a:off x="3259236" y="2380952"/>
              <a:ext cx="20309" cy="13580"/>
            </a:xfrm>
            <a:custGeom>
              <a:avLst/>
              <a:gdLst/>
              <a:ahLst/>
              <a:cxnLst/>
              <a:rect l="l" t="t" r="r" b="b"/>
              <a:pathLst>
                <a:path w="569" h="451" extrusionOk="0">
                  <a:moveTo>
                    <a:pt x="377" y="413"/>
                  </a:moveTo>
                  <a:cubicBezTo>
                    <a:pt x="388" y="358"/>
                    <a:pt x="403" y="307"/>
                    <a:pt x="569" y="324"/>
                  </a:cubicBezTo>
                  <a:lnTo>
                    <a:pt x="569" y="143"/>
                  </a:lnTo>
                  <a:cubicBezTo>
                    <a:pt x="96" y="1"/>
                    <a:pt x="1" y="451"/>
                    <a:pt x="377" y="4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67" name="Google Shape;60267;p25"/>
            <p:cNvSpPr/>
            <p:nvPr/>
          </p:nvSpPr>
          <p:spPr>
            <a:xfrm>
              <a:off x="8111471" y="2387937"/>
              <a:ext cx="13813" cy="2710"/>
            </a:xfrm>
            <a:custGeom>
              <a:avLst/>
              <a:gdLst/>
              <a:ahLst/>
              <a:cxnLst/>
              <a:rect l="l" t="t" r="r" b="b"/>
              <a:pathLst>
                <a:path w="387" h="90" extrusionOk="0">
                  <a:moveTo>
                    <a:pt x="386" y="1"/>
                  </a:moveTo>
                  <a:cubicBezTo>
                    <a:pt x="237" y="21"/>
                    <a:pt x="8" y="4"/>
                    <a:pt x="1" y="90"/>
                  </a:cubicBezTo>
                  <a:cubicBezTo>
                    <a:pt x="151" y="73"/>
                    <a:pt x="382" y="88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68" name="Google Shape;60268;p25"/>
            <p:cNvSpPr/>
            <p:nvPr/>
          </p:nvSpPr>
          <p:spPr>
            <a:xfrm>
              <a:off x="5544121" y="2382126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3" y="104"/>
                  </a:moveTo>
                  <a:cubicBezTo>
                    <a:pt x="193" y="53"/>
                    <a:pt x="37" y="1"/>
                    <a:pt x="0" y="104"/>
                  </a:cubicBezTo>
                  <a:cubicBezTo>
                    <a:pt x="0" y="155"/>
                    <a:pt x="155" y="207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69" name="Google Shape;60269;p25"/>
            <p:cNvSpPr/>
            <p:nvPr/>
          </p:nvSpPr>
          <p:spPr>
            <a:xfrm>
              <a:off x="1507374" y="2379748"/>
              <a:ext cx="23878" cy="10328"/>
            </a:xfrm>
            <a:custGeom>
              <a:avLst/>
              <a:gdLst/>
              <a:ahLst/>
              <a:cxnLst/>
              <a:rect l="l" t="t" r="r" b="b"/>
              <a:pathLst>
                <a:path w="669" h="343" extrusionOk="0">
                  <a:moveTo>
                    <a:pt x="669" y="92"/>
                  </a:moveTo>
                  <a:cubicBezTo>
                    <a:pt x="403" y="94"/>
                    <a:pt x="247" y="48"/>
                    <a:pt x="91" y="0"/>
                  </a:cubicBezTo>
                  <a:cubicBezTo>
                    <a:pt x="1" y="282"/>
                    <a:pt x="610" y="342"/>
                    <a:pt x="669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70" name="Google Shape;60270;p25"/>
            <p:cNvSpPr/>
            <p:nvPr/>
          </p:nvSpPr>
          <p:spPr>
            <a:xfrm>
              <a:off x="4260321" y="2381705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0" y="27"/>
                  </a:moveTo>
                  <a:cubicBezTo>
                    <a:pt x="237" y="0"/>
                    <a:pt x="1" y="71"/>
                    <a:pt x="100" y="118"/>
                  </a:cubicBezTo>
                  <a:cubicBezTo>
                    <a:pt x="152" y="143"/>
                    <a:pt x="390" y="72"/>
                    <a:pt x="290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71" name="Google Shape;60271;p25"/>
            <p:cNvSpPr/>
            <p:nvPr/>
          </p:nvSpPr>
          <p:spPr>
            <a:xfrm>
              <a:off x="1577258" y="2364091"/>
              <a:ext cx="50434" cy="18518"/>
            </a:xfrm>
            <a:custGeom>
              <a:avLst/>
              <a:gdLst/>
              <a:ahLst/>
              <a:cxnLst/>
              <a:rect l="l" t="t" r="r" b="b"/>
              <a:pathLst>
                <a:path w="1413" h="615" extrusionOk="0">
                  <a:moveTo>
                    <a:pt x="62" y="520"/>
                  </a:moveTo>
                  <a:cubicBezTo>
                    <a:pt x="609" y="614"/>
                    <a:pt x="867" y="614"/>
                    <a:pt x="1413" y="520"/>
                  </a:cubicBezTo>
                  <a:cubicBezTo>
                    <a:pt x="1255" y="262"/>
                    <a:pt x="1104" y="1"/>
                    <a:pt x="254" y="66"/>
                  </a:cubicBezTo>
                  <a:cubicBezTo>
                    <a:pt x="92" y="173"/>
                    <a:pt x="1" y="310"/>
                    <a:pt x="62" y="52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72" name="Google Shape;60272;p25"/>
            <p:cNvSpPr/>
            <p:nvPr/>
          </p:nvSpPr>
          <p:spPr>
            <a:xfrm>
              <a:off x="2075017" y="2371167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4"/>
                  </a:moveTo>
                  <a:cubicBezTo>
                    <a:pt x="193" y="53"/>
                    <a:pt x="40" y="1"/>
                    <a:pt x="2" y="104"/>
                  </a:cubicBezTo>
                  <a:cubicBezTo>
                    <a:pt x="1" y="155"/>
                    <a:pt x="155" y="207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73" name="Google Shape;60273;p25"/>
            <p:cNvSpPr/>
            <p:nvPr/>
          </p:nvSpPr>
          <p:spPr>
            <a:xfrm>
              <a:off x="4917800" y="2371528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4" y="21"/>
                    <a:pt x="4" y="4"/>
                    <a:pt x="0" y="92"/>
                  </a:cubicBezTo>
                  <a:cubicBezTo>
                    <a:pt x="149" y="71"/>
                    <a:pt x="379" y="90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74" name="Google Shape;60274;p25"/>
            <p:cNvSpPr/>
            <p:nvPr/>
          </p:nvSpPr>
          <p:spPr>
            <a:xfrm>
              <a:off x="2171385" y="2368427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3" y="103"/>
                  </a:moveTo>
                  <a:cubicBezTo>
                    <a:pt x="193" y="52"/>
                    <a:pt x="38" y="0"/>
                    <a:pt x="3" y="103"/>
                  </a:cubicBezTo>
                  <a:cubicBezTo>
                    <a:pt x="0" y="154"/>
                    <a:pt x="156" y="208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75" name="Google Shape;60275;p25"/>
            <p:cNvSpPr/>
            <p:nvPr/>
          </p:nvSpPr>
          <p:spPr>
            <a:xfrm>
              <a:off x="1761749" y="2370775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100" y="117"/>
                  </a:moveTo>
                  <a:cubicBezTo>
                    <a:pt x="151" y="143"/>
                    <a:pt x="391" y="72"/>
                    <a:pt x="293" y="25"/>
                  </a:cubicBezTo>
                  <a:cubicBezTo>
                    <a:pt x="238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76" name="Google Shape;60276;p25"/>
            <p:cNvSpPr/>
            <p:nvPr/>
          </p:nvSpPr>
          <p:spPr>
            <a:xfrm>
              <a:off x="5082019" y="2363309"/>
              <a:ext cx="21665" cy="6474"/>
            </a:xfrm>
            <a:custGeom>
              <a:avLst/>
              <a:gdLst/>
              <a:ahLst/>
              <a:cxnLst/>
              <a:rect l="l" t="t" r="r" b="b"/>
              <a:pathLst>
                <a:path w="607" h="215" extrusionOk="0">
                  <a:moveTo>
                    <a:pt x="606" y="183"/>
                  </a:moveTo>
                  <a:lnTo>
                    <a:pt x="606" y="1"/>
                  </a:lnTo>
                  <a:lnTo>
                    <a:pt x="27" y="1"/>
                  </a:lnTo>
                  <a:cubicBezTo>
                    <a:pt x="1" y="164"/>
                    <a:pt x="217" y="215"/>
                    <a:pt x="606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77" name="Google Shape;60277;p25"/>
            <p:cNvSpPr/>
            <p:nvPr/>
          </p:nvSpPr>
          <p:spPr>
            <a:xfrm>
              <a:off x="4029859" y="2366048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50" y="71"/>
                    <a:pt x="381" y="90"/>
                    <a:pt x="385" y="1"/>
                  </a:cubicBezTo>
                  <a:cubicBezTo>
                    <a:pt x="235" y="20"/>
                    <a:pt x="5" y="5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78" name="Google Shape;60278;p25"/>
            <p:cNvSpPr/>
            <p:nvPr/>
          </p:nvSpPr>
          <p:spPr>
            <a:xfrm>
              <a:off x="2271036" y="2365356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5"/>
                  </a:moveTo>
                  <a:cubicBezTo>
                    <a:pt x="156" y="140"/>
                    <a:pt x="393" y="72"/>
                    <a:pt x="294" y="24"/>
                  </a:cubicBezTo>
                  <a:cubicBezTo>
                    <a:pt x="239" y="0"/>
                    <a:pt x="0" y="68"/>
                    <a:pt x="102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79" name="Google Shape;60279;p25"/>
            <p:cNvSpPr/>
            <p:nvPr/>
          </p:nvSpPr>
          <p:spPr>
            <a:xfrm>
              <a:off x="8586458" y="2363309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1"/>
                  </a:moveTo>
                  <a:cubicBezTo>
                    <a:pt x="236" y="23"/>
                    <a:pt x="4" y="4"/>
                    <a:pt x="1" y="92"/>
                  </a:cubicBezTo>
                  <a:cubicBezTo>
                    <a:pt x="151" y="72"/>
                    <a:pt x="381" y="89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80" name="Google Shape;60280;p25"/>
            <p:cNvSpPr/>
            <p:nvPr/>
          </p:nvSpPr>
          <p:spPr>
            <a:xfrm>
              <a:off x="5592234" y="2354788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3"/>
                  </a:moveTo>
                  <a:cubicBezTo>
                    <a:pt x="196" y="54"/>
                    <a:pt x="40" y="0"/>
                    <a:pt x="3" y="103"/>
                  </a:cubicBezTo>
                  <a:cubicBezTo>
                    <a:pt x="1" y="153"/>
                    <a:pt x="160" y="208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81" name="Google Shape;60281;p25"/>
            <p:cNvSpPr/>
            <p:nvPr/>
          </p:nvSpPr>
          <p:spPr>
            <a:xfrm>
              <a:off x="2130089" y="2355179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0"/>
                  </a:moveTo>
                  <a:cubicBezTo>
                    <a:pt x="236" y="20"/>
                    <a:pt x="6" y="2"/>
                    <a:pt x="1" y="90"/>
                  </a:cubicBezTo>
                  <a:cubicBezTo>
                    <a:pt x="149" y="71"/>
                    <a:pt x="381" y="88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82" name="Google Shape;60282;p25"/>
            <p:cNvSpPr/>
            <p:nvPr/>
          </p:nvSpPr>
          <p:spPr>
            <a:xfrm>
              <a:off x="1551810" y="2352018"/>
              <a:ext cx="7067" cy="6293"/>
            </a:xfrm>
            <a:custGeom>
              <a:avLst/>
              <a:gdLst/>
              <a:ahLst/>
              <a:cxnLst/>
              <a:rect l="l" t="t" r="r" b="b"/>
              <a:pathLst>
                <a:path w="198" h="209" extrusionOk="0">
                  <a:moveTo>
                    <a:pt x="198" y="105"/>
                  </a:moveTo>
                  <a:cubicBezTo>
                    <a:pt x="198" y="54"/>
                    <a:pt x="40" y="1"/>
                    <a:pt x="5" y="105"/>
                  </a:cubicBezTo>
                  <a:cubicBezTo>
                    <a:pt x="1" y="154"/>
                    <a:pt x="159" y="208"/>
                    <a:pt x="198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83" name="Google Shape;60283;p25"/>
            <p:cNvSpPr/>
            <p:nvPr/>
          </p:nvSpPr>
          <p:spPr>
            <a:xfrm>
              <a:off x="4411726" y="235168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0" y="0"/>
                    <a:pt x="1" y="69"/>
                    <a:pt x="101" y="116"/>
                  </a:cubicBezTo>
                  <a:cubicBezTo>
                    <a:pt x="152" y="141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84" name="Google Shape;60284;p25"/>
            <p:cNvSpPr/>
            <p:nvPr/>
          </p:nvSpPr>
          <p:spPr>
            <a:xfrm>
              <a:off x="2543615" y="2342955"/>
              <a:ext cx="20166" cy="16229"/>
            </a:xfrm>
            <a:custGeom>
              <a:avLst/>
              <a:gdLst/>
              <a:ahLst/>
              <a:cxnLst/>
              <a:rect l="l" t="t" r="r" b="b"/>
              <a:pathLst>
                <a:path w="565" h="539" extrusionOk="0">
                  <a:moveTo>
                    <a:pt x="565" y="134"/>
                  </a:moveTo>
                  <a:cubicBezTo>
                    <a:pt x="1" y="0"/>
                    <a:pt x="1" y="538"/>
                    <a:pt x="565" y="4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85" name="Google Shape;60285;p25"/>
            <p:cNvSpPr/>
            <p:nvPr/>
          </p:nvSpPr>
          <p:spPr>
            <a:xfrm>
              <a:off x="6655601" y="2348917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92" y="27"/>
                  </a:moveTo>
                  <a:cubicBezTo>
                    <a:pt x="237" y="1"/>
                    <a:pt x="1" y="70"/>
                    <a:pt x="98" y="117"/>
                  </a:cubicBezTo>
                  <a:cubicBezTo>
                    <a:pt x="155" y="143"/>
                    <a:pt x="392" y="73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86" name="Google Shape;60286;p25"/>
            <p:cNvSpPr/>
            <p:nvPr/>
          </p:nvSpPr>
          <p:spPr>
            <a:xfrm>
              <a:off x="6304536" y="2348917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93" y="27"/>
                  </a:moveTo>
                  <a:cubicBezTo>
                    <a:pt x="241" y="1"/>
                    <a:pt x="1" y="70"/>
                    <a:pt x="103" y="117"/>
                  </a:cubicBezTo>
                  <a:cubicBezTo>
                    <a:pt x="155" y="143"/>
                    <a:pt x="392" y="73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87" name="Google Shape;60287;p25"/>
            <p:cNvSpPr/>
            <p:nvPr/>
          </p:nvSpPr>
          <p:spPr>
            <a:xfrm>
              <a:off x="2325966" y="2341450"/>
              <a:ext cx="25663" cy="8280"/>
            </a:xfrm>
            <a:custGeom>
              <a:avLst/>
              <a:gdLst/>
              <a:ahLst/>
              <a:cxnLst/>
              <a:rect l="l" t="t" r="r" b="b"/>
              <a:pathLst>
                <a:path w="719" h="275" extrusionOk="0">
                  <a:moveTo>
                    <a:pt x="105" y="275"/>
                  </a:moveTo>
                  <a:lnTo>
                    <a:pt x="682" y="275"/>
                  </a:lnTo>
                  <a:cubicBezTo>
                    <a:pt x="653" y="168"/>
                    <a:pt x="718" y="15"/>
                    <a:pt x="490" y="1"/>
                  </a:cubicBezTo>
                  <a:cubicBezTo>
                    <a:pt x="474" y="144"/>
                    <a:pt x="0" y="73"/>
                    <a:pt x="105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88" name="Google Shape;60288;p25"/>
            <p:cNvSpPr/>
            <p:nvPr/>
          </p:nvSpPr>
          <p:spPr>
            <a:xfrm>
              <a:off x="2725286" y="2343467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42" y="0"/>
                    <a:pt x="0" y="70"/>
                    <a:pt x="103" y="117"/>
                  </a:cubicBezTo>
                  <a:cubicBezTo>
                    <a:pt x="156" y="141"/>
                    <a:pt x="396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89" name="Google Shape;60289;p25"/>
            <p:cNvSpPr/>
            <p:nvPr/>
          </p:nvSpPr>
          <p:spPr>
            <a:xfrm>
              <a:off x="4371822" y="2332658"/>
              <a:ext cx="29625" cy="12375"/>
            </a:xfrm>
            <a:custGeom>
              <a:avLst/>
              <a:gdLst/>
              <a:ahLst/>
              <a:cxnLst/>
              <a:rect l="l" t="t" r="r" b="b"/>
              <a:pathLst>
                <a:path w="830" h="411" extrusionOk="0">
                  <a:moveTo>
                    <a:pt x="829" y="384"/>
                  </a:moveTo>
                  <a:lnTo>
                    <a:pt x="829" y="23"/>
                  </a:lnTo>
                  <a:cubicBezTo>
                    <a:pt x="466" y="0"/>
                    <a:pt x="407" y="123"/>
                    <a:pt x="59" y="111"/>
                  </a:cubicBezTo>
                  <a:cubicBezTo>
                    <a:pt x="0" y="352"/>
                    <a:pt x="329" y="410"/>
                    <a:pt x="829" y="3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90" name="Google Shape;60290;p25"/>
            <p:cNvSpPr/>
            <p:nvPr/>
          </p:nvSpPr>
          <p:spPr>
            <a:xfrm>
              <a:off x="1469362" y="2335007"/>
              <a:ext cx="27519" cy="11201"/>
            </a:xfrm>
            <a:custGeom>
              <a:avLst/>
              <a:gdLst/>
              <a:ahLst/>
              <a:cxnLst/>
              <a:rect l="l" t="t" r="r" b="b"/>
              <a:pathLst>
                <a:path w="771" h="372" extrusionOk="0">
                  <a:moveTo>
                    <a:pt x="771" y="306"/>
                  </a:moveTo>
                  <a:lnTo>
                    <a:pt x="771" y="33"/>
                  </a:lnTo>
                  <a:cubicBezTo>
                    <a:pt x="481" y="50"/>
                    <a:pt x="56" y="1"/>
                    <a:pt x="0" y="125"/>
                  </a:cubicBezTo>
                  <a:cubicBezTo>
                    <a:pt x="382" y="127"/>
                    <a:pt x="244" y="371"/>
                    <a:pt x="771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91" name="Google Shape;60291;p25"/>
            <p:cNvSpPr/>
            <p:nvPr/>
          </p:nvSpPr>
          <p:spPr>
            <a:xfrm>
              <a:off x="1909763" y="2324529"/>
              <a:ext cx="41403" cy="16952"/>
            </a:xfrm>
            <a:custGeom>
              <a:avLst/>
              <a:gdLst/>
              <a:ahLst/>
              <a:cxnLst/>
              <a:rect l="l" t="t" r="r" b="b"/>
              <a:pathLst>
                <a:path w="1160" h="563" extrusionOk="0">
                  <a:moveTo>
                    <a:pt x="1" y="199"/>
                  </a:moveTo>
                  <a:cubicBezTo>
                    <a:pt x="212" y="404"/>
                    <a:pt x="525" y="558"/>
                    <a:pt x="1160" y="563"/>
                  </a:cubicBezTo>
                  <a:lnTo>
                    <a:pt x="1160" y="110"/>
                  </a:lnTo>
                  <a:cubicBezTo>
                    <a:pt x="820" y="162"/>
                    <a:pt x="26" y="0"/>
                    <a:pt x="1" y="1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92" name="Google Shape;60292;p25"/>
            <p:cNvSpPr/>
            <p:nvPr/>
          </p:nvSpPr>
          <p:spPr>
            <a:xfrm>
              <a:off x="911712" y="2325071"/>
              <a:ext cx="45901" cy="16741"/>
            </a:xfrm>
            <a:custGeom>
              <a:avLst/>
              <a:gdLst/>
              <a:ahLst/>
              <a:cxnLst/>
              <a:rect l="l" t="t" r="r" b="b"/>
              <a:pathLst>
                <a:path w="1286" h="556" extrusionOk="0">
                  <a:moveTo>
                    <a:pt x="965" y="0"/>
                  </a:moveTo>
                  <a:cubicBezTo>
                    <a:pt x="361" y="16"/>
                    <a:pt x="39" y="168"/>
                    <a:pt x="1" y="453"/>
                  </a:cubicBezTo>
                  <a:cubicBezTo>
                    <a:pt x="365" y="434"/>
                    <a:pt x="426" y="555"/>
                    <a:pt x="774" y="545"/>
                  </a:cubicBezTo>
                  <a:cubicBezTo>
                    <a:pt x="901" y="354"/>
                    <a:pt x="1285" y="141"/>
                    <a:pt x="96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93" name="Google Shape;60293;p25"/>
            <p:cNvSpPr/>
            <p:nvPr/>
          </p:nvSpPr>
          <p:spPr>
            <a:xfrm>
              <a:off x="5668043" y="2330581"/>
              <a:ext cx="14919" cy="9184"/>
            </a:xfrm>
            <a:custGeom>
              <a:avLst/>
              <a:gdLst/>
              <a:ahLst/>
              <a:cxnLst/>
              <a:rect l="l" t="t" r="r" b="b"/>
              <a:pathLst>
                <a:path w="418" h="305" extrusionOk="0">
                  <a:moveTo>
                    <a:pt x="383" y="272"/>
                  </a:moveTo>
                  <a:cubicBezTo>
                    <a:pt x="354" y="165"/>
                    <a:pt x="418" y="15"/>
                    <a:pt x="192" y="0"/>
                  </a:cubicBezTo>
                  <a:cubicBezTo>
                    <a:pt x="179" y="55"/>
                    <a:pt x="163" y="107"/>
                    <a:pt x="0" y="92"/>
                  </a:cubicBezTo>
                  <a:cubicBezTo>
                    <a:pt x="21" y="200"/>
                    <a:pt x="56" y="304"/>
                    <a:pt x="383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94" name="Google Shape;60294;p25"/>
            <p:cNvSpPr/>
            <p:nvPr/>
          </p:nvSpPr>
          <p:spPr>
            <a:xfrm>
              <a:off x="2532550" y="2335278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5" y="24"/>
                  </a:moveTo>
                  <a:cubicBezTo>
                    <a:pt x="243" y="1"/>
                    <a:pt x="0" y="67"/>
                    <a:pt x="102" y="116"/>
                  </a:cubicBezTo>
                  <a:cubicBezTo>
                    <a:pt x="157" y="141"/>
                    <a:pt x="396" y="73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95" name="Google Shape;60295;p25"/>
            <p:cNvSpPr/>
            <p:nvPr/>
          </p:nvSpPr>
          <p:spPr>
            <a:xfrm>
              <a:off x="4174411" y="2330189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5"/>
                  </a:moveTo>
                  <a:cubicBezTo>
                    <a:pt x="192" y="52"/>
                    <a:pt x="38" y="0"/>
                    <a:pt x="1" y="105"/>
                  </a:cubicBezTo>
                  <a:cubicBezTo>
                    <a:pt x="1" y="153"/>
                    <a:pt x="156" y="206"/>
                    <a:pt x="19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96" name="Google Shape;60296;p25"/>
            <p:cNvSpPr/>
            <p:nvPr/>
          </p:nvSpPr>
          <p:spPr>
            <a:xfrm>
              <a:off x="2319256" y="232979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4"/>
                  </a:moveTo>
                  <a:cubicBezTo>
                    <a:pt x="241" y="0"/>
                    <a:pt x="0" y="68"/>
                    <a:pt x="102" y="115"/>
                  </a:cubicBezTo>
                  <a:cubicBezTo>
                    <a:pt x="152" y="141"/>
                    <a:pt x="393" y="73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97" name="Google Shape;60297;p25"/>
            <p:cNvSpPr/>
            <p:nvPr/>
          </p:nvSpPr>
          <p:spPr>
            <a:xfrm>
              <a:off x="3761349" y="2327811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8" y="20"/>
                    <a:pt x="4" y="3"/>
                    <a:pt x="0" y="92"/>
                  </a:cubicBezTo>
                  <a:cubicBezTo>
                    <a:pt x="153" y="70"/>
                    <a:pt x="380" y="88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98" name="Google Shape;60298;p25"/>
            <p:cNvSpPr/>
            <p:nvPr/>
          </p:nvSpPr>
          <p:spPr>
            <a:xfrm>
              <a:off x="4556278" y="2324318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4" y="140"/>
                    <a:pt x="392" y="74"/>
                    <a:pt x="292" y="27"/>
                  </a:cubicBezTo>
                  <a:cubicBezTo>
                    <a:pt x="239" y="1"/>
                    <a:pt x="0" y="69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99" name="Google Shape;60299;p25"/>
            <p:cNvSpPr/>
            <p:nvPr/>
          </p:nvSpPr>
          <p:spPr>
            <a:xfrm>
              <a:off x="3468747" y="2324288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6"/>
                  </a:moveTo>
                  <a:cubicBezTo>
                    <a:pt x="238" y="0"/>
                    <a:pt x="1" y="70"/>
                    <a:pt x="100" y="115"/>
                  </a:cubicBezTo>
                  <a:cubicBezTo>
                    <a:pt x="154" y="141"/>
                    <a:pt x="392" y="75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00" name="Google Shape;60300;p25"/>
            <p:cNvSpPr/>
            <p:nvPr/>
          </p:nvSpPr>
          <p:spPr>
            <a:xfrm>
              <a:off x="7137476" y="2318808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89" y="27"/>
                  </a:moveTo>
                  <a:cubicBezTo>
                    <a:pt x="238" y="1"/>
                    <a:pt x="1" y="71"/>
                    <a:pt x="100" y="117"/>
                  </a:cubicBezTo>
                  <a:cubicBezTo>
                    <a:pt x="152" y="143"/>
                    <a:pt x="390" y="74"/>
                    <a:pt x="289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01" name="Google Shape;60301;p25"/>
            <p:cNvSpPr/>
            <p:nvPr/>
          </p:nvSpPr>
          <p:spPr>
            <a:xfrm>
              <a:off x="2511956" y="2318808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3" y="27"/>
                  </a:moveTo>
                  <a:cubicBezTo>
                    <a:pt x="239" y="1"/>
                    <a:pt x="0" y="71"/>
                    <a:pt x="101" y="117"/>
                  </a:cubicBezTo>
                  <a:cubicBezTo>
                    <a:pt x="153" y="143"/>
                    <a:pt x="394" y="74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02" name="Google Shape;60302;p25"/>
            <p:cNvSpPr/>
            <p:nvPr/>
          </p:nvSpPr>
          <p:spPr>
            <a:xfrm>
              <a:off x="5695419" y="2314111"/>
              <a:ext cx="13920" cy="5510"/>
            </a:xfrm>
            <a:custGeom>
              <a:avLst/>
              <a:gdLst/>
              <a:ahLst/>
              <a:cxnLst/>
              <a:rect l="l" t="t" r="r" b="b"/>
              <a:pathLst>
                <a:path w="390" h="183" extrusionOk="0">
                  <a:moveTo>
                    <a:pt x="1" y="183"/>
                  </a:moveTo>
                  <a:lnTo>
                    <a:pt x="390" y="183"/>
                  </a:lnTo>
                  <a:lnTo>
                    <a:pt x="39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03" name="Google Shape;60303;p25"/>
            <p:cNvSpPr/>
            <p:nvPr/>
          </p:nvSpPr>
          <p:spPr>
            <a:xfrm>
              <a:off x="4542037" y="2303182"/>
              <a:ext cx="26555" cy="12225"/>
            </a:xfrm>
            <a:custGeom>
              <a:avLst/>
              <a:gdLst/>
              <a:ahLst/>
              <a:cxnLst/>
              <a:rect l="l" t="t" r="r" b="b"/>
              <a:pathLst>
                <a:path w="744" h="406" extrusionOk="0">
                  <a:moveTo>
                    <a:pt x="306" y="0"/>
                  </a:moveTo>
                  <a:cubicBezTo>
                    <a:pt x="1" y="136"/>
                    <a:pt x="90" y="405"/>
                    <a:pt x="693" y="363"/>
                  </a:cubicBezTo>
                  <a:cubicBezTo>
                    <a:pt x="744" y="157"/>
                    <a:pt x="646" y="23"/>
                    <a:pt x="3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04" name="Google Shape;60304;p25"/>
            <p:cNvSpPr/>
            <p:nvPr/>
          </p:nvSpPr>
          <p:spPr>
            <a:xfrm>
              <a:off x="3406786" y="2310619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100" y="118"/>
                  </a:moveTo>
                  <a:cubicBezTo>
                    <a:pt x="151" y="144"/>
                    <a:pt x="392" y="73"/>
                    <a:pt x="292" y="26"/>
                  </a:cubicBezTo>
                  <a:cubicBezTo>
                    <a:pt x="242" y="0"/>
                    <a:pt x="1" y="71"/>
                    <a:pt x="100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05" name="Google Shape;60305;p25"/>
            <p:cNvSpPr/>
            <p:nvPr/>
          </p:nvSpPr>
          <p:spPr>
            <a:xfrm>
              <a:off x="7898854" y="2292885"/>
              <a:ext cx="35478" cy="19090"/>
            </a:xfrm>
            <a:custGeom>
              <a:avLst/>
              <a:gdLst/>
              <a:ahLst/>
              <a:cxnLst/>
              <a:rect l="l" t="t" r="r" b="b"/>
              <a:pathLst>
                <a:path w="994" h="634" extrusionOk="0">
                  <a:moveTo>
                    <a:pt x="557" y="615"/>
                  </a:moveTo>
                  <a:cubicBezTo>
                    <a:pt x="507" y="349"/>
                    <a:pt x="994" y="336"/>
                    <a:pt x="944" y="71"/>
                  </a:cubicBezTo>
                  <a:cubicBezTo>
                    <a:pt x="0" y="0"/>
                    <a:pt x="77" y="633"/>
                    <a:pt x="557" y="6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06" name="Google Shape;60306;p25"/>
            <p:cNvSpPr/>
            <p:nvPr/>
          </p:nvSpPr>
          <p:spPr>
            <a:xfrm>
              <a:off x="2732211" y="2307969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99" y="114"/>
                  </a:moveTo>
                  <a:cubicBezTo>
                    <a:pt x="155" y="140"/>
                    <a:pt x="394" y="72"/>
                    <a:pt x="295" y="23"/>
                  </a:cubicBezTo>
                  <a:cubicBezTo>
                    <a:pt x="242" y="1"/>
                    <a:pt x="1" y="67"/>
                    <a:pt x="99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07" name="Google Shape;60307;p25"/>
            <p:cNvSpPr/>
            <p:nvPr/>
          </p:nvSpPr>
          <p:spPr>
            <a:xfrm>
              <a:off x="1926860" y="230790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5"/>
                  </a:moveTo>
                  <a:cubicBezTo>
                    <a:pt x="242" y="0"/>
                    <a:pt x="1" y="69"/>
                    <a:pt x="103" y="116"/>
                  </a:cubicBezTo>
                  <a:cubicBezTo>
                    <a:pt x="157" y="142"/>
                    <a:pt x="395" y="74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08" name="Google Shape;60308;p25"/>
            <p:cNvSpPr/>
            <p:nvPr/>
          </p:nvSpPr>
          <p:spPr>
            <a:xfrm>
              <a:off x="4975336" y="2292252"/>
              <a:ext cx="34086" cy="17193"/>
            </a:xfrm>
            <a:custGeom>
              <a:avLst/>
              <a:gdLst/>
              <a:ahLst/>
              <a:cxnLst/>
              <a:rect l="l" t="t" r="r" b="b"/>
              <a:pathLst>
                <a:path w="955" h="571" extrusionOk="0">
                  <a:moveTo>
                    <a:pt x="700" y="545"/>
                  </a:moveTo>
                  <a:cubicBezTo>
                    <a:pt x="862" y="440"/>
                    <a:pt x="955" y="302"/>
                    <a:pt x="893" y="92"/>
                  </a:cubicBezTo>
                  <a:cubicBezTo>
                    <a:pt x="626" y="94"/>
                    <a:pt x="467" y="47"/>
                    <a:pt x="313" y="0"/>
                  </a:cubicBezTo>
                  <a:cubicBezTo>
                    <a:pt x="1" y="148"/>
                    <a:pt x="83" y="571"/>
                    <a:pt x="700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09" name="Google Shape;60309;p25"/>
            <p:cNvSpPr/>
            <p:nvPr/>
          </p:nvSpPr>
          <p:spPr>
            <a:xfrm>
              <a:off x="2770829" y="2296468"/>
              <a:ext cx="20095" cy="16259"/>
            </a:xfrm>
            <a:custGeom>
              <a:avLst/>
              <a:gdLst/>
              <a:ahLst/>
              <a:cxnLst/>
              <a:rect l="l" t="t" r="r" b="b"/>
              <a:pathLst>
                <a:path w="563" h="540" extrusionOk="0">
                  <a:moveTo>
                    <a:pt x="562" y="405"/>
                  </a:moveTo>
                  <a:lnTo>
                    <a:pt x="562" y="132"/>
                  </a:lnTo>
                  <a:cubicBezTo>
                    <a:pt x="1" y="0"/>
                    <a:pt x="1" y="539"/>
                    <a:pt x="562" y="4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10" name="Google Shape;60310;p25"/>
            <p:cNvSpPr/>
            <p:nvPr/>
          </p:nvSpPr>
          <p:spPr>
            <a:xfrm>
              <a:off x="6573045" y="2302399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2" y="26"/>
                  </a:moveTo>
                  <a:cubicBezTo>
                    <a:pt x="237" y="0"/>
                    <a:pt x="0" y="71"/>
                    <a:pt x="101" y="118"/>
                  </a:cubicBezTo>
                  <a:cubicBezTo>
                    <a:pt x="151" y="143"/>
                    <a:pt x="389" y="75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11" name="Google Shape;60311;p25"/>
            <p:cNvSpPr/>
            <p:nvPr/>
          </p:nvSpPr>
          <p:spPr>
            <a:xfrm>
              <a:off x="2686382" y="2297762"/>
              <a:ext cx="21915" cy="8702"/>
            </a:xfrm>
            <a:custGeom>
              <a:avLst/>
              <a:gdLst/>
              <a:ahLst/>
              <a:cxnLst/>
              <a:rect l="l" t="t" r="r" b="b"/>
              <a:pathLst>
                <a:path w="614" h="289" extrusionOk="0">
                  <a:moveTo>
                    <a:pt x="614" y="272"/>
                  </a:moveTo>
                  <a:lnTo>
                    <a:pt x="614" y="0"/>
                  </a:lnTo>
                  <a:lnTo>
                    <a:pt x="33" y="0"/>
                  </a:lnTo>
                  <a:cubicBezTo>
                    <a:pt x="0" y="199"/>
                    <a:pt x="191" y="289"/>
                    <a:pt x="614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12" name="Google Shape;60312;p25"/>
            <p:cNvSpPr/>
            <p:nvPr/>
          </p:nvSpPr>
          <p:spPr>
            <a:xfrm>
              <a:off x="1888277" y="2294992"/>
              <a:ext cx="14670" cy="9545"/>
            </a:xfrm>
            <a:custGeom>
              <a:avLst/>
              <a:gdLst/>
              <a:ahLst/>
              <a:cxnLst/>
              <a:rect l="l" t="t" r="r" b="b"/>
              <a:pathLst>
                <a:path w="411" h="317" extrusionOk="0">
                  <a:moveTo>
                    <a:pt x="411" y="272"/>
                  </a:moveTo>
                  <a:lnTo>
                    <a:pt x="411" y="90"/>
                  </a:lnTo>
                  <a:cubicBezTo>
                    <a:pt x="220" y="90"/>
                    <a:pt x="184" y="17"/>
                    <a:pt x="26" y="1"/>
                  </a:cubicBezTo>
                  <a:cubicBezTo>
                    <a:pt x="45" y="144"/>
                    <a:pt x="1" y="317"/>
                    <a:pt x="411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13" name="Google Shape;60313;p25"/>
            <p:cNvSpPr/>
            <p:nvPr/>
          </p:nvSpPr>
          <p:spPr>
            <a:xfrm>
              <a:off x="1655173" y="2300412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49" y="71"/>
                    <a:pt x="381" y="90"/>
                    <a:pt x="385" y="1"/>
                  </a:cubicBezTo>
                  <a:cubicBezTo>
                    <a:pt x="235" y="23"/>
                    <a:pt x="5" y="5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14" name="Google Shape;60314;p25"/>
            <p:cNvSpPr/>
            <p:nvPr/>
          </p:nvSpPr>
          <p:spPr>
            <a:xfrm>
              <a:off x="8435017" y="2294661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2" y="103"/>
                  </a:moveTo>
                  <a:cubicBezTo>
                    <a:pt x="193" y="52"/>
                    <a:pt x="37" y="0"/>
                    <a:pt x="0" y="103"/>
                  </a:cubicBezTo>
                  <a:cubicBezTo>
                    <a:pt x="0" y="153"/>
                    <a:pt x="158" y="205"/>
                    <a:pt x="19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15" name="Google Shape;60315;p25"/>
            <p:cNvSpPr/>
            <p:nvPr/>
          </p:nvSpPr>
          <p:spPr>
            <a:xfrm>
              <a:off x="7502282" y="2296919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8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2" y="142"/>
                    <a:pt x="389" y="74"/>
                    <a:pt x="291" y="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16" name="Google Shape;60316;p25"/>
            <p:cNvSpPr/>
            <p:nvPr/>
          </p:nvSpPr>
          <p:spPr>
            <a:xfrm>
              <a:off x="2343419" y="2294842"/>
              <a:ext cx="20737" cy="5811"/>
            </a:xfrm>
            <a:custGeom>
              <a:avLst/>
              <a:gdLst/>
              <a:ahLst/>
              <a:cxnLst/>
              <a:rect l="l" t="t" r="r" b="b"/>
              <a:pathLst>
                <a:path w="581" h="193" extrusionOk="0">
                  <a:moveTo>
                    <a:pt x="1" y="186"/>
                  </a:moveTo>
                  <a:cubicBezTo>
                    <a:pt x="334" y="193"/>
                    <a:pt x="497" y="118"/>
                    <a:pt x="580" y="5"/>
                  </a:cubicBezTo>
                  <a:cubicBezTo>
                    <a:pt x="250" y="1"/>
                    <a:pt x="87" y="75"/>
                    <a:pt x="1" y="18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17" name="Google Shape;60317;p25"/>
            <p:cNvSpPr/>
            <p:nvPr/>
          </p:nvSpPr>
          <p:spPr>
            <a:xfrm>
              <a:off x="2708261" y="2289543"/>
              <a:ext cx="20737" cy="8160"/>
            </a:xfrm>
            <a:custGeom>
              <a:avLst/>
              <a:gdLst/>
              <a:ahLst/>
              <a:cxnLst/>
              <a:rect l="l" t="t" r="r" b="b"/>
              <a:pathLst>
                <a:path w="581" h="271" extrusionOk="0">
                  <a:moveTo>
                    <a:pt x="580" y="92"/>
                  </a:moveTo>
                  <a:cubicBezTo>
                    <a:pt x="385" y="92"/>
                    <a:pt x="351" y="19"/>
                    <a:pt x="194" y="0"/>
                  </a:cubicBezTo>
                  <a:cubicBezTo>
                    <a:pt x="194" y="92"/>
                    <a:pt x="37" y="107"/>
                    <a:pt x="1" y="182"/>
                  </a:cubicBezTo>
                  <a:cubicBezTo>
                    <a:pt x="194" y="182"/>
                    <a:pt x="231" y="255"/>
                    <a:pt x="386" y="271"/>
                  </a:cubicBezTo>
                  <a:cubicBezTo>
                    <a:pt x="385" y="182"/>
                    <a:pt x="543" y="165"/>
                    <a:pt x="58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18" name="Google Shape;60318;p25"/>
            <p:cNvSpPr/>
            <p:nvPr/>
          </p:nvSpPr>
          <p:spPr>
            <a:xfrm>
              <a:off x="6184611" y="2282046"/>
              <a:ext cx="26555" cy="15266"/>
            </a:xfrm>
            <a:custGeom>
              <a:avLst/>
              <a:gdLst/>
              <a:ahLst/>
              <a:cxnLst/>
              <a:rect l="l" t="t" r="r" b="b"/>
              <a:pathLst>
                <a:path w="744" h="507" extrusionOk="0">
                  <a:moveTo>
                    <a:pt x="1" y="73"/>
                  </a:moveTo>
                  <a:lnTo>
                    <a:pt x="1" y="437"/>
                  </a:lnTo>
                  <a:cubicBezTo>
                    <a:pt x="744" y="507"/>
                    <a:pt x="744" y="0"/>
                    <a:pt x="1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19" name="Google Shape;60319;p25"/>
            <p:cNvSpPr/>
            <p:nvPr/>
          </p:nvSpPr>
          <p:spPr>
            <a:xfrm>
              <a:off x="5555185" y="2278583"/>
              <a:ext cx="35228" cy="16410"/>
            </a:xfrm>
            <a:custGeom>
              <a:avLst/>
              <a:gdLst/>
              <a:ahLst/>
              <a:cxnLst/>
              <a:rect l="l" t="t" r="r" b="b"/>
              <a:pathLst>
                <a:path w="987" h="545" extrusionOk="0">
                  <a:moveTo>
                    <a:pt x="847" y="0"/>
                  </a:moveTo>
                  <a:lnTo>
                    <a:pt x="75" y="0"/>
                  </a:lnTo>
                  <a:cubicBezTo>
                    <a:pt x="1" y="307"/>
                    <a:pt x="409" y="387"/>
                    <a:pt x="653" y="545"/>
                  </a:cubicBezTo>
                  <a:cubicBezTo>
                    <a:pt x="651" y="332"/>
                    <a:pt x="986" y="278"/>
                    <a:pt x="84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20" name="Google Shape;60320;p25"/>
            <p:cNvSpPr/>
            <p:nvPr/>
          </p:nvSpPr>
          <p:spPr>
            <a:xfrm>
              <a:off x="2959425" y="2286050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3" y="25"/>
                  </a:moveTo>
                  <a:cubicBezTo>
                    <a:pt x="239" y="0"/>
                    <a:pt x="1" y="69"/>
                    <a:pt x="99" y="116"/>
                  </a:cubicBezTo>
                  <a:cubicBezTo>
                    <a:pt x="151" y="141"/>
                    <a:pt x="390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21" name="Google Shape;60321;p25"/>
            <p:cNvSpPr/>
            <p:nvPr/>
          </p:nvSpPr>
          <p:spPr>
            <a:xfrm>
              <a:off x="7643444" y="2278583"/>
              <a:ext cx="20773" cy="8250"/>
            </a:xfrm>
            <a:custGeom>
              <a:avLst/>
              <a:gdLst/>
              <a:ahLst/>
              <a:cxnLst/>
              <a:rect l="l" t="t" r="r" b="b"/>
              <a:pathLst>
                <a:path w="582" h="274" extrusionOk="0">
                  <a:moveTo>
                    <a:pt x="581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1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22" name="Google Shape;60322;p25"/>
            <p:cNvSpPr/>
            <p:nvPr/>
          </p:nvSpPr>
          <p:spPr>
            <a:xfrm>
              <a:off x="8324872" y="2278222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5" y="104"/>
                  </a:moveTo>
                  <a:cubicBezTo>
                    <a:pt x="196" y="53"/>
                    <a:pt x="38" y="0"/>
                    <a:pt x="0" y="104"/>
                  </a:cubicBezTo>
                  <a:cubicBezTo>
                    <a:pt x="0" y="155"/>
                    <a:pt x="156" y="208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23" name="Google Shape;60323;p25"/>
            <p:cNvSpPr/>
            <p:nvPr/>
          </p:nvSpPr>
          <p:spPr>
            <a:xfrm>
              <a:off x="5134343" y="227509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2" y="116"/>
                  </a:moveTo>
                  <a:cubicBezTo>
                    <a:pt x="155" y="142"/>
                    <a:pt x="394" y="72"/>
                    <a:pt x="296" y="26"/>
                  </a:cubicBezTo>
                  <a:cubicBezTo>
                    <a:pt x="243" y="0"/>
                    <a:pt x="1" y="71"/>
                    <a:pt x="102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24" name="Google Shape;60324;p25"/>
            <p:cNvSpPr/>
            <p:nvPr/>
          </p:nvSpPr>
          <p:spPr>
            <a:xfrm>
              <a:off x="1391232" y="2252630"/>
              <a:ext cx="52290" cy="28063"/>
            </a:xfrm>
            <a:custGeom>
              <a:avLst/>
              <a:gdLst/>
              <a:ahLst/>
              <a:cxnLst/>
              <a:rect l="l" t="t" r="r" b="b"/>
              <a:pathLst>
                <a:path w="1465" h="932" extrusionOk="0">
                  <a:moveTo>
                    <a:pt x="451" y="592"/>
                  </a:moveTo>
                  <a:cubicBezTo>
                    <a:pt x="588" y="703"/>
                    <a:pt x="338" y="931"/>
                    <a:pt x="838" y="864"/>
                  </a:cubicBezTo>
                  <a:cubicBezTo>
                    <a:pt x="1465" y="635"/>
                    <a:pt x="635" y="1"/>
                    <a:pt x="66" y="319"/>
                  </a:cubicBezTo>
                  <a:cubicBezTo>
                    <a:pt x="0" y="498"/>
                    <a:pt x="337" y="495"/>
                    <a:pt x="451" y="5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25" name="Google Shape;60325;p25"/>
            <p:cNvSpPr/>
            <p:nvPr/>
          </p:nvSpPr>
          <p:spPr>
            <a:xfrm>
              <a:off x="7058312" y="2270394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1" y="182"/>
                  </a:moveTo>
                  <a:lnTo>
                    <a:pt x="387" y="182"/>
                  </a:lnTo>
                  <a:lnTo>
                    <a:pt x="387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26" name="Google Shape;60326;p25"/>
            <p:cNvSpPr/>
            <p:nvPr/>
          </p:nvSpPr>
          <p:spPr>
            <a:xfrm>
              <a:off x="2972631" y="2267684"/>
              <a:ext cx="29482" cy="9846"/>
            </a:xfrm>
            <a:custGeom>
              <a:avLst/>
              <a:gdLst/>
              <a:ahLst/>
              <a:cxnLst/>
              <a:rect l="l" t="t" r="r" b="b"/>
              <a:pathLst>
                <a:path w="826" h="327" extrusionOk="0">
                  <a:moveTo>
                    <a:pt x="693" y="272"/>
                  </a:moveTo>
                  <a:cubicBezTo>
                    <a:pt x="825" y="28"/>
                    <a:pt x="295" y="96"/>
                    <a:pt x="114" y="1"/>
                  </a:cubicBezTo>
                  <a:cubicBezTo>
                    <a:pt x="0" y="236"/>
                    <a:pt x="191" y="327"/>
                    <a:pt x="693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27" name="Google Shape;60327;p25"/>
            <p:cNvSpPr/>
            <p:nvPr/>
          </p:nvSpPr>
          <p:spPr>
            <a:xfrm>
              <a:off x="1665346" y="2272411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100" y="115"/>
                  </a:moveTo>
                  <a:cubicBezTo>
                    <a:pt x="151" y="140"/>
                    <a:pt x="391" y="72"/>
                    <a:pt x="293" y="24"/>
                  </a:cubicBezTo>
                  <a:cubicBezTo>
                    <a:pt x="240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28" name="Google Shape;60328;p25"/>
            <p:cNvSpPr/>
            <p:nvPr/>
          </p:nvSpPr>
          <p:spPr>
            <a:xfrm>
              <a:off x="2873479" y="2267323"/>
              <a:ext cx="6996" cy="6173"/>
            </a:xfrm>
            <a:custGeom>
              <a:avLst/>
              <a:gdLst/>
              <a:ahLst/>
              <a:cxnLst/>
              <a:rect l="l" t="t" r="r" b="b"/>
              <a:pathLst>
                <a:path w="196" h="205" extrusionOk="0">
                  <a:moveTo>
                    <a:pt x="192" y="104"/>
                  </a:moveTo>
                  <a:cubicBezTo>
                    <a:pt x="195" y="53"/>
                    <a:pt x="37" y="1"/>
                    <a:pt x="1" y="104"/>
                  </a:cubicBezTo>
                  <a:cubicBezTo>
                    <a:pt x="1" y="152"/>
                    <a:pt x="155" y="205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29" name="Google Shape;60329;p25"/>
            <p:cNvSpPr/>
            <p:nvPr/>
          </p:nvSpPr>
          <p:spPr>
            <a:xfrm>
              <a:off x="1059655" y="2269641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5" y="27"/>
                  </a:moveTo>
                  <a:cubicBezTo>
                    <a:pt x="238" y="1"/>
                    <a:pt x="0" y="70"/>
                    <a:pt x="101" y="116"/>
                  </a:cubicBezTo>
                  <a:cubicBezTo>
                    <a:pt x="152" y="141"/>
                    <a:pt x="393" y="73"/>
                    <a:pt x="295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30" name="Google Shape;60330;p25"/>
            <p:cNvSpPr/>
            <p:nvPr/>
          </p:nvSpPr>
          <p:spPr>
            <a:xfrm>
              <a:off x="715550" y="2269641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8" y="116"/>
                  </a:moveTo>
                  <a:cubicBezTo>
                    <a:pt x="151" y="141"/>
                    <a:pt x="392" y="73"/>
                    <a:pt x="291" y="27"/>
                  </a:cubicBezTo>
                  <a:cubicBezTo>
                    <a:pt x="239" y="1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31" name="Google Shape;60331;p25"/>
            <p:cNvSpPr/>
            <p:nvPr/>
          </p:nvSpPr>
          <p:spPr>
            <a:xfrm>
              <a:off x="546977" y="2261451"/>
              <a:ext cx="28411" cy="11683"/>
            </a:xfrm>
            <a:custGeom>
              <a:avLst/>
              <a:gdLst/>
              <a:ahLst/>
              <a:cxnLst/>
              <a:rect l="l" t="t" r="r" b="b"/>
              <a:pathLst>
                <a:path w="796" h="388" extrusionOk="0">
                  <a:moveTo>
                    <a:pt x="770" y="25"/>
                  </a:moveTo>
                  <a:cubicBezTo>
                    <a:pt x="333" y="0"/>
                    <a:pt x="47" y="46"/>
                    <a:pt x="0" y="208"/>
                  </a:cubicBezTo>
                  <a:cubicBezTo>
                    <a:pt x="277" y="229"/>
                    <a:pt x="325" y="355"/>
                    <a:pt x="580" y="388"/>
                  </a:cubicBezTo>
                  <a:cubicBezTo>
                    <a:pt x="536" y="217"/>
                    <a:pt x="795" y="188"/>
                    <a:pt x="77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32" name="Google Shape;60332;p25"/>
            <p:cNvSpPr/>
            <p:nvPr/>
          </p:nvSpPr>
          <p:spPr>
            <a:xfrm>
              <a:off x="2143902" y="2260157"/>
              <a:ext cx="38798" cy="12586"/>
            </a:xfrm>
            <a:custGeom>
              <a:avLst/>
              <a:gdLst/>
              <a:ahLst/>
              <a:cxnLst/>
              <a:rect l="l" t="t" r="r" b="b"/>
              <a:pathLst>
                <a:path w="1087" h="418" extrusionOk="0">
                  <a:moveTo>
                    <a:pt x="963" y="342"/>
                  </a:moveTo>
                  <a:cubicBezTo>
                    <a:pt x="1086" y="121"/>
                    <a:pt x="44" y="0"/>
                    <a:pt x="0" y="159"/>
                  </a:cubicBezTo>
                  <a:cubicBezTo>
                    <a:pt x="368" y="196"/>
                    <a:pt x="349" y="418"/>
                    <a:pt x="963" y="3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33" name="Google Shape;60333;p25"/>
            <p:cNvSpPr/>
            <p:nvPr/>
          </p:nvSpPr>
          <p:spPr>
            <a:xfrm>
              <a:off x="8717161" y="2264944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7" y="0"/>
                  </a:moveTo>
                  <a:cubicBezTo>
                    <a:pt x="237" y="21"/>
                    <a:pt x="7" y="3"/>
                    <a:pt x="0" y="92"/>
                  </a:cubicBezTo>
                  <a:cubicBezTo>
                    <a:pt x="152" y="69"/>
                    <a:pt x="382" y="88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34" name="Google Shape;60334;p25"/>
            <p:cNvSpPr/>
            <p:nvPr/>
          </p:nvSpPr>
          <p:spPr>
            <a:xfrm>
              <a:off x="270687" y="2262174"/>
              <a:ext cx="21665" cy="6413"/>
            </a:xfrm>
            <a:custGeom>
              <a:avLst/>
              <a:gdLst/>
              <a:ahLst/>
              <a:cxnLst/>
              <a:rect l="l" t="t" r="r" b="b"/>
              <a:pathLst>
                <a:path w="607" h="213" extrusionOk="0">
                  <a:moveTo>
                    <a:pt x="606" y="1"/>
                  </a:moveTo>
                  <a:lnTo>
                    <a:pt x="27" y="1"/>
                  </a:lnTo>
                  <a:cubicBezTo>
                    <a:pt x="1" y="164"/>
                    <a:pt x="217" y="212"/>
                    <a:pt x="606" y="1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35" name="Google Shape;60335;p25"/>
            <p:cNvSpPr/>
            <p:nvPr/>
          </p:nvSpPr>
          <p:spPr>
            <a:xfrm>
              <a:off x="5640453" y="2256333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4" y="104"/>
                  </a:moveTo>
                  <a:cubicBezTo>
                    <a:pt x="194" y="53"/>
                    <a:pt x="37" y="0"/>
                    <a:pt x="1" y="104"/>
                  </a:cubicBezTo>
                  <a:cubicBezTo>
                    <a:pt x="1" y="156"/>
                    <a:pt x="156" y="208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36" name="Google Shape;60336;p25"/>
            <p:cNvSpPr/>
            <p:nvPr/>
          </p:nvSpPr>
          <p:spPr>
            <a:xfrm>
              <a:off x="4766253" y="2256724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8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37" name="Google Shape;60337;p25"/>
            <p:cNvSpPr/>
            <p:nvPr/>
          </p:nvSpPr>
          <p:spPr>
            <a:xfrm>
              <a:off x="2491184" y="2243206"/>
              <a:ext cx="40404" cy="18548"/>
            </a:xfrm>
            <a:custGeom>
              <a:avLst/>
              <a:gdLst/>
              <a:ahLst/>
              <a:cxnLst/>
              <a:rect l="l" t="t" r="r" b="b"/>
              <a:pathLst>
                <a:path w="1132" h="616" extrusionOk="0">
                  <a:moveTo>
                    <a:pt x="1069" y="449"/>
                  </a:moveTo>
                  <a:cubicBezTo>
                    <a:pt x="1132" y="0"/>
                    <a:pt x="0" y="211"/>
                    <a:pt x="103" y="540"/>
                  </a:cubicBezTo>
                  <a:cubicBezTo>
                    <a:pt x="647" y="615"/>
                    <a:pt x="602" y="412"/>
                    <a:pt x="1069" y="4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38" name="Google Shape;60338;p25"/>
            <p:cNvSpPr/>
            <p:nvPr/>
          </p:nvSpPr>
          <p:spPr>
            <a:xfrm>
              <a:off x="151012" y="2255942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4" y="26"/>
                  </a:moveTo>
                  <a:cubicBezTo>
                    <a:pt x="240" y="0"/>
                    <a:pt x="0" y="71"/>
                    <a:pt x="102" y="117"/>
                  </a:cubicBezTo>
                  <a:cubicBezTo>
                    <a:pt x="156" y="143"/>
                    <a:pt x="396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39" name="Google Shape;60339;p25"/>
            <p:cNvSpPr/>
            <p:nvPr/>
          </p:nvSpPr>
          <p:spPr>
            <a:xfrm>
              <a:off x="7719075" y="2251275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8" y="0"/>
                  </a:moveTo>
                  <a:lnTo>
                    <a:pt x="0" y="0"/>
                  </a:lnTo>
                  <a:lnTo>
                    <a:pt x="0" y="181"/>
                  </a:lnTo>
                  <a:lnTo>
                    <a:pt x="388" y="18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40" name="Google Shape;60340;p25"/>
            <p:cNvSpPr/>
            <p:nvPr/>
          </p:nvSpPr>
          <p:spPr>
            <a:xfrm>
              <a:off x="5279002" y="2253232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1" y="25"/>
                  </a:moveTo>
                  <a:cubicBezTo>
                    <a:pt x="238" y="0"/>
                    <a:pt x="1" y="69"/>
                    <a:pt x="100" y="116"/>
                  </a:cubicBezTo>
                  <a:cubicBezTo>
                    <a:pt x="152" y="143"/>
                    <a:pt x="390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41" name="Google Shape;60341;p25"/>
            <p:cNvSpPr/>
            <p:nvPr/>
          </p:nvSpPr>
          <p:spPr>
            <a:xfrm>
              <a:off x="4700580" y="2243055"/>
              <a:ext cx="28161" cy="13700"/>
            </a:xfrm>
            <a:custGeom>
              <a:avLst/>
              <a:gdLst/>
              <a:ahLst/>
              <a:cxnLst/>
              <a:rect l="l" t="t" r="r" b="b"/>
              <a:pathLst>
                <a:path w="789" h="455" extrusionOk="0">
                  <a:moveTo>
                    <a:pt x="489" y="454"/>
                  </a:moveTo>
                  <a:cubicBezTo>
                    <a:pt x="754" y="338"/>
                    <a:pt x="788" y="9"/>
                    <a:pt x="297" y="0"/>
                  </a:cubicBezTo>
                  <a:cubicBezTo>
                    <a:pt x="35" y="116"/>
                    <a:pt x="1" y="447"/>
                    <a:pt x="489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42" name="Google Shape;60342;p25"/>
            <p:cNvSpPr/>
            <p:nvPr/>
          </p:nvSpPr>
          <p:spPr>
            <a:xfrm>
              <a:off x="7268215" y="2242272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98" y="116"/>
                  </a:moveTo>
                  <a:cubicBezTo>
                    <a:pt x="152" y="142"/>
                    <a:pt x="393" y="72"/>
                    <a:pt x="293" y="26"/>
                  </a:cubicBezTo>
                  <a:cubicBezTo>
                    <a:pt x="238" y="0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43" name="Google Shape;60343;p25"/>
            <p:cNvSpPr/>
            <p:nvPr/>
          </p:nvSpPr>
          <p:spPr>
            <a:xfrm>
              <a:off x="3417280" y="2237545"/>
              <a:ext cx="34408" cy="9033"/>
            </a:xfrm>
            <a:custGeom>
              <a:avLst/>
              <a:gdLst/>
              <a:ahLst/>
              <a:cxnLst/>
              <a:rect l="l" t="t" r="r" b="b"/>
              <a:pathLst>
                <a:path w="964" h="300" extrusionOk="0">
                  <a:moveTo>
                    <a:pt x="192" y="273"/>
                  </a:moveTo>
                  <a:cubicBezTo>
                    <a:pt x="631" y="299"/>
                    <a:pt x="918" y="252"/>
                    <a:pt x="964" y="92"/>
                  </a:cubicBezTo>
                  <a:cubicBezTo>
                    <a:pt x="621" y="114"/>
                    <a:pt x="0" y="0"/>
                    <a:pt x="192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44" name="Google Shape;60344;p25"/>
            <p:cNvSpPr/>
            <p:nvPr/>
          </p:nvSpPr>
          <p:spPr>
            <a:xfrm>
              <a:off x="2484473" y="224227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1" y="26"/>
                  </a:moveTo>
                  <a:cubicBezTo>
                    <a:pt x="238" y="0"/>
                    <a:pt x="0" y="69"/>
                    <a:pt x="98" y="116"/>
                  </a:cubicBezTo>
                  <a:cubicBezTo>
                    <a:pt x="153" y="142"/>
                    <a:pt x="392" y="74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45" name="Google Shape;60345;p25"/>
            <p:cNvSpPr/>
            <p:nvPr/>
          </p:nvSpPr>
          <p:spPr>
            <a:xfrm>
              <a:off x="1868539" y="2239984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3" y="102"/>
                  </a:moveTo>
                  <a:cubicBezTo>
                    <a:pt x="0" y="152"/>
                    <a:pt x="157" y="205"/>
                    <a:pt x="194" y="102"/>
                  </a:cubicBezTo>
                  <a:cubicBezTo>
                    <a:pt x="194" y="53"/>
                    <a:pt x="38" y="0"/>
                    <a:pt x="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46" name="Google Shape;60346;p25"/>
            <p:cNvSpPr/>
            <p:nvPr/>
          </p:nvSpPr>
          <p:spPr>
            <a:xfrm>
              <a:off x="6504231" y="2239502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3" y="27"/>
                  </a:moveTo>
                  <a:cubicBezTo>
                    <a:pt x="239" y="1"/>
                    <a:pt x="0" y="70"/>
                    <a:pt x="101" y="118"/>
                  </a:cubicBezTo>
                  <a:cubicBezTo>
                    <a:pt x="153" y="143"/>
                    <a:pt x="391" y="75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47" name="Google Shape;60347;p25"/>
            <p:cNvSpPr/>
            <p:nvPr/>
          </p:nvSpPr>
          <p:spPr>
            <a:xfrm>
              <a:off x="5921634" y="2233210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2" y="236"/>
                  </a:moveTo>
                  <a:cubicBezTo>
                    <a:pt x="251" y="142"/>
                    <a:pt x="72" y="1"/>
                    <a:pt x="29" y="144"/>
                  </a:cubicBezTo>
                  <a:cubicBezTo>
                    <a:pt x="0" y="241"/>
                    <a:pt x="180" y="379"/>
                    <a:pt x="222" y="2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48" name="Google Shape;60348;p25"/>
            <p:cNvSpPr/>
            <p:nvPr/>
          </p:nvSpPr>
          <p:spPr>
            <a:xfrm>
              <a:off x="54644" y="2236823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5" y="24"/>
                  </a:moveTo>
                  <a:cubicBezTo>
                    <a:pt x="242" y="1"/>
                    <a:pt x="1" y="69"/>
                    <a:pt x="103" y="116"/>
                  </a:cubicBezTo>
                  <a:cubicBezTo>
                    <a:pt x="157" y="141"/>
                    <a:pt x="395" y="73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49" name="Google Shape;60349;p25"/>
            <p:cNvSpPr/>
            <p:nvPr/>
          </p:nvSpPr>
          <p:spPr>
            <a:xfrm>
              <a:off x="4532257" y="2234866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7" y="22"/>
                    <a:pt x="7" y="3"/>
                    <a:pt x="1" y="92"/>
                  </a:cubicBezTo>
                  <a:cubicBezTo>
                    <a:pt x="150" y="70"/>
                    <a:pt x="383" y="88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50" name="Google Shape;60350;p25"/>
            <p:cNvSpPr/>
            <p:nvPr/>
          </p:nvSpPr>
          <p:spPr>
            <a:xfrm>
              <a:off x="6700358" y="2226315"/>
              <a:ext cx="6996" cy="6142"/>
            </a:xfrm>
            <a:custGeom>
              <a:avLst/>
              <a:gdLst/>
              <a:ahLst/>
              <a:cxnLst/>
              <a:rect l="l" t="t" r="r" b="b"/>
              <a:pathLst>
                <a:path w="196" h="204" extrusionOk="0">
                  <a:moveTo>
                    <a:pt x="195" y="103"/>
                  </a:moveTo>
                  <a:cubicBezTo>
                    <a:pt x="195" y="52"/>
                    <a:pt x="40" y="0"/>
                    <a:pt x="4" y="103"/>
                  </a:cubicBezTo>
                  <a:cubicBezTo>
                    <a:pt x="1" y="152"/>
                    <a:pt x="160" y="204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51" name="Google Shape;60351;p25"/>
            <p:cNvSpPr/>
            <p:nvPr/>
          </p:nvSpPr>
          <p:spPr>
            <a:xfrm>
              <a:off x="4645722" y="2228663"/>
              <a:ext cx="13991" cy="4185"/>
            </a:xfrm>
            <a:custGeom>
              <a:avLst/>
              <a:gdLst/>
              <a:ahLst/>
              <a:cxnLst/>
              <a:rect l="l" t="t" r="r" b="b"/>
              <a:pathLst>
                <a:path w="392" h="139" extrusionOk="0">
                  <a:moveTo>
                    <a:pt x="294" y="25"/>
                  </a:moveTo>
                  <a:cubicBezTo>
                    <a:pt x="240" y="0"/>
                    <a:pt x="0" y="70"/>
                    <a:pt x="102" y="115"/>
                  </a:cubicBezTo>
                  <a:cubicBezTo>
                    <a:pt x="154" y="139"/>
                    <a:pt x="392" y="71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52" name="Google Shape;60352;p25"/>
            <p:cNvSpPr/>
            <p:nvPr/>
          </p:nvSpPr>
          <p:spPr>
            <a:xfrm>
              <a:off x="2680707" y="2223906"/>
              <a:ext cx="15027" cy="9274"/>
            </a:xfrm>
            <a:custGeom>
              <a:avLst/>
              <a:gdLst/>
              <a:ahLst/>
              <a:cxnLst/>
              <a:rect l="l" t="t" r="r" b="b"/>
              <a:pathLst>
                <a:path w="421" h="308" extrusionOk="0">
                  <a:moveTo>
                    <a:pt x="387" y="273"/>
                  </a:moveTo>
                  <a:cubicBezTo>
                    <a:pt x="355" y="165"/>
                    <a:pt x="420" y="15"/>
                    <a:pt x="192" y="0"/>
                  </a:cubicBezTo>
                  <a:cubicBezTo>
                    <a:pt x="183" y="55"/>
                    <a:pt x="165" y="108"/>
                    <a:pt x="0" y="92"/>
                  </a:cubicBezTo>
                  <a:cubicBezTo>
                    <a:pt x="24" y="203"/>
                    <a:pt x="59" y="307"/>
                    <a:pt x="387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53" name="Google Shape;60353;p25"/>
            <p:cNvSpPr/>
            <p:nvPr/>
          </p:nvSpPr>
          <p:spPr>
            <a:xfrm>
              <a:off x="2611822" y="2229416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0"/>
                  </a:moveTo>
                  <a:cubicBezTo>
                    <a:pt x="240" y="20"/>
                    <a:pt x="6" y="3"/>
                    <a:pt x="1" y="90"/>
                  </a:cubicBezTo>
                  <a:cubicBezTo>
                    <a:pt x="152" y="71"/>
                    <a:pt x="383" y="88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54" name="Google Shape;60354;p25"/>
            <p:cNvSpPr/>
            <p:nvPr/>
          </p:nvSpPr>
          <p:spPr>
            <a:xfrm>
              <a:off x="2570598" y="2217644"/>
              <a:ext cx="30517" cy="11803"/>
            </a:xfrm>
            <a:custGeom>
              <a:avLst/>
              <a:gdLst/>
              <a:ahLst/>
              <a:cxnLst/>
              <a:rect l="l" t="t" r="r" b="b"/>
              <a:pathLst>
                <a:path w="855" h="392" extrusionOk="0">
                  <a:moveTo>
                    <a:pt x="771" y="27"/>
                  </a:moveTo>
                  <a:cubicBezTo>
                    <a:pt x="333" y="1"/>
                    <a:pt x="48" y="48"/>
                    <a:pt x="1" y="208"/>
                  </a:cubicBezTo>
                  <a:cubicBezTo>
                    <a:pt x="275" y="229"/>
                    <a:pt x="326" y="359"/>
                    <a:pt x="579" y="391"/>
                  </a:cubicBezTo>
                  <a:cubicBezTo>
                    <a:pt x="639" y="269"/>
                    <a:pt x="854" y="216"/>
                    <a:pt x="77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55" name="Google Shape;60355;p25"/>
            <p:cNvSpPr/>
            <p:nvPr/>
          </p:nvSpPr>
          <p:spPr>
            <a:xfrm>
              <a:off x="4074474" y="221770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98" y="115"/>
                  </a:moveTo>
                  <a:cubicBezTo>
                    <a:pt x="152" y="141"/>
                    <a:pt x="391" y="71"/>
                    <a:pt x="293" y="25"/>
                  </a:cubicBezTo>
                  <a:cubicBezTo>
                    <a:pt x="241" y="0"/>
                    <a:pt x="1" y="69"/>
                    <a:pt x="98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56" name="Google Shape;60356;p25"/>
            <p:cNvSpPr/>
            <p:nvPr/>
          </p:nvSpPr>
          <p:spPr>
            <a:xfrm>
              <a:off x="7264896" y="2212344"/>
              <a:ext cx="13777" cy="6835"/>
            </a:xfrm>
            <a:custGeom>
              <a:avLst/>
              <a:gdLst/>
              <a:ahLst/>
              <a:cxnLst/>
              <a:rect l="l" t="t" r="r" b="b"/>
              <a:pathLst>
                <a:path w="386" h="227" extrusionOk="0">
                  <a:moveTo>
                    <a:pt x="386" y="112"/>
                  </a:moveTo>
                  <a:cubicBezTo>
                    <a:pt x="344" y="1"/>
                    <a:pt x="172" y="57"/>
                    <a:pt x="1" y="112"/>
                  </a:cubicBezTo>
                  <a:cubicBezTo>
                    <a:pt x="2" y="203"/>
                    <a:pt x="340" y="227"/>
                    <a:pt x="386" y="1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57" name="Google Shape;60357;p25"/>
            <p:cNvSpPr/>
            <p:nvPr/>
          </p:nvSpPr>
          <p:spPr>
            <a:xfrm>
              <a:off x="5987913" y="221228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3" y="24"/>
                  </a:moveTo>
                  <a:cubicBezTo>
                    <a:pt x="238" y="0"/>
                    <a:pt x="1" y="68"/>
                    <a:pt x="101" y="115"/>
                  </a:cubicBezTo>
                  <a:cubicBezTo>
                    <a:pt x="153" y="140"/>
                    <a:pt x="394" y="69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58" name="Google Shape;60358;p25"/>
            <p:cNvSpPr/>
            <p:nvPr/>
          </p:nvSpPr>
          <p:spPr>
            <a:xfrm>
              <a:off x="2952037" y="2204727"/>
              <a:ext cx="26698" cy="12285"/>
            </a:xfrm>
            <a:custGeom>
              <a:avLst/>
              <a:gdLst/>
              <a:ahLst/>
              <a:cxnLst/>
              <a:rect l="l" t="t" r="r" b="b"/>
              <a:pathLst>
                <a:path w="748" h="408" extrusionOk="0">
                  <a:moveTo>
                    <a:pt x="691" y="365"/>
                  </a:moveTo>
                  <a:cubicBezTo>
                    <a:pt x="747" y="157"/>
                    <a:pt x="645" y="24"/>
                    <a:pt x="306" y="0"/>
                  </a:cubicBezTo>
                  <a:cubicBezTo>
                    <a:pt x="0" y="136"/>
                    <a:pt x="89" y="408"/>
                    <a:pt x="691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59" name="Google Shape;60359;p25"/>
            <p:cNvSpPr/>
            <p:nvPr/>
          </p:nvSpPr>
          <p:spPr>
            <a:xfrm>
              <a:off x="2170992" y="2199277"/>
              <a:ext cx="38584" cy="16440"/>
            </a:xfrm>
            <a:custGeom>
              <a:avLst/>
              <a:gdLst/>
              <a:ahLst/>
              <a:cxnLst/>
              <a:rect l="l" t="t" r="r" b="b"/>
              <a:pathLst>
                <a:path w="1081" h="546" extrusionOk="0">
                  <a:moveTo>
                    <a:pt x="589" y="546"/>
                  </a:moveTo>
                  <a:cubicBezTo>
                    <a:pt x="609" y="402"/>
                    <a:pt x="1080" y="474"/>
                    <a:pt x="973" y="272"/>
                  </a:cubicBezTo>
                  <a:cubicBezTo>
                    <a:pt x="625" y="195"/>
                    <a:pt x="445" y="38"/>
                    <a:pt x="11" y="0"/>
                  </a:cubicBezTo>
                  <a:cubicBezTo>
                    <a:pt x="1" y="278"/>
                    <a:pt x="186" y="465"/>
                    <a:pt x="589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60" name="Google Shape;60360;p25"/>
            <p:cNvSpPr/>
            <p:nvPr/>
          </p:nvSpPr>
          <p:spPr>
            <a:xfrm>
              <a:off x="6862042" y="2209514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3" y="24"/>
                  </a:moveTo>
                  <a:cubicBezTo>
                    <a:pt x="241" y="1"/>
                    <a:pt x="0" y="69"/>
                    <a:pt x="102" y="116"/>
                  </a:cubicBezTo>
                  <a:cubicBezTo>
                    <a:pt x="154" y="140"/>
                    <a:pt x="395" y="70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61" name="Google Shape;60361;p25"/>
            <p:cNvSpPr/>
            <p:nvPr/>
          </p:nvSpPr>
          <p:spPr>
            <a:xfrm>
              <a:off x="8424524" y="220677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5"/>
                  </a:moveTo>
                  <a:cubicBezTo>
                    <a:pt x="153" y="140"/>
                    <a:pt x="393" y="72"/>
                    <a:pt x="292" y="24"/>
                  </a:cubicBezTo>
                  <a:cubicBezTo>
                    <a:pt x="239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62" name="Google Shape;60362;p25"/>
            <p:cNvSpPr/>
            <p:nvPr/>
          </p:nvSpPr>
          <p:spPr>
            <a:xfrm>
              <a:off x="7395742" y="2196086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89" y="470"/>
                  </a:moveTo>
                  <a:lnTo>
                    <a:pt x="578" y="470"/>
                  </a:lnTo>
                  <a:cubicBezTo>
                    <a:pt x="474" y="338"/>
                    <a:pt x="803" y="0"/>
                    <a:pt x="384" y="17"/>
                  </a:cubicBezTo>
                  <a:cubicBezTo>
                    <a:pt x="525" y="264"/>
                    <a:pt x="3" y="200"/>
                    <a:pt x="0" y="379"/>
                  </a:cubicBezTo>
                  <a:cubicBezTo>
                    <a:pt x="116" y="384"/>
                    <a:pt x="227" y="392"/>
                    <a:pt x="189" y="4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63" name="Google Shape;60363;p25"/>
            <p:cNvSpPr/>
            <p:nvPr/>
          </p:nvSpPr>
          <p:spPr>
            <a:xfrm>
              <a:off x="5026803" y="2200482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4" y="233"/>
                  </a:moveTo>
                  <a:cubicBezTo>
                    <a:pt x="250" y="139"/>
                    <a:pt x="74" y="1"/>
                    <a:pt x="28" y="144"/>
                  </a:cubicBezTo>
                  <a:cubicBezTo>
                    <a:pt x="1" y="238"/>
                    <a:pt x="178" y="379"/>
                    <a:pt x="224" y="2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64" name="Google Shape;60364;p25"/>
            <p:cNvSpPr/>
            <p:nvPr/>
          </p:nvSpPr>
          <p:spPr>
            <a:xfrm>
              <a:off x="2388141" y="2201295"/>
              <a:ext cx="13884" cy="4246"/>
            </a:xfrm>
            <a:custGeom>
              <a:avLst/>
              <a:gdLst/>
              <a:ahLst/>
              <a:cxnLst/>
              <a:rect l="l" t="t" r="r" b="b"/>
              <a:pathLst>
                <a:path w="389" h="141" extrusionOk="0">
                  <a:moveTo>
                    <a:pt x="291" y="26"/>
                  </a:moveTo>
                  <a:cubicBezTo>
                    <a:pt x="237" y="1"/>
                    <a:pt x="1" y="69"/>
                    <a:pt x="100" y="117"/>
                  </a:cubicBezTo>
                  <a:cubicBezTo>
                    <a:pt x="151" y="141"/>
                    <a:pt x="389" y="73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65" name="Google Shape;60365;p25"/>
            <p:cNvSpPr/>
            <p:nvPr/>
          </p:nvSpPr>
          <p:spPr>
            <a:xfrm>
              <a:off x="2116312" y="2199307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387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66" name="Google Shape;60366;p25"/>
            <p:cNvSpPr/>
            <p:nvPr/>
          </p:nvSpPr>
          <p:spPr>
            <a:xfrm>
              <a:off x="6266809" y="2190727"/>
              <a:ext cx="6960" cy="6263"/>
            </a:xfrm>
            <a:custGeom>
              <a:avLst/>
              <a:gdLst/>
              <a:ahLst/>
              <a:cxnLst/>
              <a:rect l="l" t="t" r="r" b="b"/>
              <a:pathLst>
                <a:path w="195" h="208" extrusionOk="0">
                  <a:moveTo>
                    <a:pt x="194" y="104"/>
                  </a:moveTo>
                  <a:cubicBezTo>
                    <a:pt x="195" y="53"/>
                    <a:pt x="37" y="1"/>
                    <a:pt x="2" y="104"/>
                  </a:cubicBezTo>
                  <a:cubicBezTo>
                    <a:pt x="0" y="155"/>
                    <a:pt x="156" y="207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67" name="Google Shape;60367;p25"/>
            <p:cNvSpPr/>
            <p:nvPr/>
          </p:nvSpPr>
          <p:spPr>
            <a:xfrm>
              <a:off x="3268659" y="2179135"/>
              <a:ext cx="52254" cy="22793"/>
            </a:xfrm>
            <a:custGeom>
              <a:avLst/>
              <a:gdLst/>
              <a:ahLst/>
              <a:cxnLst/>
              <a:rect l="l" t="t" r="r" b="b"/>
              <a:pathLst>
                <a:path w="1464" h="757" extrusionOk="0">
                  <a:moveTo>
                    <a:pt x="1464" y="398"/>
                  </a:moveTo>
                  <a:cubicBezTo>
                    <a:pt x="1346" y="272"/>
                    <a:pt x="721" y="384"/>
                    <a:pt x="692" y="215"/>
                  </a:cubicBezTo>
                  <a:cubicBezTo>
                    <a:pt x="670" y="105"/>
                    <a:pt x="636" y="1"/>
                    <a:pt x="306" y="33"/>
                  </a:cubicBezTo>
                  <a:cubicBezTo>
                    <a:pt x="0" y="476"/>
                    <a:pt x="1244" y="757"/>
                    <a:pt x="1464" y="3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68" name="Google Shape;60368;p25"/>
            <p:cNvSpPr/>
            <p:nvPr/>
          </p:nvSpPr>
          <p:spPr>
            <a:xfrm>
              <a:off x="7825722" y="218762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1"/>
                    <a:pt x="0" y="70"/>
                    <a:pt x="99" y="116"/>
                  </a:cubicBezTo>
                  <a:cubicBezTo>
                    <a:pt x="154" y="142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69" name="Google Shape;60369;p25"/>
            <p:cNvSpPr/>
            <p:nvPr/>
          </p:nvSpPr>
          <p:spPr>
            <a:xfrm>
              <a:off x="3334617" y="2185578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1" y="184"/>
                  </a:moveTo>
                  <a:lnTo>
                    <a:pt x="386" y="184"/>
                  </a:lnTo>
                  <a:lnTo>
                    <a:pt x="386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70" name="Google Shape;60370;p25"/>
            <p:cNvSpPr/>
            <p:nvPr/>
          </p:nvSpPr>
          <p:spPr>
            <a:xfrm>
              <a:off x="1896129" y="2188378"/>
              <a:ext cx="13670" cy="2740"/>
            </a:xfrm>
            <a:custGeom>
              <a:avLst/>
              <a:gdLst/>
              <a:ahLst/>
              <a:cxnLst/>
              <a:rect l="l" t="t" r="r" b="b"/>
              <a:pathLst>
                <a:path w="383" h="91" extrusionOk="0">
                  <a:moveTo>
                    <a:pt x="383" y="0"/>
                  </a:moveTo>
                  <a:cubicBezTo>
                    <a:pt x="235" y="20"/>
                    <a:pt x="4" y="2"/>
                    <a:pt x="0" y="91"/>
                  </a:cubicBezTo>
                  <a:cubicBezTo>
                    <a:pt x="148" y="71"/>
                    <a:pt x="379" y="89"/>
                    <a:pt x="3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71" name="Google Shape;60371;p25"/>
            <p:cNvSpPr/>
            <p:nvPr/>
          </p:nvSpPr>
          <p:spPr>
            <a:xfrm>
              <a:off x="6467041" y="2174649"/>
              <a:ext cx="29018" cy="10960"/>
            </a:xfrm>
            <a:custGeom>
              <a:avLst/>
              <a:gdLst/>
              <a:ahLst/>
              <a:cxnLst/>
              <a:rect l="l" t="t" r="r" b="b"/>
              <a:pathLst>
                <a:path w="813" h="364" extrusionOk="0">
                  <a:moveTo>
                    <a:pt x="562" y="364"/>
                  </a:moveTo>
                  <a:cubicBezTo>
                    <a:pt x="813" y="245"/>
                    <a:pt x="681" y="91"/>
                    <a:pt x="370" y="1"/>
                  </a:cubicBezTo>
                  <a:cubicBezTo>
                    <a:pt x="344" y="228"/>
                    <a:pt x="1" y="285"/>
                    <a:pt x="562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72" name="Google Shape;60372;p25"/>
            <p:cNvSpPr/>
            <p:nvPr/>
          </p:nvSpPr>
          <p:spPr>
            <a:xfrm>
              <a:off x="130454" y="2182115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93" y="26"/>
                  </a:moveTo>
                  <a:cubicBezTo>
                    <a:pt x="241" y="1"/>
                    <a:pt x="1" y="70"/>
                    <a:pt x="99" y="116"/>
                  </a:cubicBezTo>
                  <a:cubicBezTo>
                    <a:pt x="152" y="143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73" name="Google Shape;60373;p25"/>
            <p:cNvSpPr/>
            <p:nvPr/>
          </p:nvSpPr>
          <p:spPr>
            <a:xfrm>
              <a:off x="8390081" y="2179466"/>
              <a:ext cx="14063" cy="4185"/>
            </a:xfrm>
            <a:custGeom>
              <a:avLst/>
              <a:gdLst/>
              <a:ahLst/>
              <a:cxnLst/>
              <a:rect l="l" t="t" r="r" b="b"/>
              <a:pathLst>
                <a:path w="394" h="139" extrusionOk="0">
                  <a:moveTo>
                    <a:pt x="295" y="24"/>
                  </a:moveTo>
                  <a:cubicBezTo>
                    <a:pt x="238" y="0"/>
                    <a:pt x="1" y="68"/>
                    <a:pt x="101" y="115"/>
                  </a:cubicBezTo>
                  <a:cubicBezTo>
                    <a:pt x="154" y="139"/>
                    <a:pt x="394" y="69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74" name="Google Shape;60374;p25"/>
            <p:cNvSpPr/>
            <p:nvPr/>
          </p:nvSpPr>
          <p:spPr>
            <a:xfrm>
              <a:off x="4552923" y="2180158"/>
              <a:ext cx="13813" cy="2800"/>
            </a:xfrm>
            <a:custGeom>
              <a:avLst/>
              <a:gdLst/>
              <a:ahLst/>
              <a:cxnLst/>
              <a:rect l="l" t="t" r="r" b="b"/>
              <a:pathLst>
                <a:path w="387" h="93" extrusionOk="0">
                  <a:moveTo>
                    <a:pt x="386" y="1"/>
                  </a:moveTo>
                  <a:cubicBezTo>
                    <a:pt x="236" y="20"/>
                    <a:pt x="7" y="5"/>
                    <a:pt x="0" y="92"/>
                  </a:cubicBezTo>
                  <a:cubicBezTo>
                    <a:pt x="151" y="71"/>
                    <a:pt x="383" y="89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75" name="Google Shape;60375;p25"/>
            <p:cNvSpPr/>
            <p:nvPr/>
          </p:nvSpPr>
          <p:spPr>
            <a:xfrm>
              <a:off x="8655200" y="2173986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8" y="114"/>
                  </a:moveTo>
                  <a:cubicBezTo>
                    <a:pt x="384" y="23"/>
                    <a:pt x="49" y="1"/>
                    <a:pt x="0" y="114"/>
                  </a:cubicBezTo>
                  <a:cubicBezTo>
                    <a:pt x="217" y="105"/>
                    <a:pt x="303" y="247"/>
                    <a:pt x="388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76" name="Google Shape;60376;p25"/>
            <p:cNvSpPr/>
            <p:nvPr/>
          </p:nvSpPr>
          <p:spPr>
            <a:xfrm>
              <a:off x="8928636" y="2166489"/>
              <a:ext cx="25556" cy="10960"/>
            </a:xfrm>
            <a:custGeom>
              <a:avLst/>
              <a:gdLst/>
              <a:ahLst/>
              <a:cxnLst/>
              <a:rect l="l" t="t" r="r" b="b"/>
              <a:pathLst>
                <a:path w="716" h="364" extrusionOk="0">
                  <a:moveTo>
                    <a:pt x="440" y="363"/>
                  </a:moveTo>
                  <a:cubicBezTo>
                    <a:pt x="500" y="242"/>
                    <a:pt x="716" y="191"/>
                    <a:pt x="635" y="0"/>
                  </a:cubicBezTo>
                  <a:lnTo>
                    <a:pt x="56" y="0"/>
                  </a:lnTo>
                  <a:cubicBezTo>
                    <a:pt x="0" y="209"/>
                    <a:pt x="102" y="342"/>
                    <a:pt x="440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77" name="Google Shape;60377;p25"/>
            <p:cNvSpPr/>
            <p:nvPr/>
          </p:nvSpPr>
          <p:spPr>
            <a:xfrm>
              <a:off x="6300966" y="2168446"/>
              <a:ext cx="20987" cy="9003"/>
            </a:xfrm>
            <a:custGeom>
              <a:avLst/>
              <a:gdLst/>
              <a:ahLst/>
              <a:cxnLst/>
              <a:rect l="l" t="t" r="r" b="b"/>
              <a:pathLst>
                <a:path w="588" h="299" extrusionOk="0">
                  <a:moveTo>
                    <a:pt x="393" y="298"/>
                  </a:moveTo>
                  <a:cubicBezTo>
                    <a:pt x="393" y="210"/>
                    <a:pt x="550" y="191"/>
                    <a:pt x="588" y="116"/>
                  </a:cubicBezTo>
                  <a:cubicBezTo>
                    <a:pt x="338" y="112"/>
                    <a:pt x="320" y="1"/>
                    <a:pt x="9" y="27"/>
                  </a:cubicBezTo>
                  <a:cubicBezTo>
                    <a:pt x="0" y="183"/>
                    <a:pt x="154" y="259"/>
                    <a:pt x="393" y="2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78" name="Google Shape;60378;p25"/>
            <p:cNvSpPr/>
            <p:nvPr/>
          </p:nvSpPr>
          <p:spPr>
            <a:xfrm>
              <a:off x="8624220" y="217121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98" y="118"/>
                  </a:moveTo>
                  <a:cubicBezTo>
                    <a:pt x="153" y="141"/>
                    <a:pt x="393" y="73"/>
                    <a:pt x="293" y="26"/>
                  </a:cubicBezTo>
                  <a:cubicBezTo>
                    <a:pt x="238" y="0"/>
                    <a:pt x="0" y="69"/>
                    <a:pt x="98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79" name="Google Shape;60379;p25"/>
            <p:cNvSpPr/>
            <p:nvPr/>
          </p:nvSpPr>
          <p:spPr>
            <a:xfrm>
              <a:off x="5011670" y="2162786"/>
              <a:ext cx="39797" cy="15838"/>
            </a:xfrm>
            <a:custGeom>
              <a:avLst/>
              <a:gdLst/>
              <a:ahLst/>
              <a:cxnLst/>
              <a:rect l="l" t="t" r="r" b="b"/>
              <a:pathLst>
                <a:path w="1115" h="526" extrusionOk="0">
                  <a:moveTo>
                    <a:pt x="648" y="304"/>
                  </a:moveTo>
                  <a:cubicBezTo>
                    <a:pt x="1114" y="1"/>
                    <a:pt x="1" y="525"/>
                    <a:pt x="648" y="3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80" name="Google Shape;60380;p25"/>
            <p:cNvSpPr/>
            <p:nvPr/>
          </p:nvSpPr>
          <p:spPr>
            <a:xfrm>
              <a:off x="2798205" y="2160076"/>
              <a:ext cx="36264" cy="19060"/>
            </a:xfrm>
            <a:custGeom>
              <a:avLst/>
              <a:gdLst/>
              <a:ahLst/>
              <a:cxnLst/>
              <a:rect l="l" t="t" r="r" b="b"/>
              <a:pathLst>
                <a:path w="1016" h="633" extrusionOk="0">
                  <a:moveTo>
                    <a:pt x="757" y="488"/>
                  </a:moveTo>
                  <a:cubicBezTo>
                    <a:pt x="920" y="380"/>
                    <a:pt x="1016" y="242"/>
                    <a:pt x="952" y="33"/>
                  </a:cubicBezTo>
                  <a:cubicBezTo>
                    <a:pt x="661" y="48"/>
                    <a:pt x="242" y="1"/>
                    <a:pt x="178" y="123"/>
                  </a:cubicBezTo>
                  <a:cubicBezTo>
                    <a:pt x="692" y="93"/>
                    <a:pt x="0" y="632"/>
                    <a:pt x="757" y="48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81" name="Google Shape;60381;p25"/>
            <p:cNvSpPr/>
            <p:nvPr/>
          </p:nvSpPr>
          <p:spPr>
            <a:xfrm>
              <a:off x="3948624" y="2155530"/>
              <a:ext cx="37870" cy="18849"/>
            </a:xfrm>
            <a:custGeom>
              <a:avLst/>
              <a:gdLst/>
              <a:ahLst/>
              <a:cxnLst/>
              <a:rect l="l" t="t" r="r" b="b"/>
              <a:pathLst>
                <a:path w="1061" h="626" extrusionOk="0">
                  <a:moveTo>
                    <a:pt x="732" y="545"/>
                  </a:moveTo>
                  <a:cubicBezTo>
                    <a:pt x="1061" y="392"/>
                    <a:pt x="618" y="137"/>
                    <a:pt x="345" y="0"/>
                  </a:cubicBezTo>
                  <a:cubicBezTo>
                    <a:pt x="49" y="140"/>
                    <a:pt x="1" y="625"/>
                    <a:pt x="732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82" name="Google Shape;60382;p25"/>
            <p:cNvSpPr/>
            <p:nvPr/>
          </p:nvSpPr>
          <p:spPr>
            <a:xfrm>
              <a:off x="2838965" y="2163418"/>
              <a:ext cx="7067" cy="6233"/>
            </a:xfrm>
            <a:custGeom>
              <a:avLst/>
              <a:gdLst/>
              <a:ahLst/>
              <a:cxnLst/>
              <a:rect l="l" t="t" r="r" b="b"/>
              <a:pathLst>
                <a:path w="198" h="207" extrusionOk="0">
                  <a:moveTo>
                    <a:pt x="2" y="104"/>
                  </a:moveTo>
                  <a:cubicBezTo>
                    <a:pt x="0" y="155"/>
                    <a:pt x="158" y="207"/>
                    <a:pt x="196" y="104"/>
                  </a:cubicBezTo>
                  <a:cubicBezTo>
                    <a:pt x="197" y="53"/>
                    <a:pt x="40" y="1"/>
                    <a:pt x="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83" name="Google Shape;60383;p25"/>
            <p:cNvSpPr/>
            <p:nvPr/>
          </p:nvSpPr>
          <p:spPr>
            <a:xfrm>
              <a:off x="387114" y="2152820"/>
              <a:ext cx="56680" cy="22583"/>
            </a:xfrm>
            <a:custGeom>
              <a:avLst/>
              <a:gdLst/>
              <a:ahLst/>
              <a:cxnLst/>
              <a:rect l="l" t="t" r="r" b="b"/>
              <a:pathLst>
                <a:path w="1588" h="750" extrusionOk="0">
                  <a:moveTo>
                    <a:pt x="1588" y="364"/>
                  </a:moveTo>
                  <a:cubicBezTo>
                    <a:pt x="1046" y="346"/>
                    <a:pt x="1059" y="67"/>
                    <a:pt x="622" y="0"/>
                  </a:cubicBezTo>
                  <a:cubicBezTo>
                    <a:pt x="861" y="294"/>
                    <a:pt x="1" y="69"/>
                    <a:pt x="237" y="364"/>
                  </a:cubicBezTo>
                  <a:cubicBezTo>
                    <a:pt x="960" y="278"/>
                    <a:pt x="1341" y="749"/>
                    <a:pt x="1588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84" name="Google Shape;60384;p25"/>
            <p:cNvSpPr/>
            <p:nvPr/>
          </p:nvSpPr>
          <p:spPr>
            <a:xfrm>
              <a:off x="3331084" y="216302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6" y="25"/>
                  </a:moveTo>
                  <a:cubicBezTo>
                    <a:pt x="238" y="1"/>
                    <a:pt x="1" y="67"/>
                    <a:pt x="100" y="117"/>
                  </a:cubicBezTo>
                  <a:cubicBezTo>
                    <a:pt x="153" y="142"/>
                    <a:pt x="392" y="72"/>
                    <a:pt x="296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85" name="Google Shape;60385;p25"/>
            <p:cNvSpPr/>
            <p:nvPr/>
          </p:nvSpPr>
          <p:spPr>
            <a:xfrm>
              <a:off x="2150790" y="2160437"/>
              <a:ext cx="13706" cy="6745"/>
            </a:xfrm>
            <a:custGeom>
              <a:avLst/>
              <a:gdLst/>
              <a:ahLst/>
              <a:cxnLst/>
              <a:rect l="l" t="t" r="r" b="b"/>
              <a:pathLst>
                <a:path w="384" h="224" extrusionOk="0">
                  <a:moveTo>
                    <a:pt x="384" y="111"/>
                  </a:moveTo>
                  <a:cubicBezTo>
                    <a:pt x="345" y="0"/>
                    <a:pt x="171" y="55"/>
                    <a:pt x="0" y="111"/>
                  </a:cubicBezTo>
                  <a:cubicBezTo>
                    <a:pt x="2" y="203"/>
                    <a:pt x="338" y="224"/>
                    <a:pt x="384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86" name="Google Shape;60386;p25"/>
            <p:cNvSpPr/>
            <p:nvPr/>
          </p:nvSpPr>
          <p:spPr>
            <a:xfrm>
              <a:off x="3035091" y="215757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1" y="0"/>
                    <a:pt x="1" y="69"/>
                    <a:pt x="100" y="116"/>
                  </a:cubicBezTo>
                  <a:cubicBezTo>
                    <a:pt x="155" y="141"/>
                    <a:pt x="392" y="71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87" name="Google Shape;60387;p25"/>
            <p:cNvSpPr/>
            <p:nvPr/>
          </p:nvSpPr>
          <p:spPr>
            <a:xfrm>
              <a:off x="5681677" y="2155138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2" y="15"/>
                  </a:moveTo>
                  <a:cubicBezTo>
                    <a:pt x="356" y="28"/>
                    <a:pt x="36" y="0"/>
                    <a:pt x="1" y="106"/>
                  </a:cubicBezTo>
                  <a:cubicBezTo>
                    <a:pt x="228" y="92"/>
                    <a:pt x="552" y="120"/>
                    <a:pt x="582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88" name="Google Shape;60388;p25"/>
            <p:cNvSpPr/>
            <p:nvPr/>
          </p:nvSpPr>
          <p:spPr>
            <a:xfrm>
              <a:off x="2949146" y="2152820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9" y="20"/>
                    <a:pt x="7" y="1"/>
                    <a:pt x="0" y="90"/>
                  </a:cubicBezTo>
                  <a:cubicBezTo>
                    <a:pt x="149" y="72"/>
                    <a:pt x="383" y="90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89" name="Google Shape;60389;p25"/>
            <p:cNvSpPr/>
            <p:nvPr/>
          </p:nvSpPr>
          <p:spPr>
            <a:xfrm>
              <a:off x="8936595" y="2141830"/>
              <a:ext cx="14670" cy="9545"/>
            </a:xfrm>
            <a:custGeom>
              <a:avLst/>
              <a:gdLst/>
              <a:ahLst/>
              <a:cxnLst/>
              <a:rect l="l" t="t" r="r" b="b"/>
              <a:pathLst>
                <a:path w="411" h="317" extrusionOk="0">
                  <a:moveTo>
                    <a:pt x="410" y="275"/>
                  </a:moveTo>
                  <a:lnTo>
                    <a:pt x="410" y="92"/>
                  </a:lnTo>
                  <a:cubicBezTo>
                    <a:pt x="216" y="92"/>
                    <a:pt x="179" y="19"/>
                    <a:pt x="23" y="1"/>
                  </a:cubicBezTo>
                  <a:cubicBezTo>
                    <a:pt x="42" y="147"/>
                    <a:pt x="1" y="317"/>
                    <a:pt x="410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90" name="Google Shape;60390;p25"/>
            <p:cNvSpPr/>
            <p:nvPr/>
          </p:nvSpPr>
          <p:spPr>
            <a:xfrm>
              <a:off x="5561146" y="214655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7"/>
                  </a:moveTo>
                  <a:cubicBezTo>
                    <a:pt x="241" y="1"/>
                    <a:pt x="1" y="71"/>
                    <a:pt x="101" y="118"/>
                  </a:cubicBezTo>
                  <a:cubicBezTo>
                    <a:pt x="156" y="143"/>
                    <a:pt x="394" y="75"/>
                    <a:pt x="295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91" name="Google Shape;60391;p25"/>
            <p:cNvSpPr/>
            <p:nvPr/>
          </p:nvSpPr>
          <p:spPr>
            <a:xfrm>
              <a:off x="2160392" y="2141921"/>
              <a:ext cx="29518" cy="9846"/>
            </a:xfrm>
            <a:custGeom>
              <a:avLst/>
              <a:gdLst/>
              <a:ahLst/>
              <a:cxnLst/>
              <a:rect l="l" t="t" r="r" b="b"/>
              <a:pathLst>
                <a:path w="827" h="327" extrusionOk="0">
                  <a:moveTo>
                    <a:pt x="693" y="272"/>
                  </a:moveTo>
                  <a:cubicBezTo>
                    <a:pt x="826" y="29"/>
                    <a:pt x="294" y="98"/>
                    <a:pt x="115" y="1"/>
                  </a:cubicBezTo>
                  <a:cubicBezTo>
                    <a:pt x="0" y="237"/>
                    <a:pt x="193" y="327"/>
                    <a:pt x="693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92" name="Google Shape;60392;p25"/>
            <p:cNvSpPr/>
            <p:nvPr/>
          </p:nvSpPr>
          <p:spPr>
            <a:xfrm>
              <a:off x="8620758" y="2139181"/>
              <a:ext cx="34515" cy="8943"/>
            </a:xfrm>
            <a:custGeom>
              <a:avLst/>
              <a:gdLst/>
              <a:ahLst/>
              <a:cxnLst/>
              <a:rect l="l" t="t" r="r" b="b"/>
              <a:pathLst>
                <a:path w="967" h="297" extrusionOk="0">
                  <a:moveTo>
                    <a:pt x="195" y="272"/>
                  </a:moveTo>
                  <a:cubicBezTo>
                    <a:pt x="635" y="297"/>
                    <a:pt x="921" y="250"/>
                    <a:pt x="967" y="89"/>
                  </a:cubicBezTo>
                  <a:cubicBezTo>
                    <a:pt x="627" y="111"/>
                    <a:pt x="1" y="0"/>
                    <a:pt x="195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93" name="Google Shape;60393;p25"/>
            <p:cNvSpPr/>
            <p:nvPr/>
          </p:nvSpPr>
          <p:spPr>
            <a:xfrm>
              <a:off x="2713151" y="2136411"/>
              <a:ext cx="17739" cy="10960"/>
            </a:xfrm>
            <a:custGeom>
              <a:avLst/>
              <a:gdLst/>
              <a:ahLst/>
              <a:cxnLst/>
              <a:rect l="l" t="t" r="r" b="b"/>
              <a:pathLst>
                <a:path w="497" h="364" extrusionOk="0">
                  <a:moveTo>
                    <a:pt x="443" y="364"/>
                  </a:moveTo>
                  <a:cubicBezTo>
                    <a:pt x="497" y="157"/>
                    <a:pt x="394" y="23"/>
                    <a:pt x="57" y="1"/>
                  </a:cubicBezTo>
                  <a:cubicBezTo>
                    <a:pt x="1" y="207"/>
                    <a:pt x="104" y="343"/>
                    <a:pt x="443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94" name="Google Shape;60394;p25"/>
            <p:cNvSpPr/>
            <p:nvPr/>
          </p:nvSpPr>
          <p:spPr>
            <a:xfrm>
              <a:off x="7054814" y="2141168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4"/>
                  </a:moveTo>
                  <a:cubicBezTo>
                    <a:pt x="154" y="140"/>
                    <a:pt x="393" y="71"/>
                    <a:pt x="293" y="23"/>
                  </a:cubicBezTo>
                  <a:cubicBezTo>
                    <a:pt x="239" y="1"/>
                    <a:pt x="1" y="69"/>
                    <a:pt x="99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95" name="Google Shape;60395;p25"/>
            <p:cNvSpPr/>
            <p:nvPr/>
          </p:nvSpPr>
          <p:spPr>
            <a:xfrm>
              <a:off x="2339779" y="2141138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5" y="24"/>
                  </a:moveTo>
                  <a:cubicBezTo>
                    <a:pt x="242" y="0"/>
                    <a:pt x="1" y="68"/>
                    <a:pt x="103" y="115"/>
                  </a:cubicBezTo>
                  <a:cubicBezTo>
                    <a:pt x="158" y="141"/>
                    <a:pt x="396" y="72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96" name="Google Shape;60396;p25"/>
            <p:cNvSpPr/>
            <p:nvPr/>
          </p:nvSpPr>
          <p:spPr>
            <a:xfrm>
              <a:off x="7422297" y="2130961"/>
              <a:ext cx="23521" cy="8250"/>
            </a:xfrm>
            <a:custGeom>
              <a:avLst/>
              <a:gdLst/>
              <a:ahLst/>
              <a:cxnLst/>
              <a:rect l="l" t="t" r="r" b="b"/>
              <a:pathLst>
                <a:path w="659" h="274" extrusionOk="0">
                  <a:moveTo>
                    <a:pt x="411" y="273"/>
                  </a:moveTo>
                  <a:cubicBezTo>
                    <a:pt x="422" y="157"/>
                    <a:pt x="658" y="145"/>
                    <a:pt x="605" y="0"/>
                  </a:cubicBezTo>
                  <a:lnTo>
                    <a:pt x="217" y="0"/>
                  </a:lnTo>
                  <a:cubicBezTo>
                    <a:pt x="0" y="131"/>
                    <a:pt x="9" y="222"/>
                    <a:pt x="41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97" name="Google Shape;60397;p25"/>
            <p:cNvSpPr/>
            <p:nvPr/>
          </p:nvSpPr>
          <p:spPr>
            <a:xfrm>
              <a:off x="2008273" y="2121748"/>
              <a:ext cx="46436" cy="9244"/>
            </a:xfrm>
            <a:custGeom>
              <a:avLst/>
              <a:gdLst/>
              <a:ahLst/>
              <a:cxnLst/>
              <a:rect l="l" t="t" r="r" b="b"/>
              <a:pathLst>
                <a:path w="1301" h="307" extrusionOk="0">
                  <a:moveTo>
                    <a:pt x="713" y="306"/>
                  </a:moveTo>
                  <a:cubicBezTo>
                    <a:pt x="1300" y="1"/>
                    <a:pt x="0" y="31"/>
                    <a:pt x="713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98" name="Google Shape;60398;p25"/>
            <p:cNvSpPr/>
            <p:nvPr/>
          </p:nvSpPr>
          <p:spPr>
            <a:xfrm>
              <a:off x="8948801" y="2113619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7" y="304"/>
                  </a:moveTo>
                  <a:cubicBezTo>
                    <a:pt x="1114" y="1"/>
                    <a:pt x="0" y="524"/>
                    <a:pt x="647" y="3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99" name="Google Shape;60399;p25"/>
            <p:cNvSpPr/>
            <p:nvPr/>
          </p:nvSpPr>
          <p:spPr>
            <a:xfrm>
              <a:off x="8073459" y="212198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4" y="142"/>
                    <a:pt x="394" y="73"/>
                    <a:pt x="292" y="26"/>
                  </a:cubicBezTo>
                  <a:cubicBezTo>
                    <a:pt x="244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00" name="Google Shape;60400;p25"/>
            <p:cNvSpPr/>
            <p:nvPr/>
          </p:nvSpPr>
          <p:spPr>
            <a:xfrm>
              <a:off x="5069170" y="2120032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1" y="182"/>
                  </a:moveTo>
                  <a:lnTo>
                    <a:pt x="388" y="182"/>
                  </a:lnTo>
                  <a:lnTo>
                    <a:pt x="38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01" name="Google Shape;60401;p25"/>
            <p:cNvSpPr/>
            <p:nvPr/>
          </p:nvSpPr>
          <p:spPr>
            <a:xfrm>
              <a:off x="2928551" y="2119430"/>
              <a:ext cx="13813" cy="6715"/>
            </a:xfrm>
            <a:custGeom>
              <a:avLst/>
              <a:gdLst/>
              <a:ahLst/>
              <a:cxnLst/>
              <a:rect l="l" t="t" r="r" b="b"/>
              <a:pathLst>
                <a:path w="387" h="223" extrusionOk="0">
                  <a:moveTo>
                    <a:pt x="1" y="111"/>
                  </a:moveTo>
                  <a:cubicBezTo>
                    <a:pt x="2" y="202"/>
                    <a:pt x="337" y="223"/>
                    <a:pt x="387" y="111"/>
                  </a:cubicBezTo>
                  <a:cubicBezTo>
                    <a:pt x="344" y="1"/>
                    <a:pt x="172" y="56"/>
                    <a:pt x="1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02" name="Google Shape;60402;p25"/>
            <p:cNvSpPr/>
            <p:nvPr/>
          </p:nvSpPr>
          <p:spPr>
            <a:xfrm>
              <a:off x="6818570" y="2109614"/>
              <a:ext cx="26412" cy="15326"/>
            </a:xfrm>
            <a:custGeom>
              <a:avLst/>
              <a:gdLst/>
              <a:ahLst/>
              <a:cxnLst/>
              <a:rect l="l" t="t" r="r" b="b"/>
              <a:pathLst>
                <a:path w="740" h="509" extrusionOk="0">
                  <a:moveTo>
                    <a:pt x="739" y="437"/>
                  </a:moveTo>
                  <a:lnTo>
                    <a:pt x="739" y="75"/>
                  </a:lnTo>
                  <a:cubicBezTo>
                    <a:pt x="1" y="1"/>
                    <a:pt x="1" y="508"/>
                    <a:pt x="739" y="43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03" name="Google Shape;60403;p25"/>
            <p:cNvSpPr/>
            <p:nvPr/>
          </p:nvSpPr>
          <p:spPr>
            <a:xfrm>
              <a:off x="2783928" y="2116900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4"/>
                  </a:moveTo>
                  <a:cubicBezTo>
                    <a:pt x="195" y="55"/>
                    <a:pt x="36" y="0"/>
                    <a:pt x="1" y="104"/>
                  </a:cubicBezTo>
                  <a:cubicBezTo>
                    <a:pt x="1" y="154"/>
                    <a:pt x="157" y="206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04" name="Google Shape;60404;p25"/>
            <p:cNvSpPr/>
            <p:nvPr/>
          </p:nvSpPr>
          <p:spPr>
            <a:xfrm>
              <a:off x="4181264" y="2114130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2" y="105"/>
                  </a:moveTo>
                  <a:cubicBezTo>
                    <a:pt x="194" y="56"/>
                    <a:pt x="37" y="1"/>
                    <a:pt x="0" y="105"/>
                  </a:cubicBezTo>
                  <a:cubicBezTo>
                    <a:pt x="0" y="155"/>
                    <a:pt x="156" y="208"/>
                    <a:pt x="19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05" name="Google Shape;60405;p25"/>
            <p:cNvSpPr/>
            <p:nvPr/>
          </p:nvSpPr>
          <p:spPr>
            <a:xfrm>
              <a:off x="2715114" y="2109102"/>
              <a:ext cx="22629" cy="11713"/>
            </a:xfrm>
            <a:custGeom>
              <a:avLst/>
              <a:gdLst/>
              <a:ahLst/>
              <a:cxnLst/>
              <a:rect l="l" t="t" r="r" b="b"/>
              <a:pathLst>
                <a:path w="634" h="389" extrusionOk="0">
                  <a:moveTo>
                    <a:pt x="194" y="1"/>
                  </a:moveTo>
                  <a:cubicBezTo>
                    <a:pt x="204" y="126"/>
                    <a:pt x="104" y="199"/>
                    <a:pt x="1" y="272"/>
                  </a:cubicBezTo>
                  <a:cubicBezTo>
                    <a:pt x="246" y="276"/>
                    <a:pt x="267" y="388"/>
                    <a:pt x="578" y="363"/>
                  </a:cubicBezTo>
                  <a:cubicBezTo>
                    <a:pt x="634" y="157"/>
                    <a:pt x="533" y="21"/>
                    <a:pt x="1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06" name="Google Shape;60406;p25"/>
            <p:cNvSpPr/>
            <p:nvPr/>
          </p:nvSpPr>
          <p:spPr>
            <a:xfrm>
              <a:off x="2601507" y="2113829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1" y="24"/>
                  </a:moveTo>
                  <a:cubicBezTo>
                    <a:pt x="239" y="0"/>
                    <a:pt x="0" y="68"/>
                    <a:pt x="99" y="115"/>
                  </a:cubicBezTo>
                  <a:cubicBezTo>
                    <a:pt x="153" y="140"/>
                    <a:pt x="390" y="72"/>
                    <a:pt x="291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07" name="Google Shape;60407;p25"/>
            <p:cNvSpPr/>
            <p:nvPr/>
          </p:nvSpPr>
          <p:spPr>
            <a:xfrm>
              <a:off x="1923648" y="2106393"/>
              <a:ext cx="20630" cy="8160"/>
            </a:xfrm>
            <a:custGeom>
              <a:avLst/>
              <a:gdLst/>
              <a:ahLst/>
              <a:cxnLst/>
              <a:rect l="l" t="t" r="r" b="b"/>
              <a:pathLst>
                <a:path w="578" h="271" extrusionOk="0">
                  <a:moveTo>
                    <a:pt x="1" y="182"/>
                  </a:moveTo>
                  <a:cubicBezTo>
                    <a:pt x="193" y="179"/>
                    <a:pt x="229" y="255"/>
                    <a:pt x="384" y="271"/>
                  </a:cubicBezTo>
                  <a:cubicBezTo>
                    <a:pt x="382" y="179"/>
                    <a:pt x="541" y="164"/>
                    <a:pt x="578" y="91"/>
                  </a:cubicBezTo>
                  <a:cubicBezTo>
                    <a:pt x="382" y="92"/>
                    <a:pt x="347" y="16"/>
                    <a:pt x="191" y="1"/>
                  </a:cubicBezTo>
                  <a:cubicBezTo>
                    <a:pt x="193" y="91"/>
                    <a:pt x="35" y="106"/>
                    <a:pt x="1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08" name="Google Shape;60408;p25"/>
            <p:cNvSpPr/>
            <p:nvPr/>
          </p:nvSpPr>
          <p:spPr>
            <a:xfrm>
              <a:off x="4503882" y="2103653"/>
              <a:ext cx="23521" cy="8220"/>
            </a:xfrm>
            <a:custGeom>
              <a:avLst/>
              <a:gdLst/>
              <a:ahLst/>
              <a:cxnLst/>
              <a:rect l="l" t="t" r="r" b="b"/>
              <a:pathLst>
                <a:path w="659" h="273" extrusionOk="0">
                  <a:moveTo>
                    <a:pt x="412" y="273"/>
                  </a:moveTo>
                  <a:cubicBezTo>
                    <a:pt x="422" y="157"/>
                    <a:pt x="659" y="146"/>
                    <a:pt x="607" y="0"/>
                  </a:cubicBezTo>
                  <a:lnTo>
                    <a:pt x="219" y="0"/>
                  </a:lnTo>
                  <a:cubicBezTo>
                    <a:pt x="1" y="131"/>
                    <a:pt x="10" y="221"/>
                    <a:pt x="412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09" name="Google Shape;60409;p25"/>
            <p:cNvSpPr/>
            <p:nvPr/>
          </p:nvSpPr>
          <p:spPr>
            <a:xfrm>
              <a:off x="2763298" y="2106001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4"/>
                  </a:moveTo>
                  <a:cubicBezTo>
                    <a:pt x="194" y="53"/>
                    <a:pt x="37" y="0"/>
                    <a:pt x="0" y="104"/>
                  </a:cubicBezTo>
                  <a:cubicBezTo>
                    <a:pt x="2" y="153"/>
                    <a:pt x="157" y="205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10" name="Google Shape;60410;p25"/>
            <p:cNvSpPr/>
            <p:nvPr/>
          </p:nvSpPr>
          <p:spPr>
            <a:xfrm>
              <a:off x="2605040" y="2106001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4"/>
                  </a:moveTo>
                  <a:cubicBezTo>
                    <a:pt x="192" y="53"/>
                    <a:pt x="35" y="0"/>
                    <a:pt x="0" y="104"/>
                  </a:cubicBezTo>
                  <a:cubicBezTo>
                    <a:pt x="0" y="153"/>
                    <a:pt x="153" y="205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11" name="Google Shape;60411;p25"/>
            <p:cNvSpPr/>
            <p:nvPr/>
          </p:nvSpPr>
          <p:spPr>
            <a:xfrm>
              <a:off x="8717161" y="2103653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12" name="Google Shape;60412;p25"/>
            <p:cNvSpPr/>
            <p:nvPr/>
          </p:nvSpPr>
          <p:spPr>
            <a:xfrm>
              <a:off x="2887184" y="2087816"/>
              <a:ext cx="26627" cy="15266"/>
            </a:xfrm>
            <a:custGeom>
              <a:avLst/>
              <a:gdLst/>
              <a:ahLst/>
              <a:cxnLst/>
              <a:rect l="l" t="t" r="r" b="b"/>
              <a:pathLst>
                <a:path w="746" h="507" extrusionOk="0">
                  <a:moveTo>
                    <a:pt x="0" y="72"/>
                  </a:moveTo>
                  <a:lnTo>
                    <a:pt x="0" y="435"/>
                  </a:lnTo>
                  <a:cubicBezTo>
                    <a:pt x="746" y="507"/>
                    <a:pt x="746" y="0"/>
                    <a:pt x="0" y="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13" name="Google Shape;60413;p25"/>
            <p:cNvSpPr/>
            <p:nvPr/>
          </p:nvSpPr>
          <p:spPr>
            <a:xfrm>
              <a:off x="2967491" y="2079536"/>
              <a:ext cx="37120" cy="15928"/>
            </a:xfrm>
            <a:custGeom>
              <a:avLst/>
              <a:gdLst/>
              <a:ahLst/>
              <a:cxnLst/>
              <a:rect l="l" t="t" r="r" b="b"/>
              <a:pathLst>
                <a:path w="1040" h="529" extrusionOk="0">
                  <a:moveTo>
                    <a:pt x="837" y="528"/>
                  </a:moveTo>
                  <a:cubicBezTo>
                    <a:pt x="1040" y="1"/>
                    <a:pt x="1" y="489"/>
                    <a:pt x="837" y="5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14" name="Google Shape;60414;p25"/>
            <p:cNvSpPr/>
            <p:nvPr/>
          </p:nvSpPr>
          <p:spPr>
            <a:xfrm>
              <a:off x="7925623" y="2077187"/>
              <a:ext cx="34443" cy="16320"/>
            </a:xfrm>
            <a:custGeom>
              <a:avLst/>
              <a:gdLst/>
              <a:ahLst/>
              <a:cxnLst/>
              <a:rect l="l" t="t" r="r" b="b"/>
              <a:pathLst>
                <a:path w="965" h="542" extrusionOk="0">
                  <a:moveTo>
                    <a:pt x="1" y="425"/>
                  </a:moveTo>
                  <a:cubicBezTo>
                    <a:pt x="253" y="541"/>
                    <a:pt x="711" y="541"/>
                    <a:pt x="964" y="425"/>
                  </a:cubicBezTo>
                  <a:cubicBezTo>
                    <a:pt x="962" y="1"/>
                    <a:pt x="5" y="1"/>
                    <a:pt x="1" y="4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15" name="Google Shape;60415;p25"/>
            <p:cNvSpPr/>
            <p:nvPr/>
          </p:nvSpPr>
          <p:spPr>
            <a:xfrm>
              <a:off x="7788031" y="2089953"/>
              <a:ext cx="13706" cy="2740"/>
            </a:xfrm>
            <a:custGeom>
              <a:avLst/>
              <a:gdLst/>
              <a:ahLst/>
              <a:cxnLst/>
              <a:rect l="l" t="t" r="r" b="b"/>
              <a:pathLst>
                <a:path w="384" h="91" extrusionOk="0">
                  <a:moveTo>
                    <a:pt x="384" y="1"/>
                  </a:moveTo>
                  <a:cubicBezTo>
                    <a:pt x="234" y="23"/>
                    <a:pt x="4" y="4"/>
                    <a:pt x="0" y="91"/>
                  </a:cubicBezTo>
                  <a:cubicBezTo>
                    <a:pt x="146" y="71"/>
                    <a:pt x="381" y="90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16" name="Google Shape;60416;p25"/>
            <p:cNvSpPr/>
            <p:nvPr/>
          </p:nvSpPr>
          <p:spPr>
            <a:xfrm>
              <a:off x="8509863" y="2084534"/>
              <a:ext cx="21523" cy="6353"/>
            </a:xfrm>
            <a:custGeom>
              <a:avLst/>
              <a:gdLst/>
              <a:ahLst/>
              <a:cxnLst/>
              <a:rect l="l" t="t" r="r" b="b"/>
              <a:pathLst>
                <a:path w="603" h="211" extrusionOk="0">
                  <a:moveTo>
                    <a:pt x="603" y="181"/>
                  </a:moveTo>
                  <a:lnTo>
                    <a:pt x="603" y="1"/>
                  </a:lnTo>
                  <a:lnTo>
                    <a:pt x="26" y="1"/>
                  </a:lnTo>
                  <a:cubicBezTo>
                    <a:pt x="1" y="161"/>
                    <a:pt x="215" y="211"/>
                    <a:pt x="603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17" name="Google Shape;60417;p25"/>
            <p:cNvSpPr/>
            <p:nvPr/>
          </p:nvSpPr>
          <p:spPr>
            <a:xfrm>
              <a:off x="8593311" y="2077729"/>
              <a:ext cx="13777" cy="7497"/>
            </a:xfrm>
            <a:custGeom>
              <a:avLst/>
              <a:gdLst/>
              <a:ahLst/>
              <a:cxnLst/>
              <a:rect l="l" t="t" r="r" b="b"/>
              <a:pathLst>
                <a:path w="386" h="249" extrusionOk="0">
                  <a:moveTo>
                    <a:pt x="386" y="133"/>
                  </a:moveTo>
                  <a:cubicBezTo>
                    <a:pt x="169" y="143"/>
                    <a:pt x="86" y="1"/>
                    <a:pt x="1" y="133"/>
                  </a:cubicBezTo>
                  <a:cubicBezTo>
                    <a:pt x="3" y="227"/>
                    <a:pt x="339" y="249"/>
                    <a:pt x="386" y="1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18" name="Google Shape;60418;p25"/>
            <p:cNvSpPr/>
            <p:nvPr/>
          </p:nvSpPr>
          <p:spPr>
            <a:xfrm>
              <a:off x="3778588" y="2078301"/>
              <a:ext cx="13884" cy="4215"/>
            </a:xfrm>
            <a:custGeom>
              <a:avLst/>
              <a:gdLst/>
              <a:ahLst/>
              <a:cxnLst/>
              <a:rect l="l" t="t" r="r" b="b"/>
              <a:pathLst>
                <a:path w="389" h="140" extrusionOk="0">
                  <a:moveTo>
                    <a:pt x="289" y="25"/>
                  </a:moveTo>
                  <a:cubicBezTo>
                    <a:pt x="238" y="0"/>
                    <a:pt x="0" y="68"/>
                    <a:pt x="98" y="116"/>
                  </a:cubicBezTo>
                  <a:cubicBezTo>
                    <a:pt x="150" y="140"/>
                    <a:pt x="388" y="71"/>
                    <a:pt x="289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19" name="Google Shape;60419;p25"/>
            <p:cNvSpPr/>
            <p:nvPr/>
          </p:nvSpPr>
          <p:spPr>
            <a:xfrm>
              <a:off x="7911846" y="2070834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20" name="Google Shape;60420;p25"/>
            <p:cNvSpPr/>
            <p:nvPr/>
          </p:nvSpPr>
          <p:spPr>
            <a:xfrm>
              <a:off x="8062395" y="2068064"/>
              <a:ext cx="21594" cy="6413"/>
            </a:xfrm>
            <a:custGeom>
              <a:avLst/>
              <a:gdLst/>
              <a:ahLst/>
              <a:cxnLst/>
              <a:rect l="l" t="t" r="r" b="b"/>
              <a:pathLst>
                <a:path w="605" h="213" extrusionOk="0">
                  <a:moveTo>
                    <a:pt x="605" y="182"/>
                  </a:moveTo>
                  <a:lnTo>
                    <a:pt x="605" y="1"/>
                  </a:lnTo>
                  <a:lnTo>
                    <a:pt x="26" y="1"/>
                  </a:lnTo>
                  <a:cubicBezTo>
                    <a:pt x="0" y="163"/>
                    <a:pt x="217" y="212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21" name="Google Shape;60421;p25"/>
            <p:cNvSpPr/>
            <p:nvPr/>
          </p:nvSpPr>
          <p:spPr>
            <a:xfrm>
              <a:off x="7760477" y="2062585"/>
              <a:ext cx="20666" cy="8220"/>
            </a:xfrm>
            <a:custGeom>
              <a:avLst/>
              <a:gdLst/>
              <a:ahLst/>
              <a:cxnLst/>
              <a:rect l="l" t="t" r="r" b="b"/>
              <a:pathLst>
                <a:path w="579" h="273" extrusionOk="0">
                  <a:moveTo>
                    <a:pt x="579" y="91"/>
                  </a:moveTo>
                  <a:cubicBezTo>
                    <a:pt x="384" y="91"/>
                    <a:pt x="348" y="18"/>
                    <a:pt x="194" y="0"/>
                  </a:cubicBezTo>
                  <a:cubicBezTo>
                    <a:pt x="195" y="91"/>
                    <a:pt x="37" y="107"/>
                    <a:pt x="1" y="182"/>
                  </a:cubicBezTo>
                  <a:cubicBezTo>
                    <a:pt x="195" y="182"/>
                    <a:pt x="229" y="255"/>
                    <a:pt x="390" y="273"/>
                  </a:cubicBezTo>
                  <a:cubicBezTo>
                    <a:pt x="384" y="183"/>
                    <a:pt x="541" y="165"/>
                    <a:pt x="579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22" name="Google Shape;60422;p25"/>
            <p:cNvSpPr/>
            <p:nvPr/>
          </p:nvSpPr>
          <p:spPr>
            <a:xfrm>
              <a:off x="7626205" y="2067342"/>
              <a:ext cx="13920" cy="4246"/>
            </a:xfrm>
            <a:custGeom>
              <a:avLst/>
              <a:gdLst/>
              <a:ahLst/>
              <a:cxnLst/>
              <a:rect l="l" t="t" r="r" b="b"/>
              <a:pathLst>
                <a:path w="390" h="141" extrusionOk="0">
                  <a:moveTo>
                    <a:pt x="290" y="25"/>
                  </a:moveTo>
                  <a:cubicBezTo>
                    <a:pt x="238" y="0"/>
                    <a:pt x="1" y="69"/>
                    <a:pt x="98" y="116"/>
                  </a:cubicBezTo>
                  <a:cubicBezTo>
                    <a:pt x="151" y="141"/>
                    <a:pt x="390" y="72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23" name="Google Shape;60423;p25"/>
            <p:cNvSpPr/>
            <p:nvPr/>
          </p:nvSpPr>
          <p:spPr>
            <a:xfrm>
              <a:off x="6758536" y="2055931"/>
              <a:ext cx="31481" cy="13911"/>
            </a:xfrm>
            <a:custGeom>
              <a:avLst/>
              <a:gdLst/>
              <a:ahLst/>
              <a:cxnLst/>
              <a:rect l="l" t="t" r="r" b="b"/>
              <a:pathLst>
                <a:path w="882" h="462" extrusionOk="0">
                  <a:moveTo>
                    <a:pt x="688" y="404"/>
                  </a:moveTo>
                  <a:cubicBezTo>
                    <a:pt x="701" y="404"/>
                    <a:pt x="675" y="320"/>
                    <a:pt x="688" y="312"/>
                  </a:cubicBezTo>
                  <a:cubicBezTo>
                    <a:pt x="706" y="301"/>
                    <a:pt x="869" y="124"/>
                    <a:pt x="881" y="131"/>
                  </a:cubicBezTo>
                  <a:cubicBezTo>
                    <a:pt x="671" y="0"/>
                    <a:pt x="0" y="461"/>
                    <a:pt x="688" y="4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24" name="Google Shape;60424;p25"/>
            <p:cNvSpPr/>
            <p:nvPr/>
          </p:nvSpPr>
          <p:spPr>
            <a:xfrm>
              <a:off x="7571382" y="2054094"/>
              <a:ext cx="23914" cy="5811"/>
            </a:xfrm>
            <a:custGeom>
              <a:avLst/>
              <a:gdLst/>
              <a:ahLst/>
              <a:cxnLst/>
              <a:rect l="l" t="t" r="r" b="b"/>
              <a:pathLst>
                <a:path w="670" h="193" extrusionOk="0">
                  <a:moveTo>
                    <a:pt x="475" y="192"/>
                  </a:moveTo>
                  <a:cubicBezTo>
                    <a:pt x="475" y="101"/>
                    <a:pt x="633" y="85"/>
                    <a:pt x="670" y="11"/>
                  </a:cubicBezTo>
                  <a:cubicBezTo>
                    <a:pt x="366" y="20"/>
                    <a:pt x="0" y="0"/>
                    <a:pt x="90" y="1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25" name="Google Shape;60425;p25"/>
            <p:cNvSpPr/>
            <p:nvPr/>
          </p:nvSpPr>
          <p:spPr>
            <a:xfrm>
              <a:off x="2694484" y="2054094"/>
              <a:ext cx="7031" cy="6142"/>
            </a:xfrm>
            <a:custGeom>
              <a:avLst/>
              <a:gdLst/>
              <a:ahLst/>
              <a:cxnLst/>
              <a:rect l="l" t="t" r="r" b="b"/>
              <a:pathLst>
                <a:path w="197" h="204" extrusionOk="0">
                  <a:moveTo>
                    <a:pt x="192" y="102"/>
                  </a:moveTo>
                  <a:cubicBezTo>
                    <a:pt x="196" y="52"/>
                    <a:pt x="40" y="0"/>
                    <a:pt x="1" y="102"/>
                  </a:cubicBezTo>
                  <a:cubicBezTo>
                    <a:pt x="1" y="152"/>
                    <a:pt x="158" y="204"/>
                    <a:pt x="192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26" name="Google Shape;60426;p25"/>
            <p:cNvSpPr/>
            <p:nvPr/>
          </p:nvSpPr>
          <p:spPr>
            <a:xfrm>
              <a:off x="8779158" y="2031814"/>
              <a:ext cx="56216" cy="27912"/>
            </a:xfrm>
            <a:custGeom>
              <a:avLst/>
              <a:gdLst/>
              <a:ahLst/>
              <a:cxnLst/>
              <a:rect l="l" t="t" r="r" b="b"/>
              <a:pathLst>
                <a:path w="1575" h="927" extrusionOk="0">
                  <a:moveTo>
                    <a:pt x="1352" y="25"/>
                  </a:moveTo>
                  <a:cubicBezTo>
                    <a:pt x="338" y="0"/>
                    <a:pt x="143" y="363"/>
                    <a:pt x="1" y="751"/>
                  </a:cubicBezTo>
                  <a:cubicBezTo>
                    <a:pt x="818" y="927"/>
                    <a:pt x="1575" y="604"/>
                    <a:pt x="135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27" name="Google Shape;60427;p25"/>
            <p:cNvSpPr/>
            <p:nvPr/>
          </p:nvSpPr>
          <p:spPr>
            <a:xfrm>
              <a:off x="7918699" y="2054395"/>
              <a:ext cx="13884" cy="2770"/>
            </a:xfrm>
            <a:custGeom>
              <a:avLst/>
              <a:gdLst/>
              <a:ahLst/>
              <a:cxnLst/>
              <a:rect l="l" t="t" r="r" b="b"/>
              <a:pathLst>
                <a:path w="389" h="92" extrusionOk="0">
                  <a:moveTo>
                    <a:pt x="388" y="1"/>
                  </a:moveTo>
                  <a:cubicBezTo>
                    <a:pt x="238" y="23"/>
                    <a:pt x="7" y="4"/>
                    <a:pt x="1" y="92"/>
                  </a:cubicBezTo>
                  <a:cubicBezTo>
                    <a:pt x="153" y="71"/>
                    <a:pt x="383" y="89"/>
                    <a:pt x="3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28" name="Google Shape;60428;p25"/>
            <p:cNvSpPr/>
            <p:nvPr/>
          </p:nvSpPr>
          <p:spPr>
            <a:xfrm>
              <a:off x="2804629" y="2032536"/>
              <a:ext cx="51147" cy="19150"/>
            </a:xfrm>
            <a:custGeom>
              <a:avLst/>
              <a:gdLst/>
              <a:ahLst/>
              <a:cxnLst/>
              <a:rect l="l" t="t" r="r" b="b"/>
              <a:pathLst>
                <a:path w="1433" h="636" extrusionOk="0">
                  <a:moveTo>
                    <a:pt x="964" y="635"/>
                  </a:moveTo>
                  <a:cubicBezTo>
                    <a:pt x="1432" y="404"/>
                    <a:pt x="884" y="139"/>
                    <a:pt x="577" y="1"/>
                  </a:cubicBezTo>
                  <a:cubicBezTo>
                    <a:pt x="545" y="107"/>
                    <a:pt x="274" y="100"/>
                    <a:pt x="0" y="92"/>
                  </a:cubicBezTo>
                  <a:cubicBezTo>
                    <a:pt x="106" y="374"/>
                    <a:pt x="460" y="541"/>
                    <a:pt x="964" y="6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29" name="Google Shape;60429;p25"/>
            <p:cNvSpPr/>
            <p:nvPr/>
          </p:nvSpPr>
          <p:spPr>
            <a:xfrm>
              <a:off x="2053494" y="2043496"/>
              <a:ext cx="23486" cy="8190"/>
            </a:xfrm>
            <a:custGeom>
              <a:avLst/>
              <a:gdLst/>
              <a:ahLst/>
              <a:cxnLst/>
              <a:rect l="l" t="t" r="r" b="b"/>
              <a:pathLst>
                <a:path w="658" h="272" extrusionOk="0">
                  <a:moveTo>
                    <a:pt x="411" y="271"/>
                  </a:moveTo>
                  <a:cubicBezTo>
                    <a:pt x="421" y="156"/>
                    <a:pt x="657" y="146"/>
                    <a:pt x="604" y="1"/>
                  </a:cubicBezTo>
                  <a:lnTo>
                    <a:pt x="219" y="1"/>
                  </a:lnTo>
                  <a:cubicBezTo>
                    <a:pt x="1" y="130"/>
                    <a:pt x="10" y="222"/>
                    <a:pt x="411" y="2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30" name="Google Shape;60430;p25"/>
            <p:cNvSpPr/>
            <p:nvPr/>
          </p:nvSpPr>
          <p:spPr>
            <a:xfrm>
              <a:off x="5588700" y="2037263"/>
              <a:ext cx="14063" cy="4185"/>
            </a:xfrm>
            <a:custGeom>
              <a:avLst/>
              <a:gdLst/>
              <a:ahLst/>
              <a:cxnLst/>
              <a:rect l="l" t="t" r="r" b="b"/>
              <a:pathLst>
                <a:path w="394" h="139" extrusionOk="0">
                  <a:moveTo>
                    <a:pt x="100" y="115"/>
                  </a:moveTo>
                  <a:cubicBezTo>
                    <a:pt x="153" y="139"/>
                    <a:pt x="393" y="71"/>
                    <a:pt x="293" y="24"/>
                  </a:cubicBezTo>
                  <a:cubicBezTo>
                    <a:pt x="240" y="0"/>
                    <a:pt x="0" y="70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31" name="Google Shape;60431;p25"/>
            <p:cNvSpPr/>
            <p:nvPr/>
          </p:nvSpPr>
          <p:spPr>
            <a:xfrm>
              <a:off x="1658564" y="2037263"/>
              <a:ext cx="13884" cy="4185"/>
            </a:xfrm>
            <a:custGeom>
              <a:avLst/>
              <a:gdLst/>
              <a:ahLst/>
              <a:cxnLst/>
              <a:rect l="l" t="t" r="r" b="b"/>
              <a:pathLst>
                <a:path w="389" h="139" extrusionOk="0">
                  <a:moveTo>
                    <a:pt x="97" y="115"/>
                  </a:moveTo>
                  <a:cubicBezTo>
                    <a:pt x="152" y="139"/>
                    <a:pt x="388" y="71"/>
                    <a:pt x="290" y="24"/>
                  </a:cubicBezTo>
                  <a:cubicBezTo>
                    <a:pt x="238" y="0"/>
                    <a:pt x="0" y="70"/>
                    <a:pt x="97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32" name="Google Shape;60432;p25"/>
            <p:cNvSpPr/>
            <p:nvPr/>
          </p:nvSpPr>
          <p:spPr>
            <a:xfrm>
              <a:off x="7825722" y="2029044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1"/>
                    <a:pt x="0" y="70"/>
                    <a:pt x="99" y="117"/>
                  </a:cubicBezTo>
                  <a:cubicBezTo>
                    <a:pt x="154" y="142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33" name="Google Shape;60433;p25"/>
            <p:cNvSpPr/>
            <p:nvPr/>
          </p:nvSpPr>
          <p:spPr>
            <a:xfrm>
              <a:off x="4288982" y="2020583"/>
              <a:ext cx="39726" cy="15898"/>
            </a:xfrm>
            <a:custGeom>
              <a:avLst/>
              <a:gdLst/>
              <a:ahLst/>
              <a:cxnLst/>
              <a:rect l="l" t="t" r="r" b="b"/>
              <a:pathLst>
                <a:path w="1113" h="528" extrusionOk="0">
                  <a:moveTo>
                    <a:pt x="648" y="306"/>
                  </a:moveTo>
                  <a:cubicBezTo>
                    <a:pt x="1112" y="1"/>
                    <a:pt x="0" y="527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34" name="Google Shape;60434;p25"/>
            <p:cNvSpPr/>
            <p:nvPr/>
          </p:nvSpPr>
          <p:spPr>
            <a:xfrm>
              <a:off x="998337" y="2017602"/>
              <a:ext cx="31802" cy="16109"/>
            </a:xfrm>
            <a:custGeom>
              <a:avLst/>
              <a:gdLst/>
              <a:ahLst/>
              <a:cxnLst/>
              <a:rect l="l" t="t" r="r" b="b"/>
              <a:pathLst>
                <a:path w="891" h="535" extrusionOk="0">
                  <a:moveTo>
                    <a:pt x="853" y="497"/>
                  </a:moveTo>
                  <a:cubicBezTo>
                    <a:pt x="891" y="236"/>
                    <a:pt x="878" y="1"/>
                    <a:pt x="275" y="44"/>
                  </a:cubicBezTo>
                  <a:cubicBezTo>
                    <a:pt x="216" y="165"/>
                    <a:pt x="0" y="216"/>
                    <a:pt x="83" y="407"/>
                  </a:cubicBezTo>
                  <a:cubicBezTo>
                    <a:pt x="342" y="433"/>
                    <a:pt x="452" y="535"/>
                    <a:pt x="853" y="4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35" name="Google Shape;60435;p25"/>
            <p:cNvSpPr/>
            <p:nvPr/>
          </p:nvSpPr>
          <p:spPr>
            <a:xfrm>
              <a:off x="925561" y="2016157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0" y="181"/>
                  </a:moveTo>
                  <a:lnTo>
                    <a:pt x="386" y="181"/>
                  </a:lnTo>
                  <a:lnTo>
                    <a:pt x="38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36" name="Google Shape;60436;p25"/>
            <p:cNvSpPr/>
            <p:nvPr/>
          </p:nvSpPr>
          <p:spPr>
            <a:xfrm>
              <a:off x="8421205" y="2007938"/>
              <a:ext cx="22558" cy="11713"/>
            </a:xfrm>
            <a:custGeom>
              <a:avLst/>
              <a:gdLst/>
              <a:ahLst/>
              <a:cxnLst/>
              <a:rect l="l" t="t" r="r" b="b"/>
              <a:pathLst>
                <a:path w="632" h="389" extrusionOk="0">
                  <a:moveTo>
                    <a:pt x="193" y="1"/>
                  </a:moveTo>
                  <a:cubicBezTo>
                    <a:pt x="202" y="126"/>
                    <a:pt x="103" y="199"/>
                    <a:pt x="1" y="273"/>
                  </a:cubicBezTo>
                  <a:cubicBezTo>
                    <a:pt x="248" y="277"/>
                    <a:pt x="268" y="388"/>
                    <a:pt x="578" y="365"/>
                  </a:cubicBezTo>
                  <a:cubicBezTo>
                    <a:pt x="631" y="157"/>
                    <a:pt x="533" y="22"/>
                    <a:pt x="1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37" name="Google Shape;60437;p25"/>
            <p:cNvSpPr/>
            <p:nvPr/>
          </p:nvSpPr>
          <p:spPr>
            <a:xfrm>
              <a:off x="7240340" y="2007938"/>
              <a:ext cx="31409" cy="13429"/>
            </a:xfrm>
            <a:custGeom>
              <a:avLst/>
              <a:gdLst/>
              <a:ahLst/>
              <a:cxnLst/>
              <a:rect l="l" t="t" r="r" b="b"/>
              <a:pathLst>
                <a:path w="880" h="446" extrusionOk="0">
                  <a:moveTo>
                    <a:pt x="879" y="182"/>
                  </a:moveTo>
                  <a:cubicBezTo>
                    <a:pt x="625" y="182"/>
                    <a:pt x="704" y="23"/>
                    <a:pt x="494" y="1"/>
                  </a:cubicBezTo>
                  <a:cubicBezTo>
                    <a:pt x="477" y="144"/>
                    <a:pt x="1" y="72"/>
                    <a:pt x="108" y="273"/>
                  </a:cubicBezTo>
                  <a:cubicBezTo>
                    <a:pt x="593" y="283"/>
                    <a:pt x="712" y="446"/>
                    <a:pt x="879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38" name="Google Shape;60438;p25"/>
            <p:cNvSpPr/>
            <p:nvPr/>
          </p:nvSpPr>
          <p:spPr>
            <a:xfrm>
              <a:off x="3802680" y="201305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3" y="103"/>
                  </a:moveTo>
                  <a:cubicBezTo>
                    <a:pt x="196" y="53"/>
                    <a:pt x="38" y="0"/>
                    <a:pt x="2" y="103"/>
                  </a:cubicBezTo>
                  <a:cubicBezTo>
                    <a:pt x="0" y="152"/>
                    <a:pt x="157" y="205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39" name="Google Shape;60439;p25"/>
            <p:cNvSpPr/>
            <p:nvPr/>
          </p:nvSpPr>
          <p:spPr>
            <a:xfrm>
              <a:off x="3385835" y="2001223"/>
              <a:ext cx="31374" cy="13911"/>
            </a:xfrm>
            <a:custGeom>
              <a:avLst/>
              <a:gdLst/>
              <a:ahLst/>
              <a:cxnLst/>
              <a:rect l="l" t="t" r="r" b="b"/>
              <a:pathLst>
                <a:path w="879" h="462" extrusionOk="0">
                  <a:moveTo>
                    <a:pt x="687" y="314"/>
                  </a:moveTo>
                  <a:cubicBezTo>
                    <a:pt x="705" y="302"/>
                    <a:pt x="871" y="126"/>
                    <a:pt x="879" y="131"/>
                  </a:cubicBezTo>
                  <a:cubicBezTo>
                    <a:pt x="670" y="0"/>
                    <a:pt x="0" y="461"/>
                    <a:pt x="687" y="405"/>
                  </a:cubicBezTo>
                  <a:cubicBezTo>
                    <a:pt x="699" y="402"/>
                    <a:pt x="677" y="320"/>
                    <a:pt x="687" y="3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40" name="Google Shape;60440;p25"/>
            <p:cNvSpPr/>
            <p:nvPr/>
          </p:nvSpPr>
          <p:spPr>
            <a:xfrm>
              <a:off x="4883286" y="2002488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41" name="Google Shape;60441;p25"/>
            <p:cNvSpPr/>
            <p:nvPr/>
          </p:nvSpPr>
          <p:spPr>
            <a:xfrm>
              <a:off x="3947161" y="1999387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5" y="103"/>
                  </a:moveTo>
                  <a:cubicBezTo>
                    <a:pt x="195" y="52"/>
                    <a:pt x="39" y="0"/>
                    <a:pt x="3" y="103"/>
                  </a:cubicBezTo>
                  <a:cubicBezTo>
                    <a:pt x="0" y="153"/>
                    <a:pt x="159" y="206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42" name="Google Shape;60442;p25"/>
            <p:cNvSpPr/>
            <p:nvPr/>
          </p:nvSpPr>
          <p:spPr>
            <a:xfrm>
              <a:off x="2439823" y="2002488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7" y="21"/>
                    <a:pt x="4" y="2"/>
                    <a:pt x="1" y="90"/>
                  </a:cubicBezTo>
                  <a:cubicBezTo>
                    <a:pt x="151" y="71"/>
                    <a:pt x="380" y="89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43" name="Google Shape;60443;p25"/>
            <p:cNvSpPr/>
            <p:nvPr/>
          </p:nvSpPr>
          <p:spPr>
            <a:xfrm>
              <a:off x="5519886" y="199899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5"/>
                  </a:moveTo>
                  <a:cubicBezTo>
                    <a:pt x="238" y="0"/>
                    <a:pt x="0" y="69"/>
                    <a:pt x="100" y="116"/>
                  </a:cubicBezTo>
                  <a:cubicBezTo>
                    <a:pt x="154" y="141"/>
                    <a:pt x="393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44" name="Google Shape;60444;p25"/>
            <p:cNvSpPr/>
            <p:nvPr/>
          </p:nvSpPr>
          <p:spPr>
            <a:xfrm>
              <a:off x="6741796" y="1996978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5" y="21"/>
                    <a:pt x="6" y="2"/>
                    <a:pt x="0" y="92"/>
                  </a:cubicBezTo>
                  <a:cubicBezTo>
                    <a:pt x="149" y="71"/>
                    <a:pt x="378" y="89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45" name="Google Shape;60445;p25"/>
            <p:cNvSpPr/>
            <p:nvPr/>
          </p:nvSpPr>
          <p:spPr>
            <a:xfrm>
              <a:off x="2543115" y="1996557"/>
              <a:ext cx="20666" cy="3643"/>
            </a:xfrm>
            <a:custGeom>
              <a:avLst/>
              <a:gdLst/>
              <a:ahLst/>
              <a:cxnLst/>
              <a:rect l="l" t="t" r="r" b="b"/>
              <a:pathLst>
                <a:path w="579" h="121" extrusionOk="0">
                  <a:moveTo>
                    <a:pt x="579" y="14"/>
                  </a:moveTo>
                  <a:cubicBezTo>
                    <a:pt x="352" y="29"/>
                    <a:pt x="32" y="0"/>
                    <a:pt x="0" y="106"/>
                  </a:cubicBezTo>
                  <a:cubicBezTo>
                    <a:pt x="226" y="91"/>
                    <a:pt x="546" y="120"/>
                    <a:pt x="579" y="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46" name="Google Shape;60446;p25"/>
            <p:cNvSpPr/>
            <p:nvPr/>
          </p:nvSpPr>
          <p:spPr>
            <a:xfrm>
              <a:off x="2456919" y="1996225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5"/>
                  </a:moveTo>
                  <a:cubicBezTo>
                    <a:pt x="239" y="1"/>
                    <a:pt x="1" y="70"/>
                    <a:pt x="100" y="117"/>
                  </a:cubicBezTo>
                  <a:cubicBezTo>
                    <a:pt x="155" y="142"/>
                    <a:pt x="392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47" name="Google Shape;60447;p25"/>
            <p:cNvSpPr/>
            <p:nvPr/>
          </p:nvSpPr>
          <p:spPr>
            <a:xfrm>
              <a:off x="1455478" y="1993877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5" y="103"/>
                  </a:moveTo>
                  <a:cubicBezTo>
                    <a:pt x="196" y="53"/>
                    <a:pt x="40" y="0"/>
                    <a:pt x="2" y="103"/>
                  </a:cubicBezTo>
                  <a:cubicBezTo>
                    <a:pt x="0" y="154"/>
                    <a:pt x="158" y="207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48" name="Google Shape;60448;p25"/>
            <p:cNvSpPr/>
            <p:nvPr/>
          </p:nvSpPr>
          <p:spPr>
            <a:xfrm>
              <a:off x="5530380" y="1988759"/>
              <a:ext cx="14991" cy="9274"/>
            </a:xfrm>
            <a:custGeom>
              <a:avLst/>
              <a:gdLst/>
              <a:ahLst/>
              <a:cxnLst/>
              <a:rect l="l" t="t" r="r" b="b"/>
              <a:pathLst>
                <a:path w="420" h="308" extrusionOk="0">
                  <a:moveTo>
                    <a:pt x="385" y="273"/>
                  </a:moveTo>
                  <a:cubicBezTo>
                    <a:pt x="355" y="166"/>
                    <a:pt x="419" y="16"/>
                    <a:pt x="193" y="1"/>
                  </a:cubicBezTo>
                  <a:cubicBezTo>
                    <a:pt x="180" y="57"/>
                    <a:pt x="165" y="109"/>
                    <a:pt x="0" y="92"/>
                  </a:cubicBezTo>
                  <a:cubicBezTo>
                    <a:pt x="21" y="203"/>
                    <a:pt x="56" y="307"/>
                    <a:pt x="38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49" name="Google Shape;60449;p25"/>
            <p:cNvSpPr/>
            <p:nvPr/>
          </p:nvSpPr>
          <p:spPr>
            <a:xfrm>
              <a:off x="5328257" y="1985115"/>
              <a:ext cx="39833" cy="15778"/>
            </a:xfrm>
            <a:custGeom>
              <a:avLst/>
              <a:gdLst/>
              <a:ahLst/>
              <a:cxnLst/>
              <a:rect l="l" t="t" r="r" b="b"/>
              <a:pathLst>
                <a:path w="1116" h="524" extrusionOk="0">
                  <a:moveTo>
                    <a:pt x="648" y="304"/>
                  </a:moveTo>
                  <a:cubicBezTo>
                    <a:pt x="1115" y="0"/>
                    <a:pt x="0" y="524"/>
                    <a:pt x="648" y="3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50" name="Google Shape;60450;p25"/>
            <p:cNvSpPr/>
            <p:nvPr/>
          </p:nvSpPr>
          <p:spPr>
            <a:xfrm>
              <a:off x="7797989" y="1980599"/>
              <a:ext cx="28161" cy="13700"/>
            </a:xfrm>
            <a:custGeom>
              <a:avLst/>
              <a:gdLst/>
              <a:ahLst/>
              <a:cxnLst/>
              <a:rect l="l" t="t" r="r" b="b"/>
              <a:pathLst>
                <a:path w="789" h="455" extrusionOk="0">
                  <a:moveTo>
                    <a:pt x="491" y="454"/>
                  </a:moveTo>
                  <a:cubicBezTo>
                    <a:pt x="752" y="340"/>
                    <a:pt x="789" y="9"/>
                    <a:pt x="299" y="0"/>
                  </a:cubicBezTo>
                  <a:cubicBezTo>
                    <a:pt x="38" y="115"/>
                    <a:pt x="0" y="445"/>
                    <a:pt x="491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51" name="Google Shape;60451;p25"/>
            <p:cNvSpPr/>
            <p:nvPr/>
          </p:nvSpPr>
          <p:spPr>
            <a:xfrm>
              <a:off x="6872464" y="1988759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1" y="92"/>
                  </a:moveTo>
                  <a:cubicBezTo>
                    <a:pt x="151" y="72"/>
                    <a:pt x="383" y="89"/>
                    <a:pt x="386" y="1"/>
                  </a:cubicBezTo>
                  <a:cubicBezTo>
                    <a:pt x="240" y="23"/>
                    <a:pt x="7" y="3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52" name="Google Shape;60452;p25"/>
            <p:cNvSpPr/>
            <p:nvPr/>
          </p:nvSpPr>
          <p:spPr>
            <a:xfrm>
              <a:off x="5857567" y="1985687"/>
              <a:ext cx="23807" cy="5871"/>
            </a:xfrm>
            <a:custGeom>
              <a:avLst/>
              <a:gdLst/>
              <a:ahLst/>
              <a:cxnLst/>
              <a:rect l="l" t="t" r="r" b="b"/>
              <a:pathLst>
                <a:path w="667" h="195" extrusionOk="0">
                  <a:moveTo>
                    <a:pt x="87" y="194"/>
                  </a:moveTo>
                  <a:lnTo>
                    <a:pt x="473" y="194"/>
                  </a:lnTo>
                  <a:cubicBezTo>
                    <a:pt x="473" y="103"/>
                    <a:pt x="631" y="87"/>
                    <a:pt x="666" y="14"/>
                  </a:cubicBezTo>
                  <a:cubicBezTo>
                    <a:pt x="365" y="22"/>
                    <a:pt x="0" y="1"/>
                    <a:pt x="87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53" name="Google Shape;60453;p25"/>
            <p:cNvSpPr/>
            <p:nvPr/>
          </p:nvSpPr>
          <p:spPr>
            <a:xfrm>
              <a:off x="8259699" y="1982948"/>
              <a:ext cx="23985" cy="5841"/>
            </a:xfrm>
            <a:custGeom>
              <a:avLst/>
              <a:gdLst/>
              <a:ahLst/>
              <a:cxnLst/>
              <a:rect l="l" t="t" r="r" b="b"/>
              <a:pathLst>
                <a:path w="672" h="194" extrusionOk="0">
                  <a:moveTo>
                    <a:pt x="477" y="194"/>
                  </a:moveTo>
                  <a:cubicBezTo>
                    <a:pt x="475" y="102"/>
                    <a:pt x="633" y="87"/>
                    <a:pt x="671" y="11"/>
                  </a:cubicBezTo>
                  <a:cubicBezTo>
                    <a:pt x="366" y="20"/>
                    <a:pt x="0" y="0"/>
                    <a:pt x="90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54" name="Google Shape;60454;p25"/>
            <p:cNvSpPr/>
            <p:nvPr/>
          </p:nvSpPr>
          <p:spPr>
            <a:xfrm>
              <a:off x="8305777" y="1970754"/>
              <a:ext cx="21987" cy="16199"/>
            </a:xfrm>
            <a:custGeom>
              <a:avLst/>
              <a:gdLst/>
              <a:ahLst/>
              <a:cxnLst/>
              <a:rect l="l" t="t" r="r" b="b"/>
              <a:pathLst>
                <a:path w="616" h="538" extrusionOk="0">
                  <a:moveTo>
                    <a:pt x="342" y="510"/>
                  </a:moveTo>
                  <a:cubicBezTo>
                    <a:pt x="404" y="387"/>
                    <a:pt x="615" y="336"/>
                    <a:pt x="535" y="146"/>
                  </a:cubicBezTo>
                  <a:cubicBezTo>
                    <a:pt x="0" y="1"/>
                    <a:pt x="3" y="537"/>
                    <a:pt x="342" y="5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55" name="Google Shape;60455;p25"/>
            <p:cNvSpPr/>
            <p:nvPr/>
          </p:nvSpPr>
          <p:spPr>
            <a:xfrm>
              <a:off x="8214727" y="1980599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56" name="Google Shape;60456;p25"/>
            <p:cNvSpPr/>
            <p:nvPr/>
          </p:nvSpPr>
          <p:spPr>
            <a:xfrm>
              <a:off x="8617260" y="1979846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5"/>
                  </a:moveTo>
                  <a:cubicBezTo>
                    <a:pt x="240" y="0"/>
                    <a:pt x="1" y="68"/>
                    <a:pt x="100" y="117"/>
                  </a:cubicBezTo>
                  <a:cubicBezTo>
                    <a:pt x="155" y="140"/>
                    <a:pt x="392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57" name="Google Shape;60457;p25"/>
            <p:cNvSpPr/>
            <p:nvPr/>
          </p:nvSpPr>
          <p:spPr>
            <a:xfrm>
              <a:off x="6383879" y="1974969"/>
              <a:ext cx="23843" cy="6052"/>
            </a:xfrm>
            <a:custGeom>
              <a:avLst/>
              <a:gdLst/>
              <a:ahLst/>
              <a:cxnLst/>
              <a:rect l="l" t="t" r="r" b="b"/>
              <a:pathLst>
                <a:path w="668" h="201" extrusionOk="0">
                  <a:moveTo>
                    <a:pt x="578" y="6"/>
                  </a:moveTo>
                  <a:cubicBezTo>
                    <a:pt x="246" y="0"/>
                    <a:pt x="83" y="76"/>
                    <a:pt x="1" y="187"/>
                  </a:cubicBezTo>
                  <a:cubicBezTo>
                    <a:pt x="304" y="178"/>
                    <a:pt x="668" y="200"/>
                    <a:pt x="578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58" name="Google Shape;60458;p25"/>
            <p:cNvSpPr/>
            <p:nvPr/>
          </p:nvSpPr>
          <p:spPr>
            <a:xfrm>
              <a:off x="5753846" y="1977076"/>
              <a:ext cx="14170" cy="4336"/>
            </a:xfrm>
            <a:custGeom>
              <a:avLst/>
              <a:gdLst/>
              <a:ahLst/>
              <a:cxnLst/>
              <a:rect l="l" t="t" r="r" b="b"/>
              <a:pathLst>
                <a:path w="397" h="144" extrusionOk="0">
                  <a:moveTo>
                    <a:pt x="294" y="26"/>
                  </a:moveTo>
                  <a:cubicBezTo>
                    <a:pt x="241" y="1"/>
                    <a:pt x="1" y="69"/>
                    <a:pt x="100" y="117"/>
                  </a:cubicBezTo>
                  <a:cubicBezTo>
                    <a:pt x="156" y="143"/>
                    <a:pt x="396" y="74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59" name="Google Shape;60459;p25"/>
            <p:cNvSpPr/>
            <p:nvPr/>
          </p:nvSpPr>
          <p:spPr>
            <a:xfrm>
              <a:off x="3819705" y="1977076"/>
              <a:ext cx="14134" cy="4336"/>
            </a:xfrm>
            <a:custGeom>
              <a:avLst/>
              <a:gdLst/>
              <a:ahLst/>
              <a:cxnLst/>
              <a:rect l="l" t="t" r="r" b="b"/>
              <a:pathLst>
                <a:path w="396" h="144" extrusionOk="0">
                  <a:moveTo>
                    <a:pt x="297" y="26"/>
                  </a:moveTo>
                  <a:cubicBezTo>
                    <a:pt x="242" y="1"/>
                    <a:pt x="1" y="69"/>
                    <a:pt x="101" y="117"/>
                  </a:cubicBezTo>
                  <a:cubicBezTo>
                    <a:pt x="155" y="143"/>
                    <a:pt x="395" y="74"/>
                    <a:pt x="297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60" name="Google Shape;60460;p25"/>
            <p:cNvSpPr/>
            <p:nvPr/>
          </p:nvSpPr>
          <p:spPr>
            <a:xfrm>
              <a:off x="8097729" y="1971838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6" y="0"/>
                    <a:pt x="172" y="54"/>
                    <a:pt x="1" y="110"/>
                  </a:cubicBezTo>
                  <a:cubicBezTo>
                    <a:pt x="2" y="201"/>
                    <a:pt x="339" y="223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61" name="Google Shape;60461;p25"/>
            <p:cNvSpPr/>
            <p:nvPr/>
          </p:nvSpPr>
          <p:spPr>
            <a:xfrm>
              <a:off x="6873606" y="1964943"/>
              <a:ext cx="65210" cy="12917"/>
            </a:xfrm>
            <a:custGeom>
              <a:avLst/>
              <a:gdLst/>
              <a:ahLst/>
              <a:cxnLst/>
              <a:rect l="l" t="t" r="r" b="b"/>
              <a:pathLst>
                <a:path w="1827" h="429" extrusionOk="0">
                  <a:moveTo>
                    <a:pt x="1128" y="429"/>
                  </a:moveTo>
                  <a:cubicBezTo>
                    <a:pt x="1826" y="1"/>
                    <a:pt x="0" y="309"/>
                    <a:pt x="1128" y="4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62" name="Google Shape;60462;p25"/>
            <p:cNvSpPr/>
            <p:nvPr/>
          </p:nvSpPr>
          <p:spPr>
            <a:xfrm>
              <a:off x="8156086" y="1968917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39" y="0"/>
                    <a:pt x="0" y="70"/>
                    <a:pt x="101" y="117"/>
                  </a:cubicBezTo>
                  <a:cubicBezTo>
                    <a:pt x="154" y="141"/>
                    <a:pt x="396" y="71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63" name="Google Shape;60463;p25"/>
            <p:cNvSpPr/>
            <p:nvPr/>
          </p:nvSpPr>
          <p:spPr>
            <a:xfrm>
              <a:off x="5186167" y="1964160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64" name="Google Shape;60464;p25"/>
            <p:cNvSpPr/>
            <p:nvPr/>
          </p:nvSpPr>
          <p:spPr>
            <a:xfrm>
              <a:off x="102935" y="1966117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0" y="27"/>
                  </a:moveTo>
                  <a:cubicBezTo>
                    <a:pt x="238" y="1"/>
                    <a:pt x="0" y="70"/>
                    <a:pt x="99" y="117"/>
                  </a:cubicBezTo>
                  <a:cubicBezTo>
                    <a:pt x="153" y="143"/>
                    <a:pt x="392" y="74"/>
                    <a:pt x="290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65" name="Google Shape;60465;p25"/>
            <p:cNvSpPr/>
            <p:nvPr/>
          </p:nvSpPr>
          <p:spPr>
            <a:xfrm>
              <a:off x="1198996" y="1953261"/>
              <a:ext cx="24414" cy="11351"/>
            </a:xfrm>
            <a:custGeom>
              <a:avLst/>
              <a:gdLst/>
              <a:ahLst/>
              <a:cxnLst/>
              <a:rect l="l" t="t" r="r" b="b"/>
              <a:pathLst>
                <a:path w="684" h="377" extrusionOk="0">
                  <a:moveTo>
                    <a:pt x="631" y="363"/>
                  </a:moveTo>
                  <a:cubicBezTo>
                    <a:pt x="683" y="155"/>
                    <a:pt x="585" y="22"/>
                    <a:pt x="246" y="1"/>
                  </a:cubicBezTo>
                  <a:cubicBezTo>
                    <a:pt x="1" y="107"/>
                    <a:pt x="92" y="377"/>
                    <a:pt x="631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66" name="Google Shape;60466;p25"/>
            <p:cNvSpPr/>
            <p:nvPr/>
          </p:nvSpPr>
          <p:spPr>
            <a:xfrm>
              <a:off x="5433976" y="1944108"/>
              <a:ext cx="27555" cy="17343"/>
            </a:xfrm>
            <a:custGeom>
              <a:avLst/>
              <a:gdLst/>
              <a:ahLst/>
              <a:cxnLst/>
              <a:rect l="l" t="t" r="r" b="b"/>
              <a:pathLst>
                <a:path w="772" h="576" extrusionOk="0">
                  <a:moveTo>
                    <a:pt x="772" y="575"/>
                  </a:moveTo>
                  <a:lnTo>
                    <a:pt x="772" y="31"/>
                  </a:lnTo>
                  <a:cubicBezTo>
                    <a:pt x="62" y="1"/>
                    <a:pt x="188" y="361"/>
                    <a:pt x="0" y="5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67" name="Google Shape;60467;p25"/>
            <p:cNvSpPr/>
            <p:nvPr/>
          </p:nvSpPr>
          <p:spPr>
            <a:xfrm>
              <a:off x="4054950" y="1949527"/>
              <a:ext cx="39690" cy="15838"/>
            </a:xfrm>
            <a:custGeom>
              <a:avLst/>
              <a:gdLst/>
              <a:ahLst/>
              <a:cxnLst/>
              <a:rect l="l" t="t" r="r" b="b"/>
              <a:pathLst>
                <a:path w="1112" h="526" extrusionOk="0">
                  <a:moveTo>
                    <a:pt x="645" y="305"/>
                  </a:moveTo>
                  <a:cubicBezTo>
                    <a:pt x="1111" y="1"/>
                    <a:pt x="1" y="526"/>
                    <a:pt x="645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68" name="Google Shape;60468;p25"/>
            <p:cNvSpPr/>
            <p:nvPr/>
          </p:nvSpPr>
          <p:spPr>
            <a:xfrm>
              <a:off x="907572" y="1945011"/>
              <a:ext cx="43973" cy="19030"/>
            </a:xfrm>
            <a:custGeom>
              <a:avLst/>
              <a:gdLst/>
              <a:ahLst/>
              <a:cxnLst/>
              <a:rect l="l" t="t" r="r" b="b"/>
              <a:pathLst>
                <a:path w="1232" h="632" extrusionOk="0">
                  <a:moveTo>
                    <a:pt x="696" y="545"/>
                  </a:moveTo>
                  <a:cubicBezTo>
                    <a:pt x="567" y="207"/>
                    <a:pt x="1232" y="14"/>
                    <a:pt x="313" y="1"/>
                  </a:cubicBezTo>
                  <a:cubicBezTo>
                    <a:pt x="429" y="190"/>
                    <a:pt x="1" y="631"/>
                    <a:pt x="696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69" name="Google Shape;60469;p25"/>
            <p:cNvSpPr/>
            <p:nvPr/>
          </p:nvSpPr>
          <p:spPr>
            <a:xfrm>
              <a:off x="3158942" y="1955248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1" y="115"/>
                  </a:moveTo>
                  <a:cubicBezTo>
                    <a:pt x="154" y="140"/>
                    <a:pt x="393" y="72"/>
                    <a:pt x="294" y="24"/>
                  </a:cubicBezTo>
                  <a:cubicBezTo>
                    <a:pt x="243" y="0"/>
                    <a:pt x="0" y="68"/>
                    <a:pt x="101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70" name="Google Shape;60470;p25"/>
            <p:cNvSpPr/>
            <p:nvPr/>
          </p:nvSpPr>
          <p:spPr>
            <a:xfrm>
              <a:off x="763663" y="1955248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4"/>
                  </a:moveTo>
                  <a:cubicBezTo>
                    <a:pt x="241" y="0"/>
                    <a:pt x="0" y="68"/>
                    <a:pt x="101" y="115"/>
                  </a:cubicBezTo>
                  <a:cubicBezTo>
                    <a:pt x="153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71" name="Google Shape;60471;p25"/>
            <p:cNvSpPr/>
            <p:nvPr/>
          </p:nvSpPr>
          <p:spPr>
            <a:xfrm>
              <a:off x="4026254" y="194976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6"/>
                  </a:moveTo>
                  <a:cubicBezTo>
                    <a:pt x="241" y="1"/>
                    <a:pt x="1" y="69"/>
                    <a:pt x="101" y="117"/>
                  </a:cubicBezTo>
                  <a:cubicBezTo>
                    <a:pt x="153" y="140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72" name="Google Shape;60472;p25"/>
            <p:cNvSpPr/>
            <p:nvPr/>
          </p:nvSpPr>
          <p:spPr>
            <a:xfrm>
              <a:off x="364378" y="1949768"/>
              <a:ext cx="14170" cy="4246"/>
            </a:xfrm>
            <a:custGeom>
              <a:avLst/>
              <a:gdLst/>
              <a:ahLst/>
              <a:cxnLst/>
              <a:rect l="l" t="t" r="r" b="b"/>
              <a:pathLst>
                <a:path w="397" h="141" extrusionOk="0">
                  <a:moveTo>
                    <a:pt x="297" y="26"/>
                  </a:moveTo>
                  <a:cubicBezTo>
                    <a:pt x="242" y="1"/>
                    <a:pt x="1" y="69"/>
                    <a:pt x="104" y="117"/>
                  </a:cubicBezTo>
                  <a:cubicBezTo>
                    <a:pt x="156" y="140"/>
                    <a:pt x="396" y="73"/>
                    <a:pt x="297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73" name="Google Shape;60473;p25"/>
            <p:cNvSpPr/>
            <p:nvPr/>
          </p:nvSpPr>
          <p:spPr>
            <a:xfrm>
              <a:off x="6084317" y="1947028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0" y="117"/>
                  </a:moveTo>
                  <a:cubicBezTo>
                    <a:pt x="155" y="143"/>
                    <a:pt x="393" y="72"/>
                    <a:pt x="294" y="26"/>
                  </a:cubicBezTo>
                  <a:cubicBezTo>
                    <a:pt x="239" y="0"/>
                    <a:pt x="0" y="68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74" name="Google Shape;60474;p25"/>
            <p:cNvSpPr/>
            <p:nvPr/>
          </p:nvSpPr>
          <p:spPr>
            <a:xfrm>
              <a:off x="3416031" y="1938778"/>
              <a:ext cx="35657" cy="11773"/>
            </a:xfrm>
            <a:custGeom>
              <a:avLst/>
              <a:gdLst/>
              <a:ahLst/>
              <a:cxnLst/>
              <a:rect l="l" t="t" r="r" b="b"/>
              <a:pathLst>
                <a:path w="999" h="391" extrusionOk="0">
                  <a:moveTo>
                    <a:pt x="35" y="118"/>
                  </a:moveTo>
                  <a:cubicBezTo>
                    <a:pt x="64" y="223"/>
                    <a:pt x="0" y="375"/>
                    <a:pt x="227" y="391"/>
                  </a:cubicBezTo>
                  <a:cubicBezTo>
                    <a:pt x="246" y="157"/>
                    <a:pt x="979" y="261"/>
                    <a:pt x="999" y="28"/>
                  </a:cubicBezTo>
                  <a:cubicBezTo>
                    <a:pt x="392" y="129"/>
                    <a:pt x="487" y="0"/>
                    <a:pt x="35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75" name="Google Shape;60475;p25"/>
            <p:cNvSpPr/>
            <p:nvPr/>
          </p:nvSpPr>
          <p:spPr>
            <a:xfrm>
              <a:off x="690387" y="1939591"/>
              <a:ext cx="31624" cy="10960"/>
            </a:xfrm>
            <a:custGeom>
              <a:avLst/>
              <a:gdLst/>
              <a:ahLst/>
              <a:cxnLst/>
              <a:rect l="l" t="t" r="r" b="b"/>
              <a:pathLst>
                <a:path w="886" h="364" extrusionOk="0">
                  <a:moveTo>
                    <a:pt x="611" y="364"/>
                  </a:moveTo>
                  <a:cubicBezTo>
                    <a:pt x="670" y="241"/>
                    <a:pt x="885" y="190"/>
                    <a:pt x="804" y="1"/>
                  </a:cubicBezTo>
                  <a:lnTo>
                    <a:pt x="34" y="1"/>
                  </a:lnTo>
                  <a:cubicBezTo>
                    <a:pt x="0" y="228"/>
                    <a:pt x="328" y="285"/>
                    <a:pt x="611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76" name="Google Shape;60476;p25"/>
            <p:cNvSpPr/>
            <p:nvPr/>
          </p:nvSpPr>
          <p:spPr>
            <a:xfrm>
              <a:off x="2253976" y="1938628"/>
              <a:ext cx="32659" cy="9214"/>
            </a:xfrm>
            <a:custGeom>
              <a:avLst/>
              <a:gdLst/>
              <a:ahLst/>
              <a:cxnLst/>
              <a:rect l="l" t="t" r="r" b="b"/>
              <a:pathLst>
                <a:path w="915" h="306" extrusionOk="0">
                  <a:moveTo>
                    <a:pt x="387" y="305"/>
                  </a:moveTo>
                  <a:cubicBezTo>
                    <a:pt x="914" y="158"/>
                    <a:pt x="104" y="0"/>
                    <a:pt x="1" y="214"/>
                  </a:cubicBezTo>
                  <a:cubicBezTo>
                    <a:pt x="192" y="214"/>
                    <a:pt x="229" y="287"/>
                    <a:pt x="387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77" name="Google Shape;60477;p25"/>
            <p:cNvSpPr/>
            <p:nvPr/>
          </p:nvSpPr>
          <p:spPr>
            <a:xfrm>
              <a:off x="1545064" y="1945071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1" y="91"/>
                  </a:moveTo>
                  <a:cubicBezTo>
                    <a:pt x="151" y="71"/>
                    <a:pt x="380" y="88"/>
                    <a:pt x="387" y="0"/>
                  </a:cubicBezTo>
                  <a:cubicBezTo>
                    <a:pt x="236" y="20"/>
                    <a:pt x="4" y="1"/>
                    <a:pt x="1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78" name="Google Shape;60478;p25"/>
            <p:cNvSpPr/>
            <p:nvPr/>
          </p:nvSpPr>
          <p:spPr>
            <a:xfrm>
              <a:off x="311911" y="1937996"/>
              <a:ext cx="8959" cy="11382"/>
            </a:xfrm>
            <a:custGeom>
              <a:avLst/>
              <a:gdLst/>
              <a:ahLst/>
              <a:cxnLst/>
              <a:rect l="l" t="t" r="r" b="b"/>
              <a:pathLst>
                <a:path w="251" h="378" extrusionOk="0">
                  <a:moveTo>
                    <a:pt x="28" y="144"/>
                  </a:moveTo>
                  <a:cubicBezTo>
                    <a:pt x="1" y="238"/>
                    <a:pt x="178" y="377"/>
                    <a:pt x="221" y="234"/>
                  </a:cubicBezTo>
                  <a:cubicBezTo>
                    <a:pt x="250" y="139"/>
                    <a:pt x="73" y="0"/>
                    <a:pt x="28" y="1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79" name="Google Shape;60479;p25"/>
            <p:cNvSpPr/>
            <p:nvPr/>
          </p:nvSpPr>
          <p:spPr>
            <a:xfrm>
              <a:off x="3303601" y="1941518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89" y="27"/>
                  </a:moveTo>
                  <a:cubicBezTo>
                    <a:pt x="238" y="1"/>
                    <a:pt x="0" y="71"/>
                    <a:pt x="100" y="117"/>
                  </a:cubicBezTo>
                  <a:cubicBezTo>
                    <a:pt x="152" y="143"/>
                    <a:pt x="393" y="74"/>
                    <a:pt x="289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80" name="Google Shape;60480;p25"/>
            <p:cNvSpPr/>
            <p:nvPr/>
          </p:nvSpPr>
          <p:spPr>
            <a:xfrm>
              <a:off x="7591762" y="193880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1" y="142"/>
                    <a:pt x="391" y="72"/>
                    <a:pt x="291" y="25"/>
                  </a:cubicBezTo>
                  <a:cubicBezTo>
                    <a:pt x="239" y="1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81" name="Google Shape;60481;p25"/>
            <p:cNvSpPr/>
            <p:nvPr/>
          </p:nvSpPr>
          <p:spPr>
            <a:xfrm>
              <a:off x="5413917" y="1933268"/>
              <a:ext cx="31552" cy="9665"/>
            </a:xfrm>
            <a:custGeom>
              <a:avLst/>
              <a:gdLst/>
              <a:ahLst/>
              <a:cxnLst/>
              <a:rect l="l" t="t" r="r" b="b"/>
              <a:pathLst>
                <a:path w="884" h="321" extrusionOk="0">
                  <a:moveTo>
                    <a:pt x="754" y="211"/>
                  </a:moveTo>
                  <a:cubicBezTo>
                    <a:pt x="883" y="1"/>
                    <a:pt x="1" y="15"/>
                    <a:pt x="176" y="211"/>
                  </a:cubicBezTo>
                  <a:cubicBezTo>
                    <a:pt x="242" y="284"/>
                    <a:pt x="688" y="320"/>
                    <a:pt x="754" y="2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82" name="Google Shape;60482;p25"/>
            <p:cNvSpPr/>
            <p:nvPr/>
          </p:nvSpPr>
          <p:spPr>
            <a:xfrm>
              <a:off x="5343212" y="1925802"/>
              <a:ext cx="24342" cy="16530"/>
            </a:xfrm>
            <a:custGeom>
              <a:avLst/>
              <a:gdLst/>
              <a:ahLst/>
              <a:cxnLst/>
              <a:rect l="l" t="t" r="r" b="b"/>
              <a:pathLst>
                <a:path w="682" h="549" extrusionOk="0">
                  <a:moveTo>
                    <a:pt x="422" y="549"/>
                  </a:moveTo>
                  <a:cubicBezTo>
                    <a:pt x="337" y="378"/>
                    <a:pt x="682" y="1"/>
                    <a:pt x="37" y="93"/>
                  </a:cubicBezTo>
                  <a:cubicBezTo>
                    <a:pt x="6" y="320"/>
                    <a:pt x="0" y="536"/>
                    <a:pt x="422" y="5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83" name="Google Shape;60483;p25"/>
            <p:cNvSpPr/>
            <p:nvPr/>
          </p:nvSpPr>
          <p:spPr>
            <a:xfrm>
              <a:off x="7729318" y="1933359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101" y="116"/>
                  </a:moveTo>
                  <a:cubicBezTo>
                    <a:pt x="154" y="142"/>
                    <a:pt x="392" y="72"/>
                    <a:pt x="294" y="25"/>
                  </a:cubicBezTo>
                  <a:cubicBezTo>
                    <a:pt x="240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84" name="Google Shape;60484;p25"/>
            <p:cNvSpPr/>
            <p:nvPr/>
          </p:nvSpPr>
          <p:spPr>
            <a:xfrm>
              <a:off x="8754888" y="1927909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5"/>
                  </a:moveTo>
                  <a:cubicBezTo>
                    <a:pt x="153" y="141"/>
                    <a:pt x="395" y="70"/>
                    <a:pt x="293" y="23"/>
                  </a:cubicBezTo>
                  <a:cubicBezTo>
                    <a:pt x="241" y="1"/>
                    <a:pt x="1" y="68"/>
                    <a:pt x="101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85" name="Google Shape;60485;p25"/>
            <p:cNvSpPr/>
            <p:nvPr/>
          </p:nvSpPr>
          <p:spPr>
            <a:xfrm>
              <a:off x="7164959" y="1925109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6"/>
                  </a:moveTo>
                  <a:cubicBezTo>
                    <a:pt x="240" y="0"/>
                    <a:pt x="1" y="70"/>
                    <a:pt x="101" y="116"/>
                  </a:cubicBezTo>
                  <a:cubicBezTo>
                    <a:pt x="153" y="142"/>
                    <a:pt x="394" y="74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86" name="Google Shape;60486;p25"/>
            <p:cNvSpPr/>
            <p:nvPr/>
          </p:nvSpPr>
          <p:spPr>
            <a:xfrm>
              <a:off x="1603456" y="192510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0" y="26"/>
                  </a:moveTo>
                  <a:cubicBezTo>
                    <a:pt x="238" y="0"/>
                    <a:pt x="0" y="70"/>
                    <a:pt x="97" y="116"/>
                  </a:cubicBezTo>
                  <a:cubicBezTo>
                    <a:pt x="154" y="142"/>
                    <a:pt x="394" y="74"/>
                    <a:pt x="290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87" name="Google Shape;60487;p25"/>
            <p:cNvSpPr/>
            <p:nvPr/>
          </p:nvSpPr>
          <p:spPr>
            <a:xfrm>
              <a:off x="4484038" y="1916920"/>
              <a:ext cx="27590" cy="9394"/>
            </a:xfrm>
            <a:custGeom>
              <a:avLst/>
              <a:gdLst/>
              <a:ahLst/>
              <a:cxnLst/>
              <a:rect l="l" t="t" r="r" b="b"/>
              <a:pathLst>
                <a:path w="773" h="312" extrusionOk="0">
                  <a:moveTo>
                    <a:pt x="772" y="27"/>
                  </a:moveTo>
                  <a:cubicBezTo>
                    <a:pt x="334" y="0"/>
                    <a:pt x="50" y="47"/>
                    <a:pt x="1" y="209"/>
                  </a:cubicBezTo>
                  <a:cubicBezTo>
                    <a:pt x="368" y="187"/>
                    <a:pt x="426" y="311"/>
                    <a:pt x="772" y="2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88" name="Google Shape;60488;p25"/>
            <p:cNvSpPr/>
            <p:nvPr/>
          </p:nvSpPr>
          <p:spPr>
            <a:xfrm>
              <a:off x="4036747" y="1920111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3"/>
                  </a:moveTo>
                  <a:cubicBezTo>
                    <a:pt x="192" y="52"/>
                    <a:pt x="38" y="0"/>
                    <a:pt x="2" y="103"/>
                  </a:cubicBezTo>
                  <a:cubicBezTo>
                    <a:pt x="0" y="152"/>
                    <a:pt x="153" y="205"/>
                    <a:pt x="19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89" name="Google Shape;60489;p25"/>
            <p:cNvSpPr/>
            <p:nvPr/>
          </p:nvSpPr>
          <p:spPr>
            <a:xfrm>
              <a:off x="1651569" y="192242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41" y="0"/>
                    <a:pt x="1" y="69"/>
                    <a:pt x="101" y="115"/>
                  </a:cubicBezTo>
                  <a:cubicBezTo>
                    <a:pt x="156" y="141"/>
                    <a:pt x="393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90" name="Google Shape;60490;p25"/>
            <p:cNvSpPr/>
            <p:nvPr/>
          </p:nvSpPr>
          <p:spPr>
            <a:xfrm>
              <a:off x="581384" y="1914210"/>
              <a:ext cx="29696" cy="11893"/>
            </a:xfrm>
            <a:custGeom>
              <a:avLst/>
              <a:gdLst/>
              <a:ahLst/>
              <a:cxnLst/>
              <a:rect l="l" t="t" r="r" b="b"/>
              <a:pathLst>
                <a:path w="832" h="395" extrusionOk="0">
                  <a:moveTo>
                    <a:pt x="1" y="388"/>
                  </a:moveTo>
                  <a:cubicBezTo>
                    <a:pt x="336" y="395"/>
                    <a:pt x="601" y="369"/>
                    <a:pt x="771" y="299"/>
                  </a:cubicBezTo>
                  <a:cubicBezTo>
                    <a:pt x="831" y="59"/>
                    <a:pt x="504" y="0"/>
                    <a:pt x="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91" name="Google Shape;60491;p25"/>
            <p:cNvSpPr/>
            <p:nvPr/>
          </p:nvSpPr>
          <p:spPr>
            <a:xfrm>
              <a:off x="8985707" y="1917341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4"/>
                  </a:moveTo>
                  <a:cubicBezTo>
                    <a:pt x="192" y="54"/>
                    <a:pt x="34" y="1"/>
                    <a:pt x="0" y="104"/>
                  </a:cubicBezTo>
                  <a:cubicBezTo>
                    <a:pt x="0" y="154"/>
                    <a:pt x="154" y="206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92" name="Google Shape;60492;p25"/>
            <p:cNvSpPr/>
            <p:nvPr/>
          </p:nvSpPr>
          <p:spPr>
            <a:xfrm>
              <a:off x="3396578" y="1912253"/>
              <a:ext cx="41332" cy="13730"/>
            </a:xfrm>
            <a:custGeom>
              <a:avLst/>
              <a:gdLst/>
              <a:ahLst/>
              <a:cxnLst/>
              <a:rect l="l" t="t" r="r" b="b"/>
              <a:pathLst>
                <a:path w="1158" h="456" extrusionOk="0">
                  <a:moveTo>
                    <a:pt x="1157" y="0"/>
                  </a:moveTo>
                  <a:lnTo>
                    <a:pt x="193" y="0"/>
                  </a:lnTo>
                  <a:cubicBezTo>
                    <a:pt x="210" y="157"/>
                    <a:pt x="151" y="282"/>
                    <a:pt x="1" y="364"/>
                  </a:cubicBezTo>
                  <a:cubicBezTo>
                    <a:pt x="839" y="456"/>
                    <a:pt x="861" y="163"/>
                    <a:pt x="115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93" name="Google Shape;60493;p25"/>
            <p:cNvSpPr/>
            <p:nvPr/>
          </p:nvSpPr>
          <p:spPr>
            <a:xfrm>
              <a:off x="2032865" y="1917702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3" y="183"/>
                  </a:moveTo>
                  <a:lnTo>
                    <a:pt x="603" y="1"/>
                  </a:lnTo>
                  <a:lnTo>
                    <a:pt x="24" y="1"/>
                  </a:lnTo>
                  <a:cubicBezTo>
                    <a:pt x="0" y="164"/>
                    <a:pt x="217" y="212"/>
                    <a:pt x="603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94" name="Google Shape;60494;p25"/>
            <p:cNvSpPr/>
            <p:nvPr/>
          </p:nvSpPr>
          <p:spPr>
            <a:xfrm>
              <a:off x="1958911" y="1906773"/>
              <a:ext cx="45258" cy="14573"/>
            </a:xfrm>
            <a:custGeom>
              <a:avLst/>
              <a:gdLst/>
              <a:ahLst/>
              <a:cxnLst/>
              <a:rect l="l" t="t" r="r" b="b"/>
              <a:pathLst>
                <a:path w="1268" h="484" extrusionOk="0">
                  <a:moveTo>
                    <a:pt x="362" y="455"/>
                  </a:moveTo>
                  <a:cubicBezTo>
                    <a:pt x="1267" y="484"/>
                    <a:pt x="878" y="35"/>
                    <a:pt x="362" y="1"/>
                  </a:cubicBezTo>
                  <a:cubicBezTo>
                    <a:pt x="1" y="174"/>
                    <a:pt x="476" y="165"/>
                    <a:pt x="362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95" name="Google Shape;60495;p25"/>
            <p:cNvSpPr/>
            <p:nvPr/>
          </p:nvSpPr>
          <p:spPr>
            <a:xfrm>
              <a:off x="4619774" y="1909543"/>
              <a:ext cx="22665" cy="8220"/>
            </a:xfrm>
            <a:custGeom>
              <a:avLst/>
              <a:gdLst/>
              <a:ahLst/>
              <a:cxnLst/>
              <a:rect l="l" t="t" r="r" b="b"/>
              <a:pathLst>
                <a:path w="635" h="273" extrusionOk="0">
                  <a:moveTo>
                    <a:pt x="635" y="0"/>
                  </a:moveTo>
                  <a:lnTo>
                    <a:pt x="248" y="0"/>
                  </a:lnTo>
                  <a:cubicBezTo>
                    <a:pt x="236" y="116"/>
                    <a:pt x="0" y="125"/>
                    <a:pt x="56" y="273"/>
                  </a:cubicBezTo>
                  <a:lnTo>
                    <a:pt x="635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96" name="Google Shape;60496;p25"/>
            <p:cNvSpPr/>
            <p:nvPr/>
          </p:nvSpPr>
          <p:spPr>
            <a:xfrm>
              <a:off x="1868646" y="1914963"/>
              <a:ext cx="13670" cy="2770"/>
            </a:xfrm>
            <a:custGeom>
              <a:avLst/>
              <a:gdLst/>
              <a:ahLst/>
              <a:cxnLst/>
              <a:rect l="l" t="t" r="r" b="b"/>
              <a:pathLst>
                <a:path w="383" h="92" extrusionOk="0">
                  <a:moveTo>
                    <a:pt x="383" y="0"/>
                  </a:moveTo>
                  <a:cubicBezTo>
                    <a:pt x="232" y="21"/>
                    <a:pt x="3" y="3"/>
                    <a:pt x="0" y="92"/>
                  </a:cubicBezTo>
                  <a:cubicBezTo>
                    <a:pt x="148" y="72"/>
                    <a:pt x="379" y="88"/>
                    <a:pt x="3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97" name="Google Shape;60497;p25"/>
            <p:cNvSpPr/>
            <p:nvPr/>
          </p:nvSpPr>
          <p:spPr>
            <a:xfrm>
              <a:off x="1111765" y="1902498"/>
              <a:ext cx="20309" cy="13549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4" y="414"/>
                  </a:moveTo>
                  <a:cubicBezTo>
                    <a:pt x="386" y="358"/>
                    <a:pt x="403" y="307"/>
                    <a:pt x="569" y="324"/>
                  </a:cubicBezTo>
                  <a:lnTo>
                    <a:pt x="569" y="141"/>
                  </a:lnTo>
                  <a:cubicBezTo>
                    <a:pt x="94" y="0"/>
                    <a:pt x="1" y="449"/>
                    <a:pt x="374" y="4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98" name="Google Shape;60498;p25"/>
            <p:cNvSpPr/>
            <p:nvPr/>
          </p:nvSpPr>
          <p:spPr>
            <a:xfrm>
              <a:off x="7047854" y="1908790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4" y="25"/>
                  </a:moveTo>
                  <a:cubicBezTo>
                    <a:pt x="242" y="0"/>
                    <a:pt x="0" y="69"/>
                    <a:pt x="102" y="116"/>
                  </a:cubicBezTo>
                  <a:cubicBezTo>
                    <a:pt x="157" y="140"/>
                    <a:pt x="394" y="71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99" name="Google Shape;60499;p25"/>
            <p:cNvSpPr/>
            <p:nvPr/>
          </p:nvSpPr>
          <p:spPr>
            <a:xfrm>
              <a:off x="6949309" y="1899306"/>
              <a:ext cx="65246" cy="12977"/>
            </a:xfrm>
            <a:custGeom>
              <a:avLst/>
              <a:gdLst/>
              <a:ahLst/>
              <a:cxnLst/>
              <a:rect l="l" t="t" r="r" b="b"/>
              <a:pathLst>
                <a:path w="1828" h="431" extrusionOk="0">
                  <a:moveTo>
                    <a:pt x="1128" y="430"/>
                  </a:moveTo>
                  <a:cubicBezTo>
                    <a:pt x="1828" y="1"/>
                    <a:pt x="0" y="309"/>
                    <a:pt x="1128" y="4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00" name="Google Shape;60500;p25"/>
            <p:cNvSpPr/>
            <p:nvPr/>
          </p:nvSpPr>
          <p:spPr>
            <a:xfrm>
              <a:off x="5853105" y="1904033"/>
              <a:ext cx="23307" cy="8250"/>
            </a:xfrm>
            <a:custGeom>
              <a:avLst/>
              <a:gdLst/>
              <a:ahLst/>
              <a:cxnLst/>
              <a:rect l="l" t="t" r="r" b="b"/>
              <a:pathLst>
                <a:path w="653" h="274" extrusionOk="0">
                  <a:moveTo>
                    <a:pt x="405" y="273"/>
                  </a:moveTo>
                  <a:cubicBezTo>
                    <a:pt x="417" y="156"/>
                    <a:pt x="653" y="148"/>
                    <a:pt x="598" y="0"/>
                  </a:cubicBezTo>
                  <a:lnTo>
                    <a:pt x="212" y="0"/>
                  </a:lnTo>
                  <a:cubicBezTo>
                    <a:pt x="0" y="131"/>
                    <a:pt x="8" y="221"/>
                    <a:pt x="40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01" name="Google Shape;60501;p25"/>
            <p:cNvSpPr/>
            <p:nvPr/>
          </p:nvSpPr>
          <p:spPr>
            <a:xfrm>
              <a:off x="175318" y="1903040"/>
              <a:ext cx="32659" cy="9274"/>
            </a:xfrm>
            <a:custGeom>
              <a:avLst/>
              <a:gdLst/>
              <a:ahLst/>
              <a:cxnLst/>
              <a:rect l="l" t="t" r="r" b="b"/>
              <a:pathLst>
                <a:path w="915" h="308" extrusionOk="0">
                  <a:moveTo>
                    <a:pt x="1" y="216"/>
                  </a:moveTo>
                  <a:cubicBezTo>
                    <a:pt x="193" y="216"/>
                    <a:pt x="230" y="289"/>
                    <a:pt x="387" y="307"/>
                  </a:cubicBezTo>
                  <a:cubicBezTo>
                    <a:pt x="914" y="159"/>
                    <a:pt x="102" y="1"/>
                    <a:pt x="1" y="2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02" name="Google Shape;60502;p25"/>
            <p:cNvSpPr/>
            <p:nvPr/>
          </p:nvSpPr>
          <p:spPr>
            <a:xfrm>
              <a:off x="7226920" y="190602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1" y="26"/>
                  </a:moveTo>
                  <a:cubicBezTo>
                    <a:pt x="237" y="1"/>
                    <a:pt x="1" y="70"/>
                    <a:pt x="100" y="117"/>
                  </a:cubicBezTo>
                  <a:cubicBezTo>
                    <a:pt x="152" y="142"/>
                    <a:pt x="392" y="73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03" name="Google Shape;60503;p25"/>
            <p:cNvSpPr/>
            <p:nvPr/>
          </p:nvSpPr>
          <p:spPr>
            <a:xfrm>
              <a:off x="5967248" y="1906020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4" y="26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2"/>
                    <a:pt x="396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04" name="Google Shape;60504;p25"/>
            <p:cNvSpPr/>
            <p:nvPr/>
          </p:nvSpPr>
          <p:spPr>
            <a:xfrm>
              <a:off x="2546363" y="190602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0" y="1"/>
                    <a:pt x="1" y="70"/>
                    <a:pt x="103" y="117"/>
                  </a:cubicBezTo>
                  <a:cubicBezTo>
                    <a:pt x="155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05" name="Google Shape;60505;p25"/>
            <p:cNvSpPr/>
            <p:nvPr/>
          </p:nvSpPr>
          <p:spPr>
            <a:xfrm>
              <a:off x="7069697" y="1894820"/>
              <a:ext cx="39761" cy="15868"/>
            </a:xfrm>
            <a:custGeom>
              <a:avLst/>
              <a:gdLst/>
              <a:ahLst/>
              <a:cxnLst/>
              <a:rect l="l" t="t" r="r" b="b"/>
              <a:pathLst>
                <a:path w="1114" h="527" extrusionOk="0">
                  <a:moveTo>
                    <a:pt x="646" y="306"/>
                  </a:moveTo>
                  <a:cubicBezTo>
                    <a:pt x="1114" y="1"/>
                    <a:pt x="0" y="527"/>
                    <a:pt x="646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06" name="Google Shape;60506;p25"/>
            <p:cNvSpPr/>
            <p:nvPr/>
          </p:nvSpPr>
          <p:spPr>
            <a:xfrm>
              <a:off x="4903952" y="1900601"/>
              <a:ext cx="13884" cy="7437"/>
            </a:xfrm>
            <a:custGeom>
              <a:avLst/>
              <a:gdLst/>
              <a:ahLst/>
              <a:cxnLst/>
              <a:rect l="l" t="t" r="r" b="b"/>
              <a:pathLst>
                <a:path w="389" h="247" extrusionOk="0">
                  <a:moveTo>
                    <a:pt x="388" y="114"/>
                  </a:moveTo>
                  <a:cubicBezTo>
                    <a:pt x="385" y="23"/>
                    <a:pt x="48" y="1"/>
                    <a:pt x="1" y="114"/>
                  </a:cubicBezTo>
                  <a:cubicBezTo>
                    <a:pt x="219" y="105"/>
                    <a:pt x="301" y="246"/>
                    <a:pt x="388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07" name="Google Shape;60507;p25"/>
            <p:cNvSpPr/>
            <p:nvPr/>
          </p:nvSpPr>
          <p:spPr>
            <a:xfrm>
              <a:off x="4645722" y="1903250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100" y="118"/>
                  </a:moveTo>
                  <a:cubicBezTo>
                    <a:pt x="154" y="143"/>
                    <a:pt x="391" y="73"/>
                    <a:pt x="293" y="28"/>
                  </a:cubicBezTo>
                  <a:cubicBezTo>
                    <a:pt x="240" y="0"/>
                    <a:pt x="0" y="71"/>
                    <a:pt x="100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08" name="Google Shape;60508;p25"/>
            <p:cNvSpPr/>
            <p:nvPr/>
          </p:nvSpPr>
          <p:spPr>
            <a:xfrm>
              <a:off x="251021" y="1904033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0"/>
                  </a:moveTo>
                  <a:cubicBezTo>
                    <a:pt x="236" y="20"/>
                    <a:pt x="3" y="2"/>
                    <a:pt x="1" y="90"/>
                  </a:cubicBezTo>
                  <a:cubicBezTo>
                    <a:pt x="151" y="71"/>
                    <a:pt x="381" y="89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09" name="Google Shape;60509;p25"/>
            <p:cNvSpPr/>
            <p:nvPr/>
          </p:nvSpPr>
          <p:spPr>
            <a:xfrm>
              <a:off x="7353555" y="1895813"/>
              <a:ext cx="23486" cy="8250"/>
            </a:xfrm>
            <a:custGeom>
              <a:avLst/>
              <a:gdLst/>
              <a:ahLst/>
              <a:cxnLst/>
              <a:rect l="l" t="t" r="r" b="b"/>
              <a:pathLst>
                <a:path w="658" h="274" extrusionOk="0">
                  <a:moveTo>
                    <a:pt x="409" y="273"/>
                  </a:moveTo>
                  <a:cubicBezTo>
                    <a:pt x="418" y="156"/>
                    <a:pt x="657" y="147"/>
                    <a:pt x="601" y="1"/>
                  </a:cubicBezTo>
                  <a:lnTo>
                    <a:pt x="214" y="1"/>
                  </a:lnTo>
                  <a:cubicBezTo>
                    <a:pt x="1" y="131"/>
                    <a:pt x="6" y="222"/>
                    <a:pt x="409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10" name="Google Shape;60510;p25"/>
            <p:cNvSpPr/>
            <p:nvPr/>
          </p:nvSpPr>
          <p:spPr>
            <a:xfrm>
              <a:off x="2202258" y="1900541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5"/>
                  </a:moveTo>
                  <a:cubicBezTo>
                    <a:pt x="238" y="0"/>
                    <a:pt x="1" y="69"/>
                    <a:pt x="99" y="116"/>
                  </a:cubicBezTo>
                  <a:cubicBezTo>
                    <a:pt x="153" y="141"/>
                    <a:pt x="392" y="75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11" name="Google Shape;60511;p25"/>
            <p:cNvSpPr/>
            <p:nvPr/>
          </p:nvSpPr>
          <p:spPr>
            <a:xfrm>
              <a:off x="1865006" y="1897771"/>
              <a:ext cx="13956" cy="4336"/>
            </a:xfrm>
            <a:custGeom>
              <a:avLst/>
              <a:gdLst/>
              <a:ahLst/>
              <a:cxnLst/>
              <a:rect l="l" t="t" r="r" b="b"/>
              <a:pathLst>
                <a:path w="391" h="144" extrusionOk="0">
                  <a:moveTo>
                    <a:pt x="293" y="27"/>
                  </a:moveTo>
                  <a:cubicBezTo>
                    <a:pt x="238" y="1"/>
                    <a:pt x="0" y="71"/>
                    <a:pt x="102" y="117"/>
                  </a:cubicBezTo>
                  <a:cubicBezTo>
                    <a:pt x="152" y="143"/>
                    <a:pt x="391" y="73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12" name="Google Shape;60512;p25"/>
            <p:cNvSpPr/>
            <p:nvPr/>
          </p:nvSpPr>
          <p:spPr>
            <a:xfrm>
              <a:off x="1510586" y="1894609"/>
              <a:ext cx="13813" cy="7407"/>
            </a:xfrm>
            <a:custGeom>
              <a:avLst/>
              <a:gdLst/>
              <a:ahLst/>
              <a:cxnLst/>
              <a:rect l="l" t="t" r="r" b="b"/>
              <a:pathLst>
                <a:path w="387" h="246" extrusionOk="0">
                  <a:moveTo>
                    <a:pt x="387" y="132"/>
                  </a:moveTo>
                  <a:cubicBezTo>
                    <a:pt x="172" y="141"/>
                    <a:pt x="87" y="0"/>
                    <a:pt x="1" y="132"/>
                  </a:cubicBezTo>
                  <a:cubicBezTo>
                    <a:pt x="3" y="223"/>
                    <a:pt x="340" y="245"/>
                    <a:pt x="387" y="1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13" name="Google Shape;60513;p25"/>
            <p:cNvSpPr/>
            <p:nvPr/>
          </p:nvSpPr>
          <p:spPr>
            <a:xfrm>
              <a:off x="4339557" y="1893074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7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14" name="Google Shape;60514;p25"/>
            <p:cNvSpPr/>
            <p:nvPr/>
          </p:nvSpPr>
          <p:spPr>
            <a:xfrm>
              <a:off x="1579435" y="1893074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389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9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15" name="Google Shape;60515;p25"/>
            <p:cNvSpPr/>
            <p:nvPr/>
          </p:nvSpPr>
          <p:spPr>
            <a:xfrm>
              <a:off x="7987549" y="1892622"/>
              <a:ext cx="20773" cy="3734"/>
            </a:xfrm>
            <a:custGeom>
              <a:avLst/>
              <a:gdLst/>
              <a:ahLst/>
              <a:cxnLst/>
              <a:rect l="l" t="t" r="r" b="b"/>
              <a:pathLst>
                <a:path w="582" h="124" extrusionOk="0">
                  <a:moveTo>
                    <a:pt x="582" y="15"/>
                  </a:moveTo>
                  <a:cubicBezTo>
                    <a:pt x="353" y="31"/>
                    <a:pt x="35" y="1"/>
                    <a:pt x="1" y="107"/>
                  </a:cubicBezTo>
                  <a:cubicBezTo>
                    <a:pt x="229" y="92"/>
                    <a:pt x="548" y="123"/>
                    <a:pt x="582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16" name="Google Shape;60516;p25"/>
            <p:cNvSpPr/>
            <p:nvPr/>
          </p:nvSpPr>
          <p:spPr>
            <a:xfrm>
              <a:off x="4525333" y="1890003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4" y="102"/>
                  </a:moveTo>
                  <a:cubicBezTo>
                    <a:pt x="0" y="153"/>
                    <a:pt x="157" y="205"/>
                    <a:pt x="194" y="102"/>
                  </a:cubicBezTo>
                  <a:cubicBezTo>
                    <a:pt x="196" y="54"/>
                    <a:pt x="39" y="0"/>
                    <a:pt x="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17" name="Google Shape;60517;p25"/>
            <p:cNvSpPr/>
            <p:nvPr/>
          </p:nvSpPr>
          <p:spPr>
            <a:xfrm>
              <a:off x="684641" y="1886390"/>
              <a:ext cx="13813" cy="7437"/>
            </a:xfrm>
            <a:custGeom>
              <a:avLst/>
              <a:gdLst/>
              <a:ahLst/>
              <a:cxnLst/>
              <a:rect l="l" t="t" r="r" b="b"/>
              <a:pathLst>
                <a:path w="387" h="247" extrusionOk="0">
                  <a:moveTo>
                    <a:pt x="387" y="133"/>
                  </a:moveTo>
                  <a:cubicBezTo>
                    <a:pt x="169" y="143"/>
                    <a:pt x="85" y="0"/>
                    <a:pt x="1" y="133"/>
                  </a:cubicBezTo>
                  <a:cubicBezTo>
                    <a:pt x="2" y="225"/>
                    <a:pt x="339" y="247"/>
                    <a:pt x="387" y="1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18" name="Google Shape;60518;p25"/>
            <p:cNvSpPr/>
            <p:nvPr/>
          </p:nvSpPr>
          <p:spPr>
            <a:xfrm>
              <a:off x="1235259" y="1884583"/>
              <a:ext cx="6996" cy="6142"/>
            </a:xfrm>
            <a:custGeom>
              <a:avLst/>
              <a:gdLst/>
              <a:ahLst/>
              <a:cxnLst/>
              <a:rect l="l" t="t" r="r" b="b"/>
              <a:pathLst>
                <a:path w="196" h="204" extrusionOk="0">
                  <a:moveTo>
                    <a:pt x="196" y="102"/>
                  </a:moveTo>
                  <a:cubicBezTo>
                    <a:pt x="196" y="52"/>
                    <a:pt x="35" y="0"/>
                    <a:pt x="0" y="102"/>
                  </a:cubicBezTo>
                  <a:cubicBezTo>
                    <a:pt x="1" y="152"/>
                    <a:pt x="157" y="204"/>
                    <a:pt x="196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19" name="Google Shape;60519;p25"/>
            <p:cNvSpPr/>
            <p:nvPr/>
          </p:nvSpPr>
          <p:spPr>
            <a:xfrm>
              <a:off x="3589243" y="1881813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6" y="104"/>
                  </a:moveTo>
                  <a:cubicBezTo>
                    <a:pt x="196" y="53"/>
                    <a:pt x="38" y="1"/>
                    <a:pt x="3" y="104"/>
                  </a:cubicBezTo>
                  <a:cubicBezTo>
                    <a:pt x="0" y="155"/>
                    <a:pt x="160" y="207"/>
                    <a:pt x="196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20" name="Google Shape;60520;p25"/>
            <p:cNvSpPr/>
            <p:nvPr/>
          </p:nvSpPr>
          <p:spPr>
            <a:xfrm>
              <a:off x="7588335" y="1878832"/>
              <a:ext cx="13813" cy="6805"/>
            </a:xfrm>
            <a:custGeom>
              <a:avLst/>
              <a:gdLst/>
              <a:ahLst/>
              <a:cxnLst/>
              <a:rect l="l" t="t" r="r" b="b"/>
              <a:pathLst>
                <a:path w="387" h="226" extrusionOk="0">
                  <a:moveTo>
                    <a:pt x="387" y="112"/>
                  </a:moveTo>
                  <a:cubicBezTo>
                    <a:pt x="345" y="1"/>
                    <a:pt x="170" y="55"/>
                    <a:pt x="0" y="112"/>
                  </a:cubicBezTo>
                  <a:cubicBezTo>
                    <a:pt x="0" y="203"/>
                    <a:pt x="340" y="225"/>
                    <a:pt x="387" y="1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21" name="Google Shape;60521;p25"/>
            <p:cNvSpPr/>
            <p:nvPr/>
          </p:nvSpPr>
          <p:spPr>
            <a:xfrm>
              <a:off x="4277596" y="1879434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22" name="Google Shape;60522;p25"/>
            <p:cNvSpPr/>
            <p:nvPr/>
          </p:nvSpPr>
          <p:spPr>
            <a:xfrm>
              <a:off x="2835503" y="188139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8"/>
                  </a:moveTo>
                  <a:cubicBezTo>
                    <a:pt x="153" y="143"/>
                    <a:pt x="391" y="75"/>
                    <a:pt x="293" y="27"/>
                  </a:cubicBezTo>
                  <a:cubicBezTo>
                    <a:pt x="240" y="0"/>
                    <a:pt x="1" y="71"/>
                    <a:pt x="99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23" name="Google Shape;60523;p25"/>
            <p:cNvSpPr/>
            <p:nvPr/>
          </p:nvSpPr>
          <p:spPr>
            <a:xfrm>
              <a:off x="2556856" y="187907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" y="104"/>
                  </a:moveTo>
                  <a:cubicBezTo>
                    <a:pt x="1" y="152"/>
                    <a:pt x="155" y="207"/>
                    <a:pt x="191" y="104"/>
                  </a:cubicBezTo>
                  <a:cubicBezTo>
                    <a:pt x="194" y="53"/>
                    <a:pt x="34" y="0"/>
                    <a:pt x="1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24" name="Google Shape;60524;p25"/>
            <p:cNvSpPr/>
            <p:nvPr/>
          </p:nvSpPr>
          <p:spPr>
            <a:xfrm>
              <a:off x="1923505" y="1879073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7" y="104"/>
                  </a:moveTo>
                  <a:cubicBezTo>
                    <a:pt x="197" y="53"/>
                    <a:pt x="39" y="0"/>
                    <a:pt x="5" y="104"/>
                  </a:cubicBezTo>
                  <a:cubicBezTo>
                    <a:pt x="1" y="152"/>
                    <a:pt x="160" y="207"/>
                    <a:pt x="197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25" name="Google Shape;60525;p25"/>
            <p:cNvSpPr/>
            <p:nvPr/>
          </p:nvSpPr>
          <p:spPr>
            <a:xfrm>
              <a:off x="567643" y="1882174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1"/>
                  </a:moveTo>
                  <a:cubicBezTo>
                    <a:pt x="236" y="20"/>
                    <a:pt x="3" y="2"/>
                    <a:pt x="1" y="92"/>
                  </a:cubicBezTo>
                  <a:cubicBezTo>
                    <a:pt x="150" y="71"/>
                    <a:pt x="381" y="88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26" name="Google Shape;60526;p25"/>
            <p:cNvSpPr/>
            <p:nvPr/>
          </p:nvSpPr>
          <p:spPr>
            <a:xfrm>
              <a:off x="6721095" y="1873383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6" y="110"/>
                  </a:moveTo>
                  <a:cubicBezTo>
                    <a:pt x="345" y="0"/>
                    <a:pt x="173" y="52"/>
                    <a:pt x="1" y="110"/>
                  </a:cubicBezTo>
                  <a:cubicBezTo>
                    <a:pt x="3" y="203"/>
                    <a:pt x="339" y="226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27" name="Google Shape;60527;p25"/>
            <p:cNvSpPr/>
            <p:nvPr/>
          </p:nvSpPr>
          <p:spPr>
            <a:xfrm>
              <a:off x="6166908" y="1875942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2" y="25"/>
                  </a:moveTo>
                  <a:cubicBezTo>
                    <a:pt x="238" y="0"/>
                    <a:pt x="1" y="69"/>
                    <a:pt x="99" y="115"/>
                  </a:cubicBezTo>
                  <a:cubicBezTo>
                    <a:pt x="154" y="142"/>
                    <a:pt x="392" y="73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28" name="Google Shape;60528;p25"/>
            <p:cNvSpPr/>
            <p:nvPr/>
          </p:nvSpPr>
          <p:spPr>
            <a:xfrm>
              <a:off x="5048540" y="1871215"/>
              <a:ext cx="20666" cy="8973"/>
            </a:xfrm>
            <a:custGeom>
              <a:avLst/>
              <a:gdLst/>
              <a:ahLst/>
              <a:cxnLst/>
              <a:rect l="l" t="t" r="r" b="b"/>
              <a:pathLst>
                <a:path w="579" h="298" extrusionOk="0">
                  <a:moveTo>
                    <a:pt x="579" y="0"/>
                  </a:moveTo>
                  <a:lnTo>
                    <a:pt x="193" y="0"/>
                  </a:lnTo>
                  <a:cubicBezTo>
                    <a:pt x="193" y="90"/>
                    <a:pt x="38" y="109"/>
                    <a:pt x="0" y="182"/>
                  </a:cubicBezTo>
                  <a:cubicBezTo>
                    <a:pt x="246" y="188"/>
                    <a:pt x="267" y="298"/>
                    <a:pt x="579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29" name="Google Shape;60529;p25"/>
            <p:cNvSpPr/>
            <p:nvPr/>
          </p:nvSpPr>
          <p:spPr>
            <a:xfrm>
              <a:off x="2822083" y="1870854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5" y="194"/>
                  </a:moveTo>
                  <a:cubicBezTo>
                    <a:pt x="473" y="102"/>
                    <a:pt x="631" y="85"/>
                    <a:pt x="669" y="12"/>
                  </a:cubicBezTo>
                  <a:cubicBezTo>
                    <a:pt x="364" y="20"/>
                    <a:pt x="1" y="1"/>
                    <a:pt x="88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30" name="Google Shape;60530;p25"/>
            <p:cNvSpPr/>
            <p:nvPr/>
          </p:nvSpPr>
          <p:spPr>
            <a:xfrm>
              <a:off x="6937852" y="1870462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5"/>
                  </a:moveTo>
                  <a:cubicBezTo>
                    <a:pt x="238" y="1"/>
                    <a:pt x="0" y="68"/>
                    <a:pt x="99" y="115"/>
                  </a:cubicBezTo>
                  <a:cubicBezTo>
                    <a:pt x="152" y="142"/>
                    <a:pt x="389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31" name="Google Shape;60531;p25"/>
            <p:cNvSpPr/>
            <p:nvPr/>
          </p:nvSpPr>
          <p:spPr>
            <a:xfrm>
              <a:off x="4515304" y="1860316"/>
              <a:ext cx="40440" cy="13670"/>
            </a:xfrm>
            <a:custGeom>
              <a:avLst/>
              <a:gdLst/>
              <a:ahLst/>
              <a:cxnLst/>
              <a:rect l="l" t="t" r="r" b="b"/>
              <a:pathLst>
                <a:path w="1133" h="454" extrusionOk="0">
                  <a:moveTo>
                    <a:pt x="285" y="454"/>
                  </a:moveTo>
                  <a:lnTo>
                    <a:pt x="1054" y="454"/>
                  </a:lnTo>
                  <a:cubicBezTo>
                    <a:pt x="1132" y="237"/>
                    <a:pt x="699" y="258"/>
                    <a:pt x="860" y="1"/>
                  </a:cubicBezTo>
                  <a:cubicBezTo>
                    <a:pt x="1" y="40"/>
                    <a:pt x="575" y="191"/>
                    <a:pt x="285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32" name="Google Shape;60532;p25"/>
            <p:cNvSpPr/>
            <p:nvPr/>
          </p:nvSpPr>
          <p:spPr>
            <a:xfrm>
              <a:off x="2553287" y="1870462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2" y="1"/>
                    <a:pt x="0" y="68"/>
                    <a:pt x="102" y="115"/>
                  </a:cubicBezTo>
                  <a:cubicBezTo>
                    <a:pt x="154" y="142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33" name="Google Shape;60533;p25"/>
            <p:cNvSpPr/>
            <p:nvPr/>
          </p:nvSpPr>
          <p:spPr>
            <a:xfrm>
              <a:off x="1920007" y="1870462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103" y="117"/>
                  </a:moveTo>
                  <a:cubicBezTo>
                    <a:pt x="154" y="143"/>
                    <a:pt x="395" y="72"/>
                    <a:pt x="295" y="27"/>
                  </a:cubicBezTo>
                  <a:cubicBezTo>
                    <a:pt x="238" y="1"/>
                    <a:pt x="1" y="70"/>
                    <a:pt x="103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34" name="Google Shape;60534;p25"/>
            <p:cNvSpPr/>
            <p:nvPr/>
          </p:nvSpPr>
          <p:spPr>
            <a:xfrm>
              <a:off x="225465" y="1857877"/>
              <a:ext cx="46257" cy="18789"/>
            </a:xfrm>
            <a:custGeom>
              <a:avLst/>
              <a:gdLst/>
              <a:ahLst/>
              <a:cxnLst/>
              <a:rect l="l" t="t" r="r" b="b"/>
              <a:pathLst>
                <a:path w="1296" h="624" extrusionOk="0">
                  <a:moveTo>
                    <a:pt x="1295" y="353"/>
                  </a:moveTo>
                  <a:cubicBezTo>
                    <a:pt x="924" y="317"/>
                    <a:pt x="1144" y="1"/>
                    <a:pt x="524" y="82"/>
                  </a:cubicBezTo>
                  <a:cubicBezTo>
                    <a:pt x="0" y="223"/>
                    <a:pt x="999" y="624"/>
                    <a:pt x="1295" y="3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35" name="Google Shape;60535;p25"/>
            <p:cNvSpPr/>
            <p:nvPr/>
          </p:nvSpPr>
          <p:spPr>
            <a:xfrm>
              <a:off x="8631001" y="1865043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40" y="0"/>
                    <a:pt x="1" y="68"/>
                    <a:pt x="100" y="115"/>
                  </a:cubicBezTo>
                  <a:cubicBezTo>
                    <a:pt x="155" y="140"/>
                    <a:pt x="394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36" name="Google Shape;60536;p25"/>
            <p:cNvSpPr/>
            <p:nvPr/>
          </p:nvSpPr>
          <p:spPr>
            <a:xfrm>
              <a:off x="7141010" y="1865735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5" y="1"/>
                  </a:moveTo>
                  <a:cubicBezTo>
                    <a:pt x="233" y="23"/>
                    <a:pt x="3" y="5"/>
                    <a:pt x="1" y="92"/>
                  </a:cubicBezTo>
                  <a:cubicBezTo>
                    <a:pt x="150" y="71"/>
                    <a:pt x="379" y="90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37" name="Google Shape;60537;p25"/>
            <p:cNvSpPr/>
            <p:nvPr/>
          </p:nvSpPr>
          <p:spPr>
            <a:xfrm>
              <a:off x="4269886" y="1857576"/>
              <a:ext cx="21487" cy="6383"/>
            </a:xfrm>
            <a:custGeom>
              <a:avLst/>
              <a:gdLst/>
              <a:ahLst/>
              <a:cxnLst/>
              <a:rect l="l" t="t" r="r" b="b"/>
              <a:pathLst>
                <a:path w="602" h="212" extrusionOk="0">
                  <a:moveTo>
                    <a:pt x="602" y="181"/>
                  </a:moveTo>
                  <a:lnTo>
                    <a:pt x="602" y="0"/>
                  </a:lnTo>
                  <a:lnTo>
                    <a:pt x="22" y="0"/>
                  </a:lnTo>
                  <a:cubicBezTo>
                    <a:pt x="0" y="164"/>
                    <a:pt x="217" y="212"/>
                    <a:pt x="602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38" name="Google Shape;60538;p25"/>
            <p:cNvSpPr/>
            <p:nvPr/>
          </p:nvSpPr>
          <p:spPr>
            <a:xfrm>
              <a:off x="3103977" y="1859533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7"/>
                  </a:moveTo>
                  <a:cubicBezTo>
                    <a:pt x="238" y="1"/>
                    <a:pt x="0" y="70"/>
                    <a:pt x="99" y="116"/>
                  </a:cubicBezTo>
                  <a:cubicBezTo>
                    <a:pt x="152" y="142"/>
                    <a:pt x="389" y="74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39" name="Google Shape;60539;p25"/>
            <p:cNvSpPr/>
            <p:nvPr/>
          </p:nvSpPr>
          <p:spPr>
            <a:xfrm>
              <a:off x="1438203" y="185953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7"/>
                  </a:moveTo>
                  <a:cubicBezTo>
                    <a:pt x="242" y="1"/>
                    <a:pt x="0" y="70"/>
                    <a:pt x="101" y="116"/>
                  </a:cubicBezTo>
                  <a:cubicBezTo>
                    <a:pt x="157" y="142"/>
                    <a:pt x="393" y="74"/>
                    <a:pt x="295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40" name="Google Shape;60540;p25"/>
            <p:cNvSpPr/>
            <p:nvPr/>
          </p:nvSpPr>
          <p:spPr>
            <a:xfrm>
              <a:off x="309377" y="185953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7"/>
                  </a:moveTo>
                  <a:cubicBezTo>
                    <a:pt x="240" y="1"/>
                    <a:pt x="0" y="70"/>
                    <a:pt x="99" y="116"/>
                  </a:cubicBezTo>
                  <a:cubicBezTo>
                    <a:pt x="154" y="142"/>
                    <a:pt x="394" y="74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41" name="Google Shape;60541;p25"/>
            <p:cNvSpPr/>
            <p:nvPr/>
          </p:nvSpPr>
          <p:spPr>
            <a:xfrm>
              <a:off x="4583796" y="1856823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2" y="25"/>
                  </a:moveTo>
                  <a:cubicBezTo>
                    <a:pt x="238" y="1"/>
                    <a:pt x="1" y="69"/>
                    <a:pt x="98" y="117"/>
                  </a:cubicBezTo>
                  <a:cubicBezTo>
                    <a:pt x="153" y="140"/>
                    <a:pt x="392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42" name="Google Shape;60542;p25"/>
            <p:cNvSpPr/>
            <p:nvPr/>
          </p:nvSpPr>
          <p:spPr>
            <a:xfrm>
              <a:off x="2198939" y="1851193"/>
              <a:ext cx="27626" cy="9997"/>
            </a:xfrm>
            <a:custGeom>
              <a:avLst/>
              <a:gdLst/>
              <a:ahLst/>
              <a:cxnLst/>
              <a:rect l="l" t="t" r="r" b="b"/>
              <a:pathLst>
                <a:path w="774" h="332" extrusionOk="0">
                  <a:moveTo>
                    <a:pt x="1" y="212"/>
                  </a:moveTo>
                  <a:cubicBezTo>
                    <a:pt x="258" y="330"/>
                    <a:pt x="716" y="331"/>
                    <a:pt x="774" y="122"/>
                  </a:cubicBezTo>
                  <a:cubicBezTo>
                    <a:pt x="517" y="4"/>
                    <a:pt x="54" y="1"/>
                    <a:pt x="1" y="2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43" name="Google Shape;60543;p25"/>
            <p:cNvSpPr/>
            <p:nvPr/>
          </p:nvSpPr>
          <p:spPr>
            <a:xfrm>
              <a:off x="8497014" y="1851554"/>
              <a:ext cx="13777" cy="6715"/>
            </a:xfrm>
            <a:custGeom>
              <a:avLst/>
              <a:gdLst/>
              <a:ahLst/>
              <a:cxnLst/>
              <a:rect l="l" t="t" r="r" b="b"/>
              <a:pathLst>
                <a:path w="386" h="223" extrusionOk="0">
                  <a:moveTo>
                    <a:pt x="386" y="110"/>
                  </a:moveTo>
                  <a:cubicBezTo>
                    <a:pt x="345" y="1"/>
                    <a:pt x="170" y="54"/>
                    <a:pt x="1" y="110"/>
                  </a:cubicBezTo>
                  <a:cubicBezTo>
                    <a:pt x="1" y="202"/>
                    <a:pt x="335" y="223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44" name="Google Shape;60544;p25"/>
            <p:cNvSpPr/>
            <p:nvPr/>
          </p:nvSpPr>
          <p:spPr>
            <a:xfrm>
              <a:off x="7801701" y="1851704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5"/>
                  </a:moveTo>
                  <a:cubicBezTo>
                    <a:pt x="195" y="54"/>
                    <a:pt x="37" y="1"/>
                    <a:pt x="1" y="105"/>
                  </a:cubicBezTo>
                  <a:cubicBezTo>
                    <a:pt x="1" y="154"/>
                    <a:pt x="157" y="208"/>
                    <a:pt x="195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45" name="Google Shape;60545;p25"/>
            <p:cNvSpPr/>
            <p:nvPr/>
          </p:nvSpPr>
          <p:spPr>
            <a:xfrm>
              <a:off x="4642438" y="1852096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1" y="1"/>
                  </a:lnTo>
                  <a:lnTo>
                    <a:pt x="1" y="184"/>
                  </a:lnTo>
                  <a:lnTo>
                    <a:pt x="386" y="18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46" name="Google Shape;60546;p25"/>
            <p:cNvSpPr/>
            <p:nvPr/>
          </p:nvSpPr>
          <p:spPr>
            <a:xfrm>
              <a:off x="1438203" y="185408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6"/>
                  </a:moveTo>
                  <a:cubicBezTo>
                    <a:pt x="242" y="0"/>
                    <a:pt x="0" y="71"/>
                    <a:pt x="101" y="116"/>
                  </a:cubicBezTo>
                  <a:cubicBezTo>
                    <a:pt x="157" y="143"/>
                    <a:pt x="393" y="72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47" name="Google Shape;60547;p25"/>
            <p:cNvSpPr/>
            <p:nvPr/>
          </p:nvSpPr>
          <p:spPr>
            <a:xfrm>
              <a:off x="1407258" y="1851945"/>
              <a:ext cx="23985" cy="6052"/>
            </a:xfrm>
            <a:custGeom>
              <a:avLst/>
              <a:gdLst/>
              <a:ahLst/>
              <a:cxnLst/>
              <a:rect l="l" t="t" r="r" b="b"/>
              <a:pathLst>
                <a:path w="672" h="201" extrusionOk="0">
                  <a:moveTo>
                    <a:pt x="580" y="6"/>
                  </a:moveTo>
                  <a:cubicBezTo>
                    <a:pt x="248" y="1"/>
                    <a:pt x="87" y="76"/>
                    <a:pt x="0" y="189"/>
                  </a:cubicBezTo>
                  <a:cubicBezTo>
                    <a:pt x="307" y="178"/>
                    <a:pt x="671" y="200"/>
                    <a:pt x="580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48" name="Google Shape;60548;p25"/>
            <p:cNvSpPr/>
            <p:nvPr/>
          </p:nvSpPr>
          <p:spPr>
            <a:xfrm>
              <a:off x="226857" y="1854083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38" y="0"/>
                    <a:pt x="0" y="71"/>
                    <a:pt x="100" y="116"/>
                  </a:cubicBezTo>
                  <a:cubicBezTo>
                    <a:pt x="150" y="143"/>
                    <a:pt x="392" y="72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49" name="Google Shape;60549;p25"/>
            <p:cNvSpPr/>
            <p:nvPr/>
          </p:nvSpPr>
          <p:spPr>
            <a:xfrm>
              <a:off x="8648419" y="1845863"/>
              <a:ext cx="27555" cy="10177"/>
            </a:xfrm>
            <a:custGeom>
              <a:avLst/>
              <a:gdLst/>
              <a:ahLst/>
              <a:cxnLst/>
              <a:rect l="l" t="t" r="r" b="b"/>
              <a:pathLst>
                <a:path w="772" h="338" extrusionOk="0">
                  <a:moveTo>
                    <a:pt x="771" y="299"/>
                  </a:moveTo>
                  <a:lnTo>
                    <a:pt x="771" y="27"/>
                  </a:lnTo>
                  <a:cubicBezTo>
                    <a:pt x="330" y="0"/>
                    <a:pt x="47" y="47"/>
                    <a:pt x="1" y="208"/>
                  </a:cubicBezTo>
                  <a:cubicBezTo>
                    <a:pt x="258" y="235"/>
                    <a:pt x="366" y="337"/>
                    <a:pt x="771" y="2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50" name="Google Shape;60550;p25"/>
            <p:cNvSpPr/>
            <p:nvPr/>
          </p:nvSpPr>
          <p:spPr>
            <a:xfrm>
              <a:off x="8022027" y="1848995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193" y="104"/>
                  </a:moveTo>
                  <a:cubicBezTo>
                    <a:pt x="193" y="53"/>
                    <a:pt x="39" y="1"/>
                    <a:pt x="1" y="104"/>
                  </a:cubicBezTo>
                  <a:cubicBezTo>
                    <a:pt x="1" y="155"/>
                    <a:pt x="156" y="207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51" name="Google Shape;60551;p25"/>
            <p:cNvSpPr/>
            <p:nvPr/>
          </p:nvSpPr>
          <p:spPr>
            <a:xfrm>
              <a:off x="7719075" y="1841136"/>
              <a:ext cx="29946" cy="13760"/>
            </a:xfrm>
            <a:custGeom>
              <a:avLst/>
              <a:gdLst/>
              <a:ahLst/>
              <a:cxnLst/>
              <a:rect l="l" t="t" r="r" b="b"/>
              <a:pathLst>
                <a:path w="839" h="457" extrusionOk="0">
                  <a:moveTo>
                    <a:pt x="196" y="456"/>
                  </a:moveTo>
                  <a:lnTo>
                    <a:pt x="581" y="456"/>
                  </a:lnTo>
                  <a:cubicBezTo>
                    <a:pt x="683" y="223"/>
                    <a:pt x="838" y="138"/>
                    <a:pt x="388" y="1"/>
                  </a:cubicBezTo>
                  <a:cubicBezTo>
                    <a:pt x="529" y="249"/>
                    <a:pt x="5" y="184"/>
                    <a:pt x="0" y="365"/>
                  </a:cubicBezTo>
                  <a:cubicBezTo>
                    <a:pt x="120" y="370"/>
                    <a:pt x="231" y="378"/>
                    <a:pt x="196" y="4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52" name="Google Shape;60552;p25"/>
            <p:cNvSpPr/>
            <p:nvPr/>
          </p:nvSpPr>
          <p:spPr>
            <a:xfrm>
              <a:off x="7650297" y="1846255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5" y="104"/>
                  </a:moveTo>
                  <a:cubicBezTo>
                    <a:pt x="196" y="53"/>
                    <a:pt x="40" y="0"/>
                    <a:pt x="0" y="104"/>
                  </a:cubicBezTo>
                  <a:cubicBezTo>
                    <a:pt x="0" y="155"/>
                    <a:pt x="157" y="207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53" name="Google Shape;60553;p25"/>
            <p:cNvSpPr/>
            <p:nvPr/>
          </p:nvSpPr>
          <p:spPr>
            <a:xfrm>
              <a:off x="4329313" y="1839300"/>
              <a:ext cx="58857" cy="12827"/>
            </a:xfrm>
            <a:custGeom>
              <a:avLst/>
              <a:gdLst/>
              <a:ahLst/>
              <a:cxnLst/>
              <a:rect l="l" t="t" r="r" b="b"/>
              <a:pathLst>
                <a:path w="1649" h="426" extrusionOk="0">
                  <a:moveTo>
                    <a:pt x="674" y="426"/>
                  </a:moveTo>
                  <a:cubicBezTo>
                    <a:pt x="1648" y="60"/>
                    <a:pt x="1" y="0"/>
                    <a:pt x="674" y="4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54" name="Google Shape;60554;p25"/>
            <p:cNvSpPr/>
            <p:nvPr/>
          </p:nvSpPr>
          <p:spPr>
            <a:xfrm>
              <a:off x="4669956" y="1846646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1"/>
                  </a:moveTo>
                  <a:cubicBezTo>
                    <a:pt x="235" y="20"/>
                    <a:pt x="5" y="2"/>
                    <a:pt x="0" y="92"/>
                  </a:cubicBezTo>
                  <a:cubicBezTo>
                    <a:pt x="149" y="71"/>
                    <a:pt x="379" y="89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55" name="Google Shape;60555;p25"/>
            <p:cNvSpPr/>
            <p:nvPr/>
          </p:nvSpPr>
          <p:spPr>
            <a:xfrm>
              <a:off x="4133115" y="1843906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56" name="Google Shape;60556;p25"/>
            <p:cNvSpPr/>
            <p:nvPr/>
          </p:nvSpPr>
          <p:spPr>
            <a:xfrm>
              <a:off x="3114292" y="1843545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7" y="104"/>
                  </a:moveTo>
                  <a:cubicBezTo>
                    <a:pt x="197" y="53"/>
                    <a:pt x="40" y="0"/>
                    <a:pt x="2" y="104"/>
                  </a:cubicBezTo>
                  <a:cubicBezTo>
                    <a:pt x="1" y="153"/>
                    <a:pt x="159" y="205"/>
                    <a:pt x="197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57" name="Google Shape;60557;p25"/>
            <p:cNvSpPr/>
            <p:nvPr/>
          </p:nvSpPr>
          <p:spPr>
            <a:xfrm>
              <a:off x="1407294" y="1840805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4" y="103"/>
                  </a:moveTo>
                  <a:cubicBezTo>
                    <a:pt x="195" y="52"/>
                    <a:pt x="39" y="0"/>
                    <a:pt x="1" y="103"/>
                  </a:cubicBezTo>
                  <a:cubicBezTo>
                    <a:pt x="1" y="154"/>
                    <a:pt x="157" y="206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58" name="Google Shape;60558;p25"/>
            <p:cNvSpPr/>
            <p:nvPr/>
          </p:nvSpPr>
          <p:spPr>
            <a:xfrm>
              <a:off x="8841083" y="1832345"/>
              <a:ext cx="27804" cy="18457"/>
            </a:xfrm>
            <a:custGeom>
              <a:avLst/>
              <a:gdLst/>
              <a:ahLst/>
              <a:cxnLst/>
              <a:rect l="l" t="t" r="r" b="b"/>
              <a:pathLst>
                <a:path w="779" h="613" extrusionOk="0">
                  <a:moveTo>
                    <a:pt x="1" y="293"/>
                  </a:moveTo>
                  <a:cubicBezTo>
                    <a:pt x="779" y="613"/>
                    <a:pt x="456" y="0"/>
                    <a:pt x="1" y="2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59" name="Google Shape;60559;p25"/>
            <p:cNvSpPr/>
            <p:nvPr/>
          </p:nvSpPr>
          <p:spPr>
            <a:xfrm>
              <a:off x="6562802" y="1838035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2" y="104"/>
                  </a:moveTo>
                  <a:cubicBezTo>
                    <a:pt x="193" y="56"/>
                    <a:pt x="39" y="1"/>
                    <a:pt x="2" y="104"/>
                  </a:cubicBezTo>
                  <a:cubicBezTo>
                    <a:pt x="0" y="155"/>
                    <a:pt x="157" y="207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60" name="Google Shape;60560;p25"/>
            <p:cNvSpPr/>
            <p:nvPr/>
          </p:nvSpPr>
          <p:spPr>
            <a:xfrm>
              <a:off x="8810067" y="1837644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3" y="142"/>
                    <a:pt x="392" y="72"/>
                    <a:pt x="291" y="27"/>
                  </a:cubicBezTo>
                  <a:cubicBezTo>
                    <a:pt x="238" y="1"/>
                    <a:pt x="0" y="70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61" name="Google Shape;60561;p25"/>
            <p:cNvSpPr/>
            <p:nvPr/>
          </p:nvSpPr>
          <p:spPr>
            <a:xfrm>
              <a:off x="2243482" y="1837614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5" y="26"/>
                  </a:moveTo>
                  <a:cubicBezTo>
                    <a:pt x="240" y="0"/>
                    <a:pt x="1" y="71"/>
                    <a:pt x="104" y="116"/>
                  </a:cubicBezTo>
                  <a:cubicBezTo>
                    <a:pt x="156" y="143"/>
                    <a:pt x="395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62" name="Google Shape;60562;p25"/>
            <p:cNvSpPr/>
            <p:nvPr/>
          </p:nvSpPr>
          <p:spPr>
            <a:xfrm>
              <a:off x="1166516" y="1838397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0"/>
                  </a:moveTo>
                  <a:cubicBezTo>
                    <a:pt x="236" y="21"/>
                    <a:pt x="5" y="2"/>
                    <a:pt x="1" y="90"/>
                  </a:cubicBezTo>
                  <a:cubicBezTo>
                    <a:pt x="151" y="72"/>
                    <a:pt x="379" y="90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63" name="Google Shape;60563;p25"/>
            <p:cNvSpPr/>
            <p:nvPr/>
          </p:nvSpPr>
          <p:spPr>
            <a:xfrm>
              <a:off x="853106" y="183764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2" y="117"/>
                  </a:moveTo>
                  <a:cubicBezTo>
                    <a:pt x="155" y="142"/>
                    <a:pt x="392" y="72"/>
                    <a:pt x="292" y="27"/>
                  </a:cubicBezTo>
                  <a:cubicBezTo>
                    <a:pt x="242" y="1"/>
                    <a:pt x="1" y="70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64" name="Google Shape;60564;p25"/>
            <p:cNvSpPr/>
            <p:nvPr/>
          </p:nvSpPr>
          <p:spPr>
            <a:xfrm>
              <a:off x="8944269" y="1830117"/>
              <a:ext cx="23914" cy="5962"/>
            </a:xfrm>
            <a:custGeom>
              <a:avLst/>
              <a:gdLst/>
              <a:ahLst/>
              <a:cxnLst/>
              <a:rect l="l" t="t" r="r" b="b"/>
              <a:pathLst>
                <a:path w="670" h="198" extrusionOk="0">
                  <a:moveTo>
                    <a:pt x="582" y="5"/>
                  </a:moveTo>
                  <a:cubicBezTo>
                    <a:pt x="249" y="0"/>
                    <a:pt x="87" y="74"/>
                    <a:pt x="1" y="185"/>
                  </a:cubicBezTo>
                  <a:cubicBezTo>
                    <a:pt x="304" y="178"/>
                    <a:pt x="669" y="197"/>
                    <a:pt x="582" y="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65" name="Google Shape;60565;p25"/>
            <p:cNvSpPr/>
            <p:nvPr/>
          </p:nvSpPr>
          <p:spPr>
            <a:xfrm>
              <a:off x="8824166" y="1829906"/>
              <a:ext cx="23914" cy="5811"/>
            </a:xfrm>
            <a:custGeom>
              <a:avLst/>
              <a:gdLst/>
              <a:ahLst/>
              <a:cxnLst/>
              <a:rect l="l" t="t" r="r" b="b"/>
              <a:pathLst>
                <a:path w="670" h="193" extrusionOk="0">
                  <a:moveTo>
                    <a:pt x="475" y="192"/>
                  </a:moveTo>
                  <a:cubicBezTo>
                    <a:pt x="475" y="101"/>
                    <a:pt x="633" y="85"/>
                    <a:pt x="669" y="11"/>
                  </a:cubicBezTo>
                  <a:cubicBezTo>
                    <a:pt x="365" y="21"/>
                    <a:pt x="1" y="0"/>
                    <a:pt x="91" y="1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66" name="Google Shape;60566;p25"/>
            <p:cNvSpPr/>
            <p:nvPr/>
          </p:nvSpPr>
          <p:spPr>
            <a:xfrm>
              <a:off x="2949146" y="1824787"/>
              <a:ext cx="13813" cy="10930"/>
            </a:xfrm>
            <a:custGeom>
              <a:avLst/>
              <a:gdLst/>
              <a:ahLst/>
              <a:cxnLst/>
              <a:rect l="l" t="t" r="r" b="b"/>
              <a:pathLst>
                <a:path w="387" h="363" extrusionOk="0">
                  <a:moveTo>
                    <a:pt x="387" y="1"/>
                  </a:moveTo>
                  <a:lnTo>
                    <a:pt x="0" y="1"/>
                  </a:lnTo>
                  <a:lnTo>
                    <a:pt x="0" y="362"/>
                  </a:lnTo>
                  <a:lnTo>
                    <a:pt x="387" y="36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67" name="Google Shape;60567;p25"/>
            <p:cNvSpPr/>
            <p:nvPr/>
          </p:nvSpPr>
          <p:spPr>
            <a:xfrm>
              <a:off x="6793264" y="1829515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5"/>
                  </a:moveTo>
                  <a:cubicBezTo>
                    <a:pt x="240" y="0"/>
                    <a:pt x="1" y="68"/>
                    <a:pt x="97" y="117"/>
                  </a:cubicBezTo>
                  <a:cubicBezTo>
                    <a:pt x="155" y="140"/>
                    <a:pt x="392" y="71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68" name="Google Shape;60568;p25"/>
            <p:cNvSpPr/>
            <p:nvPr/>
          </p:nvSpPr>
          <p:spPr>
            <a:xfrm>
              <a:off x="8276688" y="1827497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7" y="22"/>
                    <a:pt x="7" y="3"/>
                    <a:pt x="1" y="92"/>
                  </a:cubicBezTo>
                  <a:cubicBezTo>
                    <a:pt x="150" y="70"/>
                    <a:pt x="383" y="88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69" name="Google Shape;60569;p25"/>
            <p:cNvSpPr/>
            <p:nvPr/>
          </p:nvSpPr>
          <p:spPr>
            <a:xfrm>
              <a:off x="6576615" y="1826985"/>
              <a:ext cx="20595" cy="3734"/>
            </a:xfrm>
            <a:custGeom>
              <a:avLst/>
              <a:gdLst/>
              <a:ahLst/>
              <a:cxnLst/>
              <a:rect l="l" t="t" r="r" b="b"/>
              <a:pathLst>
                <a:path w="577" h="124" extrusionOk="0">
                  <a:moveTo>
                    <a:pt x="577" y="18"/>
                  </a:moveTo>
                  <a:cubicBezTo>
                    <a:pt x="351" y="31"/>
                    <a:pt x="28" y="1"/>
                    <a:pt x="1" y="109"/>
                  </a:cubicBezTo>
                  <a:cubicBezTo>
                    <a:pt x="227" y="94"/>
                    <a:pt x="547" y="124"/>
                    <a:pt x="577" y="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70" name="Google Shape;60570;p25"/>
            <p:cNvSpPr/>
            <p:nvPr/>
          </p:nvSpPr>
          <p:spPr>
            <a:xfrm>
              <a:off x="8896156" y="1821656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5"/>
                  </a:moveTo>
                  <a:cubicBezTo>
                    <a:pt x="194" y="54"/>
                    <a:pt x="38" y="0"/>
                    <a:pt x="0" y="105"/>
                  </a:cubicBezTo>
                  <a:cubicBezTo>
                    <a:pt x="0" y="153"/>
                    <a:pt x="156" y="205"/>
                    <a:pt x="194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71" name="Google Shape;60571;p25"/>
            <p:cNvSpPr/>
            <p:nvPr/>
          </p:nvSpPr>
          <p:spPr>
            <a:xfrm>
              <a:off x="8743823" y="1822017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3" y="183"/>
                  </a:moveTo>
                  <a:lnTo>
                    <a:pt x="603" y="0"/>
                  </a:lnTo>
                  <a:lnTo>
                    <a:pt x="26" y="0"/>
                  </a:lnTo>
                  <a:cubicBezTo>
                    <a:pt x="0" y="163"/>
                    <a:pt x="219" y="213"/>
                    <a:pt x="603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72" name="Google Shape;60572;p25"/>
            <p:cNvSpPr/>
            <p:nvPr/>
          </p:nvSpPr>
          <p:spPr>
            <a:xfrm>
              <a:off x="1453300" y="1808890"/>
              <a:ext cx="37049" cy="15928"/>
            </a:xfrm>
            <a:custGeom>
              <a:avLst/>
              <a:gdLst/>
              <a:ahLst/>
              <a:cxnLst/>
              <a:rect l="l" t="t" r="r" b="b"/>
              <a:pathLst>
                <a:path w="1038" h="529" extrusionOk="0">
                  <a:moveTo>
                    <a:pt x="835" y="529"/>
                  </a:moveTo>
                  <a:cubicBezTo>
                    <a:pt x="1038" y="0"/>
                    <a:pt x="0" y="490"/>
                    <a:pt x="835" y="5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73" name="Google Shape;60573;p25"/>
            <p:cNvSpPr/>
            <p:nvPr/>
          </p:nvSpPr>
          <p:spPr>
            <a:xfrm>
              <a:off x="8214763" y="1811088"/>
              <a:ext cx="30017" cy="10960"/>
            </a:xfrm>
            <a:custGeom>
              <a:avLst/>
              <a:gdLst/>
              <a:ahLst/>
              <a:cxnLst/>
              <a:rect l="l" t="t" r="r" b="b"/>
              <a:pathLst>
                <a:path w="841" h="364" extrusionOk="0">
                  <a:moveTo>
                    <a:pt x="578" y="0"/>
                  </a:moveTo>
                  <a:cubicBezTo>
                    <a:pt x="748" y="293"/>
                    <a:pt x="79" y="188"/>
                    <a:pt x="1" y="363"/>
                  </a:cubicBezTo>
                  <a:lnTo>
                    <a:pt x="771" y="363"/>
                  </a:lnTo>
                  <a:cubicBezTo>
                    <a:pt x="738" y="227"/>
                    <a:pt x="840" y="28"/>
                    <a:pt x="5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74" name="Google Shape;60574;p25"/>
            <p:cNvSpPr/>
            <p:nvPr/>
          </p:nvSpPr>
          <p:spPr>
            <a:xfrm>
              <a:off x="6590249" y="1819308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8" y="0"/>
                  </a:moveTo>
                  <a:cubicBezTo>
                    <a:pt x="239" y="20"/>
                    <a:pt x="8" y="3"/>
                    <a:pt x="0" y="90"/>
                  </a:cubicBezTo>
                  <a:cubicBezTo>
                    <a:pt x="153" y="71"/>
                    <a:pt x="384" y="87"/>
                    <a:pt x="3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75" name="Google Shape;60575;p25"/>
            <p:cNvSpPr/>
            <p:nvPr/>
          </p:nvSpPr>
          <p:spPr>
            <a:xfrm>
              <a:off x="5127490" y="181855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5"/>
                  </a:moveTo>
                  <a:cubicBezTo>
                    <a:pt x="241" y="0"/>
                    <a:pt x="1" y="69"/>
                    <a:pt x="103" y="115"/>
                  </a:cubicBezTo>
                  <a:cubicBezTo>
                    <a:pt x="156" y="141"/>
                    <a:pt x="395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76" name="Google Shape;60576;p25"/>
            <p:cNvSpPr/>
            <p:nvPr/>
          </p:nvSpPr>
          <p:spPr>
            <a:xfrm>
              <a:off x="2191979" y="1813798"/>
              <a:ext cx="22665" cy="8250"/>
            </a:xfrm>
            <a:custGeom>
              <a:avLst/>
              <a:gdLst/>
              <a:ahLst/>
              <a:cxnLst/>
              <a:rect l="l" t="t" r="r" b="b"/>
              <a:pathLst>
                <a:path w="635" h="274" extrusionOk="0">
                  <a:moveTo>
                    <a:pt x="1" y="273"/>
                  </a:moveTo>
                  <a:lnTo>
                    <a:pt x="385" y="273"/>
                  </a:lnTo>
                  <a:cubicBezTo>
                    <a:pt x="400" y="157"/>
                    <a:pt x="635" y="146"/>
                    <a:pt x="578" y="0"/>
                  </a:cubicBezTo>
                  <a:lnTo>
                    <a:pt x="0" y="0"/>
                  </a:lnTo>
                  <a:cubicBezTo>
                    <a:pt x="1" y="92"/>
                    <a:pt x="1" y="183"/>
                    <a:pt x="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77" name="Google Shape;60577;p25"/>
            <p:cNvSpPr/>
            <p:nvPr/>
          </p:nvSpPr>
          <p:spPr>
            <a:xfrm>
              <a:off x="8803072" y="181578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2" y="117"/>
                  </a:moveTo>
                  <a:cubicBezTo>
                    <a:pt x="157" y="142"/>
                    <a:pt x="395" y="73"/>
                    <a:pt x="295" y="26"/>
                  </a:cubicBezTo>
                  <a:cubicBezTo>
                    <a:pt x="242" y="1"/>
                    <a:pt x="0" y="70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78" name="Google Shape;60578;p25"/>
            <p:cNvSpPr/>
            <p:nvPr/>
          </p:nvSpPr>
          <p:spPr>
            <a:xfrm>
              <a:off x="6934854" y="1806783"/>
              <a:ext cx="20309" cy="13610"/>
            </a:xfrm>
            <a:custGeom>
              <a:avLst/>
              <a:gdLst/>
              <a:ahLst/>
              <a:cxnLst/>
              <a:rect l="l" t="t" r="r" b="b"/>
              <a:pathLst>
                <a:path w="569" h="452" extrusionOk="0">
                  <a:moveTo>
                    <a:pt x="375" y="416"/>
                  </a:moveTo>
                  <a:cubicBezTo>
                    <a:pt x="387" y="360"/>
                    <a:pt x="405" y="308"/>
                    <a:pt x="569" y="325"/>
                  </a:cubicBezTo>
                  <a:lnTo>
                    <a:pt x="569" y="143"/>
                  </a:lnTo>
                  <a:cubicBezTo>
                    <a:pt x="95" y="1"/>
                    <a:pt x="1" y="451"/>
                    <a:pt x="375" y="4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79" name="Google Shape;60579;p25"/>
            <p:cNvSpPr/>
            <p:nvPr/>
          </p:nvSpPr>
          <p:spPr>
            <a:xfrm>
              <a:off x="6136034" y="1813677"/>
              <a:ext cx="23950" cy="6052"/>
            </a:xfrm>
            <a:custGeom>
              <a:avLst/>
              <a:gdLst/>
              <a:ahLst/>
              <a:cxnLst/>
              <a:rect l="l" t="t" r="r" b="b"/>
              <a:pathLst>
                <a:path w="671" h="201" extrusionOk="0">
                  <a:moveTo>
                    <a:pt x="579" y="6"/>
                  </a:moveTo>
                  <a:cubicBezTo>
                    <a:pt x="248" y="0"/>
                    <a:pt x="83" y="76"/>
                    <a:pt x="0" y="187"/>
                  </a:cubicBezTo>
                  <a:cubicBezTo>
                    <a:pt x="303" y="179"/>
                    <a:pt x="670" y="200"/>
                    <a:pt x="579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80" name="Google Shape;60580;p25"/>
            <p:cNvSpPr/>
            <p:nvPr/>
          </p:nvSpPr>
          <p:spPr>
            <a:xfrm>
              <a:off x="7863662" y="1805608"/>
              <a:ext cx="33587" cy="17283"/>
            </a:xfrm>
            <a:custGeom>
              <a:avLst/>
              <a:gdLst/>
              <a:ahLst/>
              <a:cxnLst/>
              <a:rect l="l" t="t" r="r" b="b"/>
              <a:pathLst>
                <a:path w="941" h="574" extrusionOk="0">
                  <a:moveTo>
                    <a:pt x="1" y="91"/>
                  </a:moveTo>
                  <a:lnTo>
                    <a:pt x="1" y="274"/>
                  </a:lnTo>
                  <a:cubicBezTo>
                    <a:pt x="357" y="574"/>
                    <a:pt x="941" y="1"/>
                    <a:pt x="1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81" name="Google Shape;60581;p25"/>
            <p:cNvSpPr/>
            <p:nvPr/>
          </p:nvSpPr>
          <p:spPr>
            <a:xfrm>
              <a:off x="6552344" y="181307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3" y="26"/>
                  </a:moveTo>
                  <a:cubicBezTo>
                    <a:pt x="238" y="1"/>
                    <a:pt x="1" y="70"/>
                    <a:pt x="100" y="116"/>
                  </a:cubicBezTo>
                  <a:cubicBezTo>
                    <a:pt x="154" y="140"/>
                    <a:pt x="394" y="71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82" name="Google Shape;60582;p25"/>
            <p:cNvSpPr/>
            <p:nvPr/>
          </p:nvSpPr>
          <p:spPr>
            <a:xfrm>
              <a:off x="4370609" y="1794559"/>
              <a:ext cx="37763" cy="26888"/>
            </a:xfrm>
            <a:custGeom>
              <a:avLst/>
              <a:gdLst/>
              <a:ahLst/>
              <a:cxnLst/>
              <a:rect l="l" t="t" r="r" b="b"/>
              <a:pathLst>
                <a:path w="1058" h="893" extrusionOk="0">
                  <a:moveTo>
                    <a:pt x="1058" y="549"/>
                  </a:moveTo>
                  <a:lnTo>
                    <a:pt x="1058" y="368"/>
                  </a:lnTo>
                  <a:cubicBezTo>
                    <a:pt x="280" y="1"/>
                    <a:pt x="0" y="893"/>
                    <a:pt x="1058" y="5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83" name="Google Shape;60583;p25"/>
            <p:cNvSpPr/>
            <p:nvPr/>
          </p:nvSpPr>
          <p:spPr>
            <a:xfrm>
              <a:off x="9080076" y="1802868"/>
              <a:ext cx="22700" cy="8250"/>
            </a:xfrm>
            <a:custGeom>
              <a:avLst/>
              <a:gdLst/>
              <a:ahLst/>
              <a:cxnLst/>
              <a:rect l="l" t="t" r="r" b="b"/>
              <a:pathLst>
                <a:path w="636" h="274" extrusionOk="0">
                  <a:moveTo>
                    <a:pt x="634" y="0"/>
                  </a:moveTo>
                  <a:lnTo>
                    <a:pt x="249" y="0"/>
                  </a:lnTo>
                  <a:cubicBezTo>
                    <a:pt x="236" y="117"/>
                    <a:pt x="1" y="127"/>
                    <a:pt x="54" y="273"/>
                  </a:cubicBezTo>
                  <a:lnTo>
                    <a:pt x="635" y="273"/>
                  </a:lnTo>
                  <a:cubicBezTo>
                    <a:pt x="634" y="182"/>
                    <a:pt x="634" y="92"/>
                    <a:pt x="6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84" name="Google Shape;60584;p25"/>
            <p:cNvSpPr/>
            <p:nvPr/>
          </p:nvSpPr>
          <p:spPr>
            <a:xfrm>
              <a:off x="72026" y="1805217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4"/>
                  </a:moveTo>
                  <a:cubicBezTo>
                    <a:pt x="194" y="53"/>
                    <a:pt x="39" y="1"/>
                    <a:pt x="1" y="104"/>
                  </a:cubicBezTo>
                  <a:cubicBezTo>
                    <a:pt x="1" y="155"/>
                    <a:pt x="157" y="207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85" name="Google Shape;60585;p25"/>
            <p:cNvSpPr/>
            <p:nvPr/>
          </p:nvSpPr>
          <p:spPr>
            <a:xfrm>
              <a:off x="8724086" y="1802537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3" y="103"/>
                  </a:moveTo>
                  <a:cubicBezTo>
                    <a:pt x="194" y="53"/>
                    <a:pt x="37" y="1"/>
                    <a:pt x="1" y="103"/>
                  </a:cubicBezTo>
                  <a:cubicBezTo>
                    <a:pt x="1" y="154"/>
                    <a:pt x="159" y="206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86" name="Google Shape;60586;p25"/>
            <p:cNvSpPr/>
            <p:nvPr/>
          </p:nvSpPr>
          <p:spPr>
            <a:xfrm>
              <a:off x="8373378" y="1794679"/>
              <a:ext cx="39583" cy="16771"/>
            </a:xfrm>
            <a:custGeom>
              <a:avLst/>
              <a:gdLst/>
              <a:ahLst/>
              <a:cxnLst/>
              <a:rect l="l" t="t" r="r" b="b"/>
              <a:pathLst>
                <a:path w="1109" h="557" extrusionOk="0">
                  <a:moveTo>
                    <a:pt x="954" y="454"/>
                  </a:moveTo>
                  <a:cubicBezTo>
                    <a:pt x="1109" y="141"/>
                    <a:pt x="776" y="56"/>
                    <a:pt x="378" y="1"/>
                  </a:cubicBezTo>
                  <a:cubicBezTo>
                    <a:pt x="0" y="175"/>
                    <a:pt x="175" y="557"/>
                    <a:pt x="954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87" name="Google Shape;60587;p25"/>
            <p:cNvSpPr/>
            <p:nvPr/>
          </p:nvSpPr>
          <p:spPr>
            <a:xfrm>
              <a:off x="5719368" y="1804916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4"/>
                  </a:moveTo>
                  <a:cubicBezTo>
                    <a:pt x="242" y="0"/>
                    <a:pt x="1" y="68"/>
                    <a:pt x="104" y="114"/>
                  </a:cubicBezTo>
                  <a:cubicBezTo>
                    <a:pt x="157" y="140"/>
                    <a:pt x="396" y="69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88" name="Google Shape;60588;p25"/>
            <p:cNvSpPr/>
            <p:nvPr/>
          </p:nvSpPr>
          <p:spPr>
            <a:xfrm>
              <a:off x="749886" y="1804916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4"/>
                  </a:moveTo>
                  <a:cubicBezTo>
                    <a:pt x="240" y="0"/>
                    <a:pt x="0" y="68"/>
                    <a:pt x="98" y="114"/>
                  </a:cubicBezTo>
                  <a:cubicBezTo>
                    <a:pt x="155" y="140"/>
                    <a:pt x="393" y="69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89" name="Google Shape;60589;p25"/>
            <p:cNvSpPr/>
            <p:nvPr/>
          </p:nvSpPr>
          <p:spPr>
            <a:xfrm>
              <a:off x="8799859" y="1802868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5" y="23"/>
                    <a:pt x="3" y="3"/>
                    <a:pt x="0" y="92"/>
                  </a:cubicBezTo>
                  <a:cubicBezTo>
                    <a:pt x="149" y="71"/>
                    <a:pt x="379" y="89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90" name="Google Shape;60590;p25"/>
            <p:cNvSpPr/>
            <p:nvPr/>
          </p:nvSpPr>
          <p:spPr>
            <a:xfrm>
              <a:off x="6459581" y="1781130"/>
              <a:ext cx="52754" cy="24510"/>
            </a:xfrm>
            <a:custGeom>
              <a:avLst/>
              <a:gdLst/>
              <a:ahLst/>
              <a:cxnLst/>
              <a:rect l="l" t="t" r="r" b="b"/>
              <a:pathLst>
                <a:path w="1478" h="814" extrusionOk="0">
                  <a:moveTo>
                    <a:pt x="1" y="814"/>
                  </a:moveTo>
                  <a:cubicBezTo>
                    <a:pt x="1477" y="681"/>
                    <a:pt x="31" y="1"/>
                    <a:pt x="1" y="8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91" name="Google Shape;60591;p25"/>
            <p:cNvSpPr/>
            <p:nvPr/>
          </p:nvSpPr>
          <p:spPr>
            <a:xfrm>
              <a:off x="729291" y="1802146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1" y="24"/>
                  </a:moveTo>
                  <a:cubicBezTo>
                    <a:pt x="242" y="1"/>
                    <a:pt x="0" y="69"/>
                    <a:pt x="99" y="116"/>
                  </a:cubicBezTo>
                  <a:cubicBezTo>
                    <a:pt x="153" y="141"/>
                    <a:pt x="392" y="73"/>
                    <a:pt x="291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92" name="Google Shape;60592;p25"/>
            <p:cNvSpPr/>
            <p:nvPr/>
          </p:nvSpPr>
          <p:spPr>
            <a:xfrm>
              <a:off x="3272656" y="1794348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1"/>
                  </a:moveTo>
                  <a:cubicBezTo>
                    <a:pt x="197" y="52"/>
                    <a:pt x="40" y="0"/>
                    <a:pt x="2" y="101"/>
                  </a:cubicBezTo>
                  <a:cubicBezTo>
                    <a:pt x="1" y="153"/>
                    <a:pt x="159" y="205"/>
                    <a:pt x="195" y="1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93" name="Google Shape;60593;p25"/>
            <p:cNvSpPr/>
            <p:nvPr/>
          </p:nvSpPr>
          <p:spPr>
            <a:xfrm>
              <a:off x="7017123" y="1789229"/>
              <a:ext cx="22558" cy="8160"/>
            </a:xfrm>
            <a:custGeom>
              <a:avLst/>
              <a:gdLst/>
              <a:ahLst/>
              <a:cxnLst/>
              <a:rect l="l" t="t" r="r" b="b"/>
              <a:pathLst>
                <a:path w="632" h="271" extrusionOk="0">
                  <a:moveTo>
                    <a:pt x="577" y="0"/>
                  </a:moveTo>
                  <a:lnTo>
                    <a:pt x="1" y="0"/>
                  </a:lnTo>
                  <a:lnTo>
                    <a:pt x="1" y="271"/>
                  </a:lnTo>
                  <a:lnTo>
                    <a:pt x="386" y="271"/>
                  </a:lnTo>
                  <a:cubicBezTo>
                    <a:pt x="396" y="156"/>
                    <a:pt x="631" y="147"/>
                    <a:pt x="5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94" name="Google Shape;60594;p25"/>
            <p:cNvSpPr/>
            <p:nvPr/>
          </p:nvSpPr>
          <p:spPr>
            <a:xfrm>
              <a:off x="6700465" y="1789199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579" y="92"/>
                  </a:moveTo>
                  <a:cubicBezTo>
                    <a:pt x="386" y="93"/>
                    <a:pt x="349" y="17"/>
                    <a:pt x="192" y="0"/>
                  </a:cubicBezTo>
                  <a:cubicBezTo>
                    <a:pt x="192" y="92"/>
                    <a:pt x="37" y="107"/>
                    <a:pt x="1" y="183"/>
                  </a:cubicBezTo>
                  <a:cubicBezTo>
                    <a:pt x="192" y="183"/>
                    <a:pt x="230" y="256"/>
                    <a:pt x="386" y="272"/>
                  </a:cubicBezTo>
                  <a:cubicBezTo>
                    <a:pt x="386" y="183"/>
                    <a:pt x="542" y="166"/>
                    <a:pt x="579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95" name="Google Shape;60595;p25"/>
            <p:cNvSpPr/>
            <p:nvPr/>
          </p:nvSpPr>
          <p:spPr>
            <a:xfrm>
              <a:off x="3668300" y="1793866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3" y="28"/>
                  </a:moveTo>
                  <a:cubicBezTo>
                    <a:pt x="240" y="0"/>
                    <a:pt x="1" y="71"/>
                    <a:pt x="102" y="117"/>
                  </a:cubicBezTo>
                  <a:cubicBezTo>
                    <a:pt x="153" y="143"/>
                    <a:pt x="395" y="75"/>
                    <a:pt x="293" y="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96" name="Google Shape;60596;p25"/>
            <p:cNvSpPr/>
            <p:nvPr/>
          </p:nvSpPr>
          <p:spPr>
            <a:xfrm>
              <a:off x="2267753" y="1791578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4" y="104"/>
                  </a:moveTo>
                  <a:cubicBezTo>
                    <a:pt x="195" y="53"/>
                    <a:pt x="39" y="1"/>
                    <a:pt x="2" y="104"/>
                  </a:cubicBezTo>
                  <a:cubicBezTo>
                    <a:pt x="1" y="153"/>
                    <a:pt x="156" y="206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97" name="Google Shape;60597;p25"/>
            <p:cNvSpPr/>
            <p:nvPr/>
          </p:nvSpPr>
          <p:spPr>
            <a:xfrm>
              <a:off x="8169898" y="1791186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5" y="26"/>
                  </a:moveTo>
                  <a:cubicBezTo>
                    <a:pt x="240" y="1"/>
                    <a:pt x="1" y="69"/>
                    <a:pt x="101" y="117"/>
                  </a:cubicBezTo>
                  <a:cubicBezTo>
                    <a:pt x="154" y="143"/>
                    <a:pt x="392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98" name="Google Shape;60598;p25"/>
            <p:cNvSpPr/>
            <p:nvPr/>
          </p:nvSpPr>
          <p:spPr>
            <a:xfrm>
              <a:off x="330042" y="1791186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4" y="26"/>
                  </a:moveTo>
                  <a:cubicBezTo>
                    <a:pt x="241" y="1"/>
                    <a:pt x="1" y="69"/>
                    <a:pt x="100" y="117"/>
                  </a:cubicBezTo>
                  <a:cubicBezTo>
                    <a:pt x="153" y="143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99" name="Google Shape;60599;p25"/>
            <p:cNvSpPr/>
            <p:nvPr/>
          </p:nvSpPr>
          <p:spPr>
            <a:xfrm>
              <a:off x="6855189" y="1788446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4" y="26"/>
                  </a:moveTo>
                  <a:cubicBezTo>
                    <a:pt x="241" y="0"/>
                    <a:pt x="1" y="71"/>
                    <a:pt x="101" y="118"/>
                  </a:cubicBezTo>
                  <a:cubicBezTo>
                    <a:pt x="153" y="143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00" name="Google Shape;60600;p25"/>
            <p:cNvSpPr/>
            <p:nvPr/>
          </p:nvSpPr>
          <p:spPr>
            <a:xfrm>
              <a:off x="6593925" y="1783418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7" y="193"/>
                  </a:moveTo>
                  <a:cubicBezTo>
                    <a:pt x="477" y="102"/>
                    <a:pt x="633" y="85"/>
                    <a:pt x="670" y="12"/>
                  </a:cubicBezTo>
                  <a:cubicBezTo>
                    <a:pt x="370" y="20"/>
                    <a:pt x="0" y="0"/>
                    <a:pt x="92" y="1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01" name="Google Shape;60601;p25"/>
            <p:cNvSpPr/>
            <p:nvPr/>
          </p:nvSpPr>
          <p:spPr>
            <a:xfrm>
              <a:off x="6080926" y="1780618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4"/>
                  </a:moveTo>
                  <a:cubicBezTo>
                    <a:pt x="196" y="54"/>
                    <a:pt x="39" y="1"/>
                    <a:pt x="4" y="104"/>
                  </a:cubicBezTo>
                  <a:cubicBezTo>
                    <a:pt x="0" y="156"/>
                    <a:pt x="157" y="208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02" name="Google Shape;60602;p25"/>
            <p:cNvSpPr/>
            <p:nvPr/>
          </p:nvSpPr>
          <p:spPr>
            <a:xfrm>
              <a:off x="5578492" y="1778270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03" name="Google Shape;60603;p25"/>
            <p:cNvSpPr/>
            <p:nvPr/>
          </p:nvSpPr>
          <p:spPr>
            <a:xfrm>
              <a:off x="2188517" y="1780257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98" y="116"/>
                  </a:moveTo>
                  <a:cubicBezTo>
                    <a:pt x="152" y="141"/>
                    <a:pt x="391" y="71"/>
                    <a:pt x="290" y="24"/>
                  </a:cubicBezTo>
                  <a:cubicBezTo>
                    <a:pt x="238" y="1"/>
                    <a:pt x="1" y="69"/>
                    <a:pt x="9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04" name="Google Shape;60604;p25"/>
            <p:cNvSpPr/>
            <p:nvPr/>
          </p:nvSpPr>
          <p:spPr>
            <a:xfrm>
              <a:off x="614899" y="1775560"/>
              <a:ext cx="21594" cy="6413"/>
            </a:xfrm>
            <a:custGeom>
              <a:avLst/>
              <a:gdLst/>
              <a:ahLst/>
              <a:cxnLst/>
              <a:rect l="l" t="t" r="r" b="b"/>
              <a:pathLst>
                <a:path w="605" h="213" extrusionOk="0">
                  <a:moveTo>
                    <a:pt x="605" y="182"/>
                  </a:moveTo>
                  <a:lnTo>
                    <a:pt x="605" y="0"/>
                  </a:lnTo>
                  <a:lnTo>
                    <a:pt x="27" y="0"/>
                  </a:lnTo>
                  <a:cubicBezTo>
                    <a:pt x="0" y="163"/>
                    <a:pt x="217" y="213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05" name="Google Shape;60605;p25"/>
            <p:cNvSpPr/>
            <p:nvPr/>
          </p:nvSpPr>
          <p:spPr>
            <a:xfrm>
              <a:off x="5279002" y="1772098"/>
              <a:ext cx="13920" cy="4215"/>
            </a:xfrm>
            <a:custGeom>
              <a:avLst/>
              <a:gdLst/>
              <a:ahLst/>
              <a:cxnLst/>
              <a:rect l="l" t="t" r="r" b="b"/>
              <a:pathLst>
                <a:path w="390" h="140" extrusionOk="0">
                  <a:moveTo>
                    <a:pt x="291" y="24"/>
                  </a:moveTo>
                  <a:cubicBezTo>
                    <a:pt x="238" y="0"/>
                    <a:pt x="1" y="68"/>
                    <a:pt x="100" y="115"/>
                  </a:cubicBezTo>
                  <a:cubicBezTo>
                    <a:pt x="152" y="140"/>
                    <a:pt x="390" y="70"/>
                    <a:pt x="291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06" name="Google Shape;60606;p25"/>
            <p:cNvSpPr/>
            <p:nvPr/>
          </p:nvSpPr>
          <p:spPr>
            <a:xfrm>
              <a:off x="2031009" y="1767491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6" y="177"/>
                  </a:moveTo>
                  <a:cubicBezTo>
                    <a:pt x="323" y="182"/>
                    <a:pt x="346" y="293"/>
                    <a:pt x="655" y="268"/>
                  </a:cubicBezTo>
                  <a:cubicBezTo>
                    <a:pt x="954" y="45"/>
                    <a:pt x="0" y="1"/>
                    <a:pt x="76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07" name="Google Shape;60607;p25"/>
            <p:cNvSpPr/>
            <p:nvPr/>
          </p:nvSpPr>
          <p:spPr>
            <a:xfrm>
              <a:off x="4728348" y="176932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1" y="116"/>
                  </a:moveTo>
                  <a:cubicBezTo>
                    <a:pt x="154" y="141"/>
                    <a:pt x="394" y="73"/>
                    <a:pt x="293" y="24"/>
                  </a:cubicBezTo>
                  <a:cubicBezTo>
                    <a:pt x="241" y="1"/>
                    <a:pt x="1" y="69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08" name="Google Shape;60608;p25"/>
            <p:cNvSpPr/>
            <p:nvPr/>
          </p:nvSpPr>
          <p:spPr>
            <a:xfrm>
              <a:off x="4105561" y="1766798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08"/>
                  </a:moveTo>
                  <a:cubicBezTo>
                    <a:pt x="346" y="0"/>
                    <a:pt x="174" y="54"/>
                    <a:pt x="0" y="108"/>
                  </a:cubicBezTo>
                  <a:cubicBezTo>
                    <a:pt x="3" y="200"/>
                    <a:pt x="338" y="223"/>
                    <a:pt x="385" y="1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09" name="Google Shape;60609;p25"/>
            <p:cNvSpPr/>
            <p:nvPr/>
          </p:nvSpPr>
          <p:spPr>
            <a:xfrm>
              <a:off x="1283479" y="1767371"/>
              <a:ext cx="13777" cy="2710"/>
            </a:xfrm>
            <a:custGeom>
              <a:avLst/>
              <a:gdLst/>
              <a:ahLst/>
              <a:cxnLst/>
              <a:rect l="l" t="t" r="r" b="b"/>
              <a:pathLst>
                <a:path w="386" h="90" extrusionOk="0">
                  <a:moveTo>
                    <a:pt x="385" y="1"/>
                  </a:moveTo>
                  <a:cubicBezTo>
                    <a:pt x="235" y="20"/>
                    <a:pt x="4" y="2"/>
                    <a:pt x="0" y="89"/>
                  </a:cubicBezTo>
                  <a:cubicBezTo>
                    <a:pt x="151" y="70"/>
                    <a:pt x="380" y="88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10" name="Google Shape;60610;p25"/>
            <p:cNvSpPr/>
            <p:nvPr/>
          </p:nvSpPr>
          <p:spPr>
            <a:xfrm>
              <a:off x="762021" y="1759151"/>
              <a:ext cx="27198" cy="10930"/>
            </a:xfrm>
            <a:custGeom>
              <a:avLst/>
              <a:gdLst/>
              <a:ahLst/>
              <a:cxnLst/>
              <a:rect l="l" t="t" r="r" b="b"/>
              <a:pathLst>
                <a:path w="762" h="363" extrusionOk="0">
                  <a:moveTo>
                    <a:pt x="533" y="362"/>
                  </a:moveTo>
                  <a:cubicBezTo>
                    <a:pt x="650" y="359"/>
                    <a:pt x="762" y="349"/>
                    <a:pt x="724" y="274"/>
                  </a:cubicBezTo>
                  <a:cubicBezTo>
                    <a:pt x="408" y="270"/>
                    <a:pt x="618" y="20"/>
                    <a:pt x="339" y="1"/>
                  </a:cubicBezTo>
                  <a:cubicBezTo>
                    <a:pt x="1" y="186"/>
                    <a:pt x="480" y="178"/>
                    <a:pt x="144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11" name="Google Shape;60611;p25"/>
            <p:cNvSpPr/>
            <p:nvPr/>
          </p:nvSpPr>
          <p:spPr>
            <a:xfrm>
              <a:off x="4511592" y="1761168"/>
              <a:ext cx="13920" cy="7467"/>
            </a:xfrm>
            <a:custGeom>
              <a:avLst/>
              <a:gdLst/>
              <a:ahLst/>
              <a:cxnLst/>
              <a:rect l="l" t="t" r="r" b="b"/>
              <a:pathLst>
                <a:path w="390" h="248" extrusionOk="0">
                  <a:moveTo>
                    <a:pt x="389" y="115"/>
                  </a:moveTo>
                  <a:cubicBezTo>
                    <a:pt x="384" y="21"/>
                    <a:pt x="50" y="0"/>
                    <a:pt x="0" y="115"/>
                  </a:cubicBezTo>
                  <a:cubicBezTo>
                    <a:pt x="220" y="105"/>
                    <a:pt x="303" y="247"/>
                    <a:pt x="389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12" name="Google Shape;60612;p25"/>
            <p:cNvSpPr/>
            <p:nvPr/>
          </p:nvSpPr>
          <p:spPr>
            <a:xfrm>
              <a:off x="874486" y="1756411"/>
              <a:ext cx="25592" cy="10990"/>
            </a:xfrm>
            <a:custGeom>
              <a:avLst/>
              <a:gdLst/>
              <a:ahLst/>
              <a:cxnLst/>
              <a:rect l="l" t="t" r="r" b="b"/>
              <a:pathLst>
                <a:path w="717" h="365" extrusionOk="0">
                  <a:moveTo>
                    <a:pt x="83" y="365"/>
                  </a:moveTo>
                  <a:lnTo>
                    <a:pt x="660" y="365"/>
                  </a:lnTo>
                  <a:cubicBezTo>
                    <a:pt x="716" y="157"/>
                    <a:pt x="614" y="21"/>
                    <a:pt x="275" y="0"/>
                  </a:cubicBezTo>
                  <a:cubicBezTo>
                    <a:pt x="215" y="123"/>
                    <a:pt x="1" y="173"/>
                    <a:pt x="83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13" name="Google Shape;60613;p25"/>
            <p:cNvSpPr/>
            <p:nvPr/>
          </p:nvSpPr>
          <p:spPr>
            <a:xfrm>
              <a:off x="4619595" y="1751293"/>
              <a:ext cx="36621" cy="17976"/>
            </a:xfrm>
            <a:custGeom>
              <a:avLst/>
              <a:gdLst/>
              <a:ahLst/>
              <a:cxnLst/>
              <a:rect l="l" t="t" r="r" b="b"/>
              <a:pathLst>
                <a:path w="1026" h="597" extrusionOk="0">
                  <a:moveTo>
                    <a:pt x="1026" y="170"/>
                  </a:moveTo>
                  <a:cubicBezTo>
                    <a:pt x="411" y="225"/>
                    <a:pt x="429" y="1"/>
                    <a:pt x="61" y="170"/>
                  </a:cubicBezTo>
                  <a:cubicBezTo>
                    <a:pt x="0" y="596"/>
                    <a:pt x="953" y="413"/>
                    <a:pt x="1026" y="1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14" name="Google Shape;60614;p25"/>
            <p:cNvSpPr/>
            <p:nvPr/>
          </p:nvSpPr>
          <p:spPr>
            <a:xfrm>
              <a:off x="1214593" y="1758759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4"/>
                  </a:moveTo>
                  <a:cubicBezTo>
                    <a:pt x="197" y="54"/>
                    <a:pt x="39" y="1"/>
                    <a:pt x="1" y="104"/>
                  </a:cubicBezTo>
                  <a:cubicBezTo>
                    <a:pt x="1" y="154"/>
                    <a:pt x="159" y="206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15" name="Google Shape;60615;p25"/>
            <p:cNvSpPr/>
            <p:nvPr/>
          </p:nvSpPr>
          <p:spPr>
            <a:xfrm>
              <a:off x="5826301" y="1753671"/>
              <a:ext cx="20737" cy="8220"/>
            </a:xfrm>
            <a:custGeom>
              <a:avLst/>
              <a:gdLst/>
              <a:ahLst/>
              <a:cxnLst/>
              <a:rect l="l" t="t" r="r" b="b"/>
              <a:pathLst>
                <a:path w="581" h="273" extrusionOk="0">
                  <a:moveTo>
                    <a:pt x="580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0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16" name="Google Shape;60616;p25"/>
            <p:cNvSpPr/>
            <p:nvPr/>
          </p:nvSpPr>
          <p:spPr>
            <a:xfrm>
              <a:off x="4717177" y="1753671"/>
              <a:ext cx="14812" cy="9485"/>
            </a:xfrm>
            <a:custGeom>
              <a:avLst/>
              <a:gdLst/>
              <a:ahLst/>
              <a:cxnLst/>
              <a:rect l="l" t="t" r="r" b="b"/>
              <a:pathLst>
                <a:path w="415" h="315" extrusionOk="0">
                  <a:moveTo>
                    <a:pt x="414" y="273"/>
                  </a:moveTo>
                  <a:lnTo>
                    <a:pt x="414" y="90"/>
                  </a:lnTo>
                  <a:cubicBezTo>
                    <a:pt x="219" y="90"/>
                    <a:pt x="185" y="16"/>
                    <a:pt x="27" y="0"/>
                  </a:cubicBezTo>
                  <a:cubicBezTo>
                    <a:pt x="46" y="144"/>
                    <a:pt x="1" y="315"/>
                    <a:pt x="414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17" name="Google Shape;60617;p25"/>
            <p:cNvSpPr/>
            <p:nvPr/>
          </p:nvSpPr>
          <p:spPr>
            <a:xfrm>
              <a:off x="860066" y="175565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1"/>
                    <a:pt x="0" y="70"/>
                    <a:pt x="98" y="117"/>
                  </a:cubicBezTo>
                  <a:cubicBezTo>
                    <a:pt x="154" y="142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18" name="Google Shape;60618;p25"/>
            <p:cNvSpPr/>
            <p:nvPr/>
          </p:nvSpPr>
          <p:spPr>
            <a:xfrm>
              <a:off x="8834195" y="1750359"/>
              <a:ext cx="13884" cy="6745"/>
            </a:xfrm>
            <a:custGeom>
              <a:avLst/>
              <a:gdLst/>
              <a:ahLst/>
              <a:cxnLst/>
              <a:rect l="l" t="t" r="r" b="b"/>
              <a:pathLst>
                <a:path w="389" h="224" extrusionOk="0">
                  <a:moveTo>
                    <a:pt x="388" y="110"/>
                  </a:moveTo>
                  <a:cubicBezTo>
                    <a:pt x="346" y="0"/>
                    <a:pt x="173" y="54"/>
                    <a:pt x="0" y="110"/>
                  </a:cubicBezTo>
                  <a:cubicBezTo>
                    <a:pt x="6" y="201"/>
                    <a:pt x="337" y="224"/>
                    <a:pt x="388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19" name="Google Shape;60619;p25"/>
            <p:cNvSpPr/>
            <p:nvPr/>
          </p:nvSpPr>
          <p:spPr>
            <a:xfrm>
              <a:off x="9050916" y="174743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2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2" y="142"/>
                    <a:pt x="394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20" name="Google Shape;60620;p25"/>
            <p:cNvSpPr/>
            <p:nvPr/>
          </p:nvSpPr>
          <p:spPr>
            <a:xfrm>
              <a:off x="8968289" y="174743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2" y="1"/>
                    <a:pt x="0" y="70"/>
                    <a:pt x="103" y="117"/>
                  </a:cubicBezTo>
                  <a:cubicBezTo>
                    <a:pt x="155" y="142"/>
                    <a:pt x="393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21" name="Google Shape;60621;p25"/>
            <p:cNvSpPr/>
            <p:nvPr/>
          </p:nvSpPr>
          <p:spPr>
            <a:xfrm>
              <a:off x="8625790" y="1736449"/>
              <a:ext cx="22665" cy="11773"/>
            </a:xfrm>
            <a:custGeom>
              <a:avLst/>
              <a:gdLst/>
              <a:ahLst/>
              <a:cxnLst/>
              <a:rect l="l" t="t" r="r" b="b"/>
              <a:pathLst>
                <a:path w="635" h="391" extrusionOk="0">
                  <a:moveTo>
                    <a:pt x="635" y="391"/>
                  </a:moveTo>
                  <a:lnTo>
                    <a:pt x="635" y="29"/>
                  </a:lnTo>
                  <a:cubicBezTo>
                    <a:pt x="125" y="0"/>
                    <a:pt x="1" y="154"/>
                    <a:pt x="54" y="3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22" name="Google Shape;60622;p25"/>
            <p:cNvSpPr/>
            <p:nvPr/>
          </p:nvSpPr>
          <p:spPr>
            <a:xfrm>
              <a:off x="1768602" y="174469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5"/>
                  </a:moveTo>
                  <a:cubicBezTo>
                    <a:pt x="239" y="0"/>
                    <a:pt x="1" y="70"/>
                    <a:pt x="100" y="117"/>
                  </a:cubicBezTo>
                  <a:cubicBezTo>
                    <a:pt x="153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23" name="Google Shape;60623;p25"/>
            <p:cNvSpPr/>
            <p:nvPr/>
          </p:nvSpPr>
          <p:spPr>
            <a:xfrm>
              <a:off x="1744689" y="1731812"/>
              <a:ext cx="22986" cy="13700"/>
            </a:xfrm>
            <a:custGeom>
              <a:avLst/>
              <a:gdLst/>
              <a:ahLst/>
              <a:cxnLst/>
              <a:rect l="l" t="t" r="r" b="b"/>
              <a:pathLst>
                <a:path w="644" h="455" extrusionOk="0">
                  <a:moveTo>
                    <a:pt x="1" y="92"/>
                  </a:moveTo>
                  <a:lnTo>
                    <a:pt x="1" y="455"/>
                  </a:lnTo>
                  <a:lnTo>
                    <a:pt x="578" y="455"/>
                  </a:lnTo>
                  <a:cubicBezTo>
                    <a:pt x="629" y="217"/>
                    <a:pt x="643" y="0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24" name="Google Shape;60624;p25"/>
            <p:cNvSpPr/>
            <p:nvPr/>
          </p:nvSpPr>
          <p:spPr>
            <a:xfrm>
              <a:off x="8118324" y="1731812"/>
              <a:ext cx="26948" cy="13038"/>
            </a:xfrm>
            <a:custGeom>
              <a:avLst/>
              <a:gdLst/>
              <a:ahLst/>
              <a:cxnLst/>
              <a:rect l="l" t="t" r="r" b="b"/>
              <a:pathLst>
                <a:path w="755" h="433" extrusionOk="0">
                  <a:moveTo>
                    <a:pt x="194" y="0"/>
                  </a:moveTo>
                  <a:cubicBezTo>
                    <a:pt x="212" y="158"/>
                    <a:pt x="154" y="282"/>
                    <a:pt x="1" y="362"/>
                  </a:cubicBezTo>
                  <a:cubicBezTo>
                    <a:pt x="660" y="432"/>
                    <a:pt x="754" y="16"/>
                    <a:pt x="1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25" name="Google Shape;60625;p25"/>
            <p:cNvSpPr/>
            <p:nvPr/>
          </p:nvSpPr>
          <p:spPr>
            <a:xfrm>
              <a:off x="3905901" y="1736600"/>
              <a:ext cx="13777" cy="7407"/>
            </a:xfrm>
            <a:custGeom>
              <a:avLst/>
              <a:gdLst/>
              <a:ahLst/>
              <a:cxnLst/>
              <a:rect l="l" t="t" r="r" b="b"/>
              <a:pathLst>
                <a:path w="386" h="246" extrusionOk="0">
                  <a:moveTo>
                    <a:pt x="386" y="113"/>
                  </a:moveTo>
                  <a:cubicBezTo>
                    <a:pt x="383" y="21"/>
                    <a:pt x="49" y="1"/>
                    <a:pt x="1" y="113"/>
                  </a:cubicBezTo>
                  <a:cubicBezTo>
                    <a:pt x="216" y="104"/>
                    <a:pt x="304" y="246"/>
                    <a:pt x="386" y="1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26" name="Google Shape;60626;p25"/>
            <p:cNvSpPr/>
            <p:nvPr/>
          </p:nvSpPr>
          <p:spPr>
            <a:xfrm>
              <a:off x="1541388" y="173927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5" y="24"/>
                  </a:moveTo>
                  <a:cubicBezTo>
                    <a:pt x="242" y="0"/>
                    <a:pt x="0" y="68"/>
                    <a:pt x="102" y="115"/>
                  </a:cubicBezTo>
                  <a:cubicBezTo>
                    <a:pt x="157" y="141"/>
                    <a:pt x="395" y="72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27" name="Google Shape;60627;p25"/>
            <p:cNvSpPr/>
            <p:nvPr/>
          </p:nvSpPr>
          <p:spPr>
            <a:xfrm>
              <a:off x="560719" y="1736931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5" y="102"/>
                  </a:moveTo>
                  <a:cubicBezTo>
                    <a:pt x="195" y="54"/>
                    <a:pt x="34" y="0"/>
                    <a:pt x="0" y="102"/>
                  </a:cubicBezTo>
                  <a:cubicBezTo>
                    <a:pt x="0" y="153"/>
                    <a:pt x="158" y="206"/>
                    <a:pt x="195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28" name="Google Shape;60628;p25"/>
            <p:cNvSpPr/>
            <p:nvPr/>
          </p:nvSpPr>
          <p:spPr>
            <a:xfrm>
              <a:off x="271615" y="1733649"/>
              <a:ext cx="27662" cy="9966"/>
            </a:xfrm>
            <a:custGeom>
              <a:avLst/>
              <a:gdLst/>
              <a:ahLst/>
              <a:cxnLst/>
              <a:rect l="l" t="t" r="r" b="b"/>
              <a:pathLst>
                <a:path w="775" h="331" extrusionOk="0">
                  <a:moveTo>
                    <a:pt x="775" y="122"/>
                  </a:moveTo>
                  <a:cubicBezTo>
                    <a:pt x="515" y="2"/>
                    <a:pt x="54" y="1"/>
                    <a:pt x="1" y="211"/>
                  </a:cubicBezTo>
                  <a:cubicBezTo>
                    <a:pt x="257" y="328"/>
                    <a:pt x="719" y="331"/>
                    <a:pt x="775" y="1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29" name="Google Shape;60629;p25"/>
            <p:cNvSpPr/>
            <p:nvPr/>
          </p:nvSpPr>
          <p:spPr>
            <a:xfrm>
              <a:off x="4135935" y="1723442"/>
              <a:ext cx="37120" cy="16560"/>
            </a:xfrm>
            <a:custGeom>
              <a:avLst/>
              <a:gdLst/>
              <a:ahLst/>
              <a:cxnLst/>
              <a:rect l="l" t="t" r="r" b="b"/>
              <a:pathLst>
                <a:path w="1040" h="550" extrusionOk="0">
                  <a:moveTo>
                    <a:pt x="884" y="550"/>
                  </a:moveTo>
                  <a:cubicBezTo>
                    <a:pt x="1039" y="0"/>
                    <a:pt x="0" y="490"/>
                    <a:pt x="884" y="5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30" name="Google Shape;60630;p25"/>
            <p:cNvSpPr/>
            <p:nvPr/>
          </p:nvSpPr>
          <p:spPr>
            <a:xfrm>
              <a:off x="860887" y="1731993"/>
              <a:ext cx="34086" cy="8792"/>
            </a:xfrm>
            <a:custGeom>
              <a:avLst/>
              <a:gdLst/>
              <a:ahLst/>
              <a:cxnLst/>
              <a:rect l="l" t="t" r="r" b="b"/>
              <a:pathLst>
                <a:path w="955" h="292" extrusionOk="0">
                  <a:moveTo>
                    <a:pt x="75" y="177"/>
                  </a:moveTo>
                  <a:cubicBezTo>
                    <a:pt x="322" y="181"/>
                    <a:pt x="344" y="292"/>
                    <a:pt x="656" y="266"/>
                  </a:cubicBezTo>
                  <a:cubicBezTo>
                    <a:pt x="955" y="44"/>
                    <a:pt x="1" y="1"/>
                    <a:pt x="75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31" name="Google Shape;60631;p25"/>
            <p:cNvSpPr/>
            <p:nvPr/>
          </p:nvSpPr>
          <p:spPr>
            <a:xfrm>
              <a:off x="6958482" y="1733800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3" y="26"/>
                  </a:moveTo>
                  <a:cubicBezTo>
                    <a:pt x="239" y="1"/>
                    <a:pt x="1" y="69"/>
                    <a:pt x="97" y="117"/>
                  </a:cubicBezTo>
                  <a:cubicBezTo>
                    <a:pt x="153" y="141"/>
                    <a:pt x="391" y="71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32" name="Google Shape;60632;p25"/>
            <p:cNvSpPr/>
            <p:nvPr/>
          </p:nvSpPr>
          <p:spPr>
            <a:xfrm>
              <a:off x="5981739" y="1726333"/>
              <a:ext cx="25556" cy="11020"/>
            </a:xfrm>
            <a:custGeom>
              <a:avLst/>
              <a:gdLst/>
              <a:ahLst/>
              <a:cxnLst/>
              <a:rect l="l" t="t" r="r" b="b"/>
              <a:pathLst>
                <a:path w="716" h="366" extrusionOk="0">
                  <a:moveTo>
                    <a:pt x="662" y="365"/>
                  </a:moveTo>
                  <a:cubicBezTo>
                    <a:pt x="715" y="158"/>
                    <a:pt x="612" y="22"/>
                    <a:pt x="277" y="1"/>
                  </a:cubicBezTo>
                  <a:cubicBezTo>
                    <a:pt x="214" y="124"/>
                    <a:pt x="0" y="173"/>
                    <a:pt x="84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33" name="Google Shape;60633;p25"/>
            <p:cNvSpPr/>
            <p:nvPr/>
          </p:nvSpPr>
          <p:spPr>
            <a:xfrm>
              <a:off x="2912347" y="1722599"/>
              <a:ext cx="39726" cy="15808"/>
            </a:xfrm>
            <a:custGeom>
              <a:avLst/>
              <a:gdLst/>
              <a:ahLst/>
              <a:cxnLst/>
              <a:rect l="l" t="t" r="r" b="b"/>
              <a:pathLst>
                <a:path w="1113" h="525" extrusionOk="0">
                  <a:moveTo>
                    <a:pt x="648" y="306"/>
                  </a:moveTo>
                  <a:cubicBezTo>
                    <a:pt x="1112" y="1"/>
                    <a:pt x="0" y="524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34" name="Google Shape;60634;p25"/>
            <p:cNvSpPr/>
            <p:nvPr/>
          </p:nvSpPr>
          <p:spPr>
            <a:xfrm>
              <a:off x="2177345" y="1723593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1" y="273"/>
                  </a:moveTo>
                  <a:lnTo>
                    <a:pt x="411" y="92"/>
                  </a:lnTo>
                  <a:cubicBezTo>
                    <a:pt x="218" y="92"/>
                    <a:pt x="182" y="18"/>
                    <a:pt x="26" y="1"/>
                  </a:cubicBezTo>
                  <a:cubicBezTo>
                    <a:pt x="46" y="144"/>
                    <a:pt x="0" y="315"/>
                    <a:pt x="41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35" name="Google Shape;60635;p25"/>
            <p:cNvSpPr/>
            <p:nvPr/>
          </p:nvSpPr>
          <p:spPr>
            <a:xfrm>
              <a:off x="1909763" y="1729103"/>
              <a:ext cx="13920" cy="2740"/>
            </a:xfrm>
            <a:custGeom>
              <a:avLst/>
              <a:gdLst/>
              <a:ahLst/>
              <a:cxnLst/>
              <a:rect l="l" t="t" r="r" b="b"/>
              <a:pathLst>
                <a:path w="390" h="91" extrusionOk="0">
                  <a:moveTo>
                    <a:pt x="390" y="0"/>
                  </a:moveTo>
                  <a:cubicBezTo>
                    <a:pt x="240" y="20"/>
                    <a:pt x="6" y="2"/>
                    <a:pt x="1" y="90"/>
                  </a:cubicBezTo>
                  <a:cubicBezTo>
                    <a:pt x="153" y="71"/>
                    <a:pt x="384" y="88"/>
                    <a:pt x="3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36" name="Google Shape;60636;p25"/>
            <p:cNvSpPr/>
            <p:nvPr/>
          </p:nvSpPr>
          <p:spPr>
            <a:xfrm>
              <a:off x="3998736" y="1725550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1" y="27"/>
                  </a:moveTo>
                  <a:cubicBezTo>
                    <a:pt x="242" y="1"/>
                    <a:pt x="0" y="69"/>
                    <a:pt x="99" y="118"/>
                  </a:cubicBezTo>
                  <a:cubicBezTo>
                    <a:pt x="153" y="143"/>
                    <a:pt x="392" y="73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37" name="Google Shape;60637;p25"/>
            <p:cNvSpPr/>
            <p:nvPr/>
          </p:nvSpPr>
          <p:spPr>
            <a:xfrm>
              <a:off x="804994" y="1725550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1" y="27"/>
                  </a:moveTo>
                  <a:cubicBezTo>
                    <a:pt x="238" y="1"/>
                    <a:pt x="0" y="69"/>
                    <a:pt x="99" y="118"/>
                  </a:cubicBezTo>
                  <a:cubicBezTo>
                    <a:pt x="153" y="143"/>
                    <a:pt x="392" y="73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38" name="Google Shape;60638;p25"/>
            <p:cNvSpPr/>
            <p:nvPr/>
          </p:nvSpPr>
          <p:spPr>
            <a:xfrm>
              <a:off x="6982645" y="1720853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7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39" name="Google Shape;60639;p25"/>
            <p:cNvSpPr/>
            <p:nvPr/>
          </p:nvSpPr>
          <p:spPr>
            <a:xfrm>
              <a:off x="3155694" y="1718143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40" name="Google Shape;60640;p25"/>
            <p:cNvSpPr/>
            <p:nvPr/>
          </p:nvSpPr>
          <p:spPr>
            <a:xfrm>
              <a:off x="2086081" y="1715524"/>
              <a:ext cx="34086" cy="8852"/>
            </a:xfrm>
            <a:custGeom>
              <a:avLst/>
              <a:gdLst/>
              <a:ahLst/>
              <a:cxnLst/>
              <a:rect l="l" t="t" r="r" b="b"/>
              <a:pathLst>
                <a:path w="955" h="294" extrusionOk="0">
                  <a:moveTo>
                    <a:pt x="76" y="177"/>
                  </a:moveTo>
                  <a:cubicBezTo>
                    <a:pt x="321" y="182"/>
                    <a:pt x="341" y="293"/>
                    <a:pt x="654" y="269"/>
                  </a:cubicBezTo>
                  <a:cubicBezTo>
                    <a:pt x="954" y="45"/>
                    <a:pt x="0" y="1"/>
                    <a:pt x="76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41" name="Google Shape;60641;p25"/>
            <p:cNvSpPr/>
            <p:nvPr/>
          </p:nvSpPr>
          <p:spPr>
            <a:xfrm>
              <a:off x="3138455" y="1717330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90" y="27"/>
                  </a:moveTo>
                  <a:cubicBezTo>
                    <a:pt x="236" y="1"/>
                    <a:pt x="0" y="71"/>
                    <a:pt x="98" y="117"/>
                  </a:cubicBezTo>
                  <a:cubicBezTo>
                    <a:pt x="151" y="143"/>
                    <a:pt x="389" y="73"/>
                    <a:pt x="290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42" name="Google Shape;60642;p25"/>
            <p:cNvSpPr/>
            <p:nvPr/>
          </p:nvSpPr>
          <p:spPr>
            <a:xfrm>
              <a:off x="2226528" y="1718143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4" y="0"/>
                  </a:moveTo>
                  <a:cubicBezTo>
                    <a:pt x="236" y="20"/>
                    <a:pt x="2" y="1"/>
                    <a:pt x="1" y="90"/>
                  </a:cubicBezTo>
                  <a:cubicBezTo>
                    <a:pt x="148" y="71"/>
                    <a:pt x="377" y="89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43" name="Google Shape;60643;p25"/>
            <p:cNvSpPr/>
            <p:nvPr/>
          </p:nvSpPr>
          <p:spPr>
            <a:xfrm>
              <a:off x="2081869" y="2385228"/>
              <a:ext cx="50648" cy="16440"/>
            </a:xfrm>
            <a:custGeom>
              <a:avLst/>
              <a:gdLst/>
              <a:ahLst/>
              <a:cxnLst/>
              <a:rect l="l" t="t" r="r" b="b"/>
              <a:pathLst>
                <a:path w="1419" h="546" extrusionOk="0">
                  <a:moveTo>
                    <a:pt x="194" y="545"/>
                  </a:moveTo>
                  <a:cubicBezTo>
                    <a:pt x="1418" y="479"/>
                    <a:pt x="207" y="1"/>
                    <a:pt x="1" y="271"/>
                  </a:cubicBezTo>
                  <a:cubicBezTo>
                    <a:pt x="228" y="288"/>
                    <a:pt x="209" y="417"/>
                    <a:pt x="194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44" name="Google Shape;60644;p25"/>
            <p:cNvSpPr/>
            <p:nvPr/>
          </p:nvSpPr>
          <p:spPr>
            <a:xfrm>
              <a:off x="8772305" y="2095403"/>
              <a:ext cx="34443" cy="10990"/>
            </a:xfrm>
            <a:custGeom>
              <a:avLst/>
              <a:gdLst/>
              <a:ahLst/>
              <a:cxnLst/>
              <a:rect l="l" t="t" r="r" b="b"/>
              <a:pathLst>
                <a:path w="965" h="365" extrusionOk="0">
                  <a:moveTo>
                    <a:pt x="964" y="364"/>
                  </a:moveTo>
                  <a:cubicBezTo>
                    <a:pt x="898" y="123"/>
                    <a:pt x="459" y="57"/>
                    <a:pt x="1" y="0"/>
                  </a:cubicBezTo>
                  <a:cubicBezTo>
                    <a:pt x="79" y="236"/>
                    <a:pt x="601" y="262"/>
                    <a:pt x="964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45" name="Google Shape;60645;p25"/>
            <p:cNvSpPr/>
            <p:nvPr/>
          </p:nvSpPr>
          <p:spPr>
            <a:xfrm>
              <a:off x="9095424" y="1868505"/>
              <a:ext cx="36728" cy="16290"/>
            </a:xfrm>
            <a:custGeom>
              <a:avLst/>
              <a:gdLst/>
              <a:ahLst/>
              <a:cxnLst/>
              <a:rect l="l" t="t" r="r" b="b"/>
              <a:pathLst>
                <a:path w="1029" h="541" extrusionOk="0">
                  <a:moveTo>
                    <a:pt x="204" y="455"/>
                  </a:moveTo>
                  <a:cubicBezTo>
                    <a:pt x="793" y="541"/>
                    <a:pt x="1029" y="9"/>
                    <a:pt x="780" y="0"/>
                  </a:cubicBezTo>
                  <a:cubicBezTo>
                    <a:pt x="610" y="161"/>
                    <a:pt x="0" y="116"/>
                    <a:pt x="204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46" name="Google Shape;60646;p25"/>
            <p:cNvSpPr/>
            <p:nvPr/>
          </p:nvSpPr>
          <p:spPr>
            <a:xfrm>
              <a:off x="835332" y="1796094"/>
              <a:ext cx="35193" cy="10147"/>
            </a:xfrm>
            <a:custGeom>
              <a:avLst/>
              <a:gdLst/>
              <a:ahLst/>
              <a:cxnLst/>
              <a:rect l="l" t="t" r="r" b="b"/>
              <a:pathLst>
                <a:path w="986" h="337" extrusionOk="0">
                  <a:moveTo>
                    <a:pt x="406" y="317"/>
                  </a:moveTo>
                  <a:cubicBezTo>
                    <a:pt x="484" y="163"/>
                    <a:pt x="655" y="336"/>
                    <a:pt x="986" y="317"/>
                  </a:cubicBezTo>
                  <a:lnTo>
                    <a:pt x="986" y="43"/>
                  </a:lnTo>
                  <a:cubicBezTo>
                    <a:pt x="612" y="1"/>
                    <a:pt x="0" y="289"/>
                    <a:pt x="406" y="3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47" name="Google Shape;60647;p25"/>
            <p:cNvSpPr/>
            <p:nvPr/>
          </p:nvSpPr>
          <p:spPr>
            <a:xfrm>
              <a:off x="808813" y="1732505"/>
              <a:ext cx="37549" cy="11111"/>
            </a:xfrm>
            <a:custGeom>
              <a:avLst/>
              <a:gdLst/>
              <a:ahLst/>
              <a:cxnLst/>
              <a:rect l="l" t="t" r="r" b="b"/>
              <a:pathLst>
                <a:path w="1052" h="369" extrusionOk="0">
                  <a:moveTo>
                    <a:pt x="960" y="249"/>
                  </a:moveTo>
                  <a:cubicBezTo>
                    <a:pt x="573" y="249"/>
                    <a:pt x="713" y="1"/>
                    <a:pt x="187" y="69"/>
                  </a:cubicBezTo>
                  <a:cubicBezTo>
                    <a:pt x="0" y="291"/>
                    <a:pt x="1051" y="369"/>
                    <a:pt x="960" y="2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48" name="Google Shape;60648;p25"/>
            <p:cNvSpPr/>
            <p:nvPr/>
          </p:nvSpPr>
          <p:spPr>
            <a:xfrm>
              <a:off x="8669406" y="3421051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10"/>
                  </a:moveTo>
                  <a:cubicBezTo>
                    <a:pt x="345" y="0"/>
                    <a:pt x="171" y="54"/>
                    <a:pt x="0" y="110"/>
                  </a:cubicBezTo>
                  <a:cubicBezTo>
                    <a:pt x="3" y="199"/>
                    <a:pt x="338" y="223"/>
                    <a:pt x="385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49" name="Google Shape;60649;p25"/>
            <p:cNvSpPr/>
            <p:nvPr/>
          </p:nvSpPr>
          <p:spPr>
            <a:xfrm>
              <a:off x="8066999" y="3423580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5"/>
                  </a:moveTo>
                  <a:cubicBezTo>
                    <a:pt x="156" y="139"/>
                    <a:pt x="393" y="71"/>
                    <a:pt x="294" y="23"/>
                  </a:cubicBezTo>
                  <a:cubicBezTo>
                    <a:pt x="242" y="1"/>
                    <a:pt x="0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50" name="Google Shape;60650;p25"/>
            <p:cNvSpPr/>
            <p:nvPr/>
          </p:nvSpPr>
          <p:spPr>
            <a:xfrm>
              <a:off x="3244567" y="3421593"/>
              <a:ext cx="21665" cy="6383"/>
            </a:xfrm>
            <a:custGeom>
              <a:avLst/>
              <a:gdLst/>
              <a:ahLst/>
              <a:cxnLst/>
              <a:rect l="l" t="t" r="r" b="b"/>
              <a:pathLst>
                <a:path w="607" h="212" extrusionOk="0">
                  <a:moveTo>
                    <a:pt x="606" y="0"/>
                  </a:moveTo>
                  <a:lnTo>
                    <a:pt x="29" y="0"/>
                  </a:lnTo>
                  <a:cubicBezTo>
                    <a:pt x="1" y="161"/>
                    <a:pt x="221" y="212"/>
                    <a:pt x="606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51" name="Google Shape;60651;p25"/>
            <p:cNvSpPr/>
            <p:nvPr/>
          </p:nvSpPr>
          <p:spPr>
            <a:xfrm>
              <a:off x="113821" y="3421443"/>
              <a:ext cx="23843" cy="5992"/>
            </a:xfrm>
            <a:custGeom>
              <a:avLst/>
              <a:gdLst/>
              <a:ahLst/>
              <a:cxnLst/>
              <a:rect l="l" t="t" r="r" b="b"/>
              <a:pathLst>
                <a:path w="668" h="199" extrusionOk="0">
                  <a:moveTo>
                    <a:pt x="579" y="5"/>
                  </a:moveTo>
                  <a:cubicBezTo>
                    <a:pt x="246" y="0"/>
                    <a:pt x="83" y="73"/>
                    <a:pt x="1" y="186"/>
                  </a:cubicBezTo>
                  <a:cubicBezTo>
                    <a:pt x="302" y="178"/>
                    <a:pt x="668" y="199"/>
                    <a:pt x="579" y="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52" name="Google Shape;60652;p25"/>
            <p:cNvSpPr/>
            <p:nvPr/>
          </p:nvSpPr>
          <p:spPr>
            <a:xfrm>
              <a:off x="2670678" y="3420810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6"/>
                  </a:moveTo>
                  <a:cubicBezTo>
                    <a:pt x="242" y="0"/>
                    <a:pt x="0" y="68"/>
                    <a:pt x="102" y="118"/>
                  </a:cubicBezTo>
                  <a:cubicBezTo>
                    <a:pt x="155" y="141"/>
                    <a:pt x="395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53" name="Google Shape;60653;p25"/>
            <p:cNvSpPr/>
            <p:nvPr/>
          </p:nvSpPr>
          <p:spPr>
            <a:xfrm>
              <a:off x="6889989" y="3418101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101" y="116"/>
                  </a:moveTo>
                  <a:cubicBezTo>
                    <a:pt x="155" y="140"/>
                    <a:pt x="396" y="72"/>
                    <a:pt x="293" y="25"/>
                  </a:cubicBezTo>
                  <a:cubicBezTo>
                    <a:pt x="240" y="0"/>
                    <a:pt x="1" y="68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54" name="Google Shape;60654;p25"/>
            <p:cNvSpPr/>
            <p:nvPr/>
          </p:nvSpPr>
          <p:spPr>
            <a:xfrm>
              <a:off x="5196732" y="3418101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4" y="25"/>
                  </a:moveTo>
                  <a:cubicBezTo>
                    <a:pt x="241" y="0"/>
                    <a:pt x="1" y="68"/>
                    <a:pt x="102" y="116"/>
                  </a:cubicBezTo>
                  <a:cubicBezTo>
                    <a:pt x="155" y="140"/>
                    <a:pt x="395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55" name="Google Shape;60655;p25"/>
            <p:cNvSpPr/>
            <p:nvPr/>
          </p:nvSpPr>
          <p:spPr>
            <a:xfrm>
              <a:off x="1827636" y="3405154"/>
              <a:ext cx="39761" cy="13730"/>
            </a:xfrm>
            <a:custGeom>
              <a:avLst/>
              <a:gdLst/>
              <a:ahLst/>
              <a:cxnLst/>
              <a:rect l="l" t="t" r="r" b="b"/>
              <a:pathLst>
                <a:path w="1114" h="456" extrusionOk="0">
                  <a:moveTo>
                    <a:pt x="577" y="1"/>
                  </a:moveTo>
                  <a:cubicBezTo>
                    <a:pt x="405" y="161"/>
                    <a:pt x="113" y="266"/>
                    <a:pt x="0" y="455"/>
                  </a:cubicBezTo>
                  <a:cubicBezTo>
                    <a:pt x="388" y="449"/>
                    <a:pt x="1114" y="142"/>
                    <a:pt x="5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56" name="Google Shape;60656;p25"/>
            <p:cNvSpPr/>
            <p:nvPr/>
          </p:nvSpPr>
          <p:spPr>
            <a:xfrm>
              <a:off x="1665738" y="3415331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101" y="117"/>
                  </a:moveTo>
                  <a:cubicBezTo>
                    <a:pt x="154" y="141"/>
                    <a:pt x="396" y="73"/>
                    <a:pt x="291" y="24"/>
                  </a:cubicBezTo>
                  <a:cubicBezTo>
                    <a:pt x="239" y="1"/>
                    <a:pt x="0" y="69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57" name="Google Shape;60657;p25"/>
            <p:cNvSpPr/>
            <p:nvPr/>
          </p:nvSpPr>
          <p:spPr>
            <a:xfrm>
              <a:off x="1087602" y="3412621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1" y="142"/>
                    <a:pt x="393" y="74"/>
                    <a:pt x="290" y="27"/>
                  </a:cubicBezTo>
                  <a:cubicBezTo>
                    <a:pt x="241" y="1"/>
                    <a:pt x="0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58" name="Google Shape;60658;p25"/>
            <p:cNvSpPr/>
            <p:nvPr/>
          </p:nvSpPr>
          <p:spPr>
            <a:xfrm>
              <a:off x="2732675" y="3409881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100" y="117"/>
                  </a:moveTo>
                  <a:cubicBezTo>
                    <a:pt x="152" y="140"/>
                    <a:pt x="391" y="72"/>
                    <a:pt x="295" y="25"/>
                  </a:cubicBezTo>
                  <a:cubicBezTo>
                    <a:pt x="237" y="0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59" name="Google Shape;60659;p25"/>
            <p:cNvSpPr/>
            <p:nvPr/>
          </p:nvSpPr>
          <p:spPr>
            <a:xfrm>
              <a:off x="2867019" y="3405154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7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60" name="Google Shape;60660;p25"/>
            <p:cNvSpPr/>
            <p:nvPr/>
          </p:nvSpPr>
          <p:spPr>
            <a:xfrm>
              <a:off x="6556306" y="340205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4"/>
                  </a:moveTo>
                  <a:cubicBezTo>
                    <a:pt x="193" y="53"/>
                    <a:pt x="36" y="1"/>
                    <a:pt x="1" y="104"/>
                  </a:cubicBezTo>
                  <a:cubicBezTo>
                    <a:pt x="1" y="155"/>
                    <a:pt x="157" y="207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61" name="Google Shape;60661;p25"/>
            <p:cNvSpPr/>
            <p:nvPr/>
          </p:nvSpPr>
          <p:spPr>
            <a:xfrm>
              <a:off x="4222952" y="340205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4"/>
                  </a:moveTo>
                  <a:cubicBezTo>
                    <a:pt x="194" y="53"/>
                    <a:pt x="37" y="1"/>
                    <a:pt x="1" y="104"/>
                  </a:cubicBezTo>
                  <a:cubicBezTo>
                    <a:pt x="1" y="155"/>
                    <a:pt x="155" y="207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62" name="Google Shape;60662;p25"/>
            <p:cNvSpPr/>
            <p:nvPr/>
          </p:nvSpPr>
          <p:spPr>
            <a:xfrm>
              <a:off x="536948" y="340437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7"/>
                  </a:moveTo>
                  <a:cubicBezTo>
                    <a:pt x="237" y="1"/>
                    <a:pt x="1" y="70"/>
                    <a:pt x="100" y="117"/>
                  </a:cubicBezTo>
                  <a:cubicBezTo>
                    <a:pt x="152" y="143"/>
                    <a:pt x="394" y="74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63" name="Google Shape;60663;p25"/>
            <p:cNvSpPr/>
            <p:nvPr/>
          </p:nvSpPr>
          <p:spPr>
            <a:xfrm>
              <a:off x="5475664" y="3396934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92"/>
                  </a:moveTo>
                  <a:cubicBezTo>
                    <a:pt x="387" y="92"/>
                    <a:pt x="349" y="18"/>
                    <a:pt x="195" y="1"/>
                  </a:cubicBezTo>
                  <a:cubicBezTo>
                    <a:pt x="195" y="92"/>
                    <a:pt x="36" y="109"/>
                    <a:pt x="1" y="182"/>
                  </a:cubicBezTo>
                  <a:cubicBezTo>
                    <a:pt x="195" y="182"/>
                    <a:pt x="230" y="256"/>
                    <a:pt x="388" y="274"/>
                  </a:cubicBezTo>
                  <a:cubicBezTo>
                    <a:pt x="387" y="182"/>
                    <a:pt x="542" y="167"/>
                    <a:pt x="58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64" name="Google Shape;60664;p25"/>
            <p:cNvSpPr/>
            <p:nvPr/>
          </p:nvSpPr>
          <p:spPr>
            <a:xfrm>
              <a:off x="4844918" y="3396513"/>
              <a:ext cx="33551" cy="15868"/>
            </a:xfrm>
            <a:custGeom>
              <a:avLst/>
              <a:gdLst/>
              <a:ahLst/>
              <a:cxnLst/>
              <a:rect l="l" t="t" r="r" b="b"/>
              <a:pathLst>
                <a:path w="940" h="527" extrusionOk="0">
                  <a:moveTo>
                    <a:pt x="895" y="196"/>
                  </a:moveTo>
                  <a:cubicBezTo>
                    <a:pt x="939" y="142"/>
                    <a:pt x="604" y="1"/>
                    <a:pt x="510" y="15"/>
                  </a:cubicBezTo>
                  <a:cubicBezTo>
                    <a:pt x="1" y="89"/>
                    <a:pt x="633" y="527"/>
                    <a:pt x="895" y="1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65" name="Google Shape;60665;p25"/>
            <p:cNvSpPr/>
            <p:nvPr/>
          </p:nvSpPr>
          <p:spPr>
            <a:xfrm>
              <a:off x="416667" y="3388173"/>
              <a:ext cx="40333" cy="14694"/>
            </a:xfrm>
            <a:custGeom>
              <a:avLst/>
              <a:gdLst/>
              <a:ahLst/>
              <a:cxnLst/>
              <a:rect l="l" t="t" r="r" b="b"/>
              <a:pathLst>
                <a:path w="1130" h="488" extrusionOk="0">
                  <a:moveTo>
                    <a:pt x="770" y="383"/>
                  </a:moveTo>
                  <a:cubicBezTo>
                    <a:pt x="1129" y="80"/>
                    <a:pt x="79" y="1"/>
                    <a:pt x="0" y="201"/>
                  </a:cubicBezTo>
                  <a:cubicBezTo>
                    <a:pt x="302" y="240"/>
                    <a:pt x="165" y="488"/>
                    <a:pt x="770" y="3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66" name="Google Shape;60666;p25"/>
            <p:cNvSpPr/>
            <p:nvPr/>
          </p:nvSpPr>
          <p:spPr>
            <a:xfrm>
              <a:off x="822733" y="3377815"/>
              <a:ext cx="50398" cy="17464"/>
            </a:xfrm>
            <a:custGeom>
              <a:avLst/>
              <a:gdLst/>
              <a:ahLst/>
              <a:cxnLst/>
              <a:rect l="l" t="t" r="r" b="b"/>
              <a:pathLst>
                <a:path w="1412" h="580" extrusionOk="0">
                  <a:moveTo>
                    <a:pt x="1157" y="545"/>
                  </a:moveTo>
                  <a:cubicBezTo>
                    <a:pt x="1320" y="440"/>
                    <a:pt x="1412" y="300"/>
                    <a:pt x="1350" y="92"/>
                  </a:cubicBezTo>
                  <a:cubicBezTo>
                    <a:pt x="721" y="144"/>
                    <a:pt x="451" y="30"/>
                    <a:pt x="1" y="0"/>
                  </a:cubicBezTo>
                  <a:cubicBezTo>
                    <a:pt x="229" y="256"/>
                    <a:pt x="314" y="580"/>
                    <a:pt x="1157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67" name="Google Shape;60667;p25"/>
            <p:cNvSpPr/>
            <p:nvPr/>
          </p:nvSpPr>
          <p:spPr>
            <a:xfrm>
              <a:off x="1189645" y="3375106"/>
              <a:ext cx="71992" cy="13941"/>
            </a:xfrm>
            <a:custGeom>
              <a:avLst/>
              <a:gdLst/>
              <a:ahLst/>
              <a:cxnLst/>
              <a:rect l="l" t="t" r="r" b="b"/>
              <a:pathLst>
                <a:path w="2017" h="463" extrusionOk="0">
                  <a:moveTo>
                    <a:pt x="713" y="454"/>
                  </a:moveTo>
                  <a:cubicBezTo>
                    <a:pt x="658" y="124"/>
                    <a:pt x="2017" y="462"/>
                    <a:pt x="1677" y="0"/>
                  </a:cubicBezTo>
                  <a:cubicBezTo>
                    <a:pt x="1136" y="47"/>
                    <a:pt x="675" y="132"/>
                    <a:pt x="133" y="182"/>
                  </a:cubicBezTo>
                  <a:cubicBezTo>
                    <a:pt x="0" y="426"/>
                    <a:pt x="531" y="358"/>
                    <a:pt x="713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68" name="Google Shape;60668;p25"/>
            <p:cNvSpPr/>
            <p:nvPr/>
          </p:nvSpPr>
          <p:spPr>
            <a:xfrm>
              <a:off x="6690364" y="3382512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7"/>
                  </a:moveTo>
                  <a:cubicBezTo>
                    <a:pt x="156" y="141"/>
                    <a:pt x="395" y="73"/>
                    <a:pt x="293" y="26"/>
                  </a:cubicBezTo>
                  <a:cubicBezTo>
                    <a:pt x="244" y="1"/>
                    <a:pt x="0" y="70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69" name="Google Shape;60669;p25"/>
            <p:cNvSpPr/>
            <p:nvPr/>
          </p:nvSpPr>
          <p:spPr>
            <a:xfrm>
              <a:off x="6611343" y="3377815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0" y="183"/>
                  </a:moveTo>
                  <a:lnTo>
                    <a:pt x="387" y="183"/>
                  </a:lnTo>
                  <a:lnTo>
                    <a:pt x="38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70" name="Google Shape;60670;p25"/>
            <p:cNvSpPr/>
            <p:nvPr/>
          </p:nvSpPr>
          <p:spPr>
            <a:xfrm>
              <a:off x="5234673" y="3377243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5" y="111"/>
                  </a:moveTo>
                  <a:cubicBezTo>
                    <a:pt x="346" y="1"/>
                    <a:pt x="174" y="55"/>
                    <a:pt x="0" y="111"/>
                  </a:cubicBezTo>
                  <a:cubicBezTo>
                    <a:pt x="5" y="202"/>
                    <a:pt x="341" y="224"/>
                    <a:pt x="385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71" name="Google Shape;60671;p25"/>
            <p:cNvSpPr/>
            <p:nvPr/>
          </p:nvSpPr>
          <p:spPr>
            <a:xfrm>
              <a:off x="8006537" y="3366886"/>
              <a:ext cx="44687" cy="16440"/>
            </a:xfrm>
            <a:custGeom>
              <a:avLst/>
              <a:gdLst/>
              <a:ahLst/>
              <a:cxnLst/>
              <a:rect l="l" t="t" r="r" b="b"/>
              <a:pathLst>
                <a:path w="1252" h="546" extrusionOk="0">
                  <a:moveTo>
                    <a:pt x="638" y="0"/>
                  </a:moveTo>
                  <a:cubicBezTo>
                    <a:pt x="616" y="173"/>
                    <a:pt x="0" y="64"/>
                    <a:pt x="59" y="273"/>
                  </a:cubicBezTo>
                  <a:cubicBezTo>
                    <a:pt x="397" y="546"/>
                    <a:pt x="1252" y="143"/>
                    <a:pt x="6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72" name="Google Shape;60672;p25"/>
            <p:cNvSpPr/>
            <p:nvPr/>
          </p:nvSpPr>
          <p:spPr>
            <a:xfrm>
              <a:off x="6683547" y="3374323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2" y="26"/>
                  </a:moveTo>
                  <a:cubicBezTo>
                    <a:pt x="242" y="0"/>
                    <a:pt x="1" y="69"/>
                    <a:pt x="103" y="116"/>
                  </a:cubicBezTo>
                  <a:cubicBezTo>
                    <a:pt x="152" y="142"/>
                    <a:pt x="392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73" name="Google Shape;60673;p25"/>
            <p:cNvSpPr/>
            <p:nvPr/>
          </p:nvSpPr>
          <p:spPr>
            <a:xfrm>
              <a:off x="9075543" y="3369626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5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74" name="Google Shape;60674;p25"/>
            <p:cNvSpPr/>
            <p:nvPr/>
          </p:nvSpPr>
          <p:spPr>
            <a:xfrm>
              <a:off x="5841969" y="3359780"/>
              <a:ext cx="22165" cy="16169"/>
            </a:xfrm>
            <a:custGeom>
              <a:avLst/>
              <a:gdLst/>
              <a:ahLst/>
              <a:cxnLst/>
              <a:rect l="l" t="t" r="r" b="b"/>
              <a:pathLst>
                <a:path w="621" h="537" extrusionOk="0">
                  <a:moveTo>
                    <a:pt x="343" y="509"/>
                  </a:moveTo>
                  <a:cubicBezTo>
                    <a:pt x="403" y="385"/>
                    <a:pt x="620" y="334"/>
                    <a:pt x="538" y="144"/>
                  </a:cubicBezTo>
                  <a:cubicBezTo>
                    <a:pt x="0" y="0"/>
                    <a:pt x="4" y="537"/>
                    <a:pt x="343" y="50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75" name="Google Shape;60675;p25"/>
            <p:cNvSpPr/>
            <p:nvPr/>
          </p:nvSpPr>
          <p:spPr>
            <a:xfrm>
              <a:off x="5410169" y="3368843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1" y="27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0" y="143"/>
                    <a:pt x="394" y="72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76" name="Google Shape;60676;p25"/>
            <p:cNvSpPr/>
            <p:nvPr/>
          </p:nvSpPr>
          <p:spPr>
            <a:xfrm>
              <a:off x="2537012" y="3359780"/>
              <a:ext cx="47757" cy="17404"/>
            </a:xfrm>
            <a:custGeom>
              <a:avLst/>
              <a:gdLst/>
              <a:ahLst/>
              <a:cxnLst/>
              <a:rect l="l" t="t" r="r" b="b"/>
              <a:pathLst>
                <a:path w="1338" h="578" extrusionOk="0">
                  <a:moveTo>
                    <a:pt x="182" y="328"/>
                  </a:moveTo>
                  <a:cubicBezTo>
                    <a:pt x="478" y="577"/>
                    <a:pt x="1314" y="324"/>
                    <a:pt x="1337" y="145"/>
                  </a:cubicBezTo>
                  <a:cubicBezTo>
                    <a:pt x="940" y="201"/>
                    <a:pt x="0" y="0"/>
                    <a:pt x="182" y="3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77" name="Google Shape;60677;p25"/>
            <p:cNvSpPr/>
            <p:nvPr/>
          </p:nvSpPr>
          <p:spPr>
            <a:xfrm>
              <a:off x="1440273" y="3354662"/>
              <a:ext cx="26591" cy="12255"/>
            </a:xfrm>
            <a:custGeom>
              <a:avLst/>
              <a:gdLst/>
              <a:ahLst/>
              <a:cxnLst/>
              <a:rect l="l" t="t" r="r" b="b"/>
              <a:pathLst>
                <a:path w="745" h="407" extrusionOk="0">
                  <a:moveTo>
                    <a:pt x="439" y="406"/>
                  </a:moveTo>
                  <a:cubicBezTo>
                    <a:pt x="745" y="272"/>
                    <a:pt x="655" y="0"/>
                    <a:pt x="54" y="43"/>
                  </a:cubicBezTo>
                  <a:cubicBezTo>
                    <a:pt x="1" y="250"/>
                    <a:pt x="100" y="384"/>
                    <a:pt x="439" y="4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78" name="Google Shape;60678;p25"/>
            <p:cNvSpPr/>
            <p:nvPr/>
          </p:nvSpPr>
          <p:spPr>
            <a:xfrm>
              <a:off x="8886091" y="3360684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100" y="115"/>
                  </a:moveTo>
                  <a:cubicBezTo>
                    <a:pt x="155" y="141"/>
                    <a:pt x="396" y="73"/>
                    <a:pt x="293" y="26"/>
                  </a:cubicBezTo>
                  <a:cubicBezTo>
                    <a:pt x="242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79" name="Google Shape;60679;p25"/>
            <p:cNvSpPr/>
            <p:nvPr/>
          </p:nvSpPr>
          <p:spPr>
            <a:xfrm>
              <a:off x="8941270" y="3357974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2" y="25"/>
                  </a:moveTo>
                  <a:cubicBezTo>
                    <a:pt x="236" y="0"/>
                    <a:pt x="0" y="68"/>
                    <a:pt x="98" y="116"/>
                  </a:cubicBezTo>
                  <a:cubicBezTo>
                    <a:pt x="151" y="140"/>
                    <a:pt x="390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80" name="Google Shape;60680;p25"/>
            <p:cNvSpPr/>
            <p:nvPr/>
          </p:nvSpPr>
          <p:spPr>
            <a:xfrm>
              <a:off x="6907335" y="3348339"/>
              <a:ext cx="26591" cy="15236"/>
            </a:xfrm>
            <a:custGeom>
              <a:avLst/>
              <a:gdLst/>
              <a:ahLst/>
              <a:cxnLst/>
              <a:rect l="l" t="t" r="r" b="b"/>
              <a:pathLst>
                <a:path w="745" h="506" extrusionOk="0">
                  <a:moveTo>
                    <a:pt x="0" y="434"/>
                  </a:moveTo>
                  <a:cubicBezTo>
                    <a:pt x="744" y="505"/>
                    <a:pt x="744" y="0"/>
                    <a:pt x="0" y="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81" name="Google Shape;60681;p25"/>
            <p:cNvSpPr/>
            <p:nvPr/>
          </p:nvSpPr>
          <p:spPr>
            <a:xfrm>
              <a:off x="2619139" y="3355234"/>
              <a:ext cx="13777" cy="7467"/>
            </a:xfrm>
            <a:custGeom>
              <a:avLst/>
              <a:gdLst/>
              <a:ahLst/>
              <a:cxnLst/>
              <a:rect l="l" t="t" r="r" b="b"/>
              <a:pathLst>
                <a:path w="386" h="248" extrusionOk="0">
                  <a:moveTo>
                    <a:pt x="386" y="116"/>
                  </a:moveTo>
                  <a:cubicBezTo>
                    <a:pt x="385" y="24"/>
                    <a:pt x="50" y="1"/>
                    <a:pt x="1" y="116"/>
                  </a:cubicBezTo>
                  <a:cubicBezTo>
                    <a:pt x="217" y="105"/>
                    <a:pt x="300" y="248"/>
                    <a:pt x="386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82" name="Google Shape;60682;p25"/>
            <p:cNvSpPr/>
            <p:nvPr/>
          </p:nvSpPr>
          <p:spPr>
            <a:xfrm>
              <a:off x="865599" y="3339517"/>
              <a:ext cx="41653" cy="18819"/>
            </a:xfrm>
            <a:custGeom>
              <a:avLst/>
              <a:gdLst/>
              <a:ahLst/>
              <a:cxnLst/>
              <a:rect l="l" t="t" r="r" b="b"/>
              <a:pathLst>
                <a:path w="1167" h="625" extrusionOk="0">
                  <a:moveTo>
                    <a:pt x="725" y="546"/>
                  </a:moveTo>
                  <a:cubicBezTo>
                    <a:pt x="1166" y="340"/>
                    <a:pt x="596" y="146"/>
                    <a:pt x="340" y="1"/>
                  </a:cubicBezTo>
                  <a:cubicBezTo>
                    <a:pt x="45" y="138"/>
                    <a:pt x="1" y="625"/>
                    <a:pt x="725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83" name="Google Shape;60683;p25"/>
            <p:cNvSpPr/>
            <p:nvPr/>
          </p:nvSpPr>
          <p:spPr>
            <a:xfrm>
              <a:off x="6132858" y="3347044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6" y="25"/>
                  </a:moveTo>
                  <a:cubicBezTo>
                    <a:pt x="241" y="0"/>
                    <a:pt x="1" y="69"/>
                    <a:pt x="102" y="115"/>
                  </a:cubicBezTo>
                  <a:cubicBezTo>
                    <a:pt x="155" y="141"/>
                    <a:pt x="396" y="71"/>
                    <a:pt x="296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84" name="Google Shape;60684;p25"/>
            <p:cNvSpPr/>
            <p:nvPr/>
          </p:nvSpPr>
          <p:spPr>
            <a:xfrm>
              <a:off x="6052908" y="3345027"/>
              <a:ext cx="21665" cy="6444"/>
            </a:xfrm>
            <a:custGeom>
              <a:avLst/>
              <a:gdLst/>
              <a:ahLst/>
              <a:cxnLst/>
              <a:rect l="l" t="t" r="r" b="b"/>
              <a:pathLst>
                <a:path w="607" h="214" extrusionOk="0">
                  <a:moveTo>
                    <a:pt x="606" y="182"/>
                  </a:moveTo>
                  <a:lnTo>
                    <a:pt x="606" y="1"/>
                  </a:lnTo>
                  <a:lnTo>
                    <a:pt x="27" y="1"/>
                  </a:lnTo>
                  <a:cubicBezTo>
                    <a:pt x="1" y="162"/>
                    <a:pt x="217" y="213"/>
                    <a:pt x="606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85" name="Google Shape;60685;p25"/>
            <p:cNvSpPr/>
            <p:nvPr/>
          </p:nvSpPr>
          <p:spPr>
            <a:xfrm>
              <a:off x="1387485" y="3335242"/>
              <a:ext cx="20238" cy="13670"/>
            </a:xfrm>
            <a:custGeom>
              <a:avLst/>
              <a:gdLst/>
              <a:ahLst/>
              <a:cxnLst/>
              <a:rect l="l" t="t" r="r" b="b"/>
              <a:pathLst>
                <a:path w="567" h="454" extrusionOk="0">
                  <a:moveTo>
                    <a:pt x="376" y="417"/>
                  </a:moveTo>
                  <a:cubicBezTo>
                    <a:pt x="386" y="362"/>
                    <a:pt x="403" y="309"/>
                    <a:pt x="566" y="326"/>
                  </a:cubicBezTo>
                  <a:lnTo>
                    <a:pt x="566" y="144"/>
                  </a:lnTo>
                  <a:cubicBezTo>
                    <a:pt x="95" y="1"/>
                    <a:pt x="1" y="454"/>
                    <a:pt x="376" y="4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86" name="Google Shape;60686;p25"/>
            <p:cNvSpPr/>
            <p:nvPr/>
          </p:nvSpPr>
          <p:spPr>
            <a:xfrm>
              <a:off x="5244988" y="334153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5"/>
                  </a:moveTo>
                  <a:cubicBezTo>
                    <a:pt x="240" y="0"/>
                    <a:pt x="1" y="70"/>
                    <a:pt x="96" y="117"/>
                  </a:cubicBezTo>
                  <a:cubicBezTo>
                    <a:pt x="154" y="141"/>
                    <a:pt x="394" y="71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87" name="Google Shape;60687;p25"/>
            <p:cNvSpPr/>
            <p:nvPr/>
          </p:nvSpPr>
          <p:spPr>
            <a:xfrm>
              <a:off x="84304" y="3336777"/>
              <a:ext cx="22629" cy="8280"/>
            </a:xfrm>
            <a:custGeom>
              <a:avLst/>
              <a:gdLst/>
              <a:ahLst/>
              <a:cxnLst/>
              <a:rect l="l" t="t" r="r" b="b"/>
              <a:pathLst>
                <a:path w="634" h="275" extrusionOk="0">
                  <a:moveTo>
                    <a:pt x="633" y="275"/>
                  </a:moveTo>
                  <a:lnTo>
                    <a:pt x="633" y="0"/>
                  </a:lnTo>
                  <a:lnTo>
                    <a:pt x="247" y="0"/>
                  </a:lnTo>
                  <a:cubicBezTo>
                    <a:pt x="236" y="118"/>
                    <a:pt x="0" y="128"/>
                    <a:pt x="55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88" name="Google Shape;60688;p25"/>
            <p:cNvSpPr/>
            <p:nvPr/>
          </p:nvSpPr>
          <p:spPr>
            <a:xfrm>
              <a:off x="8428486" y="3336506"/>
              <a:ext cx="6924" cy="6142"/>
            </a:xfrm>
            <a:custGeom>
              <a:avLst/>
              <a:gdLst/>
              <a:ahLst/>
              <a:cxnLst/>
              <a:rect l="l" t="t" r="r" b="b"/>
              <a:pathLst>
                <a:path w="194" h="204" extrusionOk="0">
                  <a:moveTo>
                    <a:pt x="192" y="102"/>
                  </a:moveTo>
                  <a:cubicBezTo>
                    <a:pt x="194" y="53"/>
                    <a:pt x="37" y="0"/>
                    <a:pt x="0" y="102"/>
                  </a:cubicBezTo>
                  <a:cubicBezTo>
                    <a:pt x="0" y="152"/>
                    <a:pt x="157" y="204"/>
                    <a:pt x="192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89" name="Google Shape;60689;p25"/>
            <p:cNvSpPr/>
            <p:nvPr/>
          </p:nvSpPr>
          <p:spPr>
            <a:xfrm>
              <a:off x="5282892" y="3331388"/>
              <a:ext cx="22629" cy="13670"/>
            </a:xfrm>
            <a:custGeom>
              <a:avLst/>
              <a:gdLst/>
              <a:ahLst/>
              <a:cxnLst/>
              <a:rect l="l" t="t" r="r" b="b"/>
              <a:pathLst>
                <a:path w="634" h="454" extrusionOk="0">
                  <a:moveTo>
                    <a:pt x="580" y="362"/>
                  </a:moveTo>
                  <a:cubicBezTo>
                    <a:pt x="633" y="155"/>
                    <a:pt x="534" y="22"/>
                    <a:pt x="195" y="1"/>
                  </a:cubicBezTo>
                  <a:cubicBezTo>
                    <a:pt x="239" y="160"/>
                    <a:pt x="0" y="454"/>
                    <a:pt x="580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90" name="Google Shape;60690;p25"/>
            <p:cNvSpPr/>
            <p:nvPr/>
          </p:nvSpPr>
          <p:spPr>
            <a:xfrm>
              <a:off x="3965685" y="3320429"/>
              <a:ext cx="57358" cy="21890"/>
            </a:xfrm>
            <a:custGeom>
              <a:avLst/>
              <a:gdLst/>
              <a:ahLst/>
              <a:cxnLst/>
              <a:rect l="l" t="t" r="r" b="b"/>
              <a:pathLst>
                <a:path w="1607" h="727" extrusionOk="0">
                  <a:moveTo>
                    <a:pt x="1037" y="726"/>
                  </a:moveTo>
                  <a:cubicBezTo>
                    <a:pt x="1606" y="369"/>
                    <a:pt x="632" y="111"/>
                    <a:pt x="72" y="0"/>
                  </a:cubicBezTo>
                  <a:cubicBezTo>
                    <a:pt x="1" y="427"/>
                    <a:pt x="418" y="623"/>
                    <a:pt x="1037" y="7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91" name="Google Shape;60691;p25"/>
            <p:cNvSpPr/>
            <p:nvPr/>
          </p:nvSpPr>
          <p:spPr>
            <a:xfrm>
              <a:off x="8452542" y="3333345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4"/>
                  </a:moveTo>
                  <a:cubicBezTo>
                    <a:pt x="153" y="141"/>
                    <a:pt x="393" y="70"/>
                    <a:pt x="292" y="24"/>
                  </a:cubicBezTo>
                  <a:cubicBezTo>
                    <a:pt x="238" y="1"/>
                    <a:pt x="0" y="69"/>
                    <a:pt x="99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92" name="Google Shape;60692;p25"/>
            <p:cNvSpPr/>
            <p:nvPr/>
          </p:nvSpPr>
          <p:spPr>
            <a:xfrm>
              <a:off x="578244" y="3333345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4"/>
                  </a:moveTo>
                  <a:cubicBezTo>
                    <a:pt x="154" y="141"/>
                    <a:pt x="394" y="70"/>
                    <a:pt x="294" y="24"/>
                  </a:cubicBezTo>
                  <a:cubicBezTo>
                    <a:pt x="240" y="1"/>
                    <a:pt x="0" y="69"/>
                    <a:pt x="101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93" name="Google Shape;60693;p25"/>
            <p:cNvSpPr/>
            <p:nvPr/>
          </p:nvSpPr>
          <p:spPr>
            <a:xfrm>
              <a:off x="5196732" y="333057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8"/>
                  </a:moveTo>
                  <a:cubicBezTo>
                    <a:pt x="241" y="0"/>
                    <a:pt x="1" y="71"/>
                    <a:pt x="102" y="116"/>
                  </a:cubicBezTo>
                  <a:cubicBezTo>
                    <a:pt x="155" y="141"/>
                    <a:pt x="395" y="73"/>
                    <a:pt x="294" y="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94" name="Google Shape;60694;p25"/>
            <p:cNvSpPr/>
            <p:nvPr/>
          </p:nvSpPr>
          <p:spPr>
            <a:xfrm>
              <a:off x="1655495" y="3321934"/>
              <a:ext cx="34872" cy="15296"/>
            </a:xfrm>
            <a:custGeom>
              <a:avLst/>
              <a:gdLst/>
              <a:ahLst/>
              <a:cxnLst/>
              <a:rect l="l" t="t" r="r" b="b"/>
              <a:pathLst>
                <a:path w="977" h="508" extrusionOk="0">
                  <a:moveTo>
                    <a:pt x="773" y="403"/>
                  </a:moveTo>
                  <a:cubicBezTo>
                    <a:pt x="977" y="174"/>
                    <a:pt x="122" y="0"/>
                    <a:pt x="0" y="222"/>
                  </a:cubicBezTo>
                  <a:cubicBezTo>
                    <a:pt x="307" y="260"/>
                    <a:pt x="166" y="508"/>
                    <a:pt x="773" y="4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95" name="Google Shape;60695;p25"/>
            <p:cNvSpPr/>
            <p:nvPr/>
          </p:nvSpPr>
          <p:spPr>
            <a:xfrm>
              <a:off x="323796" y="3328257"/>
              <a:ext cx="23985" cy="5841"/>
            </a:xfrm>
            <a:custGeom>
              <a:avLst/>
              <a:gdLst/>
              <a:ahLst/>
              <a:cxnLst/>
              <a:rect l="l" t="t" r="r" b="b"/>
              <a:pathLst>
                <a:path w="672" h="194" extrusionOk="0">
                  <a:moveTo>
                    <a:pt x="479" y="193"/>
                  </a:moveTo>
                  <a:cubicBezTo>
                    <a:pt x="479" y="102"/>
                    <a:pt x="634" y="86"/>
                    <a:pt x="672" y="12"/>
                  </a:cubicBezTo>
                  <a:cubicBezTo>
                    <a:pt x="368" y="22"/>
                    <a:pt x="1" y="0"/>
                    <a:pt x="92" y="1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96" name="Google Shape;60696;p25"/>
            <p:cNvSpPr/>
            <p:nvPr/>
          </p:nvSpPr>
          <p:spPr>
            <a:xfrm>
              <a:off x="2564138" y="3328588"/>
              <a:ext cx="13777" cy="2830"/>
            </a:xfrm>
            <a:custGeom>
              <a:avLst/>
              <a:gdLst/>
              <a:ahLst/>
              <a:cxnLst/>
              <a:rect l="l" t="t" r="r" b="b"/>
              <a:pathLst>
                <a:path w="386" h="94" extrusionOk="0">
                  <a:moveTo>
                    <a:pt x="0" y="94"/>
                  </a:moveTo>
                  <a:cubicBezTo>
                    <a:pt x="149" y="71"/>
                    <a:pt x="379" y="90"/>
                    <a:pt x="385" y="1"/>
                  </a:cubicBezTo>
                  <a:cubicBezTo>
                    <a:pt x="238" y="23"/>
                    <a:pt x="5" y="4"/>
                    <a:pt x="0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97" name="Google Shape;60697;p25"/>
            <p:cNvSpPr/>
            <p:nvPr/>
          </p:nvSpPr>
          <p:spPr>
            <a:xfrm>
              <a:off x="1934177" y="3327865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4" y="24"/>
                  </a:moveTo>
                  <a:cubicBezTo>
                    <a:pt x="240" y="0"/>
                    <a:pt x="1" y="68"/>
                    <a:pt x="103" y="115"/>
                  </a:cubicBezTo>
                  <a:cubicBezTo>
                    <a:pt x="155" y="141"/>
                    <a:pt x="396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98" name="Google Shape;60698;p25"/>
            <p:cNvSpPr/>
            <p:nvPr/>
          </p:nvSpPr>
          <p:spPr>
            <a:xfrm>
              <a:off x="7013875" y="331693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6"/>
                  </a:moveTo>
                  <a:cubicBezTo>
                    <a:pt x="157" y="141"/>
                    <a:pt x="393" y="72"/>
                    <a:pt x="296" y="25"/>
                  </a:cubicBezTo>
                  <a:cubicBezTo>
                    <a:pt x="242" y="0"/>
                    <a:pt x="1" y="69"/>
                    <a:pt x="102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99" name="Google Shape;60699;p25"/>
            <p:cNvSpPr/>
            <p:nvPr/>
          </p:nvSpPr>
          <p:spPr>
            <a:xfrm>
              <a:off x="5503218" y="3309469"/>
              <a:ext cx="33622" cy="17313"/>
            </a:xfrm>
            <a:custGeom>
              <a:avLst/>
              <a:gdLst/>
              <a:ahLst/>
              <a:cxnLst/>
              <a:rect l="l" t="t" r="r" b="b"/>
              <a:pathLst>
                <a:path w="942" h="575" extrusionOk="0">
                  <a:moveTo>
                    <a:pt x="0" y="90"/>
                  </a:moveTo>
                  <a:lnTo>
                    <a:pt x="0" y="273"/>
                  </a:lnTo>
                  <a:cubicBezTo>
                    <a:pt x="355" y="575"/>
                    <a:pt x="941" y="0"/>
                    <a:pt x="0" y="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00" name="Google Shape;60700;p25"/>
            <p:cNvSpPr/>
            <p:nvPr/>
          </p:nvSpPr>
          <p:spPr>
            <a:xfrm>
              <a:off x="4453450" y="331693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39" y="0"/>
                    <a:pt x="0" y="69"/>
                    <a:pt x="98" y="116"/>
                  </a:cubicBezTo>
                  <a:cubicBezTo>
                    <a:pt x="154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01" name="Google Shape;60701;p25"/>
            <p:cNvSpPr/>
            <p:nvPr/>
          </p:nvSpPr>
          <p:spPr>
            <a:xfrm>
              <a:off x="2494396" y="3312209"/>
              <a:ext cx="21594" cy="9515"/>
            </a:xfrm>
            <a:custGeom>
              <a:avLst/>
              <a:gdLst/>
              <a:ahLst/>
              <a:cxnLst/>
              <a:rect l="l" t="t" r="r" b="b"/>
              <a:pathLst>
                <a:path w="605" h="316" extrusionOk="0">
                  <a:moveTo>
                    <a:pt x="411" y="273"/>
                  </a:moveTo>
                  <a:cubicBezTo>
                    <a:pt x="405" y="148"/>
                    <a:pt x="503" y="74"/>
                    <a:pt x="604" y="1"/>
                  </a:cubicBezTo>
                  <a:lnTo>
                    <a:pt x="26" y="1"/>
                  </a:lnTo>
                  <a:cubicBezTo>
                    <a:pt x="42" y="144"/>
                    <a:pt x="0" y="315"/>
                    <a:pt x="41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02" name="Google Shape;60702;p25"/>
            <p:cNvSpPr/>
            <p:nvPr/>
          </p:nvSpPr>
          <p:spPr>
            <a:xfrm>
              <a:off x="5244988" y="331416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0" y="1"/>
                    <a:pt x="1" y="70"/>
                    <a:pt x="96" y="117"/>
                  </a:cubicBezTo>
                  <a:cubicBezTo>
                    <a:pt x="154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03" name="Google Shape;60703;p25"/>
            <p:cNvSpPr/>
            <p:nvPr/>
          </p:nvSpPr>
          <p:spPr>
            <a:xfrm>
              <a:off x="3073496" y="3311456"/>
              <a:ext cx="13777" cy="7497"/>
            </a:xfrm>
            <a:custGeom>
              <a:avLst/>
              <a:gdLst/>
              <a:ahLst/>
              <a:cxnLst/>
              <a:rect l="l" t="t" r="r" b="b"/>
              <a:pathLst>
                <a:path w="386" h="249" extrusionOk="0">
                  <a:moveTo>
                    <a:pt x="385" y="116"/>
                  </a:moveTo>
                  <a:cubicBezTo>
                    <a:pt x="384" y="24"/>
                    <a:pt x="46" y="1"/>
                    <a:pt x="0" y="116"/>
                  </a:cubicBezTo>
                  <a:cubicBezTo>
                    <a:pt x="216" y="105"/>
                    <a:pt x="302" y="249"/>
                    <a:pt x="385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04" name="Google Shape;60704;p25"/>
            <p:cNvSpPr/>
            <p:nvPr/>
          </p:nvSpPr>
          <p:spPr>
            <a:xfrm>
              <a:off x="2990905" y="3312179"/>
              <a:ext cx="13706" cy="5540"/>
            </a:xfrm>
            <a:custGeom>
              <a:avLst/>
              <a:gdLst/>
              <a:ahLst/>
              <a:cxnLst/>
              <a:rect l="l" t="t" r="r" b="b"/>
              <a:pathLst>
                <a:path w="384" h="184" extrusionOk="0">
                  <a:moveTo>
                    <a:pt x="0" y="183"/>
                  </a:moveTo>
                  <a:lnTo>
                    <a:pt x="384" y="183"/>
                  </a:lnTo>
                  <a:lnTo>
                    <a:pt x="38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05" name="Google Shape;60705;p25"/>
            <p:cNvSpPr/>
            <p:nvPr/>
          </p:nvSpPr>
          <p:spPr>
            <a:xfrm>
              <a:off x="2521593" y="3309469"/>
              <a:ext cx="21915" cy="8702"/>
            </a:xfrm>
            <a:custGeom>
              <a:avLst/>
              <a:gdLst/>
              <a:ahLst/>
              <a:cxnLst/>
              <a:rect l="l" t="t" r="r" b="b"/>
              <a:pathLst>
                <a:path w="614" h="289" extrusionOk="0">
                  <a:moveTo>
                    <a:pt x="614" y="273"/>
                  </a:moveTo>
                  <a:lnTo>
                    <a:pt x="614" y="0"/>
                  </a:lnTo>
                  <a:lnTo>
                    <a:pt x="34" y="0"/>
                  </a:lnTo>
                  <a:cubicBezTo>
                    <a:pt x="0" y="197"/>
                    <a:pt x="192" y="289"/>
                    <a:pt x="614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06" name="Google Shape;60706;p25"/>
            <p:cNvSpPr/>
            <p:nvPr/>
          </p:nvSpPr>
          <p:spPr>
            <a:xfrm>
              <a:off x="1903339" y="3309078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4" y="103"/>
                  </a:moveTo>
                  <a:cubicBezTo>
                    <a:pt x="194" y="52"/>
                    <a:pt x="37" y="0"/>
                    <a:pt x="2" y="103"/>
                  </a:cubicBezTo>
                  <a:cubicBezTo>
                    <a:pt x="1" y="156"/>
                    <a:pt x="157" y="208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07" name="Google Shape;60707;p25"/>
            <p:cNvSpPr/>
            <p:nvPr/>
          </p:nvSpPr>
          <p:spPr>
            <a:xfrm>
              <a:off x="8813922" y="3306699"/>
              <a:ext cx="13920" cy="5510"/>
            </a:xfrm>
            <a:custGeom>
              <a:avLst/>
              <a:gdLst/>
              <a:ahLst/>
              <a:cxnLst/>
              <a:rect l="l" t="t" r="r" b="b"/>
              <a:pathLst>
                <a:path w="390" h="183" extrusionOk="0">
                  <a:moveTo>
                    <a:pt x="1" y="182"/>
                  </a:moveTo>
                  <a:lnTo>
                    <a:pt x="390" y="182"/>
                  </a:lnTo>
                  <a:lnTo>
                    <a:pt x="390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08" name="Google Shape;60708;p25"/>
            <p:cNvSpPr/>
            <p:nvPr/>
          </p:nvSpPr>
          <p:spPr>
            <a:xfrm>
              <a:off x="5609794" y="3303206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7"/>
                  </a:moveTo>
                  <a:cubicBezTo>
                    <a:pt x="240" y="1"/>
                    <a:pt x="1" y="71"/>
                    <a:pt x="101" y="118"/>
                  </a:cubicBezTo>
                  <a:cubicBezTo>
                    <a:pt x="153" y="143"/>
                    <a:pt x="394" y="75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09" name="Google Shape;60709;p25"/>
            <p:cNvSpPr/>
            <p:nvPr/>
          </p:nvSpPr>
          <p:spPr>
            <a:xfrm>
              <a:off x="2509065" y="3298540"/>
              <a:ext cx="20630" cy="8250"/>
            </a:xfrm>
            <a:custGeom>
              <a:avLst/>
              <a:gdLst/>
              <a:ahLst/>
              <a:cxnLst/>
              <a:rect l="l" t="t" r="r" b="b"/>
              <a:pathLst>
                <a:path w="578" h="274" extrusionOk="0">
                  <a:moveTo>
                    <a:pt x="385" y="273"/>
                  </a:moveTo>
                  <a:cubicBezTo>
                    <a:pt x="385" y="182"/>
                    <a:pt x="542" y="166"/>
                    <a:pt x="577" y="90"/>
                  </a:cubicBezTo>
                  <a:cubicBezTo>
                    <a:pt x="385" y="90"/>
                    <a:pt x="347" y="19"/>
                    <a:pt x="195" y="0"/>
                  </a:cubicBezTo>
                  <a:cubicBezTo>
                    <a:pt x="195" y="92"/>
                    <a:pt x="38" y="109"/>
                    <a:pt x="0" y="183"/>
                  </a:cubicBezTo>
                  <a:cubicBezTo>
                    <a:pt x="195" y="182"/>
                    <a:pt x="230" y="256"/>
                    <a:pt x="38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10" name="Google Shape;60710;p25"/>
            <p:cNvSpPr/>
            <p:nvPr/>
          </p:nvSpPr>
          <p:spPr>
            <a:xfrm>
              <a:off x="1807007" y="3291825"/>
              <a:ext cx="28911" cy="16922"/>
            </a:xfrm>
            <a:custGeom>
              <a:avLst/>
              <a:gdLst/>
              <a:ahLst/>
              <a:cxnLst/>
              <a:rect l="l" t="t" r="r" b="b"/>
              <a:pathLst>
                <a:path w="810" h="562" extrusionOk="0">
                  <a:moveTo>
                    <a:pt x="770" y="496"/>
                  </a:moveTo>
                  <a:cubicBezTo>
                    <a:pt x="809" y="238"/>
                    <a:pt x="796" y="0"/>
                    <a:pt x="195" y="43"/>
                  </a:cubicBezTo>
                  <a:cubicBezTo>
                    <a:pt x="201" y="169"/>
                    <a:pt x="102" y="242"/>
                    <a:pt x="0" y="316"/>
                  </a:cubicBezTo>
                  <a:cubicBezTo>
                    <a:pt x="384" y="316"/>
                    <a:pt x="247" y="561"/>
                    <a:pt x="770" y="4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11" name="Google Shape;60711;p25"/>
            <p:cNvSpPr/>
            <p:nvPr/>
          </p:nvSpPr>
          <p:spPr>
            <a:xfrm>
              <a:off x="8810531" y="3300527"/>
              <a:ext cx="13849" cy="4246"/>
            </a:xfrm>
            <a:custGeom>
              <a:avLst/>
              <a:gdLst/>
              <a:ahLst/>
              <a:cxnLst/>
              <a:rect l="l" t="t" r="r" b="b"/>
              <a:pathLst>
                <a:path w="388" h="141" extrusionOk="0">
                  <a:moveTo>
                    <a:pt x="289" y="24"/>
                  </a:moveTo>
                  <a:cubicBezTo>
                    <a:pt x="239" y="1"/>
                    <a:pt x="0" y="69"/>
                    <a:pt x="96" y="116"/>
                  </a:cubicBezTo>
                  <a:cubicBezTo>
                    <a:pt x="152" y="141"/>
                    <a:pt x="388" y="73"/>
                    <a:pt x="289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12" name="Google Shape;60712;p25"/>
            <p:cNvSpPr/>
            <p:nvPr/>
          </p:nvSpPr>
          <p:spPr>
            <a:xfrm>
              <a:off x="8597058" y="3300527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8" y="116"/>
                  </a:moveTo>
                  <a:cubicBezTo>
                    <a:pt x="153" y="141"/>
                    <a:pt x="392" y="73"/>
                    <a:pt x="291" y="24"/>
                  </a:cubicBezTo>
                  <a:cubicBezTo>
                    <a:pt x="239" y="1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13" name="Google Shape;60713;p25"/>
            <p:cNvSpPr/>
            <p:nvPr/>
          </p:nvSpPr>
          <p:spPr>
            <a:xfrm>
              <a:off x="5372336" y="3298148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3" y="103"/>
                  </a:moveTo>
                  <a:cubicBezTo>
                    <a:pt x="0" y="156"/>
                    <a:pt x="157" y="208"/>
                    <a:pt x="195" y="103"/>
                  </a:cubicBezTo>
                  <a:cubicBezTo>
                    <a:pt x="196" y="54"/>
                    <a:pt x="38" y="0"/>
                    <a:pt x="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14" name="Google Shape;60714;p25"/>
            <p:cNvSpPr/>
            <p:nvPr/>
          </p:nvSpPr>
          <p:spPr>
            <a:xfrm>
              <a:off x="3204628" y="3288815"/>
              <a:ext cx="20309" cy="13550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6" y="413"/>
                  </a:moveTo>
                  <a:cubicBezTo>
                    <a:pt x="387" y="359"/>
                    <a:pt x="402" y="308"/>
                    <a:pt x="569" y="325"/>
                  </a:cubicBezTo>
                  <a:lnTo>
                    <a:pt x="569" y="143"/>
                  </a:lnTo>
                  <a:cubicBezTo>
                    <a:pt x="95" y="1"/>
                    <a:pt x="1" y="450"/>
                    <a:pt x="376" y="4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15" name="Google Shape;60715;p25"/>
            <p:cNvSpPr/>
            <p:nvPr/>
          </p:nvSpPr>
          <p:spPr>
            <a:xfrm>
              <a:off x="8056827" y="3295830"/>
              <a:ext cx="13742" cy="2710"/>
            </a:xfrm>
            <a:custGeom>
              <a:avLst/>
              <a:gdLst/>
              <a:ahLst/>
              <a:cxnLst/>
              <a:rect l="l" t="t" r="r" b="b"/>
              <a:pathLst>
                <a:path w="385" h="90" extrusionOk="0">
                  <a:moveTo>
                    <a:pt x="385" y="0"/>
                  </a:moveTo>
                  <a:cubicBezTo>
                    <a:pt x="236" y="20"/>
                    <a:pt x="6" y="2"/>
                    <a:pt x="1" y="89"/>
                  </a:cubicBezTo>
                  <a:cubicBezTo>
                    <a:pt x="151" y="70"/>
                    <a:pt x="382" y="88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16" name="Google Shape;60716;p25"/>
            <p:cNvSpPr/>
            <p:nvPr/>
          </p:nvSpPr>
          <p:spPr>
            <a:xfrm>
              <a:off x="5489441" y="3289959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4" y="104"/>
                  </a:moveTo>
                  <a:cubicBezTo>
                    <a:pt x="194" y="54"/>
                    <a:pt x="37" y="1"/>
                    <a:pt x="1" y="104"/>
                  </a:cubicBezTo>
                  <a:cubicBezTo>
                    <a:pt x="1" y="154"/>
                    <a:pt x="156" y="206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17" name="Google Shape;60717;p25"/>
            <p:cNvSpPr/>
            <p:nvPr/>
          </p:nvSpPr>
          <p:spPr>
            <a:xfrm>
              <a:off x="1452729" y="3287610"/>
              <a:ext cx="23914" cy="10298"/>
            </a:xfrm>
            <a:custGeom>
              <a:avLst/>
              <a:gdLst/>
              <a:ahLst/>
              <a:cxnLst/>
              <a:rect l="l" t="t" r="r" b="b"/>
              <a:pathLst>
                <a:path w="670" h="342" extrusionOk="0">
                  <a:moveTo>
                    <a:pt x="670" y="92"/>
                  </a:moveTo>
                  <a:cubicBezTo>
                    <a:pt x="404" y="94"/>
                    <a:pt x="247" y="49"/>
                    <a:pt x="90" y="1"/>
                  </a:cubicBezTo>
                  <a:cubicBezTo>
                    <a:pt x="0" y="282"/>
                    <a:pt x="610" y="341"/>
                    <a:pt x="67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18" name="Google Shape;60718;p25"/>
            <p:cNvSpPr/>
            <p:nvPr/>
          </p:nvSpPr>
          <p:spPr>
            <a:xfrm>
              <a:off x="4205677" y="3289567"/>
              <a:ext cx="13956" cy="4336"/>
            </a:xfrm>
            <a:custGeom>
              <a:avLst/>
              <a:gdLst/>
              <a:ahLst/>
              <a:cxnLst/>
              <a:rect l="l" t="t" r="r" b="b"/>
              <a:pathLst>
                <a:path w="391" h="144" extrusionOk="0">
                  <a:moveTo>
                    <a:pt x="291" y="27"/>
                  </a:moveTo>
                  <a:cubicBezTo>
                    <a:pt x="237" y="1"/>
                    <a:pt x="0" y="71"/>
                    <a:pt x="98" y="117"/>
                  </a:cubicBezTo>
                  <a:cubicBezTo>
                    <a:pt x="152" y="143"/>
                    <a:pt x="391" y="73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19" name="Google Shape;60719;p25"/>
            <p:cNvSpPr/>
            <p:nvPr/>
          </p:nvSpPr>
          <p:spPr>
            <a:xfrm>
              <a:off x="1522614" y="3271954"/>
              <a:ext cx="50434" cy="18518"/>
            </a:xfrm>
            <a:custGeom>
              <a:avLst/>
              <a:gdLst/>
              <a:ahLst/>
              <a:cxnLst/>
              <a:rect l="l" t="t" r="r" b="b"/>
              <a:pathLst>
                <a:path w="1413" h="615" extrusionOk="0">
                  <a:moveTo>
                    <a:pt x="62" y="521"/>
                  </a:moveTo>
                  <a:cubicBezTo>
                    <a:pt x="607" y="614"/>
                    <a:pt x="865" y="614"/>
                    <a:pt x="1413" y="521"/>
                  </a:cubicBezTo>
                  <a:cubicBezTo>
                    <a:pt x="1253" y="262"/>
                    <a:pt x="1102" y="1"/>
                    <a:pt x="252" y="66"/>
                  </a:cubicBezTo>
                  <a:cubicBezTo>
                    <a:pt x="90" y="171"/>
                    <a:pt x="0" y="310"/>
                    <a:pt x="62" y="5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20" name="Google Shape;60720;p25"/>
            <p:cNvSpPr/>
            <p:nvPr/>
          </p:nvSpPr>
          <p:spPr>
            <a:xfrm>
              <a:off x="2020337" y="3279029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4"/>
                  </a:moveTo>
                  <a:cubicBezTo>
                    <a:pt x="192" y="53"/>
                    <a:pt x="39" y="1"/>
                    <a:pt x="2" y="104"/>
                  </a:cubicBezTo>
                  <a:cubicBezTo>
                    <a:pt x="0" y="154"/>
                    <a:pt x="157" y="206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21" name="Google Shape;60721;p25"/>
            <p:cNvSpPr/>
            <p:nvPr/>
          </p:nvSpPr>
          <p:spPr>
            <a:xfrm>
              <a:off x="4863121" y="3279391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5" y="22"/>
                    <a:pt x="5" y="5"/>
                    <a:pt x="0" y="92"/>
                  </a:cubicBezTo>
                  <a:cubicBezTo>
                    <a:pt x="149" y="71"/>
                    <a:pt x="379" y="89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22" name="Google Shape;60722;p25"/>
            <p:cNvSpPr/>
            <p:nvPr/>
          </p:nvSpPr>
          <p:spPr>
            <a:xfrm>
              <a:off x="2116740" y="3276289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3" y="104"/>
                  </a:moveTo>
                  <a:cubicBezTo>
                    <a:pt x="193" y="53"/>
                    <a:pt x="37" y="1"/>
                    <a:pt x="1" y="104"/>
                  </a:cubicBezTo>
                  <a:cubicBezTo>
                    <a:pt x="0" y="155"/>
                    <a:pt x="154" y="208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23" name="Google Shape;60723;p25"/>
            <p:cNvSpPr/>
            <p:nvPr/>
          </p:nvSpPr>
          <p:spPr>
            <a:xfrm>
              <a:off x="1707105" y="3278638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1" y="117"/>
                  </a:moveTo>
                  <a:cubicBezTo>
                    <a:pt x="151" y="142"/>
                    <a:pt x="391" y="73"/>
                    <a:pt x="293" y="26"/>
                  </a:cubicBezTo>
                  <a:cubicBezTo>
                    <a:pt x="239" y="1"/>
                    <a:pt x="1" y="70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24" name="Google Shape;60724;p25"/>
            <p:cNvSpPr/>
            <p:nvPr/>
          </p:nvSpPr>
          <p:spPr>
            <a:xfrm>
              <a:off x="5027339" y="3271171"/>
              <a:ext cx="21630" cy="6474"/>
            </a:xfrm>
            <a:custGeom>
              <a:avLst/>
              <a:gdLst/>
              <a:ahLst/>
              <a:cxnLst/>
              <a:rect l="l" t="t" r="r" b="b"/>
              <a:pathLst>
                <a:path w="606" h="215" extrusionOk="0">
                  <a:moveTo>
                    <a:pt x="606" y="182"/>
                  </a:moveTo>
                  <a:lnTo>
                    <a:pt x="606" y="1"/>
                  </a:lnTo>
                  <a:lnTo>
                    <a:pt x="26" y="1"/>
                  </a:lnTo>
                  <a:cubicBezTo>
                    <a:pt x="0" y="164"/>
                    <a:pt x="218" y="215"/>
                    <a:pt x="606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25" name="Google Shape;60725;p25"/>
            <p:cNvSpPr/>
            <p:nvPr/>
          </p:nvSpPr>
          <p:spPr>
            <a:xfrm>
              <a:off x="3975179" y="3273941"/>
              <a:ext cx="13706" cy="2740"/>
            </a:xfrm>
            <a:custGeom>
              <a:avLst/>
              <a:gdLst/>
              <a:ahLst/>
              <a:cxnLst/>
              <a:rect l="l" t="t" r="r" b="b"/>
              <a:pathLst>
                <a:path w="384" h="91" extrusionOk="0">
                  <a:moveTo>
                    <a:pt x="1" y="90"/>
                  </a:moveTo>
                  <a:cubicBezTo>
                    <a:pt x="151" y="71"/>
                    <a:pt x="379" y="89"/>
                    <a:pt x="383" y="0"/>
                  </a:cubicBezTo>
                  <a:cubicBezTo>
                    <a:pt x="236" y="20"/>
                    <a:pt x="7" y="4"/>
                    <a:pt x="1" y="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26" name="Google Shape;60726;p25"/>
            <p:cNvSpPr/>
            <p:nvPr/>
          </p:nvSpPr>
          <p:spPr>
            <a:xfrm>
              <a:off x="2216428" y="3273218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100" y="114"/>
                  </a:moveTo>
                  <a:cubicBezTo>
                    <a:pt x="153" y="139"/>
                    <a:pt x="392" y="70"/>
                    <a:pt x="292" y="24"/>
                  </a:cubicBezTo>
                  <a:cubicBezTo>
                    <a:pt x="238" y="1"/>
                    <a:pt x="0" y="67"/>
                    <a:pt x="100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27" name="Google Shape;60727;p25"/>
            <p:cNvSpPr/>
            <p:nvPr/>
          </p:nvSpPr>
          <p:spPr>
            <a:xfrm>
              <a:off x="8531814" y="3271171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6" y="22"/>
                    <a:pt x="5" y="5"/>
                    <a:pt x="1" y="92"/>
                  </a:cubicBezTo>
                  <a:cubicBezTo>
                    <a:pt x="150" y="71"/>
                    <a:pt x="379" y="90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28" name="Google Shape;60728;p25"/>
            <p:cNvSpPr/>
            <p:nvPr/>
          </p:nvSpPr>
          <p:spPr>
            <a:xfrm>
              <a:off x="5537625" y="3262650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3" y="102"/>
                  </a:moveTo>
                  <a:cubicBezTo>
                    <a:pt x="195" y="54"/>
                    <a:pt x="39" y="1"/>
                    <a:pt x="1" y="102"/>
                  </a:cubicBezTo>
                  <a:cubicBezTo>
                    <a:pt x="1" y="153"/>
                    <a:pt x="156" y="206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29" name="Google Shape;60729;p25"/>
            <p:cNvSpPr/>
            <p:nvPr/>
          </p:nvSpPr>
          <p:spPr>
            <a:xfrm>
              <a:off x="2075409" y="3263012"/>
              <a:ext cx="13849" cy="2710"/>
            </a:xfrm>
            <a:custGeom>
              <a:avLst/>
              <a:gdLst/>
              <a:ahLst/>
              <a:cxnLst/>
              <a:rect l="l" t="t" r="r" b="b"/>
              <a:pathLst>
                <a:path w="388" h="90" extrusionOk="0">
                  <a:moveTo>
                    <a:pt x="388" y="0"/>
                  </a:moveTo>
                  <a:cubicBezTo>
                    <a:pt x="235" y="20"/>
                    <a:pt x="5" y="2"/>
                    <a:pt x="0" y="89"/>
                  </a:cubicBezTo>
                  <a:cubicBezTo>
                    <a:pt x="149" y="72"/>
                    <a:pt x="383" y="89"/>
                    <a:pt x="3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30" name="Google Shape;60730;p25"/>
            <p:cNvSpPr/>
            <p:nvPr/>
          </p:nvSpPr>
          <p:spPr>
            <a:xfrm>
              <a:off x="1497166" y="3259850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6" y="105"/>
                  </a:moveTo>
                  <a:cubicBezTo>
                    <a:pt x="196" y="54"/>
                    <a:pt x="39" y="1"/>
                    <a:pt x="3" y="105"/>
                  </a:cubicBezTo>
                  <a:cubicBezTo>
                    <a:pt x="1" y="154"/>
                    <a:pt x="159" y="207"/>
                    <a:pt x="196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31" name="Google Shape;60731;p25"/>
            <p:cNvSpPr/>
            <p:nvPr/>
          </p:nvSpPr>
          <p:spPr>
            <a:xfrm>
              <a:off x="4357046" y="3259519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4" y="25"/>
                  </a:moveTo>
                  <a:cubicBezTo>
                    <a:pt x="241" y="0"/>
                    <a:pt x="0" y="68"/>
                    <a:pt x="101" y="116"/>
                  </a:cubicBezTo>
                  <a:cubicBezTo>
                    <a:pt x="153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32" name="Google Shape;60732;p25"/>
            <p:cNvSpPr/>
            <p:nvPr/>
          </p:nvSpPr>
          <p:spPr>
            <a:xfrm>
              <a:off x="2488971" y="3250757"/>
              <a:ext cx="20131" cy="16290"/>
            </a:xfrm>
            <a:custGeom>
              <a:avLst/>
              <a:gdLst/>
              <a:ahLst/>
              <a:cxnLst/>
              <a:rect l="l" t="t" r="r" b="b"/>
              <a:pathLst>
                <a:path w="564" h="541" extrusionOk="0">
                  <a:moveTo>
                    <a:pt x="563" y="135"/>
                  </a:moveTo>
                  <a:cubicBezTo>
                    <a:pt x="1" y="0"/>
                    <a:pt x="1" y="541"/>
                    <a:pt x="563" y="4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33" name="Google Shape;60733;p25"/>
            <p:cNvSpPr/>
            <p:nvPr/>
          </p:nvSpPr>
          <p:spPr>
            <a:xfrm>
              <a:off x="6600921" y="3256749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2" y="27"/>
                  </a:moveTo>
                  <a:cubicBezTo>
                    <a:pt x="239" y="1"/>
                    <a:pt x="0" y="69"/>
                    <a:pt x="98" y="117"/>
                  </a:cubicBezTo>
                  <a:cubicBezTo>
                    <a:pt x="154" y="143"/>
                    <a:pt x="392" y="74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34" name="Google Shape;60734;p25"/>
            <p:cNvSpPr/>
            <p:nvPr/>
          </p:nvSpPr>
          <p:spPr>
            <a:xfrm>
              <a:off x="6249856" y="3256749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3" y="27"/>
                  </a:moveTo>
                  <a:cubicBezTo>
                    <a:pt x="241" y="1"/>
                    <a:pt x="0" y="69"/>
                    <a:pt x="102" y="117"/>
                  </a:cubicBezTo>
                  <a:cubicBezTo>
                    <a:pt x="156" y="143"/>
                    <a:pt x="395" y="74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35" name="Google Shape;60735;p25"/>
            <p:cNvSpPr/>
            <p:nvPr/>
          </p:nvSpPr>
          <p:spPr>
            <a:xfrm>
              <a:off x="2271250" y="3249342"/>
              <a:ext cx="25734" cy="8220"/>
            </a:xfrm>
            <a:custGeom>
              <a:avLst/>
              <a:gdLst/>
              <a:ahLst/>
              <a:cxnLst/>
              <a:rect l="l" t="t" r="r" b="b"/>
              <a:pathLst>
                <a:path w="721" h="273" extrusionOk="0">
                  <a:moveTo>
                    <a:pt x="105" y="273"/>
                  </a:moveTo>
                  <a:lnTo>
                    <a:pt x="685" y="273"/>
                  </a:lnTo>
                  <a:cubicBezTo>
                    <a:pt x="655" y="165"/>
                    <a:pt x="720" y="13"/>
                    <a:pt x="492" y="0"/>
                  </a:cubicBezTo>
                  <a:cubicBezTo>
                    <a:pt x="477" y="142"/>
                    <a:pt x="1" y="71"/>
                    <a:pt x="10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36" name="Google Shape;60736;p25"/>
            <p:cNvSpPr/>
            <p:nvPr/>
          </p:nvSpPr>
          <p:spPr>
            <a:xfrm>
              <a:off x="2670678" y="325132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5"/>
                  </a:moveTo>
                  <a:cubicBezTo>
                    <a:pt x="242" y="1"/>
                    <a:pt x="0" y="70"/>
                    <a:pt x="102" y="117"/>
                  </a:cubicBezTo>
                  <a:cubicBezTo>
                    <a:pt x="155" y="142"/>
                    <a:pt x="395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37" name="Google Shape;60737;p25"/>
            <p:cNvSpPr/>
            <p:nvPr/>
          </p:nvSpPr>
          <p:spPr>
            <a:xfrm>
              <a:off x="4317214" y="3240520"/>
              <a:ext cx="29625" cy="12345"/>
            </a:xfrm>
            <a:custGeom>
              <a:avLst/>
              <a:gdLst/>
              <a:ahLst/>
              <a:cxnLst/>
              <a:rect l="l" t="t" r="r" b="b"/>
              <a:pathLst>
                <a:path w="830" h="410" extrusionOk="0">
                  <a:moveTo>
                    <a:pt x="829" y="384"/>
                  </a:moveTo>
                  <a:lnTo>
                    <a:pt x="829" y="22"/>
                  </a:lnTo>
                  <a:cubicBezTo>
                    <a:pt x="465" y="1"/>
                    <a:pt x="405" y="123"/>
                    <a:pt x="59" y="112"/>
                  </a:cubicBezTo>
                  <a:cubicBezTo>
                    <a:pt x="0" y="351"/>
                    <a:pt x="327" y="409"/>
                    <a:pt x="829" y="3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38" name="Google Shape;60738;p25"/>
            <p:cNvSpPr/>
            <p:nvPr/>
          </p:nvSpPr>
          <p:spPr>
            <a:xfrm>
              <a:off x="1414718" y="3242899"/>
              <a:ext cx="27519" cy="11171"/>
            </a:xfrm>
            <a:custGeom>
              <a:avLst/>
              <a:gdLst/>
              <a:ahLst/>
              <a:cxnLst/>
              <a:rect l="l" t="t" r="r" b="b"/>
              <a:pathLst>
                <a:path w="771" h="371" extrusionOk="0">
                  <a:moveTo>
                    <a:pt x="770" y="305"/>
                  </a:moveTo>
                  <a:lnTo>
                    <a:pt x="770" y="33"/>
                  </a:lnTo>
                  <a:cubicBezTo>
                    <a:pt x="483" y="50"/>
                    <a:pt x="58" y="0"/>
                    <a:pt x="0" y="124"/>
                  </a:cubicBezTo>
                  <a:cubicBezTo>
                    <a:pt x="383" y="124"/>
                    <a:pt x="243" y="371"/>
                    <a:pt x="770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39" name="Google Shape;60739;p25"/>
            <p:cNvSpPr/>
            <p:nvPr/>
          </p:nvSpPr>
          <p:spPr>
            <a:xfrm>
              <a:off x="1855119" y="3232391"/>
              <a:ext cx="41332" cy="16982"/>
            </a:xfrm>
            <a:custGeom>
              <a:avLst/>
              <a:gdLst/>
              <a:ahLst/>
              <a:cxnLst/>
              <a:rect l="l" t="t" r="r" b="b"/>
              <a:pathLst>
                <a:path w="1158" h="564" extrusionOk="0">
                  <a:moveTo>
                    <a:pt x="1" y="199"/>
                  </a:moveTo>
                  <a:cubicBezTo>
                    <a:pt x="211" y="404"/>
                    <a:pt x="524" y="560"/>
                    <a:pt x="1157" y="563"/>
                  </a:cubicBezTo>
                  <a:lnTo>
                    <a:pt x="1157" y="110"/>
                  </a:lnTo>
                  <a:cubicBezTo>
                    <a:pt x="819" y="161"/>
                    <a:pt x="27" y="1"/>
                    <a:pt x="1" y="1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40" name="Google Shape;60740;p25"/>
            <p:cNvSpPr/>
            <p:nvPr/>
          </p:nvSpPr>
          <p:spPr>
            <a:xfrm>
              <a:off x="857033" y="3232933"/>
              <a:ext cx="45865" cy="16771"/>
            </a:xfrm>
            <a:custGeom>
              <a:avLst/>
              <a:gdLst/>
              <a:ahLst/>
              <a:cxnLst/>
              <a:rect l="l" t="t" r="r" b="b"/>
              <a:pathLst>
                <a:path w="1285" h="557" extrusionOk="0">
                  <a:moveTo>
                    <a:pt x="965" y="1"/>
                  </a:moveTo>
                  <a:cubicBezTo>
                    <a:pt x="361" y="18"/>
                    <a:pt x="38" y="168"/>
                    <a:pt x="0" y="454"/>
                  </a:cubicBezTo>
                  <a:cubicBezTo>
                    <a:pt x="365" y="434"/>
                    <a:pt x="426" y="557"/>
                    <a:pt x="776" y="545"/>
                  </a:cubicBezTo>
                  <a:cubicBezTo>
                    <a:pt x="901" y="355"/>
                    <a:pt x="1285" y="140"/>
                    <a:pt x="9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41" name="Google Shape;60741;p25"/>
            <p:cNvSpPr/>
            <p:nvPr/>
          </p:nvSpPr>
          <p:spPr>
            <a:xfrm>
              <a:off x="5613399" y="3238353"/>
              <a:ext cx="14919" cy="9244"/>
            </a:xfrm>
            <a:custGeom>
              <a:avLst/>
              <a:gdLst/>
              <a:ahLst/>
              <a:cxnLst/>
              <a:rect l="l" t="t" r="r" b="b"/>
              <a:pathLst>
                <a:path w="418" h="307" extrusionOk="0">
                  <a:moveTo>
                    <a:pt x="383" y="274"/>
                  </a:moveTo>
                  <a:cubicBezTo>
                    <a:pt x="357" y="165"/>
                    <a:pt x="418" y="17"/>
                    <a:pt x="193" y="1"/>
                  </a:cubicBezTo>
                  <a:cubicBezTo>
                    <a:pt x="180" y="57"/>
                    <a:pt x="163" y="109"/>
                    <a:pt x="0" y="94"/>
                  </a:cubicBezTo>
                  <a:cubicBezTo>
                    <a:pt x="21" y="203"/>
                    <a:pt x="56" y="306"/>
                    <a:pt x="383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42" name="Google Shape;60742;p25"/>
            <p:cNvSpPr/>
            <p:nvPr/>
          </p:nvSpPr>
          <p:spPr>
            <a:xfrm>
              <a:off x="2477942" y="324311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2"/>
                    <a:pt x="393" y="71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43" name="Google Shape;60743;p25"/>
            <p:cNvSpPr/>
            <p:nvPr/>
          </p:nvSpPr>
          <p:spPr>
            <a:xfrm>
              <a:off x="4119731" y="3237961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3" y="105"/>
                  </a:moveTo>
                  <a:cubicBezTo>
                    <a:pt x="193" y="53"/>
                    <a:pt x="38" y="1"/>
                    <a:pt x="0" y="105"/>
                  </a:cubicBezTo>
                  <a:cubicBezTo>
                    <a:pt x="0" y="156"/>
                    <a:pt x="157" y="208"/>
                    <a:pt x="193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44" name="Google Shape;60744;p25"/>
            <p:cNvSpPr/>
            <p:nvPr/>
          </p:nvSpPr>
          <p:spPr>
            <a:xfrm>
              <a:off x="2264540" y="3237660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3" y="24"/>
                  </a:moveTo>
                  <a:cubicBezTo>
                    <a:pt x="241" y="0"/>
                    <a:pt x="1" y="68"/>
                    <a:pt x="104" y="118"/>
                  </a:cubicBezTo>
                  <a:cubicBezTo>
                    <a:pt x="155" y="140"/>
                    <a:pt x="395" y="72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45" name="Google Shape;60745;p25"/>
            <p:cNvSpPr/>
            <p:nvPr/>
          </p:nvSpPr>
          <p:spPr>
            <a:xfrm>
              <a:off x="3706633" y="3235613"/>
              <a:ext cx="13849" cy="2770"/>
            </a:xfrm>
            <a:custGeom>
              <a:avLst/>
              <a:gdLst/>
              <a:ahLst/>
              <a:cxnLst/>
              <a:rect l="l" t="t" r="r" b="b"/>
              <a:pathLst>
                <a:path w="388" h="92" extrusionOk="0">
                  <a:moveTo>
                    <a:pt x="387" y="1"/>
                  </a:moveTo>
                  <a:cubicBezTo>
                    <a:pt x="241" y="20"/>
                    <a:pt x="7" y="4"/>
                    <a:pt x="1" y="92"/>
                  </a:cubicBezTo>
                  <a:cubicBezTo>
                    <a:pt x="154" y="72"/>
                    <a:pt x="382" y="91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46" name="Google Shape;60746;p25"/>
            <p:cNvSpPr/>
            <p:nvPr/>
          </p:nvSpPr>
          <p:spPr>
            <a:xfrm>
              <a:off x="4501669" y="3232180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9" y="115"/>
                  </a:moveTo>
                  <a:cubicBezTo>
                    <a:pt x="153" y="139"/>
                    <a:pt x="392" y="73"/>
                    <a:pt x="291" y="26"/>
                  </a:cubicBezTo>
                  <a:cubicBezTo>
                    <a:pt x="238" y="1"/>
                    <a:pt x="0" y="69"/>
                    <a:pt x="99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47" name="Google Shape;60747;p25"/>
            <p:cNvSpPr/>
            <p:nvPr/>
          </p:nvSpPr>
          <p:spPr>
            <a:xfrm>
              <a:off x="3414103" y="3232180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6"/>
                  </a:moveTo>
                  <a:cubicBezTo>
                    <a:pt x="241" y="1"/>
                    <a:pt x="1" y="69"/>
                    <a:pt x="100" y="115"/>
                  </a:cubicBezTo>
                  <a:cubicBezTo>
                    <a:pt x="152" y="141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48" name="Google Shape;60748;p25"/>
            <p:cNvSpPr/>
            <p:nvPr/>
          </p:nvSpPr>
          <p:spPr>
            <a:xfrm>
              <a:off x="7082796" y="3226701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6"/>
                  </a:moveTo>
                  <a:cubicBezTo>
                    <a:pt x="238" y="0"/>
                    <a:pt x="0" y="71"/>
                    <a:pt x="99" y="118"/>
                  </a:cubicBezTo>
                  <a:cubicBezTo>
                    <a:pt x="153" y="143"/>
                    <a:pt x="392" y="73"/>
                    <a:pt x="290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49" name="Google Shape;60749;p25"/>
            <p:cNvSpPr/>
            <p:nvPr/>
          </p:nvSpPr>
          <p:spPr>
            <a:xfrm>
              <a:off x="2457348" y="3226701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38" y="0"/>
                    <a:pt x="0" y="71"/>
                    <a:pt x="100" y="118"/>
                  </a:cubicBezTo>
                  <a:cubicBezTo>
                    <a:pt x="152" y="143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50" name="Google Shape;60750;p25"/>
            <p:cNvSpPr/>
            <p:nvPr/>
          </p:nvSpPr>
          <p:spPr>
            <a:xfrm>
              <a:off x="5640810" y="3221974"/>
              <a:ext cx="13884" cy="5540"/>
            </a:xfrm>
            <a:custGeom>
              <a:avLst/>
              <a:gdLst/>
              <a:ahLst/>
              <a:cxnLst/>
              <a:rect l="l" t="t" r="r" b="b"/>
              <a:pathLst>
                <a:path w="389" h="184" extrusionOk="0">
                  <a:moveTo>
                    <a:pt x="1" y="183"/>
                  </a:moveTo>
                  <a:lnTo>
                    <a:pt x="389" y="183"/>
                  </a:lnTo>
                  <a:lnTo>
                    <a:pt x="389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51" name="Google Shape;60751;p25"/>
            <p:cNvSpPr/>
            <p:nvPr/>
          </p:nvSpPr>
          <p:spPr>
            <a:xfrm>
              <a:off x="4487357" y="3211044"/>
              <a:ext cx="26591" cy="12225"/>
            </a:xfrm>
            <a:custGeom>
              <a:avLst/>
              <a:gdLst/>
              <a:ahLst/>
              <a:cxnLst/>
              <a:rect l="l" t="t" r="r" b="b"/>
              <a:pathLst>
                <a:path w="745" h="406" extrusionOk="0">
                  <a:moveTo>
                    <a:pt x="306" y="1"/>
                  </a:moveTo>
                  <a:cubicBezTo>
                    <a:pt x="0" y="136"/>
                    <a:pt x="89" y="405"/>
                    <a:pt x="692" y="364"/>
                  </a:cubicBezTo>
                  <a:cubicBezTo>
                    <a:pt x="745" y="156"/>
                    <a:pt x="647" y="22"/>
                    <a:pt x="30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52" name="Google Shape;60752;p25"/>
            <p:cNvSpPr/>
            <p:nvPr/>
          </p:nvSpPr>
          <p:spPr>
            <a:xfrm>
              <a:off x="3352142" y="3218481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100" y="117"/>
                  </a:moveTo>
                  <a:cubicBezTo>
                    <a:pt x="151" y="143"/>
                    <a:pt x="392" y="72"/>
                    <a:pt x="293" y="27"/>
                  </a:cubicBezTo>
                  <a:cubicBezTo>
                    <a:pt x="242" y="0"/>
                    <a:pt x="1" y="71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53" name="Google Shape;60753;p25"/>
            <p:cNvSpPr/>
            <p:nvPr/>
          </p:nvSpPr>
          <p:spPr>
            <a:xfrm>
              <a:off x="7844246" y="3200717"/>
              <a:ext cx="35478" cy="19120"/>
            </a:xfrm>
            <a:custGeom>
              <a:avLst/>
              <a:gdLst/>
              <a:ahLst/>
              <a:cxnLst/>
              <a:rect l="l" t="t" r="r" b="b"/>
              <a:pathLst>
                <a:path w="994" h="635" extrusionOk="0">
                  <a:moveTo>
                    <a:pt x="558" y="617"/>
                  </a:moveTo>
                  <a:cubicBezTo>
                    <a:pt x="506" y="350"/>
                    <a:pt x="994" y="337"/>
                    <a:pt x="943" y="72"/>
                  </a:cubicBezTo>
                  <a:cubicBezTo>
                    <a:pt x="1" y="0"/>
                    <a:pt x="75" y="635"/>
                    <a:pt x="558" y="6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54" name="Google Shape;60754;p25"/>
            <p:cNvSpPr/>
            <p:nvPr/>
          </p:nvSpPr>
          <p:spPr>
            <a:xfrm>
              <a:off x="2677566" y="3215832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99" y="115"/>
                  </a:moveTo>
                  <a:cubicBezTo>
                    <a:pt x="156" y="139"/>
                    <a:pt x="395" y="70"/>
                    <a:pt x="294" y="23"/>
                  </a:cubicBezTo>
                  <a:cubicBezTo>
                    <a:pt x="242" y="1"/>
                    <a:pt x="1" y="66"/>
                    <a:pt x="99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55" name="Google Shape;60755;p25"/>
            <p:cNvSpPr/>
            <p:nvPr/>
          </p:nvSpPr>
          <p:spPr>
            <a:xfrm>
              <a:off x="1872216" y="3215832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3"/>
                  </a:moveTo>
                  <a:cubicBezTo>
                    <a:pt x="242" y="1"/>
                    <a:pt x="1" y="68"/>
                    <a:pt x="104" y="115"/>
                  </a:cubicBezTo>
                  <a:cubicBezTo>
                    <a:pt x="157" y="139"/>
                    <a:pt x="396" y="70"/>
                    <a:pt x="294" y="2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56" name="Google Shape;60756;p25"/>
            <p:cNvSpPr/>
            <p:nvPr/>
          </p:nvSpPr>
          <p:spPr>
            <a:xfrm>
              <a:off x="4920656" y="3200115"/>
              <a:ext cx="34229" cy="17223"/>
            </a:xfrm>
            <a:custGeom>
              <a:avLst/>
              <a:gdLst/>
              <a:ahLst/>
              <a:cxnLst/>
              <a:rect l="l" t="t" r="r" b="b"/>
              <a:pathLst>
                <a:path w="959" h="572" extrusionOk="0">
                  <a:moveTo>
                    <a:pt x="704" y="545"/>
                  </a:moveTo>
                  <a:cubicBezTo>
                    <a:pt x="863" y="441"/>
                    <a:pt x="958" y="302"/>
                    <a:pt x="894" y="92"/>
                  </a:cubicBezTo>
                  <a:cubicBezTo>
                    <a:pt x="627" y="95"/>
                    <a:pt x="469" y="48"/>
                    <a:pt x="313" y="1"/>
                  </a:cubicBezTo>
                  <a:cubicBezTo>
                    <a:pt x="0" y="147"/>
                    <a:pt x="82" y="571"/>
                    <a:pt x="704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57" name="Google Shape;60757;p25"/>
            <p:cNvSpPr/>
            <p:nvPr/>
          </p:nvSpPr>
          <p:spPr>
            <a:xfrm>
              <a:off x="2716149" y="3204300"/>
              <a:ext cx="20131" cy="16259"/>
            </a:xfrm>
            <a:custGeom>
              <a:avLst/>
              <a:gdLst/>
              <a:ahLst/>
              <a:cxnLst/>
              <a:rect l="l" t="t" r="r" b="b"/>
              <a:pathLst>
                <a:path w="564" h="540" extrusionOk="0">
                  <a:moveTo>
                    <a:pt x="563" y="406"/>
                  </a:moveTo>
                  <a:lnTo>
                    <a:pt x="563" y="133"/>
                  </a:lnTo>
                  <a:cubicBezTo>
                    <a:pt x="0" y="0"/>
                    <a:pt x="0" y="539"/>
                    <a:pt x="563" y="4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58" name="Google Shape;60758;p25"/>
            <p:cNvSpPr/>
            <p:nvPr/>
          </p:nvSpPr>
          <p:spPr>
            <a:xfrm>
              <a:off x="6518365" y="3210261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4" y="27"/>
                  </a:moveTo>
                  <a:cubicBezTo>
                    <a:pt x="236" y="1"/>
                    <a:pt x="0" y="71"/>
                    <a:pt x="101" y="118"/>
                  </a:cubicBezTo>
                  <a:cubicBezTo>
                    <a:pt x="151" y="143"/>
                    <a:pt x="392" y="72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59" name="Google Shape;60759;p25"/>
            <p:cNvSpPr/>
            <p:nvPr/>
          </p:nvSpPr>
          <p:spPr>
            <a:xfrm>
              <a:off x="2631667" y="3205534"/>
              <a:ext cx="21951" cy="8762"/>
            </a:xfrm>
            <a:custGeom>
              <a:avLst/>
              <a:gdLst/>
              <a:ahLst/>
              <a:cxnLst/>
              <a:rect l="l" t="t" r="r" b="b"/>
              <a:pathLst>
                <a:path w="615" h="291" extrusionOk="0">
                  <a:moveTo>
                    <a:pt x="614" y="274"/>
                  </a:moveTo>
                  <a:lnTo>
                    <a:pt x="614" y="1"/>
                  </a:lnTo>
                  <a:lnTo>
                    <a:pt x="34" y="1"/>
                  </a:lnTo>
                  <a:cubicBezTo>
                    <a:pt x="1" y="201"/>
                    <a:pt x="194" y="291"/>
                    <a:pt x="614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60" name="Google Shape;60760;p25"/>
            <p:cNvSpPr/>
            <p:nvPr/>
          </p:nvSpPr>
          <p:spPr>
            <a:xfrm>
              <a:off x="1833597" y="3202915"/>
              <a:ext cx="14670" cy="9455"/>
            </a:xfrm>
            <a:custGeom>
              <a:avLst/>
              <a:gdLst/>
              <a:ahLst/>
              <a:cxnLst/>
              <a:rect l="l" t="t" r="r" b="b"/>
              <a:pathLst>
                <a:path w="411" h="314" extrusionOk="0">
                  <a:moveTo>
                    <a:pt x="410" y="271"/>
                  </a:moveTo>
                  <a:lnTo>
                    <a:pt x="410" y="91"/>
                  </a:lnTo>
                  <a:cubicBezTo>
                    <a:pt x="220" y="91"/>
                    <a:pt x="182" y="16"/>
                    <a:pt x="25" y="1"/>
                  </a:cubicBezTo>
                  <a:cubicBezTo>
                    <a:pt x="45" y="140"/>
                    <a:pt x="0" y="314"/>
                    <a:pt x="410" y="2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61" name="Google Shape;60761;p25"/>
            <p:cNvSpPr/>
            <p:nvPr/>
          </p:nvSpPr>
          <p:spPr>
            <a:xfrm>
              <a:off x="1600565" y="3208304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0" y="92"/>
                  </a:moveTo>
                  <a:cubicBezTo>
                    <a:pt x="149" y="71"/>
                    <a:pt x="380" y="89"/>
                    <a:pt x="385" y="0"/>
                  </a:cubicBezTo>
                  <a:cubicBezTo>
                    <a:pt x="235" y="23"/>
                    <a:pt x="5" y="4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62" name="Google Shape;60762;p25"/>
            <p:cNvSpPr/>
            <p:nvPr/>
          </p:nvSpPr>
          <p:spPr>
            <a:xfrm>
              <a:off x="8380302" y="3202493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3" y="102"/>
                  </a:moveTo>
                  <a:cubicBezTo>
                    <a:pt x="195" y="51"/>
                    <a:pt x="39" y="0"/>
                    <a:pt x="1" y="102"/>
                  </a:cubicBezTo>
                  <a:cubicBezTo>
                    <a:pt x="1" y="153"/>
                    <a:pt x="159" y="205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63" name="Google Shape;60763;p25"/>
            <p:cNvSpPr/>
            <p:nvPr/>
          </p:nvSpPr>
          <p:spPr>
            <a:xfrm>
              <a:off x="7447531" y="3204752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4" y="27"/>
                  </a:moveTo>
                  <a:cubicBezTo>
                    <a:pt x="240" y="1"/>
                    <a:pt x="1" y="71"/>
                    <a:pt x="100" y="118"/>
                  </a:cubicBezTo>
                  <a:cubicBezTo>
                    <a:pt x="153" y="143"/>
                    <a:pt x="394" y="75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64" name="Google Shape;60764;p25"/>
            <p:cNvSpPr/>
            <p:nvPr/>
          </p:nvSpPr>
          <p:spPr>
            <a:xfrm>
              <a:off x="2288775" y="3202704"/>
              <a:ext cx="20737" cy="5781"/>
            </a:xfrm>
            <a:custGeom>
              <a:avLst/>
              <a:gdLst/>
              <a:ahLst/>
              <a:cxnLst/>
              <a:rect l="l" t="t" r="r" b="b"/>
              <a:pathLst>
                <a:path w="581" h="192" extrusionOk="0">
                  <a:moveTo>
                    <a:pt x="1" y="186"/>
                  </a:moveTo>
                  <a:cubicBezTo>
                    <a:pt x="333" y="192"/>
                    <a:pt x="497" y="118"/>
                    <a:pt x="580" y="5"/>
                  </a:cubicBezTo>
                  <a:cubicBezTo>
                    <a:pt x="249" y="1"/>
                    <a:pt x="85" y="75"/>
                    <a:pt x="1" y="18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65" name="Google Shape;60765;p25"/>
            <p:cNvSpPr/>
            <p:nvPr/>
          </p:nvSpPr>
          <p:spPr>
            <a:xfrm>
              <a:off x="2653688" y="3197375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578" y="92"/>
                  </a:moveTo>
                  <a:cubicBezTo>
                    <a:pt x="382" y="93"/>
                    <a:pt x="349" y="17"/>
                    <a:pt x="192" y="0"/>
                  </a:cubicBezTo>
                  <a:cubicBezTo>
                    <a:pt x="192" y="92"/>
                    <a:pt x="35" y="107"/>
                    <a:pt x="0" y="183"/>
                  </a:cubicBezTo>
                  <a:cubicBezTo>
                    <a:pt x="192" y="181"/>
                    <a:pt x="230" y="256"/>
                    <a:pt x="385" y="272"/>
                  </a:cubicBezTo>
                  <a:cubicBezTo>
                    <a:pt x="382" y="182"/>
                    <a:pt x="542" y="165"/>
                    <a:pt x="578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66" name="Google Shape;60766;p25"/>
            <p:cNvSpPr/>
            <p:nvPr/>
          </p:nvSpPr>
          <p:spPr>
            <a:xfrm>
              <a:off x="6129967" y="3189908"/>
              <a:ext cx="26520" cy="15266"/>
            </a:xfrm>
            <a:custGeom>
              <a:avLst/>
              <a:gdLst/>
              <a:ahLst/>
              <a:cxnLst/>
              <a:rect l="l" t="t" r="r" b="b"/>
              <a:pathLst>
                <a:path w="743" h="507" extrusionOk="0">
                  <a:moveTo>
                    <a:pt x="1" y="74"/>
                  </a:moveTo>
                  <a:lnTo>
                    <a:pt x="1" y="435"/>
                  </a:lnTo>
                  <a:cubicBezTo>
                    <a:pt x="742" y="507"/>
                    <a:pt x="742" y="0"/>
                    <a:pt x="1" y="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67" name="Google Shape;60767;p25"/>
            <p:cNvSpPr/>
            <p:nvPr/>
          </p:nvSpPr>
          <p:spPr>
            <a:xfrm>
              <a:off x="5500577" y="3186446"/>
              <a:ext cx="35086" cy="16410"/>
            </a:xfrm>
            <a:custGeom>
              <a:avLst/>
              <a:gdLst/>
              <a:ahLst/>
              <a:cxnLst/>
              <a:rect l="l" t="t" r="r" b="b"/>
              <a:pathLst>
                <a:path w="983" h="545" extrusionOk="0">
                  <a:moveTo>
                    <a:pt x="844" y="1"/>
                  </a:moveTo>
                  <a:lnTo>
                    <a:pt x="74" y="1"/>
                  </a:lnTo>
                  <a:cubicBezTo>
                    <a:pt x="1" y="307"/>
                    <a:pt x="408" y="387"/>
                    <a:pt x="654" y="545"/>
                  </a:cubicBezTo>
                  <a:cubicBezTo>
                    <a:pt x="647" y="332"/>
                    <a:pt x="983" y="279"/>
                    <a:pt x="84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68" name="Google Shape;60768;p25"/>
            <p:cNvSpPr/>
            <p:nvPr/>
          </p:nvSpPr>
          <p:spPr>
            <a:xfrm>
              <a:off x="2904781" y="3193913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2" y="25"/>
                  </a:moveTo>
                  <a:cubicBezTo>
                    <a:pt x="237" y="1"/>
                    <a:pt x="1" y="67"/>
                    <a:pt x="99" y="115"/>
                  </a:cubicBezTo>
                  <a:cubicBezTo>
                    <a:pt x="152" y="142"/>
                    <a:pt x="390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69" name="Google Shape;60769;p25"/>
            <p:cNvSpPr/>
            <p:nvPr/>
          </p:nvSpPr>
          <p:spPr>
            <a:xfrm>
              <a:off x="7588799" y="3186446"/>
              <a:ext cx="20773" cy="8250"/>
            </a:xfrm>
            <a:custGeom>
              <a:avLst/>
              <a:gdLst/>
              <a:ahLst/>
              <a:cxnLst/>
              <a:rect l="l" t="t" r="r" b="b"/>
              <a:pathLst>
                <a:path w="582" h="274" extrusionOk="0">
                  <a:moveTo>
                    <a:pt x="581" y="1"/>
                  </a:moveTo>
                  <a:lnTo>
                    <a:pt x="0" y="1"/>
                  </a:lnTo>
                  <a:lnTo>
                    <a:pt x="0" y="273"/>
                  </a:lnTo>
                  <a:lnTo>
                    <a:pt x="581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70" name="Google Shape;60770;p25"/>
            <p:cNvSpPr/>
            <p:nvPr/>
          </p:nvSpPr>
          <p:spPr>
            <a:xfrm>
              <a:off x="8270157" y="3186054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5" y="104"/>
                  </a:moveTo>
                  <a:cubicBezTo>
                    <a:pt x="197" y="53"/>
                    <a:pt x="39" y="1"/>
                    <a:pt x="1" y="104"/>
                  </a:cubicBezTo>
                  <a:cubicBezTo>
                    <a:pt x="1" y="156"/>
                    <a:pt x="158" y="208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71" name="Google Shape;60771;p25"/>
            <p:cNvSpPr/>
            <p:nvPr/>
          </p:nvSpPr>
          <p:spPr>
            <a:xfrm>
              <a:off x="5079699" y="318295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4" y="117"/>
                  </a:moveTo>
                  <a:cubicBezTo>
                    <a:pt x="157" y="141"/>
                    <a:pt x="393" y="72"/>
                    <a:pt x="296" y="26"/>
                  </a:cubicBezTo>
                  <a:cubicBezTo>
                    <a:pt x="242" y="0"/>
                    <a:pt x="1" y="70"/>
                    <a:pt x="104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72" name="Google Shape;60772;p25"/>
            <p:cNvSpPr/>
            <p:nvPr/>
          </p:nvSpPr>
          <p:spPr>
            <a:xfrm>
              <a:off x="1336624" y="3160462"/>
              <a:ext cx="52218" cy="28032"/>
            </a:xfrm>
            <a:custGeom>
              <a:avLst/>
              <a:gdLst/>
              <a:ahLst/>
              <a:cxnLst/>
              <a:rect l="l" t="t" r="r" b="b"/>
              <a:pathLst>
                <a:path w="1463" h="931" extrusionOk="0">
                  <a:moveTo>
                    <a:pt x="450" y="591"/>
                  </a:moveTo>
                  <a:cubicBezTo>
                    <a:pt x="587" y="702"/>
                    <a:pt x="336" y="930"/>
                    <a:pt x="836" y="864"/>
                  </a:cubicBezTo>
                  <a:cubicBezTo>
                    <a:pt x="1462" y="635"/>
                    <a:pt x="634" y="1"/>
                    <a:pt x="63" y="319"/>
                  </a:cubicBezTo>
                  <a:cubicBezTo>
                    <a:pt x="0" y="499"/>
                    <a:pt x="336" y="497"/>
                    <a:pt x="450" y="5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73" name="Google Shape;60773;p25"/>
            <p:cNvSpPr/>
            <p:nvPr/>
          </p:nvSpPr>
          <p:spPr>
            <a:xfrm>
              <a:off x="7003667" y="3178286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1" y="181"/>
                  </a:moveTo>
                  <a:lnTo>
                    <a:pt x="388" y="181"/>
                  </a:lnTo>
                  <a:lnTo>
                    <a:pt x="38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74" name="Google Shape;60774;p25"/>
            <p:cNvSpPr/>
            <p:nvPr/>
          </p:nvSpPr>
          <p:spPr>
            <a:xfrm>
              <a:off x="2917987" y="3175516"/>
              <a:ext cx="29482" cy="9906"/>
            </a:xfrm>
            <a:custGeom>
              <a:avLst/>
              <a:gdLst/>
              <a:ahLst/>
              <a:cxnLst/>
              <a:rect l="l" t="t" r="r" b="b"/>
              <a:pathLst>
                <a:path w="826" h="329" extrusionOk="0">
                  <a:moveTo>
                    <a:pt x="692" y="273"/>
                  </a:moveTo>
                  <a:cubicBezTo>
                    <a:pt x="825" y="29"/>
                    <a:pt x="294" y="97"/>
                    <a:pt x="115" y="1"/>
                  </a:cubicBezTo>
                  <a:cubicBezTo>
                    <a:pt x="0" y="237"/>
                    <a:pt x="192" y="328"/>
                    <a:pt x="692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75" name="Google Shape;60775;p25"/>
            <p:cNvSpPr/>
            <p:nvPr/>
          </p:nvSpPr>
          <p:spPr>
            <a:xfrm>
              <a:off x="1610666" y="3180213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102" y="117"/>
                  </a:moveTo>
                  <a:cubicBezTo>
                    <a:pt x="153" y="142"/>
                    <a:pt x="392" y="73"/>
                    <a:pt x="294" y="26"/>
                  </a:cubicBezTo>
                  <a:cubicBezTo>
                    <a:pt x="239" y="0"/>
                    <a:pt x="0" y="71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76" name="Google Shape;60776;p25"/>
            <p:cNvSpPr/>
            <p:nvPr/>
          </p:nvSpPr>
          <p:spPr>
            <a:xfrm>
              <a:off x="2818835" y="3175155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1" y="103"/>
                  </a:moveTo>
                  <a:cubicBezTo>
                    <a:pt x="194" y="53"/>
                    <a:pt x="36" y="1"/>
                    <a:pt x="0" y="103"/>
                  </a:cubicBezTo>
                  <a:cubicBezTo>
                    <a:pt x="0" y="154"/>
                    <a:pt x="154" y="206"/>
                    <a:pt x="191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77" name="Google Shape;60777;p25"/>
            <p:cNvSpPr/>
            <p:nvPr/>
          </p:nvSpPr>
          <p:spPr>
            <a:xfrm>
              <a:off x="1004940" y="317744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7"/>
                  </a:moveTo>
                  <a:cubicBezTo>
                    <a:pt x="240" y="1"/>
                    <a:pt x="1" y="71"/>
                    <a:pt x="101" y="117"/>
                  </a:cubicBezTo>
                  <a:cubicBezTo>
                    <a:pt x="152" y="143"/>
                    <a:pt x="394" y="75"/>
                    <a:pt x="296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78" name="Google Shape;60778;p25"/>
            <p:cNvSpPr/>
            <p:nvPr/>
          </p:nvSpPr>
          <p:spPr>
            <a:xfrm>
              <a:off x="660834" y="3177533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5"/>
                  </a:moveTo>
                  <a:cubicBezTo>
                    <a:pt x="156" y="140"/>
                    <a:pt x="393" y="71"/>
                    <a:pt x="294" y="25"/>
                  </a:cubicBezTo>
                  <a:cubicBezTo>
                    <a:pt x="242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79" name="Google Shape;60779;p25"/>
            <p:cNvSpPr/>
            <p:nvPr/>
          </p:nvSpPr>
          <p:spPr>
            <a:xfrm>
              <a:off x="492262" y="3169314"/>
              <a:ext cx="28483" cy="11713"/>
            </a:xfrm>
            <a:custGeom>
              <a:avLst/>
              <a:gdLst/>
              <a:ahLst/>
              <a:cxnLst/>
              <a:rect l="l" t="t" r="r" b="b"/>
              <a:pathLst>
                <a:path w="798" h="389" extrusionOk="0">
                  <a:moveTo>
                    <a:pt x="771" y="25"/>
                  </a:moveTo>
                  <a:cubicBezTo>
                    <a:pt x="336" y="0"/>
                    <a:pt x="49" y="46"/>
                    <a:pt x="1" y="208"/>
                  </a:cubicBezTo>
                  <a:cubicBezTo>
                    <a:pt x="279" y="229"/>
                    <a:pt x="326" y="358"/>
                    <a:pt x="580" y="388"/>
                  </a:cubicBezTo>
                  <a:cubicBezTo>
                    <a:pt x="539" y="217"/>
                    <a:pt x="797" y="188"/>
                    <a:pt x="77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80" name="Google Shape;60780;p25"/>
            <p:cNvSpPr/>
            <p:nvPr/>
          </p:nvSpPr>
          <p:spPr>
            <a:xfrm>
              <a:off x="2089293" y="3167989"/>
              <a:ext cx="38726" cy="12646"/>
            </a:xfrm>
            <a:custGeom>
              <a:avLst/>
              <a:gdLst/>
              <a:ahLst/>
              <a:cxnLst/>
              <a:rect l="l" t="t" r="r" b="b"/>
              <a:pathLst>
                <a:path w="1085" h="420" extrusionOk="0">
                  <a:moveTo>
                    <a:pt x="962" y="341"/>
                  </a:moveTo>
                  <a:cubicBezTo>
                    <a:pt x="1085" y="121"/>
                    <a:pt x="42" y="0"/>
                    <a:pt x="0" y="158"/>
                  </a:cubicBezTo>
                  <a:cubicBezTo>
                    <a:pt x="366" y="197"/>
                    <a:pt x="347" y="419"/>
                    <a:pt x="962" y="34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81" name="Google Shape;60781;p25"/>
            <p:cNvSpPr/>
            <p:nvPr/>
          </p:nvSpPr>
          <p:spPr>
            <a:xfrm>
              <a:off x="8662517" y="3172716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8" y="22"/>
                    <a:pt x="5" y="5"/>
                    <a:pt x="0" y="92"/>
                  </a:cubicBezTo>
                  <a:cubicBezTo>
                    <a:pt x="150" y="73"/>
                    <a:pt x="381" y="91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82" name="Google Shape;60782;p25"/>
            <p:cNvSpPr/>
            <p:nvPr/>
          </p:nvSpPr>
          <p:spPr>
            <a:xfrm>
              <a:off x="216150" y="3170067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3" y="0"/>
                  </a:moveTo>
                  <a:lnTo>
                    <a:pt x="25" y="0"/>
                  </a:lnTo>
                  <a:cubicBezTo>
                    <a:pt x="0" y="163"/>
                    <a:pt x="216" y="213"/>
                    <a:pt x="603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83" name="Google Shape;60783;p25"/>
            <p:cNvSpPr/>
            <p:nvPr/>
          </p:nvSpPr>
          <p:spPr>
            <a:xfrm>
              <a:off x="5585845" y="3164195"/>
              <a:ext cx="6853" cy="6233"/>
            </a:xfrm>
            <a:custGeom>
              <a:avLst/>
              <a:gdLst/>
              <a:ahLst/>
              <a:cxnLst/>
              <a:rect l="l" t="t" r="r" b="b"/>
              <a:pathLst>
                <a:path w="192" h="207" extrusionOk="0">
                  <a:moveTo>
                    <a:pt x="191" y="104"/>
                  </a:moveTo>
                  <a:cubicBezTo>
                    <a:pt x="191" y="53"/>
                    <a:pt x="36" y="1"/>
                    <a:pt x="1" y="104"/>
                  </a:cubicBezTo>
                  <a:cubicBezTo>
                    <a:pt x="1" y="153"/>
                    <a:pt x="156" y="207"/>
                    <a:pt x="191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84" name="Google Shape;60784;p25"/>
            <p:cNvSpPr/>
            <p:nvPr/>
          </p:nvSpPr>
          <p:spPr>
            <a:xfrm>
              <a:off x="4711609" y="3164587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85" name="Google Shape;60785;p25"/>
            <p:cNvSpPr/>
            <p:nvPr/>
          </p:nvSpPr>
          <p:spPr>
            <a:xfrm>
              <a:off x="2436575" y="3151068"/>
              <a:ext cx="40404" cy="18518"/>
            </a:xfrm>
            <a:custGeom>
              <a:avLst/>
              <a:gdLst/>
              <a:ahLst/>
              <a:cxnLst/>
              <a:rect l="l" t="t" r="r" b="b"/>
              <a:pathLst>
                <a:path w="1132" h="615" extrusionOk="0">
                  <a:moveTo>
                    <a:pt x="1068" y="450"/>
                  </a:moveTo>
                  <a:cubicBezTo>
                    <a:pt x="1132" y="1"/>
                    <a:pt x="0" y="211"/>
                    <a:pt x="102" y="540"/>
                  </a:cubicBezTo>
                  <a:cubicBezTo>
                    <a:pt x="648" y="614"/>
                    <a:pt x="601" y="412"/>
                    <a:pt x="1068" y="4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86" name="Google Shape;60786;p25"/>
            <p:cNvSpPr/>
            <p:nvPr/>
          </p:nvSpPr>
          <p:spPr>
            <a:xfrm>
              <a:off x="96404" y="3163804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7"/>
                  </a:moveTo>
                  <a:cubicBezTo>
                    <a:pt x="239" y="1"/>
                    <a:pt x="0" y="71"/>
                    <a:pt x="101" y="117"/>
                  </a:cubicBezTo>
                  <a:cubicBezTo>
                    <a:pt x="154" y="143"/>
                    <a:pt x="393" y="72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87" name="Google Shape;60787;p25"/>
            <p:cNvSpPr/>
            <p:nvPr/>
          </p:nvSpPr>
          <p:spPr>
            <a:xfrm>
              <a:off x="7664466" y="3159107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1"/>
                  </a:lnTo>
                  <a:lnTo>
                    <a:pt x="387" y="18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88" name="Google Shape;60788;p25"/>
            <p:cNvSpPr/>
            <p:nvPr/>
          </p:nvSpPr>
          <p:spPr>
            <a:xfrm>
              <a:off x="5224358" y="316109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2" y="25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2" y="142"/>
                    <a:pt x="391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89" name="Google Shape;60789;p25"/>
            <p:cNvSpPr/>
            <p:nvPr/>
          </p:nvSpPr>
          <p:spPr>
            <a:xfrm>
              <a:off x="4645900" y="3150918"/>
              <a:ext cx="28268" cy="13700"/>
            </a:xfrm>
            <a:custGeom>
              <a:avLst/>
              <a:gdLst/>
              <a:ahLst/>
              <a:cxnLst/>
              <a:rect l="l" t="t" r="r" b="b"/>
              <a:pathLst>
                <a:path w="792" h="455" extrusionOk="0">
                  <a:moveTo>
                    <a:pt x="493" y="455"/>
                  </a:moveTo>
                  <a:cubicBezTo>
                    <a:pt x="758" y="339"/>
                    <a:pt x="792" y="10"/>
                    <a:pt x="301" y="1"/>
                  </a:cubicBezTo>
                  <a:cubicBezTo>
                    <a:pt x="36" y="115"/>
                    <a:pt x="1" y="444"/>
                    <a:pt x="493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90" name="Google Shape;60790;p25"/>
            <p:cNvSpPr/>
            <p:nvPr/>
          </p:nvSpPr>
          <p:spPr>
            <a:xfrm>
              <a:off x="7213500" y="3150105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100" y="118"/>
                  </a:moveTo>
                  <a:cubicBezTo>
                    <a:pt x="155" y="144"/>
                    <a:pt x="394" y="73"/>
                    <a:pt x="295" y="28"/>
                  </a:cubicBezTo>
                  <a:cubicBezTo>
                    <a:pt x="240" y="0"/>
                    <a:pt x="1" y="71"/>
                    <a:pt x="100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91" name="Google Shape;60791;p25"/>
            <p:cNvSpPr/>
            <p:nvPr/>
          </p:nvSpPr>
          <p:spPr>
            <a:xfrm>
              <a:off x="3362600" y="3145408"/>
              <a:ext cx="34443" cy="9033"/>
            </a:xfrm>
            <a:custGeom>
              <a:avLst/>
              <a:gdLst/>
              <a:ahLst/>
              <a:cxnLst/>
              <a:rect l="l" t="t" r="r" b="b"/>
              <a:pathLst>
                <a:path w="965" h="300" extrusionOk="0">
                  <a:moveTo>
                    <a:pt x="192" y="274"/>
                  </a:moveTo>
                  <a:cubicBezTo>
                    <a:pt x="632" y="300"/>
                    <a:pt x="919" y="253"/>
                    <a:pt x="965" y="92"/>
                  </a:cubicBezTo>
                  <a:cubicBezTo>
                    <a:pt x="621" y="112"/>
                    <a:pt x="0" y="1"/>
                    <a:pt x="192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92" name="Google Shape;60792;p25"/>
            <p:cNvSpPr/>
            <p:nvPr/>
          </p:nvSpPr>
          <p:spPr>
            <a:xfrm>
              <a:off x="2429865" y="3150135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7"/>
                  </a:moveTo>
                  <a:cubicBezTo>
                    <a:pt x="236" y="0"/>
                    <a:pt x="0" y="70"/>
                    <a:pt x="98" y="117"/>
                  </a:cubicBezTo>
                  <a:cubicBezTo>
                    <a:pt x="150" y="143"/>
                    <a:pt x="392" y="72"/>
                    <a:pt x="290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93" name="Google Shape;60793;p25"/>
            <p:cNvSpPr/>
            <p:nvPr/>
          </p:nvSpPr>
          <p:spPr>
            <a:xfrm>
              <a:off x="1813895" y="3147786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2" y="105"/>
                  </a:moveTo>
                  <a:cubicBezTo>
                    <a:pt x="0" y="155"/>
                    <a:pt x="157" y="208"/>
                    <a:pt x="192" y="105"/>
                  </a:cubicBezTo>
                  <a:cubicBezTo>
                    <a:pt x="192" y="52"/>
                    <a:pt x="37" y="0"/>
                    <a:pt x="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94" name="Google Shape;60794;p25"/>
            <p:cNvSpPr/>
            <p:nvPr/>
          </p:nvSpPr>
          <p:spPr>
            <a:xfrm>
              <a:off x="6449480" y="3147395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5"/>
                  </a:moveTo>
                  <a:cubicBezTo>
                    <a:pt x="241" y="0"/>
                    <a:pt x="1" y="68"/>
                    <a:pt x="103" y="116"/>
                  </a:cubicBezTo>
                  <a:cubicBezTo>
                    <a:pt x="155" y="142"/>
                    <a:pt x="395" y="74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95" name="Google Shape;60795;p25"/>
            <p:cNvSpPr/>
            <p:nvPr/>
          </p:nvSpPr>
          <p:spPr>
            <a:xfrm>
              <a:off x="5866989" y="3141042"/>
              <a:ext cx="8959" cy="11472"/>
            </a:xfrm>
            <a:custGeom>
              <a:avLst/>
              <a:gdLst/>
              <a:ahLst/>
              <a:cxnLst/>
              <a:rect l="l" t="t" r="r" b="b"/>
              <a:pathLst>
                <a:path w="251" h="381" extrusionOk="0">
                  <a:moveTo>
                    <a:pt x="223" y="236"/>
                  </a:moveTo>
                  <a:cubicBezTo>
                    <a:pt x="251" y="142"/>
                    <a:pt x="72" y="1"/>
                    <a:pt x="29" y="146"/>
                  </a:cubicBezTo>
                  <a:cubicBezTo>
                    <a:pt x="0" y="241"/>
                    <a:pt x="179" y="381"/>
                    <a:pt x="223" y="2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96" name="Google Shape;60796;p25"/>
            <p:cNvSpPr/>
            <p:nvPr/>
          </p:nvSpPr>
          <p:spPr>
            <a:xfrm>
              <a:off x="0" y="3144715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4"/>
                  </a:moveTo>
                  <a:cubicBezTo>
                    <a:pt x="242" y="0"/>
                    <a:pt x="1" y="68"/>
                    <a:pt x="102" y="114"/>
                  </a:cubicBezTo>
                  <a:cubicBezTo>
                    <a:pt x="157" y="140"/>
                    <a:pt x="396" y="71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97" name="Google Shape;60797;p25"/>
            <p:cNvSpPr/>
            <p:nvPr/>
          </p:nvSpPr>
          <p:spPr>
            <a:xfrm>
              <a:off x="4477577" y="3142668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8" y="21"/>
                    <a:pt x="7" y="4"/>
                    <a:pt x="0" y="92"/>
                  </a:cubicBezTo>
                  <a:cubicBezTo>
                    <a:pt x="150" y="71"/>
                    <a:pt x="383" y="89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98" name="Google Shape;60798;p25"/>
            <p:cNvSpPr/>
            <p:nvPr/>
          </p:nvSpPr>
          <p:spPr>
            <a:xfrm>
              <a:off x="6645785" y="3134147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5" y="103"/>
                  </a:moveTo>
                  <a:cubicBezTo>
                    <a:pt x="195" y="52"/>
                    <a:pt x="39" y="0"/>
                    <a:pt x="1" y="103"/>
                  </a:cubicBezTo>
                  <a:cubicBezTo>
                    <a:pt x="0" y="153"/>
                    <a:pt x="157" y="205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99" name="Google Shape;60799;p25"/>
            <p:cNvSpPr/>
            <p:nvPr/>
          </p:nvSpPr>
          <p:spPr>
            <a:xfrm>
              <a:off x="4591006" y="3136496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5" y="25"/>
                  </a:moveTo>
                  <a:cubicBezTo>
                    <a:pt x="241" y="0"/>
                    <a:pt x="1" y="68"/>
                    <a:pt x="103" y="114"/>
                  </a:cubicBezTo>
                  <a:cubicBezTo>
                    <a:pt x="156" y="140"/>
                    <a:pt x="395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00" name="Google Shape;60800;p25"/>
            <p:cNvSpPr/>
            <p:nvPr/>
          </p:nvSpPr>
          <p:spPr>
            <a:xfrm>
              <a:off x="2626027" y="3131769"/>
              <a:ext cx="15134" cy="9184"/>
            </a:xfrm>
            <a:custGeom>
              <a:avLst/>
              <a:gdLst/>
              <a:ahLst/>
              <a:cxnLst/>
              <a:rect l="l" t="t" r="r" b="b"/>
              <a:pathLst>
                <a:path w="424" h="305" extrusionOk="0">
                  <a:moveTo>
                    <a:pt x="387" y="272"/>
                  </a:moveTo>
                  <a:cubicBezTo>
                    <a:pt x="357" y="165"/>
                    <a:pt x="424" y="15"/>
                    <a:pt x="194" y="1"/>
                  </a:cubicBezTo>
                  <a:cubicBezTo>
                    <a:pt x="184" y="56"/>
                    <a:pt x="165" y="108"/>
                    <a:pt x="1" y="92"/>
                  </a:cubicBezTo>
                  <a:cubicBezTo>
                    <a:pt x="24" y="202"/>
                    <a:pt x="58" y="305"/>
                    <a:pt x="387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01" name="Google Shape;60801;p25"/>
            <p:cNvSpPr/>
            <p:nvPr/>
          </p:nvSpPr>
          <p:spPr>
            <a:xfrm>
              <a:off x="2557178" y="3137248"/>
              <a:ext cx="13849" cy="2710"/>
            </a:xfrm>
            <a:custGeom>
              <a:avLst/>
              <a:gdLst/>
              <a:ahLst/>
              <a:cxnLst/>
              <a:rect l="l" t="t" r="r" b="b"/>
              <a:pathLst>
                <a:path w="388" h="90" extrusionOk="0">
                  <a:moveTo>
                    <a:pt x="387" y="0"/>
                  </a:moveTo>
                  <a:cubicBezTo>
                    <a:pt x="238" y="20"/>
                    <a:pt x="6" y="3"/>
                    <a:pt x="1" y="89"/>
                  </a:cubicBezTo>
                  <a:cubicBezTo>
                    <a:pt x="152" y="69"/>
                    <a:pt x="383" y="88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02" name="Google Shape;60802;p25"/>
            <p:cNvSpPr/>
            <p:nvPr/>
          </p:nvSpPr>
          <p:spPr>
            <a:xfrm>
              <a:off x="2515989" y="3125536"/>
              <a:ext cx="30410" cy="11743"/>
            </a:xfrm>
            <a:custGeom>
              <a:avLst/>
              <a:gdLst/>
              <a:ahLst/>
              <a:cxnLst/>
              <a:rect l="l" t="t" r="r" b="b"/>
              <a:pathLst>
                <a:path w="852" h="390" extrusionOk="0">
                  <a:moveTo>
                    <a:pt x="771" y="25"/>
                  </a:moveTo>
                  <a:cubicBezTo>
                    <a:pt x="334" y="0"/>
                    <a:pt x="48" y="46"/>
                    <a:pt x="1" y="207"/>
                  </a:cubicBezTo>
                  <a:cubicBezTo>
                    <a:pt x="275" y="229"/>
                    <a:pt x="324" y="357"/>
                    <a:pt x="578" y="389"/>
                  </a:cubicBezTo>
                  <a:cubicBezTo>
                    <a:pt x="638" y="267"/>
                    <a:pt x="852" y="216"/>
                    <a:pt x="77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03" name="Google Shape;60803;p25"/>
            <p:cNvSpPr/>
            <p:nvPr/>
          </p:nvSpPr>
          <p:spPr>
            <a:xfrm>
              <a:off x="4019794" y="312553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6"/>
                  </a:moveTo>
                  <a:cubicBezTo>
                    <a:pt x="154" y="141"/>
                    <a:pt x="392" y="72"/>
                    <a:pt x="293" y="25"/>
                  </a:cubicBezTo>
                  <a:cubicBezTo>
                    <a:pt x="240" y="0"/>
                    <a:pt x="0" y="69"/>
                    <a:pt x="9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04" name="Google Shape;60804;p25"/>
            <p:cNvSpPr/>
            <p:nvPr/>
          </p:nvSpPr>
          <p:spPr>
            <a:xfrm>
              <a:off x="7210252" y="3120267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6" y="110"/>
                  </a:moveTo>
                  <a:cubicBezTo>
                    <a:pt x="345" y="0"/>
                    <a:pt x="170" y="55"/>
                    <a:pt x="1" y="110"/>
                  </a:cubicBezTo>
                  <a:cubicBezTo>
                    <a:pt x="1" y="201"/>
                    <a:pt x="339" y="225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05" name="Google Shape;60805;p25"/>
            <p:cNvSpPr/>
            <p:nvPr/>
          </p:nvSpPr>
          <p:spPr>
            <a:xfrm>
              <a:off x="5933233" y="312005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39" y="1"/>
                    <a:pt x="0" y="70"/>
                    <a:pt x="102" y="117"/>
                  </a:cubicBezTo>
                  <a:cubicBezTo>
                    <a:pt x="153" y="142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06" name="Google Shape;60806;p25"/>
            <p:cNvSpPr/>
            <p:nvPr/>
          </p:nvSpPr>
          <p:spPr>
            <a:xfrm>
              <a:off x="2897428" y="3112589"/>
              <a:ext cx="26591" cy="12315"/>
            </a:xfrm>
            <a:custGeom>
              <a:avLst/>
              <a:gdLst/>
              <a:ahLst/>
              <a:cxnLst/>
              <a:rect l="l" t="t" r="r" b="b"/>
              <a:pathLst>
                <a:path w="745" h="409" extrusionOk="0">
                  <a:moveTo>
                    <a:pt x="690" y="365"/>
                  </a:moveTo>
                  <a:cubicBezTo>
                    <a:pt x="745" y="157"/>
                    <a:pt x="644" y="24"/>
                    <a:pt x="305" y="1"/>
                  </a:cubicBezTo>
                  <a:cubicBezTo>
                    <a:pt x="1" y="137"/>
                    <a:pt x="89" y="408"/>
                    <a:pt x="690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07" name="Google Shape;60807;p25"/>
            <p:cNvSpPr/>
            <p:nvPr/>
          </p:nvSpPr>
          <p:spPr>
            <a:xfrm>
              <a:off x="2116348" y="3107140"/>
              <a:ext cx="38619" cy="16470"/>
            </a:xfrm>
            <a:custGeom>
              <a:avLst/>
              <a:gdLst/>
              <a:ahLst/>
              <a:cxnLst/>
              <a:rect l="l" t="t" r="r" b="b"/>
              <a:pathLst>
                <a:path w="1082" h="547" extrusionOk="0">
                  <a:moveTo>
                    <a:pt x="589" y="546"/>
                  </a:moveTo>
                  <a:cubicBezTo>
                    <a:pt x="608" y="402"/>
                    <a:pt x="1081" y="474"/>
                    <a:pt x="973" y="273"/>
                  </a:cubicBezTo>
                  <a:cubicBezTo>
                    <a:pt x="626" y="196"/>
                    <a:pt x="444" y="41"/>
                    <a:pt x="12" y="0"/>
                  </a:cubicBezTo>
                  <a:cubicBezTo>
                    <a:pt x="1" y="278"/>
                    <a:pt x="185" y="462"/>
                    <a:pt x="589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08" name="Google Shape;60808;p25"/>
            <p:cNvSpPr/>
            <p:nvPr/>
          </p:nvSpPr>
          <p:spPr>
            <a:xfrm>
              <a:off x="6807469" y="311734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2" y="26"/>
                  </a:moveTo>
                  <a:cubicBezTo>
                    <a:pt x="237" y="1"/>
                    <a:pt x="1" y="70"/>
                    <a:pt x="100" y="117"/>
                  </a:cubicBezTo>
                  <a:cubicBezTo>
                    <a:pt x="152" y="142"/>
                    <a:pt x="391" y="71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09" name="Google Shape;60809;p25"/>
            <p:cNvSpPr/>
            <p:nvPr/>
          </p:nvSpPr>
          <p:spPr>
            <a:xfrm>
              <a:off x="8369880" y="311457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0" y="118"/>
                  </a:moveTo>
                  <a:cubicBezTo>
                    <a:pt x="156" y="142"/>
                    <a:pt x="393" y="73"/>
                    <a:pt x="293" y="26"/>
                  </a:cubicBezTo>
                  <a:cubicBezTo>
                    <a:pt x="241" y="0"/>
                    <a:pt x="0" y="71"/>
                    <a:pt x="100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10" name="Google Shape;60810;p25"/>
            <p:cNvSpPr/>
            <p:nvPr/>
          </p:nvSpPr>
          <p:spPr>
            <a:xfrm>
              <a:off x="7341062" y="3103948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90" y="471"/>
                  </a:moveTo>
                  <a:lnTo>
                    <a:pt x="578" y="471"/>
                  </a:lnTo>
                  <a:cubicBezTo>
                    <a:pt x="472" y="339"/>
                    <a:pt x="802" y="1"/>
                    <a:pt x="383" y="18"/>
                  </a:cubicBezTo>
                  <a:cubicBezTo>
                    <a:pt x="524" y="266"/>
                    <a:pt x="2" y="200"/>
                    <a:pt x="1" y="379"/>
                  </a:cubicBezTo>
                  <a:cubicBezTo>
                    <a:pt x="118" y="384"/>
                    <a:pt x="227" y="392"/>
                    <a:pt x="190" y="4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11" name="Google Shape;60811;p25"/>
            <p:cNvSpPr/>
            <p:nvPr/>
          </p:nvSpPr>
          <p:spPr>
            <a:xfrm>
              <a:off x="4972123" y="3108344"/>
              <a:ext cx="9030" cy="11351"/>
            </a:xfrm>
            <a:custGeom>
              <a:avLst/>
              <a:gdLst/>
              <a:ahLst/>
              <a:cxnLst/>
              <a:rect l="l" t="t" r="r" b="b"/>
              <a:pathLst>
                <a:path w="253" h="377" extrusionOk="0">
                  <a:moveTo>
                    <a:pt x="224" y="233"/>
                  </a:moveTo>
                  <a:cubicBezTo>
                    <a:pt x="252" y="139"/>
                    <a:pt x="74" y="1"/>
                    <a:pt x="31" y="144"/>
                  </a:cubicBezTo>
                  <a:cubicBezTo>
                    <a:pt x="0" y="238"/>
                    <a:pt x="181" y="377"/>
                    <a:pt x="224" y="2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12" name="Google Shape;60812;p25"/>
            <p:cNvSpPr/>
            <p:nvPr/>
          </p:nvSpPr>
          <p:spPr>
            <a:xfrm>
              <a:off x="2333461" y="3109187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2" y="25"/>
                  </a:moveTo>
                  <a:cubicBezTo>
                    <a:pt x="237" y="0"/>
                    <a:pt x="0" y="68"/>
                    <a:pt x="100" y="116"/>
                  </a:cubicBezTo>
                  <a:cubicBezTo>
                    <a:pt x="152" y="140"/>
                    <a:pt x="391" y="71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13" name="Google Shape;60813;p25"/>
            <p:cNvSpPr/>
            <p:nvPr/>
          </p:nvSpPr>
          <p:spPr>
            <a:xfrm>
              <a:off x="2061668" y="3107170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5" y="1"/>
                  </a:moveTo>
                  <a:lnTo>
                    <a:pt x="0" y="1"/>
                  </a:lnTo>
                  <a:lnTo>
                    <a:pt x="0" y="183"/>
                  </a:lnTo>
                  <a:lnTo>
                    <a:pt x="385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14" name="Google Shape;60814;p25"/>
            <p:cNvSpPr/>
            <p:nvPr/>
          </p:nvSpPr>
          <p:spPr>
            <a:xfrm>
              <a:off x="6212129" y="3098619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3" y="103"/>
                  </a:moveTo>
                  <a:cubicBezTo>
                    <a:pt x="195" y="52"/>
                    <a:pt x="37" y="0"/>
                    <a:pt x="3" y="103"/>
                  </a:cubicBezTo>
                  <a:cubicBezTo>
                    <a:pt x="0" y="152"/>
                    <a:pt x="157" y="206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15" name="Google Shape;60815;p25"/>
            <p:cNvSpPr/>
            <p:nvPr/>
          </p:nvSpPr>
          <p:spPr>
            <a:xfrm>
              <a:off x="3214015" y="3087057"/>
              <a:ext cx="52218" cy="22703"/>
            </a:xfrm>
            <a:custGeom>
              <a:avLst/>
              <a:gdLst/>
              <a:ahLst/>
              <a:cxnLst/>
              <a:rect l="l" t="t" r="r" b="b"/>
              <a:pathLst>
                <a:path w="1463" h="754" extrusionOk="0">
                  <a:moveTo>
                    <a:pt x="1462" y="396"/>
                  </a:moveTo>
                  <a:cubicBezTo>
                    <a:pt x="1345" y="272"/>
                    <a:pt x="720" y="383"/>
                    <a:pt x="691" y="214"/>
                  </a:cubicBezTo>
                  <a:cubicBezTo>
                    <a:pt x="670" y="105"/>
                    <a:pt x="635" y="0"/>
                    <a:pt x="306" y="33"/>
                  </a:cubicBezTo>
                  <a:cubicBezTo>
                    <a:pt x="0" y="474"/>
                    <a:pt x="1246" y="754"/>
                    <a:pt x="1462" y="3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16" name="Google Shape;60816;p25"/>
            <p:cNvSpPr/>
            <p:nvPr/>
          </p:nvSpPr>
          <p:spPr>
            <a:xfrm>
              <a:off x="7770971" y="3095458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6"/>
                  </a:moveTo>
                  <a:cubicBezTo>
                    <a:pt x="240" y="1"/>
                    <a:pt x="0" y="70"/>
                    <a:pt x="102" y="116"/>
                  </a:cubicBezTo>
                  <a:cubicBezTo>
                    <a:pt x="156" y="143"/>
                    <a:pt x="393" y="74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17" name="Google Shape;60817;p25"/>
            <p:cNvSpPr/>
            <p:nvPr/>
          </p:nvSpPr>
          <p:spPr>
            <a:xfrm>
              <a:off x="3279973" y="3093501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1" y="182"/>
                  </a:moveTo>
                  <a:lnTo>
                    <a:pt x="386" y="182"/>
                  </a:lnTo>
                  <a:lnTo>
                    <a:pt x="386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18" name="Google Shape;60818;p25"/>
            <p:cNvSpPr/>
            <p:nvPr/>
          </p:nvSpPr>
          <p:spPr>
            <a:xfrm>
              <a:off x="1841414" y="3096210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5" y="1"/>
                  </a:moveTo>
                  <a:cubicBezTo>
                    <a:pt x="236" y="20"/>
                    <a:pt x="6" y="3"/>
                    <a:pt x="1" y="91"/>
                  </a:cubicBezTo>
                  <a:cubicBezTo>
                    <a:pt x="150" y="72"/>
                    <a:pt x="379" y="91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19" name="Google Shape;60819;p25"/>
            <p:cNvSpPr/>
            <p:nvPr/>
          </p:nvSpPr>
          <p:spPr>
            <a:xfrm>
              <a:off x="6412361" y="3082601"/>
              <a:ext cx="29018" cy="10900"/>
            </a:xfrm>
            <a:custGeom>
              <a:avLst/>
              <a:gdLst/>
              <a:ahLst/>
              <a:cxnLst/>
              <a:rect l="l" t="t" r="r" b="b"/>
              <a:pathLst>
                <a:path w="813" h="362" extrusionOk="0">
                  <a:moveTo>
                    <a:pt x="563" y="361"/>
                  </a:moveTo>
                  <a:cubicBezTo>
                    <a:pt x="812" y="242"/>
                    <a:pt x="682" y="88"/>
                    <a:pt x="371" y="1"/>
                  </a:cubicBezTo>
                  <a:cubicBezTo>
                    <a:pt x="346" y="225"/>
                    <a:pt x="0" y="283"/>
                    <a:pt x="563" y="36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20" name="Google Shape;60820;p25"/>
            <p:cNvSpPr/>
            <p:nvPr/>
          </p:nvSpPr>
          <p:spPr>
            <a:xfrm>
              <a:off x="75774" y="3090008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5"/>
                  </a:moveTo>
                  <a:cubicBezTo>
                    <a:pt x="240" y="0"/>
                    <a:pt x="0" y="69"/>
                    <a:pt x="98" y="115"/>
                  </a:cubicBezTo>
                  <a:cubicBezTo>
                    <a:pt x="153" y="141"/>
                    <a:pt x="394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21" name="Google Shape;60821;p25"/>
            <p:cNvSpPr/>
            <p:nvPr/>
          </p:nvSpPr>
          <p:spPr>
            <a:xfrm>
              <a:off x="8335437" y="3087238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4" y="26"/>
                  </a:moveTo>
                  <a:cubicBezTo>
                    <a:pt x="240" y="1"/>
                    <a:pt x="1" y="70"/>
                    <a:pt x="103" y="117"/>
                  </a:cubicBezTo>
                  <a:cubicBezTo>
                    <a:pt x="153" y="142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22" name="Google Shape;60822;p25"/>
            <p:cNvSpPr/>
            <p:nvPr/>
          </p:nvSpPr>
          <p:spPr>
            <a:xfrm>
              <a:off x="4498243" y="3087991"/>
              <a:ext cx="13849" cy="2800"/>
            </a:xfrm>
            <a:custGeom>
              <a:avLst/>
              <a:gdLst/>
              <a:ahLst/>
              <a:cxnLst/>
              <a:rect l="l" t="t" r="r" b="b"/>
              <a:pathLst>
                <a:path w="388" h="93" extrusionOk="0">
                  <a:moveTo>
                    <a:pt x="387" y="1"/>
                  </a:moveTo>
                  <a:cubicBezTo>
                    <a:pt x="237" y="22"/>
                    <a:pt x="7" y="5"/>
                    <a:pt x="1" y="92"/>
                  </a:cubicBezTo>
                  <a:cubicBezTo>
                    <a:pt x="151" y="72"/>
                    <a:pt x="383" y="91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23" name="Google Shape;60823;p25"/>
            <p:cNvSpPr/>
            <p:nvPr/>
          </p:nvSpPr>
          <p:spPr>
            <a:xfrm>
              <a:off x="8600556" y="3081879"/>
              <a:ext cx="13849" cy="7437"/>
            </a:xfrm>
            <a:custGeom>
              <a:avLst/>
              <a:gdLst/>
              <a:ahLst/>
              <a:cxnLst/>
              <a:rect l="l" t="t" r="r" b="b"/>
              <a:pathLst>
                <a:path w="388" h="247" extrusionOk="0">
                  <a:moveTo>
                    <a:pt x="388" y="114"/>
                  </a:moveTo>
                  <a:cubicBezTo>
                    <a:pt x="384" y="22"/>
                    <a:pt x="50" y="0"/>
                    <a:pt x="0" y="114"/>
                  </a:cubicBezTo>
                  <a:cubicBezTo>
                    <a:pt x="215" y="104"/>
                    <a:pt x="303" y="247"/>
                    <a:pt x="388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24" name="Google Shape;60824;p25"/>
            <p:cNvSpPr/>
            <p:nvPr/>
          </p:nvSpPr>
          <p:spPr>
            <a:xfrm>
              <a:off x="8873991" y="3074352"/>
              <a:ext cx="25556" cy="10960"/>
            </a:xfrm>
            <a:custGeom>
              <a:avLst/>
              <a:gdLst/>
              <a:ahLst/>
              <a:cxnLst/>
              <a:rect l="l" t="t" r="r" b="b"/>
              <a:pathLst>
                <a:path w="716" h="364" extrusionOk="0">
                  <a:moveTo>
                    <a:pt x="439" y="364"/>
                  </a:moveTo>
                  <a:cubicBezTo>
                    <a:pt x="500" y="240"/>
                    <a:pt x="715" y="191"/>
                    <a:pt x="632" y="1"/>
                  </a:cubicBezTo>
                  <a:lnTo>
                    <a:pt x="54" y="1"/>
                  </a:lnTo>
                  <a:cubicBezTo>
                    <a:pt x="0" y="207"/>
                    <a:pt x="102" y="341"/>
                    <a:pt x="439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25" name="Google Shape;60825;p25"/>
            <p:cNvSpPr/>
            <p:nvPr/>
          </p:nvSpPr>
          <p:spPr>
            <a:xfrm>
              <a:off x="6246251" y="3076278"/>
              <a:ext cx="21023" cy="9033"/>
            </a:xfrm>
            <a:custGeom>
              <a:avLst/>
              <a:gdLst/>
              <a:ahLst/>
              <a:cxnLst/>
              <a:rect l="l" t="t" r="r" b="b"/>
              <a:pathLst>
                <a:path w="589" h="300" extrusionOk="0">
                  <a:moveTo>
                    <a:pt x="394" y="300"/>
                  </a:moveTo>
                  <a:cubicBezTo>
                    <a:pt x="394" y="208"/>
                    <a:pt x="549" y="193"/>
                    <a:pt x="588" y="117"/>
                  </a:cubicBezTo>
                  <a:cubicBezTo>
                    <a:pt x="339" y="113"/>
                    <a:pt x="321" y="1"/>
                    <a:pt x="9" y="25"/>
                  </a:cubicBezTo>
                  <a:cubicBezTo>
                    <a:pt x="1" y="185"/>
                    <a:pt x="157" y="259"/>
                    <a:pt x="394" y="30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26" name="Google Shape;60826;p25"/>
            <p:cNvSpPr/>
            <p:nvPr/>
          </p:nvSpPr>
          <p:spPr>
            <a:xfrm>
              <a:off x="8569504" y="307904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99" y="119"/>
                  </a:moveTo>
                  <a:cubicBezTo>
                    <a:pt x="155" y="141"/>
                    <a:pt x="394" y="74"/>
                    <a:pt x="293" y="27"/>
                  </a:cubicBezTo>
                  <a:cubicBezTo>
                    <a:pt x="240" y="0"/>
                    <a:pt x="1" y="69"/>
                    <a:pt x="99" y="11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27" name="Google Shape;60827;p25"/>
            <p:cNvSpPr/>
            <p:nvPr/>
          </p:nvSpPr>
          <p:spPr>
            <a:xfrm>
              <a:off x="4956990" y="3070678"/>
              <a:ext cx="39761" cy="15778"/>
            </a:xfrm>
            <a:custGeom>
              <a:avLst/>
              <a:gdLst/>
              <a:ahLst/>
              <a:cxnLst/>
              <a:rect l="l" t="t" r="r" b="b"/>
              <a:pathLst>
                <a:path w="1114" h="524" extrusionOk="0">
                  <a:moveTo>
                    <a:pt x="648" y="303"/>
                  </a:moveTo>
                  <a:cubicBezTo>
                    <a:pt x="1114" y="0"/>
                    <a:pt x="0" y="523"/>
                    <a:pt x="648" y="3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28" name="Google Shape;60828;p25"/>
            <p:cNvSpPr/>
            <p:nvPr/>
          </p:nvSpPr>
          <p:spPr>
            <a:xfrm>
              <a:off x="2743489" y="3067908"/>
              <a:ext cx="36335" cy="19030"/>
            </a:xfrm>
            <a:custGeom>
              <a:avLst/>
              <a:gdLst/>
              <a:ahLst/>
              <a:cxnLst/>
              <a:rect l="l" t="t" r="r" b="b"/>
              <a:pathLst>
                <a:path w="1018" h="632" extrusionOk="0">
                  <a:moveTo>
                    <a:pt x="760" y="489"/>
                  </a:moveTo>
                  <a:cubicBezTo>
                    <a:pt x="924" y="382"/>
                    <a:pt x="1018" y="243"/>
                    <a:pt x="954" y="33"/>
                  </a:cubicBezTo>
                  <a:cubicBezTo>
                    <a:pt x="664" y="48"/>
                    <a:pt x="245" y="1"/>
                    <a:pt x="181" y="125"/>
                  </a:cubicBezTo>
                  <a:cubicBezTo>
                    <a:pt x="695" y="95"/>
                    <a:pt x="1" y="631"/>
                    <a:pt x="760" y="48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29" name="Google Shape;60829;p25"/>
            <p:cNvSpPr/>
            <p:nvPr/>
          </p:nvSpPr>
          <p:spPr>
            <a:xfrm>
              <a:off x="3893980" y="3063392"/>
              <a:ext cx="37905" cy="18849"/>
            </a:xfrm>
            <a:custGeom>
              <a:avLst/>
              <a:gdLst/>
              <a:ahLst/>
              <a:cxnLst/>
              <a:rect l="l" t="t" r="r" b="b"/>
              <a:pathLst>
                <a:path w="1062" h="626" extrusionOk="0">
                  <a:moveTo>
                    <a:pt x="732" y="545"/>
                  </a:moveTo>
                  <a:cubicBezTo>
                    <a:pt x="1062" y="392"/>
                    <a:pt x="619" y="138"/>
                    <a:pt x="347" y="1"/>
                  </a:cubicBezTo>
                  <a:cubicBezTo>
                    <a:pt x="48" y="140"/>
                    <a:pt x="1" y="626"/>
                    <a:pt x="732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30" name="Google Shape;60830;p25"/>
            <p:cNvSpPr/>
            <p:nvPr/>
          </p:nvSpPr>
          <p:spPr>
            <a:xfrm>
              <a:off x="2784249" y="3071250"/>
              <a:ext cx="7067" cy="6203"/>
            </a:xfrm>
            <a:custGeom>
              <a:avLst/>
              <a:gdLst/>
              <a:ahLst/>
              <a:cxnLst/>
              <a:rect l="l" t="t" r="r" b="b"/>
              <a:pathLst>
                <a:path w="198" h="206" extrusionOk="0">
                  <a:moveTo>
                    <a:pt x="5" y="104"/>
                  </a:moveTo>
                  <a:cubicBezTo>
                    <a:pt x="1" y="153"/>
                    <a:pt x="161" y="206"/>
                    <a:pt x="198" y="104"/>
                  </a:cubicBezTo>
                  <a:cubicBezTo>
                    <a:pt x="198" y="53"/>
                    <a:pt x="40" y="1"/>
                    <a:pt x="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31" name="Google Shape;60831;p25"/>
            <p:cNvSpPr/>
            <p:nvPr/>
          </p:nvSpPr>
          <p:spPr>
            <a:xfrm>
              <a:off x="332362" y="3060682"/>
              <a:ext cx="56751" cy="22552"/>
            </a:xfrm>
            <a:custGeom>
              <a:avLst/>
              <a:gdLst/>
              <a:ahLst/>
              <a:cxnLst/>
              <a:rect l="l" t="t" r="r" b="b"/>
              <a:pathLst>
                <a:path w="1590" h="749" extrusionOk="0">
                  <a:moveTo>
                    <a:pt x="1590" y="365"/>
                  </a:moveTo>
                  <a:cubicBezTo>
                    <a:pt x="1048" y="346"/>
                    <a:pt x="1061" y="67"/>
                    <a:pt x="624" y="0"/>
                  </a:cubicBezTo>
                  <a:cubicBezTo>
                    <a:pt x="861" y="294"/>
                    <a:pt x="1" y="70"/>
                    <a:pt x="239" y="365"/>
                  </a:cubicBezTo>
                  <a:cubicBezTo>
                    <a:pt x="962" y="279"/>
                    <a:pt x="1345" y="748"/>
                    <a:pt x="1590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32" name="Google Shape;60832;p25"/>
            <p:cNvSpPr/>
            <p:nvPr/>
          </p:nvSpPr>
          <p:spPr>
            <a:xfrm>
              <a:off x="3276404" y="3070889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5" y="26"/>
                  </a:moveTo>
                  <a:cubicBezTo>
                    <a:pt x="238" y="1"/>
                    <a:pt x="0" y="67"/>
                    <a:pt x="99" y="117"/>
                  </a:cubicBezTo>
                  <a:cubicBezTo>
                    <a:pt x="153" y="141"/>
                    <a:pt x="392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33" name="Google Shape;60833;p25"/>
            <p:cNvSpPr/>
            <p:nvPr/>
          </p:nvSpPr>
          <p:spPr>
            <a:xfrm>
              <a:off x="2096075" y="3068360"/>
              <a:ext cx="13742" cy="6684"/>
            </a:xfrm>
            <a:custGeom>
              <a:avLst/>
              <a:gdLst/>
              <a:ahLst/>
              <a:cxnLst/>
              <a:rect l="l" t="t" r="r" b="b"/>
              <a:pathLst>
                <a:path w="385" h="222" extrusionOk="0">
                  <a:moveTo>
                    <a:pt x="385" y="110"/>
                  </a:moveTo>
                  <a:cubicBezTo>
                    <a:pt x="345" y="0"/>
                    <a:pt x="172" y="54"/>
                    <a:pt x="1" y="110"/>
                  </a:cubicBezTo>
                  <a:cubicBezTo>
                    <a:pt x="2" y="201"/>
                    <a:pt x="339" y="222"/>
                    <a:pt x="385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34" name="Google Shape;60834;p25"/>
            <p:cNvSpPr/>
            <p:nvPr/>
          </p:nvSpPr>
          <p:spPr>
            <a:xfrm>
              <a:off x="2980412" y="306540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1" y="0"/>
                    <a:pt x="0" y="69"/>
                    <a:pt x="101" y="116"/>
                  </a:cubicBezTo>
                  <a:cubicBezTo>
                    <a:pt x="154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35" name="Google Shape;60835;p25"/>
            <p:cNvSpPr/>
            <p:nvPr/>
          </p:nvSpPr>
          <p:spPr>
            <a:xfrm>
              <a:off x="5627033" y="3062971"/>
              <a:ext cx="20773" cy="3673"/>
            </a:xfrm>
            <a:custGeom>
              <a:avLst/>
              <a:gdLst/>
              <a:ahLst/>
              <a:cxnLst/>
              <a:rect l="l" t="t" r="r" b="b"/>
              <a:pathLst>
                <a:path w="582" h="122" extrusionOk="0">
                  <a:moveTo>
                    <a:pt x="581" y="15"/>
                  </a:moveTo>
                  <a:cubicBezTo>
                    <a:pt x="354" y="28"/>
                    <a:pt x="35" y="0"/>
                    <a:pt x="1" y="106"/>
                  </a:cubicBezTo>
                  <a:cubicBezTo>
                    <a:pt x="229" y="93"/>
                    <a:pt x="550" y="122"/>
                    <a:pt x="581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36" name="Google Shape;60836;p25"/>
            <p:cNvSpPr/>
            <p:nvPr/>
          </p:nvSpPr>
          <p:spPr>
            <a:xfrm>
              <a:off x="2894501" y="3060682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7" y="0"/>
                  </a:moveTo>
                  <a:cubicBezTo>
                    <a:pt x="238" y="20"/>
                    <a:pt x="8" y="4"/>
                    <a:pt x="0" y="92"/>
                  </a:cubicBezTo>
                  <a:cubicBezTo>
                    <a:pt x="149" y="71"/>
                    <a:pt x="381" y="88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37" name="Google Shape;60837;p25"/>
            <p:cNvSpPr/>
            <p:nvPr/>
          </p:nvSpPr>
          <p:spPr>
            <a:xfrm>
              <a:off x="8881915" y="3049663"/>
              <a:ext cx="14634" cy="9605"/>
            </a:xfrm>
            <a:custGeom>
              <a:avLst/>
              <a:gdLst/>
              <a:ahLst/>
              <a:cxnLst/>
              <a:rect l="l" t="t" r="r" b="b"/>
              <a:pathLst>
                <a:path w="410" h="319" extrusionOk="0">
                  <a:moveTo>
                    <a:pt x="410" y="275"/>
                  </a:moveTo>
                  <a:lnTo>
                    <a:pt x="410" y="92"/>
                  </a:lnTo>
                  <a:cubicBezTo>
                    <a:pt x="217" y="92"/>
                    <a:pt x="181" y="19"/>
                    <a:pt x="25" y="1"/>
                  </a:cubicBezTo>
                  <a:cubicBezTo>
                    <a:pt x="44" y="146"/>
                    <a:pt x="0" y="318"/>
                    <a:pt x="410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38" name="Google Shape;60838;p25"/>
            <p:cNvSpPr/>
            <p:nvPr/>
          </p:nvSpPr>
          <p:spPr>
            <a:xfrm>
              <a:off x="5506609" y="3054420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91" y="27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2" y="143"/>
                    <a:pt x="389" y="75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39" name="Google Shape;60839;p25"/>
            <p:cNvSpPr/>
            <p:nvPr/>
          </p:nvSpPr>
          <p:spPr>
            <a:xfrm>
              <a:off x="2105676" y="3049723"/>
              <a:ext cx="29518" cy="9846"/>
            </a:xfrm>
            <a:custGeom>
              <a:avLst/>
              <a:gdLst/>
              <a:ahLst/>
              <a:cxnLst/>
              <a:rect l="l" t="t" r="r" b="b"/>
              <a:pathLst>
                <a:path w="827" h="327" extrusionOk="0">
                  <a:moveTo>
                    <a:pt x="695" y="273"/>
                  </a:moveTo>
                  <a:cubicBezTo>
                    <a:pt x="827" y="28"/>
                    <a:pt x="294" y="98"/>
                    <a:pt x="116" y="0"/>
                  </a:cubicBezTo>
                  <a:cubicBezTo>
                    <a:pt x="1" y="238"/>
                    <a:pt x="195" y="327"/>
                    <a:pt x="69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40" name="Google Shape;60840;p25"/>
            <p:cNvSpPr/>
            <p:nvPr/>
          </p:nvSpPr>
          <p:spPr>
            <a:xfrm>
              <a:off x="8566149" y="3047043"/>
              <a:ext cx="34443" cy="8943"/>
            </a:xfrm>
            <a:custGeom>
              <a:avLst/>
              <a:gdLst/>
              <a:ahLst/>
              <a:cxnLst/>
              <a:rect l="l" t="t" r="r" b="b"/>
              <a:pathLst>
                <a:path w="965" h="297" extrusionOk="0">
                  <a:moveTo>
                    <a:pt x="193" y="272"/>
                  </a:moveTo>
                  <a:cubicBezTo>
                    <a:pt x="634" y="297"/>
                    <a:pt x="918" y="250"/>
                    <a:pt x="964" y="89"/>
                  </a:cubicBezTo>
                  <a:cubicBezTo>
                    <a:pt x="625" y="109"/>
                    <a:pt x="1" y="1"/>
                    <a:pt x="193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41" name="Google Shape;60841;p25"/>
            <p:cNvSpPr/>
            <p:nvPr/>
          </p:nvSpPr>
          <p:spPr>
            <a:xfrm>
              <a:off x="2658507" y="3044303"/>
              <a:ext cx="17703" cy="10960"/>
            </a:xfrm>
            <a:custGeom>
              <a:avLst/>
              <a:gdLst/>
              <a:ahLst/>
              <a:cxnLst/>
              <a:rect l="l" t="t" r="r" b="b"/>
              <a:pathLst>
                <a:path w="496" h="364" extrusionOk="0">
                  <a:moveTo>
                    <a:pt x="443" y="363"/>
                  </a:moveTo>
                  <a:cubicBezTo>
                    <a:pt x="496" y="155"/>
                    <a:pt x="395" y="22"/>
                    <a:pt x="57" y="0"/>
                  </a:cubicBezTo>
                  <a:cubicBezTo>
                    <a:pt x="1" y="205"/>
                    <a:pt x="103" y="341"/>
                    <a:pt x="443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42" name="Google Shape;60842;p25"/>
            <p:cNvSpPr/>
            <p:nvPr/>
          </p:nvSpPr>
          <p:spPr>
            <a:xfrm>
              <a:off x="7000170" y="304900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99" y="116"/>
                  </a:moveTo>
                  <a:cubicBezTo>
                    <a:pt x="155" y="142"/>
                    <a:pt x="392" y="73"/>
                    <a:pt x="293" y="24"/>
                  </a:cubicBezTo>
                  <a:cubicBezTo>
                    <a:pt x="238" y="1"/>
                    <a:pt x="1" y="69"/>
                    <a:pt x="9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43" name="Google Shape;60843;p25"/>
            <p:cNvSpPr/>
            <p:nvPr/>
          </p:nvSpPr>
          <p:spPr>
            <a:xfrm>
              <a:off x="2285206" y="3049060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4" y="22"/>
                  </a:moveTo>
                  <a:cubicBezTo>
                    <a:pt x="242" y="0"/>
                    <a:pt x="0" y="68"/>
                    <a:pt x="101" y="114"/>
                  </a:cubicBezTo>
                  <a:cubicBezTo>
                    <a:pt x="155" y="140"/>
                    <a:pt x="393" y="71"/>
                    <a:pt x="294" y="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44" name="Google Shape;60844;p25"/>
            <p:cNvSpPr/>
            <p:nvPr/>
          </p:nvSpPr>
          <p:spPr>
            <a:xfrm>
              <a:off x="7367689" y="3038823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10" y="274"/>
                  </a:moveTo>
                  <a:cubicBezTo>
                    <a:pt x="421" y="157"/>
                    <a:pt x="656" y="146"/>
                    <a:pt x="602" y="1"/>
                  </a:cubicBezTo>
                  <a:lnTo>
                    <a:pt x="217" y="1"/>
                  </a:lnTo>
                  <a:cubicBezTo>
                    <a:pt x="0" y="131"/>
                    <a:pt x="7" y="221"/>
                    <a:pt x="410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45" name="Google Shape;60845;p25"/>
            <p:cNvSpPr/>
            <p:nvPr/>
          </p:nvSpPr>
          <p:spPr>
            <a:xfrm>
              <a:off x="1953664" y="3029580"/>
              <a:ext cx="46400" cy="9274"/>
            </a:xfrm>
            <a:custGeom>
              <a:avLst/>
              <a:gdLst/>
              <a:ahLst/>
              <a:cxnLst/>
              <a:rect l="l" t="t" r="r" b="b"/>
              <a:pathLst>
                <a:path w="1300" h="308" extrusionOk="0">
                  <a:moveTo>
                    <a:pt x="712" y="308"/>
                  </a:moveTo>
                  <a:cubicBezTo>
                    <a:pt x="1299" y="1"/>
                    <a:pt x="0" y="32"/>
                    <a:pt x="712" y="3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46" name="Google Shape;60846;p25"/>
            <p:cNvSpPr/>
            <p:nvPr/>
          </p:nvSpPr>
          <p:spPr>
            <a:xfrm>
              <a:off x="8894157" y="3021421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48" y="306"/>
                  </a:moveTo>
                  <a:cubicBezTo>
                    <a:pt x="1114" y="0"/>
                    <a:pt x="0" y="525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47" name="Google Shape;60847;p25"/>
            <p:cNvSpPr/>
            <p:nvPr/>
          </p:nvSpPr>
          <p:spPr>
            <a:xfrm>
              <a:off x="8018815" y="3029881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2" y="115"/>
                  </a:moveTo>
                  <a:cubicBezTo>
                    <a:pt x="157" y="140"/>
                    <a:pt x="394" y="71"/>
                    <a:pt x="294" y="24"/>
                  </a:cubicBezTo>
                  <a:cubicBezTo>
                    <a:pt x="242" y="0"/>
                    <a:pt x="1" y="67"/>
                    <a:pt x="102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48" name="Google Shape;60848;p25"/>
            <p:cNvSpPr/>
            <p:nvPr/>
          </p:nvSpPr>
          <p:spPr>
            <a:xfrm>
              <a:off x="5014490" y="3027864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0" y="182"/>
                  </a:moveTo>
                  <a:lnTo>
                    <a:pt x="388" y="182"/>
                  </a:lnTo>
                  <a:lnTo>
                    <a:pt x="388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49" name="Google Shape;60849;p25"/>
            <p:cNvSpPr/>
            <p:nvPr/>
          </p:nvSpPr>
          <p:spPr>
            <a:xfrm>
              <a:off x="2873907" y="3027262"/>
              <a:ext cx="13813" cy="6835"/>
            </a:xfrm>
            <a:custGeom>
              <a:avLst/>
              <a:gdLst/>
              <a:ahLst/>
              <a:cxnLst/>
              <a:rect l="l" t="t" r="r" b="b"/>
              <a:pathLst>
                <a:path w="387" h="227" extrusionOk="0">
                  <a:moveTo>
                    <a:pt x="0" y="112"/>
                  </a:moveTo>
                  <a:cubicBezTo>
                    <a:pt x="2" y="203"/>
                    <a:pt x="338" y="227"/>
                    <a:pt x="387" y="112"/>
                  </a:cubicBezTo>
                  <a:cubicBezTo>
                    <a:pt x="344" y="1"/>
                    <a:pt x="171" y="56"/>
                    <a:pt x="0" y="1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50" name="Google Shape;60850;p25"/>
            <p:cNvSpPr/>
            <p:nvPr/>
          </p:nvSpPr>
          <p:spPr>
            <a:xfrm>
              <a:off x="6763890" y="3017477"/>
              <a:ext cx="26448" cy="15296"/>
            </a:xfrm>
            <a:custGeom>
              <a:avLst/>
              <a:gdLst/>
              <a:ahLst/>
              <a:cxnLst/>
              <a:rect l="l" t="t" r="r" b="b"/>
              <a:pathLst>
                <a:path w="741" h="508" extrusionOk="0">
                  <a:moveTo>
                    <a:pt x="740" y="437"/>
                  </a:moveTo>
                  <a:lnTo>
                    <a:pt x="740" y="75"/>
                  </a:lnTo>
                  <a:cubicBezTo>
                    <a:pt x="0" y="1"/>
                    <a:pt x="0" y="507"/>
                    <a:pt x="740" y="43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51" name="Google Shape;60851;p25"/>
            <p:cNvSpPr/>
            <p:nvPr/>
          </p:nvSpPr>
          <p:spPr>
            <a:xfrm>
              <a:off x="2729284" y="3024763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4"/>
                  </a:moveTo>
                  <a:cubicBezTo>
                    <a:pt x="195" y="53"/>
                    <a:pt x="37" y="0"/>
                    <a:pt x="1" y="104"/>
                  </a:cubicBezTo>
                  <a:cubicBezTo>
                    <a:pt x="1" y="154"/>
                    <a:pt x="157" y="207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52" name="Google Shape;60852;p25"/>
            <p:cNvSpPr/>
            <p:nvPr/>
          </p:nvSpPr>
          <p:spPr>
            <a:xfrm>
              <a:off x="4126619" y="3022023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2" y="104"/>
                  </a:moveTo>
                  <a:cubicBezTo>
                    <a:pt x="193" y="55"/>
                    <a:pt x="37" y="0"/>
                    <a:pt x="2" y="104"/>
                  </a:cubicBezTo>
                  <a:cubicBezTo>
                    <a:pt x="0" y="154"/>
                    <a:pt x="154" y="208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53" name="Google Shape;60853;p25"/>
            <p:cNvSpPr/>
            <p:nvPr/>
          </p:nvSpPr>
          <p:spPr>
            <a:xfrm>
              <a:off x="2660506" y="3016904"/>
              <a:ext cx="22629" cy="11743"/>
            </a:xfrm>
            <a:custGeom>
              <a:avLst/>
              <a:gdLst/>
              <a:ahLst/>
              <a:cxnLst/>
              <a:rect l="l" t="t" r="r" b="b"/>
              <a:pathLst>
                <a:path w="634" h="390" extrusionOk="0">
                  <a:moveTo>
                    <a:pt x="194" y="0"/>
                  </a:moveTo>
                  <a:cubicBezTo>
                    <a:pt x="203" y="127"/>
                    <a:pt x="104" y="201"/>
                    <a:pt x="1" y="273"/>
                  </a:cubicBezTo>
                  <a:cubicBezTo>
                    <a:pt x="246" y="277"/>
                    <a:pt x="267" y="389"/>
                    <a:pt x="577" y="363"/>
                  </a:cubicBezTo>
                  <a:cubicBezTo>
                    <a:pt x="634" y="157"/>
                    <a:pt x="531" y="24"/>
                    <a:pt x="1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54" name="Google Shape;60854;p25"/>
            <p:cNvSpPr/>
            <p:nvPr/>
          </p:nvSpPr>
          <p:spPr>
            <a:xfrm>
              <a:off x="2546791" y="302169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2" y="24"/>
                  </a:moveTo>
                  <a:cubicBezTo>
                    <a:pt x="241" y="1"/>
                    <a:pt x="1" y="68"/>
                    <a:pt x="100" y="115"/>
                  </a:cubicBezTo>
                  <a:cubicBezTo>
                    <a:pt x="153" y="140"/>
                    <a:pt x="393" y="72"/>
                    <a:pt x="29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55" name="Google Shape;60855;p25"/>
            <p:cNvSpPr/>
            <p:nvPr/>
          </p:nvSpPr>
          <p:spPr>
            <a:xfrm>
              <a:off x="1869003" y="3014255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1" y="182"/>
                  </a:moveTo>
                  <a:cubicBezTo>
                    <a:pt x="194" y="180"/>
                    <a:pt x="228" y="254"/>
                    <a:pt x="384" y="271"/>
                  </a:cubicBezTo>
                  <a:cubicBezTo>
                    <a:pt x="383" y="180"/>
                    <a:pt x="541" y="164"/>
                    <a:pt x="579" y="91"/>
                  </a:cubicBezTo>
                  <a:cubicBezTo>
                    <a:pt x="383" y="91"/>
                    <a:pt x="346" y="17"/>
                    <a:pt x="192" y="1"/>
                  </a:cubicBezTo>
                  <a:cubicBezTo>
                    <a:pt x="194" y="91"/>
                    <a:pt x="36" y="107"/>
                    <a:pt x="1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56" name="Google Shape;60856;p25"/>
            <p:cNvSpPr/>
            <p:nvPr/>
          </p:nvSpPr>
          <p:spPr>
            <a:xfrm>
              <a:off x="4449238" y="3011515"/>
              <a:ext cx="23486" cy="8250"/>
            </a:xfrm>
            <a:custGeom>
              <a:avLst/>
              <a:gdLst/>
              <a:ahLst/>
              <a:cxnLst/>
              <a:rect l="l" t="t" r="r" b="b"/>
              <a:pathLst>
                <a:path w="658" h="274" extrusionOk="0">
                  <a:moveTo>
                    <a:pt x="412" y="273"/>
                  </a:moveTo>
                  <a:cubicBezTo>
                    <a:pt x="422" y="155"/>
                    <a:pt x="657" y="145"/>
                    <a:pt x="604" y="0"/>
                  </a:cubicBezTo>
                  <a:lnTo>
                    <a:pt x="216" y="0"/>
                  </a:lnTo>
                  <a:cubicBezTo>
                    <a:pt x="1" y="131"/>
                    <a:pt x="10" y="220"/>
                    <a:pt x="412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57" name="Google Shape;60857;p25"/>
            <p:cNvSpPr/>
            <p:nvPr/>
          </p:nvSpPr>
          <p:spPr>
            <a:xfrm>
              <a:off x="2708690" y="301383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2"/>
                  </a:moveTo>
                  <a:cubicBezTo>
                    <a:pt x="193" y="51"/>
                    <a:pt x="36" y="1"/>
                    <a:pt x="1" y="102"/>
                  </a:cubicBezTo>
                  <a:cubicBezTo>
                    <a:pt x="1" y="153"/>
                    <a:pt x="156" y="207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58" name="Google Shape;60858;p25"/>
            <p:cNvSpPr/>
            <p:nvPr/>
          </p:nvSpPr>
          <p:spPr>
            <a:xfrm>
              <a:off x="2550325" y="301383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2"/>
                  </a:moveTo>
                  <a:cubicBezTo>
                    <a:pt x="193" y="51"/>
                    <a:pt x="36" y="1"/>
                    <a:pt x="1" y="102"/>
                  </a:cubicBezTo>
                  <a:cubicBezTo>
                    <a:pt x="1" y="153"/>
                    <a:pt x="156" y="207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59" name="Google Shape;60859;p25"/>
            <p:cNvSpPr/>
            <p:nvPr/>
          </p:nvSpPr>
          <p:spPr>
            <a:xfrm>
              <a:off x="8662517" y="3011485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385" y="0"/>
                  </a:moveTo>
                  <a:lnTo>
                    <a:pt x="0" y="0"/>
                  </a:lnTo>
                  <a:lnTo>
                    <a:pt x="0" y="180"/>
                  </a:lnTo>
                  <a:lnTo>
                    <a:pt x="385" y="18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60" name="Google Shape;60860;p25"/>
            <p:cNvSpPr/>
            <p:nvPr/>
          </p:nvSpPr>
          <p:spPr>
            <a:xfrm>
              <a:off x="2832576" y="2995678"/>
              <a:ext cx="26591" cy="15236"/>
            </a:xfrm>
            <a:custGeom>
              <a:avLst/>
              <a:gdLst/>
              <a:ahLst/>
              <a:cxnLst/>
              <a:rect l="l" t="t" r="r" b="b"/>
              <a:pathLst>
                <a:path w="745" h="506" extrusionOk="0">
                  <a:moveTo>
                    <a:pt x="1" y="71"/>
                  </a:moveTo>
                  <a:lnTo>
                    <a:pt x="1" y="434"/>
                  </a:lnTo>
                  <a:cubicBezTo>
                    <a:pt x="745" y="506"/>
                    <a:pt x="745" y="0"/>
                    <a:pt x="1" y="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61" name="Google Shape;60861;p25"/>
            <p:cNvSpPr/>
            <p:nvPr/>
          </p:nvSpPr>
          <p:spPr>
            <a:xfrm>
              <a:off x="2912847" y="2987428"/>
              <a:ext cx="37156" cy="15868"/>
            </a:xfrm>
            <a:custGeom>
              <a:avLst/>
              <a:gdLst/>
              <a:ahLst/>
              <a:cxnLst/>
              <a:rect l="l" t="t" r="r" b="b"/>
              <a:pathLst>
                <a:path w="1041" h="527" extrusionOk="0">
                  <a:moveTo>
                    <a:pt x="836" y="526"/>
                  </a:moveTo>
                  <a:cubicBezTo>
                    <a:pt x="1041" y="0"/>
                    <a:pt x="1" y="489"/>
                    <a:pt x="836" y="5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62" name="Google Shape;60862;p25"/>
            <p:cNvSpPr/>
            <p:nvPr/>
          </p:nvSpPr>
          <p:spPr>
            <a:xfrm>
              <a:off x="7871051" y="2985080"/>
              <a:ext cx="34372" cy="16259"/>
            </a:xfrm>
            <a:custGeom>
              <a:avLst/>
              <a:gdLst/>
              <a:ahLst/>
              <a:cxnLst/>
              <a:rect l="l" t="t" r="r" b="b"/>
              <a:pathLst>
                <a:path w="963" h="540" extrusionOk="0">
                  <a:moveTo>
                    <a:pt x="0" y="423"/>
                  </a:moveTo>
                  <a:cubicBezTo>
                    <a:pt x="251" y="539"/>
                    <a:pt x="709" y="539"/>
                    <a:pt x="962" y="423"/>
                  </a:cubicBezTo>
                  <a:cubicBezTo>
                    <a:pt x="960" y="0"/>
                    <a:pt x="3" y="0"/>
                    <a:pt x="0" y="42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63" name="Google Shape;60863;p25"/>
            <p:cNvSpPr/>
            <p:nvPr/>
          </p:nvSpPr>
          <p:spPr>
            <a:xfrm>
              <a:off x="7733351" y="2997786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2"/>
                    <a:pt x="5" y="2"/>
                    <a:pt x="1" y="91"/>
                  </a:cubicBezTo>
                  <a:cubicBezTo>
                    <a:pt x="148" y="73"/>
                    <a:pt x="381" y="88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64" name="Google Shape;60864;p25"/>
            <p:cNvSpPr/>
            <p:nvPr/>
          </p:nvSpPr>
          <p:spPr>
            <a:xfrm>
              <a:off x="8455183" y="2992336"/>
              <a:ext cx="21558" cy="6444"/>
            </a:xfrm>
            <a:custGeom>
              <a:avLst/>
              <a:gdLst/>
              <a:ahLst/>
              <a:cxnLst/>
              <a:rect l="l" t="t" r="r" b="b"/>
              <a:pathLst>
                <a:path w="604" h="214" extrusionOk="0">
                  <a:moveTo>
                    <a:pt x="604" y="182"/>
                  </a:moveTo>
                  <a:lnTo>
                    <a:pt x="604" y="0"/>
                  </a:lnTo>
                  <a:lnTo>
                    <a:pt x="25" y="0"/>
                  </a:lnTo>
                  <a:cubicBezTo>
                    <a:pt x="0" y="164"/>
                    <a:pt x="215" y="213"/>
                    <a:pt x="604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65" name="Google Shape;60865;p25"/>
            <p:cNvSpPr/>
            <p:nvPr/>
          </p:nvSpPr>
          <p:spPr>
            <a:xfrm>
              <a:off x="8538666" y="2985622"/>
              <a:ext cx="13813" cy="7437"/>
            </a:xfrm>
            <a:custGeom>
              <a:avLst/>
              <a:gdLst/>
              <a:ahLst/>
              <a:cxnLst/>
              <a:rect l="l" t="t" r="r" b="b"/>
              <a:pathLst>
                <a:path w="387" h="247" extrusionOk="0">
                  <a:moveTo>
                    <a:pt x="387" y="132"/>
                  </a:moveTo>
                  <a:cubicBezTo>
                    <a:pt x="170" y="143"/>
                    <a:pt x="88" y="0"/>
                    <a:pt x="2" y="132"/>
                  </a:cubicBezTo>
                  <a:cubicBezTo>
                    <a:pt x="1" y="223"/>
                    <a:pt x="337" y="247"/>
                    <a:pt x="387" y="1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66" name="Google Shape;60866;p25"/>
            <p:cNvSpPr/>
            <p:nvPr/>
          </p:nvSpPr>
          <p:spPr>
            <a:xfrm>
              <a:off x="3723873" y="2986134"/>
              <a:ext cx="13884" cy="4276"/>
            </a:xfrm>
            <a:custGeom>
              <a:avLst/>
              <a:gdLst/>
              <a:ahLst/>
              <a:cxnLst/>
              <a:rect l="l" t="t" r="r" b="b"/>
              <a:pathLst>
                <a:path w="389" h="142" extrusionOk="0">
                  <a:moveTo>
                    <a:pt x="289" y="24"/>
                  </a:moveTo>
                  <a:cubicBezTo>
                    <a:pt x="238" y="0"/>
                    <a:pt x="1" y="68"/>
                    <a:pt x="99" y="115"/>
                  </a:cubicBezTo>
                  <a:cubicBezTo>
                    <a:pt x="151" y="141"/>
                    <a:pt x="389" y="72"/>
                    <a:pt x="289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67" name="Google Shape;60867;p25"/>
            <p:cNvSpPr/>
            <p:nvPr/>
          </p:nvSpPr>
          <p:spPr>
            <a:xfrm>
              <a:off x="7857202" y="2978697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68" name="Google Shape;60868;p25"/>
            <p:cNvSpPr/>
            <p:nvPr/>
          </p:nvSpPr>
          <p:spPr>
            <a:xfrm>
              <a:off x="8007786" y="2975957"/>
              <a:ext cx="21558" cy="6383"/>
            </a:xfrm>
            <a:custGeom>
              <a:avLst/>
              <a:gdLst/>
              <a:ahLst/>
              <a:cxnLst/>
              <a:rect l="l" t="t" r="r" b="b"/>
              <a:pathLst>
                <a:path w="604" h="212" extrusionOk="0">
                  <a:moveTo>
                    <a:pt x="603" y="182"/>
                  </a:moveTo>
                  <a:lnTo>
                    <a:pt x="603" y="0"/>
                  </a:lnTo>
                  <a:lnTo>
                    <a:pt x="24" y="0"/>
                  </a:lnTo>
                  <a:cubicBezTo>
                    <a:pt x="0" y="161"/>
                    <a:pt x="217" y="212"/>
                    <a:pt x="603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69" name="Google Shape;60869;p25"/>
            <p:cNvSpPr/>
            <p:nvPr/>
          </p:nvSpPr>
          <p:spPr>
            <a:xfrm>
              <a:off x="7705797" y="2970447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8" y="92"/>
                  </a:moveTo>
                  <a:cubicBezTo>
                    <a:pt x="384" y="92"/>
                    <a:pt x="350" y="17"/>
                    <a:pt x="193" y="0"/>
                  </a:cubicBezTo>
                  <a:cubicBezTo>
                    <a:pt x="195" y="92"/>
                    <a:pt x="37" y="110"/>
                    <a:pt x="0" y="181"/>
                  </a:cubicBezTo>
                  <a:cubicBezTo>
                    <a:pt x="195" y="181"/>
                    <a:pt x="229" y="255"/>
                    <a:pt x="388" y="273"/>
                  </a:cubicBezTo>
                  <a:cubicBezTo>
                    <a:pt x="383" y="181"/>
                    <a:pt x="542" y="165"/>
                    <a:pt x="578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70" name="Google Shape;60870;p25"/>
            <p:cNvSpPr/>
            <p:nvPr/>
          </p:nvSpPr>
          <p:spPr>
            <a:xfrm>
              <a:off x="7571525" y="297517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4"/>
                  </a:moveTo>
                  <a:cubicBezTo>
                    <a:pt x="238" y="0"/>
                    <a:pt x="0" y="68"/>
                    <a:pt x="99" y="116"/>
                  </a:cubicBezTo>
                  <a:cubicBezTo>
                    <a:pt x="152" y="142"/>
                    <a:pt x="392" y="73"/>
                    <a:pt x="290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71" name="Google Shape;60871;p25"/>
            <p:cNvSpPr/>
            <p:nvPr/>
          </p:nvSpPr>
          <p:spPr>
            <a:xfrm>
              <a:off x="6703856" y="2963763"/>
              <a:ext cx="31481" cy="13941"/>
            </a:xfrm>
            <a:custGeom>
              <a:avLst/>
              <a:gdLst/>
              <a:ahLst/>
              <a:cxnLst/>
              <a:rect l="l" t="t" r="r" b="b"/>
              <a:pathLst>
                <a:path w="882" h="463" extrusionOk="0">
                  <a:moveTo>
                    <a:pt x="690" y="403"/>
                  </a:moveTo>
                  <a:cubicBezTo>
                    <a:pt x="703" y="403"/>
                    <a:pt x="678" y="320"/>
                    <a:pt x="690" y="314"/>
                  </a:cubicBezTo>
                  <a:cubicBezTo>
                    <a:pt x="710" y="302"/>
                    <a:pt x="872" y="126"/>
                    <a:pt x="882" y="131"/>
                  </a:cubicBezTo>
                  <a:cubicBezTo>
                    <a:pt x="672" y="1"/>
                    <a:pt x="1" y="463"/>
                    <a:pt x="690" y="4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72" name="Google Shape;60872;p25"/>
            <p:cNvSpPr/>
            <p:nvPr/>
          </p:nvSpPr>
          <p:spPr>
            <a:xfrm>
              <a:off x="7516773" y="2961956"/>
              <a:ext cx="23878" cy="5811"/>
            </a:xfrm>
            <a:custGeom>
              <a:avLst/>
              <a:gdLst/>
              <a:ahLst/>
              <a:cxnLst/>
              <a:rect l="l" t="t" r="r" b="b"/>
              <a:pathLst>
                <a:path w="669" h="193" extrusionOk="0">
                  <a:moveTo>
                    <a:pt x="477" y="192"/>
                  </a:moveTo>
                  <a:cubicBezTo>
                    <a:pt x="476" y="101"/>
                    <a:pt x="633" y="85"/>
                    <a:pt x="669" y="11"/>
                  </a:cubicBezTo>
                  <a:cubicBezTo>
                    <a:pt x="366" y="21"/>
                    <a:pt x="0" y="0"/>
                    <a:pt x="92" y="1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73" name="Google Shape;60873;p25"/>
            <p:cNvSpPr/>
            <p:nvPr/>
          </p:nvSpPr>
          <p:spPr>
            <a:xfrm>
              <a:off x="2639840" y="2961866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2" y="104"/>
                  </a:moveTo>
                  <a:cubicBezTo>
                    <a:pt x="196" y="53"/>
                    <a:pt x="38" y="1"/>
                    <a:pt x="0" y="104"/>
                  </a:cubicBezTo>
                  <a:cubicBezTo>
                    <a:pt x="0" y="155"/>
                    <a:pt x="160" y="207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74" name="Google Shape;60874;p25"/>
            <p:cNvSpPr/>
            <p:nvPr/>
          </p:nvSpPr>
          <p:spPr>
            <a:xfrm>
              <a:off x="8724478" y="2939646"/>
              <a:ext cx="56251" cy="27972"/>
            </a:xfrm>
            <a:custGeom>
              <a:avLst/>
              <a:gdLst/>
              <a:ahLst/>
              <a:cxnLst/>
              <a:rect l="l" t="t" r="r" b="b"/>
              <a:pathLst>
                <a:path w="1576" h="929" extrusionOk="0">
                  <a:moveTo>
                    <a:pt x="1350" y="25"/>
                  </a:moveTo>
                  <a:cubicBezTo>
                    <a:pt x="337" y="0"/>
                    <a:pt x="143" y="364"/>
                    <a:pt x="0" y="751"/>
                  </a:cubicBezTo>
                  <a:cubicBezTo>
                    <a:pt x="819" y="928"/>
                    <a:pt x="1576" y="606"/>
                    <a:pt x="135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75" name="Google Shape;60875;p25"/>
            <p:cNvSpPr/>
            <p:nvPr/>
          </p:nvSpPr>
          <p:spPr>
            <a:xfrm>
              <a:off x="7864126" y="2962227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6" y="1"/>
                  </a:moveTo>
                  <a:cubicBezTo>
                    <a:pt x="236" y="21"/>
                    <a:pt x="6" y="5"/>
                    <a:pt x="1" y="92"/>
                  </a:cubicBezTo>
                  <a:cubicBezTo>
                    <a:pt x="150" y="72"/>
                    <a:pt x="379" y="89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76" name="Google Shape;60876;p25"/>
            <p:cNvSpPr/>
            <p:nvPr/>
          </p:nvSpPr>
          <p:spPr>
            <a:xfrm>
              <a:off x="2749985" y="2940369"/>
              <a:ext cx="51183" cy="19180"/>
            </a:xfrm>
            <a:custGeom>
              <a:avLst/>
              <a:gdLst/>
              <a:ahLst/>
              <a:cxnLst/>
              <a:rect l="l" t="t" r="r" b="b"/>
              <a:pathLst>
                <a:path w="1434" h="637" extrusionOk="0">
                  <a:moveTo>
                    <a:pt x="965" y="637"/>
                  </a:moveTo>
                  <a:cubicBezTo>
                    <a:pt x="1433" y="405"/>
                    <a:pt x="885" y="141"/>
                    <a:pt x="578" y="1"/>
                  </a:cubicBezTo>
                  <a:cubicBezTo>
                    <a:pt x="546" y="107"/>
                    <a:pt x="274" y="100"/>
                    <a:pt x="0" y="92"/>
                  </a:cubicBezTo>
                  <a:cubicBezTo>
                    <a:pt x="106" y="375"/>
                    <a:pt x="461" y="543"/>
                    <a:pt x="965" y="63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77" name="Google Shape;60877;p25"/>
            <p:cNvSpPr/>
            <p:nvPr/>
          </p:nvSpPr>
          <p:spPr>
            <a:xfrm>
              <a:off x="1998886" y="2951298"/>
              <a:ext cx="23450" cy="8250"/>
            </a:xfrm>
            <a:custGeom>
              <a:avLst/>
              <a:gdLst/>
              <a:ahLst/>
              <a:cxnLst/>
              <a:rect l="l" t="t" r="r" b="b"/>
              <a:pathLst>
                <a:path w="657" h="274" extrusionOk="0">
                  <a:moveTo>
                    <a:pt x="411" y="274"/>
                  </a:moveTo>
                  <a:cubicBezTo>
                    <a:pt x="420" y="159"/>
                    <a:pt x="656" y="148"/>
                    <a:pt x="603" y="1"/>
                  </a:cubicBezTo>
                  <a:lnTo>
                    <a:pt x="218" y="1"/>
                  </a:lnTo>
                  <a:cubicBezTo>
                    <a:pt x="1" y="131"/>
                    <a:pt x="9" y="224"/>
                    <a:pt x="411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78" name="Google Shape;60878;p25"/>
            <p:cNvSpPr/>
            <p:nvPr/>
          </p:nvSpPr>
          <p:spPr>
            <a:xfrm>
              <a:off x="5533984" y="2945096"/>
              <a:ext cx="14206" cy="4246"/>
            </a:xfrm>
            <a:custGeom>
              <a:avLst/>
              <a:gdLst/>
              <a:ahLst/>
              <a:cxnLst/>
              <a:rect l="l" t="t" r="r" b="b"/>
              <a:pathLst>
                <a:path w="398" h="141" extrusionOk="0">
                  <a:moveTo>
                    <a:pt x="103" y="117"/>
                  </a:moveTo>
                  <a:cubicBezTo>
                    <a:pt x="156" y="140"/>
                    <a:pt x="398" y="72"/>
                    <a:pt x="295" y="25"/>
                  </a:cubicBezTo>
                  <a:cubicBezTo>
                    <a:pt x="242" y="0"/>
                    <a:pt x="1" y="68"/>
                    <a:pt x="103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79" name="Google Shape;60879;p25"/>
            <p:cNvSpPr/>
            <p:nvPr/>
          </p:nvSpPr>
          <p:spPr>
            <a:xfrm>
              <a:off x="1603849" y="2945096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5" y="140"/>
                    <a:pt x="391" y="72"/>
                    <a:pt x="293" y="25"/>
                  </a:cubicBezTo>
                  <a:cubicBezTo>
                    <a:pt x="240" y="0"/>
                    <a:pt x="1" y="68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80" name="Google Shape;60880;p25"/>
            <p:cNvSpPr/>
            <p:nvPr/>
          </p:nvSpPr>
          <p:spPr>
            <a:xfrm>
              <a:off x="7770971" y="293690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6" y="142"/>
                    <a:pt x="393" y="71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81" name="Google Shape;60881;p25"/>
            <p:cNvSpPr/>
            <p:nvPr/>
          </p:nvSpPr>
          <p:spPr>
            <a:xfrm>
              <a:off x="4234266" y="2928476"/>
              <a:ext cx="39761" cy="15868"/>
            </a:xfrm>
            <a:custGeom>
              <a:avLst/>
              <a:gdLst/>
              <a:ahLst/>
              <a:cxnLst/>
              <a:rect l="l" t="t" r="r" b="b"/>
              <a:pathLst>
                <a:path w="1114" h="527" extrusionOk="0">
                  <a:moveTo>
                    <a:pt x="650" y="306"/>
                  </a:moveTo>
                  <a:cubicBezTo>
                    <a:pt x="1113" y="0"/>
                    <a:pt x="1" y="526"/>
                    <a:pt x="650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82" name="Google Shape;60882;p25"/>
            <p:cNvSpPr/>
            <p:nvPr/>
          </p:nvSpPr>
          <p:spPr>
            <a:xfrm>
              <a:off x="943728" y="2925435"/>
              <a:ext cx="31802" cy="16139"/>
            </a:xfrm>
            <a:custGeom>
              <a:avLst/>
              <a:gdLst/>
              <a:ahLst/>
              <a:cxnLst/>
              <a:rect l="l" t="t" r="r" b="b"/>
              <a:pathLst>
                <a:path w="891" h="536" extrusionOk="0">
                  <a:moveTo>
                    <a:pt x="853" y="497"/>
                  </a:moveTo>
                  <a:cubicBezTo>
                    <a:pt x="891" y="236"/>
                    <a:pt x="878" y="1"/>
                    <a:pt x="273" y="43"/>
                  </a:cubicBezTo>
                  <a:cubicBezTo>
                    <a:pt x="216" y="165"/>
                    <a:pt x="1" y="216"/>
                    <a:pt x="81" y="407"/>
                  </a:cubicBezTo>
                  <a:cubicBezTo>
                    <a:pt x="340" y="434"/>
                    <a:pt x="451" y="536"/>
                    <a:pt x="853" y="4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83" name="Google Shape;60883;p25"/>
            <p:cNvSpPr/>
            <p:nvPr/>
          </p:nvSpPr>
          <p:spPr>
            <a:xfrm>
              <a:off x="870952" y="2923990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1" y="182"/>
                  </a:moveTo>
                  <a:lnTo>
                    <a:pt x="386" y="182"/>
                  </a:lnTo>
                  <a:lnTo>
                    <a:pt x="386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84" name="Google Shape;60884;p25"/>
            <p:cNvSpPr/>
            <p:nvPr/>
          </p:nvSpPr>
          <p:spPr>
            <a:xfrm>
              <a:off x="8366560" y="2915770"/>
              <a:ext cx="22593" cy="11713"/>
            </a:xfrm>
            <a:custGeom>
              <a:avLst/>
              <a:gdLst/>
              <a:ahLst/>
              <a:cxnLst/>
              <a:rect l="l" t="t" r="r" b="b"/>
              <a:pathLst>
                <a:path w="633" h="389" extrusionOk="0">
                  <a:moveTo>
                    <a:pt x="193" y="1"/>
                  </a:moveTo>
                  <a:cubicBezTo>
                    <a:pt x="203" y="125"/>
                    <a:pt x="104" y="199"/>
                    <a:pt x="1" y="272"/>
                  </a:cubicBezTo>
                  <a:cubicBezTo>
                    <a:pt x="249" y="277"/>
                    <a:pt x="270" y="388"/>
                    <a:pt x="578" y="364"/>
                  </a:cubicBezTo>
                  <a:cubicBezTo>
                    <a:pt x="632" y="159"/>
                    <a:pt x="532" y="23"/>
                    <a:pt x="1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85" name="Google Shape;60885;p25"/>
            <p:cNvSpPr/>
            <p:nvPr/>
          </p:nvSpPr>
          <p:spPr>
            <a:xfrm>
              <a:off x="7185731" y="2915770"/>
              <a:ext cx="31374" cy="13489"/>
            </a:xfrm>
            <a:custGeom>
              <a:avLst/>
              <a:gdLst/>
              <a:ahLst/>
              <a:cxnLst/>
              <a:rect l="l" t="t" r="r" b="b"/>
              <a:pathLst>
                <a:path w="879" h="448" extrusionOk="0">
                  <a:moveTo>
                    <a:pt x="878" y="181"/>
                  </a:moveTo>
                  <a:cubicBezTo>
                    <a:pt x="624" y="181"/>
                    <a:pt x="706" y="23"/>
                    <a:pt x="493" y="1"/>
                  </a:cubicBezTo>
                  <a:cubicBezTo>
                    <a:pt x="477" y="143"/>
                    <a:pt x="1" y="71"/>
                    <a:pt x="107" y="272"/>
                  </a:cubicBezTo>
                  <a:cubicBezTo>
                    <a:pt x="594" y="284"/>
                    <a:pt x="712" y="447"/>
                    <a:pt x="878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86" name="Google Shape;60886;p25"/>
            <p:cNvSpPr/>
            <p:nvPr/>
          </p:nvSpPr>
          <p:spPr>
            <a:xfrm>
              <a:off x="3747965" y="2920888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2"/>
                  </a:moveTo>
                  <a:cubicBezTo>
                    <a:pt x="197" y="53"/>
                    <a:pt x="39" y="0"/>
                    <a:pt x="5" y="102"/>
                  </a:cubicBezTo>
                  <a:cubicBezTo>
                    <a:pt x="1" y="153"/>
                    <a:pt x="160" y="207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87" name="Google Shape;60887;p25"/>
            <p:cNvSpPr/>
            <p:nvPr/>
          </p:nvSpPr>
          <p:spPr>
            <a:xfrm>
              <a:off x="3331191" y="2909086"/>
              <a:ext cx="31445" cy="13911"/>
            </a:xfrm>
            <a:custGeom>
              <a:avLst/>
              <a:gdLst/>
              <a:ahLst/>
              <a:cxnLst/>
              <a:rect l="l" t="t" r="r" b="b"/>
              <a:pathLst>
                <a:path w="881" h="462" extrusionOk="0">
                  <a:moveTo>
                    <a:pt x="687" y="314"/>
                  </a:moveTo>
                  <a:cubicBezTo>
                    <a:pt x="705" y="302"/>
                    <a:pt x="872" y="126"/>
                    <a:pt x="880" y="131"/>
                  </a:cubicBezTo>
                  <a:cubicBezTo>
                    <a:pt x="671" y="1"/>
                    <a:pt x="0" y="462"/>
                    <a:pt x="687" y="403"/>
                  </a:cubicBezTo>
                  <a:cubicBezTo>
                    <a:pt x="697" y="403"/>
                    <a:pt x="676" y="321"/>
                    <a:pt x="687" y="3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88" name="Google Shape;60888;p25"/>
            <p:cNvSpPr/>
            <p:nvPr/>
          </p:nvSpPr>
          <p:spPr>
            <a:xfrm>
              <a:off x="4828642" y="2910320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89" name="Google Shape;60889;p25"/>
            <p:cNvSpPr/>
            <p:nvPr/>
          </p:nvSpPr>
          <p:spPr>
            <a:xfrm>
              <a:off x="3892552" y="2907219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3"/>
                  </a:moveTo>
                  <a:cubicBezTo>
                    <a:pt x="192" y="52"/>
                    <a:pt x="38" y="0"/>
                    <a:pt x="0" y="103"/>
                  </a:cubicBezTo>
                  <a:cubicBezTo>
                    <a:pt x="0" y="154"/>
                    <a:pt x="158" y="206"/>
                    <a:pt x="19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90" name="Google Shape;60890;p25"/>
            <p:cNvSpPr/>
            <p:nvPr/>
          </p:nvSpPr>
          <p:spPr>
            <a:xfrm>
              <a:off x="2385179" y="2910320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7" y="21"/>
                    <a:pt x="6" y="2"/>
                    <a:pt x="0" y="90"/>
                  </a:cubicBezTo>
                  <a:cubicBezTo>
                    <a:pt x="149" y="71"/>
                    <a:pt x="379" y="88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91" name="Google Shape;60891;p25"/>
            <p:cNvSpPr/>
            <p:nvPr/>
          </p:nvSpPr>
          <p:spPr>
            <a:xfrm>
              <a:off x="5465171" y="2906828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38" y="0"/>
                    <a:pt x="1" y="69"/>
                    <a:pt x="101" y="116"/>
                  </a:cubicBezTo>
                  <a:cubicBezTo>
                    <a:pt x="156" y="141"/>
                    <a:pt x="395" y="73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92" name="Google Shape;60892;p25"/>
            <p:cNvSpPr/>
            <p:nvPr/>
          </p:nvSpPr>
          <p:spPr>
            <a:xfrm>
              <a:off x="6687081" y="2904841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5" y="1"/>
                  </a:moveTo>
                  <a:cubicBezTo>
                    <a:pt x="236" y="22"/>
                    <a:pt x="6" y="2"/>
                    <a:pt x="1" y="92"/>
                  </a:cubicBezTo>
                  <a:cubicBezTo>
                    <a:pt x="151" y="71"/>
                    <a:pt x="379" y="90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93" name="Google Shape;60893;p25"/>
            <p:cNvSpPr/>
            <p:nvPr/>
          </p:nvSpPr>
          <p:spPr>
            <a:xfrm>
              <a:off x="2488400" y="2904419"/>
              <a:ext cx="20702" cy="3643"/>
            </a:xfrm>
            <a:custGeom>
              <a:avLst/>
              <a:gdLst/>
              <a:ahLst/>
              <a:cxnLst/>
              <a:rect l="l" t="t" r="r" b="b"/>
              <a:pathLst>
                <a:path w="580" h="121" extrusionOk="0">
                  <a:moveTo>
                    <a:pt x="579" y="15"/>
                  </a:moveTo>
                  <a:cubicBezTo>
                    <a:pt x="352" y="29"/>
                    <a:pt x="32" y="0"/>
                    <a:pt x="1" y="106"/>
                  </a:cubicBezTo>
                  <a:cubicBezTo>
                    <a:pt x="227" y="92"/>
                    <a:pt x="547" y="121"/>
                    <a:pt x="579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94" name="Google Shape;60894;p25"/>
            <p:cNvSpPr/>
            <p:nvPr/>
          </p:nvSpPr>
          <p:spPr>
            <a:xfrm>
              <a:off x="2402311" y="2904118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2" y="25"/>
                  </a:moveTo>
                  <a:cubicBezTo>
                    <a:pt x="238" y="0"/>
                    <a:pt x="1" y="69"/>
                    <a:pt x="100" y="116"/>
                  </a:cubicBezTo>
                  <a:cubicBezTo>
                    <a:pt x="152" y="141"/>
                    <a:pt x="391" y="70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95" name="Google Shape;60895;p25"/>
            <p:cNvSpPr/>
            <p:nvPr/>
          </p:nvSpPr>
          <p:spPr>
            <a:xfrm>
              <a:off x="1400762" y="2901739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5" y="104"/>
                  </a:moveTo>
                  <a:cubicBezTo>
                    <a:pt x="197" y="53"/>
                    <a:pt x="40" y="1"/>
                    <a:pt x="5" y="104"/>
                  </a:cubicBezTo>
                  <a:cubicBezTo>
                    <a:pt x="1" y="155"/>
                    <a:pt x="160" y="207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96" name="Google Shape;60896;p25"/>
            <p:cNvSpPr/>
            <p:nvPr/>
          </p:nvSpPr>
          <p:spPr>
            <a:xfrm>
              <a:off x="5475664" y="2896621"/>
              <a:ext cx="14991" cy="9244"/>
            </a:xfrm>
            <a:custGeom>
              <a:avLst/>
              <a:gdLst/>
              <a:ahLst/>
              <a:cxnLst/>
              <a:rect l="l" t="t" r="r" b="b"/>
              <a:pathLst>
                <a:path w="420" h="307" extrusionOk="0">
                  <a:moveTo>
                    <a:pt x="387" y="274"/>
                  </a:moveTo>
                  <a:cubicBezTo>
                    <a:pt x="358" y="167"/>
                    <a:pt x="420" y="17"/>
                    <a:pt x="195" y="1"/>
                  </a:cubicBezTo>
                  <a:cubicBezTo>
                    <a:pt x="182" y="57"/>
                    <a:pt x="165" y="109"/>
                    <a:pt x="1" y="92"/>
                  </a:cubicBezTo>
                  <a:cubicBezTo>
                    <a:pt x="23" y="203"/>
                    <a:pt x="61" y="306"/>
                    <a:pt x="387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97" name="Google Shape;60897;p25"/>
            <p:cNvSpPr/>
            <p:nvPr/>
          </p:nvSpPr>
          <p:spPr>
            <a:xfrm>
              <a:off x="5273612" y="2892887"/>
              <a:ext cx="39761" cy="15898"/>
            </a:xfrm>
            <a:custGeom>
              <a:avLst/>
              <a:gdLst/>
              <a:ahLst/>
              <a:cxnLst/>
              <a:rect l="l" t="t" r="r" b="b"/>
              <a:pathLst>
                <a:path w="1114" h="528" extrusionOk="0">
                  <a:moveTo>
                    <a:pt x="648" y="306"/>
                  </a:moveTo>
                  <a:cubicBezTo>
                    <a:pt x="1114" y="1"/>
                    <a:pt x="0" y="527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98" name="Google Shape;60898;p25"/>
            <p:cNvSpPr/>
            <p:nvPr/>
          </p:nvSpPr>
          <p:spPr>
            <a:xfrm>
              <a:off x="7743274" y="2888371"/>
              <a:ext cx="28233" cy="13760"/>
            </a:xfrm>
            <a:custGeom>
              <a:avLst/>
              <a:gdLst/>
              <a:ahLst/>
              <a:cxnLst/>
              <a:rect l="l" t="t" r="r" b="b"/>
              <a:pathLst>
                <a:path w="791" h="457" extrusionOk="0">
                  <a:moveTo>
                    <a:pt x="494" y="456"/>
                  </a:moveTo>
                  <a:cubicBezTo>
                    <a:pt x="755" y="340"/>
                    <a:pt x="791" y="11"/>
                    <a:pt x="301" y="1"/>
                  </a:cubicBezTo>
                  <a:cubicBezTo>
                    <a:pt x="39" y="118"/>
                    <a:pt x="1" y="449"/>
                    <a:pt x="494" y="4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99" name="Google Shape;60899;p25"/>
            <p:cNvSpPr/>
            <p:nvPr/>
          </p:nvSpPr>
          <p:spPr>
            <a:xfrm>
              <a:off x="6817891" y="2896621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50" y="73"/>
                    <a:pt x="382" y="90"/>
                    <a:pt x="385" y="1"/>
                  </a:cubicBezTo>
                  <a:cubicBezTo>
                    <a:pt x="236" y="21"/>
                    <a:pt x="8" y="4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00" name="Google Shape;60900;p25"/>
            <p:cNvSpPr/>
            <p:nvPr/>
          </p:nvSpPr>
          <p:spPr>
            <a:xfrm>
              <a:off x="5802922" y="2893490"/>
              <a:ext cx="23843" cy="5932"/>
            </a:xfrm>
            <a:custGeom>
              <a:avLst/>
              <a:gdLst/>
              <a:ahLst/>
              <a:cxnLst/>
              <a:rect l="l" t="t" r="r" b="b"/>
              <a:pathLst>
                <a:path w="668" h="197" extrusionOk="0">
                  <a:moveTo>
                    <a:pt x="88" y="196"/>
                  </a:moveTo>
                  <a:lnTo>
                    <a:pt x="473" y="196"/>
                  </a:lnTo>
                  <a:cubicBezTo>
                    <a:pt x="473" y="105"/>
                    <a:pt x="631" y="88"/>
                    <a:pt x="667" y="16"/>
                  </a:cubicBezTo>
                  <a:cubicBezTo>
                    <a:pt x="363" y="23"/>
                    <a:pt x="0" y="1"/>
                    <a:pt x="88" y="1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01" name="Google Shape;60901;p25"/>
            <p:cNvSpPr/>
            <p:nvPr/>
          </p:nvSpPr>
          <p:spPr>
            <a:xfrm>
              <a:off x="8204983" y="2890810"/>
              <a:ext cx="23985" cy="5841"/>
            </a:xfrm>
            <a:custGeom>
              <a:avLst/>
              <a:gdLst/>
              <a:ahLst/>
              <a:cxnLst/>
              <a:rect l="l" t="t" r="r" b="b"/>
              <a:pathLst>
                <a:path w="672" h="194" extrusionOk="0">
                  <a:moveTo>
                    <a:pt x="477" y="194"/>
                  </a:moveTo>
                  <a:cubicBezTo>
                    <a:pt x="476" y="103"/>
                    <a:pt x="634" y="87"/>
                    <a:pt x="672" y="11"/>
                  </a:cubicBezTo>
                  <a:cubicBezTo>
                    <a:pt x="366" y="20"/>
                    <a:pt x="1" y="1"/>
                    <a:pt x="91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02" name="Google Shape;60902;p25"/>
            <p:cNvSpPr/>
            <p:nvPr/>
          </p:nvSpPr>
          <p:spPr>
            <a:xfrm>
              <a:off x="8251062" y="2878556"/>
              <a:ext cx="21987" cy="16259"/>
            </a:xfrm>
            <a:custGeom>
              <a:avLst/>
              <a:gdLst/>
              <a:ahLst/>
              <a:cxnLst/>
              <a:rect l="l" t="t" r="r" b="b"/>
              <a:pathLst>
                <a:path w="616" h="540" extrusionOk="0">
                  <a:moveTo>
                    <a:pt x="344" y="510"/>
                  </a:moveTo>
                  <a:cubicBezTo>
                    <a:pt x="404" y="388"/>
                    <a:pt x="616" y="337"/>
                    <a:pt x="536" y="147"/>
                  </a:cubicBezTo>
                  <a:cubicBezTo>
                    <a:pt x="1" y="1"/>
                    <a:pt x="6" y="540"/>
                    <a:pt x="344" y="5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03" name="Google Shape;60903;p25"/>
            <p:cNvSpPr/>
            <p:nvPr/>
          </p:nvSpPr>
          <p:spPr>
            <a:xfrm>
              <a:off x="8160119" y="2888461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04" name="Google Shape;60904;p25"/>
            <p:cNvSpPr/>
            <p:nvPr/>
          </p:nvSpPr>
          <p:spPr>
            <a:xfrm>
              <a:off x="8562580" y="2887709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3" y="25"/>
                  </a:moveTo>
                  <a:cubicBezTo>
                    <a:pt x="239" y="1"/>
                    <a:pt x="0" y="69"/>
                    <a:pt x="101" y="117"/>
                  </a:cubicBezTo>
                  <a:cubicBezTo>
                    <a:pt x="154" y="140"/>
                    <a:pt x="394" y="71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05" name="Google Shape;60905;p25"/>
            <p:cNvSpPr/>
            <p:nvPr/>
          </p:nvSpPr>
          <p:spPr>
            <a:xfrm>
              <a:off x="6329234" y="2882801"/>
              <a:ext cx="23807" cy="6082"/>
            </a:xfrm>
            <a:custGeom>
              <a:avLst/>
              <a:gdLst/>
              <a:ahLst/>
              <a:cxnLst/>
              <a:rect l="l" t="t" r="r" b="b"/>
              <a:pathLst>
                <a:path w="667" h="202" extrusionOk="0">
                  <a:moveTo>
                    <a:pt x="576" y="7"/>
                  </a:moveTo>
                  <a:cubicBezTo>
                    <a:pt x="246" y="1"/>
                    <a:pt x="84" y="78"/>
                    <a:pt x="1" y="188"/>
                  </a:cubicBezTo>
                  <a:cubicBezTo>
                    <a:pt x="302" y="179"/>
                    <a:pt x="666" y="202"/>
                    <a:pt x="576" y="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06" name="Google Shape;60906;p25"/>
            <p:cNvSpPr/>
            <p:nvPr/>
          </p:nvSpPr>
          <p:spPr>
            <a:xfrm>
              <a:off x="5699238" y="2884939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5" y="26"/>
                  </a:moveTo>
                  <a:cubicBezTo>
                    <a:pt x="242" y="0"/>
                    <a:pt x="1" y="69"/>
                    <a:pt x="101" y="117"/>
                  </a:cubicBezTo>
                  <a:cubicBezTo>
                    <a:pt x="154" y="144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07" name="Google Shape;60907;p25"/>
            <p:cNvSpPr/>
            <p:nvPr/>
          </p:nvSpPr>
          <p:spPr>
            <a:xfrm>
              <a:off x="3765061" y="2884939"/>
              <a:ext cx="14134" cy="4336"/>
            </a:xfrm>
            <a:custGeom>
              <a:avLst/>
              <a:gdLst/>
              <a:ahLst/>
              <a:cxnLst/>
              <a:rect l="l" t="t" r="r" b="b"/>
              <a:pathLst>
                <a:path w="396" h="144" extrusionOk="0">
                  <a:moveTo>
                    <a:pt x="296" y="26"/>
                  </a:moveTo>
                  <a:cubicBezTo>
                    <a:pt x="242" y="0"/>
                    <a:pt x="1" y="69"/>
                    <a:pt x="100" y="117"/>
                  </a:cubicBezTo>
                  <a:cubicBezTo>
                    <a:pt x="154" y="144"/>
                    <a:pt x="395" y="73"/>
                    <a:pt x="296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08" name="Google Shape;60908;p25"/>
            <p:cNvSpPr/>
            <p:nvPr/>
          </p:nvSpPr>
          <p:spPr>
            <a:xfrm>
              <a:off x="8043050" y="2879700"/>
              <a:ext cx="13813" cy="6745"/>
            </a:xfrm>
            <a:custGeom>
              <a:avLst/>
              <a:gdLst/>
              <a:ahLst/>
              <a:cxnLst/>
              <a:rect l="l" t="t" r="r" b="b"/>
              <a:pathLst>
                <a:path w="387" h="224" extrusionOk="0">
                  <a:moveTo>
                    <a:pt x="387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2" y="201"/>
                    <a:pt x="339" y="224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09" name="Google Shape;60909;p25"/>
            <p:cNvSpPr/>
            <p:nvPr/>
          </p:nvSpPr>
          <p:spPr>
            <a:xfrm>
              <a:off x="6818891" y="2872805"/>
              <a:ext cx="65282" cy="12947"/>
            </a:xfrm>
            <a:custGeom>
              <a:avLst/>
              <a:gdLst/>
              <a:ahLst/>
              <a:cxnLst/>
              <a:rect l="l" t="t" r="r" b="b"/>
              <a:pathLst>
                <a:path w="1829" h="430" extrusionOk="0">
                  <a:moveTo>
                    <a:pt x="1129" y="429"/>
                  </a:moveTo>
                  <a:cubicBezTo>
                    <a:pt x="1828" y="1"/>
                    <a:pt x="1" y="308"/>
                    <a:pt x="1129" y="4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10" name="Google Shape;60910;p25"/>
            <p:cNvSpPr/>
            <p:nvPr/>
          </p:nvSpPr>
          <p:spPr>
            <a:xfrm>
              <a:off x="8101477" y="287674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5"/>
                  </a:moveTo>
                  <a:cubicBezTo>
                    <a:pt x="238" y="0"/>
                    <a:pt x="0" y="70"/>
                    <a:pt x="98" y="117"/>
                  </a:cubicBezTo>
                  <a:cubicBezTo>
                    <a:pt x="153" y="141"/>
                    <a:pt x="393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11" name="Google Shape;60911;p25"/>
            <p:cNvSpPr/>
            <p:nvPr/>
          </p:nvSpPr>
          <p:spPr>
            <a:xfrm>
              <a:off x="5131452" y="287202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12" name="Google Shape;60912;p25"/>
            <p:cNvSpPr/>
            <p:nvPr/>
          </p:nvSpPr>
          <p:spPr>
            <a:xfrm>
              <a:off x="48255" y="2874009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2" y="26"/>
                  </a:moveTo>
                  <a:cubicBezTo>
                    <a:pt x="240" y="0"/>
                    <a:pt x="1" y="71"/>
                    <a:pt x="102" y="116"/>
                  </a:cubicBezTo>
                  <a:cubicBezTo>
                    <a:pt x="154" y="142"/>
                    <a:pt x="391" y="72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13" name="Google Shape;60913;p25"/>
            <p:cNvSpPr/>
            <p:nvPr/>
          </p:nvSpPr>
          <p:spPr>
            <a:xfrm>
              <a:off x="1144388" y="2861153"/>
              <a:ext cx="24378" cy="11351"/>
            </a:xfrm>
            <a:custGeom>
              <a:avLst/>
              <a:gdLst/>
              <a:ahLst/>
              <a:cxnLst/>
              <a:rect l="l" t="t" r="r" b="b"/>
              <a:pathLst>
                <a:path w="683" h="377" extrusionOk="0">
                  <a:moveTo>
                    <a:pt x="630" y="362"/>
                  </a:moveTo>
                  <a:cubicBezTo>
                    <a:pt x="682" y="154"/>
                    <a:pt x="584" y="21"/>
                    <a:pt x="245" y="0"/>
                  </a:cubicBezTo>
                  <a:cubicBezTo>
                    <a:pt x="1" y="106"/>
                    <a:pt x="89" y="376"/>
                    <a:pt x="630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14" name="Google Shape;60914;p25"/>
            <p:cNvSpPr/>
            <p:nvPr/>
          </p:nvSpPr>
          <p:spPr>
            <a:xfrm>
              <a:off x="5379332" y="2852000"/>
              <a:ext cx="27590" cy="17313"/>
            </a:xfrm>
            <a:custGeom>
              <a:avLst/>
              <a:gdLst/>
              <a:ahLst/>
              <a:cxnLst/>
              <a:rect l="l" t="t" r="r" b="b"/>
              <a:pathLst>
                <a:path w="773" h="575" extrusionOk="0">
                  <a:moveTo>
                    <a:pt x="773" y="574"/>
                  </a:moveTo>
                  <a:lnTo>
                    <a:pt x="773" y="30"/>
                  </a:lnTo>
                  <a:cubicBezTo>
                    <a:pt x="63" y="0"/>
                    <a:pt x="188" y="360"/>
                    <a:pt x="0" y="5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15" name="Google Shape;60915;p25"/>
            <p:cNvSpPr/>
            <p:nvPr/>
          </p:nvSpPr>
          <p:spPr>
            <a:xfrm>
              <a:off x="4000270" y="2857420"/>
              <a:ext cx="39761" cy="15778"/>
            </a:xfrm>
            <a:custGeom>
              <a:avLst/>
              <a:gdLst/>
              <a:ahLst/>
              <a:cxnLst/>
              <a:rect l="l" t="t" r="r" b="b"/>
              <a:pathLst>
                <a:path w="1114" h="524" extrusionOk="0">
                  <a:moveTo>
                    <a:pt x="646" y="304"/>
                  </a:moveTo>
                  <a:cubicBezTo>
                    <a:pt x="1114" y="0"/>
                    <a:pt x="0" y="524"/>
                    <a:pt x="646" y="3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16" name="Google Shape;60916;p25"/>
            <p:cNvSpPr/>
            <p:nvPr/>
          </p:nvSpPr>
          <p:spPr>
            <a:xfrm>
              <a:off x="852892" y="2852903"/>
              <a:ext cx="43973" cy="18999"/>
            </a:xfrm>
            <a:custGeom>
              <a:avLst/>
              <a:gdLst/>
              <a:ahLst/>
              <a:cxnLst/>
              <a:rect l="l" t="t" r="r" b="b"/>
              <a:pathLst>
                <a:path w="1232" h="631" extrusionOk="0">
                  <a:moveTo>
                    <a:pt x="696" y="544"/>
                  </a:moveTo>
                  <a:cubicBezTo>
                    <a:pt x="567" y="206"/>
                    <a:pt x="1231" y="13"/>
                    <a:pt x="312" y="0"/>
                  </a:cubicBezTo>
                  <a:cubicBezTo>
                    <a:pt x="430" y="187"/>
                    <a:pt x="0" y="631"/>
                    <a:pt x="696" y="5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17" name="Google Shape;60917;p25"/>
            <p:cNvSpPr/>
            <p:nvPr/>
          </p:nvSpPr>
          <p:spPr>
            <a:xfrm>
              <a:off x="3104298" y="286311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5"/>
                  </a:moveTo>
                  <a:cubicBezTo>
                    <a:pt x="156" y="140"/>
                    <a:pt x="393" y="72"/>
                    <a:pt x="294" y="24"/>
                  </a:cubicBezTo>
                  <a:cubicBezTo>
                    <a:pt x="242" y="1"/>
                    <a:pt x="0" y="68"/>
                    <a:pt x="102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18" name="Google Shape;60918;p25"/>
            <p:cNvSpPr/>
            <p:nvPr/>
          </p:nvSpPr>
          <p:spPr>
            <a:xfrm>
              <a:off x="709018" y="2863110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4" y="24"/>
                  </a:moveTo>
                  <a:cubicBezTo>
                    <a:pt x="239" y="1"/>
                    <a:pt x="0" y="68"/>
                    <a:pt x="99" y="115"/>
                  </a:cubicBezTo>
                  <a:cubicBezTo>
                    <a:pt x="152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19" name="Google Shape;60919;p25"/>
            <p:cNvSpPr/>
            <p:nvPr/>
          </p:nvSpPr>
          <p:spPr>
            <a:xfrm>
              <a:off x="3971574" y="2857660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5"/>
                  </a:moveTo>
                  <a:cubicBezTo>
                    <a:pt x="240" y="0"/>
                    <a:pt x="0" y="68"/>
                    <a:pt x="102" y="116"/>
                  </a:cubicBezTo>
                  <a:cubicBezTo>
                    <a:pt x="154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20" name="Google Shape;60920;p25"/>
            <p:cNvSpPr/>
            <p:nvPr/>
          </p:nvSpPr>
          <p:spPr>
            <a:xfrm>
              <a:off x="309769" y="2857660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5" y="25"/>
                  </a:moveTo>
                  <a:cubicBezTo>
                    <a:pt x="241" y="0"/>
                    <a:pt x="1" y="68"/>
                    <a:pt x="101" y="116"/>
                  </a:cubicBezTo>
                  <a:cubicBezTo>
                    <a:pt x="154" y="140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21" name="Google Shape;60921;p25"/>
            <p:cNvSpPr/>
            <p:nvPr/>
          </p:nvSpPr>
          <p:spPr>
            <a:xfrm>
              <a:off x="6029637" y="2854890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7"/>
                  </a:moveTo>
                  <a:cubicBezTo>
                    <a:pt x="153" y="140"/>
                    <a:pt x="394" y="73"/>
                    <a:pt x="294" y="26"/>
                  </a:cubicBezTo>
                  <a:cubicBezTo>
                    <a:pt x="242" y="1"/>
                    <a:pt x="0" y="69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22" name="Google Shape;60922;p25"/>
            <p:cNvSpPr/>
            <p:nvPr/>
          </p:nvSpPr>
          <p:spPr>
            <a:xfrm>
              <a:off x="3361386" y="2846641"/>
              <a:ext cx="35657" cy="11773"/>
            </a:xfrm>
            <a:custGeom>
              <a:avLst/>
              <a:gdLst/>
              <a:ahLst/>
              <a:cxnLst/>
              <a:rect l="l" t="t" r="r" b="b"/>
              <a:pathLst>
                <a:path w="999" h="391" extrusionOk="0">
                  <a:moveTo>
                    <a:pt x="34" y="118"/>
                  </a:moveTo>
                  <a:cubicBezTo>
                    <a:pt x="63" y="225"/>
                    <a:pt x="0" y="375"/>
                    <a:pt x="226" y="391"/>
                  </a:cubicBezTo>
                  <a:cubicBezTo>
                    <a:pt x="245" y="157"/>
                    <a:pt x="979" y="262"/>
                    <a:pt x="999" y="28"/>
                  </a:cubicBezTo>
                  <a:cubicBezTo>
                    <a:pt x="393" y="130"/>
                    <a:pt x="487" y="1"/>
                    <a:pt x="34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23" name="Google Shape;60923;p25"/>
            <p:cNvSpPr/>
            <p:nvPr/>
          </p:nvSpPr>
          <p:spPr>
            <a:xfrm>
              <a:off x="635672" y="2847484"/>
              <a:ext cx="31659" cy="10930"/>
            </a:xfrm>
            <a:custGeom>
              <a:avLst/>
              <a:gdLst/>
              <a:ahLst/>
              <a:cxnLst/>
              <a:rect l="l" t="t" r="r" b="b"/>
              <a:pathLst>
                <a:path w="887" h="363" extrusionOk="0">
                  <a:moveTo>
                    <a:pt x="613" y="363"/>
                  </a:moveTo>
                  <a:cubicBezTo>
                    <a:pt x="672" y="240"/>
                    <a:pt x="887" y="189"/>
                    <a:pt x="803" y="0"/>
                  </a:cubicBezTo>
                  <a:lnTo>
                    <a:pt x="33" y="0"/>
                  </a:lnTo>
                  <a:cubicBezTo>
                    <a:pt x="1" y="226"/>
                    <a:pt x="328" y="285"/>
                    <a:pt x="613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24" name="Google Shape;60924;p25"/>
            <p:cNvSpPr/>
            <p:nvPr/>
          </p:nvSpPr>
          <p:spPr>
            <a:xfrm>
              <a:off x="2199331" y="2846460"/>
              <a:ext cx="32587" cy="9214"/>
            </a:xfrm>
            <a:custGeom>
              <a:avLst/>
              <a:gdLst/>
              <a:ahLst/>
              <a:cxnLst/>
              <a:rect l="l" t="t" r="r" b="b"/>
              <a:pathLst>
                <a:path w="913" h="306" extrusionOk="0">
                  <a:moveTo>
                    <a:pt x="388" y="306"/>
                  </a:moveTo>
                  <a:cubicBezTo>
                    <a:pt x="913" y="158"/>
                    <a:pt x="104" y="0"/>
                    <a:pt x="0" y="214"/>
                  </a:cubicBezTo>
                  <a:cubicBezTo>
                    <a:pt x="194" y="214"/>
                    <a:pt x="228" y="287"/>
                    <a:pt x="38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25" name="Google Shape;60925;p25"/>
            <p:cNvSpPr/>
            <p:nvPr/>
          </p:nvSpPr>
          <p:spPr>
            <a:xfrm>
              <a:off x="1490384" y="2852903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0" y="92"/>
                  </a:moveTo>
                  <a:cubicBezTo>
                    <a:pt x="150" y="72"/>
                    <a:pt x="380" y="89"/>
                    <a:pt x="386" y="0"/>
                  </a:cubicBezTo>
                  <a:cubicBezTo>
                    <a:pt x="236" y="21"/>
                    <a:pt x="7" y="3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26" name="Google Shape;60926;p25"/>
            <p:cNvSpPr/>
            <p:nvPr/>
          </p:nvSpPr>
          <p:spPr>
            <a:xfrm>
              <a:off x="257267" y="2845828"/>
              <a:ext cx="8995" cy="11472"/>
            </a:xfrm>
            <a:custGeom>
              <a:avLst/>
              <a:gdLst/>
              <a:ahLst/>
              <a:cxnLst/>
              <a:rect l="l" t="t" r="r" b="b"/>
              <a:pathLst>
                <a:path w="252" h="381" extrusionOk="0">
                  <a:moveTo>
                    <a:pt x="29" y="145"/>
                  </a:moveTo>
                  <a:cubicBezTo>
                    <a:pt x="1" y="239"/>
                    <a:pt x="180" y="380"/>
                    <a:pt x="221" y="235"/>
                  </a:cubicBezTo>
                  <a:cubicBezTo>
                    <a:pt x="251" y="140"/>
                    <a:pt x="71" y="0"/>
                    <a:pt x="29" y="1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27" name="Google Shape;60927;p25"/>
            <p:cNvSpPr/>
            <p:nvPr/>
          </p:nvSpPr>
          <p:spPr>
            <a:xfrm>
              <a:off x="3248921" y="2849381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88" y="27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3" y="143"/>
                    <a:pt x="393" y="74"/>
                    <a:pt x="288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28" name="Google Shape;60928;p25"/>
            <p:cNvSpPr/>
            <p:nvPr/>
          </p:nvSpPr>
          <p:spPr>
            <a:xfrm>
              <a:off x="7537118" y="2846671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0" y="142"/>
                    <a:pt x="391" y="73"/>
                    <a:pt x="292" y="26"/>
                  </a:cubicBezTo>
                  <a:cubicBezTo>
                    <a:pt x="238" y="1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29" name="Google Shape;60929;p25"/>
            <p:cNvSpPr/>
            <p:nvPr/>
          </p:nvSpPr>
          <p:spPr>
            <a:xfrm>
              <a:off x="5359273" y="2841131"/>
              <a:ext cx="31481" cy="9635"/>
            </a:xfrm>
            <a:custGeom>
              <a:avLst/>
              <a:gdLst/>
              <a:ahLst/>
              <a:cxnLst/>
              <a:rect l="l" t="t" r="r" b="b"/>
              <a:pathLst>
                <a:path w="882" h="320" extrusionOk="0">
                  <a:moveTo>
                    <a:pt x="755" y="211"/>
                  </a:moveTo>
                  <a:cubicBezTo>
                    <a:pt x="882" y="1"/>
                    <a:pt x="1" y="14"/>
                    <a:pt x="174" y="211"/>
                  </a:cubicBezTo>
                  <a:cubicBezTo>
                    <a:pt x="240" y="283"/>
                    <a:pt x="689" y="319"/>
                    <a:pt x="755" y="2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30" name="Google Shape;60930;p25"/>
            <p:cNvSpPr/>
            <p:nvPr/>
          </p:nvSpPr>
          <p:spPr>
            <a:xfrm>
              <a:off x="5288603" y="2833664"/>
              <a:ext cx="24307" cy="16560"/>
            </a:xfrm>
            <a:custGeom>
              <a:avLst/>
              <a:gdLst/>
              <a:ahLst/>
              <a:cxnLst/>
              <a:rect l="l" t="t" r="r" b="b"/>
              <a:pathLst>
                <a:path w="681" h="550" extrusionOk="0">
                  <a:moveTo>
                    <a:pt x="420" y="549"/>
                  </a:moveTo>
                  <a:cubicBezTo>
                    <a:pt x="335" y="378"/>
                    <a:pt x="681" y="1"/>
                    <a:pt x="35" y="94"/>
                  </a:cubicBezTo>
                  <a:cubicBezTo>
                    <a:pt x="5" y="319"/>
                    <a:pt x="1" y="536"/>
                    <a:pt x="420" y="5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31" name="Google Shape;60931;p25"/>
            <p:cNvSpPr/>
            <p:nvPr/>
          </p:nvSpPr>
          <p:spPr>
            <a:xfrm>
              <a:off x="7674674" y="284119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1" y="116"/>
                  </a:moveTo>
                  <a:cubicBezTo>
                    <a:pt x="154" y="142"/>
                    <a:pt x="393" y="72"/>
                    <a:pt x="295" y="25"/>
                  </a:cubicBezTo>
                  <a:cubicBezTo>
                    <a:pt x="239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32" name="Google Shape;60932;p25"/>
            <p:cNvSpPr/>
            <p:nvPr/>
          </p:nvSpPr>
          <p:spPr>
            <a:xfrm>
              <a:off x="8700243" y="2835711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101" y="117"/>
                  </a:moveTo>
                  <a:cubicBezTo>
                    <a:pt x="153" y="143"/>
                    <a:pt x="396" y="73"/>
                    <a:pt x="293" y="26"/>
                  </a:cubicBezTo>
                  <a:cubicBezTo>
                    <a:pt x="241" y="1"/>
                    <a:pt x="1" y="70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33" name="Google Shape;60933;p25"/>
            <p:cNvSpPr/>
            <p:nvPr/>
          </p:nvSpPr>
          <p:spPr>
            <a:xfrm>
              <a:off x="7110279" y="283297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6"/>
                  </a:moveTo>
                  <a:cubicBezTo>
                    <a:pt x="240" y="0"/>
                    <a:pt x="0" y="71"/>
                    <a:pt x="101" y="117"/>
                  </a:cubicBezTo>
                  <a:cubicBezTo>
                    <a:pt x="152" y="143"/>
                    <a:pt x="393" y="75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34" name="Google Shape;60934;p25"/>
            <p:cNvSpPr/>
            <p:nvPr/>
          </p:nvSpPr>
          <p:spPr>
            <a:xfrm>
              <a:off x="1548776" y="283297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1" y="26"/>
                  </a:moveTo>
                  <a:cubicBezTo>
                    <a:pt x="239" y="0"/>
                    <a:pt x="1" y="71"/>
                    <a:pt x="99" y="117"/>
                  </a:cubicBezTo>
                  <a:cubicBezTo>
                    <a:pt x="154" y="143"/>
                    <a:pt x="394" y="75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35" name="Google Shape;60935;p25"/>
            <p:cNvSpPr/>
            <p:nvPr/>
          </p:nvSpPr>
          <p:spPr>
            <a:xfrm>
              <a:off x="4429358" y="2824782"/>
              <a:ext cx="27626" cy="9364"/>
            </a:xfrm>
            <a:custGeom>
              <a:avLst/>
              <a:gdLst/>
              <a:ahLst/>
              <a:cxnLst/>
              <a:rect l="l" t="t" r="r" b="b"/>
              <a:pathLst>
                <a:path w="774" h="311" extrusionOk="0">
                  <a:moveTo>
                    <a:pt x="773" y="27"/>
                  </a:moveTo>
                  <a:cubicBezTo>
                    <a:pt x="333" y="1"/>
                    <a:pt x="49" y="48"/>
                    <a:pt x="0" y="207"/>
                  </a:cubicBezTo>
                  <a:cubicBezTo>
                    <a:pt x="368" y="186"/>
                    <a:pt x="427" y="310"/>
                    <a:pt x="773" y="2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36" name="Google Shape;60936;p25"/>
            <p:cNvSpPr/>
            <p:nvPr/>
          </p:nvSpPr>
          <p:spPr>
            <a:xfrm>
              <a:off x="3982032" y="282794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2"/>
                  </a:moveTo>
                  <a:cubicBezTo>
                    <a:pt x="194" y="51"/>
                    <a:pt x="40" y="0"/>
                    <a:pt x="2" y="102"/>
                  </a:cubicBezTo>
                  <a:cubicBezTo>
                    <a:pt x="1" y="153"/>
                    <a:pt x="155" y="207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37" name="Google Shape;60937;p25"/>
            <p:cNvSpPr/>
            <p:nvPr/>
          </p:nvSpPr>
          <p:spPr>
            <a:xfrm>
              <a:off x="1596924" y="2830201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3" y="27"/>
                  </a:moveTo>
                  <a:cubicBezTo>
                    <a:pt x="241" y="1"/>
                    <a:pt x="0" y="71"/>
                    <a:pt x="102" y="118"/>
                  </a:cubicBezTo>
                  <a:cubicBezTo>
                    <a:pt x="154" y="143"/>
                    <a:pt x="392" y="75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38" name="Google Shape;60938;p25"/>
            <p:cNvSpPr/>
            <p:nvPr/>
          </p:nvSpPr>
          <p:spPr>
            <a:xfrm>
              <a:off x="526740" y="2822042"/>
              <a:ext cx="29732" cy="11924"/>
            </a:xfrm>
            <a:custGeom>
              <a:avLst/>
              <a:gdLst/>
              <a:ahLst/>
              <a:cxnLst/>
              <a:rect l="l" t="t" r="r" b="b"/>
              <a:pathLst>
                <a:path w="833" h="396" extrusionOk="0">
                  <a:moveTo>
                    <a:pt x="1" y="389"/>
                  </a:moveTo>
                  <a:cubicBezTo>
                    <a:pt x="338" y="396"/>
                    <a:pt x="601" y="369"/>
                    <a:pt x="771" y="298"/>
                  </a:cubicBezTo>
                  <a:cubicBezTo>
                    <a:pt x="832" y="59"/>
                    <a:pt x="503" y="0"/>
                    <a:pt x="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39" name="Google Shape;60939;p25"/>
            <p:cNvSpPr/>
            <p:nvPr/>
          </p:nvSpPr>
          <p:spPr>
            <a:xfrm>
              <a:off x="8930991" y="2825234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3"/>
                  </a:moveTo>
                  <a:cubicBezTo>
                    <a:pt x="193" y="52"/>
                    <a:pt x="36" y="0"/>
                    <a:pt x="1" y="103"/>
                  </a:cubicBezTo>
                  <a:cubicBezTo>
                    <a:pt x="1" y="153"/>
                    <a:pt x="158" y="205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40" name="Google Shape;60940;p25"/>
            <p:cNvSpPr/>
            <p:nvPr/>
          </p:nvSpPr>
          <p:spPr>
            <a:xfrm>
              <a:off x="3341934" y="2820115"/>
              <a:ext cx="41368" cy="13760"/>
            </a:xfrm>
            <a:custGeom>
              <a:avLst/>
              <a:gdLst/>
              <a:ahLst/>
              <a:cxnLst/>
              <a:rect l="l" t="t" r="r" b="b"/>
              <a:pathLst>
                <a:path w="1159" h="457" extrusionOk="0">
                  <a:moveTo>
                    <a:pt x="1159" y="0"/>
                  </a:moveTo>
                  <a:lnTo>
                    <a:pt x="194" y="0"/>
                  </a:lnTo>
                  <a:cubicBezTo>
                    <a:pt x="210" y="157"/>
                    <a:pt x="151" y="282"/>
                    <a:pt x="1" y="362"/>
                  </a:cubicBezTo>
                  <a:cubicBezTo>
                    <a:pt x="839" y="456"/>
                    <a:pt x="860" y="164"/>
                    <a:pt x="11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41" name="Google Shape;60941;p25"/>
            <p:cNvSpPr/>
            <p:nvPr/>
          </p:nvSpPr>
          <p:spPr>
            <a:xfrm>
              <a:off x="1978220" y="2825535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1"/>
                  </a:lnTo>
                  <a:lnTo>
                    <a:pt x="24" y="1"/>
                  </a:lnTo>
                  <a:cubicBezTo>
                    <a:pt x="0" y="165"/>
                    <a:pt x="216" y="213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42" name="Google Shape;60942;p25"/>
            <p:cNvSpPr/>
            <p:nvPr/>
          </p:nvSpPr>
          <p:spPr>
            <a:xfrm>
              <a:off x="1904267" y="2814665"/>
              <a:ext cx="45222" cy="14573"/>
            </a:xfrm>
            <a:custGeom>
              <a:avLst/>
              <a:gdLst/>
              <a:ahLst/>
              <a:cxnLst/>
              <a:rect l="l" t="t" r="r" b="b"/>
              <a:pathLst>
                <a:path w="1267" h="484" extrusionOk="0">
                  <a:moveTo>
                    <a:pt x="361" y="454"/>
                  </a:moveTo>
                  <a:cubicBezTo>
                    <a:pt x="1267" y="483"/>
                    <a:pt x="877" y="34"/>
                    <a:pt x="361" y="0"/>
                  </a:cubicBezTo>
                  <a:cubicBezTo>
                    <a:pt x="1" y="174"/>
                    <a:pt x="475" y="163"/>
                    <a:pt x="361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43" name="Google Shape;60943;p25"/>
            <p:cNvSpPr/>
            <p:nvPr/>
          </p:nvSpPr>
          <p:spPr>
            <a:xfrm>
              <a:off x="4565129" y="2817375"/>
              <a:ext cx="22665" cy="8220"/>
            </a:xfrm>
            <a:custGeom>
              <a:avLst/>
              <a:gdLst/>
              <a:ahLst/>
              <a:cxnLst/>
              <a:rect l="l" t="t" r="r" b="b"/>
              <a:pathLst>
                <a:path w="635" h="273" extrusionOk="0">
                  <a:moveTo>
                    <a:pt x="634" y="0"/>
                  </a:moveTo>
                  <a:lnTo>
                    <a:pt x="248" y="0"/>
                  </a:lnTo>
                  <a:cubicBezTo>
                    <a:pt x="239" y="116"/>
                    <a:pt x="0" y="125"/>
                    <a:pt x="58" y="273"/>
                  </a:cubicBezTo>
                  <a:lnTo>
                    <a:pt x="634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44" name="Google Shape;60944;p25"/>
            <p:cNvSpPr/>
            <p:nvPr/>
          </p:nvSpPr>
          <p:spPr>
            <a:xfrm>
              <a:off x="1813931" y="2822825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1"/>
                  </a:moveTo>
                  <a:cubicBezTo>
                    <a:pt x="234" y="21"/>
                    <a:pt x="3" y="3"/>
                    <a:pt x="1" y="92"/>
                  </a:cubicBezTo>
                  <a:cubicBezTo>
                    <a:pt x="149" y="70"/>
                    <a:pt x="379" y="88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45" name="Google Shape;60945;p25"/>
            <p:cNvSpPr/>
            <p:nvPr/>
          </p:nvSpPr>
          <p:spPr>
            <a:xfrm>
              <a:off x="1057121" y="2810360"/>
              <a:ext cx="20309" cy="13549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4" y="415"/>
                  </a:moveTo>
                  <a:cubicBezTo>
                    <a:pt x="386" y="358"/>
                    <a:pt x="404" y="306"/>
                    <a:pt x="569" y="324"/>
                  </a:cubicBezTo>
                  <a:lnTo>
                    <a:pt x="569" y="142"/>
                  </a:lnTo>
                  <a:cubicBezTo>
                    <a:pt x="93" y="1"/>
                    <a:pt x="1" y="450"/>
                    <a:pt x="374" y="4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46" name="Google Shape;60946;p25"/>
            <p:cNvSpPr/>
            <p:nvPr/>
          </p:nvSpPr>
          <p:spPr>
            <a:xfrm>
              <a:off x="6993281" y="2816623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5"/>
                  </a:moveTo>
                  <a:cubicBezTo>
                    <a:pt x="239" y="0"/>
                    <a:pt x="1" y="70"/>
                    <a:pt x="101" y="116"/>
                  </a:cubicBezTo>
                  <a:cubicBezTo>
                    <a:pt x="153" y="141"/>
                    <a:pt x="392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47" name="Google Shape;60947;p25"/>
            <p:cNvSpPr/>
            <p:nvPr/>
          </p:nvSpPr>
          <p:spPr>
            <a:xfrm>
              <a:off x="6894593" y="2807199"/>
              <a:ext cx="65282" cy="12947"/>
            </a:xfrm>
            <a:custGeom>
              <a:avLst/>
              <a:gdLst/>
              <a:ahLst/>
              <a:cxnLst/>
              <a:rect l="l" t="t" r="r" b="b"/>
              <a:pathLst>
                <a:path w="1829" h="430" extrusionOk="0">
                  <a:moveTo>
                    <a:pt x="1130" y="429"/>
                  </a:moveTo>
                  <a:cubicBezTo>
                    <a:pt x="1828" y="0"/>
                    <a:pt x="1" y="307"/>
                    <a:pt x="1130" y="4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48" name="Google Shape;60948;p25"/>
            <p:cNvSpPr/>
            <p:nvPr/>
          </p:nvSpPr>
          <p:spPr>
            <a:xfrm>
              <a:off x="5798390" y="2811896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07" y="273"/>
                  </a:moveTo>
                  <a:cubicBezTo>
                    <a:pt x="418" y="157"/>
                    <a:pt x="656" y="148"/>
                    <a:pt x="600" y="1"/>
                  </a:cubicBezTo>
                  <a:lnTo>
                    <a:pt x="215" y="1"/>
                  </a:lnTo>
                  <a:cubicBezTo>
                    <a:pt x="1" y="131"/>
                    <a:pt x="10" y="221"/>
                    <a:pt x="407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49" name="Google Shape;60949;p25"/>
            <p:cNvSpPr/>
            <p:nvPr/>
          </p:nvSpPr>
          <p:spPr>
            <a:xfrm>
              <a:off x="120638" y="2810932"/>
              <a:ext cx="32623" cy="9214"/>
            </a:xfrm>
            <a:custGeom>
              <a:avLst/>
              <a:gdLst/>
              <a:ahLst/>
              <a:cxnLst/>
              <a:rect l="l" t="t" r="r" b="b"/>
              <a:pathLst>
                <a:path w="914" h="306" extrusionOk="0">
                  <a:moveTo>
                    <a:pt x="0" y="214"/>
                  </a:moveTo>
                  <a:cubicBezTo>
                    <a:pt x="192" y="214"/>
                    <a:pt x="230" y="287"/>
                    <a:pt x="388" y="305"/>
                  </a:cubicBezTo>
                  <a:cubicBezTo>
                    <a:pt x="914" y="158"/>
                    <a:pt x="103" y="0"/>
                    <a:pt x="0" y="2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50" name="Google Shape;60950;p25"/>
            <p:cNvSpPr/>
            <p:nvPr/>
          </p:nvSpPr>
          <p:spPr>
            <a:xfrm>
              <a:off x="7172240" y="281385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6"/>
                  </a:moveTo>
                  <a:cubicBezTo>
                    <a:pt x="238" y="1"/>
                    <a:pt x="0" y="70"/>
                    <a:pt x="100" y="117"/>
                  </a:cubicBezTo>
                  <a:cubicBezTo>
                    <a:pt x="153" y="142"/>
                    <a:pt x="395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51" name="Google Shape;60951;p25"/>
            <p:cNvSpPr/>
            <p:nvPr/>
          </p:nvSpPr>
          <p:spPr>
            <a:xfrm>
              <a:off x="5912675" y="2813853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2" y="142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52" name="Google Shape;60952;p25"/>
            <p:cNvSpPr/>
            <p:nvPr/>
          </p:nvSpPr>
          <p:spPr>
            <a:xfrm>
              <a:off x="2491755" y="281385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39" y="1"/>
                    <a:pt x="1" y="70"/>
                    <a:pt x="101" y="117"/>
                  </a:cubicBezTo>
                  <a:cubicBezTo>
                    <a:pt x="154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53" name="Google Shape;60953;p25"/>
            <p:cNvSpPr/>
            <p:nvPr/>
          </p:nvSpPr>
          <p:spPr>
            <a:xfrm>
              <a:off x="7014982" y="2802712"/>
              <a:ext cx="39869" cy="15868"/>
            </a:xfrm>
            <a:custGeom>
              <a:avLst/>
              <a:gdLst/>
              <a:ahLst/>
              <a:cxnLst/>
              <a:rect l="l" t="t" r="r" b="b"/>
              <a:pathLst>
                <a:path w="1117" h="527" extrusionOk="0">
                  <a:moveTo>
                    <a:pt x="648" y="306"/>
                  </a:moveTo>
                  <a:cubicBezTo>
                    <a:pt x="1117" y="0"/>
                    <a:pt x="1" y="526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54" name="Google Shape;60954;p25"/>
            <p:cNvSpPr/>
            <p:nvPr/>
          </p:nvSpPr>
          <p:spPr>
            <a:xfrm>
              <a:off x="4849272" y="2808493"/>
              <a:ext cx="13849" cy="7407"/>
            </a:xfrm>
            <a:custGeom>
              <a:avLst/>
              <a:gdLst/>
              <a:ahLst/>
              <a:cxnLst/>
              <a:rect l="l" t="t" r="r" b="b"/>
              <a:pathLst>
                <a:path w="388" h="246" extrusionOk="0">
                  <a:moveTo>
                    <a:pt x="388" y="114"/>
                  </a:moveTo>
                  <a:cubicBezTo>
                    <a:pt x="387" y="22"/>
                    <a:pt x="47" y="0"/>
                    <a:pt x="0" y="114"/>
                  </a:cubicBezTo>
                  <a:cubicBezTo>
                    <a:pt x="221" y="102"/>
                    <a:pt x="301" y="246"/>
                    <a:pt x="388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55" name="Google Shape;60955;p25"/>
            <p:cNvSpPr/>
            <p:nvPr/>
          </p:nvSpPr>
          <p:spPr>
            <a:xfrm>
              <a:off x="4591113" y="2811113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100" y="117"/>
                  </a:moveTo>
                  <a:cubicBezTo>
                    <a:pt x="153" y="142"/>
                    <a:pt x="389" y="72"/>
                    <a:pt x="292" y="27"/>
                  </a:cubicBezTo>
                  <a:cubicBezTo>
                    <a:pt x="238" y="1"/>
                    <a:pt x="0" y="71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56" name="Google Shape;60956;p25"/>
            <p:cNvSpPr/>
            <p:nvPr/>
          </p:nvSpPr>
          <p:spPr>
            <a:xfrm>
              <a:off x="196377" y="2811896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1"/>
                  </a:moveTo>
                  <a:cubicBezTo>
                    <a:pt x="236" y="20"/>
                    <a:pt x="5" y="2"/>
                    <a:pt x="1" y="91"/>
                  </a:cubicBezTo>
                  <a:cubicBezTo>
                    <a:pt x="149" y="71"/>
                    <a:pt x="381" y="89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57" name="Google Shape;60957;p25"/>
            <p:cNvSpPr/>
            <p:nvPr/>
          </p:nvSpPr>
          <p:spPr>
            <a:xfrm>
              <a:off x="7298910" y="2803676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09" y="274"/>
                  </a:moveTo>
                  <a:cubicBezTo>
                    <a:pt x="418" y="156"/>
                    <a:pt x="656" y="147"/>
                    <a:pt x="602" y="1"/>
                  </a:cubicBezTo>
                  <a:lnTo>
                    <a:pt x="213" y="1"/>
                  </a:lnTo>
                  <a:cubicBezTo>
                    <a:pt x="1" y="131"/>
                    <a:pt x="8" y="221"/>
                    <a:pt x="409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58" name="Google Shape;60958;p25"/>
            <p:cNvSpPr/>
            <p:nvPr/>
          </p:nvSpPr>
          <p:spPr>
            <a:xfrm>
              <a:off x="2147578" y="280840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3" y="25"/>
                  </a:moveTo>
                  <a:cubicBezTo>
                    <a:pt x="239" y="1"/>
                    <a:pt x="0" y="70"/>
                    <a:pt x="98" y="117"/>
                  </a:cubicBezTo>
                  <a:cubicBezTo>
                    <a:pt x="154" y="141"/>
                    <a:pt x="392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59" name="Google Shape;60959;p25"/>
            <p:cNvSpPr/>
            <p:nvPr/>
          </p:nvSpPr>
          <p:spPr>
            <a:xfrm>
              <a:off x="1810290" y="2805663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40" y="0"/>
                    <a:pt x="1" y="71"/>
                    <a:pt x="103" y="116"/>
                  </a:cubicBezTo>
                  <a:cubicBezTo>
                    <a:pt x="155" y="142"/>
                    <a:pt x="391" y="72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60" name="Google Shape;60960;p25"/>
            <p:cNvSpPr/>
            <p:nvPr/>
          </p:nvSpPr>
          <p:spPr>
            <a:xfrm>
              <a:off x="1455942" y="2802472"/>
              <a:ext cx="13813" cy="7407"/>
            </a:xfrm>
            <a:custGeom>
              <a:avLst/>
              <a:gdLst/>
              <a:ahLst/>
              <a:cxnLst/>
              <a:rect l="l" t="t" r="r" b="b"/>
              <a:pathLst>
                <a:path w="387" h="246" extrusionOk="0">
                  <a:moveTo>
                    <a:pt x="387" y="132"/>
                  </a:moveTo>
                  <a:cubicBezTo>
                    <a:pt x="171" y="141"/>
                    <a:pt x="87" y="0"/>
                    <a:pt x="0" y="132"/>
                  </a:cubicBezTo>
                  <a:cubicBezTo>
                    <a:pt x="2" y="224"/>
                    <a:pt x="340" y="246"/>
                    <a:pt x="387" y="1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61" name="Google Shape;60961;p25"/>
            <p:cNvSpPr/>
            <p:nvPr/>
          </p:nvSpPr>
          <p:spPr>
            <a:xfrm>
              <a:off x="4284913" y="2800936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62" name="Google Shape;60962;p25"/>
            <p:cNvSpPr/>
            <p:nvPr/>
          </p:nvSpPr>
          <p:spPr>
            <a:xfrm>
              <a:off x="1524791" y="2800936"/>
              <a:ext cx="13849" cy="5540"/>
            </a:xfrm>
            <a:custGeom>
              <a:avLst/>
              <a:gdLst/>
              <a:ahLst/>
              <a:cxnLst/>
              <a:rect l="l" t="t" r="r" b="b"/>
              <a:pathLst>
                <a:path w="388" h="184" extrusionOk="0">
                  <a:moveTo>
                    <a:pt x="387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63" name="Google Shape;60963;p25"/>
            <p:cNvSpPr/>
            <p:nvPr/>
          </p:nvSpPr>
          <p:spPr>
            <a:xfrm>
              <a:off x="7932869" y="2800514"/>
              <a:ext cx="20702" cy="3673"/>
            </a:xfrm>
            <a:custGeom>
              <a:avLst/>
              <a:gdLst/>
              <a:ahLst/>
              <a:cxnLst/>
              <a:rect l="l" t="t" r="r" b="b"/>
              <a:pathLst>
                <a:path w="580" h="122" extrusionOk="0">
                  <a:moveTo>
                    <a:pt x="580" y="14"/>
                  </a:moveTo>
                  <a:cubicBezTo>
                    <a:pt x="353" y="30"/>
                    <a:pt x="34" y="0"/>
                    <a:pt x="0" y="106"/>
                  </a:cubicBezTo>
                  <a:cubicBezTo>
                    <a:pt x="229" y="92"/>
                    <a:pt x="549" y="122"/>
                    <a:pt x="580" y="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64" name="Google Shape;60964;p25"/>
            <p:cNvSpPr/>
            <p:nvPr/>
          </p:nvSpPr>
          <p:spPr>
            <a:xfrm>
              <a:off x="4470689" y="2797865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3" y="102"/>
                  </a:moveTo>
                  <a:cubicBezTo>
                    <a:pt x="0" y="153"/>
                    <a:pt x="157" y="206"/>
                    <a:pt x="193" y="102"/>
                  </a:cubicBezTo>
                  <a:cubicBezTo>
                    <a:pt x="196" y="53"/>
                    <a:pt x="41" y="1"/>
                    <a:pt x="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65" name="Google Shape;60965;p25"/>
            <p:cNvSpPr/>
            <p:nvPr/>
          </p:nvSpPr>
          <p:spPr>
            <a:xfrm>
              <a:off x="630032" y="2794252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7" y="134"/>
                  </a:moveTo>
                  <a:cubicBezTo>
                    <a:pt x="168" y="143"/>
                    <a:pt x="86" y="1"/>
                    <a:pt x="1" y="134"/>
                  </a:cubicBezTo>
                  <a:cubicBezTo>
                    <a:pt x="2" y="222"/>
                    <a:pt x="336" y="247"/>
                    <a:pt x="387" y="13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66" name="Google Shape;60966;p25"/>
            <p:cNvSpPr/>
            <p:nvPr/>
          </p:nvSpPr>
          <p:spPr>
            <a:xfrm>
              <a:off x="1180579" y="2792415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7" y="101"/>
                  </a:moveTo>
                  <a:cubicBezTo>
                    <a:pt x="197" y="52"/>
                    <a:pt x="36" y="0"/>
                    <a:pt x="2" y="101"/>
                  </a:cubicBezTo>
                  <a:cubicBezTo>
                    <a:pt x="1" y="153"/>
                    <a:pt x="156" y="205"/>
                    <a:pt x="197" y="1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67" name="Google Shape;60967;p25"/>
            <p:cNvSpPr/>
            <p:nvPr/>
          </p:nvSpPr>
          <p:spPr>
            <a:xfrm>
              <a:off x="3534563" y="2789645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6" y="104"/>
                  </a:moveTo>
                  <a:cubicBezTo>
                    <a:pt x="196" y="53"/>
                    <a:pt x="38" y="1"/>
                    <a:pt x="4" y="104"/>
                  </a:cubicBezTo>
                  <a:cubicBezTo>
                    <a:pt x="0" y="154"/>
                    <a:pt x="162" y="208"/>
                    <a:pt x="196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68" name="Google Shape;60968;p25"/>
            <p:cNvSpPr/>
            <p:nvPr/>
          </p:nvSpPr>
          <p:spPr>
            <a:xfrm>
              <a:off x="7533763" y="2786695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6" y="112"/>
                  </a:moveTo>
                  <a:cubicBezTo>
                    <a:pt x="342" y="1"/>
                    <a:pt x="171" y="56"/>
                    <a:pt x="1" y="112"/>
                  </a:cubicBezTo>
                  <a:cubicBezTo>
                    <a:pt x="1" y="203"/>
                    <a:pt x="336" y="225"/>
                    <a:pt x="386" y="1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69" name="Google Shape;60969;p25"/>
            <p:cNvSpPr/>
            <p:nvPr/>
          </p:nvSpPr>
          <p:spPr>
            <a:xfrm>
              <a:off x="4222952" y="2787297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70" name="Google Shape;60970;p25"/>
            <p:cNvSpPr/>
            <p:nvPr/>
          </p:nvSpPr>
          <p:spPr>
            <a:xfrm>
              <a:off x="2780823" y="2789254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101" y="117"/>
                  </a:moveTo>
                  <a:cubicBezTo>
                    <a:pt x="154" y="140"/>
                    <a:pt x="392" y="73"/>
                    <a:pt x="294" y="27"/>
                  </a:cubicBezTo>
                  <a:cubicBezTo>
                    <a:pt x="240" y="1"/>
                    <a:pt x="0" y="71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71" name="Google Shape;60971;p25"/>
            <p:cNvSpPr/>
            <p:nvPr/>
          </p:nvSpPr>
          <p:spPr>
            <a:xfrm>
              <a:off x="2502248" y="2786905"/>
              <a:ext cx="6853" cy="6293"/>
            </a:xfrm>
            <a:custGeom>
              <a:avLst/>
              <a:gdLst/>
              <a:ahLst/>
              <a:cxnLst/>
              <a:rect l="l" t="t" r="r" b="b"/>
              <a:pathLst>
                <a:path w="192" h="209" extrusionOk="0">
                  <a:moveTo>
                    <a:pt x="1" y="105"/>
                  </a:moveTo>
                  <a:cubicBezTo>
                    <a:pt x="1" y="153"/>
                    <a:pt x="155" y="208"/>
                    <a:pt x="191" y="105"/>
                  </a:cubicBezTo>
                  <a:cubicBezTo>
                    <a:pt x="191" y="54"/>
                    <a:pt x="35" y="0"/>
                    <a:pt x="1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72" name="Google Shape;60972;p25"/>
            <p:cNvSpPr/>
            <p:nvPr/>
          </p:nvSpPr>
          <p:spPr>
            <a:xfrm>
              <a:off x="1868896" y="2786936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7" y="104"/>
                  </a:moveTo>
                  <a:cubicBezTo>
                    <a:pt x="197" y="53"/>
                    <a:pt x="40" y="1"/>
                    <a:pt x="4" y="104"/>
                  </a:cubicBezTo>
                  <a:cubicBezTo>
                    <a:pt x="1" y="152"/>
                    <a:pt x="158" y="207"/>
                    <a:pt x="197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73" name="Google Shape;60973;p25"/>
            <p:cNvSpPr/>
            <p:nvPr/>
          </p:nvSpPr>
          <p:spPr>
            <a:xfrm>
              <a:off x="512999" y="2790037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0"/>
                    <a:pt x="5" y="2"/>
                    <a:pt x="1" y="91"/>
                  </a:cubicBezTo>
                  <a:cubicBezTo>
                    <a:pt x="150" y="71"/>
                    <a:pt x="379" y="87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74" name="Google Shape;60974;p25"/>
            <p:cNvSpPr/>
            <p:nvPr/>
          </p:nvSpPr>
          <p:spPr>
            <a:xfrm>
              <a:off x="6666451" y="2781245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7" y="110"/>
                  </a:moveTo>
                  <a:cubicBezTo>
                    <a:pt x="347" y="1"/>
                    <a:pt x="173" y="53"/>
                    <a:pt x="1" y="110"/>
                  </a:cubicBezTo>
                  <a:cubicBezTo>
                    <a:pt x="2" y="202"/>
                    <a:pt x="336" y="224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75" name="Google Shape;60975;p25"/>
            <p:cNvSpPr/>
            <p:nvPr/>
          </p:nvSpPr>
          <p:spPr>
            <a:xfrm>
              <a:off x="6112264" y="278380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0" y="25"/>
                  </a:moveTo>
                  <a:cubicBezTo>
                    <a:pt x="238" y="0"/>
                    <a:pt x="1" y="70"/>
                    <a:pt x="100" y="117"/>
                  </a:cubicBezTo>
                  <a:cubicBezTo>
                    <a:pt x="153" y="141"/>
                    <a:pt x="392" y="72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76" name="Google Shape;60976;p25"/>
            <p:cNvSpPr/>
            <p:nvPr/>
          </p:nvSpPr>
          <p:spPr>
            <a:xfrm>
              <a:off x="4993931" y="2779077"/>
              <a:ext cx="20595" cy="9003"/>
            </a:xfrm>
            <a:custGeom>
              <a:avLst/>
              <a:gdLst/>
              <a:ahLst/>
              <a:cxnLst/>
              <a:rect l="l" t="t" r="r" b="b"/>
              <a:pathLst>
                <a:path w="577" h="299" extrusionOk="0">
                  <a:moveTo>
                    <a:pt x="576" y="1"/>
                  </a:moveTo>
                  <a:lnTo>
                    <a:pt x="192" y="1"/>
                  </a:lnTo>
                  <a:cubicBezTo>
                    <a:pt x="192" y="91"/>
                    <a:pt x="37" y="109"/>
                    <a:pt x="0" y="182"/>
                  </a:cubicBezTo>
                  <a:cubicBezTo>
                    <a:pt x="243" y="189"/>
                    <a:pt x="265" y="298"/>
                    <a:pt x="576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77" name="Google Shape;60977;p25"/>
            <p:cNvSpPr/>
            <p:nvPr/>
          </p:nvSpPr>
          <p:spPr>
            <a:xfrm>
              <a:off x="2767438" y="2778716"/>
              <a:ext cx="23878" cy="5871"/>
            </a:xfrm>
            <a:custGeom>
              <a:avLst/>
              <a:gdLst/>
              <a:ahLst/>
              <a:cxnLst/>
              <a:rect l="l" t="t" r="r" b="b"/>
              <a:pathLst>
                <a:path w="669" h="195" extrusionOk="0">
                  <a:moveTo>
                    <a:pt x="476" y="194"/>
                  </a:moveTo>
                  <a:cubicBezTo>
                    <a:pt x="472" y="103"/>
                    <a:pt x="632" y="86"/>
                    <a:pt x="669" y="13"/>
                  </a:cubicBezTo>
                  <a:cubicBezTo>
                    <a:pt x="365" y="21"/>
                    <a:pt x="1" y="1"/>
                    <a:pt x="88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78" name="Google Shape;60978;p25"/>
            <p:cNvSpPr/>
            <p:nvPr/>
          </p:nvSpPr>
          <p:spPr>
            <a:xfrm>
              <a:off x="6883136" y="2778325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38" y="1"/>
                    <a:pt x="1" y="70"/>
                    <a:pt x="100" y="116"/>
                  </a:cubicBezTo>
                  <a:cubicBezTo>
                    <a:pt x="154" y="142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79" name="Google Shape;60979;p25"/>
            <p:cNvSpPr/>
            <p:nvPr/>
          </p:nvSpPr>
          <p:spPr>
            <a:xfrm>
              <a:off x="4460659" y="2768118"/>
              <a:ext cx="40368" cy="13700"/>
            </a:xfrm>
            <a:custGeom>
              <a:avLst/>
              <a:gdLst/>
              <a:ahLst/>
              <a:cxnLst/>
              <a:rect l="l" t="t" r="r" b="b"/>
              <a:pathLst>
                <a:path w="1131" h="455" extrusionOk="0">
                  <a:moveTo>
                    <a:pt x="284" y="455"/>
                  </a:moveTo>
                  <a:lnTo>
                    <a:pt x="1054" y="455"/>
                  </a:lnTo>
                  <a:cubicBezTo>
                    <a:pt x="1131" y="238"/>
                    <a:pt x="700" y="259"/>
                    <a:pt x="859" y="1"/>
                  </a:cubicBezTo>
                  <a:cubicBezTo>
                    <a:pt x="1" y="40"/>
                    <a:pt x="576" y="194"/>
                    <a:pt x="284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80" name="Google Shape;60980;p25"/>
            <p:cNvSpPr/>
            <p:nvPr/>
          </p:nvSpPr>
          <p:spPr>
            <a:xfrm>
              <a:off x="2498572" y="277832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2" y="1"/>
                    <a:pt x="1" y="70"/>
                    <a:pt x="104" y="116"/>
                  </a:cubicBezTo>
                  <a:cubicBezTo>
                    <a:pt x="156" y="142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81" name="Google Shape;60981;p25"/>
            <p:cNvSpPr/>
            <p:nvPr/>
          </p:nvSpPr>
          <p:spPr>
            <a:xfrm>
              <a:off x="1865363" y="277832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3" y="116"/>
                  </a:moveTo>
                  <a:cubicBezTo>
                    <a:pt x="153" y="142"/>
                    <a:pt x="395" y="73"/>
                    <a:pt x="296" y="26"/>
                  </a:cubicBezTo>
                  <a:cubicBezTo>
                    <a:pt x="237" y="1"/>
                    <a:pt x="1" y="70"/>
                    <a:pt x="103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82" name="Google Shape;60982;p25"/>
            <p:cNvSpPr/>
            <p:nvPr/>
          </p:nvSpPr>
          <p:spPr>
            <a:xfrm>
              <a:off x="170750" y="2765709"/>
              <a:ext cx="46293" cy="18759"/>
            </a:xfrm>
            <a:custGeom>
              <a:avLst/>
              <a:gdLst/>
              <a:ahLst/>
              <a:cxnLst/>
              <a:rect l="l" t="t" r="r" b="b"/>
              <a:pathLst>
                <a:path w="1297" h="623" extrusionOk="0">
                  <a:moveTo>
                    <a:pt x="1297" y="353"/>
                  </a:moveTo>
                  <a:cubicBezTo>
                    <a:pt x="926" y="315"/>
                    <a:pt x="1144" y="1"/>
                    <a:pt x="524" y="81"/>
                  </a:cubicBezTo>
                  <a:cubicBezTo>
                    <a:pt x="1" y="224"/>
                    <a:pt x="1001" y="622"/>
                    <a:pt x="1297" y="3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83" name="Google Shape;60983;p25"/>
            <p:cNvSpPr/>
            <p:nvPr/>
          </p:nvSpPr>
          <p:spPr>
            <a:xfrm>
              <a:off x="8576393" y="2772845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0" y="0"/>
                    <a:pt x="1" y="69"/>
                    <a:pt x="101" y="116"/>
                  </a:cubicBezTo>
                  <a:cubicBezTo>
                    <a:pt x="152" y="141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84" name="Google Shape;60984;p25"/>
            <p:cNvSpPr/>
            <p:nvPr/>
          </p:nvSpPr>
          <p:spPr>
            <a:xfrm>
              <a:off x="7086330" y="2773567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4" y="22"/>
                    <a:pt x="4" y="5"/>
                    <a:pt x="0" y="92"/>
                  </a:cubicBezTo>
                  <a:cubicBezTo>
                    <a:pt x="149" y="73"/>
                    <a:pt x="380" y="90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85" name="Google Shape;60985;p25"/>
            <p:cNvSpPr/>
            <p:nvPr/>
          </p:nvSpPr>
          <p:spPr>
            <a:xfrm>
              <a:off x="4215171" y="2765438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4" y="181"/>
                  </a:moveTo>
                  <a:lnTo>
                    <a:pt x="604" y="1"/>
                  </a:lnTo>
                  <a:lnTo>
                    <a:pt x="25" y="1"/>
                  </a:lnTo>
                  <a:cubicBezTo>
                    <a:pt x="1" y="164"/>
                    <a:pt x="219" y="212"/>
                    <a:pt x="604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86" name="Google Shape;60986;p25"/>
            <p:cNvSpPr/>
            <p:nvPr/>
          </p:nvSpPr>
          <p:spPr>
            <a:xfrm>
              <a:off x="3049297" y="2767335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3" y="27"/>
                  </a:moveTo>
                  <a:cubicBezTo>
                    <a:pt x="240" y="0"/>
                    <a:pt x="1" y="71"/>
                    <a:pt x="100" y="118"/>
                  </a:cubicBezTo>
                  <a:cubicBezTo>
                    <a:pt x="151" y="143"/>
                    <a:pt x="390" y="76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87" name="Google Shape;60987;p25"/>
            <p:cNvSpPr/>
            <p:nvPr/>
          </p:nvSpPr>
          <p:spPr>
            <a:xfrm>
              <a:off x="1383487" y="276733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7"/>
                  </a:moveTo>
                  <a:cubicBezTo>
                    <a:pt x="241" y="0"/>
                    <a:pt x="1" y="71"/>
                    <a:pt x="101" y="118"/>
                  </a:cubicBezTo>
                  <a:cubicBezTo>
                    <a:pt x="157" y="143"/>
                    <a:pt x="394" y="76"/>
                    <a:pt x="296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88" name="Google Shape;60988;p25"/>
            <p:cNvSpPr/>
            <p:nvPr/>
          </p:nvSpPr>
          <p:spPr>
            <a:xfrm>
              <a:off x="254768" y="276733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1" y="27"/>
                  </a:moveTo>
                  <a:cubicBezTo>
                    <a:pt x="238" y="0"/>
                    <a:pt x="0" y="71"/>
                    <a:pt x="99" y="118"/>
                  </a:cubicBezTo>
                  <a:cubicBezTo>
                    <a:pt x="152" y="143"/>
                    <a:pt x="393" y="76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89" name="Google Shape;60989;p25"/>
            <p:cNvSpPr/>
            <p:nvPr/>
          </p:nvSpPr>
          <p:spPr>
            <a:xfrm>
              <a:off x="4529188" y="2764685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0" y="26"/>
                  </a:moveTo>
                  <a:cubicBezTo>
                    <a:pt x="237" y="1"/>
                    <a:pt x="1" y="69"/>
                    <a:pt x="99" y="117"/>
                  </a:cubicBezTo>
                  <a:cubicBezTo>
                    <a:pt x="151" y="141"/>
                    <a:pt x="391" y="71"/>
                    <a:pt x="290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90" name="Google Shape;60990;p25"/>
            <p:cNvSpPr/>
            <p:nvPr/>
          </p:nvSpPr>
          <p:spPr>
            <a:xfrm>
              <a:off x="2144259" y="2759085"/>
              <a:ext cx="27626" cy="9997"/>
            </a:xfrm>
            <a:custGeom>
              <a:avLst/>
              <a:gdLst/>
              <a:ahLst/>
              <a:cxnLst/>
              <a:rect l="l" t="t" r="r" b="b"/>
              <a:pathLst>
                <a:path w="774" h="332" extrusionOk="0">
                  <a:moveTo>
                    <a:pt x="0" y="212"/>
                  </a:moveTo>
                  <a:cubicBezTo>
                    <a:pt x="258" y="329"/>
                    <a:pt x="717" y="332"/>
                    <a:pt x="773" y="122"/>
                  </a:cubicBezTo>
                  <a:cubicBezTo>
                    <a:pt x="516" y="3"/>
                    <a:pt x="54" y="0"/>
                    <a:pt x="0" y="2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91" name="Google Shape;60991;p25"/>
            <p:cNvSpPr/>
            <p:nvPr/>
          </p:nvSpPr>
          <p:spPr>
            <a:xfrm>
              <a:off x="8442263" y="2759386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7" y="110"/>
                  </a:moveTo>
                  <a:cubicBezTo>
                    <a:pt x="347" y="1"/>
                    <a:pt x="173" y="54"/>
                    <a:pt x="1" y="110"/>
                  </a:cubicBezTo>
                  <a:cubicBezTo>
                    <a:pt x="3" y="202"/>
                    <a:pt x="339" y="224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92" name="Google Shape;60992;p25"/>
            <p:cNvSpPr/>
            <p:nvPr/>
          </p:nvSpPr>
          <p:spPr>
            <a:xfrm>
              <a:off x="7747093" y="2759537"/>
              <a:ext cx="6960" cy="6263"/>
            </a:xfrm>
            <a:custGeom>
              <a:avLst/>
              <a:gdLst/>
              <a:ahLst/>
              <a:cxnLst/>
              <a:rect l="l" t="t" r="r" b="b"/>
              <a:pathLst>
                <a:path w="195" h="208" extrusionOk="0">
                  <a:moveTo>
                    <a:pt x="194" y="105"/>
                  </a:moveTo>
                  <a:cubicBezTo>
                    <a:pt x="194" y="54"/>
                    <a:pt x="36" y="1"/>
                    <a:pt x="1" y="105"/>
                  </a:cubicBezTo>
                  <a:cubicBezTo>
                    <a:pt x="1" y="155"/>
                    <a:pt x="155" y="207"/>
                    <a:pt x="194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93" name="Google Shape;60993;p25"/>
            <p:cNvSpPr/>
            <p:nvPr/>
          </p:nvSpPr>
          <p:spPr>
            <a:xfrm>
              <a:off x="4587758" y="2759958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386" y="0"/>
                  </a:moveTo>
                  <a:lnTo>
                    <a:pt x="0" y="0"/>
                  </a:lnTo>
                  <a:lnTo>
                    <a:pt x="0" y="180"/>
                  </a:lnTo>
                  <a:lnTo>
                    <a:pt x="386" y="18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94" name="Google Shape;60994;p25"/>
            <p:cNvSpPr/>
            <p:nvPr/>
          </p:nvSpPr>
          <p:spPr>
            <a:xfrm>
              <a:off x="1383487" y="276191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6" y="26"/>
                  </a:moveTo>
                  <a:cubicBezTo>
                    <a:pt x="241" y="0"/>
                    <a:pt x="1" y="69"/>
                    <a:pt x="101" y="115"/>
                  </a:cubicBezTo>
                  <a:cubicBezTo>
                    <a:pt x="157" y="141"/>
                    <a:pt x="394" y="73"/>
                    <a:pt x="296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95" name="Google Shape;60995;p25"/>
            <p:cNvSpPr/>
            <p:nvPr/>
          </p:nvSpPr>
          <p:spPr>
            <a:xfrm>
              <a:off x="1352685" y="2759778"/>
              <a:ext cx="23914" cy="6022"/>
            </a:xfrm>
            <a:custGeom>
              <a:avLst/>
              <a:gdLst/>
              <a:ahLst/>
              <a:cxnLst/>
              <a:rect l="l" t="t" r="r" b="b"/>
              <a:pathLst>
                <a:path w="670" h="200" extrusionOk="0">
                  <a:moveTo>
                    <a:pt x="578" y="6"/>
                  </a:moveTo>
                  <a:cubicBezTo>
                    <a:pt x="246" y="1"/>
                    <a:pt x="86" y="75"/>
                    <a:pt x="1" y="186"/>
                  </a:cubicBezTo>
                  <a:cubicBezTo>
                    <a:pt x="304" y="178"/>
                    <a:pt x="669" y="199"/>
                    <a:pt x="578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96" name="Google Shape;60996;p25"/>
            <p:cNvSpPr/>
            <p:nvPr/>
          </p:nvSpPr>
          <p:spPr>
            <a:xfrm>
              <a:off x="172142" y="276191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40" y="0"/>
                    <a:pt x="1" y="69"/>
                    <a:pt x="100" y="115"/>
                  </a:cubicBezTo>
                  <a:cubicBezTo>
                    <a:pt x="152" y="141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97" name="Google Shape;60997;p25"/>
            <p:cNvSpPr/>
            <p:nvPr/>
          </p:nvSpPr>
          <p:spPr>
            <a:xfrm>
              <a:off x="8593739" y="2753696"/>
              <a:ext cx="27555" cy="10207"/>
            </a:xfrm>
            <a:custGeom>
              <a:avLst/>
              <a:gdLst/>
              <a:ahLst/>
              <a:cxnLst/>
              <a:rect l="l" t="t" r="r" b="b"/>
              <a:pathLst>
                <a:path w="772" h="339" extrusionOk="0">
                  <a:moveTo>
                    <a:pt x="772" y="299"/>
                  </a:moveTo>
                  <a:lnTo>
                    <a:pt x="772" y="27"/>
                  </a:lnTo>
                  <a:cubicBezTo>
                    <a:pt x="332" y="0"/>
                    <a:pt x="48" y="47"/>
                    <a:pt x="1" y="208"/>
                  </a:cubicBezTo>
                  <a:cubicBezTo>
                    <a:pt x="260" y="237"/>
                    <a:pt x="367" y="339"/>
                    <a:pt x="772" y="2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98" name="Google Shape;60998;p25"/>
            <p:cNvSpPr/>
            <p:nvPr/>
          </p:nvSpPr>
          <p:spPr>
            <a:xfrm>
              <a:off x="7967347" y="2756827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3" y="104"/>
                  </a:moveTo>
                  <a:cubicBezTo>
                    <a:pt x="193" y="53"/>
                    <a:pt x="38" y="1"/>
                    <a:pt x="0" y="104"/>
                  </a:cubicBezTo>
                  <a:cubicBezTo>
                    <a:pt x="0" y="156"/>
                    <a:pt x="156" y="208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99" name="Google Shape;60999;p25"/>
            <p:cNvSpPr/>
            <p:nvPr/>
          </p:nvSpPr>
          <p:spPr>
            <a:xfrm>
              <a:off x="7664395" y="2748969"/>
              <a:ext cx="29910" cy="13760"/>
            </a:xfrm>
            <a:custGeom>
              <a:avLst/>
              <a:gdLst/>
              <a:ahLst/>
              <a:cxnLst/>
              <a:rect l="l" t="t" r="r" b="b"/>
              <a:pathLst>
                <a:path w="838" h="457" extrusionOk="0">
                  <a:moveTo>
                    <a:pt x="197" y="456"/>
                  </a:moveTo>
                  <a:lnTo>
                    <a:pt x="582" y="456"/>
                  </a:lnTo>
                  <a:cubicBezTo>
                    <a:pt x="682" y="224"/>
                    <a:pt x="838" y="138"/>
                    <a:pt x="387" y="1"/>
                  </a:cubicBezTo>
                  <a:cubicBezTo>
                    <a:pt x="530" y="249"/>
                    <a:pt x="5" y="184"/>
                    <a:pt x="1" y="365"/>
                  </a:cubicBezTo>
                  <a:cubicBezTo>
                    <a:pt x="121" y="372"/>
                    <a:pt x="232" y="379"/>
                    <a:pt x="197" y="4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00" name="Google Shape;61000;p25"/>
            <p:cNvSpPr/>
            <p:nvPr/>
          </p:nvSpPr>
          <p:spPr>
            <a:xfrm>
              <a:off x="7595581" y="2754117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4"/>
                  </a:moveTo>
                  <a:cubicBezTo>
                    <a:pt x="197" y="53"/>
                    <a:pt x="39" y="1"/>
                    <a:pt x="1" y="104"/>
                  </a:cubicBezTo>
                  <a:cubicBezTo>
                    <a:pt x="4" y="152"/>
                    <a:pt x="160" y="207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01" name="Google Shape;61001;p25"/>
            <p:cNvSpPr/>
            <p:nvPr/>
          </p:nvSpPr>
          <p:spPr>
            <a:xfrm>
              <a:off x="4274669" y="2747162"/>
              <a:ext cx="58821" cy="12827"/>
            </a:xfrm>
            <a:custGeom>
              <a:avLst/>
              <a:gdLst/>
              <a:ahLst/>
              <a:cxnLst/>
              <a:rect l="l" t="t" r="r" b="b"/>
              <a:pathLst>
                <a:path w="1648" h="426" extrusionOk="0">
                  <a:moveTo>
                    <a:pt x="673" y="425"/>
                  </a:moveTo>
                  <a:cubicBezTo>
                    <a:pt x="1648" y="60"/>
                    <a:pt x="1" y="1"/>
                    <a:pt x="673" y="4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02" name="Google Shape;61002;p25"/>
            <p:cNvSpPr/>
            <p:nvPr/>
          </p:nvSpPr>
          <p:spPr>
            <a:xfrm>
              <a:off x="4615241" y="2754479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0"/>
                    <a:pt x="6" y="2"/>
                    <a:pt x="1" y="91"/>
                  </a:cubicBezTo>
                  <a:cubicBezTo>
                    <a:pt x="151" y="71"/>
                    <a:pt x="382" y="88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03" name="Google Shape;61003;p25"/>
            <p:cNvSpPr/>
            <p:nvPr/>
          </p:nvSpPr>
          <p:spPr>
            <a:xfrm>
              <a:off x="4078435" y="2751739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04" name="Google Shape;61004;p25"/>
            <p:cNvSpPr/>
            <p:nvPr/>
          </p:nvSpPr>
          <p:spPr>
            <a:xfrm>
              <a:off x="3059719" y="2751377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3" y="104"/>
                  </a:moveTo>
                  <a:cubicBezTo>
                    <a:pt x="193" y="53"/>
                    <a:pt x="37" y="0"/>
                    <a:pt x="0" y="104"/>
                  </a:cubicBezTo>
                  <a:cubicBezTo>
                    <a:pt x="0" y="154"/>
                    <a:pt x="158" y="207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05" name="Google Shape;61005;p25"/>
            <p:cNvSpPr/>
            <p:nvPr/>
          </p:nvSpPr>
          <p:spPr>
            <a:xfrm>
              <a:off x="1352649" y="2748638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4" y="103"/>
                  </a:moveTo>
                  <a:cubicBezTo>
                    <a:pt x="196" y="52"/>
                    <a:pt x="40" y="0"/>
                    <a:pt x="2" y="103"/>
                  </a:cubicBezTo>
                  <a:cubicBezTo>
                    <a:pt x="1" y="154"/>
                    <a:pt x="157" y="208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06" name="Google Shape;61006;p25"/>
            <p:cNvSpPr/>
            <p:nvPr/>
          </p:nvSpPr>
          <p:spPr>
            <a:xfrm>
              <a:off x="8786439" y="2740207"/>
              <a:ext cx="27840" cy="18427"/>
            </a:xfrm>
            <a:custGeom>
              <a:avLst/>
              <a:gdLst/>
              <a:ahLst/>
              <a:cxnLst/>
              <a:rect l="l" t="t" r="r" b="b"/>
              <a:pathLst>
                <a:path w="780" h="612" extrusionOk="0">
                  <a:moveTo>
                    <a:pt x="0" y="292"/>
                  </a:moveTo>
                  <a:cubicBezTo>
                    <a:pt x="780" y="612"/>
                    <a:pt x="455" y="1"/>
                    <a:pt x="0" y="2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07" name="Google Shape;61007;p25"/>
            <p:cNvSpPr/>
            <p:nvPr/>
          </p:nvSpPr>
          <p:spPr>
            <a:xfrm>
              <a:off x="6508158" y="2745868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1" y="104"/>
                  </a:moveTo>
                  <a:cubicBezTo>
                    <a:pt x="193" y="54"/>
                    <a:pt x="38" y="1"/>
                    <a:pt x="0" y="104"/>
                  </a:cubicBezTo>
                  <a:cubicBezTo>
                    <a:pt x="0" y="155"/>
                    <a:pt x="158" y="208"/>
                    <a:pt x="191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08" name="Google Shape;61008;p25"/>
            <p:cNvSpPr/>
            <p:nvPr/>
          </p:nvSpPr>
          <p:spPr>
            <a:xfrm>
              <a:off x="8755352" y="2745476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0" y="117"/>
                  </a:moveTo>
                  <a:cubicBezTo>
                    <a:pt x="153" y="142"/>
                    <a:pt x="392" y="74"/>
                    <a:pt x="293" y="27"/>
                  </a:cubicBezTo>
                  <a:cubicBezTo>
                    <a:pt x="241" y="1"/>
                    <a:pt x="1" y="71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09" name="Google Shape;61009;p25"/>
            <p:cNvSpPr/>
            <p:nvPr/>
          </p:nvSpPr>
          <p:spPr>
            <a:xfrm>
              <a:off x="2188838" y="2745476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7"/>
                  </a:moveTo>
                  <a:cubicBezTo>
                    <a:pt x="241" y="1"/>
                    <a:pt x="1" y="71"/>
                    <a:pt x="104" y="117"/>
                  </a:cubicBezTo>
                  <a:cubicBezTo>
                    <a:pt x="155" y="143"/>
                    <a:pt x="395" y="74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10" name="Google Shape;61010;p25"/>
            <p:cNvSpPr/>
            <p:nvPr/>
          </p:nvSpPr>
          <p:spPr>
            <a:xfrm>
              <a:off x="1111837" y="2746259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1"/>
                  </a:moveTo>
                  <a:cubicBezTo>
                    <a:pt x="235" y="22"/>
                    <a:pt x="5" y="2"/>
                    <a:pt x="0" y="91"/>
                  </a:cubicBezTo>
                  <a:cubicBezTo>
                    <a:pt x="150" y="71"/>
                    <a:pt x="379" y="90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11" name="Google Shape;61011;p25"/>
            <p:cNvSpPr/>
            <p:nvPr/>
          </p:nvSpPr>
          <p:spPr>
            <a:xfrm>
              <a:off x="798462" y="274547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7"/>
                  </a:moveTo>
                  <a:cubicBezTo>
                    <a:pt x="155" y="142"/>
                    <a:pt x="393" y="74"/>
                    <a:pt x="294" y="27"/>
                  </a:cubicBezTo>
                  <a:cubicBezTo>
                    <a:pt x="242" y="1"/>
                    <a:pt x="1" y="71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12" name="Google Shape;61012;p25"/>
            <p:cNvSpPr/>
            <p:nvPr/>
          </p:nvSpPr>
          <p:spPr>
            <a:xfrm>
              <a:off x="8889624" y="2737949"/>
              <a:ext cx="23950" cy="5992"/>
            </a:xfrm>
            <a:custGeom>
              <a:avLst/>
              <a:gdLst/>
              <a:ahLst/>
              <a:cxnLst/>
              <a:rect l="l" t="t" r="r" b="b"/>
              <a:pathLst>
                <a:path w="671" h="199" extrusionOk="0">
                  <a:moveTo>
                    <a:pt x="582" y="4"/>
                  </a:moveTo>
                  <a:cubicBezTo>
                    <a:pt x="249" y="0"/>
                    <a:pt x="88" y="73"/>
                    <a:pt x="1" y="185"/>
                  </a:cubicBezTo>
                  <a:cubicBezTo>
                    <a:pt x="305" y="178"/>
                    <a:pt x="670" y="198"/>
                    <a:pt x="582" y="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13" name="Google Shape;61013;p25"/>
            <p:cNvSpPr/>
            <p:nvPr/>
          </p:nvSpPr>
          <p:spPr>
            <a:xfrm>
              <a:off x="8769521" y="2737738"/>
              <a:ext cx="23878" cy="5811"/>
            </a:xfrm>
            <a:custGeom>
              <a:avLst/>
              <a:gdLst/>
              <a:ahLst/>
              <a:cxnLst/>
              <a:rect l="l" t="t" r="r" b="b"/>
              <a:pathLst>
                <a:path w="669" h="193" extrusionOk="0">
                  <a:moveTo>
                    <a:pt x="474" y="192"/>
                  </a:moveTo>
                  <a:cubicBezTo>
                    <a:pt x="474" y="101"/>
                    <a:pt x="630" y="85"/>
                    <a:pt x="669" y="11"/>
                  </a:cubicBezTo>
                  <a:cubicBezTo>
                    <a:pt x="363" y="21"/>
                    <a:pt x="1" y="1"/>
                    <a:pt x="88" y="1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14" name="Google Shape;61014;p25"/>
            <p:cNvSpPr/>
            <p:nvPr/>
          </p:nvSpPr>
          <p:spPr>
            <a:xfrm>
              <a:off x="2894501" y="2732620"/>
              <a:ext cx="13813" cy="10930"/>
            </a:xfrm>
            <a:custGeom>
              <a:avLst/>
              <a:gdLst/>
              <a:ahLst/>
              <a:cxnLst/>
              <a:rect l="l" t="t" r="r" b="b"/>
              <a:pathLst>
                <a:path w="387" h="363" extrusionOk="0">
                  <a:moveTo>
                    <a:pt x="387" y="1"/>
                  </a:moveTo>
                  <a:lnTo>
                    <a:pt x="0" y="1"/>
                  </a:lnTo>
                  <a:lnTo>
                    <a:pt x="0" y="362"/>
                  </a:lnTo>
                  <a:lnTo>
                    <a:pt x="387" y="36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15" name="Google Shape;61015;p25"/>
            <p:cNvSpPr/>
            <p:nvPr/>
          </p:nvSpPr>
          <p:spPr>
            <a:xfrm>
              <a:off x="6738584" y="2737347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4"/>
                  </a:moveTo>
                  <a:cubicBezTo>
                    <a:pt x="241" y="0"/>
                    <a:pt x="0" y="68"/>
                    <a:pt x="98" y="115"/>
                  </a:cubicBezTo>
                  <a:cubicBezTo>
                    <a:pt x="154" y="140"/>
                    <a:pt x="395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16" name="Google Shape;61016;p25"/>
            <p:cNvSpPr/>
            <p:nvPr/>
          </p:nvSpPr>
          <p:spPr>
            <a:xfrm>
              <a:off x="8222008" y="2735299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1"/>
                  </a:moveTo>
                  <a:cubicBezTo>
                    <a:pt x="238" y="23"/>
                    <a:pt x="7" y="4"/>
                    <a:pt x="0" y="92"/>
                  </a:cubicBezTo>
                  <a:cubicBezTo>
                    <a:pt x="149" y="71"/>
                    <a:pt x="383" y="91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17" name="Google Shape;61017;p25"/>
            <p:cNvSpPr/>
            <p:nvPr/>
          </p:nvSpPr>
          <p:spPr>
            <a:xfrm>
              <a:off x="6521935" y="2734818"/>
              <a:ext cx="20666" cy="3764"/>
            </a:xfrm>
            <a:custGeom>
              <a:avLst/>
              <a:gdLst/>
              <a:ahLst/>
              <a:cxnLst/>
              <a:rect l="l" t="t" r="r" b="b"/>
              <a:pathLst>
                <a:path w="579" h="125" extrusionOk="0">
                  <a:moveTo>
                    <a:pt x="579" y="17"/>
                  </a:moveTo>
                  <a:cubicBezTo>
                    <a:pt x="352" y="32"/>
                    <a:pt x="31" y="1"/>
                    <a:pt x="1" y="108"/>
                  </a:cubicBezTo>
                  <a:cubicBezTo>
                    <a:pt x="226" y="94"/>
                    <a:pt x="547" y="125"/>
                    <a:pt x="579" y="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18" name="Google Shape;61018;p25"/>
            <p:cNvSpPr/>
            <p:nvPr/>
          </p:nvSpPr>
          <p:spPr>
            <a:xfrm>
              <a:off x="8841547" y="2729519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4"/>
                  </a:moveTo>
                  <a:cubicBezTo>
                    <a:pt x="192" y="53"/>
                    <a:pt x="38" y="1"/>
                    <a:pt x="1" y="104"/>
                  </a:cubicBezTo>
                  <a:cubicBezTo>
                    <a:pt x="1" y="153"/>
                    <a:pt x="153" y="206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19" name="Google Shape;61019;p25"/>
            <p:cNvSpPr/>
            <p:nvPr/>
          </p:nvSpPr>
          <p:spPr>
            <a:xfrm>
              <a:off x="8689143" y="2729880"/>
              <a:ext cx="21523" cy="6444"/>
            </a:xfrm>
            <a:custGeom>
              <a:avLst/>
              <a:gdLst/>
              <a:ahLst/>
              <a:cxnLst/>
              <a:rect l="l" t="t" r="r" b="b"/>
              <a:pathLst>
                <a:path w="603" h="214" extrusionOk="0">
                  <a:moveTo>
                    <a:pt x="603" y="181"/>
                  </a:moveTo>
                  <a:lnTo>
                    <a:pt x="603" y="0"/>
                  </a:lnTo>
                  <a:lnTo>
                    <a:pt x="27" y="0"/>
                  </a:lnTo>
                  <a:cubicBezTo>
                    <a:pt x="1" y="164"/>
                    <a:pt x="219" y="213"/>
                    <a:pt x="603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20" name="Google Shape;61020;p25"/>
            <p:cNvSpPr/>
            <p:nvPr/>
          </p:nvSpPr>
          <p:spPr>
            <a:xfrm>
              <a:off x="1398585" y="2716753"/>
              <a:ext cx="37120" cy="15898"/>
            </a:xfrm>
            <a:custGeom>
              <a:avLst/>
              <a:gdLst/>
              <a:ahLst/>
              <a:cxnLst/>
              <a:rect l="l" t="t" r="r" b="b"/>
              <a:pathLst>
                <a:path w="1040" h="528" extrusionOk="0">
                  <a:moveTo>
                    <a:pt x="837" y="528"/>
                  </a:moveTo>
                  <a:cubicBezTo>
                    <a:pt x="1040" y="0"/>
                    <a:pt x="1" y="490"/>
                    <a:pt x="837" y="5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21" name="Google Shape;61021;p25"/>
            <p:cNvSpPr/>
            <p:nvPr/>
          </p:nvSpPr>
          <p:spPr>
            <a:xfrm>
              <a:off x="8160190" y="2718950"/>
              <a:ext cx="29946" cy="10990"/>
            </a:xfrm>
            <a:custGeom>
              <a:avLst/>
              <a:gdLst/>
              <a:ahLst/>
              <a:cxnLst/>
              <a:rect l="l" t="t" r="r" b="b"/>
              <a:pathLst>
                <a:path w="839" h="365" extrusionOk="0">
                  <a:moveTo>
                    <a:pt x="576" y="1"/>
                  </a:moveTo>
                  <a:cubicBezTo>
                    <a:pt x="744" y="292"/>
                    <a:pt x="77" y="189"/>
                    <a:pt x="0" y="365"/>
                  </a:cubicBezTo>
                  <a:lnTo>
                    <a:pt x="770" y="365"/>
                  </a:lnTo>
                  <a:cubicBezTo>
                    <a:pt x="736" y="228"/>
                    <a:pt x="838" y="28"/>
                    <a:pt x="57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22" name="Google Shape;61022;p25"/>
            <p:cNvSpPr/>
            <p:nvPr/>
          </p:nvSpPr>
          <p:spPr>
            <a:xfrm>
              <a:off x="6535676" y="2727170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8" y="20"/>
                    <a:pt x="6" y="3"/>
                    <a:pt x="1" y="92"/>
                  </a:cubicBezTo>
                  <a:cubicBezTo>
                    <a:pt x="149" y="71"/>
                    <a:pt x="383" y="88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23" name="Google Shape;61023;p25"/>
            <p:cNvSpPr/>
            <p:nvPr/>
          </p:nvSpPr>
          <p:spPr>
            <a:xfrm>
              <a:off x="5072882" y="272641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2" y="1"/>
                    <a:pt x="1" y="70"/>
                    <a:pt x="101" y="117"/>
                  </a:cubicBezTo>
                  <a:cubicBezTo>
                    <a:pt x="154" y="142"/>
                    <a:pt x="393" y="71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24" name="Google Shape;61024;p25"/>
            <p:cNvSpPr/>
            <p:nvPr/>
          </p:nvSpPr>
          <p:spPr>
            <a:xfrm>
              <a:off x="2137299" y="2721660"/>
              <a:ext cx="22700" cy="8250"/>
            </a:xfrm>
            <a:custGeom>
              <a:avLst/>
              <a:gdLst/>
              <a:ahLst/>
              <a:cxnLst/>
              <a:rect l="l" t="t" r="r" b="b"/>
              <a:pathLst>
                <a:path w="636" h="274" extrusionOk="0">
                  <a:moveTo>
                    <a:pt x="2" y="273"/>
                  </a:moveTo>
                  <a:lnTo>
                    <a:pt x="386" y="273"/>
                  </a:lnTo>
                  <a:cubicBezTo>
                    <a:pt x="399" y="157"/>
                    <a:pt x="635" y="147"/>
                    <a:pt x="581" y="1"/>
                  </a:cubicBezTo>
                  <a:lnTo>
                    <a:pt x="1" y="1"/>
                  </a:lnTo>
                  <a:cubicBezTo>
                    <a:pt x="2" y="92"/>
                    <a:pt x="2" y="183"/>
                    <a:pt x="2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25" name="Google Shape;61025;p25"/>
            <p:cNvSpPr/>
            <p:nvPr/>
          </p:nvSpPr>
          <p:spPr>
            <a:xfrm>
              <a:off x="8748427" y="272367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6"/>
                  </a:moveTo>
                  <a:cubicBezTo>
                    <a:pt x="156" y="141"/>
                    <a:pt x="393" y="72"/>
                    <a:pt x="294" y="25"/>
                  </a:cubicBezTo>
                  <a:cubicBezTo>
                    <a:pt x="240" y="0"/>
                    <a:pt x="0" y="69"/>
                    <a:pt x="102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26" name="Google Shape;61026;p25"/>
            <p:cNvSpPr/>
            <p:nvPr/>
          </p:nvSpPr>
          <p:spPr>
            <a:xfrm>
              <a:off x="6880209" y="2714675"/>
              <a:ext cx="20273" cy="13549"/>
            </a:xfrm>
            <a:custGeom>
              <a:avLst/>
              <a:gdLst/>
              <a:ahLst/>
              <a:cxnLst/>
              <a:rect l="l" t="t" r="r" b="b"/>
              <a:pathLst>
                <a:path w="568" h="450" extrusionOk="0">
                  <a:moveTo>
                    <a:pt x="375" y="415"/>
                  </a:moveTo>
                  <a:cubicBezTo>
                    <a:pt x="386" y="359"/>
                    <a:pt x="404" y="307"/>
                    <a:pt x="567" y="324"/>
                  </a:cubicBezTo>
                  <a:lnTo>
                    <a:pt x="567" y="143"/>
                  </a:lnTo>
                  <a:cubicBezTo>
                    <a:pt x="92" y="0"/>
                    <a:pt x="1" y="449"/>
                    <a:pt x="375" y="4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27" name="Google Shape;61027;p25"/>
            <p:cNvSpPr/>
            <p:nvPr/>
          </p:nvSpPr>
          <p:spPr>
            <a:xfrm>
              <a:off x="6081319" y="2721510"/>
              <a:ext cx="23985" cy="6052"/>
            </a:xfrm>
            <a:custGeom>
              <a:avLst/>
              <a:gdLst/>
              <a:ahLst/>
              <a:cxnLst/>
              <a:rect l="l" t="t" r="r" b="b"/>
              <a:pathLst>
                <a:path w="672" h="201" extrusionOk="0">
                  <a:moveTo>
                    <a:pt x="582" y="6"/>
                  </a:moveTo>
                  <a:cubicBezTo>
                    <a:pt x="250" y="0"/>
                    <a:pt x="84" y="76"/>
                    <a:pt x="1" y="187"/>
                  </a:cubicBezTo>
                  <a:cubicBezTo>
                    <a:pt x="306" y="178"/>
                    <a:pt x="672" y="200"/>
                    <a:pt x="582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28" name="Google Shape;61028;p25"/>
            <p:cNvSpPr/>
            <p:nvPr/>
          </p:nvSpPr>
          <p:spPr>
            <a:xfrm>
              <a:off x="7809090" y="2713441"/>
              <a:ext cx="33551" cy="17343"/>
            </a:xfrm>
            <a:custGeom>
              <a:avLst/>
              <a:gdLst/>
              <a:ahLst/>
              <a:cxnLst/>
              <a:rect l="l" t="t" r="r" b="b"/>
              <a:pathLst>
                <a:path w="940" h="576" extrusionOk="0">
                  <a:moveTo>
                    <a:pt x="0" y="91"/>
                  </a:moveTo>
                  <a:lnTo>
                    <a:pt x="0" y="274"/>
                  </a:lnTo>
                  <a:cubicBezTo>
                    <a:pt x="354" y="575"/>
                    <a:pt x="940" y="1"/>
                    <a:pt x="0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29" name="Google Shape;61029;p25"/>
            <p:cNvSpPr/>
            <p:nvPr/>
          </p:nvSpPr>
          <p:spPr>
            <a:xfrm>
              <a:off x="6497700" y="2720908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0" y="1"/>
                    <a:pt x="1" y="70"/>
                    <a:pt x="101" y="117"/>
                  </a:cubicBezTo>
                  <a:cubicBezTo>
                    <a:pt x="153" y="142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30" name="Google Shape;61030;p25"/>
            <p:cNvSpPr/>
            <p:nvPr/>
          </p:nvSpPr>
          <p:spPr>
            <a:xfrm>
              <a:off x="4315893" y="2702451"/>
              <a:ext cx="37870" cy="26858"/>
            </a:xfrm>
            <a:custGeom>
              <a:avLst/>
              <a:gdLst/>
              <a:ahLst/>
              <a:cxnLst/>
              <a:rect l="l" t="t" r="r" b="b"/>
              <a:pathLst>
                <a:path w="1061" h="892" extrusionOk="0">
                  <a:moveTo>
                    <a:pt x="1061" y="549"/>
                  </a:moveTo>
                  <a:lnTo>
                    <a:pt x="1061" y="367"/>
                  </a:lnTo>
                  <a:cubicBezTo>
                    <a:pt x="280" y="0"/>
                    <a:pt x="1" y="892"/>
                    <a:pt x="1061" y="5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31" name="Google Shape;61031;p25"/>
            <p:cNvSpPr/>
            <p:nvPr/>
          </p:nvSpPr>
          <p:spPr>
            <a:xfrm>
              <a:off x="9025396" y="2710731"/>
              <a:ext cx="22629" cy="8250"/>
            </a:xfrm>
            <a:custGeom>
              <a:avLst/>
              <a:gdLst/>
              <a:ahLst/>
              <a:cxnLst/>
              <a:rect l="l" t="t" r="r" b="b"/>
              <a:pathLst>
                <a:path w="634" h="274" extrusionOk="0">
                  <a:moveTo>
                    <a:pt x="634" y="1"/>
                  </a:moveTo>
                  <a:lnTo>
                    <a:pt x="248" y="1"/>
                  </a:lnTo>
                  <a:cubicBezTo>
                    <a:pt x="235" y="117"/>
                    <a:pt x="0" y="127"/>
                    <a:pt x="54" y="274"/>
                  </a:cubicBezTo>
                  <a:lnTo>
                    <a:pt x="634" y="27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32" name="Google Shape;61032;p25"/>
            <p:cNvSpPr/>
            <p:nvPr/>
          </p:nvSpPr>
          <p:spPr>
            <a:xfrm>
              <a:off x="17418" y="2713049"/>
              <a:ext cx="6889" cy="6293"/>
            </a:xfrm>
            <a:custGeom>
              <a:avLst/>
              <a:gdLst/>
              <a:ahLst/>
              <a:cxnLst/>
              <a:rect l="l" t="t" r="r" b="b"/>
              <a:pathLst>
                <a:path w="193" h="209" extrusionOk="0">
                  <a:moveTo>
                    <a:pt x="193" y="104"/>
                  </a:moveTo>
                  <a:cubicBezTo>
                    <a:pt x="193" y="53"/>
                    <a:pt x="39" y="1"/>
                    <a:pt x="1" y="104"/>
                  </a:cubicBezTo>
                  <a:cubicBezTo>
                    <a:pt x="1" y="156"/>
                    <a:pt x="156" y="208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33" name="Google Shape;61033;p25"/>
            <p:cNvSpPr/>
            <p:nvPr/>
          </p:nvSpPr>
          <p:spPr>
            <a:xfrm>
              <a:off x="8669441" y="2710339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1" y="104"/>
                  </a:moveTo>
                  <a:cubicBezTo>
                    <a:pt x="194" y="52"/>
                    <a:pt x="37" y="1"/>
                    <a:pt x="1" y="104"/>
                  </a:cubicBezTo>
                  <a:cubicBezTo>
                    <a:pt x="1" y="155"/>
                    <a:pt x="157" y="208"/>
                    <a:pt x="191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34" name="Google Shape;61034;p25"/>
            <p:cNvSpPr/>
            <p:nvPr/>
          </p:nvSpPr>
          <p:spPr>
            <a:xfrm>
              <a:off x="8318769" y="2702481"/>
              <a:ext cx="39547" cy="16862"/>
            </a:xfrm>
            <a:custGeom>
              <a:avLst/>
              <a:gdLst/>
              <a:ahLst/>
              <a:cxnLst/>
              <a:rect l="l" t="t" r="r" b="b"/>
              <a:pathLst>
                <a:path w="1108" h="560" extrusionOk="0">
                  <a:moveTo>
                    <a:pt x="955" y="455"/>
                  </a:moveTo>
                  <a:cubicBezTo>
                    <a:pt x="1107" y="143"/>
                    <a:pt x="774" y="57"/>
                    <a:pt x="375" y="1"/>
                  </a:cubicBezTo>
                  <a:cubicBezTo>
                    <a:pt x="0" y="177"/>
                    <a:pt x="173" y="559"/>
                    <a:pt x="955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35" name="Google Shape;61035;p25"/>
            <p:cNvSpPr/>
            <p:nvPr/>
          </p:nvSpPr>
          <p:spPr>
            <a:xfrm>
              <a:off x="5664759" y="271271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5" y="25"/>
                  </a:moveTo>
                  <a:cubicBezTo>
                    <a:pt x="244" y="0"/>
                    <a:pt x="1" y="68"/>
                    <a:pt x="103" y="115"/>
                  </a:cubicBezTo>
                  <a:cubicBezTo>
                    <a:pt x="158" y="141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36" name="Google Shape;61036;p25"/>
            <p:cNvSpPr/>
            <p:nvPr/>
          </p:nvSpPr>
          <p:spPr>
            <a:xfrm>
              <a:off x="695313" y="2712718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3" y="25"/>
                  </a:moveTo>
                  <a:cubicBezTo>
                    <a:pt x="238" y="0"/>
                    <a:pt x="1" y="68"/>
                    <a:pt x="97" y="115"/>
                  </a:cubicBezTo>
                  <a:cubicBezTo>
                    <a:pt x="153" y="141"/>
                    <a:pt x="391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37" name="Google Shape;61037;p25"/>
            <p:cNvSpPr/>
            <p:nvPr/>
          </p:nvSpPr>
          <p:spPr>
            <a:xfrm>
              <a:off x="8745108" y="2710731"/>
              <a:ext cx="13813" cy="2800"/>
            </a:xfrm>
            <a:custGeom>
              <a:avLst/>
              <a:gdLst/>
              <a:ahLst/>
              <a:cxnLst/>
              <a:rect l="l" t="t" r="r" b="b"/>
              <a:pathLst>
                <a:path w="387" h="93" extrusionOk="0">
                  <a:moveTo>
                    <a:pt x="387" y="1"/>
                  </a:moveTo>
                  <a:cubicBezTo>
                    <a:pt x="237" y="23"/>
                    <a:pt x="7" y="5"/>
                    <a:pt x="1" y="92"/>
                  </a:cubicBezTo>
                  <a:cubicBezTo>
                    <a:pt x="151" y="71"/>
                    <a:pt x="382" y="90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38" name="Google Shape;61038;p25"/>
            <p:cNvSpPr/>
            <p:nvPr/>
          </p:nvSpPr>
          <p:spPr>
            <a:xfrm>
              <a:off x="6404865" y="2688993"/>
              <a:ext cx="52754" cy="24479"/>
            </a:xfrm>
            <a:custGeom>
              <a:avLst/>
              <a:gdLst/>
              <a:ahLst/>
              <a:cxnLst/>
              <a:rect l="l" t="t" r="r" b="b"/>
              <a:pathLst>
                <a:path w="1478" h="813" extrusionOk="0">
                  <a:moveTo>
                    <a:pt x="0" y="813"/>
                  </a:moveTo>
                  <a:cubicBezTo>
                    <a:pt x="1478" y="681"/>
                    <a:pt x="33" y="1"/>
                    <a:pt x="0" y="8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39" name="Google Shape;61039;p25"/>
            <p:cNvSpPr/>
            <p:nvPr/>
          </p:nvSpPr>
          <p:spPr>
            <a:xfrm>
              <a:off x="674576" y="2710038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2" y="24"/>
                  </a:moveTo>
                  <a:cubicBezTo>
                    <a:pt x="242" y="0"/>
                    <a:pt x="1" y="68"/>
                    <a:pt x="100" y="115"/>
                  </a:cubicBezTo>
                  <a:cubicBezTo>
                    <a:pt x="156" y="140"/>
                    <a:pt x="394" y="69"/>
                    <a:pt x="29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40" name="Google Shape;61040;p25"/>
            <p:cNvSpPr/>
            <p:nvPr/>
          </p:nvSpPr>
          <p:spPr>
            <a:xfrm>
              <a:off x="3218012" y="2702180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2"/>
                  </a:moveTo>
                  <a:cubicBezTo>
                    <a:pt x="196" y="54"/>
                    <a:pt x="38" y="0"/>
                    <a:pt x="1" y="102"/>
                  </a:cubicBezTo>
                  <a:cubicBezTo>
                    <a:pt x="1" y="153"/>
                    <a:pt x="160" y="206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41" name="Google Shape;61041;p25"/>
            <p:cNvSpPr/>
            <p:nvPr/>
          </p:nvSpPr>
          <p:spPr>
            <a:xfrm>
              <a:off x="6962443" y="2697062"/>
              <a:ext cx="22522" cy="8160"/>
            </a:xfrm>
            <a:custGeom>
              <a:avLst/>
              <a:gdLst/>
              <a:ahLst/>
              <a:cxnLst/>
              <a:rect l="l" t="t" r="r" b="b"/>
              <a:pathLst>
                <a:path w="631" h="271" extrusionOk="0">
                  <a:moveTo>
                    <a:pt x="577" y="0"/>
                  </a:moveTo>
                  <a:lnTo>
                    <a:pt x="0" y="0"/>
                  </a:lnTo>
                  <a:lnTo>
                    <a:pt x="0" y="271"/>
                  </a:lnTo>
                  <a:lnTo>
                    <a:pt x="384" y="271"/>
                  </a:lnTo>
                  <a:cubicBezTo>
                    <a:pt x="396" y="157"/>
                    <a:pt x="631" y="147"/>
                    <a:pt x="5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42" name="Google Shape;61042;p25"/>
            <p:cNvSpPr/>
            <p:nvPr/>
          </p:nvSpPr>
          <p:spPr>
            <a:xfrm>
              <a:off x="6645821" y="2697062"/>
              <a:ext cx="20666" cy="8160"/>
            </a:xfrm>
            <a:custGeom>
              <a:avLst/>
              <a:gdLst/>
              <a:ahLst/>
              <a:cxnLst/>
              <a:rect l="l" t="t" r="r" b="b"/>
              <a:pathLst>
                <a:path w="579" h="271" extrusionOk="0">
                  <a:moveTo>
                    <a:pt x="579" y="92"/>
                  </a:moveTo>
                  <a:cubicBezTo>
                    <a:pt x="385" y="92"/>
                    <a:pt x="348" y="16"/>
                    <a:pt x="194" y="0"/>
                  </a:cubicBezTo>
                  <a:cubicBezTo>
                    <a:pt x="194" y="92"/>
                    <a:pt x="38" y="108"/>
                    <a:pt x="0" y="181"/>
                  </a:cubicBezTo>
                  <a:cubicBezTo>
                    <a:pt x="194" y="181"/>
                    <a:pt x="230" y="255"/>
                    <a:pt x="385" y="271"/>
                  </a:cubicBezTo>
                  <a:cubicBezTo>
                    <a:pt x="385" y="183"/>
                    <a:pt x="541" y="165"/>
                    <a:pt x="579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43" name="Google Shape;61043;p25"/>
            <p:cNvSpPr/>
            <p:nvPr/>
          </p:nvSpPr>
          <p:spPr>
            <a:xfrm>
              <a:off x="3613656" y="2701728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2" y="28"/>
                  </a:moveTo>
                  <a:cubicBezTo>
                    <a:pt x="238" y="1"/>
                    <a:pt x="0" y="71"/>
                    <a:pt x="102" y="117"/>
                  </a:cubicBezTo>
                  <a:cubicBezTo>
                    <a:pt x="153" y="143"/>
                    <a:pt x="395" y="75"/>
                    <a:pt x="292" y="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44" name="Google Shape;61044;p25"/>
            <p:cNvSpPr/>
            <p:nvPr/>
          </p:nvSpPr>
          <p:spPr>
            <a:xfrm>
              <a:off x="2213180" y="2699470"/>
              <a:ext cx="6853" cy="6203"/>
            </a:xfrm>
            <a:custGeom>
              <a:avLst/>
              <a:gdLst/>
              <a:ahLst/>
              <a:cxnLst/>
              <a:rect l="l" t="t" r="r" b="b"/>
              <a:pathLst>
                <a:path w="192" h="206" extrusionOk="0">
                  <a:moveTo>
                    <a:pt x="191" y="103"/>
                  </a:moveTo>
                  <a:cubicBezTo>
                    <a:pt x="192" y="52"/>
                    <a:pt x="35" y="0"/>
                    <a:pt x="0" y="103"/>
                  </a:cubicBezTo>
                  <a:cubicBezTo>
                    <a:pt x="0" y="153"/>
                    <a:pt x="154" y="205"/>
                    <a:pt x="191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45" name="Google Shape;61045;p25"/>
            <p:cNvSpPr/>
            <p:nvPr/>
          </p:nvSpPr>
          <p:spPr>
            <a:xfrm>
              <a:off x="8115218" y="2699079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4" y="25"/>
                  </a:moveTo>
                  <a:cubicBezTo>
                    <a:pt x="242" y="0"/>
                    <a:pt x="0" y="67"/>
                    <a:pt x="101" y="116"/>
                  </a:cubicBezTo>
                  <a:cubicBezTo>
                    <a:pt x="156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46" name="Google Shape;61046;p25"/>
            <p:cNvSpPr/>
            <p:nvPr/>
          </p:nvSpPr>
          <p:spPr>
            <a:xfrm>
              <a:off x="275363" y="2699079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5"/>
                  </a:moveTo>
                  <a:cubicBezTo>
                    <a:pt x="240" y="0"/>
                    <a:pt x="0" y="67"/>
                    <a:pt x="99" y="116"/>
                  </a:cubicBezTo>
                  <a:cubicBezTo>
                    <a:pt x="154" y="140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47" name="Google Shape;61047;p25"/>
            <p:cNvSpPr/>
            <p:nvPr/>
          </p:nvSpPr>
          <p:spPr>
            <a:xfrm>
              <a:off x="6800509" y="269627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0" y="0"/>
                    <a:pt x="0" y="70"/>
                    <a:pt x="102" y="118"/>
                  </a:cubicBezTo>
                  <a:cubicBezTo>
                    <a:pt x="154" y="141"/>
                    <a:pt x="393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48" name="Google Shape;61048;p25"/>
            <p:cNvSpPr/>
            <p:nvPr/>
          </p:nvSpPr>
          <p:spPr>
            <a:xfrm>
              <a:off x="6539352" y="2691190"/>
              <a:ext cx="23843" cy="5902"/>
            </a:xfrm>
            <a:custGeom>
              <a:avLst/>
              <a:gdLst/>
              <a:ahLst/>
              <a:cxnLst/>
              <a:rect l="l" t="t" r="r" b="b"/>
              <a:pathLst>
                <a:path w="668" h="196" extrusionOk="0">
                  <a:moveTo>
                    <a:pt x="476" y="195"/>
                  </a:moveTo>
                  <a:cubicBezTo>
                    <a:pt x="476" y="104"/>
                    <a:pt x="632" y="87"/>
                    <a:pt x="668" y="13"/>
                  </a:cubicBezTo>
                  <a:cubicBezTo>
                    <a:pt x="368" y="21"/>
                    <a:pt x="1" y="1"/>
                    <a:pt x="91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49" name="Google Shape;61049;p25"/>
            <p:cNvSpPr/>
            <p:nvPr/>
          </p:nvSpPr>
          <p:spPr>
            <a:xfrm>
              <a:off x="6026211" y="2688481"/>
              <a:ext cx="7139" cy="6263"/>
            </a:xfrm>
            <a:custGeom>
              <a:avLst/>
              <a:gdLst/>
              <a:ahLst/>
              <a:cxnLst/>
              <a:rect l="l" t="t" r="r" b="b"/>
              <a:pathLst>
                <a:path w="200" h="208" extrusionOk="0">
                  <a:moveTo>
                    <a:pt x="197" y="104"/>
                  </a:moveTo>
                  <a:cubicBezTo>
                    <a:pt x="199" y="53"/>
                    <a:pt x="40" y="1"/>
                    <a:pt x="5" y="104"/>
                  </a:cubicBezTo>
                  <a:cubicBezTo>
                    <a:pt x="1" y="155"/>
                    <a:pt x="157" y="207"/>
                    <a:pt x="197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50" name="Google Shape;61050;p25"/>
            <p:cNvSpPr/>
            <p:nvPr/>
          </p:nvSpPr>
          <p:spPr>
            <a:xfrm>
              <a:off x="5523884" y="268613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51" name="Google Shape;61051;p25"/>
            <p:cNvSpPr/>
            <p:nvPr/>
          </p:nvSpPr>
          <p:spPr>
            <a:xfrm>
              <a:off x="2133837" y="268808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4" y="142"/>
                    <a:pt x="392" y="73"/>
                    <a:pt x="292" y="27"/>
                  </a:cubicBezTo>
                  <a:cubicBezTo>
                    <a:pt x="240" y="1"/>
                    <a:pt x="0" y="70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52" name="Google Shape;61052;p25"/>
            <p:cNvSpPr/>
            <p:nvPr/>
          </p:nvSpPr>
          <p:spPr>
            <a:xfrm>
              <a:off x="560255" y="2683422"/>
              <a:ext cx="21594" cy="6383"/>
            </a:xfrm>
            <a:custGeom>
              <a:avLst/>
              <a:gdLst/>
              <a:ahLst/>
              <a:cxnLst/>
              <a:rect l="l" t="t" r="r" b="b"/>
              <a:pathLst>
                <a:path w="605" h="212" extrusionOk="0">
                  <a:moveTo>
                    <a:pt x="605" y="182"/>
                  </a:moveTo>
                  <a:lnTo>
                    <a:pt x="605" y="1"/>
                  </a:lnTo>
                  <a:lnTo>
                    <a:pt x="25" y="1"/>
                  </a:lnTo>
                  <a:cubicBezTo>
                    <a:pt x="0" y="162"/>
                    <a:pt x="217" y="212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53" name="Google Shape;61053;p25"/>
            <p:cNvSpPr/>
            <p:nvPr/>
          </p:nvSpPr>
          <p:spPr>
            <a:xfrm>
              <a:off x="5224358" y="2679900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2" y="25"/>
                  </a:moveTo>
                  <a:cubicBezTo>
                    <a:pt x="238" y="0"/>
                    <a:pt x="1" y="69"/>
                    <a:pt x="100" y="116"/>
                  </a:cubicBezTo>
                  <a:cubicBezTo>
                    <a:pt x="152" y="142"/>
                    <a:pt x="391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54" name="Google Shape;61054;p25"/>
            <p:cNvSpPr/>
            <p:nvPr/>
          </p:nvSpPr>
          <p:spPr>
            <a:xfrm>
              <a:off x="1976293" y="2675353"/>
              <a:ext cx="34158" cy="8822"/>
            </a:xfrm>
            <a:custGeom>
              <a:avLst/>
              <a:gdLst/>
              <a:ahLst/>
              <a:cxnLst/>
              <a:rect l="l" t="t" r="r" b="b"/>
              <a:pathLst>
                <a:path w="957" h="293" extrusionOk="0">
                  <a:moveTo>
                    <a:pt x="78" y="176"/>
                  </a:moveTo>
                  <a:cubicBezTo>
                    <a:pt x="323" y="181"/>
                    <a:pt x="347" y="292"/>
                    <a:pt x="659" y="267"/>
                  </a:cubicBezTo>
                  <a:cubicBezTo>
                    <a:pt x="956" y="45"/>
                    <a:pt x="1" y="1"/>
                    <a:pt x="78" y="1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55" name="Google Shape;61055;p25"/>
            <p:cNvSpPr/>
            <p:nvPr/>
          </p:nvSpPr>
          <p:spPr>
            <a:xfrm>
              <a:off x="4673704" y="2677130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4" y="142"/>
                    <a:pt x="391" y="72"/>
                    <a:pt x="292" y="25"/>
                  </a:cubicBezTo>
                  <a:cubicBezTo>
                    <a:pt x="240" y="1"/>
                    <a:pt x="1" y="71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56" name="Google Shape;61056;p25"/>
            <p:cNvSpPr/>
            <p:nvPr/>
          </p:nvSpPr>
          <p:spPr>
            <a:xfrm>
              <a:off x="4050953" y="2674661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09"/>
                  </a:moveTo>
                  <a:cubicBezTo>
                    <a:pt x="345" y="0"/>
                    <a:pt x="171" y="54"/>
                    <a:pt x="0" y="109"/>
                  </a:cubicBezTo>
                  <a:cubicBezTo>
                    <a:pt x="0" y="200"/>
                    <a:pt x="336" y="224"/>
                    <a:pt x="385" y="10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57" name="Google Shape;61057;p25"/>
            <p:cNvSpPr/>
            <p:nvPr/>
          </p:nvSpPr>
          <p:spPr>
            <a:xfrm>
              <a:off x="1228799" y="2675173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0"/>
                  </a:moveTo>
                  <a:cubicBezTo>
                    <a:pt x="236" y="20"/>
                    <a:pt x="6" y="3"/>
                    <a:pt x="1" y="90"/>
                  </a:cubicBezTo>
                  <a:cubicBezTo>
                    <a:pt x="151" y="72"/>
                    <a:pt x="381" y="89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58" name="Google Shape;61058;p25"/>
            <p:cNvSpPr/>
            <p:nvPr/>
          </p:nvSpPr>
          <p:spPr>
            <a:xfrm>
              <a:off x="707377" y="2667043"/>
              <a:ext cx="27162" cy="10990"/>
            </a:xfrm>
            <a:custGeom>
              <a:avLst/>
              <a:gdLst/>
              <a:ahLst/>
              <a:cxnLst/>
              <a:rect l="l" t="t" r="r" b="b"/>
              <a:pathLst>
                <a:path w="761" h="365" extrusionOk="0">
                  <a:moveTo>
                    <a:pt x="532" y="362"/>
                  </a:moveTo>
                  <a:cubicBezTo>
                    <a:pt x="648" y="358"/>
                    <a:pt x="760" y="349"/>
                    <a:pt x="722" y="273"/>
                  </a:cubicBezTo>
                  <a:cubicBezTo>
                    <a:pt x="405" y="269"/>
                    <a:pt x="615" y="20"/>
                    <a:pt x="337" y="0"/>
                  </a:cubicBezTo>
                  <a:cubicBezTo>
                    <a:pt x="1" y="186"/>
                    <a:pt x="478" y="178"/>
                    <a:pt x="144" y="364"/>
                  </a:cubicBezTo>
                  <a:cubicBezTo>
                    <a:pt x="275" y="362"/>
                    <a:pt x="405" y="362"/>
                    <a:pt x="532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59" name="Google Shape;61059;p25"/>
            <p:cNvSpPr/>
            <p:nvPr/>
          </p:nvSpPr>
          <p:spPr>
            <a:xfrm>
              <a:off x="4456947" y="2669031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8" y="116"/>
                  </a:moveTo>
                  <a:cubicBezTo>
                    <a:pt x="385" y="22"/>
                    <a:pt x="48" y="1"/>
                    <a:pt x="0" y="116"/>
                  </a:cubicBezTo>
                  <a:cubicBezTo>
                    <a:pt x="219" y="105"/>
                    <a:pt x="303" y="247"/>
                    <a:pt x="38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60" name="Google Shape;61060;p25"/>
            <p:cNvSpPr/>
            <p:nvPr/>
          </p:nvSpPr>
          <p:spPr>
            <a:xfrm>
              <a:off x="819806" y="2664243"/>
              <a:ext cx="25556" cy="10960"/>
            </a:xfrm>
            <a:custGeom>
              <a:avLst/>
              <a:gdLst/>
              <a:ahLst/>
              <a:cxnLst/>
              <a:rect l="l" t="t" r="r" b="b"/>
              <a:pathLst>
                <a:path w="716" h="364" extrusionOk="0">
                  <a:moveTo>
                    <a:pt x="83" y="363"/>
                  </a:moveTo>
                  <a:lnTo>
                    <a:pt x="660" y="363"/>
                  </a:lnTo>
                  <a:cubicBezTo>
                    <a:pt x="716" y="157"/>
                    <a:pt x="614" y="21"/>
                    <a:pt x="274" y="1"/>
                  </a:cubicBezTo>
                  <a:cubicBezTo>
                    <a:pt x="214" y="125"/>
                    <a:pt x="0" y="173"/>
                    <a:pt x="83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61" name="Google Shape;61061;p25"/>
            <p:cNvSpPr/>
            <p:nvPr/>
          </p:nvSpPr>
          <p:spPr>
            <a:xfrm>
              <a:off x="4564915" y="2659125"/>
              <a:ext cx="36621" cy="18006"/>
            </a:xfrm>
            <a:custGeom>
              <a:avLst/>
              <a:gdLst/>
              <a:ahLst/>
              <a:cxnLst/>
              <a:rect l="l" t="t" r="r" b="b"/>
              <a:pathLst>
                <a:path w="1026" h="598" extrusionOk="0">
                  <a:moveTo>
                    <a:pt x="1026" y="171"/>
                  </a:moveTo>
                  <a:cubicBezTo>
                    <a:pt x="411" y="224"/>
                    <a:pt x="429" y="1"/>
                    <a:pt x="64" y="171"/>
                  </a:cubicBezTo>
                  <a:cubicBezTo>
                    <a:pt x="1" y="597"/>
                    <a:pt x="954" y="413"/>
                    <a:pt x="1026" y="1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62" name="Google Shape;61062;p25"/>
            <p:cNvSpPr/>
            <p:nvPr/>
          </p:nvSpPr>
          <p:spPr>
            <a:xfrm>
              <a:off x="1159949" y="2666652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3"/>
                  </a:moveTo>
                  <a:cubicBezTo>
                    <a:pt x="196" y="52"/>
                    <a:pt x="38" y="0"/>
                    <a:pt x="1" y="103"/>
                  </a:cubicBezTo>
                  <a:cubicBezTo>
                    <a:pt x="1" y="152"/>
                    <a:pt x="160" y="205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63" name="Google Shape;61063;p25"/>
            <p:cNvSpPr/>
            <p:nvPr/>
          </p:nvSpPr>
          <p:spPr>
            <a:xfrm>
              <a:off x="5771549" y="2661534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0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64" name="Google Shape;61064;p25"/>
            <p:cNvSpPr/>
            <p:nvPr/>
          </p:nvSpPr>
          <p:spPr>
            <a:xfrm>
              <a:off x="4662532" y="2661534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2" y="273"/>
                  </a:moveTo>
                  <a:lnTo>
                    <a:pt x="412" y="91"/>
                  </a:lnTo>
                  <a:cubicBezTo>
                    <a:pt x="219" y="92"/>
                    <a:pt x="183" y="16"/>
                    <a:pt x="25" y="0"/>
                  </a:cubicBezTo>
                  <a:cubicBezTo>
                    <a:pt x="45" y="144"/>
                    <a:pt x="1" y="315"/>
                    <a:pt x="412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65" name="Google Shape;61065;p25"/>
            <p:cNvSpPr/>
            <p:nvPr/>
          </p:nvSpPr>
          <p:spPr>
            <a:xfrm>
              <a:off x="805351" y="2663491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4" y="26"/>
                  </a:moveTo>
                  <a:cubicBezTo>
                    <a:pt x="241" y="1"/>
                    <a:pt x="1" y="69"/>
                    <a:pt x="99" y="117"/>
                  </a:cubicBezTo>
                  <a:cubicBezTo>
                    <a:pt x="156" y="143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66" name="Google Shape;61066;p25"/>
            <p:cNvSpPr/>
            <p:nvPr/>
          </p:nvSpPr>
          <p:spPr>
            <a:xfrm>
              <a:off x="8779551" y="2658191"/>
              <a:ext cx="13849" cy="6805"/>
            </a:xfrm>
            <a:custGeom>
              <a:avLst/>
              <a:gdLst/>
              <a:ahLst/>
              <a:cxnLst/>
              <a:rect l="l" t="t" r="r" b="b"/>
              <a:pathLst>
                <a:path w="388" h="226" extrusionOk="0">
                  <a:moveTo>
                    <a:pt x="388" y="111"/>
                  </a:moveTo>
                  <a:cubicBezTo>
                    <a:pt x="346" y="1"/>
                    <a:pt x="171" y="55"/>
                    <a:pt x="0" y="111"/>
                  </a:cubicBezTo>
                  <a:cubicBezTo>
                    <a:pt x="4" y="203"/>
                    <a:pt x="336" y="225"/>
                    <a:pt x="388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67" name="Google Shape;61067;p25"/>
            <p:cNvSpPr/>
            <p:nvPr/>
          </p:nvSpPr>
          <p:spPr>
            <a:xfrm>
              <a:off x="8996236" y="2655331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38" y="0"/>
                    <a:pt x="0" y="68"/>
                    <a:pt x="100" y="116"/>
                  </a:cubicBezTo>
                  <a:cubicBezTo>
                    <a:pt x="152" y="141"/>
                    <a:pt x="393" y="71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68" name="Google Shape;61068;p25"/>
            <p:cNvSpPr/>
            <p:nvPr/>
          </p:nvSpPr>
          <p:spPr>
            <a:xfrm>
              <a:off x="8913574" y="2655331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6" y="25"/>
                  </a:moveTo>
                  <a:cubicBezTo>
                    <a:pt x="242" y="0"/>
                    <a:pt x="1" y="68"/>
                    <a:pt x="104" y="116"/>
                  </a:cubicBezTo>
                  <a:cubicBezTo>
                    <a:pt x="157" y="141"/>
                    <a:pt x="396" y="71"/>
                    <a:pt x="296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69" name="Google Shape;61069;p25"/>
            <p:cNvSpPr/>
            <p:nvPr/>
          </p:nvSpPr>
          <p:spPr>
            <a:xfrm>
              <a:off x="8571146" y="2644281"/>
              <a:ext cx="22629" cy="11803"/>
            </a:xfrm>
            <a:custGeom>
              <a:avLst/>
              <a:gdLst/>
              <a:ahLst/>
              <a:cxnLst/>
              <a:rect l="l" t="t" r="r" b="b"/>
              <a:pathLst>
                <a:path w="634" h="392" extrusionOk="0">
                  <a:moveTo>
                    <a:pt x="634" y="392"/>
                  </a:moveTo>
                  <a:lnTo>
                    <a:pt x="634" y="28"/>
                  </a:lnTo>
                  <a:cubicBezTo>
                    <a:pt x="124" y="0"/>
                    <a:pt x="0" y="154"/>
                    <a:pt x="54" y="3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70" name="Google Shape;61070;p25"/>
            <p:cNvSpPr/>
            <p:nvPr/>
          </p:nvSpPr>
          <p:spPr>
            <a:xfrm>
              <a:off x="1713958" y="2652561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6"/>
                  </a:moveTo>
                  <a:cubicBezTo>
                    <a:pt x="238" y="1"/>
                    <a:pt x="0" y="70"/>
                    <a:pt x="101" y="117"/>
                  </a:cubicBezTo>
                  <a:cubicBezTo>
                    <a:pt x="152" y="142"/>
                    <a:pt x="393" y="73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71" name="Google Shape;61071;p25"/>
            <p:cNvSpPr/>
            <p:nvPr/>
          </p:nvSpPr>
          <p:spPr>
            <a:xfrm>
              <a:off x="1690009" y="2639675"/>
              <a:ext cx="22950" cy="13670"/>
            </a:xfrm>
            <a:custGeom>
              <a:avLst/>
              <a:gdLst/>
              <a:ahLst/>
              <a:cxnLst/>
              <a:rect l="l" t="t" r="r" b="b"/>
              <a:pathLst>
                <a:path w="643" h="454" extrusionOk="0">
                  <a:moveTo>
                    <a:pt x="0" y="89"/>
                  </a:moveTo>
                  <a:lnTo>
                    <a:pt x="0" y="454"/>
                  </a:lnTo>
                  <a:lnTo>
                    <a:pt x="580" y="454"/>
                  </a:lnTo>
                  <a:cubicBezTo>
                    <a:pt x="630" y="217"/>
                    <a:pt x="643" y="1"/>
                    <a:pt x="0" y="8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72" name="Google Shape;61072;p25"/>
            <p:cNvSpPr/>
            <p:nvPr/>
          </p:nvSpPr>
          <p:spPr>
            <a:xfrm>
              <a:off x="8063751" y="2639675"/>
              <a:ext cx="26841" cy="13008"/>
            </a:xfrm>
            <a:custGeom>
              <a:avLst/>
              <a:gdLst/>
              <a:ahLst/>
              <a:cxnLst/>
              <a:rect l="l" t="t" r="r" b="b"/>
              <a:pathLst>
                <a:path w="752" h="432" extrusionOk="0">
                  <a:moveTo>
                    <a:pt x="191" y="1"/>
                  </a:moveTo>
                  <a:cubicBezTo>
                    <a:pt x="209" y="159"/>
                    <a:pt x="150" y="283"/>
                    <a:pt x="0" y="362"/>
                  </a:cubicBezTo>
                  <a:cubicBezTo>
                    <a:pt x="658" y="431"/>
                    <a:pt x="752" y="16"/>
                    <a:pt x="1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73" name="Google Shape;61073;p25"/>
            <p:cNvSpPr/>
            <p:nvPr/>
          </p:nvSpPr>
          <p:spPr>
            <a:xfrm>
              <a:off x="3851185" y="2644462"/>
              <a:ext cx="13849" cy="7437"/>
            </a:xfrm>
            <a:custGeom>
              <a:avLst/>
              <a:gdLst/>
              <a:ahLst/>
              <a:cxnLst/>
              <a:rect l="l" t="t" r="r" b="b"/>
              <a:pathLst>
                <a:path w="388" h="247" extrusionOk="0">
                  <a:moveTo>
                    <a:pt x="388" y="113"/>
                  </a:moveTo>
                  <a:cubicBezTo>
                    <a:pt x="385" y="22"/>
                    <a:pt x="50" y="1"/>
                    <a:pt x="0" y="113"/>
                  </a:cubicBezTo>
                  <a:cubicBezTo>
                    <a:pt x="219" y="104"/>
                    <a:pt x="304" y="246"/>
                    <a:pt x="388" y="1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74" name="Google Shape;61074;p25"/>
            <p:cNvSpPr/>
            <p:nvPr/>
          </p:nvSpPr>
          <p:spPr>
            <a:xfrm>
              <a:off x="1486672" y="2647142"/>
              <a:ext cx="14206" cy="4246"/>
            </a:xfrm>
            <a:custGeom>
              <a:avLst/>
              <a:gdLst/>
              <a:ahLst/>
              <a:cxnLst/>
              <a:rect l="l" t="t" r="r" b="b"/>
              <a:pathLst>
                <a:path w="398" h="141" extrusionOk="0">
                  <a:moveTo>
                    <a:pt x="296" y="24"/>
                  </a:moveTo>
                  <a:cubicBezTo>
                    <a:pt x="242" y="1"/>
                    <a:pt x="1" y="69"/>
                    <a:pt x="104" y="114"/>
                  </a:cubicBezTo>
                  <a:cubicBezTo>
                    <a:pt x="158" y="140"/>
                    <a:pt x="398" y="72"/>
                    <a:pt x="296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75" name="Google Shape;61075;p25"/>
            <p:cNvSpPr/>
            <p:nvPr/>
          </p:nvSpPr>
          <p:spPr>
            <a:xfrm>
              <a:off x="506003" y="2644793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7" y="102"/>
                  </a:moveTo>
                  <a:cubicBezTo>
                    <a:pt x="197" y="53"/>
                    <a:pt x="37" y="0"/>
                    <a:pt x="4" y="102"/>
                  </a:cubicBezTo>
                  <a:cubicBezTo>
                    <a:pt x="1" y="153"/>
                    <a:pt x="160" y="205"/>
                    <a:pt x="197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76" name="Google Shape;61076;p25"/>
            <p:cNvSpPr/>
            <p:nvPr/>
          </p:nvSpPr>
          <p:spPr>
            <a:xfrm>
              <a:off x="217006" y="2641541"/>
              <a:ext cx="27626" cy="9966"/>
            </a:xfrm>
            <a:custGeom>
              <a:avLst/>
              <a:gdLst/>
              <a:ahLst/>
              <a:cxnLst/>
              <a:rect l="l" t="t" r="r" b="b"/>
              <a:pathLst>
                <a:path w="774" h="331" extrusionOk="0">
                  <a:moveTo>
                    <a:pt x="774" y="119"/>
                  </a:moveTo>
                  <a:cubicBezTo>
                    <a:pt x="514" y="1"/>
                    <a:pt x="54" y="0"/>
                    <a:pt x="1" y="210"/>
                  </a:cubicBezTo>
                  <a:cubicBezTo>
                    <a:pt x="257" y="328"/>
                    <a:pt x="719" y="330"/>
                    <a:pt x="774" y="11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77" name="Google Shape;61077;p25"/>
            <p:cNvSpPr/>
            <p:nvPr/>
          </p:nvSpPr>
          <p:spPr>
            <a:xfrm>
              <a:off x="4081219" y="2631274"/>
              <a:ext cx="37120" cy="16621"/>
            </a:xfrm>
            <a:custGeom>
              <a:avLst/>
              <a:gdLst/>
              <a:ahLst/>
              <a:cxnLst/>
              <a:rect l="l" t="t" r="r" b="b"/>
              <a:pathLst>
                <a:path w="1040" h="552" extrusionOk="0">
                  <a:moveTo>
                    <a:pt x="887" y="551"/>
                  </a:moveTo>
                  <a:cubicBezTo>
                    <a:pt x="1040" y="0"/>
                    <a:pt x="1" y="490"/>
                    <a:pt x="887" y="55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78" name="Google Shape;61078;p25"/>
            <p:cNvSpPr/>
            <p:nvPr/>
          </p:nvSpPr>
          <p:spPr>
            <a:xfrm>
              <a:off x="806207" y="2639795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5" y="177"/>
                  </a:moveTo>
                  <a:cubicBezTo>
                    <a:pt x="321" y="182"/>
                    <a:pt x="345" y="293"/>
                    <a:pt x="655" y="268"/>
                  </a:cubicBezTo>
                  <a:cubicBezTo>
                    <a:pt x="954" y="45"/>
                    <a:pt x="0" y="1"/>
                    <a:pt x="75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79" name="Google Shape;61079;p25"/>
            <p:cNvSpPr/>
            <p:nvPr/>
          </p:nvSpPr>
          <p:spPr>
            <a:xfrm>
              <a:off x="6903837" y="2641632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4"/>
                  </a:moveTo>
                  <a:cubicBezTo>
                    <a:pt x="239" y="1"/>
                    <a:pt x="0" y="69"/>
                    <a:pt x="98" y="116"/>
                  </a:cubicBezTo>
                  <a:cubicBezTo>
                    <a:pt x="153" y="142"/>
                    <a:pt x="392" y="73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80" name="Google Shape;61080;p25"/>
            <p:cNvSpPr/>
            <p:nvPr/>
          </p:nvSpPr>
          <p:spPr>
            <a:xfrm>
              <a:off x="5927023" y="2634225"/>
              <a:ext cx="25556" cy="10900"/>
            </a:xfrm>
            <a:custGeom>
              <a:avLst/>
              <a:gdLst/>
              <a:ahLst/>
              <a:cxnLst/>
              <a:rect l="l" t="t" r="r" b="b"/>
              <a:pathLst>
                <a:path w="716" h="362" extrusionOk="0">
                  <a:moveTo>
                    <a:pt x="662" y="362"/>
                  </a:moveTo>
                  <a:cubicBezTo>
                    <a:pt x="716" y="156"/>
                    <a:pt x="613" y="20"/>
                    <a:pt x="275" y="0"/>
                  </a:cubicBezTo>
                  <a:cubicBezTo>
                    <a:pt x="215" y="123"/>
                    <a:pt x="1" y="173"/>
                    <a:pt x="84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81" name="Google Shape;61081;p25"/>
            <p:cNvSpPr/>
            <p:nvPr/>
          </p:nvSpPr>
          <p:spPr>
            <a:xfrm>
              <a:off x="2857632" y="2630492"/>
              <a:ext cx="39833" cy="15778"/>
            </a:xfrm>
            <a:custGeom>
              <a:avLst/>
              <a:gdLst/>
              <a:ahLst/>
              <a:cxnLst/>
              <a:rect l="l" t="t" r="r" b="b"/>
              <a:pathLst>
                <a:path w="1116" h="524" extrusionOk="0">
                  <a:moveTo>
                    <a:pt x="650" y="306"/>
                  </a:moveTo>
                  <a:cubicBezTo>
                    <a:pt x="1116" y="0"/>
                    <a:pt x="1" y="524"/>
                    <a:pt x="650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82" name="Google Shape;61082;p25"/>
            <p:cNvSpPr/>
            <p:nvPr/>
          </p:nvSpPr>
          <p:spPr>
            <a:xfrm>
              <a:off x="2122701" y="2631455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1" y="274"/>
                  </a:moveTo>
                  <a:lnTo>
                    <a:pt x="411" y="92"/>
                  </a:lnTo>
                  <a:cubicBezTo>
                    <a:pt x="219" y="92"/>
                    <a:pt x="182" y="18"/>
                    <a:pt x="26" y="1"/>
                  </a:cubicBezTo>
                  <a:cubicBezTo>
                    <a:pt x="46" y="143"/>
                    <a:pt x="0" y="315"/>
                    <a:pt x="411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83" name="Google Shape;61083;p25"/>
            <p:cNvSpPr/>
            <p:nvPr/>
          </p:nvSpPr>
          <p:spPr>
            <a:xfrm>
              <a:off x="1855155" y="2636965"/>
              <a:ext cx="13884" cy="2740"/>
            </a:xfrm>
            <a:custGeom>
              <a:avLst/>
              <a:gdLst/>
              <a:ahLst/>
              <a:cxnLst/>
              <a:rect l="l" t="t" r="r" b="b"/>
              <a:pathLst>
                <a:path w="389" h="91" extrusionOk="0">
                  <a:moveTo>
                    <a:pt x="389" y="1"/>
                  </a:moveTo>
                  <a:cubicBezTo>
                    <a:pt x="238" y="20"/>
                    <a:pt x="6" y="2"/>
                    <a:pt x="1" y="91"/>
                  </a:cubicBezTo>
                  <a:cubicBezTo>
                    <a:pt x="152" y="71"/>
                    <a:pt x="382" y="87"/>
                    <a:pt x="38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84" name="Google Shape;61084;p25"/>
            <p:cNvSpPr/>
            <p:nvPr/>
          </p:nvSpPr>
          <p:spPr>
            <a:xfrm>
              <a:off x="3944056" y="263344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42" y="0"/>
                    <a:pt x="1" y="68"/>
                    <a:pt x="100" y="118"/>
                  </a:cubicBezTo>
                  <a:cubicBezTo>
                    <a:pt x="155" y="142"/>
                    <a:pt x="391" y="72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85" name="Google Shape;61085;p25"/>
            <p:cNvSpPr/>
            <p:nvPr/>
          </p:nvSpPr>
          <p:spPr>
            <a:xfrm>
              <a:off x="750350" y="2633442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3" y="26"/>
                  </a:moveTo>
                  <a:cubicBezTo>
                    <a:pt x="239" y="0"/>
                    <a:pt x="0" y="68"/>
                    <a:pt x="99" y="118"/>
                  </a:cubicBezTo>
                  <a:cubicBezTo>
                    <a:pt x="152" y="142"/>
                    <a:pt x="390" y="72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86" name="Google Shape;61086;p25"/>
            <p:cNvSpPr/>
            <p:nvPr/>
          </p:nvSpPr>
          <p:spPr>
            <a:xfrm>
              <a:off x="6928108" y="2628715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87" name="Google Shape;61087;p25"/>
            <p:cNvSpPr/>
            <p:nvPr/>
          </p:nvSpPr>
          <p:spPr>
            <a:xfrm>
              <a:off x="3101014" y="2625975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88" name="Google Shape;61088;p25"/>
            <p:cNvSpPr/>
            <p:nvPr/>
          </p:nvSpPr>
          <p:spPr>
            <a:xfrm>
              <a:off x="2031473" y="2623416"/>
              <a:ext cx="34051" cy="8852"/>
            </a:xfrm>
            <a:custGeom>
              <a:avLst/>
              <a:gdLst/>
              <a:ahLst/>
              <a:cxnLst/>
              <a:rect l="l" t="t" r="r" b="b"/>
              <a:pathLst>
                <a:path w="954" h="294" extrusionOk="0">
                  <a:moveTo>
                    <a:pt x="75" y="176"/>
                  </a:moveTo>
                  <a:cubicBezTo>
                    <a:pt x="321" y="182"/>
                    <a:pt x="341" y="294"/>
                    <a:pt x="654" y="268"/>
                  </a:cubicBezTo>
                  <a:cubicBezTo>
                    <a:pt x="953" y="45"/>
                    <a:pt x="0" y="0"/>
                    <a:pt x="75" y="1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89" name="Google Shape;61089;p25"/>
            <p:cNvSpPr/>
            <p:nvPr/>
          </p:nvSpPr>
          <p:spPr>
            <a:xfrm>
              <a:off x="3083739" y="2625223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0" y="25"/>
                  </a:moveTo>
                  <a:cubicBezTo>
                    <a:pt x="237" y="0"/>
                    <a:pt x="1" y="70"/>
                    <a:pt x="98" y="115"/>
                  </a:cubicBezTo>
                  <a:cubicBezTo>
                    <a:pt x="152" y="143"/>
                    <a:pt x="391" y="72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90" name="Google Shape;61090;p25"/>
            <p:cNvSpPr/>
            <p:nvPr/>
          </p:nvSpPr>
          <p:spPr>
            <a:xfrm>
              <a:off x="2171849" y="2625975"/>
              <a:ext cx="13706" cy="2740"/>
            </a:xfrm>
            <a:custGeom>
              <a:avLst/>
              <a:gdLst/>
              <a:ahLst/>
              <a:cxnLst/>
              <a:rect l="l" t="t" r="r" b="b"/>
              <a:pathLst>
                <a:path w="384" h="91" extrusionOk="0">
                  <a:moveTo>
                    <a:pt x="384" y="0"/>
                  </a:moveTo>
                  <a:cubicBezTo>
                    <a:pt x="235" y="20"/>
                    <a:pt x="3" y="3"/>
                    <a:pt x="0" y="90"/>
                  </a:cubicBezTo>
                  <a:cubicBezTo>
                    <a:pt x="149" y="72"/>
                    <a:pt x="377" y="88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91" name="Google Shape;61091;p25"/>
            <p:cNvSpPr/>
            <p:nvPr/>
          </p:nvSpPr>
          <p:spPr>
            <a:xfrm>
              <a:off x="2027225" y="3293060"/>
              <a:ext cx="50683" cy="16440"/>
            </a:xfrm>
            <a:custGeom>
              <a:avLst/>
              <a:gdLst/>
              <a:ahLst/>
              <a:cxnLst/>
              <a:rect l="l" t="t" r="r" b="b"/>
              <a:pathLst>
                <a:path w="1420" h="546" extrusionOk="0">
                  <a:moveTo>
                    <a:pt x="194" y="545"/>
                  </a:moveTo>
                  <a:cubicBezTo>
                    <a:pt x="1419" y="480"/>
                    <a:pt x="207" y="1"/>
                    <a:pt x="0" y="272"/>
                  </a:cubicBezTo>
                  <a:cubicBezTo>
                    <a:pt x="226" y="289"/>
                    <a:pt x="211" y="419"/>
                    <a:pt x="194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92" name="Google Shape;61092;p25"/>
            <p:cNvSpPr/>
            <p:nvPr/>
          </p:nvSpPr>
          <p:spPr>
            <a:xfrm>
              <a:off x="8717625" y="3003265"/>
              <a:ext cx="34479" cy="10960"/>
            </a:xfrm>
            <a:custGeom>
              <a:avLst/>
              <a:gdLst/>
              <a:ahLst/>
              <a:cxnLst/>
              <a:rect l="l" t="t" r="r" b="b"/>
              <a:pathLst>
                <a:path w="966" h="364" extrusionOk="0">
                  <a:moveTo>
                    <a:pt x="965" y="363"/>
                  </a:moveTo>
                  <a:cubicBezTo>
                    <a:pt x="897" y="123"/>
                    <a:pt x="459" y="58"/>
                    <a:pt x="0" y="0"/>
                  </a:cubicBezTo>
                  <a:cubicBezTo>
                    <a:pt x="79" y="237"/>
                    <a:pt x="601" y="263"/>
                    <a:pt x="965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93" name="Google Shape;61093;p25"/>
            <p:cNvSpPr/>
            <p:nvPr/>
          </p:nvSpPr>
          <p:spPr>
            <a:xfrm>
              <a:off x="9040779" y="2776367"/>
              <a:ext cx="36799" cy="16320"/>
            </a:xfrm>
            <a:custGeom>
              <a:avLst/>
              <a:gdLst/>
              <a:ahLst/>
              <a:cxnLst/>
              <a:rect l="l" t="t" r="r" b="b"/>
              <a:pathLst>
                <a:path w="1031" h="542" extrusionOk="0">
                  <a:moveTo>
                    <a:pt x="203" y="455"/>
                  </a:moveTo>
                  <a:cubicBezTo>
                    <a:pt x="791" y="541"/>
                    <a:pt x="1030" y="10"/>
                    <a:pt x="781" y="1"/>
                  </a:cubicBezTo>
                  <a:cubicBezTo>
                    <a:pt x="609" y="161"/>
                    <a:pt x="0" y="116"/>
                    <a:pt x="203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94" name="Google Shape;61094;p25"/>
            <p:cNvSpPr/>
            <p:nvPr/>
          </p:nvSpPr>
          <p:spPr>
            <a:xfrm>
              <a:off x="780616" y="2703987"/>
              <a:ext cx="35264" cy="10087"/>
            </a:xfrm>
            <a:custGeom>
              <a:avLst/>
              <a:gdLst/>
              <a:ahLst/>
              <a:cxnLst/>
              <a:rect l="l" t="t" r="r" b="b"/>
              <a:pathLst>
                <a:path w="988" h="335" extrusionOk="0">
                  <a:moveTo>
                    <a:pt x="409" y="315"/>
                  </a:moveTo>
                  <a:cubicBezTo>
                    <a:pt x="487" y="159"/>
                    <a:pt x="658" y="334"/>
                    <a:pt x="987" y="315"/>
                  </a:cubicBezTo>
                  <a:lnTo>
                    <a:pt x="987" y="41"/>
                  </a:lnTo>
                  <a:cubicBezTo>
                    <a:pt x="613" y="0"/>
                    <a:pt x="1" y="287"/>
                    <a:pt x="409" y="3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95" name="Google Shape;61095;p25"/>
            <p:cNvSpPr/>
            <p:nvPr/>
          </p:nvSpPr>
          <p:spPr>
            <a:xfrm>
              <a:off x="754097" y="2640397"/>
              <a:ext cx="37656" cy="11111"/>
            </a:xfrm>
            <a:custGeom>
              <a:avLst/>
              <a:gdLst/>
              <a:ahLst/>
              <a:cxnLst/>
              <a:rect l="l" t="t" r="r" b="b"/>
              <a:pathLst>
                <a:path w="1055" h="369" extrusionOk="0">
                  <a:moveTo>
                    <a:pt x="960" y="248"/>
                  </a:moveTo>
                  <a:cubicBezTo>
                    <a:pt x="574" y="247"/>
                    <a:pt x="715" y="0"/>
                    <a:pt x="188" y="68"/>
                  </a:cubicBezTo>
                  <a:cubicBezTo>
                    <a:pt x="1" y="287"/>
                    <a:pt x="1054" y="368"/>
                    <a:pt x="960" y="24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96" name="Google Shape;61096;p25"/>
            <p:cNvSpPr/>
            <p:nvPr/>
          </p:nvSpPr>
          <p:spPr>
            <a:xfrm>
              <a:off x="8724086" y="4228682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6" y="110"/>
                  </a:moveTo>
                  <a:cubicBezTo>
                    <a:pt x="344" y="1"/>
                    <a:pt x="173" y="54"/>
                    <a:pt x="1" y="110"/>
                  </a:cubicBezTo>
                  <a:cubicBezTo>
                    <a:pt x="2" y="203"/>
                    <a:pt x="338" y="225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97" name="Google Shape;61097;p25"/>
            <p:cNvSpPr/>
            <p:nvPr/>
          </p:nvSpPr>
          <p:spPr>
            <a:xfrm>
              <a:off x="8121679" y="423130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6"/>
                  </a:moveTo>
                  <a:cubicBezTo>
                    <a:pt x="154" y="141"/>
                    <a:pt x="394" y="72"/>
                    <a:pt x="292" y="25"/>
                  </a:cubicBezTo>
                  <a:cubicBezTo>
                    <a:pt x="242" y="0"/>
                    <a:pt x="1" y="67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98" name="Google Shape;61098;p25"/>
            <p:cNvSpPr/>
            <p:nvPr/>
          </p:nvSpPr>
          <p:spPr>
            <a:xfrm>
              <a:off x="3299282" y="4229315"/>
              <a:ext cx="21630" cy="6353"/>
            </a:xfrm>
            <a:custGeom>
              <a:avLst/>
              <a:gdLst/>
              <a:ahLst/>
              <a:cxnLst/>
              <a:rect l="l" t="t" r="r" b="b"/>
              <a:pathLst>
                <a:path w="606" h="211" extrusionOk="0">
                  <a:moveTo>
                    <a:pt x="606" y="1"/>
                  </a:moveTo>
                  <a:lnTo>
                    <a:pt x="26" y="1"/>
                  </a:lnTo>
                  <a:cubicBezTo>
                    <a:pt x="0" y="163"/>
                    <a:pt x="219" y="211"/>
                    <a:pt x="606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99" name="Google Shape;61099;p25"/>
            <p:cNvSpPr/>
            <p:nvPr/>
          </p:nvSpPr>
          <p:spPr>
            <a:xfrm>
              <a:off x="168430" y="4229134"/>
              <a:ext cx="23950" cy="6022"/>
            </a:xfrm>
            <a:custGeom>
              <a:avLst/>
              <a:gdLst/>
              <a:ahLst/>
              <a:cxnLst/>
              <a:rect l="l" t="t" r="r" b="b"/>
              <a:pathLst>
                <a:path w="671" h="200" extrusionOk="0">
                  <a:moveTo>
                    <a:pt x="580" y="7"/>
                  </a:moveTo>
                  <a:cubicBezTo>
                    <a:pt x="247" y="0"/>
                    <a:pt x="84" y="76"/>
                    <a:pt x="0" y="188"/>
                  </a:cubicBezTo>
                  <a:cubicBezTo>
                    <a:pt x="302" y="178"/>
                    <a:pt x="670" y="200"/>
                    <a:pt x="580" y="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00" name="Google Shape;61100;p25"/>
            <p:cNvSpPr/>
            <p:nvPr/>
          </p:nvSpPr>
          <p:spPr>
            <a:xfrm>
              <a:off x="2725286" y="4228532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7"/>
                  </a:moveTo>
                  <a:cubicBezTo>
                    <a:pt x="242" y="1"/>
                    <a:pt x="0" y="70"/>
                    <a:pt x="103" y="117"/>
                  </a:cubicBezTo>
                  <a:cubicBezTo>
                    <a:pt x="156" y="142"/>
                    <a:pt x="396" y="71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01" name="Google Shape;61101;p25"/>
            <p:cNvSpPr/>
            <p:nvPr/>
          </p:nvSpPr>
          <p:spPr>
            <a:xfrm>
              <a:off x="6944704" y="4225792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99" y="118"/>
                  </a:moveTo>
                  <a:cubicBezTo>
                    <a:pt x="155" y="141"/>
                    <a:pt x="396" y="73"/>
                    <a:pt x="293" y="25"/>
                  </a:cubicBezTo>
                  <a:cubicBezTo>
                    <a:pt x="239" y="0"/>
                    <a:pt x="0" y="69"/>
                    <a:pt x="99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02" name="Google Shape;61102;p25"/>
            <p:cNvSpPr/>
            <p:nvPr/>
          </p:nvSpPr>
          <p:spPr>
            <a:xfrm>
              <a:off x="5251376" y="4225792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5"/>
                  </a:moveTo>
                  <a:cubicBezTo>
                    <a:pt x="241" y="0"/>
                    <a:pt x="1" y="69"/>
                    <a:pt x="102" y="118"/>
                  </a:cubicBezTo>
                  <a:cubicBezTo>
                    <a:pt x="155" y="141"/>
                    <a:pt x="395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03" name="Google Shape;61103;p25"/>
            <p:cNvSpPr/>
            <p:nvPr/>
          </p:nvSpPr>
          <p:spPr>
            <a:xfrm>
              <a:off x="1882281" y="4212845"/>
              <a:ext cx="39797" cy="13670"/>
            </a:xfrm>
            <a:custGeom>
              <a:avLst/>
              <a:gdLst/>
              <a:ahLst/>
              <a:cxnLst/>
              <a:rect l="l" t="t" r="r" b="b"/>
              <a:pathLst>
                <a:path w="1115" h="454" extrusionOk="0">
                  <a:moveTo>
                    <a:pt x="579" y="1"/>
                  </a:moveTo>
                  <a:cubicBezTo>
                    <a:pt x="405" y="161"/>
                    <a:pt x="112" y="266"/>
                    <a:pt x="1" y="454"/>
                  </a:cubicBezTo>
                  <a:cubicBezTo>
                    <a:pt x="388" y="449"/>
                    <a:pt x="1114" y="142"/>
                    <a:pt x="57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04" name="Google Shape;61104;p25"/>
            <p:cNvSpPr/>
            <p:nvPr/>
          </p:nvSpPr>
          <p:spPr>
            <a:xfrm>
              <a:off x="1720382" y="4223022"/>
              <a:ext cx="14170" cy="4336"/>
            </a:xfrm>
            <a:custGeom>
              <a:avLst/>
              <a:gdLst/>
              <a:ahLst/>
              <a:cxnLst/>
              <a:rect l="l" t="t" r="r" b="b"/>
              <a:pathLst>
                <a:path w="397" h="144" extrusionOk="0">
                  <a:moveTo>
                    <a:pt x="101" y="117"/>
                  </a:moveTo>
                  <a:cubicBezTo>
                    <a:pt x="155" y="143"/>
                    <a:pt x="396" y="74"/>
                    <a:pt x="292" y="27"/>
                  </a:cubicBezTo>
                  <a:cubicBezTo>
                    <a:pt x="241" y="1"/>
                    <a:pt x="1" y="70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05" name="Google Shape;61105;p25"/>
            <p:cNvSpPr/>
            <p:nvPr/>
          </p:nvSpPr>
          <p:spPr>
            <a:xfrm>
              <a:off x="1142210" y="4220312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102" y="117"/>
                  </a:moveTo>
                  <a:cubicBezTo>
                    <a:pt x="153" y="142"/>
                    <a:pt x="396" y="73"/>
                    <a:pt x="291" y="27"/>
                  </a:cubicBezTo>
                  <a:cubicBezTo>
                    <a:pt x="240" y="1"/>
                    <a:pt x="0" y="70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06" name="Google Shape;61106;p25"/>
            <p:cNvSpPr/>
            <p:nvPr/>
          </p:nvSpPr>
          <p:spPr>
            <a:xfrm>
              <a:off x="2787390" y="4217572"/>
              <a:ext cx="13884" cy="4276"/>
            </a:xfrm>
            <a:custGeom>
              <a:avLst/>
              <a:gdLst/>
              <a:ahLst/>
              <a:cxnLst/>
              <a:rect l="l" t="t" r="r" b="b"/>
              <a:pathLst>
                <a:path w="389" h="142" extrusionOk="0">
                  <a:moveTo>
                    <a:pt x="98" y="117"/>
                  </a:moveTo>
                  <a:cubicBezTo>
                    <a:pt x="150" y="141"/>
                    <a:pt x="388" y="72"/>
                    <a:pt x="291" y="25"/>
                  </a:cubicBezTo>
                  <a:cubicBezTo>
                    <a:pt x="237" y="0"/>
                    <a:pt x="0" y="70"/>
                    <a:pt x="98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07" name="Google Shape;61107;p25"/>
            <p:cNvSpPr/>
            <p:nvPr/>
          </p:nvSpPr>
          <p:spPr>
            <a:xfrm>
              <a:off x="2921663" y="4212845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7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08" name="Google Shape;61108;p25"/>
            <p:cNvSpPr/>
            <p:nvPr/>
          </p:nvSpPr>
          <p:spPr>
            <a:xfrm>
              <a:off x="6610914" y="4209774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5" y="103"/>
                  </a:moveTo>
                  <a:cubicBezTo>
                    <a:pt x="195" y="53"/>
                    <a:pt x="39" y="1"/>
                    <a:pt x="3" y="103"/>
                  </a:cubicBezTo>
                  <a:cubicBezTo>
                    <a:pt x="1" y="154"/>
                    <a:pt x="160" y="206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09" name="Google Shape;61109;p25"/>
            <p:cNvSpPr/>
            <p:nvPr/>
          </p:nvSpPr>
          <p:spPr>
            <a:xfrm>
              <a:off x="4277596" y="4209774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3"/>
                  </a:moveTo>
                  <a:cubicBezTo>
                    <a:pt x="193" y="53"/>
                    <a:pt x="39" y="1"/>
                    <a:pt x="1" y="103"/>
                  </a:cubicBezTo>
                  <a:cubicBezTo>
                    <a:pt x="1" y="154"/>
                    <a:pt x="156" y="206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10" name="Google Shape;61110;p25"/>
            <p:cNvSpPr/>
            <p:nvPr/>
          </p:nvSpPr>
          <p:spPr>
            <a:xfrm>
              <a:off x="591664" y="421206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7"/>
                  </a:moveTo>
                  <a:cubicBezTo>
                    <a:pt x="238" y="1"/>
                    <a:pt x="0" y="70"/>
                    <a:pt x="99" y="117"/>
                  </a:cubicBezTo>
                  <a:cubicBezTo>
                    <a:pt x="152" y="143"/>
                    <a:pt x="392" y="75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11" name="Google Shape;61111;p25"/>
            <p:cNvSpPr/>
            <p:nvPr/>
          </p:nvSpPr>
          <p:spPr>
            <a:xfrm>
              <a:off x="5530380" y="4204686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578" y="92"/>
                  </a:moveTo>
                  <a:cubicBezTo>
                    <a:pt x="385" y="92"/>
                    <a:pt x="349" y="17"/>
                    <a:pt x="193" y="0"/>
                  </a:cubicBezTo>
                  <a:cubicBezTo>
                    <a:pt x="193" y="92"/>
                    <a:pt x="35" y="107"/>
                    <a:pt x="0" y="180"/>
                  </a:cubicBezTo>
                  <a:cubicBezTo>
                    <a:pt x="193" y="180"/>
                    <a:pt x="230" y="255"/>
                    <a:pt x="386" y="272"/>
                  </a:cubicBezTo>
                  <a:cubicBezTo>
                    <a:pt x="385" y="183"/>
                    <a:pt x="540" y="165"/>
                    <a:pt x="578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12" name="Google Shape;61112;p25"/>
            <p:cNvSpPr/>
            <p:nvPr/>
          </p:nvSpPr>
          <p:spPr>
            <a:xfrm>
              <a:off x="4899633" y="4204294"/>
              <a:ext cx="33480" cy="15778"/>
            </a:xfrm>
            <a:custGeom>
              <a:avLst/>
              <a:gdLst/>
              <a:ahLst/>
              <a:cxnLst/>
              <a:rect l="l" t="t" r="r" b="b"/>
              <a:pathLst>
                <a:path w="938" h="524" extrusionOk="0">
                  <a:moveTo>
                    <a:pt x="893" y="196"/>
                  </a:moveTo>
                  <a:cubicBezTo>
                    <a:pt x="938" y="139"/>
                    <a:pt x="601" y="0"/>
                    <a:pt x="509" y="15"/>
                  </a:cubicBezTo>
                  <a:cubicBezTo>
                    <a:pt x="0" y="86"/>
                    <a:pt x="632" y="524"/>
                    <a:pt x="893" y="1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13" name="Google Shape;61113;p25"/>
            <p:cNvSpPr/>
            <p:nvPr/>
          </p:nvSpPr>
          <p:spPr>
            <a:xfrm>
              <a:off x="471275" y="4195864"/>
              <a:ext cx="40333" cy="14754"/>
            </a:xfrm>
            <a:custGeom>
              <a:avLst/>
              <a:gdLst/>
              <a:ahLst/>
              <a:cxnLst/>
              <a:rect l="l" t="t" r="r" b="b"/>
              <a:pathLst>
                <a:path w="1130" h="490" extrusionOk="0">
                  <a:moveTo>
                    <a:pt x="770" y="385"/>
                  </a:moveTo>
                  <a:cubicBezTo>
                    <a:pt x="1129" y="81"/>
                    <a:pt x="78" y="1"/>
                    <a:pt x="0" y="202"/>
                  </a:cubicBezTo>
                  <a:cubicBezTo>
                    <a:pt x="302" y="242"/>
                    <a:pt x="165" y="489"/>
                    <a:pt x="770" y="38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14" name="Google Shape;61114;p25"/>
            <p:cNvSpPr/>
            <p:nvPr/>
          </p:nvSpPr>
          <p:spPr>
            <a:xfrm>
              <a:off x="877448" y="4185507"/>
              <a:ext cx="50398" cy="17464"/>
            </a:xfrm>
            <a:custGeom>
              <a:avLst/>
              <a:gdLst/>
              <a:ahLst/>
              <a:cxnLst/>
              <a:rect l="l" t="t" r="r" b="b"/>
              <a:pathLst>
                <a:path w="1412" h="580" extrusionOk="0">
                  <a:moveTo>
                    <a:pt x="1157" y="546"/>
                  </a:moveTo>
                  <a:cubicBezTo>
                    <a:pt x="1318" y="441"/>
                    <a:pt x="1411" y="302"/>
                    <a:pt x="1348" y="92"/>
                  </a:cubicBezTo>
                  <a:cubicBezTo>
                    <a:pt x="721" y="144"/>
                    <a:pt x="450" y="32"/>
                    <a:pt x="0" y="0"/>
                  </a:cubicBezTo>
                  <a:cubicBezTo>
                    <a:pt x="226" y="256"/>
                    <a:pt x="311" y="580"/>
                    <a:pt x="1157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15" name="Google Shape;61115;p25"/>
            <p:cNvSpPr/>
            <p:nvPr/>
          </p:nvSpPr>
          <p:spPr>
            <a:xfrm>
              <a:off x="1244325" y="4182797"/>
              <a:ext cx="72027" cy="13941"/>
            </a:xfrm>
            <a:custGeom>
              <a:avLst/>
              <a:gdLst/>
              <a:ahLst/>
              <a:cxnLst/>
              <a:rect l="l" t="t" r="r" b="b"/>
              <a:pathLst>
                <a:path w="2018" h="463" extrusionOk="0">
                  <a:moveTo>
                    <a:pt x="713" y="454"/>
                  </a:moveTo>
                  <a:cubicBezTo>
                    <a:pt x="657" y="124"/>
                    <a:pt x="2017" y="462"/>
                    <a:pt x="1677" y="0"/>
                  </a:cubicBezTo>
                  <a:cubicBezTo>
                    <a:pt x="1136" y="50"/>
                    <a:pt x="675" y="135"/>
                    <a:pt x="132" y="182"/>
                  </a:cubicBezTo>
                  <a:cubicBezTo>
                    <a:pt x="1" y="427"/>
                    <a:pt x="532" y="358"/>
                    <a:pt x="713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16" name="Google Shape;61116;p25"/>
            <p:cNvSpPr/>
            <p:nvPr/>
          </p:nvSpPr>
          <p:spPr>
            <a:xfrm>
              <a:off x="6745044" y="419020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99" y="117"/>
                  </a:moveTo>
                  <a:cubicBezTo>
                    <a:pt x="155" y="142"/>
                    <a:pt x="392" y="73"/>
                    <a:pt x="292" y="27"/>
                  </a:cubicBezTo>
                  <a:cubicBezTo>
                    <a:pt x="242" y="1"/>
                    <a:pt x="1" y="71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17" name="Google Shape;61117;p25"/>
            <p:cNvSpPr/>
            <p:nvPr/>
          </p:nvSpPr>
          <p:spPr>
            <a:xfrm>
              <a:off x="6665987" y="4185507"/>
              <a:ext cx="13884" cy="5540"/>
            </a:xfrm>
            <a:custGeom>
              <a:avLst/>
              <a:gdLst/>
              <a:ahLst/>
              <a:cxnLst/>
              <a:rect l="l" t="t" r="r" b="b"/>
              <a:pathLst>
                <a:path w="389" h="184" extrusionOk="0">
                  <a:moveTo>
                    <a:pt x="1" y="183"/>
                  </a:moveTo>
                  <a:lnTo>
                    <a:pt x="388" y="183"/>
                  </a:lnTo>
                  <a:lnTo>
                    <a:pt x="38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18" name="Google Shape;61118;p25"/>
            <p:cNvSpPr/>
            <p:nvPr/>
          </p:nvSpPr>
          <p:spPr>
            <a:xfrm>
              <a:off x="5289353" y="4184965"/>
              <a:ext cx="13813" cy="6775"/>
            </a:xfrm>
            <a:custGeom>
              <a:avLst/>
              <a:gdLst/>
              <a:ahLst/>
              <a:cxnLst/>
              <a:rect l="l" t="t" r="r" b="b"/>
              <a:pathLst>
                <a:path w="387" h="225" extrusionOk="0">
                  <a:moveTo>
                    <a:pt x="387" y="110"/>
                  </a:moveTo>
                  <a:cubicBezTo>
                    <a:pt x="346" y="0"/>
                    <a:pt x="174" y="55"/>
                    <a:pt x="1" y="110"/>
                  </a:cubicBezTo>
                  <a:cubicBezTo>
                    <a:pt x="6" y="201"/>
                    <a:pt x="341" y="225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19" name="Google Shape;61119;p25"/>
            <p:cNvSpPr/>
            <p:nvPr/>
          </p:nvSpPr>
          <p:spPr>
            <a:xfrm>
              <a:off x="8061217" y="4174607"/>
              <a:ext cx="44687" cy="16440"/>
            </a:xfrm>
            <a:custGeom>
              <a:avLst/>
              <a:gdLst/>
              <a:ahLst/>
              <a:cxnLst/>
              <a:rect l="l" t="t" r="r" b="b"/>
              <a:pathLst>
                <a:path w="1252" h="546" extrusionOk="0">
                  <a:moveTo>
                    <a:pt x="638" y="1"/>
                  </a:moveTo>
                  <a:cubicBezTo>
                    <a:pt x="615" y="172"/>
                    <a:pt x="1" y="63"/>
                    <a:pt x="59" y="272"/>
                  </a:cubicBezTo>
                  <a:cubicBezTo>
                    <a:pt x="396" y="545"/>
                    <a:pt x="1251" y="142"/>
                    <a:pt x="6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20" name="Google Shape;61120;p25"/>
            <p:cNvSpPr/>
            <p:nvPr/>
          </p:nvSpPr>
          <p:spPr>
            <a:xfrm>
              <a:off x="6738263" y="4182074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89" y="24"/>
                  </a:moveTo>
                  <a:cubicBezTo>
                    <a:pt x="238" y="1"/>
                    <a:pt x="0" y="69"/>
                    <a:pt x="99" y="114"/>
                  </a:cubicBezTo>
                  <a:cubicBezTo>
                    <a:pt x="150" y="140"/>
                    <a:pt x="390" y="73"/>
                    <a:pt x="289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21" name="Google Shape;61121;p25"/>
            <p:cNvSpPr/>
            <p:nvPr/>
          </p:nvSpPr>
          <p:spPr>
            <a:xfrm>
              <a:off x="9130223" y="4177377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386" y="0"/>
                  </a:moveTo>
                  <a:lnTo>
                    <a:pt x="0" y="0"/>
                  </a:lnTo>
                  <a:lnTo>
                    <a:pt x="0" y="180"/>
                  </a:lnTo>
                  <a:lnTo>
                    <a:pt x="386" y="18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22" name="Google Shape;61122;p25"/>
            <p:cNvSpPr/>
            <p:nvPr/>
          </p:nvSpPr>
          <p:spPr>
            <a:xfrm>
              <a:off x="5896614" y="4167472"/>
              <a:ext cx="22165" cy="16199"/>
            </a:xfrm>
            <a:custGeom>
              <a:avLst/>
              <a:gdLst/>
              <a:ahLst/>
              <a:cxnLst/>
              <a:rect l="l" t="t" r="r" b="b"/>
              <a:pathLst>
                <a:path w="621" h="538" extrusionOk="0">
                  <a:moveTo>
                    <a:pt x="345" y="509"/>
                  </a:moveTo>
                  <a:cubicBezTo>
                    <a:pt x="404" y="388"/>
                    <a:pt x="620" y="336"/>
                    <a:pt x="537" y="146"/>
                  </a:cubicBezTo>
                  <a:cubicBezTo>
                    <a:pt x="0" y="0"/>
                    <a:pt x="4" y="538"/>
                    <a:pt x="345" y="50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23" name="Google Shape;61123;p25"/>
            <p:cNvSpPr/>
            <p:nvPr/>
          </p:nvSpPr>
          <p:spPr>
            <a:xfrm>
              <a:off x="5464814" y="4176564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7"/>
                  </a:moveTo>
                  <a:cubicBezTo>
                    <a:pt x="239" y="1"/>
                    <a:pt x="0" y="70"/>
                    <a:pt x="101" y="118"/>
                  </a:cubicBezTo>
                  <a:cubicBezTo>
                    <a:pt x="151" y="142"/>
                    <a:pt x="396" y="73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24" name="Google Shape;61124;p25"/>
            <p:cNvSpPr/>
            <p:nvPr/>
          </p:nvSpPr>
          <p:spPr>
            <a:xfrm>
              <a:off x="2591620" y="4167472"/>
              <a:ext cx="47792" cy="17434"/>
            </a:xfrm>
            <a:custGeom>
              <a:avLst/>
              <a:gdLst/>
              <a:ahLst/>
              <a:cxnLst/>
              <a:rect l="l" t="t" r="r" b="b"/>
              <a:pathLst>
                <a:path w="1339" h="579" extrusionOk="0">
                  <a:moveTo>
                    <a:pt x="182" y="329"/>
                  </a:moveTo>
                  <a:cubicBezTo>
                    <a:pt x="479" y="578"/>
                    <a:pt x="1315" y="324"/>
                    <a:pt x="1338" y="146"/>
                  </a:cubicBezTo>
                  <a:cubicBezTo>
                    <a:pt x="943" y="201"/>
                    <a:pt x="0" y="0"/>
                    <a:pt x="182" y="3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25" name="Google Shape;61125;p25"/>
            <p:cNvSpPr/>
            <p:nvPr/>
          </p:nvSpPr>
          <p:spPr>
            <a:xfrm>
              <a:off x="1494988" y="4162444"/>
              <a:ext cx="26484" cy="12195"/>
            </a:xfrm>
            <a:custGeom>
              <a:avLst/>
              <a:gdLst/>
              <a:ahLst/>
              <a:cxnLst/>
              <a:rect l="l" t="t" r="r" b="b"/>
              <a:pathLst>
                <a:path w="742" h="405" extrusionOk="0">
                  <a:moveTo>
                    <a:pt x="438" y="405"/>
                  </a:moveTo>
                  <a:cubicBezTo>
                    <a:pt x="742" y="269"/>
                    <a:pt x="652" y="0"/>
                    <a:pt x="53" y="41"/>
                  </a:cubicBezTo>
                  <a:cubicBezTo>
                    <a:pt x="0" y="248"/>
                    <a:pt x="100" y="381"/>
                    <a:pt x="438" y="4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26" name="Google Shape;61126;p25"/>
            <p:cNvSpPr/>
            <p:nvPr/>
          </p:nvSpPr>
          <p:spPr>
            <a:xfrm>
              <a:off x="8940771" y="416840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5"/>
                  </a:moveTo>
                  <a:cubicBezTo>
                    <a:pt x="154" y="141"/>
                    <a:pt x="394" y="72"/>
                    <a:pt x="295" y="25"/>
                  </a:cubicBezTo>
                  <a:cubicBezTo>
                    <a:pt x="242" y="0"/>
                    <a:pt x="1" y="67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27" name="Google Shape;61127;p25"/>
            <p:cNvSpPr/>
            <p:nvPr/>
          </p:nvSpPr>
          <p:spPr>
            <a:xfrm>
              <a:off x="8995808" y="416566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39" y="0"/>
                    <a:pt x="1" y="69"/>
                    <a:pt x="100" y="116"/>
                  </a:cubicBezTo>
                  <a:cubicBezTo>
                    <a:pt x="155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28" name="Google Shape;61128;p25"/>
            <p:cNvSpPr/>
            <p:nvPr/>
          </p:nvSpPr>
          <p:spPr>
            <a:xfrm>
              <a:off x="6961944" y="4156030"/>
              <a:ext cx="26591" cy="15326"/>
            </a:xfrm>
            <a:custGeom>
              <a:avLst/>
              <a:gdLst/>
              <a:ahLst/>
              <a:cxnLst/>
              <a:rect l="l" t="t" r="r" b="b"/>
              <a:pathLst>
                <a:path w="745" h="509" extrusionOk="0">
                  <a:moveTo>
                    <a:pt x="0" y="436"/>
                  </a:moveTo>
                  <a:cubicBezTo>
                    <a:pt x="744" y="508"/>
                    <a:pt x="744" y="0"/>
                    <a:pt x="0" y="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29" name="Google Shape;61129;p25"/>
            <p:cNvSpPr/>
            <p:nvPr/>
          </p:nvSpPr>
          <p:spPr>
            <a:xfrm>
              <a:off x="2673854" y="4162955"/>
              <a:ext cx="13706" cy="7437"/>
            </a:xfrm>
            <a:custGeom>
              <a:avLst/>
              <a:gdLst/>
              <a:ahLst/>
              <a:cxnLst/>
              <a:rect l="l" t="t" r="r" b="b"/>
              <a:pathLst>
                <a:path w="384" h="247" extrusionOk="0">
                  <a:moveTo>
                    <a:pt x="384" y="115"/>
                  </a:moveTo>
                  <a:cubicBezTo>
                    <a:pt x="383" y="24"/>
                    <a:pt x="47" y="0"/>
                    <a:pt x="0" y="115"/>
                  </a:cubicBezTo>
                  <a:cubicBezTo>
                    <a:pt x="216" y="104"/>
                    <a:pt x="299" y="247"/>
                    <a:pt x="384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30" name="Google Shape;61130;p25"/>
            <p:cNvSpPr/>
            <p:nvPr/>
          </p:nvSpPr>
          <p:spPr>
            <a:xfrm>
              <a:off x="920207" y="4147209"/>
              <a:ext cx="41725" cy="18819"/>
            </a:xfrm>
            <a:custGeom>
              <a:avLst/>
              <a:gdLst/>
              <a:ahLst/>
              <a:cxnLst/>
              <a:rect l="l" t="t" r="r" b="b"/>
              <a:pathLst>
                <a:path w="1169" h="625" extrusionOk="0">
                  <a:moveTo>
                    <a:pt x="727" y="547"/>
                  </a:moveTo>
                  <a:cubicBezTo>
                    <a:pt x="1169" y="340"/>
                    <a:pt x="598" y="147"/>
                    <a:pt x="342" y="1"/>
                  </a:cubicBezTo>
                  <a:cubicBezTo>
                    <a:pt x="46" y="141"/>
                    <a:pt x="0" y="625"/>
                    <a:pt x="727" y="54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31" name="Google Shape;61131;p25"/>
            <p:cNvSpPr/>
            <p:nvPr/>
          </p:nvSpPr>
          <p:spPr>
            <a:xfrm>
              <a:off x="6187502" y="4154676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6" y="27"/>
                  </a:moveTo>
                  <a:cubicBezTo>
                    <a:pt x="240" y="1"/>
                    <a:pt x="1" y="70"/>
                    <a:pt x="101" y="117"/>
                  </a:cubicBezTo>
                  <a:cubicBezTo>
                    <a:pt x="152" y="143"/>
                    <a:pt x="394" y="73"/>
                    <a:pt x="296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32" name="Google Shape;61132;p25"/>
            <p:cNvSpPr/>
            <p:nvPr/>
          </p:nvSpPr>
          <p:spPr>
            <a:xfrm>
              <a:off x="6107624" y="4152719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1"/>
                  </a:lnTo>
                  <a:lnTo>
                    <a:pt x="28" y="1"/>
                  </a:lnTo>
                  <a:cubicBezTo>
                    <a:pt x="0" y="162"/>
                    <a:pt x="217" y="213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33" name="Google Shape;61133;p25"/>
            <p:cNvSpPr/>
            <p:nvPr/>
          </p:nvSpPr>
          <p:spPr>
            <a:xfrm>
              <a:off x="1442165" y="4143024"/>
              <a:ext cx="20273" cy="13580"/>
            </a:xfrm>
            <a:custGeom>
              <a:avLst/>
              <a:gdLst/>
              <a:ahLst/>
              <a:cxnLst/>
              <a:rect l="l" t="t" r="r" b="b"/>
              <a:pathLst>
                <a:path w="568" h="451" extrusionOk="0">
                  <a:moveTo>
                    <a:pt x="375" y="414"/>
                  </a:moveTo>
                  <a:cubicBezTo>
                    <a:pt x="386" y="359"/>
                    <a:pt x="402" y="306"/>
                    <a:pt x="568" y="323"/>
                  </a:cubicBezTo>
                  <a:lnTo>
                    <a:pt x="568" y="142"/>
                  </a:lnTo>
                  <a:cubicBezTo>
                    <a:pt x="94" y="0"/>
                    <a:pt x="0" y="451"/>
                    <a:pt x="375" y="4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34" name="Google Shape;61134;p25"/>
            <p:cNvSpPr/>
            <p:nvPr/>
          </p:nvSpPr>
          <p:spPr>
            <a:xfrm>
              <a:off x="5299596" y="4149196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6"/>
                  </a:moveTo>
                  <a:cubicBezTo>
                    <a:pt x="241" y="0"/>
                    <a:pt x="1" y="71"/>
                    <a:pt x="100" y="116"/>
                  </a:cubicBezTo>
                  <a:cubicBezTo>
                    <a:pt x="156" y="142"/>
                    <a:pt x="394" y="75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35" name="Google Shape;61135;p25"/>
            <p:cNvSpPr/>
            <p:nvPr/>
          </p:nvSpPr>
          <p:spPr>
            <a:xfrm>
              <a:off x="138877" y="4144499"/>
              <a:ext cx="22629" cy="8250"/>
            </a:xfrm>
            <a:custGeom>
              <a:avLst/>
              <a:gdLst/>
              <a:ahLst/>
              <a:cxnLst/>
              <a:rect l="l" t="t" r="r" b="b"/>
              <a:pathLst>
                <a:path w="634" h="274" extrusionOk="0">
                  <a:moveTo>
                    <a:pt x="634" y="274"/>
                  </a:moveTo>
                  <a:lnTo>
                    <a:pt x="634" y="1"/>
                  </a:lnTo>
                  <a:lnTo>
                    <a:pt x="248" y="1"/>
                  </a:lnTo>
                  <a:cubicBezTo>
                    <a:pt x="240" y="120"/>
                    <a:pt x="1" y="129"/>
                    <a:pt x="57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36" name="Google Shape;61136;p25"/>
            <p:cNvSpPr/>
            <p:nvPr/>
          </p:nvSpPr>
          <p:spPr>
            <a:xfrm>
              <a:off x="8483130" y="4144168"/>
              <a:ext cx="6996" cy="6173"/>
            </a:xfrm>
            <a:custGeom>
              <a:avLst/>
              <a:gdLst/>
              <a:ahLst/>
              <a:cxnLst/>
              <a:rect l="l" t="t" r="r" b="b"/>
              <a:pathLst>
                <a:path w="196" h="205" extrusionOk="0">
                  <a:moveTo>
                    <a:pt x="194" y="102"/>
                  </a:moveTo>
                  <a:cubicBezTo>
                    <a:pt x="195" y="52"/>
                    <a:pt x="39" y="0"/>
                    <a:pt x="1" y="102"/>
                  </a:cubicBezTo>
                  <a:cubicBezTo>
                    <a:pt x="1" y="153"/>
                    <a:pt x="157" y="205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37" name="Google Shape;61137;p25"/>
            <p:cNvSpPr/>
            <p:nvPr/>
          </p:nvSpPr>
          <p:spPr>
            <a:xfrm>
              <a:off x="5337537" y="4139049"/>
              <a:ext cx="22665" cy="13700"/>
            </a:xfrm>
            <a:custGeom>
              <a:avLst/>
              <a:gdLst/>
              <a:ahLst/>
              <a:cxnLst/>
              <a:rect l="l" t="t" r="r" b="b"/>
              <a:pathLst>
                <a:path w="635" h="455" extrusionOk="0">
                  <a:moveTo>
                    <a:pt x="581" y="363"/>
                  </a:moveTo>
                  <a:cubicBezTo>
                    <a:pt x="635" y="157"/>
                    <a:pt x="535" y="21"/>
                    <a:pt x="196" y="0"/>
                  </a:cubicBezTo>
                  <a:cubicBezTo>
                    <a:pt x="240" y="161"/>
                    <a:pt x="0" y="455"/>
                    <a:pt x="581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38" name="Google Shape;61138;p25"/>
            <p:cNvSpPr/>
            <p:nvPr/>
          </p:nvSpPr>
          <p:spPr>
            <a:xfrm>
              <a:off x="4020400" y="4128120"/>
              <a:ext cx="57322" cy="21890"/>
            </a:xfrm>
            <a:custGeom>
              <a:avLst/>
              <a:gdLst/>
              <a:ahLst/>
              <a:cxnLst/>
              <a:rect l="l" t="t" r="r" b="b"/>
              <a:pathLst>
                <a:path w="1606" h="727" extrusionOk="0">
                  <a:moveTo>
                    <a:pt x="1035" y="726"/>
                  </a:moveTo>
                  <a:cubicBezTo>
                    <a:pt x="1606" y="370"/>
                    <a:pt x="631" y="111"/>
                    <a:pt x="72" y="0"/>
                  </a:cubicBezTo>
                  <a:cubicBezTo>
                    <a:pt x="0" y="429"/>
                    <a:pt x="418" y="624"/>
                    <a:pt x="1035" y="7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39" name="Google Shape;61139;p25"/>
            <p:cNvSpPr/>
            <p:nvPr/>
          </p:nvSpPr>
          <p:spPr>
            <a:xfrm>
              <a:off x="8507222" y="4141036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5"/>
                  </a:moveTo>
                  <a:cubicBezTo>
                    <a:pt x="153" y="141"/>
                    <a:pt x="392" y="71"/>
                    <a:pt x="292" y="26"/>
                  </a:cubicBezTo>
                  <a:cubicBezTo>
                    <a:pt x="237" y="1"/>
                    <a:pt x="1" y="69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40" name="Google Shape;61140;p25"/>
            <p:cNvSpPr/>
            <p:nvPr/>
          </p:nvSpPr>
          <p:spPr>
            <a:xfrm>
              <a:off x="632888" y="4141036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5"/>
                  </a:moveTo>
                  <a:cubicBezTo>
                    <a:pt x="154" y="141"/>
                    <a:pt x="395" y="71"/>
                    <a:pt x="295" y="26"/>
                  </a:cubicBezTo>
                  <a:cubicBezTo>
                    <a:pt x="242" y="1"/>
                    <a:pt x="0" y="69"/>
                    <a:pt x="101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41" name="Google Shape;61141;p25"/>
            <p:cNvSpPr/>
            <p:nvPr/>
          </p:nvSpPr>
          <p:spPr>
            <a:xfrm>
              <a:off x="5251376" y="4138297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7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0"/>
                    <a:pt x="395" y="72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42" name="Google Shape;61142;p25"/>
            <p:cNvSpPr/>
            <p:nvPr/>
          </p:nvSpPr>
          <p:spPr>
            <a:xfrm>
              <a:off x="1710139" y="4129655"/>
              <a:ext cx="34943" cy="15236"/>
            </a:xfrm>
            <a:custGeom>
              <a:avLst/>
              <a:gdLst/>
              <a:ahLst/>
              <a:cxnLst/>
              <a:rect l="l" t="t" r="r" b="b"/>
              <a:pathLst>
                <a:path w="979" h="506" extrusionOk="0">
                  <a:moveTo>
                    <a:pt x="774" y="404"/>
                  </a:moveTo>
                  <a:cubicBezTo>
                    <a:pt x="978" y="173"/>
                    <a:pt x="123" y="0"/>
                    <a:pt x="0" y="221"/>
                  </a:cubicBezTo>
                  <a:cubicBezTo>
                    <a:pt x="306" y="261"/>
                    <a:pt x="167" y="506"/>
                    <a:pt x="774" y="4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43" name="Google Shape;61143;p25"/>
            <p:cNvSpPr/>
            <p:nvPr/>
          </p:nvSpPr>
          <p:spPr>
            <a:xfrm>
              <a:off x="378441" y="4135948"/>
              <a:ext cx="23950" cy="5871"/>
            </a:xfrm>
            <a:custGeom>
              <a:avLst/>
              <a:gdLst/>
              <a:ahLst/>
              <a:cxnLst/>
              <a:rect l="l" t="t" r="r" b="b"/>
              <a:pathLst>
                <a:path w="671" h="195" extrusionOk="0">
                  <a:moveTo>
                    <a:pt x="479" y="195"/>
                  </a:moveTo>
                  <a:cubicBezTo>
                    <a:pt x="479" y="103"/>
                    <a:pt x="634" y="86"/>
                    <a:pt x="671" y="12"/>
                  </a:cubicBezTo>
                  <a:cubicBezTo>
                    <a:pt x="368" y="21"/>
                    <a:pt x="1" y="0"/>
                    <a:pt x="92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44" name="Google Shape;61144;p25"/>
            <p:cNvSpPr/>
            <p:nvPr/>
          </p:nvSpPr>
          <p:spPr>
            <a:xfrm>
              <a:off x="2618818" y="4136339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1" y="92"/>
                  </a:moveTo>
                  <a:cubicBezTo>
                    <a:pt x="148" y="71"/>
                    <a:pt x="378" y="88"/>
                    <a:pt x="386" y="0"/>
                  </a:cubicBezTo>
                  <a:cubicBezTo>
                    <a:pt x="237" y="21"/>
                    <a:pt x="3" y="2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45" name="Google Shape;61145;p25"/>
            <p:cNvSpPr/>
            <p:nvPr/>
          </p:nvSpPr>
          <p:spPr>
            <a:xfrm>
              <a:off x="1988821" y="4135557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5" y="25"/>
                  </a:moveTo>
                  <a:cubicBezTo>
                    <a:pt x="240" y="0"/>
                    <a:pt x="1" y="68"/>
                    <a:pt x="101" y="116"/>
                  </a:cubicBezTo>
                  <a:cubicBezTo>
                    <a:pt x="154" y="142"/>
                    <a:pt x="395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46" name="Google Shape;61146;p25"/>
            <p:cNvSpPr/>
            <p:nvPr/>
          </p:nvSpPr>
          <p:spPr>
            <a:xfrm>
              <a:off x="7068591" y="4124597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7"/>
                  </a:moveTo>
                  <a:cubicBezTo>
                    <a:pt x="153" y="142"/>
                    <a:pt x="392" y="73"/>
                    <a:pt x="294" y="26"/>
                  </a:cubicBezTo>
                  <a:cubicBezTo>
                    <a:pt x="242" y="0"/>
                    <a:pt x="0" y="70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47" name="Google Shape;61147;p25"/>
            <p:cNvSpPr/>
            <p:nvPr/>
          </p:nvSpPr>
          <p:spPr>
            <a:xfrm>
              <a:off x="5557791" y="4117160"/>
              <a:ext cx="33729" cy="17313"/>
            </a:xfrm>
            <a:custGeom>
              <a:avLst/>
              <a:gdLst/>
              <a:ahLst/>
              <a:cxnLst/>
              <a:rect l="l" t="t" r="r" b="b"/>
              <a:pathLst>
                <a:path w="945" h="575" extrusionOk="0">
                  <a:moveTo>
                    <a:pt x="1" y="92"/>
                  </a:moveTo>
                  <a:lnTo>
                    <a:pt x="1" y="273"/>
                  </a:lnTo>
                  <a:cubicBezTo>
                    <a:pt x="359" y="575"/>
                    <a:pt x="945" y="0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48" name="Google Shape;61148;p25"/>
            <p:cNvSpPr/>
            <p:nvPr/>
          </p:nvSpPr>
          <p:spPr>
            <a:xfrm>
              <a:off x="4508058" y="4124627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5" y="25"/>
                  </a:moveTo>
                  <a:cubicBezTo>
                    <a:pt x="242" y="0"/>
                    <a:pt x="0" y="69"/>
                    <a:pt x="99" y="116"/>
                  </a:cubicBezTo>
                  <a:cubicBezTo>
                    <a:pt x="155" y="141"/>
                    <a:pt x="396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49" name="Google Shape;61149;p25"/>
            <p:cNvSpPr/>
            <p:nvPr/>
          </p:nvSpPr>
          <p:spPr>
            <a:xfrm>
              <a:off x="2549040" y="4119900"/>
              <a:ext cx="21630" cy="9545"/>
            </a:xfrm>
            <a:custGeom>
              <a:avLst/>
              <a:gdLst/>
              <a:ahLst/>
              <a:cxnLst/>
              <a:rect l="l" t="t" r="r" b="b"/>
              <a:pathLst>
                <a:path w="606" h="317" extrusionOk="0">
                  <a:moveTo>
                    <a:pt x="413" y="273"/>
                  </a:moveTo>
                  <a:cubicBezTo>
                    <a:pt x="406" y="148"/>
                    <a:pt x="504" y="75"/>
                    <a:pt x="606" y="1"/>
                  </a:cubicBezTo>
                  <a:lnTo>
                    <a:pt x="28" y="1"/>
                  </a:lnTo>
                  <a:cubicBezTo>
                    <a:pt x="42" y="144"/>
                    <a:pt x="0" y="317"/>
                    <a:pt x="413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50" name="Google Shape;61150;p25"/>
            <p:cNvSpPr/>
            <p:nvPr/>
          </p:nvSpPr>
          <p:spPr>
            <a:xfrm>
              <a:off x="5299596" y="4121857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4" y="26"/>
                  </a:moveTo>
                  <a:cubicBezTo>
                    <a:pt x="241" y="1"/>
                    <a:pt x="1" y="70"/>
                    <a:pt x="100" y="117"/>
                  </a:cubicBezTo>
                  <a:cubicBezTo>
                    <a:pt x="156" y="143"/>
                    <a:pt x="394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51" name="Google Shape;61151;p25"/>
            <p:cNvSpPr/>
            <p:nvPr/>
          </p:nvSpPr>
          <p:spPr>
            <a:xfrm>
              <a:off x="3128140" y="4119208"/>
              <a:ext cx="13813" cy="7497"/>
            </a:xfrm>
            <a:custGeom>
              <a:avLst/>
              <a:gdLst/>
              <a:ahLst/>
              <a:cxnLst/>
              <a:rect l="l" t="t" r="r" b="b"/>
              <a:pathLst>
                <a:path w="387" h="249" extrusionOk="0">
                  <a:moveTo>
                    <a:pt x="387" y="114"/>
                  </a:moveTo>
                  <a:cubicBezTo>
                    <a:pt x="384" y="22"/>
                    <a:pt x="48" y="0"/>
                    <a:pt x="1" y="114"/>
                  </a:cubicBezTo>
                  <a:cubicBezTo>
                    <a:pt x="215" y="105"/>
                    <a:pt x="302" y="248"/>
                    <a:pt x="387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52" name="Google Shape;61152;p25"/>
            <p:cNvSpPr/>
            <p:nvPr/>
          </p:nvSpPr>
          <p:spPr>
            <a:xfrm>
              <a:off x="3045585" y="4119900"/>
              <a:ext cx="13742" cy="5510"/>
            </a:xfrm>
            <a:custGeom>
              <a:avLst/>
              <a:gdLst/>
              <a:ahLst/>
              <a:cxnLst/>
              <a:rect l="l" t="t" r="r" b="b"/>
              <a:pathLst>
                <a:path w="385" h="183" extrusionOk="0">
                  <a:moveTo>
                    <a:pt x="1" y="182"/>
                  </a:moveTo>
                  <a:lnTo>
                    <a:pt x="384" y="182"/>
                  </a:lnTo>
                  <a:lnTo>
                    <a:pt x="384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53" name="Google Shape;61153;p25"/>
            <p:cNvSpPr/>
            <p:nvPr/>
          </p:nvSpPr>
          <p:spPr>
            <a:xfrm>
              <a:off x="2576237" y="4117160"/>
              <a:ext cx="21880" cy="8762"/>
            </a:xfrm>
            <a:custGeom>
              <a:avLst/>
              <a:gdLst/>
              <a:ahLst/>
              <a:cxnLst/>
              <a:rect l="l" t="t" r="r" b="b"/>
              <a:pathLst>
                <a:path w="613" h="291" extrusionOk="0">
                  <a:moveTo>
                    <a:pt x="613" y="273"/>
                  </a:moveTo>
                  <a:lnTo>
                    <a:pt x="613" y="0"/>
                  </a:lnTo>
                  <a:lnTo>
                    <a:pt x="36" y="0"/>
                  </a:lnTo>
                  <a:cubicBezTo>
                    <a:pt x="1" y="199"/>
                    <a:pt x="194" y="290"/>
                    <a:pt x="613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54" name="Google Shape;61154;p25"/>
            <p:cNvSpPr/>
            <p:nvPr/>
          </p:nvSpPr>
          <p:spPr>
            <a:xfrm>
              <a:off x="1957983" y="4116829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5" y="103"/>
                  </a:moveTo>
                  <a:cubicBezTo>
                    <a:pt x="195" y="53"/>
                    <a:pt x="39" y="1"/>
                    <a:pt x="3" y="103"/>
                  </a:cubicBezTo>
                  <a:cubicBezTo>
                    <a:pt x="1" y="154"/>
                    <a:pt x="156" y="206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55" name="Google Shape;61155;p25"/>
            <p:cNvSpPr/>
            <p:nvPr/>
          </p:nvSpPr>
          <p:spPr>
            <a:xfrm>
              <a:off x="8868638" y="4114481"/>
              <a:ext cx="13813" cy="5450"/>
            </a:xfrm>
            <a:custGeom>
              <a:avLst/>
              <a:gdLst/>
              <a:ahLst/>
              <a:cxnLst/>
              <a:rect l="l" t="t" r="r" b="b"/>
              <a:pathLst>
                <a:path w="387" h="181" extrusionOk="0">
                  <a:moveTo>
                    <a:pt x="0" y="181"/>
                  </a:moveTo>
                  <a:lnTo>
                    <a:pt x="386" y="181"/>
                  </a:lnTo>
                  <a:lnTo>
                    <a:pt x="38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56" name="Google Shape;61156;p25"/>
            <p:cNvSpPr/>
            <p:nvPr/>
          </p:nvSpPr>
          <p:spPr>
            <a:xfrm>
              <a:off x="5664402" y="411095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39" y="0"/>
                    <a:pt x="0" y="69"/>
                    <a:pt x="102" y="118"/>
                  </a:cubicBezTo>
                  <a:cubicBezTo>
                    <a:pt x="155" y="141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57" name="Google Shape;61157;p25"/>
            <p:cNvSpPr/>
            <p:nvPr/>
          </p:nvSpPr>
          <p:spPr>
            <a:xfrm>
              <a:off x="2563674" y="4106141"/>
              <a:ext cx="20702" cy="8280"/>
            </a:xfrm>
            <a:custGeom>
              <a:avLst/>
              <a:gdLst/>
              <a:ahLst/>
              <a:cxnLst/>
              <a:rect l="l" t="t" r="r" b="b"/>
              <a:pathLst>
                <a:path w="580" h="275" extrusionOk="0">
                  <a:moveTo>
                    <a:pt x="388" y="275"/>
                  </a:moveTo>
                  <a:cubicBezTo>
                    <a:pt x="388" y="184"/>
                    <a:pt x="544" y="169"/>
                    <a:pt x="580" y="92"/>
                  </a:cubicBezTo>
                  <a:cubicBezTo>
                    <a:pt x="388" y="95"/>
                    <a:pt x="350" y="19"/>
                    <a:pt x="195" y="1"/>
                  </a:cubicBezTo>
                  <a:cubicBezTo>
                    <a:pt x="195" y="92"/>
                    <a:pt x="38" y="109"/>
                    <a:pt x="0" y="184"/>
                  </a:cubicBezTo>
                  <a:cubicBezTo>
                    <a:pt x="196" y="186"/>
                    <a:pt x="232" y="259"/>
                    <a:pt x="388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58" name="Google Shape;61158;p25"/>
            <p:cNvSpPr/>
            <p:nvPr/>
          </p:nvSpPr>
          <p:spPr>
            <a:xfrm>
              <a:off x="1861579" y="4099457"/>
              <a:ext cx="28982" cy="17012"/>
            </a:xfrm>
            <a:custGeom>
              <a:avLst/>
              <a:gdLst/>
              <a:ahLst/>
              <a:cxnLst/>
              <a:rect l="l" t="t" r="r" b="b"/>
              <a:pathLst>
                <a:path w="812" h="565" extrusionOk="0">
                  <a:moveTo>
                    <a:pt x="772" y="497"/>
                  </a:moveTo>
                  <a:cubicBezTo>
                    <a:pt x="812" y="238"/>
                    <a:pt x="796" y="1"/>
                    <a:pt x="195" y="44"/>
                  </a:cubicBezTo>
                  <a:cubicBezTo>
                    <a:pt x="202" y="169"/>
                    <a:pt x="103" y="242"/>
                    <a:pt x="1" y="317"/>
                  </a:cubicBezTo>
                  <a:cubicBezTo>
                    <a:pt x="385" y="318"/>
                    <a:pt x="248" y="565"/>
                    <a:pt x="772" y="4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59" name="Google Shape;61159;p25"/>
            <p:cNvSpPr/>
            <p:nvPr/>
          </p:nvSpPr>
          <p:spPr>
            <a:xfrm>
              <a:off x="8865068" y="4108218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1" y="26"/>
                  </a:moveTo>
                  <a:cubicBezTo>
                    <a:pt x="241" y="1"/>
                    <a:pt x="1" y="69"/>
                    <a:pt x="99" y="117"/>
                  </a:cubicBezTo>
                  <a:cubicBezTo>
                    <a:pt x="156" y="141"/>
                    <a:pt x="392" y="73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60" name="Google Shape;61160;p25"/>
            <p:cNvSpPr/>
            <p:nvPr/>
          </p:nvSpPr>
          <p:spPr>
            <a:xfrm>
              <a:off x="8651703" y="410821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7"/>
                  </a:moveTo>
                  <a:cubicBezTo>
                    <a:pt x="153" y="141"/>
                    <a:pt x="393" y="73"/>
                    <a:pt x="293" y="26"/>
                  </a:cubicBezTo>
                  <a:cubicBezTo>
                    <a:pt x="241" y="1"/>
                    <a:pt x="0" y="69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61" name="Google Shape;61161;p25"/>
            <p:cNvSpPr/>
            <p:nvPr/>
          </p:nvSpPr>
          <p:spPr>
            <a:xfrm>
              <a:off x="5426980" y="4105870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3" y="104"/>
                  </a:moveTo>
                  <a:cubicBezTo>
                    <a:pt x="0" y="153"/>
                    <a:pt x="158" y="208"/>
                    <a:pt x="196" y="104"/>
                  </a:cubicBezTo>
                  <a:cubicBezTo>
                    <a:pt x="196" y="53"/>
                    <a:pt x="40" y="1"/>
                    <a:pt x="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62" name="Google Shape;61162;p25"/>
            <p:cNvSpPr/>
            <p:nvPr/>
          </p:nvSpPr>
          <p:spPr>
            <a:xfrm>
              <a:off x="3259236" y="4096506"/>
              <a:ext cx="20309" cy="13580"/>
            </a:xfrm>
            <a:custGeom>
              <a:avLst/>
              <a:gdLst/>
              <a:ahLst/>
              <a:cxnLst/>
              <a:rect l="l" t="t" r="r" b="b"/>
              <a:pathLst>
                <a:path w="569" h="451" extrusionOk="0">
                  <a:moveTo>
                    <a:pt x="377" y="415"/>
                  </a:moveTo>
                  <a:cubicBezTo>
                    <a:pt x="388" y="359"/>
                    <a:pt x="403" y="308"/>
                    <a:pt x="569" y="323"/>
                  </a:cubicBezTo>
                  <a:lnTo>
                    <a:pt x="569" y="142"/>
                  </a:lnTo>
                  <a:cubicBezTo>
                    <a:pt x="96" y="1"/>
                    <a:pt x="1" y="450"/>
                    <a:pt x="377" y="4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63" name="Google Shape;61163;p25"/>
            <p:cNvSpPr/>
            <p:nvPr/>
          </p:nvSpPr>
          <p:spPr>
            <a:xfrm>
              <a:off x="8111471" y="4103521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6" y="0"/>
                  </a:moveTo>
                  <a:cubicBezTo>
                    <a:pt x="237" y="20"/>
                    <a:pt x="8" y="3"/>
                    <a:pt x="1" y="90"/>
                  </a:cubicBezTo>
                  <a:cubicBezTo>
                    <a:pt x="151" y="71"/>
                    <a:pt x="382" y="88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64" name="Google Shape;61164;p25"/>
            <p:cNvSpPr/>
            <p:nvPr/>
          </p:nvSpPr>
          <p:spPr>
            <a:xfrm>
              <a:off x="5544121" y="4097650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3" y="104"/>
                  </a:moveTo>
                  <a:cubicBezTo>
                    <a:pt x="193" y="53"/>
                    <a:pt x="37" y="1"/>
                    <a:pt x="0" y="104"/>
                  </a:cubicBezTo>
                  <a:cubicBezTo>
                    <a:pt x="0" y="155"/>
                    <a:pt x="155" y="207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65" name="Google Shape;61165;p25"/>
            <p:cNvSpPr/>
            <p:nvPr/>
          </p:nvSpPr>
          <p:spPr>
            <a:xfrm>
              <a:off x="1507374" y="4095302"/>
              <a:ext cx="23878" cy="10298"/>
            </a:xfrm>
            <a:custGeom>
              <a:avLst/>
              <a:gdLst/>
              <a:ahLst/>
              <a:cxnLst/>
              <a:rect l="l" t="t" r="r" b="b"/>
              <a:pathLst>
                <a:path w="669" h="342" extrusionOk="0">
                  <a:moveTo>
                    <a:pt x="669" y="92"/>
                  </a:moveTo>
                  <a:cubicBezTo>
                    <a:pt x="403" y="96"/>
                    <a:pt x="247" y="50"/>
                    <a:pt x="91" y="1"/>
                  </a:cubicBezTo>
                  <a:cubicBezTo>
                    <a:pt x="1" y="282"/>
                    <a:pt x="610" y="341"/>
                    <a:pt x="669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66" name="Google Shape;61166;p25"/>
            <p:cNvSpPr/>
            <p:nvPr/>
          </p:nvSpPr>
          <p:spPr>
            <a:xfrm>
              <a:off x="4260321" y="4097319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0" y="25"/>
                  </a:moveTo>
                  <a:cubicBezTo>
                    <a:pt x="237" y="0"/>
                    <a:pt x="1" y="69"/>
                    <a:pt x="100" y="116"/>
                  </a:cubicBezTo>
                  <a:cubicBezTo>
                    <a:pt x="152" y="141"/>
                    <a:pt x="390" y="71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67" name="Google Shape;61167;p25"/>
            <p:cNvSpPr/>
            <p:nvPr/>
          </p:nvSpPr>
          <p:spPr>
            <a:xfrm>
              <a:off x="1577258" y="4079705"/>
              <a:ext cx="50434" cy="18488"/>
            </a:xfrm>
            <a:custGeom>
              <a:avLst/>
              <a:gdLst/>
              <a:ahLst/>
              <a:cxnLst/>
              <a:rect l="l" t="t" r="r" b="b"/>
              <a:pathLst>
                <a:path w="1413" h="614" extrusionOk="0">
                  <a:moveTo>
                    <a:pt x="62" y="519"/>
                  </a:moveTo>
                  <a:cubicBezTo>
                    <a:pt x="609" y="614"/>
                    <a:pt x="867" y="614"/>
                    <a:pt x="1413" y="519"/>
                  </a:cubicBezTo>
                  <a:cubicBezTo>
                    <a:pt x="1255" y="261"/>
                    <a:pt x="1104" y="0"/>
                    <a:pt x="254" y="66"/>
                  </a:cubicBezTo>
                  <a:cubicBezTo>
                    <a:pt x="92" y="170"/>
                    <a:pt x="1" y="308"/>
                    <a:pt x="62" y="51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68" name="Google Shape;61168;p25"/>
            <p:cNvSpPr/>
            <p:nvPr/>
          </p:nvSpPr>
          <p:spPr>
            <a:xfrm>
              <a:off x="2075017" y="4086781"/>
              <a:ext cx="6889" cy="6142"/>
            </a:xfrm>
            <a:custGeom>
              <a:avLst/>
              <a:gdLst/>
              <a:ahLst/>
              <a:cxnLst/>
              <a:rect l="l" t="t" r="r" b="b"/>
              <a:pathLst>
                <a:path w="193" h="204" extrusionOk="0">
                  <a:moveTo>
                    <a:pt x="193" y="102"/>
                  </a:moveTo>
                  <a:cubicBezTo>
                    <a:pt x="193" y="52"/>
                    <a:pt x="40" y="0"/>
                    <a:pt x="2" y="102"/>
                  </a:cubicBezTo>
                  <a:cubicBezTo>
                    <a:pt x="1" y="152"/>
                    <a:pt x="155" y="204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69" name="Google Shape;61169;p25"/>
            <p:cNvSpPr/>
            <p:nvPr/>
          </p:nvSpPr>
          <p:spPr>
            <a:xfrm>
              <a:off x="4917800" y="4087082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4" y="23"/>
                    <a:pt x="4" y="3"/>
                    <a:pt x="0" y="92"/>
                  </a:cubicBezTo>
                  <a:cubicBezTo>
                    <a:pt x="149" y="71"/>
                    <a:pt x="379" y="89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70" name="Google Shape;61170;p25"/>
            <p:cNvSpPr/>
            <p:nvPr/>
          </p:nvSpPr>
          <p:spPr>
            <a:xfrm>
              <a:off x="2171385" y="4084011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3" y="103"/>
                  </a:moveTo>
                  <a:cubicBezTo>
                    <a:pt x="193" y="53"/>
                    <a:pt x="38" y="1"/>
                    <a:pt x="3" y="103"/>
                  </a:cubicBezTo>
                  <a:cubicBezTo>
                    <a:pt x="0" y="154"/>
                    <a:pt x="156" y="207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71" name="Google Shape;61171;p25"/>
            <p:cNvSpPr/>
            <p:nvPr/>
          </p:nvSpPr>
          <p:spPr>
            <a:xfrm>
              <a:off x="1761749" y="4086389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0" y="115"/>
                  </a:moveTo>
                  <a:cubicBezTo>
                    <a:pt x="151" y="141"/>
                    <a:pt x="391" y="71"/>
                    <a:pt x="293" y="24"/>
                  </a:cubicBezTo>
                  <a:cubicBezTo>
                    <a:pt x="238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72" name="Google Shape;61172;p25"/>
            <p:cNvSpPr/>
            <p:nvPr/>
          </p:nvSpPr>
          <p:spPr>
            <a:xfrm>
              <a:off x="5082019" y="4078923"/>
              <a:ext cx="21665" cy="6413"/>
            </a:xfrm>
            <a:custGeom>
              <a:avLst/>
              <a:gdLst/>
              <a:ahLst/>
              <a:cxnLst/>
              <a:rect l="l" t="t" r="r" b="b"/>
              <a:pathLst>
                <a:path w="607" h="213" extrusionOk="0">
                  <a:moveTo>
                    <a:pt x="606" y="180"/>
                  </a:moveTo>
                  <a:lnTo>
                    <a:pt x="606" y="0"/>
                  </a:lnTo>
                  <a:lnTo>
                    <a:pt x="27" y="0"/>
                  </a:lnTo>
                  <a:cubicBezTo>
                    <a:pt x="1" y="163"/>
                    <a:pt x="217" y="213"/>
                    <a:pt x="606" y="18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73" name="Google Shape;61173;p25"/>
            <p:cNvSpPr/>
            <p:nvPr/>
          </p:nvSpPr>
          <p:spPr>
            <a:xfrm>
              <a:off x="4029859" y="4081572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50" y="71"/>
                    <a:pt x="381" y="90"/>
                    <a:pt x="385" y="1"/>
                  </a:cubicBezTo>
                  <a:cubicBezTo>
                    <a:pt x="235" y="23"/>
                    <a:pt x="5" y="6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74" name="Google Shape;61174;p25"/>
            <p:cNvSpPr/>
            <p:nvPr/>
          </p:nvSpPr>
          <p:spPr>
            <a:xfrm>
              <a:off x="2271036" y="408088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5"/>
                  </a:moveTo>
                  <a:cubicBezTo>
                    <a:pt x="156" y="140"/>
                    <a:pt x="393" y="72"/>
                    <a:pt x="294" y="24"/>
                  </a:cubicBezTo>
                  <a:cubicBezTo>
                    <a:pt x="239" y="0"/>
                    <a:pt x="0" y="68"/>
                    <a:pt x="102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75" name="Google Shape;61175;p25"/>
            <p:cNvSpPr/>
            <p:nvPr/>
          </p:nvSpPr>
          <p:spPr>
            <a:xfrm>
              <a:off x="8586458" y="4078923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6" y="20"/>
                    <a:pt x="4" y="2"/>
                    <a:pt x="1" y="92"/>
                  </a:cubicBezTo>
                  <a:cubicBezTo>
                    <a:pt x="151" y="69"/>
                    <a:pt x="381" y="88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76" name="Google Shape;61176;p25"/>
            <p:cNvSpPr/>
            <p:nvPr/>
          </p:nvSpPr>
          <p:spPr>
            <a:xfrm>
              <a:off x="5592234" y="4070311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3"/>
                  </a:moveTo>
                  <a:cubicBezTo>
                    <a:pt x="196" y="54"/>
                    <a:pt x="40" y="0"/>
                    <a:pt x="3" y="103"/>
                  </a:cubicBezTo>
                  <a:cubicBezTo>
                    <a:pt x="1" y="156"/>
                    <a:pt x="160" y="208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77" name="Google Shape;61177;p25"/>
            <p:cNvSpPr/>
            <p:nvPr/>
          </p:nvSpPr>
          <p:spPr>
            <a:xfrm>
              <a:off x="2130089" y="4070703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0"/>
                  </a:moveTo>
                  <a:cubicBezTo>
                    <a:pt x="236" y="20"/>
                    <a:pt x="6" y="2"/>
                    <a:pt x="1" y="90"/>
                  </a:cubicBezTo>
                  <a:cubicBezTo>
                    <a:pt x="149" y="72"/>
                    <a:pt x="381" y="90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78" name="Google Shape;61178;p25"/>
            <p:cNvSpPr/>
            <p:nvPr/>
          </p:nvSpPr>
          <p:spPr>
            <a:xfrm>
              <a:off x="1551810" y="4067542"/>
              <a:ext cx="7067" cy="6293"/>
            </a:xfrm>
            <a:custGeom>
              <a:avLst/>
              <a:gdLst/>
              <a:ahLst/>
              <a:cxnLst/>
              <a:rect l="l" t="t" r="r" b="b"/>
              <a:pathLst>
                <a:path w="198" h="209" extrusionOk="0">
                  <a:moveTo>
                    <a:pt x="198" y="105"/>
                  </a:moveTo>
                  <a:cubicBezTo>
                    <a:pt x="198" y="54"/>
                    <a:pt x="40" y="1"/>
                    <a:pt x="5" y="105"/>
                  </a:cubicBezTo>
                  <a:cubicBezTo>
                    <a:pt x="1" y="154"/>
                    <a:pt x="159" y="209"/>
                    <a:pt x="198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79" name="Google Shape;61179;p25"/>
            <p:cNvSpPr/>
            <p:nvPr/>
          </p:nvSpPr>
          <p:spPr>
            <a:xfrm>
              <a:off x="4411726" y="406721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0" y="0"/>
                    <a:pt x="1" y="69"/>
                    <a:pt x="101" y="116"/>
                  </a:cubicBezTo>
                  <a:cubicBezTo>
                    <a:pt x="152" y="141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80" name="Google Shape;61180;p25"/>
            <p:cNvSpPr/>
            <p:nvPr/>
          </p:nvSpPr>
          <p:spPr>
            <a:xfrm>
              <a:off x="2543615" y="4058479"/>
              <a:ext cx="20166" cy="16229"/>
            </a:xfrm>
            <a:custGeom>
              <a:avLst/>
              <a:gdLst/>
              <a:ahLst/>
              <a:cxnLst/>
              <a:rect l="l" t="t" r="r" b="b"/>
              <a:pathLst>
                <a:path w="565" h="539" extrusionOk="0">
                  <a:moveTo>
                    <a:pt x="565" y="134"/>
                  </a:moveTo>
                  <a:cubicBezTo>
                    <a:pt x="1" y="0"/>
                    <a:pt x="1" y="538"/>
                    <a:pt x="565" y="4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81" name="Google Shape;61181;p25"/>
            <p:cNvSpPr/>
            <p:nvPr/>
          </p:nvSpPr>
          <p:spPr>
            <a:xfrm>
              <a:off x="6655601" y="4064440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92" y="27"/>
                  </a:moveTo>
                  <a:cubicBezTo>
                    <a:pt x="237" y="1"/>
                    <a:pt x="1" y="70"/>
                    <a:pt x="98" y="117"/>
                  </a:cubicBezTo>
                  <a:cubicBezTo>
                    <a:pt x="155" y="143"/>
                    <a:pt x="392" y="74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82" name="Google Shape;61182;p25"/>
            <p:cNvSpPr/>
            <p:nvPr/>
          </p:nvSpPr>
          <p:spPr>
            <a:xfrm>
              <a:off x="6304536" y="4064440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93" y="27"/>
                  </a:moveTo>
                  <a:cubicBezTo>
                    <a:pt x="241" y="1"/>
                    <a:pt x="1" y="70"/>
                    <a:pt x="103" y="117"/>
                  </a:cubicBezTo>
                  <a:cubicBezTo>
                    <a:pt x="155" y="143"/>
                    <a:pt x="392" y="74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83" name="Google Shape;61183;p25"/>
            <p:cNvSpPr/>
            <p:nvPr/>
          </p:nvSpPr>
          <p:spPr>
            <a:xfrm>
              <a:off x="2325966" y="4056973"/>
              <a:ext cx="25663" cy="8280"/>
            </a:xfrm>
            <a:custGeom>
              <a:avLst/>
              <a:gdLst/>
              <a:ahLst/>
              <a:cxnLst/>
              <a:rect l="l" t="t" r="r" b="b"/>
              <a:pathLst>
                <a:path w="719" h="275" extrusionOk="0">
                  <a:moveTo>
                    <a:pt x="105" y="275"/>
                  </a:moveTo>
                  <a:lnTo>
                    <a:pt x="682" y="275"/>
                  </a:lnTo>
                  <a:cubicBezTo>
                    <a:pt x="653" y="168"/>
                    <a:pt x="718" y="15"/>
                    <a:pt x="490" y="1"/>
                  </a:cubicBezTo>
                  <a:cubicBezTo>
                    <a:pt x="474" y="146"/>
                    <a:pt x="0" y="73"/>
                    <a:pt x="105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84" name="Google Shape;61184;p25"/>
            <p:cNvSpPr/>
            <p:nvPr/>
          </p:nvSpPr>
          <p:spPr>
            <a:xfrm>
              <a:off x="2725286" y="4059081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293" y="24"/>
                  </a:moveTo>
                  <a:cubicBezTo>
                    <a:pt x="242" y="0"/>
                    <a:pt x="0" y="68"/>
                    <a:pt x="103" y="115"/>
                  </a:cubicBezTo>
                  <a:cubicBezTo>
                    <a:pt x="156" y="140"/>
                    <a:pt x="396" y="72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85" name="Google Shape;61185;p25"/>
            <p:cNvSpPr/>
            <p:nvPr/>
          </p:nvSpPr>
          <p:spPr>
            <a:xfrm>
              <a:off x="4371822" y="4048272"/>
              <a:ext cx="29625" cy="12285"/>
            </a:xfrm>
            <a:custGeom>
              <a:avLst/>
              <a:gdLst/>
              <a:ahLst/>
              <a:cxnLst/>
              <a:rect l="l" t="t" r="r" b="b"/>
              <a:pathLst>
                <a:path w="830" h="408" extrusionOk="0">
                  <a:moveTo>
                    <a:pt x="829" y="383"/>
                  </a:moveTo>
                  <a:lnTo>
                    <a:pt x="829" y="21"/>
                  </a:lnTo>
                  <a:cubicBezTo>
                    <a:pt x="466" y="0"/>
                    <a:pt x="407" y="121"/>
                    <a:pt x="59" y="111"/>
                  </a:cubicBezTo>
                  <a:cubicBezTo>
                    <a:pt x="0" y="349"/>
                    <a:pt x="329" y="407"/>
                    <a:pt x="829" y="3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86" name="Google Shape;61186;p25"/>
            <p:cNvSpPr/>
            <p:nvPr/>
          </p:nvSpPr>
          <p:spPr>
            <a:xfrm>
              <a:off x="1469362" y="4050621"/>
              <a:ext cx="27519" cy="11141"/>
            </a:xfrm>
            <a:custGeom>
              <a:avLst/>
              <a:gdLst/>
              <a:ahLst/>
              <a:cxnLst/>
              <a:rect l="l" t="t" r="r" b="b"/>
              <a:pathLst>
                <a:path w="771" h="370" extrusionOk="0">
                  <a:moveTo>
                    <a:pt x="771" y="305"/>
                  </a:moveTo>
                  <a:lnTo>
                    <a:pt x="771" y="33"/>
                  </a:lnTo>
                  <a:cubicBezTo>
                    <a:pt x="481" y="49"/>
                    <a:pt x="56" y="0"/>
                    <a:pt x="0" y="124"/>
                  </a:cubicBezTo>
                  <a:cubicBezTo>
                    <a:pt x="382" y="124"/>
                    <a:pt x="244" y="370"/>
                    <a:pt x="771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87" name="Google Shape;61187;p25"/>
            <p:cNvSpPr/>
            <p:nvPr/>
          </p:nvSpPr>
          <p:spPr>
            <a:xfrm>
              <a:off x="1909763" y="4040083"/>
              <a:ext cx="41403" cy="16982"/>
            </a:xfrm>
            <a:custGeom>
              <a:avLst/>
              <a:gdLst/>
              <a:ahLst/>
              <a:cxnLst/>
              <a:rect l="l" t="t" r="r" b="b"/>
              <a:pathLst>
                <a:path w="1160" h="564" extrusionOk="0">
                  <a:moveTo>
                    <a:pt x="1" y="200"/>
                  </a:moveTo>
                  <a:cubicBezTo>
                    <a:pt x="212" y="404"/>
                    <a:pt x="525" y="561"/>
                    <a:pt x="1160" y="563"/>
                  </a:cubicBezTo>
                  <a:lnTo>
                    <a:pt x="1160" y="110"/>
                  </a:lnTo>
                  <a:cubicBezTo>
                    <a:pt x="820" y="162"/>
                    <a:pt x="26" y="1"/>
                    <a:pt x="1" y="20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88" name="Google Shape;61188;p25"/>
            <p:cNvSpPr/>
            <p:nvPr/>
          </p:nvSpPr>
          <p:spPr>
            <a:xfrm>
              <a:off x="911712" y="4040624"/>
              <a:ext cx="45901" cy="16741"/>
            </a:xfrm>
            <a:custGeom>
              <a:avLst/>
              <a:gdLst/>
              <a:ahLst/>
              <a:cxnLst/>
              <a:rect l="l" t="t" r="r" b="b"/>
              <a:pathLst>
                <a:path w="1286" h="556" extrusionOk="0">
                  <a:moveTo>
                    <a:pt x="965" y="1"/>
                  </a:moveTo>
                  <a:cubicBezTo>
                    <a:pt x="361" y="16"/>
                    <a:pt x="39" y="170"/>
                    <a:pt x="1" y="454"/>
                  </a:cubicBezTo>
                  <a:cubicBezTo>
                    <a:pt x="365" y="433"/>
                    <a:pt x="426" y="556"/>
                    <a:pt x="774" y="544"/>
                  </a:cubicBezTo>
                  <a:cubicBezTo>
                    <a:pt x="901" y="355"/>
                    <a:pt x="1285" y="140"/>
                    <a:pt x="9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89" name="Google Shape;61189;p25"/>
            <p:cNvSpPr/>
            <p:nvPr/>
          </p:nvSpPr>
          <p:spPr>
            <a:xfrm>
              <a:off x="5668043" y="4046104"/>
              <a:ext cx="14919" cy="9244"/>
            </a:xfrm>
            <a:custGeom>
              <a:avLst/>
              <a:gdLst/>
              <a:ahLst/>
              <a:cxnLst/>
              <a:rect l="l" t="t" r="r" b="b"/>
              <a:pathLst>
                <a:path w="418" h="307" extrusionOk="0">
                  <a:moveTo>
                    <a:pt x="383" y="272"/>
                  </a:moveTo>
                  <a:cubicBezTo>
                    <a:pt x="354" y="165"/>
                    <a:pt x="418" y="15"/>
                    <a:pt x="192" y="0"/>
                  </a:cubicBezTo>
                  <a:cubicBezTo>
                    <a:pt x="179" y="55"/>
                    <a:pt x="163" y="107"/>
                    <a:pt x="0" y="93"/>
                  </a:cubicBezTo>
                  <a:cubicBezTo>
                    <a:pt x="21" y="203"/>
                    <a:pt x="56" y="307"/>
                    <a:pt x="383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90" name="Google Shape;61190;p25"/>
            <p:cNvSpPr/>
            <p:nvPr/>
          </p:nvSpPr>
          <p:spPr>
            <a:xfrm>
              <a:off x="2532550" y="4050801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5" y="24"/>
                  </a:moveTo>
                  <a:cubicBezTo>
                    <a:pt x="243" y="1"/>
                    <a:pt x="0" y="69"/>
                    <a:pt x="102" y="116"/>
                  </a:cubicBezTo>
                  <a:cubicBezTo>
                    <a:pt x="157" y="142"/>
                    <a:pt x="396" y="73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91" name="Google Shape;61191;p25"/>
            <p:cNvSpPr/>
            <p:nvPr/>
          </p:nvSpPr>
          <p:spPr>
            <a:xfrm>
              <a:off x="4174411" y="404571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5"/>
                  </a:moveTo>
                  <a:cubicBezTo>
                    <a:pt x="192" y="51"/>
                    <a:pt x="38" y="0"/>
                    <a:pt x="1" y="105"/>
                  </a:cubicBezTo>
                  <a:cubicBezTo>
                    <a:pt x="1" y="153"/>
                    <a:pt x="156" y="206"/>
                    <a:pt x="19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92" name="Google Shape;61192;p25"/>
            <p:cNvSpPr/>
            <p:nvPr/>
          </p:nvSpPr>
          <p:spPr>
            <a:xfrm>
              <a:off x="2319256" y="4045352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5"/>
                  </a:moveTo>
                  <a:cubicBezTo>
                    <a:pt x="241" y="0"/>
                    <a:pt x="0" y="68"/>
                    <a:pt x="102" y="118"/>
                  </a:cubicBezTo>
                  <a:cubicBezTo>
                    <a:pt x="152" y="143"/>
                    <a:pt x="393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93" name="Google Shape;61193;p25"/>
            <p:cNvSpPr/>
            <p:nvPr/>
          </p:nvSpPr>
          <p:spPr>
            <a:xfrm>
              <a:off x="3761349" y="4043394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0"/>
                  </a:moveTo>
                  <a:cubicBezTo>
                    <a:pt x="238" y="20"/>
                    <a:pt x="4" y="3"/>
                    <a:pt x="0" y="90"/>
                  </a:cubicBezTo>
                  <a:cubicBezTo>
                    <a:pt x="153" y="71"/>
                    <a:pt x="380" y="88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94" name="Google Shape;61194;p25"/>
            <p:cNvSpPr/>
            <p:nvPr/>
          </p:nvSpPr>
          <p:spPr>
            <a:xfrm>
              <a:off x="4556278" y="403984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8"/>
                  </a:moveTo>
                  <a:cubicBezTo>
                    <a:pt x="154" y="143"/>
                    <a:pt x="392" y="75"/>
                    <a:pt x="292" y="27"/>
                  </a:cubicBezTo>
                  <a:cubicBezTo>
                    <a:pt x="239" y="1"/>
                    <a:pt x="0" y="70"/>
                    <a:pt x="99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95" name="Google Shape;61195;p25"/>
            <p:cNvSpPr/>
            <p:nvPr/>
          </p:nvSpPr>
          <p:spPr>
            <a:xfrm>
              <a:off x="3468747" y="4039842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2" y="27"/>
                  </a:moveTo>
                  <a:cubicBezTo>
                    <a:pt x="238" y="1"/>
                    <a:pt x="1" y="71"/>
                    <a:pt x="100" y="118"/>
                  </a:cubicBezTo>
                  <a:cubicBezTo>
                    <a:pt x="154" y="143"/>
                    <a:pt x="392" y="74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96" name="Google Shape;61196;p25"/>
            <p:cNvSpPr/>
            <p:nvPr/>
          </p:nvSpPr>
          <p:spPr>
            <a:xfrm>
              <a:off x="7137476" y="4034392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89" y="25"/>
                  </a:moveTo>
                  <a:cubicBezTo>
                    <a:pt x="238" y="0"/>
                    <a:pt x="1" y="69"/>
                    <a:pt x="100" y="116"/>
                  </a:cubicBezTo>
                  <a:cubicBezTo>
                    <a:pt x="152" y="143"/>
                    <a:pt x="390" y="73"/>
                    <a:pt x="289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97" name="Google Shape;61197;p25"/>
            <p:cNvSpPr/>
            <p:nvPr/>
          </p:nvSpPr>
          <p:spPr>
            <a:xfrm>
              <a:off x="2511956" y="4034392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3" y="25"/>
                  </a:moveTo>
                  <a:cubicBezTo>
                    <a:pt x="239" y="0"/>
                    <a:pt x="0" y="69"/>
                    <a:pt x="101" y="116"/>
                  </a:cubicBezTo>
                  <a:cubicBezTo>
                    <a:pt x="153" y="143"/>
                    <a:pt x="394" y="73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98" name="Google Shape;61198;p25"/>
            <p:cNvSpPr/>
            <p:nvPr/>
          </p:nvSpPr>
          <p:spPr>
            <a:xfrm>
              <a:off x="5695419" y="4029665"/>
              <a:ext cx="13920" cy="5510"/>
            </a:xfrm>
            <a:custGeom>
              <a:avLst/>
              <a:gdLst/>
              <a:ahLst/>
              <a:cxnLst/>
              <a:rect l="l" t="t" r="r" b="b"/>
              <a:pathLst>
                <a:path w="390" h="183" extrusionOk="0">
                  <a:moveTo>
                    <a:pt x="1" y="182"/>
                  </a:moveTo>
                  <a:lnTo>
                    <a:pt x="390" y="182"/>
                  </a:lnTo>
                  <a:lnTo>
                    <a:pt x="390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99" name="Google Shape;61199;p25"/>
            <p:cNvSpPr/>
            <p:nvPr/>
          </p:nvSpPr>
          <p:spPr>
            <a:xfrm>
              <a:off x="4542037" y="4018796"/>
              <a:ext cx="26555" cy="12195"/>
            </a:xfrm>
            <a:custGeom>
              <a:avLst/>
              <a:gdLst/>
              <a:ahLst/>
              <a:cxnLst/>
              <a:rect l="l" t="t" r="r" b="b"/>
              <a:pathLst>
                <a:path w="744" h="405" extrusionOk="0">
                  <a:moveTo>
                    <a:pt x="306" y="0"/>
                  </a:moveTo>
                  <a:cubicBezTo>
                    <a:pt x="1" y="134"/>
                    <a:pt x="90" y="405"/>
                    <a:pt x="693" y="362"/>
                  </a:cubicBezTo>
                  <a:cubicBezTo>
                    <a:pt x="744" y="154"/>
                    <a:pt x="646" y="21"/>
                    <a:pt x="3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00" name="Google Shape;61200;p25"/>
            <p:cNvSpPr/>
            <p:nvPr/>
          </p:nvSpPr>
          <p:spPr>
            <a:xfrm>
              <a:off x="3406786" y="4026172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100" y="117"/>
                  </a:moveTo>
                  <a:cubicBezTo>
                    <a:pt x="151" y="143"/>
                    <a:pt x="392" y="72"/>
                    <a:pt x="292" y="25"/>
                  </a:cubicBezTo>
                  <a:cubicBezTo>
                    <a:pt x="242" y="0"/>
                    <a:pt x="1" y="71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01" name="Google Shape;61201;p25"/>
            <p:cNvSpPr/>
            <p:nvPr/>
          </p:nvSpPr>
          <p:spPr>
            <a:xfrm>
              <a:off x="7898854" y="4008408"/>
              <a:ext cx="35478" cy="19120"/>
            </a:xfrm>
            <a:custGeom>
              <a:avLst/>
              <a:gdLst/>
              <a:ahLst/>
              <a:cxnLst/>
              <a:rect l="l" t="t" r="r" b="b"/>
              <a:pathLst>
                <a:path w="994" h="635" extrusionOk="0">
                  <a:moveTo>
                    <a:pt x="557" y="617"/>
                  </a:moveTo>
                  <a:cubicBezTo>
                    <a:pt x="507" y="353"/>
                    <a:pt x="994" y="337"/>
                    <a:pt x="944" y="72"/>
                  </a:cubicBezTo>
                  <a:cubicBezTo>
                    <a:pt x="0" y="0"/>
                    <a:pt x="77" y="635"/>
                    <a:pt x="557" y="6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02" name="Google Shape;61202;p25"/>
            <p:cNvSpPr/>
            <p:nvPr/>
          </p:nvSpPr>
          <p:spPr>
            <a:xfrm>
              <a:off x="2732211" y="402349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99" y="116"/>
                  </a:moveTo>
                  <a:cubicBezTo>
                    <a:pt x="155" y="142"/>
                    <a:pt x="394" y="71"/>
                    <a:pt x="295" y="24"/>
                  </a:cubicBezTo>
                  <a:cubicBezTo>
                    <a:pt x="242" y="1"/>
                    <a:pt x="1" y="69"/>
                    <a:pt x="9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03" name="Google Shape;61203;p25"/>
            <p:cNvSpPr/>
            <p:nvPr/>
          </p:nvSpPr>
          <p:spPr>
            <a:xfrm>
              <a:off x="1926860" y="4023493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4"/>
                  </a:moveTo>
                  <a:cubicBezTo>
                    <a:pt x="242" y="1"/>
                    <a:pt x="1" y="69"/>
                    <a:pt x="103" y="116"/>
                  </a:cubicBezTo>
                  <a:cubicBezTo>
                    <a:pt x="157" y="140"/>
                    <a:pt x="395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04" name="Google Shape;61204;p25"/>
            <p:cNvSpPr/>
            <p:nvPr/>
          </p:nvSpPr>
          <p:spPr>
            <a:xfrm>
              <a:off x="4975336" y="4007806"/>
              <a:ext cx="34086" cy="17223"/>
            </a:xfrm>
            <a:custGeom>
              <a:avLst/>
              <a:gdLst/>
              <a:ahLst/>
              <a:cxnLst/>
              <a:rect l="l" t="t" r="r" b="b"/>
              <a:pathLst>
                <a:path w="955" h="572" extrusionOk="0">
                  <a:moveTo>
                    <a:pt x="700" y="545"/>
                  </a:moveTo>
                  <a:cubicBezTo>
                    <a:pt x="862" y="441"/>
                    <a:pt x="955" y="302"/>
                    <a:pt x="893" y="92"/>
                  </a:cubicBezTo>
                  <a:cubicBezTo>
                    <a:pt x="626" y="95"/>
                    <a:pt x="467" y="48"/>
                    <a:pt x="313" y="1"/>
                  </a:cubicBezTo>
                  <a:cubicBezTo>
                    <a:pt x="1" y="147"/>
                    <a:pt x="83" y="571"/>
                    <a:pt x="700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05" name="Google Shape;61205;p25"/>
            <p:cNvSpPr/>
            <p:nvPr/>
          </p:nvSpPr>
          <p:spPr>
            <a:xfrm>
              <a:off x="2770829" y="4012021"/>
              <a:ext cx="20095" cy="16259"/>
            </a:xfrm>
            <a:custGeom>
              <a:avLst/>
              <a:gdLst/>
              <a:ahLst/>
              <a:cxnLst/>
              <a:rect l="l" t="t" r="r" b="b"/>
              <a:pathLst>
                <a:path w="563" h="540" extrusionOk="0">
                  <a:moveTo>
                    <a:pt x="562" y="405"/>
                  </a:moveTo>
                  <a:lnTo>
                    <a:pt x="562" y="134"/>
                  </a:lnTo>
                  <a:cubicBezTo>
                    <a:pt x="1" y="1"/>
                    <a:pt x="1" y="540"/>
                    <a:pt x="562" y="4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06" name="Google Shape;61206;p25"/>
            <p:cNvSpPr/>
            <p:nvPr/>
          </p:nvSpPr>
          <p:spPr>
            <a:xfrm>
              <a:off x="6573045" y="4017983"/>
              <a:ext cx="13920" cy="4246"/>
            </a:xfrm>
            <a:custGeom>
              <a:avLst/>
              <a:gdLst/>
              <a:ahLst/>
              <a:cxnLst/>
              <a:rect l="l" t="t" r="r" b="b"/>
              <a:pathLst>
                <a:path w="390" h="141" extrusionOk="0">
                  <a:moveTo>
                    <a:pt x="292" y="27"/>
                  </a:moveTo>
                  <a:cubicBezTo>
                    <a:pt x="237" y="1"/>
                    <a:pt x="0" y="70"/>
                    <a:pt x="101" y="116"/>
                  </a:cubicBezTo>
                  <a:cubicBezTo>
                    <a:pt x="151" y="141"/>
                    <a:pt x="389" y="73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07" name="Google Shape;61207;p25"/>
            <p:cNvSpPr/>
            <p:nvPr/>
          </p:nvSpPr>
          <p:spPr>
            <a:xfrm>
              <a:off x="2686382" y="4013286"/>
              <a:ext cx="21915" cy="8762"/>
            </a:xfrm>
            <a:custGeom>
              <a:avLst/>
              <a:gdLst/>
              <a:ahLst/>
              <a:cxnLst/>
              <a:rect l="l" t="t" r="r" b="b"/>
              <a:pathLst>
                <a:path w="614" h="291" extrusionOk="0">
                  <a:moveTo>
                    <a:pt x="614" y="272"/>
                  </a:moveTo>
                  <a:lnTo>
                    <a:pt x="614" y="0"/>
                  </a:lnTo>
                  <a:lnTo>
                    <a:pt x="33" y="0"/>
                  </a:lnTo>
                  <a:cubicBezTo>
                    <a:pt x="0" y="199"/>
                    <a:pt x="191" y="290"/>
                    <a:pt x="614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08" name="Google Shape;61208;p25"/>
            <p:cNvSpPr/>
            <p:nvPr/>
          </p:nvSpPr>
          <p:spPr>
            <a:xfrm>
              <a:off x="1888277" y="4010486"/>
              <a:ext cx="14670" cy="9575"/>
            </a:xfrm>
            <a:custGeom>
              <a:avLst/>
              <a:gdLst/>
              <a:ahLst/>
              <a:cxnLst/>
              <a:rect l="l" t="t" r="r" b="b"/>
              <a:pathLst>
                <a:path w="411" h="318" extrusionOk="0">
                  <a:moveTo>
                    <a:pt x="411" y="276"/>
                  </a:moveTo>
                  <a:lnTo>
                    <a:pt x="411" y="93"/>
                  </a:lnTo>
                  <a:cubicBezTo>
                    <a:pt x="220" y="93"/>
                    <a:pt x="184" y="19"/>
                    <a:pt x="26" y="1"/>
                  </a:cubicBezTo>
                  <a:cubicBezTo>
                    <a:pt x="45" y="146"/>
                    <a:pt x="1" y="318"/>
                    <a:pt x="411" y="2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09" name="Google Shape;61209;p25"/>
            <p:cNvSpPr/>
            <p:nvPr/>
          </p:nvSpPr>
          <p:spPr>
            <a:xfrm>
              <a:off x="1655173" y="4016026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49" y="70"/>
                    <a:pt x="381" y="88"/>
                    <a:pt x="385" y="1"/>
                  </a:cubicBezTo>
                  <a:cubicBezTo>
                    <a:pt x="235" y="22"/>
                    <a:pt x="5" y="2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10" name="Google Shape;61210;p25"/>
            <p:cNvSpPr/>
            <p:nvPr/>
          </p:nvSpPr>
          <p:spPr>
            <a:xfrm>
              <a:off x="8435017" y="4010185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2" y="103"/>
                  </a:moveTo>
                  <a:cubicBezTo>
                    <a:pt x="193" y="52"/>
                    <a:pt x="37" y="0"/>
                    <a:pt x="0" y="103"/>
                  </a:cubicBezTo>
                  <a:cubicBezTo>
                    <a:pt x="0" y="153"/>
                    <a:pt x="158" y="205"/>
                    <a:pt x="19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11" name="Google Shape;61211;p25"/>
            <p:cNvSpPr/>
            <p:nvPr/>
          </p:nvSpPr>
          <p:spPr>
            <a:xfrm>
              <a:off x="7502282" y="4012443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91" y="28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2" y="143"/>
                    <a:pt x="389" y="75"/>
                    <a:pt x="291" y="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12" name="Google Shape;61212;p25"/>
            <p:cNvSpPr/>
            <p:nvPr/>
          </p:nvSpPr>
          <p:spPr>
            <a:xfrm>
              <a:off x="2343419" y="4010396"/>
              <a:ext cx="20737" cy="5871"/>
            </a:xfrm>
            <a:custGeom>
              <a:avLst/>
              <a:gdLst/>
              <a:ahLst/>
              <a:cxnLst/>
              <a:rect l="l" t="t" r="r" b="b"/>
              <a:pathLst>
                <a:path w="581" h="195" extrusionOk="0">
                  <a:moveTo>
                    <a:pt x="1" y="188"/>
                  </a:moveTo>
                  <a:cubicBezTo>
                    <a:pt x="334" y="194"/>
                    <a:pt x="497" y="118"/>
                    <a:pt x="580" y="6"/>
                  </a:cubicBezTo>
                  <a:cubicBezTo>
                    <a:pt x="250" y="1"/>
                    <a:pt x="87" y="77"/>
                    <a:pt x="1" y="18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13" name="Google Shape;61213;p25"/>
            <p:cNvSpPr/>
            <p:nvPr/>
          </p:nvSpPr>
          <p:spPr>
            <a:xfrm>
              <a:off x="2708261" y="4005066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92"/>
                  </a:moveTo>
                  <a:cubicBezTo>
                    <a:pt x="385" y="92"/>
                    <a:pt x="351" y="17"/>
                    <a:pt x="194" y="0"/>
                  </a:cubicBezTo>
                  <a:cubicBezTo>
                    <a:pt x="194" y="92"/>
                    <a:pt x="37" y="108"/>
                    <a:pt x="1" y="181"/>
                  </a:cubicBezTo>
                  <a:cubicBezTo>
                    <a:pt x="194" y="181"/>
                    <a:pt x="231" y="255"/>
                    <a:pt x="386" y="273"/>
                  </a:cubicBezTo>
                  <a:cubicBezTo>
                    <a:pt x="385" y="183"/>
                    <a:pt x="543" y="165"/>
                    <a:pt x="58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14" name="Google Shape;61214;p25"/>
            <p:cNvSpPr/>
            <p:nvPr/>
          </p:nvSpPr>
          <p:spPr>
            <a:xfrm>
              <a:off x="6184611" y="3997599"/>
              <a:ext cx="26555" cy="15326"/>
            </a:xfrm>
            <a:custGeom>
              <a:avLst/>
              <a:gdLst/>
              <a:ahLst/>
              <a:cxnLst/>
              <a:rect l="l" t="t" r="r" b="b"/>
              <a:pathLst>
                <a:path w="744" h="509" extrusionOk="0">
                  <a:moveTo>
                    <a:pt x="1" y="74"/>
                  </a:moveTo>
                  <a:lnTo>
                    <a:pt x="1" y="438"/>
                  </a:lnTo>
                  <a:cubicBezTo>
                    <a:pt x="744" y="508"/>
                    <a:pt x="744" y="0"/>
                    <a:pt x="1" y="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15" name="Google Shape;61215;p25"/>
            <p:cNvSpPr/>
            <p:nvPr/>
          </p:nvSpPr>
          <p:spPr>
            <a:xfrm>
              <a:off x="5555185" y="3994137"/>
              <a:ext cx="35228" cy="16470"/>
            </a:xfrm>
            <a:custGeom>
              <a:avLst/>
              <a:gdLst/>
              <a:ahLst/>
              <a:cxnLst/>
              <a:rect l="l" t="t" r="r" b="b"/>
              <a:pathLst>
                <a:path w="987" h="547" extrusionOk="0">
                  <a:moveTo>
                    <a:pt x="847" y="1"/>
                  </a:moveTo>
                  <a:lnTo>
                    <a:pt x="75" y="1"/>
                  </a:lnTo>
                  <a:cubicBezTo>
                    <a:pt x="1" y="307"/>
                    <a:pt x="409" y="390"/>
                    <a:pt x="653" y="546"/>
                  </a:cubicBezTo>
                  <a:cubicBezTo>
                    <a:pt x="651" y="332"/>
                    <a:pt x="986" y="279"/>
                    <a:pt x="84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16" name="Google Shape;61216;p25"/>
            <p:cNvSpPr/>
            <p:nvPr/>
          </p:nvSpPr>
          <p:spPr>
            <a:xfrm>
              <a:off x="2959425" y="4001604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3" y="25"/>
                  </a:moveTo>
                  <a:cubicBezTo>
                    <a:pt x="239" y="1"/>
                    <a:pt x="1" y="70"/>
                    <a:pt x="99" y="117"/>
                  </a:cubicBezTo>
                  <a:cubicBezTo>
                    <a:pt x="151" y="142"/>
                    <a:pt x="390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17" name="Google Shape;61217;p25"/>
            <p:cNvSpPr/>
            <p:nvPr/>
          </p:nvSpPr>
          <p:spPr>
            <a:xfrm>
              <a:off x="7643444" y="3994137"/>
              <a:ext cx="20773" cy="8250"/>
            </a:xfrm>
            <a:custGeom>
              <a:avLst/>
              <a:gdLst/>
              <a:ahLst/>
              <a:cxnLst/>
              <a:rect l="l" t="t" r="r" b="b"/>
              <a:pathLst>
                <a:path w="582" h="274" extrusionOk="0">
                  <a:moveTo>
                    <a:pt x="581" y="1"/>
                  </a:moveTo>
                  <a:lnTo>
                    <a:pt x="1" y="1"/>
                  </a:lnTo>
                  <a:lnTo>
                    <a:pt x="1" y="273"/>
                  </a:lnTo>
                  <a:lnTo>
                    <a:pt x="581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18" name="Google Shape;61218;p25"/>
            <p:cNvSpPr/>
            <p:nvPr/>
          </p:nvSpPr>
          <p:spPr>
            <a:xfrm>
              <a:off x="8324872" y="399383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2"/>
                  </a:moveTo>
                  <a:cubicBezTo>
                    <a:pt x="196" y="52"/>
                    <a:pt x="38" y="0"/>
                    <a:pt x="0" y="102"/>
                  </a:cubicBezTo>
                  <a:cubicBezTo>
                    <a:pt x="0" y="152"/>
                    <a:pt x="156" y="205"/>
                    <a:pt x="195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19" name="Google Shape;61219;p25"/>
            <p:cNvSpPr/>
            <p:nvPr/>
          </p:nvSpPr>
          <p:spPr>
            <a:xfrm>
              <a:off x="5134343" y="399067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6"/>
                  </a:moveTo>
                  <a:cubicBezTo>
                    <a:pt x="155" y="142"/>
                    <a:pt x="394" y="74"/>
                    <a:pt x="296" y="27"/>
                  </a:cubicBezTo>
                  <a:cubicBezTo>
                    <a:pt x="243" y="1"/>
                    <a:pt x="1" y="69"/>
                    <a:pt x="102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20" name="Google Shape;61220;p25"/>
            <p:cNvSpPr/>
            <p:nvPr/>
          </p:nvSpPr>
          <p:spPr>
            <a:xfrm>
              <a:off x="1391232" y="3968153"/>
              <a:ext cx="52290" cy="28032"/>
            </a:xfrm>
            <a:custGeom>
              <a:avLst/>
              <a:gdLst/>
              <a:ahLst/>
              <a:cxnLst/>
              <a:rect l="l" t="t" r="r" b="b"/>
              <a:pathLst>
                <a:path w="1465" h="931" extrusionOk="0">
                  <a:moveTo>
                    <a:pt x="451" y="591"/>
                  </a:moveTo>
                  <a:cubicBezTo>
                    <a:pt x="588" y="702"/>
                    <a:pt x="338" y="930"/>
                    <a:pt x="838" y="864"/>
                  </a:cubicBezTo>
                  <a:cubicBezTo>
                    <a:pt x="1465" y="635"/>
                    <a:pt x="635" y="1"/>
                    <a:pt x="66" y="319"/>
                  </a:cubicBezTo>
                  <a:cubicBezTo>
                    <a:pt x="0" y="501"/>
                    <a:pt x="337" y="495"/>
                    <a:pt x="451" y="5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21" name="Google Shape;61221;p25"/>
            <p:cNvSpPr/>
            <p:nvPr/>
          </p:nvSpPr>
          <p:spPr>
            <a:xfrm>
              <a:off x="7058312" y="3985917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1" y="182"/>
                  </a:moveTo>
                  <a:lnTo>
                    <a:pt x="387" y="182"/>
                  </a:lnTo>
                  <a:lnTo>
                    <a:pt x="387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22" name="Google Shape;61222;p25"/>
            <p:cNvSpPr/>
            <p:nvPr/>
          </p:nvSpPr>
          <p:spPr>
            <a:xfrm>
              <a:off x="2972631" y="3983177"/>
              <a:ext cx="29482" cy="9936"/>
            </a:xfrm>
            <a:custGeom>
              <a:avLst/>
              <a:gdLst/>
              <a:ahLst/>
              <a:cxnLst/>
              <a:rect l="l" t="t" r="r" b="b"/>
              <a:pathLst>
                <a:path w="826" h="330" extrusionOk="0">
                  <a:moveTo>
                    <a:pt x="693" y="273"/>
                  </a:moveTo>
                  <a:cubicBezTo>
                    <a:pt x="825" y="29"/>
                    <a:pt x="295" y="97"/>
                    <a:pt x="114" y="0"/>
                  </a:cubicBezTo>
                  <a:cubicBezTo>
                    <a:pt x="0" y="238"/>
                    <a:pt x="191" y="329"/>
                    <a:pt x="693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23" name="Google Shape;61223;p25"/>
            <p:cNvSpPr/>
            <p:nvPr/>
          </p:nvSpPr>
          <p:spPr>
            <a:xfrm>
              <a:off x="1665346" y="3987904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100" y="116"/>
                  </a:moveTo>
                  <a:cubicBezTo>
                    <a:pt x="151" y="141"/>
                    <a:pt x="391" y="72"/>
                    <a:pt x="293" y="25"/>
                  </a:cubicBezTo>
                  <a:cubicBezTo>
                    <a:pt x="240" y="0"/>
                    <a:pt x="1" y="71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24" name="Google Shape;61224;p25"/>
            <p:cNvSpPr/>
            <p:nvPr/>
          </p:nvSpPr>
          <p:spPr>
            <a:xfrm>
              <a:off x="2873479" y="3982846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2" y="103"/>
                  </a:moveTo>
                  <a:cubicBezTo>
                    <a:pt x="195" y="53"/>
                    <a:pt x="37" y="1"/>
                    <a:pt x="1" y="103"/>
                  </a:cubicBezTo>
                  <a:cubicBezTo>
                    <a:pt x="1" y="154"/>
                    <a:pt x="155" y="206"/>
                    <a:pt x="19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25" name="Google Shape;61225;p25"/>
            <p:cNvSpPr/>
            <p:nvPr/>
          </p:nvSpPr>
          <p:spPr>
            <a:xfrm>
              <a:off x="1059655" y="3985134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7"/>
                  </a:moveTo>
                  <a:cubicBezTo>
                    <a:pt x="238" y="1"/>
                    <a:pt x="0" y="71"/>
                    <a:pt x="101" y="119"/>
                  </a:cubicBezTo>
                  <a:cubicBezTo>
                    <a:pt x="152" y="143"/>
                    <a:pt x="393" y="75"/>
                    <a:pt x="295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26" name="Google Shape;61226;p25"/>
            <p:cNvSpPr/>
            <p:nvPr/>
          </p:nvSpPr>
          <p:spPr>
            <a:xfrm>
              <a:off x="715550" y="398516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8" y="118"/>
                  </a:moveTo>
                  <a:cubicBezTo>
                    <a:pt x="151" y="142"/>
                    <a:pt x="392" y="74"/>
                    <a:pt x="291" y="26"/>
                  </a:cubicBezTo>
                  <a:cubicBezTo>
                    <a:pt x="239" y="1"/>
                    <a:pt x="0" y="70"/>
                    <a:pt x="98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27" name="Google Shape;61227;p25"/>
            <p:cNvSpPr/>
            <p:nvPr/>
          </p:nvSpPr>
          <p:spPr>
            <a:xfrm>
              <a:off x="546977" y="3977005"/>
              <a:ext cx="28411" cy="11743"/>
            </a:xfrm>
            <a:custGeom>
              <a:avLst/>
              <a:gdLst/>
              <a:ahLst/>
              <a:cxnLst/>
              <a:rect l="l" t="t" r="r" b="b"/>
              <a:pathLst>
                <a:path w="796" h="390" extrusionOk="0">
                  <a:moveTo>
                    <a:pt x="770" y="25"/>
                  </a:moveTo>
                  <a:cubicBezTo>
                    <a:pt x="333" y="0"/>
                    <a:pt x="47" y="46"/>
                    <a:pt x="0" y="208"/>
                  </a:cubicBezTo>
                  <a:cubicBezTo>
                    <a:pt x="277" y="229"/>
                    <a:pt x="325" y="357"/>
                    <a:pt x="580" y="389"/>
                  </a:cubicBezTo>
                  <a:cubicBezTo>
                    <a:pt x="536" y="217"/>
                    <a:pt x="795" y="188"/>
                    <a:pt x="77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28" name="Google Shape;61228;p25"/>
            <p:cNvSpPr/>
            <p:nvPr/>
          </p:nvSpPr>
          <p:spPr>
            <a:xfrm>
              <a:off x="2143902" y="3975680"/>
              <a:ext cx="38798" cy="12676"/>
            </a:xfrm>
            <a:custGeom>
              <a:avLst/>
              <a:gdLst/>
              <a:ahLst/>
              <a:cxnLst/>
              <a:rect l="l" t="t" r="r" b="b"/>
              <a:pathLst>
                <a:path w="1087" h="421" extrusionOk="0">
                  <a:moveTo>
                    <a:pt x="963" y="341"/>
                  </a:moveTo>
                  <a:cubicBezTo>
                    <a:pt x="1086" y="121"/>
                    <a:pt x="44" y="0"/>
                    <a:pt x="0" y="161"/>
                  </a:cubicBezTo>
                  <a:cubicBezTo>
                    <a:pt x="368" y="198"/>
                    <a:pt x="349" y="420"/>
                    <a:pt x="963" y="34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29" name="Google Shape;61229;p25"/>
            <p:cNvSpPr/>
            <p:nvPr/>
          </p:nvSpPr>
          <p:spPr>
            <a:xfrm>
              <a:off x="8717161" y="3980498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7" y="1"/>
                  </a:moveTo>
                  <a:cubicBezTo>
                    <a:pt x="237" y="22"/>
                    <a:pt x="7" y="3"/>
                    <a:pt x="0" y="92"/>
                  </a:cubicBezTo>
                  <a:cubicBezTo>
                    <a:pt x="152" y="71"/>
                    <a:pt x="382" y="88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30" name="Google Shape;61230;p25"/>
            <p:cNvSpPr/>
            <p:nvPr/>
          </p:nvSpPr>
          <p:spPr>
            <a:xfrm>
              <a:off x="270687" y="3977758"/>
              <a:ext cx="21665" cy="6383"/>
            </a:xfrm>
            <a:custGeom>
              <a:avLst/>
              <a:gdLst/>
              <a:ahLst/>
              <a:cxnLst/>
              <a:rect l="l" t="t" r="r" b="b"/>
              <a:pathLst>
                <a:path w="607" h="212" extrusionOk="0">
                  <a:moveTo>
                    <a:pt x="606" y="0"/>
                  </a:moveTo>
                  <a:lnTo>
                    <a:pt x="27" y="0"/>
                  </a:lnTo>
                  <a:cubicBezTo>
                    <a:pt x="1" y="163"/>
                    <a:pt x="217" y="212"/>
                    <a:pt x="606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31" name="Google Shape;61231;p25"/>
            <p:cNvSpPr/>
            <p:nvPr/>
          </p:nvSpPr>
          <p:spPr>
            <a:xfrm>
              <a:off x="5640453" y="3971887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4" y="104"/>
                  </a:moveTo>
                  <a:cubicBezTo>
                    <a:pt x="194" y="53"/>
                    <a:pt x="37" y="1"/>
                    <a:pt x="1" y="104"/>
                  </a:cubicBezTo>
                  <a:cubicBezTo>
                    <a:pt x="1" y="155"/>
                    <a:pt x="156" y="208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32" name="Google Shape;61232;p25"/>
            <p:cNvSpPr/>
            <p:nvPr/>
          </p:nvSpPr>
          <p:spPr>
            <a:xfrm>
              <a:off x="4766253" y="3972278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33" name="Google Shape;61233;p25"/>
            <p:cNvSpPr/>
            <p:nvPr/>
          </p:nvSpPr>
          <p:spPr>
            <a:xfrm>
              <a:off x="2491184" y="3958759"/>
              <a:ext cx="40404" cy="18578"/>
            </a:xfrm>
            <a:custGeom>
              <a:avLst/>
              <a:gdLst/>
              <a:ahLst/>
              <a:cxnLst/>
              <a:rect l="l" t="t" r="r" b="b"/>
              <a:pathLst>
                <a:path w="1132" h="617" extrusionOk="0">
                  <a:moveTo>
                    <a:pt x="1069" y="450"/>
                  </a:moveTo>
                  <a:cubicBezTo>
                    <a:pt x="1132" y="1"/>
                    <a:pt x="0" y="212"/>
                    <a:pt x="103" y="540"/>
                  </a:cubicBezTo>
                  <a:cubicBezTo>
                    <a:pt x="647" y="617"/>
                    <a:pt x="602" y="412"/>
                    <a:pt x="1069" y="4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34" name="Google Shape;61234;p25"/>
            <p:cNvSpPr/>
            <p:nvPr/>
          </p:nvSpPr>
          <p:spPr>
            <a:xfrm>
              <a:off x="151012" y="3971495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4" y="27"/>
                  </a:moveTo>
                  <a:cubicBezTo>
                    <a:pt x="240" y="1"/>
                    <a:pt x="0" y="71"/>
                    <a:pt x="102" y="117"/>
                  </a:cubicBezTo>
                  <a:cubicBezTo>
                    <a:pt x="156" y="143"/>
                    <a:pt x="396" y="73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35" name="Google Shape;61235;p25"/>
            <p:cNvSpPr/>
            <p:nvPr/>
          </p:nvSpPr>
          <p:spPr>
            <a:xfrm>
              <a:off x="7719075" y="3966798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8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36" name="Google Shape;61236;p25"/>
            <p:cNvSpPr/>
            <p:nvPr/>
          </p:nvSpPr>
          <p:spPr>
            <a:xfrm>
              <a:off x="5279002" y="396878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5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2" y="142"/>
                    <a:pt x="390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37" name="Google Shape;61237;p25"/>
            <p:cNvSpPr/>
            <p:nvPr/>
          </p:nvSpPr>
          <p:spPr>
            <a:xfrm>
              <a:off x="4700580" y="3958639"/>
              <a:ext cx="28161" cy="13670"/>
            </a:xfrm>
            <a:custGeom>
              <a:avLst/>
              <a:gdLst/>
              <a:ahLst/>
              <a:cxnLst/>
              <a:rect l="l" t="t" r="r" b="b"/>
              <a:pathLst>
                <a:path w="789" h="454" extrusionOk="0">
                  <a:moveTo>
                    <a:pt x="489" y="454"/>
                  </a:moveTo>
                  <a:cubicBezTo>
                    <a:pt x="754" y="338"/>
                    <a:pt x="788" y="9"/>
                    <a:pt x="297" y="1"/>
                  </a:cubicBezTo>
                  <a:cubicBezTo>
                    <a:pt x="35" y="114"/>
                    <a:pt x="1" y="445"/>
                    <a:pt x="489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38" name="Google Shape;61238;p25"/>
            <p:cNvSpPr/>
            <p:nvPr/>
          </p:nvSpPr>
          <p:spPr>
            <a:xfrm>
              <a:off x="7268215" y="3957796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98" y="118"/>
                  </a:moveTo>
                  <a:cubicBezTo>
                    <a:pt x="152" y="144"/>
                    <a:pt x="393" y="75"/>
                    <a:pt x="293" y="29"/>
                  </a:cubicBezTo>
                  <a:cubicBezTo>
                    <a:pt x="238" y="0"/>
                    <a:pt x="0" y="71"/>
                    <a:pt x="98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39" name="Google Shape;61239;p25"/>
            <p:cNvSpPr/>
            <p:nvPr/>
          </p:nvSpPr>
          <p:spPr>
            <a:xfrm>
              <a:off x="3417280" y="3953069"/>
              <a:ext cx="34408" cy="9063"/>
            </a:xfrm>
            <a:custGeom>
              <a:avLst/>
              <a:gdLst/>
              <a:ahLst/>
              <a:cxnLst/>
              <a:rect l="l" t="t" r="r" b="b"/>
              <a:pathLst>
                <a:path w="964" h="301" extrusionOk="0">
                  <a:moveTo>
                    <a:pt x="192" y="275"/>
                  </a:moveTo>
                  <a:cubicBezTo>
                    <a:pt x="631" y="301"/>
                    <a:pt x="918" y="254"/>
                    <a:pt x="964" y="94"/>
                  </a:cubicBezTo>
                  <a:cubicBezTo>
                    <a:pt x="621" y="113"/>
                    <a:pt x="0" y="1"/>
                    <a:pt x="192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40" name="Google Shape;61240;p25"/>
            <p:cNvSpPr/>
            <p:nvPr/>
          </p:nvSpPr>
          <p:spPr>
            <a:xfrm>
              <a:off x="2484473" y="395785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1" y="27"/>
                  </a:moveTo>
                  <a:cubicBezTo>
                    <a:pt x="238" y="1"/>
                    <a:pt x="0" y="69"/>
                    <a:pt x="98" y="116"/>
                  </a:cubicBezTo>
                  <a:cubicBezTo>
                    <a:pt x="153" y="142"/>
                    <a:pt x="392" y="73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41" name="Google Shape;61241;p25"/>
            <p:cNvSpPr/>
            <p:nvPr/>
          </p:nvSpPr>
          <p:spPr>
            <a:xfrm>
              <a:off x="1868539" y="3955478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3" y="106"/>
                  </a:moveTo>
                  <a:cubicBezTo>
                    <a:pt x="0" y="154"/>
                    <a:pt x="157" y="208"/>
                    <a:pt x="194" y="106"/>
                  </a:cubicBezTo>
                  <a:cubicBezTo>
                    <a:pt x="194" y="54"/>
                    <a:pt x="38" y="0"/>
                    <a:pt x="3" y="1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42" name="Google Shape;61242;p25"/>
            <p:cNvSpPr/>
            <p:nvPr/>
          </p:nvSpPr>
          <p:spPr>
            <a:xfrm>
              <a:off x="6504231" y="3955116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3" y="26"/>
                  </a:moveTo>
                  <a:cubicBezTo>
                    <a:pt x="239" y="0"/>
                    <a:pt x="0" y="68"/>
                    <a:pt x="101" y="118"/>
                  </a:cubicBezTo>
                  <a:cubicBezTo>
                    <a:pt x="153" y="141"/>
                    <a:pt x="391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43" name="Google Shape;61243;p25"/>
            <p:cNvSpPr/>
            <p:nvPr/>
          </p:nvSpPr>
          <p:spPr>
            <a:xfrm>
              <a:off x="5921634" y="3948824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2" y="235"/>
                  </a:moveTo>
                  <a:cubicBezTo>
                    <a:pt x="251" y="139"/>
                    <a:pt x="72" y="1"/>
                    <a:pt x="29" y="144"/>
                  </a:cubicBezTo>
                  <a:cubicBezTo>
                    <a:pt x="0" y="238"/>
                    <a:pt x="180" y="379"/>
                    <a:pt x="222" y="2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44" name="Google Shape;61244;p25"/>
            <p:cNvSpPr/>
            <p:nvPr/>
          </p:nvSpPr>
          <p:spPr>
            <a:xfrm>
              <a:off x="54644" y="3952407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295" y="25"/>
                  </a:moveTo>
                  <a:cubicBezTo>
                    <a:pt x="242" y="0"/>
                    <a:pt x="1" y="68"/>
                    <a:pt x="103" y="116"/>
                  </a:cubicBezTo>
                  <a:cubicBezTo>
                    <a:pt x="157" y="140"/>
                    <a:pt x="395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45" name="Google Shape;61245;p25"/>
            <p:cNvSpPr/>
            <p:nvPr/>
          </p:nvSpPr>
          <p:spPr>
            <a:xfrm>
              <a:off x="4532257" y="3950389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7" y="20"/>
                    <a:pt x="7" y="3"/>
                    <a:pt x="1" y="92"/>
                  </a:cubicBezTo>
                  <a:cubicBezTo>
                    <a:pt x="150" y="70"/>
                    <a:pt x="383" y="90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46" name="Google Shape;61246;p25"/>
            <p:cNvSpPr/>
            <p:nvPr/>
          </p:nvSpPr>
          <p:spPr>
            <a:xfrm>
              <a:off x="6700358" y="3941838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3"/>
                  </a:moveTo>
                  <a:cubicBezTo>
                    <a:pt x="195" y="52"/>
                    <a:pt x="40" y="0"/>
                    <a:pt x="4" y="103"/>
                  </a:cubicBezTo>
                  <a:cubicBezTo>
                    <a:pt x="1" y="154"/>
                    <a:pt x="160" y="206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47" name="Google Shape;61247;p25"/>
            <p:cNvSpPr/>
            <p:nvPr/>
          </p:nvSpPr>
          <p:spPr>
            <a:xfrm>
              <a:off x="4645722" y="394418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48" name="Google Shape;61248;p25"/>
            <p:cNvSpPr/>
            <p:nvPr/>
          </p:nvSpPr>
          <p:spPr>
            <a:xfrm>
              <a:off x="2680707" y="3939460"/>
              <a:ext cx="15027" cy="9244"/>
            </a:xfrm>
            <a:custGeom>
              <a:avLst/>
              <a:gdLst/>
              <a:ahLst/>
              <a:cxnLst/>
              <a:rect l="l" t="t" r="r" b="b"/>
              <a:pathLst>
                <a:path w="421" h="307" extrusionOk="0">
                  <a:moveTo>
                    <a:pt x="387" y="274"/>
                  </a:moveTo>
                  <a:cubicBezTo>
                    <a:pt x="355" y="165"/>
                    <a:pt x="420" y="15"/>
                    <a:pt x="192" y="1"/>
                  </a:cubicBezTo>
                  <a:cubicBezTo>
                    <a:pt x="183" y="56"/>
                    <a:pt x="165" y="107"/>
                    <a:pt x="0" y="92"/>
                  </a:cubicBezTo>
                  <a:cubicBezTo>
                    <a:pt x="24" y="202"/>
                    <a:pt x="59" y="306"/>
                    <a:pt x="387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49" name="Google Shape;61249;p25"/>
            <p:cNvSpPr/>
            <p:nvPr/>
          </p:nvSpPr>
          <p:spPr>
            <a:xfrm>
              <a:off x="2611822" y="3944940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40" y="20"/>
                    <a:pt x="6" y="3"/>
                    <a:pt x="1" y="92"/>
                  </a:cubicBezTo>
                  <a:cubicBezTo>
                    <a:pt x="152" y="71"/>
                    <a:pt x="383" y="88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50" name="Google Shape;61250;p25"/>
            <p:cNvSpPr/>
            <p:nvPr/>
          </p:nvSpPr>
          <p:spPr>
            <a:xfrm>
              <a:off x="2570598" y="3933227"/>
              <a:ext cx="30517" cy="11743"/>
            </a:xfrm>
            <a:custGeom>
              <a:avLst/>
              <a:gdLst/>
              <a:ahLst/>
              <a:cxnLst/>
              <a:rect l="l" t="t" r="r" b="b"/>
              <a:pathLst>
                <a:path w="855" h="390" extrusionOk="0">
                  <a:moveTo>
                    <a:pt x="771" y="25"/>
                  </a:moveTo>
                  <a:cubicBezTo>
                    <a:pt x="333" y="0"/>
                    <a:pt x="48" y="46"/>
                    <a:pt x="1" y="208"/>
                  </a:cubicBezTo>
                  <a:cubicBezTo>
                    <a:pt x="275" y="229"/>
                    <a:pt x="326" y="358"/>
                    <a:pt x="579" y="389"/>
                  </a:cubicBezTo>
                  <a:cubicBezTo>
                    <a:pt x="639" y="267"/>
                    <a:pt x="854" y="216"/>
                    <a:pt x="77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51" name="Google Shape;61251;p25"/>
            <p:cNvSpPr/>
            <p:nvPr/>
          </p:nvSpPr>
          <p:spPr>
            <a:xfrm>
              <a:off x="4074474" y="3933227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98" y="116"/>
                  </a:moveTo>
                  <a:cubicBezTo>
                    <a:pt x="152" y="143"/>
                    <a:pt x="391" y="72"/>
                    <a:pt x="293" y="25"/>
                  </a:cubicBezTo>
                  <a:cubicBezTo>
                    <a:pt x="241" y="0"/>
                    <a:pt x="1" y="69"/>
                    <a:pt x="9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52" name="Google Shape;61252;p25"/>
            <p:cNvSpPr/>
            <p:nvPr/>
          </p:nvSpPr>
          <p:spPr>
            <a:xfrm>
              <a:off x="7264896" y="3927928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6" y="111"/>
                  </a:moveTo>
                  <a:cubicBezTo>
                    <a:pt x="344" y="0"/>
                    <a:pt x="172" y="56"/>
                    <a:pt x="1" y="111"/>
                  </a:cubicBezTo>
                  <a:cubicBezTo>
                    <a:pt x="2" y="202"/>
                    <a:pt x="340" y="226"/>
                    <a:pt x="386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53" name="Google Shape;61253;p25"/>
            <p:cNvSpPr/>
            <p:nvPr/>
          </p:nvSpPr>
          <p:spPr>
            <a:xfrm>
              <a:off x="5987913" y="3927808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3" y="24"/>
                  </a:moveTo>
                  <a:cubicBezTo>
                    <a:pt x="238" y="0"/>
                    <a:pt x="1" y="68"/>
                    <a:pt x="101" y="115"/>
                  </a:cubicBezTo>
                  <a:cubicBezTo>
                    <a:pt x="153" y="140"/>
                    <a:pt x="394" y="71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54" name="Google Shape;61254;p25"/>
            <p:cNvSpPr/>
            <p:nvPr/>
          </p:nvSpPr>
          <p:spPr>
            <a:xfrm>
              <a:off x="2952037" y="3920341"/>
              <a:ext cx="26698" cy="12255"/>
            </a:xfrm>
            <a:custGeom>
              <a:avLst/>
              <a:gdLst/>
              <a:ahLst/>
              <a:cxnLst/>
              <a:rect l="l" t="t" r="r" b="b"/>
              <a:pathLst>
                <a:path w="748" h="407" extrusionOk="0">
                  <a:moveTo>
                    <a:pt x="691" y="363"/>
                  </a:moveTo>
                  <a:cubicBezTo>
                    <a:pt x="747" y="155"/>
                    <a:pt x="645" y="22"/>
                    <a:pt x="306" y="0"/>
                  </a:cubicBezTo>
                  <a:cubicBezTo>
                    <a:pt x="0" y="135"/>
                    <a:pt x="89" y="406"/>
                    <a:pt x="691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55" name="Google Shape;61255;p25"/>
            <p:cNvSpPr/>
            <p:nvPr/>
          </p:nvSpPr>
          <p:spPr>
            <a:xfrm>
              <a:off x="2170992" y="3914861"/>
              <a:ext cx="38584" cy="16440"/>
            </a:xfrm>
            <a:custGeom>
              <a:avLst/>
              <a:gdLst/>
              <a:ahLst/>
              <a:cxnLst/>
              <a:rect l="l" t="t" r="r" b="b"/>
              <a:pathLst>
                <a:path w="1081" h="546" extrusionOk="0">
                  <a:moveTo>
                    <a:pt x="589" y="545"/>
                  </a:moveTo>
                  <a:cubicBezTo>
                    <a:pt x="609" y="401"/>
                    <a:pt x="1080" y="473"/>
                    <a:pt x="973" y="271"/>
                  </a:cubicBezTo>
                  <a:cubicBezTo>
                    <a:pt x="625" y="195"/>
                    <a:pt x="445" y="39"/>
                    <a:pt x="11" y="1"/>
                  </a:cubicBezTo>
                  <a:cubicBezTo>
                    <a:pt x="1" y="277"/>
                    <a:pt x="186" y="463"/>
                    <a:pt x="589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56" name="Google Shape;61256;p25"/>
            <p:cNvSpPr/>
            <p:nvPr/>
          </p:nvSpPr>
          <p:spPr>
            <a:xfrm>
              <a:off x="6862042" y="3925098"/>
              <a:ext cx="14099" cy="4185"/>
            </a:xfrm>
            <a:custGeom>
              <a:avLst/>
              <a:gdLst/>
              <a:ahLst/>
              <a:cxnLst/>
              <a:rect l="l" t="t" r="r" b="b"/>
              <a:pathLst>
                <a:path w="395" h="139" extrusionOk="0">
                  <a:moveTo>
                    <a:pt x="293" y="25"/>
                  </a:moveTo>
                  <a:cubicBezTo>
                    <a:pt x="241" y="0"/>
                    <a:pt x="0" y="68"/>
                    <a:pt x="102" y="116"/>
                  </a:cubicBezTo>
                  <a:cubicBezTo>
                    <a:pt x="154" y="138"/>
                    <a:pt x="395" y="71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57" name="Google Shape;61257;p25"/>
            <p:cNvSpPr/>
            <p:nvPr/>
          </p:nvSpPr>
          <p:spPr>
            <a:xfrm>
              <a:off x="8424524" y="392232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7"/>
                  </a:moveTo>
                  <a:cubicBezTo>
                    <a:pt x="153" y="140"/>
                    <a:pt x="393" y="73"/>
                    <a:pt x="292" y="24"/>
                  </a:cubicBezTo>
                  <a:cubicBezTo>
                    <a:pt x="239" y="1"/>
                    <a:pt x="1" y="67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58" name="Google Shape;61258;p25"/>
            <p:cNvSpPr/>
            <p:nvPr/>
          </p:nvSpPr>
          <p:spPr>
            <a:xfrm>
              <a:off x="7395742" y="3911670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89" y="471"/>
                  </a:moveTo>
                  <a:lnTo>
                    <a:pt x="578" y="471"/>
                  </a:lnTo>
                  <a:cubicBezTo>
                    <a:pt x="474" y="338"/>
                    <a:pt x="803" y="1"/>
                    <a:pt x="384" y="17"/>
                  </a:cubicBezTo>
                  <a:cubicBezTo>
                    <a:pt x="525" y="265"/>
                    <a:pt x="3" y="199"/>
                    <a:pt x="0" y="380"/>
                  </a:cubicBezTo>
                  <a:cubicBezTo>
                    <a:pt x="116" y="383"/>
                    <a:pt x="227" y="393"/>
                    <a:pt x="189" y="4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59" name="Google Shape;61259;p25"/>
            <p:cNvSpPr/>
            <p:nvPr/>
          </p:nvSpPr>
          <p:spPr>
            <a:xfrm>
              <a:off x="5026803" y="3916005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4" y="233"/>
                  </a:moveTo>
                  <a:cubicBezTo>
                    <a:pt x="250" y="139"/>
                    <a:pt x="74" y="1"/>
                    <a:pt x="28" y="144"/>
                  </a:cubicBezTo>
                  <a:cubicBezTo>
                    <a:pt x="1" y="239"/>
                    <a:pt x="178" y="379"/>
                    <a:pt x="224" y="2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60" name="Google Shape;61260;p25"/>
            <p:cNvSpPr/>
            <p:nvPr/>
          </p:nvSpPr>
          <p:spPr>
            <a:xfrm>
              <a:off x="2388141" y="3916878"/>
              <a:ext cx="13884" cy="4215"/>
            </a:xfrm>
            <a:custGeom>
              <a:avLst/>
              <a:gdLst/>
              <a:ahLst/>
              <a:cxnLst/>
              <a:rect l="l" t="t" r="r" b="b"/>
              <a:pathLst>
                <a:path w="389" h="140" extrusionOk="0">
                  <a:moveTo>
                    <a:pt x="291" y="25"/>
                  </a:moveTo>
                  <a:cubicBezTo>
                    <a:pt x="237" y="0"/>
                    <a:pt x="1" y="69"/>
                    <a:pt x="100" y="116"/>
                  </a:cubicBezTo>
                  <a:cubicBezTo>
                    <a:pt x="151" y="140"/>
                    <a:pt x="389" y="71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61" name="Google Shape;61261;p25"/>
            <p:cNvSpPr/>
            <p:nvPr/>
          </p:nvSpPr>
          <p:spPr>
            <a:xfrm>
              <a:off x="2116312" y="3914861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7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62" name="Google Shape;61262;p25"/>
            <p:cNvSpPr/>
            <p:nvPr/>
          </p:nvSpPr>
          <p:spPr>
            <a:xfrm>
              <a:off x="6266809" y="3906310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4" y="103"/>
                  </a:moveTo>
                  <a:cubicBezTo>
                    <a:pt x="195" y="52"/>
                    <a:pt x="37" y="0"/>
                    <a:pt x="2" y="103"/>
                  </a:cubicBezTo>
                  <a:cubicBezTo>
                    <a:pt x="0" y="154"/>
                    <a:pt x="156" y="205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63" name="Google Shape;61263;p25"/>
            <p:cNvSpPr/>
            <p:nvPr/>
          </p:nvSpPr>
          <p:spPr>
            <a:xfrm>
              <a:off x="3268659" y="3894719"/>
              <a:ext cx="52254" cy="22733"/>
            </a:xfrm>
            <a:custGeom>
              <a:avLst/>
              <a:gdLst/>
              <a:ahLst/>
              <a:cxnLst/>
              <a:rect l="l" t="t" r="r" b="b"/>
              <a:pathLst>
                <a:path w="1464" h="755" extrusionOk="0">
                  <a:moveTo>
                    <a:pt x="1464" y="397"/>
                  </a:moveTo>
                  <a:cubicBezTo>
                    <a:pt x="1346" y="272"/>
                    <a:pt x="721" y="384"/>
                    <a:pt x="692" y="214"/>
                  </a:cubicBezTo>
                  <a:cubicBezTo>
                    <a:pt x="670" y="105"/>
                    <a:pt x="636" y="0"/>
                    <a:pt x="306" y="33"/>
                  </a:cubicBezTo>
                  <a:cubicBezTo>
                    <a:pt x="0" y="475"/>
                    <a:pt x="1244" y="755"/>
                    <a:pt x="1464" y="3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64" name="Google Shape;61264;p25"/>
            <p:cNvSpPr/>
            <p:nvPr/>
          </p:nvSpPr>
          <p:spPr>
            <a:xfrm>
              <a:off x="7825722" y="390314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6"/>
                  </a:moveTo>
                  <a:cubicBezTo>
                    <a:pt x="240" y="1"/>
                    <a:pt x="0" y="70"/>
                    <a:pt x="99" y="116"/>
                  </a:cubicBezTo>
                  <a:cubicBezTo>
                    <a:pt x="154" y="142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65" name="Google Shape;61265;p25"/>
            <p:cNvSpPr/>
            <p:nvPr/>
          </p:nvSpPr>
          <p:spPr>
            <a:xfrm>
              <a:off x="3334617" y="390116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1" y="183"/>
                  </a:moveTo>
                  <a:lnTo>
                    <a:pt x="386" y="183"/>
                  </a:lnTo>
                  <a:lnTo>
                    <a:pt x="386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66" name="Google Shape;61266;p25"/>
            <p:cNvSpPr/>
            <p:nvPr/>
          </p:nvSpPr>
          <p:spPr>
            <a:xfrm>
              <a:off x="1896129" y="3903902"/>
              <a:ext cx="13670" cy="2740"/>
            </a:xfrm>
            <a:custGeom>
              <a:avLst/>
              <a:gdLst/>
              <a:ahLst/>
              <a:cxnLst/>
              <a:rect l="l" t="t" r="r" b="b"/>
              <a:pathLst>
                <a:path w="383" h="91" extrusionOk="0">
                  <a:moveTo>
                    <a:pt x="383" y="1"/>
                  </a:moveTo>
                  <a:cubicBezTo>
                    <a:pt x="235" y="20"/>
                    <a:pt x="4" y="4"/>
                    <a:pt x="0" y="91"/>
                  </a:cubicBezTo>
                  <a:cubicBezTo>
                    <a:pt x="148" y="72"/>
                    <a:pt x="379" y="89"/>
                    <a:pt x="38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67" name="Google Shape;61267;p25"/>
            <p:cNvSpPr/>
            <p:nvPr/>
          </p:nvSpPr>
          <p:spPr>
            <a:xfrm>
              <a:off x="6467041" y="3890263"/>
              <a:ext cx="29018" cy="10930"/>
            </a:xfrm>
            <a:custGeom>
              <a:avLst/>
              <a:gdLst/>
              <a:ahLst/>
              <a:cxnLst/>
              <a:rect l="l" t="t" r="r" b="b"/>
              <a:pathLst>
                <a:path w="813" h="363" extrusionOk="0">
                  <a:moveTo>
                    <a:pt x="562" y="362"/>
                  </a:moveTo>
                  <a:cubicBezTo>
                    <a:pt x="813" y="243"/>
                    <a:pt x="681" y="88"/>
                    <a:pt x="370" y="1"/>
                  </a:cubicBezTo>
                  <a:cubicBezTo>
                    <a:pt x="344" y="226"/>
                    <a:pt x="1" y="284"/>
                    <a:pt x="562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68" name="Google Shape;61268;p25"/>
            <p:cNvSpPr/>
            <p:nvPr/>
          </p:nvSpPr>
          <p:spPr>
            <a:xfrm>
              <a:off x="130454" y="3897729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4"/>
                  </a:moveTo>
                  <a:cubicBezTo>
                    <a:pt x="241" y="1"/>
                    <a:pt x="1" y="68"/>
                    <a:pt x="99" y="114"/>
                  </a:cubicBezTo>
                  <a:cubicBezTo>
                    <a:pt x="152" y="140"/>
                    <a:pt x="392" y="70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69" name="Google Shape;61269;p25"/>
            <p:cNvSpPr/>
            <p:nvPr/>
          </p:nvSpPr>
          <p:spPr>
            <a:xfrm>
              <a:off x="8390081" y="3894990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5" y="24"/>
                  </a:moveTo>
                  <a:cubicBezTo>
                    <a:pt x="238" y="0"/>
                    <a:pt x="1" y="68"/>
                    <a:pt x="101" y="115"/>
                  </a:cubicBezTo>
                  <a:cubicBezTo>
                    <a:pt x="154" y="140"/>
                    <a:pt x="394" y="72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70" name="Google Shape;61270;p25"/>
            <p:cNvSpPr/>
            <p:nvPr/>
          </p:nvSpPr>
          <p:spPr>
            <a:xfrm>
              <a:off x="4552923" y="3895682"/>
              <a:ext cx="13813" cy="2800"/>
            </a:xfrm>
            <a:custGeom>
              <a:avLst/>
              <a:gdLst/>
              <a:ahLst/>
              <a:cxnLst/>
              <a:rect l="l" t="t" r="r" b="b"/>
              <a:pathLst>
                <a:path w="387" h="93" extrusionOk="0">
                  <a:moveTo>
                    <a:pt x="386" y="1"/>
                  </a:moveTo>
                  <a:cubicBezTo>
                    <a:pt x="236" y="23"/>
                    <a:pt x="7" y="5"/>
                    <a:pt x="0" y="92"/>
                  </a:cubicBezTo>
                  <a:cubicBezTo>
                    <a:pt x="151" y="73"/>
                    <a:pt x="383" y="91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71" name="Google Shape;61271;p25"/>
            <p:cNvSpPr/>
            <p:nvPr/>
          </p:nvSpPr>
          <p:spPr>
            <a:xfrm>
              <a:off x="8655200" y="3889570"/>
              <a:ext cx="13849" cy="7437"/>
            </a:xfrm>
            <a:custGeom>
              <a:avLst/>
              <a:gdLst/>
              <a:ahLst/>
              <a:cxnLst/>
              <a:rect l="l" t="t" r="r" b="b"/>
              <a:pathLst>
                <a:path w="388" h="247" extrusionOk="0">
                  <a:moveTo>
                    <a:pt x="388" y="115"/>
                  </a:moveTo>
                  <a:cubicBezTo>
                    <a:pt x="384" y="24"/>
                    <a:pt x="49" y="0"/>
                    <a:pt x="0" y="115"/>
                  </a:cubicBezTo>
                  <a:cubicBezTo>
                    <a:pt x="217" y="105"/>
                    <a:pt x="303" y="247"/>
                    <a:pt x="388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72" name="Google Shape;61272;p25"/>
            <p:cNvSpPr/>
            <p:nvPr/>
          </p:nvSpPr>
          <p:spPr>
            <a:xfrm>
              <a:off x="8928636" y="3882043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440" y="365"/>
                  </a:moveTo>
                  <a:cubicBezTo>
                    <a:pt x="500" y="241"/>
                    <a:pt x="716" y="191"/>
                    <a:pt x="635" y="1"/>
                  </a:cubicBezTo>
                  <a:lnTo>
                    <a:pt x="56" y="1"/>
                  </a:lnTo>
                  <a:cubicBezTo>
                    <a:pt x="0" y="208"/>
                    <a:pt x="102" y="341"/>
                    <a:pt x="440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73" name="Google Shape;61273;p25"/>
            <p:cNvSpPr/>
            <p:nvPr/>
          </p:nvSpPr>
          <p:spPr>
            <a:xfrm>
              <a:off x="6300966" y="3884030"/>
              <a:ext cx="20987" cy="9003"/>
            </a:xfrm>
            <a:custGeom>
              <a:avLst/>
              <a:gdLst/>
              <a:ahLst/>
              <a:cxnLst/>
              <a:rect l="l" t="t" r="r" b="b"/>
              <a:pathLst>
                <a:path w="588" h="299" extrusionOk="0">
                  <a:moveTo>
                    <a:pt x="393" y="299"/>
                  </a:moveTo>
                  <a:cubicBezTo>
                    <a:pt x="393" y="208"/>
                    <a:pt x="550" y="189"/>
                    <a:pt x="588" y="116"/>
                  </a:cubicBezTo>
                  <a:cubicBezTo>
                    <a:pt x="338" y="111"/>
                    <a:pt x="320" y="0"/>
                    <a:pt x="9" y="26"/>
                  </a:cubicBezTo>
                  <a:cubicBezTo>
                    <a:pt x="0" y="183"/>
                    <a:pt x="154" y="260"/>
                    <a:pt x="393" y="2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74" name="Google Shape;61274;p25"/>
            <p:cNvSpPr/>
            <p:nvPr/>
          </p:nvSpPr>
          <p:spPr>
            <a:xfrm>
              <a:off x="8624220" y="388677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98" y="117"/>
                  </a:moveTo>
                  <a:cubicBezTo>
                    <a:pt x="153" y="140"/>
                    <a:pt x="393" y="72"/>
                    <a:pt x="293" y="25"/>
                  </a:cubicBezTo>
                  <a:cubicBezTo>
                    <a:pt x="238" y="0"/>
                    <a:pt x="0" y="68"/>
                    <a:pt x="98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75" name="Google Shape;61275;p25"/>
            <p:cNvSpPr/>
            <p:nvPr/>
          </p:nvSpPr>
          <p:spPr>
            <a:xfrm>
              <a:off x="5011670" y="3878370"/>
              <a:ext cx="39797" cy="15778"/>
            </a:xfrm>
            <a:custGeom>
              <a:avLst/>
              <a:gdLst/>
              <a:ahLst/>
              <a:cxnLst/>
              <a:rect l="l" t="t" r="r" b="b"/>
              <a:pathLst>
                <a:path w="1115" h="524" extrusionOk="0">
                  <a:moveTo>
                    <a:pt x="648" y="304"/>
                  </a:moveTo>
                  <a:cubicBezTo>
                    <a:pt x="1114" y="0"/>
                    <a:pt x="1" y="523"/>
                    <a:pt x="648" y="3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76" name="Google Shape;61276;p25"/>
            <p:cNvSpPr/>
            <p:nvPr/>
          </p:nvSpPr>
          <p:spPr>
            <a:xfrm>
              <a:off x="2798205" y="3875600"/>
              <a:ext cx="36264" cy="19090"/>
            </a:xfrm>
            <a:custGeom>
              <a:avLst/>
              <a:gdLst/>
              <a:ahLst/>
              <a:cxnLst/>
              <a:rect l="l" t="t" r="r" b="b"/>
              <a:pathLst>
                <a:path w="1016" h="634" extrusionOk="0">
                  <a:moveTo>
                    <a:pt x="757" y="488"/>
                  </a:moveTo>
                  <a:cubicBezTo>
                    <a:pt x="920" y="383"/>
                    <a:pt x="1016" y="242"/>
                    <a:pt x="952" y="33"/>
                  </a:cubicBezTo>
                  <a:cubicBezTo>
                    <a:pt x="661" y="48"/>
                    <a:pt x="242" y="1"/>
                    <a:pt x="178" y="125"/>
                  </a:cubicBezTo>
                  <a:cubicBezTo>
                    <a:pt x="692" y="96"/>
                    <a:pt x="0" y="634"/>
                    <a:pt x="757" y="48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77" name="Google Shape;61277;p25"/>
            <p:cNvSpPr/>
            <p:nvPr/>
          </p:nvSpPr>
          <p:spPr>
            <a:xfrm>
              <a:off x="3948624" y="3871083"/>
              <a:ext cx="37870" cy="18819"/>
            </a:xfrm>
            <a:custGeom>
              <a:avLst/>
              <a:gdLst/>
              <a:ahLst/>
              <a:cxnLst/>
              <a:rect l="l" t="t" r="r" b="b"/>
              <a:pathLst>
                <a:path w="1061" h="625" extrusionOk="0">
                  <a:moveTo>
                    <a:pt x="732" y="546"/>
                  </a:moveTo>
                  <a:cubicBezTo>
                    <a:pt x="1061" y="392"/>
                    <a:pt x="618" y="138"/>
                    <a:pt x="345" y="1"/>
                  </a:cubicBezTo>
                  <a:cubicBezTo>
                    <a:pt x="49" y="139"/>
                    <a:pt x="1" y="625"/>
                    <a:pt x="732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78" name="Google Shape;61278;p25"/>
            <p:cNvSpPr/>
            <p:nvPr/>
          </p:nvSpPr>
          <p:spPr>
            <a:xfrm>
              <a:off x="2838965" y="3878942"/>
              <a:ext cx="7067" cy="6203"/>
            </a:xfrm>
            <a:custGeom>
              <a:avLst/>
              <a:gdLst/>
              <a:ahLst/>
              <a:cxnLst/>
              <a:rect l="l" t="t" r="r" b="b"/>
              <a:pathLst>
                <a:path w="198" h="206" extrusionOk="0">
                  <a:moveTo>
                    <a:pt x="2" y="104"/>
                  </a:moveTo>
                  <a:cubicBezTo>
                    <a:pt x="0" y="155"/>
                    <a:pt x="158" y="206"/>
                    <a:pt x="196" y="104"/>
                  </a:cubicBezTo>
                  <a:cubicBezTo>
                    <a:pt x="197" y="53"/>
                    <a:pt x="40" y="1"/>
                    <a:pt x="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79" name="Google Shape;61279;p25"/>
            <p:cNvSpPr/>
            <p:nvPr/>
          </p:nvSpPr>
          <p:spPr>
            <a:xfrm>
              <a:off x="387114" y="3868374"/>
              <a:ext cx="56680" cy="22552"/>
            </a:xfrm>
            <a:custGeom>
              <a:avLst/>
              <a:gdLst/>
              <a:ahLst/>
              <a:cxnLst/>
              <a:rect l="l" t="t" r="r" b="b"/>
              <a:pathLst>
                <a:path w="1588" h="749" extrusionOk="0">
                  <a:moveTo>
                    <a:pt x="1588" y="365"/>
                  </a:moveTo>
                  <a:cubicBezTo>
                    <a:pt x="1046" y="346"/>
                    <a:pt x="1059" y="67"/>
                    <a:pt x="622" y="1"/>
                  </a:cubicBezTo>
                  <a:cubicBezTo>
                    <a:pt x="861" y="294"/>
                    <a:pt x="1" y="70"/>
                    <a:pt x="237" y="365"/>
                  </a:cubicBezTo>
                  <a:cubicBezTo>
                    <a:pt x="960" y="279"/>
                    <a:pt x="1341" y="748"/>
                    <a:pt x="1588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80" name="Google Shape;61280;p25"/>
            <p:cNvSpPr/>
            <p:nvPr/>
          </p:nvSpPr>
          <p:spPr>
            <a:xfrm>
              <a:off x="3331084" y="387858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6" y="26"/>
                  </a:moveTo>
                  <a:cubicBezTo>
                    <a:pt x="238" y="1"/>
                    <a:pt x="1" y="69"/>
                    <a:pt x="100" y="117"/>
                  </a:cubicBezTo>
                  <a:cubicBezTo>
                    <a:pt x="153" y="142"/>
                    <a:pt x="392" y="71"/>
                    <a:pt x="296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81" name="Google Shape;61281;p25"/>
            <p:cNvSpPr/>
            <p:nvPr/>
          </p:nvSpPr>
          <p:spPr>
            <a:xfrm>
              <a:off x="2150790" y="3875991"/>
              <a:ext cx="13706" cy="6745"/>
            </a:xfrm>
            <a:custGeom>
              <a:avLst/>
              <a:gdLst/>
              <a:ahLst/>
              <a:cxnLst/>
              <a:rect l="l" t="t" r="r" b="b"/>
              <a:pathLst>
                <a:path w="384" h="224" extrusionOk="0">
                  <a:moveTo>
                    <a:pt x="384" y="112"/>
                  </a:moveTo>
                  <a:cubicBezTo>
                    <a:pt x="345" y="1"/>
                    <a:pt x="171" y="57"/>
                    <a:pt x="0" y="112"/>
                  </a:cubicBezTo>
                  <a:cubicBezTo>
                    <a:pt x="2" y="202"/>
                    <a:pt x="338" y="224"/>
                    <a:pt x="384" y="1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82" name="Google Shape;61282;p25"/>
            <p:cNvSpPr/>
            <p:nvPr/>
          </p:nvSpPr>
          <p:spPr>
            <a:xfrm>
              <a:off x="3035091" y="3873101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5" y="25"/>
                  </a:moveTo>
                  <a:cubicBezTo>
                    <a:pt x="241" y="0"/>
                    <a:pt x="1" y="69"/>
                    <a:pt x="100" y="116"/>
                  </a:cubicBezTo>
                  <a:cubicBezTo>
                    <a:pt x="155" y="142"/>
                    <a:pt x="392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83" name="Google Shape;61283;p25"/>
            <p:cNvSpPr/>
            <p:nvPr/>
          </p:nvSpPr>
          <p:spPr>
            <a:xfrm>
              <a:off x="5681677" y="3870662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2" y="15"/>
                  </a:moveTo>
                  <a:cubicBezTo>
                    <a:pt x="356" y="28"/>
                    <a:pt x="36" y="0"/>
                    <a:pt x="1" y="106"/>
                  </a:cubicBezTo>
                  <a:cubicBezTo>
                    <a:pt x="228" y="92"/>
                    <a:pt x="552" y="120"/>
                    <a:pt x="582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84" name="Google Shape;61284;p25"/>
            <p:cNvSpPr/>
            <p:nvPr/>
          </p:nvSpPr>
          <p:spPr>
            <a:xfrm>
              <a:off x="2949146" y="3868374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1"/>
                  </a:moveTo>
                  <a:cubicBezTo>
                    <a:pt x="239" y="20"/>
                    <a:pt x="7" y="3"/>
                    <a:pt x="0" y="91"/>
                  </a:cubicBezTo>
                  <a:cubicBezTo>
                    <a:pt x="149" y="71"/>
                    <a:pt x="383" y="89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85" name="Google Shape;61285;p25"/>
            <p:cNvSpPr/>
            <p:nvPr/>
          </p:nvSpPr>
          <p:spPr>
            <a:xfrm>
              <a:off x="8936595" y="3857384"/>
              <a:ext cx="14670" cy="9575"/>
            </a:xfrm>
            <a:custGeom>
              <a:avLst/>
              <a:gdLst/>
              <a:ahLst/>
              <a:cxnLst/>
              <a:rect l="l" t="t" r="r" b="b"/>
              <a:pathLst>
                <a:path w="411" h="318" extrusionOk="0">
                  <a:moveTo>
                    <a:pt x="410" y="274"/>
                  </a:moveTo>
                  <a:lnTo>
                    <a:pt x="410" y="91"/>
                  </a:lnTo>
                  <a:cubicBezTo>
                    <a:pt x="216" y="91"/>
                    <a:pt x="179" y="18"/>
                    <a:pt x="23" y="0"/>
                  </a:cubicBezTo>
                  <a:cubicBezTo>
                    <a:pt x="42" y="146"/>
                    <a:pt x="1" y="317"/>
                    <a:pt x="410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86" name="Google Shape;61286;p25"/>
            <p:cNvSpPr/>
            <p:nvPr/>
          </p:nvSpPr>
          <p:spPr>
            <a:xfrm>
              <a:off x="5561146" y="3862201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5" y="25"/>
                  </a:moveTo>
                  <a:cubicBezTo>
                    <a:pt x="241" y="1"/>
                    <a:pt x="1" y="68"/>
                    <a:pt x="101" y="117"/>
                  </a:cubicBezTo>
                  <a:cubicBezTo>
                    <a:pt x="156" y="140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87" name="Google Shape;61287;p25"/>
            <p:cNvSpPr/>
            <p:nvPr/>
          </p:nvSpPr>
          <p:spPr>
            <a:xfrm>
              <a:off x="2160392" y="3857384"/>
              <a:ext cx="29518" cy="9906"/>
            </a:xfrm>
            <a:custGeom>
              <a:avLst/>
              <a:gdLst/>
              <a:ahLst/>
              <a:cxnLst/>
              <a:rect l="l" t="t" r="r" b="b"/>
              <a:pathLst>
                <a:path w="827" h="329" extrusionOk="0">
                  <a:moveTo>
                    <a:pt x="693" y="274"/>
                  </a:moveTo>
                  <a:cubicBezTo>
                    <a:pt x="826" y="31"/>
                    <a:pt x="294" y="99"/>
                    <a:pt x="115" y="0"/>
                  </a:cubicBezTo>
                  <a:cubicBezTo>
                    <a:pt x="0" y="239"/>
                    <a:pt x="193" y="329"/>
                    <a:pt x="693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88" name="Google Shape;61288;p25"/>
            <p:cNvSpPr/>
            <p:nvPr/>
          </p:nvSpPr>
          <p:spPr>
            <a:xfrm>
              <a:off x="8620758" y="3854734"/>
              <a:ext cx="34515" cy="8943"/>
            </a:xfrm>
            <a:custGeom>
              <a:avLst/>
              <a:gdLst/>
              <a:ahLst/>
              <a:cxnLst/>
              <a:rect l="l" t="t" r="r" b="b"/>
              <a:pathLst>
                <a:path w="967" h="297" extrusionOk="0">
                  <a:moveTo>
                    <a:pt x="195" y="273"/>
                  </a:moveTo>
                  <a:cubicBezTo>
                    <a:pt x="635" y="297"/>
                    <a:pt x="921" y="250"/>
                    <a:pt x="967" y="89"/>
                  </a:cubicBezTo>
                  <a:cubicBezTo>
                    <a:pt x="627" y="110"/>
                    <a:pt x="1" y="1"/>
                    <a:pt x="19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89" name="Google Shape;61289;p25"/>
            <p:cNvSpPr/>
            <p:nvPr/>
          </p:nvSpPr>
          <p:spPr>
            <a:xfrm>
              <a:off x="2713151" y="3851995"/>
              <a:ext cx="17739" cy="10990"/>
            </a:xfrm>
            <a:custGeom>
              <a:avLst/>
              <a:gdLst/>
              <a:ahLst/>
              <a:cxnLst/>
              <a:rect l="l" t="t" r="r" b="b"/>
              <a:pathLst>
                <a:path w="497" h="365" extrusionOk="0">
                  <a:moveTo>
                    <a:pt x="443" y="364"/>
                  </a:moveTo>
                  <a:cubicBezTo>
                    <a:pt x="497" y="157"/>
                    <a:pt x="394" y="22"/>
                    <a:pt x="57" y="0"/>
                  </a:cubicBezTo>
                  <a:cubicBezTo>
                    <a:pt x="1" y="205"/>
                    <a:pt x="104" y="341"/>
                    <a:pt x="443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90" name="Google Shape;61290;p25"/>
            <p:cNvSpPr/>
            <p:nvPr/>
          </p:nvSpPr>
          <p:spPr>
            <a:xfrm>
              <a:off x="7054814" y="3856691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4"/>
                  </a:moveTo>
                  <a:cubicBezTo>
                    <a:pt x="154" y="140"/>
                    <a:pt x="393" y="73"/>
                    <a:pt x="293" y="23"/>
                  </a:cubicBezTo>
                  <a:cubicBezTo>
                    <a:pt x="239" y="1"/>
                    <a:pt x="1" y="69"/>
                    <a:pt x="99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91" name="Google Shape;61291;p25"/>
            <p:cNvSpPr/>
            <p:nvPr/>
          </p:nvSpPr>
          <p:spPr>
            <a:xfrm>
              <a:off x="2339779" y="3856752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5" y="24"/>
                  </a:moveTo>
                  <a:cubicBezTo>
                    <a:pt x="242" y="0"/>
                    <a:pt x="1" y="69"/>
                    <a:pt x="103" y="115"/>
                  </a:cubicBezTo>
                  <a:cubicBezTo>
                    <a:pt x="158" y="141"/>
                    <a:pt x="396" y="71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92" name="Google Shape;61292;p25"/>
            <p:cNvSpPr/>
            <p:nvPr/>
          </p:nvSpPr>
          <p:spPr>
            <a:xfrm>
              <a:off x="7422297" y="3846515"/>
              <a:ext cx="23521" cy="8250"/>
            </a:xfrm>
            <a:custGeom>
              <a:avLst/>
              <a:gdLst/>
              <a:ahLst/>
              <a:cxnLst/>
              <a:rect l="l" t="t" r="r" b="b"/>
              <a:pathLst>
                <a:path w="659" h="274" extrusionOk="0">
                  <a:moveTo>
                    <a:pt x="411" y="274"/>
                  </a:moveTo>
                  <a:cubicBezTo>
                    <a:pt x="422" y="157"/>
                    <a:pt x="658" y="146"/>
                    <a:pt x="605" y="1"/>
                  </a:cubicBezTo>
                  <a:lnTo>
                    <a:pt x="217" y="1"/>
                  </a:lnTo>
                  <a:cubicBezTo>
                    <a:pt x="0" y="131"/>
                    <a:pt x="9" y="221"/>
                    <a:pt x="411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93" name="Google Shape;61293;p25"/>
            <p:cNvSpPr/>
            <p:nvPr/>
          </p:nvSpPr>
          <p:spPr>
            <a:xfrm>
              <a:off x="2008273" y="3837271"/>
              <a:ext cx="46436" cy="9274"/>
            </a:xfrm>
            <a:custGeom>
              <a:avLst/>
              <a:gdLst/>
              <a:ahLst/>
              <a:cxnLst/>
              <a:rect l="l" t="t" r="r" b="b"/>
              <a:pathLst>
                <a:path w="1301" h="308" extrusionOk="0">
                  <a:moveTo>
                    <a:pt x="713" y="308"/>
                  </a:moveTo>
                  <a:cubicBezTo>
                    <a:pt x="1300" y="1"/>
                    <a:pt x="0" y="32"/>
                    <a:pt x="713" y="3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94" name="Google Shape;61294;p25"/>
            <p:cNvSpPr/>
            <p:nvPr/>
          </p:nvSpPr>
          <p:spPr>
            <a:xfrm>
              <a:off x="8948801" y="3829142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7" y="305"/>
                  </a:moveTo>
                  <a:cubicBezTo>
                    <a:pt x="1114" y="1"/>
                    <a:pt x="0" y="524"/>
                    <a:pt x="647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95" name="Google Shape;61295;p25"/>
            <p:cNvSpPr/>
            <p:nvPr/>
          </p:nvSpPr>
          <p:spPr>
            <a:xfrm>
              <a:off x="8073459" y="3837573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5"/>
                  </a:moveTo>
                  <a:cubicBezTo>
                    <a:pt x="154" y="140"/>
                    <a:pt x="394" y="71"/>
                    <a:pt x="292" y="24"/>
                  </a:cubicBezTo>
                  <a:cubicBezTo>
                    <a:pt x="244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96" name="Google Shape;61296;p25"/>
            <p:cNvSpPr/>
            <p:nvPr/>
          </p:nvSpPr>
          <p:spPr>
            <a:xfrm>
              <a:off x="5069170" y="3835555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1" y="182"/>
                  </a:moveTo>
                  <a:lnTo>
                    <a:pt x="388" y="182"/>
                  </a:lnTo>
                  <a:lnTo>
                    <a:pt x="388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97" name="Google Shape;61297;p25"/>
            <p:cNvSpPr/>
            <p:nvPr/>
          </p:nvSpPr>
          <p:spPr>
            <a:xfrm>
              <a:off x="2928551" y="3834953"/>
              <a:ext cx="13813" cy="6775"/>
            </a:xfrm>
            <a:custGeom>
              <a:avLst/>
              <a:gdLst/>
              <a:ahLst/>
              <a:cxnLst/>
              <a:rect l="l" t="t" r="r" b="b"/>
              <a:pathLst>
                <a:path w="387" h="225" extrusionOk="0">
                  <a:moveTo>
                    <a:pt x="1" y="112"/>
                  </a:moveTo>
                  <a:cubicBezTo>
                    <a:pt x="2" y="203"/>
                    <a:pt x="337" y="224"/>
                    <a:pt x="387" y="112"/>
                  </a:cubicBezTo>
                  <a:cubicBezTo>
                    <a:pt x="344" y="1"/>
                    <a:pt x="172" y="57"/>
                    <a:pt x="1" y="1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98" name="Google Shape;61298;p25"/>
            <p:cNvSpPr/>
            <p:nvPr/>
          </p:nvSpPr>
          <p:spPr>
            <a:xfrm>
              <a:off x="6818570" y="3825228"/>
              <a:ext cx="26412" cy="15236"/>
            </a:xfrm>
            <a:custGeom>
              <a:avLst/>
              <a:gdLst/>
              <a:ahLst/>
              <a:cxnLst/>
              <a:rect l="l" t="t" r="r" b="b"/>
              <a:pathLst>
                <a:path w="740" h="506" extrusionOk="0">
                  <a:moveTo>
                    <a:pt x="739" y="435"/>
                  </a:moveTo>
                  <a:lnTo>
                    <a:pt x="739" y="73"/>
                  </a:lnTo>
                  <a:cubicBezTo>
                    <a:pt x="1" y="0"/>
                    <a:pt x="1" y="505"/>
                    <a:pt x="739" y="4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99" name="Google Shape;61299;p25"/>
            <p:cNvSpPr/>
            <p:nvPr/>
          </p:nvSpPr>
          <p:spPr>
            <a:xfrm>
              <a:off x="2783928" y="3832424"/>
              <a:ext cx="6996" cy="6263"/>
            </a:xfrm>
            <a:custGeom>
              <a:avLst/>
              <a:gdLst/>
              <a:ahLst/>
              <a:cxnLst/>
              <a:rect l="l" t="t" r="r" b="b"/>
              <a:pathLst>
                <a:path w="196" h="208" extrusionOk="0">
                  <a:moveTo>
                    <a:pt x="195" y="105"/>
                  </a:moveTo>
                  <a:cubicBezTo>
                    <a:pt x="195" y="55"/>
                    <a:pt x="36" y="0"/>
                    <a:pt x="1" y="105"/>
                  </a:cubicBezTo>
                  <a:cubicBezTo>
                    <a:pt x="1" y="155"/>
                    <a:pt x="157" y="208"/>
                    <a:pt x="195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00" name="Google Shape;61300;p25"/>
            <p:cNvSpPr/>
            <p:nvPr/>
          </p:nvSpPr>
          <p:spPr>
            <a:xfrm>
              <a:off x="4181264" y="3829744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2" y="105"/>
                  </a:moveTo>
                  <a:cubicBezTo>
                    <a:pt x="194" y="54"/>
                    <a:pt x="37" y="0"/>
                    <a:pt x="0" y="105"/>
                  </a:cubicBezTo>
                  <a:cubicBezTo>
                    <a:pt x="0" y="153"/>
                    <a:pt x="156" y="207"/>
                    <a:pt x="19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01" name="Google Shape;61301;p25"/>
            <p:cNvSpPr/>
            <p:nvPr/>
          </p:nvSpPr>
          <p:spPr>
            <a:xfrm>
              <a:off x="2715114" y="3824626"/>
              <a:ext cx="22629" cy="11713"/>
            </a:xfrm>
            <a:custGeom>
              <a:avLst/>
              <a:gdLst/>
              <a:ahLst/>
              <a:cxnLst/>
              <a:rect l="l" t="t" r="r" b="b"/>
              <a:pathLst>
                <a:path w="634" h="389" extrusionOk="0">
                  <a:moveTo>
                    <a:pt x="194" y="1"/>
                  </a:moveTo>
                  <a:cubicBezTo>
                    <a:pt x="204" y="125"/>
                    <a:pt x="104" y="199"/>
                    <a:pt x="1" y="272"/>
                  </a:cubicBezTo>
                  <a:cubicBezTo>
                    <a:pt x="246" y="276"/>
                    <a:pt x="267" y="388"/>
                    <a:pt x="578" y="362"/>
                  </a:cubicBezTo>
                  <a:cubicBezTo>
                    <a:pt x="634" y="157"/>
                    <a:pt x="533" y="23"/>
                    <a:pt x="1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02" name="Google Shape;61302;p25"/>
            <p:cNvSpPr/>
            <p:nvPr/>
          </p:nvSpPr>
          <p:spPr>
            <a:xfrm>
              <a:off x="2601507" y="3829383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1" y="25"/>
                  </a:moveTo>
                  <a:cubicBezTo>
                    <a:pt x="239" y="1"/>
                    <a:pt x="0" y="68"/>
                    <a:pt x="99" y="117"/>
                  </a:cubicBezTo>
                  <a:cubicBezTo>
                    <a:pt x="153" y="140"/>
                    <a:pt x="390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03" name="Google Shape;61303;p25"/>
            <p:cNvSpPr/>
            <p:nvPr/>
          </p:nvSpPr>
          <p:spPr>
            <a:xfrm>
              <a:off x="1923648" y="3821826"/>
              <a:ext cx="20630" cy="8250"/>
            </a:xfrm>
            <a:custGeom>
              <a:avLst/>
              <a:gdLst/>
              <a:ahLst/>
              <a:cxnLst/>
              <a:rect l="l" t="t" r="r" b="b"/>
              <a:pathLst>
                <a:path w="578" h="274" extrusionOk="0">
                  <a:moveTo>
                    <a:pt x="1" y="185"/>
                  </a:moveTo>
                  <a:cubicBezTo>
                    <a:pt x="193" y="182"/>
                    <a:pt x="229" y="257"/>
                    <a:pt x="384" y="274"/>
                  </a:cubicBezTo>
                  <a:cubicBezTo>
                    <a:pt x="382" y="182"/>
                    <a:pt x="541" y="167"/>
                    <a:pt x="578" y="94"/>
                  </a:cubicBezTo>
                  <a:cubicBezTo>
                    <a:pt x="382" y="94"/>
                    <a:pt x="347" y="18"/>
                    <a:pt x="191" y="1"/>
                  </a:cubicBezTo>
                  <a:cubicBezTo>
                    <a:pt x="193" y="95"/>
                    <a:pt x="35" y="111"/>
                    <a:pt x="1" y="18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04" name="Google Shape;61304;p25"/>
            <p:cNvSpPr/>
            <p:nvPr/>
          </p:nvSpPr>
          <p:spPr>
            <a:xfrm>
              <a:off x="4503882" y="3819176"/>
              <a:ext cx="23521" cy="8250"/>
            </a:xfrm>
            <a:custGeom>
              <a:avLst/>
              <a:gdLst/>
              <a:ahLst/>
              <a:cxnLst/>
              <a:rect l="l" t="t" r="r" b="b"/>
              <a:pathLst>
                <a:path w="659" h="274" extrusionOk="0">
                  <a:moveTo>
                    <a:pt x="412" y="273"/>
                  </a:moveTo>
                  <a:cubicBezTo>
                    <a:pt x="422" y="157"/>
                    <a:pt x="659" y="146"/>
                    <a:pt x="607" y="0"/>
                  </a:cubicBezTo>
                  <a:lnTo>
                    <a:pt x="219" y="0"/>
                  </a:lnTo>
                  <a:cubicBezTo>
                    <a:pt x="1" y="132"/>
                    <a:pt x="10" y="222"/>
                    <a:pt x="412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05" name="Google Shape;61305;p25"/>
            <p:cNvSpPr/>
            <p:nvPr/>
          </p:nvSpPr>
          <p:spPr>
            <a:xfrm>
              <a:off x="2763298" y="3821525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4"/>
                  </a:moveTo>
                  <a:cubicBezTo>
                    <a:pt x="194" y="53"/>
                    <a:pt x="37" y="1"/>
                    <a:pt x="0" y="104"/>
                  </a:cubicBezTo>
                  <a:cubicBezTo>
                    <a:pt x="2" y="153"/>
                    <a:pt x="157" y="207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06" name="Google Shape;61306;p25"/>
            <p:cNvSpPr/>
            <p:nvPr/>
          </p:nvSpPr>
          <p:spPr>
            <a:xfrm>
              <a:off x="2605040" y="3821525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4"/>
                  </a:moveTo>
                  <a:cubicBezTo>
                    <a:pt x="192" y="53"/>
                    <a:pt x="35" y="1"/>
                    <a:pt x="0" y="104"/>
                  </a:cubicBezTo>
                  <a:cubicBezTo>
                    <a:pt x="0" y="153"/>
                    <a:pt x="153" y="207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07" name="Google Shape;61307;p25"/>
            <p:cNvSpPr/>
            <p:nvPr/>
          </p:nvSpPr>
          <p:spPr>
            <a:xfrm>
              <a:off x="8717161" y="3819176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08" name="Google Shape;61308;p25"/>
            <p:cNvSpPr/>
            <p:nvPr/>
          </p:nvSpPr>
          <p:spPr>
            <a:xfrm>
              <a:off x="2887184" y="3803339"/>
              <a:ext cx="26627" cy="15266"/>
            </a:xfrm>
            <a:custGeom>
              <a:avLst/>
              <a:gdLst/>
              <a:ahLst/>
              <a:cxnLst/>
              <a:rect l="l" t="t" r="r" b="b"/>
              <a:pathLst>
                <a:path w="746" h="507" extrusionOk="0">
                  <a:moveTo>
                    <a:pt x="0" y="72"/>
                  </a:moveTo>
                  <a:lnTo>
                    <a:pt x="0" y="435"/>
                  </a:lnTo>
                  <a:cubicBezTo>
                    <a:pt x="746" y="507"/>
                    <a:pt x="746" y="0"/>
                    <a:pt x="0" y="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09" name="Google Shape;61309;p25"/>
            <p:cNvSpPr/>
            <p:nvPr/>
          </p:nvSpPr>
          <p:spPr>
            <a:xfrm>
              <a:off x="2967491" y="3795150"/>
              <a:ext cx="37120" cy="15838"/>
            </a:xfrm>
            <a:custGeom>
              <a:avLst/>
              <a:gdLst/>
              <a:ahLst/>
              <a:cxnLst/>
              <a:rect l="l" t="t" r="r" b="b"/>
              <a:pathLst>
                <a:path w="1040" h="526" extrusionOk="0">
                  <a:moveTo>
                    <a:pt x="837" y="525"/>
                  </a:moveTo>
                  <a:cubicBezTo>
                    <a:pt x="1040" y="1"/>
                    <a:pt x="1" y="488"/>
                    <a:pt x="837" y="5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10" name="Google Shape;61310;p25"/>
            <p:cNvSpPr/>
            <p:nvPr/>
          </p:nvSpPr>
          <p:spPr>
            <a:xfrm>
              <a:off x="7925623" y="3792801"/>
              <a:ext cx="34443" cy="16229"/>
            </a:xfrm>
            <a:custGeom>
              <a:avLst/>
              <a:gdLst/>
              <a:ahLst/>
              <a:cxnLst/>
              <a:rect l="l" t="t" r="r" b="b"/>
              <a:pathLst>
                <a:path w="965" h="539" extrusionOk="0">
                  <a:moveTo>
                    <a:pt x="1" y="422"/>
                  </a:moveTo>
                  <a:cubicBezTo>
                    <a:pt x="253" y="538"/>
                    <a:pt x="711" y="538"/>
                    <a:pt x="964" y="422"/>
                  </a:cubicBezTo>
                  <a:cubicBezTo>
                    <a:pt x="962" y="0"/>
                    <a:pt x="5" y="0"/>
                    <a:pt x="1" y="4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11" name="Google Shape;61311;p25"/>
            <p:cNvSpPr/>
            <p:nvPr/>
          </p:nvSpPr>
          <p:spPr>
            <a:xfrm>
              <a:off x="7788031" y="3805477"/>
              <a:ext cx="13706" cy="2770"/>
            </a:xfrm>
            <a:custGeom>
              <a:avLst/>
              <a:gdLst/>
              <a:ahLst/>
              <a:cxnLst/>
              <a:rect l="l" t="t" r="r" b="b"/>
              <a:pathLst>
                <a:path w="384" h="92" extrusionOk="0">
                  <a:moveTo>
                    <a:pt x="384" y="1"/>
                  </a:moveTo>
                  <a:cubicBezTo>
                    <a:pt x="234" y="22"/>
                    <a:pt x="4" y="4"/>
                    <a:pt x="0" y="91"/>
                  </a:cubicBezTo>
                  <a:cubicBezTo>
                    <a:pt x="146" y="71"/>
                    <a:pt x="381" y="90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12" name="Google Shape;61312;p25"/>
            <p:cNvSpPr/>
            <p:nvPr/>
          </p:nvSpPr>
          <p:spPr>
            <a:xfrm>
              <a:off x="8509863" y="3800057"/>
              <a:ext cx="21523" cy="6413"/>
            </a:xfrm>
            <a:custGeom>
              <a:avLst/>
              <a:gdLst/>
              <a:ahLst/>
              <a:cxnLst/>
              <a:rect l="l" t="t" r="r" b="b"/>
              <a:pathLst>
                <a:path w="603" h="213" extrusionOk="0">
                  <a:moveTo>
                    <a:pt x="603" y="181"/>
                  </a:moveTo>
                  <a:lnTo>
                    <a:pt x="603" y="1"/>
                  </a:lnTo>
                  <a:lnTo>
                    <a:pt x="26" y="1"/>
                  </a:lnTo>
                  <a:cubicBezTo>
                    <a:pt x="1" y="164"/>
                    <a:pt x="215" y="212"/>
                    <a:pt x="603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13" name="Google Shape;61313;p25"/>
            <p:cNvSpPr/>
            <p:nvPr/>
          </p:nvSpPr>
          <p:spPr>
            <a:xfrm>
              <a:off x="8593311" y="3793313"/>
              <a:ext cx="13777" cy="7437"/>
            </a:xfrm>
            <a:custGeom>
              <a:avLst/>
              <a:gdLst/>
              <a:ahLst/>
              <a:cxnLst/>
              <a:rect l="l" t="t" r="r" b="b"/>
              <a:pathLst>
                <a:path w="386" h="247" extrusionOk="0">
                  <a:moveTo>
                    <a:pt x="386" y="132"/>
                  </a:moveTo>
                  <a:cubicBezTo>
                    <a:pt x="169" y="143"/>
                    <a:pt x="86" y="0"/>
                    <a:pt x="1" y="132"/>
                  </a:cubicBezTo>
                  <a:cubicBezTo>
                    <a:pt x="3" y="225"/>
                    <a:pt x="339" y="247"/>
                    <a:pt x="386" y="1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14" name="Google Shape;61314;p25"/>
            <p:cNvSpPr/>
            <p:nvPr/>
          </p:nvSpPr>
          <p:spPr>
            <a:xfrm>
              <a:off x="3778588" y="3793855"/>
              <a:ext cx="13884" cy="4276"/>
            </a:xfrm>
            <a:custGeom>
              <a:avLst/>
              <a:gdLst/>
              <a:ahLst/>
              <a:cxnLst/>
              <a:rect l="l" t="t" r="r" b="b"/>
              <a:pathLst>
                <a:path w="389" h="142" extrusionOk="0">
                  <a:moveTo>
                    <a:pt x="289" y="25"/>
                  </a:moveTo>
                  <a:cubicBezTo>
                    <a:pt x="238" y="1"/>
                    <a:pt x="0" y="70"/>
                    <a:pt x="98" y="114"/>
                  </a:cubicBezTo>
                  <a:cubicBezTo>
                    <a:pt x="150" y="142"/>
                    <a:pt x="388" y="71"/>
                    <a:pt x="289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15" name="Google Shape;61315;p25"/>
            <p:cNvSpPr/>
            <p:nvPr/>
          </p:nvSpPr>
          <p:spPr>
            <a:xfrm>
              <a:off x="7911846" y="3786388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16" name="Google Shape;61316;p25"/>
            <p:cNvSpPr/>
            <p:nvPr/>
          </p:nvSpPr>
          <p:spPr>
            <a:xfrm>
              <a:off x="8062395" y="3783648"/>
              <a:ext cx="21594" cy="6413"/>
            </a:xfrm>
            <a:custGeom>
              <a:avLst/>
              <a:gdLst/>
              <a:ahLst/>
              <a:cxnLst/>
              <a:rect l="l" t="t" r="r" b="b"/>
              <a:pathLst>
                <a:path w="605" h="213" extrusionOk="0">
                  <a:moveTo>
                    <a:pt x="605" y="182"/>
                  </a:moveTo>
                  <a:lnTo>
                    <a:pt x="605" y="0"/>
                  </a:lnTo>
                  <a:lnTo>
                    <a:pt x="26" y="0"/>
                  </a:lnTo>
                  <a:cubicBezTo>
                    <a:pt x="0" y="162"/>
                    <a:pt x="217" y="213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17" name="Google Shape;61317;p25"/>
            <p:cNvSpPr/>
            <p:nvPr/>
          </p:nvSpPr>
          <p:spPr>
            <a:xfrm>
              <a:off x="7760477" y="3778168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9" y="91"/>
                  </a:moveTo>
                  <a:cubicBezTo>
                    <a:pt x="384" y="92"/>
                    <a:pt x="348" y="19"/>
                    <a:pt x="194" y="1"/>
                  </a:cubicBezTo>
                  <a:cubicBezTo>
                    <a:pt x="195" y="92"/>
                    <a:pt x="37" y="109"/>
                    <a:pt x="1" y="182"/>
                  </a:cubicBezTo>
                  <a:cubicBezTo>
                    <a:pt x="195" y="182"/>
                    <a:pt x="229" y="255"/>
                    <a:pt x="390" y="274"/>
                  </a:cubicBezTo>
                  <a:cubicBezTo>
                    <a:pt x="384" y="182"/>
                    <a:pt x="541" y="164"/>
                    <a:pt x="579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18" name="Google Shape;61318;p25"/>
            <p:cNvSpPr/>
            <p:nvPr/>
          </p:nvSpPr>
          <p:spPr>
            <a:xfrm>
              <a:off x="7626205" y="3782895"/>
              <a:ext cx="13920" cy="4246"/>
            </a:xfrm>
            <a:custGeom>
              <a:avLst/>
              <a:gdLst/>
              <a:ahLst/>
              <a:cxnLst/>
              <a:rect l="l" t="t" r="r" b="b"/>
              <a:pathLst>
                <a:path w="390" h="141" extrusionOk="0">
                  <a:moveTo>
                    <a:pt x="290" y="25"/>
                  </a:moveTo>
                  <a:cubicBezTo>
                    <a:pt x="238" y="0"/>
                    <a:pt x="1" y="70"/>
                    <a:pt x="98" y="117"/>
                  </a:cubicBezTo>
                  <a:cubicBezTo>
                    <a:pt x="151" y="140"/>
                    <a:pt x="390" y="72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19" name="Google Shape;61319;p25"/>
            <p:cNvSpPr/>
            <p:nvPr/>
          </p:nvSpPr>
          <p:spPr>
            <a:xfrm>
              <a:off x="6758536" y="3771484"/>
              <a:ext cx="31481" cy="13911"/>
            </a:xfrm>
            <a:custGeom>
              <a:avLst/>
              <a:gdLst/>
              <a:ahLst/>
              <a:cxnLst/>
              <a:rect l="l" t="t" r="r" b="b"/>
              <a:pathLst>
                <a:path w="882" h="462" extrusionOk="0">
                  <a:moveTo>
                    <a:pt x="688" y="404"/>
                  </a:moveTo>
                  <a:cubicBezTo>
                    <a:pt x="701" y="403"/>
                    <a:pt x="675" y="319"/>
                    <a:pt x="688" y="313"/>
                  </a:cubicBezTo>
                  <a:cubicBezTo>
                    <a:pt x="706" y="302"/>
                    <a:pt x="869" y="125"/>
                    <a:pt x="881" y="131"/>
                  </a:cubicBezTo>
                  <a:cubicBezTo>
                    <a:pt x="671" y="1"/>
                    <a:pt x="0" y="462"/>
                    <a:pt x="688" y="4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20" name="Google Shape;61320;p25"/>
            <p:cNvSpPr/>
            <p:nvPr/>
          </p:nvSpPr>
          <p:spPr>
            <a:xfrm>
              <a:off x="7571382" y="3769618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5" y="193"/>
                  </a:moveTo>
                  <a:cubicBezTo>
                    <a:pt x="475" y="102"/>
                    <a:pt x="633" y="86"/>
                    <a:pt x="670" y="12"/>
                  </a:cubicBezTo>
                  <a:cubicBezTo>
                    <a:pt x="366" y="21"/>
                    <a:pt x="0" y="0"/>
                    <a:pt x="90" y="1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21" name="Google Shape;61321;p25"/>
            <p:cNvSpPr/>
            <p:nvPr/>
          </p:nvSpPr>
          <p:spPr>
            <a:xfrm>
              <a:off x="2694484" y="3769618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2" y="102"/>
                  </a:moveTo>
                  <a:cubicBezTo>
                    <a:pt x="196" y="50"/>
                    <a:pt x="40" y="0"/>
                    <a:pt x="1" y="102"/>
                  </a:cubicBezTo>
                  <a:cubicBezTo>
                    <a:pt x="1" y="153"/>
                    <a:pt x="158" y="205"/>
                    <a:pt x="192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22" name="Google Shape;61322;p25"/>
            <p:cNvSpPr/>
            <p:nvPr/>
          </p:nvSpPr>
          <p:spPr>
            <a:xfrm>
              <a:off x="8779158" y="3747398"/>
              <a:ext cx="56216" cy="27942"/>
            </a:xfrm>
            <a:custGeom>
              <a:avLst/>
              <a:gdLst/>
              <a:ahLst/>
              <a:cxnLst/>
              <a:rect l="l" t="t" r="r" b="b"/>
              <a:pathLst>
                <a:path w="1575" h="928" extrusionOk="0">
                  <a:moveTo>
                    <a:pt x="1352" y="24"/>
                  </a:moveTo>
                  <a:cubicBezTo>
                    <a:pt x="338" y="1"/>
                    <a:pt x="143" y="362"/>
                    <a:pt x="1" y="751"/>
                  </a:cubicBezTo>
                  <a:cubicBezTo>
                    <a:pt x="818" y="927"/>
                    <a:pt x="1575" y="604"/>
                    <a:pt x="135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23" name="Google Shape;61323;p25"/>
            <p:cNvSpPr/>
            <p:nvPr/>
          </p:nvSpPr>
          <p:spPr>
            <a:xfrm>
              <a:off x="7918699" y="3770009"/>
              <a:ext cx="13884" cy="2770"/>
            </a:xfrm>
            <a:custGeom>
              <a:avLst/>
              <a:gdLst/>
              <a:ahLst/>
              <a:cxnLst/>
              <a:rect l="l" t="t" r="r" b="b"/>
              <a:pathLst>
                <a:path w="389" h="92" extrusionOk="0">
                  <a:moveTo>
                    <a:pt x="388" y="0"/>
                  </a:moveTo>
                  <a:cubicBezTo>
                    <a:pt x="238" y="21"/>
                    <a:pt x="7" y="3"/>
                    <a:pt x="1" y="92"/>
                  </a:cubicBezTo>
                  <a:cubicBezTo>
                    <a:pt x="153" y="69"/>
                    <a:pt x="383" y="86"/>
                    <a:pt x="3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24" name="Google Shape;61324;p25"/>
            <p:cNvSpPr/>
            <p:nvPr/>
          </p:nvSpPr>
          <p:spPr>
            <a:xfrm>
              <a:off x="2804629" y="3748120"/>
              <a:ext cx="51147" cy="19150"/>
            </a:xfrm>
            <a:custGeom>
              <a:avLst/>
              <a:gdLst/>
              <a:ahLst/>
              <a:cxnLst/>
              <a:rect l="l" t="t" r="r" b="b"/>
              <a:pathLst>
                <a:path w="1433" h="636" extrusionOk="0">
                  <a:moveTo>
                    <a:pt x="964" y="636"/>
                  </a:moveTo>
                  <a:cubicBezTo>
                    <a:pt x="1432" y="404"/>
                    <a:pt x="884" y="140"/>
                    <a:pt x="577" y="0"/>
                  </a:cubicBezTo>
                  <a:cubicBezTo>
                    <a:pt x="545" y="105"/>
                    <a:pt x="274" y="98"/>
                    <a:pt x="0" y="90"/>
                  </a:cubicBezTo>
                  <a:cubicBezTo>
                    <a:pt x="106" y="375"/>
                    <a:pt x="460" y="541"/>
                    <a:pt x="964" y="6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25" name="Google Shape;61325;p25"/>
            <p:cNvSpPr/>
            <p:nvPr/>
          </p:nvSpPr>
          <p:spPr>
            <a:xfrm>
              <a:off x="2053494" y="3759080"/>
              <a:ext cx="23486" cy="8190"/>
            </a:xfrm>
            <a:custGeom>
              <a:avLst/>
              <a:gdLst/>
              <a:ahLst/>
              <a:cxnLst/>
              <a:rect l="l" t="t" r="r" b="b"/>
              <a:pathLst>
                <a:path w="658" h="272" extrusionOk="0">
                  <a:moveTo>
                    <a:pt x="411" y="272"/>
                  </a:moveTo>
                  <a:cubicBezTo>
                    <a:pt x="421" y="156"/>
                    <a:pt x="657" y="145"/>
                    <a:pt x="604" y="0"/>
                  </a:cubicBezTo>
                  <a:lnTo>
                    <a:pt x="219" y="0"/>
                  </a:lnTo>
                  <a:cubicBezTo>
                    <a:pt x="1" y="130"/>
                    <a:pt x="10" y="221"/>
                    <a:pt x="411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26" name="Google Shape;61326;p25"/>
            <p:cNvSpPr/>
            <p:nvPr/>
          </p:nvSpPr>
          <p:spPr>
            <a:xfrm>
              <a:off x="5588700" y="3752817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6"/>
                  </a:moveTo>
                  <a:cubicBezTo>
                    <a:pt x="153" y="139"/>
                    <a:pt x="393" y="71"/>
                    <a:pt x="293" y="26"/>
                  </a:cubicBezTo>
                  <a:cubicBezTo>
                    <a:pt x="240" y="1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27" name="Google Shape;61327;p25"/>
            <p:cNvSpPr/>
            <p:nvPr/>
          </p:nvSpPr>
          <p:spPr>
            <a:xfrm>
              <a:off x="1658564" y="3752817"/>
              <a:ext cx="13884" cy="4215"/>
            </a:xfrm>
            <a:custGeom>
              <a:avLst/>
              <a:gdLst/>
              <a:ahLst/>
              <a:cxnLst/>
              <a:rect l="l" t="t" r="r" b="b"/>
              <a:pathLst>
                <a:path w="389" h="140" extrusionOk="0">
                  <a:moveTo>
                    <a:pt x="97" y="116"/>
                  </a:moveTo>
                  <a:cubicBezTo>
                    <a:pt x="152" y="139"/>
                    <a:pt x="388" y="71"/>
                    <a:pt x="290" y="26"/>
                  </a:cubicBezTo>
                  <a:cubicBezTo>
                    <a:pt x="238" y="1"/>
                    <a:pt x="0" y="69"/>
                    <a:pt x="97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28" name="Google Shape;61328;p25"/>
            <p:cNvSpPr/>
            <p:nvPr/>
          </p:nvSpPr>
          <p:spPr>
            <a:xfrm>
              <a:off x="7825722" y="3744658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4"/>
                  </a:moveTo>
                  <a:cubicBezTo>
                    <a:pt x="240" y="0"/>
                    <a:pt x="0" y="68"/>
                    <a:pt x="99" y="115"/>
                  </a:cubicBezTo>
                  <a:cubicBezTo>
                    <a:pt x="154" y="140"/>
                    <a:pt x="392" y="69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29" name="Google Shape;61329;p25"/>
            <p:cNvSpPr/>
            <p:nvPr/>
          </p:nvSpPr>
          <p:spPr>
            <a:xfrm>
              <a:off x="4288982" y="3736197"/>
              <a:ext cx="39726" cy="15808"/>
            </a:xfrm>
            <a:custGeom>
              <a:avLst/>
              <a:gdLst/>
              <a:ahLst/>
              <a:cxnLst/>
              <a:rect l="l" t="t" r="r" b="b"/>
              <a:pathLst>
                <a:path w="1113" h="525" extrusionOk="0">
                  <a:moveTo>
                    <a:pt x="648" y="305"/>
                  </a:moveTo>
                  <a:cubicBezTo>
                    <a:pt x="1112" y="1"/>
                    <a:pt x="0" y="524"/>
                    <a:pt x="648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30" name="Google Shape;61330;p25"/>
            <p:cNvSpPr/>
            <p:nvPr/>
          </p:nvSpPr>
          <p:spPr>
            <a:xfrm>
              <a:off x="998337" y="3733186"/>
              <a:ext cx="31802" cy="16109"/>
            </a:xfrm>
            <a:custGeom>
              <a:avLst/>
              <a:gdLst/>
              <a:ahLst/>
              <a:cxnLst/>
              <a:rect l="l" t="t" r="r" b="b"/>
              <a:pathLst>
                <a:path w="891" h="535" extrusionOk="0">
                  <a:moveTo>
                    <a:pt x="853" y="496"/>
                  </a:moveTo>
                  <a:cubicBezTo>
                    <a:pt x="891" y="235"/>
                    <a:pt x="878" y="0"/>
                    <a:pt x="275" y="43"/>
                  </a:cubicBezTo>
                  <a:cubicBezTo>
                    <a:pt x="216" y="166"/>
                    <a:pt x="0" y="216"/>
                    <a:pt x="83" y="407"/>
                  </a:cubicBezTo>
                  <a:cubicBezTo>
                    <a:pt x="342" y="432"/>
                    <a:pt x="452" y="534"/>
                    <a:pt x="853" y="4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31" name="Google Shape;61331;p25"/>
            <p:cNvSpPr/>
            <p:nvPr/>
          </p:nvSpPr>
          <p:spPr>
            <a:xfrm>
              <a:off x="925561" y="3731711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0" y="182"/>
                  </a:moveTo>
                  <a:lnTo>
                    <a:pt x="386" y="182"/>
                  </a:lnTo>
                  <a:lnTo>
                    <a:pt x="38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32" name="Google Shape;61332;p25"/>
            <p:cNvSpPr/>
            <p:nvPr/>
          </p:nvSpPr>
          <p:spPr>
            <a:xfrm>
              <a:off x="8421205" y="3723461"/>
              <a:ext cx="22558" cy="11773"/>
            </a:xfrm>
            <a:custGeom>
              <a:avLst/>
              <a:gdLst/>
              <a:ahLst/>
              <a:cxnLst/>
              <a:rect l="l" t="t" r="r" b="b"/>
              <a:pathLst>
                <a:path w="632" h="391" extrusionOk="0">
                  <a:moveTo>
                    <a:pt x="193" y="1"/>
                  </a:moveTo>
                  <a:cubicBezTo>
                    <a:pt x="202" y="126"/>
                    <a:pt x="103" y="199"/>
                    <a:pt x="1" y="274"/>
                  </a:cubicBezTo>
                  <a:cubicBezTo>
                    <a:pt x="248" y="277"/>
                    <a:pt x="268" y="391"/>
                    <a:pt x="578" y="365"/>
                  </a:cubicBezTo>
                  <a:cubicBezTo>
                    <a:pt x="631" y="159"/>
                    <a:pt x="533" y="23"/>
                    <a:pt x="1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33" name="Google Shape;61333;p25"/>
            <p:cNvSpPr/>
            <p:nvPr/>
          </p:nvSpPr>
          <p:spPr>
            <a:xfrm>
              <a:off x="7240340" y="3723521"/>
              <a:ext cx="31409" cy="13429"/>
            </a:xfrm>
            <a:custGeom>
              <a:avLst/>
              <a:gdLst/>
              <a:ahLst/>
              <a:cxnLst/>
              <a:rect l="l" t="t" r="r" b="b"/>
              <a:pathLst>
                <a:path w="880" h="446" extrusionOk="0">
                  <a:moveTo>
                    <a:pt x="879" y="181"/>
                  </a:moveTo>
                  <a:cubicBezTo>
                    <a:pt x="625" y="181"/>
                    <a:pt x="704" y="24"/>
                    <a:pt x="494" y="0"/>
                  </a:cubicBezTo>
                  <a:cubicBezTo>
                    <a:pt x="477" y="144"/>
                    <a:pt x="1" y="72"/>
                    <a:pt x="108" y="273"/>
                  </a:cubicBezTo>
                  <a:cubicBezTo>
                    <a:pt x="593" y="282"/>
                    <a:pt x="712" y="445"/>
                    <a:pt x="879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34" name="Google Shape;61334;p25"/>
            <p:cNvSpPr/>
            <p:nvPr/>
          </p:nvSpPr>
          <p:spPr>
            <a:xfrm>
              <a:off x="3802680" y="3728580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3" y="104"/>
                  </a:moveTo>
                  <a:cubicBezTo>
                    <a:pt x="196" y="53"/>
                    <a:pt x="38" y="0"/>
                    <a:pt x="2" y="104"/>
                  </a:cubicBezTo>
                  <a:cubicBezTo>
                    <a:pt x="0" y="153"/>
                    <a:pt x="157" y="208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35" name="Google Shape;61335;p25"/>
            <p:cNvSpPr/>
            <p:nvPr/>
          </p:nvSpPr>
          <p:spPr>
            <a:xfrm>
              <a:off x="3385835" y="3716777"/>
              <a:ext cx="31374" cy="13911"/>
            </a:xfrm>
            <a:custGeom>
              <a:avLst/>
              <a:gdLst/>
              <a:ahLst/>
              <a:cxnLst/>
              <a:rect l="l" t="t" r="r" b="b"/>
              <a:pathLst>
                <a:path w="879" h="462" extrusionOk="0">
                  <a:moveTo>
                    <a:pt x="687" y="314"/>
                  </a:moveTo>
                  <a:cubicBezTo>
                    <a:pt x="705" y="302"/>
                    <a:pt x="871" y="126"/>
                    <a:pt x="879" y="131"/>
                  </a:cubicBezTo>
                  <a:cubicBezTo>
                    <a:pt x="670" y="1"/>
                    <a:pt x="0" y="462"/>
                    <a:pt x="687" y="404"/>
                  </a:cubicBezTo>
                  <a:cubicBezTo>
                    <a:pt x="699" y="404"/>
                    <a:pt x="677" y="321"/>
                    <a:pt x="687" y="3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36" name="Google Shape;61336;p25"/>
            <p:cNvSpPr/>
            <p:nvPr/>
          </p:nvSpPr>
          <p:spPr>
            <a:xfrm>
              <a:off x="4883286" y="3718012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37" name="Google Shape;61337;p25"/>
            <p:cNvSpPr/>
            <p:nvPr/>
          </p:nvSpPr>
          <p:spPr>
            <a:xfrm>
              <a:off x="3947161" y="3714910"/>
              <a:ext cx="6960" cy="6263"/>
            </a:xfrm>
            <a:custGeom>
              <a:avLst/>
              <a:gdLst/>
              <a:ahLst/>
              <a:cxnLst/>
              <a:rect l="l" t="t" r="r" b="b"/>
              <a:pathLst>
                <a:path w="195" h="208" extrusionOk="0">
                  <a:moveTo>
                    <a:pt x="195" y="103"/>
                  </a:moveTo>
                  <a:cubicBezTo>
                    <a:pt x="195" y="52"/>
                    <a:pt x="39" y="0"/>
                    <a:pt x="3" y="103"/>
                  </a:cubicBezTo>
                  <a:cubicBezTo>
                    <a:pt x="0" y="154"/>
                    <a:pt x="159" y="208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38" name="Google Shape;61338;p25"/>
            <p:cNvSpPr/>
            <p:nvPr/>
          </p:nvSpPr>
          <p:spPr>
            <a:xfrm>
              <a:off x="2439823" y="3718012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7" y="21"/>
                    <a:pt x="4" y="2"/>
                    <a:pt x="1" y="90"/>
                  </a:cubicBezTo>
                  <a:cubicBezTo>
                    <a:pt x="151" y="71"/>
                    <a:pt x="380" y="88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39" name="Google Shape;61339;p25"/>
            <p:cNvSpPr/>
            <p:nvPr/>
          </p:nvSpPr>
          <p:spPr>
            <a:xfrm>
              <a:off x="5519886" y="3714579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1" y="24"/>
                  </a:moveTo>
                  <a:cubicBezTo>
                    <a:pt x="238" y="1"/>
                    <a:pt x="0" y="69"/>
                    <a:pt x="100" y="116"/>
                  </a:cubicBezTo>
                  <a:cubicBezTo>
                    <a:pt x="154" y="139"/>
                    <a:pt x="393" y="70"/>
                    <a:pt x="291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40" name="Google Shape;61340;p25"/>
            <p:cNvSpPr/>
            <p:nvPr/>
          </p:nvSpPr>
          <p:spPr>
            <a:xfrm>
              <a:off x="6741796" y="3712532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5" y="22"/>
                    <a:pt x="6" y="5"/>
                    <a:pt x="0" y="92"/>
                  </a:cubicBezTo>
                  <a:cubicBezTo>
                    <a:pt x="149" y="71"/>
                    <a:pt x="378" y="90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41" name="Google Shape;61341;p25"/>
            <p:cNvSpPr/>
            <p:nvPr/>
          </p:nvSpPr>
          <p:spPr>
            <a:xfrm>
              <a:off x="2543115" y="3712110"/>
              <a:ext cx="20666" cy="3643"/>
            </a:xfrm>
            <a:custGeom>
              <a:avLst/>
              <a:gdLst/>
              <a:ahLst/>
              <a:cxnLst/>
              <a:rect l="l" t="t" r="r" b="b"/>
              <a:pathLst>
                <a:path w="579" h="121" extrusionOk="0">
                  <a:moveTo>
                    <a:pt x="579" y="15"/>
                  </a:moveTo>
                  <a:cubicBezTo>
                    <a:pt x="352" y="29"/>
                    <a:pt x="32" y="0"/>
                    <a:pt x="0" y="106"/>
                  </a:cubicBezTo>
                  <a:cubicBezTo>
                    <a:pt x="226" y="92"/>
                    <a:pt x="546" y="121"/>
                    <a:pt x="579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42" name="Google Shape;61342;p25"/>
            <p:cNvSpPr/>
            <p:nvPr/>
          </p:nvSpPr>
          <p:spPr>
            <a:xfrm>
              <a:off x="2456919" y="3711809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5"/>
                  </a:moveTo>
                  <a:cubicBezTo>
                    <a:pt x="239" y="0"/>
                    <a:pt x="1" y="69"/>
                    <a:pt x="100" y="116"/>
                  </a:cubicBezTo>
                  <a:cubicBezTo>
                    <a:pt x="155" y="141"/>
                    <a:pt x="392" y="73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43" name="Google Shape;61343;p25"/>
            <p:cNvSpPr/>
            <p:nvPr/>
          </p:nvSpPr>
          <p:spPr>
            <a:xfrm>
              <a:off x="1455478" y="3709491"/>
              <a:ext cx="7031" cy="6173"/>
            </a:xfrm>
            <a:custGeom>
              <a:avLst/>
              <a:gdLst/>
              <a:ahLst/>
              <a:cxnLst/>
              <a:rect l="l" t="t" r="r" b="b"/>
              <a:pathLst>
                <a:path w="197" h="205" extrusionOk="0">
                  <a:moveTo>
                    <a:pt x="195" y="102"/>
                  </a:moveTo>
                  <a:cubicBezTo>
                    <a:pt x="196" y="51"/>
                    <a:pt x="40" y="0"/>
                    <a:pt x="2" y="102"/>
                  </a:cubicBezTo>
                  <a:cubicBezTo>
                    <a:pt x="0" y="153"/>
                    <a:pt x="158" y="205"/>
                    <a:pt x="195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44" name="Google Shape;61344;p25"/>
            <p:cNvSpPr/>
            <p:nvPr/>
          </p:nvSpPr>
          <p:spPr>
            <a:xfrm>
              <a:off x="5530380" y="3704403"/>
              <a:ext cx="14991" cy="9153"/>
            </a:xfrm>
            <a:custGeom>
              <a:avLst/>
              <a:gdLst/>
              <a:ahLst/>
              <a:cxnLst/>
              <a:rect l="l" t="t" r="r" b="b"/>
              <a:pathLst>
                <a:path w="420" h="304" extrusionOk="0">
                  <a:moveTo>
                    <a:pt x="385" y="271"/>
                  </a:moveTo>
                  <a:cubicBezTo>
                    <a:pt x="355" y="164"/>
                    <a:pt x="419" y="14"/>
                    <a:pt x="193" y="1"/>
                  </a:cubicBezTo>
                  <a:cubicBezTo>
                    <a:pt x="180" y="55"/>
                    <a:pt x="165" y="108"/>
                    <a:pt x="0" y="92"/>
                  </a:cubicBezTo>
                  <a:cubicBezTo>
                    <a:pt x="21" y="199"/>
                    <a:pt x="56" y="303"/>
                    <a:pt x="385" y="2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45" name="Google Shape;61345;p25"/>
            <p:cNvSpPr/>
            <p:nvPr/>
          </p:nvSpPr>
          <p:spPr>
            <a:xfrm>
              <a:off x="5328257" y="3700639"/>
              <a:ext cx="39833" cy="15838"/>
            </a:xfrm>
            <a:custGeom>
              <a:avLst/>
              <a:gdLst/>
              <a:ahLst/>
              <a:cxnLst/>
              <a:rect l="l" t="t" r="r" b="b"/>
              <a:pathLst>
                <a:path w="1116" h="526" extrusionOk="0">
                  <a:moveTo>
                    <a:pt x="648" y="304"/>
                  </a:moveTo>
                  <a:cubicBezTo>
                    <a:pt x="1115" y="0"/>
                    <a:pt x="0" y="525"/>
                    <a:pt x="648" y="3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46" name="Google Shape;61346;p25"/>
            <p:cNvSpPr/>
            <p:nvPr/>
          </p:nvSpPr>
          <p:spPr>
            <a:xfrm>
              <a:off x="7797989" y="3696123"/>
              <a:ext cx="28161" cy="13700"/>
            </a:xfrm>
            <a:custGeom>
              <a:avLst/>
              <a:gdLst/>
              <a:ahLst/>
              <a:cxnLst/>
              <a:rect l="l" t="t" r="r" b="b"/>
              <a:pathLst>
                <a:path w="789" h="455" extrusionOk="0">
                  <a:moveTo>
                    <a:pt x="491" y="454"/>
                  </a:moveTo>
                  <a:cubicBezTo>
                    <a:pt x="752" y="340"/>
                    <a:pt x="789" y="9"/>
                    <a:pt x="299" y="0"/>
                  </a:cubicBezTo>
                  <a:cubicBezTo>
                    <a:pt x="38" y="118"/>
                    <a:pt x="0" y="447"/>
                    <a:pt x="491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47" name="Google Shape;61347;p25"/>
            <p:cNvSpPr/>
            <p:nvPr/>
          </p:nvSpPr>
          <p:spPr>
            <a:xfrm>
              <a:off x="6872464" y="3704372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1" y="92"/>
                  </a:moveTo>
                  <a:cubicBezTo>
                    <a:pt x="151" y="72"/>
                    <a:pt x="383" y="88"/>
                    <a:pt x="386" y="0"/>
                  </a:cubicBezTo>
                  <a:cubicBezTo>
                    <a:pt x="240" y="19"/>
                    <a:pt x="7" y="2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48" name="Google Shape;61348;p25"/>
            <p:cNvSpPr/>
            <p:nvPr/>
          </p:nvSpPr>
          <p:spPr>
            <a:xfrm>
              <a:off x="5857567" y="3701271"/>
              <a:ext cx="23807" cy="5871"/>
            </a:xfrm>
            <a:custGeom>
              <a:avLst/>
              <a:gdLst/>
              <a:ahLst/>
              <a:cxnLst/>
              <a:rect l="l" t="t" r="r" b="b"/>
              <a:pathLst>
                <a:path w="667" h="195" extrusionOk="0">
                  <a:moveTo>
                    <a:pt x="87" y="195"/>
                  </a:moveTo>
                  <a:lnTo>
                    <a:pt x="473" y="195"/>
                  </a:lnTo>
                  <a:cubicBezTo>
                    <a:pt x="473" y="103"/>
                    <a:pt x="631" y="86"/>
                    <a:pt x="666" y="13"/>
                  </a:cubicBezTo>
                  <a:cubicBezTo>
                    <a:pt x="365" y="20"/>
                    <a:pt x="0" y="0"/>
                    <a:pt x="87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49" name="Google Shape;61349;p25"/>
            <p:cNvSpPr/>
            <p:nvPr/>
          </p:nvSpPr>
          <p:spPr>
            <a:xfrm>
              <a:off x="8259699" y="3698501"/>
              <a:ext cx="23985" cy="5902"/>
            </a:xfrm>
            <a:custGeom>
              <a:avLst/>
              <a:gdLst/>
              <a:ahLst/>
              <a:cxnLst/>
              <a:rect l="l" t="t" r="r" b="b"/>
              <a:pathLst>
                <a:path w="672" h="196" extrusionOk="0">
                  <a:moveTo>
                    <a:pt x="477" y="195"/>
                  </a:moveTo>
                  <a:cubicBezTo>
                    <a:pt x="475" y="104"/>
                    <a:pt x="633" y="87"/>
                    <a:pt x="671" y="13"/>
                  </a:cubicBezTo>
                  <a:cubicBezTo>
                    <a:pt x="366" y="22"/>
                    <a:pt x="0" y="1"/>
                    <a:pt x="90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50" name="Google Shape;61350;p25"/>
            <p:cNvSpPr/>
            <p:nvPr/>
          </p:nvSpPr>
          <p:spPr>
            <a:xfrm>
              <a:off x="8305777" y="3686247"/>
              <a:ext cx="21987" cy="16259"/>
            </a:xfrm>
            <a:custGeom>
              <a:avLst/>
              <a:gdLst/>
              <a:ahLst/>
              <a:cxnLst/>
              <a:rect l="l" t="t" r="r" b="b"/>
              <a:pathLst>
                <a:path w="616" h="540" extrusionOk="0">
                  <a:moveTo>
                    <a:pt x="342" y="511"/>
                  </a:moveTo>
                  <a:cubicBezTo>
                    <a:pt x="404" y="388"/>
                    <a:pt x="615" y="337"/>
                    <a:pt x="535" y="147"/>
                  </a:cubicBezTo>
                  <a:cubicBezTo>
                    <a:pt x="0" y="1"/>
                    <a:pt x="3" y="540"/>
                    <a:pt x="342" y="5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51" name="Google Shape;61351;p25"/>
            <p:cNvSpPr/>
            <p:nvPr/>
          </p:nvSpPr>
          <p:spPr>
            <a:xfrm>
              <a:off x="8214727" y="3696153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52" name="Google Shape;61352;p25"/>
            <p:cNvSpPr/>
            <p:nvPr/>
          </p:nvSpPr>
          <p:spPr>
            <a:xfrm>
              <a:off x="8617260" y="369540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5" y="142"/>
                    <a:pt x="392" y="71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53" name="Google Shape;61353;p25"/>
            <p:cNvSpPr/>
            <p:nvPr/>
          </p:nvSpPr>
          <p:spPr>
            <a:xfrm>
              <a:off x="6383879" y="3690523"/>
              <a:ext cx="23843" cy="6022"/>
            </a:xfrm>
            <a:custGeom>
              <a:avLst/>
              <a:gdLst/>
              <a:ahLst/>
              <a:cxnLst/>
              <a:rect l="l" t="t" r="r" b="b"/>
              <a:pathLst>
                <a:path w="668" h="200" extrusionOk="0">
                  <a:moveTo>
                    <a:pt x="578" y="6"/>
                  </a:moveTo>
                  <a:cubicBezTo>
                    <a:pt x="246" y="1"/>
                    <a:pt x="83" y="77"/>
                    <a:pt x="1" y="188"/>
                  </a:cubicBezTo>
                  <a:cubicBezTo>
                    <a:pt x="304" y="180"/>
                    <a:pt x="668" y="199"/>
                    <a:pt x="578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54" name="Google Shape;61354;p25"/>
            <p:cNvSpPr/>
            <p:nvPr/>
          </p:nvSpPr>
          <p:spPr>
            <a:xfrm>
              <a:off x="5753846" y="3692660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294" y="25"/>
                  </a:moveTo>
                  <a:cubicBezTo>
                    <a:pt x="241" y="0"/>
                    <a:pt x="1" y="70"/>
                    <a:pt x="100" y="117"/>
                  </a:cubicBezTo>
                  <a:cubicBezTo>
                    <a:pt x="156" y="143"/>
                    <a:pt x="396" y="73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55" name="Google Shape;61355;p25"/>
            <p:cNvSpPr/>
            <p:nvPr/>
          </p:nvSpPr>
          <p:spPr>
            <a:xfrm>
              <a:off x="3819705" y="3692660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7" y="25"/>
                  </a:moveTo>
                  <a:cubicBezTo>
                    <a:pt x="242" y="0"/>
                    <a:pt x="1" y="70"/>
                    <a:pt x="101" y="117"/>
                  </a:cubicBezTo>
                  <a:cubicBezTo>
                    <a:pt x="155" y="143"/>
                    <a:pt x="395" y="73"/>
                    <a:pt x="297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56" name="Google Shape;61356;p25"/>
            <p:cNvSpPr/>
            <p:nvPr/>
          </p:nvSpPr>
          <p:spPr>
            <a:xfrm>
              <a:off x="8097729" y="3687391"/>
              <a:ext cx="13777" cy="6715"/>
            </a:xfrm>
            <a:custGeom>
              <a:avLst/>
              <a:gdLst/>
              <a:ahLst/>
              <a:cxnLst/>
              <a:rect l="l" t="t" r="r" b="b"/>
              <a:pathLst>
                <a:path w="386" h="223" extrusionOk="0">
                  <a:moveTo>
                    <a:pt x="386" y="110"/>
                  </a:moveTo>
                  <a:cubicBezTo>
                    <a:pt x="346" y="0"/>
                    <a:pt x="172" y="55"/>
                    <a:pt x="1" y="110"/>
                  </a:cubicBezTo>
                  <a:cubicBezTo>
                    <a:pt x="2" y="201"/>
                    <a:pt x="339" y="222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57" name="Google Shape;61357;p25"/>
            <p:cNvSpPr/>
            <p:nvPr/>
          </p:nvSpPr>
          <p:spPr>
            <a:xfrm>
              <a:off x="6873606" y="3680496"/>
              <a:ext cx="65210" cy="12947"/>
            </a:xfrm>
            <a:custGeom>
              <a:avLst/>
              <a:gdLst/>
              <a:ahLst/>
              <a:cxnLst/>
              <a:rect l="l" t="t" r="r" b="b"/>
              <a:pathLst>
                <a:path w="1827" h="430" extrusionOk="0">
                  <a:moveTo>
                    <a:pt x="1128" y="429"/>
                  </a:moveTo>
                  <a:cubicBezTo>
                    <a:pt x="1826" y="1"/>
                    <a:pt x="0" y="308"/>
                    <a:pt x="1128" y="4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58" name="Google Shape;61358;p25"/>
            <p:cNvSpPr/>
            <p:nvPr/>
          </p:nvSpPr>
          <p:spPr>
            <a:xfrm>
              <a:off x="8156086" y="3684441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39" y="1"/>
                    <a:pt x="0" y="70"/>
                    <a:pt x="101" y="117"/>
                  </a:cubicBezTo>
                  <a:cubicBezTo>
                    <a:pt x="154" y="141"/>
                    <a:pt x="396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59" name="Google Shape;61359;p25"/>
            <p:cNvSpPr/>
            <p:nvPr/>
          </p:nvSpPr>
          <p:spPr>
            <a:xfrm>
              <a:off x="5186167" y="3679714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5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60" name="Google Shape;61360;p25"/>
            <p:cNvSpPr/>
            <p:nvPr/>
          </p:nvSpPr>
          <p:spPr>
            <a:xfrm>
              <a:off x="102935" y="3681701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0" y="26"/>
                  </a:moveTo>
                  <a:cubicBezTo>
                    <a:pt x="238" y="0"/>
                    <a:pt x="0" y="69"/>
                    <a:pt x="99" y="116"/>
                  </a:cubicBezTo>
                  <a:cubicBezTo>
                    <a:pt x="153" y="141"/>
                    <a:pt x="392" y="75"/>
                    <a:pt x="290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61" name="Google Shape;61361;p25"/>
            <p:cNvSpPr/>
            <p:nvPr/>
          </p:nvSpPr>
          <p:spPr>
            <a:xfrm>
              <a:off x="1198996" y="3668844"/>
              <a:ext cx="24414" cy="11291"/>
            </a:xfrm>
            <a:custGeom>
              <a:avLst/>
              <a:gdLst/>
              <a:ahLst/>
              <a:cxnLst/>
              <a:rect l="l" t="t" r="r" b="b"/>
              <a:pathLst>
                <a:path w="684" h="375" extrusionOk="0">
                  <a:moveTo>
                    <a:pt x="631" y="362"/>
                  </a:moveTo>
                  <a:cubicBezTo>
                    <a:pt x="683" y="154"/>
                    <a:pt x="585" y="21"/>
                    <a:pt x="246" y="0"/>
                  </a:cubicBezTo>
                  <a:cubicBezTo>
                    <a:pt x="1" y="106"/>
                    <a:pt x="92" y="375"/>
                    <a:pt x="631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62" name="Google Shape;61362;p25"/>
            <p:cNvSpPr/>
            <p:nvPr/>
          </p:nvSpPr>
          <p:spPr>
            <a:xfrm>
              <a:off x="5433976" y="3659691"/>
              <a:ext cx="27555" cy="17313"/>
            </a:xfrm>
            <a:custGeom>
              <a:avLst/>
              <a:gdLst/>
              <a:ahLst/>
              <a:cxnLst/>
              <a:rect l="l" t="t" r="r" b="b"/>
              <a:pathLst>
                <a:path w="772" h="575" extrusionOk="0">
                  <a:moveTo>
                    <a:pt x="772" y="575"/>
                  </a:moveTo>
                  <a:lnTo>
                    <a:pt x="772" y="30"/>
                  </a:lnTo>
                  <a:cubicBezTo>
                    <a:pt x="62" y="0"/>
                    <a:pt x="188" y="360"/>
                    <a:pt x="0" y="5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63" name="Google Shape;61363;p25"/>
            <p:cNvSpPr/>
            <p:nvPr/>
          </p:nvSpPr>
          <p:spPr>
            <a:xfrm>
              <a:off x="4054950" y="3665111"/>
              <a:ext cx="39690" cy="15778"/>
            </a:xfrm>
            <a:custGeom>
              <a:avLst/>
              <a:gdLst/>
              <a:ahLst/>
              <a:cxnLst/>
              <a:rect l="l" t="t" r="r" b="b"/>
              <a:pathLst>
                <a:path w="1112" h="524" extrusionOk="0">
                  <a:moveTo>
                    <a:pt x="645" y="306"/>
                  </a:moveTo>
                  <a:cubicBezTo>
                    <a:pt x="1111" y="0"/>
                    <a:pt x="1" y="524"/>
                    <a:pt x="645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64" name="Google Shape;61364;p25"/>
            <p:cNvSpPr/>
            <p:nvPr/>
          </p:nvSpPr>
          <p:spPr>
            <a:xfrm>
              <a:off x="907572" y="3660595"/>
              <a:ext cx="43973" cy="19030"/>
            </a:xfrm>
            <a:custGeom>
              <a:avLst/>
              <a:gdLst/>
              <a:ahLst/>
              <a:cxnLst/>
              <a:rect l="l" t="t" r="r" b="b"/>
              <a:pathLst>
                <a:path w="1232" h="632" extrusionOk="0">
                  <a:moveTo>
                    <a:pt x="696" y="545"/>
                  </a:moveTo>
                  <a:cubicBezTo>
                    <a:pt x="567" y="206"/>
                    <a:pt x="1232" y="13"/>
                    <a:pt x="313" y="0"/>
                  </a:cubicBezTo>
                  <a:cubicBezTo>
                    <a:pt x="429" y="188"/>
                    <a:pt x="1" y="632"/>
                    <a:pt x="696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65" name="Google Shape;61365;p25"/>
            <p:cNvSpPr/>
            <p:nvPr/>
          </p:nvSpPr>
          <p:spPr>
            <a:xfrm>
              <a:off x="3158942" y="3670801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1" y="117"/>
                  </a:moveTo>
                  <a:cubicBezTo>
                    <a:pt x="154" y="140"/>
                    <a:pt x="393" y="72"/>
                    <a:pt x="294" y="24"/>
                  </a:cubicBezTo>
                  <a:cubicBezTo>
                    <a:pt x="243" y="1"/>
                    <a:pt x="0" y="67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66" name="Google Shape;61366;p25"/>
            <p:cNvSpPr/>
            <p:nvPr/>
          </p:nvSpPr>
          <p:spPr>
            <a:xfrm>
              <a:off x="763663" y="3670801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4"/>
                  </a:moveTo>
                  <a:cubicBezTo>
                    <a:pt x="241" y="1"/>
                    <a:pt x="0" y="68"/>
                    <a:pt x="101" y="117"/>
                  </a:cubicBezTo>
                  <a:cubicBezTo>
                    <a:pt x="153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67" name="Google Shape;61367;p25"/>
            <p:cNvSpPr/>
            <p:nvPr/>
          </p:nvSpPr>
          <p:spPr>
            <a:xfrm>
              <a:off x="4026254" y="3665352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4" y="25"/>
                  </a:moveTo>
                  <a:cubicBezTo>
                    <a:pt x="241" y="0"/>
                    <a:pt x="1" y="69"/>
                    <a:pt x="101" y="116"/>
                  </a:cubicBezTo>
                  <a:cubicBezTo>
                    <a:pt x="153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68" name="Google Shape;61368;p25"/>
            <p:cNvSpPr/>
            <p:nvPr/>
          </p:nvSpPr>
          <p:spPr>
            <a:xfrm>
              <a:off x="364378" y="3665352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7" y="25"/>
                  </a:moveTo>
                  <a:cubicBezTo>
                    <a:pt x="242" y="0"/>
                    <a:pt x="1" y="69"/>
                    <a:pt x="104" y="116"/>
                  </a:cubicBezTo>
                  <a:cubicBezTo>
                    <a:pt x="156" y="140"/>
                    <a:pt x="396" y="72"/>
                    <a:pt x="297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69" name="Google Shape;61369;p25"/>
            <p:cNvSpPr/>
            <p:nvPr/>
          </p:nvSpPr>
          <p:spPr>
            <a:xfrm>
              <a:off x="6084317" y="3662582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100" y="117"/>
                  </a:moveTo>
                  <a:cubicBezTo>
                    <a:pt x="155" y="143"/>
                    <a:pt x="393" y="73"/>
                    <a:pt x="294" y="27"/>
                  </a:cubicBezTo>
                  <a:cubicBezTo>
                    <a:pt x="239" y="1"/>
                    <a:pt x="0" y="69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70" name="Google Shape;61370;p25"/>
            <p:cNvSpPr/>
            <p:nvPr/>
          </p:nvSpPr>
          <p:spPr>
            <a:xfrm>
              <a:off x="3416031" y="3654332"/>
              <a:ext cx="35657" cy="11773"/>
            </a:xfrm>
            <a:custGeom>
              <a:avLst/>
              <a:gdLst/>
              <a:ahLst/>
              <a:cxnLst/>
              <a:rect l="l" t="t" r="r" b="b"/>
              <a:pathLst>
                <a:path w="999" h="391" extrusionOk="0">
                  <a:moveTo>
                    <a:pt x="35" y="118"/>
                  </a:moveTo>
                  <a:cubicBezTo>
                    <a:pt x="64" y="224"/>
                    <a:pt x="0" y="375"/>
                    <a:pt x="227" y="391"/>
                  </a:cubicBezTo>
                  <a:cubicBezTo>
                    <a:pt x="246" y="157"/>
                    <a:pt x="979" y="262"/>
                    <a:pt x="999" y="28"/>
                  </a:cubicBezTo>
                  <a:cubicBezTo>
                    <a:pt x="392" y="130"/>
                    <a:pt x="487" y="1"/>
                    <a:pt x="35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71" name="Google Shape;61371;p25"/>
            <p:cNvSpPr/>
            <p:nvPr/>
          </p:nvSpPr>
          <p:spPr>
            <a:xfrm>
              <a:off x="690387" y="3655175"/>
              <a:ext cx="31624" cy="10930"/>
            </a:xfrm>
            <a:custGeom>
              <a:avLst/>
              <a:gdLst/>
              <a:ahLst/>
              <a:cxnLst/>
              <a:rect l="l" t="t" r="r" b="b"/>
              <a:pathLst>
                <a:path w="886" h="363" extrusionOk="0">
                  <a:moveTo>
                    <a:pt x="611" y="363"/>
                  </a:moveTo>
                  <a:cubicBezTo>
                    <a:pt x="670" y="240"/>
                    <a:pt x="885" y="189"/>
                    <a:pt x="804" y="0"/>
                  </a:cubicBezTo>
                  <a:lnTo>
                    <a:pt x="34" y="0"/>
                  </a:lnTo>
                  <a:cubicBezTo>
                    <a:pt x="0" y="226"/>
                    <a:pt x="328" y="285"/>
                    <a:pt x="611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72" name="Google Shape;61372;p25"/>
            <p:cNvSpPr/>
            <p:nvPr/>
          </p:nvSpPr>
          <p:spPr>
            <a:xfrm>
              <a:off x="2253976" y="3654151"/>
              <a:ext cx="32659" cy="9214"/>
            </a:xfrm>
            <a:custGeom>
              <a:avLst/>
              <a:gdLst/>
              <a:ahLst/>
              <a:cxnLst/>
              <a:rect l="l" t="t" r="r" b="b"/>
              <a:pathLst>
                <a:path w="915" h="306" extrusionOk="0">
                  <a:moveTo>
                    <a:pt x="387" y="306"/>
                  </a:moveTo>
                  <a:cubicBezTo>
                    <a:pt x="914" y="158"/>
                    <a:pt x="104" y="0"/>
                    <a:pt x="1" y="214"/>
                  </a:cubicBezTo>
                  <a:cubicBezTo>
                    <a:pt x="192" y="214"/>
                    <a:pt x="229" y="287"/>
                    <a:pt x="387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73" name="Google Shape;61373;p25"/>
            <p:cNvSpPr/>
            <p:nvPr/>
          </p:nvSpPr>
          <p:spPr>
            <a:xfrm>
              <a:off x="1545064" y="3660595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1" y="92"/>
                  </a:moveTo>
                  <a:cubicBezTo>
                    <a:pt x="151" y="71"/>
                    <a:pt x="380" y="88"/>
                    <a:pt x="387" y="0"/>
                  </a:cubicBezTo>
                  <a:cubicBezTo>
                    <a:pt x="236" y="21"/>
                    <a:pt x="4" y="3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74" name="Google Shape;61374;p25"/>
            <p:cNvSpPr/>
            <p:nvPr/>
          </p:nvSpPr>
          <p:spPr>
            <a:xfrm>
              <a:off x="311911" y="3653549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8" y="144"/>
                  </a:moveTo>
                  <a:cubicBezTo>
                    <a:pt x="1" y="238"/>
                    <a:pt x="178" y="379"/>
                    <a:pt x="221" y="234"/>
                  </a:cubicBezTo>
                  <a:cubicBezTo>
                    <a:pt x="250" y="139"/>
                    <a:pt x="73" y="1"/>
                    <a:pt x="28" y="1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75" name="Google Shape;61375;p25"/>
            <p:cNvSpPr/>
            <p:nvPr/>
          </p:nvSpPr>
          <p:spPr>
            <a:xfrm>
              <a:off x="3303601" y="3657072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89" y="27"/>
                  </a:moveTo>
                  <a:cubicBezTo>
                    <a:pt x="238" y="1"/>
                    <a:pt x="0" y="71"/>
                    <a:pt x="100" y="117"/>
                  </a:cubicBezTo>
                  <a:cubicBezTo>
                    <a:pt x="152" y="143"/>
                    <a:pt x="393" y="74"/>
                    <a:pt x="289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76" name="Google Shape;61376;p25"/>
            <p:cNvSpPr/>
            <p:nvPr/>
          </p:nvSpPr>
          <p:spPr>
            <a:xfrm>
              <a:off x="7591762" y="365433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8"/>
                  </a:moveTo>
                  <a:cubicBezTo>
                    <a:pt x="151" y="143"/>
                    <a:pt x="391" y="74"/>
                    <a:pt x="291" y="27"/>
                  </a:cubicBezTo>
                  <a:cubicBezTo>
                    <a:pt x="239" y="1"/>
                    <a:pt x="1" y="70"/>
                    <a:pt x="99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77" name="Google Shape;61377;p25"/>
            <p:cNvSpPr/>
            <p:nvPr/>
          </p:nvSpPr>
          <p:spPr>
            <a:xfrm>
              <a:off x="5413917" y="3648792"/>
              <a:ext cx="31552" cy="9665"/>
            </a:xfrm>
            <a:custGeom>
              <a:avLst/>
              <a:gdLst/>
              <a:ahLst/>
              <a:cxnLst/>
              <a:rect l="l" t="t" r="r" b="b"/>
              <a:pathLst>
                <a:path w="884" h="321" extrusionOk="0">
                  <a:moveTo>
                    <a:pt x="754" y="211"/>
                  </a:moveTo>
                  <a:cubicBezTo>
                    <a:pt x="883" y="1"/>
                    <a:pt x="1" y="15"/>
                    <a:pt x="176" y="211"/>
                  </a:cubicBezTo>
                  <a:cubicBezTo>
                    <a:pt x="242" y="284"/>
                    <a:pt x="688" y="320"/>
                    <a:pt x="754" y="2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78" name="Google Shape;61378;p25"/>
            <p:cNvSpPr/>
            <p:nvPr/>
          </p:nvSpPr>
          <p:spPr>
            <a:xfrm>
              <a:off x="5343212" y="3641355"/>
              <a:ext cx="24342" cy="16561"/>
            </a:xfrm>
            <a:custGeom>
              <a:avLst/>
              <a:gdLst/>
              <a:ahLst/>
              <a:cxnLst/>
              <a:rect l="l" t="t" r="r" b="b"/>
              <a:pathLst>
                <a:path w="682" h="550" extrusionOk="0">
                  <a:moveTo>
                    <a:pt x="422" y="549"/>
                  </a:moveTo>
                  <a:cubicBezTo>
                    <a:pt x="337" y="378"/>
                    <a:pt x="682" y="1"/>
                    <a:pt x="37" y="94"/>
                  </a:cubicBezTo>
                  <a:cubicBezTo>
                    <a:pt x="6" y="321"/>
                    <a:pt x="0" y="535"/>
                    <a:pt x="422" y="5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79" name="Google Shape;61379;p25"/>
            <p:cNvSpPr/>
            <p:nvPr/>
          </p:nvSpPr>
          <p:spPr>
            <a:xfrm>
              <a:off x="7729318" y="364888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101" y="116"/>
                  </a:moveTo>
                  <a:cubicBezTo>
                    <a:pt x="154" y="142"/>
                    <a:pt x="392" y="72"/>
                    <a:pt x="294" y="25"/>
                  </a:cubicBezTo>
                  <a:cubicBezTo>
                    <a:pt x="240" y="0"/>
                    <a:pt x="0" y="71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80" name="Google Shape;61380;p25"/>
            <p:cNvSpPr/>
            <p:nvPr/>
          </p:nvSpPr>
          <p:spPr>
            <a:xfrm>
              <a:off x="8754888" y="364346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1" y="115"/>
                  </a:moveTo>
                  <a:cubicBezTo>
                    <a:pt x="153" y="141"/>
                    <a:pt x="395" y="72"/>
                    <a:pt x="293" y="24"/>
                  </a:cubicBezTo>
                  <a:cubicBezTo>
                    <a:pt x="241" y="0"/>
                    <a:pt x="1" y="68"/>
                    <a:pt x="101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81" name="Google Shape;61381;p25"/>
            <p:cNvSpPr/>
            <p:nvPr/>
          </p:nvSpPr>
          <p:spPr>
            <a:xfrm>
              <a:off x="7164959" y="364069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7"/>
                  </a:moveTo>
                  <a:cubicBezTo>
                    <a:pt x="240" y="1"/>
                    <a:pt x="1" y="70"/>
                    <a:pt x="101" y="116"/>
                  </a:cubicBezTo>
                  <a:cubicBezTo>
                    <a:pt x="153" y="142"/>
                    <a:pt x="394" y="74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82" name="Google Shape;61382;p25"/>
            <p:cNvSpPr/>
            <p:nvPr/>
          </p:nvSpPr>
          <p:spPr>
            <a:xfrm>
              <a:off x="1603456" y="364069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0" y="27"/>
                  </a:moveTo>
                  <a:cubicBezTo>
                    <a:pt x="238" y="1"/>
                    <a:pt x="0" y="70"/>
                    <a:pt x="97" y="116"/>
                  </a:cubicBezTo>
                  <a:cubicBezTo>
                    <a:pt x="154" y="142"/>
                    <a:pt x="394" y="74"/>
                    <a:pt x="290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83" name="Google Shape;61383;p25"/>
            <p:cNvSpPr/>
            <p:nvPr/>
          </p:nvSpPr>
          <p:spPr>
            <a:xfrm>
              <a:off x="4484038" y="3632473"/>
              <a:ext cx="27590" cy="9364"/>
            </a:xfrm>
            <a:custGeom>
              <a:avLst/>
              <a:gdLst/>
              <a:ahLst/>
              <a:cxnLst/>
              <a:rect l="l" t="t" r="r" b="b"/>
              <a:pathLst>
                <a:path w="773" h="311" extrusionOk="0">
                  <a:moveTo>
                    <a:pt x="772" y="27"/>
                  </a:moveTo>
                  <a:cubicBezTo>
                    <a:pt x="334" y="1"/>
                    <a:pt x="50" y="48"/>
                    <a:pt x="1" y="208"/>
                  </a:cubicBezTo>
                  <a:cubicBezTo>
                    <a:pt x="368" y="186"/>
                    <a:pt x="426" y="310"/>
                    <a:pt x="772" y="30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84" name="Google Shape;61384;p25"/>
            <p:cNvSpPr/>
            <p:nvPr/>
          </p:nvSpPr>
          <p:spPr>
            <a:xfrm>
              <a:off x="4036747" y="3635635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192" y="103"/>
                  </a:moveTo>
                  <a:cubicBezTo>
                    <a:pt x="192" y="52"/>
                    <a:pt x="38" y="0"/>
                    <a:pt x="2" y="103"/>
                  </a:cubicBezTo>
                  <a:cubicBezTo>
                    <a:pt x="0" y="153"/>
                    <a:pt x="153" y="208"/>
                    <a:pt x="19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85" name="Google Shape;61385;p25"/>
            <p:cNvSpPr/>
            <p:nvPr/>
          </p:nvSpPr>
          <p:spPr>
            <a:xfrm>
              <a:off x="1651569" y="363795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41" y="0"/>
                    <a:pt x="1" y="69"/>
                    <a:pt x="101" y="118"/>
                  </a:cubicBezTo>
                  <a:cubicBezTo>
                    <a:pt x="156" y="141"/>
                    <a:pt x="393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86" name="Google Shape;61386;p25"/>
            <p:cNvSpPr/>
            <p:nvPr/>
          </p:nvSpPr>
          <p:spPr>
            <a:xfrm>
              <a:off x="581384" y="3629733"/>
              <a:ext cx="29696" cy="11984"/>
            </a:xfrm>
            <a:custGeom>
              <a:avLst/>
              <a:gdLst/>
              <a:ahLst/>
              <a:cxnLst/>
              <a:rect l="l" t="t" r="r" b="b"/>
              <a:pathLst>
                <a:path w="832" h="398" extrusionOk="0">
                  <a:moveTo>
                    <a:pt x="1" y="391"/>
                  </a:moveTo>
                  <a:cubicBezTo>
                    <a:pt x="336" y="397"/>
                    <a:pt x="601" y="371"/>
                    <a:pt x="771" y="299"/>
                  </a:cubicBezTo>
                  <a:cubicBezTo>
                    <a:pt x="831" y="59"/>
                    <a:pt x="504" y="0"/>
                    <a:pt x="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87" name="Google Shape;61387;p25"/>
            <p:cNvSpPr/>
            <p:nvPr/>
          </p:nvSpPr>
          <p:spPr>
            <a:xfrm>
              <a:off x="8985707" y="3632865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192" y="104"/>
                  </a:moveTo>
                  <a:cubicBezTo>
                    <a:pt x="192" y="53"/>
                    <a:pt x="34" y="1"/>
                    <a:pt x="0" y="104"/>
                  </a:cubicBezTo>
                  <a:cubicBezTo>
                    <a:pt x="0" y="154"/>
                    <a:pt x="154" y="207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88" name="Google Shape;61388;p25"/>
            <p:cNvSpPr/>
            <p:nvPr/>
          </p:nvSpPr>
          <p:spPr>
            <a:xfrm>
              <a:off x="3396578" y="3627806"/>
              <a:ext cx="41332" cy="13760"/>
            </a:xfrm>
            <a:custGeom>
              <a:avLst/>
              <a:gdLst/>
              <a:ahLst/>
              <a:cxnLst/>
              <a:rect l="l" t="t" r="r" b="b"/>
              <a:pathLst>
                <a:path w="1158" h="457" extrusionOk="0">
                  <a:moveTo>
                    <a:pt x="1157" y="1"/>
                  </a:moveTo>
                  <a:lnTo>
                    <a:pt x="193" y="1"/>
                  </a:lnTo>
                  <a:cubicBezTo>
                    <a:pt x="210" y="157"/>
                    <a:pt x="151" y="282"/>
                    <a:pt x="1" y="365"/>
                  </a:cubicBezTo>
                  <a:cubicBezTo>
                    <a:pt x="839" y="456"/>
                    <a:pt x="861" y="162"/>
                    <a:pt x="11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89" name="Google Shape;61389;p25"/>
            <p:cNvSpPr/>
            <p:nvPr/>
          </p:nvSpPr>
          <p:spPr>
            <a:xfrm>
              <a:off x="2032865" y="3633256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3" y="182"/>
                  </a:moveTo>
                  <a:lnTo>
                    <a:pt x="603" y="1"/>
                  </a:lnTo>
                  <a:lnTo>
                    <a:pt x="24" y="1"/>
                  </a:lnTo>
                  <a:cubicBezTo>
                    <a:pt x="0" y="164"/>
                    <a:pt x="217" y="212"/>
                    <a:pt x="603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90" name="Google Shape;61390;p25"/>
            <p:cNvSpPr/>
            <p:nvPr/>
          </p:nvSpPr>
          <p:spPr>
            <a:xfrm>
              <a:off x="1958911" y="3622297"/>
              <a:ext cx="45258" cy="14573"/>
            </a:xfrm>
            <a:custGeom>
              <a:avLst/>
              <a:gdLst/>
              <a:ahLst/>
              <a:cxnLst/>
              <a:rect l="l" t="t" r="r" b="b"/>
              <a:pathLst>
                <a:path w="1268" h="484" extrusionOk="0">
                  <a:moveTo>
                    <a:pt x="362" y="455"/>
                  </a:moveTo>
                  <a:cubicBezTo>
                    <a:pt x="1267" y="484"/>
                    <a:pt x="878" y="35"/>
                    <a:pt x="362" y="1"/>
                  </a:cubicBezTo>
                  <a:cubicBezTo>
                    <a:pt x="1" y="174"/>
                    <a:pt x="476" y="167"/>
                    <a:pt x="362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91" name="Google Shape;61391;p25"/>
            <p:cNvSpPr/>
            <p:nvPr/>
          </p:nvSpPr>
          <p:spPr>
            <a:xfrm>
              <a:off x="4619774" y="3625067"/>
              <a:ext cx="22665" cy="8220"/>
            </a:xfrm>
            <a:custGeom>
              <a:avLst/>
              <a:gdLst/>
              <a:ahLst/>
              <a:cxnLst/>
              <a:rect l="l" t="t" r="r" b="b"/>
              <a:pathLst>
                <a:path w="635" h="273" extrusionOk="0">
                  <a:moveTo>
                    <a:pt x="635" y="0"/>
                  </a:moveTo>
                  <a:lnTo>
                    <a:pt x="248" y="0"/>
                  </a:lnTo>
                  <a:cubicBezTo>
                    <a:pt x="236" y="116"/>
                    <a:pt x="0" y="125"/>
                    <a:pt x="56" y="273"/>
                  </a:cubicBezTo>
                  <a:lnTo>
                    <a:pt x="635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92" name="Google Shape;61392;p25"/>
            <p:cNvSpPr/>
            <p:nvPr/>
          </p:nvSpPr>
          <p:spPr>
            <a:xfrm>
              <a:off x="1868646" y="3630516"/>
              <a:ext cx="13670" cy="2770"/>
            </a:xfrm>
            <a:custGeom>
              <a:avLst/>
              <a:gdLst/>
              <a:ahLst/>
              <a:cxnLst/>
              <a:rect l="l" t="t" r="r" b="b"/>
              <a:pathLst>
                <a:path w="383" h="92" extrusionOk="0">
                  <a:moveTo>
                    <a:pt x="383" y="1"/>
                  </a:moveTo>
                  <a:cubicBezTo>
                    <a:pt x="232" y="21"/>
                    <a:pt x="3" y="3"/>
                    <a:pt x="0" y="92"/>
                  </a:cubicBezTo>
                  <a:cubicBezTo>
                    <a:pt x="148" y="71"/>
                    <a:pt x="379" y="88"/>
                    <a:pt x="38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93" name="Google Shape;61393;p25"/>
            <p:cNvSpPr/>
            <p:nvPr/>
          </p:nvSpPr>
          <p:spPr>
            <a:xfrm>
              <a:off x="1111765" y="3618112"/>
              <a:ext cx="20309" cy="13489"/>
            </a:xfrm>
            <a:custGeom>
              <a:avLst/>
              <a:gdLst/>
              <a:ahLst/>
              <a:cxnLst/>
              <a:rect l="l" t="t" r="r" b="b"/>
              <a:pathLst>
                <a:path w="569" h="448" extrusionOk="0">
                  <a:moveTo>
                    <a:pt x="374" y="413"/>
                  </a:moveTo>
                  <a:cubicBezTo>
                    <a:pt x="386" y="356"/>
                    <a:pt x="403" y="306"/>
                    <a:pt x="569" y="323"/>
                  </a:cubicBezTo>
                  <a:lnTo>
                    <a:pt x="569" y="140"/>
                  </a:lnTo>
                  <a:cubicBezTo>
                    <a:pt x="94" y="0"/>
                    <a:pt x="1" y="448"/>
                    <a:pt x="374" y="4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94" name="Google Shape;61394;p25"/>
            <p:cNvSpPr/>
            <p:nvPr/>
          </p:nvSpPr>
          <p:spPr>
            <a:xfrm>
              <a:off x="7047854" y="3624314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5"/>
                  </a:moveTo>
                  <a:cubicBezTo>
                    <a:pt x="242" y="0"/>
                    <a:pt x="0" y="70"/>
                    <a:pt x="102" y="117"/>
                  </a:cubicBezTo>
                  <a:cubicBezTo>
                    <a:pt x="157" y="141"/>
                    <a:pt x="394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95" name="Google Shape;61395;p25"/>
            <p:cNvSpPr/>
            <p:nvPr/>
          </p:nvSpPr>
          <p:spPr>
            <a:xfrm>
              <a:off x="6949309" y="3614890"/>
              <a:ext cx="65246" cy="12947"/>
            </a:xfrm>
            <a:custGeom>
              <a:avLst/>
              <a:gdLst/>
              <a:ahLst/>
              <a:cxnLst/>
              <a:rect l="l" t="t" r="r" b="b"/>
              <a:pathLst>
                <a:path w="1828" h="430" extrusionOk="0">
                  <a:moveTo>
                    <a:pt x="1128" y="430"/>
                  </a:moveTo>
                  <a:cubicBezTo>
                    <a:pt x="1828" y="0"/>
                    <a:pt x="0" y="307"/>
                    <a:pt x="1128" y="4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96" name="Google Shape;61396;p25"/>
            <p:cNvSpPr/>
            <p:nvPr/>
          </p:nvSpPr>
          <p:spPr>
            <a:xfrm>
              <a:off x="5853105" y="3619587"/>
              <a:ext cx="23307" cy="8250"/>
            </a:xfrm>
            <a:custGeom>
              <a:avLst/>
              <a:gdLst/>
              <a:ahLst/>
              <a:cxnLst/>
              <a:rect l="l" t="t" r="r" b="b"/>
              <a:pathLst>
                <a:path w="653" h="274" extrusionOk="0">
                  <a:moveTo>
                    <a:pt x="405" y="274"/>
                  </a:moveTo>
                  <a:cubicBezTo>
                    <a:pt x="417" y="156"/>
                    <a:pt x="653" y="148"/>
                    <a:pt x="598" y="1"/>
                  </a:cubicBezTo>
                  <a:lnTo>
                    <a:pt x="212" y="1"/>
                  </a:lnTo>
                  <a:cubicBezTo>
                    <a:pt x="0" y="130"/>
                    <a:pt x="8" y="221"/>
                    <a:pt x="405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97" name="Google Shape;61397;p25"/>
            <p:cNvSpPr/>
            <p:nvPr/>
          </p:nvSpPr>
          <p:spPr>
            <a:xfrm>
              <a:off x="175318" y="3618623"/>
              <a:ext cx="32659" cy="9214"/>
            </a:xfrm>
            <a:custGeom>
              <a:avLst/>
              <a:gdLst/>
              <a:ahLst/>
              <a:cxnLst/>
              <a:rect l="l" t="t" r="r" b="b"/>
              <a:pathLst>
                <a:path w="915" h="306" extrusionOk="0">
                  <a:moveTo>
                    <a:pt x="1" y="214"/>
                  </a:moveTo>
                  <a:cubicBezTo>
                    <a:pt x="193" y="214"/>
                    <a:pt x="230" y="287"/>
                    <a:pt x="387" y="306"/>
                  </a:cubicBezTo>
                  <a:cubicBezTo>
                    <a:pt x="914" y="158"/>
                    <a:pt x="102" y="0"/>
                    <a:pt x="1" y="2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98" name="Google Shape;61398;p25"/>
            <p:cNvSpPr/>
            <p:nvPr/>
          </p:nvSpPr>
          <p:spPr>
            <a:xfrm>
              <a:off x="7226920" y="362154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1" y="26"/>
                  </a:moveTo>
                  <a:cubicBezTo>
                    <a:pt x="237" y="1"/>
                    <a:pt x="1" y="70"/>
                    <a:pt x="100" y="117"/>
                  </a:cubicBezTo>
                  <a:cubicBezTo>
                    <a:pt x="152" y="142"/>
                    <a:pt x="392" y="73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99" name="Google Shape;61399;p25"/>
            <p:cNvSpPr/>
            <p:nvPr/>
          </p:nvSpPr>
          <p:spPr>
            <a:xfrm>
              <a:off x="5967248" y="3621544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4" y="26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2"/>
                    <a:pt x="396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00" name="Google Shape;61400;p25"/>
            <p:cNvSpPr/>
            <p:nvPr/>
          </p:nvSpPr>
          <p:spPr>
            <a:xfrm>
              <a:off x="2546363" y="362154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0" y="1"/>
                    <a:pt x="1" y="70"/>
                    <a:pt x="103" y="117"/>
                  </a:cubicBezTo>
                  <a:cubicBezTo>
                    <a:pt x="155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01" name="Google Shape;61401;p25"/>
            <p:cNvSpPr/>
            <p:nvPr/>
          </p:nvSpPr>
          <p:spPr>
            <a:xfrm>
              <a:off x="7069697" y="3610434"/>
              <a:ext cx="39761" cy="15778"/>
            </a:xfrm>
            <a:custGeom>
              <a:avLst/>
              <a:gdLst/>
              <a:ahLst/>
              <a:cxnLst/>
              <a:rect l="l" t="t" r="r" b="b"/>
              <a:pathLst>
                <a:path w="1114" h="524" extrusionOk="0">
                  <a:moveTo>
                    <a:pt x="646" y="305"/>
                  </a:moveTo>
                  <a:cubicBezTo>
                    <a:pt x="1114" y="1"/>
                    <a:pt x="0" y="524"/>
                    <a:pt x="646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02" name="Google Shape;61402;p25"/>
            <p:cNvSpPr/>
            <p:nvPr/>
          </p:nvSpPr>
          <p:spPr>
            <a:xfrm>
              <a:off x="4903952" y="3616185"/>
              <a:ext cx="13884" cy="7437"/>
            </a:xfrm>
            <a:custGeom>
              <a:avLst/>
              <a:gdLst/>
              <a:ahLst/>
              <a:cxnLst/>
              <a:rect l="l" t="t" r="r" b="b"/>
              <a:pathLst>
                <a:path w="389" h="247" extrusionOk="0">
                  <a:moveTo>
                    <a:pt x="388" y="114"/>
                  </a:moveTo>
                  <a:cubicBezTo>
                    <a:pt x="385" y="22"/>
                    <a:pt x="48" y="0"/>
                    <a:pt x="1" y="114"/>
                  </a:cubicBezTo>
                  <a:cubicBezTo>
                    <a:pt x="219" y="105"/>
                    <a:pt x="301" y="247"/>
                    <a:pt x="388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03" name="Google Shape;61403;p25"/>
            <p:cNvSpPr/>
            <p:nvPr/>
          </p:nvSpPr>
          <p:spPr>
            <a:xfrm>
              <a:off x="4645722" y="361880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0" y="117"/>
                  </a:moveTo>
                  <a:cubicBezTo>
                    <a:pt x="154" y="142"/>
                    <a:pt x="391" y="72"/>
                    <a:pt x="293" y="25"/>
                  </a:cubicBezTo>
                  <a:cubicBezTo>
                    <a:pt x="240" y="1"/>
                    <a:pt x="0" y="71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04" name="Google Shape;61404;p25"/>
            <p:cNvSpPr/>
            <p:nvPr/>
          </p:nvSpPr>
          <p:spPr>
            <a:xfrm>
              <a:off x="251021" y="3619587"/>
              <a:ext cx="13849" cy="2800"/>
            </a:xfrm>
            <a:custGeom>
              <a:avLst/>
              <a:gdLst/>
              <a:ahLst/>
              <a:cxnLst/>
              <a:rect l="l" t="t" r="r" b="b"/>
              <a:pathLst>
                <a:path w="388" h="93" extrusionOk="0">
                  <a:moveTo>
                    <a:pt x="387" y="1"/>
                  </a:moveTo>
                  <a:cubicBezTo>
                    <a:pt x="236" y="20"/>
                    <a:pt x="3" y="3"/>
                    <a:pt x="1" y="92"/>
                  </a:cubicBezTo>
                  <a:cubicBezTo>
                    <a:pt x="151" y="71"/>
                    <a:pt x="381" y="89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05" name="Google Shape;61405;p25"/>
            <p:cNvSpPr/>
            <p:nvPr/>
          </p:nvSpPr>
          <p:spPr>
            <a:xfrm>
              <a:off x="7353555" y="3611427"/>
              <a:ext cx="23486" cy="8190"/>
            </a:xfrm>
            <a:custGeom>
              <a:avLst/>
              <a:gdLst/>
              <a:ahLst/>
              <a:cxnLst/>
              <a:rect l="l" t="t" r="r" b="b"/>
              <a:pathLst>
                <a:path w="658" h="272" extrusionOk="0">
                  <a:moveTo>
                    <a:pt x="409" y="272"/>
                  </a:moveTo>
                  <a:cubicBezTo>
                    <a:pt x="418" y="154"/>
                    <a:pt x="657" y="145"/>
                    <a:pt x="601" y="0"/>
                  </a:cubicBezTo>
                  <a:lnTo>
                    <a:pt x="214" y="0"/>
                  </a:lnTo>
                  <a:cubicBezTo>
                    <a:pt x="1" y="131"/>
                    <a:pt x="6" y="219"/>
                    <a:pt x="409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06" name="Google Shape;61406;p25"/>
            <p:cNvSpPr/>
            <p:nvPr/>
          </p:nvSpPr>
          <p:spPr>
            <a:xfrm>
              <a:off x="2202258" y="3616124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4"/>
                  </a:moveTo>
                  <a:cubicBezTo>
                    <a:pt x="238" y="1"/>
                    <a:pt x="1" y="69"/>
                    <a:pt x="99" y="116"/>
                  </a:cubicBezTo>
                  <a:cubicBezTo>
                    <a:pt x="153" y="141"/>
                    <a:pt x="392" y="73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07" name="Google Shape;61407;p25"/>
            <p:cNvSpPr/>
            <p:nvPr/>
          </p:nvSpPr>
          <p:spPr>
            <a:xfrm>
              <a:off x="1865006" y="361338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3" y="27"/>
                  </a:moveTo>
                  <a:cubicBezTo>
                    <a:pt x="238" y="0"/>
                    <a:pt x="0" y="70"/>
                    <a:pt x="102" y="115"/>
                  </a:cubicBezTo>
                  <a:cubicBezTo>
                    <a:pt x="152" y="141"/>
                    <a:pt x="391" y="71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08" name="Google Shape;61408;p25"/>
            <p:cNvSpPr/>
            <p:nvPr/>
          </p:nvSpPr>
          <p:spPr>
            <a:xfrm>
              <a:off x="1510586" y="3610163"/>
              <a:ext cx="13813" cy="7407"/>
            </a:xfrm>
            <a:custGeom>
              <a:avLst/>
              <a:gdLst/>
              <a:ahLst/>
              <a:cxnLst/>
              <a:rect l="l" t="t" r="r" b="b"/>
              <a:pathLst>
                <a:path w="387" h="246" extrusionOk="0">
                  <a:moveTo>
                    <a:pt x="387" y="134"/>
                  </a:moveTo>
                  <a:cubicBezTo>
                    <a:pt x="172" y="143"/>
                    <a:pt x="87" y="0"/>
                    <a:pt x="1" y="134"/>
                  </a:cubicBezTo>
                  <a:cubicBezTo>
                    <a:pt x="3" y="225"/>
                    <a:pt x="340" y="246"/>
                    <a:pt x="387" y="13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09" name="Google Shape;61409;p25"/>
            <p:cNvSpPr/>
            <p:nvPr/>
          </p:nvSpPr>
          <p:spPr>
            <a:xfrm>
              <a:off x="4339557" y="3608627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7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10" name="Google Shape;61410;p25"/>
            <p:cNvSpPr/>
            <p:nvPr/>
          </p:nvSpPr>
          <p:spPr>
            <a:xfrm>
              <a:off x="1579435" y="3608627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389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9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11" name="Google Shape;61411;p25"/>
            <p:cNvSpPr/>
            <p:nvPr/>
          </p:nvSpPr>
          <p:spPr>
            <a:xfrm>
              <a:off x="7987549" y="3608206"/>
              <a:ext cx="20773" cy="3673"/>
            </a:xfrm>
            <a:custGeom>
              <a:avLst/>
              <a:gdLst/>
              <a:ahLst/>
              <a:cxnLst/>
              <a:rect l="l" t="t" r="r" b="b"/>
              <a:pathLst>
                <a:path w="582" h="122" extrusionOk="0">
                  <a:moveTo>
                    <a:pt x="582" y="15"/>
                  </a:moveTo>
                  <a:cubicBezTo>
                    <a:pt x="353" y="30"/>
                    <a:pt x="35" y="0"/>
                    <a:pt x="1" y="107"/>
                  </a:cubicBezTo>
                  <a:cubicBezTo>
                    <a:pt x="229" y="92"/>
                    <a:pt x="548" y="122"/>
                    <a:pt x="582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12" name="Google Shape;61412;p25"/>
            <p:cNvSpPr/>
            <p:nvPr/>
          </p:nvSpPr>
          <p:spPr>
            <a:xfrm>
              <a:off x="4525333" y="360555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4" y="103"/>
                  </a:moveTo>
                  <a:cubicBezTo>
                    <a:pt x="0" y="153"/>
                    <a:pt x="157" y="206"/>
                    <a:pt x="194" y="103"/>
                  </a:cubicBezTo>
                  <a:cubicBezTo>
                    <a:pt x="196" y="54"/>
                    <a:pt x="39" y="1"/>
                    <a:pt x="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13" name="Google Shape;61413;p25"/>
            <p:cNvSpPr/>
            <p:nvPr/>
          </p:nvSpPr>
          <p:spPr>
            <a:xfrm>
              <a:off x="684641" y="3601913"/>
              <a:ext cx="13813" cy="7437"/>
            </a:xfrm>
            <a:custGeom>
              <a:avLst/>
              <a:gdLst/>
              <a:ahLst/>
              <a:cxnLst/>
              <a:rect l="l" t="t" r="r" b="b"/>
              <a:pathLst>
                <a:path w="387" h="247" extrusionOk="0">
                  <a:moveTo>
                    <a:pt x="387" y="133"/>
                  </a:moveTo>
                  <a:cubicBezTo>
                    <a:pt x="169" y="143"/>
                    <a:pt x="85" y="0"/>
                    <a:pt x="1" y="133"/>
                  </a:cubicBezTo>
                  <a:cubicBezTo>
                    <a:pt x="2" y="224"/>
                    <a:pt x="339" y="247"/>
                    <a:pt x="387" y="1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14" name="Google Shape;61414;p25"/>
            <p:cNvSpPr/>
            <p:nvPr/>
          </p:nvSpPr>
          <p:spPr>
            <a:xfrm>
              <a:off x="1235259" y="3600107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6" y="102"/>
                  </a:moveTo>
                  <a:cubicBezTo>
                    <a:pt x="196" y="52"/>
                    <a:pt x="35" y="0"/>
                    <a:pt x="0" y="102"/>
                  </a:cubicBezTo>
                  <a:cubicBezTo>
                    <a:pt x="1" y="153"/>
                    <a:pt x="157" y="207"/>
                    <a:pt x="196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15" name="Google Shape;61415;p25"/>
            <p:cNvSpPr/>
            <p:nvPr/>
          </p:nvSpPr>
          <p:spPr>
            <a:xfrm>
              <a:off x="3589243" y="3597337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6" y="104"/>
                  </a:moveTo>
                  <a:cubicBezTo>
                    <a:pt x="196" y="53"/>
                    <a:pt x="38" y="1"/>
                    <a:pt x="3" y="104"/>
                  </a:cubicBezTo>
                  <a:cubicBezTo>
                    <a:pt x="0" y="155"/>
                    <a:pt x="160" y="208"/>
                    <a:pt x="196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16" name="Google Shape;61416;p25"/>
            <p:cNvSpPr/>
            <p:nvPr/>
          </p:nvSpPr>
          <p:spPr>
            <a:xfrm>
              <a:off x="7588335" y="3594386"/>
              <a:ext cx="13813" cy="6835"/>
            </a:xfrm>
            <a:custGeom>
              <a:avLst/>
              <a:gdLst/>
              <a:ahLst/>
              <a:cxnLst/>
              <a:rect l="l" t="t" r="r" b="b"/>
              <a:pathLst>
                <a:path w="387" h="227" extrusionOk="0">
                  <a:moveTo>
                    <a:pt x="387" y="112"/>
                  </a:moveTo>
                  <a:cubicBezTo>
                    <a:pt x="345" y="1"/>
                    <a:pt x="170" y="57"/>
                    <a:pt x="0" y="112"/>
                  </a:cubicBezTo>
                  <a:cubicBezTo>
                    <a:pt x="0" y="203"/>
                    <a:pt x="340" y="227"/>
                    <a:pt x="387" y="1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17" name="Google Shape;61417;p25"/>
            <p:cNvSpPr/>
            <p:nvPr/>
          </p:nvSpPr>
          <p:spPr>
            <a:xfrm>
              <a:off x="4277596" y="3594988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18" name="Google Shape;61418;p25"/>
            <p:cNvSpPr/>
            <p:nvPr/>
          </p:nvSpPr>
          <p:spPr>
            <a:xfrm>
              <a:off x="2835503" y="359694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3" y="142"/>
                    <a:pt x="391" y="73"/>
                    <a:pt x="293" y="27"/>
                  </a:cubicBezTo>
                  <a:cubicBezTo>
                    <a:pt x="240" y="1"/>
                    <a:pt x="1" y="71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19" name="Google Shape;61419;p25"/>
            <p:cNvSpPr/>
            <p:nvPr/>
          </p:nvSpPr>
          <p:spPr>
            <a:xfrm>
              <a:off x="2556856" y="3594597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" y="105"/>
                  </a:moveTo>
                  <a:cubicBezTo>
                    <a:pt x="1" y="156"/>
                    <a:pt x="155" y="208"/>
                    <a:pt x="191" y="105"/>
                  </a:cubicBezTo>
                  <a:cubicBezTo>
                    <a:pt x="194" y="54"/>
                    <a:pt x="34" y="1"/>
                    <a:pt x="1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20" name="Google Shape;61420;p25"/>
            <p:cNvSpPr/>
            <p:nvPr/>
          </p:nvSpPr>
          <p:spPr>
            <a:xfrm>
              <a:off x="1923505" y="3594627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7" y="104"/>
                  </a:moveTo>
                  <a:cubicBezTo>
                    <a:pt x="197" y="53"/>
                    <a:pt x="39" y="1"/>
                    <a:pt x="5" y="104"/>
                  </a:cubicBezTo>
                  <a:cubicBezTo>
                    <a:pt x="1" y="154"/>
                    <a:pt x="160" y="207"/>
                    <a:pt x="197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21" name="Google Shape;61421;p25"/>
            <p:cNvSpPr/>
            <p:nvPr/>
          </p:nvSpPr>
          <p:spPr>
            <a:xfrm>
              <a:off x="567643" y="3597728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2"/>
                    <a:pt x="3" y="2"/>
                    <a:pt x="1" y="91"/>
                  </a:cubicBezTo>
                  <a:cubicBezTo>
                    <a:pt x="150" y="71"/>
                    <a:pt x="381" y="90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22" name="Google Shape;61422;p25"/>
            <p:cNvSpPr/>
            <p:nvPr/>
          </p:nvSpPr>
          <p:spPr>
            <a:xfrm>
              <a:off x="6721095" y="3588936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6" y="110"/>
                  </a:moveTo>
                  <a:cubicBezTo>
                    <a:pt x="345" y="1"/>
                    <a:pt x="173" y="53"/>
                    <a:pt x="1" y="110"/>
                  </a:cubicBezTo>
                  <a:cubicBezTo>
                    <a:pt x="3" y="202"/>
                    <a:pt x="339" y="225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23" name="Google Shape;61423;p25"/>
            <p:cNvSpPr/>
            <p:nvPr/>
          </p:nvSpPr>
          <p:spPr>
            <a:xfrm>
              <a:off x="6166908" y="3591496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5"/>
                  </a:moveTo>
                  <a:cubicBezTo>
                    <a:pt x="238" y="0"/>
                    <a:pt x="1" y="70"/>
                    <a:pt x="99" y="117"/>
                  </a:cubicBezTo>
                  <a:cubicBezTo>
                    <a:pt x="154" y="141"/>
                    <a:pt x="392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24" name="Google Shape;61424;p25"/>
            <p:cNvSpPr/>
            <p:nvPr/>
          </p:nvSpPr>
          <p:spPr>
            <a:xfrm>
              <a:off x="5048540" y="3586769"/>
              <a:ext cx="20666" cy="9003"/>
            </a:xfrm>
            <a:custGeom>
              <a:avLst/>
              <a:gdLst/>
              <a:ahLst/>
              <a:cxnLst/>
              <a:rect l="l" t="t" r="r" b="b"/>
              <a:pathLst>
                <a:path w="579" h="299" extrusionOk="0">
                  <a:moveTo>
                    <a:pt x="579" y="1"/>
                  </a:moveTo>
                  <a:lnTo>
                    <a:pt x="193" y="1"/>
                  </a:lnTo>
                  <a:cubicBezTo>
                    <a:pt x="193" y="91"/>
                    <a:pt x="38" y="109"/>
                    <a:pt x="0" y="182"/>
                  </a:cubicBezTo>
                  <a:cubicBezTo>
                    <a:pt x="246" y="189"/>
                    <a:pt x="267" y="298"/>
                    <a:pt x="579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25" name="Google Shape;61425;p25"/>
            <p:cNvSpPr/>
            <p:nvPr/>
          </p:nvSpPr>
          <p:spPr>
            <a:xfrm>
              <a:off x="2822083" y="3586377"/>
              <a:ext cx="23914" cy="5902"/>
            </a:xfrm>
            <a:custGeom>
              <a:avLst/>
              <a:gdLst/>
              <a:ahLst/>
              <a:cxnLst/>
              <a:rect l="l" t="t" r="r" b="b"/>
              <a:pathLst>
                <a:path w="670" h="196" extrusionOk="0">
                  <a:moveTo>
                    <a:pt x="475" y="195"/>
                  </a:moveTo>
                  <a:cubicBezTo>
                    <a:pt x="473" y="104"/>
                    <a:pt x="631" y="87"/>
                    <a:pt x="669" y="14"/>
                  </a:cubicBezTo>
                  <a:cubicBezTo>
                    <a:pt x="364" y="22"/>
                    <a:pt x="1" y="1"/>
                    <a:pt x="88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26" name="Google Shape;61426;p25"/>
            <p:cNvSpPr/>
            <p:nvPr/>
          </p:nvSpPr>
          <p:spPr>
            <a:xfrm>
              <a:off x="6937852" y="358601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6"/>
                  </a:moveTo>
                  <a:cubicBezTo>
                    <a:pt x="238" y="1"/>
                    <a:pt x="0" y="70"/>
                    <a:pt x="99" y="116"/>
                  </a:cubicBezTo>
                  <a:cubicBezTo>
                    <a:pt x="152" y="142"/>
                    <a:pt x="389" y="74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27" name="Google Shape;61427;p25"/>
            <p:cNvSpPr/>
            <p:nvPr/>
          </p:nvSpPr>
          <p:spPr>
            <a:xfrm>
              <a:off x="4515304" y="3575839"/>
              <a:ext cx="40440" cy="13670"/>
            </a:xfrm>
            <a:custGeom>
              <a:avLst/>
              <a:gdLst/>
              <a:ahLst/>
              <a:cxnLst/>
              <a:rect l="l" t="t" r="r" b="b"/>
              <a:pathLst>
                <a:path w="1133" h="454" extrusionOk="0">
                  <a:moveTo>
                    <a:pt x="285" y="454"/>
                  </a:moveTo>
                  <a:lnTo>
                    <a:pt x="1054" y="454"/>
                  </a:lnTo>
                  <a:cubicBezTo>
                    <a:pt x="1132" y="237"/>
                    <a:pt x="699" y="258"/>
                    <a:pt x="860" y="1"/>
                  </a:cubicBezTo>
                  <a:cubicBezTo>
                    <a:pt x="1" y="41"/>
                    <a:pt x="575" y="193"/>
                    <a:pt x="285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28" name="Google Shape;61428;p25"/>
            <p:cNvSpPr/>
            <p:nvPr/>
          </p:nvSpPr>
          <p:spPr>
            <a:xfrm>
              <a:off x="2553287" y="358601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6"/>
                  </a:moveTo>
                  <a:cubicBezTo>
                    <a:pt x="242" y="1"/>
                    <a:pt x="0" y="70"/>
                    <a:pt x="102" y="116"/>
                  </a:cubicBezTo>
                  <a:cubicBezTo>
                    <a:pt x="154" y="142"/>
                    <a:pt x="392" y="74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29" name="Google Shape;61429;p25"/>
            <p:cNvSpPr/>
            <p:nvPr/>
          </p:nvSpPr>
          <p:spPr>
            <a:xfrm>
              <a:off x="1920007" y="3586016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103" y="116"/>
                  </a:moveTo>
                  <a:cubicBezTo>
                    <a:pt x="154" y="142"/>
                    <a:pt x="395" y="71"/>
                    <a:pt x="295" y="26"/>
                  </a:cubicBezTo>
                  <a:cubicBezTo>
                    <a:pt x="238" y="1"/>
                    <a:pt x="1" y="70"/>
                    <a:pt x="103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30" name="Google Shape;61430;p25"/>
            <p:cNvSpPr/>
            <p:nvPr/>
          </p:nvSpPr>
          <p:spPr>
            <a:xfrm>
              <a:off x="225465" y="3573400"/>
              <a:ext cx="46257" cy="18789"/>
            </a:xfrm>
            <a:custGeom>
              <a:avLst/>
              <a:gdLst/>
              <a:ahLst/>
              <a:cxnLst/>
              <a:rect l="l" t="t" r="r" b="b"/>
              <a:pathLst>
                <a:path w="1296" h="624" extrusionOk="0">
                  <a:moveTo>
                    <a:pt x="1295" y="355"/>
                  </a:moveTo>
                  <a:cubicBezTo>
                    <a:pt x="924" y="318"/>
                    <a:pt x="1144" y="1"/>
                    <a:pt x="524" y="83"/>
                  </a:cubicBezTo>
                  <a:cubicBezTo>
                    <a:pt x="0" y="224"/>
                    <a:pt x="999" y="624"/>
                    <a:pt x="1295" y="3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31" name="Google Shape;61431;p25"/>
            <p:cNvSpPr/>
            <p:nvPr/>
          </p:nvSpPr>
          <p:spPr>
            <a:xfrm>
              <a:off x="8631001" y="3580566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40" y="1"/>
                    <a:pt x="1" y="68"/>
                    <a:pt x="100" y="115"/>
                  </a:cubicBezTo>
                  <a:cubicBezTo>
                    <a:pt x="155" y="140"/>
                    <a:pt x="394" y="74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32" name="Google Shape;61432;p25"/>
            <p:cNvSpPr/>
            <p:nvPr/>
          </p:nvSpPr>
          <p:spPr>
            <a:xfrm>
              <a:off x="7141010" y="3581259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5" y="1"/>
                  </a:moveTo>
                  <a:cubicBezTo>
                    <a:pt x="233" y="23"/>
                    <a:pt x="3" y="4"/>
                    <a:pt x="1" y="92"/>
                  </a:cubicBezTo>
                  <a:cubicBezTo>
                    <a:pt x="150" y="71"/>
                    <a:pt x="379" y="90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33" name="Google Shape;61433;p25"/>
            <p:cNvSpPr/>
            <p:nvPr/>
          </p:nvSpPr>
          <p:spPr>
            <a:xfrm>
              <a:off x="4269886" y="3573129"/>
              <a:ext cx="21487" cy="6413"/>
            </a:xfrm>
            <a:custGeom>
              <a:avLst/>
              <a:gdLst/>
              <a:ahLst/>
              <a:cxnLst/>
              <a:rect l="l" t="t" r="r" b="b"/>
              <a:pathLst>
                <a:path w="602" h="213" extrusionOk="0">
                  <a:moveTo>
                    <a:pt x="602" y="182"/>
                  </a:moveTo>
                  <a:lnTo>
                    <a:pt x="602" y="1"/>
                  </a:lnTo>
                  <a:lnTo>
                    <a:pt x="22" y="1"/>
                  </a:lnTo>
                  <a:cubicBezTo>
                    <a:pt x="0" y="164"/>
                    <a:pt x="217" y="212"/>
                    <a:pt x="602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34" name="Google Shape;61434;p25"/>
            <p:cNvSpPr/>
            <p:nvPr/>
          </p:nvSpPr>
          <p:spPr>
            <a:xfrm>
              <a:off x="3103977" y="357505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7"/>
                  </a:moveTo>
                  <a:cubicBezTo>
                    <a:pt x="238" y="1"/>
                    <a:pt x="0" y="69"/>
                    <a:pt x="99" y="118"/>
                  </a:cubicBezTo>
                  <a:cubicBezTo>
                    <a:pt x="152" y="142"/>
                    <a:pt x="389" y="75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35" name="Google Shape;61435;p25"/>
            <p:cNvSpPr/>
            <p:nvPr/>
          </p:nvSpPr>
          <p:spPr>
            <a:xfrm>
              <a:off x="1438203" y="357505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7"/>
                  </a:moveTo>
                  <a:cubicBezTo>
                    <a:pt x="242" y="1"/>
                    <a:pt x="0" y="69"/>
                    <a:pt x="101" y="118"/>
                  </a:cubicBezTo>
                  <a:cubicBezTo>
                    <a:pt x="157" y="142"/>
                    <a:pt x="393" y="75"/>
                    <a:pt x="295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36" name="Google Shape;61436;p25"/>
            <p:cNvSpPr/>
            <p:nvPr/>
          </p:nvSpPr>
          <p:spPr>
            <a:xfrm>
              <a:off x="309377" y="3575056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7"/>
                  </a:moveTo>
                  <a:cubicBezTo>
                    <a:pt x="240" y="1"/>
                    <a:pt x="0" y="69"/>
                    <a:pt x="99" y="118"/>
                  </a:cubicBezTo>
                  <a:cubicBezTo>
                    <a:pt x="154" y="142"/>
                    <a:pt x="394" y="75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37" name="Google Shape;61437;p25"/>
            <p:cNvSpPr/>
            <p:nvPr/>
          </p:nvSpPr>
          <p:spPr>
            <a:xfrm>
              <a:off x="4583796" y="357237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6"/>
                  </a:moveTo>
                  <a:cubicBezTo>
                    <a:pt x="238" y="1"/>
                    <a:pt x="1" y="70"/>
                    <a:pt x="98" y="116"/>
                  </a:cubicBezTo>
                  <a:cubicBezTo>
                    <a:pt x="153" y="142"/>
                    <a:pt x="392" y="71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38" name="Google Shape;61438;p25"/>
            <p:cNvSpPr/>
            <p:nvPr/>
          </p:nvSpPr>
          <p:spPr>
            <a:xfrm>
              <a:off x="2198939" y="3566746"/>
              <a:ext cx="27626" cy="9997"/>
            </a:xfrm>
            <a:custGeom>
              <a:avLst/>
              <a:gdLst/>
              <a:ahLst/>
              <a:cxnLst/>
              <a:rect l="l" t="t" r="r" b="b"/>
              <a:pathLst>
                <a:path w="774" h="332" extrusionOk="0">
                  <a:moveTo>
                    <a:pt x="1" y="213"/>
                  </a:moveTo>
                  <a:cubicBezTo>
                    <a:pt x="258" y="330"/>
                    <a:pt x="716" y="332"/>
                    <a:pt x="774" y="121"/>
                  </a:cubicBezTo>
                  <a:cubicBezTo>
                    <a:pt x="517" y="4"/>
                    <a:pt x="54" y="0"/>
                    <a:pt x="1" y="2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39" name="Google Shape;61439;p25"/>
            <p:cNvSpPr/>
            <p:nvPr/>
          </p:nvSpPr>
          <p:spPr>
            <a:xfrm>
              <a:off x="8497014" y="3567078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5" y="1"/>
                    <a:pt x="170" y="54"/>
                    <a:pt x="1" y="110"/>
                  </a:cubicBezTo>
                  <a:cubicBezTo>
                    <a:pt x="1" y="202"/>
                    <a:pt x="335" y="224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40" name="Google Shape;61440;p25"/>
            <p:cNvSpPr/>
            <p:nvPr/>
          </p:nvSpPr>
          <p:spPr>
            <a:xfrm>
              <a:off x="7801701" y="3567228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5"/>
                  </a:moveTo>
                  <a:cubicBezTo>
                    <a:pt x="195" y="55"/>
                    <a:pt x="37" y="1"/>
                    <a:pt x="1" y="105"/>
                  </a:cubicBezTo>
                  <a:cubicBezTo>
                    <a:pt x="1" y="156"/>
                    <a:pt x="157" y="209"/>
                    <a:pt x="195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41" name="Google Shape;61441;p25"/>
            <p:cNvSpPr/>
            <p:nvPr/>
          </p:nvSpPr>
          <p:spPr>
            <a:xfrm>
              <a:off x="4642438" y="3567650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42" name="Google Shape;61442;p25"/>
            <p:cNvSpPr/>
            <p:nvPr/>
          </p:nvSpPr>
          <p:spPr>
            <a:xfrm>
              <a:off x="1438203" y="356960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6"/>
                  </a:moveTo>
                  <a:cubicBezTo>
                    <a:pt x="242" y="0"/>
                    <a:pt x="0" y="71"/>
                    <a:pt x="101" y="118"/>
                  </a:cubicBezTo>
                  <a:cubicBezTo>
                    <a:pt x="157" y="143"/>
                    <a:pt x="393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43" name="Google Shape;61443;p25"/>
            <p:cNvSpPr/>
            <p:nvPr/>
          </p:nvSpPr>
          <p:spPr>
            <a:xfrm>
              <a:off x="1407258" y="3567469"/>
              <a:ext cx="23985" cy="6052"/>
            </a:xfrm>
            <a:custGeom>
              <a:avLst/>
              <a:gdLst/>
              <a:ahLst/>
              <a:cxnLst/>
              <a:rect l="l" t="t" r="r" b="b"/>
              <a:pathLst>
                <a:path w="672" h="201" extrusionOk="0">
                  <a:moveTo>
                    <a:pt x="580" y="6"/>
                  </a:moveTo>
                  <a:cubicBezTo>
                    <a:pt x="248" y="1"/>
                    <a:pt x="87" y="75"/>
                    <a:pt x="0" y="189"/>
                  </a:cubicBezTo>
                  <a:cubicBezTo>
                    <a:pt x="307" y="178"/>
                    <a:pt x="671" y="201"/>
                    <a:pt x="580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44" name="Google Shape;61444;p25"/>
            <p:cNvSpPr/>
            <p:nvPr/>
          </p:nvSpPr>
          <p:spPr>
            <a:xfrm>
              <a:off x="226857" y="3569607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38" y="0"/>
                    <a:pt x="0" y="71"/>
                    <a:pt x="100" y="118"/>
                  </a:cubicBezTo>
                  <a:cubicBezTo>
                    <a:pt x="150" y="143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45" name="Google Shape;61445;p25"/>
            <p:cNvSpPr/>
            <p:nvPr/>
          </p:nvSpPr>
          <p:spPr>
            <a:xfrm>
              <a:off x="8648419" y="3561387"/>
              <a:ext cx="27555" cy="10207"/>
            </a:xfrm>
            <a:custGeom>
              <a:avLst/>
              <a:gdLst/>
              <a:ahLst/>
              <a:cxnLst/>
              <a:rect l="l" t="t" r="r" b="b"/>
              <a:pathLst>
                <a:path w="772" h="339" extrusionOk="0">
                  <a:moveTo>
                    <a:pt x="771" y="299"/>
                  </a:moveTo>
                  <a:lnTo>
                    <a:pt x="771" y="27"/>
                  </a:lnTo>
                  <a:cubicBezTo>
                    <a:pt x="330" y="0"/>
                    <a:pt x="47" y="47"/>
                    <a:pt x="1" y="208"/>
                  </a:cubicBezTo>
                  <a:cubicBezTo>
                    <a:pt x="258" y="237"/>
                    <a:pt x="366" y="339"/>
                    <a:pt x="771" y="2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46" name="Google Shape;61446;p25"/>
            <p:cNvSpPr/>
            <p:nvPr/>
          </p:nvSpPr>
          <p:spPr>
            <a:xfrm>
              <a:off x="8022027" y="3564518"/>
              <a:ext cx="6889" cy="6293"/>
            </a:xfrm>
            <a:custGeom>
              <a:avLst/>
              <a:gdLst/>
              <a:ahLst/>
              <a:cxnLst/>
              <a:rect l="l" t="t" r="r" b="b"/>
              <a:pathLst>
                <a:path w="193" h="209" extrusionOk="0">
                  <a:moveTo>
                    <a:pt x="193" y="104"/>
                  </a:moveTo>
                  <a:cubicBezTo>
                    <a:pt x="193" y="53"/>
                    <a:pt x="39" y="1"/>
                    <a:pt x="1" y="104"/>
                  </a:cubicBezTo>
                  <a:cubicBezTo>
                    <a:pt x="1" y="155"/>
                    <a:pt x="156" y="208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47" name="Google Shape;61447;p25"/>
            <p:cNvSpPr/>
            <p:nvPr/>
          </p:nvSpPr>
          <p:spPr>
            <a:xfrm>
              <a:off x="7719075" y="3556660"/>
              <a:ext cx="29946" cy="13760"/>
            </a:xfrm>
            <a:custGeom>
              <a:avLst/>
              <a:gdLst/>
              <a:ahLst/>
              <a:cxnLst/>
              <a:rect l="l" t="t" r="r" b="b"/>
              <a:pathLst>
                <a:path w="839" h="457" extrusionOk="0">
                  <a:moveTo>
                    <a:pt x="196" y="456"/>
                  </a:moveTo>
                  <a:lnTo>
                    <a:pt x="581" y="456"/>
                  </a:lnTo>
                  <a:cubicBezTo>
                    <a:pt x="683" y="223"/>
                    <a:pt x="838" y="138"/>
                    <a:pt x="388" y="1"/>
                  </a:cubicBezTo>
                  <a:cubicBezTo>
                    <a:pt x="529" y="249"/>
                    <a:pt x="5" y="184"/>
                    <a:pt x="0" y="365"/>
                  </a:cubicBezTo>
                  <a:cubicBezTo>
                    <a:pt x="120" y="370"/>
                    <a:pt x="231" y="379"/>
                    <a:pt x="196" y="4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48" name="Google Shape;61448;p25"/>
            <p:cNvSpPr/>
            <p:nvPr/>
          </p:nvSpPr>
          <p:spPr>
            <a:xfrm>
              <a:off x="7650297" y="3561809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4"/>
                  </a:moveTo>
                  <a:cubicBezTo>
                    <a:pt x="196" y="53"/>
                    <a:pt x="40" y="1"/>
                    <a:pt x="0" y="104"/>
                  </a:cubicBezTo>
                  <a:cubicBezTo>
                    <a:pt x="0" y="155"/>
                    <a:pt x="157" y="207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49" name="Google Shape;61449;p25"/>
            <p:cNvSpPr/>
            <p:nvPr/>
          </p:nvSpPr>
          <p:spPr>
            <a:xfrm>
              <a:off x="4329313" y="3554854"/>
              <a:ext cx="58857" cy="12827"/>
            </a:xfrm>
            <a:custGeom>
              <a:avLst/>
              <a:gdLst/>
              <a:ahLst/>
              <a:cxnLst/>
              <a:rect l="l" t="t" r="r" b="b"/>
              <a:pathLst>
                <a:path w="1649" h="426" extrusionOk="0">
                  <a:moveTo>
                    <a:pt x="674" y="425"/>
                  </a:moveTo>
                  <a:cubicBezTo>
                    <a:pt x="1648" y="60"/>
                    <a:pt x="1" y="1"/>
                    <a:pt x="674" y="4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50" name="Google Shape;61450;p25"/>
            <p:cNvSpPr/>
            <p:nvPr/>
          </p:nvSpPr>
          <p:spPr>
            <a:xfrm>
              <a:off x="4669956" y="3562170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1"/>
                  </a:moveTo>
                  <a:cubicBezTo>
                    <a:pt x="235" y="20"/>
                    <a:pt x="5" y="2"/>
                    <a:pt x="0" y="91"/>
                  </a:cubicBezTo>
                  <a:cubicBezTo>
                    <a:pt x="149" y="71"/>
                    <a:pt x="379" y="89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51" name="Google Shape;61451;p25"/>
            <p:cNvSpPr/>
            <p:nvPr/>
          </p:nvSpPr>
          <p:spPr>
            <a:xfrm>
              <a:off x="4133115" y="3559430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52" name="Google Shape;61452;p25"/>
            <p:cNvSpPr/>
            <p:nvPr/>
          </p:nvSpPr>
          <p:spPr>
            <a:xfrm>
              <a:off x="3114292" y="3559069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7" y="104"/>
                  </a:moveTo>
                  <a:cubicBezTo>
                    <a:pt x="197" y="53"/>
                    <a:pt x="40" y="0"/>
                    <a:pt x="2" y="104"/>
                  </a:cubicBezTo>
                  <a:cubicBezTo>
                    <a:pt x="1" y="155"/>
                    <a:pt x="159" y="205"/>
                    <a:pt x="197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53" name="Google Shape;61453;p25"/>
            <p:cNvSpPr/>
            <p:nvPr/>
          </p:nvSpPr>
          <p:spPr>
            <a:xfrm>
              <a:off x="1407294" y="3556329"/>
              <a:ext cx="6996" cy="6263"/>
            </a:xfrm>
            <a:custGeom>
              <a:avLst/>
              <a:gdLst/>
              <a:ahLst/>
              <a:cxnLst/>
              <a:rect l="l" t="t" r="r" b="b"/>
              <a:pathLst>
                <a:path w="196" h="208" extrusionOk="0">
                  <a:moveTo>
                    <a:pt x="194" y="103"/>
                  </a:moveTo>
                  <a:cubicBezTo>
                    <a:pt x="195" y="52"/>
                    <a:pt x="39" y="0"/>
                    <a:pt x="1" y="103"/>
                  </a:cubicBezTo>
                  <a:cubicBezTo>
                    <a:pt x="1" y="154"/>
                    <a:pt x="157" y="208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54" name="Google Shape;61454;p25"/>
            <p:cNvSpPr/>
            <p:nvPr/>
          </p:nvSpPr>
          <p:spPr>
            <a:xfrm>
              <a:off x="8841083" y="3547959"/>
              <a:ext cx="27804" cy="18367"/>
            </a:xfrm>
            <a:custGeom>
              <a:avLst/>
              <a:gdLst/>
              <a:ahLst/>
              <a:cxnLst/>
              <a:rect l="l" t="t" r="r" b="b"/>
              <a:pathLst>
                <a:path w="779" h="610" extrusionOk="0">
                  <a:moveTo>
                    <a:pt x="1" y="291"/>
                  </a:moveTo>
                  <a:cubicBezTo>
                    <a:pt x="779" y="610"/>
                    <a:pt x="456" y="0"/>
                    <a:pt x="1" y="2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55" name="Google Shape;61455;p25"/>
            <p:cNvSpPr/>
            <p:nvPr/>
          </p:nvSpPr>
          <p:spPr>
            <a:xfrm>
              <a:off x="6562802" y="3553649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2" y="102"/>
                  </a:moveTo>
                  <a:cubicBezTo>
                    <a:pt x="193" y="54"/>
                    <a:pt x="39" y="0"/>
                    <a:pt x="2" y="102"/>
                  </a:cubicBezTo>
                  <a:cubicBezTo>
                    <a:pt x="0" y="152"/>
                    <a:pt x="157" y="205"/>
                    <a:pt x="192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56" name="Google Shape;61456;p25"/>
            <p:cNvSpPr/>
            <p:nvPr/>
          </p:nvSpPr>
          <p:spPr>
            <a:xfrm>
              <a:off x="8810067" y="3553258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9" y="115"/>
                  </a:moveTo>
                  <a:cubicBezTo>
                    <a:pt x="153" y="140"/>
                    <a:pt x="392" y="72"/>
                    <a:pt x="291" y="24"/>
                  </a:cubicBezTo>
                  <a:cubicBezTo>
                    <a:pt x="238" y="0"/>
                    <a:pt x="0" y="68"/>
                    <a:pt x="99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57" name="Google Shape;61457;p25"/>
            <p:cNvSpPr/>
            <p:nvPr/>
          </p:nvSpPr>
          <p:spPr>
            <a:xfrm>
              <a:off x="2243482" y="3553258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295" y="24"/>
                  </a:moveTo>
                  <a:cubicBezTo>
                    <a:pt x="240" y="0"/>
                    <a:pt x="1" y="68"/>
                    <a:pt x="104" y="115"/>
                  </a:cubicBezTo>
                  <a:cubicBezTo>
                    <a:pt x="156" y="140"/>
                    <a:pt x="395" y="72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58" name="Google Shape;61458;p25"/>
            <p:cNvSpPr/>
            <p:nvPr/>
          </p:nvSpPr>
          <p:spPr>
            <a:xfrm>
              <a:off x="1166516" y="3553950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6" y="22"/>
                    <a:pt x="5" y="5"/>
                    <a:pt x="1" y="92"/>
                  </a:cubicBezTo>
                  <a:cubicBezTo>
                    <a:pt x="151" y="71"/>
                    <a:pt x="379" y="90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59" name="Google Shape;61459;p25"/>
            <p:cNvSpPr/>
            <p:nvPr/>
          </p:nvSpPr>
          <p:spPr>
            <a:xfrm>
              <a:off x="853106" y="3553258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102" y="115"/>
                  </a:moveTo>
                  <a:cubicBezTo>
                    <a:pt x="155" y="140"/>
                    <a:pt x="392" y="72"/>
                    <a:pt x="292" y="24"/>
                  </a:cubicBezTo>
                  <a:cubicBezTo>
                    <a:pt x="242" y="0"/>
                    <a:pt x="1" y="68"/>
                    <a:pt x="102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60" name="Google Shape;61460;p25"/>
            <p:cNvSpPr/>
            <p:nvPr/>
          </p:nvSpPr>
          <p:spPr>
            <a:xfrm>
              <a:off x="8944269" y="3545640"/>
              <a:ext cx="23914" cy="5992"/>
            </a:xfrm>
            <a:custGeom>
              <a:avLst/>
              <a:gdLst/>
              <a:ahLst/>
              <a:cxnLst/>
              <a:rect l="l" t="t" r="r" b="b"/>
              <a:pathLst>
                <a:path w="670" h="199" extrusionOk="0">
                  <a:moveTo>
                    <a:pt x="582" y="4"/>
                  </a:moveTo>
                  <a:cubicBezTo>
                    <a:pt x="249" y="0"/>
                    <a:pt x="87" y="74"/>
                    <a:pt x="1" y="185"/>
                  </a:cubicBezTo>
                  <a:cubicBezTo>
                    <a:pt x="304" y="178"/>
                    <a:pt x="669" y="198"/>
                    <a:pt x="582" y="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61" name="Google Shape;61461;p25"/>
            <p:cNvSpPr/>
            <p:nvPr/>
          </p:nvSpPr>
          <p:spPr>
            <a:xfrm>
              <a:off x="8824166" y="3545430"/>
              <a:ext cx="23914" cy="5811"/>
            </a:xfrm>
            <a:custGeom>
              <a:avLst/>
              <a:gdLst/>
              <a:ahLst/>
              <a:cxnLst/>
              <a:rect l="l" t="t" r="r" b="b"/>
              <a:pathLst>
                <a:path w="670" h="193" extrusionOk="0">
                  <a:moveTo>
                    <a:pt x="475" y="192"/>
                  </a:moveTo>
                  <a:cubicBezTo>
                    <a:pt x="475" y="104"/>
                    <a:pt x="633" y="85"/>
                    <a:pt x="669" y="11"/>
                  </a:cubicBezTo>
                  <a:cubicBezTo>
                    <a:pt x="365" y="21"/>
                    <a:pt x="1" y="1"/>
                    <a:pt x="91" y="1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62" name="Google Shape;61462;p25"/>
            <p:cNvSpPr/>
            <p:nvPr/>
          </p:nvSpPr>
          <p:spPr>
            <a:xfrm>
              <a:off x="2949146" y="3540311"/>
              <a:ext cx="13813" cy="10930"/>
            </a:xfrm>
            <a:custGeom>
              <a:avLst/>
              <a:gdLst/>
              <a:ahLst/>
              <a:cxnLst/>
              <a:rect l="l" t="t" r="r" b="b"/>
              <a:pathLst>
                <a:path w="387" h="363" extrusionOk="0">
                  <a:moveTo>
                    <a:pt x="387" y="1"/>
                  </a:moveTo>
                  <a:lnTo>
                    <a:pt x="0" y="1"/>
                  </a:lnTo>
                  <a:lnTo>
                    <a:pt x="0" y="362"/>
                  </a:lnTo>
                  <a:lnTo>
                    <a:pt x="387" y="36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63" name="Google Shape;61463;p25"/>
            <p:cNvSpPr/>
            <p:nvPr/>
          </p:nvSpPr>
          <p:spPr>
            <a:xfrm>
              <a:off x="6793264" y="3545038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4"/>
                  </a:moveTo>
                  <a:cubicBezTo>
                    <a:pt x="240" y="0"/>
                    <a:pt x="1" y="68"/>
                    <a:pt x="97" y="117"/>
                  </a:cubicBezTo>
                  <a:cubicBezTo>
                    <a:pt x="155" y="140"/>
                    <a:pt x="392" y="72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64" name="Google Shape;61464;p25"/>
            <p:cNvSpPr/>
            <p:nvPr/>
          </p:nvSpPr>
          <p:spPr>
            <a:xfrm>
              <a:off x="8276688" y="3543081"/>
              <a:ext cx="13777" cy="2680"/>
            </a:xfrm>
            <a:custGeom>
              <a:avLst/>
              <a:gdLst/>
              <a:ahLst/>
              <a:cxnLst/>
              <a:rect l="l" t="t" r="r" b="b"/>
              <a:pathLst>
                <a:path w="386" h="89" extrusionOk="0">
                  <a:moveTo>
                    <a:pt x="386" y="0"/>
                  </a:moveTo>
                  <a:cubicBezTo>
                    <a:pt x="237" y="21"/>
                    <a:pt x="7" y="2"/>
                    <a:pt x="1" y="89"/>
                  </a:cubicBezTo>
                  <a:cubicBezTo>
                    <a:pt x="150" y="68"/>
                    <a:pt x="383" y="88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65" name="Google Shape;61465;p25"/>
            <p:cNvSpPr/>
            <p:nvPr/>
          </p:nvSpPr>
          <p:spPr>
            <a:xfrm>
              <a:off x="6576615" y="3542569"/>
              <a:ext cx="20595" cy="3704"/>
            </a:xfrm>
            <a:custGeom>
              <a:avLst/>
              <a:gdLst/>
              <a:ahLst/>
              <a:cxnLst/>
              <a:rect l="l" t="t" r="r" b="b"/>
              <a:pathLst>
                <a:path w="577" h="123" extrusionOk="0">
                  <a:moveTo>
                    <a:pt x="577" y="17"/>
                  </a:moveTo>
                  <a:cubicBezTo>
                    <a:pt x="351" y="30"/>
                    <a:pt x="28" y="0"/>
                    <a:pt x="1" y="106"/>
                  </a:cubicBezTo>
                  <a:cubicBezTo>
                    <a:pt x="227" y="92"/>
                    <a:pt x="547" y="123"/>
                    <a:pt x="577" y="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66" name="Google Shape;61466;p25"/>
            <p:cNvSpPr/>
            <p:nvPr/>
          </p:nvSpPr>
          <p:spPr>
            <a:xfrm>
              <a:off x="8896156" y="3537210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4"/>
                  </a:moveTo>
                  <a:cubicBezTo>
                    <a:pt x="194" y="53"/>
                    <a:pt x="38" y="1"/>
                    <a:pt x="0" y="104"/>
                  </a:cubicBezTo>
                  <a:cubicBezTo>
                    <a:pt x="0" y="153"/>
                    <a:pt x="156" y="207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67" name="Google Shape;61467;p25"/>
            <p:cNvSpPr/>
            <p:nvPr/>
          </p:nvSpPr>
          <p:spPr>
            <a:xfrm>
              <a:off x="8743823" y="3537571"/>
              <a:ext cx="21558" cy="6474"/>
            </a:xfrm>
            <a:custGeom>
              <a:avLst/>
              <a:gdLst/>
              <a:ahLst/>
              <a:cxnLst/>
              <a:rect l="l" t="t" r="r" b="b"/>
              <a:pathLst>
                <a:path w="604" h="215" extrusionOk="0">
                  <a:moveTo>
                    <a:pt x="603" y="183"/>
                  </a:moveTo>
                  <a:lnTo>
                    <a:pt x="603" y="0"/>
                  </a:lnTo>
                  <a:lnTo>
                    <a:pt x="26" y="0"/>
                  </a:lnTo>
                  <a:cubicBezTo>
                    <a:pt x="0" y="164"/>
                    <a:pt x="219" y="215"/>
                    <a:pt x="603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68" name="Google Shape;61468;p25"/>
            <p:cNvSpPr/>
            <p:nvPr/>
          </p:nvSpPr>
          <p:spPr>
            <a:xfrm>
              <a:off x="1453300" y="3524444"/>
              <a:ext cx="37049" cy="15898"/>
            </a:xfrm>
            <a:custGeom>
              <a:avLst/>
              <a:gdLst/>
              <a:ahLst/>
              <a:cxnLst/>
              <a:rect l="l" t="t" r="r" b="b"/>
              <a:pathLst>
                <a:path w="1038" h="528" extrusionOk="0">
                  <a:moveTo>
                    <a:pt x="835" y="528"/>
                  </a:moveTo>
                  <a:cubicBezTo>
                    <a:pt x="1038" y="0"/>
                    <a:pt x="0" y="490"/>
                    <a:pt x="835" y="5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69" name="Google Shape;61469;p25"/>
            <p:cNvSpPr/>
            <p:nvPr/>
          </p:nvSpPr>
          <p:spPr>
            <a:xfrm>
              <a:off x="8214763" y="3526612"/>
              <a:ext cx="30017" cy="10990"/>
            </a:xfrm>
            <a:custGeom>
              <a:avLst/>
              <a:gdLst/>
              <a:ahLst/>
              <a:cxnLst/>
              <a:rect l="l" t="t" r="r" b="b"/>
              <a:pathLst>
                <a:path w="841" h="365" extrusionOk="0">
                  <a:moveTo>
                    <a:pt x="578" y="0"/>
                  </a:moveTo>
                  <a:cubicBezTo>
                    <a:pt x="748" y="293"/>
                    <a:pt x="79" y="188"/>
                    <a:pt x="1" y="364"/>
                  </a:cubicBezTo>
                  <a:lnTo>
                    <a:pt x="771" y="364"/>
                  </a:lnTo>
                  <a:cubicBezTo>
                    <a:pt x="738" y="229"/>
                    <a:pt x="840" y="30"/>
                    <a:pt x="5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70" name="Google Shape;61470;p25"/>
            <p:cNvSpPr/>
            <p:nvPr/>
          </p:nvSpPr>
          <p:spPr>
            <a:xfrm>
              <a:off x="6590249" y="3534831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8" y="0"/>
                  </a:moveTo>
                  <a:cubicBezTo>
                    <a:pt x="239" y="20"/>
                    <a:pt x="8" y="3"/>
                    <a:pt x="0" y="90"/>
                  </a:cubicBezTo>
                  <a:cubicBezTo>
                    <a:pt x="153" y="72"/>
                    <a:pt x="384" y="90"/>
                    <a:pt x="3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71" name="Google Shape;61471;p25"/>
            <p:cNvSpPr/>
            <p:nvPr/>
          </p:nvSpPr>
          <p:spPr>
            <a:xfrm>
              <a:off x="5127490" y="353407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5"/>
                  </a:moveTo>
                  <a:cubicBezTo>
                    <a:pt x="241" y="0"/>
                    <a:pt x="1" y="69"/>
                    <a:pt x="103" y="115"/>
                  </a:cubicBezTo>
                  <a:cubicBezTo>
                    <a:pt x="156" y="143"/>
                    <a:pt x="395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72" name="Google Shape;61472;p25"/>
            <p:cNvSpPr/>
            <p:nvPr/>
          </p:nvSpPr>
          <p:spPr>
            <a:xfrm>
              <a:off x="2191979" y="3529352"/>
              <a:ext cx="22665" cy="8250"/>
            </a:xfrm>
            <a:custGeom>
              <a:avLst/>
              <a:gdLst/>
              <a:ahLst/>
              <a:cxnLst/>
              <a:rect l="l" t="t" r="r" b="b"/>
              <a:pathLst>
                <a:path w="635" h="274" extrusionOk="0">
                  <a:moveTo>
                    <a:pt x="1" y="273"/>
                  </a:moveTo>
                  <a:lnTo>
                    <a:pt x="385" y="273"/>
                  </a:lnTo>
                  <a:cubicBezTo>
                    <a:pt x="400" y="157"/>
                    <a:pt x="635" y="148"/>
                    <a:pt x="578" y="1"/>
                  </a:cubicBezTo>
                  <a:lnTo>
                    <a:pt x="0" y="1"/>
                  </a:lnTo>
                  <a:cubicBezTo>
                    <a:pt x="1" y="92"/>
                    <a:pt x="1" y="182"/>
                    <a:pt x="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73" name="Google Shape;61473;p25"/>
            <p:cNvSpPr/>
            <p:nvPr/>
          </p:nvSpPr>
          <p:spPr>
            <a:xfrm>
              <a:off x="8803072" y="353130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2" y="117"/>
                  </a:moveTo>
                  <a:cubicBezTo>
                    <a:pt x="157" y="142"/>
                    <a:pt x="395" y="73"/>
                    <a:pt x="295" y="26"/>
                  </a:cubicBezTo>
                  <a:cubicBezTo>
                    <a:pt x="242" y="1"/>
                    <a:pt x="0" y="71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74" name="Google Shape;61474;p25"/>
            <p:cNvSpPr/>
            <p:nvPr/>
          </p:nvSpPr>
          <p:spPr>
            <a:xfrm>
              <a:off x="6934854" y="3522397"/>
              <a:ext cx="20309" cy="13519"/>
            </a:xfrm>
            <a:custGeom>
              <a:avLst/>
              <a:gdLst/>
              <a:ahLst/>
              <a:cxnLst/>
              <a:rect l="l" t="t" r="r" b="b"/>
              <a:pathLst>
                <a:path w="569" h="449" extrusionOk="0">
                  <a:moveTo>
                    <a:pt x="375" y="413"/>
                  </a:moveTo>
                  <a:cubicBezTo>
                    <a:pt x="387" y="357"/>
                    <a:pt x="405" y="305"/>
                    <a:pt x="569" y="322"/>
                  </a:cubicBezTo>
                  <a:lnTo>
                    <a:pt x="569" y="139"/>
                  </a:lnTo>
                  <a:cubicBezTo>
                    <a:pt x="95" y="1"/>
                    <a:pt x="1" y="448"/>
                    <a:pt x="375" y="4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75" name="Google Shape;61475;p25"/>
            <p:cNvSpPr/>
            <p:nvPr/>
          </p:nvSpPr>
          <p:spPr>
            <a:xfrm>
              <a:off x="6136034" y="3529201"/>
              <a:ext cx="23950" cy="6052"/>
            </a:xfrm>
            <a:custGeom>
              <a:avLst/>
              <a:gdLst/>
              <a:ahLst/>
              <a:cxnLst/>
              <a:rect l="l" t="t" r="r" b="b"/>
              <a:pathLst>
                <a:path w="671" h="201" extrusionOk="0">
                  <a:moveTo>
                    <a:pt x="579" y="6"/>
                  </a:moveTo>
                  <a:cubicBezTo>
                    <a:pt x="248" y="0"/>
                    <a:pt x="83" y="76"/>
                    <a:pt x="0" y="187"/>
                  </a:cubicBezTo>
                  <a:cubicBezTo>
                    <a:pt x="303" y="179"/>
                    <a:pt x="670" y="200"/>
                    <a:pt x="579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76" name="Google Shape;61476;p25"/>
            <p:cNvSpPr/>
            <p:nvPr/>
          </p:nvSpPr>
          <p:spPr>
            <a:xfrm>
              <a:off x="7863662" y="3521132"/>
              <a:ext cx="33587" cy="17343"/>
            </a:xfrm>
            <a:custGeom>
              <a:avLst/>
              <a:gdLst/>
              <a:ahLst/>
              <a:cxnLst/>
              <a:rect l="l" t="t" r="r" b="b"/>
              <a:pathLst>
                <a:path w="941" h="576" extrusionOk="0">
                  <a:moveTo>
                    <a:pt x="1" y="92"/>
                  </a:moveTo>
                  <a:lnTo>
                    <a:pt x="1" y="274"/>
                  </a:lnTo>
                  <a:cubicBezTo>
                    <a:pt x="357" y="575"/>
                    <a:pt x="941" y="1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77" name="Google Shape;61477;p25"/>
            <p:cNvSpPr/>
            <p:nvPr/>
          </p:nvSpPr>
          <p:spPr>
            <a:xfrm>
              <a:off x="6552344" y="352859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4" y="142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78" name="Google Shape;61478;p25"/>
            <p:cNvSpPr/>
            <p:nvPr/>
          </p:nvSpPr>
          <p:spPr>
            <a:xfrm>
              <a:off x="4370609" y="3510142"/>
              <a:ext cx="37763" cy="26858"/>
            </a:xfrm>
            <a:custGeom>
              <a:avLst/>
              <a:gdLst/>
              <a:ahLst/>
              <a:cxnLst/>
              <a:rect l="l" t="t" r="r" b="b"/>
              <a:pathLst>
                <a:path w="1058" h="892" extrusionOk="0">
                  <a:moveTo>
                    <a:pt x="1058" y="547"/>
                  </a:moveTo>
                  <a:lnTo>
                    <a:pt x="1058" y="366"/>
                  </a:lnTo>
                  <a:cubicBezTo>
                    <a:pt x="280" y="0"/>
                    <a:pt x="0" y="892"/>
                    <a:pt x="1058" y="54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79" name="Google Shape;61479;p25"/>
            <p:cNvSpPr/>
            <p:nvPr/>
          </p:nvSpPr>
          <p:spPr>
            <a:xfrm>
              <a:off x="9080076" y="3518482"/>
              <a:ext cx="22700" cy="8190"/>
            </a:xfrm>
            <a:custGeom>
              <a:avLst/>
              <a:gdLst/>
              <a:ahLst/>
              <a:cxnLst/>
              <a:rect l="l" t="t" r="r" b="b"/>
              <a:pathLst>
                <a:path w="636" h="272" extrusionOk="0">
                  <a:moveTo>
                    <a:pt x="634" y="0"/>
                  </a:moveTo>
                  <a:lnTo>
                    <a:pt x="249" y="0"/>
                  </a:lnTo>
                  <a:cubicBezTo>
                    <a:pt x="236" y="115"/>
                    <a:pt x="1" y="125"/>
                    <a:pt x="54" y="272"/>
                  </a:cubicBezTo>
                  <a:lnTo>
                    <a:pt x="635" y="272"/>
                  </a:lnTo>
                  <a:cubicBezTo>
                    <a:pt x="634" y="180"/>
                    <a:pt x="634" y="89"/>
                    <a:pt x="6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80" name="Google Shape;61480;p25"/>
            <p:cNvSpPr/>
            <p:nvPr/>
          </p:nvSpPr>
          <p:spPr>
            <a:xfrm>
              <a:off x="72026" y="3520831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2"/>
                  </a:moveTo>
                  <a:cubicBezTo>
                    <a:pt x="194" y="51"/>
                    <a:pt x="39" y="0"/>
                    <a:pt x="1" y="102"/>
                  </a:cubicBezTo>
                  <a:cubicBezTo>
                    <a:pt x="1" y="153"/>
                    <a:pt x="157" y="205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81" name="Google Shape;61481;p25"/>
            <p:cNvSpPr/>
            <p:nvPr/>
          </p:nvSpPr>
          <p:spPr>
            <a:xfrm>
              <a:off x="8724086" y="3518091"/>
              <a:ext cx="6960" cy="6173"/>
            </a:xfrm>
            <a:custGeom>
              <a:avLst/>
              <a:gdLst/>
              <a:ahLst/>
              <a:cxnLst/>
              <a:rect l="l" t="t" r="r" b="b"/>
              <a:pathLst>
                <a:path w="195" h="205" extrusionOk="0">
                  <a:moveTo>
                    <a:pt x="193" y="102"/>
                  </a:moveTo>
                  <a:cubicBezTo>
                    <a:pt x="194" y="52"/>
                    <a:pt x="37" y="0"/>
                    <a:pt x="1" y="102"/>
                  </a:cubicBezTo>
                  <a:cubicBezTo>
                    <a:pt x="1" y="153"/>
                    <a:pt x="159" y="205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82" name="Google Shape;61482;p25"/>
            <p:cNvSpPr/>
            <p:nvPr/>
          </p:nvSpPr>
          <p:spPr>
            <a:xfrm>
              <a:off x="8373378" y="3510263"/>
              <a:ext cx="39583" cy="16771"/>
            </a:xfrm>
            <a:custGeom>
              <a:avLst/>
              <a:gdLst/>
              <a:ahLst/>
              <a:cxnLst/>
              <a:rect l="l" t="t" r="r" b="b"/>
              <a:pathLst>
                <a:path w="1109" h="557" extrusionOk="0">
                  <a:moveTo>
                    <a:pt x="954" y="453"/>
                  </a:moveTo>
                  <a:cubicBezTo>
                    <a:pt x="1109" y="140"/>
                    <a:pt x="776" y="55"/>
                    <a:pt x="378" y="0"/>
                  </a:cubicBezTo>
                  <a:cubicBezTo>
                    <a:pt x="0" y="173"/>
                    <a:pt x="175" y="556"/>
                    <a:pt x="954" y="4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83" name="Google Shape;61483;p25"/>
            <p:cNvSpPr/>
            <p:nvPr/>
          </p:nvSpPr>
          <p:spPr>
            <a:xfrm>
              <a:off x="5719368" y="3520439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4"/>
                  </a:moveTo>
                  <a:cubicBezTo>
                    <a:pt x="242" y="0"/>
                    <a:pt x="1" y="68"/>
                    <a:pt x="104" y="115"/>
                  </a:cubicBezTo>
                  <a:cubicBezTo>
                    <a:pt x="157" y="140"/>
                    <a:pt x="396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84" name="Google Shape;61484;p25"/>
            <p:cNvSpPr/>
            <p:nvPr/>
          </p:nvSpPr>
          <p:spPr>
            <a:xfrm>
              <a:off x="749886" y="3520439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4"/>
                  </a:moveTo>
                  <a:cubicBezTo>
                    <a:pt x="240" y="0"/>
                    <a:pt x="0" y="68"/>
                    <a:pt x="98" y="115"/>
                  </a:cubicBezTo>
                  <a:cubicBezTo>
                    <a:pt x="155" y="140"/>
                    <a:pt x="393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85" name="Google Shape;61485;p25"/>
            <p:cNvSpPr/>
            <p:nvPr/>
          </p:nvSpPr>
          <p:spPr>
            <a:xfrm>
              <a:off x="8799859" y="3518482"/>
              <a:ext cx="13777" cy="2680"/>
            </a:xfrm>
            <a:custGeom>
              <a:avLst/>
              <a:gdLst/>
              <a:ahLst/>
              <a:cxnLst/>
              <a:rect l="l" t="t" r="r" b="b"/>
              <a:pathLst>
                <a:path w="386" h="89" extrusionOk="0">
                  <a:moveTo>
                    <a:pt x="385" y="0"/>
                  </a:moveTo>
                  <a:cubicBezTo>
                    <a:pt x="235" y="21"/>
                    <a:pt x="3" y="1"/>
                    <a:pt x="0" y="89"/>
                  </a:cubicBezTo>
                  <a:cubicBezTo>
                    <a:pt x="149" y="69"/>
                    <a:pt x="379" y="88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86" name="Google Shape;61486;p25"/>
            <p:cNvSpPr/>
            <p:nvPr/>
          </p:nvSpPr>
          <p:spPr>
            <a:xfrm>
              <a:off x="6459581" y="3496684"/>
              <a:ext cx="52754" cy="24479"/>
            </a:xfrm>
            <a:custGeom>
              <a:avLst/>
              <a:gdLst/>
              <a:ahLst/>
              <a:cxnLst/>
              <a:rect l="l" t="t" r="r" b="b"/>
              <a:pathLst>
                <a:path w="1478" h="813" extrusionOk="0">
                  <a:moveTo>
                    <a:pt x="1" y="813"/>
                  </a:moveTo>
                  <a:cubicBezTo>
                    <a:pt x="1477" y="681"/>
                    <a:pt x="31" y="1"/>
                    <a:pt x="1" y="8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87" name="Google Shape;61487;p25"/>
            <p:cNvSpPr/>
            <p:nvPr/>
          </p:nvSpPr>
          <p:spPr>
            <a:xfrm>
              <a:off x="729291" y="3517730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1" y="25"/>
                  </a:moveTo>
                  <a:cubicBezTo>
                    <a:pt x="242" y="0"/>
                    <a:pt x="0" y="68"/>
                    <a:pt x="99" y="114"/>
                  </a:cubicBezTo>
                  <a:cubicBezTo>
                    <a:pt x="153" y="140"/>
                    <a:pt x="392" y="71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88" name="Google Shape;61488;p25"/>
            <p:cNvSpPr/>
            <p:nvPr/>
          </p:nvSpPr>
          <p:spPr>
            <a:xfrm>
              <a:off x="3272656" y="3509901"/>
              <a:ext cx="7031" cy="6173"/>
            </a:xfrm>
            <a:custGeom>
              <a:avLst/>
              <a:gdLst/>
              <a:ahLst/>
              <a:cxnLst/>
              <a:rect l="l" t="t" r="r" b="b"/>
              <a:pathLst>
                <a:path w="197" h="205" extrusionOk="0">
                  <a:moveTo>
                    <a:pt x="195" y="102"/>
                  </a:moveTo>
                  <a:cubicBezTo>
                    <a:pt x="197" y="53"/>
                    <a:pt x="40" y="1"/>
                    <a:pt x="2" y="102"/>
                  </a:cubicBezTo>
                  <a:cubicBezTo>
                    <a:pt x="1" y="155"/>
                    <a:pt x="159" y="204"/>
                    <a:pt x="195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89" name="Google Shape;61489;p25"/>
            <p:cNvSpPr/>
            <p:nvPr/>
          </p:nvSpPr>
          <p:spPr>
            <a:xfrm>
              <a:off x="7017123" y="3504753"/>
              <a:ext cx="22558" cy="8250"/>
            </a:xfrm>
            <a:custGeom>
              <a:avLst/>
              <a:gdLst/>
              <a:ahLst/>
              <a:cxnLst/>
              <a:rect l="l" t="t" r="r" b="b"/>
              <a:pathLst>
                <a:path w="632" h="274" extrusionOk="0">
                  <a:moveTo>
                    <a:pt x="577" y="1"/>
                  </a:moveTo>
                  <a:lnTo>
                    <a:pt x="1" y="1"/>
                  </a:lnTo>
                  <a:lnTo>
                    <a:pt x="1" y="273"/>
                  </a:lnTo>
                  <a:lnTo>
                    <a:pt x="386" y="273"/>
                  </a:lnTo>
                  <a:cubicBezTo>
                    <a:pt x="396" y="157"/>
                    <a:pt x="631" y="147"/>
                    <a:pt x="5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90" name="Google Shape;61490;p25"/>
            <p:cNvSpPr/>
            <p:nvPr/>
          </p:nvSpPr>
          <p:spPr>
            <a:xfrm>
              <a:off x="6700465" y="3504753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9" y="92"/>
                  </a:moveTo>
                  <a:cubicBezTo>
                    <a:pt x="386" y="93"/>
                    <a:pt x="349" y="19"/>
                    <a:pt x="192" y="1"/>
                  </a:cubicBezTo>
                  <a:cubicBezTo>
                    <a:pt x="192" y="92"/>
                    <a:pt x="37" y="108"/>
                    <a:pt x="1" y="183"/>
                  </a:cubicBezTo>
                  <a:cubicBezTo>
                    <a:pt x="192" y="183"/>
                    <a:pt x="230" y="256"/>
                    <a:pt x="386" y="273"/>
                  </a:cubicBezTo>
                  <a:cubicBezTo>
                    <a:pt x="386" y="183"/>
                    <a:pt x="542" y="165"/>
                    <a:pt x="579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91" name="Google Shape;61491;p25"/>
            <p:cNvSpPr/>
            <p:nvPr/>
          </p:nvSpPr>
          <p:spPr>
            <a:xfrm>
              <a:off x="3668300" y="3509480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3" y="26"/>
                  </a:moveTo>
                  <a:cubicBezTo>
                    <a:pt x="240" y="0"/>
                    <a:pt x="1" y="71"/>
                    <a:pt x="102" y="116"/>
                  </a:cubicBezTo>
                  <a:cubicBezTo>
                    <a:pt x="153" y="140"/>
                    <a:pt x="395" y="72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92" name="Google Shape;61492;p25"/>
            <p:cNvSpPr/>
            <p:nvPr/>
          </p:nvSpPr>
          <p:spPr>
            <a:xfrm>
              <a:off x="2267753" y="3507162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4" y="103"/>
                  </a:moveTo>
                  <a:cubicBezTo>
                    <a:pt x="195" y="52"/>
                    <a:pt x="39" y="0"/>
                    <a:pt x="2" y="103"/>
                  </a:cubicBezTo>
                  <a:cubicBezTo>
                    <a:pt x="1" y="154"/>
                    <a:pt x="156" y="205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93" name="Google Shape;61493;p25"/>
            <p:cNvSpPr/>
            <p:nvPr/>
          </p:nvSpPr>
          <p:spPr>
            <a:xfrm>
              <a:off x="8169898" y="350677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0" y="0"/>
                    <a:pt x="1" y="69"/>
                    <a:pt x="101" y="116"/>
                  </a:cubicBezTo>
                  <a:cubicBezTo>
                    <a:pt x="154" y="141"/>
                    <a:pt x="392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94" name="Google Shape;61494;p25"/>
            <p:cNvSpPr/>
            <p:nvPr/>
          </p:nvSpPr>
          <p:spPr>
            <a:xfrm>
              <a:off x="330042" y="350677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4" y="25"/>
                  </a:moveTo>
                  <a:cubicBezTo>
                    <a:pt x="241" y="0"/>
                    <a:pt x="1" y="69"/>
                    <a:pt x="100" y="116"/>
                  </a:cubicBezTo>
                  <a:cubicBezTo>
                    <a:pt x="153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95" name="Google Shape;61495;p25"/>
            <p:cNvSpPr/>
            <p:nvPr/>
          </p:nvSpPr>
          <p:spPr>
            <a:xfrm>
              <a:off x="6855189" y="350400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4" y="26"/>
                  </a:moveTo>
                  <a:cubicBezTo>
                    <a:pt x="241" y="1"/>
                    <a:pt x="1" y="70"/>
                    <a:pt x="101" y="117"/>
                  </a:cubicBezTo>
                  <a:cubicBezTo>
                    <a:pt x="153" y="142"/>
                    <a:pt x="392" y="72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96" name="Google Shape;61496;p25"/>
            <p:cNvSpPr/>
            <p:nvPr/>
          </p:nvSpPr>
          <p:spPr>
            <a:xfrm>
              <a:off x="6593925" y="3498912"/>
              <a:ext cx="23914" cy="5871"/>
            </a:xfrm>
            <a:custGeom>
              <a:avLst/>
              <a:gdLst/>
              <a:ahLst/>
              <a:cxnLst/>
              <a:rect l="l" t="t" r="r" b="b"/>
              <a:pathLst>
                <a:path w="670" h="195" extrusionOk="0">
                  <a:moveTo>
                    <a:pt x="477" y="195"/>
                  </a:moveTo>
                  <a:cubicBezTo>
                    <a:pt x="477" y="103"/>
                    <a:pt x="633" y="86"/>
                    <a:pt x="670" y="13"/>
                  </a:cubicBezTo>
                  <a:cubicBezTo>
                    <a:pt x="370" y="21"/>
                    <a:pt x="0" y="0"/>
                    <a:pt x="92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97" name="Google Shape;61497;p25"/>
            <p:cNvSpPr/>
            <p:nvPr/>
          </p:nvSpPr>
          <p:spPr>
            <a:xfrm>
              <a:off x="6080926" y="3496172"/>
              <a:ext cx="6996" cy="6263"/>
            </a:xfrm>
            <a:custGeom>
              <a:avLst/>
              <a:gdLst/>
              <a:ahLst/>
              <a:cxnLst/>
              <a:rect l="l" t="t" r="r" b="b"/>
              <a:pathLst>
                <a:path w="196" h="208" extrusionOk="0">
                  <a:moveTo>
                    <a:pt x="195" y="104"/>
                  </a:moveTo>
                  <a:cubicBezTo>
                    <a:pt x="196" y="53"/>
                    <a:pt x="39" y="1"/>
                    <a:pt x="4" y="104"/>
                  </a:cubicBezTo>
                  <a:cubicBezTo>
                    <a:pt x="0" y="155"/>
                    <a:pt x="157" y="207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98" name="Google Shape;61498;p25"/>
            <p:cNvSpPr/>
            <p:nvPr/>
          </p:nvSpPr>
          <p:spPr>
            <a:xfrm>
              <a:off x="5578492" y="3493824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99" name="Google Shape;61499;p25"/>
            <p:cNvSpPr/>
            <p:nvPr/>
          </p:nvSpPr>
          <p:spPr>
            <a:xfrm>
              <a:off x="2188517" y="3495781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98" y="117"/>
                  </a:moveTo>
                  <a:cubicBezTo>
                    <a:pt x="152" y="142"/>
                    <a:pt x="391" y="73"/>
                    <a:pt x="290" y="26"/>
                  </a:cubicBezTo>
                  <a:cubicBezTo>
                    <a:pt x="238" y="1"/>
                    <a:pt x="1" y="70"/>
                    <a:pt x="98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00" name="Google Shape;61500;p25"/>
            <p:cNvSpPr/>
            <p:nvPr/>
          </p:nvSpPr>
          <p:spPr>
            <a:xfrm>
              <a:off x="614899" y="3491084"/>
              <a:ext cx="21594" cy="6474"/>
            </a:xfrm>
            <a:custGeom>
              <a:avLst/>
              <a:gdLst/>
              <a:ahLst/>
              <a:cxnLst/>
              <a:rect l="l" t="t" r="r" b="b"/>
              <a:pathLst>
                <a:path w="605" h="215" extrusionOk="0">
                  <a:moveTo>
                    <a:pt x="605" y="182"/>
                  </a:moveTo>
                  <a:lnTo>
                    <a:pt x="605" y="0"/>
                  </a:lnTo>
                  <a:lnTo>
                    <a:pt x="27" y="0"/>
                  </a:lnTo>
                  <a:cubicBezTo>
                    <a:pt x="0" y="163"/>
                    <a:pt x="217" y="214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01" name="Google Shape;61501;p25"/>
            <p:cNvSpPr/>
            <p:nvPr/>
          </p:nvSpPr>
          <p:spPr>
            <a:xfrm>
              <a:off x="5279002" y="3487651"/>
              <a:ext cx="13920" cy="4246"/>
            </a:xfrm>
            <a:custGeom>
              <a:avLst/>
              <a:gdLst/>
              <a:ahLst/>
              <a:cxnLst/>
              <a:rect l="l" t="t" r="r" b="b"/>
              <a:pathLst>
                <a:path w="390" h="141" extrusionOk="0">
                  <a:moveTo>
                    <a:pt x="291" y="25"/>
                  </a:moveTo>
                  <a:cubicBezTo>
                    <a:pt x="238" y="1"/>
                    <a:pt x="1" y="69"/>
                    <a:pt x="100" y="117"/>
                  </a:cubicBezTo>
                  <a:cubicBezTo>
                    <a:pt x="152" y="140"/>
                    <a:pt x="390" y="70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02" name="Google Shape;61502;p25"/>
            <p:cNvSpPr/>
            <p:nvPr/>
          </p:nvSpPr>
          <p:spPr>
            <a:xfrm>
              <a:off x="2031009" y="3483105"/>
              <a:ext cx="34086" cy="8792"/>
            </a:xfrm>
            <a:custGeom>
              <a:avLst/>
              <a:gdLst/>
              <a:ahLst/>
              <a:cxnLst/>
              <a:rect l="l" t="t" r="r" b="b"/>
              <a:pathLst>
                <a:path w="955" h="292" extrusionOk="0">
                  <a:moveTo>
                    <a:pt x="76" y="176"/>
                  </a:moveTo>
                  <a:cubicBezTo>
                    <a:pt x="323" y="180"/>
                    <a:pt x="346" y="291"/>
                    <a:pt x="655" y="268"/>
                  </a:cubicBezTo>
                  <a:cubicBezTo>
                    <a:pt x="954" y="43"/>
                    <a:pt x="0" y="0"/>
                    <a:pt x="76" y="1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03" name="Google Shape;61503;p25"/>
            <p:cNvSpPr/>
            <p:nvPr/>
          </p:nvSpPr>
          <p:spPr>
            <a:xfrm>
              <a:off x="4728348" y="348482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1" y="119"/>
                  </a:moveTo>
                  <a:cubicBezTo>
                    <a:pt x="154" y="143"/>
                    <a:pt x="394" y="75"/>
                    <a:pt x="293" y="28"/>
                  </a:cubicBezTo>
                  <a:cubicBezTo>
                    <a:pt x="241" y="1"/>
                    <a:pt x="1" y="71"/>
                    <a:pt x="101" y="11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04" name="Google Shape;61504;p25"/>
            <p:cNvSpPr/>
            <p:nvPr/>
          </p:nvSpPr>
          <p:spPr>
            <a:xfrm>
              <a:off x="4105561" y="3482352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3" y="201"/>
                    <a:pt x="338" y="224"/>
                    <a:pt x="385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05" name="Google Shape;61505;p25"/>
            <p:cNvSpPr/>
            <p:nvPr/>
          </p:nvSpPr>
          <p:spPr>
            <a:xfrm>
              <a:off x="1283479" y="3482864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0"/>
                  </a:moveTo>
                  <a:cubicBezTo>
                    <a:pt x="235" y="21"/>
                    <a:pt x="4" y="3"/>
                    <a:pt x="0" y="90"/>
                  </a:cubicBezTo>
                  <a:cubicBezTo>
                    <a:pt x="151" y="74"/>
                    <a:pt x="380" y="89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06" name="Google Shape;61506;p25"/>
            <p:cNvSpPr/>
            <p:nvPr/>
          </p:nvSpPr>
          <p:spPr>
            <a:xfrm>
              <a:off x="762021" y="3474735"/>
              <a:ext cx="27198" cy="10960"/>
            </a:xfrm>
            <a:custGeom>
              <a:avLst/>
              <a:gdLst/>
              <a:ahLst/>
              <a:cxnLst/>
              <a:rect l="l" t="t" r="r" b="b"/>
              <a:pathLst>
                <a:path w="762" h="364" extrusionOk="0">
                  <a:moveTo>
                    <a:pt x="533" y="363"/>
                  </a:moveTo>
                  <a:cubicBezTo>
                    <a:pt x="650" y="358"/>
                    <a:pt x="762" y="350"/>
                    <a:pt x="724" y="273"/>
                  </a:cubicBezTo>
                  <a:cubicBezTo>
                    <a:pt x="408" y="269"/>
                    <a:pt x="618" y="20"/>
                    <a:pt x="339" y="0"/>
                  </a:cubicBezTo>
                  <a:cubicBezTo>
                    <a:pt x="1" y="186"/>
                    <a:pt x="480" y="178"/>
                    <a:pt x="144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07" name="Google Shape;61507;p25"/>
            <p:cNvSpPr/>
            <p:nvPr/>
          </p:nvSpPr>
          <p:spPr>
            <a:xfrm>
              <a:off x="4511592" y="3476722"/>
              <a:ext cx="13920" cy="7437"/>
            </a:xfrm>
            <a:custGeom>
              <a:avLst/>
              <a:gdLst/>
              <a:ahLst/>
              <a:cxnLst/>
              <a:rect l="l" t="t" r="r" b="b"/>
              <a:pathLst>
                <a:path w="390" h="247" extrusionOk="0">
                  <a:moveTo>
                    <a:pt x="389" y="116"/>
                  </a:moveTo>
                  <a:cubicBezTo>
                    <a:pt x="384" y="22"/>
                    <a:pt x="50" y="1"/>
                    <a:pt x="0" y="116"/>
                  </a:cubicBezTo>
                  <a:cubicBezTo>
                    <a:pt x="220" y="105"/>
                    <a:pt x="303" y="246"/>
                    <a:pt x="38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08" name="Google Shape;61508;p25"/>
            <p:cNvSpPr/>
            <p:nvPr/>
          </p:nvSpPr>
          <p:spPr>
            <a:xfrm>
              <a:off x="874486" y="3471935"/>
              <a:ext cx="25592" cy="10960"/>
            </a:xfrm>
            <a:custGeom>
              <a:avLst/>
              <a:gdLst/>
              <a:ahLst/>
              <a:cxnLst/>
              <a:rect l="l" t="t" r="r" b="b"/>
              <a:pathLst>
                <a:path w="717" h="364" extrusionOk="0">
                  <a:moveTo>
                    <a:pt x="83" y="363"/>
                  </a:moveTo>
                  <a:lnTo>
                    <a:pt x="660" y="363"/>
                  </a:lnTo>
                  <a:cubicBezTo>
                    <a:pt x="716" y="157"/>
                    <a:pt x="614" y="21"/>
                    <a:pt x="275" y="1"/>
                  </a:cubicBezTo>
                  <a:cubicBezTo>
                    <a:pt x="215" y="125"/>
                    <a:pt x="1" y="173"/>
                    <a:pt x="83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09" name="Google Shape;61509;p25"/>
            <p:cNvSpPr/>
            <p:nvPr/>
          </p:nvSpPr>
          <p:spPr>
            <a:xfrm>
              <a:off x="4619595" y="3466816"/>
              <a:ext cx="36621" cy="18006"/>
            </a:xfrm>
            <a:custGeom>
              <a:avLst/>
              <a:gdLst/>
              <a:ahLst/>
              <a:cxnLst/>
              <a:rect l="l" t="t" r="r" b="b"/>
              <a:pathLst>
                <a:path w="1026" h="598" extrusionOk="0">
                  <a:moveTo>
                    <a:pt x="1026" y="171"/>
                  </a:moveTo>
                  <a:cubicBezTo>
                    <a:pt x="411" y="224"/>
                    <a:pt x="429" y="1"/>
                    <a:pt x="61" y="171"/>
                  </a:cubicBezTo>
                  <a:cubicBezTo>
                    <a:pt x="0" y="597"/>
                    <a:pt x="953" y="413"/>
                    <a:pt x="1026" y="1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10" name="Google Shape;61510;p25"/>
            <p:cNvSpPr/>
            <p:nvPr/>
          </p:nvSpPr>
          <p:spPr>
            <a:xfrm>
              <a:off x="1214593" y="3474343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3"/>
                  </a:moveTo>
                  <a:cubicBezTo>
                    <a:pt x="197" y="54"/>
                    <a:pt x="39" y="0"/>
                    <a:pt x="1" y="103"/>
                  </a:cubicBezTo>
                  <a:cubicBezTo>
                    <a:pt x="1" y="152"/>
                    <a:pt x="159" y="206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11" name="Google Shape;61511;p25"/>
            <p:cNvSpPr/>
            <p:nvPr/>
          </p:nvSpPr>
          <p:spPr>
            <a:xfrm>
              <a:off x="5826301" y="3469225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0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12" name="Google Shape;61512;p25"/>
            <p:cNvSpPr/>
            <p:nvPr/>
          </p:nvSpPr>
          <p:spPr>
            <a:xfrm>
              <a:off x="4717177" y="3469255"/>
              <a:ext cx="14812" cy="9485"/>
            </a:xfrm>
            <a:custGeom>
              <a:avLst/>
              <a:gdLst/>
              <a:ahLst/>
              <a:cxnLst/>
              <a:rect l="l" t="t" r="r" b="b"/>
              <a:pathLst>
                <a:path w="415" h="315" extrusionOk="0">
                  <a:moveTo>
                    <a:pt x="414" y="272"/>
                  </a:moveTo>
                  <a:lnTo>
                    <a:pt x="414" y="91"/>
                  </a:lnTo>
                  <a:cubicBezTo>
                    <a:pt x="219" y="91"/>
                    <a:pt x="185" y="18"/>
                    <a:pt x="27" y="1"/>
                  </a:cubicBezTo>
                  <a:cubicBezTo>
                    <a:pt x="46" y="143"/>
                    <a:pt x="1" y="314"/>
                    <a:pt x="414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13" name="Google Shape;61513;p25"/>
            <p:cNvSpPr/>
            <p:nvPr/>
          </p:nvSpPr>
          <p:spPr>
            <a:xfrm>
              <a:off x="860066" y="3471182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4" y="26"/>
                  </a:moveTo>
                  <a:cubicBezTo>
                    <a:pt x="240" y="1"/>
                    <a:pt x="0" y="70"/>
                    <a:pt x="98" y="117"/>
                  </a:cubicBezTo>
                  <a:cubicBezTo>
                    <a:pt x="154" y="143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14" name="Google Shape;61514;p25"/>
            <p:cNvSpPr/>
            <p:nvPr/>
          </p:nvSpPr>
          <p:spPr>
            <a:xfrm>
              <a:off x="8834195" y="3465883"/>
              <a:ext cx="13884" cy="6835"/>
            </a:xfrm>
            <a:custGeom>
              <a:avLst/>
              <a:gdLst/>
              <a:ahLst/>
              <a:cxnLst/>
              <a:rect l="l" t="t" r="r" b="b"/>
              <a:pathLst>
                <a:path w="389" h="227" extrusionOk="0">
                  <a:moveTo>
                    <a:pt x="388" y="111"/>
                  </a:moveTo>
                  <a:cubicBezTo>
                    <a:pt x="346" y="1"/>
                    <a:pt x="173" y="57"/>
                    <a:pt x="0" y="111"/>
                  </a:cubicBezTo>
                  <a:cubicBezTo>
                    <a:pt x="6" y="203"/>
                    <a:pt x="337" y="226"/>
                    <a:pt x="388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15" name="Google Shape;61515;p25"/>
            <p:cNvSpPr/>
            <p:nvPr/>
          </p:nvSpPr>
          <p:spPr>
            <a:xfrm>
              <a:off x="9050916" y="3462962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2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2" y="143"/>
                    <a:pt x="394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16" name="Google Shape;61516;p25"/>
            <p:cNvSpPr/>
            <p:nvPr/>
          </p:nvSpPr>
          <p:spPr>
            <a:xfrm>
              <a:off x="8968289" y="3462962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5" y="26"/>
                  </a:moveTo>
                  <a:cubicBezTo>
                    <a:pt x="242" y="1"/>
                    <a:pt x="0" y="70"/>
                    <a:pt x="103" y="117"/>
                  </a:cubicBezTo>
                  <a:cubicBezTo>
                    <a:pt x="155" y="143"/>
                    <a:pt x="393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17" name="Google Shape;61517;p25"/>
            <p:cNvSpPr/>
            <p:nvPr/>
          </p:nvSpPr>
          <p:spPr>
            <a:xfrm>
              <a:off x="8625790" y="3451973"/>
              <a:ext cx="22665" cy="11773"/>
            </a:xfrm>
            <a:custGeom>
              <a:avLst/>
              <a:gdLst/>
              <a:ahLst/>
              <a:cxnLst/>
              <a:rect l="l" t="t" r="r" b="b"/>
              <a:pathLst>
                <a:path w="635" h="391" extrusionOk="0">
                  <a:moveTo>
                    <a:pt x="635" y="391"/>
                  </a:moveTo>
                  <a:lnTo>
                    <a:pt x="635" y="28"/>
                  </a:lnTo>
                  <a:cubicBezTo>
                    <a:pt x="125" y="0"/>
                    <a:pt x="1" y="154"/>
                    <a:pt x="54" y="3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18" name="Google Shape;61518;p25"/>
            <p:cNvSpPr/>
            <p:nvPr/>
          </p:nvSpPr>
          <p:spPr>
            <a:xfrm>
              <a:off x="1768602" y="346025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6"/>
                  </a:moveTo>
                  <a:cubicBezTo>
                    <a:pt x="239" y="1"/>
                    <a:pt x="1" y="70"/>
                    <a:pt x="100" y="117"/>
                  </a:cubicBezTo>
                  <a:cubicBezTo>
                    <a:pt x="153" y="142"/>
                    <a:pt x="395" y="74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19" name="Google Shape;61519;p25"/>
            <p:cNvSpPr/>
            <p:nvPr/>
          </p:nvSpPr>
          <p:spPr>
            <a:xfrm>
              <a:off x="1744689" y="3447366"/>
              <a:ext cx="22986" cy="13670"/>
            </a:xfrm>
            <a:custGeom>
              <a:avLst/>
              <a:gdLst/>
              <a:ahLst/>
              <a:cxnLst/>
              <a:rect l="l" t="t" r="r" b="b"/>
              <a:pathLst>
                <a:path w="644" h="454" extrusionOk="0">
                  <a:moveTo>
                    <a:pt x="1" y="91"/>
                  </a:moveTo>
                  <a:lnTo>
                    <a:pt x="1" y="454"/>
                  </a:lnTo>
                  <a:lnTo>
                    <a:pt x="578" y="454"/>
                  </a:lnTo>
                  <a:cubicBezTo>
                    <a:pt x="629" y="217"/>
                    <a:pt x="643" y="1"/>
                    <a:pt x="1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20" name="Google Shape;61520;p25"/>
            <p:cNvSpPr/>
            <p:nvPr/>
          </p:nvSpPr>
          <p:spPr>
            <a:xfrm>
              <a:off x="8118324" y="3447366"/>
              <a:ext cx="26948" cy="13038"/>
            </a:xfrm>
            <a:custGeom>
              <a:avLst/>
              <a:gdLst/>
              <a:ahLst/>
              <a:cxnLst/>
              <a:rect l="l" t="t" r="r" b="b"/>
              <a:pathLst>
                <a:path w="755" h="433" extrusionOk="0">
                  <a:moveTo>
                    <a:pt x="194" y="1"/>
                  </a:moveTo>
                  <a:cubicBezTo>
                    <a:pt x="212" y="159"/>
                    <a:pt x="154" y="283"/>
                    <a:pt x="1" y="362"/>
                  </a:cubicBezTo>
                  <a:cubicBezTo>
                    <a:pt x="660" y="433"/>
                    <a:pt x="754" y="16"/>
                    <a:pt x="1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21" name="Google Shape;61521;p25"/>
            <p:cNvSpPr/>
            <p:nvPr/>
          </p:nvSpPr>
          <p:spPr>
            <a:xfrm>
              <a:off x="3905901" y="3452123"/>
              <a:ext cx="13777" cy="7467"/>
            </a:xfrm>
            <a:custGeom>
              <a:avLst/>
              <a:gdLst/>
              <a:ahLst/>
              <a:cxnLst/>
              <a:rect l="l" t="t" r="r" b="b"/>
              <a:pathLst>
                <a:path w="386" h="248" extrusionOk="0">
                  <a:moveTo>
                    <a:pt x="386" y="113"/>
                  </a:moveTo>
                  <a:cubicBezTo>
                    <a:pt x="383" y="22"/>
                    <a:pt x="49" y="1"/>
                    <a:pt x="1" y="113"/>
                  </a:cubicBezTo>
                  <a:cubicBezTo>
                    <a:pt x="216" y="105"/>
                    <a:pt x="304" y="247"/>
                    <a:pt x="386" y="1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22" name="Google Shape;61522;p25"/>
            <p:cNvSpPr/>
            <p:nvPr/>
          </p:nvSpPr>
          <p:spPr>
            <a:xfrm>
              <a:off x="1541388" y="345480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5" y="24"/>
                  </a:moveTo>
                  <a:cubicBezTo>
                    <a:pt x="242" y="0"/>
                    <a:pt x="0" y="68"/>
                    <a:pt x="102" y="115"/>
                  </a:cubicBezTo>
                  <a:cubicBezTo>
                    <a:pt x="157" y="141"/>
                    <a:pt x="395" y="72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23" name="Google Shape;61523;p25"/>
            <p:cNvSpPr/>
            <p:nvPr/>
          </p:nvSpPr>
          <p:spPr>
            <a:xfrm>
              <a:off x="560719" y="3452454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5" y="102"/>
                  </a:moveTo>
                  <a:cubicBezTo>
                    <a:pt x="195" y="54"/>
                    <a:pt x="34" y="0"/>
                    <a:pt x="0" y="102"/>
                  </a:cubicBezTo>
                  <a:cubicBezTo>
                    <a:pt x="0" y="154"/>
                    <a:pt x="158" y="206"/>
                    <a:pt x="195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24" name="Google Shape;61524;p25"/>
            <p:cNvSpPr/>
            <p:nvPr/>
          </p:nvSpPr>
          <p:spPr>
            <a:xfrm>
              <a:off x="271615" y="3449233"/>
              <a:ext cx="27662" cy="9966"/>
            </a:xfrm>
            <a:custGeom>
              <a:avLst/>
              <a:gdLst/>
              <a:ahLst/>
              <a:cxnLst/>
              <a:rect l="l" t="t" r="r" b="b"/>
              <a:pathLst>
                <a:path w="775" h="331" extrusionOk="0">
                  <a:moveTo>
                    <a:pt x="775" y="120"/>
                  </a:moveTo>
                  <a:cubicBezTo>
                    <a:pt x="515" y="0"/>
                    <a:pt x="54" y="0"/>
                    <a:pt x="1" y="209"/>
                  </a:cubicBezTo>
                  <a:cubicBezTo>
                    <a:pt x="257" y="329"/>
                    <a:pt x="719" y="330"/>
                    <a:pt x="775" y="12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25" name="Google Shape;61525;p25"/>
            <p:cNvSpPr/>
            <p:nvPr/>
          </p:nvSpPr>
          <p:spPr>
            <a:xfrm>
              <a:off x="4135935" y="3438966"/>
              <a:ext cx="37120" cy="16561"/>
            </a:xfrm>
            <a:custGeom>
              <a:avLst/>
              <a:gdLst/>
              <a:ahLst/>
              <a:cxnLst/>
              <a:rect l="l" t="t" r="r" b="b"/>
              <a:pathLst>
                <a:path w="1040" h="550" extrusionOk="0">
                  <a:moveTo>
                    <a:pt x="884" y="550"/>
                  </a:moveTo>
                  <a:cubicBezTo>
                    <a:pt x="1039" y="0"/>
                    <a:pt x="0" y="490"/>
                    <a:pt x="884" y="5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26" name="Google Shape;61526;p25"/>
            <p:cNvSpPr/>
            <p:nvPr/>
          </p:nvSpPr>
          <p:spPr>
            <a:xfrm>
              <a:off x="860887" y="3447487"/>
              <a:ext cx="34086" cy="8852"/>
            </a:xfrm>
            <a:custGeom>
              <a:avLst/>
              <a:gdLst/>
              <a:ahLst/>
              <a:cxnLst/>
              <a:rect l="l" t="t" r="r" b="b"/>
              <a:pathLst>
                <a:path w="955" h="294" extrusionOk="0">
                  <a:moveTo>
                    <a:pt x="75" y="178"/>
                  </a:moveTo>
                  <a:cubicBezTo>
                    <a:pt x="322" y="182"/>
                    <a:pt x="344" y="293"/>
                    <a:pt x="656" y="267"/>
                  </a:cubicBezTo>
                  <a:cubicBezTo>
                    <a:pt x="955" y="45"/>
                    <a:pt x="1" y="1"/>
                    <a:pt x="75" y="17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27" name="Google Shape;61527;p25"/>
            <p:cNvSpPr/>
            <p:nvPr/>
          </p:nvSpPr>
          <p:spPr>
            <a:xfrm>
              <a:off x="6958482" y="3449323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3" y="26"/>
                  </a:moveTo>
                  <a:cubicBezTo>
                    <a:pt x="239" y="1"/>
                    <a:pt x="1" y="69"/>
                    <a:pt x="97" y="117"/>
                  </a:cubicBezTo>
                  <a:cubicBezTo>
                    <a:pt x="153" y="141"/>
                    <a:pt x="391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28" name="Google Shape;61528;p25"/>
            <p:cNvSpPr/>
            <p:nvPr/>
          </p:nvSpPr>
          <p:spPr>
            <a:xfrm>
              <a:off x="5981739" y="3441856"/>
              <a:ext cx="25556" cy="11020"/>
            </a:xfrm>
            <a:custGeom>
              <a:avLst/>
              <a:gdLst/>
              <a:ahLst/>
              <a:cxnLst/>
              <a:rect l="l" t="t" r="r" b="b"/>
              <a:pathLst>
                <a:path w="716" h="366" extrusionOk="0">
                  <a:moveTo>
                    <a:pt x="662" y="365"/>
                  </a:moveTo>
                  <a:cubicBezTo>
                    <a:pt x="715" y="158"/>
                    <a:pt x="612" y="22"/>
                    <a:pt x="277" y="1"/>
                  </a:cubicBezTo>
                  <a:cubicBezTo>
                    <a:pt x="214" y="124"/>
                    <a:pt x="0" y="176"/>
                    <a:pt x="84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29" name="Google Shape;61529;p25"/>
            <p:cNvSpPr/>
            <p:nvPr/>
          </p:nvSpPr>
          <p:spPr>
            <a:xfrm>
              <a:off x="2912347" y="3438183"/>
              <a:ext cx="39726" cy="15778"/>
            </a:xfrm>
            <a:custGeom>
              <a:avLst/>
              <a:gdLst/>
              <a:ahLst/>
              <a:cxnLst/>
              <a:rect l="l" t="t" r="r" b="b"/>
              <a:pathLst>
                <a:path w="1113" h="524" extrusionOk="0">
                  <a:moveTo>
                    <a:pt x="648" y="306"/>
                  </a:moveTo>
                  <a:cubicBezTo>
                    <a:pt x="1112" y="0"/>
                    <a:pt x="0" y="524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30" name="Google Shape;61530;p25"/>
            <p:cNvSpPr/>
            <p:nvPr/>
          </p:nvSpPr>
          <p:spPr>
            <a:xfrm>
              <a:off x="2177345" y="3439146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1" y="274"/>
                  </a:moveTo>
                  <a:lnTo>
                    <a:pt x="411" y="92"/>
                  </a:lnTo>
                  <a:cubicBezTo>
                    <a:pt x="218" y="92"/>
                    <a:pt x="182" y="19"/>
                    <a:pt x="26" y="1"/>
                  </a:cubicBezTo>
                  <a:cubicBezTo>
                    <a:pt x="46" y="143"/>
                    <a:pt x="0" y="315"/>
                    <a:pt x="411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31" name="Google Shape;61531;p25"/>
            <p:cNvSpPr/>
            <p:nvPr/>
          </p:nvSpPr>
          <p:spPr>
            <a:xfrm>
              <a:off x="1909763" y="3444626"/>
              <a:ext cx="13920" cy="2770"/>
            </a:xfrm>
            <a:custGeom>
              <a:avLst/>
              <a:gdLst/>
              <a:ahLst/>
              <a:cxnLst/>
              <a:rect l="l" t="t" r="r" b="b"/>
              <a:pathLst>
                <a:path w="390" h="92" extrusionOk="0">
                  <a:moveTo>
                    <a:pt x="390" y="0"/>
                  </a:moveTo>
                  <a:cubicBezTo>
                    <a:pt x="240" y="20"/>
                    <a:pt x="6" y="2"/>
                    <a:pt x="1" y="92"/>
                  </a:cubicBezTo>
                  <a:cubicBezTo>
                    <a:pt x="153" y="72"/>
                    <a:pt x="384" y="88"/>
                    <a:pt x="3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32" name="Google Shape;61532;p25"/>
            <p:cNvSpPr/>
            <p:nvPr/>
          </p:nvSpPr>
          <p:spPr>
            <a:xfrm>
              <a:off x="3998736" y="344113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1" y="26"/>
                  </a:moveTo>
                  <a:cubicBezTo>
                    <a:pt x="242" y="0"/>
                    <a:pt x="0" y="69"/>
                    <a:pt x="99" y="118"/>
                  </a:cubicBezTo>
                  <a:cubicBezTo>
                    <a:pt x="153" y="142"/>
                    <a:pt x="392" y="72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33" name="Google Shape;61533;p25"/>
            <p:cNvSpPr/>
            <p:nvPr/>
          </p:nvSpPr>
          <p:spPr>
            <a:xfrm>
              <a:off x="804994" y="344113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1" y="26"/>
                  </a:moveTo>
                  <a:cubicBezTo>
                    <a:pt x="238" y="0"/>
                    <a:pt x="0" y="69"/>
                    <a:pt x="99" y="118"/>
                  </a:cubicBezTo>
                  <a:cubicBezTo>
                    <a:pt x="153" y="142"/>
                    <a:pt x="392" y="72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34" name="Google Shape;61534;p25"/>
            <p:cNvSpPr/>
            <p:nvPr/>
          </p:nvSpPr>
          <p:spPr>
            <a:xfrm>
              <a:off x="6982645" y="3436407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7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35" name="Google Shape;61535;p25"/>
            <p:cNvSpPr/>
            <p:nvPr/>
          </p:nvSpPr>
          <p:spPr>
            <a:xfrm>
              <a:off x="3155694" y="3433697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36" name="Google Shape;61536;p25"/>
            <p:cNvSpPr/>
            <p:nvPr/>
          </p:nvSpPr>
          <p:spPr>
            <a:xfrm>
              <a:off x="2086081" y="3431107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6" y="177"/>
                  </a:moveTo>
                  <a:cubicBezTo>
                    <a:pt x="321" y="182"/>
                    <a:pt x="341" y="293"/>
                    <a:pt x="654" y="268"/>
                  </a:cubicBezTo>
                  <a:cubicBezTo>
                    <a:pt x="954" y="45"/>
                    <a:pt x="0" y="0"/>
                    <a:pt x="76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37" name="Google Shape;61537;p25"/>
            <p:cNvSpPr/>
            <p:nvPr/>
          </p:nvSpPr>
          <p:spPr>
            <a:xfrm>
              <a:off x="3138455" y="3432914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0" y="26"/>
                  </a:moveTo>
                  <a:cubicBezTo>
                    <a:pt x="236" y="0"/>
                    <a:pt x="0" y="71"/>
                    <a:pt x="98" y="118"/>
                  </a:cubicBezTo>
                  <a:cubicBezTo>
                    <a:pt x="151" y="143"/>
                    <a:pt x="389" y="72"/>
                    <a:pt x="290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38" name="Google Shape;61538;p25"/>
            <p:cNvSpPr/>
            <p:nvPr/>
          </p:nvSpPr>
          <p:spPr>
            <a:xfrm>
              <a:off x="2226528" y="3433697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6" y="20"/>
                    <a:pt x="2" y="3"/>
                    <a:pt x="1" y="92"/>
                  </a:cubicBezTo>
                  <a:cubicBezTo>
                    <a:pt x="148" y="71"/>
                    <a:pt x="377" y="88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39" name="Google Shape;61539;p25"/>
            <p:cNvSpPr/>
            <p:nvPr/>
          </p:nvSpPr>
          <p:spPr>
            <a:xfrm>
              <a:off x="2081869" y="4100751"/>
              <a:ext cx="50648" cy="16440"/>
            </a:xfrm>
            <a:custGeom>
              <a:avLst/>
              <a:gdLst/>
              <a:ahLst/>
              <a:cxnLst/>
              <a:rect l="l" t="t" r="r" b="b"/>
              <a:pathLst>
                <a:path w="1419" h="546" extrusionOk="0">
                  <a:moveTo>
                    <a:pt x="194" y="545"/>
                  </a:moveTo>
                  <a:cubicBezTo>
                    <a:pt x="1418" y="479"/>
                    <a:pt x="207" y="1"/>
                    <a:pt x="1" y="274"/>
                  </a:cubicBezTo>
                  <a:cubicBezTo>
                    <a:pt x="228" y="289"/>
                    <a:pt x="209" y="419"/>
                    <a:pt x="194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40" name="Google Shape;61540;p25"/>
            <p:cNvSpPr/>
            <p:nvPr/>
          </p:nvSpPr>
          <p:spPr>
            <a:xfrm>
              <a:off x="8772305" y="3810957"/>
              <a:ext cx="34443" cy="10990"/>
            </a:xfrm>
            <a:custGeom>
              <a:avLst/>
              <a:gdLst/>
              <a:ahLst/>
              <a:cxnLst/>
              <a:rect l="l" t="t" r="r" b="b"/>
              <a:pathLst>
                <a:path w="965" h="365" extrusionOk="0">
                  <a:moveTo>
                    <a:pt x="964" y="365"/>
                  </a:moveTo>
                  <a:cubicBezTo>
                    <a:pt x="898" y="123"/>
                    <a:pt x="459" y="59"/>
                    <a:pt x="1" y="0"/>
                  </a:cubicBezTo>
                  <a:cubicBezTo>
                    <a:pt x="79" y="237"/>
                    <a:pt x="601" y="263"/>
                    <a:pt x="964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41" name="Google Shape;61541;p25"/>
            <p:cNvSpPr/>
            <p:nvPr/>
          </p:nvSpPr>
          <p:spPr>
            <a:xfrm>
              <a:off x="9095424" y="3584089"/>
              <a:ext cx="36728" cy="16290"/>
            </a:xfrm>
            <a:custGeom>
              <a:avLst/>
              <a:gdLst/>
              <a:ahLst/>
              <a:cxnLst/>
              <a:rect l="l" t="t" r="r" b="b"/>
              <a:pathLst>
                <a:path w="1029" h="541" extrusionOk="0">
                  <a:moveTo>
                    <a:pt x="204" y="454"/>
                  </a:moveTo>
                  <a:cubicBezTo>
                    <a:pt x="793" y="540"/>
                    <a:pt x="1029" y="9"/>
                    <a:pt x="780" y="1"/>
                  </a:cubicBezTo>
                  <a:cubicBezTo>
                    <a:pt x="610" y="160"/>
                    <a:pt x="0" y="115"/>
                    <a:pt x="204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42" name="Google Shape;61542;p25"/>
            <p:cNvSpPr/>
            <p:nvPr/>
          </p:nvSpPr>
          <p:spPr>
            <a:xfrm>
              <a:off x="835332" y="3511678"/>
              <a:ext cx="35193" cy="10087"/>
            </a:xfrm>
            <a:custGeom>
              <a:avLst/>
              <a:gdLst/>
              <a:ahLst/>
              <a:cxnLst/>
              <a:rect l="l" t="t" r="r" b="b"/>
              <a:pathLst>
                <a:path w="986" h="335" extrusionOk="0">
                  <a:moveTo>
                    <a:pt x="406" y="315"/>
                  </a:moveTo>
                  <a:cubicBezTo>
                    <a:pt x="484" y="161"/>
                    <a:pt x="655" y="334"/>
                    <a:pt x="986" y="315"/>
                  </a:cubicBezTo>
                  <a:lnTo>
                    <a:pt x="986" y="43"/>
                  </a:lnTo>
                  <a:cubicBezTo>
                    <a:pt x="612" y="0"/>
                    <a:pt x="0" y="287"/>
                    <a:pt x="406" y="3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43" name="Google Shape;61543;p25"/>
            <p:cNvSpPr/>
            <p:nvPr/>
          </p:nvSpPr>
          <p:spPr>
            <a:xfrm>
              <a:off x="808813" y="3448028"/>
              <a:ext cx="37549" cy="11171"/>
            </a:xfrm>
            <a:custGeom>
              <a:avLst/>
              <a:gdLst/>
              <a:ahLst/>
              <a:cxnLst/>
              <a:rect l="l" t="t" r="r" b="b"/>
              <a:pathLst>
                <a:path w="1052" h="371" extrusionOk="0">
                  <a:moveTo>
                    <a:pt x="960" y="249"/>
                  </a:moveTo>
                  <a:cubicBezTo>
                    <a:pt x="573" y="249"/>
                    <a:pt x="713" y="1"/>
                    <a:pt x="187" y="69"/>
                  </a:cubicBezTo>
                  <a:cubicBezTo>
                    <a:pt x="0" y="291"/>
                    <a:pt x="1051" y="370"/>
                    <a:pt x="960" y="2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44" name="Google Shape;61544;p25"/>
            <p:cNvSpPr/>
            <p:nvPr/>
          </p:nvSpPr>
          <p:spPr>
            <a:xfrm>
              <a:off x="8669406" y="5136575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10"/>
                  </a:moveTo>
                  <a:cubicBezTo>
                    <a:pt x="345" y="0"/>
                    <a:pt x="171" y="54"/>
                    <a:pt x="0" y="110"/>
                  </a:cubicBezTo>
                  <a:cubicBezTo>
                    <a:pt x="3" y="201"/>
                    <a:pt x="338" y="223"/>
                    <a:pt x="385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45" name="Google Shape;61545;p25"/>
            <p:cNvSpPr/>
            <p:nvPr/>
          </p:nvSpPr>
          <p:spPr>
            <a:xfrm>
              <a:off x="8066999" y="513913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6"/>
                  </a:moveTo>
                  <a:cubicBezTo>
                    <a:pt x="156" y="140"/>
                    <a:pt x="393" y="72"/>
                    <a:pt x="294" y="25"/>
                  </a:cubicBezTo>
                  <a:cubicBezTo>
                    <a:pt x="242" y="0"/>
                    <a:pt x="0" y="68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46" name="Google Shape;61546;p25"/>
            <p:cNvSpPr/>
            <p:nvPr/>
          </p:nvSpPr>
          <p:spPr>
            <a:xfrm>
              <a:off x="3244567" y="5137147"/>
              <a:ext cx="21665" cy="6353"/>
            </a:xfrm>
            <a:custGeom>
              <a:avLst/>
              <a:gdLst/>
              <a:ahLst/>
              <a:cxnLst/>
              <a:rect l="l" t="t" r="r" b="b"/>
              <a:pathLst>
                <a:path w="607" h="211" extrusionOk="0">
                  <a:moveTo>
                    <a:pt x="606" y="1"/>
                  </a:moveTo>
                  <a:lnTo>
                    <a:pt x="29" y="1"/>
                  </a:lnTo>
                  <a:cubicBezTo>
                    <a:pt x="1" y="163"/>
                    <a:pt x="221" y="211"/>
                    <a:pt x="606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47" name="Google Shape;61547;p25"/>
            <p:cNvSpPr/>
            <p:nvPr/>
          </p:nvSpPr>
          <p:spPr>
            <a:xfrm>
              <a:off x="113821" y="5136996"/>
              <a:ext cx="23843" cy="5962"/>
            </a:xfrm>
            <a:custGeom>
              <a:avLst/>
              <a:gdLst/>
              <a:ahLst/>
              <a:cxnLst/>
              <a:rect l="l" t="t" r="r" b="b"/>
              <a:pathLst>
                <a:path w="668" h="198" extrusionOk="0">
                  <a:moveTo>
                    <a:pt x="579" y="6"/>
                  </a:moveTo>
                  <a:cubicBezTo>
                    <a:pt x="246" y="1"/>
                    <a:pt x="83" y="74"/>
                    <a:pt x="1" y="187"/>
                  </a:cubicBezTo>
                  <a:cubicBezTo>
                    <a:pt x="302" y="178"/>
                    <a:pt x="668" y="198"/>
                    <a:pt x="579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48" name="Google Shape;61548;p25"/>
            <p:cNvSpPr/>
            <p:nvPr/>
          </p:nvSpPr>
          <p:spPr>
            <a:xfrm>
              <a:off x="2670678" y="5136364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2" y="27"/>
                  </a:moveTo>
                  <a:cubicBezTo>
                    <a:pt x="242" y="1"/>
                    <a:pt x="0" y="69"/>
                    <a:pt x="102" y="117"/>
                  </a:cubicBezTo>
                  <a:cubicBezTo>
                    <a:pt x="155" y="140"/>
                    <a:pt x="395" y="72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49" name="Google Shape;61549;p25"/>
            <p:cNvSpPr/>
            <p:nvPr/>
          </p:nvSpPr>
          <p:spPr>
            <a:xfrm>
              <a:off x="6889989" y="5133624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101" y="118"/>
                  </a:moveTo>
                  <a:cubicBezTo>
                    <a:pt x="155" y="143"/>
                    <a:pt x="396" y="73"/>
                    <a:pt x="293" y="25"/>
                  </a:cubicBezTo>
                  <a:cubicBezTo>
                    <a:pt x="240" y="0"/>
                    <a:pt x="1" y="71"/>
                    <a:pt x="101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50" name="Google Shape;61550;p25"/>
            <p:cNvSpPr/>
            <p:nvPr/>
          </p:nvSpPr>
          <p:spPr>
            <a:xfrm>
              <a:off x="5196732" y="5133624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5"/>
                  </a:moveTo>
                  <a:cubicBezTo>
                    <a:pt x="241" y="0"/>
                    <a:pt x="1" y="68"/>
                    <a:pt x="102" y="118"/>
                  </a:cubicBezTo>
                  <a:cubicBezTo>
                    <a:pt x="155" y="143"/>
                    <a:pt x="395" y="73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51" name="Google Shape;61551;p25"/>
            <p:cNvSpPr/>
            <p:nvPr/>
          </p:nvSpPr>
          <p:spPr>
            <a:xfrm>
              <a:off x="1827636" y="5120738"/>
              <a:ext cx="39761" cy="13700"/>
            </a:xfrm>
            <a:custGeom>
              <a:avLst/>
              <a:gdLst/>
              <a:ahLst/>
              <a:cxnLst/>
              <a:rect l="l" t="t" r="r" b="b"/>
              <a:pathLst>
                <a:path w="1114" h="455" extrusionOk="0">
                  <a:moveTo>
                    <a:pt x="577" y="0"/>
                  </a:moveTo>
                  <a:cubicBezTo>
                    <a:pt x="405" y="161"/>
                    <a:pt x="113" y="265"/>
                    <a:pt x="0" y="454"/>
                  </a:cubicBezTo>
                  <a:cubicBezTo>
                    <a:pt x="388" y="447"/>
                    <a:pt x="1114" y="141"/>
                    <a:pt x="5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52" name="Google Shape;61552;p25"/>
            <p:cNvSpPr/>
            <p:nvPr/>
          </p:nvSpPr>
          <p:spPr>
            <a:xfrm>
              <a:off x="1665738" y="5130914"/>
              <a:ext cx="14134" cy="4185"/>
            </a:xfrm>
            <a:custGeom>
              <a:avLst/>
              <a:gdLst/>
              <a:ahLst/>
              <a:cxnLst/>
              <a:rect l="l" t="t" r="r" b="b"/>
              <a:pathLst>
                <a:path w="396" h="139" extrusionOk="0">
                  <a:moveTo>
                    <a:pt x="101" y="115"/>
                  </a:moveTo>
                  <a:cubicBezTo>
                    <a:pt x="154" y="139"/>
                    <a:pt x="396" y="72"/>
                    <a:pt x="291" y="25"/>
                  </a:cubicBezTo>
                  <a:cubicBezTo>
                    <a:pt x="239" y="0"/>
                    <a:pt x="0" y="69"/>
                    <a:pt x="101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53" name="Google Shape;61553;p25"/>
            <p:cNvSpPr/>
            <p:nvPr/>
          </p:nvSpPr>
          <p:spPr>
            <a:xfrm>
              <a:off x="1087602" y="512814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1" y="142"/>
                    <a:pt x="393" y="73"/>
                    <a:pt x="290" y="27"/>
                  </a:cubicBezTo>
                  <a:cubicBezTo>
                    <a:pt x="241" y="1"/>
                    <a:pt x="0" y="71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54" name="Google Shape;61554;p25"/>
            <p:cNvSpPr/>
            <p:nvPr/>
          </p:nvSpPr>
          <p:spPr>
            <a:xfrm>
              <a:off x="2732675" y="512543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100" y="117"/>
                  </a:moveTo>
                  <a:cubicBezTo>
                    <a:pt x="152" y="142"/>
                    <a:pt x="391" y="73"/>
                    <a:pt x="295" y="26"/>
                  </a:cubicBezTo>
                  <a:cubicBezTo>
                    <a:pt x="237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55" name="Google Shape;61555;p25"/>
            <p:cNvSpPr/>
            <p:nvPr/>
          </p:nvSpPr>
          <p:spPr>
            <a:xfrm>
              <a:off x="2867019" y="5120738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56" name="Google Shape;61556;p25"/>
            <p:cNvSpPr/>
            <p:nvPr/>
          </p:nvSpPr>
          <p:spPr>
            <a:xfrm>
              <a:off x="6556306" y="5117667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2"/>
                  </a:moveTo>
                  <a:cubicBezTo>
                    <a:pt x="193" y="53"/>
                    <a:pt x="36" y="0"/>
                    <a:pt x="1" y="102"/>
                  </a:cubicBezTo>
                  <a:cubicBezTo>
                    <a:pt x="1" y="153"/>
                    <a:pt x="157" y="205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57" name="Google Shape;61557;p25"/>
            <p:cNvSpPr/>
            <p:nvPr/>
          </p:nvSpPr>
          <p:spPr>
            <a:xfrm>
              <a:off x="4222952" y="5117667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2"/>
                  </a:moveTo>
                  <a:cubicBezTo>
                    <a:pt x="194" y="53"/>
                    <a:pt x="37" y="0"/>
                    <a:pt x="1" y="102"/>
                  </a:cubicBezTo>
                  <a:cubicBezTo>
                    <a:pt x="1" y="153"/>
                    <a:pt x="155" y="205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58" name="Google Shape;61558;p25"/>
            <p:cNvSpPr/>
            <p:nvPr/>
          </p:nvSpPr>
          <p:spPr>
            <a:xfrm>
              <a:off x="536948" y="512001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3" y="24"/>
                  </a:moveTo>
                  <a:cubicBezTo>
                    <a:pt x="237" y="1"/>
                    <a:pt x="1" y="67"/>
                    <a:pt x="100" y="114"/>
                  </a:cubicBezTo>
                  <a:cubicBezTo>
                    <a:pt x="152" y="140"/>
                    <a:pt x="394" y="72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59" name="Google Shape;61559;p25"/>
            <p:cNvSpPr/>
            <p:nvPr/>
          </p:nvSpPr>
          <p:spPr>
            <a:xfrm>
              <a:off x="5475664" y="5112488"/>
              <a:ext cx="20737" cy="8220"/>
            </a:xfrm>
            <a:custGeom>
              <a:avLst/>
              <a:gdLst/>
              <a:ahLst/>
              <a:cxnLst/>
              <a:rect l="l" t="t" r="r" b="b"/>
              <a:pathLst>
                <a:path w="581" h="273" extrusionOk="0">
                  <a:moveTo>
                    <a:pt x="580" y="91"/>
                  </a:moveTo>
                  <a:cubicBezTo>
                    <a:pt x="387" y="91"/>
                    <a:pt x="349" y="18"/>
                    <a:pt x="195" y="0"/>
                  </a:cubicBezTo>
                  <a:cubicBezTo>
                    <a:pt x="195" y="91"/>
                    <a:pt x="36" y="108"/>
                    <a:pt x="1" y="181"/>
                  </a:cubicBezTo>
                  <a:cubicBezTo>
                    <a:pt x="195" y="181"/>
                    <a:pt x="230" y="255"/>
                    <a:pt x="388" y="273"/>
                  </a:cubicBezTo>
                  <a:cubicBezTo>
                    <a:pt x="387" y="183"/>
                    <a:pt x="542" y="166"/>
                    <a:pt x="580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60" name="Google Shape;61560;p25"/>
            <p:cNvSpPr/>
            <p:nvPr/>
          </p:nvSpPr>
          <p:spPr>
            <a:xfrm>
              <a:off x="4844918" y="5112067"/>
              <a:ext cx="33551" cy="15838"/>
            </a:xfrm>
            <a:custGeom>
              <a:avLst/>
              <a:gdLst/>
              <a:ahLst/>
              <a:cxnLst/>
              <a:rect l="l" t="t" r="r" b="b"/>
              <a:pathLst>
                <a:path w="940" h="526" extrusionOk="0">
                  <a:moveTo>
                    <a:pt x="895" y="197"/>
                  </a:moveTo>
                  <a:cubicBezTo>
                    <a:pt x="939" y="142"/>
                    <a:pt x="604" y="1"/>
                    <a:pt x="510" y="17"/>
                  </a:cubicBezTo>
                  <a:cubicBezTo>
                    <a:pt x="1" y="90"/>
                    <a:pt x="633" y="526"/>
                    <a:pt x="895" y="1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61" name="Google Shape;61561;p25"/>
            <p:cNvSpPr/>
            <p:nvPr/>
          </p:nvSpPr>
          <p:spPr>
            <a:xfrm>
              <a:off x="416667" y="5103696"/>
              <a:ext cx="40333" cy="14694"/>
            </a:xfrm>
            <a:custGeom>
              <a:avLst/>
              <a:gdLst/>
              <a:ahLst/>
              <a:cxnLst/>
              <a:rect l="l" t="t" r="r" b="b"/>
              <a:pathLst>
                <a:path w="1130" h="488" extrusionOk="0">
                  <a:moveTo>
                    <a:pt x="770" y="383"/>
                  </a:moveTo>
                  <a:cubicBezTo>
                    <a:pt x="1129" y="81"/>
                    <a:pt x="79" y="1"/>
                    <a:pt x="0" y="201"/>
                  </a:cubicBezTo>
                  <a:cubicBezTo>
                    <a:pt x="302" y="242"/>
                    <a:pt x="165" y="488"/>
                    <a:pt x="770" y="3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62" name="Google Shape;61562;p25"/>
            <p:cNvSpPr/>
            <p:nvPr/>
          </p:nvSpPr>
          <p:spPr>
            <a:xfrm>
              <a:off x="822733" y="5093369"/>
              <a:ext cx="50398" cy="17494"/>
            </a:xfrm>
            <a:custGeom>
              <a:avLst/>
              <a:gdLst/>
              <a:ahLst/>
              <a:cxnLst/>
              <a:rect l="l" t="t" r="r" b="b"/>
              <a:pathLst>
                <a:path w="1412" h="581" extrusionOk="0">
                  <a:moveTo>
                    <a:pt x="1157" y="546"/>
                  </a:moveTo>
                  <a:cubicBezTo>
                    <a:pt x="1320" y="442"/>
                    <a:pt x="1412" y="302"/>
                    <a:pt x="1350" y="92"/>
                  </a:cubicBezTo>
                  <a:cubicBezTo>
                    <a:pt x="721" y="146"/>
                    <a:pt x="451" y="32"/>
                    <a:pt x="1" y="1"/>
                  </a:cubicBezTo>
                  <a:cubicBezTo>
                    <a:pt x="229" y="255"/>
                    <a:pt x="314" y="580"/>
                    <a:pt x="1157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63" name="Google Shape;61563;p25"/>
            <p:cNvSpPr/>
            <p:nvPr/>
          </p:nvSpPr>
          <p:spPr>
            <a:xfrm>
              <a:off x="1189645" y="5090659"/>
              <a:ext cx="71992" cy="13941"/>
            </a:xfrm>
            <a:custGeom>
              <a:avLst/>
              <a:gdLst/>
              <a:ahLst/>
              <a:cxnLst/>
              <a:rect l="l" t="t" r="r" b="b"/>
              <a:pathLst>
                <a:path w="2017" h="463" extrusionOk="0">
                  <a:moveTo>
                    <a:pt x="713" y="455"/>
                  </a:moveTo>
                  <a:cubicBezTo>
                    <a:pt x="658" y="125"/>
                    <a:pt x="2017" y="463"/>
                    <a:pt x="1677" y="1"/>
                  </a:cubicBezTo>
                  <a:cubicBezTo>
                    <a:pt x="1136" y="49"/>
                    <a:pt x="675" y="134"/>
                    <a:pt x="133" y="182"/>
                  </a:cubicBezTo>
                  <a:cubicBezTo>
                    <a:pt x="0" y="425"/>
                    <a:pt x="531" y="357"/>
                    <a:pt x="713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64" name="Google Shape;61564;p25"/>
            <p:cNvSpPr/>
            <p:nvPr/>
          </p:nvSpPr>
          <p:spPr>
            <a:xfrm>
              <a:off x="6690364" y="5098096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1" y="116"/>
                  </a:moveTo>
                  <a:cubicBezTo>
                    <a:pt x="156" y="141"/>
                    <a:pt x="395" y="72"/>
                    <a:pt x="293" y="25"/>
                  </a:cubicBezTo>
                  <a:cubicBezTo>
                    <a:pt x="244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65" name="Google Shape;61565;p25"/>
            <p:cNvSpPr/>
            <p:nvPr/>
          </p:nvSpPr>
          <p:spPr>
            <a:xfrm>
              <a:off x="6611343" y="5093339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0" y="183"/>
                  </a:moveTo>
                  <a:lnTo>
                    <a:pt x="387" y="183"/>
                  </a:lnTo>
                  <a:lnTo>
                    <a:pt x="38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66" name="Google Shape;61566;p25"/>
            <p:cNvSpPr/>
            <p:nvPr/>
          </p:nvSpPr>
          <p:spPr>
            <a:xfrm>
              <a:off x="5234673" y="5092797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5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5" y="202"/>
                    <a:pt x="341" y="226"/>
                    <a:pt x="385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67" name="Google Shape;61567;p25"/>
            <p:cNvSpPr/>
            <p:nvPr/>
          </p:nvSpPr>
          <p:spPr>
            <a:xfrm>
              <a:off x="8006537" y="5082500"/>
              <a:ext cx="44687" cy="16380"/>
            </a:xfrm>
            <a:custGeom>
              <a:avLst/>
              <a:gdLst/>
              <a:ahLst/>
              <a:cxnLst/>
              <a:rect l="l" t="t" r="r" b="b"/>
              <a:pathLst>
                <a:path w="1252" h="544" extrusionOk="0">
                  <a:moveTo>
                    <a:pt x="638" y="0"/>
                  </a:moveTo>
                  <a:cubicBezTo>
                    <a:pt x="616" y="171"/>
                    <a:pt x="0" y="63"/>
                    <a:pt x="59" y="272"/>
                  </a:cubicBezTo>
                  <a:cubicBezTo>
                    <a:pt x="397" y="543"/>
                    <a:pt x="1252" y="141"/>
                    <a:pt x="6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68" name="Google Shape;61568;p25"/>
            <p:cNvSpPr/>
            <p:nvPr/>
          </p:nvSpPr>
          <p:spPr>
            <a:xfrm>
              <a:off x="6683547" y="508987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7"/>
                  </a:moveTo>
                  <a:cubicBezTo>
                    <a:pt x="242" y="0"/>
                    <a:pt x="1" y="70"/>
                    <a:pt x="103" y="117"/>
                  </a:cubicBezTo>
                  <a:cubicBezTo>
                    <a:pt x="152" y="141"/>
                    <a:pt x="392" y="72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69" name="Google Shape;61569;p25"/>
            <p:cNvSpPr/>
            <p:nvPr/>
          </p:nvSpPr>
          <p:spPr>
            <a:xfrm>
              <a:off x="9075543" y="5085149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5" y="1"/>
                  </a:moveTo>
                  <a:lnTo>
                    <a:pt x="0" y="1"/>
                  </a:lnTo>
                  <a:lnTo>
                    <a:pt x="0" y="184"/>
                  </a:lnTo>
                  <a:lnTo>
                    <a:pt x="385" y="18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70" name="Google Shape;61570;p25"/>
            <p:cNvSpPr/>
            <p:nvPr/>
          </p:nvSpPr>
          <p:spPr>
            <a:xfrm>
              <a:off x="5841969" y="5075334"/>
              <a:ext cx="22165" cy="16229"/>
            </a:xfrm>
            <a:custGeom>
              <a:avLst/>
              <a:gdLst/>
              <a:ahLst/>
              <a:cxnLst/>
              <a:rect l="l" t="t" r="r" b="b"/>
              <a:pathLst>
                <a:path w="621" h="539" extrusionOk="0">
                  <a:moveTo>
                    <a:pt x="343" y="510"/>
                  </a:moveTo>
                  <a:cubicBezTo>
                    <a:pt x="403" y="386"/>
                    <a:pt x="620" y="336"/>
                    <a:pt x="538" y="144"/>
                  </a:cubicBezTo>
                  <a:cubicBezTo>
                    <a:pt x="0" y="0"/>
                    <a:pt x="4" y="538"/>
                    <a:pt x="343" y="5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71" name="Google Shape;61571;p25"/>
            <p:cNvSpPr/>
            <p:nvPr/>
          </p:nvSpPr>
          <p:spPr>
            <a:xfrm>
              <a:off x="5410169" y="5084457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1" y="24"/>
                  </a:moveTo>
                  <a:cubicBezTo>
                    <a:pt x="238" y="0"/>
                    <a:pt x="0" y="68"/>
                    <a:pt x="98" y="115"/>
                  </a:cubicBezTo>
                  <a:cubicBezTo>
                    <a:pt x="150" y="140"/>
                    <a:pt x="394" y="72"/>
                    <a:pt x="291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72" name="Google Shape;61572;p25"/>
            <p:cNvSpPr/>
            <p:nvPr/>
          </p:nvSpPr>
          <p:spPr>
            <a:xfrm>
              <a:off x="2537012" y="5075304"/>
              <a:ext cx="47757" cy="17404"/>
            </a:xfrm>
            <a:custGeom>
              <a:avLst/>
              <a:gdLst/>
              <a:ahLst/>
              <a:cxnLst/>
              <a:rect l="l" t="t" r="r" b="b"/>
              <a:pathLst>
                <a:path w="1338" h="578" extrusionOk="0">
                  <a:moveTo>
                    <a:pt x="182" y="328"/>
                  </a:moveTo>
                  <a:cubicBezTo>
                    <a:pt x="478" y="577"/>
                    <a:pt x="1314" y="324"/>
                    <a:pt x="1337" y="145"/>
                  </a:cubicBezTo>
                  <a:cubicBezTo>
                    <a:pt x="940" y="202"/>
                    <a:pt x="0" y="0"/>
                    <a:pt x="182" y="3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73" name="Google Shape;61573;p25"/>
            <p:cNvSpPr/>
            <p:nvPr/>
          </p:nvSpPr>
          <p:spPr>
            <a:xfrm>
              <a:off x="1440273" y="5070216"/>
              <a:ext cx="26591" cy="12315"/>
            </a:xfrm>
            <a:custGeom>
              <a:avLst/>
              <a:gdLst/>
              <a:ahLst/>
              <a:cxnLst/>
              <a:rect l="l" t="t" r="r" b="b"/>
              <a:pathLst>
                <a:path w="745" h="409" extrusionOk="0">
                  <a:moveTo>
                    <a:pt x="439" y="408"/>
                  </a:moveTo>
                  <a:cubicBezTo>
                    <a:pt x="745" y="272"/>
                    <a:pt x="655" y="1"/>
                    <a:pt x="54" y="44"/>
                  </a:cubicBezTo>
                  <a:cubicBezTo>
                    <a:pt x="1" y="251"/>
                    <a:pt x="100" y="385"/>
                    <a:pt x="439" y="4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74" name="Google Shape;61574;p25"/>
            <p:cNvSpPr/>
            <p:nvPr/>
          </p:nvSpPr>
          <p:spPr>
            <a:xfrm>
              <a:off x="8886091" y="5076237"/>
              <a:ext cx="14170" cy="4246"/>
            </a:xfrm>
            <a:custGeom>
              <a:avLst/>
              <a:gdLst/>
              <a:ahLst/>
              <a:cxnLst/>
              <a:rect l="l" t="t" r="r" b="b"/>
              <a:pathLst>
                <a:path w="397" h="141" extrusionOk="0">
                  <a:moveTo>
                    <a:pt x="100" y="114"/>
                  </a:moveTo>
                  <a:cubicBezTo>
                    <a:pt x="155" y="140"/>
                    <a:pt x="396" y="72"/>
                    <a:pt x="293" y="25"/>
                  </a:cubicBezTo>
                  <a:cubicBezTo>
                    <a:pt x="242" y="0"/>
                    <a:pt x="1" y="68"/>
                    <a:pt x="100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75" name="Google Shape;61575;p25"/>
            <p:cNvSpPr/>
            <p:nvPr/>
          </p:nvSpPr>
          <p:spPr>
            <a:xfrm>
              <a:off x="8941270" y="5073497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2" y="25"/>
                  </a:moveTo>
                  <a:cubicBezTo>
                    <a:pt x="236" y="0"/>
                    <a:pt x="0" y="68"/>
                    <a:pt x="98" y="116"/>
                  </a:cubicBezTo>
                  <a:cubicBezTo>
                    <a:pt x="151" y="140"/>
                    <a:pt x="390" y="73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76" name="Google Shape;61576;p25"/>
            <p:cNvSpPr/>
            <p:nvPr/>
          </p:nvSpPr>
          <p:spPr>
            <a:xfrm>
              <a:off x="6907335" y="5063863"/>
              <a:ext cx="26591" cy="15326"/>
            </a:xfrm>
            <a:custGeom>
              <a:avLst/>
              <a:gdLst/>
              <a:ahLst/>
              <a:cxnLst/>
              <a:rect l="l" t="t" r="r" b="b"/>
              <a:pathLst>
                <a:path w="745" h="509" extrusionOk="0">
                  <a:moveTo>
                    <a:pt x="0" y="436"/>
                  </a:moveTo>
                  <a:cubicBezTo>
                    <a:pt x="744" y="508"/>
                    <a:pt x="744" y="0"/>
                    <a:pt x="0" y="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77" name="Google Shape;61577;p25"/>
            <p:cNvSpPr/>
            <p:nvPr/>
          </p:nvSpPr>
          <p:spPr>
            <a:xfrm>
              <a:off x="2619139" y="5070788"/>
              <a:ext cx="13777" cy="7497"/>
            </a:xfrm>
            <a:custGeom>
              <a:avLst/>
              <a:gdLst/>
              <a:ahLst/>
              <a:cxnLst/>
              <a:rect l="l" t="t" r="r" b="b"/>
              <a:pathLst>
                <a:path w="386" h="249" extrusionOk="0">
                  <a:moveTo>
                    <a:pt x="386" y="115"/>
                  </a:moveTo>
                  <a:cubicBezTo>
                    <a:pt x="385" y="24"/>
                    <a:pt x="50" y="0"/>
                    <a:pt x="1" y="115"/>
                  </a:cubicBezTo>
                  <a:cubicBezTo>
                    <a:pt x="217" y="106"/>
                    <a:pt x="300" y="248"/>
                    <a:pt x="386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78" name="Google Shape;61578;p25"/>
            <p:cNvSpPr/>
            <p:nvPr/>
          </p:nvSpPr>
          <p:spPr>
            <a:xfrm>
              <a:off x="865599" y="5055101"/>
              <a:ext cx="41653" cy="18819"/>
            </a:xfrm>
            <a:custGeom>
              <a:avLst/>
              <a:gdLst/>
              <a:ahLst/>
              <a:cxnLst/>
              <a:rect l="l" t="t" r="r" b="b"/>
              <a:pathLst>
                <a:path w="1167" h="625" extrusionOk="0">
                  <a:moveTo>
                    <a:pt x="725" y="546"/>
                  </a:moveTo>
                  <a:cubicBezTo>
                    <a:pt x="1166" y="340"/>
                    <a:pt x="596" y="146"/>
                    <a:pt x="340" y="0"/>
                  </a:cubicBezTo>
                  <a:cubicBezTo>
                    <a:pt x="45" y="137"/>
                    <a:pt x="1" y="624"/>
                    <a:pt x="725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79" name="Google Shape;61579;p25"/>
            <p:cNvSpPr/>
            <p:nvPr/>
          </p:nvSpPr>
          <p:spPr>
            <a:xfrm>
              <a:off x="6132858" y="5062508"/>
              <a:ext cx="14170" cy="4336"/>
            </a:xfrm>
            <a:custGeom>
              <a:avLst/>
              <a:gdLst/>
              <a:ahLst/>
              <a:cxnLst/>
              <a:rect l="l" t="t" r="r" b="b"/>
              <a:pathLst>
                <a:path w="397" h="144" extrusionOk="0">
                  <a:moveTo>
                    <a:pt x="296" y="27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3"/>
                    <a:pt x="396" y="73"/>
                    <a:pt x="296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80" name="Google Shape;61580;p25"/>
            <p:cNvSpPr/>
            <p:nvPr/>
          </p:nvSpPr>
          <p:spPr>
            <a:xfrm>
              <a:off x="6052908" y="5060551"/>
              <a:ext cx="21665" cy="6444"/>
            </a:xfrm>
            <a:custGeom>
              <a:avLst/>
              <a:gdLst/>
              <a:ahLst/>
              <a:cxnLst/>
              <a:rect l="l" t="t" r="r" b="b"/>
              <a:pathLst>
                <a:path w="607" h="214" extrusionOk="0">
                  <a:moveTo>
                    <a:pt x="606" y="182"/>
                  </a:moveTo>
                  <a:lnTo>
                    <a:pt x="606" y="1"/>
                  </a:lnTo>
                  <a:lnTo>
                    <a:pt x="27" y="1"/>
                  </a:lnTo>
                  <a:cubicBezTo>
                    <a:pt x="1" y="164"/>
                    <a:pt x="217" y="213"/>
                    <a:pt x="606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81" name="Google Shape;61581;p25"/>
            <p:cNvSpPr/>
            <p:nvPr/>
          </p:nvSpPr>
          <p:spPr>
            <a:xfrm>
              <a:off x="1387485" y="5050856"/>
              <a:ext cx="20238" cy="13580"/>
            </a:xfrm>
            <a:custGeom>
              <a:avLst/>
              <a:gdLst/>
              <a:ahLst/>
              <a:cxnLst/>
              <a:rect l="l" t="t" r="r" b="b"/>
              <a:pathLst>
                <a:path w="567" h="451" extrusionOk="0">
                  <a:moveTo>
                    <a:pt x="376" y="414"/>
                  </a:moveTo>
                  <a:cubicBezTo>
                    <a:pt x="386" y="359"/>
                    <a:pt x="403" y="304"/>
                    <a:pt x="566" y="323"/>
                  </a:cubicBezTo>
                  <a:lnTo>
                    <a:pt x="566" y="141"/>
                  </a:lnTo>
                  <a:cubicBezTo>
                    <a:pt x="95" y="0"/>
                    <a:pt x="1" y="451"/>
                    <a:pt x="376" y="4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82" name="Google Shape;61582;p25"/>
            <p:cNvSpPr/>
            <p:nvPr/>
          </p:nvSpPr>
          <p:spPr>
            <a:xfrm>
              <a:off x="5244988" y="5057149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5" y="24"/>
                  </a:moveTo>
                  <a:cubicBezTo>
                    <a:pt x="240" y="0"/>
                    <a:pt x="1" y="68"/>
                    <a:pt x="96" y="115"/>
                  </a:cubicBezTo>
                  <a:cubicBezTo>
                    <a:pt x="154" y="140"/>
                    <a:pt x="394" y="69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83" name="Google Shape;61583;p25"/>
            <p:cNvSpPr/>
            <p:nvPr/>
          </p:nvSpPr>
          <p:spPr>
            <a:xfrm>
              <a:off x="84304" y="5052301"/>
              <a:ext cx="22629" cy="8280"/>
            </a:xfrm>
            <a:custGeom>
              <a:avLst/>
              <a:gdLst/>
              <a:ahLst/>
              <a:cxnLst/>
              <a:rect l="l" t="t" r="r" b="b"/>
              <a:pathLst>
                <a:path w="634" h="275" extrusionOk="0">
                  <a:moveTo>
                    <a:pt x="633" y="275"/>
                  </a:moveTo>
                  <a:lnTo>
                    <a:pt x="633" y="1"/>
                  </a:lnTo>
                  <a:lnTo>
                    <a:pt x="247" y="1"/>
                  </a:lnTo>
                  <a:cubicBezTo>
                    <a:pt x="236" y="118"/>
                    <a:pt x="0" y="128"/>
                    <a:pt x="55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84" name="Google Shape;61584;p25"/>
            <p:cNvSpPr/>
            <p:nvPr/>
          </p:nvSpPr>
          <p:spPr>
            <a:xfrm>
              <a:off x="8428486" y="5052030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2" y="102"/>
                  </a:moveTo>
                  <a:cubicBezTo>
                    <a:pt x="194" y="50"/>
                    <a:pt x="37" y="0"/>
                    <a:pt x="0" y="102"/>
                  </a:cubicBezTo>
                  <a:cubicBezTo>
                    <a:pt x="0" y="152"/>
                    <a:pt x="157" y="205"/>
                    <a:pt x="192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85" name="Google Shape;61585;p25"/>
            <p:cNvSpPr/>
            <p:nvPr/>
          </p:nvSpPr>
          <p:spPr>
            <a:xfrm>
              <a:off x="5282892" y="5046972"/>
              <a:ext cx="22629" cy="13640"/>
            </a:xfrm>
            <a:custGeom>
              <a:avLst/>
              <a:gdLst/>
              <a:ahLst/>
              <a:cxnLst/>
              <a:rect l="l" t="t" r="r" b="b"/>
              <a:pathLst>
                <a:path w="634" h="453" extrusionOk="0">
                  <a:moveTo>
                    <a:pt x="580" y="362"/>
                  </a:moveTo>
                  <a:cubicBezTo>
                    <a:pt x="633" y="155"/>
                    <a:pt x="534" y="21"/>
                    <a:pt x="195" y="0"/>
                  </a:cubicBezTo>
                  <a:cubicBezTo>
                    <a:pt x="239" y="159"/>
                    <a:pt x="0" y="453"/>
                    <a:pt x="580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86" name="Google Shape;61586;p25"/>
            <p:cNvSpPr/>
            <p:nvPr/>
          </p:nvSpPr>
          <p:spPr>
            <a:xfrm>
              <a:off x="3965685" y="5035982"/>
              <a:ext cx="57358" cy="21890"/>
            </a:xfrm>
            <a:custGeom>
              <a:avLst/>
              <a:gdLst/>
              <a:ahLst/>
              <a:cxnLst/>
              <a:rect l="l" t="t" r="r" b="b"/>
              <a:pathLst>
                <a:path w="1607" h="727" extrusionOk="0">
                  <a:moveTo>
                    <a:pt x="1037" y="727"/>
                  </a:moveTo>
                  <a:cubicBezTo>
                    <a:pt x="1606" y="370"/>
                    <a:pt x="632" y="112"/>
                    <a:pt x="72" y="1"/>
                  </a:cubicBezTo>
                  <a:cubicBezTo>
                    <a:pt x="1" y="429"/>
                    <a:pt x="418" y="625"/>
                    <a:pt x="1037" y="7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87" name="Google Shape;61587;p25"/>
            <p:cNvSpPr/>
            <p:nvPr/>
          </p:nvSpPr>
          <p:spPr>
            <a:xfrm>
              <a:off x="8452542" y="5048869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99" y="116"/>
                  </a:moveTo>
                  <a:cubicBezTo>
                    <a:pt x="153" y="142"/>
                    <a:pt x="393" y="73"/>
                    <a:pt x="292" y="27"/>
                  </a:cubicBezTo>
                  <a:cubicBezTo>
                    <a:pt x="238" y="1"/>
                    <a:pt x="0" y="69"/>
                    <a:pt x="9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88" name="Google Shape;61588;p25"/>
            <p:cNvSpPr/>
            <p:nvPr/>
          </p:nvSpPr>
          <p:spPr>
            <a:xfrm>
              <a:off x="578244" y="504886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1" y="116"/>
                  </a:moveTo>
                  <a:cubicBezTo>
                    <a:pt x="154" y="142"/>
                    <a:pt x="394" y="73"/>
                    <a:pt x="294" y="27"/>
                  </a:cubicBezTo>
                  <a:cubicBezTo>
                    <a:pt x="240" y="1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89" name="Google Shape;61589;p25"/>
            <p:cNvSpPr/>
            <p:nvPr/>
          </p:nvSpPr>
          <p:spPr>
            <a:xfrm>
              <a:off x="5196732" y="504612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7"/>
                  </a:moveTo>
                  <a:cubicBezTo>
                    <a:pt x="241" y="1"/>
                    <a:pt x="1" y="70"/>
                    <a:pt x="102" y="115"/>
                  </a:cubicBezTo>
                  <a:cubicBezTo>
                    <a:pt x="155" y="142"/>
                    <a:pt x="395" y="74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90" name="Google Shape;61590;p25"/>
            <p:cNvSpPr/>
            <p:nvPr/>
          </p:nvSpPr>
          <p:spPr>
            <a:xfrm>
              <a:off x="1655495" y="5037518"/>
              <a:ext cx="34872" cy="15236"/>
            </a:xfrm>
            <a:custGeom>
              <a:avLst/>
              <a:gdLst/>
              <a:ahLst/>
              <a:cxnLst/>
              <a:rect l="l" t="t" r="r" b="b"/>
              <a:pathLst>
                <a:path w="977" h="506" extrusionOk="0">
                  <a:moveTo>
                    <a:pt x="773" y="404"/>
                  </a:moveTo>
                  <a:cubicBezTo>
                    <a:pt x="977" y="173"/>
                    <a:pt x="122" y="1"/>
                    <a:pt x="0" y="221"/>
                  </a:cubicBezTo>
                  <a:cubicBezTo>
                    <a:pt x="307" y="260"/>
                    <a:pt x="166" y="506"/>
                    <a:pt x="773" y="4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91" name="Google Shape;61591;p25"/>
            <p:cNvSpPr/>
            <p:nvPr/>
          </p:nvSpPr>
          <p:spPr>
            <a:xfrm>
              <a:off x="323796" y="5043810"/>
              <a:ext cx="23985" cy="5902"/>
            </a:xfrm>
            <a:custGeom>
              <a:avLst/>
              <a:gdLst/>
              <a:ahLst/>
              <a:cxnLst/>
              <a:rect l="l" t="t" r="r" b="b"/>
              <a:pathLst>
                <a:path w="672" h="196" extrusionOk="0">
                  <a:moveTo>
                    <a:pt x="479" y="195"/>
                  </a:moveTo>
                  <a:cubicBezTo>
                    <a:pt x="479" y="104"/>
                    <a:pt x="634" y="87"/>
                    <a:pt x="672" y="12"/>
                  </a:cubicBezTo>
                  <a:cubicBezTo>
                    <a:pt x="368" y="21"/>
                    <a:pt x="1" y="1"/>
                    <a:pt x="92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92" name="Google Shape;61592;p25"/>
            <p:cNvSpPr/>
            <p:nvPr/>
          </p:nvSpPr>
          <p:spPr>
            <a:xfrm>
              <a:off x="2564138" y="5044172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0" y="92"/>
                  </a:moveTo>
                  <a:cubicBezTo>
                    <a:pt x="149" y="70"/>
                    <a:pt x="379" y="88"/>
                    <a:pt x="385" y="0"/>
                  </a:cubicBezTo>
                  <a:cubicBezTo>
                    <a:pt x="238" y="21"/>
                    <a:pt x="5" y="3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93" name="Google Shape;61593;p25"/>
            <p:cNvSpPr/>
            <p:nvPr/>
          </p:nvSpPr>
          <p:spPr>
            <a:xfrm>
              <a:off x="1934177" y="5043419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294" y="25"/>
                  </a:moveTo>
                  <a:cubicBezTo>
                    <a:pt x="240" y="1"/>
                    <a:pt x="1" y="68"/>
                    <a:pt x="103" y="117"/>
                  </a:cubicBezTo>
                  <a:cubicBezTo>
                    <a:pt x="155" y="143"/>
                    <a:pt x="396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94" name="Google Shape;61594;p25"/>
            <p:cNvSpPr/>
            <p:nvPr/>
          </p:nvSpPr>
          <p:spPr>
            <a:xfrm>
              <a:off x="7013875" y="503246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7"/>
                  </a:moveTo>
                  <a:cubicBezTo>
                    <a:pt x="157" y="141"/>
                    <a:pt x="393" y="72"/>
                    <a:pt x="296" y="25"/>
                  </a:cubicBezTo>
                  <a:cubicBezTo>
                    <a:pt x="242" y="0"/>
                    <a:pt x="1" y="71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95" name="Google Shape;61595;p25"/>
            <p:cNvSpPr/>
            <p:nvPr/>
          </p:nvSpPr>
          <p:spPr>
            <a:xfrm>
              <a:off x="5503218" y="5025023"/>
              <a:ext cx="33622" cy="17283"/>
            </a:xfrm>
            <a:custGeom>
              <a:avLst/>
              <a:gdLst/>
              <a:ahLst/>
              <a:cxnLst/>
              <a:rect l="l" t="t" r="r" b="b"/>
              <a:pathLst>
                <a:path w="942" h="574" extrusionOk="0">
                  <a:moveTo>
                    <a:pt x="0" y="91"/>
                  </a:moveTo>
                  <a:lnTo>
                    <a:pt x="0" y="272"/>
                  </a:lnTo>
                  <a:cubicBezTo>
                    <a:pt x="355" y="574"/>
                    <a:pt x="941" y="1"/>
                    <a:pt x="0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96" name="Google Shape;61596;p25"/>
            <p:cNvSpPr/>
            <p:nvPr/>
          </p:nvSpPr>
          <p:spPr>
            <a:xfrm>
              <a:off x="4453450" y="503249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39" y="1"/>
                    <a:pt x="0" y="70"/>
                    <a:pt x="98" y="117"/>
                  </a:cubicBezTo>
                  <a:cubicBezTo>
                    <a:pt x="154" y="142"/>
                    <a:pt x="393" y="71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97" name="Google Shape;61597;p25"/>
            <p:cNvSpPr/>
            <p:nvPr/>
          </p:nvSpPr>
          <p:spPr>
            <a:xfrm>
              <a:off x="2494396" y="5027733"/>
              <a:ext cx="21594" cy="9515"/>
            </a:xfrm>
            <a:custGeom>
              <a:avLst/>
              <a:gdLst/>
              <a:ahLst/>
              <a:cxnLst/>
              <a:rect l="l" t="t" r="r" b="b"/>
              <a:pathLst>
                <a:path w="605" h="316" extrusionOk="0">
                  <a:moveTo>
                    <a:pt x="411" y="274"/>
                  </a:moveTo>
                  <a:cubicBezTo>
                    <a:pt x="405" y="148"/>
                    <a:pt x="503" y="74"/>
                    <a:pt x="604" y="1"/>
                  </a:cubicBezTo>
                  <a:lnTo>
                    <a:pt x="26" y="1"/>
                  </a:lnTo>
                  <a:cubicBezTo>
                    <a:pt x="42" y="144"/>
                    <a:pt x="0" y="315"/>
                    <a:pt x="411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98" name="Google Shape;61598;p25"/>
            <p:cNvSpPr/>
            <p:nvPr/>
          </p:nvSpPr>
          <p:spPr>
            <a:xfrm>
              <a:off x="5244988" y="5029690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5" y="26"/>
                  </a:moveTo>
                  <a:cubicBezTo>
                    <a:pt x="240" y="1"/>
                    <a:pt x="1" y="70"/>
                    <a:pt x="96" y="117"/>
                  </a:cubicBezTo>
                  <a:cubicBezTo>
                    <a:pt x="154" y="143"/>
                    <a:pt x="394" y="74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99" name="Google Shape;61599;p25"/>
            <p:cNvSpPr/>
            <p:nvPr/>
          </p:nvSpPr>
          <p:spPr>
            <a:xfrm>
              <a:off x="3073496" y="5026980"/>
              <a:ext cx="13777" cy="7497"/>
            </a:xfrm>
            <a:custGeom>
              <a:avLst/>
              <a:gdLst/>
              <a:ahLst/>
              <a:cxnLst/>
              <a:rect l="l" t="t" r="r" b="b"/>
              <a:pathLst>
                <a:path w="386" h="249" extrusionOk="0">
                  <a:moveTo>
                    <a:pt x="385" y="116"/>
                  </a:moveTo>
                  <a:cubicBezTo>
                    <a:pt x="384" y="24"/>
                    <a:pt x="46" y="1"/>
                    <a:pt x="0" y="116"/>
                  </a:cubicBezTo>
                  <a:cubicBezTo>
                    <a:pt x="216" y="108"/>
                    <a:pt x="302" y="249"/>
                    <a:pt x="385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00" name="Google Shape;61600;p25"/>
            <p:cNvSpPr/>
            <p:nvPr/>
          </p:nvSpPr>
          <p:spPr>
            <a:xfrm>
              <a:off x="2990905" y="5027793"/>
              <a:ext cx="13706" cy="5480"/>
            </a:xfrm>
            <a:custGeom>
              <a:avLst/>
              <a:gdLst/>
              <a:ahLst/>
              <a:cxnLst/>
              <a:rect l="l" t="t" r="r" b="b"/>
              <a:pathLst>
                <a:path w="384" h="182" extrusionOk="0">
                  <a:moveTo>
                    <a:pt x="0" y="181"/>
                  </a:moveTo>
                  <a:lnTo>
                    <a:pt x="384" y="181"/>
                  </a:lnTo>
                  <a:lnTo>
                    <a:pt x="38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01" name="Google Shape;61601;p25"/>
            <p:cNvSpPr/>
            <p:nvPr/>
          </p:nvSpPr>
          <p:spPr>
            <a:xfrm>
              <a:off x="2521593" y="5025023"/>
              <a:ext cx="21915" cy="8762"/>
            </a:xfrm>
            <a:custGeom>
              <a:avLst/>
              <a:gdLst/>
              <a:ahLst/>
              <a:cxnLst/>
              <a:rect l="l" t="t" r="r" b="b"/>
              <a:pathLst>
                <a:path w="614" h="291" extrusionOk="0">
                  <a:moveTo>
                    <a:pt x="614" y="273"/>
                  </a:moveTo>
                  <a:lnTo>
                    <a:pt x="614" y="1"/>
                  </a:lnTo>
                  <a:lnTo>
                    <a:pt x="34" y="1"/>
                  </a:lnTo>
                  <a:cubicBezTo>
                    <a:pt x="0" y="199"/>
                    <a:pt x="192" y="290"/>
                    <a:pt x="614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02" name="Google Shape;61602;p25"/>
            <p:cNvSpPr/>
            <p:nvPr/>
          </p:nvSpPr>
          <p:spPr>
            <a:xfrm>
              <a:off x="1903339" y="5024631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4" y="104"/>
                  </a:moveTo>
                  <a:cubicBezTo>
                    <a:pt x="194" y="53"/>
                    <a:pt x="37" y="1"/>
                    <a:pt x="2" y="104"/>
                  </a:cubicBezTo>
                  <a:cubicBezTo>
                    <a:pt x="1" y="155"/>
                    <a:pt x="157" y="208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03" name="Google Shape;61603;p25"/>
            <p:cNvSpPr/>
            <p:nvPr/>
          </p:nvSpPr>
          <p:spPr>
            <a:xfrm>
              <a:off x="8813922" y="5022283"/>
              <a:ext cx="13920" cy="5480"/>
            </a:xfrm>
            <a:custGeom>
              <a:avLst/>
              <a:gdLst/>
              <a:ahLst/>
              <a:cxnLst/>
              <a:rect l="l" t="t" r="r" b="b"/>
              <a:pathLst>
                <a:path w="390" h="182" extrusionOk="0">
                  <a:moveTo>
                    <a:pt x="1" y="182"/>
                  </a:moveTo>
                  <a:lnTo>
                    <a:pt x="390" y="182"/>
                  </a:lnTo>
                  <a:lnTo>
                    <a:pt x="39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04" name="Google Shape;61604;p25"/>
            <p:cNvSpPr/>
            <p:nvPr/>
          </p:nvSpPr>
          <p:spPr>
            <a:xfrm>
              <a:off x="5609794" y="501882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4"/>
                  </a:moveTo>
                  <a:cubicBezTo>
                    <a:pt x="240" y="0"/>
                    <a:pt x="1" y="68"/>
                    <a:pt x="101" y="115"/>
                  </a:cubicBezTo>
                  <a:cubicBezTo>
                    <a:pt x="153" y="141"/>
                    <a:pt x="394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05" name="Google Shape;61605;p25"/>
            <p:cNvSpPr/>
            <p:nvPr/>
          </p:nvSpPr>
          <p:spPr>
            <a:xfrm>
              <a:off x="2509065" y="5014063"/>
              <a:ext cx="20630" cy="8250"/>
            </a:xfrm>
            <a:custGeom>
              <a:avLst/>
              <a:gdLst/>
              <a:ahLst/>
              <a:cxnLst/>
              <a:rect l="l" t="t" r="r" b="b"/>
              <a:pathLst>
                <a:path w="578" h="274" extrusionOk="0">
                  <a:moveTo>
                    <a:pt x="385" y="273"/>
                  </a:moveTo>
                  <a:cubicBezTo>
                    <a:pt x="385" y="182"/>
                    <a:pt x="542" y="166"/>
                    <a:pt x="577" y="91"/>
                  </a:cubicBezTo>
                  <a:cubicBezTo>
                    <a:pt x="385" y="93"/>
                    <a:pt x="347" y="17"/>
                    <a:pt x="195" y="0"/>
                  </a:cubicBezTo>
                  <a:cubicBezTo>
                    <a:pt x="195" y="93"/>
                    <a:pt x="38" y="109"/>
                    <a:pt x="0" y="182"/>
                  </a:cubicBezTo>
                  <a:cubicBezTo>
                    <a:pt x="195" y="182"/>
                    <a:pt x="230" y="258"/>
                    <a:pt x="38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06" name="Google Shape;61606;p25"/>
            <p:cNvSpPr/>
            <p:nvPr/>
          </p:nvSpPr>
          <p:spPr>
            <a:xfrm>
              <a:off x="1807007" y="5007349"/>
              <a:ext cx="28911" cy="16922"/>
            </a:xfrm>
            <a:custGeom>
              <a:avLst/>
              <a:gdLst/>
              <a:ahLst/>
              <a:cxnLst/>
              <a:rect l="l" t="t" r="r" b="b"/>
              <a:pathLst>
                <a:path w="810" h="562" extrusionOk="0">
                  <a:moveTo>
                    <a:pt x="770" y="496"/>
                  </a:moveTo>
                  <a:cubicBezTo>
                    <a:pt x="809" y="238"/>
                    <a:pt x="796" y="0"/>
                    <a:pt x="195" y="42"/>
                  </a:cubicBezTo>
                  <a:cubicBezTo>
                    <a:pt x="201" y="167"/>
                    <a:pt x="102" y="242"/>
                    <a:pt x="0" y="314"/>
                  </a:cubicBezTo>
                  <a:cubicBezTo>
                    <a:pt x="384" y="317"/>
                    <a:pt x="247" y="562"/>
                    <a:pt x="770" y="4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07" name="Google Shape;61607;p25"/>
            <p:cNvSpPr/>
            <p:nvPr/>
          </p:nvSpPr>
          <p:spPr>
            <a:xfrm>
              <a:off x="8810531" y="5016081"/>
              <a:ext cx="13849" cy="4246"/>
            </a:xfrm>
            <a:custGeom>
              <a:avLst/>
              <a:gdLst/>
              <a:ahLst/>
              <a:cxnLst/>
              <a:rect l="l" t="t" r="r" b="b"/>
              <a:pathLst>
                <a:path w="388" h="141" extrusionOk="0">
                  <a:moveTo>
                    <a:pt x="289" y="24"/>
                  </a:moveTo>
                  <a:cubicBezTo>
                    <a:pt x="239" y="0"/>
                    <a:pt x="0" y="68"/>
                    <a:pt x="96" y="115"/>
                  </a:cubicBezTo>
                  <a:cubicBezTo>
                    <a:pt x="152" y="141"/>
                    <a:pt x="388" y="72"/>
                    <a:pt x="289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08" name="Google Shape;61608;p25"/>
            <p:cNvSpPr/>
            <p:nvPr/>
          </p:nvSpPr>
          <p:spPr>
            <a:xfrm>
              <a:off x="8597058" y="5016081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8" y="115"/>
                  </a:moveTo>
                  <a:cubicBezTo>
                    <a:pt x="153" y="140"/>
                    <a:pt x="392" y="72"/>
                    <a:pt x="291" y="24"/>
                  </a:cubicBezTo>
                  <a:cubicBezTo>
                    <a:pt x="239" y="0"/>
                    <a:pt x="0" y="69"/>
                    <a:pt x="98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09" name="Google Shape;61609;p25"/>
            <p:cNvSpPr/>
            <p:nvPr/>
          </p:nvSpPr>
          <p:spPr>
            <a:xfrm>
              <a:off x="5372336" y="5013732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3" y="102"/>
                  </a:moveTo>
                  <a:cubicBezTo>
                    <a:pt x="0" y="154"/>
                    <a:pt x="157" y="206"/>
                    <a:pt x="195" y="102"/>
                  </a:cubicBezTo>
                  <a:cubicBezTo>
                    <a:pt x="196" y="53"/>
                    <a:pt x="38" y="1"/>
                    <a:pt x="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10" name="Google Shape;61610;p25"/>
            <p:cNvSpPr/>
            <p:nvPr/>
          </p:nvSpPr>
          <p:spPr>
            <a:xfrm>
              <a:off x="3204628" y="5004368"/>
              <a:ext cx="20309" cy="13580"/>
            </a:xfrm>
            <a:custGeom>
              <a:avLst/>
              <a:gdLst/>
              <a:ahLst/>
              <a:cxnLst/>
              <a:rect l="l" t="t" r="r" b="b"/>
              <a:pathLst>
                <a:path w="569" h="451" extrusionOk="0">
                  <a:moveTo>
                    <a:pt x="376" y="413"/>
                  </a:moveTo>
                  <a:cubicBezTo>
                    <a:pt x="387" y="358"/>
                    <a:pt x="402" y="307"/>
                    <a:pt x="569" y="324"/>
                  </a:cubicBezTo>
                  <a:lnTo>
                    <a:pt x="569" y="142"/>
                  </a:lnTo>
                  <a:cubicBezTo>
                    <a:pt x="95" y="0"/>
                    <a:pt x="1" y="450"/>
                    <a:pt x="376" y="4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11" name="Google Shape;61611;p25"/>
            <p:cNvSpPr/>
            <p:nvPr/>
          </p:nvSpPr>
          <p:spPr>
            <a:xfrm>
              <a:off x="8056827" y="5011384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5" y="1"/>
                  </a:moveTo>
                  <a:cubicBezTo>
                    <a:pt x="236" y="22"/>
                    <a:pt x="6" y="3"/>
                    <a:pt x="1" y="91"/>
                  </a:cubicBezTo>
                  <a:cubicBezTo>
                    <a:pt x="151" y="71"/>
                    <a:pt x="382" y="87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12" name="Google Shape;61612;p25"/>
            <p:cNvSpPr/>
            <p:nvPr/>
          </p:nvSpPr>
          <p:spPr>
            <a:xfrm>
              <a:off x="5489441" y="5005543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4" y="103"/>
                  </a:moveTo>
                  <a:cubicBezTo>
                    <a:pt x="194" y="54"/>
                    <a:pt x="37" y="0"/>
                    <a:pt x="1" y="103"/>
                  </a:cubicBezTo>
                  <a:cubicBezTo>
                    <a:pt x="1" y="154"/>
                    <a:pt x="156" y="206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13" name="Google Shape;61613;p25"/>
            <p:cNvSpPr/>
            <p:nvPr/>
          </p:nvSpPr>
          <p:spPr>
            <a:xfrm>
              <a:off x="1452729" y="5003134"/>
              <a:ext cx="23914" cy="10328"/>
            </a:xfrm>
            <a:custGeom>
              <a:avLst/>
              <a:gdLst/>
              <a:ahLst/>
              <a:cxnLst/>
              <a:rect l="l" t="t" r="r" b="b"/>
              <a:pathLst>
                <a:path w="670" h="343" extrusionOk="0">
                  <a:moveTo>
                    <a:pt x="670" y="92"/>
                  </a:moveTo>
                  <a:cubicBezTo>
                    <a:pt x="404" y="95"/>
                    <a:pt x="247" y="49"/>
                    <a:pt x="90" y="1"/>
                  </a:cubicBezTo>
                  <a:cubicBezTo>
                    <a:pt x="0" y="283"/>
                    <a:pt x="610" y="343"/>
                    <a:pt x="67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14" name="Google Shape;61614;p25"/>
            <p:cNvSpPr/>
            <p:nvPr/>
          </p:nvSpPr>
          <p:spPr>
            <a:xfrm>
              <a:off x="4205677" y="5005091"/>
              <a:ext cx="13956" cy="4336"/>
            </a:xfrm>
            <a:custGeom>
              <a:avLst/>
              <a:gdLst/>
              <a:ahLst/>
              <a:cxnLst/>
              <a:rect l="l" t="t" r="r" b="b"/>
              <a:pathLst>
                <a:path w="391" h="144" extrusionOk="0">
                  <a:moveTo>
                    <a:pt x="291" y="27"/>
                  </a:moveTo>
                  <a:cubicBezTo>
                    <a:pt x="237" y="1"/>
                    <a:pt x="0" y="71"/>
                    <a:pt x="98" y="117"/>
                  </a:cubicBezTo>
                  <a:cubicBezTo>
                    <a:pt x="152" y="143"/>
                    <a:pt x="391" y="74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15" name="Google Shape;61615;p25"/>
            <p:cNvSpPr/>
            <p:nvPr/>
          </p:nvSpPr>
          <p:spPr>
            <a:xfrm>
              <a:off x="1522614" y="4987447"/>
              <a:ext cx="50434" cy="18548"/>
            </a:xfrm>
            <a:custGeom>
              <a:avLst/>
              <a:gdLst/>
              <a:ahLst/>
              <a:cxnLst/>
              <a:rect l="l" t="t" r="r" b="b"/>
              <a:pathLst>
                <a:path w="1413" h="616" extrusionOk="0">
                  <a:moveTo>
                    <a:pt x="62" y="522"/>
                  </a:moveTo>
                  <a:cubicBezTo>
                    <a:pt x="607" y="616"/>
                    <a:pt x="865" y="616"/>
                    <a:pt x="1413" y="522"/>
                  </a:cubicBezTo>
                  <a:cubicBezTo>
                    <a:pt x="1253" y="263"/>
                    <a:pt x="1102" y="1"/>
                    <a:pt x="252" y="67"/>
                  </a:cubicBezTo>
                  <a:cubicBezTo>
                    <a:pt x="90" y="174"/>
                    <a:pt x="0" y="311"/>
                    <a:pt x="62" y="5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16" name="Google Shape;61616;p25"/>
            <p:cNvSpPr/>
            <p:nvPr/>
          </p:nvSpPr>
          <p:spPr>
            <a:xfrm>
              <a:off x="2020337" y="4994643"/>
              <a:ext cx="6889" cy="6173"/>
            </a:xfrm>
            <a:custGeom>
              <a:avLst/>
              <a:gdLst/>
              <a:ahLst/>
              <a:cxnLst/>
              <a:rect l="l" t="t" r="r" b="b"/>
              <a:pathLst>
                <a:path w="193" h="205" extrusionOk="0">
                  <a:moveTo>
                    <a:pt x="192" y="102"/>
                  </a:moveTo>
                  <a:cubicBezTo>
                    <a:pt x="192" y="50"/>
                    <a:pt x="39" y="1"/>
                    <a:pt x="2" y="102"/>
                  </a:cubicBezTo>
                  <a:cubicBezTo>
                    <a:pt x="0" y="152"/>
                    <a:pt x="157" y="204"/>
                    <a:pt x="192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17" name="Google Shape;61617;p25"/>
            <p:cNvSpPr/>
            <p:nvPr/>
          </p:nvSpPr>
          <p:spPr>
            <a:xfrm>
              <a:off x="4863121" y="4994914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5" y="22"/>
                    <a:pt x="5" y="5"/>
                    <a:pt x="0" y="92"/>
                  </a:cubicBezTo>
                  <a:cubicBezTo>
                    <a:pt x="149" y="73"/>
                    <a:pt x="379" y="91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18" name="Google Shape;61618;p25"/>
            <p:cNvSpPr/>
            <p:nvPr/>
          </p:nvSpPr>
          <p:spPr>
            <a:xfrm>
              <a:off x="2116740" y="4991813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3" y="104"/>
                  </a:moveTo>
                  <a:cubicBezTo>
                    <a:pt x="193" y="55"/>
                    <a:pt x="37" y="1"/>
                    <a:pt x="1" y="104"/>
                  </a:cubicBezTo>
                  <a:cubicBezTo>
                    <a:pt x="0" y="155"/>
                    <a:pt x="154" y="208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19" name="Google Shape;61619;p25"/>
            <p:cNvSpPr/>
            <p:nvPr/>
          </p:nvSpPr>
          <p:spPr>
            <a:xfrm>
              <a:off x="1707105" y="4994252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1" y="115"/>
                  </a:moveTo>
                  <a:cubicBezTo>
                    <a:pt x="151" y="142"/>
                    <a:pt x="391" y="71"/>
                    <a:pt x="293" y="24"/>
                  </a:cubicBezTo>
                  <a:cubicBezTo>
                    <a:pt x="239" y="1"/>
                    <a:pt x="1" y="67"/>
                    <a:pt x="101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20" name="Google Shape;61620;p25"/>
            <p:cNvSpPr/>
            <p:nvPr/>
          </p:nvSpPr>
          <p:spPr>
            <a:xfrm>
              <a:off x="5027339" y="4986785"/>
              <a:ext cx="21630" cy="6383"/>
            </a:xfrm>
            <a:custGeom>
              <a:avLst/>
              <a:gdLst/>
              <a:ahLst/>
              <a:cxnLst/>
              <a:rect l="l" t="t" r="r" b="b"/>
              <a:pathLst>
                <a:path w="606" h="212" extrusionOk="0">
                  <a:moveTo>
                    <a:pt x="606" y="181"/>
                  </a:moveTo>
                  <a:lnTo>
                    <a:pt x="606" y="1"/>
                  </a:lnTo>
                  <a:lnTo>
                    <a:pt x="26" y="1"/>
                  </a:lnTo>
                  <a:cubicBezTo>
                    <a:pt x="0" y="164"/>
                    <a:pt x="218" y="212"/>
                    <a:pt x="606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21" name="Google Shape;61621;p25"/>
            <p:cNvSpPr/>
            <p:nvPr/>
          </p:nvSpPr>
          <p:spPr>
            <a:xfrm>
              <a:off x="3975179" y="4989525"/>
              <a:ext cx="13706" cy="2710"/>
            </a:xfrm>
            <a:custGeom>
              <a:avLst/>
              <a:gdLst/>
              <a:ahLst/>
              <a:cxnLst/>
              <a:rect l="l" t="t" r="r" b="b"/>
              <a:pathLst>
                <a:path w="384" h="90" extrusionOk="0">
                  <a:moveTo>
                    <a:pt x="1" y="90"/>
                  </a:moveTo>
                  <a:cubicBezTo>
                    <a:pt x="151" y="70"/>
                    <a:pt x="379" y="87"/>
                    <a:pt x="383" y="1"/>
                  </a:cubicBezTo>
                  <a:cubicBezTo>
                    <a:pt x="236" y="20"/>
                    <a:pt x="7" y="2"/>
                    <a:pt x="1" y="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22" name="Google Shape;61622;p25"/>
            <p:cNvSpPr/>
            <p:nvPr/>
          </p:nvSpPr>
          <p:spPr>
            <a:xfrm>
              <a:off x="2216428" y="4988742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6"/>
                  </a:moveTo>
                  <a:cubicBezTo>
                    <a:pt x="153" y="140"/>
                    <a:pt x="392" y="73"/>
                    <a:pt x="292" y="27"/>
                  </a:cubicBezTo>
                  <a:cubicBezTo>
                    <a:pt x="238" y="1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23" name="Google Shape;61623;p25"/>
            <p:cNvSpPr/>
            <p:nvPr/>
          </p:nvSpPr>
          <p:spPr>
            <a:xfrm>
              <a:off x="8531814" y="4986695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6" y="23"/>
                    <a:pt x="5" y="5"/>
                    <a:pt x="1" y="92"/>
                  </a:cubicBezTo>
                  <a:cubicBezTo>
                    <a:pt x="150" y="73"/>
                    <a:pt x="379" y="91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24" name="Google Shape;61624;p25"/>
            <p:cNvSpPr/>
            <p:nvPr/>
          </p:nvSpPr>
          <p:spPr>
            <a:xfrm>
              <a:off x="5537625" y="4978174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3" y="104"/>
                  </a:moveTo>
                  <a:cubicBezTo>
                    <a:pt x="195" y="54"/>
                    <a:pt x="39" y="1"/>
                    <a:pt x="1" y="104"/>
                  </a:cubicBezTo>
                  <a:cubicBezTo>
                    <a:pt x="1" y="156"/>
                    <a:pt x="156" y="208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25" name="Google Shape;61625;p25"/>
            <p:cNvSpPr/>
            <p:nvPr/>
          </p:nvSpPr>
          <p:spPr>
            <a:xfrm>
              <a:off x="2075409" y="4978565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8" y="1"/>
                  </a:moveTo>
                  <a:cubicBezTo>
                    <a:pt x="235" y="20"/>
                    <a:pt x="5" y="2"/>
                    <a:pt x="0" y="91"/>
                  </a:cubicBezTo>
                  <a:cubicBezTo>
                    <a:pt x="149" y="71"/>
                    <a:pt x="383" y="88"/>
                    <a:pt x="3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26" name="Google Shape;61626;p25"/>
            <p:cNvSpPr/>
            <p:nvPr/>
          </p:nvSpPr>
          <p:spPr>
            <a:xfrm>
              <a:off x="1497166" y="4975434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6" y="105"/>
                  </a:moveTo>
                  <a:cubicBezTo>
                    <a:pt x="196" y="54"/>
                    <a:pt x="39" y="0"/>
                    <a:pt x="3" y="105"/>
                  </a:cubicBezTo>
                  <a:cubicBezTo>
                    <a:pt x="1" y="153"/>
                    <a:pt x="159" y="208"/>
                    <a:pt x="196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27" name="Google Shape;61627;p25"/>
            <p:cNvSpPr/>
            <p:nvPr/>
          </p:nvSpPr>
          <p:spPr>
            <a:xfrm>
              <a:off x="4357046" y="497507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1" y="1"/>
                    <a:pt x="0" y="70"/>
                    <a:pt x="101" y="117"/>
                  </a:cubicBezTo>
                  <a:cubicBezTo>
                    <a:pt x="153" y="142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28" name="Google Shape;61628;p25"/>
            <p:cNvSpPr/>
            <p:nvPr/>
          </p:nvSpPr>
          <p:spPr>
            <a:xfrm>
              <a:off x="2488971" y="4966341"/>
              <a:ext cx="20131" cy="16259"/>
            </a:xfrm>
            <a:custGeom>
              <a:avLst/>
              <a:gdLst/>
              <a:ahLst/>
              <a:cxnLst/>
              <a:rect l="l" t="t" r="r" b="b"/>
              <a:pathLst>
                <a:path w="564" h="540" extrusionOk="0">
                  <a:moveTo>
                    <a:pt x="563" y="134"/>
                  </a:moveTo>
                  <a:cubicBezTo>
                    <a:pt x="1" y="1"/>
                    <a:pt x="1" y="540"/>
                    <a:pt x="563" y="4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29" name="Google Shape;61629;p25"/>
            <p:cNvSpPr/>
            <p:nvPr/>
          </p:nvSpPr>
          <p:spPr>
            <a:xfrm>
              <a:off x="6600921" y="4972333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2" y="26"/>
                  </a:moveTo>
                  <a:cubicBezTo>
                    <a:pt x="239" y="0"/>
                    <a:pt x="0" y="69"/>
                    <a:pt x="98" y="116"/>
                  </a:cubicBezTo>
                  <a:cubicBezTo>
                    <a:pt x="154" y="142"/>
                    <a:pt x="392" y="72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30" name="Google Shape;61630;p25"/>
            <p:cNvSpPr/>
            <p:nvPr/>
          </p:nvSpPr>
          <p:spPr>
            <a:xfrm>
              <a:off x="6249856" y="4972333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3" y="26"/>
                  </a:moveTo>
                  <a:cubicBezTo>
                    <a:pt x="241" y="0"/>
                    <a:pt x="0" y="69"/>
                    <a:pt x="102" y="116"/>
                  </a:cubicBezTo>
                  <a:cubicBezTo>
                    <a:pt x="156" y="142"/>
                    <a:pt x="395" y="72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31" name="Google Shape;61631;p25"/>
            <p:cNvSpPr/>
            <p:nvPr/>
          </p:nvSpPr>
          <p:spPr>
            <a:xfrm>
              <a:off x="2271250" y="4964896"/>
              <a:ext cx="25734" cy="8250"/>
            </a:xfrm>
            <a:custGeom>
              <a:avLst/>
              <a:gdLst/>
              <a:ahLst/>
              <a:cxnLst/>
              <a:rect l="l" t="t" r="r" b="b"/>
              <a:pathLst>
                <a:path w="721" h="274" extrusionOk="0">
                  <a:moveTo>
                    <a:pt x="105" y="273"/>
                  </a:moveTo>
                  <a:lnTo>
                    <a:pt x="685" y="273"/>
                  </a:lnTo>
                  <a:cubicBezTo>
                    <a:pt x="655" y="166"/>
                    <a:pt x="720" y="16"/>
                    <a:pt x="492" y="0"/>
                  </a:cubicBezTo>
                  <a:cubicBezTo>
                    <a:pt x="477" y="143"/>
                    <a:pt x="1" y="71"/>
                    <a:pt x="10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32" name="Google Shape;61632;p25"/>
            <p:cNvSpPr/>
            <p:nvPr/>
          </p:nvSpPr>
          <p:spPr>
            <a:xfrm>
              <a:off x="2670678" y="496685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6"/>
                  </a:moveTo>
                  <a:cubicBezTo>
                    <a:pt x="242" y="1"/>
                    <a:pt x="0" y="70"/>
                    <a:pt x="102" y="116"/>
                  </a:cubicBezTo>
                  <a:cubicBezTo>
                    <a:pt x="155" y="142"/>
                    <a:pt x="395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33" name="Google Shape;61633;p25"/>
            <p:cNvSpPr/>
            <p:nvPr/>
          </p:nvSpPr>
          <p:spPr>
            <a:xfrm>
              <a:off x="4317214" y="4956044"/>
              <a:ext cx="29625" cy="12375"/>
            </a:xfrm>
            <a:custGeom>
              <a:avLst/>
              <a:gdLst/>
              <a:ahLst/>
              <a:cxnLst/>
              <a:rect l="l" t="t" r="r" b="b"/>
              <a:pathLst>
                <a:path w="830" h="411" extrusionOk="0">
                  <a:moveTo>
                    <a:pt x="829" y="385"/>
                  </a:moveTo>
                  <a:lnTo>
                    <a:pt x="829" y="23"/>
                  </a:lnTo>
                  <a:cubicBezTo>
                    <a:pt x="465" y="1"/>
                    <a:pt x="405" y="123"/>
                    <a:pt x="59" y="112"/>
                  </a:cubicBezTo>
                  <a:cubicBezTo>
                    <a:pt x="0" y="352"/>
                    <a:pt x="327" y="411"/>
                    <a:pt x="829" y="38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34" name="Google Shape;61634;p25"/>
            <p:cNvSpPr/>
            <p:nvPr/>
          </p:nvSpPr>
          <p:spPr>
            <a:xfrm>
              <a:off x="1414718" y="4958362"/>
              <a:ext cx="27519" cy="11291"/>
            </a:xfrm>
            <a:custGeom>
              <a:avLst/>
              <a:gdLst/>
              <a:ahLst/>
              <a:cxnLst/>
              <a:rect l="l" t="t" r="r" b="b"/>
              <a:pathLst>
                <a:path w="771" h="375" extrusionOk="0">
                  <a:moveTo>
                    <a:pt x="770" y="308"/>
                  </a:moveTo>
                  <a:lnTo>
                    <a:pt x="770" y="33"/>
                  </a:lnTo>
                  <a:cubicBezTo>
                    <a:pt x="483" y="50"/>
                    <a:pt x="58" y="1"/>
                    <a:pt x="0" y="125"/>
                  </a:cubicBezTo>
                  <a:cubicBezTo>
                    <a:pt x="383" y="129"/>
                    <a:pt x="243" y="374"/>
                    <a:pt x="770" y="3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35" name="Google Shape;61635;p25"/>
            <p:cNvSpPr/>
            <p:nvPr/>
          </p:nvSpPr>
          <p:spPr>
            <a:xfrm>
              <a:off x="1855119" y="4947915"/>
              <a:ext cx="41332" cy="16982"/>
            </a:xfrm>
            <a:custGeom>
              <a:avLst/>
              <a:gdLst/>
              <a:ahLst/>
              <a:cxnLst/>
              <a:rect l="l" t="t" r="r" b="b"/>
              <a:pathLst>
                <a:path w="1158" h="564" extrusionOk="0">
                  <a:moveTo>
                    <a:pt x="1" y="199"/>
                  </a:moveTo>
                  <a:cubicBezTo>
                    <a:pt x="211" y="404"/>
                    <a:pt x="524" y="561"/>
                    <a:pt x="1157" y="563"/>
                  </a:cubicBezTo>
                  <a:lnTo>
                    <a:pt x="1157" y="110"/>
                  </a:lnTo>
                  <a:cubicBezTo>
                    <a:pt x="819" y="164"/>
                    <a:pt x="27" y="1"/>
                    <a:pt x="1" y="1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36" name="Google Shape;61636;p25"/>
            <p:cNvSpPr/>
            <p:nvPr/>
          </p:nvSpPr>
          <p:spPr>
            <a:xfrm>
              <a:off x="857033" y="4948457"/>
              <a:ext cx="45865" cy="16741"/>
            </a:xfrm>
            <a:custGeom>
              <a:avLst/>
              <a:gdLst/>
              <a:ahLst/>
              <a:cxnLst/>
              <a:rect l="l" t="t" r="r" b="b"/>
              <a:pathLst>
                <a:path w="1285" h="556" extrusionOk="0">
                  <a:moveTo>
                    <a:pt x="965" y="1"/>
                  </a:moveTo>
                  <a:cubicBezTo>
                    <a:pt x="361" y="18"/>
                    <a:pt x="38" y="171"/>
                    <a:pt x="0" y="454"/>
                  </a:cubicBezTo>
                  <a:cubicBezTo>
                    <a:pt x="365" y="433"/>
                    <a:pt x="426" y="556"/>
                    <a:pt x="776" y="545"/>
                  </a:cubicBezTo>
                  <a:cubicBezTo>
                    <a:pt x="901" y="355"/>
                    <a:pt x="1285" y="142"/>
                    <a:pt x="9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37" name="Google Shape;61637;p25"/>
            <p:cNvSpPr/>
            <p:nvPr/>
          </p:nvSpPr>
          <p:spPr>
            <a:xfrm>
              <a:off x="5613399" y="4953967"/>
              <a:ext cx="14919" cy="9184"/>
            </a:xfrm>
            <a:custGeom>
              <a:avLst/>
              <a:gdLst/>
              <a:ahLst/>
              <a:cxnLst/>
              <a:rect l="l" t="t" r="r" b="b"/>
              <a:pathLst>
                <a:path w="418" h="305" extrusionOk="0">
                  <a:moveTo>
                    <a:pt x="383" y="272"/>
                  </a:moveTo>
                  <a:cubicBezTo>
                    <a:pt x="357" y="165"/>
                    <a:pt x="418" y="15"/>
                    <a:pt x="193" y="1"/>
                  </a:cubicBezTo>
                  <a:cubicBezTo>
                    <a:pt x="180" y="57"/>
                    <a:pt x="163" y="108"/>
                    <a:pt x="0" y="93"/>
                  </a:cubicBezTo>
                  <a:cubicBezTo>
                    <a:pt x="21" y="200"/>
                    <a:pt x="56" y="305"/>
                    <a:pt x="383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38" name="Google Shape;61638;p25"/>
            <p:cNvSpPr/>
            <p:nvPr/>
          </p:nvSpPr>
          <p:spPr>
            <a:xfrm>
              <a:off x="2477942" y="495869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4"/>
                  </a:moveTo>
                  <a:cubicBezTo>
                    <a:pt x="240" y="0"/>
                    <a:pt x="0" y="68"/>
                    <a:pt x="102" y="115"/>
                  </a:cubicBezTo>
                  <a:cubicBezTo>
                    <a:pt x="154" y="141"/>
                    <a:pt x="393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39" name="Google Shape;61639;p25"/>
            <p:cNvSpPr/>
            <p:nvPr/>
          </p:nvSpPr>
          <p:spPr>
            <a:xfrm>
              <a:off x="4119731" y="4953575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3" y="105"/>
                  </a:moveTo>
                  <a:cubicBezTo>
                    <a:pt x="193" y="51"/>
                    <a:pt x="38" y="1"/>
                    <a:pt x="0" y="105"/>
                  </a:cubicBezTo>
                  <a:cubicBezTo>
                    <a:pt x="0" y="153"/>
                    <a:pt x="157" y="207"/>
                    <a:pt x="193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40" name="Google Shape;61640;p25"/>
            <p:cNvSpPr/>
            <p:nvPr/>
          </p:nvSpPr>
          <p:spPr>
            <a:xfrm>
              <a:off x="2264540" y="4953184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4"/>
                  </a:moveTo>
                  <a:cubicBezTo>
                    <a:pt x="241" y="0"/>
                    <a:pt x="1" y="68"/>
                    <a:pt x="104" y="118"/>
                  </a:cubicBezTo>
                  <a:cubicBezTo>
                    <a:pt x="155" y="141"/>
                    <a:pt x="395" y="74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41" name="Google Shape;61641;p25"/>
            <p:cNvSpPr/>
            <p:nvPr/>
          </p:nvSpPr>
          <p:spPr>
            <a:xfrm>
              <a:off x="3706633" y="4951227"/>
              <a:ext cx="13849" cy="2680"/>
            </a:xfrm>
            <a:custGeom>
              <a:avLst/>
              <a:gdLst/>
              <a:ahLst/>
              <a:cxnLst/>
              <a:rect l="l" t="t" r="r" b="b"/>
              <a:pathLst>
                <a:path w="388" h="89" extrusionOk="0">
                  <a:moveTo>
                    <a:pt x="387" y="0"/>
                  </a:moveTo>
                  <a:cubicBezTo>
                    <a:pt x="241" y="21"/>
                    <a:pt x="7" y="3"/>
                    <a:pt x="1" y="89"/>
                  </a:cubicBezTo>
                  <a:cubicBezTo>
                    <a:pt x="154" y="69"/>
                    <a:pt x="382" y="89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42" name="Google Shape;61642;p25"/>
            <p:cNvSpPr/>
            <p:nvPr/>
          </p:nvSpPr>
          <p:spPr>
            <a:xfrm>
              <a:off x="4501669" y="4947734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9" y="116"/>
                  </a:moveTo>
                  <a:cubicBezTo>
                    <a:pt x="153" y="140"/>
                    <a:pt x="392" y="73"/>
                    <a:pt x="291" y="25"/>
                  </a:cubicBezTo>
                  <a:cubicBezTo>
                    <a:pt x="238" y="0"/>
                    <a:pt x="0" y="68"/>
                    <a:pt x="9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43" name="Google Shape;61643;p25"/>
            <p:cNvSpPr/>
            <p:nvPr/>
          </p:nvSpPr>
          <p:spPr>
            <a:xfrm>
              <a:off x="3414103" y="494773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3" y="25"/>
                  </a:moveTo>
                  <a:cubicBezTo>
                    <a:pt x="241" y="0"/>
                    <a:pt x="1" y="68"/>
                    <a:pt x="100" y="116"/>
                  </a:cubicBezTo>
                  <a:cubicBezTo>
                    <a:pt x="152" y="140"/>
                    <a:pt x="392" y="73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44" name="Google Shape;61644;p25"/>
            <p:cNvSpPr/>
            <p:nvPr/>
          </p:nvSpPr>
          <p:spPr>
            <a:xfrm>
              <a:off x="7082796" y="494222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6"/>
                  </a:moveTo>
                  <a:cubicBezTo>
                    <a:pt x="238" y="0"/>
                    <a:pt x="0" y="71"/>
                    <a:pt x="99" y="116"/>
                  </a:cubicBezTo>
                  <a:cubicBezTo>
                    <a:pt x="153" y="143"/>
                    <a:pt x="392" y="73"/>
                    <a:pt x="290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45" name="Google Shape;61645;p25"/>
            <p:cNvSpPr/>
            <p:nvPr/>
          </p:nvSpPr>
          <p:spPr>
            <a:xfrm>
              <a:off x="2457348" y="494222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38" y="0"/>
                    <a:pt x="0" y="71"/>
                    <a:pt x="100" y="116"/>
                  </a:cubicBezTo>
                  <a:cubicBezTo>
                    <a:pt x="152" y="143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46" name="Google Shape;61646;p25"/>
            <p:cNvSpPr/>
            <p:nvPr/>
          </p:nvSpPr>
          <p:spPr>
            <a:xfrm>
              <a:off x="5640810" y="4937497"/>
              <a:ext cx="13884" cy="5540"/>
            </a:xfrm>
            <a:custGeom>
              <a:avLst/>
              <a:gdLst/>
              <a:ahLst/>
              <a:cxnLst/>
              <a:rect l="l" t="t" r="r" b="b"/>
              <a:pathLst>
                <a:path w="389" h="184" extrusionOk="0">
                  <a:moveTo>
                    <a:pt x="1" y="183"/>
                  </a:moveTo>
                  <a:lnTo>
                    <a:pt x="389" y="183"/>
                  </a:lnTo>
                  <a:lnTo>
                    <a:pt x="389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47" name="Google Shape;61647;p25"/>
            <p:cNvSpPr/>
            <p:nvPr/>
          </p:nvSpPr>
          <p:spPr>
            <a:xfrm>
              <a:off x="4487357" y="4926658"/>
              <a:ext cx="26591" cy="12255"/>
            </a:xfrm>
            <a:custGeom>
              <a:avLst/>
              <a:gdLst/>
              <a:ahLst/>
              <a:cxnLst/>
              <a:rect l="l" t="t" r="r" b="b"/>
              <a:pathLst>
                <a:path w="745" h="407" extrusionOk="0">
                  <a:moveTo>
                    <a:pt x="306" y="0"/>
                  </a:moveTo>
                  <a:cubicBezTo>
                    <a:pt x="0" y="135"/>
                    <a:pt x="89" y="406"/>
                    <a:pt x="692" y="362"/>
                  </a:cubicBezTo>
                  <a:cubicBezTo>
                    <a:pt x="745" y="154"/>
                    <a:pt x="647" y="21"/>
                    <a:pt x="3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48" name="Google Shape;61648;p25"/>
            <p:cNvSpPr/>
            <p:nvPr/>
          </p:nvSpPr>
          <p:spPr>
            <a:xfrm>
              <a:off x="3352142" y="4934035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100" y="117"/>
                  </a:moveTo>
                  <a:cubicBezTo>
                    <a:pt x="151" y="143"/>
                    <a:pt x="392" y="73"/>
                    <a:pt x="293" y="26"/>
                  </a:cubicBezTo>
                  <a:cubicBezTo>
                    <a:pt x="242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49" name="Google Shape;61649;p25"/>
            <p:cNvSpPr/>
            <p:nvPr/>
          </p:nvSpPr>
          <p:spPr>
            <a:xfrm>
              <a:off x="7844246" y="4916271"/>
              <a:ext cx="35478" cy="19090"/>
            </a:xfrm>
            <a:custGeom>
              <a:avLst/>
              <a:gdLst/>
              <a:ahLst/>
              <a:cxnLst/>
              <a:rect l="l" t="t" r="r" b="b"/>
              <a:pathLst>
                <a:path w="994" h="634" extrusionOk="0">
                  <a:moveTo>
                    <a:pt x="558" y="616"/>
                  </a:moveTo>
                  <a:cubicBezTo>
                    <a:pt x="506" y="349"/>
                    <a:pt x="994" y="336"/>
                    <a:pt x="943" y="71"/>
                  </a:cubicBezTo>
                  <a:cubicBezTo>
                    <a:pt x="1" y="1"/>
                    <a:pt x="75" y="634"/>
                    <a:pt x="558" y="6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50" name="Google Shape;61650;p25"/>
            <p:cNvSpPr/>
            <p:nvPr/>
          </p:nvSpPr>
          <p:spPr>
            <a:xfrm>
              <a:off x="2677566" y="4931385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99" y="114"/>
                  </a:moveTo>
                  <a:cubicBezTo>
                    <a:pt x="156" y="140"/>
                    <a:pt x="395" y="69"/>
                    <a:pt x="294" y="22"/>
                  </a:cubicBezTo>
                  <a:cubicBezTo>
                    <a:pt x="242" y="0"/>
                    <a:pt x="1" y="67"/>
                    <a:pt x="99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51" name="Google Shape;61651;p25"/>
            <p:cNvSpPr/>
            <p:nvPr/>
          </p:nvSpPr>
          <p:spPr>
            <a:xfrm>
              <a:off x="1872216" y="4931385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4"/>
                  </a:moveTo>
                  <a:cubicBezTo>
                    <a:pt x="242" y="0"/>
                    <a:pt x="1" y="68"/>
                    <a:pt x="104" y="115"/>
                  </a:cubicBezTo>
                  <a:cubicBezTo>
                    <a:pt x="157" y="140"/>
                    <a:pt x="396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52" name="Google Shape;61652;p25"/>
            <p:cNvSpPr/>
            <p:nvPr/>
          </p:nvSpPr>
          <p:spPr>
            <a:xfrm>
              <a:off x="4920656" y="4915699"/>
              <a:ext cx="34229" cy="17193"/>
            </a:xfrm>
            <a:custGeom>
              <a:avLst/>
              <a:gdLst/>
              <a:ahLst/>
              <a:cxnLst/>
              <a:rect l="l" t="t" r="r" b="b"/>
              <a:pathLst>
                <a:path w="959" h="571" extrusionOk="0">
                  <a:moveTo>
                    <a:pt x="704" y="545"/>
                  </a:moveTo>
                  <a:cubicBezTo>
                    <a:pt x="863" y="440"/>
                    <a:pt x="958" y="302"/>
                    <a:pt x="894" y="92"/>
                  </a:cubicBezTo>
                  <a:cubicBezTo>
                    <a:pt x="627" y="94"/>
                    <a:pt x="469" y="47"/>
                    <a:pt x="313" y="0"/>
                  </a:cubicBezTo>
                  <a:cubicBezTo>
                    <a:pt x="0" y="146"/>
                    <a:pt x="82" y="571"/>
                    <a:pt x="704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53" name="Google Shape;61653;p25"/>
            <p:cNvSpPr/>
            <p:nvPr/>
          </p:nvSpPr>
          <p:spPr>
            <a:xfrm>
              <a:off x="2716149" y="4919854"/>
              <a:ext cx="20131" cy="16259"/>
            </a:xfrm>
            <a:custGeom>
              <a:avLst/>
              <a:gdLst/>
              <a:ahLst/>
              <a:cxnLst/>
              <a:rect l="l" t="t" r="r" b="b"/>
              <a:pathLst>
                <a:path w="564" h="540" extrusionOk="0">
                  <a:moveTo>
                    <a:pt x="563" y="407"/>
                  </a:moveTo>
                  <a:lnTo>
                    <a:pt x="563" y="135"/>
                  </a:lnTo>
                  <a:cubicBezTo>
                    <a:pt x="0" y="1"/>
                    <a:pt x="0" y="540"/>
                    <a:pt x="563" y="4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54" name="Google Shape;61654;p25"/>
            <p:cNvSpPr/>
            <p:nvPr/>
          </p:nvSpPr>
          <p:spPr>
            <a:xfrm>
              <a:off x="6518365" y="4925875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6"/>
                  </a:moveTo>
                  <a:cubicBezTo>
                    <a:pt x="236" y="0"/>
                    <a:pt x="0" y="69"/>
                    <a:pt x="101" y="115"/>
                  </a:cubicBezTo>
                  <a:cubicBezTo>
                    <a:pt x="151" y="140"/>
                    <a:pt x="392" y="72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55" name="Google Shape;61655;p25"/>
            <p:cNvSpPr/>
            <p:nvPr/>
          </p:nvSpPr>
          <p:spPr>
            <a:xfrm>
              <a:off x="2631667" y="4921148"/>
              <a:ext cx="21951" cy="8732"/>
            </a:xfrm>
            <a:custGeom>
              <a:avLst/>
              <a:gdLst/>
              <a:ahLst/>
              <a:cxnLst/>
              <a:rect l="l" t="t" r="r" b="b"/>
              <a:pathLst>
                <a:path w="615" h="290" extrusionOk="0">
                  <a:moveTo>
                    <a:pt x="614" y="272"/>
                  </a:moveTo>
                  <a:lnTo>
                    <a:pt x="614" y="1"/>
                  </a:lnTo>
                  <a:lnTo>
                    <a:pt x="34" y="1"/>
                  </a:lnTo>
                  <a:cubicBezTo>
                    <a:pt x="1" y="199"/>
                    <a:pt x="194" y="289"/>
                    <a:pt x="614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56" name="Google Shape;61656;p25"/>
            <p:cNvSpPr/>
            <p:nvPr/>
          </p:nvSpPr>
          <p:spPr>
            <a:xfrm>
              <a:off x="1833597" y="4918439"/>
              <a:ext cx="14670" cy="9515"/>
            </a:xfrm>
            <a:custGeom>
              <a:avLst/>
              <a:gdLst/>
              <a:ahLst/>
              <a:cxnLst/>
              <a:rect l="l" t="t" r="r" b="b"/>
              <a:pathLst>
                <a:path w="411" h="316" extrusionOk="0">
                  <a:moveTo>
                    <a:pt x="410" y="273"/>
                  </a:moveTo>
                  <a:lnTo>
                    <a:pt x="410" y="91"/>
                  </a:lnTo>
                  <a:cubicBezTo>
                    <a:pt x="220" y="91"/>
                    <a:pt x="182" y="16"/>
                    <a:pt x="25" y="1"/>
                  </a:cubicBezTo>
                  <a:cubicBezTo>
                    <a:pt x="45" y="143"/>
                    <a:pt x="0" y="315"/>
                    <a:pt x="410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57" name="Google Shape;61657;p25"/>
            <p:cNvSpPr/>
            <p:nvPr/>
          </p:nvSpPr>
          <p:spPr>
            <a:xfrm>
              <a:off x="1600565" y="4923888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49" y="70"/>
                    <a:pt x="380" y="88"/>
                    <a:pt x="385" y="1"/>
                  </a:cubicBezTo>
                  <a:cubicBezTo>
                    <a:pt x="235" y="21"/>
                    <a:pt x="5" y="2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58" name="Google Shape;61658;p25"/>
            <p:cNvSpPr/>
            <p:nvPr/>
          </p:nvSpPr>
          <p:spPr>
            <a:xfrm>
              <a:off x="8380302" y="4918047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3" y="104"/>
                  </a:moveTo>
                  <a:cubicBezTo>
                    <a:pt x="195" y="53"/>
                    <a:pt x="39" y="0"/>
                    <a:pt x="1" y="104"/>
                  </a:cubicBezTo>
                  <a:cubicBezTo>
                    <a:pt x="1" y="153"/>
                    <a:pt x="159" y="205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59" name="Google Shape;61659;p25"/>
            <p:cNvSpPr/>
            <p:nvPr/>
          </p:nvSpPr>
          <p:spPr>
            <a:xfrm>
              <a:off x="7447531" y="492036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7"/>
                  </a:moveTo>
                  <a:cubicBezTo>
                    <a:pt x="240" y="1"/>
                    <a:pt x="1" y="70"/>
                    <a:pt x="100" y="115"/>
                  </a:cubicBezTo>
                  <a:cubicBezTo>
                    <a:pt x="153" y="141"/>
                    <a:pt x="394" y="74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60" name="Google Shape;61660;p25"/>
            <p:cNvSpPr/>
            <p:nvPr/>
          </p:nvSpPr>
          <p:spPr>
            <a:xfrm>
              <a:off x="2288775" y="4918258"/>
              <a:ext cx="20737" cy="5781"/>
            </a:xfrm>
            <a:custGeom>
              <a:avLst/>
              <a:gdLst/>
              <a:ahLst/>
              <a:cxnLst/>
              <a:rect l="l" t="t" r="r" b="b"/>
              <a:pathLst>
                <a:path w="581" h="192" extrusionOk="0">
                  <a:moveTo>
                    <a:pt x="1" y="185"/>
                  </a:moveTo>
                  <a:cubicBezTo>
                    <a:pt x="333" y="192"/>
                    <a:pt x="497" y="118"/>
                    <a:pt x="580" y="5"/>
                  </a:cubicBezTo>
                  <a:cubicBezTo>
                    <a:pt x="249" y="0"/>
                    <a:pt x="85" y="74"/>
                    <a:pt x="1" y="18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61" name="Google Shape;61661;p25"/>
            <p:cNvSpPr/>
            <p:nvPr/>
          </p:nvSpPr>
          <p:spPr>
            <a:xfrm>
              <a:off x="2653688" y="4912929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8" y="92"/>
                  </a:moveTo>
                  <a:cubicBezTo>
                    <a:pt x="382" y="93"/>
                    <a:pt x="349" y="19"/>
                    <a:pt x="192" y="1"/>
                  </a:cubicBezTo>
                  <a:cubicBezTo>
                    <a:pt x="192" y="92"/>
                    <a:pt x="35" y="108"/>
                    <a:pt x="0" y="184"/>
                  </a:cubicBezTo>
                  <a:cubicBezTo>
                    <a:pt x="192" y="182"/>
                    <a:pt x="230" y="257"/>
                    <a:pt x="385" y="274"/>
                  </a:cubicBezTo>
                  <a:cubicBezTo>
                    <a:pt x="382" y="182"/>
                    <a:pt x="542" y="165"/>
                    <a:pt x="578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62" name="Google Shape;61662;p25"/>
            <p:cNvSpPr/>
            <p:nvPr/>
          </p:nvSpPr>
          <p:spPr>
            <a:xfrm>
              <a:off x="6129967" y="4905462"/>
              <a:ext cx="26520" cy="15236"/>
            </a:xfrm>
            <a:custGeom>
              <a:avLst/>
              <a:gdLst/>
              <a:ahLst/>
              <a:cxnLst/>
              <a:rect l="l" t="t" r="r" b="b"/>
              <a:pathLst>
                <a:path w="743" h="506" extrusionOk="0">
                  <a:moveTo>
                    <a:pt x="1" y="73"/>
                  </a:moveTo>
                  <a:lnTo>
                    <a:pt x="1" y="437"/>
                  </a:lnTo>
                  <a:cubicBezTo>
                    <a:pt x="742" y="506"/>
                    <a:pt x="742" y="1"/>
                    <a:pt x="1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63" name="Google Shape;61663;p25"/>
            <p:cNvSpPr/>
            <p:nvPr/>
          </p:nvSpPr>
          <p:spPr>
            <a:xfrm>
              <a:off x="5500577" y="4901999"/>
              <a:ext cx="35086" cy="16470"/>
            </a:xfrm>
            <a:custGeom>
              <a:avLst/>
              <a:gdLst/>
              <a:ahLst/>
              <a:cxnLst/>
              <a:rect l="l" t="t" r="r" b="b"/>
              <a:pathLst>
                <a:path w="983" h="547" extrusionOk="0">
                  <a:moveTo>
                    <a:pt x="844" y="1"/>
                  </a:moveTo>
                  <a:lnTo>
                    <a:pt x="74" y="1"/>
                  </a:lnTo>
                  <a:cubicBezTo>
                    <a:pt x="1" y="308"/>
                    <a:pt x="408" y="389"/>
                    <a:pt x="654" y="547"/>
                  </a:cubicBezTo>
                  <a:cubicBezTo>
                    <a:pt x="647" y="331"/>
                    <a:pt x="983" y="279"/>
                    <a:pt x="84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64" name="Google Shape;61664;p25"/>
            <p:cNvSpPr/>
            <p:nvPr/>
          </p:nvSpPr>
          <p:spPr>
            <a:xfrm>
              <a:off x="2904781" y="490946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2" y="26"/>
                  </a:moveTo>
                  <a:cubicBezTo>
                    <a:pt x="237" y="1"/>
                    <a:pt x="1" y="70"/>
                    <a:pt x="99" y="116"/>
                  </a:cubicBezTo>
                  <a:cubicBezTo>
                    <a:pt x="152" y="142"/>
                    <a:pt x="390" y="71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65" name="Google Shape;61665;p25"/>
            <p:cNvSpPr/>
            <p:nvPr/>
          </p:nvSpPr>
          <p:spPr>
            <a:xfrm>
              <a:off x="7588799" y="4901999"/>
              <a:ext cx="20773" cy="8250"/>
            </a:xfrm>
            <a:custGeom>
              <a:avLst/>
              <a:gdLst/>
              <a:ahLst/>
              <a:cxnLst/>
              <a:rect l="l" t="t" r="r" b="b"/>
              <a:pathLst>
                <a:path w="582" h="274" extrusionOk="0">
                  <a:moveTo>
                    <a:pt x="581" y="1"/>
                  </a:moveTo>
                  <a:lnTo>
                    <a:pt x="0" y="1"/>
                  </a:lnTo>
                  <a:lnTo>
                    <a:pt x="0" y="274"/>
                  </a:lnTo>
                  <a:lnTo>
                    <a:pt x="581" y="27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66" name="Google Shape;61666;p25"/>
            <p:cNvSpPr/>
            <p:nvPr/>
          </p:nvSpPr>
          <p:spPr>
            <a:xfrm>
              <a:off x="8270157" y="4901578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5" y="105"/>
                  </a:moveTo>
                  <a:cubicBezTo>
                    <a:pt x="197" y="54"/>
                    <a:pt x="39" y="1"/>
                    <a:pt x="1" y="105"/>
                  </a:cubicBezTo>
                  <a:cubicBezTo>
                    <a:pt x="1" y="156"/>
                    <a:pt x="158" y="208"/>
                    <a:pt x="195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67" name="Google Shape;61667;p25"/>
            <p:cNvSpPr/>
            <p:nvPr/>
          </p:nvSpPr>
          <p:spPr>
            <a:xfrm>
              <a:off x="5079699" y="489847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4" y="118"/>
                  </a:moveTo>
                  <a:cubicBezTo>
                    <a:pt x="157" y="143"/>
                    <a:pt x="393" y="75"/>
                    <a:pt x="296" y="27"/>
                  </a:cubicBezTo>
                  <a:cubicBezTo>
                    <a:pt x="242" y="0"/>
                    <a:pt x="1" y="70"/>
                    <a:pt x="104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68" name="Google Shape;61668;p25"/>
            <p:cNvSpPr/>
            <p:nvPr/>
          </p:nvSpPr>
          <p:spPr>
            <a:xfrm>
              <a:off x="1336624" y="4876046"/>
              <a:ext cx="52218" cy="28002"/>
            </a:xfrm>
            <a:custGeom>
              <a:avLst/>
              <a:gdLst/>
              <a:ahLst/>
              <a:cxnLst/>
              <a:rect l="l" t="t" r="r" b="b"/>
              <a:pathLst>
                <a:path w="1463" h="930" extrusionOk="0">
                  <a:moveTo>
                    <a:pt x="450" y="591"/>
                  </a:moveTo>
                  <a:cubicBezTo>
                    <a:pt x="587" y="701"/>
                    <a:pt x="336" y="929"/>
                    <a:pt x="836" y="863"/>
                  </a:cubicBezTo>
                  <a:cubicBezTo>
                    <a:pt x="1462" y="634"/>
                    <a:pt x="634" y="0"/>
                    <a:pt x="63" y="317"/>
                  </a:cubicBezTo>
                  <a:cubicBezTo>
                    <a:pt x="0" y="497"/>
                    <a:pt x="336" y="495"/>
                    <a:pt x="450" y="5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69" name="Google Shape;61669;p25"/>
            <p:cNvSpPr/>
            <p:nvPr/>
          </p:nvSpPr>
          <p:spPr>
            <a:xfrm>
              <a:off x="7003667" y="4893840"/>
              <a:ext cx="13884" cy="5450"/>
            </a:xfrm>
            <a:custGeom>
              <a:avLst/>
              <a:gdLst/>
              <a:ahLst/>
              <a:cxnLst/>
              <a:rect l="l" t="t" r="r" b="b"/>
              <a:pathLst>
                <a:path w="389" h="181" extrusionOk="0">
                  <a:moveTo>
                    <a:pt x="1" y="181"/>
                  </a:moveTo>
                  <a:lnTo>
                    <a:pt x="388" y="181"/>
                  </a:lnTo>
                  <a:lnTo>
                    <a:pt x="38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70" name="Google Shape;61670;p25"/>
            <p:cNvSpPr/>
            <p:nvPr/>
          </p:nvSpPr>
          <p:spPr>
            <a:xfrm>
              <a:off x="2917987" y="4891100"/>
              <a:ext cx="29482" cy="9846"/>
            </a:xfrm>
            <a:custGeom>
              <a:avLst/>
              <a:gdLst/>
              <a:ahLst/>
              <a:cxnLst/>
              <a:rect l="l" t="t" r="r" b="b"/>
              <a:pathLst>
                <a:path w="826" h="327" extrusionOk="0">
                  <a:moveTo>
                    <a:pt x="692" y="272"/>
                  </a:moveTo>
                  <a:cubicBezTo>
                    <a:pt x="825" y="27"/>
                    <a:pt x="294" y="95"/>
                    <a:pt x="115" y="0"/>
                  </a:cubicBezTo>
                  <a:cubicBezTo>
                    <a:pt x="0" y="235"/>
                    <a:pt x="192" y="326"/>
                    <a:pt x="692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71" name="Google Shape;61671;p25"/>
            <p:cNvSpPr/>
            <p:nvPr/>
          </p:nvSpPr>
          <p:spPr>
            <a:xfrm>
              <a:off x="1610666" y="489579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2" y="116"/>
                  </a:moveTo>
                  <a:cubicBezTo>
                    <a:pt x="153" y="142"/>
                    <a:pt x="392" y="72"/>
                    <a:pt x="294" y="24"/>
                  </a:cubicBezTo>
                  <a:cubicBezTo>
                    <a:pt x="239" y="1"/>
                    <a:pt x="0" y="69"/>
                    <a:pt x="102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72" name="Google Shape;61672;p25"/>
            <p:cNvSpPr/>
            <p:nvPr/>
          </p:nvSpPr>
          <p:spPr>
            <a:xfrm>
              <a:off x="2818835" y="4890739"/>
              <a:ext cx="6924" cy="6142"/>
            </a:xfrm>
            <a:custGeom>
              <a:avLst/>
              <a:gdLst/>
              <a:ahLst/>
              <a:cxnLst/>
              <a:rect l="l" t="t" r="r" b="b"/>
              <a:pathLst>
                <a:path w="194" h="204" extrusionOk="0">
                  <a:moveTo>
                    <a:pt x="191" y="103"/>
                  </a:moveTo>
                  <a:cubicBezTo>
                    <a:pt x="194" y="53"/>
                    <a:pt x="36" y="0"/>
                    <a:pt x="0" y="103"/>
                  </a:cubicBezTo>
                  <a:cubicBezTo>
                    <a:pt x="0" y="153"/>
                    <a:pt x="154" y="204"/>
                    <a:pt x="191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73" name="Google Shape;61673;p25"/>
            <p:cNvSpPr/>
            <p:nvPr/>
          </p:nvSpPr>
          <p:spPr>
            <a:xfrm>
              <a:off x="1004940" y="4893057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6" y="26"/>
                  </a:moveTo>
                  <a:cubicBezTo>
                    <a:pt x="240" y="0"/>
                    <a:pt x="1" y="69"/>
                    <a:pt x="101" y="115"/>
                  </a:cubicBezTo>
                  <a:cubicBezTo>
                    <a:pt x="152" y="141"/>
                    <a:pt x="394" y="73"/>
                    <a:pt x="296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74" name="Google Shape;61674;p25"/>
            <p:cNvSpPr/>
            <p:nvPr/>
          </p:nvSpPr>
          <p:spPr>
            <a:xfrm>
              <a:off x="660834" y="4893057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5"/>
                  </a:moveTo>
                  <a:cubicBezTo>
                    <a:pt x="156" y="140"/>
                    <a:pt x="393" y="71"/>
                    <a:pt x="294" y="26"/>
                  </a:cubicBezTo>
                  <a:cubicBezTo>
                    <a:pt x="242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75" name="Google Shape;61675;p25"/>
            <p:cNvSpPr/>
            <p:nvPr/>
          </p:nvSpPr>
          <p:spPr>
            <a:xfrm>
              <a:off x="492262" y="4884837"/>
              <a:ext cx="28483" cy="11713"/>
            </a:xfrm>
            <a:custGeom>
              <a:avLst/>
              <a:gdLst/>
              <a:ahLst/>
              <a:cxnLst/>
              <a:rect l="l" t="t" r="r" b="b"/>
              <a:pathLst>
                <a:path w="798" h="389" extrusionOk="0">
                  <a:moveTo>
                    <a:pt x="771" y="25"/>
                  </a:moveTo>
                  <a:cubicBezTo>
                    <a:pt x="336" y="0"/>
                    <a:pt x="49" y="47"/>
                    <a:pt x="1" y="208"/>
                  </a:cubicBezTo>
                  <a:cubicBezTo>
                    <a:pt x="279" y="229"/>
                    <a:pt x="326" y="358"/>
                    <a:pt x="580" y="388"/>
                  </a:cubicBezTo>
                  <a:cubicBezTo>
                    <a:pt x="539" y="218"/>
                    <a:pt x="797" y="188"/>
                    <a:pt x="77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76" name="Google Shape;61676;p25"/>
            <p:cNvSpPr/>
            <p:nvPr/>
          </p:nvSpPr>
          <p:spPr>
            <a:xfrm>
              <a:off x="2089293" y="4883543"/>
              <a:ext cx="38726" cy="12616"/>
            </a:xfrm>
            <a:custGeom>
              <a:avLst/>
              <a:gdLst/>
              <a:ahLst/>
              <a:cxnLst/>
              <a:rect l="l" t="t" r="r" b="b"/>
              <a:pathLst>
                <a:path w="1085" h="419" extrusionOk="0">
                  <a:moveTo>
                    <a:pt x="962" y="342"/>
                  </a:moveTo>
                  <a:cubicBezTo>
                    <a:pt x="1085" y="122"/>
                    <a:pt x="42" y="0"/>
                    <a:pt x="0" y="158"/>
                  </a:cubicBezTo>
                  <a:cubicBezTo>
                    <a:pt x="366" y="199"/>
                    <a:pt x="347" y="418"/>
                    <a:pt x="962" y="3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77" name="Google Shape;61677;p25"/>
            <p:cNvSpPr/>
            <p:nvPr/>
          </p:nvSpPr>
          <p:spPr>
            <a:xfrm>
              <a:off x="8662517" y="4888330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8" y="22"/>
                    <a:pt x="5" y="3"/>
                    <a:pt x="0" y="92"/>
                  </a:cubicBezTo>
                  <a:cubicBezTo>
                    <a:pt x="150" y="72"/>
                    <a:pt x="381" y="88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78" name="Google Shape;61678;p25"/>
            <p:cNvSpPr/>
            <p:nvPr/>
          </p:nvSpPr>
          <p:spPr>
            <a:xfrm>
              <a:off x="216150" y="4885590"/>
              <a:ext cx="21558" cy="6444"/>
            </a:xfrm>
            <a:custGeom>
              <a:avLst/>
              <a:gdLst/>
              <a:ahLst/>
              <a:cxnLst/>
              <a:rect l="l" t="t" r="r" b="b"/>
              <a:pathLst>
                <a:path w="604" h="214" extrusionOk="0">
                  <a:moveTo>
                    <a:pt x="603" y="0"/>
                  </a:moveTo>
                  <a:lnTo>
                    <a:pt x="25" y="0"/>
                  </a:lnTo>
                  <a:cubicBezTo>
                    <a:pt x="0" y="163"/>
                    <a:pt x="216" y="213"/>
                    <a:pt x="603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79" name="Google Shape;61679;p25"/>
            <p:cNvSpPr/>
            <p:nvPr/>
          </p:nvSpPr>
          <p:spPr>
            <a:xfrm>
              <a:off x="5585845" y="4879779"/>
              <a:ext cx="6853" cy="6233"/>
            </a:xfrm>
            <a:custGeom>
              <a:avLst/>
              <a:gdLst/>
              <a:ahLst/>
              <a:cxnLst/>
              <a:rect l="l" t="t" r="r" b="b"/>
              <a:pathLst>
                <a:path w="192" h="207" extrusionOk="0">
                  <a:moveTo>
                    <a:pt x="191" y="103"/>
                  </a:moveTo>
                  <a:cubicBezTo>
                    <a:pt x="191" y="52"/>
                    <a:pt x="36" y="0"/>
                    <a:pt x="1" y="103"/>
                  </a:cubicBezTo>
                  <a:cubicBezTo>
                    <a:pt x="1" y="154"/>
                    <a:pt x="156" y="206"/>
                    <a:pt x="191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80" name="Google Shape;61680;p25"/>
            <p:cNvSpPr/>
            <p:nvPr/>
          </p:nvSpPr>
          <p:spPr>
            <a:xfrm>
              <a:off x="4711609" y="4880110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81" name="Google Shape;61681;p25"/>
            <p:cNvSpPr/>
            <p:nvPr/>
          </p:nvSpPr>
          <p:spPr>
            <a:xfrm>
              <a:off x="2436575" y="4866592"/>
              <a:ext cx="40404" cy="18548"/>
            </a:xfrm>
            <a:custGeom>
              <a:avLst/>
              <a:gdLst/>
              <a:ahLst/>
              <a:cxnLst/>
              <a:rect l="l" t="t" r="r" b="b"/>
              <a:pathLst>
                <a:path w="1132" h="616" extrusionOk="0">
                  <a:moveTo>
                    <a:pt x="1068" y="450"/>
                  </a:moveTo>
                  <a:cubicBezTo>
                    <a:pt x="1132" y="1"/>
                    <a:pt x="0" y="214"/>
                    <a:pt x="102" y="540"/>
                  </a:cubicBezTo>
                  <a:cubicBezTo>
                    <a:pt x="648" y="616"/>
                    <a:pt x="601" y="412"/>
                    <a:pt x="1068" y="4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82" name="Google Shape;61682;p25"/>
            <p:cNvSpPr/>
            <p:nvPr/>
          </p:nvSpPr>
          <p:spPr>
            <a:xfrm>
              <a:off x="96404" y="4879328"/>
              <a:ext cx="14063" cy="4366"/>
            </a:xfrm>
            <a:custGeom>
              <a:avLst/>
              <a:gdLst/>
              <a:ahLst/>
              <a:cxnLst/>
              <a:rect l="l" t="t" r="r" b="b"/>
              <a:pathLst>
                <a:path w="394" h="145" extrusionOk="0">
                  <a:moveTo>
                    <a:pt x="294" y="27"/>
                  </a:moveTo>
                  <a:cubicBezTo>
                    <a:pt x="239" y="1"/>
                    <a:pt x="0" y="71"/>
                    <a:pt x="101" y="117"/>
                  </a:cubicBezTo>
                  <a:cubicBezTo>
                    <a:pt x="154" y="144"/>
                    <a:pt x="393" y="74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83" name="Google Shape;61683;p25"/>
            <p:cNvSpPr/>
            <p:nvPr/>
          </p:nvSpPr>
          <p:spPr>
            <a:xfrm>
              <a:off x="7664466" y="4874661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387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84" name="Google Shape;61684;p25"/>
            <p:cNvSpPr/>
            <p:nvPr/>
          </p:nvSpPr>
          <p:spPr>
            <a:xfrm>
              <a:off x="5224358" y="4876648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2" y="26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2" y="142"/>
                    <a:pt x="391" y="71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85" name="Google Shape;61685;p25"/>
            <p:cNvSpPr/>
            <p:nvPr/>
          </p:nvSpPr>
          <p:spPr>
            <a:xfrm>
              <a:off x="4645900" y="4866441"/>
              <a:ext cx="28268" cy="13700"/>
            </a:xfrm>
            <a:custGeom>
              <a:avLst/>
              <a:gdLst/>
              <a:ahLst/>
              <a:cxnLst/>
              <a:rect l="l" t="t" r="r" b="b"/>
              <a:pathLst>
                <a:path w="792" h="455" extrusionOk="0">
                  <a:moveTo>
                    <a:pt x="493" y="455"/>
                  </a:moveTo>
                  <a:cubicBezTo>
                    <a:pt x="758" y="339"/>
                    <a:pt x="792" y="10"/>
                    <a:pt x="301" y="1"/>
                  </a:cubicBezTo>
                  <a:cubicBezTo>
                    <a:pt x="36" y="117"/>
                    <a:pt x="1" y="447"/>
                    <a:pt x="493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86" name="Google Shape;61686;p25"/>
            <p:cNvSpPr/>
            <p:nvPr/>
          </p:nvSpPr>
          <p:spPr>
            <a:xfrm>
              <a:off x="7213500" y="4865658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0" y="117"/>
                  </a:moveTo>
                  <a:cubicBezTo>
                    <a:pt x="155" y="143"/>
                    <a:pt x="394" y="72"/>
                    <a:pt x="295" y="27"/>
                  </a:cubicBezTo>
                  <a:cubicBezTo>
                    <a:pt x="240" y="0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87" name="Google Shape;61687;p25"/>
            <p:cNvSpPr/>
            <p:nvPr/>
          </p:nvSpPr>
          <p:spPr>
            <a:xfrm>
              <a:off x="3362600" y="4860931"/>
              <a:ext cx="34443" cy="9033"/>
            </a:xfrm>
            <a:custGeom>
              <a:avLst/>
              <a:gdLst/>
              <a:ahLst/>
              <a:cxnLst/>
              <a:rect l="l" t="t" r="r" b="b"/>
              <a:pathLst>
                <a:path w="965" h="300" extrusionOk="0">
                  <a:moveTo>
                    <a:pt x="192" y="274"/>
                  </a:moveTo>
                  <a:cubicBezTo>
                    <a:pt x="632" y="300"/>
                    <a:pt x="919" y="253"/>
                    <a:pt x="965" y="92"/>
                  </a:cubicBezTo>
                  <a:cubicBezTo>
                    <a:pt x="621" y="114"/>
                    <a:pt x="0" y="1"/>
                    <a:pt x="192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88" name="Google Shape;61688;p25"/>
            <p:cNvSpPr/>
            <p:nvPr/>
          </p:nvSpPr>
          <p:spPr>
            <a:xfrm>
              <a:off x="2429865" y="4865658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7"/>
                  </a:moveTo>
                  <a:cubicBezTo>
                    <a:pt x="236" y="0"/>
                    <a:pt x="0" y="70"/>
                    <a:pt x="98" y="117"/>
                  </a:cubicBezTo>
                  <a:cubicBezTo>
                    <a:pt x="150" y="143"/>
                    <a:pt x="392" y="75"/>
                    <a:pt x="290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89" name="Google Shape;61689;p25"/>
            <p:cNvSpPr/>
            <p:nvPr/>
          </p:nvSpPr>
          <p:spPr>
            <a:xfrm>
              <a:off x="1813895" y="4863370"/>
              <a:ext cx="6889" cy="6173"/>
            </a:xfrm>
            <a:custGeom>
              <a:avLst/>
              <a:gdLst/>
              <a:ahLst/>
              <a:cxnLst/>
              <a:rect l="l" t="t" r="r" b="b"/>
              <a:pathLst>
                <a:path w="193" h="205" extrusionOk="0">
                  <a:moveTo>
                    <a:pt x="2" y="103"/>
                  </a:moveTo>
                  <a:cubicBezTo>
                    <a:pt x="0" y="153"/>
                    <a:pt x="157" y="204"/>
                    <a:pt x="192" y="103"/>
                  </a:cubicBezTo>
                  <a:cubicBezTo>
                    <a:pt x="192" y="53"/>
                    <a:pt x="37" y="1"/>
                    <a:pt x="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90" name="Google Shape;61690;p25"/>
            <p:cNvSpPr/>
            <p:nvPr/>
          </p:nvSpPr>
          <p:spPr>
            <a:xfrm>
              <a:off x="6449480" y="4862918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6"/>
                  </a:moveTo>
                  <a:cubicBezTo>
                    <a:pt x="241" y="0"/>
                    <a:pt x="1" y="69"/>
                    <a:pt x="103" y="118"/>
                  </a:cubicBezTo>
                  <a:cubicBezTo>
                    <a:pt x="155" y="142"/>
                    <a:pt x="395" y="75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91" name="Google Shape;61691;p25"/>
            <p:cNvSpPr/>
            <p:nvPr/>
          </p:nvSpPr>
          <p:spPr>
            <a:xfrm>
              <a:off x="5866989" y="4856626"/>
              <a:ext cx="8959" cy="11502"/>
            </a:xfrm>
            <a:custGeom>
              <a:avLst/>
              <a:gdLst/>
              <a:ahLst/>
              <a:cxnLst/>
              <a:rect l="l" t="t" r="r" b="b"/>
              <a:pathLst>
                <a:path w="251" h="382" extrusionOk="0">
                  <a:moveTo>
                    <a:pt x="223" y="235"/>
                  </a:moveTo>
                  <a:cubicBezTo>
                    <a:pt x="251" y="141"/>
                    <a:pt x="72" y="0"/>
                    <a:pt x="29" y="144"/>
                  </a:cubicBezTo>
                  <a:cubicBezTo>
                    <a:pt x="0" y="240"/>
                    <a:pt x="179" y="381"/>
                    <a:pt x="223" y="2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92" name="Google Shape;61692;p25"/>
            <p:cNvSpPr/>
            <p:nvPr/>
          </p:nvSpPr>
          <p:spPr>
            <a:xfrm>
              <a:off x="0" y="4860269"/>
              <a:ext cx="14170" cy="4246"/>
            </a:xfrm>
            <a:custGeom>
              <a:avLst/>
              <a:gdLst/>
              <a:ahLst/>
              <a:cxnLst/>
              <a:rect l="l" t="t" r="r" b="b"/>
              <a:pathLst>
                <a:path w="397" h="141" extrusionOk="0">
                  <a:moveTo>
                    <a:pt x="294" y="25"/>
                  </a:moveTo>
                  <a:cubicBezTo>
                    <a:pt x="242" y="1"/>
                    <a:pt x="1" y="69"/>
                    <a:pt x="102" y="117"/>
                  </a:cubicBezTo>
                  <a:cubicBezTo>
                    <a:pt x="157" y="140"/>
                    <a:pt x="396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93" name="Google Shape;61693;p25"/>
            <p:cNvSpPr/>
            <p:nvPr/>
          </p:nvSpPr>
          <p:spPr>
            <a:xfrm>
              <a:off x="4477577" y="4858282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8" y="21"/>
                    <a:pt x="7" y="3"/>
                    <a:pt x="0" y="91"/>
                  </a:cubicBezTo>
                  <a:cubicBezTo>
                    <a:pt x="150" y="69"/>
                    <a:pt x="383" y="88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94" name="Google Shape;61694;p25"/>
            <p:cNvSpPr/>
            <p:nvPr/>
          </p:nvSpPr>
          <p:spPr>
            <a:xfrm>
              <a:off x="6645785" y="4849701"/>
              <a:ext cx="6960" cy="6173"/>
            </a:xfrm>
            <a:custGeom>
              <a:avLst/>
              <a:gdLst/>
              <a:ahLst/>
              <a:cxnLst/>
              <a:rect l="l" t="t" r="r" b="b"/>
              <a:pathLst>
                <a:path w="195" h="205" extrusionOk="0">
                  <a:moveTo>
                    <a:pt x="195" y="104"/>
                  </a:moveTo>
                  <a:cubicBezTo>
                    <a:pt x="195" y="53"/>
                    <a:pt x="39" y="1"/>
                    <a:pt x="1" y="104"/>
                  </a:cubicBezTo>
                  <a:cubicBezTo>
                    <a:pt x="0" y="152"/>
                    <a:pt x="157" y="204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95" name="Google Shape;61695;p25"/>
            <p:cNvSpPr/>
            <p:nvPr/>
          </p:nvSpPr>
          <p:spPr>
            <a:xfrm>
              <a:off x="4591006" y="4852019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5" y="27"/>
                  </a:moveTo>
                  <a:cubicBezTo>
                    <a:pt x="241" y="1"/>
                    <a:pt x="1" y="71"/>
                    <a:pt x="103" y="117"/>
                  </a:cubicBezTo>
                  <a:cubicBezTo>
                    <a:pt x="156" y="143"/>
                    <a:pt x="395" y="74"/>
                    <a:pt x="295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96" name="Google Shape;61696;p25"/>
            <p:cNvSpPr/>
            <p:nvPr/>
          </p:nvSpPr>
          <p:spPr>
            <a:xfrm>
              <a:off x="2626027" y="4847292"/>
              <a:ext cx="15134" cy="9274"/>
            </a:xfrm>
            <a:custGeom>
              <a:avLst/>
              <a:gdLst/>
              <a:ahLst/>
              <a:cxnLst/>
              <a:rect l="l" t="t" r="r" b="b"/>
              <a:pathLst>
                <a:path w="424" h="308" extrusionOk="0">
                  <a:moveTo>
                    <a:pt x="387" y="274"/>
                  </a:moveTo>
                  <a:cubicBezTo>
                    <a:pt x="357" y="165"/>
                    <a:pt x="424" y="15"/>
                    <a:pt x="194" y="1"/>
                  </a:cubicBezTo>
                  <a:cubicBezTo>
                    <a:pt x="184" y="56"/>
                    <a:pt x="165" y="108"/>
                    <a:pt x="1" y="92"/>
                  </a:cubicBezTo>
                  <a:cubicBezTo>
                    <a:pt x="24" y="203"/>
                    <a:pt x="58" y="308"/>
                    <a:pt x="387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97" name="Google Shape;61697;p25"/>
            <p:cNvSpPr/>
            <p:nvPr/>
          </p:nvSpPr>
          <p:spPr>
            <a:xfrm>
              <a:off x="2557178" y="4852802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1"/>
                  </a:moveTo>
                  <a:cubicBezTo>
                    <a:pt x="238" y="20"/>
                    <a:pt x="6" y="2"/>
                    <a:pt x="1" y="91"/>
                  </a:cubicBezTo>
                  <a:cubicBezTo>
                    <a:pt x="152" y="71"/>
                    <a:pt x="383" y="88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98" name="Google Shape;61698;p25"/>
            <p:cNvSpPr/>
            <p:nvPr/>
          </p:nvSpPr>
          <p:spPr>
            <a:xfrm>
              <a:off x="2515989" y="4841060"/>
              <a:ext cx="30410" cy="11773"/>
            </a:xfrm>
            <a:custGeom>
              <a:avLst/>
              <a:gdLst/>
              <a:ahLst/>
              <a:cxnLst/>
              <a:rect l="l" t="t" r="r" b="b"/>
              <a:pathLst>
                <a:path w="852" h="391" extrusionOk="0">
                  <a:moveTo>
                    <a:pt x="771" y="26"/>
                  </a:moveTo>
                  <a:cubicBezTo>
                    <a:pt x="334" y="0"/>
                    <a:pt x="48" y="47"/>
                    <a:pt x="1" y="208"/>
                  </a:cubicBezTo>
                  <a:cubicBezTo>
                    <a:pt x="275" y="229"/>
                    <a:pt x="324" y="358"/>
                    <a:pt x="578" y="391"/>
                  </a:cubicBezTo>
                  <a:cubicBezTo>
                    <a:pt x="638" y="268"/>
                    <a:pt x="852" y="216"/>
                    <a:pt x="77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99" name="Google Shape;61699;p25"/>
            <p:cNvSpPr/>
            <p:nvPr/>
          </p:nvSpPr>
          <p:spPr>
            <a:xfrm>
              <a:off x="4019794" y="4841090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6"/>
                  </a:moveTo>
                  <a:cubicBezTo>
                    <a:pt x="154" y="140"/>
                    <a:pt x="392" y="71"/>
                    <a:pt x="293" y="25"/>
                  </a:cubicBezTo>
                  <a:cubicBezTo>
                    <a:pt x="240" y="1"/>
                    <a:pt x="0" y="70"/>
                    <a:pt x="9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00" name="Google Shape;61700;p25"/>
            <p:cNvSpPr/>
            <p:nvPr/>
          </p:nvSpPr>
          <p:spPr>
            <a:xfrm>
              <a:off x="7210252" y="4835791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6" y="110"/>
                  </a:moveTo>
                  <a:cubicBezTo>
                    <a:pt x="345" y="0"/>
                    <a:pt x="170" y="55"/>
                    <a:pt x="1" y="110"/>
                  </a:cubicBezTo>
                  <a:cubicBezTo>
                    <a:pt x="1" y="203"/>
                    <a:pt x="339" y="225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01" name="Google Shape;61701;p25"/>
            <p:cNvSpPr/>
            <p:nvPr/>
          </p:nvSpPr>
          <p:spPr>
            <a:xfrm>
              <a:off x="5933233" y="483567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39" y="1"/>
                    <a:pt x="0" y="68"/>
                    <a:pt x="102" y="115"/>
                  </a:cubicBezTo>
                  <a:cubicBezTo>
                    <a:pt x="153" y="140"/>
                    <a:pt x="393" y="70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02" name="Google Shape;61702;p25"/>
            <p:cNvSpPr/>
            <p:nvPr/>
          </p:nvSpPr>
          <p:spPr>
            <a:xfrm>
              <a:off x="2897428" y="4828113"/>
              <a:ext cx="26591" cy="12345"/>
            </a:xfrm>
            <a:custGeom>
              <a:avLst/>
              <a:gdLst/>
              <a:ahLst/>
              <a:cxnLst/>
              <a:rect l="l" t="t" r="r" b="b"/>
              <a:pathLst>
                <a:path w="745" h="410" extrusionOk="0">
                  <a:moveTo>
                    <a:pt x="690" y="365"/>
                  </a:moveTo>
                  <a:cubicBezTo>
                    <a:pt x="745" y="158"/>
                    <a:pt x="644" y="24"/>
                    <a:pt x="305" y="1"/>
                  </a:cubicBezTo>
                  <a:cubicBezTo>
                    <a:pt x="1" y="138"/>
                    <a:pt x="89" y="409"/>
                    <a:pt x="690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03" name="Google Shape;61703;p25"/>
            <p:cNvSpPr/>
            <p:nvPr/>
          </p:nvSpPr>
          <p:spPr>
            <a:xfrm>
              <a:off x="2116348" y="4822663"/>
              <a:ext cx="38619" cy="16470"/>
            </a:xfrm>
            <a:custGeom>
              <a:avLst/>
              <a:gdLst/>
              <a:ahLst/>
              <a:cxnLst/>
              <a:rect l="l" t="t" r="r" b="b"/>
              <a:pathLst>
                <a:path w="1082" h="547" extrusionOk="0">
                  <a:moveTo>
                    <a:pt x="589" y="546"/>
                  </a:moveTo>
                  <a:cubicBezTo>
                    <a:pt x="608" y="402"/>
                    <a:pt x="1081" y="476"/>
                    <a:pt x="973" y="273"/>
                  </a:cubicBezTo>
                  <a:cubicBezTo>
                    <a:pt x="626" y="196"/>
                    <a:pt x="444" y="41"/>
                    <a:pt x="12" y="0"/>
                  </a:cubicBezTo>
                  <a:cubicBezTo>
                    <a:pt x="1" y="278"/>
                    <a:pt x="185" y="465"/>
                    <a:pt x="589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04" name="Google Shape;61704;p25"/>
            <p:cNvSpPr/>
            <p:nvPr/>
          </p:nvSpPr>
          <p:spPr>
            <a:xfrm>
              <a:off x="6807469" y="4832930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2" y="24"/>
                  </a:moveTo>
                  <a:cubicBezTo>
                    <a:pt x="237" y="0"/>
                    <a:pt x="1" y="68"/>
                    <a:pt x="100" y="115"/>
                  </a:cubicBezTo>
                  <a:cubicBezTo>
                    <a:pt x="152" y="140"/>
                    <a:pt x="391" y="72"/>
                    <a:pt x="29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05" name="Google Shape;61705;p25"/>
            <p:cNvSpPr/>
            <p:nvPr/>
          </p:nvSpPr>
          <p:spPr>
            <a:xfrm>
              <a:off x="8369880" y="483016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6"/>
                  </a:moveTo>
                  <a:cubicBezTo>
                    <a:pt x="156" y="140"/>
                    <a:pt x="393" y="71"/>
                    <a:pt x="293" y="24"/>
                  </a:cubicBezTo>
                  <a:cubicBezTo>
                    <a:pt x="241" y="1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06" name="Google Shape;61706;p25"/>
            <p:cNvSpPr/>
            <p:nvPr/>
          </p:nvSpPr>
          <p:spPr>
            <a:xfrm>
              <a:off x="7341062" y="4819472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90" y="471"/>
                  </a:moveTo>
                  <a:lnTo>
                    <a:pt x="578" y="471"/>
                  </a:lnTo>
                  <a:cubicBezTo>
                    <a:pt x="472" y="339"/>
                    <a:pt x="802" y="1"/>
                    <a:pt x="383" y="18"/>
                  </a:cubicBezTo>
                  <a:cubicBezTo>
                    <a:pt x="524" y="266"/>
                    <a:pt x="2" y="200"/>
                    <a:pt x="1" y="382"/>
                  </a:cubicBezTo>
                  <a:cubicBezTo>
                    <a:pt x="118" y="384"/>
                    <a:pt x="227" y="392"/>
                    <a:pt x="190" y="4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07" name="Google Shape;61707;p25"/>
            <p:cNvSpPr/>
            <p:nvPr/>
          </p:nvSpPr>
          <p:spPr>
            <a:xfrm>
              <a:off x="4972123" y="4823868"/>
              <a:ext cx="9030" cy="11442"/>
            </a:xfrm>
            <a:custGeom>
              <a:avLst/>
              <a:gdLst/>
              <a:ahLst/>
              <a:cxnLst/>
              <a:rect l="l" t="t" r="r" b="b"/>
              <a:pathLst>
                <a:path w="253" h="380" extrusionOk="0">
                  <a:moveTo>
                    <a:pt x="224" y="233"/>
                  </a:moveTo>
                  <a:cubicBezTo>
                    <a:pt x="252" y="139"/>
                    <a:pt x="74" y="1"/>
                    <a:pt x="31" y="144"/>
                  </a:cubicBezTo>
                  <a:cubicBezTo>
                    <a:pt x="0" y="238"/>
                    <a:pt x="181" y="379"/>
                    <a:pt x="224" y="2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08" name="Google Shape;61708;p25"/>
            <p:cNvSpPr/>
            <p:nvPr/>
          </p:nvSpPr>
          <p:spPr>
            <a:xfrm>
              <a:off x="2333461" y="4824711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2" y="25"/>
                  </a:moveTo>
                  <a:cubicBezTo>
                    <a:pt x="237" y="0"/>
                    <a:pt x="0" y="68"/>
                    <a:pt x="100" y="116"/>
                  </a:cubicBezTo>
                  <a:cubicBezTo>
                    <a:pt x="152" y="140"/>
                    <a:pt x="391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09" name="Google Shape;61709;p25"/>
            <p:cNvSpPr/>
            <p:nvPr/>
          </p:nvSpPr>
          <p:spPr>
            <a:xfrm>
              <a:off x="2061668" y="4822693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385" y="1"/>
                  </a:moveTo>
                  <a:lnTo>
                    <a:pt x="0" y="1"/>
                  </a:lnTo>
                  <a:lnTo>
                    <a:pt x="0" y="181"/>
                  </a:lnTo>
                  <a:lnTo>
                    <a:pt x="385" y="18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10" name="Google Shape;61710;p25"/>
            <p:cNvSpPr/>
            <p:nvPr/>
          </p:nvSpPr>
          <p:spPr>
            <a:xfrm>
              <a:off x="6212129" y="4814143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3" y="103"/>
                  </a:moveTo>
                  <a:cubicBezTo>
                    <a:pt x="195" y="52"/>
                    <a:pt x="37" y="0"/>
                    <a:pt x="3" y="103"/>
                  </a:cubicBezTo>
                  <a:cubicBezTo>
                    <a:pt x="0" y="154"/>
                    <a:pt x="157" y="206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11" name="Google Shape;61711;p25"/>
            <p:cNvSpPr/>
            <p:nvPr/>
          </p:nvSpPr>
          <p:spPr>
            <a:xfrm>
              <a:off x="3214015" y="4802551"/>
              <a:ext cx="52218" cy="22763"/>
            </a:xfrm>
            <a:custGeom>
              <a:avLst/>
              <a:gdLst/>
              <a:ahLst/>
              <a:cxnLst/>
              <a:rect l="l" t="t" r="r" b="b"/>
              <a:pathLst>
                <a:path w="1463" h="756" extrusionOk="0">
                  <a:moveTo>
                    <a:pt x="1462" y="397"/>
                  </a:moveTo>
                  <a:cubicBezTo>
                    <a:pt x="1345" y="273"/>
                    <a:pt x="720" y="384"/>
                    <a:pt x="691" y="214"/>
                  </a:cubicBezTo>
                  <a:cubicBezTo>
                    <a:pt x="670" y="105"/>
                    <a:pt x="635" y="0"/>
                    <a:pt x="306" y="33"/>
                  </a:cubicBezTo>
                  <a:cubicBezTo>
                    <a:pt x="0" y="477"/>
                    <a:pt x="1246" y="756"/>
                    <a:pt x="1462" y="3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12" name="Google Shape;61712;p25"/>
            <p:cNvSpPr/>
            <p:nvPr/>
          </p:nvSpPr>
          <p:spPr>
            <a:xfrm>
              <a:off x="7770971" y="4811041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0" y="0"/>
                    <a:pt x="0" y="69"/>
                    <a:pt x="102" y="115"/>
                  </a:cubicBezTo>
                  <a:cubicBezTo>
                    <a:pt x="156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13" name="Google Shape;61713;p25"/>
            <p:cNvSpPr/>
            <p:nvPr/>
          </p:nvSpPr>
          <p:spPr>
            <a:xfrm>
              <a:off x="3279973" y="4808994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1" y="183"/>
                  </a:moveTo>
                  <a:lnTo>
                    <a:pt x="386" y="183"/>
                  </a:lnTo>
                  <a:lnTo>
                    <a:pt x="386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14" name="Google Shape;61714;p25"/>
            <p:cNvSpPr/>
            <p:nvPr/>
          </p:nvSpPr>
          <p:spPr>
            <a:xfrm>
              <a:off x="1841414" y="4811764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5" y="1"/>
                  </a:moveTo>
                  <a:cubicBezTo>
                    <a:pt x="236" y="20"/>
                    <a:pt x="6" y="5"/>
                    <a:pt x="1" y="91"/>
                  </a:cubicBezTo>
                  <a:cubicBezTo>
                    <a:pt x="150" y="73"/>
                    <a:pt x="379" y="90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15" name="Google Shape;61715;p25"/>
            <p:cNvSpPr/>
            <p:nvPr/>
          </p:nvSpPr>
          <p:spPr>
            <a:xfrm>
              <a:off x="6412361" y="4798185"/>
              <a:ext cx="29018" cy="10870"/>
            </a:xfrm>
            <a:custGeom>
              <a:avLst/>
              <a:gdLst/>
              <a:ahLst/>
              <a:cxnLst/>
              <a:rect l="l" t="t" r="r" b="b"/>
              <a:pathLst>
                <a:path w="813" h="361" extrusionOk="0">
                  <a:moveTo>
                    <a:pt x="563" y="360"/>
                  </a:moveTo>
                  <a:cubicBezTo>
                    <a:pt x="812" y="242"/>
                    <a:pt x="682" y="88"/>
                    <a:pt x="371" y="0"/>
                  </a:cubicBezTo>
                  <a:cubicBezTo>
                    <a:pt x="346" y="225"/>
                    <a:pt x="0" y="282"/>
                    <a:pt x="563" y="36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16" name="Google Shape;61716;p25"/>
            <p:cNvSpPr/>
            <p:nvPr/>
          </p:nvSpPr>
          <p:spPr>
            <a:xfrm>
              <a:off x="75774" y="4805592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3" y="24"/>
                  </a:moveTo>
                  <a:cubicBezTo>
                    <a:pt x="240" y="1"/>
                    <a:pt x="0" y="69"/>
                    <a:pt x="98" y="114"/>
                  </a:cubicBezTo>
                  <a:cubicBezTo>
                    <a:pt x="153" y="141"/>
                    <a:pt x="394" y="70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17" name="Google Shape;61717;p25"/>
            <p:cNvSpPr/>
            <p:nvPr/>
          </p:nvSpPr>
          <p:spPr>
            <a:xfrm>
              <a:off x="8335437" y="4802852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4"/>
                  </a:moveTo>
                  <a:cubicBezTo>
                    <a:pt x="240" y="1"/>
                    <a:pt x="1" y="68"/>
                    <a:pt x="103" y="115"/>
                  </a:cubicBezTo>
                  <a:cubicBezTo>
                    <a:pt x="153" y="140"/>
                    <a:pt x="392" y="70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18" name="Google Shape;61718;p25"/>
            <p:cNvSpPr/>
            <p:nvPr/>
          </p:nvSpPr>
          <p:spPr>
            <a:xfrm>
              <a:off x="4498243" y="4803575"/>
              <a:ext cx="13849" cy="2770"/>
            </a:xfrm>
            <a:custGeom>
              <a:avLst/>
              <a:gdLst/>
              <a:ahLst/>
              <a:cxnLst/>
              <a:rect l="l" t="t" r="r" b="b"/>
              <a:pathLst>
                <a:path w="388" h="92" extrusionOk="0">
                  <a:moveTo>
                    <a:pt x="387" y="0"/>
                  </a:moveTo>
                  <a:cubicBezTo>
                    <a:pt x="237" y="22"/>
                    <a:pt x="7" y="4"/>
                    <a:pt x="1" y="91"/>
                  </a:cubicBezTo>
                  <a:cubicBezTo>
                    <a:pt x="151" y="71"/>
                    <a:pt x="383" y="89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19" name="Google Shape;61719;p25"/>
            <p:cNvSpPr/>
            <p:nvPr/>
          </p:nvSpPr>
          <p:spPr>
            <a:xfrm>
              <a:off x="8600556" y="4797432"/>
              <a:ext cx="13849" cy="7407"/>
            </a:xfrm>
            <a:custGeom>
              <a:avLst/>
              <a:gdLst/>
              <a:ahLst/>
              <a:cxnLst/>
              <a:rect l="l" t="t" r="r" b="b"/>
              <a:pathLst>
                <a:path w="388" h="246" extrusionOk="0">
                  <a:moveTo>
                    <a:pt x="388" y="115"/>
                  </a:moveTo>
                  <a:cubicBezTo>
                    <a:pt x="384" y="24"/>
                    <a:pt x="50" y="0"/>
                    <a:pt x="0" y="115"/>
                  </a:cubicBezTo>
                  <a:cubicBezTo>
                    <a:pt x="215" y="105"/>
                    <a:pt x="303" y="246"/>
                    <a:pt x="388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20" name="Google Shape;61720;p25"/>
            <p:cNvSpPr/>
            <p:nvPr/>
          </p:nvSpPr>
          <p:spPr>
            <a:xfrm>
              <a:off x="8873991" y="4789935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439" y="364"/>
                  </a:moveTo>
                  <a:cubicBezTo>
                    <a:pt x="500" y="242"/>
                    <a:pt x="715" y="191"/>
                    <a:pt x="632" y="0"/>
                  </a:cubicBezTo>
                  <a:lnTo>
                    <a:pt x="54" y="0"/>
                  </a:lnTo>
                  <a:cubicBezTo>
                    <a:pt x="0" y="208"/>
                    <a:pt x="102" y="341"/>
                    <a:pt x="439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21" name="Google Shape;61721;p25"/>
            <p:cNvSpPr/>
            <p:nvPr/>
          </p:nvSpPr>
          <p:spPr>
            <a:xfrm>
              <a:off x="6246251" y="4791892"/>
              <a:ext cx="21023" cy="9033"/>
            </a:xfrm>
            <a:custGeom>
              <a:avLst/>
              <a:gdLst/>
              <a:ahLst/>
              <a:cxnLst/>
              <a:rect l="l" t="t" r="r" b="b"/>
              <a:pathLst>
                <a:path w="589" h="300" extrusionOk="0">
                  <a:moveTo>
                    <a:pt x="394" y="299"/>
                  </a:moveTo>
                  <a:cubicBezTo>
                    <a:pt x="394" y="208"/>
                    <a:pt x="549" y="191"/>
                    <a:pt x="588" y="117"/>
                  </a:cubicBezTo>
                  <a:cubicBezTo>
                    <a:pt x="339" y="113"/>
                    <a:pt x="321" y="0"/>
                    <a:pt x="9" y="26"/>
                  </a:cubicBezTo>
                  <a:cubicBezTo>
                    <a:pt x="1" y="182"/>
                    <a:pt x="157" y="258"/>
                    <a:pt x="394" y="2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22" name="Google Shape;61722;p25"/>
            <p:cNvSpPr/>
            <p:nvPr/>
          </p:nvSpPr>
          <p:spPr>
            <a:xfrm>
              <a:off x="8569504" y="479460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99" y="118"/>
                  </a:moveTo>
                  <a:cubicBezTo>
                    <a:pt x="155" y="141"/>
                    <a:pt x="394" y="74"/>
                    <a:pt x="293" y="27"/>
                  </a:cubicBezTo>
                  <a:cubicBezTo>
                    <a:pt x="240" y="0"/>
                    <a:pt x="1" y="70"/>
                    <a:pt x="99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23" name="Google Shape;61723;p25"/>
            <p:cNvSpPr/>
            <p:nvPr/>
          </p:nvSpPr>
          <p:spPr>
            <a:xfrm>
              <a:off x="4956990" y="4786202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8" y="306"/>
                  </a:moveTo>
                  <a:cubicBezTo>
                    <a:pt x="1114" y="0"/>
                    <a:pt x="0" y="525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24" name="Google Shape;61724;p25"/>
            <p:cNvSpPr/>
            <p:nvPr/>
          </p:nvSpPr>
          <p:spPr>
            <a:xfrm>
              <a:off x="2743489" y="4783432"/>
              <a:ext cx="36335" cy="19090"/>
            </a:xfrm>
            <a:custGeom>
              <a:avLst/>
              <a:gdLst/>
              <a:ahLst/>
              <a:cxnLst/>
              <a:rect l="l" t="t" r="r" b="b"/>
              <a:pathLst>
                <a:path w="1018" h="634" extrusionOk="0">
                  <a:moveTo>
                    <a:pt x="760" y="489"/>
                  </a:moveTo>
                  <a:cubicBezTo>
                    <a:pt x="924" y="382"/>
                    <a:pt x="1018" y="244"/>
                    <a:pt x="954" y="33"/>
                  </a:cubicBezTo>
                  <a:cubicBezTo>
                    <a:pt x="664" y="48"/>
                    <a:pt x="245" y="1"/>
                    <a:pt x="181" y="125"/>
                  </a:cubicBezTo>
                  <a:cubicBezTo>
                    <a:pt x="695" y="95"/>
                    <a:pt x="1" y="634"/>
                    <a:pt x="760" y="48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25" name="Google Shape;61725;p25"/>
            <p:cNvSpPr/>
            <p:nvPr/>
          </p:nvSpPr>
          <p:spPr>
            <a:xfrm>
              <a:off x="3893980" y="4778946"/>
              <a:ext cx="37905" cy="18819"/>
            </a:xfrm>
            <a:custGeom>
              <a:avLst/>
              <a:gdLst/>
              <a:ahLst/>
              <a:cxnLst/>
              <a:rect l="l" t="t" r="r" b="b"/>
              <a:pathLst>
                <a:path w="1062" h="625" extrusionOk="0">
                  <a:moveTo>
                    <a:pt x="732" y="547"/>
                  </a:moveTo>
                  <a:cubicBezTo>
                    <a:pt x="1062" y="393"/>
                    <a:pt x="619" y="138"/>
                    <a:pt x="347" y="1"/>
                  </a:cubicBezTo>
                  <a:cubicBezTo>
                    <a:pt x="48" y="139"/>
                    <a:pt x="1" y="625"/>
                    <a:pt x="732" y="54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26" name="Google Shape;61726;p25"/>
            <p:cNvSpPr/>
            <p:nvPr/>
          </p:nvSpPr>
          <p:spPr>
            <a:xfrm>
              <a:off x="2784249" y="4786804"/>
              <a:ext cx="7067" cy="6203"/>
            </a:xfrm>
            <a:custGeom>
              <a:avLst/>
              <a:gdLst/>
              <a:ahLst/>
              <a:cxnLst/>
              <a:rect l="l" t="t" r="r" b="b"/>
              <a:pathLst>
                <a:path w="198" h="206" extrusionOk="0">
                  <a:moveTo>
                    <a:pt x="5" y="104"/>
                  </a:moveTo>
                  <a:cubicBezTo>
                    <a:pt x="1" y="155"/>
                    <a:pt x="161" y="206"/>
                    <a:pt x="198" y="104"/>
                  </a:cubicBezTo>
                  <a:cubicBezTo>
                    <a:pt x="198" y="53"/>
                    <a:pt x="40" y="1"/>
                    <a:pt x="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27" name="Google Shape;61727;p25"/>
            <p:cNvSpPr/>
            <p:nvPr/>
          </p:nvSpPr>
          <p:spPr>
            <a:xfrm>
              <a:off x="332362" y="4776206"/>
              <a:ext cx="56751" cy="22582"/>
            </a:xfrm>
            <a:custGeom>
              <a:avLst/>
              <a:gdLst/>
              <a:ahLst/>
              <a:cxnLst/>
              <a:rect l="l" t="t" r="r" b="b"/>
              <a:pathLst>
                <a:path w="1590" h="750" extrusionOk="0">
                  <a:moveTo>
                    <a:pt x="1590" y="365"/>
                  </a:moveTo>
                  <a:cubicBezTo>
                    <a:pt x="1048" y="348"/>
                    <a:pt x="1061" y="67"/>
                    <a:pt x="624" y="1"/>
                  </a:cubicBezTo>
                  <a:cubicBezTo>
                    <a:pt x="861" y="294"/>
                    <a:pt x="1" y="70"/>
                    <a:pt x="239" y="365"/>
                  </a:cubicBezTo>
                  <a:cubicBezTo>
                    <a:pt x="962" y="280"/>
                    <a:pt x="1345" y="750"/>
                    <a:pt x="1590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28" name="Google Shape;61728;p25"/>
            <p:cNvSpPr/>
            <p:nvPr/>
          </p:nvSpPr>
          <p:spPr>
            <a:xfrm>
              <a:off x="3276404" y="4786413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5" y="26"/>
                  </a:moveTo>
                  <a:cubicBezTo>
                    <a:pt x="238" y="1"/>
                    <a:pt x="0" y="67"/>
                    <a:pt x="99" y="117"/>
                  </a:cubicBezTo>
                  <a:cubicBezTo>
                    <a:pt x="153" y="143"/>
                    <a:pt x="392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29" name="Google Shape;61729;p25"/>
            <p:cNvSpPr/>
            <p:nvPr/>
          </p:nvSpPr>
          <p:spPr>
            <a:xfrm>
              <a:off x="2096075" y="4783884"/>
              <a:ext cx="13742" cy="6684"/>
            </a:xfrm>
            <a:custGeom>
              <a:avLst/>
              <a:gdLst/>
              <a:ahLst/>
              <a:cxnLst/>
              <a:rect l="l" t="t" r="r" b="b"/>
              <a:pathLst>
                <a:path w="385" h="222" extrusionOk="0">
                  <a:moveTo>
                    <a:pt x="385" y="110"/>
                  </a:moveTo>
                  <a:cubicBezTo>
                    <a:pt x="345" y="0"/>
                    <a:pt x="172" y="54"/>
                    <a:pt x="1" y="110"/>
                  </a:cubicBezTo>
                  <a:cubicBezTo>
                    <a:pt x="2" y="201"/>
                    <a:pt x="339" y="222"/>
                    <a:pt x="385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30" name="Google Shape;61730;p25"/>
            <p:cNvSpPr/>
            <p:nvPr/>
          </p:nvSpPr>
          <p:spPr>
            <a:xfrm>
              <a:off x="2980412" y="478096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1" y="0"/>
                    <a:pt x="0" y="70"/>
                    <a:pt x="101" y="117"/>
                  </a:cubicBezTo>
                  <a:cubicBezTo>
                    <a:pt x="154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31" name="Google Shape;61731;p25"/>
            <p:cNvSpPr/>
            <p:nvPr/>
          </p:nvSpPr>
          <p:spPr>
            <a:xfrm>
              <a:off x="5627033" y="4778524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1" y="15"/>
                  </a:moveTo>
                  <a:cubicBezTo>
                    <a:pt x="354" y="29"/>
                    <a:pt x="35" y="1"/>
                    <a:pt x="1" y="106"/>
                  </a:cubicBezTo>
                  <a:cubicBezTo>
                    <a:pt x="229" y="92"/>
                    <a:pt x="550" y="121"/>
                    <a:pt x="581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32" name="Google Shape;61732;p25"/>
            <p:cNvSpPr/>
            <p:nvPr/>
          </p:nvSpPr>
          <p:spPr>
            <a:xfrm>
              <a:off x="2894501" y="4776236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1"/>
                  </a:moveTo>
                  <a:cubicBezTo>
                    <a:pt x="238" y="20"/>
                    <a:pt x="8" y="3"/>
                    <a:pt x="0" y="91"/>
                  </a:cubicBezTo>
                  <a:cubicBezTo>
                    <a:pt x="149" y="71"/>
                    <a:pt x="381" y="90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33" name="Google Shape;61733;p25"/>
            <p:cNvSpPr/>
            <p:nvPr/>
          </p:nvSpPr>
          <p:spPr>
            <a:xfrm>
              <a:off x="8881915" y="4765307"/>
              <a:ext cx="14634" cy="9515"/>
            </a:xfrm>
            <a:custGeom>
              <a:avLst/>
              <a:gdLst/>
              <a:ahLst/>
              <a:cxnLst/>
              <a:rect l="l" t="t" r="r" b="b"/>
              <a:pathLst>
                <a:path w="410" h="316" extrusionOk="0">
                  <a:moveTo>
                    <a:pt x="410" y="272"/>
                  </a:moveTo>
                  <a:lnTo>
                    <a:pt x="410" y="92"/>
                  </a:lnTo>
                  <a:cubicBezTo>
                    <a:pt x="217" y="92"/>
                    <a:pt x="181" y="18"/>
                    <a:pt x="25" y="1"/>
                  </a:cubicBezTo>
                  <a:cubicBezTo>
                    <a:pt x="44" y="145"/>
                    <a:pt x="0" y="316"/>
                    <a:pt x="410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34" name="Google Shape;61734;p25"/>
            <p:cNvSpPr/>
            <p:nvPr/>
          </p:nvSpPr>
          <p:spPr>
            <a:xfrm>
              <a:off x="5506609" y="4769943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91" y="27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2" y="143"/>
                    <a:pt x="389" y="75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35" name="Google Shape;61735;p25"/>
            <p:cNvSpPr/>
            <p:nvPr/>
          </p:nvSpPr>
          <p:spPr>
            <a:xfrm>
              <a:off x="2105676" y="4765307"/>
              <a:ext cx="29518" cy="9876"/>
            </a:xfrm>
            <a:custGeom>
              <a:avLst/>
              <a:gdLst/>
              <a:ahLst/>
              <a:cxnLst/>
              <a:rect l="l" t="t" r="r" b="b"/>
              <a:pathLst>
                <a:path w="827" h="328" extrusionOk="0">
                  <a:moveTo>
                    <a:pt x="695" y="272"/>
                  </a:moveTo>
                  <a:cubicBezTo>
                    <a:pt x="827" y="30"/>
                    <a:pt x="294" y="99"/>
                    <a:pt x="116" y="1"/>
                  </a:cubicBezTo>
                  <a:cubicBezTo>
                    <a:pt x="1" y="237"/>
                    <a:pt x="195" y="327"/>
                    <a:pt x="695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36" name="Google Shape;61736;p25"/>
            <p:cNvSpPr/>
            <p:nvPr/>
          </p:nvSpPr>
          <p:spPr>
            <a:xfrm>
              <a:off x="8566149" y="4762597"/>
              <a:ext cx="34443" cy="8913"/>
            </a:xfrm>
            <a:custGeom>
              <a:avLst/>
              <a:gdLst/>
              <a:ahLst/>
              <a:cxnLst/>
              <a:rect l="l" t="t" r="r" b="b"/>
              <a:pathLst>
                <a:path w="965" h="296" extrusionOk="0">
                  <a:moveTo>
                    <a:pt x="193" y="271"/>
                  </a:moveTo>
                  <a:cubicBezTo>
                    <a:pt x="634" y="296"/>
                    <a:pt x="918" y="249"/>
                    <a:pt x="964" y="88"/>
                  </a:cubicBezTo>
                  <a:cubicBezTo>
                    <a:pt x="625" y="111"/>
                    <a:pt x="1" y="1"/>
                    <a:pt x="193" y="2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37" name="Google Shape;61737;p25"/>
            <p:cNvSpPr/>
            <p:nvPr/>
          </p:nvSpPr>
          <p:spPr>
            <a:xfrm>
              <a:off x="2658507" y="4759827"/>
              <a:ext cx="17703" cy="10960"/>
            </a:xfrm>
            <a:custGeom>
              <a:avLst/>
              <a:gdLst/>
              <a:ahLst/>
              <a:cxnLst/>
              <a:rect l="l" t="t" r="r" b="b"/>
              <a:pathLst>
                <a:path w="496" h="364" extrusionOk="0">
                  <a:moveTo>
                    <a:pt x="443" y="363"/>
                  </a:moveTo>
                  <a:cubicBezTo>
                    <a:pt x="496" y="156"/>
                    <a:pt x="395" y="22"/>
                    <a:pt x="57" y="0"/>
                  </a:cubicBezTo>
                  <a:cubicBezTo>
                    <a:pt x="1" y="206"/>
                    <a:pt x="103" y="342"/>
                    <a:pt x="443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38" name="Google Shape;61738;p25"/>
            <p:cNvSpPr/>
            <p:nvPr/>
          </p:nvSpPr>
          <p:spPr>
            <a:xfrm>
              <a:off x="7000170" y="476458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99" y="114"/>
                  </a:moveTo>
                  <a:cubicBezTo>
                    <a:pt x="155" y="140"/>
                    <a:pt x="392" y="71"/>
                    <a:pt x="293" y="22"/>
                  </a:cubicBezTo>
                  <a:cubicBezTo>
                    <a:pt x="238" y="0"/>
                    <a:pt x="1" y="68"/>
                    <a:pt x="99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39" name="Google Shape;61739;p25"/>
            <p:cNvSpPr/>
            <p:nvPr/>
          </p:nvSpPr>
          <p:spPr>
            <a:xfrm>
              <a:off x="2285206" y="476452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4"/>
                  </a:moveTo>
                  <a:cubicBezTo>
                    <a:pt x="242" y="1"/>
                    <a:pt x="0" y="70"/>
                    <a:pt x="101" y="116"/>
                  </a:cubicBezTo>
                  <a:cubicBezTo>
                    <a:pt x="155" y="142"/>
                    <a:pt x="393" y="74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40" name="Google Shape;61740;p25"/>
            <p:cNvSpPr/>
            <p:nvPr/>
          </p:nvSpPr>
          <p:spPr>
            <a:xfrm>
              <a:off x="7367689" y="4754407"/>
              <a:ext cx="23414" cy="8220"/>
            </a:xfrm>
            <a:custGeom>
              <a:avLst/>
              <a:gdLst/>
              <a:ahLst/>
              <a:cxnLst/>
              <a:rect l="l" t="t" r="r" b="b"/>
              <a:pathLst>
                <a:path w="656" h="273" extrusionOk="0">
                  <a:moveTo>
                    <a:pt x="410" y="273"/>
                  </a:moveTo>
                  <a:cubicBezTo>
                    <a:pt x="421" y="157"/>
                    <a:pt x="656" y="145"/>
                    <a:pt x="602" y="0"/>
                  </a:cubicBezTo>
                  <a:lnTo>
                    <a:pt x="217" y="0"/>
                  </a:lnTo>
                  <a:cubicBezTo>
                    <a:pt x="0" y="129"/>
                    <a:pt x="7" y="221"/>
                    <a:pt x="410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41" name="Google Shape;61741;p25"/>
            <p:cNvSpPr/>
            <p:nvPr/>
          </p:nvSpPr>
          <p:spPr>
            <a:xfrm>
              <a:off x="1953664" y="4745164"/>
              <a:ext cx="46400" cy="9214"/>
            </a:xfrm>
            <a:custGeom>
              <a:avLst/>
              <a:gdLst/>
              <a:ahLst/>
              <a:cxnLst/>
              <a:rect l="l" t="t" r="r" b="b"/>
              <a:pathLst>
                <a:path w="1300" h="306" extrusionOk="0">
                  <a:moveTo>
                    <a:pt x="712" y="306"/>
                  </a:moveTo>
                  <a:cubicBezTo>
                    <a:pt x="1299" y="0"/>
                    <a:pt x="0" y="30"/>
                    <a:pt x="712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42" name="Google Shape;61742;p25"/>
            <p:cNvSpPr/>
            <p:nvPr/>
          </p:nvSpPr>
          <p:spPr>
            <a:xfrm>
              <a:off x="8894157" y="4737035"/>
              <a:ext cx="39761" cy="15778"/>
            </a:xfrm>
            <a:custGeom>
              <a:avLst/>
              <a:gdLst/>
              <a:ahLst/>
              <a:cxnLst/>
              <a:rect l="l" t="t" r="r" b="b"/>
              <a:pathLst>
                <a:path w="1114" h="524" extrusionOk="0">
                  <a:moveTo>
                    <a:pt x="648" y="303"/>
                  </a:moveTo>
                  <a:cubicBezTo>
                    <a:pt x="1114" y="0"/>
                    <a:pt x="0" y="524"/>
                    <a:pt x="648" y="3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43" name="Google Shape;61743;p25"/>
            <p:cNvSpPr/>
            <p:nvPr/>
          </p:nvSpPr>
          <p:spPr>
            <a:xfrm>
              <a:off x="8018815" y="4745465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2" y="114"/>
                  </a:moveTo>
                  <a:cubicBezTo>
                    <a:pt x="157" y="139"/>
                    <a:pt x="394" y="70"/>
                    <a:pt x="294" y="23"/>
                  </a:cubicBezTo>
                  <a:cubicBezTo>
                    <a:pt x="242" y="1"/>
                    <a:pt x="1" y="67"/>
                    <a:pt x="102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44" name="Google Shape;61744;p25"/>
            <p:cNvSpPr/>
            <p:nvPr/>
          </p:nvSpPr>
          <p:spPr>
            <a:xfrm>
              <a:off x="5014490" y="4743418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0" y="182"/>
                  </a:moveTo>
                  <a:lnTo>
                    <a:pt x="388" y="182"/>
                  </a:lnTo>
                  <a:lnTo>
                    <a:pt x="388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45" name="Google Shape;61745;p25"/>
            <p:cNvSpPr/>
            <p:nvPr/>
          </p:nvSpPr>
          <p:spPr>
            <a:xfrm>
              <a:off x="2873907" y="4742846"/>
              <a:ext cx="13813" cy="6775"/>
            </a:xfrm>
            <a:custGeom>
              <a:avLst/>
              <a:gdLst/>
              <a:ahLst/>
              <a:cxnLst/>
              <a:rect l="l" t="t" r="r" b="b"/>
              <a:pathLst>
                <a:path w="387" h="225" extrusionOk="0">
                  <a:moveTo>
                    <a:pt x="0" y="110"/>
                  </a:moveTo>
                  <a:cubicBezTo>
                    <a:pt x="2" y="201"/>
                    <a:pt x="338" y="225"/>
                    <a:pt x="387" y="110"/>
                  </a:cubicBezTo>
                  <a:cubicBezTo>
                    <a:pt x="344" y="0"/>
                    <a:pt x="171" y="56"/>
                    <a:pt x="0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46" name="Google Shape;61746;p25"/>
            <p:cNvSpPr/>
            <p:nvPr/>
          </p:nvSpPr>
          <p:spPr>
            <a:xfrm>
              <a:off x="6763890" y="4733000"/>
              <a:ext cx="26448" cy="15326"/>
            </a:xfrm>
            <a:custGeom>
              <a:avLst/>
              <a:gdLst/>
              <a:ahLst/>
              <a:cxnLst/>
              <a:rect l="l" t="t" r="r" b="b"/>
              <a:pathLst>
                <a:path w="741" h="509" extrusionOk="0">
                  <a:moveTo>
                    <a:pt x="740" y="437"/>
                  </a:moveTo>
                  <a:lnTo>
                    <a:pt x="740" y="75"/>
                  </a:lnTo>
                  <a:cubicBezTo>
                    <a:pt x="0" y="1"/>
                    <a:pt x="0" y="509"/>
                    <a:pt x="740" y="43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47" name="Google Shape;61747;p25"/>
            <p:cNvSpPr/>
            <p:nvPr/>
          </p:nvSpPr>
          <p:spPr>
            <a:xfrm>
              <a:off x="2729284" y="4740286"/>
              <a:ext cx="6996" cy="6263"/>
            </a:xfrm>
            <a:custGeom>
              <a:avLst/>
              <a:gdLst/>
              <a:ahLst/>
              <a:cxnLst/>
              <a:rect l="l" t="t" r="r" b="b"/>
              <a:pathLst>
                <a:path w="196" h="208" extrusionOk="0">
                  <a:moveTo>
                    <a:pt x="195" y="105"/>
                  </a:moveTo>
                  <a:cubicBezTo>
                    <a:pt x="195" y="55"/>
                    <a:pt x="37" y="0"/>
                    <a:pt x="1" y="105"/>
                  </a:cubicBezTo>
                  <a:cubicBezTo>
                    <a:pt x="1" y="156"/>
                    <a:pt x="157" y="208"/>
                    <a:pt x="195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48" name="Google Shape;61748;p25"/>
            <p:cNvSpPr/>
            <p:nvPr/>
          </p:nvSpPr>
          <p:spPr>
            <a:xfrm>
              <a:off x="4126619" y="4737547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2" y="105"/>
                  </a:moveTo>
                  <a:cubicBezTo>
                    <a:pt x="193" y="55"/>
                    <a:pt x="37" y="0"/>
                    <a:pt x="2" y="105"/>
                  </a:cubicBezTo>
                  <a:cubicBezTo>
                    <a:pt x="0" y="155"/>
                    <a:pt x="154" y="208"/>
                    <a:pt x="19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49" name="Google Shape;61749;p25"/>
            <p:cNvSpPr/>
            <p:nvPr/>
          </p:nvSpPr>
          <p:spPr>
            <a:xfrm>
              <a:off x="2660506" y="4732488"/>
              <a:ext cx="22629" cy="11713"/>
            </a:xfrm>
            <a:custGeom>
              <a:avLst/>
              <a:gdLst/>
              <a:ahLst/>
              <a:cxnLst/>
              <a:rect l="l" t="t" r="r" b="b"/>
              <a:pathLst>
                <a:path w="634" h="389" extrusionOk="0">
                  <a:moveTo>
                    <a:pt x="194" y="1"/>
                  </a:moveTo>
                  <a:cubicBezTo>
                    <a:pt x="203" y="126"/>
                    <a:pt x="104" y="201"/>
                    <a:pt x="1" y="273"/>
                  </a:cubicBezTo>
                  <a:cubicBezTo>
                    <a:pt x="246" y="276"/>
                    <a:pt x="267" y="389"/>
                    <a:pt x="577" y="364"/>
                  </a:cubicBezTo>
                  <a:cubicBezTo>
                    <a:pt x="634" y="158"/>
                    <a:pt x="531" y="23"/>
                    <a:pt x="1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50" name="Google Shape;61750;p25"/>
            <p:cNvSpPr/>
            <p:nvPr/>
          </p:nvSpPr>
          <p:spPr>
            <a:xfrm>
              <a:off x="2546791" y="473721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2" y="24"/>
                  </a:moveTo>
                  <a:cubicBezTo>
                    <a:pt x="241" y="1"/>
                    <a:pt x="1" y="69"/>
                    <a:pt x="100" y="116"/>
                  </a:cubicBezTo>
                  <a:cubicBezTo>
                    <a:pt x="153" y="140"/>
                    <a:pt x="393" y="72"/>
                    <a:pt x="29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51" name="Google Shape;61751;p25"/>
            <p:cNvSpPr/>
            <p:nvPr/>
          </p:nvSpPr>
          <p:spPr>
            <a:xfrm>
              <a:off x="1869003" y="4729748"/>
              <a:ext cx="20666" cy="8220"/>
            </a:xfrm>
            <a:custGeom>
              <a:avLst/>
              <a:gdLst/>
              <a:ahLst/>
              <a:cxnLst/>
              <a:rect l="l" t="t" r="r" b="b"/>
              <a:pathLst>
                <a:path w="579" h="273" extrusionOk="0">
                  <a:moveTo>
                    <a:pt x="1" y="183"/>
                  </a:moveTo>
                  <a:cubicBezTo>
                    <a:pt x="194" y="181"/>
                    <a:pt x="228" y="256"/>
                    <a:pt x="384" y="272"/>
                  </a:cubicBezTo>
                  <a:cubicBezTo>
                    <a:pt x="383" y="181"/>
                    <a:pt x="541" y="165"/>
                    <a:pt x="579" y="92"/>
                  </a:cubicBezTo>
                  <a:cubicBezTo>
                    <a:pt x="383" y="92"/>
                    <a:pt x="346" y="18"/>
                    <a:pt x="192" y="1"/>
                  </a:cubicBezTo>
                  <a:cubicBezTo>
                    <a:pt x="194" y="92"/>
                    <a:pt x="36" y="108"/>
                    <a:pt x="1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52" name="Google Shape;61752;p25"/>
            <p:cNvSpPr/>
            <p:nvPr/>
          </p:nvSpPr>
          <p:spPr>
            <a:xfrm>
              <a:off x="4449238" y="4727039"/>
              <a:ext cx="23486" cy="8250"/>
            </a:xfrm>
            <a:custGeom>
              <a:avLst/>
              <a:gdLst/>
              <a:ahLst/>
              <a:cxnLst/>
              <a:rect l="l" t="t" r="r" b="b"/>
              <a:pathLst>
                <a:path w="658" h="274" extrusionOk="0">
                  <a:moveTo>
                    <a:pt x="412" y="273"/>
                  </a:moveTo>
                  <a:cubicBezTo>
                    <a:pt x="422" y="157"/>
                    <a:pt x="657" y="147"/>
                    <a:pt x="604" y="1"/>
                  </a:cubicBezTo>
                  <a:lnTo>
                    <a:pt x="216" y="1"/>
                  </a:lnTo>
                  <a:cubicBezTo>
                    <a:pt x="1" y="131"/>
                    <a:pt x="10" y="221"/>
                    <a:pt x="412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53" name="Google Shape;61753;p25"/>
            <p:cNvSpPr/>
            <p:nvPr/>
          </p:nvSpPr>
          <p:spPr>
            <a:xfrm>
              <a:off x="2708690" y="4729387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4"/>
                  </a:moveTo>
                  <a:cubicBezTo>
                    <a:pt x="193" y="53"/>
                    <a:pt x="36" y="1"/>
                    <a:pt x="1" y="104"/>
                  </a:cubicBezTo>
                  <a:cubicBezTo>
                    <a:pt x="1" y="154"/>
                    <a:pt x="156" y="206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54" name="Google Shape;61754;p25"/>
            <p:cNvSpPr/>
            <p:nvPr/>
          </p:nvSpPr>
          <p:spPr>
            <a:xfrm>
              <a:off x="2550325" y="4729387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4"/>
                  </a:moveTo>
                  <a:cubicBezTo>
                    <a:pt x="193" y="53"/>
                    <a:pt x="36" y="1"/>
                    <a:pt x="1" y="104"/>
                  </a:cubicBezTo>
                  <a:cubicBezTo>
                    <a:pt x="1" y="154"/>
                    <a:pt x="156" y="206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55" name="Google Shape;61755;p25"/>
            <p:cNvSpPr/>
            <p:nvPr/>
          </p:nvSpPr>
          <p:spPr>
            <a:xfrm>
              <a:off x="8662517" y="4727039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56" name="Google Shape;61756;p25"/>
            <p:cNvSpPr/>
            <p:nvPr/>
          </p:nvSpPr>
          <p:spPr>
            <a:xfrm>
              <a:off x="2832576" y="4711202"/>
              <a:ext cx="26591" cy="15266"/>
            </a:xfrm>
            <a:custGeom>
              <a:avLst/>
              <a:gdLst/>
              <a:ahLst/>
              <a:cxnLst/>
              <a:rect l="l" t="t" r="r" b="b"/>
              <a:pathLst>
                <a:path w="745" h="507" extrusionOk="0">
                  <a:moveTo>
                    <a:pt x="1" y="72"/>
                  </a:moveTo>
                  <a:lnTo>
                    <a:pt x="1" y="435"/>
                  </a:lnTo>
                  <a:cubicBezTo>
                    <a:pt x="745" y="507"/>
                    <a:pt x="745" y="0"/>
                    <a:pt x="1" y="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57" name="Google Shape;61757;p25"/>
            <p:cNvSpPr/>
            <p:nvPr/>
          </p:nvSpPr>
          <p:spPr>
            <a:xfrm>
              <a:off x="2912847" y="4703012"/>
              <a:ext cx="37156" cy="15838"/>
            </a:xfrm>
            <a:custGeom>
              <a:avLst/>
              <a:gdLst/>
              <a:ahLst/>
              <a:cxnLst/>
              <a:rect l="l" t="t" r="r" b="b"/>
              <a:pathLst>
                <a:path w="1041" h="526" extrusionOk="0">
                  <a:moveTo>
                    <a:pt x="836" y="526"/>
                  </a:moveTo>
                  <a:cubicBezTo>
                    <a:pt x="1041" y="1"/>
                    <a:pt x="1" y="488"/>
                    <a:pt x="836" y="5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58" name="Google Shape;61758;p25"/>
            <p:cNvSpPr/>
            <p:nvPr/>
          </p:nvSpPr>
          <p:spPr>
            <a:xfrm>
              <a:off x="7871051" y="4700603"/>
              <a:ext cx="34372" cy="16290"/>
            </a:xfrm>
            <a:custGeom>
              <a:avLst/>
              <a:gdLst/>
              <a:ahLst/>
              <a:cxnLst/>
              <a:rect l="l" t="t" r="r" b="b"/>
              <a:pathLst>
                <a:path w="963" h="541" extrusionOk="0">
                  <a:moveTo>
                    <a:pt x="0" y="424"/>
                  </a:moveTo>
                  <a:cubicBezTo>
                    <a:pt x="251" y="540"/>
                    <a:pt x="709" y="540"/>
                    <a:pt x="962" y="424"/>
                  </a:cubicBezTo>
                  <a:cubicBezTo>
                    <a:pt x="960" y="0"/>
                    <a:pt x="3" y="0"/>
                    <a:pt x="0" y="4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59" name="Google Shape;61759;p25"/>
            <p:cNvSpPr/>
            <p:nvPr/>
          </p:nvSpPr>
          <p:spPr>
            <a:xfrm>
              <a:off x="7733351" y="4713369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0"/>
                  </a:moveTo>
                  <a:cubicBezTo>
                    <a:pt x="236" y="22"/>
                    <a:pt x="5" y="3"/>
                    <a:pt x="1" y="90"/>
                  </a:cubicBezTo>
                  <a:cubicBezTo>
                    <a:pt x="148" y="71"/>
                    <a:pt x="381" y="89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60" name="Google Shape;61760;p25"/>
            <p:cNvSpPr/>
            <p:nvPr/>
          </p:nvSpPr>
          <p:spPr>
            <a:xfrm>
              <a:off x="8455183" y="4707950"/>
              <a:ext cx="21558" cy="6353"/>
            </a:xfrm>
            <a:custGeom>
              <a:avLst/>
              <a:gdLst/>
              <a:ahLst/>
              <a:cxnLst/>
              <a:rect l="l" t="t" r="r" b="b"/>
              <a:pathLst>
                <a:path w="604" h="211" extrusionOk="0">
                  <a:moveTo>
                    <a:pt x="604" y="180"/>
                  </a:moveTo>
                  <a:lnTo>
                    <a:pt x="604" y="0"/>
                  </a:lnTo>
                  <a:lnTo>
                    <a:pt x="25" y="0"/>
                  </a:lnTo>
                  <a:cubicBezTo>
                    <a:pt x="0" y="161"/>
                    <a:pt x="215" y="210"/>
                    <a:pt x="604" y="18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61" name="Google Shape;61761;p25"/>
            <p:cNvSpPr/>
            <p:nvPr/>
          </p:nvSpPr>
          <p:spPr>
            <a:xfrm>
              <a:off x="8538666" y="4701175"/>
              <a:ext cx="13813" cy="7467"/>
            </a:xfrm>
            <a:custGeom>
              <a:avLst/>
              <a:gdLst/>
              <a:ahLst/>
              <a:cxnLst/>
              <a:rect l="l" t="t" r="r" b="b"/>
              <a:pathLst>
                <a:path w="387" h="248" extrusionOk="0">
                  <a:moveTo>
                    <a:pt x="387" y="134"/>
                  </a:moveTo>
                  <a:cubicBezTo>
                    <a:pt x="170" y="143"/>
                    <a:pt x="88" y="1"/>
                    <a:pt x="2" y="134"/>
                  </a:cubicBezTo>
                  <a:cubicBezTo>
                    <a:pt x="1" y="225"/>
                    <a:pt x="337" y="247"/>
                    <a:pt x="387" y="13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62" name="Google Shape;61762;p25"/>
            <p:cNvSpPr/>
            <p:nvPr/>
          </p:nvSpPr>
          <p:spPr>
            <a:xfrm>
              <a:off x="3723873" y="4701687"/>
              <a:ext cx="13884" cy="4246"/>
            </a:xfrm>
            <a:custGeom>
              <a:avLst/>
              <a:gdLst/>
              <a:ahLst/>
              <a:cxnLst/>
              <a:rect l="l" t="t" r="r" b="b"/>
              <a:pathLst>
                <a:path w="389" h="141" extrusionOk="0">
                  <a:moveTo>
                    <a:pt x="289" y="25"/>
                  </a:moveTo>
                  <a:cubicBezTo>
                    <a:pt x="238" y="1"/>
                    <a:pt x="1" y="68"/>
                    <a:pt x="99" y="117"/>
                  </a:cubicBezTo>
                  <a:cubicBezTo>
                    <a:pt x="151" y="140"/>
                    <a:pt x="389" y="72"/>
                    <a:pt x="289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63" name="Google Shape;61763;p25"/>
            <p:cNvSpPr/>
            <p:nvPr/>
          </p:nvSpPr>
          <p:spPr>
            <a:xfrm>
              <a:off x="7857202" y="4694220"/>
              <a:ext cx="13884" cy="5510"/>
            </a:xfrm>
            <a:custGeom>
              <a:avLst/>
              <a:gdLst/>
              <a:ahLst/>
              <a:cxnLst/>
              <a:rect l="l" t="t" r="r" b="b"/>
              <a:pathLst>
                <a:path w="389" h="183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64" name="Google Shape;61764;p25"/>
            <p:cNvSpPr/>
            <p:nvPr/>
          </p:nvSpPr>
          <p:spPr>
            <a:xfrm>
              <a:off x="8007786" y="4691481"/>
              <a:ext cx="21558" cy="6383"/>
            </a:xfrm>
            <a:custGeom>
              <a:avLst/>
              <a:gdLst/>
              <a:ahLst/>
              <a:cxnLst/>
              <a:rect l="l" t="t" r="r" b="b"/>
              <a:pathLst>
                <a:path w="604" h="212" extrusionOk="0">
                  <a:moveTo>
                    <a:pt x="603" y="182"/>
                  </a:moveTo>
                  <a:lnTo>
                    <a:pt x="603" y="0"/>
                  </a:lnTo>
                  <a:lnTo>
                    <a:pt x="24" y="0"/>
                  </a:lnTo>
                  <a:cubicBezTo>
                    <a:pt x="0" y="163"/>
                    <a:pt x="217" y="212"/>
                    <a:pt x="603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65" name="Google Shape;61765;p25"/>
            <p:cNvSpPr/>
            <p:nvPr/>
          </p:nvSpPr>
          <p:spPr>
            <a:xfrm>
              <a:off x="7705797" y="4686061"/>
              <a:ext cx="20666" cy="8220"/>
            </a:xfrm>
            <a:custGeom>
              <a:avLst/>
              <a:gdLst/>
              <a:ahLst/>
              <a:cxnLst/>
              <a:rect l="l" t="t" r="r" b="b"/>
              <a:pathLst>
                <a:path w="579" h="273" extrusionOk="0">
                  <a:moveTo>
                    <a:pt x="578" y="90"/>
                  </a:moveTo>
                  <a:cubicBezTo>
                    <a:pt x="384" y="90"/>
                    <a:pt x="350" y="18"/>
                    <a:pt x="193" y="0"/>
                  </a:cubicBezTo>
                  <a:cubicBezTo>
                    <a:pt x="195" y="91"/>
                    <a:pt x="37" y="108"/>
                    <a:pt x="0" y="182"/>
                  </a:cubicBezTo>
                  <a:cubicBezTo>
                    <a:pt x="195" y="182"/>
                    <a:pt x="229" y="255"/>
                    <a:pt x="388" y="273"/>
                  </a:cubicBezTo>
                  <a:cubicBezTo>
                    <a:pt x="383" y="180"/>
                    <a:pt x="542" y="162"/>
                    <a:pt x="578" y="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66" name="Google Shape;61766;p25"/>
            <p:cNvSpPr/>
            <p:nvPr/>
          </p:nvSpPr>
          <p:spPr>
            <a:xfrm>
              <a:off x="7571525" y="469072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0" y="25"/>
                  </a:moveTo>
                  <a:cubicBezTo>
                    <a:pt x="238" y="0"/>
                    <a:pt x="0" y="70"/>
                    <a:pt x="99" y="117"/>
                  </a:cubicBezTo>
                  <a:cubicBezTo>
                    <a:pt x="152" y="141"/>
                    <a:pt x="392" y="72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67" name="Google Shape;61767;p25"/>
            <p:cNvSpPr/>
            <p:nvPr/>
          </p:nvSpPr>
          <p:spPr>
            <a:xfrm>
              <a:off x="6703856" y="4679317"/>
              <a:ext cx="31481" cy="13911"/>
            </a:xfrm>
            <a:custGeom>
              <a:avLst/>
              <a:gdLst/>
              <a:ahLst/>
              <a:cxnLst/>
              <a:rect l="l" t="t" r="r" b="b"/>
              <a:pathLst>
                <a:path w="882" h="462" extrusionOk="0">
                  <a:moveTo>
                    <a:pt x="690" y="404"/>
                  </a:moveTo>
                  <a:cubicBezTo>
                    <a:pt x="703" y="404"/>
                    <a:pt x="678" y="321"/>
                    <a:pt x="690" y="313"/>
                  </a:cubicBezTo>
                  <a:cubicBezTo>
                    <a:pt x="710" y="302"/>
                    <a:pt x="872" y="125"/>
                    <a:pt x="882" y="130"/>
                  </a:cubicBezTo>
                  <a:cubicBezTo>
                    <a:pt x="672" y="1"/>
                    <a:pt x="1" y="462"/>
                    <a:pt x="690" y="4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68" name="Google Shape;61768;p25"/>
            <p:cNvSpPr/>
            <p:nvPr/>
          </p:nvSpPr>
          <p:spPr>
            <a:xfrm>
              <a:off x="7516773" y="4677480"/>
              <a:ext cx="23878" cy="5811"/>
            </a:xfrm>
            <a:custGeom>
              <a:avLst/>
              <a:gdLst/>
              <a:ahLst/>
              <a:cxnLst/>
              <a:rect l="l" t="t" r="r" b="b"/>
              <a:pathLst>
                <a:path w="669" h="193" extrusionOk="0">
                  <a:moveTo>
                    <a:pt x="477" y="192"/>
                  </a:moveTo>
                  <a:cubicBezTo>
                    <a:pt x="476" y="102"/>
                    <a:pt x="633" y="85"/>
                    <a:pt x="669" y="11"/>
                  </a:cubicBezTo>
                  <a:cubicBezTo>
                    <a:pt x="366" y="20"/>
                    <a:pt x="0" y="1"/>
                    <a:pt x="92" y="1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69" name="Google Shape;61769;p25"/>
            <p:cNvSpPr/>
            <p:nvPr/>
          </p:nvSpPr>
          <p:spPr>
            <a:xfrm>
              <a:off x="2639840" y="4677480"/>
              <a:ext cx="7031" cy="6173"/>
            </a:xfrm>
            <a:custGeom>
              <a:avLst/>
              <a:gdLst/>
              <a:ahLst/>
              <a:cxnLst/>
              <a:rect l="l" t="t" r="r" b="b"/>
              <a:pathLst>
                <a:path w="197" h="205" extrusionOk="0">
                  <a:moveTo>
                    <a:pt x="192" y="102"/>
                  </a:moveTo>
                  <a:cubicBezTo>
                    <a:pt x="196" y="53"/>
                    <a:pt x="38" y="1"/>
                    <a:pt x="0" y="102"/>
                  </a:cubicBezTo>
                  <a:cubicBezTo>
                    <a:pt x="0" y="152"/>
                    <a:pt x="160" y="204"/>
                    <a:pt x="192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70" name="Google Shape;61770;p25"/>
            <p:cNvSpPr/>
            <p:nvPr/>
          </p:nvSpPr>
          <p:spPr>
            <a:xfrm>
              <a:off x="8724478" y="4655200"/>
              <a:ext cx="56251" cy="27942"/>
            </a:xfrm>
            <a:custGeom>
              <a:avLst/>
              <a:gdLst/>
              <a:ahLst/>
              <a:cxnLst/>
              <a:rect l="l" t="t" r="r" b="b"/>
              <a:pathLst>
                <a:path w="1576" h="928" extrusionOk="0">
                  <a:moveTo>
                    <a:pt x="1350" y="25"/>
                  </a:moveTo>
                  <a:cubicBezTo>
                    <a:pt x="337" y="0"/>
                    <a:pt x="143" y="365"/>
                    <a:pt x="0" y="751"/>
                  </a:cubicBezTo>
                  <a:cubicBezTo>
                    <a:pt x="819" y="927"/>
                    <a:pt x="1576" y="606"/>
                    <a:pt x="135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71" name="Google Shape;61771;p25"/>
            <p:cNvSpPr/>
            <p:nvPr/>
          </p:nvSpPr>
          <p:spPr>
            <a:xfrm>
              <a:off x="7864126" y="4677781"/>
              <a:ext cx="13813" cy="2800"/>
            </a:xfrm>
            <a:custGeom>
              <a:avLst/>
              <a:gdLst/>
              <a:ahLst/>
              <a:cxnLst/>
              <a:rect l="l" t="t" r="r" b="b"/>
              <a:pathLst>
                <a:path w="387" h="93" extrusionOk="0">
                  <a:moveTo>
                    <a:pt x="386" y="1"/>
                  </a:moveTo>
                  <a:cubicBezTo>
                    <a:pt x="236" y="23"/>
                    <a:pt x="6" y="5"/>
                    <a:pt x="1" y="92"/>
                  </a:cubicBezTo>
                  <a:cubicBezTo>
                    <a:pt x="150" y="71"/>
                    <a:pt x="379" y="90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72" name="Google Shape;61772;p25"/>
            <p:cNvSpPr/>
            <p:nvPr/>
          </p:nvSpPr>
          <p:spPr>
            <a:xfrm>
              <a:off x="2749985" y="4655952"/>
              <a:ext cx="51183" cy="19120"/>
            </a:xfrm>
            <a:custGeom>
              <a:avLst/>
              <a:gdLst/>
              <a:ahLst/>
              <a:cxnLst/>
              <a:rect l="l" t="t" r="r" b="b"/>
              <a:pathLst>
                <a:path w="1434" h="635" extrusionOk="0">
                  <a:moveTo>
                    <a:pt x="965" y="635"/>
                  </a:moveTo>
                  <a:cubicBezTo>
                    <a:pt x="1433" y="404"/>
                    <a:pt x="885" y="139"/>
                    <a:pt x="578" y="0"/>
                  </a:cubicBezTo>
                  <a:cubicBezTo>
                    <a:pt x="546" y="106"/>
                    <a:pt x="274" y="99"/>
                    <a:pt x="0" y="90"/>
                  </a:cubicBezTo>
                  <a:cubicBezTo>
                    <a:pt x="106" y="374"/>
                    <a:pt x="461" y="542"/>
                    <a:pt x="965" y="6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73" name="Google Shape;61773;p25"/>
            <p:cNvSpPr/>
            <p:nvPr/>
          </p:nvSpPr>
          <p:spPr>
            <a:xfrm>
              <a:off x="1998886" y="4666882"/>
              <a:ext cx="23450" cy="8190"/>
            </a:xfrm>
            <a:custGeom>
              <a:avLst/>
              <a:gdLst/>
              <a:ahLst/>
              <a:cxnLst/>
              <a:rect l="l" t="t" r="r" b="b"/>
              <a:pathLst>
                <a:path w="657" h="272" extrusionOk="0">
                  <a:moveTo>
                    <a:pt x="411" y="272"/>
                  </a:moveTo>
                  <a:cubicBezTo>
                    <a:pt x="420" y="157"/>
                    <a:pt x="656" y="146"/>
                    <a:pt x="603" y="0"/>
                  </a:cubicBezTo>
                  <a:lnTo>
                    <a:pt x="218" y="0"/>
                  </a:lnTo>
                  <a:cubicBezTo>
                    <a:pt x="1" y="131"/>
                    <a:pt x="9" y="223"/>
                    <a:pt x="411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74" name="Google Shape;61774;p25"/>
            <p:cNvSpPr/>
            <p:nvPr/>
          </p:nvSpPr>
          <p:spPr>
            <a:xfrm>
              <a:off x="5533984" y="4660649"/>
              <a:ext cx="14206" cy="4276"/>
            </a:xfrm>
            <a:custGeom>
              <a:avLst/>
              <a:gdLst/>
              <a:ahLst/>
              <a:cxnLst/>
              <a:rect l="l" t="t" r="r" b="b"/>
              <a:pathLst>
                <a:path w="398" h="142" extrusionOk="0">
                  <a:moveTo>
                    <a:pt x="103" y="117"/>
                  </a:moveTo>
                  <a:cubicBezTo>
                    <a:pt x="156" y="142"/>
                    <a:pt x="398" y="73"/>
                    <a:pt x="295" y="26"/>
                  </a:cubicBezTo>
                  <a:cubicBezTo>
                    <a:pt x="242" y="1"/>
                    <a:pt x="1" y="70"/>
                    <a:pt x="103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75" name="Google Shape;61775;p25"/>
            <p:cNvSpPr/>
            <p:nvPr/>
          </p:nvSpPr>
          <p:spPr>
            <a:xfrm>
              <a:off x="1603849" y="466064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5" y="142"/>
                    <a:pt x="391" y="73"/>
                    <a:pt x="293" y="26"/>
                  </a:cubicBezTo>
                  <a:cubicBezTo>
                    <a:pt x="240" y="1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76" name="Google Shape;61776;p25"/>
            <p:cNvSpPr/>
            <p:nvPr/>
          </p:nvSpPr>
          <p:spPr>
            <a:xfrm>
              <a:off x="7770971" y="465246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5"/>
                  </a:moveTo>
                  <a:cubicBezTo>
                    <a:pt x="240" y="0"/>
                    <a:pt x="0" y="69"/>
                    <a:pt x="102" y="116"/>
                  </a:cubicBezTo>
                  <a:cubicBezTo>
                    <a:pt x="156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77" name="Google Shape;61777;p25"/>
            <p:cNvSpPr/>
            <p:nvPr/>
          </p:nvSpPr>
          <p:spPr>
            <a:xfrm>
              <a:off x="4234266" y="4644060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50" y="304"/>
                  </a:moveTo>
                  <a:cubicBezTo>
                    <a:pt x="1113" y="1"/>
                    <a:pt x="1" y="524"/>
                    <a:pt x="650" y="3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78" name="Google Shape;61778;p25"/>
            <p:cNvSpPr/>
            <p:nvPr/>
          </p:nvSpPr>
          <p:spPr>
            <a:xfrm>
              <a:off x="943728" y="4641019"/>
              <a:ext cx="31802" cy="16139"/>
            </a:xfrm>
            <a:custGeom>
              <a:avLst/>
              <a:gdLst/>
              <a:ahLst/>
              <a:cxnLst/>
              <a:rect l="l" t="t" r="r" b="b"/>
              <a:pathLst>
                <a:path w="891" h="536" extrusionOk="0">
                  <a:moveTo>
                    <a:pt x="853" y="496"/>
                  </a:moveTo>
                  <a:cubicBezTo>
                    <a:pt x="891" y="235"/>
                    <a:pt x="878" y="0"/>
                    <a:pt x="273" y="43"/>
                  </a:cubicBezTo>
                  <a:cubicBezTo>
                    <a:pt x="216" y="165"/>
                    <a:pt x="1" y="216"/>
                    <a:pt x="81" y="406"/>
                  </a:cubicBezTo>
                  <a:cubicBezTo>
                    <a:pt x="340" y="435"/>
                    <a:pt x="451" y="535"/>
                    <a:pt x="853" y="4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79" name="Google Shape;61779;p25"/>
            <p:cNvSpPr/>
            <p:nvPr/>
          </p:nvSpPr>
          <p:spPr>
            <a:xfrm>
              <a:off x="870952" y="4639543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1" y="181"/>
                  </a:moveTo>
                  <a:lnTo>
                    <a:pt x="386" y="181"/>
                  </a:lnTo>
                  <a:lnTo>
                    <a:pt x="386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80" name="Google Shape;61780;p25"/>
            <p:cNvSpPr/>
            <p:nvPr/>
          </p:nvSpPr>
          <p:spPr>
            <a:xfrm>
              <a:off x="8366560" y="4631354"/>
              <a:ext cx="22593" cy="11773"/>
            </a:xfrm>
            <a:custGeom>
              <a:avLst/>
              <a:gdLst/>
              <a:ahLst/>
              <a:cxnLst/>
              <a:rect l="l" t="t" r="r" b="b"/>
              <a:pathLst>
                <a:path w="633" h="391" extrusionOk="0">
                  <a:moveTo>
                    <a:pt x="193" y="0"/>
                  </a:moveTo>
                  <a:cubicBezTo>
                    <a:pt x="203" y="124"/>
                    <a:pt x="104" y="198"/>
                    <a:pt x="1" y="273"/>
                  </a:cubicBezTo>
                  <a:cubicBezTo>
                    <a:pt x="249" y="277"/>
                    <a:pt x="270" y="390"/>
                    <a:pt x="578" y="364"/>
                  </a:cubicBezTo>
                  <a:cubicBezTo>
                    <a:pt x="632" y="157"/>
                    <a:pt x="532" y="21"/>
                    <a:pt x="1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81" name="Google Shape;61781;p25"/>
            <p:cNvSpPr/>
            <p:nvPr/>
          </p:nvSpPr>
          <p:spPr>
            <a:xfrm>
              <a:off x="7185731" y="4631354"/>
              <a:ext cx="31374" cy="13429"/>
            </a:xfrm>
            <a:custGeom>
              <a:avLst/>
              <a:gdLst/>
              <a:ahLst/>
              <a:cxnLst/>
              <a:rect l="l" t="t" r="r" b="b"/>
              <a:pathLst>
                <a:path w="879" h="446" extrusionOk="0">
                  <a:moveTo>
                    <a:pt x="878" y="181"/>
                  </a:moveTo>
                  <a:cubicBezTo>
                    <a:pt x="624" y="181"/>
                    <a:pt x="706" y="22"/>
                    <a:pt x="493" y="0"/>
                  </a:cubicBezTo>
                  <a:cubicBezTo>
                    <a:pt x="477" y="144"/>
                    <a:pt x="1" y="72"/>
                    <a:pt x="107" y="273"/>
                  </a:cubicBezTo>
                  <a:cubicBezTo>
                    <a:pt x="594" y="283"/>
                    <a:pt x="712" y="445"/>
                    <a:pt x="878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82" name="Google Shape;61782;p25"/>
            <p:cNvSpPr/>
            <p:nvPr/>
          </p:nvSpPr>
          <p:spPr>
            <a:xfrm>
              <a:off x="3747965" y="4636442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4"/>
                  </a:moveTo>
                  <a:cubicBezTo>
                    <a:pt x="197" y="53"/>
                    <a:pt x="39" y="1"/>
                    <a:pt x="5" y="104"/>
                  </a:cubicBezTo>
                  <a:cubicBezTo>
                    <a:pt x="1" y="152"/>
                    <a:pt x="160" y="206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83" name="Google Shape;61783;p25"/>
            <p:cNvSpPr/>
            <p:nvPr/>
          </p:nvSpPr>
          <p:spPr>
            <a:xfrm>
              <a:off x="3331191" y="4624609"/>
              <a:ext cx="31445" cy="13911"/>
            </a:xfrm>
            <a:custGeom>
              <a:avLst/>
              <a:gdLst/>
              <a:ahLst/>
              <a:cxnLst/>
              <a:rect l="l" t="t" r="r" b="b"/>
              <a:pathLst>
                <a:path w="881" h="462" extrusionOk="0">
                  <a:moveTo>
                    <a:pt x="687" y="314"/>
                  </a:moveTo>
                  <a:cubicBezTo>
                    <a:pt x="705" y="304"/>
                    <a:pt x="872" y="126"/>
                    <a:pt x="880" y="131"/>
                  </a:cubicBezTo>
                  <a:cubicBezTo>
                    <a:pt x="671" y="1"/>
                    <a:pt x="0" y="462"/>
                    <a:pt x="687" y="403"/>
                  </a:cubicBezTo>
                  <a:cubicBezTo>
                    <a:pt x="697" y="405"/>
                    <a:pt x="676" y="322"/>
                    <a:pt x="687" y="3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84" name="Google Shape;61784;p25"/>
            <p:cNvSpPr/>
            <p:nvPr/>
          </p:nvSpPr>
          <p:spPr>
            <a:xfrm>
              <a:off x="4828642" y="4625874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5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85" name="Google Shape;61785;p25"/>
            <p:cNvSpPr/>
            <p:nvPr/>
          </p:nvSpPr>
          <p:spPr>
            <a:xfrm>
              <a:off x="3892552" y="462277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4"/>
                  </a:moveTo>
                  <a:cubicBezTo>
                    <a:pt x="192" y="53"/>
                    <a:pt x="38" y="0"/>
                    <a:pt x="0" y="104"/>
                  </a:cubicBezTo>
                  <a:cubicBezTo>
                    <a:pt x="0" y="153"/>
                    <a:pt x="158" y="207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86" name="Google Shape;61786;p25"/>
            <p:cNvSpPr/>
            <p:nvPr/>
          </p:nvSpPr>
          <p:spPr>
            <a:xfrm>
              <a:off x="2385179" y="4625874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1"/>
                  </a:moveTo>
                  <a:cubicBezTo>
                    <a:pt x="237" y="21"/>
                    <a:pt x="6" y="2"/>
                    <a:pt x="0" y="91"/>
                  </a:cubicBezTo>
                  <a:cubicBezTo>
                    <a:pt x="149" y="71"/>
                    <a:pt x="379" y="89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87" name="Google Shape;61787;p25"/>
            <p:cNvSpPr/>
            <p:nvPr/>
          </p:nvSpPr>
          <p:spPr>
            <a:xfrm>
              <a:off x="5465171" y="4622381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38" y="0"/>
                    <a:pt x="1" y="70"/>
                    <a:pt x="101" y="117"/>
                  </a:cubicBezTo>
                  <a:cubicBezTo>
                    <a:pt x="156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88" name="Google Shape;61788;p25"/>
            <p:cNvSpPr/>
            <p:nvPr/>
          </p:nvSpPr>
          <p:spPr>
            <a:xfrm>
              <a:off x="6687081" y="4620424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5" y="0"/>
                  </a:moveTo>
                  <a:cubicBezTo>
                    <a:pt x="236" y="21"/>
                    <a:pt x="6" y="3"/>
                    <a:pt x="1" y="92"/>
                  </a:cubicBezTo>
                  <a:cubicBezTo>
                    <a:pt x="151" y="69"/>
                    <a:pt x="379" y="89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89" name="Google Shape;61789;p25"/>
            <p:cNvSpPr/>
            <p:nvPr/>
          </p:nvSpPr>
          <p:spPr>
            <a:xfrm>
              <a:off x="2488400" y="4619973"/>
              <a:ext cx="20702" cy="3704"/>
            </a:xfrm>
            <a:custGeom>
              <a:avLst/>
              <a:gdLst/>
              <a:ahLst/>
              <a:cxnLst/>
              <a:rect l="l" t="t" r="r" b="b"/>
              <a:pathLst>
                <a:path w="580" h="123" extrusionOk="0">
                  <a:moveTo>
                    <a:pt x="579" y="15"/>
                  </a:moveTo>
                  <a:cubicBezTo>
                    <a:pt x="352" y="31"/>
                    <a:pt x="32" y="1"/>
                    <a:pt x="1" y="107"/>
                  </a:cubicBezTo>
                  <a:cubicBezTo>
                    <a:pt x="227" y="91"/>
                    <a:pt x="547" y="122"/>
                    <a:pt x="579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90" name="Google Shape;61790;p25"/>
            <p:cNvSpPr/>
            <p:nvPr/>
          </p:nvSpPr>
          <p:spPr>
            <a:xfrm>
              <a:off x="2402311" y="4619642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2" y="26"/>
                  </a:moveTo>
                  <a:cubicBezTo>
                    <a:pt x="238" y="0"/>
                    <a:pt x="1" y="71"/>
                    <a:pt x="100" y="118"/>
                  </a:cubicBezTo>
                  <a:cubicBezTo>
                    <a:pt x="152" y="141"/>
                    <a:pt x="391" y="72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91" name="Google Shape;61791;p25"/>
            <p:cNvSpPr/>
            <p:nvPr/>
          </p:nvSpPr>
          <p:spPr>
            <a:xfrm>
              <a:off x="1400762" y="4617353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2"/>
                  </a:moveTo>
                  <a:cubicBezTo>
                    <a:pt x="197" y="53"/>
                    <a:pt x="40" y="0"/>
                    <a:pt x="5" y="102"/>
                  </a:cubicBezTo>
                  <a:cubicBezTo>
                    <a:pt x="1" y="152"/>
                    <a:pt x="160" y="205"/>
                    <a:pt x="195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92" name="Google Shape;61792;p25"/>
            <p:cNvSpPr/>
            <p:nvPr/>
          </p:nvSpPr>
          <p:spPr>
            <a:xfrm>
              <a:off x="5475664" y="4612205"/>
              <a:ext cx="14991" cy="9214"/>
            </a:xfrm>
            <a:custGeom>
              <a:avLst/>
              <a:gdLst/>
              <a:ahLst/>
              <a:cxnLst/>
              <a:rect l="l" t="t" r="r" b="b"/>
              <a:pathLst>
                <a:path w="420" h="306" extrusionOk="0">
                  <a:moveTo>
                    <a:pt x="387" y="273"/>
                  </a:moveTo>
                  <a:cubicBezTo>
                    <a:pt x="358" y="166"/>
                    <a:pt x="420" y="16"/>
                    <a:pt x="195" y="0"/>
                  </a:cubicBezTo>
                  <a:cubicBezTo>
                    <a:pt x="182" y="56"/>
                    <a:pt x="165" y="109"/>
                    <a:pt x="1" y="93"/>
                  </a:cubicBezTo>
                  <a:cubicBezTo>
                    <a:pt x="23" y="201"/>
                    <a:pt x="61" y="306"/>
                    <a:pt x="387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93" name="Google Shape;61793;p25"/>
            <p:cNvSpPr/>
            <p:nvPr/>
          </p:nvSpPr>
          <p:spPr>
            <a:xfrm>
              <a:off x="5273612" y="4608501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8" y="305"/>
                  </a:moveTo>
                  <a:cubicBezTo>
                    <a:pt x="1114" y="1"/>
                    <a:pt x="0" y="524"/>
                    <a:pt x="648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94" name="Google Shape;61794;p25"/>
            <p:cNvSpPr/>
            <p:nvPr/>
          </p:nvSpPr>
          <p:spPr>
            <a:xfrm>
              <a:off x="7743274" y="4603985"/>
              <a:ext cx="28233" cy="13700"/>
            </a:xfrm>
            <a:custGeom>
              <a:avLst/>
              <a:gdLst/>
              <a:ahLst/>
              <a:cxnLst/>
              <a:rect l="l" t="t" r="r" b="b"/>
              <a:pathLst>
                <a:path w="791" h="455" extrusionOk="0">
                  <a:moveTo>
                    <a:pt x="494" y="455"/>
                  </a:moveTo>
                  <a:cubicBezTo>
                    <a:pt x="755" y="340"/>
                    <a:pt x="791" y="10"/>
                    <a:pt x="301" y="1"/>
                  </a:cubicBezTo>
                  <a:cubicBezTo>
                    <a:pt x="39" y="115"/>
                    <a:pt x="1" y="446"/>
                    <a:pt x="494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95" name="Google Shape;61795;p25"/>
            <p:cNvSpPr/>
            <p:nvPr/>
          </p:nvSpPr>
          <p:spPr>
            <a:xfrm>
              <a:off x="6817891" y="4612175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0" y="91"/>
                  </a:moveTo>
                  <a:cubicBezTo>
                    <a:pt x="150" y="72"/>
                    <a:pt x="382" y="89"/>
                    <a:pt x="385" y="0"/>
                  </a:cubicBezTo>
                  <a:cubicBezTo>
                    <a:pt x="236" y="22"/>
                    <a:pt x="8" y="4"/>
                    <a:pt x="0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96" name="Google Shape;61796;p25"/>
            <p:cNvSpPr/>
            <p:nvPr/>
          </p:nvSpPr>
          <p:spPr>
            <a:xfrm>
              <a:off x="5802922" y="4609104"/>
              <a:ext cx="23843" cy="5841"/>
            </a:xfrm>
            <a:custGeom>
              <a:avLst/>
              <a:gdLst/>
              <a:ahLst/>
              <a:cxnLst/>
              <a:rect l="l" t="t" r="r" b="b"/>
              <a:pathLst>
                <a:path w="668" h="194" extrusionOk="0">
                  <a:moveTo>
                    <a:pt x="88" y="193"/>
                  </a:moveTo>
                  <a:lnTo>
                    <a:pt x="473" y="193"/>
                  </a:lnTo>
                  <a:cubicBezTo>
                    <a:pt x="473" y="102"/>
                    <a:pt x="631" y="86"/>
                    <a:pt x="667" y="13"/>
                  </a:cubicBezTo>
                  <a:cubicBezTo>
                    <a:pt x="363" y="21"/>
                    <a:pt x="0" y="0"/>
                    <a:pt x="88" y="1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97" name="Google Shape;61797;p25"/>
            <p:cNvSpPr/>
            <p:nvPr/>
          </p:nvSpPr>
          <p:spPr>
            <a:xfrm>
              <a:off x="8204983" y="4606394"/>
              <a:ext cx="23985" cy="5871"/>
            </a:xfrm>
            <a:custGeom>
              <a:avLst/>
              <a:gdLst/>
              <a:ahLst/>
              <a:cxnLst/>
              <a:rect l="l" t="t" r="r" b="b"/>
              <a:pathLst>
                <a:path w="672" h="195" extrusionOk="0">
                  <a:moveTo>
                    <a:pt x="477" y="195"/>
                  </a:moveTo>
                  <a:cubicBezTo>
                    <a:pt x="476" y="103"/>
                    <a:pt x="634" y="86"/>
                    <a:pt x="672" y="13"/>
                  </a:cubicBezTo>
                  <a:cubicBezTo>
                    <a:pt x="366" y="21"/>
                    <a:pt x="1" y="0"/>
                    <a:pt x="91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98" name="Google Shape;61798;p25"/>
            <p:cNvSpPr/>
            <p:nvPr/>
          </p:nvSpPr>
          <p:spPr>
            <a:xfrm>
              <a:off x="8251062" y="4594170"/>
              <a:ext cx="21987" cy="16199"/>
            </a:xfrm>
            <a:custGeom>
              <a:avLst/>
              <a:gdLst/>
              <a:ahLst/>
              <a:cxnLst/>
              <a:rect l="l" t="t" r="r" b="b"/>
              <a:pathLst>
                <a:path w="616" h="538" extrusionOk="0">
                  <a:moveTo>
                    <a:pt x="344" y="509"/>
                  </a:moveTo>
                  <a:cubicBezTo>
                    <a:pt x="404" y="387"/>
                    <a:pt x="616" y="334"/>
                    <a:pt x="536" y="145"/>
                  </a:cubicBezTo>
                  <a:cubicBezTo>
                    <a:pt x="1" y="0"/>
                    <a:pt x="6" y="538"/>
                    <a:pt x="344" y="50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99" name="Google Shape;61799;p25"/>
            <p:cNvSpPr/>
            <p:nvPr/>
          </p:nvSpPr>
          <p:spPr>
            <a:xfrm>
              <a:off x="8160119" y="4603985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1" y="1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00" name="Google Shape;61800;p25"/>
            <p:cNvSpPr/>
            <p:nvPr/>
          </p:nvSpPr>
          <p:spPr>
            <a:xfrm>
              <a:off x="8562580" y="4603232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3" y="26"/>
                  </a:moveTo>
                  <a:cubicBezTo>
                    <a:pt x="239" y="1"/>
                    <a:pt x="0" y="69"/>
                    <a:pt x="101" y="117"/>
                  </a:cubicBezTo>
                  <a:cubicBezTo>
                    <a:pt x="154" y="140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01" name="Google Shape;61801;p25"/>
            <p:cNvSpPr/>
            <p:nvPr/>
          </p:nvSpPr>
          <p:spPr>
            <a:xfrm>
              <a:off x="6329234" y="4598355"/>
              <a:ext cx="23807" cy="6052"/>
            </a:xfrm>
            <a:custGeom>
              <a:avLst/>
              <a:gdLst/>
              <a:ahLst/>
              <a:cxnLst/>
              <a:rect l="l" t="t" r="r" b="b"/>
              <a:pathLst>
                <a:path w="667" h="201" extrusionOk="0">
                  <a:moveTo>
                    <a:pt x="576" y="6"/>
                  </a:moveTo>
                  <a:cubicBezTo>
                    <a:pt x="246" y="1"/>
                    <a:pt x="84" y="77"/>
                    <a:pt x="1" y="188"/>
                  </a:cubicBezTo>
                  <a:cubicBezTo>
                    <a:pt x="302" y="178"/>
                    <a:pt x="666" y="201"/>
                    <a:pt x="576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02" name="Google Shape;61802;p25"/>
            <p:cNvSpPr/>
            <p:nvPr/>
          </p:nvSpPr>
          <p:spPr>
            <a:xfrm>
              <a:off x="5699238" y="460049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5"/>
                  </a:moveTo>
                  <a:cubicBezTo>
                    <a:pt x="242" y="0"/>
                    <a:pt x="1" y="68"/>
                    <a:pt x="101" y="117"/>
                  </a:cubicBezTo>
                  <a:cubicBezTo>
                    <a:pt x="154" y="143"/>
                    <a:pt x="394" y="73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03" name="Google Shape;61803;p25"/>
            <p:cNvSpPr/>
            <p:nvPr/>
          </p:nvSpPr>
          <p:spPr>
            <a:xfrm>
              <a:off x="3765061" y="4600493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6" y="25"/>
                  </a:moveTo>
                  <a:cubicBezTo>
                    <a:pt x="242" y="0"/>
                    <a:pt x="1" y="68"/>
                    <a:pt x="100" y="117"/>
                  </a:cubicBezTo>
                  <a:cubicBezTo>
                    <a:pt x="154" y="143"/>
                    <a:pt x="395" y="73"/>
                    <a:pt x="296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04" name="Google Shape;61804;p25"/>
            <p:cNvSpPr/>
            <p:nvPr/>
          </p:nvSpPr>
          <p:spPr>
            <a:xfrm>
              <a:off x="8043050" y="4595224"/>
              <a:ext cx="13813" cy="6745"/>
            </a:xfrm>
            <a:custGeom>
              <a:avLst/>
              <a:gdLst/>
              <a:ahLst/>
              <a:cxnLst/>
              <a:rect l="l" t="t" r="r" b="b"/>
              <a:pathLst>
                <a:path w="387" h="224" extrusionOk="0">
                  <a:moveTo>
                    <a:pt x="387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2" y="201"/>
                    <a:pt x="339" y="224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05" name="Google Shape;61805;p25"/>
            <p:cNvSpPr/>
            <p:nvPr/>
          </p:nvSpPr>
          <p:spPr>
            <a:xfrm>
              <a:off x="6818891" y="4588359"/>
              <a:ext cx="65282" cy="12917"/>
            </a:xfrm>
            <a:custGeom>
              <a:avLst/>
              <a:gdLst/>
              <a:ahLst/>
              <a:cxnLst/>
              <a:rect l="l" t="t" r="r" b="b"/>
              <a:pathLst>
                <a:path w="1829" h="429" extrusionOk="0">
                  <a:moveTo>
                    <a:pt x="1129" y="428"/>
                  </a:moveTo>
                  <a:cubicBezTo>
                    <a:pt x="1828" y="0"/>
                    <a:pt x="1" y="308"/>
                    <a:pt x="1129" y="4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06" name="Google Shape;61806;p25"/>
            <p:cNvSpPr/>
            <p:nvPr/>
          </p:nvSpPr>
          <p:spPr>
            <a:xfrm>
              <a:off x="8101477" y="459230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38" y="1"/>
                    <a:pt x="0" y="70"/>
                    <a:pt x="98" y="117"/>
                  </a:cubicBezTo>
                  <a:cubicBezTo>
                    <a:pt x="153" y="142"/>
                    <a:pt x="393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07" name="Google Shape;61807;p25"/>
            <p:cNvSpPr/>
            <p:nvPr/>
          </p:nvSpPr>
          <p:spPr>
            <a:xfrm>
              <a:off x="5131452" y="4587606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08" name="Google Shape;61808;p25"/>
            <p:cNvSpPr/>
            <p:nvPr/>
          </p:nvSpPr>
          <p:spPr>
            <a:xfrm>
              <a:off x="48255" y="4589533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2" y="26"/>
                  </a:moveTo>
                  <a:cubicBezTo>
                    <a:pt x="240" y="0"/>
                    <a:pt x="1" y="71"/>
                    <a:pt x="102" y="116"/>
                  </a:cubicBezTo>
                  <a:cubicBezTo>
                    <a:pt x="154" y="142"/>
                    <a:pt x="391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09" name="Google Shape;61809;p25"/>
            <p:cNvSpPr/>
            <p:nvPr/>
          </p:nvSpPr>
          <p:spPr>
            <a:xfrm>
              <a:off x="1144388" y="4576707"/>
              <a:ext cx="24378" cy="11321"/>
            </a:xfrm>
            <a:custGeom>
              <a:avLst/>
              <a:gdLst/>
              <a:ahLst/>
              <a:cxnLst/>
              <a:rect l="l" t="t" r="r" b="b"/>
              <a:pathLst>
                <a:path w="683" h="376" extrusionOk="0">
                  <a:moveTo>
                    <a:pt x="630" y="362"/>
                  </a:moveTo>
                  <a:cubicBezTo>
                    <a:pt x="682" y="156"/>
                    <a:pt x="584" y="22"/>
                    <a:pt x="245" y="1"/>
                  </a:cubicBezTo>
                  <a:cubicBezTo>
                    <a:pt x="1" y="105"/>
                    <a:pt x="89" y="375"/>
                    <a:pt x="630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10" name="Google Shape;61810;p25"/>
            <p:cNvSpPr/>
            <p:nvPr/>
          </p:nvSpPr>
          <p:spPr>
            <a:xfrm>
              <a:off x="5379332" y="4567644"/>
              <a:ext cx="27590" cy="17223"/>
            </a:xfrm>
            <a:custGeom>
              <a:avLst/>
              <a:gdLst/>
              <a:ahLst/>
              <a:cxnLst/>
              <a:rect l="l" t="t" r="r" b="b"/>
              <a:pathLst>
                <a:path w="773" h="572" extrusionOk="0">
                  <a:moveTo>
                    <a:pt x="773" y="572"/>
                  </a:moveTo>
                  <a:lnTo>
                    <a:pt x="773" y="29"/>
                  </a:lnTo>
                  <a:cubicBezTo>
                    <a:pt x="63" y="0"/>
                    <a:pt x="188" y="360"/>
                    <a:pt x="0" y="5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11" name="Google Shape;61811;p25"/>
            <p:cNvSpPr/>
            <p:nvPr/>
          </p:nvSpPr>
          <p:spPr>
            <a:xfrm>
              <a:off x="4000270" y="4572973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6" y="303"/>
                  </a:moveTo>
                  <a:cubicBezTo>
                    <a:pt x="1114" y="1"/>
                    <a:pt x="0" y="524"/>
                    <a:pt x="646" y="3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12" name="Google Shape;61812;p25"/>
            <p:cNvSpPr/>
            <p:nvPr/>
          </p:nvSpPr>
          <p:spPr>
            <a:xfrm>
              <a:off x="852892" y="4568487"/>
              <a:ext cx="43973" cy="19030"/>
            </a:xfrm>
            <a:custGeom>
              <a:avLst/>
              <a:gdLst/>
              <a:ahLst/>
              <a:cxnLst/>
              <a:rect l="l" t="t" r="r" b="b"/>
              <a:pathLst>
                <a:path w="1232" h="632" extrusionOk="0">
                  <a:moveTo>
                    <a:pt x="696" y="544"/>
                  </a:moveTo>
                  <a:cubicBezTo>
                    <a:pt x="567" y="207"/>
                    <a:pt x="1231" y="13"/>
                    <a:pt x="312" y="1"/>
                  </a:cubicBezTo>
                  <a:cubicBezTo>
                    <a:pt x="430" y="187"/>
                    <a:pt x="0" y="631"/>
                    <a:pt x="696" y="5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13" name="Google Shape;61813;p25"/>
            <p:cNvSpPr/>
            <p:nvPr/>
          </p:nvSpPr>
          <p:spPr>
            <a:xfrm>
              <a:off x="3104298" y="457863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5"/>
                  </a:moveTo>
                  <a:cubicBezTo>
                    <a:pt x="156" y="140"/>
                    <a:pt x="393" y="71"/>
                    <a:pt x="294" y="24"/>
                  </a:cubicBezTo>
                  <a:cubicBezTo>
                    <a:pt x="242" y="1"/>
                    <a:pt x="0" y="68"/>
                    <a:pt x="102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14" name="Google Shape;61814;p25"/>
            <p:cNvSpPr/>
            <p:nvPr/>
          </p:nvSpPr>
          <p:spPr>
            <a:xfrm>
              <a:off x="709018" y="4578664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4" y="26"/>
                  </a:moveTo>
                  <a:cubicBezTo>
                    <a:pt x="239" y="1"/>
                    <a:pt x="0" y="67"/>
                    <a:pt x="99" y="117"/>
                  </a:cubicBezTo>
                  <a:cubicBezTo>
                    <a:pt x="152" y="141"/>
                    <a:pt x="392" y="71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15" name="Google Shape;61815;p25"/>
            <p:cNvSpPr/>
            <p:nvPr/>
          </p:nvSpPr>
          <p:spPr>
            <a:xfrm>
              <a:off x="3971574" y="457318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5"/>
                  </a:moveTo>
                  <a:cubicBezTo>
                    <a:pt x="240" y="0"/>
                    <a:pt x="0" y="68"/>
                    <a:pt x="102" y="116"/>
                  </a:cubicBezTo>
                  <a:cubicBezTo>
                    <a:pt x="154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16" name="Google Shape;61816;p25"/>
            <p:cNvSpPr/>
            <p:nvPr/>
          </p:nvSpPr>
          <p:spPr>
            <a:xfrm>
              <a:off x="309769" y="457318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5" y="25"/>
                  </a:moveTo>
                  <a:cubicBezTo>
                    <a:pt x="241" y="0"/>
                    <a:pt x="1" y="68"/>
                    <a:pt x="101" y="116"/>
                  </a:cubicBezTo>
                  <a:cubicBezTo>
                    <a:pt x="154" y="140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17" name="Google Shape;61817;p25"/>
            <p:cNvSpPr/>
            <p:nvPr/>
          </p:nvSpPr>
          <p:spPr>
            <a:xfrm>
              <a:off x="6029637" y="4570414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101" y="117"/>
                  </a:moveTo>
                  <a:cubicBezTo>
                    <a:pt x="153" y="143"/>
                    <a:pt x="394" y="73"/>
                    <a:pt x="294" y="27"/>
                  </a:cubicBezTo>
                  <a:cubicBezTo>
                    <a:pt x="242" y="1"/>
                    <a:pt x="0" y="71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18" name="Google Shape;61818;p25"/>
            <p:cNvSpPr/>
            <p:nvPr/>
          </p:nvSpPr>
          <p:spPr>
            <a:xfrm>
              <a:off x="3361386" y="4562194"/>
              <a:ext cx="35657" cy="11743"/>
            </a:xfrm>
            <a:custGeom>
              <a:avLst/>
              <a:gdLst/>
              <a:ahLst/>
              <a:cxnLst/>
              <a:rect l="l" t="t" r="r" b="b"/>
              <a:pathLst>
                <a:path w="999" h="390" extrusionOk="0">
                  <a:moveTo>
                    <a:pt x="34" y="118"/>
                  </a:moveTo>
                  <a:cubicBezTo>
                    <a:pt x="63" y="224"/>
                    <a:pt x="0" y="377"/>
                    <a:pt x="226" y="390"/>
                  </a:cubicBezTo>
                  <a:cubicBezTo>
                    <a:pt x="245" y="158"/>
                    <a:pt x="979" y="261"/>
                    <a:pt x="999" y="27"/>
                  </a:cubicBezTo>
                  <a:cubicBezTo>
                    <a:pt x="393" y="130"/>
                    <a:pt x="487" y="1"/>
                    <a:pt x="34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19" name="Google Shape;61819;p25"/>
            <p:cNvSpPr/>
            <p:nvPr/>
          </p:nvSpPr>
          <p:spPr>
            <a:xfrm>
              <a:off x="635672" y="4563007"/>
              <a:ext cx="31659" cy="10930"/>
            </a:xfrm>
            <a:custGeom>
              <a:avLst/>
              <a:gdLst/>
              <a:ahLst/>
              <a:cxnLst/>
              <a:rect l="l" t="t" r="r" b="b"/>
              <a:pathLst>
                <a:path w="887" h="363" extrusionOk="0">
                  <a:moveTo>
                    <a:pt x="613" y="363"/>
                  </a:moveTo>
                  <a:cubicBezTo>
                    <a:pt x="672" y="240"/>
                    <a:pt x="887" y="189"/>
                    <a:pt x="803" y="0"/>
                  </a:cubicBezTo>
                  <a:lnTo>
                    <a:pt x="33" y="0"/>
                  </a:lnTo>
                  <a:cubicBezTo>
                    <a:pt x="1" y="227"/>
                    <a:pt x="328" y="285"/>
                    <a:pt x="613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20" name="Google Shape;61820;p25"/>
            <p:cNvSpPr/>
            <p:nvPr/>
          </p:nvSpPr>
          <p:spPr>
            <a:xfrm>
              <a:off x="2199331" y="4562014"/>
              <a:ext cx="32587" cy="9214"/>
            </a:xfrm>
            <a:custGeom>
              <a:avLst/>
              <a:gdLst/>
              <a:ahLst/>
              <a:cxnLst/>
              <a:rect l="l" t="t" r="r" b="b"/>
              <a:pathLst>
                <a:path w="913" h="306" extrusionOk="0">
                  <a:moveTo>
                    <a:pt x="388" y="306"/>
                  </a:moveTo>
                  <a:cubicBezTo>
                    <a:pt x="913" y="158"/>
                    <a:pt x="104" y="0"/>
                    <a:pt x="0" y="215"/>
                  </a:cubicBezTo>
                  <a:cubicBezTo>
                    <a:pt x="194" y="215"/>
                    <a:pt x="228" y="288"/>
                    <a:pt x="38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21" name="Google Shape;61821;p25"/>
            <p:cNvSpPr/>
            <p:nvPr/>
          </p:nvSpPr>
          <p:spPr>
            <a:xfrm>
              <a:off x="1490384" y="4568457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0" y="92"/>
                  </a:moveTo>
                  <a:cubicBezTo>
                    <a:pt x="150" y="71"/>
                    <a:pt x="380" y="88"/>
                    <a:pt x="386" y="1"/>
                  </a:cubicBezTo>
                  <a:cubicBezTo>
                    <a:pt x="236" y="20"/>
                    <a:pt x="7" y="2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22" name="Google Shape;61822;p25"/>
            <p:cNvSpPr/>
            <p:nvPr/>
          </p:nvSpPr>
          <p:spPr>
            <a:xfrm>
              <a:off x="257267" y="4561382"/>
              <a:ext cx="8995" cy="11442"/>
            </a:xfrm>
            <a:custGeom>
              <a:avLst/>
              <a:gdLst/>
              <a:ahLst/>
              <a:cxnLst/>
              <a:rect l="l" t="t" r="r" b="b"/>
              <a:pathLst>
                <a:path w="252" h="380" extrusionOk="0">
                  <a:moveTo>
                    <a:pt x="29" y="145"/>
                  </a:moveTo>
                  <a:cubicBezTo>
                    <a:pt x="1" y="241"/>
                    <a:pt x="180" y="379"/>
                    <a:pt x="221" y="236"/>
                  </a:cubicBezTo>
                  <a:cubicBezTo>
                    <a:pt x="251" y="139"/>
                    <a:pt x="71" y="1"/>
                    <a:pt x="29" y="1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23" name="Google Shape;61823;p25"/>
            <p:cNvSpPr/>
            <p:nvPr/>
          </p:nvSpPr>
          <p:spPr>
            <a:xfrm>
              <a:off x="3248921" y="456496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88" y="26"/>
                  </a:moveTo>
                  <a:cubicBezTo>
                    <a:pt x="238" y="0"/>
                    <a:pt x="0" y="70"/>
                    <a:pt x="98" y="117"/>
                  </a:cubicBezTo>
                  <a:cubicBezTo>
                    <a:pt x="153" y="141"/>
                    <a:pt x="393" y="72"/>
                    <a:pt x="288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24" name="Google Shape;61824;p25"/>
            <p:cNvSpPr/>
            <p:nvPr/>
          </p:nvSpPr>
          <p:spPr>
            <a:xfrm>
              <a:off x="7537118" y="4562194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99" y="118"/>
                  </a:moveTo>
                  <a:cubicBezTo>
                    <a:pt x="150" y="143"/>
                    <a:pt x="391" y="74"/>
                    <a:pt x="292" y="27"/>
                  </a:cubicBezTo>
                  <a:cubicBezTo>
                    <a:pt x="238" y="1"/>
                    <a:pt x="1" y="70"/>
                    <a:pt x="99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25" name="Google Shape;61825;p25"/>
            <p:cNvSpPr/>
            <p:nvPr/>
          </p:nvSpPr>
          <p:spPr>
            <a:xfrm>
              <a:off x="5359273" y="4556655"/>
              <a:ext cx="31481" cy="9665"/>
            </a:xfrm>
            <a:custGeom>
              <a:avLst/>
              <a:gdLst/>
              <a:ahLst/>
              <a:cxnLst/>
              <a:rect l="l" t="t" r="r" b="b"/>
              <a:pathLst>
                <a:path w="882" h="321" extrusionOk="0">
                  <a:moveTo>
                    <a:pt x="755" y="211"/>
                  </a:moveTo>
                  <a:cubicBezTo>
                    <a:pt x="882" y="1"/>
                    <a:pt x="1" y="15"/>
                    <a:pt x="174" y="211"/>
                  </a:cubicBezTo>
                  <a:cubicBezTo>
                    <a:pt x="240" y="284"/>
                    <a:pt x="689" y="321"/>
                    <a:pt x="755" y="2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26" name="Google Shape;61826;p25"/>
            <p:cNvSpPr/>
            <p:nvPr/>
          </p:nvSpPr>
          <p:spPr>
            <a:xfrm>
              <a:off x="5288603" y="4549248"/>
              <a:ext cx="24307" cy="16530"/>
            </a:xfrm>
            <a:custGeom>
              <a:avLst/>
              <a:gdLst/>
              <a:ahLst/>
              <a:cxnLst/>
              <a:rect l="l" t="t" r="r" b="b"/>
              <a:pathLst>
                <a:path w="681" h="549" extrusionOk="0">
                  <a:moveTo>
                    <a:pt x="420" y="548"/>
                  </a:moveTo>
                  <a:cubicBezTo>
                    <a:pt x="335" y="377"/>
                    <a:pt x="681" y="0"/>
                    <a:pt x="35" y="93"/>
                  </a:cubicBezTo>
                  <a:cubicBezTo>
                    <a:pt x="5" y="319"/>
                    <a:pt x="1" y="534"/>
                    <a:pt x="420" y="54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27" name="Google Shape;61827;p25"/>
            <p:cNvSpPr/>
            <p:nvPr/>
          </p:nvSpPr>
          <p:spPr>
            <a:xfrm>
              <a:off x="7674674" y="455674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1" y="117"/>
                  </a:moveTo>
                  <a:cubicBezTo>
                    <a:pt x="154" y="143"/>
                    <a:pt x="393" y="72"/>
                    <a:pt x="295" y="25"/>
                  </a:cubicBezTo>
                  <a:cubicBezTo>
                    <a:pt x="239" y="1"/>
                    <a:pt x="0" y="70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28" name="Google Shape;61828;p25"/>
            <p:cNvSpPr/>
            <p:nvPr/>
          </p:nvSpPr>
          <p:spPr>
            <a:xfrm>
              <a:off x="8700243" y="4551325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101" y="115"/>
                  </a:moveTo>
                  <a:cubicBezTo>
                    <a:pt x="153" y="141"/>
                    <a:pt x="396" y="72"/>
                    <a:pt x="293" y="24"/>
                  </a:cubicBezTo>
                  <a:cubicBezTo>
                    <a:pt x="241" y="0"/>
                    <a:pt x="1" y="68"/>
                    <a:pt x="101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29" name="Google Shape;61829;p25"/>
            <p:cNvSpPr/>
            <p:nvPr/>
          </p:nvSpPr>
          <p:spPr>
            <a:xfrm>
              <a:off x="7110279" y="454858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6"/>
                  </a:moveTo>
                  <a:cubicBezTo>
                    <a:pt x="240" y="0"/>
                    <a:pt x="0" y="69"/>
                    <a:pt x="101" y="115"/>
                  </a:cubicBezTo>
                  <a:cubicBezTo>
                    <a:pt x="152" y="141"/>
                    <a:pt x="393" y="72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30" name="Google Shape;61830;p25"/>
            <p:cNvSpPr/>
            <p:nvPr/>
          </p:nvSpPr>
          <p:spPr>
            <a:xfrm>
              <a:off x="1548776" y="454858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1" y="26"/>
                  </a:moveTo>
                  <a:cubicBezTo>
                    <a:pt x="239" y="0"/>
                    <a:pt x="1" y="69"/>
                    <a:pt x="99" y="115"/>
                  </a:cubicBezTo>
                  <a:cubicBezTo>
                    <a:pt x="154" y="141"/>
                    <a:pt x="394" y="72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31" name="Google Shape;61831;p25"/>
            <p:cNvSpPr/>
            <p:nvPr/>
          </p:nvSpPr>
          <p:spPr>
            <a:xfrm>
              <a:off x="4429358" y="4540366"/>
              <a:ext cx="27626" cy="9334"/>
            </a:xfrm>
            <a:custGeom>
              <a:avLst/>
              <a:gdLst/>
              <a:ahLst/>
              <a:cxnLst/>
              <a:rect l="l" t="t" r="r" b="b"/>
              <a:pathLst>
                <a:path w="774" h="310" extrusionOk="0">
                  <a:moveTo>
                    <a:pt x="773" y="26"/>
                  </a:moveTo>
                  <a:cubicBezTo>
                    <a:pt x="333" y="0"/>
                    <a:pt x="49" y="47"/>
                    <a:pt x="0" y="208"/>
                  </a:cubicBezTo>
                  <a:cubicBezTo>
                    <a:pt x="368" y="186"/>
                    <a:pt x="427" y="310"/>
                    <a:pt x="773" y="2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32" name="Google Shape;61832;p25"/>
            <p:cNvSpPr/>
            <p:nvPr/>
          </p:nvSpPr>
          <p:spPr>
            <a:xfrm>
              <a:off x="3982032" y="4543497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4"/>
                  </a:moveTo>
                  <a:cubicBezTo>
                    <a:pt x="194" y="53"/>
                    <a:pt x="40" y="1"/>
                    <a:pt x="2" y="104"/>
                  </a:cubicBezTo>
                  <a:cubicBezTo>
                    <a:pt x="1" y="153"/>
                    <a:pt x="155" y="206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33" name="Google Shape;61833;p25"/>
            <p:cNvSpPr/>
            <p:nvPr/>
          </p:nvSpPr>
          <p:spPr>
            <a:xfrm>
              <a:off x="1596924" y="454581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3" y="27"/>
                  </a:moveTo>
                  <a:cubicBezTo>
                    <a:pt x="241" y="1"/>
                    <a:pt x="0" y="70"/>
                    <a:pt x="102" y="118"/>
                  </a:cubicBezTo>
                  <a:cubicBezTo>
                    <a:pt x="154" y="142"/>
                    <a:pt x="392" y="74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34" name="Google Shape;61834;p25"/>
            <p:cNvSpPr/>
            <p:nvPr/>
          </p:nvSpPr>
          <p:spPr>
            <a:xfrm>
              <a:off x="526740" y="4537596"/>
              <a:ext cx="29732" cy="11984"/>
            </a:xfrm>
            <a:custGeom>
              <a:avLst/>
              <a:gdLst/>
              <a:ahLst/>
              <a:cxnLst/>
              <a:rect l="l" t="t" r="r" b="b"/>
              <a:pathLst>
                <a:path w="833" h="398" extrusionOk="0">
                  <a:moveTo>
                    <a:pt x="1" y="391"/>
                  </a:moveTo>
                  <a:cubicBezTo>
                    <a:pt x="338" y="398"/>
                    <a:pt x="601" y="372"/>
                    <a:pt x="771" y="300"/>
                  </a:cubicBezTo>
                  <a:cubicBezTo>
                    <a:pt x="832" y="60"/>
                    <a:pt x="503" y="1"/>
                    <a:pt x="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35" name="Google Shape;61835;p25"/>
            <p:cNvSpPr/>
            <p:nvPr/>
          </p:nvSpPr>
          <p:spPr>
            <a:xfrm>
              <a:off x="8930991" y="4540757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3"/>
                  </a:moveTo>
                  <a:cubicBezTo>
                    <a:pt x="193" y="52"/>
                    <a:pt x="36" y="0"/>
                    <a:pt x="1" y="103"/>
                  </a:cubicBezTo>
                  <a:cubicBezTo>
                    <a:pt x="1" y="153"/>
                    <a:pt x="158" y="205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36" name="Google Shape;61836;p25"/>
            <p:cNvSpPr/>
            <p:nvPr/>
          </p:nvSpPr>
          <p:spPr>
            <a:xfrm>
              <a:off x="3341934" y="4535669"/>
              <a:ext cx="41368" cy="13730"/>
            </a:xfrm>
            <a:custGeom>
              <a:avLst/>
              <a:gdLst/>
              <a:ahLst/>
              <a:cxnLst/>
              <a:rect l="l" t="t" r="r" b="b"/>
              <a:pathLst>
                <a:path w="1159" h="456" extrusionOk="0">
                  <a:moveTo>
                    <a:pt x="1159" y="1"/>
                  </a:moveTo>
                  <a:lnTo>
                    <a:pt x="194" y="1"/>
                  </a:lnTo>
                  <a:cubicBezTo>
                    <a:pt x="210" y="159"/>
                    <a:pt x="151" y="283"/>
                    <a:pt x="1" y="365"/>
                  </a:cubicBezTo>
                  <a:cubicBezTo>
                    <a:pt x="839" y="455"/>
                    <a:pt x="860" y="163"/>
                    <a:pt x="115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37" name="Google Shape;61837;p25"/>
            <p:cNvSpPr/>
            <p:nvPr/>
          </p:nvSpPr>
          <p:spPr>
            <a:xfrm>
              <a:off x="1978220" y="4541149"/>
              <a:ext cx="21594" cy="6383"/>
            </a:xfrm>
            <a:custGeom>
              <a:avLst/>
              <a:gdLst/>
              <a:ahLst/>
              <a:cxnLst/>
              <a:rect l="l" t="t" r="r" b="b"/>
              <a:pathLst>
                <a:path w="605" h="212" extrusionOk="0">
                  <a:moveTo>
                    <a:pt x="605" y="182"/>
                  </a:moveTo>
                  <a:lnTo>
                    <a:pt x="605" y="0"/>
                  </a:lnTo>
                  <a:lnTo>
                    <a:pt x="24" y="0"/>
                  </a:lnTo>
                  <a:cubicBezTo>
                    <a:pt x="0" y="163"/>
                    <a:pt x="216" y="212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38" name="Google Shape;61838;p25"/>
            <p:cNvSpPr/>
            <p:nvPr/>
          </p:nvSpPr>
          <p:spPr>
            <a:xfrm>
              <a:off x="1904267" y="4530189"/>
              <a:ext cx="45222" cy="14573"/>
            </a:xfrm>
            <a:custGeom>
              <a:avLst/>
              <a:gdLst/>
              <a:ahLst/>
              <a:cxnLst/>
              <a:rect l="l" t="t" r="r" b="b"/>
              <a:pathLst>
                <a:path w="1267" h="484" extrusionOk="0">
                  <a:moveTo>
                    <a:pt x="361" y="454"/>
                  </a:moveTo>
                  <a:cubicBezTo>
                    <a:pt x="1267" y="483"/>
                    <a:pt x="877" y="34"/>
                    <a:pt x="361" y="0"/>
                  </a:cubicBezTo>
                  <a:cubicBezTo>
                    <a:pt x="1" y="174"/>
                    <a:pt x="475" y="165"/>
                    <a:pt x="361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39" name="Google Shape;61839;p25"/>
            <p:cNvSpPr/>
            <p:nvPr/>
          </p:nvSpPr>
          <p:spPr>
            <a:xfrm>
              <a:off x="4565129" y="4532929"/>
              <a:ext cx="22665" cy="8250"/>
            </a:xfrm>
            <a:custGeom>
              <a:avLst/>
              <a:gdLst/>
              <a:ahLst/>
              <a:cxnLst/>
              <a:rect l="l" t="t" r="r" b="b"/>
              <a:pathLst>
                <a:path w="635" h="274" extrusionOk="0">
                  <a:moveTo>
                    <a:pt x="634" y="0"/>
                  </a:moveTo>
                  <a:lnTo>
                    <a:pt x="248" y="0"/>
                  </a:lnTo>
                  <a:cubicBezTo>
                    <a:pt x="239" y="117"/>
                    <a:pt x="0" y="126"/>
                    <a:pt x="58" y="273"/>
                  </a:cubicBezTo>
                  <a:lnTo>
                    <a:pt x="634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40" name="Google Shape;61840;p25"/>
            <p:cNvSpPr/>
            <p:nvPr/>
          </p:nvSpPr>
          <p:spPr>
            <a:xfrm>
              <a:off x="1813931" y="4538379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4" y="22"/>
                    <a:pt x="3" y="4"/>
                    <a:pt x="1" y="92"/>
                  </a:cubicBezTo>
                  <a:cubicBezTo>
                    <a:pt x="149" y="71"/>
                    <a:pt x="379" y="88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41" name="Google Shape;61841;p25"/>
            <p:cNvSpPr/>
            <p:nvPr/>
          </p:nvSpPr>
          <p:spPr>
            <a:xfrm>
              <a:off x="1057121" y="4525884"/>
              <a:ext cx="20309" cy="13610"/>
            </a:xfrm>
            <a:custGeom>
              <a:avLst/>
              <a:gdLst/>
              <a:ahLst/>
              <a:cxnLst/>
              <a:rect l="l" t="t" r="r" b="b"/>
              <a:pathLst>
                <a:path w="569" h="452" extrusionOk="0">
                  <a:moveTo>
                    <a:pt x="374" y="416"/>
                  </a:moveTo>
                  <a:cubicBezTo>
                    <a:pt x="386" y="360"/>
                    <a:pt x="404" y="308"/>
                    <a:pt x="569" y="326"/>
                  </a:cubicBezTo>
                  <a:lnTo>
                    <a:pt x="569" y="143"/>
                  </a:lnTo>
                  <a:cubicBezTo>
                    <a:pt x="93" y="1"/>
                    <a:pt x="1" y="451"/>
                    <a:pt x="374" y="4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42" name="Google Shape;61842;p25"/>
            <p:cNvSpPr/>
            <p:nvPr/>
          </p:nvSpPr>
          <p:spPr>
            <a:xfrm>
              <a:off x="6993281" y="4532176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2" y="25"/>
                  </a:moveTo>
                  <a:cubicBezTo>
                    <a:pt x="239" y="1"/>
                    <a:pt x="1" y="70"/>
                    <a:pt x="101" y="117"/>
                  </a:cubicBezTo>
                  <a:cubicBezTo>
                    <a:pt x="153" y="140"/>
                    <a:pt x="392" y="71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43" name="Google Shape;61843;p25"/>
            <p:cNvSpPr/>
            <p:nvPr/>
          </p:nvSpPr>
          <p:spPr>
            <a:xfrm>
              <a:off x="6894593" y="4522752"/>
              <a:ext cx="65282" cy="12947"/>
            </a:xfrm>
            <a:custGeom>
              <a:avLst/>
              <a:gdLst/>
              <a:ahLst/>
              <a:cxnLst/>
              <a:rect l="l" t="t" r="r" b="b"/>
              <a:pathLst>
                <a:path w="1829" h="430" extrusionOk="0">
                  <a:moveTo>
                    <a:pt x="1130" y="430"/>
                  </a:moveTo>
                  <a:cubicBezTo>
                    <a:pt x="1828" y="0"/>
                    <a:pt x="1" y="307"/>
                    <a:pt x="1130" y="4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44" name="Google Shape;61844;p25"/>
            <p:cNvSpPr/>
            <p:nvPr/>
          </p:nvSpPr>
          <p:spPr>
            <a:xfrm>
              <a:off x="5798390" y="4527479"/>
              <a:ext cx="23414" cy="8220"/>
            </a:xfrm>
            <a:custGeom>
              <a:avLst/>
              <a:gdLst/>
              <a:ahLst/>
              <a:cxnLst/>
              <a:rect l="l" t="t" r="r" b="b"/>
              <a:pathLst>
                <a:path w="656" h="273" extrusionOk="0">
                  <a:moveTo>
                    <a:pt x="407" y="273"/>
                  </a:moveTo>
                  <a:cubicBezTo>
                    <a:pt x="418" y="155"/>
                    <a:pt x="656" y="148"/>
                    <a:pt x="600" y="0"/>
                  </a:cubicBezTo>
                  <a:lnTo>
                    <a:pt x="215" y="0"/>
                  </a:lnTo>
                  <a:cubicBezTo>
                    <a:pt x="1" y="129"/>
                    <a:pt x="10" y="221"/>
                    <a:pt x="407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45" name="Google Shape;61845;p25"/>
            <p:cNvSpPr/>
            <p:nvPr/>
          </p:nvSpPr>
          <p:spPr>
            <a:xfrm>
              <a:off x="120638" y="4526456"/>
              <a:ext cx="32623" cy="9244"/>
            </a:xfrm>
            <a:custGeom>
              <a:avLst/>
              <a:gdLst/>
              <a:ahLst/>
              <a:cxnLst/>
              <a:rect l="l" t="t" r="r" b="b"/>
              <a:pathLst>
                <a:path w="914" h="307" extrusionOk="0">
                  <a:moveTo>
                    <a:pt x="0" y="215"/>
                  </a:moveTo>
                  <a:cubicBezTo>
                    <a:pt x="192" y="215"/>
                    <a:pt x="230" y="289"/>
                    <a:pt x="388" y="307"/>
                  </a:cubicBezTo>
                  <a:cubicBezTo>
                    <a:pt x="914" y="161"/>
                    <a:pt x="103" y="0"/>
                    <a:pt x="0" y="2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46" name="Google Shape;61846;p25"/>
            <p:cNvSpPr/>
            <p:nvPr/>
          </p:nvSpPr>
          <p:spPr>
            <a:xfrm>
              <a:off x="7172240" y="4529436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5"/>
                  </a:moveTo>
                  <a:cubicBezTo>
                    <a:pt x="238" y="0"/>
                    <a:pt x="0" y="69"/>
                    <a:pt x="100" y="116"/>
                  </a:cubicBezTo>
                  <a:cubicBezTo>
                    <a:pt x="153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47" name="Google Shape;61847;p25"/>
            <p:cNvSpPr/>
            <p:nvPr/>
          </p:nvSpPr>
          <p:spPr>
            <a:xfrm>
              <a:off x="5912675" y="4529436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5"/>
                  </a:moveTo>
                  <a:cubicBezTo>
                    <a:pt x="240" y="0"/>
                    <a:pt x="1" y="69"/>
                    <a:pt x="100" y="116"/>
                  </a:cubicBezTo>
                  <a:cubicBezTo>
                    <a:pt x="152" y="141"/>
                    <a:pt x="392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48" name="Google Shape;61848;p25"/>
            <p:cNvSpPr/>
            <p:nvPr/>
          </p:nvSpPr>
          <p:spPr>
            <a:xfrm>
              <a:off x="2491755" y="452943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5"/>
                  </a:moveTo>
                  <a:cubicBezTo>
                    <a:pt x="239" y="0"/>
                    <a:pt x="1" y="69"/>
                    <a:pt x="101" y="116"/>
                  </a:cubicBezTo>
                  <a:cubicBezTo>
                    <a:pt x="154" y="141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49" name="Google Shape;61849;p25"/>
            <p:cNvSpPr/>
            <p:nvPr/>
          </p:nvSpPr>
          <p:spPr>
            <a:xfrm>
              <a:off x="7014982" y="4518236"/>
              <a:ext cx="39869" cy="15868"/>
            </a:xfrm>
            <a:custGeom>
              <a:avLst/>
              <a:gdLst/>
              <a:ahLst/>
              <a:cxnLst/>
              <a:rect l="l" t="t" r="r" b="b"/>
              <a:pathLst>
                <a:path w="1117" h="527" extrusionOk="0">
                  <a:moveTo>
                    <a:pt x="648" y="306"/>
                  </a:moveTo>
                  <a:cubicBezTo>
                    <a:pt x="1117" y="0"/>
                    <a:pt x="1" y="526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50" name="Google Shape;61850;p25"/>
            <p:cNvSpPr/>
            <p:nvPr/>
          </p:nvSpPr>
          <p:spPr>
            <a:xfrm>
              <a:off x="4849272" y="4524017"/>
              <a:ext cx="13849" cy="7407"/>
            </a:xfrm>
            <a:custGeom>
              <a:avLst/>
              <a:gdLst/>
              <a:ahLst/>
              <a:cxnLst/>
              <a:rect l="l" t="t" r="r" b="b"/>
              <a:pathLst>
                <a:path w="388" h="246" extrusionOk="0">
                  <a:moveTo>
                    <a:pt x="388" y="114"/>
                  </a:moveTo>
                  <a:cubicBezTo>
                    <a:pt x="387" y="22"/>
                    <a:pt x="47" y="0"/>
                    <a:pt x="0" y="114"/>
                  </a:cubicBezTo>
                  <a:cubicBezTo>
                    <a:pt x="221" y="105"/>
                    <a:pt x="301" y="246"/>
                    <a:pt x="388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51" name="Google Shape;61851;p25"/>
            <p:cNvSpPr/>
            <p:nvPr/>
          </p:nvSpPr>
          <p:spPr>
            <a:xfrm>
              <a:off x="4591113" y="452666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100" y="117"/>
                  </a:moveTo>
                  <a:cubicBezTo>
                    <a:pt x="153" y="142"/>
                    <a:pt x="389" y="73"/>
                    <a:pt x="292" y="26"/>
                  </a:cubicBezTo>
                  <a:cubicBezTo>
                    <a:pt x="238" y="1"/>
                    <a:pt x="0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52" name="Google Shape;61852;p25"/>
            <p:cNvSpPr/>
            <p:nvPr/>
          </p:nvSpPr>
          <p:spPr>
            <a:xfrm>
              <a:off x="196377" y="4527419"/>
              <a:ext cx="13849" cy="2800"/>
            </a:xfrm>
            <a:custGeom>
              <a:avLst/>
              <a:gdLst/>
              <a:ahLst/>
              <a:cxnLst/>
              <a:rect l="l" t="t" r="r" b="b"/>
              <a:pathLst>
                <a:path w="388" h="93" extrusionOk="0">
                  <a:moveTo>
                    <a:pt x="387" y="1"/>
                  </a:moveTo>
                  <a:cubicBezTo>
                    <a:pt x="236" y="20"/>
                    <a:pt x="5" y="2"/>
                    <a:pt x="1" y="92"/>
                  </a:cubicBezTo>
                  <a:cubicBezTo>
                    <a:pt x="149" y="73"/>
                    <a:pt x="381" y="89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53" name="Google Shape;61853;p25"/>
            <p:cNvSpPr/>
            <p:nvPr/>
          </p:nvSpPr>
          <p:spPr>
            <a:xfrm>
              <a:off x="7298910" y="4519200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09" y="274"/>
                  </a:moveTo>
                  <a:cubicBezTo>
                    <a:pt x="418" y="158"/>
                    <a:pt x="656" y="147"/>
                    <a:pt x="602" y="1"/>
                  </a:cubicBezTo>
                  <a:lnTo>
                    <a:pt x="213" y="1"/>
                  </a:lnTo>
                  <a:cubicBezTo>
                    <a:pt x="1" y="131"/>
                    <a:pt x="8" y="223"/>
                    <a:pt x="409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54" name="Google Shape;61854;p25"/>
            <p:cNvSpPr/>
            <p:nvPr/>
          </p:nvSpPr>
          <p:spPr>
            <a:xfrm>
              <a:off x="2147578" y="4523927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5"/>
                  </a:moveTo>
                  <a:cubicBezTo>
                    <a:pt x="239" y="1"/>
                    <a:pt x="0" y="70"/>
                    <a:pt x="98" y="117"/>
                  </a:cubicBezTo>
                  <a:cubicBezTo>
                    <a:pt x="154" y="143"/>
                    <a:pt x="392" y="75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55" name="Google Shape;61855;p25"/>
            <p:cNvSpPr/>
            <p:nvPr/>
          </p:nvSpPr>
          <p:spPr>
            <a:xfrm>
              <a:off x="1810290" y="4521187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3" y="26"/>
                  </a:moveTo>
                  <a:cubicBezTo>
                    <a:pt x="240" y="0"/>
                    <a:pt x="1" y="71"/>
                    <a:pt x="103" y="116"/>
                  </a:cubicBezTo>
                  <a:cubicBezTo>
                    <a:pt x="155" y="144"/>
                    <a:pt x="391" y="75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56" name="Google Shape;61856;p25"/>
            <p:cNvSpPr/>
            <p:nvPr/>
          </p:nvSpPr>
          <p:spPr>
            <a:xfrm>
              <a:off x="1455942" y="4517995"/>
              <a:ext cx="13813" cy="7467"/>
            </a:xfrm>
            <a:custGeom>
              <a:avLst/>
              <a:gdLst/>
              <a:ahLst/>
              <a:cxnLst/>
              <a:rect l="l" t="t" r="r" b="b"/>
              <a:pathLst>
                <a:path w="387" h="248" extrusionOk="0">
                  <a:moveTo>
                    <a:pt x="387" y="132"/>
                  </a:moveTo>
                  <a:cubicBezTo>
                    <a:pt x="171" y="141"/>
                    <a:pt x="87" y="0"/>
                    <a:pt x="0" y="132"/>
                  </a:cubicBezTo>
                  <a:cubicBezTo>
                    <a:pt x="2" y="224"/>
                    <a:pt x="340" y="247"/>
                    <a:pt x="387" y="1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57" name="Google Shape;61857;p25"/>
            <p:cNvSpPr/>
            <p:nvPr/>
          </p:nvSpPr>
          <p:spPr>
            <a:xfrm>
              <a:off x="4284913" y="4516550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58" name="Google Shape;61858;p25"/>
            <p:cNvSpPr/>
            <p:nvPr/>
          </p:nvSpPr>
          <p:spPr>
            <a:xfrm>
              <a:off x="1524791" y="4516550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7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59" name="Google Shape;61859;p25"/>
            <p:cNvSpPr/>
            <p:nvPr/>
          </p:nvSpPr>
          <p:spPr>
            <a:xfrm>
              <a:off x="7932869" y="4516068"/>
              <a:ext cx="20702" cy="3673"/>
            </a:xfrm>
            <a:custGeom>
              <a:avLst/>
              <a:gdLst/>
              <a:ahLst/>
              <a:cxnLst/>
              <a:rect l="l" t="t" r="r" b="b"/>
              <a:pathLst>
                <a:path w="580" h="122" extrusionOk="0">
                  <a:moveTo>
                    <a:pt x="580" y="16"/>
                  </a:moveTo>
                  <a:cubicBezTo>
                    <a:pt x="353" y="31"/>
                    <a:pt x="34" y="0"/>
                    <a:pt x="0" y="108"/>
                  </a:cubicBezTo>
                  <a:cubicBezTo>
                    <a:pt x="229" y="92"/>
                    <a:pt x="549" y="122"/>
                    <a:pt x="580" y="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60" name="Google Shape;61860;p25"/>
            <p:cNvSpPr/>
            <p:nvPr/>
          </p:nvSpPr>
          <p:spPr>
            <a:xfrm>
              <a:off x="4470689" y="4513389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3" y="105"/>
                  </a:moveTo>
                  <a:cubicBezTo>
                    <a:pt x="0" y="155"/>
                    <a:pt x="157" y="207"/>
                    <a:pt x="193" y="105"/>
                  </a:cubicBezTo>
                  <a:cubicBezTo>
                    <a:pt x="196" y="54"/>
                    <a:pt x="41" y="1"/>
                    <a:pt x="3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61" name="Google Shape;61861;p25"/>
            <p:cNvSpPr/>
            <p:nvPr/>
          </p:nvSpPr>
          <p:spPr>
            <a:xfrm>
              <a:off x="630032" y="4509776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7" y="134"/>
                  </a:moveTo>
                  <a:cubicBezTo>
                    <a:pt x="168" y="143"/>
                    <a:pt x="86" y="1"/>
                    <a:pt x="1" y="134"/>
                  </a:cubicBezTo>
                  <a:cubicBezTo>
                    <a:pt x="2" y="225"/>
                    <a:pt x="336" y="247"/>
                    <a:pt x="387" y="13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62" name="Google Shape;61862;p25"/>
            <p:cNvSpPr/>
            <p:nvPr/>
          </p:nvSpPr>
          <p:spPr>
            <a:xfrm>
              <a:off x="1180579" y="4507969"/>
              <a:ext cx="7031" cy="6173"/>
            </a:xfrm>
            <a:custGeom>
              <a:avLst/>
              <a:gdLst/>
              <a:ahLst/>
              <a:cxnLst/>
              <a:rect l="l" t="t" r="r" b="b"/>
              <a:pathLst>
                <a:path w="197" h="205" extrusionOk="0">
                  <a:moveTo>
                    <a:pt x="197" y="102"/>
                  </a:moveTo>
                  <a:cubicBezTo>
                    <a:pt x="197" y="53"/>
                    <a:pt x="36" y="1"/>
                    <a:pt x="2" y="102"/>
                  </a:cubicBezTo>
                  <a:cubicBezTo>
                    <a:pt x="1" y="152"/>
                    <a:pt x="156" y="204"/>
                    <a:pt x="197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63" name="Google Shape;61863;p25"/>
            <p:cNvSpPr/>
            <p:nvPr/>
          </p:nvSpPr>
          <p:spPr>
            <a:xfrm>
              <a:off x="3534563" y="4505229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6" y="103"/>
                  </a:moveTo>
                  <a:cubicBezTo>
                    <a:pt x="196" y="52"/>
                    <a:pt x="38" y="0"/>
                    <a:pt x="4" y="103"/>
                  </a:cubicBezTo>
                  <a:cubicBezTo>
                    <a:pt x="0" y="154"/>
                    <a:pt x="162" y="206"/>
                    <a:pt x="196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64" name="Google Shape;61864;p25"/>
            <p:cNvSpPr/>
            <p:nvPr/>
          </p:nvSpPr>
          <p:spPr>
            <a:xfrm>
              <a:off x="7533763" y="4502248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6" y="111"/>
                  </a:moveTo>
                  <a:cubicBezTo>
                    <a:pt x="342" y="0"/>
                    <a:pt x="171" y="54"/>
                    <a:pt x="1" y="111"/>
                  </a:cubicBezTo>
                  <a:cubicBezTo>
                    <a:pt x="1" y="202"/>
                    <a:pt x="336" y="225"/>
                    <a:pt x="386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65" name="Google Shape;61865;p25"/>
            <p:cNvSpPr/>
            <p:nvPr/>
          </p:nvSpPr>
          <p:spPr>
            <a:xfrm>
              <a:off x="4222952" y="4502820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1" y="1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66" name="Google Shape;61866;p25"/>
            <p:cNvSpPr/>
            <p:nvPr/>
          </p:nvSpPr>
          <p:spPr>
            <a:xfrm>
              <a:off x="2780823" y="450483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101" y="116"/>
                  </a:moveTo>
                  <a:cubicBezTo>
                    <a:pt x="154" y="141"/>
                    <a:pt x="392" y="72"/>
                    <a:pt x="294" y="26"/>
                  </a:cubicBezTo>
                  <a:cubicBezTo>
                    <a:pt x="240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67" name="Google Shape;61867;p25"/>
            <p:cNvSpPr/>
            <p:nvPr/>
          </p:nvSpPr>
          <p:spPr>
            <a:xfrm>
              <a:off x="2502248" y="4502459"/>
              <a:ext cx="6853" cy="6263"/>
            </a:xfrm>
            <a:custGeom>
              <a:avLst/>
              <a:gdLst/>
              <a:ahLst/>
              <a:cxnLst/>
              <a:rect l="l" t="t" r="r" b="b"/>
              <a:pathLst>
                <a:path w="192" h="208" extrusionOk="0">
                  <a:moveTo>
                    <a:pt x="1" y="104"/>
                  </a:moveTo>
                  <a:cubicBezTo>
                    <a:pt x="1" y="152"/>
                    <a:pt x="155" y="207"/>
                    <a:pt x="191" y="104"/>
                  </a:cubicBezTo>
                  <a:cubicBezTo>
                    <a:pt x="191" y="53"/>
                    <a:pt x="35" y="1"/>
                    <a:pt x="1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68" name="Google Shape;61868;p25"/>
            <p:cNvSpPr/>
            <p:nvPr/>
          </p:nvSpPr>
          <p:spPr>
            <a:xfrm>
              <a:off x="1868896" y="4502429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7" y="105"/>
                  </a:moveTo>
                  <a:cubicBezTo>
                    <a:pt x="197" y="54"/>
                    <a:pt x="40" y="1"/>
                    <a:pt x="4" y="105"/>
                  </a:cubicBezTo>
                  <a:cubicBezTo>
                    <a:pt x="1" y="156"/>
                    <a:pt x="158" y="208"/>
                    <a:pt x="197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69" name="Google Shape;61869;p25"/>
            <p:cNvSpPr/>
            <p:nvPr/>
          </p:nvSpPr>
          <p:spPr>
            <a:xfrm>
              <a:off x="512999" y="4505560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1"/>
                  </a:moveTo>
                  <a:cubicBezTo>
                    <a:pt x="236" y="21"/>
                    <a:pt x="5" y="2"/>
                    <a:pt x="1" y="91"/>
                  </a:cubicBezTo>
                  <a:cubicBezTo>
                    <a:pt x="150" y="73"/>
                    <a:pt x="379" y="88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70" name="Google Shape;61870;p25"/>
            <p:cNvSpPr/>
            <p:nvPr/>
          </p:nvSpPr>
          <p:spPr>
            <a:xfrm>
              <a:off x="6666451" y="4496799"/>
              <a:ext cx="13849" cy="6805"/>
            </a:xfrm>
            <a:custGeom>
              <a:avLst/>
              <a:gdLst/>
              <a:ahLst/>
              <a:cxnLst/>
              <a:rect l="l" t="t" r="r" b="b"/>
              <a:pathLst>
                <a:path w="388" h="226" extrusionOk="0">
                  <a:moveTo>
                    <a:pt x="387" y="111"/>
                  </a:moveTo>
                  <a:cubicBezTo>
                    <a:pt x="347" y="1"/>
                    <a:pt x="173" y="53"/>
                    <a:pt x="1" y="111"/>
                  </a:cubicBezTo>
                  <a:cubicBezTo>
                    <a:pt x="2" y="202"/>
                    <a:pt x="336" y="225"/>
                    <a:pt x="387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71" name="Google Shape;61871;p25"/>
            <p:cNvSpPr/>
            <p:nvPr/>
          </p:nvSpPr>
          <p:spPr>
            <a:xfrm>
              <a:off x="6112264" y="4499358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0" y="26"/>
                  </a:moveTo>
                  <a:cubicBezTo>
                    <a:pt x="238" y="1"/>
                    <a:pt x="1" y="70"/>
                    <a:pt x="100" y="116"/>
                  </a:cubicBezTo>
                  <a:cubicBezTo>
                    <a:pt x="153" y="142"/>
                    <a:pt x="392" y="73"/>
                    <a:pt x="290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72" name="Google Shape;61872;p25"/>
            <p:cNvSpPr/>
            <p:nvPr/>
          </p:nvSpPr>
          <p:spPr>
            <a:xfrm>
              <a:off x="4993931" y="4494661"/>
              <a:ext cx="20595" cy="8973"/>
            </a:xfrm>
            <a:custGeom>
              <a:avLst/>
              <a:gdLst/>
              <a:ahLst/>
              <a:cxnLst/>
              <a:rect l="l" t="t" r="r" b="b"/>
              <a:pathLst>
                <a:path w="577" h="298" extrusionOk="0">
                  <a:moveTo>
                    <a:pt x="576" y="0"/>
                  </a:moveTo>
                  <a:lnTo>
                    <a:pt x="192" y="0"/>
                  </a:lnTo>
                  <a:cubicBezTo>
                    <a:pt x="192" y="90"/>
                    <a:pt x="37" y="108"/>
                    <a:pt x="0" y="182"/>
                  </a:cubicBezTo>
                  <a:cubicBezTo>
                    <a:pt x="243" y="187"/>
                    <a:pt x="265" y="298"/>
                    <a:pt x="576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73" name="Google Shape;61873;p25"/>
            <p:cNvSpPr/>
            <p:nvPr/>
          </p:nvSpPr>
          <p:spPr>
            <a:xfrm>
              <a:off x="2767438" y="4494270"/>
              <a:ext cx="23878" cy="5871"/>
            </a:xfrm>
            <a:custGeom>
              <a:avLst/>
              <a:gdLst/>
              <a:ahLst/>
              <a:cxnLst/>
              <a:rect l="l" t="t" r="r" b="b"/>
              <a:pathLst>
                <a:path w="669" h="195" extrusionOk="0">
                  <a:moveTo>
                    <a:pt x="476" y="195"/>
                  </a:moveTo>
                  <a:cubicBezTo>
                    <a:pt x="472" y="103"/>
                    <a:pt x="632" y="87"/>
                    <a:pt x="669" y="13"/>
                  </a:cubicBezTo>
                  <a:cubicBezTo>
                    <a:pt x="365" y="22"/>
                    <a:pt x="1" y="0"/>
                    <a:pt x="88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74" name="Google Shape;61874;p25"/>
            <p:cNvSpPr/>
            <p:nvPr/>
          </p:nvSpPr>
          <p:spPr>
            <a:xfrm>
              <a:off x="6883136" y="4493938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4"/>
                  </a:moveTo>
                  <a:cubicBezTo>
                    <a:pt x="238" y="1"/>
                    <a:pt x="1" y="68"/>
                    <a:pt x="100" y="114"/>
                  </a:cubicBezTo>
                  <a:cubicBezTo>
                    <a:pt x="154" y="140"/>
                    <a:pt x="392" y="70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75" name="Google Shape;61875;p25"/>
            <p:cNvSpPr/>
            <p:nvPr/>
          </p:nvSpPr>
          <p:spPr>
            <a:xfrm>
              <a:off x="4460659" y="4483732"/>
              <a:ext cx="40368" cy="13670"/>
            </a:xfrm>
            <a:custGeom>
              <a:avLst/>
              <a:gdLst/>
              <a:ahLst/>
              <a:cxnLst/>
              <a:rect l="l" t="t" r="r" b="b"/>
              <a:pathLst>
                <a:path w="1131" h="454" extrusionOk="0">
                  <a:moveTo>
                    <a:pt x="284" y="453"/>
                  </a:moveTo>
                  <a:lnTo>
                    <a:pt x="1054" y="453"/>
                  </a:lnTo>
                  <a:cubicBezTo>
                    <a:pt x="1131" y="235"/>
                    <a:pt x="700" y="256"/>
                    <a:pt x="859" y="0"/>
                  </a:cubicBezTo>
                  <a:cubicBezTo>
                    <a:pt x="1" y="39"/>
                    <a:pt x="576" y="191"/>
                    <a:pt x="284" y="4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76" name="Google Shape;61876;p25"/>
            <p:cNvSpPr/>
            <p:nvPr/>
          </p:nvSpPr>
          <p:spPr>
            <a:xfrm>
              <a:off x="2498572" y="449393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42" y="1"/>
                    <a:pt x="1" y="68"/>
                    <a:pt x="104" y="114"/>
                  </a:cubicBezTo>
                  <a:cubicBezTo>
                    <a:pt x="156" y="140"/>
                    <a:pt x="393" y="70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77" name="Google Shape;61877;p25"/>
            <p:cNvSpPr/>
            <p:nvPr/>
          </p:nvSpPr>
          <p:spPr>
            <a:xfrm>
              <a:off x="1865363" y="4493938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3" y="114"/>
                  </a:moveTo>
                  <a:cubicBezTo>
                    <a:pt x="153" y="140"/>
                    <a:pt x="395" y="70"/>
                    <a:pt x="296" y="24"/>
                  </a:cubicBezTo>
                  <a:cubicBezTo>
                    <a:pt x="237" y="1"/>
                    <a:pt x="1" y="67"/>
                    <a:pt x="103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78" name="Google Shape;61878;p25"/>
            <p:cNvSpPr/>
            <p:nvPr/>
          </p:nvSpPr>
          <p:spPr>
            <a:xfrm>
              <a:off x="170750" y="4481293"/>
              <a:ext cx="46293" cy="18759"/>
            </a:xfrm>
            <a:custGeom>
              <a:avLst/>
              <a:gdLst/>
              <a:ahLst/>
              <a:cxnLst/>
              <a:rect l="l" t="t" r="r" b="b"/>
              <a:pathLst>
                <a:path w="1297" h="623" extrusionOk="0">
                  <a:moveTo>
                    <a:pt x="1297" y="353"/>
                  </a:moveTo>
                  <a:cubicBezTo>
                    <a:pt x="926" y="316"/>
                    <a:pt x="1144" y="0"/>
                    <a:pt x="524" y="81"/>
                  </a:cubicBezTo>
                  <a:cubicBezTo>
                    <a:pt x="1" y="225"/>
                    <a:pt x="1001" y="623"/>
                    <a:pt x="1297" y="3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79" name="Google Shape;61879;p25"/>
            <p:cNvSpPr/>
            <p:nvPr/>
          </p:nvSpPr>
          <p:spPr>
            <a:xfrm>
              <a:off x="8576393" y="4488429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5" y="24"/>
                  </a:moveTo>
                  <a:cubicBezTo>
                    <a:pt x="240" y="1"/>
                    <a:pt x="1" y="69"/>
                    <a:pt x="101" y="116"/>
                  </a:cubicBezTo>
                  <a:cubicBezTo>
                    <a:pt x="152" y="141"/>
                    <a:pt x="393" y="73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80" name="Google Shape;61880;p25"/>
            <p:cNvSpPr/>
            <p:nvPr/>
          </p:nvSpPr>
          <p:spPr>
            <a:xfrm>
              <a:off x="7086330" y="4489151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4" y="23"/>
                    <a:pt x="4" y="4"/>
                    <a:pt x="0" y="92"/>
                  </a:cubicBezTo>
                  <a:cubicBezTo>
                    <a:pt x="149" y="71"/>
                    <a:pt x="380" y="89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81" name="Google Shape;61881;p25"/>
            <p:cNvSpPr/>
            <p:nvPr/>
          </p:nvSpPr>
          <p:spPr>
            <a:xfrm>
              <a:off x="4215171" y="4481022"/>
              <a:ext cx="21558" cy="6353"/>
            </a:xfrm>
            <a:custGeom>
              <a:avLst/>
              <a:gdLst/>
              <a:ahLst/>
              <a:cxnLst/>
              <a:rect l="l" t="t" r="r" b="b"/>
              <a:pathLst>
                <a:path w="604" h="211" extrusionOk="0">
                  <a:moveTo>
                    <a:pt x="604" y="182"/>
                  </a:moveTo>
                  <a:lnTo>
                    <a:pt x="604" y="0"/>
                  </a:lnTo>
                  <a:lnTo>
                    <a:pt x="25" y="0"/>
                  </a:lnTo>
                  <a:cubicBezTo>
                    <a:pt x="1" y="162"/>
                    <a:pt x="219" y="210"/>
                    <a:pt x="604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82" name="Google Shape;61882;p25"/>
            <p:cNvSpPr/>
            <p:nvPr/>
          </p:nvSpPr>
          <p:spPr>
            <a:xfrm>
              <a:off x="3049297" y="4482949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3" y="26"/>
                  </a:moveTo>
                  <a:cubicBezTo>
                    <a:pt x="240" y="0"/>
                    <a:pt x="1" y="69"/>
                    <a:pt x="100" y="118"/>
                  </a:cubicBezTo>
                  <a:cubicBezTo>
                    <a:pt x="151" y="141"/>
                    <a:pt x="390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83" name="Google Shape;61883;p25"/>
            <p:cNvSpPr/>
            <p:nvPr/>
          </p:nvSpPr>
          <p:spPr>
            <a:xfrm>
              <a:off x="1383487" y="448294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6" y="26"/>
                  </a:moveTo>
                  <a:cubicBezTo>
                    <a:pt x="241" y="0"/>
                    <a:pt x="1" y="69"/>
                    <a:pt x="101" y="118"/>
                  </a:cubicBezTo>
                  <a:cubicBezTo>
                    <a:pt x="157" y="141"/>
                    <a:pt x="394" y="73"/>
                    <a:pt x="296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84" name="Google Shape;61884;p25"/>
            <p:cNvSpPr/>
            <p:nvPr/>
          </p:nvSpPr>
          <p:spPr>
            <a:xfrm>
              <a:off x="254768" y="448294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6"/>
                  </a:moveTo>
                  <a:cubicBezTo>
                    <a:pt x="238" y="0"/>
                    <a:pt x="0" y="69"/>
                    <a:pt x="99" y="118"/>
                  </a:cubicBezTo>
                  <a:cubicBezTo>
                    <a:pt x="152" y="141"/>
                    <a:pt x="393" y="73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85" name="Google Shape;61885;p25"/>
            <p:cNvSpPr/>
            <p:nvPr/>
          </p:nvSpPr>
          <p:spPr>
            <a:xfrm>
              <a:off x="4529188" y="4480239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0" y="25"/>
                  </a:moveTo>
                  <a:cubicBezTo>
                    <a:pt x="237" y="0"/>
                    <a:pt x="1" y="68"/>
                    <a:pt x="99" y="116"/>
                  </a:cubicBezTo>
                  <a:cubicBezTo>
                    <a:pt x="151" y="140"/>
                    <a:pt x="391" y="72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86" name="Google Shape;61886;p25"/>
            <p:cNvSpPr/>
            <p:nvPr/>
          </p:nvSpPr>
          <p:spPr>
            <a:xfrm>
              <a:off x="2144259" y="4474609"/>
              <a:ext cx="27626" cy="9966"/>
            </a:xfrm>
            <a:custGeom>
              <a:avLst/>
              <a:gdLst/>
              <a:ahLst/>
              <a:cxnLst/>
              <a:rect l="l" t="t" r="r" b="b"/>
              <a:pathLst>
                <a:path w="774" h="331" extrusionOk="0">
                  <a:moveTo>
                    <a:pt x="0" y="212"/>
                  </a:moveTo>
                  <a:cubicBezTo>
                    <a:pt x="258" y="329"/>
                    <a:pt x="717" y="331"/>
                    <a:pt x="773" y="120"/>
                  </a:cubicBezTo>
                  <a:cubicBezTo>
                    <a:pt x="516" y="3"/>
                    <a:pt x="54" y="0"/>
                    <a:pt x="0" y="2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87" name="Google Shape;61887;p25"/>
            <p:cNvSpPr/>
            <p:nvPr/>
          </p:nvSpPr>
          <p:spPr>
            <a:xfrm>
              <a:off x="8442263" y="4474970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7" y="110"/>
                  </a:moveTo>
                  <a:cubicBezTo>
                    <a:pt x="347" y="0"/>
                    <a:pt x="173" y="54"/>
                    <a:pt x="1" y="110"/>
                  </a:cubicBezTo>
                  <a:cubicBezTo>
                    <a:pt x="3" y="201"/>
                    <a:pt x="339" y="223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88" name="Google Shape;61888;p25"/>
            <p:cNvSpPr/>
            <p:nvPr/>
          </p:nvSpPr>
          <p:spPr>
            <a:xfrm>
              <a:off x="7747093" y="4475121"/>
              <a:ext cx="6960" cy="6263"/>
            </a:xfrm>
            <a:custGeom>
              <a:avLst/>
              <a:gdLst/>
              <a:ahLst/>
              <a:cxnLst/>
              <a:rect l="l" t="t" r="r" b="b"/>
              <a:pathLst>
                <a:path w="195" h="208" extrusionOk="0">
                  <a:moveTo>
                    <a:pt x="194" y="105"/>
                  </a:moveTo>
                  <a:cubicBezTo>
                    <a:pt x="194" y="54"/>
                    <a:pt x="36" y="0"/>
                    <a:pt x="1" y="105"/>
                  </a:cubicBezTo>
                  <a:cubicBezTo>
                    <a:pt x="1" y="153"/>
                    <a:pt x="155" y="208"/>
                    <a:pt x="194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89" name="Google Shape;61889;p25"/>
            <p:cNvSpPr/>
            <p:nvPr/>
          </p:nvSpPr>
          <p:spPr>
            <a:xfrm>
              <a:off x="4587758" y="4475512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90" name="Google Shape;61890;p25"/>
            <p:cNvSpPr/>
            <p:nvPr/>
          </p:nvSpPr>
          <p:spPr>
            <a:xfrm>
              <a:off x="1383487" y="4477469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7"/>
                  </a:moveTo>
                  <a:cubicBezTo>
                    <a:pt x="241" y="1"/>
                    <a:pt x="1" y="71"/>
                    <a:pt x="101" y="118"/>
                  </a:cubicBezTo>
                  <a:cubicBezTo>
                    <a:pt x="157" y="143"/>
                    <a:pt x="394" y="72"/>
                    <a:pt x="296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91" name="Google Shape;61891;p25"/>
            <p:cNvSpPr/>
            <p:nvPr/>
          </p:nvSpPr>
          <p:spPr>
            <a:xfrm>
              <a:off x="1352685" y="4475362"/>
              <a:ext cx="23914" cy="6022"/>
            </a:xfrm>
            <a:custGeom>
              <a:avLst/>
              <a:gdLst/>
              <a:ahLst/>
              <a:cxnLst/>
              <a:rect l="l" t="t" r="r" b="b"/>
              <a:pathLst>
                <a:path w="670" h="200" extrusionOk="0">
                  <a:moveTo>
                    <a:pt x="578" y="5"/>
                  </a:moveTo>
                  <a:cubicBezTo>
                    <a:pt x="246" y="0"/>
                    <a:pt x="86" y="75"/>
                    <a:pt x="1" y="188"/>
                  </a:cubicBezTo>
                  <a:cubicBezTo>
                    <a:pt x="304" y="178"/>
                    <a:pt x="669" y="200"/>
                    <a:pt x="578" y="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92" name="Google Shape;61892;p25"/>
            <p:cNvSpPr/>
            <p:nvPr/>
          </p:nvSpPr>
          <p:spPr>
            <a:xfrm>
              <a:off x="172142" y="4477469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7"/>
                  </a:moveTo>
                  <a:cubicBezTo>
                    <a:pt x="240" y="1"/>
                    <a:pt x="1" y="71"/>
                    <a:pt x="100" y="118"/>
                  </a:cubicBezTo>
                  <a:cubicBezTo>
                    <a:pt x="152" y="143"/>
                    <a:pt x="394" y="72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93" name="Google Shape;61893;p25"/>
            <p:cNvSpPr/>
            <p:nvPr/>
          </p:nvSpPr>
          <p:spPr>
            <a:xfrm>
              <a:off x="8593739" y="4469249"/>
              <a:ext cx="27555" cy="10177"/>
            </a:xfrm>
            <a:custGeom>
              <a:avLst/>
              <a:gdLst/>
              <a:ahLst/>
              <a:cxnLst/>
              <a:rect l="l" t="t" r="r" b="b"/>
              <a:pathLst>
                <a:path w="772" h="338" extrusionOk="0">
                  <a:moveTo>
                    <a:pt x="772" y="300"/>
                  </a:moveTo>
                  <a:lnTo>
                    <a:pt x="772" y="27"/>
                  </a:lnTo>
                  <a:cubicBezTo>
                    <a:pt x="332" y="1"/>
                    <a:pt x="48" y="48"/>
                    <a:pt x="1" y="208"/>
                  </a:cubicBezTo>
                  <a:cubicBezTo>
                    <a:pt x="260" y="237"/>
                    <a:pt x="367" y="338"/>
                    <a:pt x="772" y="30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94" name="Google Shape;61894;p25"/>
            <p:cNvSpPr/>
            <p:nvPr/>
          </p:nvSpPr>
          <p:spPr>
            <a:xfrm>
              <a:off x="7967347" y="4472411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3" y="103"/>
                  </a:moveTo>
                  <a:cubicBezTo>
                    <a:pt x="193" y="52"/>
                    <a:pt x="38" y="0"/>
                    <a:pt x="0" y="103"/>
                  </a:cubicBezTo>
                  <a:cubicBezTo>
                    <a:pt x="0" y="154"/>
                    <a:pt x="156" y="207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95" name="Google Shape;61895;p25"/>
            <p:cNvSpPr/>
            <p:nvPr/>
          </p:nvSpPr>
          <p:spPr>
            <a:xfrm>
              <a:off x="7664395" y="4464553"/>
              <a:ext cx="29910" cy="13730"/>
            </a:xfrm>
            <a:custGeom>
              <a:avLst/>
              <a:gdLst/>
              <a:ahLst/>
              <a:cxnLst/>
              <a:rect l="l" t="t" r="r" b="b"/>
              <a:pathLst>
                <a:path w="838" h="456" extrusionOk="0">
                  <a:moveTo>
                    <a:pt x="197" y="456"/>
                  </a:moveTo>
                  <a:lnTo>
                    <a:pt x="582" y="456"/>
                  </a:lnTo>
                  <a:cubicBezTo>
                    <a:pt x="682" y="223"/>
                    <a:pt x="838" y="137"/>
                    <a:pt x="387" y="0"/>
                  </a:cubicBezTo>
                  <a:cubicBezTo>
                    <a:pt x="530" y="248"/>
                    <a:pt x="5" y="183"/>
                    <a:pt x="1" y="364"/>
                  </a:cubicBezTo>
                  <a:cubicBezTo>
                    <a:pt x="121" y="370"/>
                    <a:pt x="232" y="377"/>
                    <a:pt x="197" y="4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96" name="Google Shape;61896;p25"/>
            <p:cNvSpPr/>
            <p:nvPr/>
          </p:nvSpPr>
          <p:spPr>
            <a:xfrm>
              <a:off x="7595581" y="4469641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4"/>
                  </a:moveTo>
                  <a:cubicBezTo>
                    <a:pt x="197" y="53"/>
                    <a:pt x="39" y="1"/>
                    <a:pt x="1" y="104"/>
                  </a:cubicBezTo>
                  <a:cubicBezTo>
                    <a:pt x="4" y="155"/>
                    <a:pt x="160" y="207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97" name="Google Shape;61897;p25"/>
            <p:cNvSpPr/>
            <p:nvPr/>
          </p:nvSpPr>
          <p:spPr>
            <a:xfrm>
              <a:off x="4274669" y="4462746"/>
              <a:ext cx="58821" cy="12797"/>
            </a:xfrm>
            <a:custGeom>
              <a:avLst/>
              <a:gdLst/>
              <a:ahLst/>
              <a:cxnLst/>
              <a:rect l="l" t="t" r="r" b="b"/>
              <a:pathLst>
                <a:path w="1648" h="425" extrusionOk="0">
                  <a:moveTo>
                    <a:pt x="673" y="424"/>
                  </a:moveTo>
                  <a:cubicBezTo>
                    <a:pt x="1648" y="59"/>
                    <a:pt x="1" y="0"/>
                    <a:pt x="673" y="4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98" name="Google Shape;61898;p25"/>
            <p:cNvSpPr/>
            <p:nvPr/>
          </p:nvSpPr>
          <p:spPr>
            <a:xfrm>
              <a:off x="4615241" y="4470032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6" y="21"/>
                    <a:pt x="6" y="2"/>
                    <a:pt x="1" y="92"/>
                  </a:cubicBezTo>
                  <a:cubicBezTo>
                    <a:pt x="151" y="71"/>
                    <a:pt x="382" y="90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99" name="Google Shape;61899;p25"/>
            <p:cNvSpPr/>
            <p:nvPr/>
          </p:nvSpPr>
          <p:spPr>
            <a:xfrm>
              <a:off x="4078435" y="4467292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00" name="Google Shape;61900;p25"/>
            <p:cNvSpPr/>
            <p:nvPr/>
          </p:nvSpPr>
          <p:spPr>
            <a:xfrm>
              <a:off x="3059719" y="4466931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3" y="104"/>
                  </a:moveTo>
                  <a:cubicBezTo>
                    <a:pt x="193" y="53"/>
                    <a:pt x="37" y="1"/>
                    <a:pt x="0" y="104"/>
                  </a:cubicBezTo>
                  <a:cubicBezTo>
                    <a:pt x="0" y="154"/>
                    <a:pt x="158" y="206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01" name="Google Shape;61901;p25"/>
            <p:cNvSpPr/>
            <p:nvPr/>
          </p:nvSpPr>
          <p:spPr>
            <a:xfrm>
              <a:off x="1352649" y="4464191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4" y="104"/>
                  </a:moveTo>
                  <a:cubicBezTo>
                    <a:pt x="196" y="53"/>
                    <a:pt x="40" y="0"/>
                    <a:pt x="2" y="104"/>
                  </a:cubicBezTo>
                  <a:cubicBezTo>
                    <a:pt x="1" y="154"/>
                    <a:pt x="157" y="208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02" name="Google Shape;61902;p25"/>
            <p:cNvSpPr/>
            <p:nvPr/>
          </p:nvSpPr>
          <p:spPr>
            <a:xfrm>
              <a:off x="8786439" y="4455731"/>
              <a:ext cx="27840" cy="18457"/>
            </a:xfrm>
            <a:custGeom>
              <a:avLst/>
              <a:gdLst/>
              <a:ahLst/>
              <a:cxnLst/>
              <a:rect l="l" t="t" r="r" b="b"/>
              <a:pathLst>
                <a:path w="780" h="613" extrusionOk="0">
                  <a:moveTo>
                    <a:pt x="0" y="293"/>
                  </a:moveTo>
                  <a:cubicBezTo>
                    <a:pt x="780" y="613"/>
                    <a:pt x="455" y="1"/>
                    <a:pt x="0" y="2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03" name="Google Shape;61903;p25"/>
            <p:cNvSpPr/>
            <p:nvPr/>
          </p:nvSpPr>
          <p:spPr>
            <a:xfrm>
              <a:off x="6508158" y="4461451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1" y="103"/>
                  </a:moveTo>
                  <a:cubicBezTo>
                    <a:pt x="193" y="52"/>
                    <a:pt x="38" y="0"/>
                    <a:pt x="0" y="103"/>
                  </a:cubicBezTo>
                  <a:cubicBezTo>
                    <a:pt x="0" y="154"/>
                    <a:pt x="158" y="206"/>
                    <a:pt x="191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04" name="Google Shape;61904;p25"/>
            <p:cNvSpPr/>
            <p:nvPr/>
          </p:nvSpPr>
          <p:spPr>
            <a:xfrm>
              <a:off x="8755352" y="4461060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6"/>
                  </a:moveTo>
                  <a:cubicBezTo>
                    <a:pt x="153" y="141"/>
                    <a:pt x="392" y="72"/>
                    <a:pt x="293" y="26"/>
                  </a:cubicBezTo>
                  <a:cubicBezTo>
                    <a:pt x="241" y="0"/>
                    <a:pt x="1" y="71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05" name="Google Shape;61905;p25"/>
            <p:cNvSpPr/>
            <p:nvPr/>
          </p:nvSpPr>
          <p:spPr>
            <a:xfrm>
              <a:off x="2188838" y="4461060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6"/>
                  </a:moveTo>
                  <a:cubicBezTo>
                    <a:pt x="241" y="0"/>
                    <a:pt x="1" y="71"/>
                    <a:pt x="104" y="116"/>
                  </a:cubicBezTo>
                  <a:cubicBezTo>
                    <a:pt x="155" y="141"/>
                    <a:pt x="395" y="72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06" name="Google Shape;61906;p25"/>
            <p:cNvSpPr/>
            <p:nvPr/>
          </p:nvSpPr>
          <p:spPr>
            <a:xfrm>
              <a:off x="1111837" y="4461843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0"/>
                  </a:moveTo>
                  <a:cubicBezTo>
                    <a:pt x="235" y="20"/>
                    <a:pt x="5" y="3"/>
                    <a:pt x="0" y="90"/>
                  </a:cubicBezTo>
                  <a:cubicBezTo>
                    <a:pt x="150" y="71"/>
                    <a:pt x="379" y="89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07" name="Google Shape;61907;p25"/>
            <p:cNvSpPr/>
            <p:nvPr/>
          </p:nvSpPr>
          <p:spPr>
            <a:xfrm>
              <a:off x="798462" y="446106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6"/>
                  </a:moveTo>
                  <a:cubicBezTo>
                    <a:pt x="155" y="141"/>
                    <a:pt x="393" y="72"/>
                    <a:pt x="294" y="26"/>
                  </a:cubicBezTo>
                  <a:cubicBezTo>
                    <a:pt x="242" y="0"/>
                    <a:pt x="1" y="71"/>
                    <a:pt x="102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08" name="Google Shape;61908;p25"/>
            <p:cNvSpPr/>
            <p:nvPr/>
          </p:nvSpPr>
          <p:spPr>
            <a:xfrm>
              <a:off x="8889624" y="4453503"/>
              <a:ext cx="23950" cy="5962"/>
            </a:xfrm>
            <a:custGeom>
              <a:avLst/>
              <a:gdLst/>
              <a:ahLst/>
              <a:cxnLst/>
              <a:rect l="l" t="t" r="r" b="b"/>
              <a:pathLst>
                <a:path w="671" h="198" extrusionOk="0">
                  <a:moveTo>
                    <a:pt x="582" y="6"/>
                  </a:moveTo>
                  <a:cubicBezTo>
                    <a:pt x="249" y="0"/>
                    <a:pt x="88" y="75"/>
                    <a:pt x="1" y="186"/>
                  </a:cubicBezTo>
                  <a:cubicBezTo>
                    <a:pt x="305" y="178"/>
                    <a:pt x="670" y="197"/>
                    <a:pt x="582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09" name="Google Shape;61909;p25"/>
            <p:cNvSpPr/>
            <p:nvPr/>
          </p:nvSpPr>
          <p:spPr>
            <a:xfrm>
              <a:off x="8769521" y="4453292"/>
              <a:ext cx="23878" cy="5811"/>
            </a:xfrm>
            <a:custGeom>
              <a:avLst/>
              <a:gdLst/>
              <a:ahLst/>
              <a:cxnLst/>
              <a:rect l="l" t="t" r="r" b="b"/>
              <a:pathLst>
                <a:path w="669" h="193" extrusionOk="0">
                  <a:moveTo>
                    <a:pt x="474" y="193"/>
                  </a:moveTo>
                  <a:cubicBezTo>
                    <a:pt x="474" y="101"/>
                    <a:pt x="630" y="86"/>
                    <a:pt x="669" y="13"/>
                  </a:cubicBezTo>
                  <a:cubicBezTo>
                    <a:pt x="363" y="22"/>
                    <a:pt x="1" y="1"/>
                    <a:pt x="88" y="1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10" name="Google Shape;61910;p25"/>
            <p:cNvSpPr/>
            <p:nvPr/>
          </p:nvSpPr>
          <p:spPr>
            <a:xfrm>
              <a:off x="2894501" y="4448204"/>
              <a:ext cx="13813" cy="10900"/>
            </a:xfrm>
            <a:custGeom>
              <a:avLst/>
              <a:gdLst/>
              <a:ahLst/>
              <a:cxnLst/>
              <a:rect l="l" t="t" r="r" b="b"/>
              <a:pathLst>
                <a:path w="387" h="362" extrusionOk="0">
                  <a:moveTo>
                    <a:pt x="387" y="0"/>
                  </a:moveTo>
                  <a:lnTo>
                    <a:pt x="0" y="0"/>
                  </a:lnTo>
                  <a:lnTo>
                    <a:pt x="0" y="362"/>
                  </a:lnTo>
                  <a:lnTo>
                    <a:pt x="387" y="36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11" name="Google Shape;61911;p25"/>
            <p:cNvSpPr/>
            <p:nvPr/>
          </p:nvSpPr>
          <p:spPr>
            <a:xfrm>
              <a:off x="6738584" y="4452901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6"/>
                  </a:moveTo>
                  <a:cubicBezTo>
                    <a:pt x="241" y="1"/>
                    <a:pt x="0" y="69"/>
                    <a:pt x="98" y="117"/>
                  </a:cubicBezTo>
                  <a:cubicBezTo>
                    <a:pt x="154" y="140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12" name="Google Shape;61912;p25"/>
            <p:cNvSpPr/>
            <p:nvPr/>
          </p:nvSpPr>
          <p:spPr>
            <a:xfrm>
              <a:off x="8222008" y="4450913"/>
              <a:ext cx="13777" cy="2680"/>
            </a:xfrm>
            <a:custGeom>
              <a:avLst/>
              <a:gdLst/>
              <a:ahLst/>
              <a:cxnLst/>
              <a:rect l="l" t="t" r="r" b="b"/>
              <a:pathLst>
                <a:path w="386" h="89" extrusionOk="0">
                  <a:moveTo>
                    <a:pt x="385" y="0"/>
                  </a:moveTo>
                  <a:cubicBezTo>
                    <a:pt x="238" y="21"/>
                    <a:pt x="7" y="3"/>
                    <a:pt x="0" y="89"/>
                  </a:cubicBezTo>
                  <a:cubicBezTo>
                    <a:pt x="149" y="69"/>
                    <a:pt x="383" y="89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13" name="Google Shape;61913;p25"/>
            <p:cNvSpPr/>
            <p:nvPr/>
          </p:nvSpPr>
          <p:spPr>
            <a:xfrm>
              <a:off x="6521935" y="4450402"/>
              <a:ext cx="20666" cy="3704"/>
            </a:xfrm>
            <a:custGeom>
              <a:avLst/>
              <a:gdLst/>
              <a:ahLst/>
              <a:cxnLst/>
              <a:rect l="l" t="t" r="r" b="b"/>
              <a:pathLst>
                <a:path w="579" h="123" extrusionOk="0">
                  <a:moveTo>
                    <a:pt x="579" y="17"/>
                  </a:moveTo>
                  <a:cubicBezTo>
                    <a:pt x="352" y="30"/>
                    <a:pt x="31" y="0"/>
                    <a:pt x="1" y="106"/>
                  </a:cubicBezTo>
                  <a:cubicBezTo>
                    <a:pt x="226" y="93"/>
                    <a:pt x="547" y="123"/>
                    <a:pt x="579" y="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14" name="Google Shape;61914;p25"/>
            <p:cNvSpPr/>
            <p:nvPr/>
          </p:nvSpPr>
          <p:spPr>
            <a:xfrm>
              <a:off x="8841547" y="4445042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5"/>
                  </a:moveTo>
                  <a:cubicBezTo>
                    <a:pt x="192" y="54"/>
                    <a:pt x="38" y="1"/>
                    <a:pt x="1" y="105"/>
                  </a:cubicBezTo>
                  <a:cubicBezTo>
                    <a:pt x="1" y="153"/>
                    <a:pt x="153" y="206"/>
                    <a:pt x="19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15" name="Google Shape;61915;p25"/>
            <p:cNvSpPr/>
            <p:nvPr/>
          </p:nvSpPr>
          <p:spPr>
            <a:xfrm>
              <a:off x="8689143" y="4445404"/>
              <a:ext cx="21523" cy="6504"/>
            </a:xfrm>
            <a:custGeom>
              <a:avLst/>
              <a:gdLst/>
              <a:ahLst/>
              <a:cxnLst/>
              <a:rect l="l" t="t" r="r" b="b"/>
              <a:pathLst>
                <a:path w="603" h="216" extrusionOk="0">
                  <a:moveTo>
                    <a:pt x="603" y="183"/>
                  </a:moveTo>
                  <a:lnTo>
                    <a:pt x="603" y="0"/>
                  </a:lnTo>
                  <a:lnTo>
                    <a:pt x="27" y="0"/>
                  </a:lnTo>
                  <a:cubicBezTo>
                    <a:pt x="1" y="164"/>
                    <a:pt x="219" y="216"/>
                    <a:pt x="603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16" name="Google Shape;61916;p25"/>
            <p:cNvSpPr/>
            <p:nvPr/>
          </p:nvSpPr>
          <p:spPr>
            <a:xfrm>
              <a:off x="1398585" y="4432306"/>
              <a:ext cx="37120" cy="15928"/>
            </a:xfrm>
            <a:custGeom>
              <a:avLst/>
              <a:gdLst/>
              <a:ahLst/>
              <a:cxnLst/>
              <a:rect l="l" t="t" r="r" b="b"/>
              <a:pathLst>
                <a:path w="1040" h="529" extrusionOk="0">
                  <a:moveTo>
                    <a:pt x="837" y="528"/>
                  </a:moveTo>
                  <a:cubicBezTo>
                    <a:pt x="1040" y="1"/>
                    <a:pt x="1" y="489"/>
                    <a:pt x="837" y="5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17" name="Google Shape;61917;p25"/>
            <p:cNvSpPr/>
            <p:nvPr/>
          </p:nvSpPr>
          <p:spPr>
            <a:xfrm>
              <a:off x="8160190" y="4434474"/>
              <a:ext cx="29946" cy="10990"/>
            </a:xfrm>
            <a:custGeom>
              <a:avLst/>
              <a:gdLst/>
              <a:ahLst/>
              <a:cxnLst/>
              <a:rect l="l" t="t" r="r" b="b"/>
              <a:pathLst>
                <a:path w="839" h="365" extrusionOk="0">
                  <a:moveTo>
                    <a:pt x="576" y="1"/>
                  </a:moveTo>
                  <a:cubicBezTo>
                    <a:pt x="744" y="290"/>
                    <a:pt x="77" y="189"/>
                    <a:pt x="0" y="365"/>
                  </a:cubicBezTo>
                  <a:lnTo>
                    <a:pt x="770" y="365"/>
                  </a:lnTo>
                  <a:cubicBezTo>
                    <a:pt x="736" y="229"/>
                    <a:pt x="838" y="31"/>
                    <a:pt x="57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18" name="Google Shape;61918;p25"/>
            <p:cNvSpPr/>
            <p:nvPr/>
          </p:nvSpPr>
          <p:spPr>
            <a:xfrm>
              <a:off x="6535676" y="4442694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8" y="20"/>
                    <a:pt x="6" y="3"/>
                    <a:pt x="1" y="92"/>
                  </a:cubicBezTo>
                  <a:cubicBezTo>
                    <a:pt x="149" y="71"/>
                    <a:pt x="383" y="88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19" name="Google Shape;61919;p25"/>
            <p:cNvSpPr/>
            <p:nvPr/>
          </p:nvSpPr>
          <p:spPr>
            <a:xfrm>
              <a:off x="5072882" y="4441941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5" y="25"/>
                  </a:moveTo>
                  <a:cubicBezTo>
                    <a:pt x="242" y="1"/>
                    <a:pt x="1" y="67"/>
                    <a:pt x="101" y="117"/>
                  </a:cubicBezTo>
                  <a:cubicBezTo>
                    <a:pt x="154" y="143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20" name="Google Shape;61920;p25"/>
            <p:cNvSpPr/>
            <p:nvPr/>
          </p:nvSpPr>
          <p:spPr>
            <a:xfrm>
              <a:off x="2137299" y="4437214"/>
              <a:ext cx="22700" cy="8250"/>
            </a:xfrm>
            <a:custGeom>
              <a:avLst/>
              <a:gdLst/>
              <a:ahLst/>
              <a:cxnLst/>
              <a:rect l="l" t="t" r="r" b="b"/>
              <a:pathLst>
                <a:path w="636" h="274" extrusionOk="0">
                  <a:moveTo>
                    <a:pt x="2" y="274"/>
                  </a:moveTo>
                  <a:lnTo>
                    <a:pt x="386" y="274"/>
                  </a:lnTo>
                  <a:cubicBezTo>
                    <a:pt x="399" y="158"/>
                    <a:pt x="635" y="148"/>
                    <a:pt x="581" y="1"/>
                  </a:cubicBezTo>
                  <a:lnTo>
                    <a:pt x="1" y="1"/>
                  </a:lnTo>
                  <a:cubicBezTo>
                    <a:pt x="2" y="91"/>
                    <a:pt x="2" y="182"/>
                    <a:pt x="2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21" name="Google Shape;61921;p25"/>
            <p:cNvSpPr/>
            <p:nvPr/>
          </p:nvSpPr>
          <p:spPr>
            <a:xfrm>
              <a:off x="8748427" y="443920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2" y="116"/>
                  </a:moveTo>
                  <a:cubicBezTo>
                    <a:pt x="156" y="143"/>
                    <a:pt x="393" y="72"/>
                    <a:pt x="294" y="25"/>
                  </a:cubicBezTo>
                  <a:cubicBezTo>
                    <a:pt x="240" y="0"/>
                    <a:pt x="0" y="69"/>
                    <a:pt x="102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22" name="Google Shape;61922;p25"/>
            <p:cNvSpPr/>
            <p:nvPr/>
          </p:nvSpPr>
          <p:spPr>
            <a:xfrm>
              <a:off x="6880209" y="4430259"/>
              <a:ext cx="20273" cy="13519"/>
            </a:xfrm>
            <a:custGeom>
              <a:avLst/>
              <a:gdLst/>
              <a:ahLst/>
              <a:cxnLst/>
              <a:rect l="l" t="t" r="r" b="b"/>
              <a:pathLst>
                <a:path w="568" h="449" extrusionOk="0">
                  <a:moveTo>
                    <a:pt x="375" y="413"/>
                  </a:moveTo>
                  <a:cubicBezTo>
                    <a:pt x="386" y="357"/>
                    <a:pt x="404" y="305"/>
                    <a:pt x="567" y="322"/>
                  </a:cubicBezTo>
                  <a:lnTo>
                    <a:pt x="567" y="141"/>
                  </a:lnTo>
                  <a:cubicBezTo>
                    <a:pt x="92" y="1"/>
                    <a:pt x="1" y="449"/>
                    <a:pt x="375" y="4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23" name="Google Shape;61923;p25"/>
            <p:cNvSpPr/>
            <p:nvPr/>
          </p:nvSpPr>
          <p:spPr>
            <a:xfrm>
              <a:off x="6081319" y="4437063"/>
              <a:ext cx="23985" cy="6052"/>
            </a:xfrm>
            <a:custGeom>
              <a:avLst/>
              <a:gdLst/>
              <a:ahLst/>
              <a:cxnLst/>
              <a:rect l="l" t="t" r="r" b="b"/>
              <a:pathLst>
                <a:path w="672" h="201" extrusionOk="0">
                  <a:moveTo>
                    <a:pt x="582" y="6"/>
                  </a:moveTo>
                  <a:cubicBezTo>
                    <a:pt x="250" y="1"/>
                    <a:pt x="84" y="76"/>
                    <a:pt x="1" y="187"/>
                  </a:cubicBezTo>
                  <a:cubicBezTo>
                    <a:pt x="306" y="180"/>
                    <a:pt x="672" y="200"/>
                    <a:pt x="582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24" name="Google Shape;61924;p25"/>
            <p:cNvSpPr/>
            <p:nvPr/>
          </p:nvSpPr>
          <p:spPr>
            <a:xfrm>
              <a:off x="7809090" y="4429024"/>
              <a:ext cx="33551" cy="17283"/>
            </a:xfrm>
            <a:custGeom>
              <a:avLst/>
              <a:gdLst/>
              <a:ahLst/>
              <a:cxnLst/>
              <a:rect l="l" t="t" r="r" b="b"/>
              <a:pathLst>
                <a:path w="940" h="574" extrusionOk="0">
                  <a:moveTo>
                    <a:pt x="0" y="90"/>
                  </a:moveTo>
                  <a:lnTo>
                    <a:pt x="0" y="273"/>
                  </a:lnTo>
                  <a:cubicBezTo>
                    <a:pt x="354" y="573"/>
                    <a:pt x="940" y="0"/>
                    <a:pt x="0" y="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25" name="Google Shape;61925;p25"/>
            <p:cNvSpPr/>
            <p:nvPr/>
          </p:nvSpPr>
          <p:spPr>
            <a:xfrm>
              <a:off x="6497700" y="4436491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5"/>
                  </a:moveTo>
                  <a:cubicBezTo>
                    <a:pt x="240" y="0"/>
                    <a:pt x="1" y="69"/>
                    <a:pt x="101" y="115"/>
                  </a:cubicBezTo>
                  <a:cubicBezTo>
                    <a:pt x="153" y="141"/>
                    <a:pt x="392" y="71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26" name="Google Shape;61926;p25"/>
            <p:cNvSpPr/>
            <p:nvPr/>
          </p:nvSpPr>
          <p:spPr>
            <a:xfrm>
              <a:off x="4315893" y="4417975"/>
              <a:ext cx="37870" cy="26858"/>
            </a:xfrm>
            <a:custGeom>
              <a:avLst/>
              <a:gdLst/>
              <a:ahLst/>
              <a:cxnLst/>
              <a:rect l="l" t="t" r="r" b="b"/>
              <a:pathLst>
                <a:path w="1061" h="892" extrusionOk="0">
                  <a:moveTo>
                    <a:pt x="1061" y="549"/>
                  </a:moveTo>
                  <a:lnTo>
                    <a:pt x="1061" y="367"/>
                  </a:lnTo>
                  <a:cubicBezTo>
                    <a:pt x="280" y="0"/>
                    <a:pt x="1" y="892"/>
                    <a:pt x="1061" y="5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27" name="Google Shape;61927;p25"/>
            <p:cNvSpPr/>
            <p:nvPr/>
          </p:nvSpPr>
          <p:spPr>
            <a:xfrm>
              <a:off x="9025396" y="4426254"/>
              <a:ext cx="22629" cy="8250"/>
            </a:xfrm>
            <a:custGeom>
              <a:avLst/>
              <a:gdLst/>
              <a:ahLst/>
              <a:cxnLst/>
              <a:rect l="l" t="t" r="r" b="b"/>
              <a:pathLst>
                <a:path w="634" h="274" extrusionOk="0">
                  <a:moveTo>
                    <a:pt x="634" y="1"/>
                  </a:moveTo>
                  <a:lnTo>
                    <a:pt x="248" y="1"/>
                  </a:lnTo>
                  <a:cubicBezTo>
                    <a:pt x="235" y="117"/>
                    <a:pt x="0" y="127"/>
                    <a:pt x="54" y="274"/>
                  </a:cubicBezTo>
                  <a:lnTo>
                    <a:pt x="634" y="27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28" name="Google Shape;61928;p25"/>
            <p:cNvSpPr/>
            <p:nvPr/>
          </p:nvSpPr>
          <p:spPr>
            <a:xfrm>
              <a:off x="17418" y="4428633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193" y="103"/>
                  </a:moveTo>
                  <a:cubicBezTo>
                    <a:pt x="193" y="52"/>
                    <a:pt x="39" y="0"/>
                    <a:pt x="1" y="103"/>
                  </a:cubicBezTo>
                  <a:cubicBezTo>
                    <a:pt x="1" y="154"/>
                    <a:pt x="156" y="208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29" name="Google Shape;61929;p25"/>
            <p:cNvSpPr/>
            <p:nvPr/>
          </p:nvSpPr>
          <p:spPr>
            <a:xfrm>
              <a:off x="8669441" y="4425953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1" y="102"/>
                  </a:moveTo>
                  <a:cubicBezTo>
                    <a:pt x="194" y="53"/>
                    <a:pt x="37" y="0"/>
                    <a:pt x="1" y="102"/>
                  </a:cubicBezTo>
                  <a:cubicBezTo>
                    <a:pt x="1" y="153"/>
                    <a:pt x="157" y="205"/>
                    <a:pt x="191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30" name="Google Shape;61930;p25"/>
            <p:cNvSpPr/>
            <p:nvPr/>
          </p:nvSpPr>
          <p:spPr>
            <a:xfrm>
              <a:off x="8318769" y="4418095"/>
              <a:ext cx="39547" cy="16771"/>
            </a:xfrm>
            <a:custGeom>
              <a:avLst/>
              <a:gdLst/>
              <a:ahLst/>
              <a:cxnLst/>
              <a:rect l="l" t="t" r="r" b="b"/>
              <a:pathLst>
                <a:path w="1108" h="557" extrusionOk="0">
                  <a:moveTo>
                    <a:pt x="955" y="453"/>
                  </a:moveTo>
                  <a:cubicBezTo>
                    <a:pt x="1107" y="140"/>
                    <a:pt x="774" y="55"/>
                    <a:pt x="375" y="0"/>
                  </a:cubicBezTo>
                  <a:cubicBezTo>
                    <a:pt x="0" y="174"/>
                    <a:pt x="173" y="556"/>
                    <a:pt x="955" y="4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31" name="Google Shape;61931;p25"/>
            <p:cNvSpPr/>
            <p:nvPr/>
          </p:nvSpPr>
          <p:spPr>
            <a:xfrm>
              <a:off x="5664759" y="442830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5" y="24"/>
                  </a:moveTo>
                  <a:cubicBezTo>
                    <a:pt x="244" y="1"/>
                    <a:pt x="1" y="69"/>
                    <a:pt x="103" y="116"/>
                  </a:cubicBezTo>
                  <a:cubicBezTo>
                    <a:pt x="158" y="140"/>
                    <a:pt x="394" y="72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32" name="Google Shape;61932;p25"/>
            <p:cNvSpPr/>
            <p:nvPr/>
          </p:nvSpPr>
          <p:spPr>
            <a:xfrm>
              <a:off x="695313" y="4428302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3" y="24"/>
                  </a:moveTo>
                  <a:cubicBezTo>
                    <a:pt x="238" y="1"/>
                    <a:pt x="1" y="69"/>
                    <a:pt x="97" y="116"/>
                  </a:cubicBezTo>
                  <a:cubicBezTo>
                    <a:pt x="153" y="140"/>
                    <a:pt x="391" y="72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33" name="Google Shape;61933;p25"/>
            <p:cNvSpPr/>
            <p:nvPr/>
          </p:nvSpPr>
          <p:spPr>
            <a:xfrm>
              <a:off x="8745108" y="4426254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1"/>
                  </a:moveTo>
                  <a:cubicBezTo>
                    <a:pt x="237" y="20"/>
                    <a:pt x="7" y="3"/>
                    <a:pt x="1" y="91"/>
                  </a:cubicBezTo>
                  <a:cubicBezTo>
                    <a:pt x="151" y="71"/>
                    <a:pt x="382" y="90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34" name="Google Shape;61934;p25"/>
            <p:cNvSpPr/>
            <p:nvPr/>
          </p:nvSpPr>
          <p:spPr>
            <a:xfrm>
              <a:off x="6404865" y="4404576"/>
              <a:ext cx="52754" cy="24479"/>
            </a:xfrm>
            <a:custGeom>
              <a:avLst/>
              <a:gdLst/>
              <a:ahLst/>
              <a:cxnLst/>
              <a:rect l="l" t="t" r="r" b="b"/>
              <a:pathLst>
                <a:path w="1478" h="813" extrusionOk="0">
                  <a:moveTo>
                    <a:pt x="0" y="812"/>
                  </a:moveTo>
                  <a:cubicBezTo>
                    <a:pt x="1478" y="679"/>
                    <a:pt x="33" y="0"/>
                    <a:pt x="0" y="8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35" name="Google Shape;61935;p25"/>
            <p:cNvSpPr/>
            <p:nvPr/>
          </p:nvSpPr>
          <p:spPr>
            <a:xfrm>
              <a:off x="674576" y="442556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2" y="24"/>
                  </a:moveTo>
                  <a:cubicBezTo>
                    <a:pt x="242" y="0"/>
                    <a:pt x="1" y="67"/>
                    <a:pt x="100" y="114"/>
                  </a:cubicBezTo>
                  <a:cubicBezTo>
                    <a:pt x="156" y="141"/>
                    <a:pt x="394" y="72"/>
                    <a:pt x="29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36" name="Google Shape;61936;p25"/>
            <p:cNvSpPr/>
            <p:nvPr/>
          </p:nvSpPr>
          <p:spPr>
            <a:xfrm>
              <a:off x="3218012" y="4417704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2"/>
                  </a:moveTo>
                  <a:cubicBezTo>
                    <a:pt x="196" y="54"/>
                    <a:pt x="38" y="0"/>
                    <a:pt x="1" y="102"/>
                  </a:cubicBezTo>
                  <a:cubicBezTo>
                    <a:pt x="1" y="154"/>
                    <a:pt x="160" y="206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37" name="Google Shape;61937;p25"/>
            <p:cNvSpPr/>
            <p:nvPr/>
          </p:nvSpPr>
          <p:spPr>
            <a:xfrm>
              <a:off x="6962443" y="4412615"/>
              <a:ext cx="22522" cy="8190"/>
            </a:xfrm>
            <a:custGeom>
              <a:avLst/>
              <a:gdLst/>
              <a:ahLst/>
              <a:cxnLst/>
              <a:rect l="l" t="t" r="r" b="b"/>
              <a:pathLst>
                <a:path w="631" h="272" extrusionOk="0">
                  <a:moveTo>
                    <a:pt x="577" y="1"/>
                  </a:moveTo>
                  <a:lnTo>
                    <a:pt x="0" y="1"/>
                  </a:lnTo>
                  <a:lnTo>
                    <a:pt x="0" y="271"/>
                  </a:lnTo>
                  <a:lnTo>
                    <a:pt x="384" y="271"/>
                  </a:lnTo>
                  <a:cubicBezTo>
                    <a:pt x="396" y="157"/>
                    <a:pt x="631" y="147"/>
                    <a:pt x="5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38" name="Google Shape;61938;p25"/>
            <p:cNvSpPr/>
            <p:nvPr/>
          </p:nvSpPr>
          <p:spPr>
            <a:xfrm>
              <a:off x="6645821" y="4412676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579" y="90"/>
                  </a:moveTo>
                  <a:cubicBezTo>
                    <a:pt x="385" y="90"/>
                    <a:pt x="348" y="17"/>
                    <a:pt x="194" y="0"/>
                  </a:cubicBezTo>
                  <a:cubicBezTo>
                    <a:pt x="194" y="92"/>
                    <a:pt x="38" y="108"/>
                    <a:pt x="0" y="182"/>
                  </a:cubicBezTo>
                  <a:cubicBezTo>
                    <a:pt x="194" y="182"/>
                    <a:pt x="230" y="255"/>
                    <a:pt x="385" y="272"/>
                  </a:cubicBezTo>
                  <a:cubicBezTo>
                    <a:pt x="385" y="180"/>
                    <a:pt x="541" y="163"/>
                    <a:pt x="579" y="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39" name="Google Shape;61939;p25"/>
            <p:cNvSpPr/>
            <p:nvPr/>
          </p:nvSpPr>
          <p:spPr>
            <a:xfrm>
              <a:off x="3613656" y="4417312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6"/>
                  </a:moveTo>
                  <a:cubicBezTo>
                    <a:pt x="238" y="0"/>
                    <a:pt x="0" y="69"/>
                    <a:pt x="102" y="115"/>
                  </a:cubicBezTo>
                  <a:cubicBezTo>
                    <a:pt x="153" y="141"/>
                    <a:pt x="395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40" name="Google Shape;61940;p25"/>
            <p:cNvSpPr/>
            <p:nvPr/>
          </p:nvSpPr>
          <p:spPr>
            <a:xfrm>
              <a:off x="2213180" y="4414994"/>
              <a:ext cx="6853" cy="6263"/>
            </a:xfrm>
            <a:custGeom>
              <a:avLst/>
              <a:gdLst/>
              <a:ahLst/>
              <a:cxnLst/>
              <a:rect l="l" t="t" r="r" b="b"/>
              <a:pathLst>
                <a:path w="192" h="208" extrusionOk="0">
                  <a:moveTo>
                    <a:pt x="191" y="103"/>
                  </a:moveTo>
                  <a:cubicBezTo>
                    <a:pt x="192" y="52"/>
                    <a:pt x="35" y="0"/>
                    <a:pt x="0" y="103"/>
                  </a:cubicBezTo>
                  <a:cubicBezTo>
                    <a:pt x="0" y="153"/>
                    <a:pt x="154" y="208"/>
                    <a:pt x="191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41" name="Google Shape;61941;p25"/>
            <p:cNvSpPr/>
            <p:nvPr/>
          </p:nvSpPr>
          <p:spPr>
            <a:xfrm>
              <a:off x="8115218" y="441463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2" y="0"/>
                    <a:pt x="0" y="70"/>
                    <a:pt x="101" y="117"/>
                  </a:cubicBezTo>
                  <a:cubicBezTo>
                    <a:pt x="156" y="141"/>
                    <a:pt x="393" y="71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42" name="Google Shape;61942;p25"/>
            <p:cNvSpPr/>
            <p:nvPr/>
          </p:nvSpPr>
          <p:spPr>
            <a:xfrm>
              <a:off x="275363" y="441463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0"/>
                    <a:pt x="0" y="70"/>
                    <a:pt x="99" y="117"/>
                  </a:cubicBezTo>
                  <a:cubicBezTo>
                    <a:pt x="154" y="141"/>
                    <a:pt x="392" y="71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43" name="Google Shape;61943;p25"/>
            <p:cNvSpPr/>
            <p:nvPr/>
          </p:nvSpPr>
          <p:spPr>
            <a:xfrm>
              <a:off x="6800509" y="441183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7"/>
                  </a:moveTo>
                  <a:cubicBezTo>
                    <a:pt x="240" y="1"/>
                    <a:pt x="0" y="71"/>
                    <a:pt x="102" y="117"/>
                  </a:cubicBezTo>
                  <a:cubicBezTo>
                    <a:pt x="154" y="143"/>
                    <a:pt x="393" y="74"/>
                    <a:pt x="295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44" name="Google Shape;61944;p25"/>
            <p:cNvSpPr/>
            <p:nvPr/>
          </p:nvSpPr>
          <p:spPr>
            <a:xfrm>
              <a:off x="6539352" y="4406774"/>
              <a:ext cx="23843" cy="5871"/>
            </a:xfrm>
            <a:custGeom>
              <a:avLst/>
              <a:gdLst/>
              <a:ahLst/>
              <a:cxnLst/>
              <a:rect l="l" t="t" r="r" b="b"/>
              <a:pathLst>
                <a:path w="668" h="195" extrusionOk="0">
                  <a:moveTo>
                    <a:pt x="476" y="195"/>
                  </a:moveTo>
                  <a:cubicBezTo>
                    <a:pt x="476" y="103"/>
                    <a:pt x="632" y="86"/>
                    <a:pt x="668" y="12"/>
                  </a:cubicBezTo>
                  <a:cubicBezTo>
                    <a:pt x="368" y="20"/>
                    <a:pt x="1" y="0"/>
                    <a:pt x="91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45" name="Google Shape;61945;p25"/>
            <p:cNvSpPr/>
            <p:nvPr/>
          </p:nvSpPr>
          <p:spPr>
            <a:xfrm>
              <a:off x="6026211" y="4404065"/>
              <a:ext cx="7139" cy="6233"/>
            </a:xfrm>
            <a:custGeom>
              <a:avLst/>
              <a:gdLst/>
              <a:ahLst/>
              <a:cxnLst/>
              <a:rect l="l" t="t" r="r" b="b"/>
              <a:pathLst>
                <a:path w="200" h="207" extrusionOk="0">
                  <a:moveTo>
                    <a:pt x="197" y="103"/>
                  </a:moveTo>
                  <a:cubicBezTo>
                    <a:pt x="199" y="52"/>
                    <a:pt x="40" y="0"/>
                    <a:pt x="5" y="103"/>
                  </a:cubicBezTo>
                  <a:cubicBezTo>
                    <a:pt x="1" y="154"/>
                    <a:pt x="157" y="207"/>
                    <a:pt x="197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46" name="Google Shape;61946;p25"/>
            <p:cNvSpPr/>
            <p:nvPr/>
          </p:nvSpPr>
          <p:spPr>
            <a:xfrm>
              <a:off x="5523884" y="4401686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47" name="Google Shape;61947;p25"/>
            <p:cNvSpPr/>
            <p:nvPr/>
          </p:nvSpPr>
          <p:spPr>
            <a:xfrm>
              <a:off x="2133837" y="440367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6"/>
                  </a:moveTo>
                  <a:cubicBezTo>
                    <a:pt x="154" y="141"/>
                    <a:pt x="392" y="72"/>
                    <a:pt x="292" y="25"/>
                  </a:cubicBezTo>
                  <a:cubicBezTo>
                    <a:pt x="240" y="0"/>
                    <a:pt x="0" y="69"/>
                    <a:pt x="9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48" name="Google Shape;61948;p25"/>
            <p:cNvSpPr/>
            <p:nvPr/>
          </p:nvSpPr>
          <p:spPr>
            <a:xfrm>
              <a:off x="560255" y="4398946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1"/>
                  </a:lnTo>
                  <a:lnTo>
                    <a:pt x="25" y="1"/>
                  </a:lnTo>
                  <a:cubicBezTo>
                    <a:pt x="0" y="164"/>
                    <a:pt x="217" y="213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49" name="Google Shape;61949;p25"/>
            <p:cNvSpPr/>
            <p:nvPr/>
          </p:nvSpPr>
          <p:spPr>
            <a:xfrm>
              <a:off x="5224358" y="4395484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2" y="24"/>
                  </a:moveTo>
                  <a:cubicBezTo>
                    <a:pt x="238" y="1"/>
                    <a:pt x="1" y="69"/>
                    <a:pt x="100" y="116"/>
                  </a:cubicBezTo>
                  <a:cubicBezTo>
                    <a:pt x="152" y="140"/>
                    <a:pt x="391" y="73"/>
                    <a:pt x="29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50" name="Google Shape;61950;p25"/>
            <p:cNvSpPr/>
            <p:nvPr/>
          </p:nvSpPr>
          <p:spPr>
            <a:xfrm>
              <a:off x="1976293" y="4390877"/>
              <a:ext cx="34158" cy="8852"/>
            </a:xfrm>
            <a:custGeom>
              <a:avLst/>
              <a:gdLst/>
              <a:ahLst/>
              <a:cxnLst/>
              <a:rect l="l" t="t" r="r" b="b"/>
              <a:pathLst>
                <a:path w="957" h="294" extrusionOk="0">
                  <a:moveTo>
                    <a:pt x="78" y="177"/>
                  </a:moveTo>
                  <a:cubicBezTo>
                    <a:pt x="323" y="182"/>
                    <a:pt x="347" y="293"/>
                    <a:pt x="659" y="269"/>
                  </a:cubicBezTo>
                  <a:cubicBezTo>
                    <a:pt x="956" y="45"/>
                    <a:pt x="1" y="1"/>
                    <a:pt x="78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51" name="Google Shape;61951;p25"/>
            <p:cNvSpPr/>
            <p:nvPr/>
          </p:nvSpPr>
          <p:spPr>
            <a:xfrm>
              <a:off x="4673704" y="4392744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9" y="115"/>
                  </a:moveTo>
                  <a:cubicBezTo>
                    <a:pt x="154" y="140"/>
                    <a:pt x="391" y="72"/>
                    <a:pt x="292" y="24"/>
                  </a:cubicBezTo>
                  <a:cubicBezTo>
                    <a:pt x="240" y="0"/>
                    <a:pt x="1" y="68"/>
                    <a:pt x="99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52" name="Google Shape;61952;p25"/>
            <p:cNvSpPr/>
            <p:nvPr/>
          </p:nvSpPr>
          <p:spPr>
            <a:xfrm>
              <a:off x="4050953" y="4390154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5" y="110"/>
                  </a:moveTo>
                  <a:cubicBezTo>
                    <a:pt x="345" y="0"/>
                    <a:pt x="171" y="55"/>
                    <a:pt x="0" y="110"/>
                  </a:cubicBezTo>
                  <a:cubicBezTo>
                    <a:pt x="0" y="204"/>
                    <a:pt x="336" y="225"/>
                    <a:pt x="385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53" name="Google Shape;61953;p25"/>
            <p:cNvSpPr/>
            <p:nvPr/>
          </p:nvSpPr>
          <p:spPr>
            <a:xfrm>
              <a:off x="1228799" y="4390787"/>
              <a:ext cx="13777" cy="2680"/>
            </a:xfrm>
            <a:custGeom>
              <a:avLst/>
              <a:gdLst/>
              <a:ahLst/>
              <a:cxnLst/>
              <a:rect l="l" t="t" r="r" b="b"/>
              <a:pathLst>
                <a:path w="386" h="89" extrusionOk="0">
                  <a:moveTo>
                    <a:pt x="386" y="0"/>
                  </a:moveTo>
                  <a:cubicBezTo>
                    <a:pt x="236" y="20"/>
                    <a:pt x="6" y="1"/>
                    <a:pt x="1" y="89"/>
                  </a:cubicBezTo>
                  <a:cubicBezTo>
                    <a:pt x="151" y="69"/>
                    <a:pt x="381" y="88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54" name="Google Shape;61954;p25"/>
            <p:cNvSpPr/>
            <p:nvPr/>
          </p:nvSpPr>
          <p:spPr>
            <a:xfrm>
              <a:off x="707377" y="4382567"/>
              <a:ext cx="27162" cy="10900"/>
            </a:xfrm>
            <a:custGeom>
              <a:avLst/>
              <a:gdLst/>
              <a:ahLst/>
              <a:cxnLst/>
              <a:rect l="l" t="t" r="r" b="b"/>
              <a:pathLst>
                <a:path w="761" h="362" extrusionOk="0">
                  <a:moveTo>
                    <a:pt x="532" y="362"/>
                  </a:moveTo>
                  <a:cubicBezTo>
                    <a:pt x="648" y="358"/>
                    <a:pt x="760" y="349"/>
                    <a:pt x="722" y="273"/>
                  </a:cubicBezTo>
                  <a:cubicBezTo>
                    <a:pt x="405" y="269"/>
                    <a:pt x="615" y="20"/>
                    <a:pt x="337" y="0"/>
                  </a:cubicBezTo>
                  <a:cubicBezTo>
                    <a:pt x="1" y="184"/>
                    <a:pt x="478" y="178"/>
                    <a:pt x="144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55" name="Google Shape;61955;p25"/>
            <p:cNvSpPr/>
            <p:nvPr/>
          </p:nvSpPr>
          <p:spPr>
            <a:xfrm>
              <a:off x="4456947" y="4384614"/>
              <a:ext cx="13849" cy="7407"/>
            </a:xfrm>
            <a:custGeom>
              <a:avLst/>
              <a:gdLst/>
              <a:ahLst/>
              <a:cxnLst/>
              <a:rect l="l" t="t" r="r" b="b"/>
              <a:pathLst>
                <a:path w="388" h="246" extrusionOk="0">
                  <a:moveTo>
                    <a:pt x="388" y="115"/>
                  </a:moveTo>
                  <a:cubicBezTo>
                    <a:pt x="385" y="21"/>
                    <a:pt x="48" y="0"/>
                    <a:pt x="0" y="115"/>
                  </a:cubicBezTo>
                  <a:cubicBezTo>
                    <a:pt x="219" y="105"/>
                    <a:pt x="303" y="246"/>
                    <a:pt x="388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56" name="Google Shape;61956;p25"/>
            <p:cNvSpPr/>
            <p:nvPr/>
          </p:nvSpPr>
          <p:spPr>
            <a:xfrm>
              <a:off x="819806" y="4379797"/>
              <a:ext cx="25556" cy="11020"/>
            </a:xfrm>
            <a:custGeom>
              <a:avLst/>
              <a:gdLst/>
              <a:ahLst/>
              <a:cxnLst/>
              <a:rect l="l" t="t" r="r" b="b"/>
              <a:pathLst>
                <a:path w="716" h="366" extrusionOk="0">
                  <a:moveTo>
                    <a:pt x="83" y="365"/>
                  </a:moveTo>
                  <a:lnTo>
                    <a:pt x="660" y="365"/>
                  </a:lnTo>
                  <a:cubicBezTo>
                    <a:pt x="716" y="158"/>
                    <a:pt x="614" y="22"/>
                    <a:pt x="274" y="1"/>
                  </a:cubicBezTo>
                  <a:cubicBezTo>
                    <a:pt x="214" y="125"/>
                    <a:pt x="0" y="173"/>
                    <a:pt x="83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57" name="Google Shape;61957;p25"/>
            <p:cNvSpPr/>
            <p:nvPr/>
          </p:nvSpPr>
          <p:spPr>
            <a:xfrm>
              <a:off x="4564915" y="4374709"/>
              <a:ext cx="36621" cy="17946"/>
            </a:xfrm>
            <a:custGeom>
              <a:avLst/>
              <a:gdLst/>
              <a:ahLst/>
              <a:cxnLst/>
              <a:rect l="l" t="t" r="r" b="b"/>
              <a:pathLst>
                <a:path w="1026" h="596" extrusionOk="0">
                  <a:moveTo>
                    <a:pt x="1026" y="170"/>
                  </a:moveTo>
                  <a:cubicBezTo>
                    <a:pt x="411" y="225"/>
                    <a:pt x="429" y="0"/>
                    <a:pt x="64" y="170"/>
                  </a:cubicBezTo>
                  <a:cubicBezTo>
                    <a:pt x="1" y="595"/>
                    <a:pt x="954" y="413"/>
                    <a:pt x="1026" y="1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58" name="Google Shape;61958;p25"/>
            <p:cNvSpPr/>
            <p:nvPr/>
          </p:nvSpPr>
          <p:spPr>
            <a:xfrm>
              <a:off x="1159949" y="4382206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4"/>
                  </a:moveTo>
                  <a:cubicBezTo>
                    <a:pt x="196" y="53"/>
                    <a:pt x="38" y="1"/>
                    <a:pt x="1" y="104"/>
                  </a:cubicBezTo>
                  <a:cubicBezTo>
                    <a:pt x="1" y="152"/>
                    <a:pt x="160" y="207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59" name="Google Shape;61959;p25"/>
            <p:cNvSpPr/>
            <p:nvPr/>
          </p:nvSpPr>
          <p:spPr>
            <a:xfrm>
              <a:off x="5771549" y="4377087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1"/>
                  </a:moveTo>
                  <a:lnTo>
                    <a:pt x="1" y="1"/>
                  </a:lnTo>
                  <a:lnTo>
                    <a:pt x="1" y="274"/>
                  </a:lnTo>
                  <a:lnTo>
                    <a:pt x="580" y="27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60" name="Google Shape;61960;p25"/>
            <p:cNvSpPr/>
            <p:nvPr/>
          </p:nvSpPr>
          <p:spPr>
            <a:xfrm>
              <a:off x="4662532" y="4377087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2" y="274"/>
                  </a:moveTo>
                  <a:lnTo>
                    <a:pt x="412" y="91"/>
                  </a:lnTo>
                  <a:cubicBezTo>
                    <a:pt x="219" y="92"/>
                    <a:pt x="183" y="18"/>
                    <a:pt x="25" y="1"/>
                  </a:cubicBezTo>
                  <a:cubicBezTo>
                    <a:pt x="45" y="143"/>
                    <a:pt x="1" y="315"/>
                    <a:pt x="412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61" name="Google Shape;61961;p25"/>
            <p:cNvSpPr/>
            <p:nvPr/>
          </p:nvSpPr>
          <p:spPr>
            <a:xfrm>
              <a:off x="805351" y="437907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4" y="25"/>
                  </a:moveTo>
                  <a:cubicBezTo>
                    <a:pt x="241" y="0"/>
                    <a:pt x="1" y="69"/>
                    <a:pt x="99" y="116"/>
                  </a:cubicBezTo>
                  <a:cubicBezTo>
                    <a:pt x="156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62" name="Google Shape;61962;p25"/>
            <p:cNvSpPr/>
            <p:nvPr/>
          </p:nvSpPr>
          <p:spPr>
            <a:xfrm>
              <a:off x="8779551" y="4373745"/>
              <a:ext cx="13849" cy="6775"/>
            </a:xfrm>
            <a:custGeom>
              <a:avLst/>
              <a:gdLst/>
              <a:ahLst/>
              <a:cxnLst/>
              <a:rect l="l" t="t" r="r" b="b"/>
              <a:pathLst>
                <a:path w="388" h="225" extrusionOk="0">
                  <a:moveTo>
                    <a:pt x="388" y="112"/>
                  </a:moveTo>
                  <a:cubicBezTo>
                    <a:pt x="346" y="1"/>
                    <a:pt x="171" y="57"/>
                    <a:pt x="0" y="112"/>
                  </a:cubicBezTo>
                  <a:cubicBezTo>
                    <a:pt x="4" y="202"/>
                    <a:pt x="336" y="224"/>
                    <a:pt x="388" y="1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63" name="Google Shape;61963;p25"/>
            <p:cNvSpPr/>
            <p:nvPr/>
          </p:nvSpPr>
          <p:spPr>
            <a:xfrm>
              <a:off x="8996236" y="437085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38" y="0"/>
                    <a:pt x="0" y="68"/>
                    <a:pt x="100" y="116"/>
                  </a:cubicBezTo>
                  <a:cubicBezTo>
                    <a:pt x="152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64" name="Google Shape;61964;p25"/>
            <p:cNvSpPr/>
            <p:nvPr/>
          </p:nvSpPr>
          <p:spPr>
            <a:xfrm>
              <a:off x="8913574" y="4370855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6" y="25"/>
                  </a:moveTo>
                  <a:cubicBezTo>
                    <a:pt x="242" y="0"/>
                    <a:pt x="1" y="68"/>
                    <a:pt x="104" y="116"/>
                  </a:cubicBezTo>
                  <a:cubicBezTo>
                    <a:pt x="157" y="141"/>
                    <a:pt x="396" y="72"/>
                    <a:pt x="296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65" name="Google Shape;61965;p25"/>
            <p:cNvSpPr/>
            <p:nvPr/>
          </p:nvSpPr>
          <p:spPr>
            <a:xfrm>
              <a:off x="8571146" y="4359805"/>
              <a:ext cx="22629" cy="11833"/>
            </a:xfrm>
            <a:custGeom>
              <a:avLst/>
              <a:gdLst/>
              <a:ahLst/>
              <a:cxnLst/>
              <a:rect l="l" t="t" r="r" b="b"/>
              <a:pathLst>
                <a:path w="634" h="393" extrusionOk="0">
                  <a:moveTo>
                    <a:pt x="634" y="392"/>
                  </a:moveTo>
                  <a:lnTo>
                    <a:pt x="634" y="28"/>
                  </a:lnTo>
                  <a:cubicBezTo>
                    <a:pt x="124" y="0"/>
                    <a:pt x="0" y="154"/>
                    <a:pt x="54" y="3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66" name="Google Shape;61966;p25"/>
            <p:cNvSpPr/>
            <p:nvPr/>
          </p:nvSpPr>
          <p:spPr>
            <a:xfrm>
              <a:off x="1713958" y="4368085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1" y="26"/>
                  </a:moveTo>
                  <a:cubicBezTo>
                    <a:pt x="238" y="1"/>
                    <a:pt x="0" y="70"/>
                    <a:pt x="101" y="117"/>
                  </a:cubicBezTo>
                  <a:cubicBezTo>
                    <a:pt x="152" y="143"/>
                    <a:pt x="393" y="75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67" name="Google Shape;61967;p25"/>
            <p:cNvSpPr/>
            <p:nvPr/>
          </p:nvSpPr>
          <p:spPr>
            <a:xfrm>
              <a:off x="1690009" y="4355198"/>
              <a:ext cx="22950" cy="13700"/>
            </a:xfrm>
            <a:custGeom>
              <a:avLst/>
              <a:gdLst/>
              <a:ahLst/>
              <a:cxnLst/>
              <a:rect l="l" t="t" r="r" b="b"/>
              <a:pathLst>
                <a:path w="643" h="455" extrusionOk="0">
                  <a:moveTo>
                    <a:pt x="0" y="92"/>
                  </a:moveTo>
                  <a:lnTo>
                    <a:pt x="0" y="455"/>
                  </a:lnTo>
                  <a:lnTo>
                    <a:pt x="580" y="455"/>
                  </a:lnTo>
                  <a:cubicBezTo>
                    <a:pt x="630" y="219"/>
                    <a:pt x="643" y="1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68" name="Google Shape;61968;p25"/>
            <p:cNvSpPr/>
            <p:nvPr/>
          </p:nvSpPr>
          <p:spPr>
            <a:xfrm>
              <a:off x="8063751" y="4355198"/>
              <a:ext cx="26841" cy="13038"/>
            </a:xfrm>
            <a:custGeom>
              <a:avLst/>
              <a:gdLst/>
              <a:ahLst/>
              <a:cxnLst/>
              <a:rect l="l" t="t" r="r" b="b"/>
              <a:pathLst>
                <a:path w="752" h="433" extrusionOk="0">
                  <a:moveTo>
                    <a:pt x="191" y="1"/>
                  </a:moveTo>
                  <a:cubicBezTo>
                    <a:pt x="209" y="159"/>
                    <a:pt x="150" y="283"/>
                    <a:pt x="0" y="362"/>
                  </a:cubicBezTo>
                  <a:cubicBezTo>
                    <a:pt x="658" y="433"/>
                    <a:pt x="752" y="16"/>
                    <a:pt x="1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69" name="Google Shape;61969;p25"/>
            <p:cNvSpPr/>
            <p:nvPr/>
          </p:nvSpPr>
          <p:spPr>
            <a:xfrm>
              <a:off x="3851185" y="4359986"/>
              <a:ext cx="13849" cy="7437"/>
            </a:xfrm>
            <a:custGeom>
              <a:avLst/>
              <a:gdLst/>
              <a:ahLst/>
              <a:cxnLst/>
              <a:rect l="l" t="t" r="r" b="b"/>
              <a:pathLst>
                <a:path w="388" h="247" extrusionOk="0">
                  <a:moveTo>
                    <a:pt x="388" y="113"/>
                  </a:moveTo>
                  <a:cubicBezTo>
                    <a:pt x="385" y="22"/>
                    <a:pt x="50" y="1"/>
                    <a:pt x="0" y="113"/>
                  </a:cubicBezTo>
                  <a:cubicBezTo>
                    <a:pt x="219" y="104"/>
                    <a:pt x="304" y="246"/>
                    <a:pt x="388" y="1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70" name="Google Shape;61970;p25"/>
            <p:cNvSpPr/>
            <p:nvPr/>
          </p:nvSpPr>
          <p:spPr>
            <a:xfrm>
              <a:off x="1486672" y="4362665"/>
              <a:ext cx="14206" cy="4276"/>
            </a:xfrm>
            <a:custGeom>
              <a:avLst/>
              <a:gdLst/>
              <a:ahLst/>
              <a:cxnLst/>
              <a:rect l="l" t="t" r="r" b="b"/>
              <a:pathLst>
                <a:path w="398" h="142" extrusionOk="0">
                  <a:moveTo>
                    <a:pt x="296" y="24"/>
                  </a:moveTo>
                  <a:cubicBezTo>
                    <a:pt x="242" y="1"/>
                    <a:pt x="1" y="69"/>
                    <a:pt x="104" y="116"/>
                  </a:cubicBezTo>
                  <a:cubicBezTo>
                    <a:pt x="158" y="142"/>
                    <a:pt x="398" y="73"/>
                    <a:pt x="296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71" name="Google Shape;61971;p25"/>
            <p:cNvSpPr/>
            <p:nvPr/>
          </p:nvSpPr>
          <p:spPr>
            <a:xfrm>
              <a:off x="506003" y="4360317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7" y="102"/>
                  </a:moveTo>
                  <a:cubicBezTo>
                    <a:pt x="197" y="53"/>
                    <a:pt x="37" y="0"/>
                    <a:pt x="4" y="102"/>
                  </a:cubicBezTo>
                  <a:cubicBezTo>
                    <a:pt x="1" y="153"/>
                    <a:pt x="160" y="207"/>
                    <a:pt x="197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72" name="Google Shape;61972;p25"/>
            <p:cNvSpPr/>
            <p:nvPr/>
          </p:nvSpPr>
          <p:spPr>
            <a:xfrm>
              <a:off x="217006" y="4357095"/>
              <a:ext cx="27626" cy="9936"/>
            </a:xfrm>
            <a:custGeom>
              <a:avLst/>
              <a:gdLst/>
              <a:ahLst/>
              <a:cxnLst/>
              <a:rect l="l" t="t" r="r" b="b"/>
              <a:pathLst>
                <a:path w="774" h="330" extrusionOk="0">
                  <a:moveTo>
                    <a:pt x="774" y="120"/>
                  </a:moveTo>
                  <a:cubicBezTo>
                    <a:pt x="514" y="3"/>
                    <a:pt x="54" y="0"/>
                    <a:pt x="1" y="209"/>
                  </a:cubicBezTo>
                  <a:cubicBezTo>
                    <a:pt x="257" y="329"/>
                    <a:pt x="719" y="329"/>
                    <a:pt x="774" y="12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73" name="Google Shape;61973;p25"/>
            <p:cNvSpPr/>
            <p:nvPr/>
          </p:nvSpPr>
          <p:spPr>
            <a:xfrm>
              <a:off x="4081219" y="4346828"/>
              <a:ext cx="37120" cy="16591"/>
            </a:xfrm>
            <a:custGeom>
              <a:avLst/>
              <a:gdLst/>
              <a:ahLst/>
              <a:cxnLst/>
              <a:rect l="l" t="t" r="r" b="b"/>
              <a:pathLst>
                <a:path w="1040" h="551" extrusionOk="0">
                  <a:moveTo>
                    <a:pt x="887" y="550"/>
                  </a:moveTo>
                  <a:cubicBezTo>
                    <a:pt x="1040" y="1"/>
                    <a:pt x="1" y="490"/>
                    <a:pt x="887" y="5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74" name="Google Shape;61974;p25"/>
            <p:cNvSpPr/>
            <p:nvPr/>
          </p:nvSpPr>
          <p:spPr>
            <a:xfrm>
              <a:off x="806207" y="4355409"/>
              <a:ext cx="34086" cy="8792"/>
            </a:xfrm>
            <a:custGeom>
              <a:avLst/>
              <a:gdLst/>
              <a:ahLst/>
              <a:cxnLst/>
              <a:rect l="l" t="t" r="r" b="b"/>
              <a:pathLst>
                <a:path w="955" h="292" extrusionOk="0">
                  <a:moveTo>
                    <a:pt x="75" y="176"/>
                  </a:moveTo>
                  <a:cubicBezTo>
                    <a:pt x="321" y="180"/>
                    <a:pt x="345" y="291"/>
                    <a:pt x="655" y="265"/>
                  </a:cubicBezTo>
                  <a:cubicBezTo>
                    <a:pt x="954" y="43"/>
                    <a:pt x="0" y="0"/>
                    <a:pt x="75" y="1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75" name="Google Shape;61975;p25"/>
            <p:cNvSpPr/>
            <p:nvPr/>
          </p:nvSpPr>
          <p:spPr>
            <a:xfrm>
              <a:off x="6903837" y="4357216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5"/>
                  </a:moveTo>
                  <a:cubicBezTo>
                    <a:pt x="239" y="0"/>
                    <a:pt x="0" y="68"/>
                    <a:pt x="98" y="116"/>
                  </a:cubicBezTo>
                  <a:cubicBezTo>
                    <a:pt x="153" y="140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76" name="Google Shape;61976;p25"/>
            <p:cNvSpPr/>
            <p:nvPr/>
          </p:nvSpPr>
          <p:spPr>
            <a:xfrm>
              <a:off x="5927023" y="4349749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662" y="364"/>
                  </a:moveTo>
                  <a:cubicBezTo>
                    <a:pt x="716" y="157"/>
                    <a:pt x="613" y="21"/>
                    <a:pt x="275" y="0"/>
                  </a:cubicBezTo>
                  <a:cubicBezTo>
                    <a:pt x="215" y="123"/>
                    <a:pt x="1" y="173"/>
                    <a:pt x="84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77" name="Google Shape;61977;p25"/>
            <p:cNvSpPr/>
            <p:nvPr/>
          </p:nvSpPr>
          <p:spPr>
            <a:xfrm>
              <a:off x="2857632" y="4346015"/>
              <a:ext cx="39833" cy="15838"/>
            </a:xfrm>
            <a:custGeom>
              <a:avLst/>
              <a:gdLst/>
              <a:ahLst/>
              <a:cxnLst/>
              <a:rect l="l" t="t" r="r" b="b"/>
              <a:pathLst>
                <a:path w="1116" h="526" extrusionOk="0">
                  <a:moveTo>
                    <a:pt x="650" y="306"/>
                  </a:moveTo>
                  <a:cubicBezTo>
                    <a:pt x="1116" y="0"/>
                    <a:pt x="1" y="525"/>
                    <a:pt x="650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78" name="Google Shape;61978;p25"/>
            <p:cNvSpPr/>
            <p:nvPr/>
          </p:nvSpPr>
          <p:spPr>
            <a:xfrm>
              <a:off x="2122701" y="4346979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1" y="274"/>
                  </a:moveTo>
                  <a:lnTo>
                    <a:pt x="411" y="92"/>
                  </a:lnTo>
                  <a:cubicBezTo>
                    <a:pt x="219" y="92"/>
                    <a:pt x="182" y="19"/>
                    <a:pt x="26" y="1"/>
                  </a:cubicBezTo>
                  <a:cubicBezTo>
                    <a:pt x="46" y="145"/>
                    <a:pt x="0" y="316"/>
                    <a:pt x="411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79" name="Google Shape;61979;p25"/>
            <p:cNvSpPr/>
            <p:nvPr/>
          </p:nvSpPr>
          <p:spPr>
            <a:xfrm>
              <a:off x="1855155" y="4352489"/>
              <a:ext cx="13884" cy="2740"/>
            </a:xfrm>
            <a:custGeom>
              <a:avLst/>
              <a:gdLst/>
              <a:ahLst/>
              <a:cxnLst/>
              <a:rect l="l" t="t" r="r" b="b"/>
              <a:pathLst>
                <a:path w="389" h="91" extrusionOk="0">
                  <a:moveTo>
                    <a:pt x="389" y="1"/>
                  </a:moveTo>
                  <a:cubicBezTo>
                    <a:pt x="238" y="20"/>
                    <a:pt x="6" y="2"/>
                    <a:pt x="1" y="91"/>
                  </a:cubicBezTo>
                  <a:cubicBezTo>
                    <a:pt x="152" y="71"/>
                    <a:pt x="382" y="88"/>
                    <a:pt x="38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80" name="Google Shape;61980;p25"/>
            <p:cNvSpPr/>
            <p:nvPr/>
          </p:nvSpPr>
          <p:spPr>
            <a:xfrm>
              <a:off x="3944056" y="4348966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42" y="0"/>
                    <a:pt x="1" y="68"/>
                    <a:pt x="100" y="118"/>
                  </a:cubicBezTo>
                  <a:cubicBezTo>
                    <a:pt x="155" y="142"/>
                    <a:pt x="391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81" name="Google Shape;61981;p25"/>
            <p:cNvSpPr/>
            <p:nvPr/>
          </p:nvSpPr>
          <p:spPr>
            <a:xfrm>
              <a:off x="750350" y="4348966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3" y="26"/>
                  </a:moveTo>
                  <a:cubicBezTo>
                    <a:pt x="239" y="0"/>
                    <a:pt x="0" y="68"/>
                    <a:pt x="99" y="118"/>
                  </a:cubicBezTo>
                  <a:cubicBezTo>
                    <a:pt x="152" y="142"/>
                    <a:pt x="390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82" name="Google Shape;61982;p25"/>
            <p:cNvSpPr/>
            <p:nvPr/>
          </p:nvSpPr>
          <p:spPr>
            <a:xfrm>
              <a:off x="6928108" y="4344269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0" y="1"/>
                  </a:lnTo>
                  <a:lnTo>
                    <a:pt x="0" y="184"/>
                  </a:lnTo>
                  <a:lnTo>
                    <a:pt x="386" y="18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83" name="Google Shape;61983;p25"/>
            <p:cNvSpPr/>
            <p:nvPr/>
          </p:nvSpPr>
          <p:spPr>
            <a:xfrm>
              <a:off x="3101014" y="4341529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84" name="Google Shape;61984;p25"/>
            <p:cNvSpPr/>
            <p:nvPr/>
          </p:nvSpPr>
          <p:spPr>
            <a:xfrm>
              <a:off x="2031473" y="4338970"/>
              <a:ext cx="34051" cy="8882"/>
            </a:xfrm>
            <a:custGeom>
              <a:avLst/>
              <a:gdLst/>
              <a:ahLst/>
              <a:cxnLst/>
              <a:rect l="l" t="t" r="r" b="b"/>
              <a:pathLst>
                <a:path w="954" h="295" extrusionOk="0">
                  <a:moveTo>
                    <a:pt x="75" y="177"/>
                  </a:moveTo>
                  <a:cubicBezTo>
                    <a:pt x="321" y="182"/>
                    <a:pt x="341" y="294"/>
                    <a:pt x="654" y="268"/>
                  </a:cubicBezTo>
                  <a:cubicBezTo>
                    <a:pt x="953" y="45"/>
                    <a:pt x="0" y="1"/>
                    <a:pt x="75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85" name="Google Shape;61985;p25"/>
            <p:cNvSpPr/>
            <p:nvPr/>
          </p:nvSpPr>
          <p:spPr>
            <a:xfrm>
              <a:off x="3083739" y="4340776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0" y="25"/>
                  </a:moveTo>
                  <a:cubicBezTo>
                    <a:pt x="237" y="1"/>
                    <a:pt x="1" y="70"/>
                    <a:pt x="98" y="117"/>
                  </a:cubicBezTo>
                  <a:cubicBezTo>
                    <a:pt x="152" y="142"/>
                    <a:pt x="391" y="71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86" name="Google Shape;61986;p25"/>
            <p:cNvSpPr/>
            <p:nvPr/>
          </p:nvSpPr>
          <p:spPr>
            <a:xfrm>
              <a:off x="2171849" y="4341529"/>
              <a:ext cx="13706" cy="2770"/>
            </a:xfrm>
            <a:custGeom>
              <a:avLst/>
              <a:gdLst/>
              <a:ahLst/>
              <a:cxnLst/>
              <a:rect l="l" t="t" r="r" b="b"/>
              <a:pathLst>
                <a:path w="384" h="92" extrusionOk="0">
                  <a:moveTo>
                    <a:pt x="384" y="0"/>
                  </a:moveTo>
                  <a:cubicBezTo>
                    <a:pt x="235" y="20"/>
                    <a:pt x="3" y="4"/>
                    <a:pt x="0" y="92"/>
                  </a:cubicBezTo>
                  <a:cubicBezTo>
                    <a:pt x="149" y="71"/>
                    <a:pt x="377" y="89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87" name="Google Shape;61987;p25"/>
            <p:cNvSpPr/>
            <p:nvPr/>
          </p:nvSpPr>
          <p:spPr>
            <a:xfrm>
              <a:off x="2027225" y="5008644"/>
              <a:ext cx="50683" cy="16410"/>
            </a:xfrm>
            <a:custGeom>
              <a:avLst/>
              <a:gdLst/>
              <a:ahLst/>
              <a:cxnLst/>
              <a:rect l="l" t="t" r="r" b="b"/>
              <a:pathLst>
                <a:path w="1420" h="545" extrusionOk="0">
                  <a:moveTo>
                    <a:pt x="194" y="545"/>
                  </a:moveTo>
                  <a:cubicBezTo>
                    <a:pt x="1419" y="479"/>
                    <a:pt x="207" y="0"/>
                    <a:pt x="0" y="271"/>
                  </a:cubicBezTo>
                  <a:cubicBezTo>
                    <a:pt x="226" y="289"/>
                    <a:pt x="211" y="417"/>
                    <a:pt x="194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88" name="Google Shape;61988;p25"/>
            <p:cNvSpPr/>
            <p:nvPr/>
          </p:nvSpPr>
          <p:spPr>
            <a:xfrm>
              <a:off x="8717625" y="4718789"/>
              <a:ext cx="34479" cy="10990"/>
            </a:xfrm>
            <a:custGeom>
              <a:avLst/>
              <a:gdLst/>
              <a:ahLst/>
              <a:cxnLst/>
              <a:rect l="l" t="t" r="r" b="b"/>
              <a:pathLst>
                <a:path w="966" h="365" extrusionOk="0">
                  <a:moveTo>
                    <a:pt x="965" y="365"/>
                  </a:moveTo>
                  <a:cubicBezTo>
                    <a:pt x="897" y="123"/>
                    <a:pt x="459" y="59"/>
                    <a:pt x="0" y="0"/>
                  </a:cubicBezTo>
                  <a:cubicBezTo>
                    <a:pt x="79" y="237"/>
                    <a:pt x="601" y="264"/>
                    <a:pt x="965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89" name="Google Shape;61989;p25"/>
            <p:cNvSpPr/>
            <p:nvPr/>
          </p:nvSpPr>
          <p:spPr>
            <a:xfrm>
              <a:off x="9040779" y="4491891"/>
              <a:ext cx="36799" cy="16320"/>
            </a:xfrm>
            <a:custGeom>
              <a:avLst/>
              <a:gdLst/>
              <a:ahLst/>
              <a:cxnLst/>
              <a:rect l="l" t="t" r="r" b="b"/>
              <a:pathLst>
                <a:path w="1031" h="542" extrusionOk="0">
                  <a:moveTo>
                    <a:pt x="203" y="455"/>
                  </a:moveTo>
                  <a:cubicBezTo>
                    <a:pt x="791" y="541"/>
                    <a:pt x="1030" y="10"/>
                    <a:pt x="781" y="1"/>
                  </a:cubicBezTo>
                  <a:cubicBezTo>
                    <a:pt x="609" y="161"/>
                    <a:pt x="0" y="117"/>
                    <a:pt x="203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90" name="Google Shape;61990;p25"/>
            <p:cNvSpPr/>
            <p:nvPr/>
          </p:nvSpPr>
          <p:spPr>
            <a:xfrm>
              <a:off x="780616" y="4419510"/>
              <a:ext cx="35264" cy="10117"/>
            </a:xfrm>
            <a:custGeom>
              <a:avLst/>
              <a:gdLst/>
              <a:ahLst/>
              <a:cxnLst/>
              <a:rect l="l" t="t" r="r" b="b"/>
              <a:pathLst>
                <a:path w="988" h="336" extrusionOk="0">
                  <a:moveTo>
                    <a:pt x="409" y="316"/>
                  </a:moveTo>
                  <a:cubicBezTo>
                    <a:pt x="487" y="162"/>
                    <a:pt x="658" y="336"/>
                    <a:pt x="987" y="316"/>
                  </a:cubicBezTo>
                  <a:lnTo>
                    <a:pt x="987" y="45"/>
                  </a:lnTo>
                  <a:cubicBezTo>
                    <a:pt x="613" y="0"/>
                    <a:pt x="1" y="289"/>
                    <a:pt x="409" y="3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91" name="Google Shape;61991;p25"/>
            <p:cNvSpPr/>
            <p:nvPr/>
          </p:nvSpPr>
          <p:spPr>
            <a:xfrm>
              <a:off x="754097" y="4355921"/>
              <a:ext cx="37656" cy="11111"/>
            </a:xfrm>
            <a:custGeom>
              <a:avLst/>
              <a:gdLst/>
              <a:ahLst/>
              <a:cxnLst/>
              <a:rect l="l" t="t" r="r" b="b"/>
              <a:pathLst>
                <a:path w="1055" h="369" extrusionOk="0">
                  <a:moveTo>
                    <a:pt x="960" y="248"/>
                  </a:moveTo>
                  <a:cubicBezTo>
                    <a:pt x="574" y="248"/>
                    <a:pt x="715" y="0"/>
                    <a:pt x="188" y="68"/>
                  </a:cubicBezTo>
                  <a:cubicBezTo>
                    <a:pt x="1" y="290"/>
                    <a:pt x="1054" y="368"/>
                    <a:pt x="960" y="24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6000">
        <p15:prstTrans prst="curtains"/>
      </p:transition>
    </mc:Choice>
    <mc:Fallback xmlns="">
      <p:transition spd="slow">
        <p:fade/>
      </p:transition>
    </mc:Fallback>
  </mc:AlternateContent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2">
  <p:cSld name="BLANK_1_1_1_1_1_1_1_1">
    <p:bg>
      <p:bgPr>
        <a:solidFill>
          <a:schemeClr val="accent2"/>
        </a:solidFill>
        <a:effectLst/>
      </p:bgPr>
    </p:bg>
    <p:spTree>
      <p:nvGrpSpPr>
        <p:cNvPr id="1" name="Shape 619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1993" name="Google Shape;61993;p26"/>
          <p:cNvGrpSpPr/>
          <p:nvPr/>
        </p:nvGrpSpPr>
        <p:grpSpPr>
          <a:xfrm>
            <a:off x="0" y="0"/>
            <a:ext cx="9144000" cy="5143500"/>
            <a:chOff x="0" y="0"/>
            <a:chExt cx="9144000" cy="5143500"/>
          </a:xfrm>
        </p:grpSpPr>
        <p:sp>
          <p:nvSpPr>
            <p:cNvPr id="61994" name="Google Shape;61994;p26"/>
            <p:cNvSpPr/>
            <p:nvPr/>
          </p:nvSpPr>
          <p:spPr>
            <a:xfrm>
              <a:off x="8724086" y="797635"/>
              <a:ext cx="13777" cy="6715"/>
            </a:xfrm>
            <a:custGeom>
              <a:avLst/>
              <a:gdLst/>
              <a:ahLst/>
              <a:cxnLst/>
              <a:rect l="l" t="t" r="r" b="b"/>
              <a:pathLst>
                <a:path w="386" h="223" extrusionOk="0">
                  <a:moveTo>
                    <a:pt x="386" y="110"/>
                  </a:moveTo>
                  <a:cubicBezTo>
                    <a:pt x="344" y="1"/>
                    <a:pt x="173" y="54"/>
                    <a:pt x="1" y="110"/>
                  </a:cubicBezTo>
                  <a:cubicBezTo>
                    <a:pt x="2" y="199"/>
                    <a:pt x="338" y="223"/>
                    <a:pt x="386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95" name="Google Shape;61995;p26"/>
            <p:cNvSpPr/>
            <p:nvPr/>
          </p:nvSpPr>
          <p:spPr>
            <a:xfrm>
              <a:off x="8121679" y="80016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5"/>
                  </a:moveTo>
                  <a:cubicBezTo>
                    <a:pt x="154" y="140"/>
                    <a:pt x="394" y="72"/>
                    <a:pt x="292" y="24"/>
                  </a:cubicBezTo>
                  <a:cubicBezTo>
                    <a:pt x="242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96" name="Google Shape;61996;p26"/>
            <p:cNvSpPr/>
            <p:nvPr/>
          </p:nvSpPr>
          <p:spPr>
            <a:xfrm>
              <a:off x="3299282" y="798207"/>
              <a:ext cx="21630" cy="6353"/>
            </a:xfrm>
            <a:custGeom>
              <a:avLst/>
              <a:gdLst/>
              <a:ahLst/>
              <a:cxnLst/>
              <a:rect l="l" t="t" r="r" b="b"/>
              <a:pathLst>
                <a:path w="606" h="211" extrusionOk="0">
                  <a:moveTo>
                    <a:pt x="606" y="0"/>
                  </a:moveTo>
                  <a:lnTo>
                    <a:pt x="26" y="0"/>
                  </a:lnTo>
                  <a:cubicBezTo>
                    <a:pt x="0" y="161"/>
                    <a:pt x="219" y="210"/>
                    <a:pt x="606" y="18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97" name="Google Shape;61997;p26"/>
            <p:cNvSpPr/>
            <p:nvPr/>
          </p:nvSpPr>
          <p:spPr>
            <a:xfrm>
              <a:off x="168430" y="798026"/>
              <a:ext cx="23950" cy="5962"/>
            </a:xfrm>
            <a:custGeom>
              <a:avLst/>
              <a:gdLst/>
              <a:ahLst/>
              <a:cxnLst/>
              <a:rect l="l" t="t" r="r" b="b"/>
              <a:pathLst>
                <a:path w="671" h="198" extrusionOk="0">
                  <a:moveTo>
                    <a:pt x="580" y="6"/>
                  </a:moveTo>
                  <a:cubicBezTo>
                    <a:pt x="247" y="1"/>
                    <a:pt x="84" y="74"/>
                    <a:pt x="0" y="186"/>
                  </a:cubicBezTo>
                  <a:cubicBezTo>
                    <a:pt x="302" y="178"/>
                    <a:pt x="670" y="198"/>
                    <a:pt x="580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98" name="Google Shape;61998;p26"/>
            <p:cNvSpPr/>
            <p:nvPr/>
          </p:nvSpPr>
          <p:spPr>
            <a:xfrm>
              <a:off x="2725286" y="797394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7"/>
                  </a:moveTo>
                  <a:cubicBezTo>
                    <a:pt x="242" y="1"/>
                    <a:pt x="0" y="69"/>
                    <a:pt x="103" y="116"/>
                  </a:cubicBezTo>
                  <a:cubicBezTo>
                    <a:pt x="156" y="142"/>
                    <a:pt x="396" y="73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99" name="Google Shape;61999;p26"/>
            <p:cNvSpPr/>
            <p:nvPr/>
          </p:nvSpPr>
          <p:spPr>
            <a:xfrm>
              <a:off x="6944704" y="794654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99" y="118"/>
                  </a:moveTo>
                  <a:cubicBezTo>
                    <a:pt x="155" y="142"/>
                    <a:pt x="396" y="74"/>
                    <a:pt x="293" y="24"/>
                  </a:cubicBezTo>
                  <a:cubicBezTo>
                    <a:pt x="239" y="1"/>
                    <a:pt x="0" y="70"/>
                    <a:pt x="99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00" name="Google Shape;62000;p26"/>
            <p:cNvSpPr/>
            <p:nvPr/>
          </p:nvSpPr>
          <p:spPr>
            <a:xfrm>
              <a:off x="5251376" y="794684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6"/>
                  </a:moveTo>
                  <a:cubicBezTo>
                    <a:pt x="241" y="1"/>
                    <a:pt x="1" y="69"/>
                    <a:pt x="102" y="118"/>
                  </a:cubicBezTo>
                  <a:cubicBezTo>
                    <a:pt x="155" y="141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01" name="Google Shape;62001;p26"/>
            <p:cNvSpPr/>
            <p:nvPr/>
          </p:nvSpPr>
          <p:spPr>
            <a:xfrm>
              <a:off x="1882281" y="781768"/>
              <a:ext cx="39797" cy="13700"/>
            </a:xfrm>
            <a:custGeom>
              <a:avLst/>
              <a:gdLst/>
              <a:ahLst/>
              <a:cxnLst/>
              <a:rect l="l" t="t" r="r" b="b"/>
              <a:pathLst>
                <a:path w="1115" h="455" extrusionOk="0">
                  <a:moveTo>
                    <a:pt x="579" y="0"/>
                  </a:moveTo>
                  <a:cubicBezTo>
                    <a:pt x="405" y="161"/>
                    <a:pt x="112" y="265"/>
                    <a:pt x="1" y="455"/>
                  </a:cubicBezTo>
                  <a:cubicBezTo>
                    <a:pt x="388" y="448"/>
                    <a:pt x="1114" y="141"/>
                    <a:pt x="57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02" name="Google Shape;62002;p26"/>
            <p:cNvSpPr/>
            <p:nvPr/>
          </p:nvSpPr>
          <p:spPr>
            <a:xfrm>
              <a:off x="1720382" y="791945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101" y="117"/>
                  </a:moveTo>
                  <a:cubicBezTo>
                    <a:pt x="155" y="143"/>
                    <a:pt x="396" y="74"/>
                    <a:pt x="292" y="27"/>
                  </a:cubicBezTo>
                  <a:cubicBezTo>
                    <a:pt x="241" y="0"/>
                    <a:pt x="1" y="68"/>
                    <a:pt x="101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03" name="Google Shape;62003;p26"/>
            <p:cNvSpPr/>
            <p:nvPr/>
          </p:nvSpPr>
          <p:spPr>
            <a:xfrm>
              <a:off x="1142210" y="789205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102" y="116"/>
                  </a:moveTo>
                  <a:cubicBezTo>
                    <a:pt x="153" y="140"/>
                    <a:pt x="396" y="72"/>
                    <a:pt x="291" y="26"/>
                  </a:cubicBezTo>
                  <a:cubicBezTo>
                    <a:pt x="240" y="0"/>
                    <a:pt x="0" y="71"/>
                    <a:pt x="102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04" name="Google Shape;62004;p26"/>
            <p:cNvSpPr/>
            <p:nvPr/>
          </p:nvSpPr>
          <p:spPr>
            <a:xfrm>
              <a:off x="2787390" y="786495"/>
              <a:ext cx="13884" cy="4246"/>
            </a:xfrm>
            <a:custGeom>
              <a:avLst/>
              <a:gdLst/>
              <a:ahLst/>
              <a:cxnLst/>
              <a:rect l="l" t="t" r="r" b="b"/>
              <a:pathLst>
                <a:path w="389" h="141" extrusionOk="0">
                  <a:moveTo>
                    <a:pt x="98" y="116"/>
                  </a:moveTo>
                  <a:cubicBezTo>
                    <a:pt x="150" y="141"/>
                    <a:pt x="388" y="72"/>
                    <a:pt x="291" y="25"/>
                  </a:cubicBezTo>
                  <a:cubicBezTo>
                    <a:pt x="237" y="0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05" name="Google Shape;62005;p26"/>
            <p:cNvSpPr/>
            <p:nvPr/>
          </p:nvSpPr>
          <p:spPr>
            <a:xfrm>
              <a:off x="2921663" y="781768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06" name="Google Shape;62006;p26"/>
            <p:cNvSpPr/>
            <p:nvPr/>
          </p:nvSpPr>
          <p:spPr>
            <a:xfrm>
              <a:off x="6610914" y="778667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3"/>
                  </a:moveTo>
                  <a:cubicBezTo>
                    <a:pt x="195" y="52"/>
                    <a:pt x="39" y="0"/>
                    <a:pt x="3" y="103"/>
                  </a:cubicBezTo>
                  <a:cubicBezTo>
                    <a:pt x="1" y="154"/>
                    <a:pt x="160" y="207"/>
                    <a:pt x="195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07" name="Google Shape;62007;p26"/>
            <p:cNvSpPr/>
            <p:nvPr/>
          </p:nvSpPr>
          <p:spPr>
            <a:xfrm>
              <a:off x="4277596" y="778667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3"/>
                  </a:moveTo>
                  <a:cubicBezTo>
                    <a:pt x="193" y="52"/>
                    <a:pt x="39" y="0"/>
                    <a:pt x="1" y="103"/>
                  </a:cubicBezTo>
                  <a:cubicBezTo>
                    <a:pt x="1" y="154"/>
                    <a:pt x="156" y="207"/>
                    <a:pt x="193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08" name="Google Shape;62008;p26"/>
            <p:cNvSpPr/>
            <p:nvPr/>
          </p:nvSpPr>
          <p:spPr>
            <a:xfrm>
              <a:off x="591664" y="780985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38" y="0"/>
                    <a:pt x="0" y="69"/>
                    <a:pt x="99" y="116"/>
                  </a:cubicBezTo>
                  <a:cubicBezTo>
                    <a:pt x="152" y="143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09" name="Google Shape;62009;p26"/>
            <p:cNvSpPr/>
            <p:nvPr/>
          </p:nvSpPr>
          <p:spPr>
            <a:xfrm>
              <a:off x="5530380" y="773548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8" y="92"/>
                  </a:moveTo>
                  <a:cubicBezTo>
                    <a:pt x="385" y="92"/>
                    <a:pt x="349" y="19"/>
                    <a:pt x="193" y="1"/>
                  </a:cubicBezTo>
                  <a:cubicBezTo>
                    <a:pt x="193" y="92"/>
                    <a:pt x="35" y="110"/>
                    <a:pt x="0" y="182"/>
                  </a:cubicBezTo>
                  <a:cubicBezTo>
                    <a:pt x="193" y="182"/>
                    <a:pt x="230" y="255"/>
                    <a:pt x="386" y="273"/>
                  </a:cubicBezTo>
                  <a:cubicBezTo>
                    <a:pt x="385" y="182"/>
                    <a:pt x="540" y="166"/>
                    <a:pt x="578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10" name="Google Shape;62010;p26"/>
            <p:cNvSpPr/>
            <p:nvPr/>
          </p:nvSpPr>
          <p:spPr>
            <a:xfrm>
              <a:off x="4899633" y="773127"/>
              <a:ext cx="33480" cy="15868"/>
            </a:xfrm>
            <a:custGeom>
              <a:avLst/>
              <a:gdLst/>
              <a:ahLst/>
              <a:cxnLst/>
              <a:rect l="l" t="t" r="r" b="b"/>
              <a:pathLst>
                <a:path w="938" h="527" extrusionOk="0">
                  <a:moveTo>
                    <a:pt x="893" y="196"/>
                  </a:moveTo>
                  <a:cubicBezTo>
                    <a:pt x="938" y="141"/>
                    <a:pt x="601" y="0"/>
                    <a:pt x="509" y="15"/>
                  </a:cubicBezTo>
                  <a:cubicBezTo>
                    <a:pt x="0" y="89"/>
                    <a:pt x="632" y="526"/>
                    <a:pt x="893" y="19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11" name="Google Shape;62011;p26"/>
            <p:cNvSpPr/>
            <p:nvPr/>
          </p:nvSpPr>
          <p:spPr>
            <a:xfrm>
              <a:off x="471275" y="764787"/>
              <a:ext cx="40333" cy="14664"/>
            </a:xfrm>
            <a:custGeom>
              <a:avLst/>
              <a:gdLst/>
              <a:ahLst/>
              <a:cxnLst/>
              <a:rect l="l" t="t" r="r" b="b"/>
              <a:pathLst>
                <a:path w="1130" h="487" extrusionOk="0">
                  <a:moveTo>
                    <a:pt x="770" y="383"/>
                  </a:moveTo>
                  <a:cubicBezTo>
                    <a:pt x="1129" y="80"/>
                    <a:pt x="78" y="0"/>
                    <a:pt x="0" y="200"/>
                  </a:cubicBezTo>
                  <a:cubicBezTo>
                    <a:pt x="302" y="239"/>
                    <a:pt x="165" y="486"/>
                    <a:pt x="770" y="3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12" name="Google Shape;62012;p26"/>
            <p:cNvSpPr/>
            <p:nvPr/>
          </p:nvSpPr>
          <p:spPr>
            <a:xfrm>
              <a:off x="877448" y="754399"/>
              <a:ext cx="50398" cy="17494"/>
            </a:xfrm>
            <a:custGeom>
              <a:avLst/>
              <a:gdLst/>
              <a:ahLst/>
              <a:cxnLst/>
              <a:rect l="l" t="t" r="r" b="b"/>
              <a:pathLst>
                <a:path w="1412" h="581" extrusionOk="0">
                  <a:moveTo>
                    <a:pt x="1157" y="545"/>
                  </a:moveTo>
                  <a:cubicBezTo>
                    <a:pt x="1318" y="441"/>
                    <a:pt x="1411" y="302"/>
                    <a:pt x="1348" y="92"/>
                  </a:cubicBezTo>
                  <a:cubicBezTo>
                    <a:pt x="721" y="146"/>
                    <a:pt x="450" y="32"/>
                    <a:pt x="0" y="1"/>
                  </a:cubicBezTo>
                  <a:cubicBezTo>
                    <a:pt x="226" y="255"/>
                    <a:pt x="311" y="580"/>
                    <a:pt x="1157" y="5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13" name="Google Shape;62013;p26"/>
            <p:cNvSpPr/>
            <p:nvPr/>
          </p:nvSpPr>
          <p:spPr>
            <a:xfrm>
              <a:off x="1244325" y="751689"/>
              <a:ext cx="72027" cy="13941"/>
            </a:xfrm>
            <a:custGeom>
              <a:avLst/>
              <a:gdLst/>
              <a:ahLst/>
              <a:cxnLst/>
              <a:rect l="l" t="t" r="r" b="b"/>
              <a:pathLst>
                <a:path w="2018" h="463" extrusionOk="0">
                  <a:moveTo>
                    <a:pt x="713" y="455"/>
                  </a:moveTo>
                  <a:cubicBezTo>
                    <a:pt x="657" y="125"/>
                    <a:pt x="2017" y="463"/>
                    <a:pt x="1677" y="1"/>
                  </a:cubicBezTo>
                  <a:cubicBezTo>
                    <a:pt x="1136" y="49"/>
                    <a:pt x="675" y="134"/>
                    <a:pt x="132" y="182"/>
                  </a:cubicBezTo>
                  <a:cubicBezTo>
                    <a:pt x="1" y="426"/>
                    <a:pt x="532" y="357"/>
                    <a:pt x="713" y="4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14" name="Google Shape;62014;p26"/>
            <p:cNvSpPr/>
            <p:nvPr/>
          </p:nvSpPr>
          <p:spPr>
            <a:xfrm>
              <a:off x="6745044" y="759126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7"/>
                  </a:moveTo>
                  <a:cubicBezTo>
                    <a:pt x="155" y="140"/>
                    <a:pt x="392" y="72"/>
                    <a:pt x="292" y="27"/>
                  </a:cubicBezTo>
                  <a:cubicBezTo>
                    <a:pt x="242" y="1"/>
                    <a:pt x="1" y="71"/>
                    <a:pt x="99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15" name="Google Shape;62015;p26"/>
            <p:cNvSpPr/>
            <p:nvPr/>
          </p:nvSpPr>
          <p:spPr>
            <a:xfrm>
              <a:off x="6665987" y="754399"/>
              <a:ext cx="13884" cy="5540"/>
            </a:xfrm>
            <a:custGeom>
              <a:avLst/>
              <a:gdLst/>
              <a:ahLst/>
              <a:cxnLst/>
              <a:rect l="l" t="t" r="r" b="b"/>
              <a:pathLst>
                <a:path w="389" h="184" extrusionOk="0">
                  <a:moveTo>
                    <a:pt x="1" y="184"/>
                  </a:moveTo>
                  <a:lnTo>
                    <a:pt x="388" y="184"/>
                  </a:lnTo>
                  <a:lnTo>
                    <a:pt x="388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16" name="Google Shape;62016;p26"/>
            <p:cNvSpPr/>
            <p:nvPr/>
          </p:nvSpPr>
          <p:spPr>
            <a:xfrm>
              <a:off x="5289353" y="753857"/>
              <a:ext cx="13813" cy="6745"/>
            </a:xfrm>
            <a:custGeom>
              <a:avLst/>
              <a:gdLst/>
              <a:ahLst/>
              <a:cxnLst/>
              <a:rect l="l" t="t" r="r" b="b"/>
              <a:pathLst>
                <a:path w="387" h="224" extrusionOk="0">
                  <a:moveTo>
                    <a:pt x="387" y="110"/>
                  </a:moveTo>
                  <a:cubicBezTo>
                    <a:pt x="346" y="1"/>
                    <a:pt x="174" y="54"/>
                    <a:pt x="1" y="110"/>
                  </a:cubicBezTo>
                  <a:cubicBezTo>
                    <a:pt x="6" y="202"/>
                    <a:pt x="341" y="224"/>
                    <a:pt x="387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17" name="Google Shape;62017;p26"/>
            <p:cNvSpPr/>
            <p:nvPr/>
          </p:nvSpPr>
          <p:spPr>
            <a:xfrm>
              <a:off x="8061217" y="743470"/>
              <a:ext cx="44687" cy="16470"/>
            </a:xfrm>
            <a:custGeom>
              <a:avLst/>
              <a:gdLst/>
              <a:ahLst/>
              <a:cxnLst/>
              <a:rect l="l" t="t" r="r" b="b"/>
              <a:pathLst>
                <a:path w="1252" h="547" extrusionOk="0">
                  <a:moveTo>
                    <a:pt x="638" y="1"/>
                  </a:moveTo>
                  <a:cubicBezTo>
                    <a:pt x="615" y="173"/>
                    <a:pt x="1" y="65"/>
                    <a:pt x="59" y="274"/>
                  </a:cubicBezTo>
                  <a:cubicBezTo>
                    <a:pt x="396" y="547"/>
                    <a:pt x="1251" y="143"/>
                    <a:pt x="6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18" name="Google Shape;62018;p26"/>
            <p:cNvSpPr/>
            <p:nvPr/>
          </p:nvSpPr>
          <p:spPr>
            <a:xfrm>
              <a:off x="6738263" y="750907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89" y="27"/>
                  </a:moveTo>
                  <a:cubicBezTo>
                    <a:pt x="238" y="1"/>
                    <a:pt x="0" y="70"/>
                    <a:pt x="99" y="117"/>
                  </a:cubicBezTo>
                  <a:cubicBezTo>
                    <a:pt x="150" y="143"/>
                    <a:pt x="390" y="74"/>
                    <a:pt x="289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19" name="Google Shape;62019;p26"/>
            <p:cNvSpPr/>
            <p:nvPr/>
          </p:nvSpPr>
          <p:spPr>
            <a:xfrm>
              <a:off x="9130223" y="746240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20" name="Google Shape;62020;p26"/>
            <p:cNvSpPr/>
            <p:nvPr/>
          </p:nvSpPr>
          <p:spPr>
            <a:xfrm>
              <a:off x="5896614" y="736364"/>
              <a:ext cx="22165" cy="16199"/>
            </a:xfrm>
            <a:custGeom>
              <a:avLst/>
              <a:gdLst/>
              <a:ahLst/>
              <a:cxnLst/>
              <a:rect l="l" t="t" r="r" b="b"/>
              <a:pathLst>
                <a:path w="621" h="538" extrusionOk="0">
                  <a:moveTo>
                    <a:pt x="345" y="510"/>
                  </a:moveTo>
                  <a:cubicBezTo>
                    <a:pt x="404" y="387"/>
                    <a:pt x="620" y="335"/>
                    <a:pt x="537" y="146"/>
                  </a:cubicBezTo>
                  <a:cubicBezTo>
                    <a:pt x="0" y="1"/>
                    <a:pt x="4" y="537"/>
                    <a:pt x="345" y="5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21" name="Google Shape;62021;p26"/>
            <p:cNvSpPr/>
            <p:nvPr/>
          </p:nvSpPr>
          <p:spPr>
            <a:xfrm>
              <a:off x="5464814" y="745457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3" y="26"/>
                  </a:moveTo>
                  <a:cubicBezTo>
                    <a:pt x="239" y="0"/>
                    <a:pt x="0" y="71"/>
                    <a:pt x="101" y="116"/>
                  </a:cubicBezTo>
                  <a:cubicBezTo>
                    <a:pt x="151" y="143"/>
                    <a:pt x="396" y="72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22" name="Google Shape;62022;p26"/>
            <p:cNvSpPr/>
            <p:nvPr/>
          </p:nvSpPr>
          <p:spPr>
            <a:xfrm>
              <a:off x="2591620" y="736334"/>
              <a:ext cx="47792" cy="17464"/>
            </a:xfrm>
            <a:custGeom>
              <a:avLst/>
              <a:gdLst/>
              <a:ahLst/>
              <a:cxnLst/>
              <a:rect l="l" t="t" r="r" b="b"/>
              <a:pathLst>
                <a:path w="1339" h="580" extrusionOk="0">
                  <a:moveTo>
                    <a:pt x="182" y="329"/>
                  </a:moveTo>
                  <a:cubicBezTo>
                    <a:pt x="479" y="580"/>
                    <a:pt x="1315" y="325"/>
                    <a:pt x="1338" y="147"/>
                  </a:cubicBezTo>
                  <a:cubicBezTo>
                    <a:pt x="943" y="203"/>
                    <a:pt x="0" y="0"/>
                    <a:pt x="182" y="32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23" name="Google Shape;62023;p26"/>
            <p:cNvSpPr/>
            <p:nvPr/>
          </p:nvSpPr>
          <p:spPr>
            <a:xfrm>
              <a:off x="1494988" y="731306"/>
              <a:ext cx="26484" cy="12195"/>
            </a:xfrm>
            <a:custGeom>
              <a:avLst/>
              <a:gdLst/>
              <a:ahLst/>
              <a:cxnLst/>
              <a:rect l="l" t="t" r="r" b="b"/>
              <a:pathLst>
                <a:path w="742" h="405" extrusionOk="0">
                  <a:moveTo>
                    <a:pt x="438" y="405"/>
                  </a:moveTo>
                  <a:cubicBezTo>
                    <a:pt x="742" y="269"/>
                    <a:pt x="652" y="0"/>
                    <a:pt x="53" y="41"/>
                  </a:cubicBezTo>
                  <a:cubicBezTo>
                    <a:pt x="0" y="248"/>
                    <a:pt x="100" y="383"/>
                    <a:pt x="438" y="4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24" name="Google Shape;62024;p26"/>
            <p:cNvSpPr/>
            <p:nvPr/>
          </p:nvSpPr>
          <p:spPr>
            <a:xfrm>
              <a:off x="8940771" y="737267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4"/>
                  </a:moveTo>
                  <a:cubicBezTo>
                    <a:pt x="154" y="140"/>
                    <a:pt x="394" y="73"/>
                    <a:pt x="295" y="24"/>
                  </a:cubicBezTo>
                  <a:cubicBezTo>
                    <a:pt x="242" y="1"/>
                    <a:pt x="1" y="69"/>
                    <a:pt x="100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25" name="Google Shape;62025;p26"/>
            <p:cNvSpPr/>
            <p:nvPr/>
          </p:nvSpPr>
          <p:spPr>
            <a:xfrm>
              <a:off x="8995808" y="73455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5"/>
                  </a:moveTo>
                  <a:cubicBezTo>
                    <a:pt x="239" y="1"/>
                    <a:pt x="1" y="69"/>
                    <a:pt x="100" y="117"/>
                  </a:cubicBezTo>
                  <a:cubicBezTo>
                    <a:pt x="155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26" name="Google Shape;62026;p26"/>
            <p:cNvSpPr/>
            <p:nvPr/>
          </p:nvSpPr>
          <p:spPr>
            <a:xfrm>
              <a:off x="6961944" y="724923"/>
              <a:ext cx="26591" cy="15266"/>
            </a:xfrm>
            <a:custGeom>
              <a:avLst/>
              <a:gdLst/>
              <a:ahLst/>
              <a:cxnLst/>
              <a:rect l="l" t="t" r="r" b="b"/>
              <a:pathLst>
                <a:path w="745" h="507" extrusionOk="0">
                  <a:moveTo>
                    <a:pt x="0" y="434"/>
                  </a:moveTo>
                  <a:cubicBezTo>
                    <a:pt x="744" y="506"/>
                    <a:pt x="744" y="1"/>
                    <a:pt x="0" y="7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27" name="Google Shape;62027;p26"/>
            <p:cNvSpPr/>
            <p:nvPr/>
          </p:nvSpPr>
          <p:spPr>
            <a:xfrm>
              <a:off x="2673854" y="731848"/>
              <a:ext cx="13706" cy="7467"/>
            </a:xfrm>
            <a:custGeom>
              <a:avLst/>
              <a:gdLst/>
              <a:ahLst/>
              <a:cxnLst/>
              <a:rect l="l" t="t" r="r" b="b"/>
              <a:pathLst>
                <a:path w="384" h="248" extrusionOk="0">
                  <a:moveTo>
                    <a:pt x="384" y="115"/>
                  </a:moveTo>
                  <a:cubicBezTo>
                    <a:pt x="383" y="24"/>
                    <a:pt x="47" y="1"/>
                    <a:pt x="0" y="115"/>
                  </a:cubicBezTo>
                  <a:cubicBezTo>
                    <a:pt x="216" y="105"/>
                    <a:pt x="299" y="247"/>
                    <a:pt x="384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28" name="Google Shape;62028;p26"/>
            <p:cNvSpPr/>
            <p:nvPr/>
          </p:nvSpPr>
          <p:spPr>
            <a:xfrm>
              <a:off x="920207" y="716131"/>
              <a:ext cx="41725" cy="18819"/>
            </a:xfrm>
            <a:custGeom>
              <a:avLst/>
              <a:gdLst/>
              <a:ahLst/>
              <a:cxnLst/>
              <a:rect l="l" t="t" r="r" b="b"/>
              <a:pathLst>
                <a:path w="1169" h="625" extrusionOk="0">
                  <a:moveTo>
                    <a:pt x="727" y="546"/>
                  </a:moveTo>
                  <a:cubicBezTo>
                    <a:pt x="1169" y="340"/>
                    <a:pt x="598" y="145"/>
                    <a:pt x="342" y="0"/>
                  </a:cubicBezTo>
                  <a:cubicBezTo>
                    <a:pt x="46" y="138"/>
                    <a:pt x="0" y="624"/>
                    <a:pt x="727" y="54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29" name="Google Shape;62029;p26"/>
            <p:cNvSpPr/>
            <p:nvPr/>
          </p:nvSpPr>
          <p:spPr>
            <a:xfrm>
              <a:off x="6187502" y="723568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6"/>
                  </a:moveTo>
                  <a:cubicBezTo>
                    <a:pt x="240" y="0"/>
                    <a:pt x="1" y="68"/>
                    <a:pt x="101" y="116"/>
                  </a:cubicBezTo>
                  <a:cubicBezTo>
                    <a:pt x="152" y="142"/>
                    <a:pt x="394" y="72"/>
                    <a:pt x="296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30" name="Google Shape;62030;p26"/>
            <p:cNvSpPr/>
            <p:nvPr/>
          </p:nvSpPr>
          <p:spPr>
            <a:xfrm>
              <a:off x="6107624" y="721581"/>
              <a:ext cx="21594" cy="6474"/>
            </a:xfrm>
            <a:custGeom>
              <a:avLst/>
              <a:gdLst/>
              <a:ahLst/>
              <a:cxnLst/>
              <a:rect l="l" t="t" r="r" b="b"/>
              <a:pathLst>
                <a:path w="605" h="215" extrusionOk="0">
                  <a:moveTo>
                    <a:pt x="605" y="182"/>
                  </a:moveTo>
                  <a:lnTo>
                    <a:pt x="605" y="1"/>
                  </a:lnTo>
                  <a:lnTo>
                    <a:pt x="28" y="1"/>
                  </a:lnTo>
                  <a:cubicBezTo>
                    <a:pt x="0" y="164"/>
                    <a:pt x="217" y="215"/>
                    <a:pt x="605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31" name="Google Shape;62031;p26"/>
            <p:cNvSpPr/>
            <p:nvPr/>
          </p:nvSpPr>
          <p:spPr>
            <a:xfrm>
              <a:off x="1442165" y="711856"/>
              <a:ext cx="20273" cy="13580"/>
            </a:xfrm>
            <a:custGeom>
              <a:avLst/>
              <a:gdLst/>
              <a:ahLst/>
              <a:cxnLst/>
              <a:rect l="l" t="t" r="r" b="b"/>
              <a:pathLst>
                <a:path w="568" h="451" extrusionOk="0">
                  <a:moveTo>
                    <a:pt x="375" y="415"/>
                  </a:moveTo>
                  <a:cubicBezTo>
                    <a:pt x="386" y="359"/>
                    <a:pt x="402" y="306"/>
                    <a:pt x="568" y="324"/>
                  </a:cubicBezTo>
                  <a:lnTo>
                    <a:pt x="568" y="142"/>
                  </a:lnTo>
                  <a:cubicBezTo>
                    <a:pt x="94" y="0"/>
                    <a:pt x="0" y="451"/>
                    <a:pt x="375" y="4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32" name="Google Shape;62032;p26"/>
            <p:cNvSpPr/>
            <p:nvPr/>
          </p:nvSpPr>
          <p:spPr>
            <a:xfrm>
              <a:off x="5299596" y="71814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1" y="0"/>
                    <a:pt x="1" y="69"/>
                    <a:pt x="100" y="116"/>
                  </a:cubicBezTo>
                  <a:cubicBezTo>
                    <a:pt x="156" y="141"/>
                    <a:pt x="394" y="71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33" name="Google Shape;62033;p26"/>
            <p:cNvSpPr/>
            <p:nvPr/>
          </p:nvSpPr>
          <p:spPr>
            <a:xfrm>
              <a:off x="138877" y="713331"/>
              <a:ext cx="22629" cy="8280"/>
            </a:xfrm>
            <a:custGeom>
              <a:avLst/>
              <a:gdLst/>
              <a:ahLst/>
              <a:cxnLst/>
              <a:rect l="l" t="t" r="r" b="b"/>
              <a:pathLst>
                <a:path w="634" h="275" extrusionOk="0">
                  <a:moveTo>
                    <a:pt x="634" y="275"/>
                  </a:moveTo>
                  <a:lnTo>
                    <a:pt x="634" y="1"/>
                  </a:lnTo>
                  <a:lnTo>
                    <a:pt x="248" y="1"/>
                  </a:lnTo>
                  <a:cubicBezTo>
                    <a:pt x="240" y="118"/>
                    <a:pt x="1" y="127"/>
                    <a:pt x="57" y="2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34" name="Google Shape;62034;p26"/>
            <p:cNvSpPr/>
            <p:nvPr/>
          </p:nvSpPr>
          <p:spPr>
            <a:xfrm>
              <a:off x="8483130" y="713030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4" y="103"/>
                  </a:moveTo>
                  <a:cubicBezTo>
                    <a:pt x="195" y="53"/>
                    <a:pt x="39" y="0"/>
                    <a:pt x="1" y="103"/>
                  </a:cubicBezTo>
                  <a:cubicBezTo>
                    <a:pt x="1" y="154"/>
                    <a:pt x="157" y="207"/>
                    <a:pt x="194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35" name="Google Shape;62035;p26"/>
            <p:cNvSpPr/>
            <p:nvPr/>
          </p:nvSpPr>
          <p:spPr>
            <a:xfrm>
              <a:off x="5337537" y="708002"/>
              <a:ext cx="22665" cy="13670"/>
            </a:xfrm>
            <a:custGeom>
              <a:avLst/>
              <a:gdLst/>
              <a:ahLst/>
              <a:cxnLst/>
              <a:rect l="l" t="t" r="r" b="b"/>
              <a:pathLst>
                <a:path w="635" h="454" extrusionOk="0">
                  <a:moveTo>
                    <a:pt x="581" y="362"/>
                  </a:moveTo>
                  <a:cubicBezTo>
                    <a:pt x="635" y="154"/>
                    <a:pt x="535" y="21"/>
                    <a:pt x="196" y="0"/>
                  </a:cubicBezTo>
                  <a:cubicBezTo>
                    <a:pt x="240" y="160"/>
                    <a:pt x="0" y="453"/>
                    <a:pt x="581" y="36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36" name="Google Shape;62036;p26"/>
            <p:cNvSpPr/>
            <p:nvPr/>
          </p:nvSpPr>
          <p:spPr>
            <a:xfrm>
              <a:off x="4020400" y="697042"/>
              <a:ext cx="57322" cy="21860"/>
            </a:xfrm>
            <a:custGeom>
              <a:avLst/>
              <a:gdLst/>
              <a:ahLst/>
              <a:cxnLst/>
              <a:rect l="l" t="t" r="r" b="b"/>
              <a:pathLst>
                <a:path w="1606" h="726" extrusionOk="0">
                  <a:moveTo>
                    <a:pt x="1035" y="726"/>
                  </a:moveTo>
                  <a:cubicBezTo>
                    <a:pt x="1606" y="368"/>
                    <a:pt x="631" y="111"/>
                    <a:pt x="72" y="0"/>
                  </a:cubicBezTo>
                  <a:cubicBezTo>
                    <a:pt x="0" y="427"/>
                    <a:pt x="418" y="623"/>
                    <a:pt x="1035" y="7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37" name="Google Shape;62037;p26"/>
            <p:cNvSpPr/>
            <p:nvPr/>
          </p:nvSpPr>
          <p:spPr>
            <a:xfrm>
              <a:off x="8507222" y="709959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4"/>
                  </a:moveTo>
                  <a:cubicBezTo>
                    <a:pt x="153" y="140"/>
                    <a:pt x="392" y="70"/>
                    <a:pt x="292" y="24"/>
                  </a:cubicBezTo>
                  <a:cubicBezTo>
                    <a:pt x="237" y="1"/>
                    <a:pt x="1" y="67"/>
                    <a:pt x="100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38" name="Google Shape;62038;p26"/>
            <p:cNvSpPr/>
            <p:nvPr/>
          </p:nvSpPr>
          <p:spPr>
            <a:xfrm>
              <a:off x="632888" y="709959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4"/>
                  </a:moveTo>
                  <a:cubicBezTo>
                    <a:pt x="154" y="140"/>
                    <a:pt x="395" y="70"/>
                    <a:pt x="295" y="24"/>
                  </a:cubicBezTo>
                  <a:cubicBezTo>
                    <a:pt x="242" y="1"/>
                    <a:pt x="0" y="67"/>
                    <a:pt x="101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39" name="Google Shape;62039;p26"/>
            <p:cNvSpPr/>
            <p:nvPr/>
          </p:nvSpPr>
          <p:spPr>
            <a:xfrm>
              <a:off x="5251376" y="70712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7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3"/>
                    <a:pt x="395" y="75"/>
                    <a:pt x="294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40" name="Google Shape;62040;p26"/>
            <p:cNvSpPr/>
            <p:nvPr/>
          </p:nvSpPr>
          <p:spPr>
            <a:xfrm>
              <a:off x="1710139" y="698548"/>
              <a:ext cx="34943" cy="15266"/>
            </a:xfrm>
            <a:custGeom>
              <a:avLst/>
              <a:gdLst/>
              <a:ahLst/>
              <a:cxnLst/>
              <a:rect l="l" t="t" r="r" b="b"/>
              <a:pathLst>
                <a:path w="979" h="507" extrusionOk="0">
                  <a:moveTo>
                    <a:pt x="774" y="403"/>
                  </a:moveTo>
                  <a:cubicBezTo>
                    <a:pt x="978" y="173"/>
                    <a:pt x="123" y="1"/>
                    <a:pt x="0" y="220"/>
                  </a:cubicBezTo>
                  <a:cubicBezTo>
                    <a:pt x="306" y="259"/>
                    <a:pt x="167" y="506"/>
                    <a:pt x="774" y="4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41" name="Google Shape;62041;p26"/>
            <p:cNvSpPr/>
            <p:nvPr/>
          </p:nvSpPr>
          <p:spPr>
            <a:xfrm>
              <a:off x="378441" y="704841"/>
              <a:ext cx="23950" cy="5871"/>
            </a:xfrm>
            <a:custGeom>
              <a:avLst/>
              <a:gdLst/>
              <a:ahLst/>
              <a:cxnLst/>
              <a:rect l="l" t="t" r="r" b="b"/>
              <a:pathLst>
                <a:path w="671" h="195" extrusionOk="0">
                  <a:moveTo>
                    <a:pt x="479" y="194"/>
                  </a:moveTo>
                  <a:cubicBezTo>
                    <a:pt x="479" y="103"/>
                    <a:pt x="634" y="87"/>
                    <a:pt x="671" y="11"/>
                  </a:cubicBezTo>
                  <a:cubicBezTo>
                    <a:pt x="368" y="22"/>
                    <a:pt x="1" y="1"/>
                    <a:pt x="92" y="19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42" name="Google Shape;62042;p26"/>
            <p:cNvSpPr/>
            <p:nvPr/>
          </p:nvSpPr>
          <p:spPr>
            <a:xfrm>
              <a:off x="2618818" y="705172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1" y="92"/>
                  </a:moveTo>
                  <a:cubicBezTo>
                    <a:pt x="148" y="71"/>
                    <a:pt x="378" y="89"/>
                    <a:pt x="386" y="0"/>
                  </a:cubicBezTo>
                  <a:cubicBezTo>
                    <a:pt x="237" y="22"/>
                    <a:pt x="3" y="4"/>
                    <a:pt x="1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43" name="Google Shape;62043;p26"/>
            <p:cNvSpPr/>
            <p:nvPr/>
          </p:nvSpPr>
          <p:spPr>
            <a:xfrm>
              <a:off x="1988821" y="704449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5" y="24"/>
                  </a:moveTo>
                  <a:cubicBezTo>
                    <a:pt x="240" y="1"/>
                    <a:pt x="1" y="69"/>
                    <a:pt x="101" y="116"/>
                  </a:cubicBezTo>
                  <a:cubicBezTo>
                    <a:pt x="154" y="142"/>
                    <a:pt x="395" y="73"/>
                    <a:pt x="295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44" name="Google Shape;62044;p26"/>
            <p:cNvSpPr/>
            <p:nvPr/>
          </p:nvSpPr>
          <p:spPr>
            <a:xfrm>
              <a:off x="7068591" y="693490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7"/>
                  </a:moveTo>
                  <a:cubicBezTo>
                    <a:pt x="153" y="143"/>
                    <a:pt x="392" y="72"/>
                    <a:pt x="294" y="25"/>
                  </a:cubicBezTo>
                  <a:cubicBezTo>
                    <a:pt x="242" y="1"/>
                    <a:pt x="0" y="71"/>
                    <a:pt x="99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45" name="Google Shape;62045;p26"/>
            <p:cNvSpPr/>
            <p:nvPr/>
          </p:nvSpPr>
          <p:spPr>
            <a:xfrm>
              <a:off x="5557791" y="686053"/>
              <a:ext cx="33729" cy="17343"/>
            </a:xfrm>
            <a:custGeom>
              <a:avLst/>
              <a:gdLst/>
              <a:ahLst/>
              <a:cxnLst/>
              <a:rect l="l" t="t" r="r" b="b"/>
              <a:pathLst>
                <a:path w="945" h="576" extrusionOk="0">
                  <a:moveTo>
                    <a:pt x="1" y="91"/>
                  </a:moveTo>
                  <a:lnTo>
                    <a:pt x="1" y="272"/>
                  </a:lnTo>
                  <a:cubicBezTo>
                    <a:pt x="359" y="575"/>
                    <a:pt x="945" y="1"/>
                    <a:pt x="1" y="9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46" name="Google Shape;62046;p26"/>
            <p:cNvSpPr/>
            <p:nvPr/>
          </p:nvSpPr>
          <p:spPr>
            <a:xfrm>
              <a:off x="4508058" y="693520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5" y="26"/>
                  </a:moveTo>
                  <a:cubicBezTo>
                    <a:pt x="242" y="1"/>
                    <a:pt x="0" y="70"/>
                    <a:pt x="99" y="117"/>
                  </a:cubicBezTo>
                  <a:cubicBezTo>
                    <a:pt x="155" y="142"/>
                    <a:pt x="396" y="71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47" name="Google Shape;62047;p26"/>
            <p:cNvSpPr/>
            <p:nvPr/>
          </p:nvSpPr>
          <p:spPr>
            <a:xfrm>
              <a:off x="2549040" y="688763"/>
              <a:ext cx="21630" cy="9515"/>
            </a:xfrm>
            <a:custGeom>
              <a:avLst/>
              <a:gdLst/>
              <a:ahLst/>
              <a:cxnLst/>
              <a:rect l="l" t="t" r="r" b="b"/>
              <a:pathLst>
                <a:path w="606" h="316" extrusionOk="0">
                  <a:moveTo>
                    <a:pt x="413" y="274"/>
                  </a:moveTo>
                  <a:cubicBezTo>
                    <a:pt x="406" y="147"/>
                    <a:pt x="504" y="74"/>
                    <a:pt x="606" y="1"/>
                  </a:cubicBezTo>
                  <a:lnTo>
                    <a:pt x="28" y="1"/>
                  </a:lnTo>
                  <a:cubicBezTo>
                    <a:pt x="42" y="145"/>
                    <a:pt x="0" y="316"/>
                    <a:pt x="413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48" name="Google Shape;62048;p26"/>
            <p:cNvSpPr/>
            <p:nvPr/>
          </p:nvSpPr>
          <p:spPr>
            <a:xfrm>
              <a:off x="5299596" y="69078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1" y="1"/>
                    <a:pt x="1" y="70"/>
                    <a:pt x="100" y="117"/>
                  </a:cubicBezTo>
                  <a:cubicBezTo>
                    <a:pt x="156" y="142"/>
                    <a:pt x="394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49" name="Google Shape;62049;p26"/>
            <p:cNvSpPr/>
            <p:nvPr/>
          </p:nvSpPr>
          <p:spPr>
            <a:xfrm>
              <a:off x="3128140" y="688070"/>
              <a:ext cx="13813" cy="7467"/>
            </a:xfrm>
            <a:custGeom>
              <a:avLst/>
              <a:gdLst/>
              <a:ahLst/>
              <a:cxnLst/>
              <a:rect l="l" t="t" r="r" b="b"/>
              <a:pathLst>
                <a:path w="387" h="248" extrusionOk="0">
                  <a:moveTo>
                    <a:pt x="387" y="115"/>
                  </a:moveTo>
                  <a:cubicBezTo>
                    <a:pt x="384" y="24"/>
                    <a:pt x="48" y="0"/>
                    <a:pt x="1" y="115"/>
                  </a:cubicBezTo>
                  <a:cubicBezTo>
                    <a:pt x="215" y="105"/>
                    <a:pt x="302" y="247"/>
                    <a:pt x="387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50" name="Google Shape;62050;p26"/>
            <p:cNvSpPr/>
            <p:nvPr/>
          </p:nvSpPr>
          <p:spPr>
            <a:xfrm>
              <a:off x="3045585" y="688823"/>
              <a:ext cx="13742" cy="5480"/>
            </a:xfrm>
            <a:custGeom>
              <a:avLst/>
              <a:gdLst/>
              <a:ahLst/>
              <a:cxnLst/>
              <a:rect l="l" t="t" r="r" b="b"/>
              <a:pathLst>
                <a:path w="385" h="182" extrusionOk="0">
                  <a:moveTo>
                    <a:pt x="1" y="182"/>
                  </a:moveTo>
                  <a:lnTo>
                    <a:pt x="384" y="182"/>
                  </a:lnTo>
                  <a:lnTo>
                    <a:pt x="384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51" name="Google Shape;62051;p26"/>
            <p:cNvSpPr/>
            <p:nvPr/>
          </p:nvSpPr>
          <p:spPr>
            <a:xfrm>
              <a:off x="2576237" y="686053"/>
              <a:ext cx="21880" cy="8732"/>
            </a:xfrm>
            <a:custGeom>
              <a:avLst/>
              <a:gdLst/>
              <a:ahLst/>
              <a:cxnLst/>
              <a:rect l="l" t="t" r="r" b="b"/>
              <a:pathLst>
                <a:path w="613" h="290" extrusionOk="0">
                  <a:moveTo>
                    <a:pt x="613" y="274"/>
                  </a:moveTo>
                  <a:lnTo>
                    <a:pt x="613" y="1"/>
                  </a:lnTo>
                  <a:lnTo>
                    <a:pt x="36" y="1"/>
                  </a:lnTo>
                  <a:cubicBezTo>
                    <a:pt x="1" y="198"/>
                    <a:pt x="194" y="289"/>
                    <a:pt x="613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52" name="Google Shape;62052;p26"/>
            <p:cNvSpPr/>
            <p:nvPr/>
          </p:nvSpPr>
          <p:spPr>
            <a:xfrm>
              <a:off x="1957983" y="685661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4"/>
                  </a:moveTo>
                  <a:cubicBezTo>
                    <a:pt x="195" y="53"/>
                    <a:pt x="39" y="1"/>
                    <a:pt x="3" y="104"/>
                  </a:cubicBezTo>
                  <a:cubicBezTo>
                    <a:pt x="1" y="155"/>
                    <a:pt x="156" y="208"/>
                    <a:pt x="195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53" name="Google Shape;62053;p26"/>
            <p:cNvSpPr/>
            <p:nvPr/>
          </p:nvSpPr>
          <p:spPr>
            <a:xfrm>
              <a:off x="8868638" y="683313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0" y="182"/>
                  </a:moveTo>
                  <a:lnTo>
                    <a:pt x="386" y="182"/>
                  </a:lnTo>
                  <a:lnTo>
                    <a:pt x="38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54" name="Google Shape;62054;p26"/>
            <p:cNvSpPr/>
            <p:nvPr/>
          </p:nvSpPr>
          <p:spPr>
            <a:xfrm>
              <a:off x="5664402" y="679881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4" y="24"/>
                  </a:moveTo>
                  <a:cubicBezTo>
                    <a:pt x="239" y="1"/>
                    <a:pt x="0" y="69"/>
                    <a:pt x="102" y="116"/>
                  </a:cubicBezTo>
                  <a:cubicBezTo>
                    <a:pt x="155" y="139"/>
                    <a:pt x="393" y="73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55" name="Google Shape;62055;p26"/>
            <p:cNvSpPr/>
            <p:nvPr/>
          </p:nvSpPr>
          <p:spPr>
            <a:xfrm>
              <a:off x="2563674" y="675093"/>
              <a:ext cx="20702" cy="8250"/>
            </a:xfrm>
            <a:custGeom>
              <a:avLst/>
              <a:gdLst/>
              <a:ahLst/>
              <a:cxnLst/>
              <a:rect l="l" t="t" r="r" b="b"/>
              <a:pathLst>
                <a:path w="580" h="274" extrusionOk="0">
                  <a:moveTo>
                    <a:pt x="388" y="274"/>
                  </a:moveTo>
                  <a:cubicBezTo>
                    <a:pt x="388" y="182"/>
                    <a:pt x="544" y="168"/>
                    <a:pt x="580" y="91"/>
                  </a:cubicBezTo>
                  <a:cubicBezTo>
                    <a:pt x="388" y="91"/>
                    <a:pt x="350" y="18"/>
                    <a:pt x="195" y="1"/>
                  </a:cubicBezTo>
                  <a:cubicBezTo>
                    <a:pt x="195" y="92"/>
                    <a:pt x="38" y="109"/>
                    <a:pt x="0" y="183"/>
                  </a:cubicBezTo>
                  <a:cubicBezTo>
                    <a:pt x="196" y="183"/>
                    <a:pt x="232" y="258"/>
                    <a:pt x="388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56" name="Google Shape;62056;p26"/>
            <p:cNvSpPr/>
            <p:nvPr/>
          </p:nvSpPr>
          <p:spPr>
            <a:xfrm>
              <a:off x="1861579" y="668379"/>
              <a:ext cx="28982" cy="16982"/>
            </a:xfrm>
            <a:custGeom>
              <a:avLst/>
              <a:gdLst/>
              <a:ahLst/>
              <a:cxnLst/>
              <a:rect l="l" t="t" r="r" b="b"/>
              <a:pathLst>
                <a:path w="812" h="564" extrusionOk="0">
                  <a:moveTo>
                    <a:pt x="772" y="497"/>
                  </a:moveTo>
                  <a:cubicBezTo>
                    <a:pt x="812" y="237"/>
                    <a:pt x="796" y="0"/>
                    <a:pt x="195" y="42"/>
                  </a:cubicBezTo>
                  <a:cubicBezTo>
                    <a:pt x="202" y="169"/>
                    <a:pt x="103" y="243"/>
                    <a:pt x="1" y="315"/>
                  </a:cubicBezTo>
                  <a:cubicBezTo>
                    <a:pt x="385" y="318"/>
                    <a:pt x="248" y="563"/>
                    <a:pt x="772" y="49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57" name="Google Shape;62057;p26"/>
            <p:cNvSpPr/>
            <p:nvPr/>
          </p:nvSpPr>
          <p:spPr>
            <a:xfrm>
              <a:off x="8865068" y="677141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1" y="24"/>
                  </a:moveTo>
                  <a:cubicBezTo>
                    <a:pt x="241" y="1"/>
                    <a:pt x="1" y="68"/>
                    <a:pt x="99" y="115"/>
                  </a:cubicBezTo>
                  <a:cubicBezTo>
                    <a:pt x="156" y="140"/>
                    <a:pt x="392" y="72"/>
                    <a:pt x="291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58" name="Google Shape;62058;p26"/>
            <p:cNvSpPr/>
            <p:nvPr/>
          </p:nvSpPr>
          <p:spPr>
            <a:xfrm>
              <a:off x="8651703" y="677141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5"/>
                  </a:moveTo>
                  <a:cubicBezTo>
                    <a:pt x="153" y="140"/>
                    <a:pt x="393" y="72"/>
                    <a:pt x="293" y="24"/>
                  </a:cubicBezTo>
                  <a:cubicBezTo>
                    <a:pt x="241" y="1"/>
                    <a:pt x="0" y="68"/>
                    <a:pt x="100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59" name="Google Shape;62059;p26"/>
            <p:cNvSpPr/>
            <p:nvPr/>
          </p:nvSpPr>
          <p:spPr>
            <a:xfrm>
              <a:off x="5426980" y="674792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3" y="102"/>
                  </a:moveTo>
                  <a:cubicBezTo>
                    <a:pt x="0" y="153"/>
                    <a:pt x="158" y="206"/>
                    <a:pt x="196" y="102"/>
                  </a:cubicBezTo>
                  <a:cubicBezTo>
                    <a:pt x="196" y="52"/>
                    <a:pt x="40" y="0"/>
                    <a:pt x="3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60" name="Google Shape;62060;p26"/>
            <p:cNvSpPr/>
            <p:nvPr/>
          </p:nvSpPr>
          <p:spPr>
            <a:xfrm>
              <a:off x="3259236" y="665429"/>
              <a:ext cx="20309" cy="13549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7" y="413"/>
                  </a:moveTo>
                  <a:cubicBezTo>
                    <a:pt x="388" y="358"/>
                    <a:pt x="403" y="307"/>
                    <a:pt x="569" y="324"/>
                  </a:cubicBezTo>
                  <a:lnTo>
                    <a:pt x="569" y="143"/>
                  </a:lnTo>
                  <a:cubicBezTo>
                    <a:pt x="96" y="1"/>
                    <a:pt x="1" y="450"/>
                    <a:pt x="377" y="4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61" name="Google Shape;62061;p26"/>
            <p:cNvSpPr/>
            <p:nvPr/>
          </p:nvSpPr>
          <p:spPr>
            <a:xfrm>
              <a:off x="8111471" y="672414"/>
              <a:ext cx="13813" cy="2710"/>
            </a:xfrm>
            <a:custGeom>
              <a:avLst/>
              <a:gdLst/>
              <a:ahLst/>
              <a:cxnLst/>
              <a:rect l="l" t="t" r="r" b="b"/>
              <a:pathLst>
                <a:path w="387" h="90" extrusionOk="0">
                  <a:moveTo>
                    <a:pt x="386" y="1"/>
                  </a:moveTo>
                  <a:cubicBezTo>
                    <a:pt x="237" y="21"/>
                    <a:pt x="8" y="4"/>
                    <a:pt x="1" y="90"/>
                  </a:cubicBezTo>
                  <a:cubicBezTo>
                    <a:pt x="151" y="70"/>
                    <a:pt x="382" y="87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62" name="Google Shape;62062;p26"/>
            <p:cNvSpPr/>
            <p:nvPr/>
          </p:nvSpPr>
          <p:spPr>
            <a:xfrm>
              <a:off x="5544121" y="666573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3" y="104"/>
                  </a:moveTo>
                  <a:cubicBezTo>
                    <a:pt x="193" y="53"/>
                    <a:pt x="37" y="0"/>
                    <a:pt x="0" y="104"/>
                  </a:cubicBezTo>
                  <a:cubicBezTo>
                    <a:pt x="0" y="153"/>
                    <a:pt x="155" y="205"/>
                    <a:pt x="193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63" name="Google Shape;62063;p26"/>
            <p:cNvSpPr/>
            <p:nvPr/>
          </p:nvSpPr>
          <p:spPr>
            <a:xfrm>
              <a:off x="1507374" y="664164"/>
              <a:ext cx="23878" cy="10328"/>
            </a:xfrm>
            <a:custGeom>
              <a:avLst/>
              <a:gdLst/>
              <a:ahLst/>
              <a:cxnLst/>
              <a:rect l="l" t="t" r="r" b="b"/>
              <a:pathLst>
                <a:path w="669" h="343" extrusionOk="0">
                  <a:moveTo>
                    <a:pt x="669" y="92"/>
                  </a:moveTo>
                  <a:cubicBezTo>
                    <a:pt x="403" y="95"/>
                    <a:pt x="247" y="49"/>
                    <a:pt x="91" y="1"/>
                  </a:cubicBezTo>
                  <a:cubicBezTo>
                    <a:pt x="1" y="283"/>
                    <a:pt x="610" y="343"/>
                    <a:pt x="669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64" name="Google Shape;62064;p26"/>
            <p:cNvSpPr/>
            <p:nvPr/>
          </p:nvSpPr>
          <p:spPr>
            <a:xfrm>
              <a:off x="4260321" y="666181"/>
              <a:ext cx="13920" cy="4246"/>
            </a:xfrm>
            <a:custGeom>
              <a:avLst/>
              <a:gdLst/>
              <a:ahLst/>
              <a:cxnLst/>
              <a:rect l="l" t="t" r="r" b="b"/>
              <a:pathLst>
                <a:path w="390" h="141" extrusionOk="0">
                  <a:moveTo>
                    <a:pt x="290" y="25"/>
                  </a:moveTo>
                  <a:cubicBezTo>
                    <a:pt x="237" y="0"/>
                    <a:pt x="1" y="68"/>
                    <a:pt x="100" y="117"/>
                  </a:cubicBezTo>
                  <a:cubicBezTo>
                    <a:pt x="152" y="140"/>
                    <a:pt x="390" y="72"/>
                    <a:pt x="290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65" name="Google Shape;62065;p26"/>
            <p:cNvSpPr/>
            <p:nvPr/>
          </p:nvSpPr>
          <p:spPr>
            <a:xfrm>
              <a:off x="1577258" y="648538"/>
              <a:ext cx="50434" cy="18488"/>
            </a:xfrm>
            <a:custGeom>
              <a:avLst/>
              <a:gdLst/>
              <a:ahLst/>
              <a:cxnLst/>
              <a:rect l="l" t="t" r="r" b="b"/>
              <a:pathLst>
                <a:path w="1413" h="614" extrusionOk="0">
                  <a:moveTo>
                    <a:pt x="62" y="520"/>
                  </a:moveTo>
                  <a:cubicBezTo>
                    <a:pt x="609" y="614"/>
                    <a:pt x="867" y="614"/>
                    <a:pt x="1413" y="520"/>
                  </a:cubicBezTo>
                  <a:cubicBezTo>
                    <a:pt x="1255" y="261"/>
                    <a:pt x="1104" y="0"/>
                    <a:pt x="254" y="66"/>
                  </a:cubicBezTo>
                  <a:cubicBezTo>
                    <a:pt x="92" y="171"/>
                    <a:pt x="1" y="311"/>
                    <a:pt x="62" y="52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66" name="Google Shape;62066;p26"/>
            <p:cNvSpPr/>
            <p:nvPr/>
          </p:nvSpPr>
          <p:spPr>
            <a:xfrm>
              <a:off x="2075017" y="65561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3"/>
                  </a:moveTo>
                  <a:cubicBezTo>
                    <a:pt x="193" y="52"/>
                    <a:pt x="40" y="0"/>
                    <a:pt x="2" y="103"/>
                  </a:cubicBezTo>
                  <a:cubicBezTo>
                    <a:pt x="1" y="154"/>
                    <a:pt x="155" y="206"/>
                    <a:pt x="193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67" name="Google Shape;62067;p26"/>
            <p:cNvSpPr/>
            <p:nvPr/>
          </p:nvSpPr>
          <p:spPr>
            <a:xfrm>
              <a:off x="4917800" y="656005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4" y="21"/>
                    <a:pt x="4" y="4"/>
                    <a:pt x="0" y="92"/>
                  </a:cubicBezTo>
                  <a:cubicBezTo>
                    <a:pt x="149" y="71"/>
                    <a:pt x="379" y="89"/>
                    <a:pt x="38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68" name="Google Shape;62068;p26"/>
            <p:cNvSpPr/>
            <p:nvPr/>
          </p:nvSpPr>
          <p:spPr>
            <a:xfrm>
              <a:off x="2171385" y="65290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3" y="103"/>
                  </a:moveTo>
                  <a:cubicBezTo>
                    <a:pt x="193" y="52"/>
                    <a:pt x="38" y="0"/>
                    <a:pt x="3" y="103"/>
                  </a:cubicBezTo>
                  <a:cubicBezTo>
                    <a:pt x="0" y="153"/>
                    <a:pt x="156" y="206"/>
                    <a:pt x="193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69" name="Google Shape;62069;p26"/>
            <p:cNvSpPr/>
            <p:nvPr/>
          </p:nvSpPr>
          <p:spPr>
            <a:xfrm>
              <a:off x="1761749" y="655252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0" y="115"/>
                  </a:moveTo>
                  <a:cubicBezTo>
                    <a:pt x="151" y="141"/>
                    <a:pt x="391" y="71"/>
                    <a:pt x="293" y="24"/>
                  </a:cubicBezTo>
                  <a:cubicBezTo>
                    <a:pt x="238" y="1"/>
                    <a:pt x="1" y="70"/>
                    <a:pt x="100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70" name="Google Shape;62070;p26"/>
            <p:cNvSpPr/>
            <p:nvPr/>
          </p:nvSpPr>
          <p:spPr>
            <a:xfrm>
              <a:off x="5082019" y="647755"/>
              <a:ext cx="21665" cy="6474"/>
            </a:xfrm>
            <a:custGeom>
              <a:avLst/>
              <a:gdLst/>
              <a:ahLst/>
              <a:cxnLst/>
              <a:rect l="l" t="t" r="r" b="b"/>
              <a:pathLst>
                <a:path w="607" h="215" extrusionOk="0">
                  <a:moveTo>
                    <a:pt x="606" y="183"/>
                  </a:moveTo>
                  <a:lnTo>
                    <a:pt x="606" y="0"/>
                  </a:lnTo>
                  <a:lnTo>
                    <a:pt x="27" y="0"/>
                  </a:lnTo>
                  <a:cubicBezTo>
                    <a:pt x="1" y="165"/>
                    <a:pt x="217" y="214"/>
                    <a:pt x="606" y="1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71" name="Google Shape;62071;p26"/>
            <p:cNvSpPr/>
            <p:nvPr/>
          </p:nvSpPr>
          <p:spPr>
            <a:xfrm>
              <a:off x="4029859" y="650495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0" y="92"/>
                  </a:moveTo>
                  <a:cubicBezTo>
                    <a:pt x="150" y="71"/>
                    <a:pt x="381" y="89"/>
                    <a:pt x="385" y="1"/>
                  </a:cubicBezTo>
                  <a:cubicBezTo>
                    <a:pt x="235" y="21"/>
                    <a:pt x="5" y="4"/>
                    <a:pt x="0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72" name="Google Shape;62072;p26"/>
            <p:cNvSpPr/>
            <p:nvPr/>
          </p:nvSpPr>
          <p:spPr>
            <a:xfrm>
              <a:off x="2271036" y="64974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7"/>
                  </a:moveTo>
                  <a:cubicBezTo>
                    <a:pt x="156" y="142"/>
                    <a:pt x="393" y="73"/>
                    <a:pt x="294" y="26"/>
                  </a:cubicBezTo>
                  <a:cubicBezTo>
                    <a:pt x="239" y="1"/>
                    <a:pt x="0" y="70"/>
                    <a:pt x="102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73" name="Google Shape;62073;p26"/>
            <p:cNvSpPr/>
            <p:nvPr/>
          </p:nvSpPr>
          <p:spPr>
            <a:xfrm>
              <a:off x="8586458" y="647785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6" y="23"/>
                    <a:pt x="4" y="4"/>
                    <a:pt x="1" y="92"/>
                  </a:cubicBezTo>
                  <a:cubicBezTo>
                    <a:pt x="151" y="71"/>
                    <a:pt x="381" y="89"/>
                    <a:pt x="3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74" name="Google Shape;62074;p26"/>
            <p:cNvSpPr/>
            <p:nvPr/>
          </p:nvSpPr>
          <p:spPr>
            <a:xfrm>
              <a:off x="5592234" y="639174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5" y="104"/>
                  </a:moveTo>
                  <a:cubicBezTo>
                    <a:pt x="196" y="55"/>
                    <a:pt x="40" y="1"/>
                    <a:pt x="3" y="104"/>
                  </a:cubicBezTo>
                  <a:cubicBezTo>
                    <a:pt x="1" y="156"/>
                    <a:pt x="160" y="208"/>
                    <a:pt x="195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75" name="Google Shape;62075;p26"/>
            <p:cNvSpPr/>
            <p:nvPr/>
          </p:nvSpPr>
          <p:spPr>
            <a:xfrm>
              <a:off x="2130089" y="639595"/>
              <a:ext cx="13849" cy="2710"/>
            </a:xfrm>
            <a:custGeom>
              <a:avLst/>
              <a:gdLst/>
              <a:ahLst/>
              <a:cxnLst/>
              <a:rect l="l" t="t" r="r" b="b"/>
              <a:pathLst>
                <a:path w="388" h="90" extrusionOk="0">
                  <a:moveTo>
                    <a:pt x="387" y="1"/>
                  </a:moveTo>
                  <a:cubicBezTo>
                    <a:pt x="236" y="19"/>
                    <a:pt x="6" y="2"/>
                    <a:pt x="1" y="90"/>
                  </a:cubicBezTo>
                  <a:cubicBezTo>
                    <a:pt x="149" y="73"/>
                    <a:pt x="381" y="88"/>
                    <a:pt x="3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76" name="Google Shape;62076;p26"/>
            <p:cNvSpPr/>
            <p:nvPr/>
          </p:nvSpPr>
          <p:spPr>
            <a:xfrm>
              <a:off x="1551810" y="636464"/>
              <a:ext cx="7067" cy="6233"/>
            </a:xfrm>
            <a:custGeom>
              <a:avLst/>
              <a:gdLst/>
              <a:ahLst/>
              <a:cxnLst/>
              <a:rect l="l" t="t" r="r" b="b"/>
              <a:pathLst>
                <a:path w="198" h="207" extrusionOk="0">
                  <a:moveTo>
                    <a:pt x="198" y="105"/>
                  </a:moveTo>
                  <a:cubicBezTo>
                    <a:pt x="198" y="54"/>
                    <a:pt x="40" y="1"/>
                    <a:pt x="5" y="105"/>
                  </a:cubicBezTo>
                  <a:cubicBezTo>
                    <a:pt x="1" y="153"/>
                    <a:pt x="159" y="207"/>
                    <a:pt x="198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77" name="Google Shape;62077;p26"/>
            <p:cNvSpPr/>
            <p:nvPr/>
          </p:nvSpPr>
          <p:spPr>
            <a:xfrm>
              <a:off x="4411726" y="636103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5" y="26"/>
                  </a:moveTo>
                  <a:cubicBezTo>
                    <a:pt x="240" y="1"/>
                    <a:pt x="1" y="69"/>
                    <a:pt x="101" y="117"/>
                  </a:cubicBezTo>
                  <a:cubicBezTo>
                    <a:pt x="152" y="140"/>
                    <a:pt x="393" y="73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78" name="Google Shape;62078;p26"/>
            <p:cNvSpPr/>
            <p:nvPr/>
          </p:nvSpPr>
          <p:spPr>
            <a:xfrm>
              <a:off x="2543615" y="627341"/>
              <a:ext cx="20166" cy="16259"/>
            </a:xfrm>
            <a:custGeom>
              <a:avLst/>
              <a:gdLst/>
              <a:ahLst/>
              <a:cxnLst/>
              <a:rect l="l" t="t" r="r" b="b"/>
              <a:pathLst>
                <a:path w="565" h="540" extrusionOk="0">
                  <a:moveTo>
                    <a:pt x="565" y="135"/>
                  </a:moveTo>
                  <a:cubicBezTo>
                    <a:pt x="1" y="1"/>
                    <a:pt x="1" y="540"/>
                    <a:pt x="565" y="40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79" name="Google Shape;62079;p26"/>
            <p:cNvSpPr/>
            <p:nvPr/>
          </p:nvSpPr>
          <p:spPr>
            <a:xfrm>
              <a:off x="6655601" y="633363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2" y="27"/>
                  </a:moveTo>
                  <a:cubicBezTo>
                    <a:pt x="237" y="0"/>
                    <a:pt x="1" y="68"/>
                    <a:pt x="98" y="117"/>
                  </a:cubicBezTo>
                  <a:cubicBezTo>
                    <a:pt x="155" y="143"/>
                    <a:pt x="392" y="74"/>
                    <a:pt x="292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80" name="Google Shape;62080;p26"/>
            <p:cNvSpPr/>
            <p:nvPr/>
          </p:nvSpPr>
          <p:spPr>
            <a:xfrm>
              <a:off x="6304536" y="633363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3" y="27"/>
                  </a:moveTo>
                  <a:cubicBezTo>
                    <a:pt x="241" y="0"/>
                    <a:pt x="1" y="68"/>
                    <a:pt x="103" y="117"/>
                  </a:cubicBezTo>
                  <a:cubicBezTo>
                    <a:pt x="155" y="143"/>
                    <a:pt x="392" y="74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81" name="Google Shape;62081;p26"/>
            <p:cNvSpPr/>
            <p:nvPr/>
          </p:nvSpPr>
          <p:spPr>
            <a:xfrm>
              <a:off x="2325966" y="625926"/>
              <a:ext cx="25663" cy="8250"/>
            </a:xfrm>
            <a:custGeom>
              <a:avLst/>
              <a:gdLst/>
              <a:ahLst/>
              <a:cxnLst/>
              <a:rect l="l" t="t" r="r" b="b"/>
              <a:pathLst>
                <a:path w="719" h="274" extrusionOk="0">
                  <a:moveTo>
                    <a:pt x="105" y="274"/>
                  </a:moveTo>
                  <a:lnTo>
                    <a:pt x="682" y="274"/>
                  </a:lnTo>
                  <a:cubicBezTo>
                    <a:pt x="653" y="165"/>
                    <a:pt x="718" y="14"/>
                    <a:pt x="490" y="1"/>
                  </a:cubicBezTo>
                  <a:cubicBezTo>
                    <a:pt x="474" y="143"/>
                    <a:pt x="0" y="71"/>
                    <a:pt x="105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82" name="Google Shape;62082;p26"/>
            <p:cNvSpPr/>
            <p:nvPr/>
          </p:nvSpPr>
          <p:spPr>
            <a:xfrm>
              <a:off x="2725286" y="627883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6"/>
                  </a:moveTo>
                  <a:cubicBezTo>
                    <a:pt x="242" y="1"/>
                    <a:pt x="0" y="70"/>
                    <a:pt x="103" y="117"/>
                  </a:cubicBezTo>
                  <a:cubicBezTo>
                    <a:pt x="156" y="142"/>
                    <a:pt x="396" y="74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83" name="Google Shape;62083;p26"/>
            <p:cNvSpPr/>
            <p:nvPr/>
          </p:nvSpPr>
          <p:spPr>
            <a:xfrm>
              <a:off x="4371822" y="617104"/>
              <a:ext cx="29625" cy="12345"/>
            </a:xfrm>
            <a:custGeom>
              <a:avLst/>
              <a:gdLst/>
              <a:ahLst/>
              <a:cxnLst/>
              <a:rect l="l" t="t" r="r" b="b"/>
              <a:pathLst>
                <a:path w="830" h="410" extrusionOk="0">
                  <a:moveTo>
                    <a:pt x="829" y="384"/>
                  </a:moveTo>
                  <a:lnTo>
                    <a:pt x="829" y="21"/>
                  </a:lnTo>
                  <a:cubicBezTo>
                    <a:pt x="466" y="0"/>
                    <a:pt x="407" y="123"/>
                    <a:pt x="59" y="111"/>
                  </a:cubicBezTo>
                  <a:cubicBezTo>
                    <a:pt x="0" y="351"/>
                    <a:pt x="329" y="410"/>
                    <a:pt x="829" y="38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84" name="Google Shape;62084;p26"/>
            <p:cNvSpPr/>
            <p:nvPr/>
          </p:nvSpPr>
          <p:spPr>
            <a:xfrm>
              <a:off x="1469362" y="619453"/>
              <a:ext cx="27519" cy="11231"/>
            </a:xfrm>
            <a:custGeom>
              <a:avLst/>
              <a:gdLst/>
              <a:ahLst/>
              <a:cxnLst/>
              <a:rect l="l" t="t" r="r" b="b"/>
              <a:pathLst>
                <a:path w="771" h="373" extrusionOk="0">
                  <a:moveTo>
                    <a:pt x="771" y="306"/>
                  </a:moveTo>
                  <a:lnTo>
                    <a:pt x="771" y="33"/>
                  </a:lnTo>
                  <a:cubicBezTo>
                    <a:pt x="481" y="50"/>
                    <a:pt x="56" y="0"/>
                    <a:pt x="0" y="124"/>
                  </a:cubicBezTo>
                  <a:cubicBezTo>
                    <a:pt x="382" y="126"/>
                    <a:pt x="244" y="372"/>
                    <a:pt x="771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85" name="Google Shape;62085;p26"/>
            <p:cNvSpPr/>
            <p:nvPr/>
          </p:nvSpPr>
          <p:spPr>
            <a:xfrm>
              <a:off x="1909763" y="608945"/>
              <a:ext cx="41403" cy="17012"/>
            </a:xfrm>
            <a:custGeom>
              <a:avLst/>
              <a:gdLst/>
              <a:ahLst/>
              <a:cxnLst/>
              <a:rect l="l" t="t" r="r" b="b"/>
              <a:pathLst>
                <a:path w="1160" h="565" extrusionOk="0">
                  <a:moveTo>
                    <a:pt x="1" y="201"/>
                  </a:moveTo>
                  <a:cubicBezTo>
                    <a:pt x="212" y="405"/>
                    <a:pt x="525" y="559"/>
                    <a:pt x="1160" y="565"/>
                  </a:cubicBezTo>
                  <a:lnTo>
                    <a:pt x="1160" y="112"/>
                  </a:lnTo>
                  <a:cubicBezTo>
                    <a:pt x="820" y="164"/>
                    <a:pt x="26" y="1"/>
                    <a:pt x="1" y="20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86" name="Google Shape;62086;p26"/>
            <p:cNvSpPr/>
            <p:nvPr/>
          </p:nvSpPr>
          <p:spPr>
            <a:xfrm>
              <a:off x="911712" y="609547"/>
              <a:ext cx="45901" cy="16771"/>
            </a:xfrm>
            <a:custGeom>
              <a:avLst/>
              <a:gdLst/>
              <a:ahLst/>
              <a:cxnLst/>
              <a:rect l="l" t="t" r="r" b="b"/>
              <a:pathLst>
                <a:path w="1286" h="557" extrusionOk="0">
                  <a:moveTo>
                    <a:pt x="965" y="0"/>
                  </a:moveTo>
                  <a:cubicBezTo>
                    <a:pt x="361" y="17"/>
                    <a:pt x="39" y="167"/>
                    <a:pt x="1" y="453"/>
                  </a:cubicBezTo>
                  <a:cubicBezTo>
                    <a:pt x="365" y="434"/>
                    <a:pt x="426" y="556"/>
                    <a:pt x="774" y="545"/>
                  </a:cubicBezTo>
                  <a:cubicBezTo>
                    <a:pt x="901" y="354"/>
                    <a:pt x="1285" y="140"/>
                    <a:pt x="9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87" name="Google Shape;62087;p26"/>
            <p:cNvSpPr/>
            <p:nvPr/>
          </p:nvSpPr>
          <p:spPr>
            <a:xfrm>
              <a:off x="5668043" y="614967"/>
              <a:ext cx="14919" cy="9214"/>
            </a:xfrm>
            <a:custGeom>
              <a:avLst/>
              <a:gdLst/>
              <a:ahLst/>
              <a:cxnLst/>
              <a:rect l="l" t="t" r="r" b="b"/>
              <a:pathLst>
                <a:path w="418" h="306" extrusionOk="0">
                  <a:moveTo>
                    <a:pt x="383" y="273"/>
                  </a:moveTo>
                  <a:cubicBezTo>
                    <a:pt x="354" y="166"/>
                    <a:pt x="418" y="16"/>
                    <a:pt x="192" y="1"/>
                  </a:cubicBezTo>
                  <a:cubicBezTo>
                    <a:pt x="179" y="57"/>
                    <a:pt x="163" y="109"/>
                    <a:pt x="0" y="92"/>
                  </a:cubicBezTo>
                  <a:cubicBezTo>
                    <a:pt x="21" y="202"/>
                    <a:pt x="56" y="306"/>
                    <a:pt x="383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88" name="Google Shape;62088;p26"/>
            <p:cNvSpPr/>
            <p:nvPr/>
          </p:nvSpPr>
          <p:spPr>
            <a:xfrm>
              <a:off x="2532550" y="619694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5" y="25"/>
                  </a:moveTo>
                  <a:cubicBezTo>
                    <a:pt x="243" y="0"/>
                    <a:pt x="0" y="68"/>
                    <a:pt x="102" y="116"/>
                  </a:cubicBezTo>
                  <a:cubicBezTo>
                    <a:pt x="157" y="142"/>
                    <a:pt x="396" y="72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89" name="Google Shape;62089;p26"/>
            <p:cNvSpPr/>
            <p:nvPr/>
          </p:nvSpPr>
          <p:spPr>
            <a:xfrm>
              <a:off x="4174411" y="614575"/>
              <a:ext cx="6889" cy="6293"/>
            </a:xfrm>
            <a:custGeom>
              <a:avLst/>
              <a:gdLst/>
              <a:ahLst/>
              <a:cxnLst/>
              <a:rect l="l" t="t" r="r" b="b"/>
              <a:pathLst>
                <a:path w="193" h="209" extrusionOk="0">
                  <a:moveTo>
                    <a:pt x="192" y="105"/>
                  </a:moveTo>
                  <a:cubicBezTo>
                    <a:pt x="192" y="53"/>
                    <a:pt x="38" y="0"/>
                    <a:pt x="1" y="105"/>
                  </a:cubicBezTo>
                  <a:cubicBezTo>
                    <a:pt x="1" y="155"/>
                    <a:pt x="156" y="208"/>
                    <a:pt x="192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90" name="Google Shape;62090;p26"/>
            <p:cNvSpPr/>
            <p:nvPr/>
          </p:nvSpPr>
          <p:spPr>
            <a:xfrm>
              <a:off x="2319256" y="61427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3" y="24"/>
                  </a:moveTo>
                  <a:cubicBezTo>
                    <a:pt x="241" y="0"/>
                    <a:pt x="0" y="68"/>
                    <a:pt x="102" y="115"/>
                  </a:cubicBezTo>
                  <a:cubicBezTo>
                    <a:pt x="152" y="140"/>
                    <a:pt x="393" y="72"/>
                    <a:pt x="293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91" name="Google Shape;62091;p26"/>
            <p:cNvSpPr/>
            <p:nvPr/>
          </p:nvSpPr>
          <p:spPr>
            <a:xfrm>
              <a:off x="3761349" y="612227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8" y="20"/>
                    <a:pt x="4" y="4"/>
                    <a:pt x="0" y="92"/>
                  </a:cubicBezTo>
                  <a:cubicBezTo>
                    <a:pt x="153" y="71"/>
                    <a:pt x="380" y="90"/>
                    <a:pt x="3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92" name="Google Shape;62092;p26"/>
            <p:cNvSpPr/>
            <p:nvPr/>
          </p:nvSpPr>
          <p:spPr>
            <a:xfrm>
              <a:off x="4556278" y="608764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9" y="115"/>
                  </a:moveTo>
                  <a:cubicBezTo>
                    <a:pt x="154" y="140"/>
                    <a:pt x="392" y="73"/>
                    <a:pt x="292" y="26"/>
                  </a:cubicBezTo>
                  <a:cubicBezTo>
                    <a:pt x="239" y="0"/>
                    <a:pt x="0" y="69"/>
                    <a:pt x="99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93" name="Google Shape;62093;p26"/>
            <p:cNvSpPr/>
            <p:nvPr/>
          </p:nvSpPr>
          <p:spPr>
            <a:xfrm>
              <a:off x="3468747" y="60876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2" y="26"/>
                  </a:moveTo>
                  <a:cubicBezTo>
                    <a:pt x="238" y="0"/>
                    <a:pt x="1" y="69"/>
                    <a:pt x="100" y="115"/>
                  </a:cubicBezTo>
                  <a:cubicBezTo>
                    <a:pt x="154" y="140"/>
                    <a:pt x="392" y="73"/>
                    <a:pt x="292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94" name="Google Shape;62094;p26"/>
            <p:cNvSpPr/>
            <p:nvPr/>
          </p:nvSpPr>
          <p:spPr>
            <a:xfrm>
              <a:off x="7137476" y="603285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89" y="27"/>
                  </a:moveTo>
                  <a:cubicBezTo>
                    <a:pt x="238" y="1"/>
                    <a:pt x="1" y="71"/>
                    <a:pt x="100" y="117"/>
                  </a:cubicBezTo>
                  <a:cubicBezTo>
                    <a:pt x="152" y="143"/>
                    <a:pt x="390" y="74"/>
                    <a:pt x="289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95" name="Google Shape;62095;p26"/>
            <p:cNvSpPr/>
            <p:nvPr/>
          </p:nvSpPr>
          <p:spPr>
            <a:xfrm>
              <a:off x="2511956" y="603285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3" y="27"/>
                  </a:moveTo>
                  <a:cubicBezTo>
                    <a:pt x="239" y="1"/>
                    <a:pt x="0" y="71"/>
                    <a:pt x="101" y="117"/>
                  </a:cubicBezTo>
                  <a:cubicBezTo>
                    <a:pt x="153" y="143"/>
                    <a:pt x="394" y="74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96" name="Google Shape;62096;p26"/>
            <p:cNvSpPr/>
            <p:nvPr/>
          </p:nvSpPr>
          <p:spPr>
            <a:xfrm>
              <a:off x="5695419" y="598588"/>
              <a:ext cx="13920" cy="5510"/>
            </a:xfrm>
            <a:custGeom>
              <a:avLst/>
              <a:gdLst/>
              <a:ahLst/>
              <a:cxnLst/>
              <a:rect l="l" t="t" r="r" b="b"/>
              <a:pathLst>
                <a:path w="390" h="183" extrusionOk="0">
                  <a:moveTo>
                    <a:pt x="1" y="183"/>
                  </a:moveTo>
                  <a:lnTo>
                    <a:pt x="390" y="183"/>
                  </a:lnTo>
                  <a:lnTo>
                    <a:pt x="39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97" name="Google Shape;62097;p26"/>
            <p:cNvSpPr/>
            <p:nvPr/>
          </p:nvSpPr>
          <p:spPr>
            <a:xfrm>
              <a:off x="4542037" y="587658"/>
              <a:ext cx="26555" cy="12195"/>
            </a:xfrm>
            <a:custGeom>
              <a:avLst/>
              <a:gdLst/>
              <a:ahLst/>
              <a:cxnLst/>
              <a:rect l="l" t="t" r="r" b="b"/>
              <a:pathLst>
                <a:path w="744" h="405" extrusionOk="0">
                  <a:moveTo>
                    <a:pt x="306" y="0"/>
                  </a:moveTo>
                  <a:cubicBezTo>
                    <a:pt x="1" y="136"/>
                    <a:pt x="90" y="405"/>
                    <a:pt x="693" y="363"/>
                  </a:cubicBezTo>
                  <a:cubicBezTo>
                    <a:pt x="744" y="156"/>
                    <a:pt x="646" y="23"/>
                    <a:pt x="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98" name="Google Shape;62098;p26"/>
            <p:cNvSpPr/>
            <p:nvPr/>
          </p:nvSpPr>
          <p:spPr>
            <a:xfrm>
              <a:off x="3406786" y="595095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100" y="116"/>
                  </a:moveTo>
                  <a:cubicBezTo>
                    <a:pt x="151" y="142"/>
                    <a:pt x="392" y="72"/>
                    <a:pt x="292" y="26"/>
                  </a:cubicBezTo>
                  <a:cubicBezTo>
                    <a:pt x="242" y="0"/>
                    <a:pt x="1" y="69"/>
                    <a:pt x="100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99" name="Google Shape;62099;p26"/>
            <p:cNvSpPr/>
            <p:nvPr/>
          </p:nvSpPr>
          <p:spPr>
            <a:xfrm>
              <a:off x="7898854" y="577331"/>
              <a:ext cx="35478" cy="19120"/>
            </a:xfrm>
            <a:custGeom>
              <a:avLst/>
              <a:gdLst/>
              <a:ahLst/>
              <a:cxnLst/>
              <a:rect l="l" t="t" r="r" b="b"/>
              <a:pathLst>
                <a:path w="994" h="635" extrusionOk="0">
                  <a:moveTo>
                    <a:pt x="557" y="615"/>
                  </a:moveTo>
                  <a:cubicBezTo>
                    <a:pt x="507" y="349"/>
                    <a:pt x="994" y="335"/>
                    <a:pt x="944" y="69"/>
                  </a:cubicBezTo>
                  <a:cubicBezTo>
                    <a:pt x="0" y="0"/>
                    <a:pt x="77" y="634"/>
                    <a:pt x="557" y="6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00" name="Google Shape;62100;p26"/>
            <p:cNvSpPr/>
            <p:nvPr/>
          </p:nvSpPr>
          <p:spPr>
            <a:xfrm>
              <a:off x="2732211" y="59235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99" y="116"/>
                  </a:moveTo>
                  <a:cubicBezTo>
                    <a:pt x="155" y="142"/>
                    <a:pt x="394" y="71"/>
                    <a:pt x="295" y="24"/>
                  </a:cubicBezTo>
                  <a:cubicBezTo>
                    <a:pt x="242" y="1"/>
                    <a:pt x="1" y="69"/>
                    <a:pt x="99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01" name="Google Shape;62101;p26"/>
            <p:cNvSpPr/>
            <p:nvPr/>
          </p:nvSpPr>
          <p:spPr>
            <a:xfrm>
              <a:off x="1926860" y="59235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6"/>
                  </a:moveTo>
                  <a:cubicBezTo>
                    <a:pt x="242" y="1"/>
                    <a:pt x="1" y="70"/>
                    <a:pt x="103" y="117"/>
                  </a:cubicBezTo>
                  <a:cubicBezTo>
                    <a:pt x="157" y="142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02" name="Google Shape;62102;p26"/>
            <p:cNvSpPr/>
            <p:nvPr/>
          </p:nvSpPr>
          <p:spPr>
            <a:xfrm>
              <a:off x="4975336" y="576729"/>
              <a:ext cx="34086" cy="17193"/>
            </a:xfrm>
            <a:custGeom>
              <a:avLst/>
              <a:gdLst/>
              <a:ahLst/>
              <a:cxnLst/>
              <a:rect l="l" t="t" r="r" b="b"/>
              <a:pathLst>
                <a:path w="955" h="571" extrusionOk="0">
                  <a:moveTo>
                    <a:pt x="700" y="545"/>
                  </a:moveTo>
                  <a:cubicBezTo>
                    <a:pt x="862" y="440"/>
                    <a:pt x="955" y="302"/>
                    <a:pt x="893" y="92"/>
                  </a:cubicBezTo>
                  <a:cubicBezTo>
                    <a:pt x="626" y="94"/>
                    <a:pt x="467" y="47"/>
                    <a:pt x="313" y="0"/>
                  </a:cubicBezTo>
                  <a:cubicBezTo>
                    <a:pt x="1" y="147"/>
                    <a:pt x="83" y="571"/>
                    <a:pt x="700" y="5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03" name="Google Shape;62103;p26"/>
            <p:cNvSpPr/>
            <p:nvPr/>
          </p:nvSpPr>
          <p:spPr>
            <a:xfrm>
              <a:off x="2770829" y="580884"/>
              <a:ext cx="20095" cy="16320"/>
            </a:xfrm>
            <a:custGeom>
              <a:avLst/>
              <a:gdLst/>
              <a:ahLst/>
              <a:cxnLst/>
              <a:rect l="l" t="t" r="r" b="b"/>
              <a:pathLst>
                <a:path w="563" h="542" extrusionOk="0">
                  <a:moveTo>
                    <a:pt x="562" y="407"/>
                  </a:moveTo>
                  <a:lnTo>
                    <a:pt x="562" y="134"/>
                  </a:lnTo>
                  <a:cubicBezTo>
                    <a:pt x="1" y="1"/>
                    <a:pt x="1" y="541"/>
                    <a:pt x="562" y="40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04" name="Google Shape;62104;p26"/>
            <p:cNvSpPr/>
            <p:nvPr/>
          </p:nvSpPr>
          <p:spPr>
            <a:xfrm>
              <a:off x="6573045" y="586936"/>
              <a:ext cx="13920" cy="4215"/>
            </a:xfrm>
            <a:custGeom>
              <a:avLst/>
              <a:gdLst/>
              <a:ahLst/>
              <a:cxnLst/>
              <a:rect l="l" t="t" r="r" b="b"/>
              <a:pathLst>
                <a:path w="390" h="140" extrusionOk="0">
                  <a:moveTo>
                    <a:pt x="292" y="24"/>
                  </a:moveTo>
                  <a:cubicBezTo>
                    <a:pt x="237" y="1"/>
                    <a:pt x="0" y="69"/>
                    <a:pt x="101" y="116"/>
                  </a:cubicBezTo>
                  <a:cubicBezTo>
                    <a:pt x="151" y="139"/>
                    <a:pt x="389" y="70"/>
                    <a:pt x="292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05" name="Google Shape;62105;p26"/>
            <p:cNvSpPr/>
            <p:nvPr/>
          </p:nvSpPr>
          <p:spPr>
            <a:xfrm>
              <a:off x="2686382" y="582148"/>
              <a:ext cx="21915" cy="8762"/>
            </a:xfrm>
            <a:custGeom>
              <a:avLst/>
              <a:gdLst/>
              <a:ahLst/>
              <a:cxnLst/>
              <a:rect l="l" t="t" r="r" b="b"/>
              <a:pathLst>
                <a:path w="614" h="291" extrusionOk="0">
                  <a:moveTo>
                    <a:pt x="614" y="273"/>
                  </a:moveTo>
                  <a:lnTo>
                    <a:pt x="614" y="1"/>
                  </a:lnTo>
                  <a:lnTo>
                    <a:pt x="33" y="1"/>
                  </a:lnTo>
                  <a:cubicBezTo>
                    <a:pt x="0" y="200"/>
                    <a:pt x="191" y="290"/>
                    <a:pt x="614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06" name="Google Shape;62106;p26"/>
            <p:cNvSpPr/>
            <p:nvPr/>
          </p:nvSpPr>
          <p:spPr>
            <a:xfrm>
              <a:off x="1888277" y="579469"/>
              <a:ext cx="14670" cy="9515"/>
            </a:xfrm>
            <a:custGeom>
              <a:avLst/>
              <a:gdLst/>
              <a:ahLst/>
              <a:cxnLst/>
              <a:rect l="l" t="t" r="r" b="b"/>
              <a:pathLst>
                <a:path w="411" h="316" extrusionOk="0">
                  <a:moveTo>
                    <a:pt x="411" y="272"/>
                  </a:moveTo>
                  <a:lnTo>
                    <a:pt x="411" y="90"/>
                  </a:lnTo>
                  <a:cubicBezTo>
                    <a:pt x="220" y="90"/>
                    <a:pt x="184" y="16"/>
                    <a:pt x="26" y="1"/>
                  </a:cubicBezTo>
                  <a:cubicBezTo>
                    <a:pt x="45" y="142"/>
                    <a:pt x="1" y="315"/>
                    <a:pt x="411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07" name="Google Shape;62107;p26"/>
            <p:cNvSpPr/>
            <p:nvPr/>
          </p:nvSpPr>
          <p:spPr>
            <a:xfrm>
              <a:off x="1655173" y="584888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49" y="71"/>
                    <a:pt x="381" y="91"/>
                    <a:pt x="385" y="1"/>
                  </a:cubicBezTo>
                  <a:cubicBezTo>
                    <a:pt x="235" y="21"/>
                    <a:pt x="5" y="4"/>
                    <a:pt x="0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08" name="Google Shape;62108;p26"/>
            <p:cNvSpPr/>
            <p:nvPr/>
          </p:nvSpPr>
          <p:spPr>
            <a:xfrm>
              <a:off x="8435017" y="579077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2" y="103"/>
                  </a:moveTo>
                  <a:cubicBezTo>
                    <a:pt x="193" y="53"/>
                    <a:pt x="37" y="1"/>
                    <a:pt x="0" y="103"/>
                  </a:cubicBezTo>
                  <a:cubicBezTo>
                    <a:pt x="0" y="153"/>
                    <a:pt x="158" y="206"/>
                    <a:pt x="192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09" name="Google Shape;62109;p26"/>
            <p:cNvSpPr/>
            <p:nvPr/>
          </p:nvSpPr>
          <p:spPr>
            <a:xfrm>
              <a:off x="7502282" y="581456"/>
              <a:ext cx="13920" cy="4215"/>
            </a:xfrm>
            <a:custGeom>
              <a:avLst/>
              <a:gdLst/>
              <a:ahLst/>
              <a:cxnLst/>
              <a:rect l="l" t="t" r="r" b="b"/>
              <a:pathLst>
                <a:path w="390" h="140" extrusionOk="0">
                  <a:moveTo>
                    <a:pt x="291" y="24"/>
                  </a:moveTo>
                  <a:cubicBezTo>
                    <a:pt x="238" y="0"/>
                    <a:pt x="0" y="68"/>
                    <a:pt x="98" y="115"/>
                  </a:cubicBezTo>
                  <a:cubicBezTo>
                    <a:pt x="152" y="140"/>
                    <a:pt x="389" y="72"/>
                    <a:pt x="291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10" name="Google Shape;62110;p26"/>
            <p:cNvSpPr/>
            <p:nvPr/>
          </p:nvSpPr>
          <p:spPr>
            <a:xfrm>
              <a:off x="2343419" y="579288"/>
              <a:ext cx="20737" cy="5841"/>
            </a:xfrm>
            <a:custGeom>
              <a:avLst/>
              <a:gdLst/>
              <a:ahLst/>
              <a:cxnLst/>
              <a:rect l="l" t="t" r="r" b="b"/>
              <a:pathLst>
                <a:path w="581" h="194" extrusionOk="0">
                  <a:moveTo>
                    <a:pt x="1" y="187"/>
                  </a:moveTo>
                  <a:cubicBezTo>
                    <a:pt x="334" y="193"/>
                    <a:pt x="497" y="119"/>
                    <a:pt x="580" y="7"/>
                  </a:cubicBezTo>
                  <a:cubicBezTo>
                    <a:pt x="250" y="0"/>
                    <a:pt x="87" y="75"/>
                    <a:pt x="1" y="18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11" name="Google Shape;62111;p26"/>
            <p:cNvSpPr/>
            <p:nvPr/>
          </p:nvSpPr>
          <p:spPr>
            <a:xfrm>
              <a:off x="2708261" y="573989"/>
              <a:ext cx="20737" cy="8160"/>
            </a:xfrm>
            <a:custGeom>
              <a:avLst/>
              <a:gdLst/>
              <a:ahLst/>
              <a:cxnLst/>
              <a:rect l="l" t="t" r="r" b="b"/>
              <a:pathLst>
                <a:path w="581" h="271" extrusionOk="0">
                  <a:moveTo>
                    <a:pt x="580" y="91"/>
                  </a:moveTo>
                  <a:cubicBezTo>
                    <a:pt x="385" y="91"/>
                    <a:pt x="351" y="17"/>
                    <a:pt x="194" y="0"/>
                  </a:cubicBezTo>
                  <a:cubicBezTo>
                    <a:pt x="194" y="91"/>
                    <a:pt x="37" y="107"/>
                    <a:pt x="1" y="180"/>
                  </a:cubicBezTo>
                  <a:cubicBezTo>
                    <a:pt x="194" y="180"/>
                    <a:pt x="231" y="255"/>
                    <a:pt x="386" y="270"/>
                  </a:cubicBezTo>
                  <a:cubicBezTo>
                    <a:pt x="385" y="183"/>
                    <a:pt x="543" y="165"/>
                    <a:pt x="580" y="9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12" name="Google Shape;62112;p26"/>
            <p:cNvSpPr/>
            <p:nvPr/>
          </p:nvSpPr>
          <p:spPr>
            <a:xfrm>
              <a:off x="6184611" y="566522"/>
              <a:ext cx="26555" cy="15266"/>
            </a:xfrm>
            <a:custGeom>
              <a:avLst/>
              <a:gdLst/>
              <a:ahLst/>
              <a:cxnLst/>
              <a:rect l="l" t="t" r="r" b="b"/>
              <a:pathLst>
                <a:path w="744" h="507" extrusionOk="0">
                  <a:moveTo>
                    <a:pt x="1" y="72"/>
                  </a:moveTo>
                  <a:lnTo>
                    <a:pt x="1" y="435"/>
                  </a:lnTo>
                  <a:cubicBezTo>
                    <a:pt x="744" y="507"/>
                    <a:pt x="744" y="0"/>
                    <a:pt x="1" y="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13" name="Google Shape;62113;p26"/>
            <p:cNvSpPr/>
            <p:nvPr/>
          </p:nvSpPr>
          <p:spPr>
            <a:xfrm>
              <a:off x="5555185" y="563060"/>
              <a:ext cx="35228" cy="16440"/>
            </a:xfrm>
            <a:custGeom>
              <a:avLst/>
              <a:gdLst/>
              <a:ahLst/>
              <a:cxnLst/>
              <a:rect l="l" t="t" r="r" b="b"/>
              <a:pathLst>
                <a:path w="987" h="546" extrusionOk="0">
                  <a:moveTo>
                    <a:pt x="847" y="0"/>
                  </a:moveTo>
                  <a:lnTo>
                    <a:pt x="75" y="0"/>
                  </a:lnTo>
                  <a:cubicBezTo>
                    <a:pt x="1" y="307"/>
                    <a:pt x="409" y="387"/>
                    <a:pt x="653" y="546"/>
                  </a:cubicBezTo>
                  <a:cubicBezTo>
                    <a:pt x="651" y="332"/>
                    <a:pt x="986" y="278"/>
                    <a:pt x="8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14" name="Google Shape;62114;p26"/>
            <p:cNvSpPr/>
            <p:nvPr/>
          </p:nvSpPr>
          <p:spPr>
            <a:xfrm>
              <a:off x="2959425" y="57052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3" y="25"/>
                  </a:moveTo>
                  <a:cubicBezTo>
                    <a:pt x="239" y="0"/>
                    <a:pt x="1" y="69"/>
                    <a:pt x="99" y="116"/>
                  </a:cubicBezTo>
                  <a:cubicBezTo>
                    <a:pt x="151" y="141"/>
                    <a:pt x="390" y="72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15" name="Google Shape;62115;p26"/>
            <p:cNvSpPr/>
            <p:nvPr/>
          </p:nvSpPr>
          <p:spPr>
            <a:xfrm>
              <a:off x="7643444" y="563060"/>
              <a:ext cx="20773" cy="8220"/>
            </a:xfrm>
            <a:custGeom>
              <a:avLst/>
              <a:gdLst/>
              <a:ahLst/>
              <a:cxnLst/>
              <a:rect l="l" t="t" r="r" b="b"/>
              <a:pathLst>
                <a:path w="582" h="273" extrusionOk="0">
                  <a:moveTo>
                    <a:pt x="581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1" y="27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16" name="Google Shape;62116;p26"/>
            <p:cNvSpPr/>
            <p:nvPr/>
          </p:nvSpPr>
          <p:spPr>
            <a:xfrm>
              <a:off x="8324872" y="562668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3"/>
                  </a:moveTo>
                  <a:cubicBezTo>
                    <a:pt x="196" y="52"/>
                    <a:pt x="38" y="0"/>
                    <a:pt x="0" y="103"/>
                  </a:cubicBezTo>
                  <a:cubicBezTo>
                    <a:pt x="0" y="154"/>
                    <a:pt x="156" y="208"/>
                    <a:pt x="195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17" name="Google Shape;62117;p26"/>
            <p:cNvSpPr/>
            <p:nvPr/>
          </p:nvSpPr>
          <p:spPr>
            <a:xfrm>
              <a:off x="5134343" y="559537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102" y="117"/>
                  </a:moveTo>
                  <a:cubicBezTo>
                    <a:pt x="155" y="143"/>
                    <a:pt x="394" y="73"/>
                    <a:pt x="296" y="27"/>
                  </a:cubicBezTo>
                  <a:cubicBezTo>
                    <a:pt x="243" y="1"/>
                    <a:pt x="1" y="70"/>
                    <a:pt x="102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18" name="Google Shape;62118;p26"/>
            <p:cNvSpPr/>
            <p:nvPr/>
          </p:nvSpPr>
          <p:spPr>
            <a:xfrm>
              <a:off x="1391232" y="537076"/>
              <a:ext cx="52290" cy="28002"/>
            </a:xfrm>
            <a:custGeom>
              <a:avLst/>
              <a:gdLst/>
              <a:ahLst/>
              <a:cxnLst/>
              <a:rect l="l" t="t" r="r" b="b"/>
              <a:pathLst>
                <a:path w="1465" h="930" extrusionOk="0">
                  <a:moveTo>
                    <a:pt x="451" y="590"/>
                  </a:moveTo>
                  <a:cubicBezTo>
                    <a:pt x="588" y="701"/>
                    <a:pt x="338" y="930"/>
                    <a:pt x="838" y="863"/>
                  </a:cubicBezTo>
                  <a:cubicBezTo>
                    <a:pt x="1465" y="635"/>
                    <a:pt x="635" y="0"/>
                    <a:pt x="66" y="318"/>
                  </a:cubicBezTo>
                  <a:cubicBezTo>
                    <a:pt x="0" y="499"/>
                    <a:pt x="337" y="495"/>
                    <a:pt x="451" y="59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19" name="Google Shape;62119;p26"/>
            <p:cNvSpPr/>
            <p:nvPr/>
          </p:nvSpPr>
          <p:spPr>
            <a:xfrm>
              <a:off x="7058312" y="554840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1" y="182"/>
                  </a:moveTo>
                  <a:lnTo>
                    <a:pt x="387" y="182"/>
                  </a:lnTo>
                  <a:lnTo>
                    <a:pt x="387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20" name="Google Shape;62120;p26"/>
            <p:cNvSpPr/>
            <p:nvPr/>
          </p:nvSpPr>
          <p:spPr>
            <a:xfrm>
              <a:off x="2972631" y="552070"/>
              <a:ext cx="29482" cy="9876"/>
            </a:xfrm>
            <a:custGeom>
              <a:avLst/>
              <a:gdLst/>
              <a:ahLst/>
              <a:cxnLst/>
              <a:rect l="l" t="t" r="r" b="b"/>
              <a:pathLst>
                <a:path w="826" h="328" extrusionOk="0">
                  <a:moveTo>
                    <a:pt x="693" y="274"/>
                  </a:moveTo>
                  <a:cubicBezTo>
                    <a:pt x="825" y="30"/>
                    <a:pt x="295" y="98"/>
                    <a:pt x="114" y="1"/>
                  </a:cubicBezTo>
                  <a:cubicBezTo>
                    <a:pt x="0" y="239"/>
                    <a:pt x="191" y="327"/>
                    <a:pt x="693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21" name="Google Shape;62121;p26"/>
            <p:cNvSpPr/>
            <p:nvPr/>
          </p:nvSpPr>
          <p:spPr>
            <a:xfrm>
              <a:off x="1665346" y="55679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100" y="117"/>
                  </a:moveTo>
                  <a:cubicBezTo>
                    <a:pt x="151" y="142"/>
                    <a:pt x="391" y="72"/>
                    <a:pt x="293" y="25"/>
                  </a:cubicBezTo>
                  <a:cubicBezTo>
                    <a:pt x="240" y="1"/>
                    <a:pt x="1" y="71"/>
                    <a:pt x="100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22" name="Google Shape;62122;p26"/>
            <p:cNvSpPr/>
            <p:nvPr/>
          </p:nvSpPr>
          <p:spPr>
            <a:xfrm>
              <a:off x="2873479" y="551739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2" y="103"/>
                  </a:moveTo>
                  <a:cubicBezTo>
                    <a:pt x="195" y="54"/>
                    <a:pt x="37" y="0"/>
                    <a:pt x="1" y="103"/>
                  </a:cubicBezTo>
                  <a:cubicBezTo>
                    <a:pt x="1" y="154"/>
                    <a:pt x="155" y="205"/>
                    <a:pt x="192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23" name="Google Shape;62123;p26"/>
            <p:cNvSpPr/>
            <p:nvPr/>
          </p:nvSpPr>
          <p:spPr>
            <a:xfrm>
              <a:off x="1059655" y="55405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6"/>
                  </a:moveTo>
                  <a:cubicBezTo>
                    <a:pt x="238" y="0"/>
                    <a:pt x="0" y="71"/>
                    <a:pt x="101" y="116"/>
                  </a:cubicBezTo>
                  <a:cubicBezTo>
                    <a:pt x="152" y="143"/>
                    <a:pt x="393" y="75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24" name="Google Shape;62124;p26"/>
            <p:cNvSpPr/>
            <p:nvPr/>
          </p:nvSpPr>
          <p:spPr>
            <a:xfrm>
              <a:off x="715550" y="55405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8" y="116"/>
                  </a:moveTo>
                  <a:cubicBezTo>
                    <a:pt x="151" y="141"/>
                    <a:pt x="392" y="72"/>
                    <a:pt x="291" y="26"/>
                  </a:cubicBezTo>
                  <a:cubicBezTo>
                    <a:pt x="239" y="0"/>
                    <a:pt x="0" y="71"/>
                    <a:pt x="98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25" name="Google Shape;62125;p26"/>
            <p:cNvSpPr/>
            <p:nvPr/>
          </p:nvSpPr>
          <p:spPr>
            <a:xfrm>
              <a:off x="546977" y="545868"/>
              <a:ext cx="28411" cy="11713"/>
            </a:xfrm>
            <a:custGeom>
              <a:avLst/>
              <a:gdLst/>
              <a:ahLst/>
              <a:cxnLst/>
              <a:rect l="l" t="t" r="r" b="b"/>
              <a:pathLst>
                <a:path w="796" h="389" extrusionOk="0">
                  <a:moveTo>
                    <a:pt x="770" y="24"/>
                  </a:moveTo>
                  <a:cubicBezTo>
                    <a:pt x="333" y="1"/>
                    <a:pt x="47" y="48"/>
                    <a:pt x="0" y="207"/>
                  </a:cubicBezTo>
                  <a:cubicBezTo>
                    <a:pt x="277" y="229"/>
                    <a:pt x="325" y="357"/>
                    <a:pt x="580" y="388"/>
                  </a:cubicBezTo>
                  <a:cubicBezTo>
                    <a:pt x="536" y="219"/>
                    <a:pt x="795" y="187"/>
                    <a:pt x="770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26" name="Google Shape;62126;p26"/>
            <p:cNvSpPr/>
            <p:nvPr/>
          </p:nvSpPr>
          <p:spPr>
            <a:xfrm>
              <a:off x="2143902" y="544573"/>
              <a:ext cx="38798" cy="12616"/>
            </a:xfrm>
            <a:custGeom>
              <a:avLst/>
              <a:gdLst/>
              <a:ahLst/>
              <a:cxnLst/>
              <a:rect l="l" t="t" r="r" b="b"/>
              <a:pathLst>
                <a:path w="1087" h="419" extrusionOk="0">
                  <a:moveTo>
                    <a:pt x="963" y="341"/>
                  </a:moveTo>
                  <a:cubicBezTo>
                    <a:pt x="1086" y="122"/>
                    <a:pt x="44" y="1"/>
                    <a:pt x="0" y="159"/>
                  </a:cubicBezTo>
                  <a:cubicBezTo>
                    <a:pt x="368" y="198"/>
                    <a:pt x="349" y="418"/>
                    <a:pt x="963" y="34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27" name="Google Shape;62127;p26"/>
            <p:cNvSpPr/>
            <p:nvPr/>
          </p:nvSpPr>
          <p:spPr>
            <a:xfrm>
              <a:off x="8717161" y="549330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7" y="1"/>
                  </a:moveTo>
                  <a:cubicBezTo>
                    <a:pt x="237" y="23"/>
                    <a:pt x="7" y="5"/>
                    <a:pt x="0" y="92"/>
                  </a:cubicBezTo>
                  <a:cubicBezTo>
                    <a:pt x="152" y="71"/>
                    <a:pt x="382" y="91"/>
                    <a:pt x="3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28" name="Google Shape;62128;p26"/>
            <p:cNvSpPr/>
            <p:nvPr/>
          </p:nvSpPr>
          <p:spPr>
            <a:xfrm>
              <a:off x="270687" y="546590"/>
              <a:ext cx="21665" cy="6444"/>
            </a:xfrm>
            <a:custGeom>
              <a:avLst/>
              <a:gdLst/>
              <a:ahLst/>
              <a:cxnLst/>
              <a:rect l="l" t="t" r="r" b="b"/>
              <a:pathLst>
                <a:path w="607" h="214" extrusionOk="0">
                  <a:moveTo>
                    <a:pt x="606" y="0"/>
                  </a:moveTo>
                  <a:lnTo>
                    <a:pt x="27" y="0"/>
                  </a:lnTo>
                  <a:cubicBezTo>
                    <a:pt x="1" y="163"/>
                    <a:pt x="217" y="213"/>
                    <a:pt x="606" y="1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29" name="Google Shape;62129;p26"/>
            <p:cNvSpPr/>
            <p:nvPr/>
          </p:nvSpPr>
          <p:spPr>
            <a:xfrm>
              <a:off x="5640453" y="540809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4" y="103"/>
                  </a:moveTo>
                  <a:cubicBezTo>
                    <a:pt x="194" y="53"/>
                    <a:pt x="37" y="0"/>
                    <a:pt x="1" y="103"/>
                  </a:cubicBezTo>
                  <a:cubicBezTo>
                    <a:pt x="1" y="153"/>
                    <a:pt x="156" y="208"/>
                    <a:pt x="194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30" name="Google Shape;62130;p26"/>
            <p:cNvSpPr/>
            <p:nvPr/>
          </p:nvSpPr>
          <p:spPr>
            <a:xfrm>
              <a:off x="4766253" y="541201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8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31" name="Google Shape;62131;p26"/>
            <p:cNvSpPr/>
            <p:nvPr/>
          </p:nvSpPr>
          <p:spPr>
            <a:xfrm>
              <a:off x="2491184" y="527682"/>
              <a:ext cx="40404" cy="18488"/>
            </a:xfrm>
            <a:custGeom>
              <a:avLst/>
              <a:gdLst/>
              <a:ahLst/>
              <a:cxnLst/>
              <a:rect l="l" t="t" r="r" b="b"/>
              <a:pathLst>
                <a:path w="1132" h="614" extrusionOk="0">
                  <a:moveTo>
                    <a:pt x="1069" y="449"/>
                  </a:moveTo>
                  <a:cubicBezTo>
                    <a:pt x="1132" y="0"/>
                    <a:pt x="0" y="211"/>
                    <a:pt x="103" y="539"/>
                  </a:cubicBezTo>
                  <a:cubicBezTo>
                    <a:pt x="647" y="614"/>
                    <a:pt x="602" y="410"/>
                    <a:pt x="1069" y="44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32" name="Google Shape;62132;p26"/>
            <p:cNvSpPr/>
            <p:nvPr/>
          </p:nvSpPr>
          <p:spPr>
            <a:xfrm>
              <a:off x="151012" y="540418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4" y="26"/>
                  </a:moveTo>
                  <a:cubicBezTo>
                    <a:pt x="240" y="0"/>
                    <a:pt x="0" y="71"/>
                    <a:pt x="102" y="116"/>
                  </a:cubicBezTo>
                  <a:cubicBezTo>
                    <a:pt x="156" y="143"/>
                    <a:pt x="396" y="72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33" name="Google Shape;62133;p26"/>
            <p:cNvSpPr/>
            <p:nvPr/>
          </p:nvSpPr>
          <p:spPr>
            <a:xfrm>
              <a:off x="7719075" y="535691"/>
              <a:ext cx="13849" cy="5540"/>
            </a:xfrm>
            <a:custGeom>
              <a:avLst/>
              <a:gdLst/>
              <a:ahLst/>
              <a:cxnLst/>
              <a:rect l="l" t="t" r="r" b="b"/>
              <a:pathLst>
                <a:path w="388" h="184" extrusionOk="0">
                  <a:moveTo>
                    <a:pt x="388" y="1"/>
                  </a:moveTo>
                  <a:lnTo>
                    <a:pt x="0" y="1"/>
                  </a:lnTo>
                  <a:lnTo>
                    <a:pt x="0" y="183"/>
                  </a:lnTo>
                  <a:lnTo>
                    <a:pt x="388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34" name="Google Shape;62134;p26"/>
            <p:cNvSpPr/>
            <p:nvPr/>
          </p:nvSpPr>
          <p:spPr>
            <a:xfrm>
              <a:off x="5279002" y="537708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5"/>
                  </a:moveTo>
                  <a:cubicBezTo>
                    <a:pt x="238" y="0"/>
                    <a:pt x="1" y="69"/>
                    <a:pt x="100" y="116"/>
                  </a:cubicBezTo>
                  <a:cubicBezTo>
                    <a:pt x="152" y="141"/>
                    <a:pt x="390" y="72"/>
                    <a:pt x="291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35" name="Google Shape;62135;p26"/>
            <p:cNvSpPr/>
            <p:nvPr/>
          </p:nvSpPr>
          <p:spPr>
            <a:xfrm>
              <a:off x="4700580" y="527531"/>
              <a:ext cx="28161" cy="13700"/>
            </a:xfrm>
            <a:custGeom>
              <a:avLst/>
              <a:gdLst/>
              <a:ahLst/>
              <a:cxnLst/>
              <a:rect l="l" t="t" r="r" b="b"/>
              <a:pathLst>
                <a:path w="789" h="455" extrusionOk="0">
                  <a:moveTo>
                    <a:pt x="489" y="454"/>
                  </a:moveTo>
                  <a:cubicBezTo>
                    <a:pt x="754" y="338"/>
                    <a:pt x="788" y="9"/>
                    <a:pt x="297" y="0"/>
                  </a:cubicBezTo>
                  <a:cubicBezTo>
                    <a:pt x="35" y="115"/>
                    <a:pt x="1" y="444"/>
                    <a:pt x="489" y="45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36" name="Google Shape;62136;p26"/>
            <p:cNvSpPr/>
            <p:nvPr/>
          </p:nvSpPr>
          <p:spPr>
            <a:xfrm>
              <a:off x="7268215" y="526688"/>
              <a:ext cx="14063" cy="4366"/>
            </a:xfrm>
            <a:custGeom>
              <a:avLst/>
              <a:gdLst/>
              <a:ahLst/>
              <a:cxnLst/>
              <a:rect l="l" t="t" r="r" b="b"/>
              <a:pathLst>
                <a:path w="394" h="145" extrusionOk="0">
                  <a:moveTo>
                    <a:pt x="98" y="118"/>
                  </a:moveTo>
                  <a:cubicBezTo>
                    <a:pt x="152" y="144"/>
                    <a:pt x="393" y="74"/>
                    <a:pt x="293" y="28"/>
                  </a:cubicBezTo>
                  <a:cubicBezTo>
                    <a:pt x="238" y="1"/>
                    <a:pt x="0" y="70"/>
                    <a:pt x="98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37" name="Google Shape;62137;p26"/>
            <p:cNvSpPr/>
            <p:nvPr/>
          </p:nvSpPr>
          <p:spPr>
            <a:xfrm>
              <a:off x="3417280" y="521992"/>
              <a:ext cx="34408" cy="9063"/>
            </a:xfrm>
            <a:custGeom>
              <a:avLst/>
              <a:gdLst/>
              <a:ahLst/>
              <a:cxnLst/>
              <a:rect l="l" t="t" r="r" b="b"/>
              <a:pathLst>
                <a:path w="964" h="301" extrusionOk="0">
                  <a:moveTo>
                    <a:pt x="192" y="274"/>
                  </a:moveTo>
                  <a:cubicBezTo>
                    <a:pt x="631" y="300"/>
                    <a:pt x="918" y="253"/>
                    <a:pt x="964" y="93"/>
                  </a:cubicBezTo>
                  <a:cubicBezTo>
                    <a:pt x="621" y="112"/>
                    <a:pt x="0" y="0"/>
                    <a:pt x="192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38" name="Google Shape;62138;p26"/>
            <p:cNvSpPr/>
            <p:nvPr/>
          </p:nvSpPr>
          <p:spPr>
            <a:xfrm>
              <a:off x="2484473" y="526688"/>
              <a:ext cx="13991" cy="4366"/>
            </a:xfrm>
            <a:custGeom>
              <a:avLst/>
              <a:gdLst/>
              <a:ahLst/>
              <a:cxnLst/>
              <a:rect l="l" t="t" r="r" b="b"/>
              <a:pathLst>
                <a:path w="392" h="145" extrusionOk="0">
                  <a:moveTo>
                    <a:pt x="291" y="27"/>
                  </a:moveTo>
                  <a:cubicBezTo>
                    <a:pt x="238" y="1"/>
                    <a:pt x="0" y="70"/>
                    <a:pt x="98" y="117"/>
                  </a:cubicBezTo>
                  <a:cubicBezTo>
                    <a:pt x="153" y="144"/>
                    <a:pt x="392" y="74"/>
                    <a:pt x="291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39" name="Google Shape;62139;p26"/>
            <p:cNvSpPr/>
            <p:nvPr/>
          </p:nvSpPr>
          <p:spPr>
            <a:xfrm>
              <a:off x="1868539" y="524370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3" y="104"/>
                  </a:moveTo>
                  <a:cubicBezTo>
                    <a:pt x="0" y="153"/>
                    <a:pt x="157" y="206"/>
                    <a:pt x="194" y="104"/>
                  </a:cubicBezTo>
                  <a:cubicBezTo>
                    <a:pt x="194" y="53"/>
                    <a:pt x="38" y="1"/>
                    <a:pt x="3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40" name="Google Shape;62140;p26"/>
            <p:cNvSpPr/>
            <p:nvPr/>
          </p:nvSpPr>
          <p:spPr>
            <a:xfrm>
              <a:off x="6504231" y="523949"/>
              <a:ext cx="13956" cy="4336"/>
            </a:xfrm>
            <a:custGeom>
              <a:avLst/>
              <a:gdLst/>
              <a:ahLst/>
              <a:cxnLst/>
              <a:rect l="l" t="t" r="r" b="b"/>
              <a:pathLst>
                <a:path w="391" h="144" extrusionOk="0">
                  <a:moveTo>
                    <a:pt x="293" y="26"/>
                  </a:moveTo>
                  <a:cubicBezTo>
                    <a:pt x="239" y="0"/>
                    <a:pt x="0" y="70"/>
                    <a:pt x="101" y="118"/>
                  </a:cubicBezTo>
                  <a:cubicBezTo>
                    <a:pt x="153" y="144"/>
                    <a:pt x="391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41" name="Google Shape;62141;p26"/>
            <p:cNvSpPr/>
            <p:nvPr/>
          </p:nvSpPr>
          <p:spPr>
            <a:xfrm>
              <a:off x="5921634" y="517656"/>
              <a:ext cx="8959" cy="11472"/>
            </a:xfrm>
            <a:custGeom>
              <a:avLst/>
              <a:gdLst/>
              <a:ahLst/>
              <a:cxnLst/>
              <a:rect l="l" t="t" r="r" b="b"/>
              <a:pathLst>
                <a:path w="251" h="381" extrusionOk="0">
                  <a:moveTo>
                    <a:pt x="222" y="235"/>
                  </a:moveTo>
                  <a:cubicBezTo>
                    <a:pt x="251" y="141"/>
                    <a:pt x="72" y="1"/>
                    <a:pt x="29" y="144"/>
                  </a:cubicBezTo>
                  <a:cubicBezTo>
                    <a:pt x="0" y="241"/>
                    <a:pt x="180" y="380"/>
                    <a:pt x="222" y="23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42" name="Google Shape;62142;p26"/>
            <p:cNvSpPr/>
            <p:nvPr/>
          </p:nvSpPr>
          <p:spPr>
            <a:xfrm>
              <a:off x="54644" y="521299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5" y="24"/>
                  </a:moveTo>
                  <a:cubicBezTo>
                    <a:pt x="242" y="1"/>
                    <a:pt x="1" y="69"/>
                    <a:pt x="103" y="116"/>
                  </a:cubicBezTo>
                  <a:cubicBezTo>
                    <a:pt x="157" y="141"/>
                    <a:pt x="395" y="73"/>
                    <a:pt x="295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43" name="Google Shape;62143;p26"/>
            <p:cNvSpPr/>
            <p:nvPr/>
          </p:nvSpPr>
          <p:spPr>
            <a:xfrm>
              <a:off x="4532257" y="519282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7" y="22"/>
                    <a:pt x="7" y="4"/>
                    <a:pt x="1" y="91"/>
                  </a:cubicBezTo>
                  <a:cubicBezTo>
                    <a:pt x="150" y="71"/>
                    <a:pt x="383" y="89"/>
                    <a:pt x="3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44" name="Google Shape;62144;p26"/>
            <p:cNvSpPr/>
            <p:nvPr/>
          </p:nvSpPr>
          <p:spPr>
            <a:xfrm>
              <a:off x="6700358" y="510731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5" y="104"/>
                  </a:moveTo>
                  <a:cubicBezTo>
                    <a:pt x="195" y="53"/>
                    <a:pt x="40" y="1"/>
                    <a:pt x="4" y="104"/>
                  </a:cubicBezTo>
                  <a:cubicBezTo>
                    <a:pt x="1" y="153"/>
                    <a:pt x="160" y="206"/>
                    <a:pt x="195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45" name="Google Shape;62145;p26"/>
            <p:cNvSpPr/>
            <p:nvPr/>
          </p:nvSpPr>
          <p:spPr>
            <a:xfrm>
              <a:off x="4645722" y="513110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5"/>
                  </a:moveTo>
                  <a:cubicBezTo>
                    <a:pt x="240" y="0"/>
                    <a:pt x="0" y="68"/>
                    <a:pt x="102" y="114"/>
                  </a:cubicBezTo>
                  <a:cubicBezTo>
                    <a:pt x="154" y="140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46" name="Google Shape;62146;p26"/>
            <p:cNvSpPr/>
            <p:nvPr/>
          </p:nvSpPr>
          <p:spPr>
            <a:xfrm>
              <a:off x="2680707" y="508352"/>
              <a:ext cx="15027" cy="9244"/>
            </a:xfrm>
            <a:custGeom>
              <a:avLst/>
              <a:gdLst/>
              <a:ahLst/>
              <a:cxnLst/>
              <a:rect l="l" t="t" r="r" b="b"/>
              <a:pathLst>
                <a:path w="421" h="307" extrusionOk="0">
                  <a:moveTo>
                    <a:pt x="387" y="272"/>
                  </a:moveTo>
                  <a:cubicBezTo>
                    <a:pt x="355" y="165"/>
                    <a:pt x="420" y="14"/>
                    <a:pt x="192" y="0"/>
                  </a:cubicBezTo>
                  <a:cubicBezTo>
                    <a:pt x="183" y="55"/>
                    <a:pt x="165" y="107"/>
                    <a:pt x="0" y="92"/>
                  </a:cubicBezTo>
                  <a:cubicBezTo>
                    <a:pt x="24" y="202"/>
                    <a:pt x="59" y="307"/>
                    <a:pt x="387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47" name="Google Shape;62147;p26"/>
            <p:cNvSpPr/>
            <p:nvPr/>
          </p:nvSpPr>
          <p:spPr>
            <a:xfrm>
              <a:off x="2611822" y="513832"/>
              <a:ext cx="13777" cy="2710"/>
            </a:xfrm>
            <a:custGeom>
              <a:avLst/>
              <a:gdLst/>
              <a:ahLst/>
              <a:cxnLst/>
              <a:rect l="l" t="t" r="r" b="b"/>
              <a:pathLst>
                <a:path w="386" h="90" extrusionOk="0">
                  <a:moveTo>
                    <a:pt x="386" y="1"/>
                  </a:moveTo>
                  <a:cubicBezTo>
                    <a:pt x="240" y="19"/>
                    <a:pt x="6" y="3"/>
                    <a:pt x="1" y="90"/>
                  </a:cubicBezTo>
                  <a:cubicBezTo>
                    <a:pt x="152" y="70"/>
                    <a:pt x="383" y="88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48" name="Google Shape;62148;p26"/>
            <p:cNvSpPr/>
            <p:nvPr/>
          </p:nvSpPr>
          <p:spPr>
            <a:xfrm>
              <a:off x="2570598" y="502090"/>
              <a:ext cx="30517" cy="11713"/>
            </a:xfrm>
            <a:custGeom>
              <a:avLst/>
              <a:gdLst/>
              <a:ahLst/>
              <a:cxnLst/>
              <a:rect l="l" t="t" r="r" b="b"/>
              <a:pathLst>
                <a:path w="855" h="389" extrusionOk="0">
                  <a:moveTo>
                    <a:pt x="771" y="27"/>
                  </a:moveTo>
                  <a:cubicBezTo>
                    <a:pt x="333" y="1"/>
                    <a:pt x="48" y="48"/>
                    <a:pt x="1" y="208"/>
                  </a:cubicBezTo>
                  <a:cubicBezTo>
                    <a:pt x="275" y="229"/>
                    <a:pt x="326" y="358"/>
                    <a:pt x="579" y="388"/>
                  </a:cubicBezTo>
                  <a:cubicBezTo>
                    <a:pt x="639" y="268"/>
                    <a:pt x="854" y="217"/>
                    <a:pt x="771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49" name="Google Shape;62149;p26"/>
            <p:cNvSpPr/>
            <p:nvPr/>
          </p:nvSpPr>
          <p:spPr>
            <a:xfrm>
              <a:off x="4074474" y="502120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98" y="116"/>
                  </a:moveTo>
                  <a:cubicBezTo>
                    <a:pt x="152" y="142"/>
                    <a:pt x="391" y="71"/>
                    <a:pt x="293" y="26"/>
                  </a:cubicBezTo>
                  <a:cubicBezTo>
                    <a:pt x="241" y="1"/>
                    <a:pt x="1" y="70"/>
                    <a:pt x="98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50" name="Google Shape;62150;p26"/>
            <p:cNvSpPr/>
            <p:nvPr/>
          </p:nvSpPr>
          <p:spPr>
            <a:xfrm>
              <a:off x="7264896" y="496821"/>
              <a:ext cx="13777" cy="6835"/>
            </a:xfrm>
            <a:custGeom>
              <a:avLst/>
              <a:gdLst/>
              <a:ahLst/>
              <a:cxnLst/>
              <a:rect l="l" t="t" r="r" b="b"/>
              <a:pathLst>
                <a:path w="386" h="227" extrusionOk="0">
                  <a:moveTo>
                    <a:pt x="386" y="112"/>
                  </a:moveTo>
                  <a:cubicBezTo>
                    <a:pt x="344" y="1"/>
                    <a:pt x="172" y="57"/>
                    <a:pt x="1" y="112"/>
                  </a:cubicBezTo>
                  <a:cubicBezTo>
                    <a:pt x="2" y="203"/>
                    <a:pt x="340" y="227"/>
                    <a:pt x="386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51" name="Google Shape;62151;p26"/>
            <p:cNvSpPr/>
            <p:nvPr/>
          </p:nvSpPr>
          <p:spPr>
            <a:xfrm>
              <a:off x="5987913" y="49667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5"/>
                  </a:moveTo>
                  <a:cubicBezTo>
                    <a:pt x="238" y="0"/>
                    <a:pt x="1" y="70"/>
                    <a:pt x="101" y="117"/>
                  </a:cubicBezTo>
                  <a:cubicBezTo>
                    <a:pt x="153" y="141"/>
                    <a:pt x="394" y="72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52" name="Google Shape;62152;p26"/>
            <p:cNvSpPr/>
            <p:nvPr/>
          </p:nvSpPr>
          <p:spPr>
            <a:xfrm>
              <a:off x="2952037" y="489203"/>
              <a:ext cx="26698" cy="12285"/>
            </a:xfrm>
            <a:custGeom>
              <a:avLst/>
              <a:gdLst/>
              <a:ahLst/>
              <a:cxnLst/>
              <a:rect l="l" t="t" r="r" b="b"/>
              <a:pathLst>
                <a:path w="748" h="408" extrusionOk="0">
                  <a:moveTo>
                    <a:pt x="691" y="365"/>
                  </a:moveTo>
                  <a:cubicBezTo>
                    <a:pt x="747" y="157"/>
                    <a:pt x="645" y="23"/>
                    <a:pt x="306" y="0"/>
                  </a:cubicBezTo>
                  <a:cubicBezTo>
                    <a:pt x="0" y="136"/>
                    <a:pt x="89" y="408"/>
                    <a:pt x="691" y="36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53" name="Google Shape;62153;p26"/>
            <p:cNvSpPr/>
            <p:nvPr/>
          </p:nvSpPr>
          <p:spPr>
            <a:xfrm>
              <a:off x="2170992" y="483784"/>
              <a:ext cx="38584" cy="16410"/>
            </a:xfrm>
            <a:custGeom>
              <a:avLst/>
              <a:gdLst/>
              <a:ahLst/>
              <a:cxnLst/>
              <a:rect l="l" t="t" r="r" b="b"/>
              <a:pathLst>
                <a:path w="1081" h="545" extrusionOk="0">
                  <a:moveTo>
                    <a:pt x="589" y="545"/>
                  </a:moveTo>
                  <a:cubicBezTo>
                    <a:pt x="609" y="401"/>
                    <a:pt x="1080" y="473"/>
                    <a:pt x="973" y="271"/>
                  </a:cubicBezTo>
                  <a:cubicBezTo>
                    <a:pt x="625" y="193"/>
                    <a:pt x="445" y="37"/>
                    <a:pt x="11" y="0"/>
                  </a:cubicBezTo>
                  <a:cubicBezTo>
                    <a:pt x="1" y="276"/>
                    <a:pt x="186" y="461"/>
                    <a:pt x="589" y="5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54" name="Google Shape;62154;p26"/>
            <p:cNvSpPr/>
            <p:nvPr/>
          </p:nvSpPr>
          <p:spPr>
            <a:xfrm>
              <a:off x="6862042" y="493930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5"/>
                  </a:moveTo>
                  <a:cubicBezTo>
                    <a:pt x="241" y="0"/>
                    <a:pt x="0" y="69"/>
                    <a:pt x="102" y="116"/>
                  </a:cubicBezTo>
                  <a:cubicBezTo>
                    <a:pt x="154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55" name="Google Shape;62155;p26"/>
            <p:cNvSpPr/>
            <p:nvPr/>
          </p:nvSpPr>
          <p:spPr>
            <a:xfrm>
              <a:off x="8424524" y="49116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3" y="142"/>
                    <a:pt x="393" y="73"/>
                    <a:pt x="292" y="26"/>
                  </a:cubicBezTo>
                  <a:cubicBezTo>
                    <a:pt x="239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56" name="Google Shape;62156;p26"/>
            <p:cNvSpPr/>
            <p:nvPr/>
          </p:nvSpPr>
          <p:spPr>
            <a:xfrm>
              <a:off x="7395742" y="480502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89" y="471"/>
                  </a:moveTo>
                  <a:lnTo>
                    <a:pt x="578" y="471"/>
                  </a:lnTo>
                  <a:cubicBezTo>
                    <a:pt x="474" y="339"/>
                    <a:pt x="803" y="1"/>
                    <a:pt x="384" y="17"/>
                  </a:cubicBezTo>
                  <a:cubicBezTo>
                    <a:pt x="525" y="263"/>
                    <a:pt x="3" y="199"/>
                    <a:pt x="0" y="380"/>
                  </a:cubicBezTo>
                  <a:cubicBezTo>
                    <a:pt x="116" y="386"/>
                    <a:pt x="227" y="393"/>
                    <a:pt x="189" y="47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57" name="Google Shape;62157;p26"/>
            <p:cNvSpPr/>
            <p:nvPr/>
          </p:nvSpPr>
          <p:spPr>
            <a:xfrm>
              <a:off x="5026803" y="484868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4" y="235"/>
                  </a:moveTo>
                  <a:cubicBezTo>
                    <a:pt x="250" y="141"/>
                    <a:pt x="74" y="1"/>
                    <a:pt x="28" y="144"/>
                  </a:cubicBezTo>
                  <a:cubicBezTo>
                    <a:pt x="1" y="240"/>
                    <a:pt x="178" y="379"/>
                    <a:pt x="224" y="23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58" name="Google Shape;62158;p26"/>
            <p:cNvSpPr/>
            <p:nvPr/>
          </p:nvSpPr>
          <p:spPr>
            <a:xfrm>
              <a:off x="2388141" y="485771"/>
              <a:ext cx="13884" cy="4246"/>
            </a:xfrm>
            <a:custGeom>
              <a:avLst/>
              <a:gdLst/>
              <a:ahLst/>
              <a:cxnLst/>
              <a:rect l="l" t="t" r="r" b="b"/>
              <a:pathLst>
                <a:path w="389" h="141" extrusionOk="0">
                  <a:moveTo>
                    <a:pt x="291" y="26"/>
                  </a:moveTo>
                  <a:cubicBezTo>
                    <a:pt x="237" y="1"/>
                    <a:pt x="1" y="69"/>
                    <a:pt x="100" y="117"/>
                  </a:cubicBezTo>
                  <a:cubicBezTo>
                    <a:pt x="151" y="141"/>
                    <a:pt x="389" y="71"/>
                    <a:pt x="291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59" name="Google Shape;62159;p26"/>
            <p:cNvSpPr/>
            <p:nvPr/>
          </p:nvSpPr>
          <p:spPr>
            <a:xfrm>
              <a:off x="2116312" y="483784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387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60" name="Google Shape;62160;p26"/>
            <p:cNvSpPr/>
            <p:nvPr/>
          </p:nvSpPr>
          <p:spPr>
            <a:xfrm>
              <a:off x="6266809" y="475173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4" y="104"/>
                  </a:moveTo>
                  <a:cubicBezTo>
                    <a:pt x="195" y="53"/>
                    <a:pt x="37" y="0"/>
                    <a:pt x="2" y="104"/>
                  </a:cubicBezTo>
                  <a:cubicBezTo>
                    <a:pt x="0" y="153"/>
                    <a:pt x="156" y="205"/>
                    <a:pt x="194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61" name="Google Shape;62161;p26"/>
            <p:cNvSpPr/>
            <p:nvPr/>
          </p:nvSpPr>
          <p:spPr>
            <a:xfrm>
              <a:off x="3268659" y="463611"/>
              <a:ext cx="52254" cy="22763"/>
            </a:xfrm>
            <a:custGeom>
              <a:avLst/>
              <a:gdLst/>
              <a:ahLst/>
              <a:cxnLst/>
              <a:rect l="l" t="t" r="r" b="b"/>
              <a:pathLst>
                <a:path w="1464" h="756" extrusionOk="0">
                  <a:moveTo>
                    <a:pt x="1464" y="397"/>
                  </a:moveTo>
                  <a:cubicBezTo>
                    <a:pt x="1346" y="272"/>
                    <a:pt x="721" y="384"/>
                    <a:pt x="692" y="215"/>
                  </a:cubicBezTo>
                  <a:cubicBezTo>
                    <a:pt x="670" y="105"/>
                    <a:pt x="636" y="1"/>
                    <a:pt x="306" y="33"/>
                  </a:cubicBezTo>
                  <a:cubicBezTo>
                    <a:pt x="0" y="476"/>
                    <a:pt x="1244" y="755"/>
                    <a:pt x="1464" y="39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62" name="Google Shape;62162;p26"/>
            <p:cNvSpPr/>
            <p:nvPr/>
          </p:nvSpPr>
          <p:spPr>
            <a:xfrm>
              <a:off x="7825722" y="472072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0"/>
                    <a:pt x="0" y="68"/>
                    <a:pt x="99" y="115"/>
                  </a:cubicBezTo>
                  <a:cubicBezTo>
                    <a:pt x="154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63" name="Google Shape;62163;p26"/>
            <p:cNvSpPr/>
            <p:nvPr/>
          </p:nvSpPr>
          <p:spPr>
            <a:xfrm>
              <a:off x="3334617" y="470054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1" y="183"/>
                  </a:moveTo>
                  <a:lnTo>
                    <a:pt x="386" y="183"/>
                  </a:lnTo>
                  <a:lnTo>
                    <a:pt x="386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64" name="Google Shape;62164;p26"/>
            <p:cNvSpPr/>
            <p:nvPr/>
          </p:nvSpPr>
          <p:spPr>
            <a:xfrm>
              <a:off x="1896129" y="472824"/>
              <a:ext cx="13670" cy="2740"/>
            </a:xfrm>
            <a:custGeom>
              <a:avLst/>
              <a:gdLst/>
              <a:ahLst/>
              <a:cxnLst/>
              <a:rect l="l" t="t" r="r" b="b"/>
              <a:pathLst>
                <a:path w="383" h="91" extrusionOk="0">
                  <a:moveTo>
                    <a:pt x="383" y="0"/>
                  </a:moveTo>
                  <a:cubicBezTo>
                    <a:pt x="235" y="20"/>
                    <a:pt x="4" y="3"/>
                    <a:pt x="0" y="90"/>
                  </a:cubicBezTo>
                  <a:cubicBezTo>
                    <a:pt x="148" y="72"/>
                    <a:pt x="379" y="88"/>
                    <a:pt x="38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65" name="Google Shape;62165;p26"/>
            <p:cNvSpPr/>
            <p:nvPr/>
          </p:nvSpPr>
          <p:spPr>
            <a:xfrm>
              <a:off x="6467041" y="459125"/>
              <a:ext cx="29018" cy="10960"/>
            </a:xfrm>
            <a:custGeom>
              <a:avLst/>
              <a:gdLst/>
              <a:ahLst/>
              <a:cxnLst/>
              <a:rect l="l" t="t" r="r" b="b"/>
              <a:pathLst>
                <a:path w="813" h="364" extrusionOk="0">
                  <a:moveTo>
                    <a:pt x="562" y="364"/>
                  </a:moveTo>
                  <a:cubicBezTo>
                    <a:pt x="813" y="245"/>
                    <a:pt x="681" y="90"/>
                    <a:pt x="370" y="1"/>
                  </a:cubicBezTo>
                  <a:cubicBezTo>
                    <a:pt x="344" y="228"/>
                    <a:pt x="1" y="285"/>
                    <a:pt x="562" y="36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66" name="Google Shape;62166;p26"/>
            <p:cNvSpPr/>
            <p:nvPr/>
          </p:nvSpPr>
          <p:spPr>
            <a:xfrm>
              <a:off x="130454" y="466592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1" y="1"/>
                    <a:pt x="1" y="70"/>
                    <a:pt x="99" y="116"/>
                  </a:cubicBezTo>
                  <a:cubicBezTo>
                    <a:pt x="152" y="142"/>
                    <a:pt x="392" y="71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67" name="Google Shape;62167;p26"/>
            <p:cNvSpPr/>
            <p:nvPr/>
          </p:nvSpPr>
          <p:spPr>
            <a:xfrm>
              <a:off x="8390081" y="46385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5"/>
                  </a:moveTo>
                  <a:cubicBezTo>
                    <a:pt x="238" y="0"/>
                    <a:pt x="1" y="70"/>
                    <a:pt x="101" y="117"/>
                  </a:cubicBezTo>
                  <a:cubicBezTo>
                    <a:pt x="154" y="141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68" name="Google Shape;62168;p26"/>
            <p:cNvSpPr/>
            <p:nvPr/>
          </p:nvSpPr>
          <p:spPr>
            <a:xfrm>
              <a:off x="4552923" y="464605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6" y="0"/>
                  </a:moveTo>
                  <a:cubicBezTo>
                    <a:pt x="236" y="20"/>
                    <a:pt x="7" y="4"/>
                    <a:pt x="0" y="92"/>
                  </a:cubicBezTo>
                  <a:cubicBezTo>
                    <a:pt x="151" y="72"/>
                    <a:pt x="383" y="90"/>
                    <a:pt x="3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69" name="Google Shape;62169;p26"/>
            <p:cNvSpPr/>
            <p:nvPr/>
          </p:nvSpPr>
          <p:spPr>
            <a:xfrm>
              <a:off x="8655200" y="458463"/>
              <a:ext cx="13849" cy="7377"/>
            </a:xfrm>
            <a:custGeom>
              <a:avLst/>
              <a:gdLst/>
              <a:ahLst/>
              <a:cxnLst/>
              <a:rect l="l" t="t" r="r" b="b"/>
              <a:pathLst>
                <a:path w="388" h="245" extrusionOk="0">
                  <a:moveTo>
                    <a:pt x="388" y="114"/>
                  </a:moveTo>
                  <a:cubicBezTo>
                    <a:pt x="384" y="23"/>
                    <a:pt x="49" y="1"/>
                    <a:pt x="0" y="114"/>
                  </a:cubicBezTo>
                  <a:cubicBezTo>
                    <a:pt x="217" y="105"/>
                    <a:pt x="303" y="245"/>
                    <a:pt x="388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70" name="Google Shape;62170;p26"/>
            <p:cNvSpPr/>
            <p:nvPr/>
          </p:nvSpPr>
          <p:spPr>
            <a:xfrm>
              <a:off x="8928636" y="450966"/>
              <a:ext cx="25556" cy="10960"/>
            </a:xfrm>
            <a:custGeom>
              <a:avLst/>
              <a:gdLst/>
              <a:ahLst/>
              <a:cxnLst/>
              <a:rect l="l" t="t" r="r" b="b"/>
              <a:pathLst>
                <a:path w="716" h="364" extrusionOk="0">
                  <a:moveTo>
                    <a:pt x="440" y="363"/>
                  </a:moveTo>
                  <a:cubicBezTo>
                    <a:pt x="500" y="242"/>
                    <a:pt x="716" y="191"/>
                    <a:pt x="635" y="0"/>
                  </a:cubicBezTo>
                  <a:lnTo>
                    <a:pt x="56" y="0"/>
                  </a:lnTo>
                  <a:cubicBezTo>
                    <a:pt x="0" y="207"/>
                    <a:pt x="102" y="341"/>
                    <a:pt x="440" y="36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71" name="Google Shape;62171;p26"/>
            <p:cNvSpPr/>
            <p:nvPr/>
          </p:nvSpPr>
          <p:spPr>
            <a:xfrm>
              <a:off x="6300966" y="452923"/>
              <a:ext cx="20987" cy="9003"/>
            </a:xfrm>
            <a:custGeom>
              <a:avLst/>
              <a:gdLst/>
              <a:ahLst/>
              <a:cxnLst/>
              <a:rect l="l" t="t" r="r" b="b"/>
              <a:pathLst>
                <a:path w="588" h="299" extrusionOk="0">
                  <a:moveTo>
                    <a:pt x="393" y="298"/>
                  </a:moveTo>
                  <a:cubicBezTo>
                    <a:pt x="393" y="207"/>
                    <a:pt x="550" y="191"/>
                    <a:pt x="588" y="115"/>
                  </a:cubicBezTo>
                  <a:cubicBezTo>
                    <a:pt x="338" y="112"/>
                    <a:pt x="320" y="1"/>
                    <a:pt x="9" y="27"/>
                  </a:cubicBezTo>
                  <a:cubicBezTo>
                    <a:pt x="0" y="183"/>
                    <a:pt x="154" y="258"/>
                    <a:pt x="393" y="29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72" name="Google Shape;62172;p26"/>
            <p:cNvSpPr/>
            <p:nvPr/>
          </p:nvSpPr>
          <p:spPr>
            <a:xfrm>
              <a:off x="8624220" y="45566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98" y="116"/>
                  </a:moveTo>
                  <a:cubicBezTo>
                    <a:pt x="153" y="141"/>
                    <a:pt x="393" y="73"/>
                    <a:pt x="293" y="24"/>
                  </a:cubicBezTo>
                  <a:cubicBezTo>
                    <a:pt x="238" y="1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73" name="Google Shape;62173;p26"/>
            <p:cNvSpPr/>
            <p:nvPr/>
          </p:nvSpPr>
          <p:spPr>
            <a:xfrm>
              <a:off x="5011670" y="447262"/>
              <a:ext cx="39797" cy="15808"/>
            </a:xfrm>
            <a:custGeom>
              <a:avLst/>
              <a:gdLst/>
              <a:ahLst/>
              <a:cxnLst/>
              <a:rect l="l" t="t" r="r" b="b"/>
              <a:pathLst>
                <a:path w="1115" h="525" extrusionOk="0">
                  <a:moveTo>
                    <a:pt x="648" y="303"/>
                  </a:moveTo>
                  <a:cubicBezTo>
                    <a:pt x="1114" y="1"/>
                    <a:pt x="1" y="524"/>
                    <a:pt x="648" y="3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74" name="Google Shape;62174;p26"/>
            <p:cNvSpPr/>
            <p:nvPr/>
          </p:nvSpPr>
          <p:spPr>
            <a:xfrm>
              <a:off x="2798205" y="444522"/>
              <a:ext cx="36264" cy="19060"/>
            </a:xfrm>
            <a:custGeom>
              <a:avLst/>
              <a:gdLst/>
              <a:ahLst/>
              <a:cxnLst/>
              <a:rect l="l" t="t" r="r" b="b"/>
              <a:pathLst>
                <a:path w="1016" h="633" extrusionOk="0">
                  <a:moveTo>
                    <a:pt x="757" y="486"/>
                  </a:moveTo>
                  <a:cubicBezTo>
                    <a:pt x="920" y="380"/>
                    <a:pt x="1016" y="242"/>
                    <a:pt x="952" y="33"/>
                  </a:cubicBezTo>
                  <a:cubicBezTo>
                    <a:pt x="661" y="47"/>
                    <a:pt x="242" y="0"/>
                    <a:pt x="178" y="124"/>
                  </a:cubicBezTo>
                  <a:cubicBezTo>
                    <a:pt x="692" y="94"/>
                    <a:pt x="0" y="632"/>
                    <a:pt x="757" y="48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75" name="Google Shape;62175;p26"/>
            <p:cNvSpPr/>
            <p:nvPr/>
          </p:nvSpPr>
          <p:spPr>
            <a:xfrm>
              <a:off x="3948624" y="440006"/>
              <a:ext cx="37870" cy="18759"/>
            </a:xfrm>
            <a:custGeom>
              <a:avLst/>
              <a:gdLst/>
              <a:ahLst/>
              <a:cxnLst/>
              <a:rect l="l" t="t" r="r" b="b"/>
              <a:pathLst>
                <a:path w="1061" h="623" extrusionOk="0">
                  <a:moveTo>
                    <a:pt x="732" y="544"/>
                  </a:moveTo>
                  <a:cubicBezTo>
                    <a:pt x="1061" y="392"/>
                    <a:pt x="618" y="137"/>
                    <a:pt x="345" y="0"/>
                  </a:cubicBezTo>
                  <a:cubicBezTo>
                    <a:pt x="49" y="139"/>
                    <a:pt x="1" y="623"/>
                    <a:pt x="732" y="54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76" name="Google Shape;62176;p26"/>
            <p:cNvSpPr/>
            <p:nvPr/>
          </p:nvSpPr>
          <p:spPr>
            <a:xfrm>
              <a:off x="2838965" y="447864"/>
              <a:ext cx="7067" cy="6203"/>
            </a:xfrm>
            <a:custGeom>
              <a:avLst/>
              <a:gdLst/>
              <a:ahLst/>
              <a:cxnLst/>
              <a:rect l="l" t="t" r="r" b="b"/>
              <a:pathLst>
                <a:path w="198" h="206" extrusionOk="0">
                  <a:moveTo>
                    <a:pt x="2" y="103"/>
                  </a:moveTo>
                  <a:cubicBezTo>
                    <a:pt x="0" y="153"/>
                    <a:pt x="158" y="205"/>
                    <a:pt x="196" y="103"/>
                  </a:cubicBezTo>
                  <a:cubicBezTo>
                    <a:pt x="197" y="52"/>
                    <a:pt x="40" y="0"/>
                    <a:pt x="2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77" name="Google Shape;62177;p26"/>
            <p:cNvSpPr/>
            <p:nvPr/>
          </p:nvSpPr>
          <p:spPr>
            <a:xfrm>
              <a:off x="387114" y="437236"/>
              <a:ext cx="56680" cy="22613"/>
            </a:xfrm>
            <a:custGeom>
              <a:avLst/>
              <a:gdLst/>
              <a:ahLst/>
              <a:cxnLst/>
              <a:rect l="l" t="t" r="r" b="b"/>
              <a:pathLst>
                <a:path w="1588" h="751" extrusionOk="0">
                  <a:moveTo>
                    <a:pt x="1588" y="365"/>
                  </a:moveTo>
                  <a:cubicBezTo>
                    <a:pt x="1046" y="347"/>
                    <a:pt x="1059" y="67"/>
                    <a:pt x="622" y="1"/>
                  </a:cubicBezTo>
                  <a:cubicBezTo>
                    <a:pt x="861" y="294"/>
                    <a:pt x="1" y="69"/>
                    <a:pt x="237" y="365"/>
                  </a:cubicBezTo>
                  <a:cubicBezTo>
                    <a:pt x="960" y="280"/>
                    <a:pt x="1341" y="750"/>
                    <a:pt x="1588" y="36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78" name="Google Shape;62178;p26"/>
            <p:cNvSpPr/>
            <p:nvPr/>
          </p:nvSpPr>
          <p:spPr>
            <a:xfrm>
              <a:off x="3331084" y="447473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6" y="25"/>
                  </a:moveTo>
                  <a:cubicBezTo>
                    <a:pt x="238" y="0"/>
                    <a:pt x="1" y="67"/>
                    <a:pt x="100" y="116"/>
                  </a:cubicBezTo>
                  <a:cubicBezTo>
                    <a:pt x="153" y="142"/>
                    <a:pt x="392" y="72"/>
                    <a:pt x="296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79" name="Google Shape;62179;p26"/>
            <p:cNvSpPr/>
            <p:nvPr/>
          </p:nvSpPr>
          <p:spPr>
            <a:xfrm>
              <a:off x="2150790" y="444884"/>
              <a:ext cx="13706" cy="6775"/>
            </a:xfrm>
            <a:custGeom>
              <a:avLst/>
              <a:gdLst/>
              <a:ahLst/>
              <a:cxnLst/>
              <a:rect l="l" t="t" r="r" b="b"/>
              <a:pathLst>
                <a:path w="384" h="225" extrusionOk="0">
                  <a:moveTo>
                    <a:pt x="384" y="111"/>
                  </a:moveTo>
                  <a:cubicBezTo>
                    <a:pt x="345" y="0"/>
                    <a:pt x="171" y="55"/>
                    <a:pt x="0" y="111"/>
                  </a:cubicBezTo>
                  <a:cubicBezTo>
                    <a:pt x="2" y="202"/>
                    <a:pt x="338" y="225"/>
                    <a:pt x="384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80" name="Google Shape;62180;p26"/>
            <p:cNvSpPr/>
            <p:nvPr/>
          </p:nvSpPr>
          <p:spPr>
            <a:xfrm>
              <a:off x="3035091" y="441993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6"/>
                  </a:moveTo>
                  <a:cubicBezTo>
                    <a:pt x="241" y="1"/>
                    <a:pt x="1" y="70"/>
                    <a:pt x="100" y="117"/>
                  </a:cubicBezTo>
                  <a:cubicBezTo>
                    <a:pt x="155" y="142"/>
                    <a:pt x="392" y="73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81" name="Google Shape;62181;p26"/>
            <p:cNvSpPr/>
            <p:nvPr/>
          </p:nvSpPr>
          <p:spPr>
            <a:xfrm>
              <a:off x="5681677" y="439554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2" y="15"/>
                  </a:moveTo>
                  <a:cubicBezTo>
                    <a:pt x="356" y="28"/>
                    <a:pt x="36" y="1"/>
                    <a:pt x="1" y="107"/>
                  </a:cubicBezTo>
                  <a:cubicBezTo>
                    <a:pt x="228" y="92"/>
                    <a:pt x="552" y="121"/>
                    <a:pt x="582" y="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82" name="Google Shape;62182;p26"/>
            <p:cNvSpPr/>
            <p:nvPr/>
          </p:nvSpPr>
          <p:spPr>
            <a:xfrm>
              <a:off x="2949146" y="437296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9" y="20"/>
                    <a:pt x="7" y="1"/>
                    <a:pt x="0" y="90"/>
                  </a:cubicBezTo>
                  <a:cubicBezTo>
                    <a:pt x="149" y="71"/>
                    <a:pt x="383" y="89"/>
                    <a:pt x="3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83" name="Google Shape;62183;p26"/>
            <p:cNvSpPr/>
            <p:nvPr/>
          </p:nvSpPr>
          <p:spPr>
            <a:xfrm>
              <a:off x="8936595" y="426277"/>
              <a:ext cx="14670" cy="9575"/>
            </a:xfrm>
            <a:custGeom>
              <a:avLst/>
              <a:gdLst/>
              <a:ahLst/>
              <a:cxnLst/>
              <a:rect l="l" t="t" r="r" b="b"/>
              <a:pathLst>
                <a:path w="411" h="318" extrusionOk="0">
                  <a:moveTo>
                    <a:pt x="410" y="275"/>
                  </a:moveTo>
                  <a:lnTo>
                    <a:pt x="410" y="92"/>
                  </a:lnTo>
                  <a:cubicBezTo>
                    <a:pt x="216" y="92"/>
                    <a:pt x="179" y="19"/>
                    <a:pt x="23" y="1"/>
                  </a:cubicBezTo>
                  <a:cubicBezTo>
                    <a:pt x="42" y="145"/>
                    <a:pt x="1" y="318"/>
                    <a:pt x="410" y="2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84" name="Google Shape;62184;p26"/>
            <p:cNvSpPr/>
            <p:nvPr/>
          </p:nvSpPr>
          <p:spPr>
            <a:xfrm>
              <a:off x="5561146" y="431004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5" y="26"/>
                  </a:moveTo>
                  <a:cubicBezTo>
                    <a:pt x="241" y="0"/>
                    <a:pt x="1" y="71"/>
                    <a:pt x="101" y="118"/>
                  </a:cubicBezTo>
                  <a:cubicBezTo>
                    <a:pt x="156" y="144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85" name="Google Shape;62185;p26"/>
            <p:cNvSpPr/>
            <p:nvPr/>
          </p:nvSpPr>
          <p:spPr>
            <a:xfrm>
              <a:off x="2160392" y="426307"/>
              <a:ext cx="29518" cy="9876"/>
            </a:xfrm>
            <a:custGeom>
              <a:avLst/>
              <a:gdLst/>
              <a:ahLst/>
              <a:cxnLst/>
              <a:rect l="l" t="t" r="r" b="b"/>
              <a:pathLst>
                <a:path w="827" h="328" extrusionOk="0">
                  <a:moveTo>
                    <a:pt x="693" y="274"/>
                  </a:moveTo>
                  <a:cubicBezTo>
                    <a:pt x="826" y="31"/>
                    <a:pt x="294" y="99"/>
                    <a:pt x="115" y="1"/>
                  </a:cubicBezTo>
                  <a:cubicBezTo>
                    <a:pt x="0" y="238"/>
                    <a:pt x="193" y="327"/>
                    <a:pt x="693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86" name="Google Shape;62186;p26"/>
            <p:cNvSpPr/>
            <p:nvPr/>
          </p:nvSpPr>
          <p:spPr>
            <a:xfrm>
              <a:off x="8620758" y="423657"/>
              <a:ext cx="34515" cy="8943"/>
            </a:xfrm>
            <a:custGeom>
              <a:avLst/>
              <a:gdLst/>
              <a:ahLst/>
              <a:cxnLst/>
              <a:rect l="l" t="t" r="r" b="b"/>
              <a:pathLst>
                <a:path w="967" h="297" extrusionOk="0">
                  <a:moveTo>
                    <a:pt x="195" y="270"/>
                  </a:moveTo>
                  <a:cubicBezTo>
                    <a:pt x="635" y="296"/>
                    <a:pt x="921" y="249"/>
                    <a:pt x="967" y="88"/>
                  </a:cubicBezTo>
                  <a:cubicBezTo>
                    <a:pt x="627" y="108"/>
                    <a:pt x="1" y="0"/>
                    <a:pt x="195" y="2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87" name="Google Shape;62187;p26"/>
            <p:cNvSpPr/>
            <p:nvPr/>
          </p:nvSpPr>
          <p:spPr>
            <a:xfrm>
              <a:off x="2713151" y="420827"/>
              <a:ext cx="17739" cy="10990"/>
            </a:xfrm>
            <a:custGeom>
              <a:avLst/>
              <a:gdLst/>
              <a:ahLst/>
              <a:cxnLst/>
              <a:rect l="l" t="t" r="r" b="b"/>
              <a:pathLst>
                <a:path w="497" h="365" extrusionOk="0">
                  <a:moveTo>
                    <a:pt x="443" y="364"/>
                  </a:moveTo>
                  <a:cubicBezTo>
                    <a:pt x="497" y="157"/>
                    <a:pt x="394" y="24"/>
                    <a:pt x="57" y="0"/>
                  </a:cubicBezTo>
                  <a:cubicBezTo>
                    <a:pt x="1" y="208"/>
                    <a:pt x="104" y="343"/>
                    <a:pt x="443" y="36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88" name="Google Shape;62188;p26"/>
            <p:cNvSpPr/>
            <p:nvPr/>
          </p:nvSpPr>
          <p:spPr>
            <a:xfrm>
              <a:off x="7054814" y="425614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4"/>
                  </a:moveTo>
                  <a:cubicBezTo>
                    <a:pt x="154" y="140"/>
                    <a:pt x="393" y="70"/>
                    <a:pt x="293" y="23"/>
                  </a:cubicBezTo>
                  <a:cubicBezTo>
                    <a:pt x="239" y="0"/>
                    <a:pt x="1" y="68"/>
                    <a:pt x="99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89" name="Google Shape;62189;p26"/>
            <p:cNvSpPr/>
            <p:nvPr/>
          </p:nvSpPr>
          <p:spPr>
            <a:xfrm>
              <a:off x="2339779" y="425524"/>
              <a:ext cx="14170" cy="4336"/>
            </a:xfrm>
            <a:custGeom>
              <a:avLst/>
              <a:gdLst/>
              <a:ahLst/>
              <a:cxnLst/>
              <a:rect l="l" t="t" r="r" b="b"/>
              <a:pathLst>
                <a:path w="397" h="144" extrusionOk="0">
                  <a:moveTo>
                    <a:pt x="295" y="26"/>
                  </a:moveTo>
                  <a:cubicBezTo>
                    <a:pt x="242" y="1"/>
                    <a:pt x="1" y="70"/>
                    <a:pt x="103" y="117"/>
                  </a:cubicBezTo>
                  <a:cubicBezTo>
                    <a:pt x="158" y="143"/>
                    <a:pt x="396" y="75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90" name="Google Shape;62190;p26"/>
            <p:cNvSpPr/>
            <p:nvPr/>
          </p:nvSpPr>
          <p:spPr>
            <a:xfrm>
              <a:off x="7422297" y="415437"/>
              <a:ext cx="23521" cy="8250"/>
            </a:xfrm>
            <a:custGeom>
              <a:avLst/>
              <a:gdLst/>
              <a:ahLst/>
              <a:cxnLst/>
              <a:rect l="l" t="t" r="r" b="b"/>
              <a:pathLst>
                <a:path w="659" h="274" extrusionOk="0">
                  <a:moveTo>
                    <a:pt x="411" y="273"/>
                  </a:moveTo>
                  <a:cubicBezTo>
                    <a:pt x="422" y="157"/>
                    <a:pt x="658" y="145"/>
                    <a:pt x="605" y="0"/>
                  </a:cubicBezTo>
                  <a:lnTo>
                    <a:pt x="217" y="0"/>
                  </a:lnTo>
                  <a:cubicBezTo>
                    <a:pt x="0" y="131"/>
                    <a:pt x="9" y="221"/>
                    <a:pt x="411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91" name="Google Shape;62191;p26"/>
            <p:cNvSpPr/>
            <p:nvPr/>
          </p:nvSpPr>
          <p:spPr>
            <a:xfrm>
              <a:off x="2008273" y="406194"/>
              <a:ext cx="46436" cy="9274"/>
            </a:xfrm>
            <a:custGeom>
              <a:avLst/>
              <a:gdLst/>
              <a:ahLst/>
              <a:cxnLst/>
              <a:rect l="l" t="t" r="r" b="b"/>
              <a:pathLst>
                <a:path w="1301" h="308" extrusionOk="0">
                  <a:moveTo>
                    <a:pt x="713" y="307"/>
                  </a:moveTo>
                  <a:cubicBezTo>
                    <a:pt x="1300" y="1"/>
                    <a:pt x="0" y="32"/>
                    <a:pt x="713" y="30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92" name="Google Shape;62192;p26"/>
            <p:cNvSpPr/>
            <p:nvPr/>
          </p:nvSpPr>
          <p:spPr>
            <a:xfrm>
              <a:off x="8948801" y="398035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7" y="304"/>
                  </a:moveTo>
                  <a:cubicBezTo>
                    <a:pt x="1114" y="0"/>
                    <a:pt x="0" y="525"/>
                    <a:pt x="647" y="3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93" name="Google Shape;62193;p26"/>
            <p:cNvSpPr/>
            <p:nvPr/>
          </p:nvSpPr>
          <p:spPr>
            <a:xfrm>
              <a:off x="8073459" y="40643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4" y="141"/>
                    <a:pt x="394" y="72"/>
                    <a:pt x="292" y="25"/>
                  </a:cubicBezTo>
                  <a:cubicBezTo>
                    <a:pt x="244" y="0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94" name="Google Shape;62194;p26"/>
            <p:cNvSpPr/>
            <p:nvPr/>
          </p:nvSpPr>
          <p:spPr>
            <a:xfrm>
              <a:off x="5069170" y="404478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1" y="182"/>
                  </a:moveTo>
                  <a:lnTo>
                    <a:pt x="388" y="182"/>
                  </a:lnTo>
                  <a:lnTo>
                    <a:pt x="38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95" name="Google Shape;62195;p26"/>
            <p:cNvSpPr/>
            <p:nvPr/>
          </p:nvSpPr>
          <p:spPr>
            <a:xfrm>
              <a:off x="2928551" y="403876"/>
              <a:ext cx="13813" cy="6715"/>
            </a:xfrm>
            <a:custGeom>
              <a:avLst/>
              <a:gdLst/>
              <a:ahLst/>
              <a:cxnLst/>
              <a:rect l="l" t="t" r="r" b="b"/>
              <a:pathLst>
                <a:path w="387" h="223" extrusionOk="0">
                  <a:moveTo>
                    <a:pt x="1" y="110"/>
                  </a:moveTo>
                  <a:cubicBezTo>
                    <a:pt x="2" y="202"/>
                    <a:pt x="337" y="222"/>
                    <a:pt x="387" y="110"/>
                  </a:cubicBezTo>
                  <a:cubicBezTo>
                    <a:pt x="344" y="1"/>
                    <a:pt x="172" y="57"/>
                    <a:pt x="1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96" name="Google Shape;62196;p26"/>
            <p:cNvSpPr/>
            <p:nvPr/>
          </p:nvSpPr>
          <p:spPr>
            <a:xfrm>
              <a:off x="6818570" y="394091"/>
              <a:ext cx="26412" cy="15266"/>
            </a:xfrm>
            <a:custGeom>
              <a:avLst/>
              <a:gdLst/>
              <a:ahLst/>
              <a:cxnLst/>
              <a:rect l="l" t="t" r="r" b="b"/>
              <a:pathLst>
                <a:path w="740" h="507" extrusionOk="0">
                  <a:moveTo>
                    <a:pt x="739" y="435"/>
                  </a:moveTo>
                  <a:lnTo>
                    <a:pt x="739" y="72"/>
                  </a:lnTo>
                  <a:cubicBezTo>
                    <a:pt x="1" y="1"/>
                    <a:pt x="1" y="507"/>
                    <a:pt x="739" y="43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97" name="Google Shape;62197;p26"/>
            <p:cNvSpPr/>
            <p:nvPr/>
          </p:nvSpPr>
          <p:spPr>
            <a:xfrm>
              <a:off x="2783928" y="401317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5"/>
                  </a:moveTo>
                  <a:cubicBezTo>
                    <a:pt x="195" y="54"/>
                    <a:pt x="36" y="1"/>
                    <a:pt x="1" y="105"/>
                  </a:cubicBezTo>
                  <a:cubicBezTo>
                    <a:pt x="1" y="156"/>
                    <a:pt x="157" y="208"/>
                    <a:pt x="195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98" name="Google Shape;62198;p26"/>
            <p:cNvSpPr/>
            <p:nvPr/>
          </p:nvSpPr>
          <p:spPr>
            <a:xfrm>
              <a:off x="4181264" y="398577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2" y="105"/>
                  </a:moveTo>
                  <a:cubicBezTo>
                    <a:pt x="194" y="54"/>
                    <a:pt x="37" y="0"/>
                    <a:pt x="0" y="105"/>
                  </a:cubicBezTo>
                  <a:cubicBezTo>
                    <a:pt x="0" y="156"/>
                    <a:pt x="156" y="208"/>
                    <a:pt x="192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99" name="Google Shape;62199;p26"/>
            <p:cNvSpPr/>
            <p:nvPr/>
          </p:nvSpPr>
          <p:spPr>
            <a:xfrm>
              <a:off x="2715114" y="393488"/>
              <a:ext cx="22629" cy="11743"/>
            </a:xfrm>
            <a:custGeom>
              <a:avLst/>
              <a:gdLst/>
              <a:ahLst/>
              <a:cxnLst/>
              <a:rect l="l" t="t" r="r" b="b"/>
              <a:pathLst>
                <a:path w="634" h="390" extrusionOk="0">
                  <a:moveTo>
                    <a:pt x="194" y="1"/>
                  </a:moveTo>
                  <a:cubicBezTo>
                    <a:pt x="204" y="128"/>
                    <a:pt x="104" y="201"/>
                    <a:pt x="1" y="274"/>
                  </a:cubicBezTo>
                  <a:cubicBezTo>
                    <a:pt x="246" y="278"/>
                    <a:pt x="267" y="390"/>
                    <a:pt x="578" y="365"/>
                  </a:cubicBezTo>
                  <a:cubicBezTo>
                    <a:pt x="634" y="158"/>
                    <a:pt x="533" y="24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00" name="Google Shape;62200;p26"/>
            <p:cNvSpPr/>
            <p:nvPr/>
          </p:nvSpPr>
          <p:spPr>
            <a:xfrm>
              <a:off x="2601507" y="398306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1" y="24"/>
                  </a:moveTo>
                  <a:cubicBezTo>
                    <a:pt x="239" y="0"/>
                    <a:pt x="0" y="67"/>
                    <a:pt x="99" y="115"/>
                  </a:cubicBezTo>
                  <a:cubicBezTo>
                    <a:pt x="153" y="140"/>
                    <a:pt x="390" y="72"/>
                    <a:pt x="291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01" name="Google Shape;62201;p26"/>
            <p:cNvSpPr/>
            <p:nvPr/>
          </p:nvSpPr>
          <p:spPr>
            <a:xfrm>
              <a:off x="1923648" y="390748"/>
              <a:ext cx="20630" cy="8250"/>
            </a:xfrm>
            <a:custGeom>
              <a:avLst/>
              <a:gdLst/>
              <a:ahLst/>
              <a:cxnLst/>
              <a:rect l="l" t="t" r="r" b="b"/>
              <a:pathLst>
                <a:path w="578" h="274" extrusionOk="0">
                  <a:moveTo>
                    <a:pt x="1" y="183"/>
                  </a:moveTo>
                  <a:cubicBezTo>
                    <a:pt x="193" y="182"/>
                    <a:pt x="229" y="258"/>
                    <a:pt x="384" y="273"/>
                  </a:cubicBezTo>
                  <a:cubicBezTo>
                    <a:pt x="382" y="182"/>
                    <a:pt x="541" y="166"/>
                    <a:pt x="578" y="92"/>
                  </a:cubicBezTo>
                  <a:cubicBezTo>
                    <a:pt x="382" y="92"/>
                    <a:pt x="347" y="18"/>
                    <a:pt x="191" y="1"/>
                  </a:cubicBezTo>
                  <a:cubicBezTo>
                    <a:pt x="193" y="95"/>
                    <a:pt x="35" y="110"/>
                    <a:pt x="1" y="1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02" name="Google Shape;62202;p26"/>
            <p:cNvSpPr/>
            <p:nvPr/>
          </p:nvSpPr>
          <p:spPr>
            <a:xfrm>
              <a:off x="4503882" y="388069"/>
              <a:ext cx="23521" cy="8220"/>
            </a:xfrm>
            <a:custGeom>
              <a:avLst/>
              <a:gdLst/>
              <a:ahLst/>
              <a:cxnLst/>
              <a:rect l="l" t="t" r="r" b="b"/>
              <a:pathLst>
                <a:path w="659" h="273" extrusionOk="0">
                  <a:moveTo>
                    <a:pt x="412" y="272"/>
                  </a:moveTo>
                  <a:cubicBezTo>
                    <a:pt x="422" y="157"/>
                    <a:pt x="659" y="147"/>
                    <a:pt x="607" y="1"/>
                  </a:cubicBezTo>
                  <a:lnTo>
                    <a:pt x="219" y="1"/>
                  </a:lnTo>
                  <a:cubicBezTo>
                    <a:pt x="1" y="131"/>
                    <a:pt x="10" y="220"/>
                    <a:pt x="412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03" name="Google Shape;62203;p26"/>
            <p:cNvSpPr/>
            <p:nvPr/>
          </p:nvSpPr>
          <p:spPr>
            <a:xfrm>
              <a:off x="2763298" y="390447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2"/>
                  </a:moveTo>
                  <a:cubicBezTo>
                    <a:pt x="194" y="52"/>
                    <a:pt x="37" y="0"/>
                    <a:pt x="0" y="102"/>
                  </a:cubicBezTo>
                  <a:cubicBezTo>
                    <a:pt x="2" y="153"/>
                    <a:pt x="157" y="206"/>
                    <a:pt x="194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04" name="Google Shape;62204;p26"/>
            <p:cNvSpPr/>
            <p:nvPr/>
          </p:nvSpPr>
          <p:spPr>
            <a:xfrm>
              <a:off x="2605040" y="390447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2"/>
                  </a:moveTo>
                  <a:cubicBezTo>
                    <a:pt x="192" y="52"/>
                    <a:pt x="35" y="0"/>
                    <a:pt x="0" y="102"/>
                  </a:cubicBezTo>
                  <a:cubicBezTo>
                    <a:pt x="0" y="153"/>
                    <a:pt x="153" y="206"/>
                    <a:pt x="192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05" name="Google Shape;62205;p26"/>
            <p:cNvSpPr/>
            <p:nvPr/>
          </p:nvSpPr>
          <p:spPr>
            <a:xfrm>
              <a:off x="8717161" y="388069"/>
              <a:ext cx="13813" cy="5450"/>
            </a:xfrm>
            <a:custGeom>
              <a:avLst/>
              <a:gdLst/>
              <a:ahLst/>
              <a:cxnLst/>
              <a:rect l="l" t="t" r="r" b="b"/>
              <a:pathLst>
                <a:path w="387" h="181" extrusionOk="0">
                  <a:moveTo>
                    <a:pt x="387" y="1"/>
                  </a:moveTo>
                  <a:lnTo>
                    <a:pt x="0" y="1"/>
                  </a:lnTo>
                  <a:lnTo>
                    <a:pt x="0" y="181"/>
                  </a:lnTo>
                  <a:lnTo>
                    <a:pt x="387" y="18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06" name="Google Shape;62206;p26"/>
            <p:cNvSpPr/>
            <p:nvPr/>
          </p:nvSpPr>
          <p:spPr>
            <a:xfrm>
              <a:off x="2887184" y="372232"/>
              <a:ext cx="26627" cy="15296"/>
            </a:xfrm>
            <a:custGeom>
              <a:avLst/>
              <a:gdLst/>
              <a:ahLst/>
              <a:cxnLst/>
              <a:rect l="l" t="t" r="r" b="b"/>
              <a:pathLst>
                <a:path w="746" h="508" extrusionOk="0">
                  <a:moveTo>
                    <a:pt x="0" y="73"/>
                  </a:moveTo>
                  <a:lnTo>
                    <a:pt x="0" y="435"/>
                  </a:lnTo>
                  <a:cubicBezTo>
                    <a:pt x="746" y="507"/>
                    <a:pt x="746" y="1"/>
                    <a:pt x="0" y="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07" name="Google Shape;62207;p26"/>
            <p:cNvSpPr/>
            <p:nvPr/>
          </p:nvSpPr>
          <p:spPr>
            <a:xfrm>
              <a:off x="2967491" y="364012"/>
              <a:ext cx="37120" cy="15868"/>
            </a:xfrm>
            <a:custGeom>
              <a:avLst/>
              <a:gdLst/>
              <a:ahLst/>
              <a:cxnLst/>
              <a:rect l="l" t="t" r="r" b="b"/>
              <a:pathLst>
                <a:path w="1040" h="527" extrusionOk="0">
                  <a:moveTo>
                    <a:pt x="837" y="527"/>
                  </a:moveTo>
                  <a:cubicBezTo>
                    <a:pt x="1040" y="1"/>
                    <a:pt x="1" y="489"/>
                    <a:pt x="837" y="5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08" name="Google Shape;62208;p26"/>
            <p:cNvSpPr/>
            <p:nvPr/>
          </p:nvSpPr>
          <p:spPr>
            <a:xfrm>
              <a:off x="7925623" y="361634"/>
              <a:ext cx="34443" cy="16290"/>
            </a:xfrm>
            <a:custGeom>
              <a:avLst/>
              <a:gdLst/>
              <a:ahLst/>
              <a:cxnLst/>
              <a:rect l="l" t="t" r="r" b="b"/>
              <a:pathLst>
                <a:path w="965" h="541" extrusionOk="0">
                  <a:moveTo>
                    <a:pt x="1" y="425"/>
                  </a:moveTo>
                  <a:cubicBezTo>
                    <a:pt x="253" y="541"/>
                    <a:pt x="711" y="541"/>
                    <a:pt x="964" y="425"/>
                  </a:cubicBezTo>
                  <a:cubicBezTo>
                    <a:pt x="962" y="0"/>
                    <a:pt x="5" y="0"/>
                    <a:pt x="1" y="4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09" name="Google Shape;62209;p26"/>
            <p:cNvSpPr/>
            <p:nvPr/>
          </p:nvSpPr>
          <p:spPr>
            <a:xfrm>
              <a:off x="7788031" y="374400"/>
              <a:ext cx="13706" cy="2740"/>
            </a:xfrm>
            <a:custGeom>
              <a:avLst/>
              <a:gdLst/>
              <a:ahLst/>
              <a:cxnLst/>
              <a:rect l="l" t="t" r="r" b="b"/>
              <a:pathLst>
                <a:path w="384" h="91" extrusionOk="0">
                  <a:moveTo>
                    <a:pt x="384" y="1"/>
                  </a:moveTo>
                  <a:cubicBezTo>
                    <a:pt x="234" y="21"/>
                    <a:pt x="4" y="2"/>
                    <a:pt x="0" y="91"/>
                  </a:cubicBezTo>
                  <a:cubicBezTo>
                    <a:pt x="146" y="71"/>
                    <a:pt x="381" y="89"/>
                    <a:pt x="3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10" name="Google Shape;62210;p26"/>
            <p:cNvSpPr/>
            <p:nvPr/>
          </p:nvSpPr>
          <p:spPr>
            <a:xfrm>
              <a:off x="8509863" y="368950"/>
              <a:ext cx="21523" cy="6413"/>
            </a:xfrm>
            <a:custGeom>
              <a:avLst/>
              <a:gdLst/>
              <a:ahLst/>
              <a:cxnLst/>
              <a:rect l="l" t="t" r="r" b="b"/>
              <a:pathLst>
                <a:path w="603" h="213" extrusionOk="0">
                  <a:moveTo>
                    <a:pt x="603" y="182"/>
                  </a:moveTo>
                  <a:lnTo>
                    <a:pt x="603" y="0"/>
                  </a:lnTo>
                  <a:lnTo>
                    <a:pt x="26" y="0"/>
                  </a:lnTo>
                  <a:cubicBezTo>
                    <a:pt x="1" y="163"/>
                    <a:pt x="215" y="213"/>
                    <a:pt x="603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11" name="Google Shape;62211;p26"/>
            <p:cNvSpPr/>
            <p:nvPr/>
          </p:nvSpPr>
          <p:spPr>
            <a:xfrm>
              <a:off x="8593311" y="362206"/>
              <a:ext cx="13777" cy="7467"/>
            </a:xfrm>
            <a:custGeom>
              <a:avLst/>
              <a:gdLst/>
              <a:ahLst/>
              <a:cxnLst/>
              <a:rect l="l" t="t" r="r" b="b"/>
              <a:pathLst>
                <a:path w="386" h="248" extrusionOk="0">
                  <a:moveTo>
                    <a:pt x="386" y="133"/>
                  </a:moveTo>
                  <a:cubicBezTo>
                    <a:pt x="169" y="143"/>
                    <a:pt x="86" y="1"/>
                    <a:pt x="1" y="133"/>
                  </a:cubicBezTo>
                  <a:cubicBezTo>
                    <a:pt x="3" y="224"/>
                    <a:pt x="339" y="248"/>
                    <a:pt x="386" y="13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12" name="Google Shape;62212;p26"/>
            <p:cNvSpPr/>
            <p:nvPr/>
          </p:nvSpPr>
          <p:spPr>
            <a:xfrm>
              <a:off x="3778588" y="362717"/>
              <a:ext cx="13884" cy="4276"/>
            </a:xfrm>
            <a:custGeom>
              <a:avLst/>
              <a:gdLst/>
              <a:ahLst/>
              <a:cxnLst/>
              <a:rect l="l" t="t" r="r" b="b"/>
              <a:pathLst>
                <a:path w="389" h="142" extrusionOk="0">
                  <a:moveTo>
                    <a:pt x="289" y="24"/>
                  </a:moveTo>
                  <a:cubicBezTo>
                    <a:pt x="238" y="1"/>
                    <a:pt x="0" y="69"/>
                    <a:pt x="98" y="114"/>
                  </a:cubicBezTo>
                  <a:cubicBezTo>
                    <a:pt x="150" y="142"/>
                    <a:pt x="388" y="73"/>
                    <a:pt x="289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13" name="Google Shape;62213;p26"/>
            <p:cNvSpPr/>
            <p:nvPr/>
          </p:nvSpPr>
          <p:spPr>
            <a:xfrm>
              <a:off x="7911846" y="355251"/>
              <a:ext cx="13813" cy="5450"/>
            </a:xfrm>
            <a:custGeom>
              <a:avLst/>
              <a:gdLst/>
              <a:ahLst/>
              <a:cxnLst/>
              <a:rect l="l" t="t" r="r" b="b"/>
              <a:pathLst>
                <a:path w="387" h="181" extrusionOk="0">
                  <a:moveTo>
                    <a:pt x="387" y="1"/>
                  </a:moveTo>
                  <a:lnTo>
                    <a:pt x="1" y="1"/>
                  </a:lnTo>
                  <a:lnTo>
                    <a:pt x="1" y="181"/>
                  </a:lnTo>
                  <a:lnTo>
                    <a:pt x="387" y="18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14" name="Google Shape;62214;p26"/>
            <p:cNvSpPr/>
            <p:nvPr/>
          </p:nvSpPr>
          <p:spPr>
            <a:xfrm>
              <a:off x="8062395" y="352511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1"/>
                  </a:moveTo>
                  <a:lnTo>
                    <a:pt x="605" y="0"/>
                  </a:lnTo>
                  <a:lnTo>
                    <a:pt x="26" y="0"/>
                  </a:lnTo>
                  <a:cubicBezTo>
                    <a:pt x="0" y="164"/>
                    <a:pt x="217" y="213"/>
                    <a:pt x="605" y="1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15" name="Google Shape;62215;p26"/>
            <p:cNvSpPr/>
            <p:nvPr/>
          </p:nvSpPr>
          <p:spPr>
            <a:xfrm>
              <a:off x="7760477" y="347061"/>
              <a:ext cx="20666" cy="8220"/>
            </a:xfrm>
            <a:custGeom>
              <a:avLst/>
              <a:gdLst/>
              <a:ahLst/>
              <a:cxnLst/>
              <a:rect l="l" t="t" r="r" b="b"/>
              <a:pathLst>
                <a:path w="579" h="273" extrusionOk="0">
                  <a:moveTo>
                    <a:pt x="579" y="91"/>
                  </a:moveTo>
                  <a:cubicBezTo>
                    <a:pt x="384" y="91"/>
                    <a:pt x="348" y="18"/>
                    <a:pt x="194" y="0"/>
                  </a:cubicBezTo>
                  <a:cubicBezTo>
                    <a:pt x="195" y="91"/>
                    <a:pt x="37" y="107"/>
                    <a:pt x="1" y="181"/>
                  </a:cubicBezTo>
                  <a:cubicBezTo>
                    <a:pt x="195" y="181"/>
                    <a:pt x="229" y="255"/>
                    <a:pt x="390" y="273"/>
                  </a:cubicBezTo>
                  <a:cubicBezTo>
                    <a:pt x="384" y="183"/>
                    <a:pt x="541" y="165"/>
                    <a:pt x="579" y="9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16" name="Google Shape;62216;p26"/>
            <p:cNvSpPr/>
            <p:nvPr/>
          </p:nvSpPr>
          <p:spPr>
            <a:xfrm>
              <a:off x="7626205" y="351788"/>
              <a:ext cx="13920" cy="4215"/>
            </a:xfrm>
            <a:custGeom>
              <a:avLst/>
              <a:gdLst/>
              <a:ahLst/>
              <a:cxnLst/>
              <a:rect l="l" t="t" r="r" b="b"/>
              <a:pathLst>
                <a:path w="390" h="140" extrusionOk="0">
                  <a:moveTo>
                    <a:pt x="290" y="26"/>
                  </a:moveTo>
                  <a:cubicBezTo>
                    <a:pt x="238" y="1"/>
                    <a:pt x="1" y="70"/>
                    <a:pt x="98" y="117"/>
                  </a:cubicBezTo>
                  <a:cubicBezTo>
                    <a:pt x="151" y="139"/>
                    <a:pt x="390" y="71"/>
                    <a:pt x="290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17" name="Google Shape;62217;p26"/>
            <p:cNvSpPr/>
            <p:nvPr/>
          </p:nvSpPr>
          <p:spPr>
            <a:xfrm>
              <a:off x="6758536" y="340377"/>
              <a:ext cx="31481" cy="13941"/>
            </a:xfrm>
            <a:custGeom>
              <a:avLst/>
              <a:gdLst/>
              <a:ahLst/>
              <a:cxnLst/>
              <a:rect l="l" t="t" r="r" b="b"/>
              <a:pathLst>
                <a:path w="882" h="463" extrusionOk="0">
                  <a:moveTo>
                    <a:pt x="688" y="405"/>
                  </a:moveTo>
                  <a:cubicBezTo>
                    <a:pt x="701" y="403"/>
                    <a:pt x="675" y="321"/>
                    <a:pt x="688" y="313"/>
                  </a:cubicBezTo>
                  <a:cubicBezTo>
                    <a:pt x="706" y="303"/>
                    <a:pt x="869" y="125"/>
                    <a:pt x="881" y="132"/>
                  </a:cubicBezTo>
                  <a:cubicBezTo>
                    <a:pt x="671" y="0"/>
                    <a:pt x="0" y="462"/>
                    <a:pt x="688" y="4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18" name="Google Shape;62218;p26"/>
            <p:cNvSpPr/>
            <p:nvPr/>
          </p:nvSpPr>
          <p:spPr>
            <a:xfrm>
              <a:off x="7571382" y="338480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5" y="194"/>
                  </a:moveTo>
                  <a:cubicBezTo>
                    <a:pt x="475" y="102"/>
                    <a:pt x="633" y="85"/>
                    <a:pt x="670" y="12"/>
                  </a:cubicBezTo>
                  <a:cubicBezTo>
                    <a:pt x="366" y="20"/>
                    <a:pt x="0" y="0"/>
                    <a:pt x="90" y="19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19" name="Google Shape;62219;p26"/>
            <p:cNvSpPr/>
            <p:nvPr/>
          </p:nvSpPr>
          <p:spPr>
            <a:xfrm>
              <a:off x="2694484" y="338480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2" y="104"/>
                  </a:moveTo>
                  <a:cubicBezTo>
                    <a:pt x="196" y="53"/>
                    <a:pt x="40" y="0"/>
                    <a:pt x="1" y="104"/>
                  </a:cubicBezTo>
                  <a:cubicBezTo>
                    <a:pt x="1" y="154"/>
                    <a:pt x="158" y="207"/>
                    <a:pt x="192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20" name="Google Shape;62220;p26"/>
            <p:cNvSpPr/>
            <p:nvPr/>
          </p:nvSpPr>
          <p:spPr>
            <a:xfrm>
              <a:off x="8779158" y="316230"/>
              <a:ext cx="56216" cy="27942"/>
            </a:xfrm>
            <a:custGeom>
              <a:avLst/>
              <a:gdLst/>
              <a:ahLst/>
              <a:cxnLst/>
              <a:rect l="l" t="t" r="r" b="b"/>
              <a:pathLst>
                <a:path w="1575" h="928" extrusionOk="0">
                  <a:moveTo>
                    <a:pt x="1352" y="25"/>
                  </a:moveTo>
                  <a:cubicBezTo>
                    <a:pt x="338" y="1"/>
                    <a:pt x="143" y="364"/>
                    <a:pt x="1" y="751"/>
                  </a:cubicBezTo>
                  <a:cubicBezTo>
                    <a:pt x="818" y="927"/>
                    <a:pt x="1575" y="606"/>
                    <a:pt x="1352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21" name="Google Shape;62221;p26"/>
            <p:cNvSpPr/>
            <p:nvPr/>
          </p:nvSpPr>
          <p:spPr>
            <a:xfrm>
              <a:off x="7918699" y="338841"/>
              <a:ext cx="13884" cy="2770"/>
            </a:xfrm>
            <a:custGeom>
              <a:avLst/>
              <a:gdLst/>
              <a:ahLst/>
              <a:cxnLst/>
              <a:rect l="l" t="t" r="r" b="b"/>
              <a:pathLst>
                <a:path w="389" h="92" extrusionOk="0">
                  <a:moveTo>
                    <a:pt x="388" y="0"/>
                  </a:moveTo>
                  <a:cubicBezTo>
                    <a:pt x="238" y="21"/>
                    <a:pt x="7" y="4"/>
                    <a:pt x="1" y="92"/>
                  </a:cubicBezTo>
                  <a:cubicBezTo>
                    <a:pt x="153" y="71"/>
                    <a:pt x="383" y="89"/>
                    <a:pt x="3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22" name="Google Shape;62222;p26"/>
            <p:cNvSpPr/>
            <p:nvPr/>
          </p:nvSpPr>
          <p:spPr>
            <a:xfrm>
              <a:off x="2804629" y="316983"/>
              <a:ext cx="51147" cy="19120"/>
            </a:xfrm>
            <a:custGeom>
              <a:avLst/>
              <a:gdLst/>
              <a:ahLst/>
              <a:cxnLst/>
              <a:rect l="l" t="t" r="r" b="b"/>
              <a:pathLst>
                <a:path w="1433" h="635" extrusionOk="0">
                  <a:moveTo>
                    <a:pt x="964" y="635"/>
                  </a:moveTo>
                  <a:cubicBezTo>
                    <a:pt x="1432" y="404"/>
                    <a:pt x="884" y="139"/>
                    <a:pt x="577" y="0"/>
                  </a:cubicBezTo>
                  <a:cubicBezTo>
                    <a:pt x="545" y="106"/>
                    <a:pt x="274" y="100"/>
                    <a:pt x="0" y="92"/>
                  </a:cubicBezTo>
                  <a:cubicBezTo>
                    <a:pt x="106" y="374"/>
                    <a:pt x="460" y="542"/>
                    <a:pt x="964" y="63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23" name="Google Shape;62223;p26"/>
            <p:cNvSpPr/>
            <p:nvPr/>
          </p:nvSpPr>
          <p:spPr>
            <a:xfrm>
              <a:off x="2053494" y="327882"/>
              <a:ext cx="23486" cy="8220"/>
            </a:xfrm>
            <a:custGeom>
              <a:avLst/>
              <a:gdLst/>
              <a:ahLst/>
              <a:cxnLst/>
              <a:rect l="l" t="t" r="r" b="b"/>
              <a:pathLst>
                <a:path w="658" h="273" extrusionOk="0">
                  <a:moveTo>
                    <a:pt x="411" y="273"/>
                  </a:moveTo>
                  <a:cubicBezTo>
                    <a:pt x="421" y="157"/>
                    <a:pt x="657" y="148"/>
                    <a:pt x="604" y="0"/>
                  </a:cubicBezTo>
                  <a:lnTo>
                    <a:pt x="219" y="0"/>
                  </a:lnTo>
                  <a:cubicBezTo>
                    <a:pt x="1" y="133"/>
                    <a:pt x="10" y="225"/>
                    <a:pt x="411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24" name="Google Shape;62224;p26"/>
            <p:cNvSpPr/>
            <p:nvPr/>
          </p:nvSpPr>
          <p:spPr>
            <a:xfrm>
              <a:off x="5588700" y="321710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6"/>
                  </a:moveTo>
                  <a:cubicBezTo>
                    <a:pt x="153" y="140"/>
                    <a:pt x="393" y="72"/>
                    <a:pt x="293" y="25"/>
                  </a:cubicBezTo>
                  <a:cubicBezTo>
                    <a:pt x="240" y="0"/>
                    <a:pt x="0" y="68"/>
                    <a:pt x="100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25" name="Google Shape;62225;p26"/>
            <p:cNvSpPr/>
            <p:nvPr/>
          </p:nvSpPr>
          <p:spPr>
            <a:xfrm>
              <a:off x="1658564" y="321710"/>
              <a:ext cx="13884" cy="4215"/>
            </a:xfrm>
            <a:custGeom>
              <a:avLst/>
              <a:gdLst/>
              <a:ahLst/>
              <a:cxnLst/>
              <a:rect l="l" t="t" r="r" b="b"/>
              <a:pathLst>
                <a:path w="389" h="140" extrusionOk="0">
                  <a:moveTo>
                    <a:pt x="97" y="116"/>
                  </a:moveTo>
                  <a:cubicBezTo>
                    <a:pt x="152" y="140"/>
                    <a:pt x="388" y="72"/>
                    <a:pt x="290" y="25"/>
                  </a:cubicBezTo>
                  <a:cubicBezTo>
                    <a:pt x="238" y="0"/>
                    <a:pt x="0" y="68"/>
                    <a:pt x="97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26" name="Google Shape;62226;p26"/>
            <p:cNvSpPr/>
            <p:nvPr/>
          </p:nvSpPr>
          <p:spPr>
            <a:xfrm>
              <a:off x="7825722" y="313490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4" y="25"/>
                  </a:moveTo>
                  <a:cubicBezTo>
                    <a:pt x="240" y="0"/>
                    <a:pt x="0" y="69"/>
                    <a:pt x="99" y="116"/>
                  </a:cubicBezTo>
                  <a:cubicBezTo>
                    <a:pt x="154" y="143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27" name="Google Shape;62227;p26"/>
            <p:cNvSpPr/>
            <p:nvPr/>
          </p:nvSpPr>
          <p:spPr>
            <a:xfrm>
              <a:off x="4288982" y="305060"/>
              <a:ext cx="39726" cy="15838"/>
            </a:xfrm>
            <a:custGeom>
              <a:avLst/>
              <a:gdLst/>
              <a:ahLst/>
              <a:cxnLst/>
              <a:rect l="l" t="t" r="r" b="b"/>
              <a:pathLst>
                <a:path w="1113" h="526" extrusionOk="0">
                  <a:moveTo>
                    <a:pt x="648" y="305"/>
                  </a:moveTo>
                  <a:cubicBezTo>
                    <a:pt x="1112" y="1"/>
                    <a:pt x="0" y="526"/>
                    <a:pt x="648" y="3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28" name="Google Shape;62228;p26"/>
            <p:cNvSpPr/>
            <p:nvPr/>
          </p:nvSpPr>
          <p:spPr>
            <a:xfrm>
              <a:off x="998337" y="302049"/>
              <a:ext cx="31802" cy="16139"/>
            </a:xfrm>
            <a:custGeom>
              <a:avLst/>
              <a:gdLst/>
              <a:ahLst/>
              <a:cxnLst/>
              <a:rect l="l" t="t" r="r" b="b"/>
              <a:pathLst>
                <a:path w="891" h="536" extrusionOk="0">
                  <a:moveTo>
                    <a:pt x="853" y="496"/>
                  </a:moveTo>
                  <a:cubicBezTo>
                    <a:pt x="891" y="235"/>
                    <a:pt x="878" y="0"/>
                    <a:pt x="275" y="42"/>
                  </a:cubicBezTo>
                  <a:cubicBezTo>
                    <a:pt x="216" y="165"/>
                    <a:pt x="0" y="216"/>
                    <a:pt x="83" y="405"/>
                  </a:cubicBezTo>
                  <a:cubicBezTo>
                    <a:pt x="342" y="434"/>
                    <a:pt x="452" y="536"/>
                    <a:pt x="853" y="49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29" name="Google Shape;62229;p26"/>
            <p:cNvSpPr/>
            <p:nvPr/>
          </p:nvSpPr>
          <p:spPr>
            <a:xfrm>
              <a:off x="925561" y="300543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0" y="182"/>
                  </a:moveTo>
                  <a:lnTo>
                    <a:pt x="386" y="182"/>
                  </a:lnTo>
                  <a:lnTo>
                    <a:pt x="38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30" name="Google Shape;62230;p26"/>
            <p:cNvSpPr/>
            <p:nvPr/>
          </p:nvSpPr>
          <p:spPr>
            <a:xfrm>
              <a:off x="8421205" y="292384"/>
              <a:ext cx="22558" cy="11743"/>
            </a:xfrm>
            <a:custGeom>
              <a:avLst/>
              <a:gdLst/>
              <a:ahLst/>
              <a:cxnLst/>
              <a:rect l="l" t="t" r="r" b="b"/>
              <a:pathLst>
                <a:path w="632" h="390" extrusionOk="0">
                  <a:moveTo>
                    <a:pt x="193" y="0"/>
                  </a:moveTo>
                  <a:cubicBezTo>
                    <a:pt x="202" y="126"/>
                    <a:pt x="103" y="199"/>
                    <a:pt x="1" y="272"/>
                  </a:cubicBezTo>
                  <a:cubicBezTo>
                    <a:pt x="248" y="277"/>
                    <a:pt x="268" y="389"/>
                    <a:pt x="578" y="363"/>
                  </a:cubicBezTo>
                  <a:cubicBezTo>
                    <a:pt x="631" y="157"/>
                    <a:pt x="533" y="22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31" name="Google Shape;62231;p26"/>
            <p:cNvSpPr/>
            <p:nvPr/>
          </p:nvSpPr>
          <p:spPr>
            <a:xfrm>
              <a:off x="7240340" y="292384"/>
              <a:ext cx="31409" cy="13459"/>
            </a:xfrm>
            <a:custGeom>
              <a:avLst/>
              <a:gdLst/>
              <a:ahLst/>
              <a:cxnLst/>
              <a:rect l="l" t="t" r="r" b="b"/>
              <a:pathLst>
                <a:path w="880" h="447" extrusionOk="0">
                  <a:moveTo>
                    <a:pt x="879" y="180"/>
                  </a:moveTo>
                  <a:cubicBezTo>
                    <a:pt x="625" y="180"/>
                    <a:pt x="704" y="22"/>
                    <a:pt x="494" y="0"/>
                  </a:cubicBezTo>
                  <a:cubicBezTo>
                    <a:pt x="477" y="144"/>
                    <a:pt x="1" y="72"/>
                    <a:pt x="108" y="272"/>
                  </a:cubicBezTo>
                  <a:cubicBezTo>
                    <a:pt x="593" y="284"/>
                    <a:pt x="712" y="447"/>
                    <a:pt x="879" y="18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32" name="Google Shape;62232;p26"/>
            <p:cNvSpPr/>
            <p:nvPr/>
          </p:nvSpPr>
          <p:spPr>
            <a:xfrm>
              <a:off x="3802680" y="297472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3" y="103"/>
                  </a:moveTo>
                  <a:cubicBezTo>
                    <a:pt x="196" y="53"/>
                    <a:pt x="38" y="1"/>
                    <a:pt x="2" y="103"/>
                  </a:cubicBezTo>
                  <a:cubicBezTo>
                    <a:pt x="0" y="154"/>
                    <a:pt x="157" y="207"/>
                    <a:pt x="193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33" name="Google Shape;62233;p26"/>
            <p:cNvSpPr/>
            <p:nvPr/>
          </p:nvSpPr>
          <p:spPr>
            <a:xfrm>
              <a:off x="3385835" y="285700"/>
              <a:ext cx="31374" cy="13911"/>
            </a:xfrm>
            <a:custGeom>
              <a:avLst/>
              <a:gdLst/>
              <a:ahLst/>
              <a:cxnLst/>
              <a:rect l="l" t="t" r="r" b="b"/>
              <a:pathLst>
                <a:path w="879" h="462" extrusionOk="0">
                  <a:moveTo>
                    <a:pt x="687" y="314"/>
                  </a:moveTo>
                  <a:cubicBezTo>
                    <a:pt x="705" y="302"/>
                    <a:pt x="871" y="126"/>
                    <a:pt x="879" y="131"/>
                  </a:cubicBezTo>
                  <a:cubicBezTo>
                    <a:pt x="670" y="0"/>
                    <a:pt x="0" y="461"/>
                    <a:pt x="687" y="405"/>
                  </a:cubicBezTo>
                  <a:cubicBezTo>
                    <a:pt x="699" y="402"/>
                    <a:pt x="677" y="320"/>
                    <a:pt x="687" y="3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34" name="Google Shape;62234;p26"/>
            <p:cNvSpPr/>
            <p:nvPr/>
          </p:nvSpPr>
          <p:spPr>
            <a:xfrm>
              <a:off x="4883286" y="286904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7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35" name="Google Shape;62235;p26"/>
            <p:cNvSpPr/>
            <p:nvPr/>
          </p:nvSpPr>
          <p:spPr>
            <a:xfrm>
              <a:off x="3947161" y="283803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5" y="104"/>
                  </a:moveTo>
                  <a:cubicBezTo>
                    <a:pt x="195" y="53"/>
                    <a:pt x="39" y="1"/>
                    <a:pt x="3" y="104"/>
                  </a:cubicBezTo>
                  <a:cubicBezTo>
                    <a:pt x="0" y="152"/>
                    <a:pt x="159" y="207"/>
                    <a:pt x="195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36" name="Google Shape;62236;p26"/>
            <p:cNvSpPr/>
            <p:nvPr/>
          </p:nvSpPr>
          <p:spPr>
            <a:xfrm>
              <a:off x="2439823" y="286904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1"/>
                  </a:moveTo>
                  <a:cubicBezTo>
                    <a:pt x="237" y="22"/>
                    <a:pt x="4" y="2"/>
                    <a:pt x="1" y="91"/>
                  </a:cubicBezTo>
                  <a:cubicBezTo>
                    <a:pt x="151" y="71"/>
                    <a:pt x="380" y="88"/>
                    <a:pt x="3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37" name="Google Shape;62237;p26"/>
            <p:cNvSpPr/>
            <p:nvPr/>
          </p:nvSpPr>
          <p:spPr>
            <a:xfrm>
              <a:off x="5519886" y="28341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5"/>
                  </a:moveTo>
                  <a:cubicBezTo>
                    <a:pt x="238" y="1"/>
                    <a:pt x="0" y="69"/>
                    <a:pt x="100" y="117"/>
                  </a:cubicBezTo>
                  <a:cubicBezTo>
                    <a:pt x="154" y="142"/>
                    <a:pt x="393" y="72"/>
                    <a:pt x="291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38" name="Google Shape;62238;p26"/>
            <p:cNvSpPr/>
            <p:nvPr/>
          </p:nvSpPr>
          <p:spPr>
            <a:xfrm>
              <a:off x="6741796" y="281455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5" y="21"/>
                    <a:pt x="6" y="2"/>
                    <a:pt x="0" y="92"/>
                  </a:cubicBezTo>
                  <a:cubicBezTo>
                    <a:pt x="149" y="70"/>
                    <a:pt x="378" y="89"/>
                    <a:pt x="38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39" name="Google Shape;62239;p26"/>
            <p:cNvSpPr/>
            <p:nvPr/>
          </p:nvSpPr>
          <p:spPr>
            <a:xfrm>
              <a:off x="2543115" y="281033"/>
              <a:ext cx="20666" cy="3643"/>
            </a:xfrm>
            <a:custGeom>
              <a:avLst/>
              <a:gdLst/>
              <a:ahLst/>
              <a:cxnLst/>
              <a:rect l="l" t="t" r="r" b="b"/>
              <a:pathLst>
                <a:path w="579" h="121" extrusionOk="0">
                  <a:moveTo>
                    <a:pt x="579" y="14"/>
                  </a:moveTo>
                  <a:cubicBezTo>
                    <a:pt x="352" y="29"/>
                    <a:pt x="32" y="0"/>
                    <a:pt x="0" y="106"/>
                  </a:cubicBezTo>
                  <a:cubicBezTo>
                    <a:pt x="226" y="91"/>
                    <a:pt x="546" y="120"/>
                    <a:pt x="579" y="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40" name="Google Shape;62240;p26"/>
            <p:cNvSpPr/>
            <p:nvPr/>
          </p:nvSpPr>
          <p:spPr>
            <a:xfrm>
              <a:off x="2456919" y="280702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5"/>
                  </a:moveTo>
                  <a:cubicBezTo>
                    <a:pt x="239" y="1"/>
                    <a:pt x="1" y="70"/>
                    <a:pt x="100" y="117"/>
                  </a:cubicBezTo>
                  <a:cubicBezTo>
                    <a:pt x="155" y="140"/>
                    <a:pt x="392" y="71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41" name="Google Shape;62241;p26"/>
            <p:cNvSpPr/>
            <p:nvPr/>
          </p:nvSpPr>
          <p:spPr>
            <a:xfrm>
              <a:off x="1455478" y="278353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5" y="103"/>
                  </a:moveTo>
                  <a:cubicBezTo>
                    <a:pt x="196" y="53"/>
                    <a:pt x="40" y="0"/>
                    <a:pt x="2" y="103"/>
                  </a:cubicBezTo>
                  <a:cubicBezTo>
                    <a:pt x="0" y="154"/>
                    <a:pt x="158" y="207"/>
                    <a:pt x="195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42" name="Google Shape;62242;p26"/>
            <p:cNvSpPr/>
            <p:nvPr/>
          </p:nvSpPr>
          <p:spPr>
            <a:xfrm>
              <a:off x="5530380" y="273235"/>
              <a:ext cx="14991" cy="9244"/>
            </a:xfrm>
            <a:custGeom>
              <a:avLst/>
              <a:gdLst/>
              <a:ahLst/>
              <a:cxnLst/>
              <a:rect l="l" t="t" r="r" b="b"/>
              <a:pathLst>
                <a:path w="420" h="307" extrusionOk="0">
                  <a:moveTo>
                    <a:pt x="385" y="273"/>
                  </a:moveTo>
                  <a:cubicBezTo>
                    <a:pt x="355" y="166"/>
                    <a:pt x="419" y="15"/>
                    <a:pt x="193" y="1"/>
                  </a:cubicBezTo>
                  <a:cubicBezTo>
                    <a:pt x="180" y="57"/>
                    <a:pt x="165" y="109"/>
                    <a:pt x="0" y="92"/>
                  </a:cubicBezTo>
                  <a:cubicBezTo>
                    <a:pt x="21" y="202"/>
                    <a:pt x="56" y="306"/>
                    <a:pt x="385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43" name="Google Shape;62243;p26"/>
            <p:cNvSpPr/>
            <p:nvPr/>
          </p:nvSpPr>
          <p:spPr>
            <a:xfrm>
              <a:off x="5328257" y="269501"/>
              <a:ext cx="39833" cy="15868"/>
            </a:xfrm>
            <a:custGeom>
              <a:avLst/>
              <a:gdLst/>
              <a:ahLst/>
              <a:cxnLst/>
              <a:rect l="l" t="t" r="r" b="b"/>
              <a:pathLst>
                <a:path w="1116" h="527" extrusionOk="0">
                  <a:moveTo>
                    <a:pt x="648" y="306"/>
                  </a:moveTo>
                  <a:cubicBezTo>
                    <a:pt x="1115" y="1"/>
                    <a:pt x="0" y="527"/>
                    <a:pt x="648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44" name="Google Shape;62244;p26"/>
            <p:cNvSpPr/>
            <p:nvPr/>
          </p:nvSpPr>
          <p:spPr>
            <a:xfrm>
              <a:off x="7797989" y="264985"/>
              <a:ext cx="28161" cy="13760"/>
            </a:xfrm>
            <a:custGeom>
              <a:avLst/>
              <a:gdLst/>
              <a:ahLst/>
              <a:cxnLst/>
              <a:rect l="l" t="t" r="r" b="b"/>
              <a:pathLst>
                <a:path w="789" h="457" extrusionOk="0">
                  <a:moveTo>
                    <a:pt x="491" y="456"/>
                  </a:moveTo>
                  <a:cubicBezTo>
                    <a:pt x="752" y="340"/>
                    <a:pt x="789" y="11"/>
                    <a:pt x="299" y="0"/>
                  </a:cubicBezTo>
                  <a:cubicBezTo>
                    <a:pt x="38" y="118"/>
                    <a:pt x="0" y="448"/>
                    <a:pt x="491" y="45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45" name="Google Shape;62245;p26"/>
            <p:cNvSpPr/>
            <p:nvPr/>
          </p:nvSpPr>
          <p:spPr>
            <a:xfrm>
              <a:off x="6872464" y="273205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1" y="92"/>
                  </a:moveTo>
                  <a:cubicBezTo>
                    <a:pt x="151" y="71"/>
                    <a:pt x="383" y="89"/>
                    <a:pt x="386" y="0"/>
                  </a:cubicBezTo>
                  <a:cubicBezTo>
                    <a:pt x="240" y="21"/>
                    <a:pt x="7" y="4"/>
                    <a:pt x="1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46" name="Google Shape;62246;p26"/>
            <p:cNvSpPr/>
            <p:nvPr/>
          </p:nvSpPr>
          <p:spPr>
            <a:xfrm>
              <a:off x="5857567" y="270104"/>
              <a:ext cx="23807" cy="5871"/>
            </a:xfrm>
            <a:custGeom>
              <a:avLst/>
              <a:gdLst/>
              <a:ahLst/>
              <a:cxnLst/>
              <a:rect l="l" t="t" r="r" b="b"/>
              <a:pathLst>
                <a:path w="667" h="195" extrusionOk="0">
                  <a:moveTo>
                    <a:pt x="87" y="195"/>
                  </a:moveTo>
                  <a:lnTo>
                    <a:pt x="473" y="195"/>
                  </a:lnTo>
                  <a:cubicBezTo>
                    <a:pt x="473" y="103"/>
                    <a:pt x="631" y="85"/>
                    <a:pt x="666" y="13"/>
                  </a:cubicBezTo>
                  <a:cubicBezTo>
                    <a:pt x="365" y="22"/>
                    <a:pt x="0" y="0"/>
                    <a:pt x="87" y="19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47" name="Google Shape;62247;p26"/>
            <p:cNvSpPr/>
            <p:nvPr/>
          </p:nvSpPr>
          <p:spPr>
            <a:xfrm>
              <a:off x="8259699" y="267424"/>
              <a:ext cx="23985" cy="5841"/>
            </a:xfrm>
            <a:custGeom>
              <a:avLst/>
              <a:gdLst/>
              <a:ahLst/>
              <a:cxnLst/>
              <a:rect l="l" t="t" r="r" b="b"/>
              <a:pathLst>
                <a:path w="672" h="194" extrusionOk="0">
                  <a:moveTo>
                    <a:pt x="477" y="194"/>
                  </a:moveTo>
                  <a:cubicBezTo>
                    <a:pt x="475" y="102"/>
                    <a:pt x="633" y="87"/>
                    <a:pt x="671" y="11"/>
                  </a:cubicBezTo>
                  <a:cubicBezTo>
                    <a:pt x="366" y="20"/>
                    <a:pt x="0" y="0"/>
                    <a:pt x="90" y="19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48" name="Google Shape;62248;p26"/>
            <p:cNvSpPr/>
            <p:nvPr/>
          </p:nvSpPr>
          <p:spPr>
            <a:xfrm>
              <a:off x="8305777" y="255170"/>
              <a:ext cx="21987" cy="16199"/>
            </a:xfrm>
            <a:custGeom>
              <a:avLst/>
              <a:gdLst/>
              <a:ahLst/>
              <a:cxnLst/>
              <a:rect l="l" t="t" r="r" b="b"/>
              <a:pathLst>
                <a:path w="616" h="538" extrusionOk="0">
                  <a:moveTo>
                    <a:pt x="342" y="509"/>
                  </a:moveTo>
                  <a:cubicBezTo>
                    <a:pt x="404" y="388"/>
                    <a:pt x="615" y="337"/>
                    <a:pt x="535" y="146"/>
                  </a:cubicBezTo>
                  <a:cubicBezTo>
                    <a:pt x="0" y="0"/>
                    <a:pt x="3" y="538"/>
                    <a:pt x="342" y="50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49" name="Google Shape;62249;p26"/>
            <p:cNvSpPr/>
            <p:nvPr/>
          </p:nvSpPr>
          <p:spPr>
            <a:xfrm>
              <a:off x="8214727" y="265075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50" name="Google Shape;62250;p26"/>
            <p:cNvSpPr/>
            <p:nvPr/>
          </p:nvSpPr>
          <p:spPr>
            <a:xfrm>
              <a:off x="8617260" y="264323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3" y="25"/>
                  </a:moveTo>
                  <a:cubicBezTo>
                    <a:pt x="240" y="0"/>
                    <a:pt x="1" y="68"/>
                    <a:pt x="100" y="116"/>
                  </a:cubicBezTo>
                  <a:cubicBezTo>
                    <a:pt x="155" y="140"/>
                    <a:pt x="392" y="71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51" name="Google Shape;62251;p26"/>
            <p:cNvSpPr/>
            <p:nvPr/>
          </p:nvSpPr>
          <p:spPr>
            <a:xfrm>
              <a:off x="6383879" y="259415"/>
              <a:ext cx="23843" cy="5992"/>
            </a:xfrm>
            <a:custGeom>
              <a:avLst/>
              <a:gdLst/>
              <a:ahLst/>
              <a:cxnLst/>
              <a:rect l="l" t="t" r="r" b="b"/>
              <a:pathLst>
                <a:path w="668" h="199" extrusionOk="0">
                  <a:moveTo>
                    <a:pt x="578" y="5"/>
                  </a:moveTo>
                  <a:cubicBezTo>
                    <a:pt x="246" y="0"/>
                    <a:pt x="83" y="75"/>
                    <a:pt x="1" y="185"/>
                  </a:cubicBezTo>
                  <a:cubicBezTo>
                    <a:pt x="304" y="179"/>
                    <a:pt x="668" y="199"/>
                    <a:pt x="578" y="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52" name="Google Shape;62252;p26"/>
            <p:cNvSpPr/>
            <p:nvPr/>
          </p:nvSpPr>
          <p:spPr>
            <a:xfrm>
              <a:off x="5753846" y="261553"/>
              <a:ext cx="14170" cy="4246"/>
            </a:xfrm>
            <a:custGeom>
              <a:avLst/>
              <a:gdLst/>
              <a:ahLst/>
              <a:cxnLst/>
              <a:rect l="l" t="t" r="r" b="b"/>
              <a:pathLst>
                <a:path w="397" h="141" extrusionOk="0">
                  <a:moveTo>
                    <a:pt x="294" y="26"/>
                  </a:moveTo>
                  <a:cubicBezTo>
                    <a:pt x="241" y="1"/>
                    <a:pt x="1" y="69"/>
                    <a:pt x="100" y="117"/>
                  </a:cubicBezTo>
                  <a:cubicBezTo>
                    <a:pt x="156" y="141"/>
                    <a:pt x="396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53" name="Google Shape;62253;p26"/>
            <p:cNvSpPr/>
            <p:nvPr/>
          </p:nvSpPr>
          <p:spPr>
            <a:xfrm>
              <a:off x="3819705" y="261553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7" y="26"/>
                  </a:moveTo>
                  <a:cubicBezTo>
                    <a:pt x="242" y="1"/>
                    <a:pt x="1" y="69"/>
                    <a:pt x="101" y="117"/>
                  </a:cubicBezTo>
                  <a:cubicBezTo>
                    <a:pt x="155" y="141"/>
                    <a:pt x="395" y="73"/>
                    <a:pt x="297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54" name="Google Shape;62254;p26"/>
            <p:cNvSpPr/>
            <p:nvPr/>
          </p:nvSpPr>
          <p:spPr>
            <a:xfrm>
              <a:off x="8097729" y="256254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6" y="1"/>
                    <a:pt x="172" y="54"/>
                    <a:pt x="1" y="110"/>
                  </a:cubicBezTo>
                  <a:cubicBezTo>
                    <a:pt x="2" y="202"/>
                    <a:pt x="339" y="224"/>
                    <a:pt x="386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55" name="Google Shape;62255;p26"/>
            <p:cNvSpPr/>
            <p:nvPr/>
          </p:nvSpPr>
          <p:spPr>
            <a:xfrm>
              <a:off x="6873606" y="249419"/>
              <a:ext cx="65210" cy="12917"/>
            </a:xfrm>
            <a:custGeom>
              <a:avLst/>
              <a:gdLst/>
              <a:ahLst/>
              <a:cxnLst/>
              <a:rect l="l" t="t" r="r" b="b"/>
              <a:pathLst>
                <a:path w="1827" h="429" extrusionOk="0">
                  <a:moveTo>
                    <a:pt x="1128" y="429"/>
                  </a:moveTo>
                  <a:cubicBezTo>
                    <a:pt x="1826" y="1"/>
                    <a:pt x="0" y="307"/>
                    <a:pt x="1128" y="42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56" name="Google Shape;62256;p26"/>
            <p:cNvSpPr/>
            <p:nvPr/>
          </p:nvSpPr>
          <p:spPr>
            <a:xfrm>
              <a:off x="8156086" y="253363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39" y="0"/>
                    <a:pt x="0" y="69"/>
                    <a:pt x="101" y="116"/>
                  </a:cubicBezTo>
                  <a:cubicBezTo>
                    <a:pt x="154" y="141"/>
                    <a:pt x="396" y="72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57" name="Google Shape;62257;p26"/>
            <p:cNvSpPr/>
            <p:nvPr/>
          </p:nvSpPr>
          <p:spPr>
            <a:xfrm>
              <a:off x="5186167" y="248636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58" name="Google Shape;62258;p26"/>
            <p:cNvSpPr/>
            <p:nvPr/>
          </p:nvSpPr>
          <p:spPr>
            <a:xfrm>
              <a:off x="102935" y="25059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0" y="27"/>
                  </a:moveTo>
                  <a:cubicBezTo>
                    <a:pt x="238" y="1"/>
                    <a:pt x="0" y="71"/>
                    <a:pt x="99" y="117"/>
                  </a:cubicBezTo>
                  <a:cubicBezTo>
                    <a:pt x="153" y="142"/>
                    <a:pt x="392" y="73"/>
                    <a:pt x="290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59" name="Google Shape;62259;p26"/>
            <p:cNvSpPr/>
            <p:nvPr/>
          </p:nvSpPr>
          <p:spPr>
            <a:xfrm>
              <a:off x="1198996" y="237737"/>
              <a:ext cx="24414" cy="11321"/>
            </a:xfrm>
            <a:custGeom>
              <a:avLst/>
              <a:gdLst/>
              <a:ahLst/>
              <a:cxnLst/>
              <a:rect l="l" t="t" r="r" b="b"/>
              <a:pathLst>
                <a:path w="684" h="376" extrusionOk="0">
                  <a:moveTo>
                    <a:pt x="631" y="362"/>
                  </a:moveTo>
                  <a:cubicBezTo>
                    <a:pt x="683" y="155"/>
                    <a:pt x="585" y="20"/>
                    <a:pt x="246" y="1"/>
                  </a:cubicBezTo>
                  <a:cubicBezTo>
                    <a:pt x="1" y="107"/>
                    <a:pt x="92" y="376"/>
                    <a:pt x="631" y="36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60" name="Google Shape;62260;p26"/>
            <p:cNvSpPr/>
            <p:nvPr/>
          </p:nvSpPr>
          <p:spPr>
            <a:xfrm>
              <a:off x="5433976" y="228584"/>
              <a:ext cx="27555" cy="17343"/>
            </a:xfrm>
            <a:custGeom>
              <a:avLst/>
              <a:gdLst/>
              <a:ahLst/>
              <a:cxnLst/>
              <a:rect l="l" t="t" r="r" b="b"/>
              <a:pathLst>
                <a:path w="772" h="576" extrusionOk="0">
                  <a:moveTo>
                    <a:pt x="772" y="575"/>
                  </a:moveTo>
                  <a:lnTo>
                    <a:pt x="772" y="31"/>
                  </a:lnTo>
                  <a:cubicBezTo>
                    <a:pt x="62" y="1"/>
                    <a:pt x="188" y="361"/>
                    <a:pt x="0" y="5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61" name="Google Shape;62261;p26"/>
            <p:cNvSpPr/>
            <p:nvPr/>
          </p:nvSpPr>
          <p:spPr>
            <a:xfrm>
              <a:off x="4054950" y="234003"/>
              <a:ext cx="39690" cy="15808"/>
            </a:xfrm>
            <a:custGeom>
              <a:avLst/>
              <a:gdLst/>
              <a:ahLst/>
              <a:cxnLst/>
              <a:rect l="l" t="t" r="r" b="b"/>
              <a:pathLst>
                <a:path w="1112" h="525" extrusionOk="0">
                  <a:moveTo>
                    <a:pt x="645" y="305"/>
                  </a:moveTo>
                  <a:cubicBezTo>
                    <a:pt x="1111" y="1"/>
                    <a:pt x="1" y="524"/>
                    <a:pt x="645" y="3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62" name="Google Shape;62262;p26"/>
            <p:cNvSpPr/>
            <p:nvPr/>
          </p:nvSpPr>
          <p:spPr>
            <a:xfrm>
              <a:off x="907572" y="229487"/>
              <a:ext cx="43973" cy="19030"/>
            </a:xfrm>
            <a:custGeom>
              <a:avLst/>
              <a:gdLst/>
              <a:ahLst/>
              <a:cxnLst/>
              <a:rect l="l" t="t" r="r" b="b"/>
              <a:pathLst>
                <a:path w="1232" h="632" extrusionOk="0">
                  <a:moveTo>
                    <a:pt x="696" y="545"/>
                  </a:moveTo>
                  <a:cubicBezTo>
                    <a:pt x="567" y="207"/>
                    <a:pt x="1232" y="14"/>
                    <a:pt x="313" y="1"/>
                  </a:cubicBezTo>
                  <a:cubicBezTo>
                    <a:pt x="429" y="187"/>
                    <a:pt x="1" y="631"/>
                    <a:pt x="696" y="5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63" name="Google Shape;62263;p26"/>
            <p:cNvSpPr/>
            <p:nvPr/>
          </p:nvSpPr>
          <p:spPr>
            <a:xfrm>
              <a:off x="3158942" y="23972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1" y="115"/>
                  </a:moveTo>
                  <a:cubicBezTo>
                    <a:pt x="154" y="140"/>
                    <a:pt x="393" y="72"/>
                    <a:pt x="294" y="24"/>
                  </a:cubicBezTo>
                  <a:cubicBezTo>
                    <a:pt x="243" y="0"/>
                    <a:pt x="0" y="67"/>
                    <a:pt x="101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64" name="Google Shape;62264;p26"/>
            <p:cNvSpPr/>
            <p:nvPr/>
          </p:nvSpPr>
          <p:spPr>
            <a:xfrm>
              <a:off x="763663" y="23972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4"/>
                  </a:moveTo>
                  <a:cubicBezTo>
                    <a:pt x="241" y="0"/>
                    <a:pt x="0" y="68"/>
                    <a:pt x="101" y="115"/>
                  </a:cubicBezTo>
                  <a:cubicBezTo>
                    <a:pt x="153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65" name="Google Shape;62265;p26"/>
            <p:cNvSpPr/>
            <p:nvPr/>
          </p:nvSpPr>
          <p:spPr>
            <a:xfrm>
              <a:off x="4026254" y="23421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41" y="0"/>
                    <a:pt x="1" y="68"/>
                    <a:pt x="101" y="115"/>
                  </a:cubicBezTo>
                  <a:cubicBezTo>
                    <a:pt x="153" y="140"/>
                    <a:pt x="393" y="73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66" name="Google Shape;62266;p26"/>
            <p:cNvSpPr/>
            <p:nvPr/>
          </p:nvSpPr>
          <p:spPr>
            <a:xfrm>
              <a:off x="364378" y="234214"/>
              <a:ext cx="14170" cy="4246"/>
            </a:xfrm>
            <a:custGeom>
              <a:avLst/>
              <a:gdLst/>
              <a:ahLst/>
              <a:cxnLst/>
              <a:rect l="l" t="t" r="r" b="b"/>
              <a:pathLst>
                <a:path w="397" h="141" extrusionOk="0">
                  <a:moveTo>
                    <a:pt x="297" y="24"/>
                  </a:moveTo>
                  <a:cubicBezTo>
                    <a:pt x="242" y="0"/>
                    <a:pt x="1" y="68"/>
                    <a:pt x="104" y="115"/>
                  </a:cubicBezTo>
                  <a:cubicBezTo>
                    <a:pt x="156" y="140"/>
                    <a:pt x="396" y="73"/>
                    <a:pt x="297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67" name="Google Shape;62267;p26"/>
            <p:cNvSpPr/>
            <p:nvPr/>
          </p:nvSpPr>
          <p:spPr>
            <a:xfrm>
              <a:off x="6084317" y="23147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5"/>
                  </a:moveTo>
                  <a:cubicBezTo>
                    <a:pt x="155" y="141"/>
                    <a:pt x="393" y="72"/>
                    <a:pt x="294" y="26"/>
                  </a:cubicBezTo>
                  <a:cubicBezTo>
                    <a:pt x="239" y="0"/>
                    <a:pt x="0" y="68"/>
                    <a:pt x="100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68" name="Google Shape;62268;p26"/>
            <p:cNvSpPr/>
            <p:nvPr/>
          </p:nvSpPr>
          <p:spPr>
            <a:xfrm>
              <a:off x="3416031" y="223255"/>
              <a:ext cx="35657" cy="11773"/>
            </a:xfrm>
            <a:custGeom>
              <a:avLst/>
              <a:gdLst/>
              <a:ahLst/>
              <a:cxnLst/>
              <a:rect l="l" t="t" r="r" b="b"/>
              <a:pathLst>
                <a:path w="999" h="391" extrusionOk="0">
                  <a:moveTo>
                    <a:pt x="35" y="118"/>
                  </a:moveTo>
                  <a:cubicBezTo>
                    <a:pt x="64" y="223"/>
                    <a:pt x="0" y="375"/>
                    <a:pt x="227" y="391"/>
                  </a:cubicBezTo>
                  <a:cubicBezTo>
                    <a:pt x="246" y="157"/>
                    <a:pt x="979" y="261"/>
                    <a:pt x="999" y="28"/>
                  </a:cubicBezTo>
                  <a:cubicBezTo>
                    <a:pt x="392" y="129"/>
                    <a:pt x="487" y="0"/>
                    <a:pt x="35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69" name="Google Shape;62269;p26"/>
            <p:cNvSpPr/>
            <p:nvPr/>
          </p:nvSpPr>
          <p:spPr>
            <a:xfrm>
              <a:off x="690387" y="224038"/>
              <a:ext cx="31624" cy="10900"/>
            </a:xfrm>
            <a:custGeom>
              <a:avLst/>
              <a:gdLst/>
              <a:ahLst/>
              <a:cxnLst/>
              <a:rect l="l" t="t" r="r" b="b"/>
              <a:pathLst>
                <a:path w="886" h="362" extrusionOk="0">
                  <a:moveTo>
                    <a:pt x="611" y="362"/>
                  </a:moveTo>
                  <a:cubicBezTo>
                    <a:pt x="670" y="241"/>
                    <a:pt x="885" y="190"/>
                    <a:pt x="804" y="0"/>
                  </a:cubicBezTo>
                  <a:lnTo>
                    <a:pt x="34" y="0"/>
                  </a:lnTo>
                  <a:cubicBezTo>
                    <a:pt x="0" y="227"/>
                    <a:pt x="328" y="284"/>
                    <a:pt x="611" y="36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70" name="Google Shape;62270;p26"/>
            <p:cNvSpPr/>
            <p:nvPr/>
          </p:nvSpPr>
          <p:spPr>
            <a:xfrm>
              <a:off x="2253976" y="223044"/>
              <a:ext cx="32659" cy="9244"/>
            </a:xfrm>
            <a:custGeom>
              <a:avLst/>
              <a:gdLst/>
              <a:ahLst/>
              <a:cxnLst/>
              <a:rect l="l" t="t" r="r" b="b"/>
              <a:pathLst>
                <a:path w="915" h="307" extrusionOk="0">
                  <a:moveTo>
                    <a:pt x="387" y="306"/>
                  </a:moveTo>
                  <a:cubicBezTo>
                    <a:pt x="914" y="159"/>
                    <a:pt x="104" y="1"/>
                    <a:pt x="1" y="215"/>
                  </a:cubicBezTo>
                  <a:cubicBezTo>
                    <a:pt x="192" y="215"/>
                    <a:pt x="229" y="288"/>
                    <a:pt x="387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71" name="Google Shape;62271;p26"/>
            <p:cNvSpPr/>
            <p:nvPr/>
          </p:nvSpPr>
          <p:spPr>
            <a:xfrm>
              <a:off x="1545064" y="229487"/>
              <a:ext cx="13813" cy="2800"/>
            </a:xfrm>
            <a:custGeom>
              <a:avLst/>
              <a:gdLst/>
              <a:ahLst/>
              <a:cxnLst/>
              <a:rect l="l" t="t" r="r" b="b"/>
              <a:pathLst>
                <a:path w="387" h="93" extrusionOk="0">
                  <a:moveTo>
                    <a:pt x="1" y="92"/>
                  </a:moveTo>
                  <a:cubicBezTo>
                    <a:pt x="151" y="70"/>
                    <a:pt x="380" y="88"/>
                    <a:pt x="387" y="1"/>
                  </a:cubicBezTo>
                  <a:cubicBezTo>
                    <a:pt x="236" y="22"/>
                    <a:pt x="4" y="2"/>
                    <a:pt x="1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72" name="Google Shape;62272;p26"/>
            <p:cNvSpPr/>
            <p:nvPr/>
          </p:nvSpPr>
          <p:spPr>
            <a:xfrm>
              <a:off x="311911" y="222412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8" y="146"/>
                  </a:moveTo>
                  <a:cubicBezTo>
                    <a:pt x="1" y="240"/>
                    <a:pt x="178" y="379"/>
                    <a:pt x="221" y="236"/>
                  </a:cubicBezTo>
                  <a:cubicBezTo>
                    <a:pt x="250" y="140"/>
                    <a:pt x="73" y="1"/>
                    <a:pt x="28" y="14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73" name="Google Shape;62273;p26"/>
            <p:cNvSpPr/>
            <p:nvPr/>
          </p:nvSpPr>
          <p:spPr>
            <a:xfrm>
              <a:off x="3303601" y="22599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89" y="27"/>
                  </a:moveTo>
                  <a:cubicBezTo>
                    <a:pt x="238" y="1"/>
                    <a:pt x="0" y="71"/>
                    <a:pt x="100" y="117"/>
                  </a:cubicBezTo>
                  <a:cubicBezTo>
                    <a:pt x="152" y="140"/>
                    <a:pt x="393" y="72"/>
                    <a:pt x="289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74" name="Google Shape;62274;p26"/>
            <p:cNvSpPr/>
            <p:nvPr/>
          </p:nvSpPr>
          <p:spPr>
            <a:xfrm>
              <a:off x="7591762" y="223255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8"/>
                  </a:moveTo>
                  <a:cubicBezTo>
                    <a:pt x="151" y="142"/>
                    <a:pt x="391" y="73"/>
                    <a:pt x="291" y="26"/>
                  </a:cubicBezTo>
                  <a:cubicBezTo>
                    <a:pt x="239" y="0"/>
                    <a:pt x="1" y="68"/>
                    <a:pt x="99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75" name="Google Shape;62275;p26"/>
            <p:cNvSpPr/>
            <p:nvPr/>
          </p:nvSpPr>
          <p:spPr>
            <a:xfrm>
              <a:off x="5413917" y="217715"/>
              <a:ext cx="31552" cy="9635"/>
            </a:xfrm>
            <a:custGeom>
              <a:avLst/>
              <a:gdLst/>
              <a:ahLst/>
              <a:cxnLst/>
              <a:rect l="l" t="t" r="r" b="b"/>
              <a:pathLst>
                <a:path w="884" h="320" extrusionOk="0">
                  <a:moveTo>
                    <a:pt x="754" y="210"/>
                  </a:moveTo>
                  <a:cubicBezTo>
                    <a:pt x="883" y="0"/>
                    <a:pt x="1" y="15"/>
                    <a:pt x="176" y="210"/>
                  </a:cubicBezTo>
                  <a:cubicBezTo>
                    <a:pt x="242" y="283"/>
                    <a:pt x="688" y="320"/>
                    <a:pt x="754" y="2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76" name="Google Shape;62276;p26"/>
            <p:cNvSpPr/>
            <p:nvPr/>
          </p:nvSpPr>
          <p:spPr>
            <a:xfrm>
              <a:off x="5343212" y="210278"/>
              <a:ext cx="24342" cy="16530"/>
            </a:xfrm>
            <a:custGeom>
              <a:avLst/>
              <a:gdLst/>
              <a:ahLst/>
              <a:cxnLst/>
              <a:rect l="l" t="t" r="r" b="b"/>
              <a:pathLst>
                <a:path w="682" h="549" extrusionOk="0">
                  <a:moveTo>
                    <a:pt x="422" y="549"/>
                  </a:moveTo>
                  <a:cubicBezTo>
                    <a:pt x="337" y="378"/>
                    <a:pt x="682" y="0"/>
                    <a:pt x="37" y="93"/>
                  </a:cubicBezTo>
                  <a:cubicBezTo>
                    <a:pt x="6" y="319"/>
                    <a:pt x="0" y="534"/>
                    <a:pt x="422" y="54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77" name="Google Shape;62277;p26"/>
            <p:cNvSpPr/>
            <p:nvPr/>
          </p:nvSpPr>
          <p:spPr>
            <a:xfrm>
              <a:off x="7729318" y="217775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101" y="117"/>
                  </a:moveTo>
                  <a:cubicBezTo>
                    <a:pt x="154" y="143"/>
                    <a:pt x="392" y="73"/>
                    <a:pt x="294" y="26"/>
                  </a:cubicBezTo>
                  <a:cubicBezTo>
                    <a:pt x="240" y="1"/>
                    <a:pt x="0" y="70"/>
                    <a:pt x="101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78" name="Google Shape;62278;p26"/>
            <p:cNvSpPr/>
            <p:nvPr/>
          </p:nvSpPr>
          <p:spPr>
            <a:xfrm>
              <a:off x="8754888" y="212325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101" y="117"/>
                  </a:moveTo>
                  <a:cubicBezTo>
                    <a:pt x="153" y="143"/>
                    <a:pt x="395" y="72"/>
                    <a:pt x="293" y="25"/>
                  </a:cubicBezTo>
                  <a:cubicBezTo>
                    <a:pt x="241" y="0"/>
                    <a:pt x="1" y="70"/>
                    <a:pt x="101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79" name="Google Shape;62279;p26"/>
            <p:cNvSpPr/>
            <p:nvPr/>
          </p:nvSpPr>
          <p:spPr>
            <a:xfrm>
              <a:off x="7164959" y="209555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4" y="27"/>
                  </a:moveTo>
                  <a:cubicBezTo>
                    <a:pt x="240" y="1"/>
                    <a:pt x="1" y="71"/>
                    <a:pt x="101" y="117"/>
                  </a:cubicBezTo>
                  <a:cubicBezTo>
                    <a:pt x="153" y="143"/>
                    <a:pt x="394" y="73"/>
                    <a:pt x="294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80" name="Google Shape;62280;p26"/>
            <p:cNvSpPr/>
            <p:nvPr/>
          </p:nvSpPr>
          <p:spPr>
            <a:xfrm>
              <a:off x="1603456" y="209555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0" y="27"/>
                  </a:moveTo>
                  <a:cubicBezTo>
                    <a:pt x="238" y="1"/>
                    <a:pt x="0" y="71"/>
                    <a:pt x="97" y="117"/>
                  </a:cubicBezTo>
                  <a:cubicBezTo>
                    <a:pt x="154" y="143"/>
                    <a:pt x="394" y="73"/>
                    <a:pt x="290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81" name="Google Shape;62281;p26"/>
            <p:cNvSpPr/>
            <p:nvPr/>
          </p:nvSpPr>
          <p:spPr>
            <a:xfrm>
              <a:off x="4484038" y="201396"/>
              <a:ext cx="27590" cy="9394"/>
            </a:xfrm>
            <a:custGeom>
              <a:avLst/>
              <a:gdLst/>
              <a:ahLst/>
              <a:cxnLst/>
              <a:rect l="l" t="t" r="r" b="b"/>
              <a:pathLst>
                <a:path w="773" h="312" extrusionOk="0">
                  <a:moveTo>
                    <a:pt x="772" y="27"/>
                  </a:moveTo>
                  <a:cubicBezTo>
                    <a:pt x="334" y="0"/>
                    <a:pt x="50" y="47"/>
                    <a:pt x="1" y="209"/>
                  </a:cubicBezTo>
                  <a:cubicBezTo>
                    <a:pt x="368" y="187"/>
                    <a:pt x="426" y="311"/>
                    <a:pt x="772" y="29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82" name="Google Shape;62282;p26"/>
            <p:cNvSpPr/>
            <p:nvPr/>
          </p:nvSpPr>
          <p:spPr>
            <a:xfrm>
              <a:off x="4036747" y="204527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3"/>
                  </a:moveTo>
                  <a:cubicBezTo>
                    <a:pt x="192" y="53"/>
                    <a:pt x="38" y="1"/>
                    <a:pt x="2" y="103"/>
                  </a:cubicBezTo>
                  <a:cubicBezTo>
                    <a:pt x="0" y="154"/>
                    <a:pt x="153" y="206"/>
                    <a:pt x="192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83" name="Google Shape;62283;p26"/>
            <p:cNvSpPr/>
            <p:nvPr/>
          </p:nvSpPr>
          <p:spPr>
            <a:xfrm>
              <a:off x="1651569" y="20681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7"/>
                  </a:moveTo>
                  <a:cubicBezTo>
                    <a:pt x="241" y="1"/>
                    <a:pt x="1" y="71"/>
                    <a:pt x="101" y="117"/>
                  </a:cubicBezTo>
                  <a:cubicBezTo>
                    <a:pt x="156" y="143"/>
                    <a:pt x="393" y="75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84" name="Google Shape;62284;p26"/>
            <p:cNvSpPr/>
            <p:nvPr/>
          </p:nvSpPr>
          <p:spPr>
            <a:xfrm>
              <a:off x="581384" y="198686"/>
              <a:ext cx="29696" cy="11893"/>
            </a:xfrm>
            <a:custGeom>
              <a:avLst/>
              <a:gdLst/>
              <a:ahLst/>
              <a:cxnLst/>
              <a:rect l="l" t="t" r="r" b="b"/>
              <a:pathLst>
                <a:path w="832" h="395" extrusionOk="0">
                  <a:moveTo>
                    <a:pt x="1" y="388"/>
                  </a:moveTo>
                  <a:cubicBezTo>
                    <a:pt x="336" y="395"/>
                    <a:pt x="601" y="368"/>
                    <a:pt x="771" y="299"/>
                  </a:cubicBezTo>
                  <a:cubicBezTo>
                    <a:pt x="831" y="59"/>
                    <a:pt x="504" y="0"/>
                    <a:pt x="1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85" name="Google Shape;62285;p26"/>
            <p:cNvSpPr/>
            <p:nvPr/>
          </p:nvSpPr>
          <p:spPr>
            <a:xfrm>
              <a:off x="8985707" y="201787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2"/>
                  </a:moveTo>
                  <a:cubicBezTo>
                    <a:pt x="192" y="54"/>
                    <a:pt x="34" y="0"/>
                    <a:pt x="0" y="102"/>
                  </a:cubicBezTo>
                  <a:cubicBezTo>
                    <a:pt x="0" y="153"/>
                    <a:pt x="154" y="207"/>
                    <a:pt x="192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86" name="Google Shape;62286;p26"/>
            <p:cNvSpPr/>
            <p:nvPr/>
          </p:nvSpPr>
          <p:spPr>
            <a:xfrm>
              <a:off x="3396578" y="196729"/>
              <a:ext cx="41332" cy="13670"/>
            </a:xfrm>
            <a:custGeom>
              <a:avLst/>
              <a:gdLst/>
              <a:ahLst/>
              <a:cxnLst/>
              <a:rect l="l" t="t" r="r" b="b"/>
              <a:pathLst>
                <a:path w="1158" h="454" extrusionOk="0">
                  <a:moveTo>
                    <a:pt x="1157" y="0"/>
                  </a:moveTo>
                  <a:lnTo>
                    <a:pt x="193" y="0"/>
                  </a:lnTo>
                  <a:cubicBezTo>
                    <a:pt x="210" y="157"/>
                    <a:pt x="151" y="282"/>
                    <a:pt x="1" y="364"/>
                  </a:cubicBezTo>
                  <a:cubicBezTo>
                    <a:pt x="839" y="453"/>
                    <a:pt x="861" y="162"/>
                    <a:pt x="11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87" name="Google Shape;62287;p26"/>
            <p:cNvSpPr/>
            <p:nvPr/>
          </p:nvSpPr>
          <p:spPr>
            <a:xfrm>
              <a:off x="2032865" y="202088"/>
              <a:ext cx="21558" cy="6504"/>
            </a:xfrm>
            <a:custGeom>
              <a:avLst/>
              <a:gdLst/>
              <a:ahLst/>
              <a:cxnLst/>
              <a:rect l="l" t="t" r="r" b="b"/>
              <a:pathLst>
                <a:path w="604" h="216" extrusionOk="0">
                  <a:moveTo>
                    <a:pt x="603" y="184"/>
                  </a:moveTo>
                  <a:lnTo>
                    <a:pt x="603" y="1"/>
                  </a:lnTo>
                  <a:lnTo>
                    <a:pt x="24" y="1"/>
                  </a:lnTo>
                  <a:cubicBezTo>
                    <a:pt x="0" y="167"/>
                    <a:pt x="217" y="215"/>
                    <a:pt x="603" y="18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88" name="Google Shape;62288;p26"/>
            <p:cNvSpPr/>
            <p:nvPr/>
          </p:nvSpPr>
          <p:spPr>
            <a:xfrm>
              <a:off x="1958911" y="191219"/>
              <a:ext cx="45258" cy="14573"/>
            </a:xfrm>
            <a:custGeom>
              <a:avLst/>
              <a:gdLst/>
              <a:ahLst/>
              <a:cxnLst/>
              <a:rect l="l" t="t" r="r" b="b"/>
              <a:pathLst>
                <a:path w="1268" h="484" extrusionOk="0">
                  <a:moveTo>
                    <a:pt x="362" y="453"/>
                  </a:moveTo>
                  <a:cubicBezTo>
                    <a:pt x="1267" y="483"/>
                    <a:pt x="878" y="34"/>
                    <a:pt x="362" y="0"/>
                  </a:cubicBezTo>
                  <a:cubicBezTo>
                    <a:pt x="1" y="173"/>
                    <a:pt x="476" y="165"/>
                    <a:pt x="362" y="45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89" name="Google Shape;62289;p26"/>
            <p:cNvSpPr/>
            <p:nvPr/>
          </p:nvSpPr>
          <p:spPr>
            <a:xfrm>
              <a:off x="4619774" y="193959"/>
              <a:ext cx="22665" cy="8250"/>
            </a:xfrm>
            <a:custGeom>
              <a:avLst/>
              <a:gdLst/>
              <a:ahLst/>
              <a:cxnLst/>
              <a:rect l="l" t="t" r="r" b="b"/>
              <a:pathLst>
                <a:path w="635" h="274" extrusionOk="0">
                  <a:moveTo>
                    <a:pt x="635" y="1"/>
                  </a:moveTo>
                  <a:lnTo>
                    <a:pt x="248" y="1"/>
                  </a:lnTo>
                  <a:cubicBezTo>
                    <a:pt x="236" y="117"/>
                    <a:pt x="0" y="126"/>
                    <a:pt x="56" y="274"/>
                  </a:cubicBezTo>
                  <a:lnTo>
                    <a:pt x="635" y="27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90" name="Google Shape;62290;p26"/>
            <p:cNvSpPr/>
            <p:nvPr/>
          </p:nvSpPr>
          <p:spPr>
            <a:xfrm>
              <a:off x="1868646" y="199439"/>
              <a:ext cx="13670" cy="2770"/>
            </a:xfrm>
            <a:custGeom>
              <a:avLst/>
              <a:gdLst/>
              <a:ahLst/>
              <a:cxnLst/>
              <a:rect l="l" t="t" r="r" b="b"/>
              <a:pathLst>
                <a:path w="383" h="92" extrusionOk="0">
                  <a:moveTo>
                    <a:pt x="383" y="0"/>
                  </a:moveTo>
                  <a:cubicBezTo>
                    <a:pt x="232" y="21"/>
                    <a:pt x="3" y="3"/>
                    <a:pt x="0" y="92"/>
                  </a:cubicBezTo>
                  <a:cubicBezTo>
                    <a:pt x="148" y="69"/>
                    <a:pt x="379" y="88"/>
                    <a:pt x="38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91" name="Google Shape;62291;p26"/>
            <p:cNvSpPr/>
            <p:nvPr/>
          </p:nvSpPr>
          <p:spPr>
            <a:xfrm>
              <a:off x="1111765" y="186974"/>
              <a:ext cx="20309" cy="13550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4" y="414"/>
                  </a:moveTo>
                  <a:cubicBezTo>
                    <a:pt x="386" y="358"/>
                    <a:pt x="403" y="307"/>
                    <a:pt x="569" y="324"/>
                  </a:cubicBezTo>
                  <a:lnTo>
                    <a:pt x="569" y="141"/>
                  </a:lnTo>
                  <a:cubicBezTo>
                    <a:pt x="94" y="0"/>
                    <a:pt x="1" y="449"/>
                    <a:pt x="374" y="4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92" name="Google Shape;62292;p26"/>
            <p:cNvSpPr/>
            <p:nvPr/>
          </p:nvSpPr>
          <p:spPr>
            <a:xfrm>
              <a:off x="7047854" y="193206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6"/>
                  </a:moveTo>
                  <a:cubicBezTo>
                    <a:pt x="242" y="1"/>
                    <a:pt x="0" y="70"/>
                    <a:pt x="102" y="117"/>
                  </a:cubicBezTo>
                  <a:cubicBezTo>
                    <a:pt x="157" y="142"/>
                    <a:pt x="394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93" name="Google Shape;62293;p26"/>
            <p:cNvSpPr/>
            <p:nvPr/>
          </p:nvSpPr>
          <p:spPr>
            <a:xfrm>
              <a:off x="6949309" y="183782"/>
              <a:ext cx="65246" cy="12977"/>
            </a:xfrm>
            <a:custGeom>
              <a:avLst/>
              <a:gdLst/>
              <a:ahLst/>
              <a:cxnLst/>
              <a:rect l="l" t="t" r="r" b="b"/>
              <a:pathLst>
                <a:path w="1828" h="431" extrusionOk="0">
                  <a:moveTo>
                    <a:pt x="1128" y="430"/>
                  </a:moveTo>
                  <a:cubicBezTo>
                    <a:pt x="1828" y="1"/>
                    <a:pt x="0" y="307"/>
                    <a:pt x="1128" y="43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94" name="Google Shape;62294;p26"/>
            <p:cNvSpPr/>
            <p:nvPr/>
          </p:nvSpPr>
          <p:spPr>
            <a:xfrm>
              <a:off x="5853105" y="188509"/>
              <a:ext cx="23307" cy="8250"/>
            </a:xfrm>
            <a:custGeom>
              <a:avLst/>
              <a:gdLst/>
              <a:ahLst/>
              <a:cxnLst/>
              <a:rect l="l" t="t" r="r" b="b"/>
              <a:pathLst>
                <a:path w="653" h="274" extrusionOk="0">
                  <a:moveTo>
                    <a:pt x="405" y="273"/>
                  </a:moveTo>
                  <a:cubicBezTo>
                    <a:pt x="417" y="156"/>
                    <a:pt x="653" y="148"/>
                    <a:pt x="598" y="0"/>
                  </a:cubicBezTo>
                  <a:lnTo>
                    <a:pt x="212" y="0"/>
                  </a:lnTo>
                  <a:cubicBezTo>
                    <a:pt x="0" y="130"/>
                    <a:pt x="8" y="221"/>
                    <a:pt x="405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95" name="Google Shape;62295;p26"/>
            <p:cNvSpPr/>
            <p:nvPr/>
          </p:nvSpPr>
          <p:spPr>
            <a:xfrm>
              <a:off x="175318" y="187486"/>
              <a:ext cx="32659" cy="9274"/>
            </a:xfrm>
            <a:custGeom>
              <a:avLst/>
              <a:gdLst/>
              <a:ahLst/>
              <a:cxnLst/>
              <a:rect l="l" t="t" r="r" b="b"/>
              <a:pathLst>
                <a:path w="915" h="308" extrusionOk="0">
                  <a:moveTo>
                    <a:pt x="1" y="216"/>
                  </a:moveTo>
                  <a:cubicBezTo>
                    <a:pt x="193" y="216"/>
                    <a:pt x="230" y="289"/>
                    <a:pt x="387" y="307"/>
                  </a:cubicBezTo>
                  <a:cubicBezTo>
                    <a:pt x="914" y="160"/>
                    <a:pt x="102" y="0"/>
                    <a:pt x="1" y="2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96" name="Google Shape;62296;p26"/>
            <p:cNvSpPr/>
            <p:nvPr/>
          </p:nvSpPr>
          <p:spPr>
            <a:xfrm>
              <a:off x="7226920" y="19046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1" y="25"/>
                  </a:moveTo>
                  <a:cubicBezTo>
                    <a:pt x="237" y="1"/>
                    <a:pt x="1" y="70"/>
                    <a:pt x="100" y="117"/>
                  </a:cubicBezTo>
                  <a:cubicBezTo>
                    <a:pt x="152" y="142"/>
                    <a:pt x="392" y="72"/>
                    <a:pt x="291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97" name="Google Shape;62297;p26"/>
            <p:cNvSpPr/>
            <p:nvPr/>
          </p:nvSpPr>
          <p:spPr>
            <a:xfrm>
              <a:off x="5967248" y="190467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4" y="25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2"/>
                    <a:pt x="396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98" name="Google Shape;62298;p26"/>
            <p:cNvSpPr/>
            <p:nvPr/>
          </p:nvSpPr>
          <p:spPr>
            <a:xfrm>
              <a:off x="2546363" y="190467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5"/>
                  </a:moveTo>
                  <a:cubicBezTo>
                    <a:pt x="240" y="1"/>
                    <a:pt x="1" y="70"/>
                    <a:pt x="103" y="117"/>
                  </a:cubicBezTo>
                  <a:cubicBezTo>
                    <a:pt x="155" y="142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99" name="Google Shape;62299;p26"/>
            <p:cNvSpPr/>
            <p:nvPr/>
          </p:nvSpPr>
          <p:spPr>
            <a:xfrm>
              <a:off x="7069697" y="179266"/>
              <a:ext cx="39761" cy="15868"/>
            </a:xfrm>
            <a:custGeom>
              <a:avLst/>
              <a:gdLst/>
              <a:ahLst/>
              <a:cxnLst/>
              <a:rect l="l" t="t" r="r" b="b"/>
              <a:pathLst>
                <a:path w="1114" h="527" extrusionOk="0">
                  <a:moveTo>
                    <a:pt x="646" y="307"/>
                  </a:moveTo>
                  <a:cubicBezTo>
                    <a:pt x="1114" y="1"/>
                    <a:pt x="0" y="527"/>
                    <a:pt x="646" y="30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00" name="Google Shape;62300;p26"/>
            <p:cNvSpPr/>
            <p:nvPr/>
          </p:nvSpPr>
          <p:spPr>
            <a:xfrm>
              <a:off x="4903952" y="185077"/>
              <a:ext cx="13884" cy="7437"/>
            </a:xfrm>
            <a:custGeom>
              <a:avLst/>
              <a:gdLst/>
              <a:ahLst/>
              <a:cxnLst/>
              <a:rect l="l" t="t" r="r" b="b"/>
              <a:pathLst>
                <a:path w="389" h="247" extrusionOk="0">
                  <a:moveTo>
                    <a:pt x="388" y="114"/>
                  </a:moveTo>
                  <a:cubicBezTo>
                    <a:pt x="385" y="23"/>
                    <a:pt x="48" y="1"/>
                    <a:pt x="1" y="114"/>
                  </a:cubicBezTo>
                  <a:cubicBezTo>
                    <a:pt x="219" y="103"/>
                    <a:pt x="301" y="246"/>
                    <a:pt x="388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01" name="Google Shape;62301;p26"/>
            <p:cNvSpPr/>
            <p:nvPr/>
          </p:nvSpPr>
          <p:spPr>
            <a:xfrm>
              <a:off x="4645722" y="187727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0" y="116"/>
                  </a:moveTo>
                  <a:cubicBezTo>
                    <a:pt x="154" y="141"/>
                    <a:pt x="391" y="72"/>
                    <a:pt x="293" y="26"/>
                  </a:cubicBezTo>
                  <a:cubicBezTo>
                    <a:pt x="240" y="0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02" name="Google Shape;62302;p26"/>
            <p:cNvSpPr/>
            <p:nvPr/>
          </p:nvSpPr>
          <p:spPr>
            <a:xfrm>
              <a:off x="251021" y="188509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0"/>
                  </a:moveTo>
                  <a:cubicBezTo>
                    <a:pt x="236" y="20"/>
                    <a:pt x="3" y="2"/>
                    <a:pt x="1" y="90"/>
                  </a:cubicBezTo>
                  <a:cubicBezTo>
                    <a:pt x="151" y="71"/>
                    <a:pt x="381" y="89"/>
                    <a:pt x="3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03" name="Google Shape;62303;p26"/>
            <p:cNvSpPr/>
            <p:nvPr/>
          </p:nvSpPr>
          <p:spPr>
            <a:xfrm>
              <a:off x="7353555" y="180290"/>
              <a:ext cx="23486" cy="8250"/>
            </a:xfrm>
            <a:custGeom>
              <a:avLst/>
              <a:gdLst/>
              <a:ahLst/>
              <a:cxnLst/>
              <a:rect l="l" t="t" r="r" b="b"/>
              <a:pathLst>
                <a:path w="658" h="274" extrusionOk="0">
                  <a:moveTo>
                    <a:pt x="409" y="273"/>
                  </a:moveTo>
                  <a:cubicBezTo>
                    <a:pt x="418" y="156"/>
                    <a:pt x="657" y="147"/>
                    <a:pt x="601" y="0"/>
                  </a:cubicBezTo>
                  <a:lnTo>
                    <a:pt x="214" y="0"/>
                  </a:lnTo>
                  <a:cubicBezTo>
                    <a:pt x="1" y="131"/>
                    <a:pt x="6" y="221"/>
                    <a:pt x="409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04" name="Google Shape;62304;p26"/>
            <p:cNvSpPr/>
            <p:nvPr/>
          </p:nvSpPr>
          <p:spPr>
            <a:xfrm>
              <a:off x="2202258" y="18495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38" y="1"/>
                    <a:pt x="1" y="70"/>
                    <a:pt x="99" y="117"/>
                  </a:cubicBezTo>
                  <a:cubicBezTo>
                    <a:pt x="153" y="142"/>
                    <a:pt x="392" y="74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05" name="Google Shape;62305;p26"/>
            <p:cNvSpPr/>
            <p:nvPr/>
          </p:nvSpPr>
          <p:spPr>
            <a:xfrm>
              <a:off x="1865006" y="182217"/>
              <a:ext cx="13956" cy="4366"/>
            </a:xfrm>
            <a:custGeom>
              <a:avLst/>
              <a:gdLst/>
              <a:ahLst/>
              <a:cxnLst/>
              <a:rect l="l" t="t" r="r" b="b"/>
              <a:pathLst>
                <a:path w="391" h="145" extrusionOk="0">
                  <a:moveTo>
                    <a:pt x="293" y="27"/>
                  </a:moveTo>
                  <a:cubicBezTo>
                    <a:pt x="238" y="0"/>
                    <a:pt x="0" y="71"/>
                    <a:pt x="102" y="117"/>
                  </a:cubicBezTo>
                  <a:cubicBezTo>
                    <a:pt x="152" y="144"/>
                    <a:pt x="391" y="74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06" name="Google Shape;62306;p26"/>
            <p:cNvSpPr/>
            <p:nvPr/>
          </p:nvSpPr>
          <p:spPr>
            <a:xfrm>
              <a:off x="1510586" y="179025"/>
              <a:ext cx="13813" cy="7467"/>
            </a:xfrm>
            <a:custGeom>
              <a:avLst/>
              <a:gdLst/>
              <a:ahLst/>
              <a:cxnLst/>
              <a:rect l="l" t="t" r="r" b="b"/>
              <a:pathLst>
                <a:path w="387" h="248" extrusionOk="0">
                  <a:moveTo>
                    <a:pt x="387" y="133"/>
                  </a:moveTo>
                  <a:cubicBezTo>
                    <a:pt x="172" y="140"/>
                    <a:pt x="87" y="1"/>
                    <a:pt x="1" y="133"/>
                  </a:cubicBezTo>
                  <a:cubicBezTo>
                    <a:pt x="3" y="224"/>
                    <a:pt x="340" y="247"/>
                    <a:pt x="387" y="13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07" name="Google Shape;62307;p26"/>
            <p:cNvSpPr/>
            <p:nvPr/>
          </p:nvSpPr>
          <p:spPr>
            <a:xfrm>
              <a:off x="4339557" y="177550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7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08" name="Google Shape;62308;p26"/>
            <p:cNvSpPr/>
            <p:nvPr/>
          </p:nvSpPr>
          <p:spPr>
            <a:xfrm>
              <a:off x="1579435" y="177550"/>
              <a:ext cx="13884" cy="5510"/>
            </a:xfrm>
            <a:custGeom>
              <a:avLst/>
              <a:gdLst/>
              <a:ahLst/>
              <a:cxnLst/>
              <a:rect l="l" t="t" r="r" b="b"/>
              <a:pathLst>
                <a:path w="389" h="183" extrusionOk="0">
                  <a:moveTo>
                    <a:pt x="389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9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09" name="Google Shape;62309;p26"/>
            <p:cNvSpPr/>
            <p:nvPr/>
          </p:nvSpPr>
          <p:spPr>
            <a:xfrm>
              <a:off x="7987549" y="177098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2" y="15"/>
                  </a:moveTo>
                  <a:cubicBezTo>
                    <a:pt x="353" y="31"/>
                    <a:pt x="35" y="1"/>
                    <a:pt x="1" y="106"/>
                  </a:cubicBezTo>
                  <a:cubicBezTo>
                    <a:pt x="229" y="92"/>
                    <a:pt x="548" y="121"/>
                    <a:pt x="582" y="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10" name="Google Shape;62310;p26"/>
            <p:cNvSpPr/>
            <p:nvPr/>
          </p:nvSpPr>
          <p:spPr>
            <a:xfrm>
              <a:off x="4525333" y="174389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4" y="105"/>
                  </a:moveTo>
                  <a:cubicBezTo>
                    <a:pt x="0" y="156"/>
                    <a:pt x="157" y="208"/>
                    <a:pt x="194" y="105"/>
                  </a:cubicBezTo>
                  <a:cubicBezTo>
                    <a:pt x="196" y="55"/>
                    <a:pt x="39" y="1"/>
                    <a:pt x="4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11" name="Google Shape;62311;p26"/>
            <p:cNvSpPr/>
            <p:nvPr/>
          </p:nvSpPr>
          <p:spPr>
            <a:xfrm>
              <a:off x="684641" y="170806"/>
              <a:ext cx="13813" cy="7467"/>
            </a:xfrm>
            <a:custGeom>
              <a:avLst/>
              <a:gdLst/>
              <a:ahLst/>
              <a:cxnLst/>
              <a:rect l="l" t="t" r="r" b="b"/>
              <a:pathLst>
                <a:path w="387" h="248" extrusionOk="0">
                  <a:moveTo>
                    <a:pt x="387" y="133"/>
                  </a:moveTo>
                  <a:cubicBezTo>
                    <a:pt x="169" y="143"/>
                    <a:pt x="85" y="1"/>
                    <a:pt x="1" y="133"/>
                  </a:cubicBezTo>
                  <a:cubicBezTo>
                    <a:pt x="2" y="224"/>
                    <a:pt x="339" y="248"/>
                    <a:pt x="387" y="13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12" name="Google Shape;62312;p26"/>
            <p:cNvSpPr/>
            <p:nvPr/>
          </p:nvSpPr>
          <p:spPr>
            <a:xfrm>
              <a:off x="1235259" y="168999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6" y="101"/>
                  </a:moveTo>
                  <a:cubicBezTo>
                    <a:pt x="196" y="53"/>
                    <a:pt x="35" y="1"/>
                    <a:pt x="0" y="101"/>
                  </a:cubicBezTo>
                  <a:cubicBezTo>
                    <a:pt x="1" y="154"/>
                    <a:pt x="157" y="206"/>
                    <a:pt x="196" y="10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13" name="Google Shape;62313;p26"/>
            <p:cNvSpPr/>
            <p:nvPr/>
          </p:nvSpPr>
          <p:spPr>
            <a:xfrm>
              <a:off x="3589243" y="166259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6" y="104"/>
                  </a:moveTo>
                  <a:cubicBezTo>
                    <a:pt x="196" y="53"/>
                    <a:pt x="38" y="0"/>
                    <a:pt x="3" y="104"/>
                  </a:cubicBezTo>
                  <a:cubicBezTo>
                    <a:pt x="0" y="153"/>
                    <a:pt x="160" y="205"/>
                    <a:pt x="196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14" name="Google Shape;62314;p26"/>
            <p:cNvSpPr/>
            <p:nvPr/>
          </p:nvSpPr>
          <p:spPr>
            <a:xfrm>
              <a:off x="7588335" y="163309"/>
              <a:ext cx="13813" cy="6805"/>
            </a:xfrm>
            <a:custGeom>
              <a:avLst/>
              <a:gdLst/>
              <a:ahLst/>
              <a:cxnLst/>
              <a:rect l="l" t="t" r="r" b="b"/>
              <a:pathLst>
                <a:path w="387" h="226" extrusionOk="0">
                  <a:moveTo>
                    <a:pt x="387" y="112"/>
                  </a:moveTo>
                  <a:cubicBezTo>
                    <a:pt x="345" y="1"/>
                    <a:pt x="170" y="55"/>
                    <a:pt x="0" y="112"/>
                  </a:cubicBezTo>
                  <a:cubicBezTo>
                    <a:pt x="0" y="202"/>
                    <a:pt x="340" y="225"/>
                    <a:pt x="387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15" name="Google Shape;62315;p26"/>
            <p:cNvSpPr/>
            <p:nvPr/>
          </p:nvSpPr>
          <p:spPr>
            <a:xfrm>
              <a:off x="4277596" y="163851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1" y="1"/>
                  </a:lnTo>
                  <a:lnTo>
                    <a:pt x="1" y="184"/>
                  </a:lnTo>
                  <a:lnTo>
                    <a:pt x="386" y="18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16" name="Google Shape;62316;p26"/>
            <p:cNvSpPr/>
            <p:nvPr/>
          </p:nvSpPr>
          <p:spPr>
            <a:xfrm>
              <a:off x="2835503" y="165868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3" y="140"/>
                    <a:pt x="391" y="72"/>
                    <a:pt x="293" y="27"/>
                  </a:cubicBezTo>
                  <a:cubicBezTo>
                    <a:pt x="240" y="0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17" name="Google Shape;62317;p26"/>
            <p:cNvSpPr/>
            <p:nvPr/>
          </p:nvSpPr>
          <p:spPr>
            <a:xfrm>
              <a:off x="2556856" y="163519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" y="105"/>
                  </a:moveTo>
                  <a:cubicBezTo>
                    <a:pt x="1" y="153"/>
                    <a:pt x="155" y="208"/>
                    <a:pt x="191" y="105"/>
                  </a:cubicBezTo>
                  <a:cubicBezTo>
                    <a:pt x="194" y="54"/>
                    <a:pt x="34" y="0"/>
                    <a:pt x="1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18" name="Google Shape;62318;p26"/>
            <p:cNvSpPr/>
            <p:nvPr/>
          </p:nvSpPr>
          <p:spPr>
            <a:xfrm>
              <a:off x="1923505" y="163519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7" y="105"/>
                  </a:moveTo>
                  <a:cubicBezTo>
                    <a:pt x="197" y="54"/>
                    <a:pt x="39" y="0"/>
                    <a:pt x="5" y="105"/>
                  </a:cubicBezTo>
                  <a:cubicBezTo>
                    <a:pt x="1" y="153"/>
                    <a:pt x="160" y="205"/>
                    <a:pt x="197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19" name="Google Shape;62319;p26"/>
            <p:cNvSpPr/>
            <p:nvPr/>
          </p:nvSpPr>
          <p:spPr>
            <a:xfrm>
              <a:off x="567643" y="166651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0"/>
                    <a:pt x="3" y="2"/>
                    <a:pt x="1" y="91"/>
                  </a:cubicBezTo>
                  <a:cubicBezTo>
                    <a:pt x="150" y="71"/>
                    <a:pt x="381" y="87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20" name="Google Shape;62320;p26"/>
            <p:cNvSpPr/>
            <p:nvPr/>
          </p:nvSpPr>
          <p:spPr>
            <a:xfrm>
              <a:off x="6721095" y="157859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5" y="0"/>
                    <a:pt x="173" y="52"/>
                    <a:pt x="1" y="110"/>
                  </a:cubicBezTo>
                  <a:cubicBezTo>
                    <a:pt x="3" y="201"/>
                    <a:pt x="339" y="223"/>
                    <a:pt x="386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21" name="Google Shape;62321;p26"/>
            <p:cNvSpPr/>
            <p:nvPr/>
          </p:nvSpPr>
          <p:spPr>
            <a:xfrm>
              <a:off x="6166908" y="160388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6"/>
                  </a:moveTo>
                  <a:cubicBezTo>
                    <a:pt x="238" y="1"/>
                    <a:pt x="1" y="70"/>
                    <a:pt x="99" y="116"/>
                  </a:cubicBezTo>
                  <a:cubicBezTo>
                    <a:pt x="154" y="142"/>
                    <a:pt x="392" y="73"/>
                    <a:pt x="292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22" name="Google Shape;62322;p26"/>
            <p:cNvSpPr/>
            <p:nvPr/>
          </p:nvSpPr>
          <p:spPr>
            <a:xfrm>
              <a:off x="5048540" y="155691"/>
              <a:ext cx="20666" cy="8943"/>
            </a:xfrm>
            <a:custGeom>
              <a:avLst/>
              <a:gdLst/>
              <a:ahLst/>
              <a:cxnLst/>
              <a:rect l="l" t="t" r="r" b="b"/>
              <a:pathLst>
                <a:path w="579" h="297" extrusionOk="0">
                  <a:moveTo>
                    <a:pt x="579" y="0"/>
                  </a:moveTo>
                  <a:lnTo>
                    <a:pt x="193" y="0"/>
                  </a:lnTo>
                  <a:cubicBezTo>
                    <a:pt x="193" y="90"/>
                    <a:pt x="38" y="107"/>
                    <a:pt x="0" y="182"/>
                  </a:cubicBezTo>
                  <a:cubicBezTo>
                    <a:pt x="246" y="188"/>
                    <a:pt x="267" y="297"/>
                    <a:pt x="579" y="27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23" name="Google Shape;62323;p26"/>
            <p:cNvSpPr/>
            <p:nvPr/>
          </p:nvSpPr>
          <p:spPr>
            <a:xfrm>
              <a:off x="2822083" y="155330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5" y="194"/>
                  </a:moveTo>
                  <a:cubicBezTo>
                    <a:pt x="473" y="102"/>
                    <a:pt x="631" y="85"/>
                    <a:pt x="669" y="12"/>
                  </a:cubicBezTo>
                  <a:cubicBezTo>
                    <a:pt x="364" y="20"/>
                    <a:pt x="1" y="1"/>
                    <a:pt x="88" y="19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24" name="Google Shape;62324;p26"/>
            <p:cNvSpPr/>
            <p:nvPr/>
          </p:nvSpPr>
          <p:spPr>
            <a:xfrm>
              <a:off x="6937852" y="154938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5"/>
                  </a:moveTo>
                  <a:cubicBezTo>
                    <a:pt x="238" y="1"/>
                    <a:pt x="0" y="67"/>
                    <a:pt x="99" y="115"/>
                  </a:cubicBezTo>
                  <a:cubicBezTo>
                    <a:pt x="152" y="142"/>
                    <a:pt x="389" y="71"/>
                    <a:pt x="291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25" name="Google Shape;62325;p26"/>
            <p:cNvSpPr/>
            <p:nvPr/>
          </p:nvSpPr>
          <p:spPr>
            <a:xfrm>
              <a:off x="4515304" y="144732"/>
              <a:ext cx="40440" cy="13700"/>
            </a:xfrm>
            <a:custGeom>
              <a:avLst/>
              <a:gdLst/>
              <a:ahLst/>
              <a:cxnLst/>
              <a:rect l="l" t="t" r="r" b="b"/>
              <a:pathLst>
                <a:path w="1133" h="455" extrusionOk="0">
                  <a:moveTo>
                    <a:pt x="285" y="454"/>
                  </a:moveTo>
                  <a:lnTo>
                    <a:pt x="1054" y="454"/>
                  </a:lnTo>
                  <a:cubicBezTo>
                    <a:pt x="1132" y="235"/>
                    <a:pt x="699" y="257"/>
                    <a:pt x="860" y="0"/>
                  </a:cubicBezTo>
                  <a:cubicBezTo>
                    <a:pt x="1" y="39"/>
                    <a:pt x="575" y="193"/>
                    <a:pt x="285" y="45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26" name="Google Shape;62326;p26"/>
            <p:cNvSpPr/>
            <p:nvPr/>
          </p:nvSpPr>
          <p:spPr>
            <a:xfrm>
              <a:off x="2553287" y="15493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2" y="1"/>
                    <a:pt x="0" y="67"/>
                    <a:pt x="102" y="115"/>
                  </a:cubicBezTo>
                  <a:cubicBezTo>
                    <a:pt x="154" y="142"/>
                    <a:pt x="392" y="71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27" name="Google Shape;62327;p26"/>
            <p:cNvSpPr/>
            <p:nvPr/>
          </p:nvSpPr>
          <p:spPr>
            <a:xfrm>
              <a:off x="1920007" y="154938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103" y="115"/>
                  </a:moveTo>
                  <a:cubicBezTo>
                    <a:pt x="154" y="142"/>
                    <a:pt x="395" y="71"/>
                    <a:pt x="295" y="25"/>
                  </a:cubicBezTo>
                  <a:cubicBezTo>
                    <a:pt x="238" y="1"/>
                    <a:pt x="1" y="68"/>
                    <a:pt x="103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28" name="Google Shape;62328;p26"/>
            <p:cNvSpPr/>
            <p:nvPr/>
          </p:nvSpPr>
          <p:spPr>
            <a:xfrm>
              <a:off x="225465" y="142323"/>
              <a:ext cx="46257" cy="18728"/>
            </a:xfrm>
            <a:custGeom>
              <a:avLst/>
              <a:gdLst/>
              <a:ahLst/>
              <a:cxnLst/>
              <a:rect l="l" t="t" r="r" b="b"/>
              <a:pathLst>
                <a:path w="1296" h="622" extrusionOk="0">
                  <a:moveTo>
                    <a:pt x="1295" y="353"/>
                  </a:moveTo>
                  <a:cubicBezTo>
                    <a:pt x="924" y="315"/>
                    <a:pt x="1144" y="1"/>
                    <a:pt x="524" y="80"/>
                  </a:cubicBezTo>
                  <a:cubicBezTo>
                    <a:pt x="0" y="224"/>
                    <a:pt x="999" y="622"/>
                    <a:pt x="1295" y="35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29" name="Google Shape;62329;p26"/>
            <p:cNvSpPr/>
            <p:nvPr/>
          </p:nvSpPr>
          <p:spPr>
            <a:xfrm>
              <a:off x="8631001" y="14942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5" y="142"/>
                    <a:pt x="394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30" name="Google Shape;62330;p26"/>
            <p:cNvSpPr/>
            <p:nvPr/>
          </p:nvSpPr>
          <p:spPr>
            <a:xfrm>
              <a:off x="7141010" y="150181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5" y="1"/>
                  </a:moveTo>
                  <a:cubicBezTo>
                    <a:pt x="233" y="21"/>
                    <a:pt x="3" y="3"/>
                    <a:pt x="1" y="92"/>
                  </a:cubicBezTo>
                  <a:cubicBezTo>
                    <a:pt x="150" y="71"/>
                    <a:pt x="379" y="89"/>
                    <a:pt x="3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31" name="Google Shape;62331;p26"/>
            <p:cNvSpPr/>
            <p:nvPr/>
          </p:nvSpPr>
          <p:spPr>
            <a:xfrm>
              <a:off x="4269886" y="142052"/>
              <a:ext cx="21487" cy="6383"/>
            </a:xfrm>
            <a:custGeom>
              <a:avLst/>
              <a:gdLst/>
              <a:ahLst/>
              <a:cxnLst/>
              <a:rect l="l" t="t" r="r" b="b"/>
              <a:pathLst>
                <a:path w="602" h="212" extrusionOk="0">
                  <a:moveTo>
                    <a:pt x="602" y="181"/>
                  </a:moveTo>
                  <a:lnTo>
                    <a:pt x="602" y="0"/>
                  </a:lnTo>
                  <a:lnTo>
                    <a:pt x="22" y="0"/>
                  </a:lnTo>
                  <a:cubicBezTo>
                    <a:pt x="0" y="161"/>
                    <a:pt x="217" y="212"/>
                    <a:pt x="602" y="1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32" name="Google Shape;62332;p26"/>
            <p:cNvSpPr/>
            <p:nvPr/>
          </p:nvSpPr>
          <p:spPr>
            <a:xfrm>
              <a:off x="3103977" y="143949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1" y="26"/>
                  </a:moveTo>
                  <a:cubicBezTo>
                    <a:pt x="238" y="0"/>
                    <a:pt x="0" y="71"/>
                    <a:pt x="99" y="118"/>
                  </a:cubicBezTo>
                  <a:cubicBezTo>
                    <a:pt x="152" y="142"/>
                    <a:pt x="389" y="74"/>
                    <a:pt x="291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33" name="Google Shape;62333;p26"/>
            <p:cNvSpPr/>
            <p:nvPr/>
          </p:nvSpPr>
          <p:spPr>
            <a:xfrm>
              <a:off x="1438203" y="143949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6"/>
                  </a:moveTo>
                  <a:cubicBezTo>
                    <a:pt x="242" y="0"/>
                    <a:pt x="0" y="71"/>
                    <a:pt x="101" y="118"/>
                  </a:cubicBezTo>
                  <a:cubicBezTo>
                    <a:pt x="157" y="142"/>
                    <a:pt x="393" y="74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34" name="Google Shape;62334;p26"/>
            <p:cNvSpPr/>
            <p:nvPr/>
          </p:nvSpPr>
          <p:spPr>
            <a:xfrm>
              <a:off x="309377" y="14394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2" y="26"/>
                  </a:moveTo>
                  <a:cubicBezTo>
                    <a:pt x="240" y="0"/>
                    <a:pt x="0" y="71"/>
                    <a:pt x="99" y="118"/>
                  </a:cubicBezTo>
                  <a:cubicBezTo>
                    <a:pt x="154" y="142"/>
                    <a:pt x="394" y="74"/>
                    <a:pt x="292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35" name="Google Shape;62335;p26"/>
            <p:cNvSpPr/>
            <p:nvPr/>
          </p:nvSpPr>
          <p:spPr>
            <a:xfrm>
              <a:off x="4583796" y="141269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2" y="24"/>
                  </a:moveTo>
                  <a:cubicBezTo>
                    <a:pt x="238" y="0"/>
                    <a:pt x="1" y="68"/>
                    <a:pt x="98" y="115"/>
                  </a:cubicBezTo>
                  <a:cubicBezTo>
                    <a:pt x="153" y="140"/>
                    <a:pt x="392" y="71"/>
                    <a:pt x="292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36" name="Google Shape;62336;p26"/>
            <p:cNvSpPr/>
            <p:nvPr/>
          </p:nvSpPr>
          <p:spPr>
            <a:xfrm>
              <a:off x="2198939" y="135639"/>
              <a:ext cx="27626" cy="9966"/>
            </a:xfrm>
            <a:custGeom>
              <a:avLst/>
              <a:gdLst/>
              <a:ahLst/>
              <a:cxnLst/>
              <a:rect l="l" t="t" r="r" b="b"/>
              <a:pathLst>
                <a:path w="774" h="331" extrusionOk="0">
                  <a:moveTo>
                    <a:pt x="1" y="211"/>
                  </a:moveTo>
                  <a:cubicBezTo>
                    <a:pt x="258" y="328"/>
                    <a:pt x="716" y="331"/>
                    <a:pt x="774" y="122"/>
                  </a:cubicBezTo>
                  <a:cubicBezTo>
                    <a:pt x="517" y="2"/>
                    <a:pt x="54" y="1"/>
                    <a:pt x="1" y="2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37" name="Google Shape;62337;p26"/>
            <p:cNvSpPr/>
            <p:nvPr/>
          </p:nvSpPr>
          <p:spPr>
            <a:xfrm>
              <a:off x="8497014" y="136000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5" y="0"/>
                    <a:pt x="170" y="54"/>
                    <a:pt x="1" y="110"/>
                  </a:cubicBezTo>
                  <a:cubicBezTo>
                    <a:pt x="1" y="201"/>
                    <a:pt x="335" y="224"/>
                    <a:pt x="386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38" name="Google Shape;62338;p26"/>
            <p:cNvSpPr/>
            <p:nvPr/>
          </p:nvSpPr>
          <p:spPr>
            <a:xfrm>
              <a:off x="7801701" y="136151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5"/>
                  </a:moveTo>
                  <a:cubicBezTo>
                    <a:pt x="195" y="54"/>
                    <a:pt x="37" y="1"/>
                    <a:pt x="1" y="105"/>
                  </a:cubicBezTo>
                  <a:cubicBezTo>
                    <a:pt x="1" y="153"/>
                    <a:pt x="157" y="207"/>
                    <a:pt x="195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39" name="Google Shape;62339;p26"/>
            <p:cNvSpPr/>
            <p:nvPr/>
          </p:nvSpPr>
          <p:spPr>
            <a:xfrm>
              <a:off x="4642438" y="136512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40" name="Google Shape;62340;p26"/>
            <p:cNvSpPr/>
            <p:nvPr/>
          </p:nvSpPr>
          <p:spPr>
            <a:xfrm>
              <a:off x="1438203" y="13849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7"/>
                  </a:moveTo>
                  <a:cubicBezTo>
                    <a:pt x="242" y="1"/>
                    <a:pt x="0" y="70"/>
                    <a:pt x="101" y="116"/>
                  </a:cubicBezTo>
                  <a:cubicBezTo>
                    <a:pt x="157" y="142"/>
                    <a:pt x="393" y="73"/>
                    <a:pt x="295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41" name="Google Shape;62341;p26"/>
            <p:cNvSpPr/>
            <p:nvPr/>
          </p:nvSpPr>
          <p:spPr>
            <a:xfrm>
              <a:off x="1407258" y="136392"/>
              <a:ext cx="23985" cy="5992"/>
            </a:xfrm>
            <a:custGeom>
              <a:avLst/>
              <a:gdLst/>
              <a:ahLst/>
              <a:cxnLst/>
              <a:rect l="l" t="t" r="r" b="b"/>
              <a:pathLst>
                <a:path w="672" h="199" extrusionOk="0">
                  <a:moveTo>
                    <a:pt x="580" y="4"/>
                  </a:moveTo>
                  <a:cubicBezTo>
                    <a:pt x="248" y="0"/>
                    <a:pt x="87" y="75"/>
                    <a:pt x="0" y="187"/>
                  </a:cubicBezTo>
                  <a:cubicBezTo>
                    <a:pt x="307" y="178"/>
                    <a:pt x="671" y="199"/>
                    <a:pt x="580" y="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42" name="Google Shape;62342;p26"/>
            <p:cNvSpPr/>
            <p:nvPr/>
          </p:nvSpPr>
          <p:spPr>
            <a:xfrm>
              <a:off x="226857" y="13849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3" y="27"/>
                  </a:moveTo>
                  <a:cubicBezTo>
                    <a:pt x="238" y="1"/>
                    <a:pt x="0" y="70"/>
                    <a:pt x="100" y="116"/>
                  </a:cubicBezTo>
                  <a:cubicBezTo>
                    <a:pt x="150" y="142"/>
                    <a:pt x="392" y="73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43" name="Google Shape;62343;p26"/>
            <p:cNvSpPr/>
            <p:nvPr/>
          </p:nvSpPr>
          <p:spPr>
            <a:xfrm>
              <a:off x="8648419" y="130310"/>
              <a:ext cx="27555" cy="10147"/>
            </a:xfrm>
            <a:custGeom>
              <a:avLst/>
              <a:gdLst/>
              <a:ahLst/>
              <a:cxnLst/>
              <a:rect l="l" t="t" r="r" b="b"/>
              <a:pathLst>
                <a:path w="772" h="337" extrusionOk="0">
                  <a:moveTo>
                    <a:pt x="771" y="299"/>
                  </a:moveTo>
                  <a:lnTo>
                    <a:pt x="771" y="26"/>
                  </a:lnTo>
                  <a:cubicBezTo>
                    <a:pt x="330" y="0"/>
                    <a:pt x="47" y="47"/>
                    <a:pt x="1" y="208"/>
                  </a:cubicBezTo>
                  <a:cubicBezTo>
                    <a:pt x="258" y="236"/>
                    <a:pt x="366" y="337"/>
                    <a:pt x="771" y="29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44" name="Google Shape;62344;p26"/>
            <p:cNvSpPr/>
            <p:nvPr/>
          </p:nvSpPr>
          <p:spPr>
            <a:xfrm>
              <a:off x="8022027" y="133441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2"/>
                  </a:moveTo>
                  <a:cubicBezTo>
                    <a:pt x="193" y="53"/>
                    <a:pt x="39" y="1"/>
                    <a:pt x="1" y="102"/>
                  </a:cubicBezTo>
                  <a:cubicBezTo>
                    <a:pt x="1" y="153"/>
                    <a:pt x="156" y="205"/>
                    <a:pt x="193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45" name="Google Shape;62345;p26"/>
            <p:cNvSpPr/>
            <p:nvPr/>
          </p:nvSpPr>
          <p:spPr>
            <a:xfrm>
              <a:off x="7719075" y="125583"/>
              <a:ext cx="29946" cy="13760"/>
            </a:xfrm>
            <a:custGeom>
              <a:avLst/>
              <a:gdLst/>
              <a:ahLst/>
              <a:cxnLst/>
              <a:rect l="l" t="t" r="r" b="b"/>
              <a:pathLst>
                <a:path w="839" h="457" extrusionOk="0">
                  <a:moveTo>
                    <a:pt x="196" y="456"/>
                  </a:moveTo>
                  <a:lnTo>
                    <a:pt x="581" y="456"/>
                  </a:lnTo>
                  <a:cubicBezTo>
                    <a:pt x="683" y="222"/>
                    <a:pt x="838" y="138"/>
                    <a:pt x="388" y="0"/>
                  </a:cubicBezTo>
                  <a:cubicBezTo>
                    <a:pt x="529" y="248"/>
                    <a:pt x="5" y="183"/>
                    <a:pt x="0" y="365"/>
                  </a:cubicBezTo>
                  <a:cubicBezTo>
                    <a:pt x="120" y="369"/>
                    <a:pt x="231" y="378"/>
                    <a:pt x="196" y="45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46" name="Google Shape;62346;p26"/>
            <p:cNvSpPr/>
            <p:nvPr/>
          </p:nvSpPr>
          <p:spPr>
            <a:xfrm>
              <a:off x="7650297" y="130701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3"/>
                  </a:moveTo>
                  <a:cubicBezTo>
                    <a:pt x="196" y="52"/>
                    <a:pt x="40" y="0"/>
                    <a:pt x="0" y="103"/>
                  </a:cubicBezTo>
                  <a:cubicBezTo>
                    <a:pt x="0" y="153"/>
                    <a:pt x="157" y="208"/>
                    <a:pt x="195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47" name="Google Shape;62347;p26"/>
            <p:cNvSpPr/>
            <p:nvPr/>
          </p:nvSpPr>
          <p:spPr>
            <a:xfrm>
              <a:off x="4329313" y="123746"/>
              <a:ext cx="58857" cy="12797"/>
            </a:xfrm>
            <a:custGeom>
              <a:avLst/>
              <a:gdLst/>
              <a:ahLst/>
              <a:cxnLst/>
              <a:rect l="l" t="t" r="r" b="b"/>
              <a:pathLst>
                <a:path w="1649" h="425" extrusionOk="0">
                  <a:moveTo>
                    <a:pt x="674" y="424"/>
                  </a:moveTo>
                  <a:cubicBezTo>
                    <a:pt x="1648" y="60"/>
                    <a:pt x="1" y="0"/>
                    <a:pt x="674" y="4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48" name="Google Shape;62348;p26"/>
            <p:cNvSpPr/>
            <p:nvPr/>
          </p:nvSpPr>
          <p:spPr>
            <a:xfrm>
              <a:off x="4669956" y="131093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5" y="20"/>
                    <a:pt x="5" y="1"/>
                    <a:pt x="0" y="92"/>
                  </a:cubicBezTo>
                  <a:cubicBezTo>
                    <a:pt x="149" y="71"/>
                    <a:pt x="379" y="88"/>
                    <a:pt x="3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49" name="Google Shape;62349;p26"/>
            <p:cNvSpPr/>
            <p:nvPr/>
          </p:nvSpPr>
          <p:spPr>
            <a:xfrm>
              <a:off x="4133115" y="128323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50" name="Google Shape;62350;p26"/>
            <p:cNvSpPr/>
            <p:nvPr/>
          </p:nvSpPr>
          <p:spPr>
            <a:xfrm>
              <a:off x="3114292" y="127991"/>
              <a:ext cx="7031" cy="6142"/>
            </a:xfrm>
            <a:custGeom>
              <a:avLst/>
              <a:gdLst/>
              <a:ahLst/>
              <a:cxnLst/>
              <a:rect l="l" t="t" r="r" b="b"/>
              <a:pathLst>
                <a:path w="197" h="204" extrusionOk="0">
                  <a:moveTo>
                    <a:pt x="197" y="103"/>
                  </a:moveTo>
                  <a:cubicBezTo>
                    <a:pt x="197" y="52"/>
                    <a:pt x="40" y="0"/>
                    <a:pt x="2" y="103"/>
                  </a:cubicBezTo>
                  <a:cubicBezTo>
                    <a:pt x="1" y="153"/>
                    <a:pt x="159" y="204"/>
                    <a:pt x="197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51" name="Google Shape;62351;p26"/>
            <p:cNvSpPr/>
            <p:nvPr/>
          </p:nvSpPr>
          <p:spPr>
            <a:xfrm>
              <a:off x="1407294" y="125221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4" y="104"/>
                  </a:moveTo>
                  <a:cubicBezTo>
                    <a:pt x="195" y="53"/>
                    <a:pt x="39" y="1"/>
                    <a:pt x="1" y="104"/>
                  </a:cubicBezTo>
                  <a:cubicBezTo>
                    <a:pt x="1" y="155"/>
                    <a:pt x="157" y="207"/>
                    <a:pt x="194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52" name="Google Shape;62352;p26"/>
            <p:cNvSpPr/>
            <p:nvPr/>
          </p:nvSpPr>
          <p:spPr>
            <a:xfrm>
              <a:off x="8841083" y="116821"/>
              <a:ext cx="27804" cy="18427"/>
            </a:xfrm>
            <a:custGeom>
              <a:avLst/>
              <a:gdLst/>
              <a:ahLst/>
              <a:cxnLst/>
              <a:rect l="l" t="t" r="r" b="b"/>
              <a:pathLst>
                <a:path w="779" h="612" extrusionOk="0">
                  <a:moveTo>
                    <a:pt x="1" y="291"/>
                  </a:moveTo>
                  <a:cubicBezTo>
                    <a:pt x="779" y="611"/>
                    <a:pt x="456" y="0"/>
                    <a:pt x="1" y="29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53" name="Google Shape;62353;p26"/>
            <p:cNvSpPr/>
            <p:nvPr/>
          </p:nvSpPr>
          <p:spPr>
            <a:xfrm>
              <a:off x="6562802" y="122481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2" y="103"/>
                  </a:moveTo>
                  <a:cubicBezTo>
                    <a:pt x="193" y="54"/>
                    <a:pt x="39" y="0"/>
                    <a:pt x="2" y="103"/>
                  </a:cubicBezTo>
                  <a:cubicBezTo>
                    <a:pt x="0" y="154"/>
                    <a:pt x="157" y="208"/>
                    <a:pt x="192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54" name="Google Shape;62354;p26"/>
            <p:cNvSpPr/>
            <p:nvPr/>
          </p:nvSpPr>
          <p:spPr>
            <a:xfrm>
              <a:off x="8810067" y="122090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6"/>
                  </a:moveTo>
                  <a:cubicBezTo>
                    <a:pt x="153" y="141"/>
                    <a:pt x="392" y="72"/>
                    <a:pt x="291" y="25"/>
                  </a:cubicBezTo>
                  <a:cubicBezTo>
                    <a:pt x="238" y="0"/>
                    <a:pt x="0" y="71"/>
                    <a:pt x="99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55" name="Google Shape;62355;p26"/>
            <p:cNvSpPr/>
            <p:nvPr/>
          </p:nvSpPr>
          <p:spPr>
            <a:xfrm>
              <a:off x="2243482" y="122090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5" y="26"/>
                  </a:moveTo>
                  <a:cubicBezTo>
                    <a:pt x="240" y="0"/>
                    <a:pt x="1" y="71"/>
                    <a:pt x="104" y="118"/>
                  </a:cubicBezTo>
                  <a:cubicBezTo>
                    <a:pt x="156" y="143"/>
                    <a:pt x="395" y="73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56" name="Google Shape;62356;p26"/>
            <p:cNvSpPr/>
            <p:nvPr/>
          </p:nvSpPr>
          <p:spPr>
            <a:xfrm>
              <a:off x="1166516" y="122873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6" y="21"/>
                    <a:pt x="5" y="2"/>
                    <a:pt x="1" y="92"/>
                  </a:cubicBezTo>
                  <a:cubicBezTo>
                    <a:pt x="151" y="71"/>
                    <a:pt x="379" y="89"/>
                    <a:pt x="3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57" name="Google Shape;62357;p26"/>
            <p:cNvSpPr/>
            <p:nvPr/>
          </p:nvSpPr>
          <p:spPr>
            <a:xfrm>
              <a:off x="853106" y="12209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2" y="116"/>
                  </a:moveTo>
                  <a:cubicBezTo>
                    <a:pt x="155" y="141"/>
                    <a:pt x="392" y="72"/>
                    <a:pt x="292" y="25"/>
                  </a:cubicBezTo>
                  <a:cubicBezTo>
                    <a:pt x="242" y="0"/>
                    <a:pt x="1" y="71"/>
                    <a:pt x="102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58" name="Google Shape;62358;p26"/>
            <p:cNvSpPr/>
            <p:nvPr/>
          </p:nvSpPr>
          <p:spPr>
            <a:xfrm>
              <a:off x="8944269" y="114503"/>
              <a:ext cx="23914" cy="5992"/>
            </a:xfrm>
            <a:custGeom>
              <a:avLst/>
              <a:gdLst/>
              <a:ahLst/>
              <a:cxnLst/>
              <a:rect l="l" t="t" r="r" b="b"/>
              <a:pathLst>
                <a:path w="670" h="199" extrusionOk="0">
                  <a:moveTo>
                    <a:pt x="582" y="6"/>
                  </a:moveTo>
                  <a:cubicBezTo>
                    <a:pt x="249" y="0"/>
                    <a:pt x="87" y="76"/>
                    <a:pt x="1" y="187"/>
                  </a:cubicBezTo>
                  <a:cubicBezTo>
                    <a:pt x="304" y="179"/>
                    <a:pt x="669" y="199"/>
                    <a:pt x="582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59" name="Google Shape;62359;p26"/>
            <p:cNvSpPr/>
            <p:nvPr/>
          </p:nvSpPr>
          <p:spPr>
            <a:xfrm>
              <a:off x="8824166" y="114352"/>
              <a:ext cx="23914" cy="5781"/>
            </a:xfrm>
            <a:custGeom>
              <a:avLst/>
              <a:gdLst/>
              <a:ahLst/>
              <a:cxnLst/>
              <a:rect l="l" t="t" r="r" b="b"/>
              <a:pathLst>
                <a:path w="670" h="192" extrusionOk="0">
                  <a:moveTo>
                    <a:pt x="475" y="192"/>
                  </a:moveTo>
                  <a:cubicBezTo>
                    <a:pt x="475" y="101"/>
                    <a:pt x="633" y="85"/>
                    <a:pt x="669" y="11"/>
                  </a:cubicBezTo>
                  <a:cubicBezTo>
                    <a:pt x="365" y="21"/>
                    <a:pt x="1" y="0"/>
                    <a:pt x="91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60" name="Google Shape;62360;p26"/>
            <p:cNvSpPr/>
            <p:nvPr/>
          </p:nvSpPr>
          <p:spPr>
            <a:xfrm>
              <a:off x="2949146" y="109234"/>
              <a:ext cx="13813" cy="10900"/>
            </a:xfrm>
            <a:custGeom>
              <a:avLst/>
              <a:gdLst/>
              <a:ahLst/>
              <a:cxnLst/>
              <a:rect l="l" t="t" r="r" b="b"/>
              <a:pathLst>
                <a:path w="387" h="362" extrusionOk="0">
                  <a:moveTo>
                    <a:pt x="387" y="0"/>
                  </a:moveTo>
                  <a:lnTo>
                    <a:pt x="0" y="0"/>
                  </a:lnTo>
                  <a:lnTo>
                    <a:pt x="0" y="362"/>
                  </a:lnTo>
                  <a:lnTo>
                    <a:pt x="387" y="36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61" name="Google Shape;62361;p26"/>
            <p:cNvSpPr/>
            <p:nvPr/>
          </p:nvSpPr>
          <p:spPr>
            <a:xfrm>
              <a:off x="6793264" y="113901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0" y="1"/>
                    <a:pt x="1" y="70"/>
                    <a:pt x="97" y="117"/>
                  </a:cubicBezTo>
                  <a:cubicBezTo>
                    <a:pt x="155" y="142"/>
                    <a:pt x="392" y="71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62" name="Google Shape;62362;p26"/>
            <p:cNvSpPr/>
            <p:nvPr/>
          </p:nvSpPr>
          <p:spPr>
            <a:xfrm>
              <a:off x="8276688" y="111913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7" y="22"/>
                    <a:pt x="7" y="4"/>
                    <a:pt x="1" y="92"/>
                  </a:cubicBezTo>
                  <a:cubicBezTo>
                    <a:pt x="150" y="71"/>
                    <a:pt x="383" y="90"/>
                    <a:pt x="3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63" name="Google Shape;62363;p26"/>
            <p:cNvSpPr/>
            <p:nvPr/>
          </p:nvSpPr>
          <p:spPr>
            <a:xfrm>
              <a:off x="6576615" y="111462"/>
              <a:ext cx="20595" cy="3704"/>
            </a:xfrm>
            <a:custGeom>
              <a:avLst/>
              <a:gdLst/>
              <a:ahLst/>
              <a:cxnLst/>
              <a:rect l="l" t="t" r="r" b="b"/>
              <a:pathLst>
                <a:path w="577" h="123" extrusionOk="0">
                  <a:moveTo>
                    <a:pt x="577" y="15"/>
                  </a:moveTo>
                  <a:cubicBezTo>
                    <a:pt x="351" y="28"/>
                    <a:pt x="28" y="1"/>
                    <a:pt x="1" y="107"/>
                  </a:cubicBezTo>
                  <a:cubicBezTo>
                    <a:pt x="227" y="92"/>
                    <a:pt x="547" y="122"/>
                    <a:pt x="577" y="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64" name="Google Shape;62364;p26"/>
            <p:cNvSpPr/>
            <p:nvPr/>
          </p:nvSpPr>
          <p:spPr>
            <a:xfrm>
              <a:off x="8896156" y="106133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3"/>
                  </a:moveTo>
                  <a:cubicBezTo>
                    <a:pt x="194" y="53"/>
                    <a:pt x="38" y="0"/>
                    <a:pt x="0" y="103"/>
                  </a:cubicBezTo>
                  <a:cubicBezTo>
                    <a:pt x="0" y="153"/>
                    <a:pt x="156" y="205"/>
                    <a:pt x="194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65" name="Google Shape;62365;p26"/>
            <p:cNvSpPr/>
            <p:nvPr/>
          </p:nvSpPr>
          <p:spPr>
            <a:xfrm>
              <a:off x="8743823" y="106404"/>
              <a:ext cx="21558" cy="6504"/>
            </a:xfrm>
            <a:custGeom>
              <a:avLst/>
              <a:gdLst/>
              <a:ahLst/>
              <a:cxnLst/>
              <a:rect l="l" t="t" r="r" b="b"/>
              <a:pathLst>
                <a:path w="604" h="216" extrusionOk="0">
                  <a:moveTo>
                    <a:pt x="603" y="183"/>
                  </a:moveTo>
                  <a:lnTo>
                    <a:pt x="603" y="0"/>
                  </a:lnTo>
                  <a:lnTo>
                    <a:pt x="26" y="0"/>
                  </a:lnTo>
                  <a:cubicBezTo>
                    <a:pt x="0" y="166"/>
                    <a:pt x="219" y="216"/>
                    <a:pt x="603" y="1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66" name="Google Shape;62366;p26"/>
            <p:cNvSpPr/>
            <p:nvPr/>
          </p:nvSpPr>
          <p:spPr>
            <a:xfrm>
              <a:off x="1453300" y="93367"/>
              <a:ext cx="37049" cy="15898"/>
            </a:xfrm>
            <a:custGeom>
              <a:avLst/>
              <a:gdLst/>
              <a:ahLst/>
              <a:cxnLst/>
              <a:rect l="l" t="t" r="r" b="b"/>
              <a:pathLst>
                <a:path w="1038" h="528" extrusionOk="0">
                  <a:moveTo>
                    <a:pt x="835" y="527"/>
                  </a:moveTo>
                  <a:cubicBezTo>
                    <a:pt x="1038" y="0"/>
                    <a:pt x="0" y="487"/>
                    <a:pt x="835" y="5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67" name="Google Shape;62367;p26"/>
            <p:cNvSpPr/>
            <p:nvPr/>
          </p:nvSpPr>
          <p:spPr>
            <a:xfrm>
              <a:off x="8214763" y="95504"/>
              <a:ext cx="30017" cy="11020"/>
            </a:xfrm>
            <a:custGeom>
              <a:avLst/>
              <a:gdLst/>
              <a:ahLst/>
              <a:cxnLst/>
              <a:rect l="l" t="t" r="r" b="b"/>
              <a:pathLst>
                <a:path w="841" h="366" extrusionOk="0">
                  <a:moveTo>
                    <a:pt x="578" y="1"/>
                  </a:moveTo>
                  <a:cubicBezTo>
                    <a:pt x="748" y="293"/>
                    <a:pt x="79" y="188"/>
                    <a:pt x="1" y="365"/>
                  </a:cubicBezTo>
                  <a:lnTo>
                    <a:pt x="771" y="365"/>
                  </a:lnTo>
                  <a:cubicBezTo>
                    <a:pt x="738" y="229"/>
                    <a:pt x="840" y="30"/>
                    <a:pt x="5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68" name="Google Shape;62368;p26"/>
            <p:cNvSpPr/>
            <p:nvPr/>
          </p:nvSpPr>
          <p:spPr>
            <a:xfrm>
              <a:off x="6590249" y="103724"/>
              <a:ext cx="13849" cy="2710"/>
            </a:xfrm>
            <a:custGeom>
              <a:avLst/>
              <a:gdLst/>
              <a:ahLst/>
              <a:cxnLst/>
              <a:rect l="l" t="t" r="r" b="b"/>
              <a:pathLst>
                <a:path w="388" h="90" extrusionOk="0">
                  <a:moveTo>
                    <a:pt x="388" y="1"/>
                  </a:moveTo>
                  <a:cubicBezTo>
                    <a:pt x="239" y="20"/>
                    <a:pt x="8" y="3"/>
                    <a:pt x="0" y="89"/>
                  </a:cubicBezTo>
                  <a:cubicBezTo>
                    <a:pt x="153" y="70"/>
                    <a:pt x="384" y="88"/>
                    <a:pt x="3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69" name="Google Shape;62369;p26"/>
            <p:cNvSpPr/>
            <p:nvPr/>
          </p:nvSpPr>
          <p:spPr>
            <a:xfrm>
              <a:off x="5127490" y="102971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4" y="26"/>
                  </a:moveTo>
                  <a:cubicBezTo>
                    <a:pt x="241" y="1"/>
                    <a:pt x="1" y="69"/>
                    <a:pt x="103" y="114"/>
                  </a:cubicBezTo>
                  <a:cubicBezTo>
                    <a:pt x="156" y="143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70" name="Google Shape;62370;p26"/>
            <p:cNvSpPr/>
            <p:nvPr/>
          </p:nvSpPr>
          <p:spPr>
            <a:xfrm>
              <a:off x="2191979" y="98274"/>
              <a:ext cx="22665" cy="8250"/>
            </a:xfrm>
            <a:custGeom>
              <a:avLst/>
              <a:gdLst/>
              <a:ahLst/>
              <a:cxnLst/>
              <a:rect l="l" t="t" r="r" b="b"/>
              <a:pathLst>
                <a:path w="635" h="274" extrusionOk="0">
                  <a:moveTo>
                    <a:pt x="1" y="273"/>
                  </a:moveTo>
                  <a:lnTo>
                    <a:pt x="385" y="273"/>
                  </a:lnTo>
                  <a:cubicBezTo>
                    <a:pt x="400" y="157"/>
                    <a:pt x="635" y="146"/>
                    <a:pt x="578" y="0"/>
                  </a:cubicBezTo>
                  <a:lnTo>
                    <a:pt x="0" y="0"/>
                  </a:lnTo>
                  <a:cubicBezTo>
                    <a:pt x="1" y="92"/>
                    <a:pt x="1" y="182"/>
                    <a:pt x="1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71" name="Google Shape;62371;p26"/>
            <p:cNvSpPr/>
            <p:nvPr/>
          </p:nvSpPr>
          <p:spPr>
            <a:xfrm>
              <a:off x="8803072" y="100231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2" y="117"/>
                  </a:moveTo>
                  <a:cubicBezTo>
                    <a:pt x="157" y="140"/>
                    <a:pt x="395" y="72"/>
                    <a:pt x="295" y="25"/>
                  </a:cubicBezTo>
                  <a:cubicBezTo>
                    <a:pt x="242" y="0"/>
                    <a:pt x="0" y="71"/>
                    <a:pt x="102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72" name="Google Shape;62372;p26"/>
            <p:cNvSpPr/>
            <p:nvPr/>
          </p:nvSpPr>
          <p:spPr>
            <a:xfrm>
              <a:off x="6934854" y="91259"/>
              <a:ext cx="20309" cy="13550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5" y="415"/>
                  </a:moveTo>
                  <a:cubicBezTo>
                    <a:pt x="387" y="359"/>
                    <a:pt x="405" y="306"/>
                    <a:pt x="569" y="323"/>
                  </a:cubicBezTo>
                  <a:lnTo>
                    <a:pt x="569" y="142"/>
                  </a:lnTo>
                  <a:cubicBezTo>
                    <a:pt x="95" y="1"/>
                    <a:pt x="1" y="450"/>
                    <a:pt x="375" y="4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73" name="Google Shape;62373;p26"/>
            <p:cNvSpPr/>
            <p:nvPr/>
          </p:nvSpPr>
          <p:spPr>
            <a:xfrm>
              <a:off x="6136034" y="98124"/>
              <a:ext cx="23950" cy="5992"/>
            </a:xfrm>
            <a:custGeom>
              <a:avLst/>
              <a:gdLst/>
              <a:ahLst/>
              <a:cxnLst/>
              <a:rect l="l" t="t" r="r" b="b"/>
              <a:pathLst>
                <a:path w="671" h="199" extrusionOk="0">
                  <a:moveTo>
                    <a:pt x="579" y="5"/>
                  </a:moveTo>
                  <a:cubicBezTo>
                    <a:pt x="248" y="0"/>
                    <a:pt x="83" y="76"/>
                    <a:pt x="0" y="187"/>
                  </a:cubicBezTo>
                  <a:cubicBezTo>
                    <a:pt x="303" y="178"/>
                    <a:pt x="670" y="198"/>
                    <a:pt x="579" y="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74" name="Google Shape;62374;p26"/>
            <p:cNvSpPr/>
            <p:nvPr/>
          </p:nvSpPr>
          <p:spPr>
            <a:xfrm>
              <a:off x="7863662" y="90055"/>
              <a:ext cx="33587" cy="17313"/>
            </a:xfrm>
            <a:custGeom>
              <a:avLst/>
              <a:gdLst/>
              <a:ahLst/>
              <a:cxnLst/>
              <a:rect l="l" t="t" r="r" b="b"/>
              <a:pathLst>
                <a:path w="941" h="575" extrusionOk="0">
                  <a:moveTo>
                    <a:pt x="1" y="92"/>
                  </a:moveTo>
                  <a:lnTo>
                    <a:pt x="1" y="275"/>
                  </a:lnTo>
                  <a:cubicBezTo>
                    <a:pt x="357" y="575"/>
                    <a:pt x="941" y="0"/>
                    <a:pt x="1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75" name="Google Shape;62375;p26"/>
            <p:cNvSpPr/>
            <p:nvPr/>
          </p:nvSpPr>
          <p:spPr>
            <a:xfrm>
              <a:off x="6552344" y="9749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6"/>
                  </a:moveTo>
                  <a:cubicBezTo>
                    <a:pt x="238" y="0"/>
                    <a:pt x="1" y="71"/>
                    <a:pt x="100" y="116"/>
                  </a:cubicBezTo>
                  <a:cubicBezTo>
                    <a:pt x="154" y="142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76" name="Google Shape;62376;p26"/>
            <p:cNvSpPr/>
            <p:nvPr/>
          </p:nvSpPr>
          <p:spPr>
            <a:xfrm>
              <a:off x="4370609" y="79005"/>
              <a:ext cx="37763" cy="26828"/>
            </a:xfrm>
            <a:custGeom>
              <a:avLst/>
              <a:gdLst/>
              <a:ahLst/>
              <a:cxnLst/>
              <a:rect l="l" t="t" r="r" b="b"/>
              <a:pathLst>
                <a:path w="1058" h="891" extrusionOk="0">
                  <a:moveTo>
                    <a:pt x="1058" y="549"/>
                  </a:moveTo>
                  <a:lnTo>
                    <a:pt x="1058" y="367"/>
                  </a:lnTo>
                  <a:cubicBezTo>
                    <a:pt x="280" y="1"/>
                    <a:pt x="0" y="891"/>
                    <a:pt x="1058" y="54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77" name="Google Shape;62377;p26"/>
            <p:cNvSpPr/>
            <p:nvPr/>
          </p:nvSpPr>
          <p:spPr>
            <a:xfrm>
              <a:off x="9080076" y="87315"/>
              <a:ext cx="22700" cy="8220"/>
            </a:xfrm>
            <a:custGeom>
              <a:avLst/>
              <a:gdLst/>
              <a:ahLst/>
              <a:cxnLst/>
              <a:rect l="l" t="t" r="r" b="b"/>
              <a:pathLst>
                <a:path w="636" h="273" extrusionOk="0">
                  <a:moveTo>
                    <a:pt x="634" y="0"/>
                  </a:moveTo>
                  <a:lnTo>
                    <a:pt x="249" y="0"/>
                  </a:lnTo>
                  <a:cubicBezTo>
                    <a:pt x="236" y="116"/>
                    <a:pt x="1" y="125"/>
                    <a:pt x="54" y="273"/>
                  </a:cubicBezTo>
                  <a:lnTo>
                    <a:pt x="635" y="273"/>
                  </a:lnTo>
                  <a:cubicBezTo>
                    <a:pt x="634" y="183"/>
                    <a:pt x="634" y="91"/>
                    <a:pt x="6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78" name="Google Shape;62378;p26"/>
            <p:cNvSpPr/>
            <p:nvPr/>
          </p:nvSpPr>
          <p:spPr>
            <a:xfrm>
              <a:off x="72026" y="8969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4"/>
                  </a:moveTo>
                  <a:cubicBezTo>
                    <a:pt x="194" y="53"/>
                    <a:pt x="39" y="1"/>
                    <a:pt x="1" y="104"/>
                  </a:cubicBezTo>
                  <a:cubicBezTo>
                    <a:pt x="1" y="152"/>
                    <a:pt x="157" y="207"/>
                    <a:pt x="194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79" name="Google Shape;62379;p26"/>
            <p:cNvSpPr/>
            <p:nvPr/>
          </p:nvSpPr>
          <p:spPr>
            <a:xfrm>
              <a:off x="8724086" y="86953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3" y="103"/>
                  </a:moveTo>
                  <a:cubicBezTo>
                    <a:pt x="194" y="53"/>
                    <a:pt x="37" y="0"/>
                    <a:pt x="1" y="103"/>
                  </a:cubicBezTo>
                  <a:cubicBezTo>
                    <a:pt x="1" y="154"/>
                    <a:pt x="159" y="207"/>
                    <a:pt x="193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80" name="Google Shape;62380;p26"/>
            <p:cNvSpPr/>
            <p:nvPr/>
          </p:nvSpPr>
          <p:spPr>
            <a:xfrm>
              <a:off x="8373378" y="79125"/>
              <a:ext cx="39583" cy="16801"/>
            </a:xfrm>
            <a:custGeom>
              <a:avLst/>
              <a:gdLst/>
              <a:ahLst/>
              <a:cxnLst/>
              <a:rect l="l" t="t" r="r" b="b"/>
              <a:pathLst>
                <a:path w="1109" h="558" extrusionOk="0">
                  <a:moveTo>
                    <a:pt x="954" y="455"/>
                  </a:moveTo>
                  <a:cubicBezTo>
                    <a:pt x="1109" y="142"/>
                    <a:pt x="776" y="57"/>
                    <a:pt x="378" y="1"/>
                  </a:cubicBezTo>
                  <a:cubicBezTo>
                    <a:pt x="0" y="174"/>
                    <a:pt x="175" y="558"/>
                    <a:pt x="954" y="4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81" name="Google Shape;62381;p26"/>
            <p:cNvSpPr/>
            <p:nvPr/>
          </p:nvSpPr>
          <p:spPr>
            <a:xfrm>
              <a:off x="5719368" y="89302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4" y="25"/>
                  </a:moveTo>
                  <a:cubicBezTo>
                    <a:pt x="242" y="1"/>
                    <a:pt x="1" y="70"/>
                    <a:pt x="104" y="115"/>
                  </a:cubicBezTo>
                  <a:cubicBezTo>
                    <a:pt x="157" y="142"/>
                    <a:pt x="396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82" name="Google Shape;62382;p26"/>
            <p:cNvSpPr/>
            <p:nvPr/>
          </p:nvSpPr>
          <p:spPr>
            <a:xfrm>
              <a:off x="749886" y="89302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4" y="25"/>
                  </a:moveTo>
                  <a:cubicBezTo>
                    <a:pt x="240" y="1"/>
                    <a:pt x="0" y="70"/>
                    <a:pt x="98" y="115"/>
                  </a:cubicBezTo>
                  <a:cubicBezTo>
                    <a:pt x="155" y="142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83" name="Google Shape;62383;p26"/>
            <p:cNvSpPr/>
            <p:nvPr/>
          </p:nvSpPr>
          <p:spPr>
            <a:xfrm>
              <a:off x="8799859" y="87315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5" y="21"/>
                    <a:pt x="3" y="1"/>
                    <a:pt x="0" y="91"/>
                  </a:cubicBezTo>
                  <a:cubicBezTo>
                    <a:pt x="149" y="72"/>
                    <a:pt x="379" y="89"/>
                    <a:pt x="3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84" name="Google Shape;62384;p26"/>
            <p:cNvSpPr/>
            <p:nvPr/>
          </p:nvSpPr>
          <p:spPr>
            <a:xfrm>
              <a:off x="6459581" y="65606"/>
              <a:ext cx="52754" cy="24479"/>
            </a:xfrm>
            <a:custGeom>
              <a:avLst/>
              <a:gdLst/>
              <a:ahLst/>
              <a:cxnLst/>
              <a:rect l="l" t="t" r="r" b="b"/>
              <a:pathLst>
                <a:path w="1478" h="813" extrusionOk="0">
                  <a:moveTo>
                    <a:pt x="1" y="812"/>
                  </a:moveTo>
                  <a:cubicBezTo>
                    <a:pt x="1477" y="679"/>
                    <a:pt x="31" y="0"/>
                    <a:pt x="1" y="8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85" name="Google Shape;62385;p26"/>
            <p:cNvSpPr/>
            <p:nvPr/>
          </p:nvSpPr>
          <p:spPr>
            <a:xfrm>
              <a:off x="729291" y="8656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1" y="25"/>
                  </a:moveTo>
                  <a:cubicBezTo>
                    <a:pt x="242" y="0"/>
                    <a:pt x="0" y="69"/>
                    <a:pt x="99" y="116"/>
                  </a:cubicBezTo>
                  <a:cubicBezTo>
                    <a:pt x="153" y="143"/>
                    <a:pt x="392" y="72"/>
                    <a:pt x="291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86" name="Google Shape;62386;p26"/>
            <p:cNvSpPr/>
            <p:nvPr/>
          </p:nvSpPr>
          <p:spPr>
            <a:xfrm>
              <a:off x="3272656" y="78764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1"/>
                  </a:moveTo>
                  <a:cubicBezTo>
                    <a:pt x="197" y="53"/>
                    <a:pt x="40" y="1"/>
                    <a:pt x="2" y="101"/>
                  </a:cubicBezTo>
                  <a:cubicBezTo>
                    <a:pt x="1" y="154"/>
                    <a:pt x="159" y="206"/>
                    <a:pt x="195" y="10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87" name="Google Shape;62387;p26"/>
            <p:cNvSpPr/>
            <p:nvPr/>
          </p:nvSpPr>
          <p:spPr>
            <a:xfrm>
              <a:off x="7017123" y="73615"/>
              <a:ext cx="22558" cy="8220"/>
            </a:xfrm>
            <a:custGeom>
              <a:avLst/>
              <a:gdLst/>
              <a:ahLst/>
              <a:cxnLst/>
              <a:rect l="l" t="t" r="r" b="b"/>
              <a:pathLst>
                <a:path w="632" h="273" extrusionOk="0">
                  <a:moveTo>
                    <a:pt x="577" y="1"/>
                  </a:moveTo>
                  <a:lnTo>
                    <a:pt x="1" y="1"/>
                  </a:lnTo>
                  <a:lnTo>
                    <a:pt x="1" y="272"/>
                  </a:lnTo>
                  <a:lnTo>
                    <a:pt x="386" y="272"/>
                  </a:lnTo>
                  <a:cubicBezTo>
                    <a:pt x="396" y="159"/>
                    <a:pt x="631" y="148"/>
                    <a:pt x="5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88" name="Google Shape;62388;p26"/>
            <p:cNvSpPr/>
            <p:nvPr/>
          </p:nvSpPr>
          <p:spPr>
            <a:xfrm>
              <a:off x="6700465" y="73676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579" y="91"/>
                  </a:moveTo>
                  <a:cubicBezTo>
                    <a:pt x="386" y="93"/>
                    <a:pt x="349" y="17"/>
                    <a:pt x="192" y="0"/>
                  </a:cubicBezTo>
                  <a:cubicBezTo>
                    <a:pt x="192" y="91"/>
                    <a:pt x="37" y="107"/>
                    <a:pt x="1" y="183"/>
                  </a:cubicBezTo>
                  <a:cubicBezTo>
                    <a:pt x="192" y="183"/>
                    <a:pt x="230" y="256"/>
                    <a:pt x="386" y="272"/>
                  </a:cubicBezTo>
                  <a:cubicBezTo>
                    <a:pt x="386" y="183"/>
                    <a:pt x="542" y="165"/>
                    <a:pt x="579" y="9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89" name="Google Shape;62389;p26"/>
            <p:cNvSpPr/>
            <p:nvPr/>
          </p:nvSpPr>
          <p:spPr>
            <a:xfrm>
              <a:off x="3668300" y="78372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3" y="27"/>
                  </a:moveTo>
                  <a:cubicBezTo>
                    <a:pt x="240" y="1"/>
                    <a:pt x="1" y="70"/>
                    <a:pt x="102" y="116"/>
                  </a:cubicBezTo>
                  <a:cubicBezTo>
                    <a:pt x="153" y="140"/>
                    <a:pt x="395" y="71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90" name="Google Shape;62390;p26"/>
            <p:cNvSpPr/>
            <p:nvPr/>
          </p:nvSpPr>
          <p:spPr>
            <a:xfrm>
              <a:off x="2267753" y="76054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4" y="104"/>
                  </a:moveTo>
                  <a:cubicBezTo>
                    <a:pt x="195" y="53"/>
                    <a:pt x="39" y="1"/>
                    <a:pt x="2" y="104"/>
                  </a:cubicBezTo>
                  <a:cubicBezTo>
                    <a:pt x="1" y="152"/>
                    <a:pt x="156" y="206"/>
                    <a:pt x="194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91" name="Google Shape;62391;p26"/>
            <p:cNvSpPr/>
            <p:nvPr/>
          </p:nvSpPr>
          <p:spPr>
            <a:xfrm>
              <a:off x="8169898" y="75663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5" y="25"/>
                  </a:moveTo>
                  <a:cubicBezTo>
                    <a:pt x="240" y="1"/>
                    <a:pt x="1" y="69"/>
                    <a:pt x="101" y="117"/>
                  </a:cubicBezTo>
                  <a:cubicBezTo>
                    <a:pt x="154" y="140"/>
                    <a:pt x="392" y="72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92" name="Google Shape;62392;p26"/>
            <p:cNvSpPr/>
            <p:nvPr/>
          </p:nvSpPr>
          <p:spPr>
            <a:xfrm>
              <a:off x="330042" y="75663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5"/>
                  </a:moveTo>
                  <a:cubicBezTo>
                    <a:pt x="241" y="1"/>
                    <a:pt x="1" y="69"/>
                    <a:pt x="100" y="117"/>
                  </a:cubicBezTo>
                  <a:cubicBezTo>
                    <a:pt x="153" y="140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93" name="Google Shape;62393;p26"/>
            <p:cNvSpPr/>
            <p:nvPr/>
          </p:nvSpPr>
          <p:spPr>
            <a:xfrm>
              <a:off x="6855189" y="72923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4"/>
                  </a:moveTo>
                  <a:cubicBezTo>
                    <a:pt x="241" y="0"/>
                    <a:pt x="1" y="68"/>
                    <a:pt x="101" y="115"/>
                  </a:cubicBezTo>
                  <a:cubicBezTo>
                    <a:pt x="153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94" name="Google Shape;62394;p26"/>
            <p:cNvSpPr/>
            <p:nvPr/>
          </p:nvSpPr>
          <p:spPr>
            <a:xfrm>
              <a:off x="6593925" y="67804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7" y="194"/>
                  </a:moveTo>
                  <a:cubicBezTo>
                    <a:pt x="477" y="104"/>
                    <a:pt x="633" y="87"/>
                    <a:pt x="670" y="12"/>
                  </a:cubicBezTo>
                  <a:cubicBezTo>
                    <a:pt x="370" y="20"/>
                    <a:pt x="0" y="1"/>
                    <a:pt x="92" y="19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95" name="Google Shape;62395;p26"/>
            <p:cNvSpPr/>
            <p:nvPr/>
          </p:nvSpPr>
          <p:spPr>
            <a:xfrm>
              <a:off x="6080926" y="65095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4"/>
                  </a:moveTo>
                  <a:cubicBezTo>
                    <a:pt x="196" y="54"/>
                    <a:pt x="39" y="1"/>
                    <a:pt x="4" y="104"/>
                  </a:cubicBezTo>
                  <a:cubicBezTo>
                    <a:pt x="0" y="153"/>
                    <a:pt x="157" y="207"/>
                    <a:pt x="195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96" name="Google Shape;62396;p26"/>
            <p:cNvSpPr/>
            <p:nvPr/>
          </p:nvSpPr>
          <p:spPr>
            <a:xfrm>
              <a:off x="5578492" y="62746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97" name="Google Shape;62397;p26"/>
            <p:cNvSpPr/>
            <p:nvPr/>
          </p:nvSpPr>
          <p:spPr>
            <a:xfrm>
              <a:off x="2188517" y="64703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98" y="117"/>
                  </a:moveTo>
                  <a:cubicBezTo>
                    <a:pt x="152" y="141"/>
                    <a:pt x="391" y="74"/>
                    <a:pt x="290" y="27"/>
                  </a:cubicBezTo>
                  <a:cubicBezTo>
                    <a:pt x="238" y="0"/>
                    <a:pt x="1" y="68"/>
                    <a:pt x="98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98" name="Google Shape;62398;p26"/>
            <p:cNvSpPr/>
            <p:nvPr/>
          </p:nvSpPr>
          <p:spPr>
            <a:xfrm>
              <a:off x="614899" y="59976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1"/>
                  </a:lnTo>
                  <a:lnTo>
                    <a:pt x="27" y="1"/>
                  </a:lnTo>
                  <a:cubicBezTo>
                    <a:pt x="0" y="164"/>
                    <a:pt x="217" y="214"/>
                    <a:pt x="605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99" name="Google Shape;62399;p26"/>
            <p:cNvSpPr/>
            <p:nvPr/>
          </p:nvSpPr>
          <p:spPr>
            <a:xfrm>
              <a:off x="5279002" y="56484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5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2" y="142"/>
                    <a:pt x="390" y="72"/>
                    <a:pt x="291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00" name="Google Shape;62400;p26"/>
            <p:cNvSpPr/>
            <p:nvPr/>
          </p:nvSpPr>
          <p:spPr>
            <a:xfrm>
              <a:off x="2031009" y="51937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6" y="176"/>
                  </a:moveTo>
                  <a:cubicBezTo>
                    <a:pt x="323" y="182"/>
                    <a:pt x="346" y="293"/>
                    <a:pt x="655" y="268"/>
                  </a:cubicBezTo>
                  <a:cubicBezTo>
                    <a:pt x="954" y="45"/>
                    <a:pt x="0" y="0"/>
                    <a:pt x="76" y="17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01" name="Google Shape;62401;p26"/>
            <p:cNvSpPr/>
            <p:nvPr/>
          </p:nvSpPr>
          <p:spPr>
            <a:xfrm>
              <a:off x="4728348" y="5374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1" y="116"/>
                  </a:moveTo>
                  <a:cubicBezTo>
                    <a:pt x="154" y="141"/>
                    <a:pt x="394" y="72"/>
                    <a:pt x="293" y="25"/>
                  </a:cubicBezTo>
                  <a:cubicBezTo>
                    <a:pt x="241" y="0"/>
                    <a:pt x="1" y="69"/>
                    <a:pt x="101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02" name="Google Shape;62402;p26"/>
            <p:cNvSpPr/>
            <p:nvPr/>
          </p:nvSpPr>
          <p:spPr>
            <a:xfrm>
              <a:off x="4105561" y="51184"/>
              <a:ext cx="13777" cy="6835"/>
            </a:xfrm>
            <a:custGeom>
              <a:avLst/>
              <a:gdLst/>
              <a:ahLst/>
              <a:cxnLst/>
              <a:rect l="l" t="t" r="r" b="b"/>
              <a:pathLst>
                <a:path w="386" h="227" extrusionOk="0">
                  <a:moveTo>
                    <a:pt x="385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3" y="201"/>
                    <a:pt x="338" y="226"/>
                    <a:pt x="385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03" name="Google Shape;62403;p26"/>
            <p:cNvSpPr/>
            <p:nvPr/>
          </p:nvSpPr>
          <p:spPr>
            <a:xfrm>
              <a:off x="1283479" y="51787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0"/>
                  </a:moveTo>
                  <a:cubicBezTo>
                    <a:pt x="235" y="20"/>
                    <a:pt x="4" y="1"/>
                    <a:pt x="0" y="90"/>
                  </a:cubicBezTo>
                  <a:cubicBezTo>
                    <a:pt x="151" y="72"/>
                    <a:pt x="380" y="89"/>
                    <a:pt x="3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04" name="Google Shape;62404;p26"/>
            <p:cNvSpPr/>
            <p:nvPr/>
          </p:nvSpPr>
          <p:spPr>
            <a:xfrm>
              <a:off x="762021" y="43597"/>
              <a:ext cx="27198" cy="10930"/>
            </a:xfrm>
            <a:custGeom>
              <a:avLst/>
              <a:gdLst/>
              <a:ahLst/>
              <a:cxnLst/>
              <a:rect l="l" t="t" r="r" b="b"/>
              <a:pathLst>
                <a:path w="762" h="363" extrusionOk="0">
                  <a:moveTo>
                    <a:pt x="533" y="362"/>
                  </a:moveTo>
                  <a:cubicBezTo>
                    <a:pt x="650" y="357"/>
                    <a:pt x="762" y="349"/>
                    <a:pt x="724" y="272"/>
                  </a:cubicBezTo>
                  <a:cubicBezTo>
                    <a:pt x="408" y="269"/>
                    <a:pt x="618" y="19"/>
                    <a:pt x="339" y="1"/>
                  </a:cubicBezTo>
                  <a:cubicBezTo>
                    <a:pt x="1" y="186"/>
                    <a:pt x="480" y="178"/>
                    <a:pt x="144" y="36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05" name="Google Shape;62405;p26"/>
            <p:cNvSpPr/>
            <p:nvPr/>
          </p:nvSpPr>
          <p:spPr>
            <a:xfrm>
              <a:off x="4511592" y="45614"/>
              <a:ext cx="13920" cy="7407"/>
            </a:xfrm>
            <a:custGeom>
              <a:avLst/>
              <a:gdLst/>
              <a:ahLst/>
              <a:cxnLst/>
              <a:rect l="l" t="t" r="r" b="b"/>
              <a:pathLst>
                <a:path w="390" h="246" extrusionOk="0">
                  <a:moveTo>
                    <a:pt x="389" y="114"/>
                  </a:moveTo>
                  <a:cubicBezTo>
                    <a:pt x="384" y="21"/>
                    <a:pt x="50" y="0"/>
                    <a:pt x="0" y="114"/>
                  </a:cubicBezTo>
                  <a:cubicBezTo>
                    <a:pt x="220" y="106"/>
                    <a:pt x="303" y="245"/>
                    <a:pt x="389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06" name="Google Shape;62406;p26"/>
            <p:cNvSpPr/>
            <p:nvPr/>
          </p:nvSpPr>
          <p:spPr>
            <a:xfrm>
              <a:off x="874486" y="40797"/>
              <a:ext cx="25592" cy="11020"/>
            </a:xfrm>
            <a:custGeom>
              <a:avLst/>
              <a:gdLst/>
              <a:ahLst/>
              <a:cxnLst/>
              <a:rect l="l" t="t" r="r" b="b"/>
              <a:pathLst>
                <a:path w="717" h="366" extrusionOk="0">
                  <a:moveTo>
                    <a:pt x="83" y="365"/>
                  </a:moveTo>
                  <a:lnTo>
                    <a:pt x="660" y="365"/>
                  </a:lnTo>
                  <a:cubicBezTo>
                    <a:pt x="716" y="159"/>
                    <a:pt x="614" y="23"/>
                    <a:pt x="275" y="1"/>
                  </a:cubicBezTo>
                  <a:cubicBezTo>
                    <a:pt x="215" y="126"/>
                    <a:pt x="1" y="174"/>
                    <a:pt x="83" y="36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07" name="Google Shape;62407;p26"/>
            <p:cNvSpPr/>
            <p:nvPr/>
          </p:nvSpPr>
          <p:spPr>
            <a:xfrm>
              <a:off x="4619595" y="35739"/>
              <a:ext cx="36621" cy="17946"/>
            </a:xfrm>
            <a:custGeom>
              <a:avLst/>
              <a:gdLst/>
              <a:ahLst/>
              <a:cxnLst/>
              <a:rect l="l" t="t" r="r" b="b"/>
              <a:pathLst>
                <a:path w="1026" h="596" extrusionOk="0">
                  <a:moveTo>
                    <a:pt x="1026" y="170"/>
                  </a:moveTo>
                  <a:cubicBezTo>
                    <a:pt x="411" y="224"/>
                    <a:pt x="429" y="0"/>
                    <a:pt x="61" y="170"/>
                  </a:cubicBezTo>
                  <a:cubicBezTo>
                    <a:pt x="0" y="596"/>
                    <a:pt x="953" y="413"/>
                    <a:pt x="1026" y="1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08" name="Google Shape;62408;p26"/>
            <p:cNvSpPr/>
            <p:nvPr/>
          </p:nvSpPr>
          <p:spPr>
            <a:xfrm>
              <a:off x="1214593" y="4323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4"/>
                  </a:moveTo>
                  <a:cubicBezTo>
                    <a:pt x="197" y="54"/>
                    <a:pt x="39" y="1"/>
                    <a:pt x="1" y="104"/>
                  </a:cubicBezTo>
                  <a:cubicBezTo>
                    <a:pt x="1" y="152"/>
                    <a:pt x="159" y="206"/>
                    <a:pt x="194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09" name="Google Shape;62409;p26"/>
            <p:cNvSpPr/>
            <p:nvPr/>
          </p:nvSpPr>
          <p:spPr>
            <a:xfrm>
              <a:off x="5826301" y="38148"/>
              <a:ext cx="20737" cy="8220"/>
            </a:xfrm>
            <a:custGeom>
              <a:avLst/>
              <a:gdLst/>
              <a:ahLst/>
              <a:cxnLst/>
              <a:rect l="l" t="t" r="r" b="b"/>
              <a:pathLst>
                <a:path w="581" h="273" extrusionOk="0">
                  <a:moveTo>
                    <a:pt x="580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0" y="27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10" name="Google Shape;62410;p26"/>
            <p:cNvSpPr/>
            <p:nvPr/>
          </p:nvSpPr>
          <p:spPr>
            <a:xfrm>
              <a:off x="4717177" y="38178"/>
              <a:ext cx="14812" cy="9455"/>
            </a:xfrm>
            <a:custGeom>
              <a:avLst/>
              <a:gdLst/>
              <a:ahLst/>
              <a:cxnLst/>
              <a:rect l="l" t="t" r="r" b="b"/>
              <a:pathLst>
                <a:path w="415" h="314" extrusionOk="0">
                  <a:moveTo>
                    <a:pt x="414" y="272"/>
                  </a:moveTo>
                  <a:lnTo>
                    <a:pt x="414" y="90"/>
                  </a:lnTo>
                  <a:cubicBezTo>
                    <a:pt x="219" y="90"/>
                    <a:pt x="185" y="17"/>
                    <a:pt x="27" y="0"/>
                  </a:cubicBezTo>
                  <a:cubicBezTo>
                    <a:pt x="46" y="141"/>
                    <a:pt x="1" y="314"/>
                    <a:pt x="414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11" name="Google Shape;62411;p26"/>
            <p:cNvSpPr/>
            <p:nvPr/>
          </p:nvSpPr>
          <p:spPr>
            <a:xfrm>
              <a:off x="860066" y="40105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5"/>
                  </a:moveTo>
                  <a:cubicBezTo>
                    <a:pt x="240" y="0"/>
                    <a:pt x="0" y="68"/>
                    <a:pt x="98" y="117"/>
                  </a:cubicBezTo>
                  <a:cubicBezTo>
                    <a:pt x="154" y="140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12" name="Google Shape;62412;p26"/>
            <p:cNvSpPr/>
            <p:nvPr/>
          </p:nvSpPr>
          <p:spPr>
            <a:xfrm>
              <a:off x="8834195" y="34836"/>
              <a:ext cx="13884" cy="6715"/>
            </a:xfrm>
            <a:custGeom>
              <a:avLst/>
              <a:gdLst/>
              <a:ahLst/>
              <a:cxnLst/>
              <a:rect l="l" t="t" r="r" b="b"/>
              <a:pathLst>
                <a:path w="389" h="223" extrusionOk="0">
                  <a:moveTo>
                    <a:pt x="388" y="110"/>
                  </a:moveTo>
                  <a:cubicBezTo>
                    <a:pt x="346" y="0"/>
                    <a:pt x="173" y="54"/>
                    <a:pt x="0" y="110"/>
                  </a:cubicBezTo>
                  <a:cubicBezTo>
                    <a:pt x="6" y="200"/>
                    <a:pt x="337" y="222"/>
                    <a:pt x="388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13" name="Google Shape;62413;p26"/>
            <p:cNvSpPr/>
            <p:nvPr/>
          </p:nvSpPr>
          <p:spPr>
            <a:xfrm>
              <a:off x="9050916" y="3188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2" y="25"/>
                  </a:moveTo>
                  <a:cubicBezTo>
                    <a:pt x="240" y="1"/>
                    <a:pt x="1" y="68"/>
                    <a:pt x="100" y="117"/>
                  </a:cubicBezTo>
                  <a:cubicBezTo>
                    <a:pt x="152" y="143"/>
                    <a:pt x="394" y="72"/>
                    <a:pt x="292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14" name="Google Shape;62414;p26"/>
            <p:cNvSpPr/>
            <p:nvPr/>
          </p:nvSpPr>
          <p:spPr>
            <a:xfrm>
              <a:off x="8968289" y="3188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5"/>
                  </a:moveTo>
                  <a:cubicBezTo>
                    <a:pt x="242" y="1"/>
                    <a:pt x="0" y="68"/>
                    <a:pt x="103" y="117"/>
                  </a:cubicBezTo>
                  <a:cubicBezTo>
                    <a:pt x="155" y="143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15" name="Google Shape;62415;p26"/>
            <p:cNvSpPr/>
            <p:nvPr/>
          </p:nvSpPr>
          <p:spPr>
            <a:xfrm>
              <a:off x="8625790" y="20895"/>
              <a:ext cx="22665" cy="11773"/>
            </a:xfrm>
            <a:custGeom>
              <a:avLst/>
              <a:gdLst/>
              <a:ahLst/>
              <a:cxnLst/>
              <a:rect l="l" t="t" r="r" b="b"/>
              <a:pathLst>
                <a:path w="635" h="391" extrusionOk="0">
                  <a:moveTo>
                    <a:pt x="635" y="390"/>
                  </a:moveTo>
                  <a:lnTo>
                    <a:pt x="635" y="27"/>
                  </a:lnTo>
                  <a:cubicBezTo>
                    <a:pt x="125" y="0"/>
                    <a:pt x="1" y="153"/>
                    <a:pt x="54" y="39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16" name="Google Shape;62416;p26"/>
            <p:cNvSpPr/>
            <p:nvPr/>
          </p:nvSpPr>
          <p:spPr>
            <a:xfrm>
              <a:off x="1768602" y="2917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5"/>
                  </a:moveTo>
                  <a:cubicBezTo>
                    <a:pt x="239" y="0"/>
                    <a:pt x="1" y="70"/>
                    <a:pt x="100" y="117"/>
                  </a:cubicBezTo>
                  <a:cubicBezTo>
                    <a:pt x="153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17" name="Google Shape;62417;p26"/>
            <p:cNvSpPr/>
            <p:nvPr/>
          </p:nvSpPr>
          <p:spPr>
            <a:xfrm>
              <a:off x="1744689" y="16289"/>
              <a:ext cx="22986" cy="13670"/>
            </a:xfrm>
            <a:custGeom>
              <a:avLst/>
              <a:gdLst/>
              <a:ahLst/>
              <a:cxnLst/>
              <a:rect l="l" t="t" r="r" b="b"/>
              <a:pathLst>
                <a:path w="644" h="454" extrusionOk="0">
                  <a:moveTo>
                    <a:pt x="1" y="89"/>
                  </a:moveTo>
                  <a:lnTo>
                    <a:pt x="1" y="453"/>
                  </a:lnTo>
                  <a:lnTo>
                    <a:pt x="578" y="453"/>
                  </a:lnTo>
                  <a:cubicBezTo>
                    <a:pt x="629" y="217"/>
                    <a:pt x="643" y="0"/>
                    <a:pt x="1" y="8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18" name="Google Shape;62418;p26"/>
            <p:cNvSpPr/>
            <p:nvPr/>
          </p:nvSpPr>
          <p:spPr>
            <a:xfrm>
              <a:off x="8118324" y="16289"/>
              <a:ext cx="26948" cy="13008"/>
            </a:xfrm>
            <a:custGeom>
              <a:avLst/>
              <a:gdLst/>
              <a:ahLst/>
              <a:cxnLst/>
              <a:rect l="l" t="t" r="r" b="b"/>
              <a:pathLst>
                <a:path w="755" h="432" extrusionOk="0">
                  <a:moveTo>
                    <a:pt x="194" y="0"/>
                  </a:moveTo>
                  <a:cubicBezTo>
                    <a:pt x="212" y="158"/>
                    <a:pt x="154" y="282"/>
                    <a:pt x="1" y="362"/>
                  </a:cubicBezTo>
                  <a:cubicBezTo>
                    <a:pt x="660" y="431"/>
                    <a:pt x="754" y="16"/>
                    <a:pt x="1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19" name="Google Shape;62419;p26"/>
            <p:cNvSpPr/>
            <p:nvPr/>
          </p:nvSpPr>
          <p:spPr>
            <a:xfrm>
              <a:off x="3905901" y="21046"/>
              <a:ext cx="13777" cy="7377"/>
            </a:xfrm>
            <a:custGeom>
              <a:avLst/>
              <a:gdLst/>
              <a:ahLst/>
              <a:cxnLst/>
              <a:rect l="l" t="t" r="r" b="b"/>
              <a:pathLst>
                <a:path w="386" h="245" extrusionOk="0">
                  <a:moveTo>
                    <a:pt x="386" y="113"/>
                  </a:moveTo>
                  <a:cubicBezTo>
                    <a:pt x="383" y="21"/>
                    <a:pt x="49" y="0"/>
                    <a:pt x="1" y="113"/>
                  </a:cubicBezTo>
                  <a:cubicBezTo>
                    <a:pt x="216" y="103"/>
                    <a:pt x="304" y="244"/>
                    <a:pt x="386" y="1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20" name="Google Shape;62420;p26"/>
            <p:cNvSpPr/>
            <p:nvPr/>
          </p:nvSpPr>
          <p:spPr>
            <a:xfrm>
              <a:off x="1541388" y="23665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5" y="26"/>
                  </a:moveTo>
                  <a:cubicBezTo>
                    <a:pt x="242" y="1"/>
                    <a:pt x="0" y="70"/>
                    <a:pt x="102" y="117"/>
                  </a:cubicBezTo>
                  <a:cubicBezTo>
                    <a:pt x="157" y="143"/>
                    <a:pt x="395" y="72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21" name="Google Shape;62421;p26"/>
            <p:cNvSpPr/>
            <p:nvPr/>
          </p:nvSpPr>
          <p:spPr>
            <a:xfrm>
              <a:off x="560719" y="21317"/>
              <a:ext cx="6960" cy="6263"/>
            </a:xfrm>
            <a:custGeom>
              <a:avLst/>
              <a:gdLst/>
              <a:ahLst/>
              <a:cxnLst/>
              <a:rect l="l" t="t" r="r" b="b"/>
              <a:pathLst>
                <a:path w="195" h="208" extrusionOk="0">
                  <a:moveTo>
                    <a:pt x="195" y="104"/>
                  </a:moveTo>
                  <a:cubicBezTo>
                    <a:pt x="195" y="55"/>
                    <a:pt x="34" y="0"/>
                    <a:pt x="0" y="104"/>
                  </a:cubicBezTo>
                  <a:cubicBezTo>
                    <a:pt x="0" y="154"/>
                    <a:pt x="158" y="208"/>
                    <a:pt x="195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22" name="Google Shape;62422;p26"/>
            <p:cNvSpPr/>
            <p:nvPr/>
          </p:nvSpPr>
          <p:spPr>
            <a:xfrm>
              <a:off x="271615" y="18125"/>
              <a:ext cx="27662" cy="9966"/>
            </a:xfrm>
            <a:custGeom>
              <a:avLst/>
              <a:gdLst/>
              <a:ahLst/>
              <a:cxnLst/>
              <a:rect l="l" t="t" r="r" b="b"/>
              <a:pathLst>
                <a:path w="775" h="331" extrusionOk="0">
                  <a:moveTo>
                    <a:pt x="775" y="119"/>
                  </a:moveTo>
                  <a:cubicBezTo>
                    <a:pt x="515" y="2"/>
                    <a:pt x="54" y="1"/>
                    <a:pt x="1" y="210"/>
                  </a:cubicBezTo>
                  <a:cubicBezTo>
                    <a:pt x="257" y="328"/>
                    <a:pt x="719" y="331"/>
                    <a:pt x="775" y="11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23" name="Google Shape;62423;p26"/>
            <p:cNvSpPr/>
            <p:nvPr/>
          </p:nvSpPr>
          <p:spPr>
            <a:xfrm>
              <a:off x="4135935" y="7858"/>
              <a:ext cx="37120" cy="16591"/>
            </a:xfrm>
            <a:custGeom>
              <a:avLst/>
              <a:gdLst/>
              <a:ahLst/>
              <a:cxnLst/>
              <a:rect l="l" t="t" r="r" b="b"/>
              <a:pathLst>
                <a:path w="1040" h="551" extrusionOk="0">
                  <a:moveTo>
                    <a:pt x="884" y="551"/>
                  </a:moveTo>
                  <a:cubicBezTo>
                    <a:pt x="1039" y="1"/>
                    <a:pt x="0" y="490"/>
                    <a:pt x="884" y="55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24" name="Google Shape;62424;p26"/>
            <p:cNvSpPr/>
            <p:nvPr/>
          </p:nvSpPr>
          <p:spPr>
            <a:xfrm>
              <a:off x="860887" y="16409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5" y="176"/>
                  </a:moveTo>
                  <a:cubicBezTo>
                    <a:pt x="322" y="182"/>
                    <a:pt x="344" y="293"/>
                    <a:pt x="656" y="267"/>
                  </a:cubicBezTo>
                  <a:cubicBezTo>
                    <a:pt x="955" y="45"/>
                    <a:pt x="1" y="0"/>
                    <a:pt x="75" y="17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25" name="Google Shape;62425;p26"/>
            <p:cNvSpPr/>
            <p:nvPr/>
          </p:nvSpPr>
          <p:spPr>
            <a:xfrm>
              <a:off x="6958482" y="18246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3" y="24"/>
                  </a:moveTo>
                  <a:cubicBezTo>
                    <a:pt x="239" y="1"/>
                    <a:pt x="1" y="68"/>
                    <a:pt x="97" y="115"/>
                  </a:cubicBezTo>
                  <a:cubicBezTo>
                    <a:pt x="153" y="140"/>
                    <a:pt x="391" y="72"/>
                    <a:pt x="293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26" name="Google Shape;62426;p26"/>
            <p:cNvSpPr/>
            <p:nvPr/>
          </p:nvSpPr>
          <p:spPr>
            <a:xfrm>
              <a:off x="5981739" y="10749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662" y="364"/>
                  </a:moveTo>
                  <a:cubicBezTo>
                    <a:pt x="715" y="158"/>
                    <a:pt x="612" y="22"/>
                    <a:pt x="277" y="0"/>
                  </a:cubicBezTo>
                  <a:cubicBezTo>
                    <a:pt x="214" y="123"/>
                    <a:pt x="0" y="174"/>
                    <a:pt x="84" y="36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27" name="Google Shape;62427;p26"/>
            <p:cNvSpPr/>
            <p:nvPr/>
          </p:nvSpPr>
          <p:spPr>
            <a:xfrm>
              <a:off x="2912347" y="7076"/>
              <a:ext cx="39726" cy="15808"/>
            </a:xfrm>
            <a:custGeom>
              <a:avLst/>
              <a:gdLst/>
              <a:ahLst/>
              <a:cxnLst/>
              <a:rect l="l" t="t" r="r" b="b"/>
              <a:pathLst>
                <a:path w="1113" h="525" extrusionOk="0">
                  <a:moveTo>
                    <a:pt x="648" y="306"/>
                  </a:moveTo>
                  <a:cubicBezTo>
                    <a:pt x="1112" y="1"/>
                    <a:pt x="0" y="524"/>
                    <a:pt x="648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28" name="Google Shape;62428;p26"/>
            <p:cNvSpPr/>
            <p:nvPr/>
          </p:nvSpPr>
          <p:spPr>
            <a:xfrm>
              <a:off x="2177345" y="8069"/>
              <a:ext cx="14705" cy="9455"/>
            </a:xfrm>
            <a:custGeom>
              <a:avLst/>
              <a:gdLst/>
              <a:ahLst/>
              <a:cxnLst/>
              <a:rect l="l" t="t" r="r" b="b"/>
              <a:pathLst>
                <a:path w="412" h="314" extrusionOk="0">
                  <a:moveTo>
                    <a:pt x="411" y="273"/>
                  </a:moveTo>
                  <a:lnTo>
                    <a:pt x="411" y="92"/>
                  </a:lnTo>
                  <a:cubicBezTo>
                    <a:pt x="218" y="92"/>
                    <a:pt x="182" y="19"/>
                    <a:pt x="26" y="0"/>
                  </a:cubicBezTo>
                  <a:cubicBezTo>
                    <a:pt x="46" y="143"/>
                    <a:pt x="0" y="314"/>
                    <a:pt x="411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29" name="Google Shape;62429;p26"/>
            <p:cNvSpPr/>
            <p:nvPr/>
          </p:nvSpPr>
          <p:spPr>
            <a:xfrm>
              <a:off x="1909763" y="13519"/>
              <a:ext cx="13920" cy="2710"/>
            </a:xfrm>
            <a:custGeom>
              <a:avLst/>
              <a:gdLst/>
              <a:ahLst/>
              <a:cxnLst/>
              <a:rect l="l" t="t" r="r" b="b"/>
              <a:pathLst>
                <a:path w="390" h="90" extrusionOk="0">
                  <a:moveTo>
                    <a:pt x="390" y="1"/>
                  </a:moveTo>
                  <a:cubicBezTo>
                    <a:pt x="240" y="21"/>
                    <a:pt x="6" y="2"/>
                    <a:pt x="1" y="90"/>
                  </a:cubicBezTo>
                  <a:cubicBezTo>
                    <a:pt x="153" y="70"/>
                    <a:pt x="384" y="88"/>
                    <a:pt x="39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30" name="Google Shape;62430;p26"/>
            <p:cNvSpPr/>
            <p:nvPr/>
          </p:nvSpPr>
          <p:spPr>
            <a:xfrm>
              <a:off x="3998736" y="999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1" y="25"/>
                  </a:moveTo>
                  <a:cubicBezTo>
                    <a:pt x="242" y="0"/>
                    <a:pt x="0" y="68"/>
                    <a:pt x="99" y="117"/>
                  </a:cubicBezTo>
                  <a:cubicBezTo>
                    <a:pt x="153" y="141"/>
                    <a:pt x="392" y="74"/>
                    <a:pt x="291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31" name="Google Shape;62431;p26"/>
            <p:cNvSpPr/>
            <p:nvPr/>
          </p:nvSpPr>
          <p:spPr>
            <a:xfrm>
              <a:off x="804994" y="999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1" y="25"/>
                  </a:moveTo>
                  <a:cubicBezTo>
                    <a:pt x="238" y="0"/>
                    <a:pt x="0" y="68"/>
                    <a:pt x="99" y="117"/>
                  </a:cubicBezTo>
                  <a:cubicBezTo>
                    <a:pt x="153" y="141"/>
                    <a:pt x="392" y="74"/>
                    <a:pt x="291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32" name="Google Shape;62432;p26"/>
            <p:cNvSpPr/>
            <p:nvPr/>
          </p:nvSpPr>
          <p:spPr>
            <a:xfrm>
              <a:off x="6982645" y="5329"/>
              <a:ext cx="13849" cy="5450"/>
            </a:xfrm>
            <a:custGeom>
              <a:avLst/>
              <a:gdLst/>
              <a:ahLst/>
              <a:cxnLst/>
              <a:rect l="l" t="t" r="r" b="b"/>
              <a:pathLst>
                <a:path w="388" h="181" extrusionOk="0">
                  <a:moveTo>
                    <a:pt x="387" y="0"/>
                  </a:moveTo>
                  <a:lnTo>
                    <a:pt x="1" y="0"/>
                  </a:lnTo>
                  <a:lnTo>
                    <a:pt x="1" y="180"/>
                  </a:lnTo>
                  <a:lnTo>
                    <a:pt x="387" y="18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33" name="Google Shape;62433;p26"/>
            <p:cNvSpPr/>
            <p:nvPr/>
          </p:nvSpPr>
          <p:spPr>
            <a:xfrm>
              <a:off x="3155694" y="2559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6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34" name="Google Shape;62434;p26"/>
            <p:cNvSpPr/>
            <p:nvPr/>
          </p:nvSpPr>
          <p:spPr>
            <a:xfrm>
              <a:off x="2086081" y="0"/>
              <a:ext cx="34086" cy="8792"/>
            </a:xfrm>
            <a:custGeom>
              <a:avLst/>
              <a:gdLst/>
              <a:ahLst/>
              <a:cxnLst/>
              <a:rect l="l" t="t" r="r" b="b"/>
              <a:pathLst>
                <a:path w="955" h="292" extrusionOk="0">
                  <a:moveTo>
                    <a:pt x="76" y="177"/>
                  </a:moveTo>
                  <a:cubicBezTo>
                    <a:pt x="321" y="182"/>
                    <a:pt x="341" y="292"/>
                    <a:pt x="654" y="268"/>
                  </a:cubicBezTo>
                  <a:cubicBezTo>
                    <a:pt x="954" y="45"/>
                    <a:pt x="0" y="1"/>
                    <a:pt x="76" y="17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35" name="Google Shape;62435;p26"/>
            <p:cNvSpPr/>
            <p:nvPr/>
          </p:nvSpPr>
          <p:spPr>
            <a:xfrm>
              <a:off x="3138455" y="1776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0" y="27"/>
                  </a:moveTo>
                  <a:cubicBezTo>
                    <a:pt x="236" y="1"/>
                    <a:pt x="0" y="70"/>
                    <a:pt x="98" y="118"/>
                  </a:cubicBezTo>
                  <a:cubicBezTo>
                    <a:pt x="151" y="143"/>
                    <a:pt x="389" y="74"/>
                    <a:pt x="290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36" name="Google Shape;62436;p26"/>
            <p:cNvSpPr/>
            <p:nvPr/>
          </p:nvSpPr>
          <p:spPr>
            <a:xfrm>
              <a:off x="2226528" y="2559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6" y="20"/>
                    <a:pt x="2" y="2"/>
                    <a:pt x="1" y="92"/>
                  </a:cubicBezTo>
                  <a:cubicBezTo>
                    <a:pt x="148" y="73"/>
                    <a:pt x="377" y="88"/>
                    <a:pt x="3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37" name="Google Shape;62437;p26"/>
            <p:cNvSpPr/>
            <p:nvPr/>
          </p:nvSpPr>
          <p:spPr>
            <a:xfrm>
              <a:off x="2081869" y="669674"/>
              <a:ext cx="50648" cy="16410"/>
            </a:xfrm>
            <a:custGeom>
              <a:avLst/>
              <a:gdLst/>
              <a:ahLst/>
              <a:cxnLst/>
              <a:rect l="l" t="t" r="r" b="b"/>
              <a:pathLst>
                <a:path w="1419" h="545" extrusionOk="0">
                  <a:moveTo>
                    <a:pt x="194" y="545"/>
                  </a:moveTo>
                  <a:cubicBezTo>
                    <a:pt x="1418" y="478"/>
                    <a:pt x="207" y="1"/>
                    <a:pt x="1" y="271"/>
                  </a:cubicBezTo>
                  <a:cubicBezTo>
                    <a:pt x="228" y="289"/>
                    <a:pt x="209" y="416"/>
                    <a:pt x="194" y="5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38" name="Google Shape;62438;p26"/>
            <p:cNvSpPr/>
            <p:nvPr/>
          </p:nvSpPr>
          <p:spPr>
            <a:xfrm>
              <a:off x="8772305" y="379849"/>
              <a:ext cx="34443" cy="11020"/>
            </a:xfrm>
            <a:custGeom>
              <a:avLst/>
              <a:gdLst/>
              <a:ahLst/>
              <a:cxnLst/>
              <a:rect l="l" t="t" r="r" b="b"/>
              <a:pathLst>
                <a:path w="965" h="366" extrusionOk="0">
                  <a:moveTo>
                    <a:pt x="964" y="365"/>
                  </a:moveTo>
                  <a:cubicBezTo>
                    <a:pt x="898" y="124"/>
                    <a:pt x="459" y="58"/>
                    <a:pt x="1" y="1"/>
                  </a:cubicBezTo>
                  <a:cubicBezTo>
                    <a:pt x="79" y="237"/>
                    <a:pt x="601" y="263"/>
                    <a:pt x="964" y="36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39" name="Google Shape;62439;p26"/>
            <p:cNvSpPr/>
            <p:nvPr/>
          </p:nvSpPr>
          <p:spPr>
            <a:xfrm>
              <a:off x="9095424" y="152981"/>
              <a:ext cx="36728" cy="16290"/>
            </a:xfrm>
            <a:custGeom>
              <a:avLst/>
              <a:gdLst/>
              <a:ahLst/>
              <a:cxnLst/>
              <a:rect l="l" t="t" r="r" b="b"/>
              <a:pathLst>
                <a:path w="1029" h="541" extrusionOk="0">
                  <a:moveTo>
                    <a:pt x="204" y="455"/>
                  </a:moveTo>
                  <a:cubicBezTo>
                    <a:pt x="793" y="541"/>
                    <a:pt x="1029" y="8"/>
                    <a:pt x="780" y="0"/>
                  </a:cubicBezTo>
                  <a:cubicBezTo>
                    <a:pt x="610" y="161"/>
                    <a:pt x="0" y="115"/>
                    <a:pt x="204" y="4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40" name="Google Shape;62440;p26"/>
            <p:cNvSpPr/>
            <p:nvPr/>
          </p:nvSpPr>
          <p:spPr>
            <a:xfrm>
              <a:off x="835332" y="80570"/>
              <a:ext cx="35193" cy="10087"/>
            </a:xfrm>
            <a:custGeom>
              <a:avLst/>
              <a:gdLst/>
              <a:ahLst/>
              <a:cxnLst/>
              <a:rect l="l" t="t" r="r" b="b"/>
              <a:pathLst>
                <a:path w="986" h="335" extrusionOk="0">
                  <a:moveTo>
                    <a:pt x="406" y="315"/>
                  </a:moveTo>
                  <a:cubicBezTo>
                    <a:pt x="484" y="160"/>
                    <a:pt x="655" y="335"/>
                    <a:pt x="986" y="315"/>
                  </a:cubicBezTo>
                  <a:lnTo>
                    <a:pt x="986" y="41"/>
                  </a:lnTo>
                  <a:cubicBezTo>
                    <a:pt x="612" y="1"/>
                    <a:pt x="0" y="288"/>
                    <a:pt x="406" y="3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41" name="Google Shape;62441;p26"/>
            <p:cNvSpPr/>
            <p:nvPr/>
          </p:nvSpPr>
          <p:spPr>
            <a:xfrm>
              <a:off x="808813" y="16951"/>
              <a:ext cx="37549" cy="11141"/>
            </a:xfrm>
            <a:custGeom>
              <a:avLst/>
              <a:gdLst/>
              <a:ahLst/>
              <a:cxnLst/>
              <a:rect l="l" t="t" r="r" b="b"/>
              <a:pathLst>
                <a:path w="1052" h="370" extrusionOk="0">
                  <a:moveTo>
                    <a:pt x="960" y="249"/>
                  </a:moveTo>
                  <a:cubicBezTo>
                    <a:pt x="573" y="249"/>
                    <a:pt x="713" y="0"/>
                    <a:pt x="187" y="67"/>
                  </a:cubicBezTo>
                  <a:cubicBezTo>
                    <a:pt x="0" y="289"/>
                    <a:pt x="1051" y="370"/>
                    <a:pt x="960" y="24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42" name="Google Shape;62442;p26"/>
            <p:cNvSpPr/>
            <p:nvPr/>
          </p:nvSpPr>
          <p:spPr>
            <a:xfrm>
              <a:off x="8669406" y="1705467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09"/>
                  </a:moveTo>
                  <a:cubicBezTo>
                    <a:pt x="345" y="1"/>
                    <a:pt x="171" y="54"/>
                    <a:pt x="0" y="109"/>
                  </a:cubicBezTo>
                  <a:cubicBezTo>
                    <a:pt x="3" y="200"/>
                    <a:pt x="338" y="224"/>
                    <a:pt x="385" y="10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43" name="Google Shape;62443;p26"/>
            <p:cNvSpPr/>
            <p:nvPr/>
          </p:nvSpPr>
          <p:spPr>
            <a:xfrm>
              <a:off x="8066999" y="1708027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5"/>
                  </a:moveTo>
                  <a:cubicBezTo>
                    <a:pt x="156" y="140"/>
                    <a:pt x="393" y="72"/>
                    <a:pt x="294" y="24"/>
                  </a:cubicBezTo>
                  <a:cubicBezTo>
                    <a:pt x="242" y="1"/>
                    <a:pt x="0" y="68"/>
                    <a:pt x="100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44" name="Google Shape;62444;p26"/>
            <p:cNvSpPr/>
            <p:nvPr/>
          </p:nvSpPr>
          <p:spPr>
            <a:xfrm>
              <a:off x="3244567" y="1706070"/>
              <a:ext cx="21665" cy="6353"/>
            </a:xfrm>
            <a:custGeom>
              <a:avLst/>
              <a:gdLst/>
              <a:ahLst/>
              <a:cxnLst/>
              <a:rect l="l" t="t" r="r" b="b"/>
              <a:pathLst>
                <a:path w="607" h="211" extrusionOk="0">
                  <a:moveTo>
                    <a:pt x="606" y="0"/>
                  </a:moveTo>
                  <a:lnTo>
                    <a:pt x="29" y="0"/>
                  </a:lnTo>
                  <a:cubicBezTo>
                    <a:pt x="1" y="161"/>
                    <a:pt x="221" y="211"/>
                    <a:pt x="606" y="18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45" name="Google Shape;62445;p26"/>
            <p:cNvSpPr/>
            <p:nvPr/>
          </p:nvSpPr>
          <p:spPr>
            <a:xfrm>
              <a:off x="113821" y="1705919"/>
              <a:ext cx="23843" cy="5962"/>
            </a:xfrm>
            <a:custGeom>
              <a:avLst/>
              <a:gdLst/>
              <a:ahLst/>
              <a:cxnLst/>
              <a:rect l="l" t="t" r="r" b="b"/>
              <a:pathLst>
                <a:path w="668" h="198" extrusionOk="0">
                  <a:moveTo>
                    <a:pt x="579" y="5"/>
                  </a:moveTo>
                  <a:cubicBezTo>
                    <a:pt x="246" y="0"/>
                    <a:pt x="83" y="73"/>
                    <a:pt x="1" y="185"/>
                  </a:cubicBezTo>
                  <a:cubicBezTo>
                    <a:pt x="302" y="176"/>
                    <a:pt x="668" y="197"/>
                    <a:pt x="579" y="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46" name="Google Shape;62446;p26"/>
            <p:cNvSpPr/>
            <p:nvPr/>
          </p:nvSpPr>
          <p:spPr>
            <a:xfrm>
              <a:off x="2670678" y="1705287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2" y="26"/>
                  </a:moveTo>
                  <a:cubicBezTo>
                    <a:pt x="242" y="0"/>
                    <a:pt x="0" y="68"/>
                    <a:pt x="102" y="115"/>
                  </a:cubicBezTo>
                  <a:cubicBezTo>
                    <a:pt x="155" y="140"/>
                    <a:pt x="395" y="72"/>
                    <a:pt x="292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47" name="Google Shape;62447;p26"/>
            <p:cNvSpPr/>
            <p:nvPr/>
          </p:nvSpPr>
          <p:spPr>
            <a:xfrm>
              <a:off x="6889989" y="1702517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101" y="118"/>
                  </a:moveTo>
                  <a:cubicBezTo>
                    <a:pt x="155" y="142"/>
                    <a:pt x="396" y="74"/>
                    <a:pt x="293" y="27"/>
                  </a:cubicBezTo>
                  <a:cubicBezTo>
                    <a:pt x="240" y="1"/>
                    <a:pt x="1" y="69"/>
                    <a:pt x="101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48" name="Google Shape;62448;p26"/>
            <p:cNvSpPr/>
            <p:nvPr/>
          </p:nvSpPr>
          <p:spPr>
            <a:xfrm>
              <a:off x="5196732" y="1702517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4"/>
                  </a:moveTo>
                  <a:cubicBezTo>
                    <a:pt x="241" y="1"/>
                    <a:pt x="1" y="69"/>
                    <a:pt x="102" y="116"/>
                  </a:cubicBezTo>
                  <a:cubicBezTo>
                    <a:pt x="155" y="141"/>
                    <a:pt x="395" y="74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49" name="Google Shape;62449;p26"/>
            <p:cNvSpPr/>
            <p:nvPr/>
          </p:nvSpPr>
          <p:spPr>
            <a:xfrm>
              <a:off x="1827636" y="1689600"/>
              <a:ext cx="39761" cy="13670"/>
            </a:xfrm>
            <a:custGeom>
              <a:avLst/>
              <a:gdLst/>
              <a:ahLst/>
              <a:cxnLst/>
              <a:rect l="l" t="t" r="r" b="b"/>
              <a:pathLst>
                <a:path w="1114" h="454" extrusionOk="0">
                  <a:moveTo>
                    <a:pt x="577" y="0"/>
                  </a:moveTo>
                  <a:cubicBezTo>
                    <a:pt x="405" y="160"/>
                    <a:pt x="113" y="264"/>
                    <a:pt x="0" y="453"/>
                  </a:cubicBezTo>
                  <a:cubicBezTo>
                    <a:pt x="388" y="447"/>
                    <a:pt x="1114" y="143"/>
                    <a:pt x="5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50" name="Google Shape;62450;p26"/>
            <p:cNvSpPr/>
            <p:nvPr/>
          </p:nvSpPr>
          <p:spPr>
            <a:xfrm>
              <a:off x="1665738" y="1699807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101" y="114"/>
                  </a:moveTo>
                  <a:cubicBezTo>
                    <a:pt x="154" y="139"/>
                    <a:pt x="396" y="73"/>
                    <a:pt x="291" y="26"/>
                  </a:cubicBezTo>
                  <a:cubicBezTo>
                    <a:pt x="239" y="1"/>
                    <a:pt x="0" y="69"/>
                    <a:pt x="101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51" name="Google Shape;62451;p26"/>
            <p:cNvSpPr/>
            <p:nvPr/>
          </p:nvSpPr>
          <p:spPr>
            <a:xfrm>
              <a:off x="1087602" y="1697067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7"/>
                  </a:moveTo>
                  <a:cubicBezTo>
                    <a:pt x="151" y="140"/>
                    <a:pt x="393" y="72"/>
                    <a:pt x="290" y="27"/>
                  </a:cubicBezTo>
                  <a:cubicBezTo>
                    <a:pt x="241" y="0"/>
                    <a:pt x="0" y="71"/>
                    <a:pt x="100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52" name="Google Shape;62452;p26"/>
            <p:cNvSpPr/>
            <p:nvPr/>
          </p:nvSpPr>
          <p:spPr>
            <a:xfrm>
              <a:off x="2732675" y="1694327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100" y="118"/>
                  </a:moveTo>
                  <a:cubicBezTo>
                    <a:pt x="152" y="142"/>
                    <a:pt x="391" y="73"/>
                    <a:pt x="295" y="26"/>
                  </a:cubicBezTo>
                  <a:cubicBezTo>
                    <a:pt x="237" y="0"/>
                    <a:pt x="1" y="71"/>
                    <a:pt x="100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53" name="Google Shape;62453;p26"/>
            <p:cNvSpPr/>
            <p:nvPr/>
          </p:nvSpPr>
          <p:spPr>
            <a:xfrm>
              <a:off x="2867019" y="1689600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387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54" name="Google Shape;62454;p26"/>
            <p:cNvSpPr/>
            <p:nvPr/>
          </p:nvSpPr>
          <p:spPr>
            <a:xfrm>
              <a:off x="6556306" y="1686499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193" y="103"/>
                  </a:moveTo>
                  <a:cubicBezTo>
                    <a:pt x="193" y="53"/>
                    <a:pt x="36" y="0"/>
                    <a:pt x="1" y="103"/>
                  </a:cubicBezTo>
                  <a:cubicBezTo>
                    <a:pt x="1" y="156"/>
                    <a:pt x="157" y="208"/>
                    <a:pt x="193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55" name="Google Shape;62455;p26"/>
            <p:cNvSpPr/>
            <p:nvPr/>
          </p:nvSpPr>
          <p:spPr>
            <a:xfrm>
              <a:off x="4222952" y="1686499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4" y="103"/>
                  </a:moveTo>
                  <a:cubicBezTo>
                    <a:pt x="194" y="53"/>
                    <a:pt x="37" y="0"/>
                    <a:pt x="1" y="103"/>
                  </a:cubicBezTo>
                  <a:cubicBezTo>
                    <a:pt x="1" y="156"/>
                    <a:pt x="155" y="208"/>
                    <a:pt x="194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56" name="Google Shape;62456;p26"/>
            <p:cNvSpPr/>
            <p:nvPr/>
          </p:nvSpPr>
          <p:spPr>
            <a:xfrm>
              <a:off x="536948" y="168881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6"/>
                  </a:moveTo>
                  <a:cubicBezTo>
                    <a:pt x="237" y="0"/>
                    <a:pt x="1" y="68"/>
                    <a:pt x="100" y="116"/>
                  </a:cubicBezTo>
                  <a:cubicBezTo>
                    <a:pt x="152" y="143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57" name="Google Shape;62457;p26"/>
            <p:cNvSpPr/>
            <p:nvPr/>
          </p:nvSpPr>
          <p:spPr>
            <a:xfrm>
              <a:off x="5475664" y="1681381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92"/>
                  </a:moveTo>
                  <a:cubicBezTo>
                    <a:pt x="387" y="92"/>
                    <a:pt x="349" y="16"/>
                    <a:pt x="195" y="1"/>
                  </a:cubicBezTo>
                  <a:cubicBezTo>
                    <a:pt x="195" y="92"/>
                    <a:pt x="36" y="109"/>
                    <a:pt x="1" y="182"/>
                  </a:cubicBezTo>
                  <a:cubicBezTo>
                    <a:pt x="195" y="182"/>
                    <a:pt x="230" y="255"/>
                    <a:pt x="388" y="273"/>
                  </a:cubicBezTo>
                  <a:cubicBezTo>
                    <a:pt x="387" y="183"/>
                    <a:pt x="542" y="165"/>
                    <a:pt x="580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58" name="Google Shape;62458;p26"/>
            <p:cNvSpPr/>
            <p:nvPr/>
          </p:nvSpPr>
          <p:spPr>
            <a:xfrm>
              <a:off x="4844918" y="1680989"/>
              <a:ext cx="33551" cy="15778"/>
            </a:xfrm>
            <a:custGeom>
              <a:avLst/>
              <a:gdLst/>
              <a:ahLst/>
              <a:cxnLst/>
              <a:rect l="l" t="t" r="r" b="b"/>
              <a:pathLst>
                <a:path w="940" h="524" extrusionOk="0">
                  <a:moveTo>
                    <a:pt x="895" y="196"/>
                  </a:moveTo>
                  <a:cubicBezTo>
                    <a:pt x="939" y="139"/>
                    <a:pt x="604" y="1"/>
                    <a:pt x="510" y="15"/>
                  </a:cubicBezTo>
                  <a:cubicBezTo>
                    <a:pt x="1" y="87"/>
                    <a:pt x="633" y="524"/>
                    <a:pt x="895" y="19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59" name="Google Shape;62459;p26"/>
            <p:cNvSpPr/>
            <p:nvPr/>
          </p:nvSpPr>
          <p:spPr>
            <a:xfrm>
              <a:off x="416667" y="1672589"/>
              <a:ext cx="40333" cy="14724"/>
            </a:xfrm>
            <a:custGeom>
              <a:avLst/>
              <a:gdLst/>
              <a:ahLst/>
              <a:cxnLst/>
              <a:rect l="l" t="t" r="r" b="b"/>
              <a:pathLst>
                <a:path w="1130" h="489" extrusionOk="0">
                  <a:moveTo>
                    <a:pt x="770" y="384"/>
                  </a:moveTo>
                  <a:cubicBezTo>
                    <a:pt x="1129" y="80"/>
                    <a:pt x="79" y="0"/>
                    <a:pt x="0" y="201"/>
                  </a:cubicBezTo>
                  <a:cubicBezTo>
                    <a:pt x="302" y="242"/>
                    <a:pt x="165" y="488"/>
                    <a:pt x="770" y="38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60" name="Google Shape;62460;p26"/>
            <p:cNvSpPr/>
            <p:nvPr/>
          </p:nvSpPr>
          <p:spPr>
            <a:xfrm>
              <a:off x="822733" y="1662292"/>
              <a:ext cx="50398" cy="17404"/>
            </a:xfrm>
            <a:custGeom>
              <a:avLst/>
              <a:gdLst/>
              <a:ahLst/>
              <a:cxnLst/>
              <a:rect l="l" t="t" r="r" b="b"/>
              <a:pathLst>
                <a:path w="1412" h="578" extrusionOk="0">
                  <a:moveTo>
                    <a:pt x="1157" y="545"/>
                  </a:moveTo>
                  <a:cubicBezTo>
                    <a:pt x="1320" y="440"/>
                    <a:pt x="1412" y="302"/>
                    <a:pt x="1350" y="92"/>
                  </a:cubicBezTo>
                  <a:cubicBezTo>
                    <a:pt x="721" y="145"/>
                    <a:pt x="451" y="32"/>
                    <a:pt x="1" y="0"/>
                  </a:cubicBezTo>
                  <a:cubicBezTo>
                    <a:pt x="229" y="255"/>
                    <a:pt x="314" y="577"/>
                    <a:pt x="1157" y="5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61" name="Google Shape;62461;p26"/>
            <p:cNvSpPr/>
            <p:nvPr/>
          </p:nvSpPr>
          <p:spPr>
            <a:xfrm>
              <a:off x="1189645" y="1659582"/>
              <a:ext cx="71992" cy="13941"/>
            </a:xfrm>
            <a:custGeom>
              <a:avLst/>
              <a:gdLst/>
              <a:ahLst/>
              <a:cxnLst/>
              <a:rect l="l" t="t" r="r" b="b"/>
              <a:pathLst>
                <a:path w="2017" h="463" extrusionOk="0">
                  <a:moveTo>
                    <a:pt x="713" y="454"/>
                  </a:moveTo>
                  <a:cubicBezTo>
                    <a:pt x="658" y="124"/>
                    <a:pt x="2017" y="462"/>
                    <a:pt x="1677" y="0"/>
                  </a:cubicBezTo>
                  <a:cubicBezTo>
                    <a:pt x="1136" y="47"/>
                    <a:pt x="675" y="132"/>
                    <a:pt x="133" y="182"/>
                  </a:cubicBezTo>
                  <a:cubicBezTo>
                    <a:pt x="0" y="424"/>
                    <a:pt x="531" y="356"/>
                    <a:pt x="713" y="45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62" name="Google Shape;62462;p26"/>
            <p:cNvSpPr/>
            <p:nvPr/>
          </p:nvSpPr>
          <p:spPr>
            <a:xfrm>
              <a:off x="6690364" y="1666989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7"/>
                  </a:moveTo>
                  <a:cubicBezTo>
                    <a:pt x="156" y="141"/>
                    <a:pt x="395" y="73"/>
                    <a:pt x="293" y="27"/>
                  </a:cubicBezTo>
                  <a:cubicBezTo>
                    <a:pt x="244" y="1"/>
                    <a:pt x="0" y="69"/>
                    <a:pt x="101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63" name="Google Shape;62463;p26"/>
            <p:cNvSpPr/>
            <p:nvPr/>
          </p:nvSpPr>
          <p:spPr>
            <a:xfrm>
              <a:off x="6611343" y="1662232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0" y="184"/>
                  </a:moveTo>
                  <a:lnTo>
                    <a:pt x="387" y="184"/>
                  </a:lnTo>
                  <a:lnTo>
                    <a:pt x="387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64" name="Google Shape;62464;p26"/>
            <p:cNvSpPr/>
            <p:nvPr/>
          </p:nvSpPr>
          <p:spPr>
            <a:xfrm>
              <a:off x="5234673" y="1661690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5" y="110"/>
                  </a:moveTo>
                  <a:cubicBezTo>
                    <a:pt x="346" y="1"/>
                    <a:pt x="174" y="54"/>
                    <a:pt x="0" y="110"/>
                  </a:cubicBezTo>
                  <a:cubicBezTo>
                    <a:pt x="5" y="203"/>
                    <a:pt x="341" y="225"/>
                    <a:pt x="385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65" name="Google Shape;62465;p26"/>
            <p:cNvSpPr/>
            <p:nvPr/>
          </p:nvSpPr>
          <p:spPr>
            <a:xfrm>
              <a:off x="8006537" y="1651332"/>
              <a:ext cx="44687" cy="16440"/>
            </a:xfrm>
            <a:custGeom>
              <a:avLst/>
              <a:gdLst/>
              <a:ahLst/>
              <a:cxnLst/>
              <a:rect l="l" t="t" r="r" b="b"/>
              <a:pathLst>
                <a:path w="1252" h="546" extrusionOk="0">
                  <a:moveTo>
                    <a:pt x="638" y="0"/>
                  </a:moveTo>
                  <a:cubicBezTo>
                    <a:pt x="616" y="171"/>
                    <a:pt x="0" y="64"/>
                    <a:pt x="59" y="273"/>
                  </a:cubicBezTo>
                  <a:cubicBezTo>
                    <a:pt x="397" y="546"/>
                    <a:pt x="1252" y="144"/>
                    <a:pt x="63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66" name="Google Shape;62466;p26"/>
            <p:cNvSpPr/>
            <p:nvPr/>
          </p:nvSpPr>
          <p:spPr>
            <a:xfrm>
              <a:off x="6683547" y="1658799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2" y="26"/>
                  </a:moveTo>
                  <a:cubicBezTo>
                    <a:pt x="242" y="0"/>
                    <a:pt x="1" y="69"/>
                    <a:pt x="103" y="116"/>
                  </a:cubicBezTo>
                  <a:cubicBezTo>
                    <a:pt x="152" y="141"/>
                    <a:pt x="392" y="72"/>
                    <a:pt x="292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67" name="Google Shape;62467;p26"/>
            <p:cNvSpPr/>
            <p:nvPr/>
          </p:nvSpPr>
          <p:spPr>
            <a:xfrm>
              <a:off x="9075543" y="1654072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68" name="Google Shape;62468;p26"/>
            <p:cNvSpPr/>
            <p:nvPr/>
          </p:nvSpPr>
          <p:spPr>
            <a:xfrm>
              <a:off x="5841969" y="1644197"/>
              <a:ext cx="22165" cy="16199"/>
            </a:xfrm>
            <a:custGeom>
              <a:avLst/>
              <a:gdLst/>
              <a:ahLst/>
              <a:cxnLst/>
              <a:rect l="l" t="t" r="r" b="b"/>
              <a:pathLst>
                <a:path w="621" h="538" extrusionOk="0">
                  <a:moveTo>
                    <a:pt x="343" y="511"/>
                  </a:moveTo>
                  <a:cubicBezTo>
                    <a:pt x="403" y="387"/>
                    <a:pt x="620" y="336"/>
                    <a:pt x="538" y="147"/>
                  </a:cubicBezTo>
                  <a:cubicBezTo>
                    <a:pt x="0" y="1"/>
                    <a:pt x="4" y="537"/>
                    <a:pt x="343" y="5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69" name="Google Shape;62469;p26"/>
            <p:cNvSpPr/>
            <p:nvPr/>
          </p:nvSpPr>
          <p:spPr>
            <a:xfrm>
              <a:off x="5410169" y="165328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1" y="26"/>
                  </a:moveTo>
                  <a:cubicBezTo>
                    <a:pt x="238" y="0"/>
                    <a:pt x="0" y="71"/>
                    <a:pt x="98" y="118"/>
                  </a:cubicBezTo>
                  <a:cubicBezTo>
                    <a:pt x="150" y="143"/>
                    <a:pt x="394" y="73"/>
                    <a:pt x="291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70" name="Google Shape;62470;p26"/>
            <p:cNvSpPr/>
            <p:nvPr/>
          </p:nvSpPr>
          <p:spPr>
            <a:xfrm>
              <a:off x="2537012" y="1644197"/>
              <a:ext cx="47757" cy="17404"/>
            </a:xfrm>
            <a:custGeom>
              <a:avLst/>
              <a:gdLst/>
              <a:ahLst/>
              <a:cxnLst/>
              <a:rect l="l" t="t" r="r" b="b"/>
              <a:pathLst>
                <a:path w="1338" h="578" extrusionOk="0">
                  <a:moveTo>
                    <a:pt x="182" y="328"/>
                  </a:moveTo>
                  <a:cubicBezTo>
                    <a:pt x="478" y="578"/>
                    <a:pt x="1314" y="323"/>
                    <a:pt x="1337" y="146"/>
                  </a:cubicBezTo>
                  <a:cubicBezTo>
                    <a:pt x="940" y="203"/>
                    <a:pt x="0" y="1"/>
                    <a:pt x="182" y="32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71" name="Google Shape;62471;p26"/>
            <p:cNvSpPr/>
            <p:nvPr/>
          </p:nvSpPr>
          <p:spPr>
            <a:xfrm>
              <a:off x="1440273" y="1639108"/>
              <a:ext cx="26591" cy="12255"/>
            </a:xfrm>
            <a:custGeom>
              <a:avLst/>
              <a:gdLst/>
              <a:ahLst/>
              <a:cxnLst/>
              <a:rect l="l" t="t" r="r" b="b"/>
              <a:pathLst>
                <a:path w="745" h="407" extrusionOk="0">
                  <a:moveTo>
                    <a:pt x="439" y="406"/>
                  </a:moveTo>
                  <a:cubicBezTo>
                    <a:pt x="745" y="270"/>
                    <a:pt x="655" y="0"/>
                    <a:pt x="54" y="42"/>
                  </a:cubicBezTo>
                  <a:cubicBezTo>
                    <a:pt x="1" y="251"/>
                    <a:pt x="100" y="385"/>
                    <a:pt x="439" y="4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72" name="Google Shape;62472;p26"/>
            <p:cNvSpPr/>
            <p:nvPr/>
          </p:nvSpPr>
          <p:spPr>
            <a:xfrm>
              <a:off x="8886091" y="1645160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100" y="114"/>
                  </a:moveTo>
                  <a:cubicBezTo>
                    <a:pt x="155" y="140"/>
                    <a:pt x="396" y="72"/>
                    <a:pt x="293" y="24"/>
                  </a:cubicBezTo>
                  <a:cubicBezTo>
                    <a:pt x="242" y="0"/>
                    <a:pt x="1" y="68"/>
                    <a:pt x="100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73" name="Google Shape;62473;p26"/>
            <p:cNvSpPr/>
            <p:nvPr/>
          </p:nvSpPr>
          <p:spPr>
            <a:xfrm>
              <a:off x="8941270" y="1642390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2" y="24"/>
                  </a:moveTo>
                  <a:cubicBezTo>
                    <a:pt x="236" y="1"/>
                    <a:pt x="0" y="69"/>
                    <a:pt x="98" y="116"/>
                  </a:cubicBezTo>
                  <a:cubicBezTo>
                    <a:pt x="151" y="140"/>
                    <a:pt x="390" y="72"/>
                    <a:pt x="292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74" name="Google Shape;62474;p26"/>
            <p:cNvSpPr/>
            <p:nvPr/>
          </p:nvSpPr>
          <p:spPr>
            <a:xfrm>
              <a:off x="6907335" y="1632816"/>
              <a:ext cx="26591" cy="15236"/>
            </a:xfrm>
            <a:custGeom>
              <a:avLst/>
              <a:gdLst/>
              <a:ahLst/>
              <a:cxnLst/>
              <a:rect l="l" t="t" r="r" b="b"/>
              <a:pathLst>
                <a:path w="745" h="506" extrusionOk="0">
                  <a:moveTo>
                    <a:pt x="0" y="434"/>
                  </a:moveTo>
                  <a:cubicBezTo>
                    <a:pt x="744" y="505"/>
                    <a:pt x="744" y="0"/>
                    <a:pt x="0" y="7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75" name="Google Shape;62475;p26"/>
            <p:cNvSpPr/>
            <p:nvPr/>
          </p:nvSpPr>
          <p:spPr>
            <a:xfrm>
              <a:off x="2619139" y="1639680"/>
              <a:ext cx="13777" cy="7467"/>
            </a:xfrm>
            <a:custGeom>
              <a:avLst/>
              <a:gdLst/>
              <a:ahLst/>
              <a:cxnLst/>
              <a:rect l="l" t="t" r="r" b="b"/>
              <a:pathLst>
                <a:path w="386" h="248" extrusionOk="0">
                  <a:moveTo>
                    <a:pt x="386" y="114"/>
                  </a:moveTo>
                  <a:cubicBezTo>
                    <a:pt x="385" y="23"/>
                    <a:pt x="50" y="1"/>
                    <a:pt x="1" y="114"/>
                  </a:cubicBezTo>
                  <a:cubicBezTo>
                    <a:pt x="217" y="105"/>
                    <a:pt x="300" y="247"/>
                    <a:pt x="386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76" name="Google Shape;62476;p26"/>
            <p:cNvSpPr/>
            <p:nvPr/>
          </p:nvSpPr>
          <p:spPr>
            <a:xfrm>
              <a:off x="865599" y="1623994"/>
              <a:ext cx="41653" cy="18759"/>
            </a:xfrm>
            <a:custGeom>
              <a:avLst/>
              <a:gdLst/>
              <a:ahLst/>
              <a:cxnLst/>
              <a:rect l="l" t="t" r="r" b="b"/>
              <a:pathLst>
                <a:path w="1167" h="623" extrusionOk="0">
                  <a:moveTo>
                    <a:pt x="725" y="546"/>
                  </a:moveTo>
                  <a:cubicBezTo>
                    <a:pt x="1166" y="340"/>
                    <a:pt x="596" y="146"/>
                    <a:pt x="340" y="1"/>
                  </a:cubicBezTo>
                  <a:cubicBezTo>
                    <a:pt x="45" y="138"/>
                    <a:pt x="1" y="622"/>
                    <a:pt x="725" y="54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77" name="Google Shape;62477;p26"/>
            <p:cNvSpPr/>
            <p:nvPr/>
          </p:nvSpPr>
          <p:spPr>
            <a:xfrm>
              <a:off x="6132858" y="1631431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296" y="27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3"/>
                    <a:pt x="396" y="72"/>
                    <a:pt x="296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78" name="Google Shape;62478;p26"/>
            <p:cNvSpPr/>
            <p:nvPr/>
          </p:nvSpPr>
          <p:spPr>
            <a:xfrm>
              <a:off x="6052908" y="1629473"/>
              <a:ext cx="21665" cy="6383"/>
            </a:xfrm>
            <a:custGeom>
              <a:avLst/>
              <a:gdLst/>
              <a:ahLst/>
              <a:cxnLst/>
              <a:rect l="l" t="t" r="r" b="b"/>
              <a:pathLst>
                <a:path w="607" h="212" extrusionOk="0">
                  <a:moveTo>
                    <a:pt x="606" y="182"/>
                  </a:moveTo>
                  <a:lnTo>
                    <a:pt x="606" y="0"/>
                  </a:lnTo>
                  <a:lnTo>
                    <a:pt x="27" y="0"/>
                  </a:lnTo>
                  <a:cubicBezTo>
                    <a:pt x="1" y="163"/>
                    <a:pt x="217" y="212"/>
                    <a:pt x="606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79" name="Google Shape;62479;p26"/>
            <p:cNvSpPr/>
            <p:nvPr/>
          </p:nvSpPr>
          <p:spPr>
            <a:xfrm>
              <a:off x="1387485" y="1619718"/>
              <a:ext cx="20238" cy="13580"/>
            </a:xfrm>
            <a:custGeom>
              <a:avLst/>
              <a:gdLst/>
              <a:ahLst/>
              <a:cxnLst/>
              <a:rect l="l" t="t" r="r" b="b"/>
              <a:pathLst>
                <a:path w="567" h="451" extrusionOk="0">
                  <a:moveTo>
                    <a:pt x="376" y="416"/>
                  </a:moveTo>
                  <a:cubicBezTo>
                    <a:pt x="386" y="359"/>
                    <a:pt x="403" y="306"/>
                    <a:pt x="566" y="324"/>
                  </a:cubicBezTo>
                  <a:lnTo>
                    <a:pt x="566" y="143"/>
                  </a:lnTo>
                  <a:cubicBezTo>
                    <a:pt x="95" y="1"/>
                    <a:pt x="1" y="451"/>
                    <a:pt x="376" y="4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80" name="Google Shape;62480;p26"/>
            <p:cNvSpPr/>
            <p:nvPr/>
          </p:nvSpPr>
          <p:spPr>
            <a:xfrm>
              <a:off x="5244988" y="1626011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5"/>
                  </a:moveTo>
                  <a:cubicBezTo>
                    <a:pt x="240" y="0"/>
                    <a:pt x="1" y="70"/>
                    <a:pt x="96" y="115"/>
                  </a:cubicBezTo>
                  <a:cubicBezTo>
                    <a:pt x="154" y="141"/>
                    <a:pt x="394" y="71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81" name="Google Shape;62481;p26"/>
            <p:cNvSpPr/>
            <p:nvPr/>
          </p:nvSpPr>
          <p:spPr>
            <a:xfrm>
              <a:off x="84304" y="1621224"/>
              <a:ext cx="22629" cy="8280"/>
            </a:xfrm>
            <a:custGeom>
              <a:avLst/>
              <a:gdLst/>
              <a:ahLst/>
              <a:cxnLst/>
              <a:rect l="l" t="t" r="r" b="b"/>
              <a:pathLst>
                <a:path w="634" h="275" extrusionOk="0">
                  <a:moveTo>
                    <a:pt x="633" y="274"/>
                  </a:moveTo>
                  <a:lnTo>
                    <a:pt x="633" y="0"/>
                  </a:lnTo>
                  <a:lnTo>
                    <a:pt x="247" y="0"/>
                  </a:lnTo>
                  <a:cubicBezTo>
                    <a:pt x="236" y="118"/>
                    <a:pt x="0" y="127"/>
                    <a:pt x="55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82" name="Google Shape;62482;p26"/>
            <p:cNvSpPr/>
            <p:nvPr/>
          </p:nvSpPr>
          <p:spPr>
            <a:xfrm>
              <a:off x="8428486" y="162089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2" y="104"/>
                  </a:moveTo>
                  <a:cubicBezTo>
                    <a:pt x="194" y="53"/>
                    <a:pt x="37" y="1"/>
                    <a:pt x="0" y="104"/>
                  </a:cubicBezTo>
                  <a:cubicBezTo>
                    <a:pt x="0" y="153"/>
                    <a:pt x="157" y="207"/>
                    <a:pt x="192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83" name="Google Shape;62483;p26"/>
            <p:cNvSpPr/>
            <p:nvPr/>
          </p:nvSpPr>
          <p:spPr>
            <a:xfrm>
              <a:off x="5282892" y="1615864"/>
              <a:ext cx="22629" cy="13640"/>
            </a:xfrm>
            <a:custGeom>
              <a:avLst/>
              <a:gdLst/>
              <a:ahLst/>
              <a:cxnLst/>
              <a:rect l="l" t="t" r="r" b="b"/>
              <a:pathLst>
                <a:path w="634" h="453" extrusionOk="0">
                  <a:moveTo>
                    <a:pt x="580" y="362"/>
                  </a:moveTo>
                  <a:cubicBezTo>
                    <a:pt x="633" y="155"/>
                    <a:pt x="534" y="21"/>
                    <a:pt x="195" y="1"/>
                  </a:cubicBezTo>
                  <a:cubicBezTo>
                    <a:pt x="239" y="160"/>
                    <a:pt x="0" y="452"/>
                    <a:pt x="580" y="36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84" name="Google Shape;62484;p26"/>
            <p:cNvSpPr/>
            <p:nvPr/>
          </p:nvSpPr>
          <p:spPr>
            <a:xfrm>
              <a:off x="3965685" y="1604875"/>
              <a:ext cx="57358" cy="21920"/>
            </a:xfrm>
            <a:custGeom>
              <a:avLst/>
              <a:gdLst/>
              <a:ahLst/>
              <a:cxnLst/>
              <a:rect l="l" t="t" r="r" b="b"/>
              <a:pathLst>
                <a:path w="1607" h="728" extrusionOk="0">
                  <a:moveTo>
                    <a:pt x="1037" y="727"/>
                  </a:moveTo>
                  <a:cubicBezTo>
                    <a:pt x="1606" y="370"/>
                    <a:pt x="632" y="112"/>
                    <a:pt x="72" y="0"/>
                  </a:cubicBezTo>
                  <a:cubicBezTo>
                    <a:pt x="1" y="428"/>
                    <a:pt x="418" y="624"/>
                    <a:pt x="1037" y="7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85" name="Google Shape;62485;p26"/>
            <p:cNvSpPr/>
            <p:nvPr/>
          </p:nvSpPr>
          <p:spPr>
            <a:xfrm>
              <a:off x="8452542" y="1617761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99" y="115"/>
                  </a:moveTo>
                  <a:cubicBezTo>
                    <a:pt x="153" y="141"/>
                    <a:pt x="393" y="71"/>
                    <a:pt x="292" y="25"/>
                  </a:cubicBezTo>
                  <a:cubicBezTo>
                    <a:pt x="238" y="0"/>
                    <a:pt x="0" y="69"/>
                    <a:pt x="99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86" name="Google Shape;62486;p26"/>
            <p:cNvSpPr/>
            <p:nvPr/>
          </p:nvSpPr>
          <p:spPr>
            <a:xfrm>
              <a:off x="578244" y="1617761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1" y="115"/>
                  </a:moveTo>
                  <a:cubicBezTo>
                    <a:pt x="154" y="141"/>
                    <a:pt x="394" y="71"/>
                    <a:pt x="294" y="25"/>
                  </a:cubicBezTo>
                  <a:cubicBezTo>
                    <a:pt x="240" y="0"/>
                    <a:pt x="0" y="69"/>
                    <a:pt x="101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87" name="Google Shape;62487;p26"/>
            <p:cNvSpPr/>
            <p:nvPr/>
          </p:nvSpPr>
          <p:spPr>
            <a:xfrm>
              <a:off x="5196732" y="1614991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4" y="27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3"/>
                    <a:pt x="395" y="75"/>
                    <a:pt x="294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88" name="Google Shape;62488;p26"/>
            <p:cNvSpPr/>
            <p:nvPr/>
          </p:nvSpPr>
          <p:spPr>
            <a:xfrm>
              <a:off x="1655495" y="1606350"/>
              <a:ext cx="34872" cy="15326"/>
            </a:xfrm>
            <a:custGeom>
              <a:avLst/>
              <a:gdLst/>
              <a:ahLst/>
              <a:cxnLst/>
              <a:rect l="l" t="t" r="r" b="b"/>
              <a:pathLst>
                <a:path w="977" h="509" extrusionOk="0">
                  <a:moveTo>
                    <a:pt x="773" y="404"/>
                  </a:moveTo>
                  <a:cubicBezTo>
                    <a:pt x="977" y="174"/>
                    <a:pt x="122" y="1"/>
                    <a:pt x="0" y="221"/>
                  </a:cubicBezTo>
                  <a:cubicBezTo>
                    <a:pt x="307" y="262"/>
                    <a:pt x="166" y="508"/>
                    <a:pt x="773" y="4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89" name="Google Shape;62489;p26"/>
            <p:cNvSpPr/>
            <p:nvPr/>
          </p:nvSpPr>
          <p:spPr>
            <a:xfrm>
              <a:off x="323796" y="1612643"/>
              <a:ext cx="23985" cy="5902"/>
            </a:xfrm>
            <a:custGeom>
              <a:avLst/>
              <a:gdLst/>
              <a:ahLst/>
              <a:cxnLst/>
              <a:rect l="l" t="t" r="r" b="b"/>
              <a:pathLst>
                <a:path w="672" h="196" extrusionOk="0">
                  <a:moveTo>
                    <a:pt x="479" y="195"/>
                  </a:moveTo>
                  <a:cubicBezTo>
                    <a:pt x="479" y="104"/>
                    <a:pt x="634" y="88"/>
                    <a:pt x="672" y="12"/>
                  </a:cubicBezTo>
                  <a:cubicBezTo>
                    <a:pt x="368" y="23"/>
                    <a:pt x="1" y="1"/>
                    <a:pt x="92" y="19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90" name="Google Shape;62490;p26"/>
            <p:cNvSpPr/>
            <p:nvPr/>
          </p:nvSpPr>
          <p:spPr>
            <a:xfrm>
              <a:off x="2564138" y="1613034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0" y="92"/>
                  </a:moveTo>
                  <a:cubicBezTo>
                    <a:pt x="149" y="71"/>
                    <a:pt x="379" y="89"/>
                    <a:pt x="385" y="1"/>
                  </a:cubicBezTo>
                  <a:cubicBezTo>
                    <a:pt x="238" y="23"/>
                    <a:pt x="5" y="5"/>
                    <a:pt x="0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91" name="Google Shape;62491;p26"/>
            <p:cNvSpPr/>
            <p:nvPr/>
          </p:nvSpPr>
          <p:spPr>
            <a:xfrm>
              <a:off x="1934177" y="1612342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4"/>
                  </a:moveTo>
                  <a:cubicBezTo>
                    <a:pt x="240" y="0"/>
                    <a:pt x="1" y="68"/>
                    <a:pt x="103" y="115"/>
                  </a:cubicBezTo>
                  <a:cubicBezTo>
                    <a:pt x="155" y="140"/>
                    <a:pt x="396" y="72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92" name="Google Shape;62492;p26"/>
            <p:cNvSpPr/>
            <p:nvPr/>
          </p:nvSpPr>
          <p:spPr>
            <a:xfrm>
              <a:off x="7013875" y="160135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7"/>
                  </a:moveTo>
                  <a:cubicBezTo>
                    <a:pt x="157" y="141"/>
                    <a:pt x="393" y="73"/>
                    <a:pt x="296" y="27"/>
                  </a:cubicBezTo>
                  <a:cubicBezTo>
                    <a:pt x="242" y="1"/>
                    <a:pt x="1" y="69"/>
                    <a:pt x="102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93" name="Google Shape;62493;p26"/>
            <p:cNvSpPr/>
            <p:nvPr/>
          </p:nvSpPr>
          <p:spPr>
            <a:xfrm>
              <a:off x="5503218" y="1593885"/>
              <a:ext cx="33622" cy="17343"/>
            </a:xfrm>
            <a:custGeom>
              <a:avLst/>
              <a:gdLst/>
              <a:ahLst/>
              <a:cxnLst/>
              <a:rect l="l" t="t" r="r" b="b"/>
              <a:pathLst>
                <a:path w="942" h="576" extrusionOk="0">
                  <a:moveTo>
                    <a:pt x="0" y="92"/>
                  </a:moveTo>
                  <a:lnTo>
                    <a:pt x="0" y="275"/>
                  </a:lnTo>
                  <a:cubicBezTo>
                    <a:pt x="355" y="575"/>
                    <a:pt x="941" y="1"/>
                    <a:pt x="0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94" name="Google Shape;62494;p26"/>
            <p:cNvSpPr/>
            <p:nvPr/>
          </p:nvSpPr>
          <p:spPr>
            <a:xfrm>
              <a:off x="4453450" y="160135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7"/>
                  </a:moveTo>
                  <a:cubicBezTo>
                    <a:pt x="239" y="1"/>
                    <a:pt x="0" y="71"/>
                    <a:pt x="98" y="117"/>
                  </a:cubicBezTo>
                  <a:cubicBezTo>
                    <a:pt x="154" y="141"/>
                    <a:pt x="393" y="73"/>
                    <a:pt x="294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95" name="Google Shape;62495;p26"/>
            <p:cNvSpPr/>
            <p:nvPr/>
          </p:nvSpPr>
          <p:spPr>
            <a:xfrm>
              <a:off x="2494396" y="1596655"/>
              <a:ext cx="21594" cy="9485"/>
            </a:xfrm>
            <a:custGeom>
              <a:avLst/>
              <a:gdLst/>
              <a:ahLst/>
              <a:cxnLst/>
              <a:rect l="l" t="t" r="r" b="b"/>
              <a:pathLst>
                <a:path w="605" h="315" extrusionOk="0">
                  <a:moveTo>
                    <a:pt x="411" y="273"/>
                  </a:moveTo>
                  <a:cubicBezTo>
                    <a:pt x="405" y="146"/>
                    <a:pt x="503" y="73"/>
                    <a:pt x="604" y="0"/>
                  </a:cubicBezTo>
                  <a:lnTo>
                    <a:pt x="26" y="0"/>
                  </a:lnTo>
                  <a:cubicBezTo>
                    <a:pt x="42" y="144"/>
                    <a:pt x="0" y="315"/>
                    <a:pt x="411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96" name="Google Shape;62496;p26"/>
            <p:cNvSpPr/>
            <p:nvPr/>
          </p:nvSpPr>
          <p:spPr>
            <a:xfrm>
              <a:off x="5244988" y="1598612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5"/>
                  </a:moveTo>
                  <a:cubicBezTo>
                    <a:pt x="240" y="1"/>
                    <a:pt x="1" y="68"/>
                    <a:pt x="96" y="117"/>
                  </a:cubicBezTo>
                  <a:cubicBezTo>
                    <a:pt x="154" y="143"/>
                    <a:pt x="394" y="74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97" name="Google Shape;62497;p26"/>
            <p:cNvSpPr/>
            <p:nvPr/>
          </p:nvSpPr>
          <p:spPr>
            <a:xfrm>
              <a:off x="3073496" y="1595902"/>
              <a:ext cx="13777" cy="7497"/>
            </a:xfrm>
            <a:custGeom>
              <a:avLst/>
              <a:gdLst/>
              <a:ahLst/>
              <a:cxnLst/>
              <a:rect l="l" t="t" r="r" b="b"/>
              <a:pathLst>
                <a:path w="386" h="249" extrusionOk="0">
                  <a:moveTo>
                    <a:pt x="385" y="115"/>
                  </a:moveTo>
                  <a:cubicBezTo>
                    <a:pt x="384" y="24"/>
                    <a:pt x="46" y="0"/>
                    <a:pt x="0" y="115"/>
                  </a:cubicBezTo>
                  <a:cubicBezTo>
                    <a:pt x="216" y="106"/>
                    <a:pt x="302" y="249"/>
                    <a:pt x="385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98" name="Google Shape;62498;p26"/>
            <p:cNvSpPr/>
            <p:nvPr/>
          </p:nvSpPr>
          <p:spPr>
            <a:xfrm>
              <a:off x="2990905" y="1596655"/>
              <a:ext cx="13706" cy="5540"/>
            </a:xfrm>
            <a:custGeom>
              <a:avLst/>
              <a:gdLst/>
              <a:ahLst/>
              <a:cxnLst/>
              <a:rect l="l" t="t" r="r" b="b"/>
              <a:pathLst>
                <a:path w="384" h="184" extrusionOk="0">
                  <a:moveTo>
                    <a:pt x="0" y="183"/>
                  </a:moveTo>
                  <a:lnTo>
                    <a:pt x="384" y="183"/>
                  </a:lnTo>
                  <a:lnTo>
                    <a:pt x="38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99" name="Google Shape;62499;p26"/>
            <p:cNvSpPr/>
            <p:nvPr/>
          </p:nvSpPr>
          <p:spPr>
            <a:xfrm>
              <a:off x="2521593" y="1593945"/>
              <a:ext cx="21915" cy="8702"/>
            </a:xfrm>
            <a:custGeom>
              <a:avLst/>
              <a:gdLst/>
              <a:ahLst/>
              <a:cxnLst/>
              <a:rect l="l" t="t" r="r" b="b"/>
              <a:pathLst>
                <a:path w="614" h="289" extrusionOk="0">
                  <a:moveTo>
                    <a:pt x="614" y="273"/>
                  </a:moveTo>
                  <a:lnTo>
                    <a:pt x="614" y="0"/>
                  </a:lnTo>
                  <a:lnTo>
                    <a:pt x="34" y="0"/>
                  </a:lnTo>
                  <a:cubicBezTo>
                    <a:pt x="0" y="197"/>
                    <a:pt x="192" y="289"/>
                    <a:pt x="614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00" name="Google Shape;62500;p26"/>
            <p:cNvSpPr/>
            <p:nvPr/>
          </p:nvSpPr>
          <p:spPr>
            <a:xfrm>
              <a:off x="1903339" y="1593554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3"/>
                  </a:moveTo>
                  <a:cubicBezTo>
                    <a:pt x="194" y="52"/>
                    <a:pt x="37" y="0"/>
                    <a:pt x="2" y="103"/>
                  </a:cubicBezTo>
                  <a:cubicBezTo>
                    <a:pt x="1" y="154"/>
                    <a:pt x="157" y="206"/>
                    <a:pt x="194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01" name="Google Shape;62501;p26"/>
            <p:cNvSpPr/>
            <p:nvPr/>
          </p:nvSpPr>
          <p:spPr>
            <a:xfrm>
              <a:off x="8813922" y="1591175"/>
              <a:ext cx="13920" cy="5510"/>
            </a:xfrm>
            <a:custGeom>
              <a:avLst/>
              <a:gdLst/>
              <a:ahLst/>
              <a:cxnLst/>
              <a:rect l="l" t="t" r="r" b="b"/>
              <a:pathLst>
                <a:path w="390" h="183" extrusionOk="0">
                  <a:moveTo>
                    <a:pt x="1" y="182"/>
                  </a:moveTo>
                  <a:lnTo>
                    <a:pt x="390" y="182"/>
                  </a:lnTo>
                  <a:lnTo>
                    <a:pt x="390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02" name="Google Shape;62502;p26"/>
            <p:cNvSpPr/>
            <p:nvPr/>
          </p:nvSpPr>
          <p:spPr>
            <a:xfrm>
              <a:off x="5609794" y="158765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6"/>
                  </a:moveTo>
                  <a:cubicBezTo>
                    <a:pt x="240" y="0"/>
                    <a:pt x="1" y="71"/>
                    <a:pt x="101" y="117"/>
                  </a:cubicBezTo>
                  <a:cubicBezTo>
                    <a:pt x="153" y="143"/>
                    <a:pt x="394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03" name="Google Shape;62503;p26"/>
            <p:cNvSpPr/>
            <p:nvPr/>
          </p:nvSpPr>
          <p:spPr>
            <a:xfrm>
              <a:off x="2509065" y="1582986"/>
              <a:ext cx="20630" cy="8220"/>
            </a:xfrm>
            <a:custGeom>
              <a:avLst/>
              <a:gdLst/>
              <a:ahLst/>
              <a:cxnLst/>
              <a:rect l="l" t="t" r="r" b="b"/>
              <a:pathLst>
                <a:path w="578" h="273" extrusionOk="0">
                  <a:moveTo>
                    <a:pt x="385" y="273"/>
                  </a:moveTo>
                  <a:cubicBezTo>
                    <a:pt x="385" y="183"/>
                    <a:pt x="542" y="166"/>
                    <a:pt x="577" y="90"/>
                  </a:cubicBezTo>
                  <a:cubicBezTo>
                    <a:pt x="385" y="90"/>
                    <a:pt x="347" y="17"/>
                    <a:pt x="195" y="0"/>
                  </a:cubicBezTo>
                  <a:cubicBezTo>
                    <a:pt x="195" y="91"/>
                    <a:pt x="38" y="108"/>
                    <a:pt x="0" y="183"/>
                  </a:cubicBezTo>
                  <a:cubicBezTo>
                    <a:pt x="195" y="181"/>
                    <a:pt x="230" y="255"/>
                    <a:pt x="385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04" name="Google Shape;62504;p26"/>
            <p:cNvSpPr/>
            <p:nvPr/>
          </p:nvSpPr>
          <p:spPr>
            <a:xfrm>
              <a:off x="1807007" y="1576242"/>
              <a:ext cx="28911" cy="16952"/>
            </a:xfrm>
            <a:custGeom>
              <a:avLst/>
              <a:gdLst/>
              <a:ahLst/>
              <a:cxnLst/>
              <a:rect l="l" t="t" r="r" b="b"/>
              <a:pathLst>
                <a:path w="810" h="563" extrusionOk="0">
                  <a:moveTo>
                    <a:pt x="770" y="497"/>
                  </a:moveTo>
                  <a:cubicBezTo>
                    <a:pt x="809" y="237"/>
                    <a:pt x="796" y="1"/>
                    <a:pt x="195" y="44"/>
                  </a:cubicBezTo>
                  <a:cubicBezTo>
                    <a:pt x="201" y="169"/>
                    <a:pt x="102" y="242"/>
                    <a:pt x="0" y="315"/>
                  </a:cubicBezTo>
                  <a:cubicBezTo>
                    <a:pt x="384" y="315"/>
                    <a:pt x="247" y="562"/>
                    <a:pt x="770" y="49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05" name="Google Shape;62505;p26"/>
            <p:cNvSpPr/>
            <p:nvPr/>
          </p:nvSpPr>
          <p:spPr>
            <a:xfrm>
              <a:off x="8810531" y="1584943"/>
              <a:ext cx="13849" cy="4306"/>
            </a:xfrm>
            <a:custGeom>
              <a:avLst/>
              <a:gdLst/>
              <a:ahLst/>
              <a:cxnLst/>
              <a:rect l="l" t="t" r="r" b="b"/>
              <a:pathLst>
                <a:path w="388" h="143" extrusionOk="0">
                  <a:moveTo>
                    <a:pt x="289" y="25"/>
                  </a:moveTo>
                  <a:cubicBezTo>
                    <a:pt x="239" y="0"/>
                    <a:pt x="0" y="69"/>
                    <a:pt x="96" y="116"/>
                  </a:cubicBezTo>
                  <a:cubicBezTo>
                    <a:pt x="152" y="143"/>
                    <a:pt x="388" y="72"/>
                    <a:pt x="289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06" name="Google Shape;62506;p26"/>
            <p:cNvSpPr/>
            <p:nvPr/>
          </p:nvSpPr>
          <p:spPr>
            <a:xfrm>
              <a:off x="8597058" y="158494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8" y="116"/>
                  </a:moveTo>
                  <a:cubicBezTo>
                    <a:pt x="153" y="141"/>
                    <a:pt x="392" y="72"/>
                    <a:pt x="291" y="25"/>
                  </a:cubicBezTo>
                  <a:cubicBezTo>
                    <a:pt x="239" y="0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07" name="Google Shape;62507;p26"/>
            <p:cNvSpPr/>
            <p:nvPr/>
          </p:nvSpPr>
          <p:spPr>
            <a:xfrm>
              <a:off x="5372336" y="1582655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3" y="101"/>
                  </a:moveTo>
                  <a:cubicBezTo>
                    <a:pt x="0" y="152"/>
                    <a:pt x="157" y="206"/>
                    <a:pt x="195" y="101"/>
                  </a:cubicBezTo>
                  <a:cubicBezTo>
                    <a:pt x="196" y="53"/>
                    <a:pt x="38" y="1"/>
                    <a:pt x="3" y="10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08" name="Google Shape;62508;p26"/>
            <p:cNvSpPr/>
            <p:nvPr/>
          </p:nvSpPr>
          <p:spPr>
            <a:xfrm>
              <a:off x="3204628" y="1573261"/>
              <a:ext cx="20309" cy="13580"/>
            </a:xfrm>
            <a:custGeom>
              <a:avLst/>
              <a:gdLst/>
              <a:ahLst/>
              <a:cxnLst/>
              <a:rect l="l" t="t" r="r" b="b"/>
              <a:pathLst>
                <a:path w="569" h="451" extrusionOk="0">
                  <a:moveTo>
                    <a:pt x="376" y="413"/>
                  </a:moveTo>
                  <a:cubicBezTo>
                    <a:pt x="387" y="358"/>
                    <a:pt x="402" y="307"/>
                    <a:pt x="569" y="323"/>
                  </a:cubicBezTo>
                  <a:lnTo>
                    <a:pt x="569" y="143"/>
                  </a:lnTo>
                  <a:cubicBezTo>
                    <a:pt x="95" y="1"/>
                    <a:pt x="1" y="451"/>
                    <a:pt x="376" y="4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09" name="Google Shape;62509;p26"/>
            <p:cNvSpPr/>
            <p:nvPr/>
          </p:nvSpPr>
          <p:spPr>
            <a:xfrm>
              <a:off x="8056827" y="1580216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5" y="1"/>
                  </a:moveTo>
                  <a:cubicBezTo>
                    <a:pt x="236" y="20"/>
                    <a:pt x="6" y="5"/>
                    <a:pt x="1" y="91"/>
                  </a:cubicBezTo>
                  <a:cubicBezTo>
                    <a:pt x="151" y="72"/>
                    <a:pt x="382" y="89"/>
                    <a:pt x="3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10" name="Google Shape;62510;p26"/>
            <p:cNvSpPr/>
            <p:nvPr/>
          </p:nvSpPr>
          <p:spPr>
            <a:xfrm>
              <a:off x="5489441" y="1574405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4" y="102"/>
                  </a:moveTo>
                  <a:cubicBezTo>
                    <a:pt x="194" y="54"/>
                    <a:pt x="37" y="0"/>
                    <a:pt x="1" y="102"/>
                  </a:cubicBezTo>
                  <a:cubicBezTo>
                    <a:pt x="1" y="154"/>
                    <a:pt x="156" y="207"/>
                    <a:pt x="194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11" name="Google Shape;62511;p26"/>
            <p:cNvSpPr/>
            <p:nvPr/>
          </p:nvSpPr>
          <p:spPr>
            <a:xfrm>
              <a:off x="1452729" y="1572057"/>
              <a:ext cx="23914" cy="10268"/>
            </a:xfrm>
            <a:custGeom>
              <a:avLst/>
              <a:gdLst/>
              <a:ahLst/>
              <a:cxnLst/>
              <a:rect l="l" t="t" r="r" b="b"/>
              <a:pathLst>
                <a:path w="670" h="341" extrusionOk="0">
                  <a:moveTo>
                    <a:pt x="670" y="92"/>
                  </a:moveTo>
                  <a:cubicBezTo>
                    <a:pt x="404" y="94"/>
                    <a:pt x="247" y="48"/>
                    <a:pt x="90" y="0"/>
                  </a:cubicBezTo>
                  <a:cubicBezTo>
                    <a:pt x="0" y="282"/>
                    <a:pt x="610" y="341"/>
                    <a:pt x="670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12" name="Google Shape;62512;p26"/>
            <p:cNvSpPr/>
            <p:nvPr/>
          </p:nvSpPr>
          <p:spPr>
            <a:xfrm>
              <a:off x="4205677" y="157401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1" y="27"/>
                  </a:moveTo>
                  <a:cubicBezTo>
                    <a:pt x="237" y="0"/>
                    <a:pt x="0" y="70"/>
                    <a:pt x="98" y="118"/>
                  </a:cubicBezTo>
                  <a:cubicBezTo>
                    <a:pt x="152" y="141"/>
                    <a:pt x="391" y="74"/>
                    <a:pt x="291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13" name="Google Shape;62513;p26"/>
            <p:cNvSpPr/>
            <p:nvPr/>
          </p:nvSpPr>
          <p:spPr>
            <a:xfrm>
              <a:off x="1522614" y="1556370"/>
              <a:ext cx="50434" cy="18548"/>
            </a:xfrm>
            <a:custGeom>
              <a:avLst/>
              <a:gdLst/>
              <a:ahLst/>
              <a:cxnLst/>
              <a:rect l="l" t="t" r="r" b="b"/>
              <a:pathLst>
                <a:path w="1413" h="616" extrusionOk="0">
                  <a:moveTo>
                    <a:pt x="62" y="521"/>
                  </a:moveTo>
                  <a:cubicBezTo>
                    <a:pt x="607" y="615"/>
                    <a:pt x="865" y="615"/>
                    <a:pt x="1413" y="521"/>
                  </a:cubicBezTo>
                  <a:cubicBezTo>
                    <a:pt x="1253" y="263"/>
                    <a:pt x="1102" y="0"/>
                    <a:pt x="252" y="67"/>
                  </a:cubicBezTo>
                  <a:cubicBezTo>
                    <a:pt x="90" y="171"/>
                    <a:pt x="0" y="310"/>
                    <a:pt x="62" y="52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14" name="Google Shape;62514;p26"/>
            <p:cNvSpPr/>
            <p:nvPr/>
          </p:nvSpPr>
          <p:spPr>
            <a:xfrm>
              <a:off x="2020337" y="1563476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4"/>
                  </a:moveTo>
                  <a:cubicBezTo>
                    <a:pt x="192" y="53"/>
                    <a:pt x="39" y="1"/>
                    <a:pt x="2" y="104"/>
                  </a:cubicBezTo>
                  <a:cubicBezTo>
                    <a:pt x="0" y="155"/>
                    <a:pt x="157" y="207"/>
                    <a:pt x="192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15" name="Google Shape;62515;p26"/>
            <p:cNvSpPr/>
            <p:nvPr/>
          </p:nvSpPr>
          <p:spPr>
            <a:xfrm>
              <a:off x="4863121" y="1563837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5" y="21"/>
                    <a:pt x="5" y="3"/>
                    <a:pt x="0" y="92"/>
                  </a:cubicBezTo>
                  <a:cubicBezTo>
                    <a:pt x="149" y="71"/>
                    <a:pt x="379" y="90"/>
                    <a:pt x="3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16" name="Google Shape;62516;p26"/>
            <p:cNvSpPr/>
            <p:nvPr/>
          </p:nvSpPr>
          <p:spPr>
            <a:xfrm>
              <a:off x="2116740" y="1560736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3" y="103"/>
                  </a:moveTo>
                  <a:cubicBezTo>
                    <a:pt x="193" y="54"/>
                    <a:pt x="37" y="0"/>
                    <a:pt x="1" y="103"/>
                  </a:cubicBezTo>
                  <a:cubicBezTo>
                    <a:pt x="0" y="154"/>
                    <a:pt x="154" y="208"/>
                    <a:pt x="193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17" name="Google Shape;62517;p26"/>
            <p:cNvSpPr/>
            <p:nvPr/>
          </p:nvSpPr>
          <p:spPr>
            <a:xfrm>
              <a:off x="1707105" y="1563084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101" y="117"/>
                  </a:moveTo>
                  <a:cubicBezTo>
                    <a:pt x="151" y="143"/>
                    <a:pt x="391" y="72"/>
                    <a:pt x="293" y="25"/>
                  </a:cubicBezTo>
                  <a:cubicBezTo>
                    <a:pt x="239" y="1"/>
                    <a:pt x="1" y="70"/>
                    <a:pt x="101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18" name="Google Shape;62518;p26"/>
            <p:cNvSpPr/>
            <p:nvPr/>
          </p:nvSpPr>
          <p:spPr>
            <a:xfrm>
              <a:off x="5027339" y="1555617"/>
              <a:ext cx="21630" cy="6474"/>
            </a:xfrm>
            <a:custGeom>
              <a:avLst/>
              <a:gdLst/>
              <a:ahLst/>
              <a:cxnLst/>
              <a:rect l="l" t="t" r="r" b="b"/>
              <a:pathLst>
                <a:path w="606" h="215" extrusionOk="0">
                  <a:moveTo>
                    <a:pt x="606" y="183"/>
                  </a:moveTo>
                  <a:lnTo>
                    <a:pt x="606" y="1"/>
                  </a:lnTo>
                  <a:lnTo>
                    <a:pt x="26" y="1"/>
                  </a:lnTo>
                  <a:cubicBezTo>
                    <a:pt x="0" y="165"/>
                    <a:pt x="218" y="215"/>
                    <a:pt x="606" y="1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19" name="Google Shape;62519;p26"/>
            <p:cNvSpPr/>
            <p:nvPr/>
          </p:nvSpPr>
          <p:spPr>
            <a:xfrm>
              <a:off x="3975179" y="1558357"/>
              <a:ext cx="13706" cy="2800"/>
            </a:xfrm>
            <a:custGeom>
              <a:avLst/>
              <a:gdLst/>
              <a:ahLst/>
              <a:cxnLst/>
              <a:rect l="l" t="t" r="r" b="b"/>
              <a:pathLst>
                <a:path w="384" h="93" extrusionOk="0">
                  <a:moveTo>
                    <a:pt x="1" y="92"/>
                  </a:moveTo>
                  <a:cubicBezTo>
                    <a:pt x="151" y="71"/>
                    <a:pt x="379" y="90"/>
                    <a:pt x="383" y="1"/>
                  </a:cubicBezTo>
                  <a:cubicBezTo>
                    <a:pt x="236" y="20"/>
                    <a:pt x="7" y="5"/>
                    <a:pt x="1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20" name="Google Shape;62520;p26"/>
            <p:cNvSpPr/>
            <p:nvPr/>
          </p:nvSpPr>
          <p:spPr>
            <a:xfrm>
              <a:off x="2216428" y="1557635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0" y="116"/>
                  </a:moveTo>
                  <a:cubicBezTo>
                    <a:pt x="153" y="141"/>
                    <a:pt x="392" y="72"/>
                    <a:pt x="292" y="25"/>
                  </a:cubicBezTo>
                  <a:cubicBezTo>
                    <a:pt x="238" y="0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21" name="Google Shape;62521;p26"/>
            <p:cNvSpPr/>
            <p:nvPr/>
          </p:nvSpPr>
          <p:spPr>
            <a:xfrm>
              <a:off x="8531814" y="1555617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1"/>
                  </a:moveTo>
                  <a:cubicBezTo>
                    <a:pt x="236" y="21"/>
                    <a:pt x="5" y="4"/>
                    <a:pt x="1" y="92"/>
                  </a:cubicBezTo>
                  <a:cubicBezTo>
                    <a:pt x="150" y="72"/>
                    <a:pt x="379" y="91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22" name="Google Shape;62522;p26"/>
            <p:cNvSpPr/>
            <p:nvPr/>
          </p:nvSpPr>
          <p:spPr>
            <a:xfrm>
              <a:off x="5537625" y="1547097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3" y="102"/>
                  </a:moveTo>
                  <a:cubicBezTo>
                    <a:pt x="195" y="54"/>
                    <a:pt x="39" y="0"/>
                    <a:pt x="1" y="102"/>
                  </a:cubicBezTo>
                  <a:cubicBezTo>
                    <a:pt x="1" y="153"/>
                    <a:pt x="156" y="205"/>
                    <a:pt x="193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23" name="Google Shape;62523;p26"/>
            <p:cNvSpPr/>
            <p:nvPr/>
          </p:nvSpPr>
          <p:spPr>
            <a:xfrm>
              <a:off x="2075409" y="1547488"/>
              <a:ext cx="13849" cy="2710"/>
            </a:xfrm>
            <a:custGeom>
              <a:avLst/>
              <a:gdLst/>
              <a:ahLst/>
              <a:cxnLst/>
              <a:rect l="l" t="t" r="r" b="b"/>
              <a:pathLst>
                <a:path w="388" h="90" extrusionOk="0">
                  <a:moveTo>
                    <a:pt x="388" y="0"/>
                  </a:moveTo>
                  <a:cubicBezTo>
                    <a:pt x="235" y="20"/>
                    <a:pt x="5" y="2"/>
                    <a:pt x="0" y="89"/>
                  </a:cubicBezTo>
                  <a:cubicBezTo>
                    <a:pt x="149" y="69"/>
                    <a:pt x="383" y="88"/>
                    <a:pt x="3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24" name="Google Shape;62524;p26"/>
            <p:cNvSpPr/>
            <p:nvPr/>
          </p:nvSpPr>
          <p:spPr>
            <a:xfrm>
              <a:off x="1497166" y="1544327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6" y="105"/>
                  </a:moveTo>
                  <a:cubicBezTo>
                    <a:pt x="196" y="54"/>
                    <a:pt x="39" y="1"/>
                    <a:pt x="3" y="105"/>
                  </a:cubicBezTo>
                  <a:cubicBezTo>
                    <a:pt x="1" y="154"/>
                    <a:pt x="159" y="207"/>
                    <a:pt x="196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25" name="Google Shape;62525;p26"/>
            <p:cNvSpPr/>
            <p:nvPr/>
          </p:nvSpPr>
          <p:spPr>
            <a:xfrm>
              <a:off x="4357046" y="154393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4"/>
                  </a:moveTo>
                  <a:cubicBezTo>
                    <a:pt x="241" y="1"/>
                    <a:pt x="0" y="69"/>
                    <a:pt x="101" y="116"/>
                  </a:cubicBezTo>
                  <a:cubicBezTo>
                    <a:pt x="153" y="142"/>
                    <a:pt x="393" y="74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26" name="Google Shape;62526;p26"/>
            <p:cNvSpPr/>
            <p:nvPr/>
          </p:nvSpPr>
          <p:spPr>
            <a:xfrm>
              <a:off x="2488971" y="1535234"/>
              <a:ext cx="20131" cy="16259"/>
            </a:xfrm>
            <a:custGeom>
              <a:avLst/>
              <a:gdLst/>
              <a:ahLst/>
              <a:cxnLst/>
              <a:rect l="l" t="t" r="r" b="b"/>
              <a:pathLst>
                <a:path w="564" h="540" extrusionOk="0">
                  <a:moveTo>
                    <a:pt x="563" y="134"/>
                  </a:moveTo>
                  <a:cubicBezTo>
                    <a:pt x="1" y="0"/>
                    <a:pt x="1" y="539"/>
                    <a:pt x="563" y="40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27" name="Google Shape;62527;p26"/>
            <p:cNvSpPr/>
            <p:nvPr/>
          </p:nvSpPr>
          <p:spPr>
            <a:xfrm>
              <a:off x="6600921" y="1541225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2" y="27"/>
                  </a:moveTo>
                  <a:cubicBezTo>
                    <a:pt x="239" y="1"/>
                    <a:pt x="0" y="69"/>
                    <a:pt x="98" y="117"/>
                  </a:cubicBezTo>
                  <a:cubicBezTo>
                    <a:pt x="154" y="143"/>
                    <a:pt x="392" y="73"/>
                    <a:pt x="292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28" name="Google Shape;62528;p26"/>
            <p:cNvSpPr/>
            <p:nvPr/>
          </p:nvSpPr>
          <p:spPr>
            <a:xfrm>
              <a:off x="6249856" y="1541225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3" y="27"/>
                  </a:moveTo>
                  <a:cubicBezTo>
                    <a:pt x="241" y="1"/>
                    <a:pt x="0" y="69"/>
                    <a:pt x="102" y="117"/>
                  </a:cubicBezTo>
                  <a:cubicBezTo>
                    <a:pt x="156" y="143"/>
                    <a:pt x="395" y="73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29" name="Google Shape;62529;p26"/>
            <p:cNvSpPr/>
            <p:nvPr/>
          </p:nvSpPr>
          <p:spPr>
            <a:xfrm>
              <a:off x="2271250" y="1533819"/>
              <a:ext cx="25734" cy="8220"/>
            </a:xfrm>
            <a:custGeom>
              <a:avLst/>
              <a:gdLst/>
              <a:ahLst/>
              <a:cxnLst/>
              <a:rect l="l" t="t" r="r" b="b"/>
              <a:pathLst>
                <a:path w="721" h="273" extrusionOk="0">
                  <a:moveTo>
                    <a:pt x="105" y="273"/>
                  </a:moveTo>
                  <a:lnTo>
                    <a:pt x="685" y="273"/>
                  </a:lnTo>
                  <a:cubicBezTo>
                    <a:pt x="655" y="165"/>
                    <a:pt x="720" y="13"/>
                    <a:pt x="492" y="0"/>
                  </a:cubicBezTo>
                  <a:cubicBezTo>
                    <a:pt x="477" y="142"/>
                    <a:pt x="1" y="71"/>
                    <a:pt x="105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30" name="Google Shape;62530;p26"/>
            <p:cNvSpPr/>
            <p:nvPr/>
          </p:nvSpPr>
          <p:spPr>
            <a:xfrm>
              <a:off x="2670678" y="1535776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5"/>
                  </a:moveTo>
                  <a:cubicBezTo>
                    <a:pt x="242" y="0"/>
                    <a:pt x="0" y="70"/>
                    <a:pt x="102" y="116"/>
                  </a:cubicBezTo>
                  <a:cubicBezTo>
                    <a:pt x="155" y="141"/>
                    <a:pt x="395" y="72"/>
                    <a:pt x="292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31" name="Google Shape;62531;p26"/>
            <p:cNvSpPr/>
            <p:nvPr/>
          </p:nvSpPr>
          <p:spPr>
            <a:xfrm>
              <a:off x="4317214" y="1524967"/>
              <a:ext cx="29625" cy="12375"/>
            </a:xfrm>
            <a:custGeom>
              <a:avLst/>
              <a:gdLst/>
              <a:ahLst/>
              <a:cxnLst/>
              <a:rect l="l" t="t" r="r" b="b"/>
              <a:pathLst>
                <a:path w="830" h="411" extrusionOk="0">
                  <a:moveTo>
                    <a:pt x="829" y="384"/>
                  </a:moveTo>
                  <a:lnTo>
                    <a:pt x="829" y="21"/>
                  </a:lnTo>
                  <a:cubicBezTo>
                    <a:pt x="465" y="0"/>
                    <a:pt x="405" y="123"/>
                    <a:pt x="59" y="111"/>
                  </a:cubicBezTo>
                  <a:cubicBezTo>
                    <a:pt x="0" y="351"/>
                    <a:pt x="327" y="410"/>
                    <a:pt x="829" y="38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32" name="Google Shape;62532;p26"/>
            <p:cNvSpPr/>
            <p:nvPr/>
          </p:nvSpPr>
          <p:spPr>
            <a:xfrm>
              <a:off x="1414718" y="1527315"/>
              <a:ext cx="27519" cy="11231"/>
            </a:xfrm>
            <a:custGeom>
              <a:avLst/>
              <a:gdLst/>
              <a:ahLst/>
              <a:cxnLst/>
              <a:rect l="l" t="t" r="r" b="b"/>
              <a:pathLst>
                <a:path w="771" h="373" extrusionOk="0">
                  <a:moveTo>
                    <a:pt x="770" y="306"/>
                  </a:moveTo>
                  <a:lnTo>
                    <a:pt x="770" y="33"/>
                  </a:lnTo>
                  <a:cubicBezTo>
                    <a:pt x="483" y="50"/>
                    <a:pt x="58" y="1"/>
                    <a:pt x="0" y="125"/>
                  </a:cubicBezTo>
                  <a:cubicBezTo>
                    <a:pt x="383" y="126"/>
                    <a:pt x="243" y="373"/>
                    <a:pt x="770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33" name="Google Shape;62533;p26"/>
            <p:cNvSpPr/>
            <p:nvPr/>
          </p:nvSpPr>
          <p:spPr>
            <a:xfrm>
              <a:off x="1855119" y="1516837"/>
              <a:ext cx="41332" cy="16952"/>
            </a:xfrm>
            <a:custGeom>
              <a:avLst/>
              <a:gdLst/>
              <a:ahLst/>
              <a:cxnLst/>
              <a:rect l="l" t="t" r="r" b="b"/>
              <a:pathLst>
                <a:path w="1158" h="563" extrusionOk="0">
                  <a:moveTo>
                    <a:pt x="1" y="199"/>
                  </a:moveTo>
                  <a:cubicBezTo>
                    <a:pt x="211" y="402"/>
                    <a:pt x="524" y="559"/>
                    <a:pt x="1157" y="563"/>
                  </a:cubicBezTo>
                  <a:lnTo>
                    <a:pt x="1157" y="108"/>
                  </a:lnTo>
                  <a:cubicBezTo>
                    <a:pt x="819" y="161"/>
                    <a:pt x="27" y="0"/>
                    <a:pt x="1" y="19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34" name="Google Shape;62534;p26"/>
            <p:cNvSpPr/>
            <p:nvPr/>
          </p:nvSpPr>
          <p:spPr>
            <a:xfrm>
              <a:off x="857033" y="1517349"/>
              <a:ext cx="45865" cy="16711"/>
            </a:xfrm>
            <a:custGeom>
              <a:avLst/>
              <a:gdLst/>
              <a:ahLst/>
              <a:cxnLst/>
              <a:rect l="l" t="t" r="r" b="b"/>
              <a:pathLst>
                <a:path w="1285" h="555" extrusionOk="0">
                  <a:moveTo>
                    <a:pt x="965" y="0"/>
                  </a:moveTo>
                  <a:cubicBezTo>
                    <a:pt x="361" y="18"/>
                    <a:pt x="38" y="170"/>
                    <a:pt x="0" y="454"/>
                  </a:cubicBezTo>
                  <a:cubicBezTo>
                    <a:pt x="365" y="433"/>
                    <a:pt x="426" y="555"/>
                    <a:pt x="776" y="546"/>
                  </a:cubicBezTo>
                  <a:cubicBezTo>
                    <a:pt x="901" y="355"/>
                    <a:pt x="1285" y="142"/>
                    <a:pt x="9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35" name="Google Shape;62535;p26"/>
            <p:cNvSpPr/>
            <p:nvPr/>
          </p:nvSpPr>
          <p:spPr>
            <a:xfrm>
              <a:off x="5613399" y="1522829"/>
              <a:ext cx="14919" cy="9244"/>
            </a:xfrm>
            <a:custGeom>
              <a:avLst/>
              <a:gdLst/>
              <a:ahLst/>
              <a:cxnLst/>
              <a:rect l="l" t="t" r="r" b="b"/>
              <a:pathLst>
                <a:path w="418" h="307" extrusionOk="0">
                  <a:moveTo>
                    <a:pt x="383" y="274"/>
                  </a:moveTo>
                  <a:cubicBezTo>
                    <a:pt x="357" y="167"/>
                    <a:pt x="418" y="17"/>
                    <a:pt x="193" y="1"/>
                  </a:cubicBezTo>
                  <a:cubicBezTo>
                    <a:pt x="180" y="57"/>
                    <a:pt x="163" y="109"/>
                    <a:pt x="0" y="95"/>
                  </a:cubicBezTo>
                  <a:cubicBezTo>
                    <a:pt x="21" y="202"/>
                    <a:pt x="56" y="306"/>
                    <a:pt x="383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36" name="Google Shape;62536;p26"/>
            <p:cNvSpPr/>
            <p:nvPr/>
          </p:nvSpPr>
          <p:spPr>
            <a:xfrm>
              <a:off x="2477942" y="152755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37" name="Google Shape;62537;p26"/>
            <p:cNvSpPr/>
            <p:nvPr/>
          </p:nvSpPr>
          <p:spPr>
            <a:xfrm>
              <a:off x="4119731" y="1522438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3" y="105"/>
                  </a:moveTo>
                  <a:cubicBezTo>
                    <a:pt x="193" y="53"/>
                    <a:pt x="38" y="1"/>
                    <a:pt x="0" y="105"/>
                  </a:cubicBezTo>
                  <a:cubicBezTo>
                    <a:pt x="0" y="155"/>
                    <a:pt x="157" y="208"/>
                    <a:pt x="193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38" name="Google Shape;62538;p26"/>
            <p:cNvSpPr/>
            <p:nvPr/>
          </p:nvSpPr>
          <p:spPr>
            <a:xfrm>
              <a:off x="2264540" y="1522046"/>
              <a:ext cx="14134" cy="4336"/>
            </a:xfrm>
            <a:custGeom>
              <a:avLst/>
              <a:gdLst/>
              <a:ahLst/>
              <a:cxnLst/>
              <a:rect l="l" t="t" r="r" b="b"/>
              <a:pathLst>
                <a:path w="396" h="144" extrusionOk="0">
                  <a:moveTo>
                    <a:pt x="293" y="26"/>
                  </a:moveTo>
                  <a:cubicBezTo>
                    <a:pt x="241" y="1"/>
                    <a:pt x="1" y="70"/>
                    <a:pt x="104" y="118"/>
                  </a:cubicBezTo>
                  <a:cubicBezTo>
                    <a:pt x="155" y="143"/>
                    <a:pt x="395" y="75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39" name="Google Shape;62539;p26"/>
            <p:cNvSpPr/>
            <p:nvPr/>
          </p:nvSpPr>
          <p:spPr>
            <a:xfrm>
              <a:off x="3706633" y="1520089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0"/>
                  </a:moveTo>
                  <a:cubicBezTo>
                    <a:pt x="241" y="20"/>
                    <a:pt x="7" y="4"/>
                    <a:pt x="1" y="91"/>
                  </a:cubicBezTo>
                  <a:cubicBezTo>
                    <a:pt x="154" y="71"/>
                    <a:pt x="382" y="89"/>
                    <a:pt x="3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40" name="Google Shape;62540;p26"/>
            <p:cNvSpPr/>
            <p:nvPr/>
          </p:nvSpPr>
          <p:spPr>
            <a:xfrm>
              <a:off x="4501669" y="1516627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5"/>
                  </a:moveTo>
                  <a:cubicBezTo>
                    <a:pt x="153" y="140"/>
                    <a:pt x="392" y="74"/>
                    <a:pt x="291" y="24"/>
                  </a:cubicBezTo>
                  <a:cubicBezTo>
                    <a:pt x="238" y="1"/>
                    <a:pt x="0" y="68"/>
                    <a:pt x="99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41" name="Google Shape;62541;p26"/>
            <p:cNvSpPr/>
            <p:nvPr/>
          </p:nvSpPr>
          <p:spPr>
            <a:xfrm>
              <a:off x="3414103" y="1516627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4"/>
                  </a:moveTo>
                  <a:cubicBezTo>
                    <a:pt x="241" y="1"/>
                    <a:pt x="1" y="68"/>
                    <a:pt x="100" y="115"/>
                  </a:cubicBezTo>
                  <a:cubicBezTo>
                    <a:pt x="152" y="140"/>
                    <a:pt x="392" y="74"/>
                    <a:pt x="293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42" name="Google Shape;62542;p26"/>
            <p:cNvSpPr/>
            <p:nvPr/>
          </p:nvSpPr>
          <p:spPr>
            <a:xfrm>
              <a:off x="7082796" y="151111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0" y="27"/>
                  </a:moveTo>
                  <a:cubicBezTo>
                    <a:pt x="238" y="1"/>
                    <a:pt x="0" y="70"/>
                    <a:pt x="99" y="118"/>
                  </a:cubicBezTo>
                  <a:cubicBezTo>
                    <a:pt x="153" y="142"/>
                    <a:pt x="392" y="74"/>
                    <a:pt x="290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43" name="Google Shape;62543;p26"/>
            <p:cNvSpPr/>
            <p:nvPr/>
          </p:nvSpPr>
          <p:spPr>
            <a:xfrm>
              <a:off x="2457348" y="151111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3" y="27"/>
                  </a:moveTo>
                  <a:cubicBezTo>
                    <a:pt x="238" y="1"/>
                    <a:pt x="0" y="70"/>
                    <a:pt x="100" y="118"/>
                  </a:cubicBezTo>
                  <a:cubicBezTo>
                    <a:pt x="152" y="142"/>
                    <a:pt x="392" y="74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44" name="Google Shape;62544;p26"/>
            <p:cNvSpPr/>
            <p:nvPr/>
          </p:nvSpPr>
          <p:spPr>
            <a:xfrm>
              <a:off x="5640810" y="1506420"/>
              <a:ext cx="13884" cy="5510"/>
            </a:xfrm>
            <a:custGeom>
              <a:avLst/>
              <a:gdLst/>
              <a:ahLst/>
              <a:cxnLst/>
              <a:rect l="l" t="t" r="r" b="b"/>
              <a:pathLst>
                <a:path w="389" h="183" extrusionOk="0">
                  <a:moveTo>
                    <a:pt x="1" y="183"/>
                  </a:moveTo>
                  <a:lnTo>
                    <a:pt x="389" y="183"/>
                  </a:lnTo>
                  <a:lnTo>
                    <a:pt x="389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45" name="Google Shape;62545;p26"/>
            <p:cNvSpPr/>
            <p:nvPr/>
          </p:nvSpPr>
          <p:spPr>
            <a:xfrm>
              <a:off x="4487357" y="1495491"/>
              <a:ext cx="26591" cy="12255"/>
            </a:xfrm>
            <a:custGeom>
              <a:avLst/>
              <a:gdLst/>
              <a:ahLst/>
              <a:cxnLst/>
              <a:rect l="l" t="t" r="r" b="b"/>
              <a:pathLst>
                <a:path w="745" h="407" extrusionOk="0">
                  <a:moveTo>
                    <a:pt x="306" y="0"/>
                  </a:moveTo>
                  <a:cubicBezTo>
                    <a:pt x="0" y="136"/>
                    <a:pt x="89" y="406"/>
                    <a:pt x="692" y="363"/>
                  </a:cubicBezTo>
                  <a:cubicBezTo>
                    <a:pt x="745" y="157"/>
                    <a:pt x="647" y="21"/>
                    <a:pt x="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46" name="Google Shape;62546;p26"/>
            <p:cNvSpPr/>
            <p:nvPr/>
          </p:nvSpPr>
          <p:spPr>
            <a:xfrm>
              <a:off x="3352142" y="1502957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100" y="117"/>
                  </a:moveTo>
                  <a:cubicBezTo>
                    <a:pt x="151" y="143"/>
                    <a:pt x="392" y="72"/>
                    <a:pt x="293" y="26"/>
                  </a:cubicBezTo>
                  <a:cubicBezTo>
                    <a:pt x="242" y="0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47" name="Google Shape;62547;p26"/>
            <p:cNvSpPr/>
            <p:nvPr/>
          </p:nvSpPr>
          <p:spPr>
            <a:xfrm>
              <a:off x="7844246" y="1485193"/>
              <a:ext cx="35478" cy="19090"/>
            </a:xfrm>
            <a:custGeom>
              <a:avLst/>
              <a:gdLst/>
              <a:ahLst/>
              <a:cxnLst/>
              <a:rect l="l" t="t" r="r" b="b"/>
              <a:pathLst>
                <a:path w="994" h="634" extrusionOk="0">
                  <a:moveTo>
                    <a:pt x="558" y="615"/>
                  </a:moveTo>
                  <a:cubicBezTo>
                    <a:pt x="506" y="349"/>
                    <a:pt x="994" y="336"/>
                    <a:pt x="943" y="70"/>
                  </a:cubicBezTo>
                  <a:cubicBezTo>
                    <a:pt x="1" y="0"/>
                    <a:pt x="75" y="633"/>
                    <a:pt x="558" y="6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48" name="Google Shape;62548;p26"/>
            <p:cNvSpPr/>
            <p:nvPr/>
          </p:nvSpPr>
          <p:spPr>
            <a:xfrm>
              <a:off x="2677566" y="1500248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99" y="115"/>
                  </a:moveTo>
                  <a:cubicBezTo>
                    <a:pt x="156" y="141"/>
                    <a:pt x="395" y="71"/>
                    <a:pt x="294" y="24"/>
                  </a:cubicBezTo>
                  <a:cubicBezTo>
                    <a:pt x="242" y="0"/>
                    <a:pt x="1" y="68"/>
                    <a:pt x="99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49" name="Google Shape;62549;p26"/>
            <p:cNvSpPr/>
            <p:nvPr/>
          </p:nvSpPr>
          <p:spPr>
            <a:xfrm>
              <a:off x="1872216" y="1500187"/>
              <a:ext cx="14170" cy="4336"/>
            </a:xfrm>
            <a:custGeom>
              <a:avLst/>
              <a:gdLst/>
              <a:ahLst/>
              <a:cxnLst/>
              <a:rect l="l" t="t" r="r" b="b"/>
              <a:pathLst>
                <a:path w="397" h="144" extrusionOk="0">
                  <a:moveTo>
                    <a:pt x="294" y="26"/>
                  </a:moveTo>
                  <a:cubicBezTo>
                    <a:pt x="242" y="1"/>
                    <a:pt x="1" y="70"/>
                    <a:pt x="104" y="117"/>
                  </a:cubicBezTo>
                  <a:cubicBezTo>
                    <a:pt x="157" y="143"/>
                    <a:pt x="396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50" name="Google Shape;62550;p26"/>
            <p:cNvSpPr/>
            <p:nvPr/>
          </p:nvSpPr>
          <p:spPr>
            <a:xfrm>
              <a:off x="4920656" y="1484531"/>
              <a:ext cx="34229" cy="17223"/>
            </a:xfrm>
            <a:custGeom>
              <a:avLst/>
              <a:gdLst/>
              <a:ahLst/>
              <a:cxnLst/>
              <a:rect l="l" t="t" r="r" b="b"/>
              <a:pathLst>
                <a:path w="959" h="572" extrusionOk="0">
                  <a:moveTo>
                    <a:pt x="704" y="546"/>
                  </a:moveTo>
                  <a:cubicBezTo>
                    <a:pt x="863" y="441"/>
                    <a:pt x="958" y="303"/>
                    <a:pt x="894" y="92"/>
                  </a:cubicBezTo>
                  <a:cubicBezTo>
                    <a:pt x="627" y="95"/>
                    <a:pt x="469" y="48"/>
                    <a:pt x="313" y="0"/>
                  </a:cubicBezTo>
                  <a:cubicBezTo>
                    <a:pt x="0" y="149"/>
                    <a:pt x="82" y="572"/>
                    <a:pt x="704" y="54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51" name="Google Shape;62551;p26"/>
            <p:cNvSpPr/>
            <p:nvPr/>
          </p:nvSpPr>
          <p:spPr>
            <a:xfrm>
              <a:off x="2716149" y="1488776"/>
              <a:ext cx="20131" cy="16199"/>
            </a:xfrm>
            <a:custGeom>
              <a:avLst/>
              <a:gdLst/>
              <a:ahLst/>
              <a:cxnLst/>
              <a:rect l="l" t="t" r="r" b="b"/>
              <a:pathLst>
                <a:path w="564" h="538" extrusionOk="0">
                  <a:moveTo>
                    <a:pt x="563" y="405"/>
                  </a:moveTo>
                  <a:lnTo>
                    <a:pt x="563" y="132"/>
                  </a:lnTo>
                  <a:cubicBezTo>
                    <a:pt x="0" y="0"/>
                    <a:pt x="0" y="538"/>
                    <a:pt x="563" y="4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52" name="Google Shape;62552;p26"/>
            <p:cNvSpPr/>
            <p:nvPr/>
          </p:nvSpPr>
          <p:spPr>
            <a:xfrm>
              <a:off x="6518365" y="1494708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4" y="26"/>
                  </a:moveTo>
                  <a:cubicBezTo>
                    <a:pt x="236" y="0"/>
                    <a:pt x="0" y="71"/>
                    <a:pt x="101" y="118"/>
                  </a:cubicBezTo>
                  <a:cubicBezTo>
                    <a:pt x="151" y="143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53" name="Google Shape;62553;p26"/>
            <p:cNvSpPr/>
            <p:nvPr/>
          </p:nvSpPr>
          <p:spPr>
            <a:xfrm>
              <a:off x="2631667" y="1490011"/>
              <a:ext cx="21951" cy="8762"/>
            </a:xfrm>
            <a:custGeom>
              <a:avLst/>
              <a:gdLst/>
              <a:ahLst/>
              <a:cxnLst/>
              <a:rect l="l" t="t" r="r" b="b"/>
              <a:pathLst>
                <a:path w="615" h="291" extrusionOk="0">
                  <a:moveTo>
                    <a:pt x="614" y="274"/>
                  </a:moveTo>
                  <a:lnTo>
                    <a:pt x="614" y="1"/>
                  </a:lnTo>
                  <a:lnTo>
                    <a:pt x="34" y="1"/>
                  </a:lnTo>
                  <a:cubicBezTo>
                    <a:pt x="1" y="201"/>
                    <a:pt x="194" y="291"/>
                    <a:pt x="614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54" name="Google Shape;62554;p26"/>
            <p:cNvSpPr/>
            <p:nvPr/>
          </p:nvSpPr>
          <p:spPr>
            <a:xfrm>
              <a:off x="1833597" y="1487271"/>
              <a:ext cx="14670" cy="9545"/>
            </a:xfrm>
            <a:custGeom>
              <a:avLst/>
              <a:gdLst/>
              <a:ahLst/>
              <a:cxnLst/>
              <a:rect l="l" t="t" r="r" b="b"/>
              <a:pathLst>
                <a:path w="411" h="317" extrusionOk="0">
                  <a:moveTo>
                    <a:pt x="410" y="273"/>
                  </a:moveTo>
                  <a:lnTo>
                    <a:pt x="410" y="91"/>
                  </a:lnTo>
                  <a:cubicBezTo>
                    <a:pt x="220" y="91"/>
                    <a:pt x="182" y="17"/>
                    <a:pt x="25" y="1"/>
                  </a:cubicBezTo>
                  <a:cubicBezTo>
                    <a:pt x="45" y="144"/>
                    <a:pt x="0" y="316"/>
                    <a:pt x="410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55" name="Google Shape;62555;p26"/>
            <p:cNvSpPr/>
            <p:nvPr/>
          </p:nvSpPr>
          <p:spPr>
            <a:xfrm>
              <a:off x="1600565" y="1492721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49" y="71"/>
                    <a:pt x="380" y="90"/>
                    <a:pt x="385" y="1"/>
                  </a:cubicBezTo>
                  <a:cubicBezTo>
                    <a:pt x="235" y="22"/>
                    <a:pt x="5" y="5"/>
                    <a:pt x="0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56" name="Google Shape;62556;p26"/>
            <p:cNvSpPr/>
            <p:nvPr/>
          </p:nvSpPr>
          <p:spPr>
            <a:xfrm>
              <a:off x="8380302" y="1486970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3" y="102"/>
                  </a:moveTo>
                  <a:cubicBezTo>
                    <a:pt x="195" y="52"/>
                    <a:pt x="39" y="0"/>
                    <a:pt x="1" y="102"/>
                  </a:cubicBezTo>
                  <a:cubicBezTo>
                    <a:pt x="1" y="153"/>
                    <a:pt x="159" y="205"/>
                    <a:pt x="193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57" name="Google Shape;62557;p26"/>
            <p:cNvSpPr/>
            <p:nvPr/>
          </p:nvSpPr>
          <p:spPr>
            <a:xfrm>
              <a:off x="7447531" y="148922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7"/>
                  </a:moveTo>
                  <a:cubicBezTo>
                    <a:pt x="240" y="1"/>
                    <a:pt x="1" y="71"/>
                    <a:pt x="100" y="117"/>
                  </a:cubicBezTo>
                  <a:cubicBezTo>
                    <a:pt x="153" y="142"/>
                    <a:pt x="394" y="73"/>
                    <a:pt x="294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58" name="Google Shape;62558;p26"/>
            <p:cNvSpPr/>
            <p:nvPr/>
          </p:nvSpPr>
          <p:spPr>
            <a:xfrm>
              <a:off x="2288775" y="1487150"/>
              <a:ext cx="20737" cy="5781"/>
            </a:xfrm>
            <a:custGeom>
              <a:avLst/>
              <a:gdLst/>
              <a:ahLst/>
              <a:cxnLst/>
              <a:rect l="l" t="t" r="r" b="b"/>
              <a:pathLst>
                <a:path w="581" h="192" extrusionOk="0">
                  <a:moveTo>
                    <a:pt x="1" y="186"/>
                  </a:moveTo>
                  <a:cubicBezTo>
                    <a:pt x="333" y="191"/>
                    <a:pt x="497" y="118"/>
                    <a:pt x="580" y="5"/>
                  </a:cubicBezTo>
                  <a:cubicBezTo>
                    <a:pt x="249" y="1"/>
                    <a:pt x="85" y="75"/>
                    <a:pt x="1" y="18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59" name="Google Shape;62559;p26"/>
            <p:cNvSpPr/>
            <p:nvPr/>
          </p:nvSpPr>
          <p:spPr>
            <a:xfrm>
              <a:off x="2653688" y="1481851"/>
              <a:ext cx="20666" cy="8160"/>
            </a:xfrm>
            <a:custGeom>
              <a:avLst/>
              <a:gdLst/>
              <a:ahLst/>
              <a:cxnLst/>
              <a:rect l="l" t="t" r="r" b="b"/>
              <a:pathLst>
                <a:path w="579" h="271" extrusionOk="0">
                  <a:moveTo>
                    <a:pt x="578" y="89"/>
                  </a:moveTo>
                  <a:cubicBezTo>
                    <a:pt x="382" y="92"/>
                    <a:pt x="349" y="16"/>
                    <a:pt x="192" y="0"/>
                  </a:cubicBezTo>
                  <a:cubicBezTo>
                    <a:pt x="192" y="92"/>
                    <a:pt x="35" y="107"/>
                    <a:pt x="0" y="181"/>
                  </a:cubicBezTo>
                  <a:cubicBezTo>
                    <a:pt x="192" y="181"/>
                    <a:pt x="230" y="255"/>
                    <a:pt x="385" y="271"/>
                  </a:cubicBezTo>
                  <a:cubicBezTo>
                    <a:pt x="382" y="181"/>
                    <a:pt x="542" y="165"/>
                    <a:pt x="578" y="8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60" name="Google Shape;62560;p26"/>
            <p:cNvSpPr/>
            <p:nvPr/>
          </p:nvSpPr>
          <p:spPr>
            <a:xfrm>
              <a:off x="6129967" y="1474384"/>
              <a:ext cx="26520" cy="15236"/>
            </a:xfrm>
            <a:custGeom>
              <a:avLst/>
              <a:gdLst/>
              <a:ahLst/>
              <a:cxnLst/>
              <a:rect l="l" t="t" r="r" b="b"/>
              <a:pathLst>
                <a:path w="743" h="506" extrusionOk="0">
                  <a:moveTo>
                    <a:pt x="1" y="72"/>
                  </a:moveTo>
                  <a:lnTo>
                    <a:pt x="1" y="435"/>
                  </a:lnTo>
                  <a:cubicBezTo>
                    <a:pt x="742" y="506"/>
                    <a:pt x="742" y="0"/>
                    <a:pt x="1" y="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61" name="Google Shape;62561;p26"/>
            <p:cNvSpPr/>
            <p:nvPr/>
          </p:nvSpPr>
          <p:spPr>
            <a:xfrm>
              <a:off x="5500577" y="1470892"/>
              <a:ext cx="35086" cy="16410"/>
            </a:xfrm>
            <a:custGeom>
              <a:avLst/>
              <a:gdLst/>
              <a:ahLst/>
              <a:cxnLst/>
              <a:rect l="l" t="t" r="r" b="b"/>
              <a:pathLst>
                <a:path w="983" h="545" extrusionOk="0">
                  <a:moveTo>
                    <a:pt x="844" y="0"/>
                  </a:moveTo>
                  <a:lnTo>
                    <a:pt x="74" y="0"/>
                  </a:lnTo>
                  <a:cubicBezTo>
                    <a:pt x="1" y="307"/>
                    <a:pt x="408" y="387"/>
                    <a:pt x="654" y="545"/>
                  </a:cubicBezTo>
                  <a:cubicBezTo>
                    <a:pt x="647" y="332"/>
                    <a:pt x="983" y="280"/>
                    <a:pt x="8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62" name="Google Shape;62562;p26"/>
            <p:cNvSpPr/>
            <p:nvPr/>
          </p:nvSpPr>
          <p:spPr>
            <a:xfrm>
              <a:off x="2904781" y="1478299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2" y="27"/>
                  </a:moveTo>
                  <a:cubicBezTo>
                    <a:pt x="237" y="1"/>
                    <a:pt x="1" y="70"/>
                    <a:pt x="99" y="118"/>
                  </a:cubicBezTo>
                  <a:cubicBezTo>
                    <a:pt x="152" y="142"/>
                    <a:pt x="390" y="74"/>
                    <a:pt x="292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63" name="Google Shape;62563;p26"/>
            <p:cNvSpPr/>
            <p:nvPr/>
          </p:nvSpPr>
          <p:spPr>
            <a:xfrm>
              <a:off x="7588799" y="1470892"/>
              <a:ext cx="20773" cy="8250"/>
            </a:xfrm>
            <a:custGeom>
              <a:avLst/>
              <a:gdLst/>
              <a:ahLst/>
              <a:cxnLst/>
              <a:rect l="l" t="t" r="r" b="b"/>
              <a:pathLst>
                <a:path w="582" h="274" extrusionOk="0">
                  <a:moveTo>
                    <a:pt x="581" y="0"/>
                  </a:moveTo>
                  <a:lnTo>
                    <a:pt x="0" y="0"/>
                  </a:lnTo>
                  <a:lnTo>
                    <a:pt x="0" y="273"/>
                  </a:lnTo>
                  <a:lnTo>
                    <a:pt x="581" y="27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64" name="Google Shape;62564;p26"/>
            <p:cNvSpPr/>
            <p:nvPr/>
          </p:nvSpPr>
          <p:spPr>
            <a:xfrm>
              <a:off x="8270157" y="1470500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5"/>
                  </a:moveTo>
                  <a:cubicBezTo>
                    <a:pt x="197" y="54"/>
                    <a:pt x="39" y="0"/>
                    <a:pt x="1" y="105"/>
                  </a:cubicBezTo>
                  <a:cubicBezTo>
                    <a:pt x="1" y="155"/>
                    <a:pt x="158" y="208"/>
                    <a:pt x="195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65" name="Google Shape;62565;p26"/>
            <p:cNvSpPr/>
            <p:nvPr/>
          </p:nvSpPr>
          <p:spPr>
            <a:xfrm>
              <a:off x="5079699" y="1467399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4" y="116"/>
                  </a:moveTo>
                  <a:cubicBezTo>
                    <a:pt x="157" y="141"/>
                    <a:pt x="393" y="72"/>
                    <a:pt x="296" y="25"/>
                  </a:cubicBezTo>
                  <a:cubicBezTo>
                    <a:pt x="242" y="0"/>
                    <a:pt x="1" y="68"/>
                    <a:pt x="104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66" name="Google Shape;62566;p26"/>
            <p:cNvSpPr/>
            <p:nvPr/>
          </p:nvSpPr>
          <p:spPr>
            <a:xfrm>
              <a:off x="1336624" y="1444908"/>
              <a:ext cx="52218" cy="28002"/>
            </a:xfrm>
            <a:custGeom>
              <a:avLst/>
              <a:gdLst/>
              <a:ahLst/>
              <a:cxnLst/>
              <a:rect l="l" t="t" r="r" b="b"/>
              <a:pathLst>
                <a:path w="1463" h="930" extrusionOk="0">
                  <a:moveTo>
                    <a:pt x="450" y="590"/>
                  </a:moveTo>
                  <a:cubicBezTo>
                    <a:pt x="587" y="701"/>
                    <a:pt x="336" y="930"/>
                    <a:pt x="836" y="863"/>
                  </a:cubicBezTo>
                  <a:cubicBezTo>
                    <a:pt x="1462" y="635"/>
                    <a:pt x="634" y="0"/>
                    <a:pt x="63" y="318"/>
                  </a:cubicBezTo>
                  <a:cubicBezTo>
                    <a:pt x="0" y="499"/>
                    <a:pt x="336" y="496"/>
                    <a:pt x="450" y="59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67" name="Google Shape;62567;p26"/>
            <p:cNvSpPr/>
            <p:nvPr/>
          </p:nvSpPr>
          <p:spPr>
            <a:xfrm>
              <a:off x="7003667" y="1462702"/>
              <a:ext cx="13884" cy="5510"/>
            </a:xfrm>
            <a:custGeom>
              <a:avLst/>
              <a:gdLst/>
              <a:ahLst/>
              <a:cxnLst/>
              <a:rect l="l" t="t" r="r" b="b"/>
              <a:pathLst>
                <a:path w="389" h="183" extrusionOk="0">
                  <a:moveTo>
                    <a:pt x="1" y="182"/>
                  </a:moveTo>
                  <a:lnTo>
                    <a:pt x="388" y="182"/>
                  </a:lnTo>
                  <a:lnTo>
                    <a:pt x="388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68" name="Google Shape;62568;p26"/>
            <p:cNvSpPr/>
            <p:nvPr/>
          </p:nvSpPr>
          <p:spPr>
            <a:xfrm>
              <a:off x="2917987" y="1459962"/>
              <a:ext cx="29482" cy="9846"/>
            </a:xfrm>
            <a:custGeom>
              <a:avLst/>
              <a:gdLst/>
              <a:ahLst/>
              <a:cxnLst/>
              <a:rect l="l" t="t" r="r" b="b"/>
              <a:pathLst>
                <a:path w="826" h="327" extrusionOk="0">
                  <a:moveTo>
                    <a:pt x="692" y="273"/>
                  </a:moveTo>
                  <a:cubicBezTo>
                    <a:pt x="825" y="29"/>
                    <a:pt x="294" y="97"/>
                    <a:pt x="115" y="0"/>
                  </a:cubicBezTo>
                  <a:cubicBezTo>
                    <a:pt x="0" y="235"/>
                    <a:pt x="192" y="327"/>
                    <a:pt x="692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69" name="Google Shape;62569;p26"/>
            <p:cNvSpPr/>
            <p:nvPr/>
          </p:nvSpPr>
          <p:spPr>
            <a:xfrm>
              <a:off x="1610666" y="1464659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2" y="117"/>
                  </a:moveTo>
                  <a:cubicBezTo>
                    <a:pt x="153" y="142"/>
                    <a:pt x="392" y="73"/>
                    <a:pt x="294" y="26"/>
                  </a:cubicBezTo>
                  <a:cubicBezTo>
                    <a:pt x="239" y="1"/>
                    <a:pt x="0" y="70"/>
                    <a:pt x="102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70" name="Google Shape;62570;p26"/>
            <p:cNvSpPr/>
            <p:nvPr/>
          </p:nvSpPr>
          <p:spPr>
            <a:xfrm>
              <a:off x="2818835" y="1459571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1" y="103"/>
                  </a:moveTo>
                  <a:cubicBezTo>
                    <a:pt x="194" y="52"/>
                    <a:pt x="36" y="0"/>
                    <a:pt x="0" y="103"/>
                  </a:cubicBezTo>
                  <a:cubicBezTo>
                    <a:pt x="0" y="156"/>
                    <a:pt x="154" y="207"/>
                    <a:pt x="191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71" name="Google Shape;62571;p26"/>
            <p:cNvSpPr/>
            <p:nvPr/>
          </p:nvSpPr>
          <p:spPr>
            <a:xfrm>
              <a:off x="1004940" y="1461889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6"/>
                  </a:moveTo>
                  <a:cubicBezTo>
                    <a:pt x="240" y="0"/>
                    <a:pt x="1" y="71"/>
                    <a:pt x="101" y="118"/>
                  </a:cubicBezTo>
                  <a:cubicBezTo>
                    <a:pt x="152" y="143"/>
                    <a:pt x="394" y="73"/>
                    <a:pt x="296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72" name="Google Shape;62572;p26"/>
            <p:cNvSpPr/>
            <p:nvPr/>
          </p:nvSpPr>
          <p:spPr>
            <a:xfrm>
              <a:off x="660834" y="146192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6" y="142"/>
                    <a:pt x="393" y="72"/>
                    <a:pt x="294" y="25"/>
                  </a:cubicBezTo>
                  <a:cubicBezTo>
                    <a:pt x="242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73" name="Google Shape;62573;p26"/>
            <p:cNvSpPr/>
            <p:nvPr/>
          </p:nvSpPr>
          <p:spPr>
            <a:xfrm>
              <a:off x="492262" y="1453700"/>
              <a:ext cx="28483" cy="11743"/>
            </a:xfrm>
            <a:custGeom>
              <a:avLst/>
              <a:gdLst/>
              <a:ahLst/>
              <a:cxnLst/>
              <a:rect l="l" t="t" r="r" b="b"/>
              <a:pathLst>
                <a:path w="798" h="390" extrusionOk="0">
                  <a:moveTo>
                    <a:pt x="771" y="26"/>
                  </a:moveTo>
                  <a:cubicBezTo>
                    <a:pt x="336" y="1"/>
                    <a:pt x="49" y="49"/>
                    <a:pt x="1" y="208"/>
                  </a:cubicBezTo>
                  <a:cubicBezTo>
                    <a:pt x="279" y="229"/>
                    <a:pt x="326" y="358"/>
                    <a:pt x="580" y="390"/>
                  </a:cubicBezTo>
                  <a:cubicBezTo>
                    <a:pt x="539" y="219"/>
                    <a:pt x="797" y="189"/>
                    <a:pt x="771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74" name="Google Shape;62574;p26"/>
            <p:cNvSpPr/>
            <p:nvPr/>
          </p:nvSpPr>
          <p:spPr>
            <a:xfrm>
              <a:off x="2089293" y="1452405"/>
              <a:ext cx="38726" cy="12646"/>
            </a:xfrm>
            <a:custGeom>
              <a:avLst/>
              <a:gdLst/>
              <a:ahLst/>
              <a:cxnLst/>
              <a:rect l="l" t="t" r="r" b="b"/>
              <a:pathLst>
                <a:path w="1085" h="420" extrusionOk="0">
                  <a:moveTo>
                    <a:pt x="962" y="341"/>
                  </a:moveTo>
                  <a:cubicBezTo>
                    <a:pt x="1085" y="121"/>
                    <a:pt x="42" y="1"/>
                    <a:pt x="0" y="159"/>
                  </a:cubicBezTo>
                  <a:cubicBezTo>
                    <a:pt x="366" y="199"/>
                    <a:pt x="347" y="420"/>
                    <a:pt x="962" y="34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75" name="Google Shape;62575;p26"/>
            <p:cNvSpPr/>
            <p:nvPr/>
          </p:nvSpPr>
          <p:spPr>
            <a:xfrm>
              <a:off x="8662517" y="1457192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8" y="23"/>
                    <a:pt x="5" y="5"/>
                    <a:pt x="0" y="92"/>
                  </a:cubicBezTo>
                  <a:cubicBezTo>
                    <a:pt x="150" y="71"/>
                    <a:pt x="381" y="90"/>
                    <a:pt x="3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76" name="Google Shape;62576;p26"/>
            <p:cNvSpPr/>
            <p:nvPr/>
          </p:nvSpPr>
          <p:spPr>
            <a:xfrm>
              <a:off x="216150" y="1454453"/>
              <a:ext cx="21558" cy="6444"/>
            </a:xfrm>
            <a:custGeom>
              <a:avLst/>
              <a:gdLst/>
              <a:ahLst/>
              <a:cxnLst/>
              <a:rect l="l" t="t" r="r" b="b"/>
              <a:pathLst>
                <a:path w="604" h="214" extrusionOk="0">
                  <a:moveTo>
                    <a:pt x="603" y="1"/>
                  </a:moveTo>
                  <a:lnTo>
                    <a:pt x="25" y="1"/>
                  </a:lnTo>
                  <a:cubicBezTo>
                    <a:pt x="0" y="164"/>
                    <a:pt x="216" y="213"/>
                    <a:pt x="603" y="1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77" name="Google Shape;62577;p26"/>
            <p:cNvSpPr/>
            <p:nvPr/>
          </p:nvSpPr>
          <p:spPr>
            <a:xfrm>
              <a:off x="5585845" y="1448672"/>
              <a:ext cx="6853" cy="6203"/>
            </a:xfrm>
            <a:custGeom>
              <a:avLst/>
              <a:gdLst/>
              <a:ahLst/>
              <a:cxnLst/>
              <a:rect l="l" t="t" r="r" b="b"/>
              <a:pathLst>
                <a:path w="192" h="206" extrusionOk="0">
                  <a:moveTo>
                    <a:pt x="191" y="103"/>
                  </a:moveTo>
                  <a:cubicBezTo>
                    <a:pt x="191" y="53"/>
                    <a:pt x="36" y="1"/>
                    <a:pt x="1" y="103"/>
                  </a:cubicBezTo>
                  <a:cubicBezTo>
                    <a:pt x="1" y="153"/>
                    <a:pt x="156" y="206"/>
                    <a:pt x="191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78" name="Google Shape;62578;p26"/>
            <p:cNvSpPr/>
            <p:nvPr/>
          </p:nvSpPr>
          <p:spPr>
            <a:xfrm>
              <a:off x="4711609" y="1449033"/>
              <a:ext cx="13849" cy="5450"/>
            </a:xfrm>
            <a:custGeom>
              <a:avLst/>
              <a:gdLst/>
              <a:ahLst/>
              <a:cxnLst/>
              <a:rect l="l" t="t" r="r" b="b"/>
              <a:pathLst>
                <a:path w="388" h="181" extrusionOk="0">
                  <a:moveTo>
                    <a:pt x="388" y="0"/>
                  </a:moveTo>
                  <a:lnTo>
                    <a:pt x="0" y="0"/>
                  </a:lnTo>
                  <a:lnTo>
                    <a:pt x="0" y="181"/>
                  </a:lnTo>
                  <a:lnTo>
                    <a:pt x="388" y="18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79" name="Google Shape;62579;p26"/>
            <p:cNvSpPr/>
            <p:nvPr/>
          </p:nvSpPr>
          <p:spPr>
            <a:xfrm>
              <a:off x="2436575" y="1435514"/>
              <a:ext cx="40404" cy="18548"/>
            </a:xfrm>
            <a:custGeom>
              <a:avLst/>
              <a:gdLst/>
              <a:ahLst/>
              <a:cxnLst/>
              <a:rect l="l" t="t" r="r" b="b"/>
              <a:pathLst>
                <a:path w="1132" h="616" extrusionOk="0">
                  <a:moveTo>
                    <a:pt x="1068" y="449"/>
                  </a:moveTo>
                  <a:cubicBezTo>
                    <a:pt x="1132" y="0"/>
                    <a:pt x="0" y="212"/>
                    <a:pt x="102" y="538"/>
                  </a:cubicBezTo>
                  <a:cubicBezTo>
                    <a:pt x="648" y="615"/>
                    <a:pt x="601" y="412"/>
                    <a:pt x="1068" y="44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80" name="Google Shape;62580;p26"/>
            <p:cNvSpPr/>
            <p:nvPr/>
          </p:nvSpPr>
          <p:spPr>
            <a:xfrm>
              <a:off x="96404" y="144825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39" y="0"/>
                    <a:pt x="0" y="70"/>
                    <a:pt x="101" y="115"/>
                  </a:cubicBezTo>
                  <a:cubicBezTo>
                    <a:pt x="154" y="141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81" name="Google Shape;62581;p26"/>
            <p:cNvSpPr/>
            <p:nvPr/>
          </p:nvSpPr>
          <p:spPr>
            <a:xfrm>
              <a:off x="7664466" y="1443553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387" y="1"/>
                  </a:moveTo>
                  <a:lnTo>
                    <a:pt x="0" y="1"/>
                  </a:lnTo>
                  <a:lnTo>
                    <a:pt x="0" y="184"/>
                  </a:lnTo>
                  <a:lnTo>
                    <a:pt x="387" y="18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82" name="Google Shape;62582;p26"/>
            <p:cNvSpPr/>
            <p:nvPr/>
          </p:nvSpPr>
          <p:spPr>
            <a:xfrm>
              <a:off x="5224358" y="1445540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2" y="25"/>
                  </a:moveTo>
                  <a:cubicBezTo>
                    <a:pt x="238" y="0"/>
                    <a:pt x="1" y="68"/>
                    <a:pt x="100" y="116"/>
                  </a:cubicBezTo>
                  <a:cubicBezTo>
                    <a:pt x="152" y="141"/>
                    <a:pt x="391" y="72"/>
                    <a:pt x="292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83" name="Google Shape;62583;p26"/>
            <p:cNvSpPr/>
            <p:nvPr/>
          </p:nvSpPr>
          <p:spPr>
            <a:xfrm>
              <a:off x="4645900" y="1435364"/>
              <a:ext cx="28268" cy="13700"/>
            </a:xfrm>
            <a:custGeom>
              <a:avLst/>
              <a:gdLst/>
              <a:ahLst/>
              <a:cxnLst/>
              <a:rect l="l" t="t" r="r" b="b"/>
              <a:pathLst>
                <a:path w="792" h="455" extrusionOk="0">
                  <a:moveTo>
                    <a:pt x="493" y="454"/>
                  </a:moveTo>
                  <a:cubicBezTo>
                    <a:pt x="758" y="338"/>
                    <a:pt x="792" y="8"/>
                    <a:pt x="301" y="0"/>
                  </a:cubicBezTo>
                  <a:cubicBezTo>
                    <a:pt x="36" y="116"/>
                    <a:pt x="1" y="445"/>
                    <a:pt x="493" y="45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84" name="Google Shape;62584;p26"/>
            <p:cNvSpPr/>
            <p:nvPr/>
          </p:nvSpPr>
          <p:spPr>
            <a:xfrm>
              <a:off x="7213500" y="143458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0" y="116"/>
                  </a:moveTo>
                  <a:cubicBezTo>
                    <a:pt x="155" y="142"/>
                    <a:pt x="394" y="72"/>
                    <a:pt x="295" y="26"/>
                  </a:cubicBezTo>
                  <a:cubicBezTo>
                    <a:pt x="240" y="0"/>
                    <a:pt x="1" y="69"/>
                    <a:pt x="100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85" name="Google Shape;62585;p26"/>
            <p:cNvSpPr/>
            <p:nvPr/>
          </p:nvSpPr>
          <p:spPr>
            <a:xfrm>
              <a:off x="3362600" y="1429854"/>
              <a:ext cx="34443" cy="9033"/>
            </a:xfrm>
            <a:custGeom>
              <a:avLst/>
              <a:gdLst/>
              <a:ahLst/>
              <a:cxnLst/>
              <a:rect l="l" t="t" r="r" b="b"/>
              <a:pathLst>
                <a:path w="965" h="300" extrusionOk="0">
                  <a:moveTo>
                    <a:pt x="192" y="273"/>
                  </a:moveTo>
                  <a:cubicBezTo>
                    <a:pt x="632" y="299"/>
                    <a:pt x="919" y="252"/>
                    <a:pt x="965" y="92"/>
                  </a:cubicBezTo>
                  <a:cubicBezTo>
                    <a:pt x="621" y="113"/>
                    <a:pt x="0" y="0"/>
                    <a:pt x="192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86" name="Google Shape;62586;p26"/>
            <p:cNvSpPr/>
            <p:nvPr/>
          </p:nvSpPr>
          <p:spPr>
            <a:xfrm>
              <a:off x="2429865" y="1434581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6"/>
                  </a:moveTo>
                  <a:cubicBezTo>
                    <a:pt x="236" y="0"/>
                    <a:pt x="0" y="69"/>
                    <a:pt x="98" y="116"/>
                  </a:cubicBezTo>
                  <a:cubicBezTo>
                    <a:pt x="150" y="142"/>
                    <a:pt x="392" y="73"/>
                    <a:pt x="290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87" name="Google Shape;62587;p26"/>
            <p:cNvSpPr/>
            <p:nvPr/>
          </p:nvSpPr>
          <p:spPr>
            <a:xfrm>
              <a:off x="1813895" y="1432263"/>
              <a:ext cx="6889" cy="6173"/>
            </a:xfrm>
            <a:custGeom>
              <a:avLst/>
              <a:gdLst/>
              <a:ahLst/>
              <a:cxnLst/>
              <a:rect l="l" t="t" r="r" b="b"/>
              <a:pathLst>
                <a:path w="193" h="205" extrusionOk="0">
                  <a:moveTo>
                    <a:pt x="2" y="103"/>
                  </a:moveTo>
                  <a:cubicBezTo>
                    <a:pt x="0" y="153"/>
                    <a:pt x="157" y="205"/>
                    <a:pt x="192" y="103"/>
                  </a:cubicBezTo>
                  <a:cubicBezTo>
                    <a:pt x="192" y="52"/>
                    <a:pt x="37" y="0"/>
                    <a:pt x="2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88" name="Google Shape;62588;p26"/>
            <p:cNvSpPr/>
            <p:nvPr/>
          </p:nvSpPr>
          <p:spPr>
            <a:xfrm>
              <a:off x="6449480" y="1431811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7"/>
                  </a:moveTo>
                  <a:cubicBezTo>
                    <a:pt x="241" y="1"/>
                    <a:pt x="1" y="70"/>
                    <a:pt x="103" y="118"/>
                  </a:cubicBezTo>
                  <a:cubicBezTo>
                    <a:pt x="155" y="143"/>
                    <a:pt x="395" y="74"/>
                    <a:pt x="294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89" name="Google Shape;62589;p26"/>
            <p:cNvSpPr/>
            <p:nvPr/>
          </p:nvSpPr>
          <p:spPr>
            <a:xfrm>
              <a:off x="5866989" y="1425518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3" y="236"/>
                  </a:moveTo>
                  <a:cubicBezTo>
                    <a:pt x="251" y="141"/>
                    <a:pt x="72" y="1"/>
                    <a:pt x="29" y="144"/>
                  </a:cubicBezTo>
                  <a:cubicBezTo>
                    <a:pt x="0" y="241"/>
                    <a:pt x="179" y="379"/>
                    <a:pt x="223" y="23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90" name="Google Shape;62590;p26"/>
            <p:cNvSpPr/>
            <p:nvPr/>
          </p:nvSpPr>
          <p:spPr>
            <a:xfrm>
              <a:off x="0" y="1429101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4" y="25"/>
                  </a:moveTo>
                  <a:cubicBezTo>
                    <a:pt x="242" y="1"/>
                    <a:pt x="1" y="70"/>
                    <a:pt x="102" y="117"/>
                  </a:cubicBezTo>
                  <a:cubicBezTo>
                    <a:pt x="157" y="142"/>
                    <a:pt x="396" y="75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91" name="Google Shape;62591;p26"/>
            <p:cNvSpPr/>
            <p:nvPr/>
          </p:nvSpPr>
          <p:spPr>
            <a:xfrm>
              <a:off x="4477577" y="1427114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8" y="21"/>
                    <a:pt x="7" y="3"/>
                    <a:pt x="0" y="91"/>
                  </a:cubicBezTo>
                  <a:cubicBezTo>
                    <a:pt x="150" y="72"/>
                    <a:pt x="383" y="90"/>
                    <a:pt x="3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92" name="Google Shape;62592;p26"/>
            <p:cNvSpPr/>
            <p:nvPr/>
          </p:nvSpPr>
          <p:spPr>
            <a:xfrm>
              <a:off x="6645785" y="1418623"/>
              <a:ext cx="6960" cy="6142"/>
            </a:xfrm>
            <a:custGeom>
              <a:avLst/>
              <a:gdLst/>
              <a:ahLst/>
              <a:cxnLst/>
              <a:rect l="l" t="t" r="r" b="b"/>
              <a:pathLst>
                <a:path w="195" h="204" extrusionOk="0">
                  <a:moveTo>
                    <a:pt x="195" y="103"/>
                  </a:moveTo>
                  <a:cubicBezTo>
                    <a:pt x="195" y="52"/>
                    <a:pt x="39" y="0"/>
                    <a:pt x="1" y="103"/>
                  </a:cubicBezTo>
                  <a:cubicBezTo>
                    <a:pt x="0" y="152"/>
                    <a:pt x="157" y="204"/>
                    <a:pt x="195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93" name="Google Shape;62593;p26"/>
            <p:cNvSpPr/>
            <p:nvPr/>
          </p:nvSpPr>
          <p:spPr>
            <a:xfrm>
              <a:off x="4591006" y="1420972"/>
              <a:ext cx="14134" cy="4185"/>
            </a:xfrm>
            <a:custGeom>
              <a:avLst/>
              <a:gdLst/>
              <a:ahLst/>
              <a:cxnLst/>
              <a:rect l="l" t="t" r="r" b="b"/>
              <a:pathLst>
                <a:path w="396" h="139" extrusionOk="0">
                  <a:moveTo>
                    <a:pt x="295" y="25"/>
                  </a:moveTo>
                  <a:cubicBezTo>
                    <a:pt x="241" y="0"/>
                    <a:pt x="1" y="68"/>
                    <a:pt x="103" y="114"/>
                  </a:cubicBezTo>
                  <a:cubicBezTo>
                    <a:pt x="156" y="139"/>
                    <a:pt x="395" y="71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94" name="Google Shape;62594;p26"/>
            <p:cNvSpPr/>
            <p:nvPr/>
          </p:nvSpPr>
          <p:spPr>
            <a:xfrm>
              <a:off x="2626027" y="1416215"/>
              <a:ext cx="15134" cy="9184"/>
            </a:xfrm>
            <a:custGeom>
              <a:avLst/>
              <a:gdLst/>
              <a:ahLst/>
              <a:cxnLst/>
              <a:rect l="l" t="t" r="r" b="b"/>
              <a:pathLst>
                <a:path w="424" h="305" extrusionOk="0">
                  <a:moveTo>
                    <a:pt x="387" y="272"/>
                  </a:moveTo>
                  <a:cubicBezTo>
                    <a:pt x="357" y="165"/>
                    <a:pt x="424" y="15"/>
                    <a:pt x="194" y="0"/>
                  </a:cubicBezTo>
                  <a:cubicBezTo>
                    <a:pt x="184" y="55"/>
                    <a:pt x="165" y="108"/>
                    <a:pt x="1" y="92"/>
                  </a:cubicBezTo>
                  <a:cubicBezTo>
                    <a:pt x="24" y="201"/>
                    <a:pt x="58" y="305"/>
                    <a:pt x="387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95" name="Google Shape;62595;p26"/>
            <p:cNvSpPr/>
            <p:nvPr/>
          </p:nvSpPr>
          <p:spPr>
            <a:xfrm>
              <a:off x="2557178" y="1421725"/>
              <a:ext cx="13849" cy="2680"/>
            </a:xfrm>
            <a:custGeom>
              <a:avLst/>
              <a:gdLst/>
              <a:ahLst/>
              <a:cxnLst/>
              <a:rect l="l" t="t" r="r" b="b"/>
              <a:pathLst>
                <a:path w="388" h="89" extrusionOk="0">
                  <a:moveTo>
                    <a:pt x="387" y="0"/>
                  </a:moveTo>
                  <a:cubicBezTo>
                    <a:pt x="238" y="18"/>
                    <a:pt x="6" y="3"/>
                    <a:pt x="1" y="89"/>
                  </a:cubicBezTo>
                  <a:cubicBezTo>
                    <a:pt x="152" y="68"/>
                    <a:pt x="383" y="88"/>
                    <a:pt x="3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96" name="Google Shape;62596;p26"/>
            <p:cNvSpPr/>
            <p:nvPr/>
          </p:nvSpPr>
          <p:spPr>
            <a:xfrm>
              <a:off x="2515989" y="1409952"/>
              <a:ext cx="30410" cy="11803"/>
            </a:xfrm>
            <a:custGeom>
              <a:avLst/>
              <a:gdLst/>
              <a:ahLst/>
              <a:cxnLst/>
              <a:rect l="l" t="t" r="r" b="b"/>
              <a:pathLst>
                <a:path w="852" h="392" extrusionOk="0">
                  <a:moveTo>
                    <a:pt x="771" y="27"/>
                  </a:moveTo>
                  <a:cubicBezTo>
                    <a:pt x="334" y="1"/>
                    <a:pt x="48" y="48"/>
                    <a:pt x="1" y="208"/>
                  </a:cubicBezTo>
                  <a:cubicBezTo>
                    <a:pt x="275" y="231"/>
                    <a:pt x="324" y="359"/>
                    <a:pt x="578" y="391"/>
                  </a:cubicBezTo>
                  <a:cubicBezTo>
                    <a:pt x="638" y="267"/>
                    <a:pt x="852" y="216"/>
                    <a:pt x="771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97" name="Google Shape;62597;p26"/>
            <p:cNvSpPr/>
            <p:nvPr/>
          </p:nvSpPr>
          <p:spPr>
            <a:xfrm>
              <a:off x="4019794" y="1409952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6"/>
                  </a:moveTo>
                  <a:cubicBezTo>
                    <a:pt x="154" y="141"/>
                    <a:pt x="392" y="73"/>
                    <a:pt x="293" y="24"/>
                  </a:cubicBezTo>
                  <a:cubicBezTo>
                    <a:pt x="240" y="1"/>
                    <a:pt x="0" y="71"/>
                    <a:pt x="99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98" name="Google Shape;62598;p26"/>
            <p:cNvSpPr/>
            <p:nvPr/>
          </p:nvSpPr>
          <p:spPr>
            <a:xfrm>
              <a:off x="7210252" y="1404713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5" y="0"/>
                    <a:pt x="170" y="54"/>
                    <a:pt x="1" y="110"/>
                  </a:cubicBezTo>
                  <a:cubicBezTo>
                    <a:pt x="1" y="202"/>
                    <a:pt x="339" y="223"/>
                    <a:pt x="386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99" name="Google Shape;62599;p26"/>
            <p:cNvSpPr/>
            <p:nvPr/>
          </p:nvSpPr>
          <p:spPr>
            <a:xfrm>
              <a:off x="5933233" y="140450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5"/>
                  </a:moveTo>
                  <a:cubicBezTo>
                    <a:pt x="239" y="0"/>
                    <a:pt x="0" y="68"/>
                    <a:pt x="102" y="117"/>
                  </a:cubicBezTo>
                  <a:cubicBezTo>
                    <a:pt x="153" y="143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00" name="Google Shape;62600;p26"/>
            <p:cNvSpPr/>
            <p:nvPr/>
          </p:nvSpPr>
          <p:spPr>
            <a:xfrm>
              <a:off x="2897428" y="1397036"/>
              <a:ext cx="26591" cy="12345"/>
            </a:xfrm>
            <a:custGeom>
              <a:avLst/>
              <a:gdLst/>
              <a:ahLst/>
              <a:cxnLst/>
              <a:rect l="l" t="t" r="r" b="b"/>
              <a:pathLst>
                <a:path w="745" h="410" extrusionOk="0">
                  <a:moveTo>
                    <a:pt x="690" y="365"/>
                  </a:moveTo>
                  <a:cubicBezTo>
                    <a:pt x="745" y="157"/>
                    <a:pt x="644" y="21"/>
                    <a:pt x="305" y="0"/>
                  </a:cubicBezTo>
                  <a:cubicBezTo>
                    <a:pt x="1" y="136"/>
                    <a:pt x="89" y="409"/>
                    <a:pt x="690" y="36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01" name="Google Shape;62601;p26"/>
            <p:cNvSpPr/>
            <p:nvPr/>
          </p:nvSpPr>
          <p:spPr>
            <a:xfrm>
              <a:off x="2116348" y="1391586"/>
              <a:ext cx="38619" cy="16440"/>
            </a:xfrm>
            <a:custGeom>
              <a:avLst/>
              <a:gdLst/>
              <a:ahLst/>
              <a:cxnLst/>
              <a:rect l="l" t="t" r="r" b="b"/>
              <a:pathLst>
                <a:path w="1082" h="546" extrusionOk="0">
                  <a:moveTo>
                    <a:pt x="589" y="546"/>
                  </a:moveTo>
                  <a:cubicBezTo>
                    <a:pt x="608" y="402"/>
                    <a:pt x="1081" y="474"/>
                    <a:pt x="973" y="273"/>
                  </a:cubicBezTo>
                  <a:cubicBezTo>
                    <a:pt x="626" y="196"/>
                    <a:pt x="444" y="39"/>
                    <a:pt x="12" y="0"/>
                  </a:cubicBezTo>
                  <a:cubicBezTo>
                    <a:pt x="1" y="278"/>
                    <a:pt x="185" y="463"/>
                    <a:pt x="589" y="54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02" name="Google Shape;62602;p26"/>
            <p:cNvSpPr/>
            <p:nvPr/>
          </p:nvSpPr>
          <p:spPr>
            <a:xfrm>
              <a:off x="6807469" y="140179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2" y="25"/>
                  </a:moveTo>
                  <a:cubicBezTo>
                    <a:pt x="237" y="0"/>
                    <a:pt x="1" y="70"/>
                    <a:pt x="100" y="115"/>
                  </a:cubicBezTo>
                  <a:cubicBezTo>
                    <a:pt x="152" y="141"/>
                    <a:pt x="391" y="72"/>
                    <a:pt x="292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03" name="Google Shape;62603;p26"/>
            <p:cNvSpPr/>
            <p:nvPr/>
          </p:nvSpPr>
          <p:spPr>
            <a:xfrm>
              <a:off x="8369880" y="139905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6"/>
                  </a:moveTo>
                  <a:cubicBezTo>
                    <a:pt x="156" y="141"/>
                    <a:pt x="393" y="72"/>
                    <a:pt x="293" y="25"/>
                  </a:cubicBezTo>
                  <a:cubicBezTo>
                    <a:pt x="241" y="0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04" name="Google Shape;62604;p26"/>
            <p:cNvSpPr/>
            <p:nvPr/>
          </p:nvSpPr>
          <p:spPr>
            <a:xfrm>
              <a:off x="7341062" y="1388394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90" y="470"/>
                  </a:moveTo>
                  <a:lnTo>
                    <a:pt x="578" y="470"/>
                  </a:lnTo>
                  <a:cubicBezTo>
                    <a:pt x="472" y="338"/>
                    <a:pt x="802" y="0"/>
                    <a:pt x="383" y="16"/>
                  </a:cubicBezTo>
                  <a:cubicBezTo>
                    <a:pt x="524" y="264"/>
                    <a:pt x="2" y="199"/>
                    <a:pt x="1" y="379"/>
                  </a:cubicBezTo>
                  <a:cubicBezTo>
                    <a:pt x="118" y="384"/>
                    <a:pt x="227" y="392"/>
                    <a:pt x="190" y="4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05" name="Google Shape;62605;p26"/>
            <p:cNvSpPr/>
            <p:nvPr/>
          </p:nvSpPr>
          <p:spPr>
            <a:xfrm>
              <a:off x="4972123" y="1392760"/>
              <a:ext cx="9030" cy="11412"/>
            </a:xfrm>
            <a:custGeom>
              <a:avLst/>
              <a:gdLst/>
              <a:ahLst/>
              <a:cxnLst/>
              <a:rect l="l" t="t" r="r" b="b"/>
              <a:pathLst>
                <a:path w="253" h="379" extrusionOk="0">
                  <a:moveTo>
                    <a:pt x="224" y="234"/>
                  </a:moveTo>
                  <a:cubicBezTo>
                    <a:pt x="252" y="140"/>
                    <a:pt x="74" y="0"/>
                    <a:pt x="31" y="144"/>
                  </a:cubicBezTo>
                  <a:cubicBezTo>
                    <a:pt x="0" y="239"/>
                    <a:pt x="181" y="379"/>
                    <a:pt x="224" y="23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06" name="Google Shape;62606;p26"/>
            <p:cNvSpPr/>
            <p:nvPr/>
          </p:nvSpPr>
          <p:spPr>
            <a:xfrm>
              <a:off x="2333461" y="1393603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2" y="24"/>
                  </a:moveTo>
                  <a:cubicBezTo>
                    <a:pt x="237" y="1"/>
                    <a:pt x="0" y="69"/>
                    <a:pt x="100" y="116"/>
                  </a:cubicBezTo>
                  <a:cubicBezTo>
                    <a:pt x="152" y="141"/>
                    <a:pt x="391" y="71"/>
                    <a:pt x="292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07" name="Google Shape;62607;p26"/>
            <p:cNvSpPr/>
            <p:nvPr/>
          </p:nvSpPr>
          <p:spPr>
            <a:xfrm>
              <a:off x="2061668" y="1391586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5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5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08" name="Google Shape;62608;p26"/>
            <p:cNvSpPr/>
            <p:nvPr/>
          </p:nvSpPr>
          <p:spPr>
            <a:xfrm>
              <a:off x="6212129" y="1383035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3" y="104"/>
                  </a:moveTo>
                  <a:cubicBezTo>
                    <a:pt x="195" y="54"/>
                    <a:pt x="37" y="1"/>
                    <a:pt x="3" y="104"/>
                  </a:cubicBezTo>
                  <a:cubicBezTo>
                    <a:pt x="0" y="153"/>
                    <a:pt x="157" y="206"/>
                    <a:pt x="193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09" name="Google Shape;62609;p26"/>
            <p:cNvSpPr/>
            <p:nvPr/>
          </p:nvSpPr>
          <p:spPr>
            <a:xfrm>
              <a:off x="3214015" y="1371413"/>
              <a:ext cx="52218" cy="22823"/>
            </a:xfrm>
            <a:custGeom>
              <a:avLst/>
              <a:gdLst/>
              <a:ahLst/>
              <a:cxnLst/>
              <a:rect l="l" t="t" r="r" b="b"/>
              <a:pathLst>
                <a:path w="1463" h="758" extrusionOk="0">
                  <a:moveTo>
                    <a:pt x="1462" y="399"/>
                  </a:moveTo>
                  <a:cubicBezTo>
                    <a:pt x="1345" y="273"/>
                    <a:pt x="720" y="384"/>
                    <a:pt x="691" y="216"/>
                  </a:cubicBezTo>
                  <a:cubicBezTo>
                    <a:pt x="670" y="106"/>
                    <a:pt x="635" y="0"/>
                    <a:pt x="306" y="34"/>
                  </a:cubicBezTo>
                  <a:cubicBezTo>
                    <a:pt x="0" y="477"/>
                    <a:pt x="1246" y="757"/>
                    <a:pt x="1462" y="39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10" name="Google Shape;62610;p26"/>
            <p:cNvSpPr/>
            <p:nvPr/>
          </p:nvSpPr>
          <p:spPr>
            <a:xfrm>
              <a:off x="7770971" y="137993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0" y="1"/>
                    <a:pt x="0" y="69"/>
                    <a:pt x="102" y="116"/>
                  </a:cubicBezTo>
                  <a:cubicBezTo>
                    <a:pt x="156" y="142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11" name="Google Shape;62611;p26"/>
            <p:cNvSpPr/>
            <p:nvPr/>
          </p:nvSpPr>
          <p:spPr>
            <a:xfrm>
              <a:off x="3279973" y="1377887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1" y="184"/>
                  </a:moveTo>
                  <a:lnTo>
                    <a:pt x="386" y="184"/>
                  </a:lnTo>
                  <a:lnTo>
                    <a:pt x="386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12" name="Google Shape;62612;p26"/>
            <p:cNvSpPr/>
            <p:nvPr/>
          </p:nvSpPr>
          <p:spPr>
            <a:xfrm>
              <a:off x="1841414" y="1380687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5" y="0"/>
                  </a:moveTo>
                  <a:cubicBezTo>
                    <a:pt x="236" y="20"/>
                    <a:pt x="6" y="3"/>
                    <a:pt x="1" y="91"/>
                  </a:cubicBezTo>
                  <a:cubicBezTo>
                    <a:pt x="150" y="71"/>
                    <a:pt x="379" y="88"/>
                    <a:pt x="3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13" name="Google Shape;62613;p26"/>
            <p:cNvSpPr/>
            <p:nvPr/>
          </p:nvSpPr>
          <p:spPr>
            <a:xfrm>
              <a:off x="6412361" y="1367017"/>
              <a:ext cx="29018" cy="10960"/>
            </a:xfrm>
            <a:custGeom>
              <a:avLst/>
              <a:gdLst/>
              <a:ahLst/>
              <a:cxnLst/>
              <a:rect l="l" t="t" r="r" b="b"/>
              <a:pathLst>
                <a:path w="813" h="364" extrusionOk="0">
                  <a:moveTo>
                    <a:pt x="563" y="363"/>
                  </a:moveTo>
                  <a:cubicBezTo>
                    <a:pt x="812" y="244"/>
                    <a:pt x="682" y="90"/>
                    <a:pt x="371" y="0"/>
                  </a:cubicBezTo>
                  <a:cubicBezTo>
                    <a:pt x="346" y="227"/>
                    <a:pt x="0" y="283"/>
                    <a:pt x="563" y="36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14" name="Google Shape;62614;p26"/>
            <p:cNvSpPr/>
            <p:nvPr/>
          </p:nvSpPr>
          <p:spPr>
            <a:xfrm>
              <a:off x="75774" y="1374424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6"/>
                  </a:moveTo>
                  <a:cubicBezTo>
                    <a:pt x="240" y="1"/>
                    <a:pt x="0" y="70"/>
                    <a:pt x="98" y="116"/>
                  </a:cubicBezTo>
                  <a:cubicBezTo>
                    <a:pt x="153" y="142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15" name="Google Shape;62615;p26"/>
            <p:cNvSpPr/>
            <p:nvPr/>
          </p:nvSpPr>
          <p:spPr>
            <a:xfrm>
              <a:off x="8335437" y="1371714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6"/>
                  </a:moveTo>
                  <a:cubicBezTo>
                    <a:pt x="240" y="1"/>
                    <a:pt x="1" y="70"/>
                    <a:pt x="103" y="117"/>
                  </a:cubicBezTo>
                  <a:cubicBezTo>
                    <a:pt x="153" y="141"/>
                    <a:pt x="392" y="71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16" name="Google Shape;62616;p26"/>
            <p:cNvSpPr/>
            <p:nvPr/>
          </p:nvSpPr>
          <p:spPr>
            <a:xfrm>
              <a:off x="4498243" y="1372467"/>
              <a:ext cx="13849" cy="2770"/>
            </a:xfrm>
            <a:custGeom>
              <a:avLst/>
              <a:gdLst/>
              <a:ahLst/>
              <a:cxnLst/>
              <a:rect l="l" t="t" r="r" b="b"/>
              <a:pathLst>
                <a:path w="388" h="92" extrusionOk="0">
                  <a:moveTo>
                    <a:pt x="387" y="1"/>
                  </a:moveTo>
                  <a:cubicBezTo>
                    <a:pt x="237" y="22"/>
                    <a:pt x="7" y="5"/>
                    <a:pt x="1" y="92"/>
                  </a:cubicBezTo>
                  <a:cubicBezTo>
                    <a:pt x="151" y="71"/>
                    <a:pt x="383" y="88"/>
                    <a:pt x="3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17" name="Google Shape;62617;p26"/>
            <p:cNvSpPr/>
            <p:nvPr/>
          </p:nvSpPr>
          <p:spPr>
            <a:xfrm>
              <a:off x="8600556" y="1366265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8" y="115"/>
                  </a:moveTo>
                  <a:cubicBezTo>
                    <a:pt x="384" y="24"/>
                    <a:pt x="50" y="0"/>
                    <a:pt x="0" y="115"/>
                  </a:cubicBezTo>
                  <a:cubicBezTo>
                    <a:pt x="215" y="107"/>
                    <a:pt x="303" y="247"/>
                    <a:pt x="388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18" name="Google Shape;62618;p26"/>
            <p:cNvSpPr/>
            <p:nvPr/>
          </p:nvSpPr>
          <p:spPr>
            <a:xfrm>
              <a:off x="8873991" y="1358768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439" y="364"/>
                  </a:moveTo>
                  <a:cubicBezTo>
                    <a:pt x="500" y="242"/>
                    <a:pt x="715" y="191"/>
                    <a:pt x="632" y="0"/>
                  </a:cubicBezTo>
                  <a:lnTo>
                    <a:pt x="54" y="0"/>
                  </a:lnTo>
                  <a:cubicBezTo>
                    <a:pt x="0" y="209"/>
                    <a:pt x="102" y="343"/>
                    <a:pt x="439" y="36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19" name="Google Shape;62619;p26"/>
            <p:cNvSpPr/>
            <p:nvPr/>
          </p:nvSpPr>
          <p:spPr>
            <a:xfrm>
              <a:off x="6246251" y="1360725"/>
              <a:ext cx="21023" cy="9033"/>
            </a:xfrm>
            <a:custGeom>
              <a:avLst/>
              <a:gdLst/>
              <a:ahLst/>
              <a:cxnLst/>
              <a:rect l="l" t="t" r="r" b="b"/>
              <a:pathLst>
                <a:path w="589" h="300" extrusionOk="0">
                  <a:moveTo>
                    <a:pt x="394" y="299"/>
                  </a:moveTo>
                  <a:cubicBezTo>
                    <a:pt x="394" y="208"/>
                    <a:pt x="549" y="191"/>
                    <a:pt x="588" y="117"/>
                  </a:cubicBezTo>
                  <a:cubicBezTo>
                    <a:pt x="339" y="111"/>
                    <a:pt x="321" y="0"/>
                    <a:pt x="9" y="25"/>
                  </a:cubicBezTo>
                  <a:cubicBezTo>
                    <a:pt x="1" y="183"/>
                    <a:pt x="157" y="260"/>
                    <a:pt x="394" y="29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20" name="Google Shape;62620;p26"/>
            <p:cNvSpPr/>
            <p:nvPr/>
          </p:nvSpPr>
          <p:spPr>
            <a:xfrm>
              <a:off x="8569504" y="136346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99" y="118"/>
                  </a:moveTo>
                  <a:cubicBezTo>
                    <a:pt x="155" y="143"/>
                    <a:pt x="394" y="75"/>
                    <a:pt x="293" y="27"/>
                  </a:cubicBezTo>
                  <a:cubicBezTo>
                    <a:pt x="240" y="1"/>
                    <a:pt x="1" y="71"/>
                    <a:pt x="99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21" name="Google Shape;62621;p26"/>
            <p:cNvSpPr/>
            <p:nvPr/>
          </p:nvSpPr>
          <p:spPr>
            <a:xfrm>
              <a:off x="4956990" y="1355094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48" y="305"/>
                  </a:moveTo>
                  <a:cubicBezTo>
                    <a:pt x="1114" y="1"/>
                    <a:pt x="0" y="525"/>
                    <a:pt x="648" y="3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22" name="Google Shape;62622;p26"/>
            <p:cNvSpPr/>
            <p:nvPr/>
          </p:nvSpPr>
          <p:spPr>
            <a:xfrm>
              <a:off x="2743489" y="1352355"/>
              <a:ext cx="36335" cy="19090"/>
            </a:xfrm>
            <a:custGeom>
              <a:avLst/>
              <a:gdLst/>
              <a:ahLst/>
              <a:cxnLst/>
              <a:rect l="l" t="t" r="r" b="b"/>
              <a:pathLst>
                <a:path w="1018" h="634" extrusionOk="0">
                  <a:moveTo>
                    <a:pt x="760" y="487"/>
                  </a:moveTo>
                  <a:cubicBezTo>
                    <a:pt x="924" y="381"/>
                    <a:pt x="1018" y="243"/>
                    <a:pt x="954" y="33"/>
                  </a:cubicBezTo>
                  <a:cubicBezTo>
                    <a:pt x="664" y="47"/>
                    <a:pt x="245" y="0"/>
                    <a:pt x="181" y="122"/>
                  </a:cubicBezTo>
                  <a:cubicBezTo>
                    <a:pt x="695" y="94"/>
                    <a:pt x="1" y="633"/>
                    <a:pt x="760" y="48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23" name="Google Shape;62623;p26"/>
            <p:cNvSpPr/>
            <p:nvPr/>
          </p:nvSpPr>
          <p:spPr>
            <a:xfrm>
              <a:off x="3893980" y="1347868"/>
              <a:ext cx="37905" cy="18789"/>
            </a:xfrm>
            <a:custGeom>
              <a:avLst/>
              <a:gdLst/>
              <a:ahLst/>
              <a:cxnLst/>
              <a:rect l="l" t="t" r="r" b="b"/>
              <a:pathLst>
                <a:path w="1062" h="624" extrusionOk="0">
                  <a:moveTo>
                    <a:pt x="732" y="545"/>
                  </a:moveTo>
                  <a:cubicBezTo>
                    <a:pt x="1062" y="392"/>
                    <a:pt x="619" y="138"/>
                    <a:pt x="347" y="0"/>
                  </a:cubicBezTo>
                  <a:cubicBezTo>
                    <a:pt x="48" y="139"/>
                    <a:pt x="1" y="623"/>
                    <a:pt x="732" y="5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24" name="Google Shape;62624;p26"/>
            <p:cNvSpPr/>
            <p:nvPr/>
          </p:nvSpPr>
          <p:spPr>
            <a:xfrm>
              <a:off x="2784249" y="1355697"/>
              <a:ext cx="7067" cy="6233"/>
            </a:xfrm>
            <a:custGeom>
              <a:avLst/>
              <a:gdLst/>
              <a:ahLst/>
              <a:cxnLst/>
              <a:rect l="l" t="t" r="r" b="b"/>
              <a:pathLst>
                <a:path w="198" h="207" extrusionOk="0">
                  <a:moveTo>
                    <a:pt x="5" y="105"/>
                  </a:moveTo>
                  <a:cubicBezTo>
                    <a:pt x="1" y="154"/>
                    <a:pt x="161" y="206"/>
                    <a:pt x="198" y="105"/>
                  </a:cubicBezTo>
                  <a:cubicBezTo>
                    <a:pt x="198" y="54"/>
                    <a:pt x="40" y="0"/>
                    <a:pt x="5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25" name="Google Shape;62625;p26"/>
            <p:cNvSpPr/>
            <p:nvPr/>
          </p:nvSpPr>
          <p:spPr>
            <a:xfrm>
              <a:off x="332362" y="1345129"/>
              <a:ext cx="56751" cy="22583"/>
            </a:xfrm>
            <a:custGeom>
              <a:avLst/>
              <a:gdLst/>
              <a:ahLst/>
              <a:cxnLst/>
              <a:rect l="l" t="t" r="r" b="b"/>
              <a:pathLst>
                <a:path w="1590" h="750" extrusionOk="0">
                  <a:moveTo>
                    <a:pt x="1590" y="364"/>
                  </a:moveTo>
                  <a:cubicBezTo>
                    <a:pt x="1048" y="347"/>
                    <a:pt x="1061" y="67"/>
                    <a:pt x="624" y="0"/>
                  </a:cubicBezTo>
                  <a:cubicBezTo>
                    <a:pt x="861" y="294"/>
                    <a:pt x="1" y="68"/>
                    <a:pt x="239" y="364"/>
                  </a:cubicBezTo>
                  <a:cubicBezTo>
                    <a:pt x="962" y="277"/>
                    <a:pt x="1345" y="749"/>
                    <a:pt x="1590" y="36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26" name="Google Shape;62626;p26"/>
            <p:cNvSpPr/>
            <p:nvPr/>
          </p:nvSpPr>
          <p:spPr>
            <a:xfrm>
              <a:off x="3276404" y="1355335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5" y="25"/>
                  </a:moveTo>
                  <a:cubicBezTo>
                    <a:pt x="238" y="1"/>
                    <a:pt x="0" y="67"/>
                    <a:pt x="99" y="117"/>
                  </a:cubicBezTo>
                  <a:cubicBezTo>
                    <a:pt x="153" y="140"/>
                    <a:pt x="392" y="72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27" name="Google Shape;62627;p26"/>
            <p:cNvSpPr/>
            <p:nvPr/>
          </p:nvSpPr>
          <p:spPr>
            <a:xfrm>
              <a:off x="2096075" y="1352746"/>
              <a:ext cx="13742" cy="6745"/>
            </a:xfrm>
            <a:custGeom>
              <a:avLst/>
              <a:gdLst/>
              <a:ahLst/>
              <a:cxnLst/>
              <a:rect l="l" t="t" r="r" b="b"/>
              <a:pathLst>
                <a:path w="385" h="224" extrusionOk="0">
                  <a:moveTo>
                    <a:pt x="385" y="111"/>
                  </a:moveTo>
                  <a:cubicBezTo>
                    <a:pt x="345" y="0"/>
                    <a:pt x="172" y="55"/>
                    <a:pt x="1" y="111"/>
                  </a:cubicBezTo>
                  <a:cubicBezTo>
                    <a:pt x="2" y="203"/>
                    <a:pt x="339" y="224"/>
                    <a:pt x="385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28" name="Google Shape;62628;p26"/>
            <p:cNvSpPr/>
            <p:nvPr/>
          </p:nvSpPr>
          <p:spPr>
            <a:xfrm>
              <a:off x="2980412" y="134988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1" y="0"/>
                    <a:pt x="0" y="69"/>
                    <a:pt x="101" y="116"/>
                  </a:cubicBezTo>
                  <a:cubicBezTo>
                    <a:pt x="154" y="141"/>
                    <a:pt x="392" y="71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29" name="Google Shape;62629;p26"/>
            <p:cNvSpPr/>
            <p:nvPr/>
          </p:nvSpPr>
          <p:spPr>
            <a:xfrm>
              <a:off x="5627033" y="1347447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1" y="14"/>
                  </a:moveTo>
                  <a:cubicBezTo>
                    <a:pt x="354" y="29"/>
                    <a:pt x="35" y="0"/>
                    <a:pt x="1" y="106"/>
                  </a:cubicBezTo>
                  <a:cubicBezTo>
                    <a:pt x="229" y="92"/>
                    <a:pt x="550" y="120"/>
                    <a:pt x="581" y="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30" name="Google Shape;62630;p26"/>
            <p:cNvSpPr/>
            <p:nvPr/>
          </p:nvSpPr>
          <p:spPr>
            <a:xfrm>
              <a:off x="2894501" y="1345129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7" y="0"/>
                  </a:moveTo>
                  <a:cubicBezTo>
                    <a:pt x="238" y="21"/>
                    <a:pt x="8" y="3"/>
                    <a:pt x="0" y="91"/>
                  </a:cubicBezTo>
                  <a:cubicBezTo>
                    <a:pt x="149" y="72"/>
                    <a:pt x="381" y="90"/>
                    <a:pt x="3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31" name="Google Shape;62631;p26"/>
            <p:cNvSpPr/>
            <p:nvPr/>
          </p:nvSpPr>
          <p:spPr>
            <a:xfrm>
              <a:off x="8881915" y="1334139"/>
              <a:ext cx="14634" cy="9515"/>
            </a:xfrm>
            <a:custGeom>
              <a:avLst/>
              <a:gdLst/>
              <a:ahLst/>
              <a:cxnLst/>
              <a:rect l="l" t="t" r="r" b="b"/>
              <a:pathLst>
                <a:path w="410" h="316" extrusionOk="0">
                  <a:moveTo>
                    <a:pt x="410" y="275"/>
                  </a:moveTo>
                  <a:lnTo>
                    <a:pt x="410" y="92"/>
                  </a:lnTo>
                  <a:cubicBezTo>
                    <a:pt x="217" y="92"/>
                    <a:pt x="181" y="19"/>
                    <a:pt x="25" y="1"/>
                  </a:cubicBezTo>
                  <a:cubicBezTo>
                    <a:pt x="44" y="146"/>
                    <a:pt x="0" y="316"/>
                    <a:pt x="410" y="2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32" name="Google Shape;62632;p26"/>
            <p:cNvSpPr/>
            <p:nvPr/>
          </p:nvSpPr>
          <p:spPr>
            <a:xfrm>
              <a:off x="5506609" y="133889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6"/>
                  </a:moveTo>
                  <a:cubicBezTo>
                    <a:pt x="238" y="1"/>
                    <a:pt x="0" y="70"/>
                    <a:pt x="98" y="117"/>
                  </a:cubicBezTo>
                  <a:cubicBezTo>
                    <a:pt x="152" y="142"/>
                    <a:pt x="389" y="73"/>
                    <a:pt x="291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33" name="Google Shape;62633;p26"/>
            <p:cNvSpPr/>
            <p:nvPr/>
          </p:nvSpPr>
          <p:spPr>
            <a:xfrm>
              <a:off x="2105676" y="1334199"/>
              <a:ext cx="29518" cy="9846"/>
            </a:xfrm>
            <a:custGeom>
              <a:avLst/>
              <a:gdLst/>
              <a:ahLst/>
              <a:cxnLst/>
              <a:rect l="l" t="t" r="r" b="b"/>
              <a:pathLst>
                <a:path w="827" h="327" extrusionOk="0">
                  <a:moveTo>
                    <a:pt x="695" y="273"/>
                  </a:moveTo>
                  <a:cubicBezTo>
                    <a:pt x="827" y="30"/>
                    <a:pt x="294" y="98"/>
                    <a:pt x="116" y="0"/>
                  </a:cubicBezTo>
                  <a:cubicBezTo>
                    <a:pt x="1" y="238"/>
                    <a:pt x="195" y="327"/>
                    <a:pt x="695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34" name="Google Shape;62634;p26"/>
            <p:cNvSpPr/>
            <p:nvPr/>
          </p:nvSpPr>
          <p:spPr>
            <a:xfrm>
              <a:off x="8566149" y="1331519"/>
              <a:ext cx="34443" cy="8913"/>
            </a:xfrm>
            <a:custGeom>
              <a:avLst/>
              <a:gdLst/>
              <a:ahLst/>
              <a:cxnLst/>
              <a:rect l="l" t="t" r="r" b="b"/>
              <a:pathLst>
                <a:path w="965" h="296" extrusionOk="0">
                  <a:moveTo>
                    <a:pt x="193" y="271"/>
                  </a:moveTo>
                  <a:cubicBezTo>
                    <a:pt x="634" y="295"/>
                    <a:pt x="918" y="250"/>
                    <a:pt x="964" y="88"/>
                  </a:cubicBezTo>
                  <a:cubicBezTo>
                    <a:pt x="625" y="109"/>
                    <a:pt x="1" y="0"/>
                    <a:pt x="193" y="27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35" name="Google Shape;62635;p26"/>
            <p:cNvSpPr/>
            <p:nvPr/>
          </p:nvSpPr>
          <p:spPr>
            <a:xfrm>
              <a:off x="2658507" y="1328689"/>
              <a:ext cx="17703" cy="10990"/>
            </a:xfrm>
            <a:custGeom>
              <a:avLst/>
              <a:gdLst/>
              <a:ahLst/>
              <a:cxnLst/>
              <a:rect l="l" t="t" r="r" b="b"/>
              <a:pathLst>
                <a:path w="496" h="365" extrusionOk="0">
                  <a:moveTo>
                    <a:pt x="443" y="365"/>
                  </a:moveTo>
                  <a:cubicBezTo>
                    <a:pt x="496" y="157"/>
                    <a:pt x="395" y="24"/>
                    <a:pt x="57" y="0"/>
                  </a:cubicBezTo>
                  <a:cubicBezTo>
                    <a:pt x="1" y="208"/>
                    <a:pt x="103" y="344"/>
                    <a:pt x="443" y="36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36" name="Google Shape;62636;p26"/>
            <p:cNvSpPr/>
            <p:nvPr/>
          </p:nvSpPr>
          <p:spPr>
            <a:xfrm>
              <a:off x="7000170" y="1333477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4"/>
                  </a:moveTo>
                  <a:cubicBezTo>
                    <a:pt x="155" y="140"/>
                    <a:pt x="392" y="70"/>
                    <a:pt x="293" y="23"/>
                  </a:cubicBezTo>
                  <a:cubicBezTo>
                    <a:pt x="238" y="1"/>
                    <a:pt x="1" y="69"/>
                    <a:pt x="99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37" name="Google Shape;62637;p26"/>
            <p:cNvSpPr/>
            <p:nvPr/>
          </p:nvSpPr>
          <p:spPr>
            <a:xfrm>
              <a:off x="2285206" y="1333416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5"/>
                  </a:moveTo>
                  <a:cubicBezTo>
                    <a:pt x="242" y="0"/>
                    <a:pt x="0" y="69"/>
                    <a:pt x="101" y="116"/>
                  </a:cubicBezTo>
                  <a:cubicBezTo>
                    <a:pt x="155" y="142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38" name="Google Shape;62638;p26"/>
            <p:cNvSpPr/>
            <p:nvPr/>
          </p:nvSpPr>
          <p:spPr>
            <a:xfrm>
              <a:off x="7367689" y="1323300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10" y="273"/>
                  </a:moveTo>
                  <a:cubicBezTo>
                    <a:pt x="421" y="157"/>
                    <a:pt x="656" y="146"/>
                    <a:pt x="602" y="1"/>
                  </a:cubicBezTo>
                  <a:lnTo>
                    <a:pt x="217" y="1"/>
                  </a:lnTo>
                  <a:cubicBezTo>
                    <a:pt x="0" y="130"/>
                    <a:pt x="7" y="220"/>
                    <a:pt x="410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39" name="Google Shape;62639;p26"/>
            <p:cNvSpPr/>
            <p:nvPr/>
          </p:nvSpPr>
          <p:spPr>
            <a:xfrm>
              <a:off x="1953664" y="1314026"/>
              <a:ext cx="46400" cy="9274"/>
            </a:xfrm>
            <a:custGeom>
              <a:avLst/>
              <a:gdLst/>
              <a:ahLst/>
              <a:cxnLst/>
              <a:rect l="l" t="t" r="r" b="b"/>
              <a:pathLst>
                <a:path w="1300" h="308" extrusionOk="0">
                  <a:moveTo>
                    <a:pt x="712" y="307"/>
                  </a:moveTo>
                  <a:cubicBezTo>
                    <a:pt x="1299" y="1"/>
                    <a:pt x="0" y="31"/>
                    <a:pt x="712" y="30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40" name="Google Shape;62640;p26"/>
            <p:cNvSpPr/>
            <p:nvPr/>
          </p:nvSpPr>
          <p:spPr>
            <a:xfrm>
              <a:off x="8894157" y="1305897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48" y="305"/>
                  </a:moveTo>
                  <a:cubicBezTo>
                    <a:pt x="1114" y="0"/>
                    <a:pt x="0" y="525"/>
                    <a:pt x="648" y="3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41" name="Google Shape;62641;p26"/>
            <p:cNvSpPr/>
            <p:nvPr/>
          </p:nvSpPr>
          <p:spPr>
            <a:xfrm>
              <a:off x="8018815" y="1314297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7"/>
                  </a:moveTo>
                  <a:cubicBezTo>
                    <a:pt x="157" y="142"/>
                    <a:pt x="394" y="73"/>
                    <a:pt x="294" y="26"/>
                  </a:cubicBezTo>
                  <a:cubicBezTo>
                    <a:pt x="242" y="1"/>
                    <a:pt x="1" y="70"/>
                    <a:pt x="102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42" name="Google Shape;62642;p26"/>
            <p:cNvSpPr/>
            <p:nvPr/>
          </p:nvSpPr>
          <p:spPr>
            <a:xfrm>
              <a:off x="5014490" y="1312340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0" y="182"/>
                  </a:moveTo>
                  <a:lnTo>
                    <a:pt x="388" y="182"/>
                  </a:lnTo>
                  <a:lnTo>
                    <a:pt x="38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43" name="Google Shape;62643;p26"/>
            <p:cNvSpPr/>
            <p:nvPr/>
          </p:nvSpPr>
          <p:spPr>
            <a:xfrm>
              <a:off x="2873907" y="1311738"/>
              <a:ext cx="13813" cy="6775"/>
            </a:xfrm>
            <a:custGeom>
              <a:avLst/>
              <a:gdLst/>
              <a:ahLst/>
              <a:cxnLst/>
              <a:rect l="l" t="t" r="r" b="b"/>
              <a:pathLst>
                <a:path w="387" h="225" extrusionOk="0">
                  <a:moveTo>
                    <a:pt x="0" y="111"/>
                  </a:moveTo>
                  <a:cubicBezTo>
                    <a:pt x="2" y="202"/>
                    <a:pt x="338" y="224"/>
                    <a:pt x="387" y="111"/>
                  </a:cubicBezTo>
                  <a:cubicBezTo>
                    <a:pt x="344" y="1"/>
                    <a:pt x="171" y="54"/>
                    <a:pt x="0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44" name="Google Shape;62644;p26"/>
            <p:cNvSpPr/>
            <p:nvPr/>
          </p:nvSpPr>
          <p:spPr>
            <a:xfrm>
              <a:off x="6763890" y="1301923"/>
              <a:ext cx="26448" cy="15326"/>
            </a:xfrm>
            <a:custGeom>
              <a:avLst/>
              <a:gdLst/>
              <a:ahLst/>
              <a:cxnLst/>
              <a:rect l="l" t="t" r="r" b="b"/>
              <a:pathLst>
                <a:path w="741" h="509" extrusionOk="0">
                  <a:moveTo>
                    <a:pt x="740" y="437"/>
                  </a:moveTo>
                  <a:lnTo>
                    <a:pt x="740" y="74"/>
                  </a:lnTo>
                  <a:cubicBezTo>
                    <a:pt x="0" y="1"/>
                    <a:pt x="0" y="508"/>
                    <a:pt x="740" y="43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45" name="Google Shape;62645;p26"/>
            <p:cNvSpPr/>
            <p:nvPr/>
          </p:nvSpPr>
          <p:spPr>
            <a:xfrm>
              <a:off x="2729284" y="1309149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5"/>
                  </a:moveTo>
                  <a:cubicBezTo>
                    <a:pt x="195" y="54"/>
                    <a:pt x="37" y="1"/>
                    <a:pt x="1" y="105"/>
                  </a:cubicBezTo>
                  <a:cubicBezTo>
                    <a:pt x="1" y="157"/>
                    <a:pt x="157" y="208"/>
                    <a:pt x="195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46" name="Google Shape;62646;p26"/>
            <p:cNvSpPr/>
            <p:nvPr/>
          </p:nvSpPr>
          <p:spPr>
            <a:xfrm>
              <a:off x="4126619" y="1306439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2" y="105"/>
                  </a:moveTo>
                  <a:cubicBezTo>
                    <a:pt x="193" y="54"/>
                    <a:pt x="37" y="1"/>
                    <a:pt x="2" y="105"/>
                  </a:cubicBezTo>
                  <a:cubicBezTo>
                    <a:pt x="0" y="156"/>
                    <a:pt x="154" y="208"/>
                    <a:pt x="192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47" name="Google Shape;62647;p26"/>
            <p:cNvSpPr/>
            <p:nvPr/>
          </p:nvSpPr>
          <p:spPr>
            <a:xfrm>
              <a:off x="2660506" y="1301381"/>
              <a:ext cx="22629" cy="11743"/>
            </a:xfrm>
            <a:custGeom>
              <a:avLst/>
              <a:gdLst/>
              <a:ahLst/>
              <a:cxnLst/>
              <a:rect l="l" t="t" r="r" b="b"/>
              <a:pathLst>
                <a:path w="634" h="390" extrusionOk="0">
                  <a:moveTo>
                    <a:pt x="194" y="0"/>
                  </a:moveTo>
                  <a:cubicBezTo>
                    <a:pt x="203" y="127"/>
                    <a:pt x="104" y="200"/>
                    <a:pt x="1" y="273"/>
                  </a:cubicBezTo>
                  <a:cubicBezTo>
                    <a:pt x="246" y="277"/>
                    <a:pt x="267" y="389"/>
                    <a:pt x="577" y="363"/>
                  </a:cubicBezTo>
                  <a:cubicBezTo>
                    <a:pt x="634" y="156"/>
                    <a:pt x="531" y="22"/>
                    <a:pt x="1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48" name="Google Shape;62648;p26"/>
            <p:cNvSpPr/>
            <p:nvPr/>
          </p:nvSpPr>
          <p:spPr>
            <a:xfrm>
              <a:off x="2546791" y="130607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2" y="26"/>
                  </a:moveTo>
                  <a:cubicBezTo>
                    <a:pt x="241" y="1"/>
                    <a:pt x="1" y="70"/>
                    <a:pt x="100" y="117"/>
                  </a:cubicBezTo>
                  <a:cubicBezTo>
                    <a:pt x="153" y="142"/>
                    <a:pt x="393" y="73"/>
                    <a:pt x="292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49" name="Google Shape;62649;p26"/>
            <p:cNvSpPr/>
            <p:nvPr/>
          </p:nvSpPr>
          <p:spPr>
            <a:xfrm>
              <a:off x="1869003" y="1298671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1" y="182"/>
                  </a:moveTo>
                  <a:cubicBezTo>
                    <a:pt x="194" y="180"/>
                    <a:pt x="228" y="255"/>
                    <a:pt x="384" y="272"/>
                  </a:cubicBezTo>
                  <a:cubicBezTo>
                    <a:pt x="383" y="180"/>
                    <a:pt x="541" y="163"/>
                    <a:pt x="579" y="90"/>
                  </a:cubicBezTo>
                  <a:cubicBezTo>
                    <a:pt x="383" y="90"/>
                    <a:pt x="346" y="17"/>
                    <a:pt x="192" y="0"/>
                  </a:cubicBezTo>
                  <a:cubicBezTo>
                    <a:pt x="194" y="90"/>
                    <a:pt x="36" y="107"/>
                    <a:pt x="1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50" name="Google Shape;62650;p26"/>
            <p:cNvSpPr/>
            <p:nvPr/>
          </p:nvSpPr>
          <p:spPr>
            <a:xfrm>
              <a:off x="4449238" y="1295961"/>
              <a:ext cx="23486" cy="8190"/>
            </a:xfrm>
            <a:custGeom>
              <a:avLst/>
              <a:gdLst/>
              <a:ahLst/>
              <a:cxnLst/>
              <a:rect l="l" t="t" r="r" b="b"/>
              <a:pathLst>
                <a:path w="658" h="272" extrusionOk="0">
                  <a:moveTo>
                    <a:pt x="412" y="272"/>
                  </a:moveTo>
                  <a:cubicBezTo>
                    <a:pt x="422" y="155"/>
                    <a:pt x="657" y="146"/>
                    <a:pt x="604" y="0"/>
                  </a:cubicBezTo>
                  <a:lnTo>
                    <a:pt x="216" y="0"/>
                  </a:lnTo>
                  <a:cubicBezTo>
                    <a:pt x="1" y="131"/>
                    <a:pt x="10" y="219"/>
                    <a:pt x="412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51" name="Google Shape;62651;p26"/>
            <p:cNvSpPr/>
            <p:nvPr/>
          </p:nvSpPr>
          <p:spPr>
            <a:xfrm>
              <a:off x="2708690" y="1298310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2"/>
                  </a:moveTo>
                  <a:cubicBezTo>
                    <a:pt x="193" y="53"/>
                    <a:pt x="36" y="0"/>
                    <a:pt x="1" y="102"/>
                  </a:cubicBezTo>
                  <a:cubicBezTo>
                    <a:pt x="1" y="153"/>
                    <a:pt x="156" y="205"/>
                    <a:pt x="193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52" name="Google Shape;62652;p26"/>
            <p:cNvSpPr/>
            <p:nvPr/>
          </p:nvSpPr>
          <p:spPr>
            <a:xfrm>
              <a:off x="2550325" y="1298310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2"/>
                  </a:moveTo>
                  <a:cubicBezTo>
                    <a:pt x="193" y="53"/>
                    <a:pt x="36" y="0"/>
                    <a:pt x="1" y="102"/>
                  </a:cubicBezTo>
                  <a:cubicBezTo>
                    <a:pt x="1" y="153"/>
                    <a:pt x="156" y="205"/>
                    <a:pt x="193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53" name="Google Shape;62653;p26"/>
            <p:cNvSpPr/>
            <p:nvPr/>
          </p:nvSpPr>
          <p:spPr>
            <a:xfrm>
              <a:off x="8662517" y="1295961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385" y="0"/>
                  </a:moveTo>
                  <a:lnTo>
                    <a:pt x="0" y="0"/>
                  </a:lnTo>
                  <a:lnTo>
                    <a:pt x="0" y="180"/>
                  </a:lnTo>
                  <a:lnTo>
                    <a:pt x="385" y="18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54" name="Google Shape;62654;p26"/>
            <p:cNvSpPr/>
            <p:nvPr/>
          </p:nvSpPr>
          <p:spPr>
            <a:xfrm>
              <a:off x="2832576" y="1280124"/>
              <a:ext cx="26591" cy="15266"/>
            </a:xfrm>
            <a:custGeom>
              <a:avLst/>
              <a:gdLst/>
              <a:ahLst/>
              <a:cxnLst/>
              <a:rect l="l" t="t" r="r" b="b"/>
              <a:pathLst>
                <a:path w="745" h="507" extrusionOk="0">
                  <a:moveTo>
                    <a:pt x="1" y="71"/>
                  </a:moveTo>
                  <a:lnTo>
                    <a:pt x="1" y="432"/>
                  </a:lnTo>
                  <a:cubicBezTo>
                    <a:pt x="745" y="507"/>
                    <a:pt x="745" y="0"/>
                    <a:pt x="1" y="7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55" name="Google Shape;62655;p26"/>
            <p:cNvSpPr/>
            <p:nvPr/>
          </p:nvSpPr>
          <p:spPr>
            <a:xfrm>
              <a:off x="2912847" y="1271844"/>
              <a:ext cx="37156" cy="15928"/>
            </a:xfrm>
            <a:custGeom>
              <a:avLst/>
              <a:gdLst/>
              <a:ahLst/>
              <a:cxnLst/>
              <a:rect l="l" t="t" r="r" b="b"/>
              <a:pathLst>
                <a:path w="1041" h="529" extrusionOk="0">
                  <a:moveTo>
                    <a:pt x="836" y="528"/>
                  </a:moveTo>
                  <a:cubicBezTo>
                    <a:pt x="1041" y="1"/>
                    <a:pt x="1" y="489"/>
                    <a:pt x="836" y="52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56" name="Google Shape;62656;p26"/>
            <p:cNvSpPr/>
            <p:nvPr/>
          </p:nvSpPr>
          <p:spPr>
            <a:xfrm>
              <a:off x="7871051" y="1269496"/>
              <a:ext cx="34372" cy="16259"/>
            </a:xfrm>
            <a:custGeom>
              <a:avLst/>
              <a:gdLst/>
              <a:ahLst/>
              <a:cxnLst/>
              <a:rect l="l" t="t" r="r" b="b"/>
              <a:pathLst>
                <a:path w="963" h="540" extrusionOk="0">
                  <a:moveTo>
                    <a:pt x="0" y="424"/>
                  </a:moveTo>
                  <a:cubicBezTo>
                    <a:pt x="251" y="540"/>
                    <a:pt x="709" y="540"/>
                    <a:pt x="962" y="424"/>
                  </a:cubicBezTo>
                  <a:cubicBezTo>
                    <a:pt x="960" y="1"/>
                    <a:pt x="3" y="1"/>
                    <a:pt x="0" y="4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57" name="Google Shape;62657;p26"/>
            <p:cNvSpPr/>
            <p:nvPr/>
          </p:nvSpPr>
          <p:spPr>
            <a:xfrm>
              <a:off x="7733351" y="1282232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1"/>
                    <a:pt x="5" y="2"/>
                    <a:pt x="1" y="91"/>
                  </a:cubicBezTo>
                  <a:cubicBezTo>
                    <a:pt x="148" y="72"/>
                    <a:pt x="381" y="91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58" name="Google Shape;62658;p26"/>
            <p:cNvSpPr/>
            <p:nvPr/>
          </p:nvSpPr>
          <p:spPr>
            <a:xfrm>
              <a:off x="8455183" y="1276782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4" y="182"/>
                  </a:moveTo>
                  <a:lnTo>
                    <a:pt x="604" y="0"/>
                  </a:lnTo>
                  <a:lnTo>
                    <a:pt x="25" y="0"/>
                  </a:lnTo>
                  <a:cubicBezTo>
                    <a:pt x="0" y="163"/>
                    <a:pt x="215" y="213"/>
                    <a:pt x="604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59" name="Google Shape;62659;p26"/>
            <p:cNvSpPr/>
            <p:nvPr/>
          </p:nvSpPr>
          <p:spPr>
            <a:xfrm>
              <a:off x="8538666" y="1270098"/>
              <a:ext cx="13813" cy="7437"/>
            </a:xfrm>
            <a:custGeom>
              <a:avLst/>
              <a:gdLst/>
              <a:ahLst/>
              <a:cxnLst/>
              <a:rect l="l" t="t" r="r" b="b"/>
              <a:pathLst>
                <a:path w="387" h="247" extrusionOk="0">
                  <a:moveTo>
                    <a:pt x="387" y="132"/>
                  </a:moveTo>
                  <a:cubicBezTo>
                    <a:pt x="170" y="143"/>
                    <a:pt x="88" y="0"/>
                    <a:pt x="2" y="132"/>
                  </a:cubicBezTo>
                  <a:cubicBezTo>
                    <a:pt x="1" y="223"/>
                    <a:pt x="337" y="247"/>
                    <a:pt x="387" y="13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60" name="Google Shape;62660;p26"/>
            <p:cNvSpPr/>
            <p:nvPr/>
          </p:nvSpPr>
          <p:spPr>
            <a:xfrm>
              <a:off x="3723873" y="1270610"/>
              <a:ext cx="13884" cy="4215"/>
            </a:xfrm>
            <a:custGeom>
              <a:avLst/>
              <a:gdLst/>
              <a:ahLst/>
              <a:cxnLst/>
              <a:rect l="l" t="t" r="r" b="b"/>
              <a:pathLst>
                <a:path w="389" h="140" extrusionOk="0">
                  <a:moveTo>
                    <a:pt x="289" y="24"/>
                  </a:moveTo>
                  <a:cubicBezTo>
                    <a:pt x="238" y="0"/>
                    <a:pt x="1" y="68"/>
                    <a:pt x="99" y="115"/>
                  </a:cubicBezTo>
                  <a:cubicBezTo>
                    <a:pt x="151" y="140"/>
                    <a:pt x="389" y="69"/>
                    <a:pt x="289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61" name="Google Shape;62661;p26"/>
            <p:cNvSpPr/>
            <p:nvPr/>
          </p:nvSpPr>
          <p:spPr>
            <a:xfrm>
              <a:off x="7857202" y="1263083"/>
              <a:ext cx="13884" cy="5510"/>
            </a:xfrm>
            <a:custGeom>
              <a:avLst/>
              <a:gdLst/>
              <a:ahLst/>
              <a:cxnLst/>
              <a:rect l="l" t="t" r="r" b="b"/>
              <a:pathLst>
                <a:path w="389" h="183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62" name="Google Shape;62662;p26"/>
            <p:cNvSpPr/>
            <p:nvPr/>
          </p:nvSpPr>
          <p:spPr>
            <a:xfrm>
              <a:off x="8007786" y="1260343"/>
              <a:ext cx="21558" cy="6444"/>
            </a:xfrm>
            <a:custGeom>
              <a:avLst/>
              <a:gdLst/>
              <a:ahLst/>
              <a:cxnLst/>
              <a:rect l="l" t="t" r="r" b="b"/>
              <a:pathLst>
                <a:path w="604" h="214" extrusionOk="0">
                  <a:moveTo>
                    <a:pt x="603" y="182"/>
                  </a:moveTo>
                  <a:lnTo>
                    <a:pt x="603" y="1"/>
                  </a:lnTo>
                  <a:lnTo>
                    <a:pt x="24" y="1"/>
                  </a:lnTo>
                  <a:cubicBezTo>
                    <a:pt x="0" y="165"/>
                    <a:pt x="217" y="213"/>
                    <a:pt x="603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63" name="Google Shape;62663;p26"/>
            <p:cNvSpPr/>
            <p:nvPr/>
          </p:nvSpPr>
          <p:spPr>
            <a:xfrm>
              <a:off x="7705797" y="1254923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8" y="90"/>
                  </a:moveTo>
                  <a:cubicBezTo>
                    <a:pt x="384" y="90"/>
                    <a:pt x="350" y="19"/>
                    <a:pt x="193" y="0"/>
                  </a:cubicBezTo>
                  <a:cubicBezTo>
                    <a:pt x="195" y="92"/>
                    <a:pt x="37" y="107"/>
                    <a:pt x="0" y="182"/>
                  </a:cubicBezTo>
                  <a:cubicBezTo>
                    <a:pt x="195" y="182"/>
                    <a:pt x="229" y="255"/>
                    <a:pt x="388" y="273"/>
                  </a:cubicBezTo>
                  <a:cubicBezTo>
                    <a:pt x="383" y="182"/>
                    <a:pt x="542" y="164"/>
                    <a:pt x="578" y="9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64" name="Google Shape;62664;p26"/>
            <p:cNvSpPr/>
            <p:nvPr/>
          </p:nvSpPr>
          <p:spPr>
            <a:xfrm>
              <a:off x="7571525" y="1259650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0" y="25"/>
                  </a:moveTo>
                  <a:cubicBezTo>
                    <a:pt x="238" y="0"/>
                    <a:pt x="0" y="68"/>
                    <a:pt x="99" y="116"/>
                  </a:cubicBezTo>
                  <a:cubicBezTo>
                    <a:pt x="152" y="140"/>
                    <a:pt x="392" y="72"/>
                    <a:pt x="290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65" name="Google Shape;62665;p26"/>
            <p:cNvSpPr/>
            <p:nvPr/>
          </p:nvSpPr>
          <p:spPr>
            <a:xfrm>
              <a:off x="6703856" y="1248239"/>
              <a:ext cx="31481" cy="13851"/>
            </a:xfrm>
            <a:custGeom>
              <a:avLst/>
              <a:gdLst/>
              <a:ahLst/>
              <a:cxnLst/>
              <a:rect l="l" t="t" r="r" b="b"/>
              <a:pathLst>
                <a:path w="882" h="460" extrusionOk="0">
                  <a:moveTo>
                    <a:pt x="690" y="404"/>
                  </a:moveTo>
                  <a:cubicBezTo>
                    <a:pt x="703" y="404"/>
                    <a:pt x="678" y="320"/>
                    <a:pt x="690" y="312"/>
                  </a:cubicBezTo>
                  <a:cubicBezTo>
                    <a:pt x="710" y="301"/>
                    <a:pt x="872" y="124"/>
                    <a:pt x="882" y="131"/>
                  </a:cubicBezTo>
                  <a:cubicBezTo>
                    <a:pt x="672" y="0"/>
                    <a:pt x="1" y="460"/>
                    <a:pt x="690" y="4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66" name="Google Shape;62666;p26"/>
            <p:cNvSpPr/>
            <p:nvPr/>
          </p:nvSpPr>
          <p:spPr>
            <a:xfrm>
              <a:off x="7516773" y="1246342"/>
              <a:ext cx="23878" cy="5841"/>
            </a:xfrm>
            <a:custGeom>
              <a:avLst/>
              <a:gdLst/>
              <a:ahLst/>
              <a:cxnLst/>
              <a:rect l="l" t="t" r="r" b="b"/>
              <a:pathLst>
                <a:path w="669" h="194" extrusionOk="0">
                  <a:moveTo>
                    <a:pt x="477" y="194"/>
                  </a:moveTo>
                  <a:cubicBezTo>
                    <a:pt x="476" y="103"/>
                    <a:pt x="633" y="86"/>
                    <a:pt x="669" y="13"/>
                  </a:cubicBezTo>
                  <a:cubicBezTo>
                    <a:pt x="366" y="20"/>
                    <a:pt x="0" y="1"/>
                    <a:pt x="92" y="19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67" name="Google Shape;62667;p26"/>
            <p:cNvSpPr/>
            <p:nvPr/>
          </p:nvSpPr>
          <p:spPr>
            <a:xfrm>
              <a:off x="2639840" y="1246342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2" y="104"/>
                  </a:moveTo>
                  <a:cubicBezTo>
                    <a:pt x="196" y="53"/>
                    <a:pt x="38" y="1"/>
                    <a:pt x="0" y="104"/>
                  </a:cubicBezTo>
                  <a:cubicBezTo>
                    <a:pt x="0" y="154"/>
                    <a:pt x="160" y="206"/>
                    <a:pt x="192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68" name="Google Shape;62668;p26"/>
            <p:cNvSpPr/>
            <p:nvPr/>
          </p:nvSpPr>
          <p:spPr>
            <a:xfrm>
              <a:off x="8724478" y="1224092"/>
              <a:ext cx="56251" cy="27942"/>
            </a:xfrm>
            <a:custGeom>
              <a:avLst/>
              <a:gdLst/>
              <a:ahLst/>
              <a:cxnLst/>
              <a:rect l="l" t="t" r="r" b="b"/>
              <a:pathLst>
                <a:path w="1576" h="928" extrusionOk="0">
                  <a:moveTo>
                    <a:pt x="1350" y="26"/>
                  </a:moveTo>
                  <a:cubicBezTo>
                    <a:pt x="337" y="1"/>
                    <a:pt x="143" y="365"/>
                    <a:pt x="0" y="752"/>
                  </a:cubicBezTo>
                  <a:cubicBezTo>
                    <a:pt x="819" y="928"/>
                    <a:pt x="1576" y="607"/>
                    <a:pt x="1350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69" name="Google Shape;62669;p26"/>
            <p:cNvSpPr/>
            <p:nvPr/>
          </p:nvSpPr>
          <p:spPr>
            <a:xfrm>
              <a:off x="7864126" y="1246704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6" y="1"/>
                  </a:moveTo>
                  <a:cubicBezTo>
                    <a:pt x="236" y="21"/>
                    <a:pt x="6" y="4"/>
                    <a:pt x="1" y="92"/>
                  </a:cubicBezTo>
                  <a:cubicBezTo>
                    <a:pt x="150" y="71"/>
                    <a:pt x="379" y="88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70" name="Google Shape;62670;p26"/>
            <p:cNvSpPr/>
            <p:nvPr/>
          </p:nvSpPr>
          <p:spPr>
            <a:xfrm>
              <a:off x="2749985" y="1224845"/>
              <a:ext cx="51183" cy="19150"/>
            </a:xfrm>
            <a:custGeom>
              <a:avLst/>
              <a:gdLst/>
              <a:ahLst/>
              <a:cxnLst/>
              <a:rect l="l" t="t" r="r" b="b"/>
              <a:pathLst>
                <a:path w="1434" h="636" extrusionOk="0">
                  <a:moveTo>
                    <a:pt x="965" y="635"/>
                  </a:moveTo>
                  <a:cubicBezTo>
                    <a:pt x="1433" y="404"/>
                    <a:pt x="885" y="139"/>
                    <a:pt x="578" y="1"/>
                  </a:cubicBezTo>
                  <a:cubicBezTo>
                    <a:pt x="546" y="107"/>
                    <a:pt x="274" y="100"/>
                    <a:pt x="0" y="91"/>
                  </a:cubicBezTo>
                  <a:cubicBezTo>
                    <a:pt x="106" y="374"/>
                    <a:pt x="461" y="541"/>
                    <a:pt x="965" y="63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71" name="Google Shape;62671;p26"/>
            <p:cNvSpPr/>
            <p:nvPr/>
          </p:nvSpPr>
          <p:spPr>
            <a:xfrm>
              <a:off x="1998886" y="1235744"/>
              <a:ext cx="23450" cy="8250"/>
            </a:xfrm>
            <a:custGeom>
              <a:avLst/>
              <a:gdLst/>
              <a:ahLst/>
              <a:cxnLst/>
              <a:rect l="l" t="t" r="r" b="b"/>
              <a:pathLst>
                <a:path w="657" h="274" extrusionOk="0">
                  <a:moveTo>
                    <a:pt x="411" y="273"/>
                  </a:moveTo>
                  <a:cubicBezTo>
                    <a:pt x="420" y="157"/>
                    <a:pt x="656" y="148"/>
                    <a:pt x="603" y="0"/>
                  </a:cubicBezTo>
                  <a:lnTo>
                    <a:pt x="218" y="0"/>
                  </a:lnTo>
                  <a:cubicBezTo>
                    <a:pt x="1" y="131"/>
                    <a:pt x="9" y="222"/>
                    <a:pt x="411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72" name="Google Shape;62672;p26"/>
            <p:cNvSpPr/>
            <p:nvPr/>
          </p:nvSpPr>
          <p:spPr>
            <a:xfrm>
              <a:off x="5533984" y="1229572"/>
              <a:ext cx="14206" cy="4246"/>
            </a:xfrm>
            <a:custGeom>
              <a:avLst/>
              <a:gdLst/>
              <a:ahLst/>
              <a:cxnLst/>
              <a:rect l="l" t="t" r="r" b="b"/>
              <a:pathLst>
                <a:path w="398" h="141" extrusionOk="0">
                  <a:moveTo>
                    <a:pt x="103" y="117"/>
                  </a:moveTo>
                  <a:cubicBezTo>
                    <a:pt x="156" y="140"/>
                    <a:pt x="398" y="72"/>
                    <a:pt x="295" y="24"/>
                  </a:cubicBezTo>
                  <a:cubicBezTo>
                    <a:pt x="242" y="0"/>
                    <a:pt x="1" y="68"/>
                    <a:pt x="103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73" name="Google Shape;62673;p26"/>
            <p:cNvSpPr/>
            <p:nvPr/>
          </p:nvSpPr>
          <p:spPr>
            <a:xfrm>
              <a:off x="1603849" y="1229572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5" y="140"/>
                    <a:pt x="391" y="72"/>
                    <a:pt x="293" y="24"/>
                  </a:cubicBezTo>
                  <a:cubicBezTo>
                    <a:pt x="240" y="0"/>
                    <a:pt x="1" y="68"/>
                    <a:pt x="99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74" name="Google Shape;62674;p26"/>
            <p:cNvSpPr/>
            <p:nvPr/>
          </p:nvSpPr>
          <p:spPr>
            <a:xfrm>
              <a:off x="7770971" y="122135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0" y="1"/>
                    <a:pt x="0" y="68"/>
                    <a:pt x="102" y="117"/>
                  </a:cubicBezTo>
                  <a:cubicBezTo>
                    <a:pt x="156" y="142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75" name="Google Shape;62675;p26"/>
            <p:cNvSpPr/>
            <p:nvPr/>
          </p:nvSpPr>
          <p:spPr>
            <a:xfrm>
              <a:off x="4234266" y="1212892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50" y="306"/>
                  </a:moveTo>
                  <a:cubicBezTo>
                    <a:pt x="1113" y="1"/>
                    <a:pt x="1" y="526"/>
                    <a:pt x="650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76" name="Google Shape;62676;p26"/>
            <p:cNvSpPr/>
            <p:nvPr/>
          </p:nvSpPr>
          <p:spPr>
            <a:xfrm>
              <a:off x="943728" y="1209911"/>
              <a:ext cx="31802" cy="16109"/>
            </a:xfrm>
            <a:custGeom>
              <a:avLst/>
              <a:gdLst/>
              <a:ahLst/>
              <a:cxnLst/>
              <a:rect l="l" t="t" r="r" b="b"/>
              <a:pathLst>
                <a:path w="891" h="535" extrusionOk="0">
                  <a:moveTo>
                    <a:pt x="853" y="497"/>
                  </a:moveTo>
                  <a:cubicBezTo>
                    <a:pt x="891" y="236"/>
                    <a:pt x="878" y="1"/>
                    <a:pt x="273" y="43"/>
                  </a:cubicBezTo>
                  <a:cubicBezTo>
                    <a:pt x="216" y="165"/>
                    <a:pt x="1" y="216"/>
                    <a:pt x="81" y="407"/>
                  </a:cubicBezTo>
                  <a:cubicBezTo>
                    <a:pt x="340" y="434"/>
                    <a:pt x="451" y="535"/>
                    <a:pt x="853" y="49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77" name="Google Shape;62677;p26"/>
            <p:cNvSpPr/>
            <p:nvPr/>
          </p:nvSpPr>
          <p:spPr>
            <a:xfrm>
              <a:off x="870952" y="1208436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1" y="182"/>
                  </a:moveTo>
                  <a:lnTo>
                    <a:pt x="386" y="182"/>
                  </a:lnTo>
                  <a:lnTo>
                    <a:pt x="386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78" name="Google Shape;62678;p26"/>
            <p:cNvSpPr/>
            <p:nvPr/>
          </p:nvSpPr>
          <p:spPr>
            <a:xfrm>
              <a:off x="8366560" y="1200216"/>
              <a:ext cx="22593" cy="11773"/>
            </a:xfrm>
            <a:custGeom>
              <a:avLst/>
              <a:gdLst/>
              <a:ahLst/>
              <a:cxnLst/>
              <a:rect l="l" t="t" r="r" b="b"/>
              <a:pathLst>
                <a:path w="633" h="391" extrusionOk="0">
                  <a:moveTo>
                    <a:pt x="193" y="0"/>
                  </a:moveTo>
                  <a:cubicBezTo>
                    <a:pt x="203" y="126"/>
                    <a:pt x="104" y="200"/>
                    <a:pt x="1" y="273"/>
                  </a:cubicBezTo>
                  <a:cubicBezTo>
                    <a:pt x="249" y="278"/>
                    <a:pt x="270" y="391"/>
                    <a:pt x="578" y="365"/>
                  </a:cubicBezTo>
                  <a:cubicBezTo>
                    <a:pt x="632" y="158"/>
                    <a:pt x="532" y="23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79" name="Google Shape;62679;p26"/>
            <p:cNvSpPr/>
            <p:nvPr/>
          </p:nvSpPr>
          <p:spPr>
            <a:xfrm>
              <a:off x="7185731" y="1200216"/>
              <a:ext cx="31374" cy="13459"/>
            </a:xfrm>
            <a:custGeom>
              <a:avLst/>
              <a:gdLst/>
              <a:ahLst/>
              <a:cxnLst/>
              <a:rect l="l" t="t" r="r" b="b"/>
              <a:pathLst>
                <a:path w="879" h="447" extrusionOk="0">
                  <a:moveTo>
                    <a:pt x="878" y="182"/>
                  </a:moveTo>
                  <a:cubicBezTo>
                    <a:pt x="624" y="180"/>
                    <a:pt x="706" y="24"/>
                    <a:pt x="493" y="0"/>
                  </a:cubicBezTo>
                  <a:cubicBezTo>
                    <a:pt x="477" y="145"/>
                    <a:pt x="1" y="72"/>
                    <a:pt x="107" y="273"/>
                  </a:cubicBezTo>
                  <a:cubicBezTo>
                    <a:pt x="594" y="284"/>
                    <a:pt x="712" y="447"/>
                    <a:pt x="878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80" name="Google Shape;62680;p26"/>
            <p:cNvSpPr/>
            <p:nvPr/>
          </p:nvSpPr>
          <p:spPr>
            <a:xfrm>
              <a:off x="3747965" y="1205365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2"/>
                  </a:moveTo>
                  <a:cubicBezTo>
                    <a:pt x="197" y="53"/>
                    <a:pt x="39" y="0"/>
                    <a:pt x="5" y="102"/>
                  </a:cubicBezTo>
                  <a:cubicBezTo>
                    <a:pt x="1" y="152"/>
                    <a:pt x="160" y="205"/>
                    <a:pt x="194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81" name="Google Shape;62681;p26"/>
            <p:cNvSpPr/>
            <p:nvPr/>
          </p:nvSpPr>
          <p:spPr>
            <a:xfrm>
              <a:off x="3331191" y="1193502"/>
              <a:ext cx="31445" cy="13941"/>
            </a:xfrm>
            <a:custGeom>
              <a:avLst/>
              <a:gdLst/>
              <a:ahLst/>
              <a:cxnLst/>
              <a:rect l="l" t="t" r="r" b="b"/>
              <a:pathLst>
                <a:path w="881" h="463" extrusionOk="0">
                  <a:moveTo>
                    <a:pt x="687" y="313"/>
                  </a:moveTo>
                  <a:cubicBezTo>
                    <a:pt x="705" y="304"/>
                    <a:pt x="872" y="125"/>
                    <a:pt x="880" y="131"/>
                  </a:cubicBezTo>
                  <a:cubicBezTo>
                    <a:pt x="671" y="0"/>
                    <a:pt x="0" y="462"/>
                    <a:pt x="687" y="405"/>
                  </a:cubicBezTo>
                  <a:cubicBezTo>
                    <a:pt x="697" y="403"/>
                    <a:pt x="676" y="320"/>
                    <a:pt x="687" y="3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82" name="Google Shape;62682;p26"/>
            <p:cNvSpPr/>
            <p:nvPr/>
          </p:nvSpPr>
          <p:spPr>
            <a:xfrm>
              <a:off x="4828642" y="1194736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1"/>
                  </a:moveTo>
                  <a:lnTo>
                    <a:pt x="0" y="1"/>
                  </a:lnTo>
                  <a:lnTo>
                    <a:pt x="0" y="181"/>
                  </a:lnTo>
                  <a:lnTo>
                    <a:pt x="385" y="18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83" name="Google Shape;62683;p26"/>
            <p:cNvSpPr/>
            <p:nvPr/>
          </p:nvSpPr>
          <p:spPr>
            <a:xfrm>
              <a:off x="3892552" y="1191635"/>
              <a:ext cx="6889" cy="6293"/>
            </a:xfrm>
            <a:custGeom>
              <a:avLst/>
              <a:gdLst/>
              <a:ahLst/>
              <a:cxnLst/>
              <a:rect l="l" t="t" r="r" b="b"/>
              <a:pathLst>
                <a:path w="193" h="209" extrusionOk="0">
                  <a:moveTo>
                    <a:pt x="192" y="104"/>
                  </a:moveTo>
                  <a:cubicBezTo>
                    <a:pt x="192" y="53"/>
                    <a:pt x="38" y="1"/>
                    <a:pt x="0" y="104"/>
                  </a:cubicBezTo>
                  <a:cubicBezTo>
                    <a:pt x="0" y="153"/>
                    <a:pt x="158" y="208"/>
                    <a:pt x="192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84" name="Google Shape;62684;p26"/>
            <p:cNvSpPr/>
            <p:nvPr/>
          </p:nvSpPr>
          <p:spPr>
            <a:xfrm>
              <a:off x="2385179" y="1194736"/>
              <a:ext cx="13813" cy="2710"/>
            </a:xfrm>
            <a:custGeom>
              <a:avLst/>
              <a:gdLst/>
              <a:ahLst/>
              <a:cxnLst/>
              <a:rect l="l" t="t" r="r" b="b"/>
              <a:pathLst>
                <a:path w="387" h="90" extrusionOk="0">
                  <a:moveTo>
                    <a:pt x="387" y="1"/>
                  </a:moveTo>
                  <a:cubicBezTo>
                    <a:pt x="237" y="22"/>
                    <a:pt x="6" y="2"/>
                    <a:pt x="0" y="90"/>
                  </a:cubicBezTo>
                  <a:cubicBezTo>
                    <a:pt x="149" y="70"/>
                    <a:pt x="379" y="90"/>
                    <a:pt x="3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85" name="Google Shape;62685;p26"/>
            <p:cNvSpPr/>
            <p:nvPr/>
          </p:nvSpPr>
          <p:spPr>
            <a:xfrm>
              <a:off x="5465171" y="1191304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3" y="25"/>
                  </a:moveTo>
                  <a:cubicBezTo>
                    <a:pt x="238" y="0"/>
                    <a:pt x="1" y="68"/>
                    <a:pt x="101" y="115"/>
                  </a:cubicBezTo>
                  <a:cubicBezTo>
                    <a:pt x="156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86" name="Google Shape;62686;p26"/>
            <p:cNvSpPr/>
            <p:nvPr/>
          </p:nvSpPr>
          <p:spPr>
            <a:xfrm>
              <a:off x="6687081" y="1189287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5" y="0"/>
                  </a:moveTo>
                  <a:cubicBezTo>
                    <a:pt x="236" y="21"/>
                    <a:pt x="6" y="3"/>
                    <a:pt x="1" y="92"/>
                  </a:cubicBezTo>
                  <a:cubicBezTo>
                    <a:pt x="151" y="70"/>
                    <a:pt x="379" y="88"/>
                    <a:pt x="3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87" name="Google Shape;62687;p26"/>
            <p:cNvSpPr/>
            <p:nvPr/>
          </p:nvSpPr>
          <p:spPr>
            <a:xfrm>
              <a:off x="2488400" y="1188865"/>
              <a:ext cx="20702" cy="3643"/>
            </a:xfrm>
            <a:custGeom>
              <a:avLst/>
              <a:gdLst/>
              <a:ahLst/>
              <a:cxnLst/>
              <a:rect l="l" t="t" r="r" b="b"/>
              <a:pathLst>
                <a:path w="580" h="121" extrusionOk="0">
                  <a:moveTo>
                    <a:pt x="579" y="14"/>
                  </a:moveTo>
                  <a:cubicBezTo>
                    <a:pt x="352" y="29"/>
                    <a:pt x="32" y="0"/>
                    <a:pt x="1" y="106"/>
                  </a:cubicBezTo>
                  <a:cubicBezTo>
                    <a:pt x="227" y="91"/>
                    <a:pt x="547" y="120"/>
                    <a:pt x="579" y="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88" name="Google Shape;62688;p26"/>
            <p:cNvSpPr/>
            <p:nvPr/>
          </p:nvSpPr>
          <p:spPr>
            <a:xfrm>
              <a:off x="2402311" y="118850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2" y="26"/>
                  </a:moveTo>
                  <a:cubicBezTo>
                    <a:pt x="238" y="0"/>
                    <a:pt x="1" y="71"/>
                    <a:pt x="100" y="118"/>
                  </a:cubicBezTo>
                  <a:cubicBezTo>
                    <a:pt x="152" y="143"/>
                    <a:pt x="391" y="73"/>
                    <a:pt x="292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89" name="Google Shape;62689;p26"/>
            <p:cNvSpPr/>
            <p:nvPr/>
          </p:nvSpPr>
          <p:spPr>
            <a:xfrm>
              <a:off x="1400762" y="118618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3"/>
                  </a:moveTo>
                  <a:cubicBezTo>
                    <a:pt x="197" y="53"/>
                    <a:pt x="40" y="0"/>
                    <a:pt x="5" y="103"/>
                  </a:cubicBezTo>
                  <a:cubicBezTo>
                    <a:pt x="1" y="154"/>
                    <a:pt x="160" y="205"/>
                    <a:pt x="195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90" name="Google Shape;62690;p26"/>
            <p:cNvSpPr/>
            <p:nvPr/>
          </p:nvSpPr>
          <p:spPr>
            <a:xfrm>
              <a:off x="5475664" y="1181067"/>
              <a:ext cx="14991" cy="9274"/>
            </a:xfrm>
            <a:custGeom>
              <a:avLst/>
              <a:gdLst/>
              <a:ahLst/>
              <a:cxnLst/>
              <a:rect l="l" t="t" r="r" b="b"/>
              <a:pathLst>
                <a:path w="420" h="308" extrusionOk="0">
                  <a:moveTo>
                    <a:pt x="387" y="273"/>
                  </a:moveTo>
                  <a:cubicBezTo>
                    <a:pt x="358" y="165"/>
                    <a:pt x="420" y="15"/>
                    <a:pt x="195" y="1"/>
                  </a:cubicBezTo>
                  <a:cubicBezTo>
                    <a:pt x="182" y="57"/>
                    <a:pt x="165" y="109"/>
                    <a:pt x="1" y="91"/>
                  </a:cubicBezTo>
                  <a:cubicBezTo>
                    <a:pt x="23" y="203"/>
                    <a:pt x="61" y="307"/>
                    <a:pt x="387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91" name="Google Shape;62691;p26"/>
            <p:cNvSpPr/>
            <p:nvPr/>
          </p:nvSpPr>
          <p:spPr>
            <a:xfrm>
              <a:off x="5273612" y="1177364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48" y="306"/>
                  </a:moveTo>
                  <a:cubicBezTo>
                    <a:pt x="1114" y="1"/>
                    <a:pt x="0" y="526"/>
                    <a:pt x="648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92" name="Google Shape;62692;p26"/>
            <p:cNvSpPr/>
            <p:nvPr/>
          </p:nvSpPr>
          <p:spPr>
            <a:xfrm>
              <a:off x="7743274" y="1172848"/>
              <a:ext cx="28233" cy="13760"/>
            </a:xfrm>
            <a:custGeom>
              <a:avLst/>
              <a:gdLst/>
              <a:ahLst/>
              <a:cxnLst/>
              <a:rect l="l" t="t" r="r" b="b"/>
              <a:pathLst>
                <a:path w="791" h="457" extrusionOk="0">
                  <a:moveTo>
                    <a:pt x="494" y="456"/>
                  </a:moveTo>
                  <a:cubicBezTo>
                    <a:pt x="755" y="340"/>
                    <a:pt x="791" y="11"/>
                    <a:pt x="301" y="1"/>
                  </a:cubicBezTo>
                  <a:cubicBezTo>
                    <a:pt x="39" y="117"/>
                    <a:pt x="1" y="447"/>
                    <a:pt x="494" y="45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93" name="Google Shape;62693;p26"/>
            <p:cNvSpPr/>
            <p:nvPr/>
          </p:nvSpPr>
          <p:spPr>
            <a:xfrm>
              <a:off x="6817891" y="1181097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0" y="91"/>
                  </a:moveTo>
                  <a:cubicBezTo>
                    <a:pt x="150" y="71"/>
                    <a:pt x="382" y="88"/>
                    <a:pt x="385" y="1"/>
                  </a:cubicBezTo>
                  <a:cubicBezTo>
                    <a:pt x="236" y="21"/>
                    <a:pt x="8" y="1"/>
                    <a:pt x="0" y="9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94" name="Google Shape;62694;p26"/>
            <p:cNvSpPr/>
            <p:nvPr/>
          </p:nvSpPr>
          <p:spPr>
            <a:xfrm>
              <a:off x="5802922" y="1177966"/>
              <a:ext cx="23843" cy="5871"/>
            </a:xfrm>
            <a:custGeom>
              <a:avLst/>
              <a:gdLst/>
              <a:ahLst/>
              <a:cxnLst/>
              <a:rect l="l" t="t" r="r" b="b"/>
              <a:pathLst>
                <a:path w="668" h="195" extrusionOk="0">
                  <a:moveTo>
                    <a:pt x="88" y="195"/>
                  </a:moveTo>
                  <a:lnTo>
                    <a:pt x="473" y="195"/>
                  </a:lnTo>
                  <a:cubicBezTo>
                    <a:pt x="473" y="104"/>
                    <a:pt x="631" y="87"/>
                    <a:pt x="667" y="14"/>
                  </a:cubicBezTo>
                  <a:cubicBezTo>
                    <a:pt x="363" y="21"/>
                    <a:pt x="0" y="1"/>
                    <a:pt x="88" y="19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95" name="Google Shape;62695;p26"/>
            <p:cNvSpPr/>
            <p:nvPr/>
          </p:nvSpPr>
          <p:spPr>
            <a:xfrm>
              <a:off x="8204983" y="1175226"/>
              <a:ext cx="23985" cy="5871"/>
            </a:xfrm>
            <a:custGeom>
              <a:avLst/>
              <a:gdLst/>
              <a:ahLst/>
              <a:cxnLst/>
              <a:rect l="l" t="t" r="r" b="b"/>
              <a:pathLst>
                <a:path w="672" h="195" extrusionOk="0">
                  <a:moveTo>
                    <a:pt x="477" y="195"/>
                  </a:moveTo>
                  <a:cubicBezTo>
                    <a:pt x="476" y="103"/>
                    <a:pt x="634" y="86"/>
                    <a:pt x="672" y="12"/>
                  </a:cubicBezTo>
                  <a:cubicBezTo>
                    <a:pt x="366" y="20"/>
                    <a:pt x="1" y="0"/>
                    <a:pt x="91" y="19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96" name="Google Shape;62696;p26"/>
            <p:cNvSpPr/>
            <p:nvPr/>
          </p:nvSpPr>
          <p:spPr>
            <a:xfrm>
              <a:off x="8251062" y="1163032"/>
              <a:ext cx="21987" cy="16229"/>
            </a:xfrm>
            <a:custGeom>
              <a:avLst/>
              <a:gdLst/>
              <a:ahLst/>
              <a:cxnLst/>
              <a:rect l="l" t="t" r="r" b="b"/>
              <a:pathLst>
                <a:path w="616" h="539" extrusionOk="0">
                  <a:moveTo>
                    <a:pt x="344" y="510"/>
                  </a:moveTo>
                  <a:cubicBezTo>
                    <a:pt x="404" y="387"/>
                    <a:pt x="616" y="337"/>
                    <a:pt x="536" y="145"/>
                  </a:cubicBezTo>
                  <a:cubicBezTo>
                    <a:pt x="1" y="0"/>
                    <a:pt x="6" y="538"/>
                    <a:pt x="344" y="5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97" name="Google Shape;62697;p26"/>
            <p:cNvSpPr/>
            <p:nvPr/>
          </p:nvSpPr>
          <p:spPr>
            <a:xfrm>
              <a:off x="8160119" y="1172848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1" y="1"/>
                  </a:lnTo>
                  <a:lnTo>
                    <a:pt x="1" y="184"/>
                  </a:lnTo>
                  <a:lnTo>
                    <a:pt x="386" y="18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98" name="Google Shape;62698;p26"/>
            <p:cNvSpPr/>
            <p:nvPr/>
          </p:nvSpPr>
          <p:spPr>
            <a:xfrm>
              <a:off x="8562580" y="1172155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3" y="24"/>
                  </a:moveTo>
                  <a:cubicBezTo>
                    <a:pt x="239" y="0"/>
                    <a:pt x="0" y="68"/>
                    <a:pt x="101" y="115"/>
                  </a:cubicBezTo>
                  <a:cubicBezTo>
                    <a:pt x="154" y="140"/>
                    <a:pt x="394" y="72"/>
                    <a:pt x="293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99" name="Google Shape;62699;p26"/>
            <p:cNvSpPr/>
            <p:nvPr/>
          </p:nvSpPr>
          <p:spPr>
            <a:xfrm>
              <a:off x="6329234" y="1167247"/>
              <a:ext cx="23807" cy="6022"/>
            </a:xfrm>
            <a:custGeom>
              <a:avLst/>
              <a:gdLst/>
              <a:ahLst/>
              <a:cxnLst/>
              <a:rect l="l" t="t" r="r" b="b"/>
              <a:pathLst>
                <a:path w="667" h="200" extrusionOk="0">
                  <a:moveTo>
                    <a:pt x="576" y="7"/>
                  </a:moveTo>
                  <a:cubicBezTo>
                    <a:pt x="246" y="0"/>
                    <a:pt x="84" y="76"/>
                    <a:pt x="1" y="187"/>
                  </a:cubicBezTo>
                  <a:cubicBezTo>
                    <a:pt x="302" y="179"/>
                    <a:pt x="666" y="200"/>
                    <a:pt x="576" y="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00" name="Google Shape;62700;p26"/>
            <p:cNvSpPr/>
            <p:nvPr/>
          </p:nvSpPr>
          <p:spPr>
            <a:xfrm>
              <a:off x="5699238" y="116938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4"/>
                  </a:moveTo>
                  <a:cubicBezTo>
                    <a:pt x="242" y="1"/>
                    <a:pt x="1" y="69"/>
                    <a:pt x="101" y="116"/>
                  </a:cubicBezTo>
                  <a:cubicBezTo>
                    <a:pt x="154" y="142"/>
                    <a:pt x="394" y="74"/>
                    <a:pt x="295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01" name="Google Shape;62701;p26"/>
            <p:cNvSpPr/>
            <p:nvPr/>
          </p:nvSpPr>
          <p:spPr>
            <a:xfrm>
              <a:off x="3765061" y="1169385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6" y="24"/>
                  </a:moveTo>
                  <a:cubicBezTo>
                    <a:pt x="242" y="1"/>
                    <a:pt x="1" y="69"/>
                    <a:pt x="100" y="116"/>
                  </a:cubicBezTo>
                  <a:cubicBezTo>
                    <a:pt x="154" y="142"/>
                    <a:pt x="395" y="74"/>
                    <a:pt x="296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02" name="Google Shape;62702;p26"/>
            <p:cNvSpPr/>
            <p:nvPr/>
          </p:nvSpPr>
          <p:spPr>
            <a:xfrm>
              <a:off x="8043050" y="1164146"/>
              <a:ext cx="13813" cy="6745"/>
            </a:xfrm>
            <a:custGeom>
              <a:avLst/>
              <a:gdLst/>
              <a:ahLst/>
              <a:cxnLst/>
              <a:rect l="l" t="t" r="r" b="b"/>
              <a:pathLst>
                <a:path w="387" h="224" extrusionOk="0">
                  <a:moveTo>
                    <a:pt x="387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2" y="201"/>
                    <a:pt x="339" y="223"/>
                    <a:pt x="387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03" name="Google Shape;62703;p26"/>
            <p:cNvSpPr/>
            <p:nvPr/>
          </p:nvSpPr>
          <p:spPr>
            <a:xfrm>
              <a:off x="6818891" y="1157251"/>
              <a:ext cx="65282" cy="12887"/>
            </a:xfrm>
            <a:custGeom>
              <a:avLst/>
              <a:gdLst/>
              <a:ahLst/>
              <a:cxnLst/>
              <a:rect l="l" t="t" r="r" b="b"/>
              <a:pathLst>
                <a:path w="1829" h="428" extrusionOk="0">
                  <a:moveTo>
                    <a:pt x="1129" y="427"/>
                  </a:moveTo>
                  <a:cubicBezTo>
                    <a:pt x="1828" y="1"/>
                    <a:pt x="1" y="307"/>
                    <a:pt x="1129" y="4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04" name="Google Shape;62704;p26"/>
            <p:cNvSpPr/>
            <p:nvPr/>
          </p:nvSpPr>
          <p:spPr>
            <a:xfrm>
              <a:off x="8101477" y="1161196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4"/>
                  </a:moveTo>
                  <a:cubicBezTo>
                    <a:pt x="238" y="0"/>
                    <a:pt x="0" y="68"/>
                    <a:pt x="98" y="116"/>
                  </a:cubicBezTo>
                  <a:cubicBezTo>
                    <a:pt x="153" y="142"/>
                    <a:pt x="393" y="72"/>
                    <a:pt x="293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05" name="Google Shape;62705;p26"/>
            <p:cNvSpPr/>
            <p:nvPr/>
          </p:nvSpPr>
          <p:spPr>
            <a:xfrm>
              <a:off x="5131452" y="1156499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06" name="Google Shape;62706;p26"/>
            <p:cNvSpPr/>
            <p:nvPr/>
          </p:nvSpPr>
          <p:spPr>
            <a:xfrm>
              <a:off x="48255" y="1158426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2" y="27"/>
                  </a:moveTo>
                  <a:cubicBezTo>
                    <a:pt x="240" y="1"/>
                    <a:pt x="1" y="70"/>
                    <a:pt x="102" y="116"/>
                  </a:cubicBezTo>
                  <a:cubicBezTo>
                    <a:pt x="154" y="143"/>
                    <a:pt x="391" y="74"/>
                    <a:pt x="292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07" name="Google Shape;62707;p26"/>
            <p:cNvSpPr/>
            <p:nvPr/>
          </p:nvSpPr>
          <p:spPr>
            <a:xfrm>
              <a:off x="1144388" y="1145629"/>
              <a:ext cx="24378" cy="11291"/>
            </a:xfrm>
            <a:custGeom>
              <a:avLst/>
              <a:gdLst/>
              <a:ahLst/>
              <a:cxnLst/>
              <a:rect l="l" t="t" r="r" b="b"/>
              <a:pathLst>
                <a:path w="683" h="375" extrusionOk="0">
                  <a:moveTo>
                    <a:pt x="630" y="362"/>
                  </a:moveTo>
                  <a:cubicBezTo>
                    <a:pt x="682" y="154"/>
                    <a:pt x="584" y="18"/>
                    <a:pt x="245" y="0"/>
                  </a:cubicBezTo>
                  <a:cubicBezTo>
                    <a:pt x="1" y="105"/>
                    <a:pt x="89" y="375"/>
                    <a:pt x="630" y="36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08" name="Google Shape;62708;p26"/>
            <p:cNvSpPr/>
            <p:nvPr/>
          </p:nvSpPr>
          <p:spPr>
            <a:xfrm>
              <a:off x="5379332" y="1136476"/>
              <a:ext cx="27590" cy="17313"/>
            </a:xfrm>
            <a:custGeom>
              <a:avLst/>
              <a:gdLst/>
              <a:ahLst/>
              <a:cxnLst/>
              <a:rect l="l" t="t" r="r" b="b"/>
              <a:pathLst>
                <a:path w="773" h="575" extrusionOk="0">
                  <a:moveTo>
                    <a:pt x="773" y="574"/>
                  </a:moveTo>
                  <a:lnTo>
                    <a:pt x="773" y="30"/>
                  </a:lnTo>
                  <a:cubicBezTo>
                    <a:pt x="63" y="0"/>
                    <a:pt x="188" y="360"/>
                    <a:pt x="0" y="5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09" name="Google Shape;62709;p26"/>
            <p:cNvSpPr/>
            <p:nvPr/>
          </p:nvSpPr>
          <p:spPr>
            <a:xfrm>
              <a:off x="4000270" y="1141806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46" y="306"/>
                  </a:moveTo>
                  <a:cubicBezTo>
                    <a:pt x="1114" y="1"/>
                    <a:pt x="0" y="525"/>
                    <a:pt x="646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10" name="Google Shape;62710;p26"/>
            <p:cNvSpPr/>
            <p:nvPr/>
          </p:nvSpPr>
          <p:spPr>
            <a:xfrm>
              <a:off x="852892" y="1137380"/>
              <a:ext cx="43973" cy="18969"/>
            </a:xfrm>
            <a:custGeom>
              <a:avLst/>
              <a:gdLst/>
              <a:ahLst/>
              <a:cxnLst/>
              <a:rect l="l" t="t" r="r" b="b"/>
              <a:pathLst>
                <a:path w="1232" h="630" extrusionOk="0">
                  <a:moveTo>
                    <a:pt x="696" y="544"/>
                  </a:moveTo>
                  <a:cubicBezTo>
                    <a:pt x="567" y="206"/>
                    <a:pt x="1231" y="13"/>
                    <a:pt x="312" y="0"/>
                  </a:cubicBezTo>
                  <a:cubicBezTo>
                    <a:pt x="430" y="185"/>
                    <a:pt x="0" y="629"/>
                    <a:pt x="696" y="54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11" name="Google Shape;62711;p26"/>
            <p:cNvSpPr/>
            <p:nvPr/>
          </p:nvSpPr>
          <p:spPr>
            <a:xfrm>
              <a:off x="3104298" y="114749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7"/>
                  </a:moveTo>
                  <a:cubicBezTo>
                    <a:pt x="156" y="142"/>
                    <a:pt x="393" y="73"/>
                    <a:pt x="294" y="26"/>
                  </a:cubicBezTo>
                  <a:cubicBezTo>
                    <a:pt x="242" y="1"/>
                    <a:pt x="0" y="70"/>
                    <a:pt x="102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12" name="Google Shape;62712;p26"/>
            <p:cNvSpPr/>
            <p:nvPr/>
          </p:nvSpPr>
          <p:spPr>
            <a:xfrm>
              <a:off x="709018" y="114749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6"/>
                  </a:moveTo>
                  <a:cubicBezTo>
                    <a:pt x="239" y="1"/>
                    <a:pt x="0" y="69"/>
                    <a:pt x="99" y="117"/>
                  </a:cubicBezTo>
                  <a:cubicBezTo>
                    <a:pt x="152" y="142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13" name="Google Shape;62713;p26"/>
            <p:cNvSpPr/>
            <p:nvPr/>
          </p:nvSpPr>
          <p:spPr>
            <a:xfrm>
              <a:off x="3971574" y="1142077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4"/>
                  </a:moveTo>
                  <a:cubicBezTo>
                    <a:pt x="240" y="1"/>
                    <a:pt x="0" y="69"/>
                    <a:pt x="102" y="116"/>
                  </a:cubicBezTo>
                  <a:cubicBezTo>
                    <a:pt x="154" y="140"/>
                    <a:pt x="393" y="71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14" name="Google Shape;62714;p26"/>
            <p:cNvSpPr/>
            <p:nvPr/>
          </p:nvSpPr>
          <p:spPr>
            <a:xfrm>
              <a:off x="309769" y="1142077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5" y="24"/>
                  </a:moveTo>
                  <a:cubicBezTo>
                    <a:pt x="241" y="1"/>
                    <a:pt x="1" y="69"/>
                    <a:pt x="101" y="116"/>
                  </a:cubicBezTo>
                  <a:cubicBezTo>
                    <a:pt x="154" y="140"/>
                    <a:pt x="394" y="71"/>
                    <a:pt x="295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15" name="Google Shape;62715;p26"/>
            <p:cNvSpPr/>
            <p:nvPr/>
          </p:nvSpPr>
          <p:spPr>
            <a:xfrm>
              <a:off x="6029637" y="1139307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101" y="116"/>
                  </a:moveTo>
                  <a:cubicBezTo>
                    <a:pt x="153" y="142"/>
                    <a:pt x="394" y="73"/>
                    <a:pt x="294" y="25"/>
                  </a:cubicBezTo>
                  <a:cubicBezTo>
                    <a:pt x="242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16" name="Google Shape;62716;p26"/>
            <p:cNvSpPr/>
            <p:nvPr/>
          </p:nvSpPr>
          <p:spPr>
            <a:xfrm>
              <a:off x="3361386" y="1131087"/>
              <a:ext cx="35657" cy="11743"/>
            </a:xfrm>
            <a:custGeom>
              <a:avLst/>
              <a:gdLst/>
              <a:ahLst/>
              <a:cxnLst/>
              <a:rect l="l" t="t" r="r" b="b"/>
              <a:pathLst>
                <a:path w="999" h="390" extrusionOk="0">
                  <a:moveTo>
                    <a:pt x="34" y="118"/>
                  </a:moveTo>
                  <a:cubicBezTo>
                    <a:pt x="63" y="225"/>
                    <a:pt x="0" y="375"/>
                    <a:pt x="226" y="389"/>
                  </a:cubicBezTo>
                  <a:cubicBezTo>
                    <a:pt x="245" y="157"/>
                    <a:pt x="979" y="261"/>
                    <a:pt x="999" y="28"/>
                  </a:cubicBezTo>
                  <a:cubicBezTo>
                    <a:pt x="393" y="128"/>
                    <a:pt x="487" y="0"/>
                    <a:pt x="34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17" name="Google Shape;62717;p26"/>
            <p:cNvSpPr/>
            <p:nvPr/>
          </p:nvSpPr>
          <p:spPr>
            <a:xfrm>
              <a:off x="635672" y="1131900"/>
              <a:ext cx="31659" cy="10930"/>
            </a:xfrm>
            <a:custGeom>
              <a:avLst/>
              <a:gdLst/>
              <a:ahLst/>
              <a:cxnLst/>
              <a:rect l="l" t="t" r="r" b="b"/>
              <a:pathLst>
                <a:path w="887" h="363" extrusionOk="0">
                  <a:moveTo>
                    <a:pt x="613" y="362"/>
                  </a:moveTo>
                  <a:cubicBezTo>
                    <a:pt x="672" y="241"/>
                    <a:pt x="887" y="190"/>
                    <a:pt x="803" y="1"/>
                  </a:cubicBezTo>
                  <a:lnTo>
                    <a:pt x="33" y="1"/>
                  </a:lnTo>
                  <a:cubicBezTo>
                    <a:pt x="1" y="228"/>
                    <a:pt x="328" y="284"/>
                    <a:pt x="613" y="36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18" name="Google Shape;62718;p26"/>
            <p:cNvSpPr/>
            <p:nvPr/>
          </p:nvSpPr>
          <p:spPr>
            <a:xfrm>
              <a:off x="2199331" y="1130936"/>
              <a:ext cx="32587" cy="9214"/>
            </a:xfrm>
            <a:custGeom>
              <a:avLst/>
              <a:gdLst/>
              <a:ahLst/>
              <a:cxnLst/>
              <a:rect l="l" t="t" r="r" b="b"/>
              <a:pathLst>
                <a:path w="913" h="306" extrusionOk="0">
                  <a:moveTo>
                    <a:pt x="388" y="305"/>
                  </a:moveTo>
                  <a:cubicBezTo>
                    <a:pt x="913" y="158"/>
                    <a:pt x="104" y="0"/>
                    <a:pt x="0" y="213"/>
                  </a:cubicBezTo>
                  <a:cubicBezTo>
                    <a:pt x="194" y="213"/>
                    <a:pt x="228" y="287"/>
                    <a:pt x="388" y="3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19" name="Google Shape;62719;p26"/>
            <p:cNvSpPr/>
            <p:nvPr/>
          </p:nvSpPr>
          <p:spPr>
            <a:xfrm>
              <a:off x="1490384" y="1137319"/>
              <a:ext cx="13813" cy="2830"/>
            </a:xfrm>
            <a:custGeom>
              <a:avLst/>
              <a:gdLst/>
              <a:ahLst/>
              <a:cxnLst/>
              <a:rect l="l" t="t" r="r" b="b"/>
              <a:pathLst>
                <a:path w="387" h="94" extrusionOk="0">
                  <a:moveTo>
                    <a:pt x="0" y="93"/>
                  </a:moveTo>
                  <a:cubicBezTo>
                    <a:pt x="150" y="71"/>
                    <a:pt x="380" y="90"/>
                    <a:pt x="386" y="1"/>
                  </a:cubicBezTo>
                  <a:cubicBezTo>
                    <a:pt x="236" y="22"/>
                    <a:pt x="7" y="3"/>
                    <a:pt x="0" y="9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20" name="Google Shape;62720;p26"/>
            <p:cNvSpPr/>
            <p:nvPr/>
          </p:nvSpPr>
          <p:spPr>
            <a:xfrm>
              <a:off x="257267" y="1130304"/>
              <a:ext cx="8995" cy="11412"/>
            </a:xfrm>
            <a:custGeom>
              <a:avLst/>
              <a:gdLst/>
              <a:ahLst/>
              <a:cxnLst/>
              <a:rect l="l" t="t" r="r" b="b"/>
              <a:pathLst>
                <a:path w="252" h="379" extrusionOk="0">
                  <a:moveTo>
                    <a:pt x="29" y="144"/>
                  </a:moveTo>
                  <a:cubicBezTo>
                    <a:pt x="1" y="238"/>
                    <a:pt x="180" y="379"/>
                    <a:pt x="221" y="235"/>
                  </a:cubicBezTo>
                  <a:cubicBezTo>
                    <a:pt x="251" y="138"/>
                    <a:pt x="71" y="0"/>
                    <a:pt x="29" y="14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21" name="Google Shape;62721;p26"/>
            <p:cNvSpPr/>
            <p:nvPr/>
          </p:nvSpPr>
          <p:spPr>
            <a:xfrm>
              <a:off x="3248921" y="113382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88" y="27"/>
                  </a:moveTo>
                  <a:cubicBezTo>
                    <a:pt x="238" y="1"/>
                    <a:pt x="0" y="70"/>
                    <a:pt x="98" y="118"/>
                  </a:cubicBezTo>
                  <a:cubicBezTo>
                    <a:pt x="153" y="142"/>
                    <a:pt x="393" y="74"/>
                    <a:pt x="288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22" name="Google Shape;62722;p26"/>
            <p:cNvSpPr/>
            <p:nvPr/>
          </p:nvSpPr>
          <p:spPr>
            <a:xfrm>
              <a:off x="7537118" y="1131117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0" y="140"/>
                    <a:pt x="391" y="72"/>
                    <a:pt x="292" y="27"/>
                  </a:cubicBezTo>
                  <a:cubicBezTo>
                    <a:pt x="238" y="1"/>
                    <a:pt x="1" y="68"/>
                    <a:pt x="99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23" name="Google Shape;62723;p26"/>
            <p:cNvSpPr/>
            <p:nvPr/>
          </p:nvSpPr>
          <p:spPr>
            <a:xfrm>
              <a:off x="5359273" y="1125577"/>
              <a:ext cx="31481" cy="9665"/>
            </a:xfrm>
            <a:custGeom>
              <a:avLst/>
              <a:gdLst/>
              <a:ahLst/>
              <a:cxnLst/>
              <a:rect l="l" t="t" r="r" b="b"/>
              <a:pathLst>
                <a:path w="882" h="321" extrusionOk="0">
                  <a:moveTo>
                    <a:pt x="755" y="211"/>
                  </a:moveTo>
                  <a:cubicBezTo>
                    <a:pt x="882" y="0"/>
                    <a:pt x="1" y="15"/>
                    <a:pt x="174" y="211"/>
                  </a:cubicBezTo>
                  <a:cubicBezTo>
                    <a:pt x="240" y="282"/>
                    <a:pt x="689" y="320"/>
                    <a:pt x="755" y="2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24" name="Google Shape;62724;p26"/>
            <p:cNvSpPr/>
            <p:nvPr/>
          </p:nvSpPr>
          <p:spPr>
            <a:xfrm>
              <a:off x="5288603" y="1118110"/>
              <a:ext cx="24307" cy="16530"/>
            </a:xfrm>
            <a:custGeom>
              <a:avLst/>
              <a:gdLst/>
              <a:ahLst/>
              <a:cxnLst/>
              <a:rect l="l" t="t" r="r" b="b"/>
              <a:pathLst>
                <a:path w="681" h="549" extrusionOk="0">
                  <a:moveTo>
                    <a:pt x="420" y="549"/>
                  </a:moveTo>
                  <a:cubicBezTo>
                    <a:pt x="335" y="376"/>
                    <a:pt x="681" y="0"/>
                    <a:pt x="35" y="93"/>
                  </a:cubicBezTo>
                  <a:cubicBezTo>
                    <a:pt x="5" y="320"/>
                    <a:pt x="1" y="536"/>
                    <a:pt x="420" y="54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25" name="Google Shape;62725;p26"/>
            <p:cNvSpPr/>
            <p:nvPr/>
          </p:nvSpPr>
          <p:spPr>
            <a:xfrm>
              <a:off x="7674674" y="112566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1" y="116"/>
                  </a:moveTo>
                  <a:cubicBezTo>
                    <a:pt x="154" y="142"/>
                    <a:pt x="393" y="72"/>
                    <a:pt x="295" y="25"/>
                  </a:cubicBezTo>
                  <a:cubicBezTo>
                    <a:pt x="239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26" name="Google Shape;62726;p26"/>
            <p:cNvSpPr/>
            <p:nvPr/>
          </p:nvSpPr>
          <p:spPr>
            <a:xfrm>
              <a:off x="8700243" y="1120188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101" y="117"/>
                  </a:moveTo>
                  <a:cubicBezTo>
                    <a:pt x="153" y="142"/>
                    <a:pt x="396" y="72"/>
                    <a:pt x="293" y="25"/>
                  </a:cubicBezTo>
                  <a:cubicBezTo>
                    <a:pt x="241" y="1"/>
                    <a:pt x="1" y="69"/>
                    <a:pt x="101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27" name="Google Shape;62727;p26"/>
            <p:cNvSpPr/>
            <p:nvPr/>
          </p:nvSpPr>
          <p:spPr>
            <a:xfrm>
              <a:off x="7110279" y="111744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0" y="0"/>
                    <a:pt x="0" y="71"/>
                    <a:pt x="101" y="116"/>
                  </a:cubicBezTo>
                  <a:cubicBezTo>
                    <a:pt x="152" y="141"/>
                    <a:pt x="393" y="72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28" name="Google Shape;62728;p26"/>
            <p:cNvSpPr/>
            <p:nvPr/>
          </p:nvSpPr>
          <p:spPr>
            <a:xfrm>
              <a:off x="1548776" y="111744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6"/>
                  </a:moveTo>
                  <a:cubicBezTo>
                    <a:pt x="239" y="0"/>
                    <a:pt x="1" y="71"/>
                    <a:pt x="99" y="116"/>
                  </a:cubicBezTo>
                  <a:cubicBezTo>
                    <a:pt x="154" y="141"/>
                    <a:pt x="394" y="72"/>
                    <a:pt x="291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29" name="Google Shape;62729;p26"/>
            <p:cNvSpPr/>
            <p:nvPr/>
          </p:nvSpPr>
          <p:spPr>
            <a:xfrm>
              <a:off x="4429358" y="1109258"/>
              <a:ext cx="27626" cy="9364"/>
            </a:xfrm>
            <a:custGeom>
              <a:avLst/>
              <a:gdLst/>
              <a:ahLst/>
              <a:cxnLst/>
              <a:rect l="l" t="t" r="r" b="b"/>
              <a:pathLst>
                <a:path w="774" h="311" extrusionOk="0">
                  <a:moveTo>
                    <a:pt x="773" y="27"/>
                  </a:moveTo>
                  <a:cubicBezTo>
                    <a:pt x="333" y="1"/>
                    <a:pt x="49" y="48"/>
                    <a:pt x="0" y="207"/>
                  </a:cubicBezTo>
                  <a:cubicBezTo>
                    <a:pt x="368" y="186"/>
                    <a:pt x="427" y="310"/>
                    <a:pt x="773" y="29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30" name="Google Shape;62730;p26"/>
            <p:cNvSpPr/>
            <p:nvPr/>
          </p:nvSpPr>
          <p:spPr>
            <a:xfrm>
              <a:off x="3982032" y="1112360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4" y="104"/>
                  </a:moveTo>
                  <a:cubicBezTo>
                    <a:pt x="194" y="53"/>
                    <a:pt x="40" y="1"/>
                    <a:pt x="2" y="104"/>
                  </a:cubicBezTo>
                  <a:cubicBezTo>
                    <a:pt x="1" y="154"/>
                    <a:pt x="155" y="207"/>
                    <a:pt x="194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31" name="Google Shape;62731;p26"/>
            <p:cNvSpPr/>
            <p:nvPr/>
          </p:nvSpPr>
          <p:spPr>
            <a:xfrm>
              <a:off x="1596924" y="1114678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3" y="27"/>
                  </a:moveTo>
                  <a:cubicBezTo>
                    <a:pt x="241" y="1"/>
                    <a:pt x="0" y="71"/>
                    <a:pt x="102" y="118"/>
                  </a:cubicBezTo>
                  <a:cubicBezTo>
                    <a:pt x="154" y="143"/>
                    <a:pt x="392" y="75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32" name="Google Shape;62732;p26"/>
            <p:cNvSpPr/>
            <p:nvPr/>
          </p:nvSpPr>
          <p:spPr>
            <a:xfrm>
              <a:off x="526740" y="1106488"/>
              <a:ext cx="29732" cy="11954"/>
            </a:xfrm>
            <a:custGeom>
              <a:avLst/>
              <a:gdLst/>
              <a:ahLst/>
              <a:cxnLst/>
              <a:rect l="l" t="t" r="r" b="b"/>
              <a:pathLst>
                <a:path w="833" h="397" extrusionOk="0">
                  <a:moveTo>
                    <a:pt x="1" y="390"/>
                  </a:moveTo>
                  <a:cubicBezTo>
                    <a:pt x="338" y="397"/>
                    <a:pt x="601" y="370"/>
                    <a:pt x="771" y="299"/>
                  </a:cubicBezTo>
                  <a:cubicBezTo>
                    <a:pt x="832" y="60"/>
                    <a:pt x="503" y="0"/>
                    <a:pt x="1" y="2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33" name="Google Shape;62733;p26"/>
            <p:cNvSpPr/>
            <p:nvPr/>
          </p:nvSpPr>
          <p:spPr>
            <a:xfrm>
              <a:off x="8930991" y="1109650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3"/>
                  </a:moveTo>
                  <a:cubicBezTo>
                    <a:pt x="193" y="53"/>
                    <a:pt x="36" y="1"/>
                    <a:pt x="1" y="103"/>
                  </a:cubicBezTo>
                  <a:cubicBezTo>
                    <a:pt x="1" y="154"/>
                    <a:pt x="158" y="206"/>
                    <a:pt x="193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34" name="Google Shape;62734;p26"/>
            <p:cNvSpPr/>
            <p:nvPr/>
          </p:nvSpPr>
          <p:spPr>
            <a:xfrm>
              <a:off x="3341934" y="1104561"/>
              <a:ext cx="41368" cy="13700"/>
            </a:xfrm>
            <a:custGeom>
              <a:avLst/>
              <a:gdLst/>
              <a:ahLst/>
              <a:cxnLst/>
              <a:rect l="l" t="t" r="r" b="b"/>
              <a:pathLst>
                <a:path w="1159" h="455" extrusionOk="0">
                  <a:moveTo>
                    <a:pt x="1159" y="0"/>
                  </a:moveTo>
                  <a:lnTo>
                    <a:pt x="194" y="0"/>
                  </a:lnTo>
                  <a:cubicBezTo>
                    <a:pt x="210" y="158"/>
                    <a:pt x="151" y="282"/>
                    <a:pt x="1" y="363"/>
                  </a:cubicBezTo>
                  <a:cubicBezTo>
                    <a:pt x="839" y="454"/>
                    <a:pt x="860" y="163"/>
                    <a:pt x="11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35" name="Google Shape;62735;p26"/>
            <p:cNvSpPr/>
            <p:nvPr/>
          </p:nvSpPr>
          <p:spPr>
            <a:xfrm>
              <a:off x="1978220" y="1110011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1"/>
                  </a:lnTo>
                  <a:lnTo>
                    <a:pt x="24" y="1"/>
                  </a:lnTo>
                  <a:cubicBezTo>
                    <a:pt x="0" y="162"/>
                    <a:pt x="216" y="213"/>
                    <a:pt x="605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36" name="Google Shape;62736;p26"/>
            <p:cNvSpPr/>
            <p:nvPr/>
          </p:nvSpPr>
          <p:spPr>
            <a:xfrm>
              <a:off x="1904267" y="1099082"/>
              <a:ext cx="45222" cy="14573"/>
            </a:xfrm>
            <a:custGeom>
              <a:avLst/>
              <a:gdLst/>
              <a:ahLst/>
              <a:cxnLst/>
              <a:rect l="l" t="t" r="r" b="b"/>
              <a:pathLst>
                <a:path w="1267" h="484" extrusionOk="0">
                  <a:moveTo>
                    <a:pt x="361" y="454"/>
                  </a:moveTo>
                  <a:cubicBezTo>
                    <a:pt x="1267" y="484"/>
                    <a:pt x="877" y="35"/>
                    <a:pt x="361" y="1"/>
                  </a:cubicBezTo>
                  <a:cubicBezTo>
                    <a:pt x="1" y="173"/>
                    <a:pt x="475" y="165"/>
                    <a:pt x="361" y="45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37" name="Google Shape;62737;p26"/>
            <p:cNvSpPr/>
            <p:nvPr/>
          </p:nvSpPr>
          <p:spPr>
            <a:xfrm>
              <a:off x="4565129" y="1101852"/>
              <a:ext cx="22665" cy="8220"/>
            </a:xfrm>
            <a:custGeom>
              <a:avLst/>
              <a:gdLst/>
              <a:ahLst/>
              <a:cxnLst/>
              <a:rect l="l" t="t" r="r" b="b"/>
              <a:pathLst>
                <a:path w="635" h="273" extrusionOk="0">
                  <a:moveTo>
                    <a:pt x="634" y="0"/>
                  </a:moveTo>
                  <a:lnTo>
                    <a:pt x="248" y="0"/>
                  </a:lnTo>
                  <a:cubicBezTo>
                    <a:pt x="239" y="116"/>
                    <a:pt x="0" y="125"/>
                    <a:pt x="58" y="273"/>
                  </a:cubicBezTo>
                  <a:lnTo>
                    <a:pt x="634" y="27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38" name="Google Shape;62738;p26"/>
            <p:cNvSpPr/>
            <p:nvPr/>
          </p:nvSpPr>
          <p:spPr>
            <a:xfrm>
              <a:off x="1813931" y="1107211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4" y="23"/>
                    <a:pt x="3" y="5"/>
                    <a:pt x="1" y="92"/>
                  </a:cubicBezTo>
                  <a:cubicBezTo>
                    <a:pt x="149" y="73"/>
                    <a:pt x="379" y="91"/>
                    <a:pt x="3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39" name="Google Shape;62739;p26"/>
            <p:cNvSpPr/>
            <p:nvPr/>
          </p:nvSpPr>
          <p:spPr>
            <a:xfrm>
              <a:off x="1057121" y="1094806"/>
              <a:ext cx="20309" cy="13580"/>
            </a:xfrm>
            <a:custGeom>
              <a:avLst/>
              <a:gdLst/>
              <a:ahLst/>
              <a:cxnLst/>
              <a:rect l="l" t="t" r="r" b="b"/>
              <a:pathLst>
                <a:path w="569" h="451" extrusionOk="0">
                  <a:moveTo>
                    <a:pt x="374" y="413"/>
                  </a:moveTo>
                  <a:cubicBezTo>
                    <a:pt x="386" y="358"/>
                    <a:pt x="404" y="306"/>
                    <a:pt x="569" y="324"/>
                  </a:cubicBezTo>
                  <a:lnTo>
                    <a:pt x="569" y="143"/>
                  </a:lnTo>
                  <a:cubicBezTo>
                    <a:pt x="93" y="0"/>
                    <a:pt x="1" y="451"/>
                    <a:pt x="374" y="4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40" name="Google Shape;62740;p26"/>
            <p:cNvSpPr/>
            <p:nvPr/>
          </p:nvSpPr>
          <p:spPr>
            <a:xfrm>
              <a:off x="6993281" y="1101099"/>
              <a:ext cx="14027" cy="4185"/>
            </a:xfrm>
            <a:custGeom>
              <a:avLst/>
              <a:gdLst/>
              <a:ahLst/>
              <a:cxnLst/>
              <a:rect l="l" t="t" r="r" b="b"/>
              <a:pathLst>
                <a:path w="393" h="139" extrusionOk="0">
                  <a:moveTo>
                    <a:pt x="292" y="25"/>
                  </a:moveTo>
                  <a:cubicBezTo>
                    <a:pt x="239" y="0"/>
                    <a:pt x="1" y="69"/>
                    <a:pt x="101" y="116"/>
                  </a:cubicBezTo>
                  <a:cubicBezTo>
                    <a:pt x="153" y="139"/>
                    <a:pt x="392" y="71"/>
                    <a:pt x="292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41" name="Google Shape;62741;p26"/>
            <p:cNvSpPr/>
            <p:nvPr/>
          </p:nvSpPr>
          <p:spPr>
            <a:xfrm>
              <a:off x="6894593" y="1091615"/>
              <a:ext cx="65282" cy="12977"/>
            </a:xfrm>
            <a:custGeom>
              <a:avLst/>
              <a:gdLst/>
              <a:ahLst/>
              <a:cxnLst/>
              <a:rect l="l" t="t" r="r" b="b"/>
              <a:pathLst>
                <a:path w="1829" h="431" extrusionOk="0">
                  <a:moveTo>
                    <a:pt x="1130" y="430"/>
                  </a:moveTo>
                  <a:cubicBezTo>
                    <a:pt x="1828" y="1"/>
                    <a:pt x="1" y="309"/>
                    <a:pt x="1130" y="43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42" name="Google Shape;62742;p26"/>
            <p:cNvSpPr/>
            <p:nvPr/>
          </p:nvSpPr>
          <p:spPr>
            <a:xfrm>
              <a:off x="5798390" y="1096342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07" y="273"/>
                  </a:moveTo>
                  <a:cubicBezTo>
                    <a:pt x="418" y="157"/>
                    <a:pt x="656" y="147"/>
                    <a:pt x="600" y="0"/>
                  </a:cubicBezTo>
                  <a:lnTo>
                    <a:pt x="215" y="0"/>
                  </a:lnTo>
                  <a:cubicBezTo>
                    <a:pt x="1" y="131"/>
                    <a:pt x="10" y="222"/>
                    <a:pt x="407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43" name="Google Shape;62743;p26"/>
            <p:cNvSpPr/>
            <p:nvPr/>
          </p:nvSpPr>
          <p:spPr>
            <a:xfrm>
              <a:off x="120638" y="1095348"/>
              <a:ext cx="32623" cy="9274"/>
            </a:xfrm>
            <a:custGeom>
              <a:avLst/>
              <a:gdLst/>
              <a:ahLst/>
              <a:cxnLst/>
              <a:rect l="l" t="t" r="r" b="b"/>
              <a:pathLst>
                <a:path w="914" h="308" extrusionOk="0">
                  <a:moveTo>
                    <a:pt x="0" y="216"/>
                  </a:moveTo>
                  <a:cubicBezTo>
                    <a:pt x="192" y="216"/>
                    <a:pt x="230" y="289"/>
                    <a:pt x="388" y="307"/>
                  </a:cubicBezTo>
                  <a:cubicBezTo>
                    <a:pt x="914" y="159"/>
                    <a:pt x="103" y="1"/>
                    <a:pt x="0" y="2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44" name="Google Shape;62744;p26"/>
            <p:cNvSpPr/>
            <p:nvPr/>
          </p:nvSpPr>
          <p:spPr>
            <a:xfrm>
              <a:off x="7172240" y="109832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6"/>
                  </a:moveTo>
                  <a:cubicBezTo>
                    <a:pt x="238" y="1"/>
                    <a:pt x="0" y="70"/>
                    <a:pt x="100" y="117"/>
                  </a:cubicBezTo>
                  <a:cubicBezTo>
                    <a:pt x="153" y="142"/>
                    <a:pt x="395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45" name="Google Shape;62745;p26"/>
            <p:cNvSpPr/>
            <p:nvPr/>
          </p:nvSpPr>
          <p:spPr>
            <a:xfrm>
              <a:off x="5912675" y="1098329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2" y="142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46" name="Google Shape;62746;p26"/>
            <p:cNvSpPr/>
            <p:nvPr/>
          </p:nvSpPr>
          <p:spPr>
            <a:xfrm>
              <a:off x="2491755" y="109832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39" y="1"/>
                    <a:pt x="1" y="70"/>
                    <a:pt x="101" y="117"/>
                  </a:cubicBezTo>
                  <a:cubicBezTo>
                    <a:pt x="154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47" name="Google Shape;62747;p26"/>
            <p:cNvSpPr/>
            <p:nvPr/>
          </p:nvSpPr>
          <p:spPr>
            <a:xfrm>
              <a:off x="7014982" y="1087129"/>
              <a:ext cx="39869" cy="15838"/>
            </a:xfrm>
            <a:custGeom>
              <a:avLst/>
              <a:gdLst/>
              <a:ahLst/>
              <a:cxnLst/>
              <a:rect l="l" t="t" r="r" b="b"/>
              <a:pathLst>
                <a:path w="1117" h="526" extrusionOk="0">
                  <a:moveTo>
                    <a:pt x="648" y="306"/>
                  </a:moveTo>
                  <a:cubicBezTo>
                    <a:pt x="1117" y="1"/>
                    <a:pt x="1" y="526"/>
                    <a:pt x="648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48" name="Google Shape;62748;p26"/>
            <p:cNvSpPr/>
            <p:nvPr/>
          </p:nvSpPr>
          <p:spPr>
            <a:xfrm>
              <a:off x="4849272" y="1092879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8" y="115"/>
                  </a:moveTo>
                  <a:cubicBezTo>
                    <a:pt x="387" y="24"/>
                    <a:pt x="47" y="0"/>
                    <a:pt x="0" y="115"/>
                  </a:cubicBezTo>
                  <a:cubicBezTo>
                    <a:pt x="221" y="105"/>
                    <a:pt x="301" y="247"/>
                    <a:pt x="388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49" name="Google Shape;62749;p26"/>
            <p:cNvSpPr/>
            <p:nvPr/>
          </p:nvSpPr>
          <p:spPr>
            <a:xfrm>
              <a:off x="4591113" y="1095559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100" y="118"/>
                  </a:moveTo>
                  <a:cubicBezTo>
                    <a:pt x="153" y="142"/>
                    <a:pt x="389" y="73"/>
                    <a:pt x="292" y="26"/>
                  </a:cubicBezTo>
                  <a:cubicBezTo>
                    <a:pt x="238" y="0"/>
                    <a:pt x="0" y="71"/>
                    <a:pt x="100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50" name="Google Shape;62750;p26"/>
            <p:cNvSpPr/>
            <p:nvPr/>
          </p:nvSpPr>
          <p:spPr>
            <a:xfrm>
              <a:off x="196377" y="1096342"/>
              <a:ext cx="13849" cy="2770"/>
            </a:xfrm>
            <a:custGeom>
              <a:avLst/>
              <a:gdLst/>
              <a:ahLst/>
              <a:cxnLst/>
              <a:rect l="l" t="t" r="r" b="b"/>
              <a:pathLst>
                <a:path w="388" h="92" extrusionOk="0">
                  <a:moveTo>
                    <a:pt x="387" y="0"/>
                  </a:moveTo>
                  <a:cubicBezTo>
                    <a:pt x="236" y="20"/>
                    <a:pt x="5" y="2"/>
                    <a:pt x="1" y="92"/>
                  </a:cubicBezTo>
                  <a:cubicBezTo>
                    <a:pt x="149" y="71"/>
                    <a:pt x="381" y="88"/>
                    <a:pt x="3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51" name="Google Shape;62751;p26"/>
            <p:cNvSpPr/>
            <p:nvPr/>
          </p:nvSpPr>
          <p:spPr>
            <a:xfrm>
              <a:off x="7298910" y="1088122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09" y="273"/>
                  </a:moveTo>
                  <a:cubicBezTo>
                    <a:pt x="418" y="157"/>
                    <a:pt x="656" y="145"/>
                    <a:pt x="602" y="1"/>
                  </a:cubicBezTo>
                  <a:lnTo>
                    <a:pt x="213" y="1"/>
                  </a:lnTo>
                  <a:cubicBezTo>
                    <a:pt x="1" y="131"/>
                    <a:pt x="8" y="222"/>
                    <a:pt x="409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52" name="Google Shape;62752;p26"/>
            <p:cNvSpPr/>
            <p:nvPr/>
          </p:nvSpPr>
          <p:spPr>
            <a:xfrm>
              <a:off x="2147578" y="1092849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3" y="25"/>
                  </a:moveTo>
                  <a:cubicBezTo>
                    <a:pt x="239" y="0"/>
                    <a:pt x="0" y="69"/>
                    <a:pt x="98" y="116"/>
                  </a:cubicBezTo>
                  <a:cubicBezTo>
                    <a:pt x="154" y="140"/>
                    <a:pt x="392" y="73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53" name="Google Shape;62753;p26"/>
            <p:cNvSpPr/>
            <p:nvPr/>
          </p:nvSpPr>
          <p:spPr>
            <a:xfrm>
              <a:off x="1810290" y="1090079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3" y="27"/>
                  </a:moveTo>
                  <a:cubicBezTo>
                    <a:pt x="240" y="1"/>
                    <a:pt x="1" y="71"/>
                    <a:pt x="103" y="117"/>
                  </a:cubicBezTo>
                  <a:cubicBezTo>
                    <a:pt x="155" y="143"/>
                    <a:pt x="391" y="73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54" name="Google Shape;62754;p26"/>
            <p:cNvSpPr/>
            <p:nvPr/>
          </p:nvSpPr>
          <p:spPr>
            <a:xfrm>
              <a:off x="1455942" y="1086918"/>
              <a:ext cx="13813" cy="7377"/>
            </a:xfrm>
            <a:custGeom>
              <a:avLst/>
              <a:gdLst/>
              <a:ahLst/>
              <a:cxnLst/>
              <a:rect l="l" t="t" r="r" b="b"/>
              <a:pathLst>
                <a:path w="387" h="245" extrusionOk="0">
                  <a:moveTo>
                    <a:pt x="387" y="132"/>
                  </a:moveTo>
                  <a:cubicBezTo>
                    <a:pt x="171" y="140"/>
                    <a:pt x="87" y="0"/>
                    <a:pt x="0" y="132"/>
                  </a:cubicBezTo>
                  <a:cubicBezTo>
                    <a:pt x="2" y="223"/>
                    <a:pt x="340" y="244"/>
                    <a:pt x="387" y="13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55" name="Google Shape;62755;p26"/>
            <p:cNvSpPr/>
            <p:nvPr/>
          </p:nvSpPr>
          <p:spPr>
            <a:xfrm>
              <a:off x="4284913" y="108538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56" name="Google Shape;62756;p26"/>
            <p:cNvSpPr/>
            <p:nvPr/>
          </p:nvSpPr>
          <p:spPr>
            <a:xfrm>
              <a:off x="1524791" y="1085382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7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57" name="Google Shape;62757;p26"/>
            <p:cNvSpPr/>
            <p:nvPr/>
          </p:nvSpPr>
          <p:spPr>
            <a:xfrm>
              <a:off x="7932869" y="1084931"/>
              <a:ext cx="20702" cy="3734"/>
            </a:xfrm>
            <a:custGeom>
              <a:avLst/>
              <a:gdLst/>
              <a:ahLst/>
              <a:cxnLst/>
              <a:rect l="l" t="t" r="r" b="b"/>
              <a:pathLst>
                <a:path w="580" h="124" extrusionOk="0">
                  <a:moveTo>
                    <a:pt x="580" y="15"/>
                  </a:moveTo>
                  <a:cubicBezTo>
                    <a:pt x="353" y="29"/>
                    <a:pt x="34" y="1"/>
                    <a:pt x="0" y="107"/>
                  </a:cubicBezTo>
                  <a:cubicBezTo>
                    <a:pt x="229" y="93"/>
                    <a:pt x="549" y="123"/>
                    <a:pt x="580" y="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58" name="Google Shape;62758;p26"/>
            <p:cNvSpPr/>
            <p:nvPr/>
          </p:nvSpPr>
          <p:spPr>
            <a:xfrm>
              <a:off x="4470689" y="1082281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3" y="103"/>
                  </a:moveTo>
                  <a:cubicBezTo>
                    <a:pt x="0" y="154"/>
                    <a:pt x="157" y="206"/>
                    <a:pt x="193" y="103"/>
                  </a:cubicBezTo>
                  <a:cubicBezTo>
                    <a:pt x="196" y="55"/>
                    <a:pt x="41" y="0"/>
                    <a:pt x="3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59" name="Google Shape;62759;p26"/>
            <p:cNvSpPr/>
            <p:nvPr/>
          </p:nvSpPr>
          <p:spPr>
            <a:xfrm>
              <a:off x="630032" y="1078698"/>
              <a:ext cx="13849" cy="7437"/>
            </a:xfrm>
            <a:custGeom>
              <a:avLst/>
              <a:gdLst/>
              <a:ahLst/>
              <a:cxnLst/>
              <a:rect l="l" t="t" r="r" b="b"/>
              <a:pathLst>
                <a:path w="388" h="247" extrusionOk="0">
                  <a:moveTo>
                    <a:pt x="387" y="132"/>
                  </a:moveTo>
                  <a:cubicBezTo>
                    <a:pt x="168" y="143"/>
                    <a:pt x="86" y="0"/>
                    <a:pt x="1" y="132"/>
                  </a:cubicBezTo>
                  <a:cubicBezTo>
                    <a:pt x="2" y="223"/>
                    <a:pt x="336" y="247"/>
                    <a:pt x="387" y="13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60" name="Google Shape;62760;p26"/>
            <p:cNvSpPr/>
            <p:nvPr/>
          </p:nvSpPr>
          <p:spPr>
            <a:xfrm>
              <a:off x="1180579" y="1076892"/>
              <a:ext cx="7031" cy="6142"/>
            </a:xfrm>
            <a:custGeom>
              <a:avLst/>
              <a:gdLst/>
              <a:ahLst/>
              <a:cxnLst/>
              <a:rect l="l" t="t" r="r" b="b"/>
              <a:pathLst>
                <a:path w="197" h="204" extrusionOk="0">
                  <a:moveTo>
                    <a:pt x="197" y="101"/>
                  </a:moveTo>
                  <a:cubicBezTo>
                    <a:pt x="197" y="52"/>
                    <a:pt x="36" y="0"/>
                    <a:pt x="2" y="101"/>
                  </a:cubicBezTo>
                  <a:cubicBezTo>
                    <a:pt x="1" y="152"/>
                    <a:pt x="156" y="204"/>
                    <a:pt x="197" y="10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61" name="Google Shape;62761;p26"/>
            <p:cNvSpPr/>
            <p:nvPr/>
          </p:nvSpPr>
          <p:spPr>
            <a:xfrm>
              <a:off x="3534563" y="1074122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6" y="104"/>
                  </a:moveTo>
                  <a:cubicBezTo>
                    <a:pt x="196" y="53"/>
                    <a:pt x="38" y="1"/>
                    <a:pt x="4" y="104"/>
                  </a:cubicBezTo>
                  <a:cubicBezTo>
                    <a:pt x="0" y="154"/>
                    <a:pt x="162" y="206"/>
                    <a:pt x="196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62" name="Google Shape;62762;p26"/>
            <p:cNvSpPr/>
            <p:nvPr/>
          </p:nvSpPr>
          <p:spPr>
            <a:xfrm>
              <a:off x="7533763" y="1071111"/>
              <a:ext cx="13777" cy="6835"/>
            </a:xfrm>
            <a:custGeom>
              <a:avLst/>
              <a:gdLst/>
              <a:ahLst/>
              <a:cxnLst/>
              <a:rect l="l" t="t" r="r" b="b"/>
              <a:pathLst>
                <a:path w="386" h="227" extrusionOk="0">
                  <a:moveTo>
                    <a:pt x="386" y="111"/>
                  </a:moveTo>
                  <a:cubicBezTo>
                    <a:pt x="342" y="0"/>
                    <a:pt x="171" y="56"/>
                    <a:pt x="1" y="111"/>
                  </a:cubicBezTo>
                  <a:cubicBezTo>
                    <a:pt x="1" y="204"/>
                    <a:pt x="336" y="226"/>
                    <a:pt x="386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63" name="Google Shape;62763;p26"/>
            <p:cNvSpPr/>
            <p:nvPr/>
          </p:nvSpPr>
          <p:spPr>
            <a:xfrm>
              <a:off x="4222952" y="1071743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64" name="Google Shape;62764;p26"/>
            <p:cNvSpPr/>
            <p:nvPr/>
          </p:nvSpPr>
          <p:spPr>
            <a:xfrm>
              <a:off x="2780823" y="1073700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101" y="118"/>
                  </a:moveTo>
                  <a:cubicBezTo>
                    <a:pt x="154" y="141"/>
                    <a:pt x="392" y="74"/>
                    <a:pt x="294" y="25"/>
                  </a:cubicBezTo>
                  <a:cubicBezTo>
                    <a:pt x="240" y="0"/>
                    <a:pt x="0" y="70"/>
                    <a:pt x="101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65" name="Google Shape;62765;p26"/>
            <p:cNvSpPr/>
            <p:nvPr/>
          </p:nvSpPr>
          <p:spPr>
            <a:xfrm>
              <a:off x="2502248" y="1071382"/>
              <a:ext cx="6853" cy="6203"/>
            </a:xfrm>
            <a:custGeom>
              <a:avLst/>
              <a:gdLst/>
              <a:ahLst/>
              <a:cxnLst/>
              <a:rect l="l" t="t" r="r" b="b"/>
              <a:pathLst>
                <a:path w="192" h="206" extrusionOk="0">
                  <a:moveTo>
                    <a:pt x="1" y="102"/>
                  </a:moveTo>
                  <a:cubicBezTo>
                    <a:pt x="1" y="152"/>
                    <a:pt x="155" y="205"/>
                    <a:pt x="191" y="102"/>
                  </a:cubicBezTo>
                  <a:cubicBezTo>
                    <a:pt x="191" y="53"/>
                    <a:pt x="35" y="0"/>
                    <a:pt x="1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66" name="Google Shape;62766;p26"/>
            <p:cNvSpPr/>
            <p:nvPr/>
          </p:nvSpPr>
          <p:spPr>
            <a:xfrm>
              <a:off x="1868896" y="1071352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7" y="103"/>
                  </a:moveTo>
                  <a:cubicBezTo>
                    <a:pt x="197" y="54"/>
                    <a:pt x="40" y="0"/>
                    <a:pt x="4" y="103"/>
                  </a:cubicBezTo>
                  <a:cubicBezTo>
                    <a:pt x="1" y="153"/>
                    <a:pt x="158" y="206"/>
                    <a:pt x="197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67" name="Google Shape;62767;p26"/>
            <p:cNvSpPr/>
            <p:nvPr/>
          </p:nvSpPr>
          <p:spPr>
            <a:xfrm>
              <a:off x="512999" y="1074453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0"/>
                  </a:moveTo>
                  <a:cubicBezTo>
                    <a:pt x="236" y="20"/>
                    <a:pt x="5" y="3"/>
                    <a:pt x="1" y="93"/>
                  </a:cubicBezTo>
                  <a:cubicBezTo>
                    <a:pt x="150" y="73"/>
                    <a:pt x="379" y="89"/>
                    <a:pt x="3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68" name="Google Shape;62768;p26"/>
            <p:cNvSpPr/>
            <p:nvPr/>
          </p:nvSpPr>
          <p:spPr>
            <a:xfrm>
              <a:off x="6666451" y="1065721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7" y="110"/>
                  </a:moveTo>
                  <a:cubicBezTo>
                    <a:pt x="347" y="0"/>
                    <a:pt x="173" y="53"/>
                    <a:pt x="1" y="110"/>
                  </a:cubicBezTo>
                  <a:cubicBezTo>
                    <a:pt x="2" y="200"/>
                    <a:pt x="336" y="224"/>
                    <a:pt x="387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69" name="Google Shape;62769;p26"/>
            <p:cNvSpPr/>
            <p:nvPr/>
          </p:nvSpPr>
          <p:spPr>
            <a:xfrm>
              <a:off x="6112264" y="1068281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0" y="25"/>
                  </a:moveTo>
                  <a:cubicBezTo>
                    <a:pt x="238" y="0"/>
                    <a:pt x="1" y="69"/>
                    <a:pt x="100" y="115"/>
                  </a:cubicBezTo>
                  <a:cubicBezTo>
                    <a:pt x="153" y="140"/>
                    <a:pt x="392" y="71"/>
                    <a:pt x="290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70" name="Google Shape;62770;p26"/>
            <p:cNvSpPr/>
            <p:nvPr/>
          </p:nvSpPr>
          <p:spPr>
            <a:xfrm>
              <a:off x="4993931" y="1063523"/>
              <a:ext cx="20595" cy="8943"/>
            </a:xfrm>
            <a:custGeom>
              <a:avLst/>
              <a:gdLst/>
              <a:ahLst/>
              <a:cxnLst/>
              <a:rect l="l" t="t" r="r" b="b"/>
              <a:pathLst>
                <a:path w="577" h="297" extrusionOk="0">
                  <a:moveTo>
                    <a:pt x="576" y="0"/>
                  </a:moveTo>
                  <a:lnTo>
                    <a:pt x="192" y="0"/>
                  </a:lnTo>
                  <a:cubicBezTo>
                    <a:pt x="192" y="90"/>
                    <a:pt x="37" y="107"/>
                    <a:pt x="0" y="182"/>
                  </a:cubicBezTo>
                  <a:cubicBezTo>
                    <a:pt x="243" y="186"/>
                    <a:pt x="265" y="297"/>
                    <a:pt x="576" y="27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71" name="Google Shape;62771;p26"/>
            <p:cNvSpPr/>
            <p:nvPr/>
          </p:nvSpPr>
          <p:spPr>
            <a:xfrm>
              <a:off x="2767438" y="1063162"/>
              <a:ext cx="23878" cy="5902"/>
            </a:xfrm>
            <a:custGeom>
              <a:avLst/>
              <a:gdLst/>
              <a:ahLst/>
              <a:cxnLst/>
              <a:rect l="l" t="t" r="r" b="b"/>
              <a:pathLst>
                <a:path w="669" h="196" extrusionOk="0">
                  <a:moveTo>
                    <a:pt x="476" y="195"/>
                  </a:moveTo>
                  <a:cubicBezTo>
                    <a:pt x="472" y="104"/>
                    <a:pt x="632" y="87"/>
                    <a:pt x="669" y="14"/>
                  </a:cubicBezTo>
                  <a:cubicBezTo>
                    <a:pt x="365" y="22"/>
                    <a:pt x="1" y="1"/>
                    <a:pt x="88" y="19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72" name="Google Shape;62772;p26"/>
            <p:cNvSpPr/>
            <p:nvPr/>
          </p:nvSpPr>
          <p:spPr>
            <a:xfrm>
              <a:off x="6883136" y="1062771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3" y="25"/>
                  </a:moveTo>
                  <a:cubicBezTo>
                    <a:pt x="238" y="1"/>
                    <a:pt x="1" y="70"/>
                    <a:pt x="100" y="115"/>
                  </a:cubicBezTo>
                  <a:cubicBezTo>
                    <a:pt x="154" y="143"/>
                    <a:pt x="392" y="72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73" name="Google Shape;62773;p26"/>
            <p:cNvSpPr/>
            <p:nvPr/>
          </p:nvSpPr>
          <p:spPr>
            <a:xfrm>
              <a:off x="4460659" y="1052594"/>
              <a:ext cx="40368" cy="13700"/>
            </a:xfrm>
            <a:custGeom>
              <a:avLst/>
              <a:gdLst/>
              <a:ahLst/>
              <a:cxnLst/>
              <a:rect l="l" t="t" r="r" b="b"/>
              <a:pathLst>
                <a:path w="1131" h="455" extrusionOk="0">
                  <a:moveTo>
                    <a:pt x="284" y="455"/>
                  </a:moveTo>
                  <a:lnTo>
                    <a:pt x="1054" y="455"/>
                  </a:lnTo>
                  <a:cubicBezTo>
                    <a:pt x="1131" y="235"/>
                    <a:pt x="700" y="259"/>
                    <a:pt x="859" y="0"/>
                  </a:cubicBezTo>
                  <a:cubicBezTo>
                    <a:pt x="1" y="40"/>
                    <a:pt x="576" y="192"/>
                    <a:pt x="284" y="4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74" name="Google Shape;62774;p26"/>
            <p:cNvSpPr/>
            <p:nvPr/>
          </p:nvSpPr>
          <p:spPr>
            <a:xfrm>
              <a:off x="2498572" y="106277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5"/>
                  </a:moveTo>
                  <a:cubicBezTo>
                    <a:pt x="242" y="1"/>
                    <a:pt x="1" y="70"/>
                    <a:pt x="104" y="115"/>
                  </a:cubicBezTo>
                  <a:cubicBezTo>
                    <a:pt x="156" y="143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75" name="Google Shape;62775;p26"/>
            <p:cNvSpPr/>
            <p:nvPr/>
          </p:nvSpPr>
          <p:spPr>
            <a:xfrm>
              <a:off x="1865363" y="1062771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103" y="117"/>
                  </a:moveTo>
                  <a:cubicBezTo>
                    <a:pt x="153" y="143"/>
                    <a:pt x="395" y="74"/>
                    <a:pt x="296" y="27"/>
                  </a:cubicBezTo>
                  <a:cubicBezTo>
                    <a:pt x="237" y="1"/>
                    <a:pt x="1" y="70"/>
                    <a:pt x="103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76" name="Google Shape;62776;p26"/>
            <p:cNvSpPr/>
            <p:nvPr/>
          </p:nvSpPr>
          <p:spPr>
            <a:xfrm>
              <a:off x="170750" y="1050185"/>
              <a:ext cx="46293" cy="18759"/>
            </a:xfrm>
            <a:custGeom>
              <a:avLst/>
              <a:gdLst/>
              <a:ahLst/>
              <a:cxnLst/>
              <a:rect l="l" t="t" r="r" b="b"/>
              <a:pathLst>
                <a:path w="1297" h="623" extrusionOk="0">
                  <a:moveTo>
                    <a:pt x="1297" y="353"/>
                  </a:moveTo>
                  <a:cubicBezTo>
                    <a:pt x="926" y="315"/>
                    <a:pt x="1144" y="1"/>
                    <a:pt x="524" y="80"/>
                  </a:cubicBezTo>
                  <a:cubicBezTo>
                    <a:pt x="1" y="224"/>
                    <a:pt x="1001" y="622"/>
                    <a:pt x="1297" y="35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77" name="Google Shape;62777;p26"/>
            <p:cNvSpPr/>
            <p:nvPr/>
          </p:nvSpPr>
          <p:spPr>
            <a:xfrm>
              <a:off x="8576393" y="1057321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0" y="0"/>
                    <a:pt x="1" y="69"/>
                    <a:pt x="101" y="116"/>
                  </a:cubicBezTo>
                  <a:cubicBezTo>
                    <a:pt x="152" y="141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78" name="Google Shape;62778;p26"/>
            <p:cNvSpPr/>
            <p:nvPr/>
          </p:nvSpPr>
          <p:spPr>
            <a:xfrm>
              <a:off x="7086330" y="1058044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4" y="22"/>
                    <a:pt x="4" y="5"/>
                    <a:pt x="0" y="92"/>
                  </a:cubicBezTo>
                  <a:cubicBezTo>
                    <a:pt x="149" y="71"/>
                    <a:pt x="380" y="88"/>
                    <a:pt x="3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79" name="Google Shape;62779;p26"/>
            <p:cNvSpPr/>
            <p:nvPr/>
          </p:nvSpPr>
          <p:spPr>
            <a:xfrm>
              <a:off x="4215171" y="1049854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4" y="182"/>
                  </a:moveTo>
                  <a:lnTo>
                    <a:pt x="604" y="0"/>
                  </a:lnTo>
                  <a:lnTo>
                    <a:pt x="25" y="0"/>
                  </a:lnTo>
                  <a:cubicBezTo>
                    <a:pt x="1" y="163"/>
                    <a:pt x="219" y="213"/>
                    <a:pt x="604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80" name="Google Shape;62780;p26"/>
            <p:cNvSpPr/>
            <p:nvPr/>
          </p:nvSpPr>
          <p:spPr>
            <a:xfrm>
              <a:off x="3049297" y="1051811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3" y="26"/>
                  </a:moveTo>
                  <a:cubicBezTo>
                    <a:pt x="240" y="0"/>
                    <a:pt x="1" y="71"/>
                    <a:pt x="100" y="117"/>
                  </a:cubicBezTo>
                  <a:cubicBezTo>
                    <a:pt x="151" y="143"/>
                    <a:pt x="390" y="75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81" name="Google Shape;62781;p26"/>
            <p:cNvSpPr/>
            <p:nvPr/>
          </p:nvSpPr>
          <p:spPr>
            <a:xfrm>
              <a:off x="1383487" y="105181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6"/>
                  </a:moveTo>
                  <a:cubicBezTo>
                    <a:pt x="241" y="0"/>
                    <a:pt x="1" y="71"/>
                    <a:pt x="101" y="117"/>
                  </a:cubicBezTo>
                  <a:cubicBezTo>
                    <a:pt x="157" y="143"/>
                    <a:pt x="394" y="75"/>
                    <a:pt x="296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82" name="Google Shape;62782;p26"/>
            <p:cNvSpPr/>
            <p:nvPr/>
          </p:nvSpPr>
          <p:spPr>
            <a:xfrm>
              <a:off x="254768" y="105181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1" y="26"/>
                  </a:moveTo>
                  <a:cubicBezTo>
                    <a:pt x="238" y="0"/>
                    <a:pt x="0" y="71"/>
                    <a:pt x="99" y="117"/>
                  </a:cubicBezTo>
                  <a:cubicBezTo>
                    <a:pt x="152" y="143"/>
                    <a:pt x="393" y="75"/>
                    <a:pt x="291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83" name="Google Shape;62783;p26"/>
            <p:cNvSpPr/>
            <p:nvPr/>
          </p:nvSpPr>
          <p:spPr>
            <a:xfrm>
              <a:off x="4529188" y="1049132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0" y="24"/>
                  </a:moveTo>
                  <a:cubicBezTo>
                    <a:pt x="237" y="1"/>
                    <a:pt x="1" y="68"/>
                    <a:pt x="99" y="115"/>
                  </a:cubicBezTo>
                  <a:cubicBezTo>
                    <a:pt x="151" y="140"/>
                    <a:pt x="391" y="72"/>
                    <a:pt x="290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84" name="Google Shape;62784;p26"/>
            <p:cNvSpPr/>
            <p:nvPr/>
          </p:nvSpPr>
          <p:spPr>
            <a:xfrm>
              <a:off x="2144259" y="1043501"/>
              <a:ext cx="27626" cy="9997"/>
            </a:xfrm>
            <a:custGeom>
              <a:avLst/>
              <a:gdLst/>
              <a:ahLst/>
              <a:cxnLst/>
              <a:rect l="l" t="t" r="r" b="b"/>
              <a:pathLst>
                <a:path w="774" h="332" extrusionOk="0">
                  <a:moveTo>
                    <a:pt x="0" y="211"/>
                  </a:moveTo>
                  <a:cubicBezTo>
                    <a:pt x="258" y="329"/>
                    <a:pt x="717" y="331"/>
                    <a:pt x="773" y="122"/>
                  </a:cubicBezTo>
                  <a:cubicBezTo>
                    <a:pt x="516" y="2"/>
                    <a:pt x="54" y="1"/>
                    <a:pt x="0" y="2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85" name="Google Shape;62785;p26"/>
            <p:cNvSpPr/>
            <p:nvPr/>
          </p:nvSpPr>
          <p:spPr>
            <a:xfrm>
              <a:off x="8442263" y="1043863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7" y="110"/>
                  </a:moveTo>
                  <a:cubicBezTo>
                    <a:pt x="347" y="1"/>
                    <a:pt x="173" y="54"/>
                    <a:pt x="1" y="110"/>
                  </a:cubicBezTo>
                  <a:cubicBezTo>
                    <a:pt x="3" y="200"/>
                    <a:pt x="339" y="224"/>
                    <a:pt x="387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86" name="Google Shape;62786;p26"/>
            <p:cNvSpPr/>
            <p:nvPr/>
          </p:nvSpPr>
          <p:spPr>
            <a:xfrm>
              <a:off x="7747093" y="1044013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4" y="105"/>
                  </a:moveTo>
                  <a:cubicBezTo>
                    <a:pt x="194" y="54"/>
                    <a:pt x="36" y="1"/>
                    <a:pt x="1" y="105"/>
                  </a:cubicBezTo>
                  <a:cubicBezTo>
                    <a:pt x="1" y="154"/>
                    <a:pt x="155" y="206"/>
                    <a:pt x="194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87" name="Google Shape;62787;p26"/>
            <p:cNvSpPr/>
            <p:nvPr/>
          </p:nvSpPr>
          <p:spPr>
            <a:xfrm>
              <a:off x="4587758" y="1044344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88" name="Google Shape;62788;p26"/>
            <p:cNvSpPr/>
            <p:nvPr/>
          </p:nvSpPr>
          <p:spPr>
            <a:xfrm>
              <a:off x="1383487" y="104639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6" y="26"/>
                  </a:moveTo>
                  <a:cubicBezTo>
                    <a:pt x="241" y="0"/>
                    <a:pt x="1" y="69"/>
                    <a:pt x="101" y="115"/>
                  </a:cubicBezTo>
                  <a:cubicBezTo>
                    <a:pt x="157" y="141"/>
                    <a:pt x="394" y="72"/>
                    <a:pt x="296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89" name="Google Shape;62789;p26"/>
            <p:cNvSpPr/>
            <p:nvPr/>
          </p:nvSpPr>
          <p:spPr>
            <a:xfrm>
              <a:off x="1352685" y="1044224"/>
              <a:ext cx="23914" cy="5992"/>
            </a:xfrm>
            <a:custGeom>
              <a:avLst/>
              <a:gdLst/>
              <a:ahLst/>
              <a:cxnLst/>
              <a:rect l="l" t="t" r="r" b="b"/>
              <a:pathLst>
                <a:path w="670" h="199" extrusionOk="0">
                  <a:moveTo>
                    <a:pt x="578" y="4"/>
                  </a:moveTo>
                  <a:cubicBezTo>
                    <a:pt x="246" y="0"/>
                    <a:pt x="86" y="75"/>
                    <a:pt x="1" y="187"/>
                  </a:cubicBezTo>
                  <a:cubicBezTo>
                    <a:pt x="304" y="179"/>
                    <a:pt x="669" y="199"/>
                    <a:pt x="578" y="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90" name="Google Shape;62790;p26"/>
            <p:cNvSpPr/>
            <p:nvPr/>
          </p:nvSpPr>
          <p:spPr>
            <a:xfrm>
              <a:off x="172142" y="104639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40" y="0"/>
                    <a:pt x="1" y="69"/>
                    <a:pt x="100" y="115"/>
                  </a:cubicBezTo>
                  <a:cubicBezTo>
                    <a:pt x="152" y="141"/>
                    <a:pt x="394" y="72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91" name="Google Shape;62791;p26"/>
            <p:cNvSpPr/>
            <p:nvPr/>
          </p:nvSpPr>
          <p:spPr>
            <a:xfrm>
              <a:off x="8593739" y="1038172"/>
              <a:ext cx="27555" cy="10117"/>
            </a:xfrm>
            <a:custGeom>
              <a:avLst/>
              <a:gdLst/>
              <a:ahLst/>
              <a:cxnLst/>
              <a:rect l="l" t="t" r="r" b="b"/>
              <a:pathLst>
                <a:path w="772" h="336" extrusionOk="0">
                  <a:moveTo>
                    <a:pt x="772" y="299"/>
                  </a:moveTo>
                  <a:lnTo>
                    <a:pt x="772" y="27"/>
                  </a:lnTo>
                  <a:cubicBezTo>
                    <a:pt x="332" y="0"/>
                    <a:pt x="48" y="47"/>
                    <a:pt x="1" y="208"/>
                  </a:cubicBezTo>
                  <a:cubicBezTo>
                    <a:pt x="260" y="235"/>
                    <a:pt x="367" y="336"/>
                    <a:pt x="772" y="29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92" name="Google Shape;62792;p26"/>
            <p:cNvSpPr/>
            <p:nvPr/>
          </p:nvSpPr>
          <p:spPr>
            <a:xfrm>
              <a:off x="7967347" y="104127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3" y="102"/>
                  </a:moveTo>
                  <a:cubicBezTo>
                    <a:pt x="193" y="53"/>
                    <a:pt x="38" y="1"/>
                    <a:pt x="0" y="102"/>
                  </a:cubicBezTo>
                  <a:cubicBezTo>
                    <a:pt x="0" y="155"/>
                    <a:pt x="156" y="207"/>
                    <a:pt x="193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93" name="Google Shape;62793;p26"/>
            <p:cNvSpPr/>
            <p:nvPr/>
          </p:nvSpPr>
          <p:spPr>
            <a:xfrm>
              <a:off x="7664395" y="1033445"/>
              <a:ext cx="29910" cy="13760"/>
            </a:xfrm>
            <a:custGeom>
              <a:avLst/>
              <a:gdLst/>
              <a:ahLst/>
              <a:cxnLst/>
              <a:rect l="l" t="t" r="r" b="b"/>
              <a:pathLst>
                <a:path w="838" h="457" extrusionOk="0">
                  <a:moveTo>
                    <a:pt x="197" y="456"/>
                  </a:moveTo>
                  <a:lnTo>
                    <a:pt x="582" y="456"/>
                  </a:lnTo>
                  <a:cubicBezTo>
                    <a:pt x="682" y="224"/>
                    <a:pt x="838" y="138"/>
                    <a:pt x="387" y="1"/>
                  </a:cubicBezTo>
                  <a:cubicBezTo>
                    <a:pt x="530" y="249"/>
                    <a:pt x="5" y="184"/>
                    <a:pt x="1" y="365"/>
                  </a:cubicBezTo>
                  <a:cubicBezTo>
                    <a:pt x="121" y="369"/>
                    <a:pt x="232" y="378"/>
                    <a:pt x="197" y="45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94" name="Google Shape;62794;p26"/>
            <p:cNvSpPr/>
            <p:nvPr/>
          </p:nvSpPr>
          <p:spPr>
            <a:xfrm>
              <a:off x="7595581" y="1038564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4"/>
                  </a:moveTo>
                  <a:cubicBezTo>
                    <a:pt x="197" y="53"/>
                    <a:pt x="39" y="0"/>
                    <a:pt x="1" y="104"/>
                  </a:cubicBezTo>
                  <a:cubicBezTo>
                    <a:pt x="4" y="153"/>
                    <a:pt x="160" y="205"/>
                    <a:pt x="195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95" name="Google Shape;62795;p26"/>
            <p:cNvSpPr/>
            <p:nvPr/>
          </p:nvSpPr>
          <p:spPr>
            <a:xfrm>
              <a:off x="4274669" y="1031639"/>
              <a:ext cx="58821" cy="12737"/>
            </a:xfrm>
            <a:custGeom>
              <a:avLst/>
              <a:gdLst/>
              <a:ahLst/>
              <a:cxnLst/>
              <a:rect l="l" t="t" r="r" b="b"/>
              <a:pathLst>
                <a:path w="1648" h="423" extrusionOk="0">
                  <a:moveTo>
                    <a:pt x="673" y="422"/>
                  </a:moveTo>
                  <a:cubicBezTo>
                    <a:pt x="1648" y="59"/>
                    <a:pt x="1" y="1"/>
                    <a:pt x="673" y="42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96" name="Google Shape;62796;p26"/>
            <p:cNvSpPr/>
            <p:nvPr/>
          </p:nvSpPr>
          <p:spPr>
            <a:xfrm>
              <a:off x="4615241" y="1038955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0"/>
                    <a:pt x="6" y="2"/>
                    <a:pt x="1" y="91"/>
                  </a:cubicBezTo>
                  <a:cubicBezTo>
                    <a:pt x="151" y="70"/>
                    <a:pt x="382" y="87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97" name="Google Shape;62797;p26"/>
            <p:cNvSpPr/>
            <p:nvPr/>
          </p:nvSpPr>
          <p:spPr>
            <a:xfrm>
              <a:off x="4078435" y="1036215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98" name="Google Shape;62798;p26"/>
            <p:cNvSpPr/>
            <p:nvPr/>
          </p:nvSpPr>
          <p:spPr>
            <a:xfrm>
              <a:off x="3059719" y="1035854"/>
              <a:ext cx="6924" cy="6173"/>
            </a:xfrm>
            <a:custGeom>
              <a:avLst/>
              <a:gdLst/>
              <a:ahLst/>
              <a:cxnLst/>
              <a:rect l="l" t="t" r="r" b="b"/>
              <a:pathLst>
                <a:path w="194" h="205" extrusionOk="0">
                  <a:moveTo>
                    <a:pt x="193" y="104"/>
                  </a:moveTo>
                  <a:cubicBezTo>
                    <a:pt x="193" y="53"/>
                    <a:pt x="37" y="0"/>
                    <a:pt x="0" y="104"/>
                  </a:cubicBezTo>
                  <a:cubicBezTo>
                    <a:pt x="0" y="152"/>
                    <a:pt x="158" y="204"/>
                    <a:pt x="193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99" name="Google Shape;62799;p26"/>
            <p:cNvSpPr/>
            <p:nvPr/>
          </p:nvSpPr>
          <p:spPr>
            <a:xfrm>
              <a:off x="1352649" y="1033114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3"/>
                  </a:moveTo>
                  <a:cubicBezTo>
                    <a:pt x="196" y="52"/>
                    <a:pt x="40" y="0"/>
                    <a:pt x="2" y="103"/>
                  </a:cubicBezTo>
                  <a:cubicBezTo>
                    <a:pt x="1" y="154"/>
                    <a:pt x="157" y="206"/>
                    <a:pt x="194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00" name="Google Shape;62800;p26"/>
            <p:cNvSpPr/>
            <p:nvPr/>
          </p:nvSpPr>
          <p:spPr>
            <a:xfrm>
              <a:off x="8786439" y="1024653"/>
              <a:ext cx="27840" cy="18457"/>
            </a:xfrm>
            <a:custGeom>
              <a:avLst/>
              <a:gdLst/>
              <a:ahLst/>
              <a:cxnLst/>
              <a:rect l="l" t="t" r="r" b="b"/>
              <a:pathLst>
                <a:path w="780" h="613" extrusionOk="0">
                  <a:moveTo>
                    <a:pt x="0" y="293"/>
                  </a:moveTo>
                  <a:cubicBezTo>
                    <a:pt x="780" y="613"/>
                    <a:pt x="455" y="0"/>
                    <a:pt x="0" y="29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01" name="Google Shape;62801;p26"/>
            <p:cNvSpPr/>
            <p:nvPr/>
          </p:nvSpPr>
          <p:spPr>
            <a:xfrm>
              <a:off x="6508158" y="1030344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1" y="104"/>
                  </a:moveTo>
                  <a:cubicBezTo>
                    <a:pt x="193" y="54"/>
                    <a:pt x="38" y="1"/>
                    <a:pt x="0" y="104"/>
                  </a:cubicBezTo>
                  <a:cubicBezTo>
                    <a:pt x="0" y="155"/>
                    <a:pt x="158" y="207"/>
                    <a:pt x="191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02" name="Google Shape;62802;p26"/>
            <p:cNvSpPr/>
            <p:nvPr/>
          </p:nvSpPr>
          <p:spPr>
            <a:xfrm>
              <a:off x="8755352" y="1029952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7"/>
                  </a:moveTo>
                  <a:cubicBezTo>
                    <a:pt x="153" y="140"/>
                    <a:pt x="392" y="74"/>
                    <a:pt x="293" y="27"/>
                  </a:cubicBezTo>
                  <a:cubicBezTo>
                    <a:pt x="241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03" name="Google Shape;62803;p26"/>
            <p:cNvSpPr/>
            <p:nvPr/>
          </p:nvSpPr>
          <p:spPr>
            <a:xfrm>
              <a:off x="2188838" y="1029922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6"/>
                  </a:moveTo>
                  <a:cubicBezTo>
                    <a:pt x="241" y="0"/>
                    <a:pt x="1" y="71"/>
                    <a:pt x="104" y="116"/>
                  </a:cubicBezTo>
                  <a:cubicBezTo>
                    <a:pt x="155" y="141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04" name="Google Shape;62804;p26"/>
            <p:cNvSpPr/>
            <p:nvPr/>
          </p:nvSpPr>
          <p:spPr>
            <a:xfrm>
              <a:off x="1111837" y="1030705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0"/>
                  </a:moveTo>
                  <a:cubicBezTo>
                    <a:pt x="235" y="21"/>
                    <a:pt x="5" y="2"/>
                    <a:pt x="0" y="90"/>
                  </a:cubicBezTo>
                  <a:cubicBezTo>
                    <a:pt x="150" y="72"/>
                    <a:pt x="379" y="90"/>
                    <a:pt x="3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05" name="Google Shape;62805;p26"/>
            <p:cNvSpPr/>
            <p:nvPr/>
          </p:nvSpPr>
          <p:spPr>
            <a:xfrm>
              <a:off x="798462" y="102995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7"/>
                  </a:moveTo>
                  <a:cubicBezTo>
                    <a:pt x="155" y="140"/>
                    <a:pt x="393" y="74"/>
                    <a:pt x="294" y="27"/>
                  </a:cubicBezTo>
                  <a:cubicBezTo>
                    <a:pt x="242" y="1"/>
                    <a:pt x="1" y="70"/>
                    <a:pt x="102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06" name="Google Shape;62806;p26"/>
            <p:cNvSpPr/>
            <p:nvPr/>
          </p:nvSpPr>
          <p:spPr>
            <a:xfrm>
              <a:off x="8889624" y="1022335"/>
              <a:ext cx="23950" cy="6052"/>
            </a:xfrm>
            <a:custGeom>
              <a:avLst/>
              <a:gdLst/>
              <a:ahLst/>
              <a:cxnLst/>
              <a:rect l="l" t="t" r="r" b="b"/>
              <a:pathLst>
                <a:path w="671" h="201" extrusionOk="0">
                  <a:moveTo>
                    <a:pt x="582" y="6"/>
                  </a:moveTo>
                  <a:cubicBezTo>
                    <a:pt x="249" y="0"/>
                    <a:pt x="88" y="76"/>
                    <a:pt x="1" y="187"/>
                  </a:cubicBezTo>
                  <a:cubicBezTo>
                    <a:pt x="305" y="181"/>
                    <a:pt x="670" y="200"/>
                    <a:pt x="582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07" name="Google Shape;62807;p26"/>
            <p:cNvSpPr/>
            <p:nvPr/>
          </p:nvSpPr>
          <p:spPr>
            <a:xfrm>
              <a:off x="8769521" y="1022215"/>
              <a:ext cx="23878" cy="5811"/>
            </a:xfrm>
            <a:custGeom>
              <a:avLst/>
              <a:gdLst/>
              <a:ahLst/>
              <a:cxnLst/>
              <a:rect l="l" t="t" r="r" b="b"/>
              <a:pathLst>
                <a:path w="669" h="193" extrusionOk="0">
                  <a:moveTo>
                    <a:pt x="474" y="192"/>
                  </a:moveTo>
                  <a:cubicBezTo>
                    <a:pt x="474" y="102"/>
                    <a:pt x="630" y="85"/>
                    <a:pt x="669" y="11"/>
                  </a:cubicBezTo>
                  <a:cubicBezTo>
                    <a:pt x="363" y="21"/>
                    <a:pt x="1" y="0"/>
                    <a:pt x="8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08" name="Google Shape;62808;p26"/>
            <p:cNvSpPr/>
            <p:nvPr/>
          </p:nvSpPr>
          <p:spPr>
            <a:xfrm>
              <a:off x="2894501" y="1017036"/>
              <a:ext cx="13813" cy="10960"/>
            </a:xfrm>
            <a:custGeom>
              <a:avLst/>
              <a:gdLst/>
              <a:ahLst/>
              <a:cxnLst/>
              <a:rect l="l" t="t" r="r" b="b"/>
              <a:pathLst>
                <a:path w="387" h="364" extrusionOk="0">
                  <a:moveTo>
                    <a:pt x="387" y="0"/>
                  </a:moveTo>
                  <a:lnTo>
                    <a:pt x="0" y="0"/>
                  </a:lnTo>
                  <a:lnTo>
                    <a:pt x="0" y="363"/>
                  </a:lnTo>
                  <a:lnTo>
                    <a:pt x="387" y="36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09" name="Google Shape;62809;p26"/>
            <p:cNvSpPr/>
            <p:nvPr/>
          </p:nvSpPr>
          <p:spPr>
            <a:xfrm>
              <a:off x="6738584" y="1021733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4" y="26"/>
                  </a:moveTo>
                  <a:cubicBezTo>
                    <a:pt x="241" y="1"/>
                    <a:pt x="0" y="70"/>
                    <a:pt x="98" y="117"/>
                  </a:cubicBezTo>
                  <a:cubicBezTo>
                    <a:pt x="154" y="143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10" name="Google Shape;62810;p26"/>
            <p:cNvSpPr/>
            <p:nvPr/>
          </p:nvSpPr>
          <p:spPr>
            <a:xfrm>
              <a:off x="8222008" y="1019776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1"/>
                  </a:moveTo>
                  <a:cubicBezTo>
                    <a:pt x="238" y="23"/>
                    <a:pt x="7" y="4"/>
                    <a:pt x="0" y="92"/>
                  </a:cubicBezTo>
                  <a:cubicBezTo>
                    <a:pt x="149" y="71"/>
                    <a:pt x="383" y="89"/>
                    <a:pt x="3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11" name="Google Shape;62811;p26"/>
            <p:cNvSpPr/>
            <p:nvPr/>
          </p:nvSpPr>
          <p:spPr>
            <a:xfrm>
              <a:off x="6521935" y="1019294"/>
              <a:ext cx="20666" cy="3734"/>
            </a:xfrm>
            <a:custGeom>
              <a:avLst/>
              <a:gdLst/>
              <a:ahLst/>
              <a:cxnLst/>
              <a:rect l="l" t="t" r="r" b="b"/>
              <a:pathLst>
                <a:path w="579" h="124" extrusionOk="0">
                  <a:moveTo>
                    <a:pt x="579" y="17"/>
                  </a:moveTo>
                  <a:cubicBezTo>
                    <a:pt x="352" y="30"/>
                    <a:pt x="31" y="1"/>
                    <a:pt x="1" y="108"/>
                  </a:cubicBezTo>
                  <a:cubicBezTo>
                    <a:pt x="226" y="94"/>
                    <a:pt x="547" y="124"/>
                    <a:pt x="579" y="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12" name="Google Shape;62812;p26"/>
            <p:cNvSpPr/>
            <p:nvPr/>
          </p:nvSpPr>
          <p:spPr>
            <a:xfrm>
              <a:off x="8841547" y="1013875"/>
              <a:ext cx="6889" cy="6293"/>
            </a:xfrm>
            <a:custGeom>
              <a:avLst/>
              <a:gdLst/>
              <a:ahLst/>
              <a:cxnLst/>
              <a:rect l="l" t="t" r="r" b="b"/>
              <a:pathLst>
                <a:path w="193" h="209" extrusionOk="0">
                  <a:moveTo>
                    <a:pt x="192" y="105"/>
                  </a:moveTo>
                  <a:cubicBezTo>
                    <a:pt x="192" y="54"/>
                    <a:pt x="38" y="1"/>
                    <a:pt x="1" y="105"/>
                  </a:cubicBezTo>
                  <a:cubicBezTo>
                    <a:pt x="1" y="156"/>
                    <a:pt x="153" y="208"/>
                    <a:pt x="192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13" name="Google Shape;62813;p26"/>
            <p:cNvSpPr/>
            <p:nvPr/>
          </p:nvSpPr>
          <p:spPr>
            <a:xfrm>
              <a:off x="8689143" y="1014266"/>
              <a:ext cx="21523" cy="6474"/>
            </a:xfrm>
            <a:custGeom>
              <a:avLst/>
              <a:gdLst/>
              <a:ahLst/>
              <a:cxnLst/>
              <a:rect l="l" t="t" r="r" b="b"/>
              <a:pathLst>
                <a:path w="603" h="215" extrusionOk="0">
                  <a:moveTo>
                    <a:pt x="603" y="184"/>
                  </a:moveTo>
                  <a:lnTo>
                    <a:pt x="603" y="1"/>
                  </a:lnTo>
                  <a:lnTo>
                    <a:pt x="27" y="1"/>
                  </a:lnTo>
                  <a:cubicBezTo>
                    <a:pt x="1" y="164"/>
                    <a:pt x="219" y="215"/>
                    <a:pt x="603" y="18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14" name="Google Shape;62814;p26"/>
            <p:cNvSpPr/>
            <p:nvPr/>
          </p:nvSpPr>
          <p:spPr>
            <a:xfrm>
              <a:off x="1398585" y="1001199"/>
              <a:ext cx="37120" cy="15868"/>
            </a:xfrm>
            <a:custGeom>
              <a:avLst/>
              <a:gdLst/>
              <a:ahLst/>
              <a:cxnLst/>
              <a:rect l="l" t="t" r="r" b="b"/>
              <a:pathLst>
                <a:path w="1040" h="527" extrusionOk="0">
                  <a:moveTo>
                    <a:pt x="837" y="526"/>
                  </a:moveTo>
                  <a:cubicBezTo>
                    <a:pt x="1040" y="0"/>
                    <a:pt x="1" y="490"/>
                    <a:pt x="837" y="5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15" name="Google Shape;62815;p26"/>
            <p:cNvSpPr/>
            <p:nvPr/>
          </p:nvSpPr>
          <p:spPr>
            <a:xfrm>
              <a:off x="8160190" y="1003397"/>
              <a:ext cx="29946" cy="10990"/>
            </a:xfrm>
            <a:custGeom>
              <a:avLst/>
              <a:gdLst/>
              <a:ahLst/>
              <a:cxnLst/>
              <a:rect l="l" t="t" r="r" b="b"/>
              <a:pathLst>
                <a:path w="839" h="365" extrusionOk="0">
                  <a:moveTo>
                    <a:pt x="576" y="0"/>
                  </a:moveTo>
                  <a:cubicBezTo>
                    <a:pt x="744" y="291"/>
                    <a:pt x="77" y="188"/>
                    <a:pt x="0" y="364"/>
                  </a:cubicBezTo>
                  <a:lnTo>
                    <a:pt x="770" y="364"/>
                  </a:lnTo>
                  <a:cubicBezTo>
                    <a:pt x="736" y="229"/>
                    <a:pt x="838" y="28"/>
                    <a:pt x="5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16" name="Google Shape;62816;p26"/>
            <p:cNvSpPr/>
            <p:nvPr/>
          </p:nvSpPr>
          <p:spPr>
            <a:xfrm>
              <a:off x="6535676" y="1011556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8" y="20"/>
                    <a:pt x="6" y="5"/>
                    <a:pt x="1" y="91"/>
                  </a:cubicBezTo>
                  <a:cubicBezTo>
                    <a:pt x="149" y="71"/>
                    <a:pt x="383" y="89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17" name="Google Shape;62817;p26"/>
            <p:cNvSpPr/>
            <p:nvPr/>
          </p:nvSpPr>
          <p:spPr>
            <a:xfrm>
              <a:off x="5072882" y="101086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5" y="24"/>
                  </a:moveTo>
                  <a:cubicBezTo>
                    <a:pt x="242" y="0"/>
                    <a:pt x="1" y="68"/>
                    <a:pt x="101" y="114"/>
                  </a:cubicBezTo>
                  <a:cubicBezTo>
                    <a:pt x="154" y="140"/>
                    <a:pt x="393" y="72"/>
                    <a:pt x="295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18" name="Google Shape;62818;p26"/>
            <p:cNvSpPr/>
            <p:nvPr/>
          </p:nvSpPr>
          <p:spPr>
            <a:xfrm>
              <a:off x="2137299" y="1006107"/>
              <a:ext cx="22700" cy="8190"/>
            </a:xfrm>
            <a:custGeom>
              <a:avLst/>
              <a:gdLst/>
              <a:ahLst/>
              <a:cxnLst/>
              <a:rect l="l" t="t" r="r" b="b"/>
              <a:pathLst>
                <a:path w="636" h="272" extrusionOk="0">
                  <a:moveTo>
                    <a:pt x="2" y="272"/>
                  </a:moveTo>
                  <a:lnTo>
                    <a:pt x="386" y="272"/>
                  </a:lnTo>
                  <a:cubicBezTo>
                    <a:pt x="399" y="156"/>
                    <a:pt x="635" y="146"/>
                    <a:pt x="581" y="0"/>
                  </a:cubicBezTo>
                  <a:lnTo>
                    <a:pt x="1" y="0"/>
                  </a:lnTo>
                  <a:cubicBezTo>
                    <a:pt x="2" y="92"/>
                    <a:pt x="2" y="182"/>
                    <a:pt x="2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19" name="Google Shape;62819;p26"/>
            <p:cNvSpPr/>
            <p:nvPr/>
          </p:nvSpPr>
          <p:spPr>
            <a:xfrm>
              <a:off x="8748427" y="100809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6"/>
                  </a:moveTo>
                  <a:cubicBezTo>
                    <a:pt x="156" y="141"/>
                    <a:pt x="393" y="73"/>
                    <a:pt x="294" y="24"/>
                  </a:cubicBezTo>
                  <a:cubicBezTo>
                    <a:pt x="240" y="1"/>
                    <a:pt x="0" y="69"/>
                    <a:pt x="102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20" name="Google Shape;62820;p26"/>
            <p:cNvSpPr/>
            <p:nvPr/>
          </p:nvSpPr>
          <p:spPr>
            <a:xfrm>
              <a:off x="6880209" y="999151"/>
              <a:ext cx="20273" cy="13550"/>
            </a:xfrm>
            <a:custGeom>
              <a:avLst/>
              <a:gdLst/>
              <a:ahLst/>
              <a:cxnLst/>
              <a:rect l="l" t="t" r="r" b="b"/>
              <a:pathLst>
                <a:path w="568" h="450" extrusionOk="0">
                  <a:moveTo>
                    <a:pt x="375" y="413"/>
                  </a:moveTo>
                  <a:cubicBezTo>
                    <a:pt x="386" y="358"/>
                    <a:pt x="404" y="306"/>
                    <a:pt x="567" y="321"/>
                  </a:cubicBezTo>
                  <a:lnTo>
                    <a:pt x="567" y="139"/>
                  </a:lnTo>
                  <a:cubicBezTo>
                    <a:pt x="92" y="0"/>
                    <a:pt x="1" y="449"/>
                    <a:pt x="375" y="4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21" name="Google Shape;62821;p26"/>
            <p:cNvSpPr/>
            <p:nvPr/>
          </p:nvSpPr>
          <p:spPr>
            <a:xfrm>
              <a:off x="6081319" y="1005986"/>
              <a:ext cx="23985" cy="6052"/>
            </a:xfrm>
            <a:custGeom>
              <a:avLst/>
              <a:gdLst/>
              <a:ahLst/>
              <a:cxnLst/>
              <a:rect l="l" t="t" r="r" b="b"/>
              <a:pathLst>
                <a:path w="672" h="201" extrusionOk="0">
                  <a:moveTo>
                    <a:pt x="582" y="6"/>
                  </a:moveTo>
                  <a:cubicBezTo>
                    <a:pt x="250" y="0"/>
                    <a:pt x="84" y="76"/>
                    <a:pt x="1" y="187"/>
                  </a:cubicBezTo>
                  <a:cubicBezTo>
                    <a:pt x="306" y="178"/>
                    <a:pt x="672" y="200"/>
                    <a:pt x="582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22" name="Google Shape;62822;p26"/>
            <p:cNvSpPr/>
            <p:nvPr/>
          </p:nvSpPr>
          <p:spPr>
            <a:xfrm>
              <a:off x="7809090" y="997917"/>
              <a:ext cx="33551" cy="17283"/>
            </a:xfrm>
            <a:custGeom>
              <a:avLst/>
              <a:gdLst/>
              <a:ahLst/>
              <a:cxnLst/>
              <a:rect l="l" t="t" r="r" b="b"/>
              <a:pathLst>
                <a:path w="940" h="574" extrusionOk="0">
                  <a:moveTo>
                    <a:pt x="0" y="91"/>
                  </a:moveTo>
                  <a:lnTo>
                    <a:pt x="0" y="274"/>
                  </a:lnTo>
                  <a:cubicBezTo>
                    <a:pt x="354" y="574"/>
                    <a:pt x="940" y="1"/>
                    <a:pt x="0" y="9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23" name="Google Shape;62823;p26"/>
            <p:cNvSpPr/>
            <p:nvPr/>
          </p:nvSpPr>
          <p:spPr>
            <a:xfrm>
              <a:off x="6497700" y="1005384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6"/>
                  </a:moveTo>
                  <a:cubicBezTo>
                    <a:pt x="240" y="1"/>
                    <a:pt x="1" y="70"/>
                    <a:pt x="101" y="117"/>
                  </a:cubicBezTo>
                  <a:cubicBezTo>
                    <a:pt x="153" y="140"/>
                    <a:pt x="392" y="71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24" name="Google Shape;62824;p26"/>
            <p:cNvSpPr/>
            <p:nvPr/>
          </p:nvSpPr>
          <p:spPr>
            <a:xfrm>
              <a:off x="4315893" y="986867"/>
              <a:ext cx="37870" cy="26858"/>
            </a:xfrm>
            <a:custGeom>
              <a:avLst/>
              <a:gdLst/>
              <a:ahLst/>
              <a:cxnLst/>
              <a:rect l="l" t="t" r="r" b="b"/>
              <a:pathLst>
                <a:path w="1061" h="892" extrusionOk="0">
                  <a:moveTo>
                    <a:pt x="1061" y="549"/>
                  </a:moveTo>
                  <a:lnTo>
                    <a:pt x="1061" y="368"/>
                  </a:lnTo>
                  <a:cubicBezTo>
                    <a:pt x="280" y="1"/>
                    <a:pt x="1" y="891"/>
                    <a:pt x="1061" y="54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25" name="Google Shape;62825;p26"/>
            <p:cNvSpPr/>
            <p:nvPr/>
          </p:nvSpPr>
          <p:spPr>
            <a:xfrm>
              <a:off x="9025396" y="995177"/>
              <a:ext cx="22629" cy="8250"/>
            </a:xfrm>
            <a:custGeom>
              <a:avLst/>
              <a:gdLst/>
              <a:ahLst/>
              <a:cxnLst/>
              <a:rect l="l" t="t" r="r" b="b"/>
              <a:pathLst>
                <a:path w="634" h="274" extrusionOk="0">
                  <a:moveTo>
                    <a:pt x="634" y="0"/>
                  </a:moveTo>
                  <a:lnTo>
                    <a:pt x="248" y="0"/>
                  </a:lnTo>
                  <a:cubicBezTo>
                    <a:pt x="235" y="117"/>
                    <a:pt x="0" y="126"/>
                    <a:pt x="54" y="273"/>
                  </a:cubicBezTo>
                  <a:lnTo>
                    <a:pt x="634" y="27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26" name="Google Shape;62826;p26"/>
            <p:cNvSpPr/>
            <p:nvPr/>
          </p:nvSpPr>
          <p:spPr>
            <a:xfrm>
              <a:off x="17418" y="997526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4"/>
                  </a:moveTo>
                  <a:cubicBezTo>
                    <a:pt x="193" y="53"/>
                    <a:pt x="39" y="1"/>
                    <a:pt x="1" y="104"/>
                  </a:cubicBezTo>
                  <a:cubicBezTo>
                    <a:pt x="1" y="155"/>
                    <a:pt x="156" y="206"/>
                    <a:pt x="193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27" name="Google Shape;62827;p26"/>
            <p:cNvSpPr/>
            <p:nvPr/>
          </p:nvSpPr>
          <p:spPr>
            <a:xfrm>
              <a:off x="8669441" y="994816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1" y="104"/>
                  </a:moveTo>
                  <a:cubicBezTo>
                    <a:pt x="194" y="53"/>
                    <a:pt x="37" y="1"/>
                    <a:pt x="1" y="104"/>
                  </a:cubicBezTo>
                  <a:cubicBezTo>
                    <a:pt x="1" y="155"/>
                    <a:pt x="157" y="207"/>
                    <a:pt x="191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28" name="Google Shape;62828;p26"/>
            <p:cNvSpPr/>
            <p:nvPr/>
          </p:nvSpPr>
          <p:spPr>
            <a:xfrm>
              <a:off x="8318769" y="986958"/>
              <a:ext cx="39547" cy="16771"/>
            </a:xfrm>
            <a:custGeom>
              <a:avLst/>
              <a:gdLst/>
              <a:ahLst/>
              <a:cxnLst/>
              <a:rect l="l" t="t" r="r" b="b"/>
              <a:pathLst>
                <a:path w="1108" h="557" extrusionOk="0">
                  <a:moveTo>
                    <a:pt x="955" y="455"/>
                  </a:moveTo>
                  <a:cubicBezTo>
                    <a:pt x="1107" y="143"/>
                    <a:pt x="774" y="57"/>
                    <a:pt x="375" y="1"/>
                  </a:cubicBezTo>
                  <a:cubicBezTo>
                    <a:pt x="0" y="175"/>
                    <a:pt x="173" y="557"/>
                    <a:pt x="955" y="4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29" name="Google Shape;62829;p26"/>
            <p:cNvSpPr/>
            <p:nvPr/>
          </p:nvSpPr>
          <p:spPr>
            <a:xfrm>
              <a:off x="5664759" y="99716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4" y="1"/>
                    <a:pt x="1" y="70"/>
                    <a:pt x="103" y="116"/>
                  </a:cubicBezTo>
                  <a:cubicBezTo>
                    <a:pt x="158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30" name="Google Shape;62830;p26"/>
            <p:cNvSpPr/>
            <p:nvPr/>
          </p:nvSpPr>
          <p:spPr>
            <a:xfrm>
              <a:off x="695313" y="99716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3" y="26"/>
                  </a:moveTo>
                  <a:cubicBezTo>
                    <a:pt x="238" y="1"/>
                    <a:pt x="1" y="70"/>
                    <a:pt x="97" y="116"/>
                  </a:cubicBezTo>
                  <a:cubicBezTo>
                    <a:pt x="153" y="142"/>
                    <a:pt x="391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31" name="Google Shape;62831;p26"/>
            <p:cNvSpPr/>
            <p:nvPr/>
          </p:nvSpPr>
          <p:spPr>
            <a:xfrm>
              <a:off x="8745108" y="995177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7" y="21"/>
                    <a:pt x="7" y="2"/>
                    <a:pt x="1" y="90"/>
                  </a:cubicBezTo>
                  <a:cubicBezTo>
                    <a:pt x="151" y="71"/>
                    <a:pt x="382" y="88"/>
                    <a:pt x="3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32" name="Google Shape;62832;p26"/>
            <p:cNvSpPr/>
            <p:nvPr/>
          </p:nvSpPr>
          <p:spPr>
            <a:xfrm>
              <a:off x="6404865" y="973409"/>
              <a:ext cx="52754" cy="24540"/>
            </a:xfrm>
            <a:custGeom>
              <a:avLst/>
              <a:gdLst/>
              <a:ahLst/>
              <a:cxnLst/>
              <a:rect l="l" t="t" r="r" b="b"/>
              <a:pathLst>
                <a:path w="1478" h="815" extrusionOk="0">
                  <a:moveTo>
                    <a:pt x="0" y="815"/>
                  </a:moveTo>
                  <a:cubicBezTo>
                    <a:pt x="1478" y="680"/>
                    <a:pt x="33" y="0"/>
                    <a:pt x="0" y="8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33" name="Google Shape;62833;p26"/>
            <p:cNvSpPr/>
            <p:nvPr/>
          </p:nvSpPr>
          <p:spPr>
            <a:xfrm>
              <a:off x="674576" y="994424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2" y="25"/>
                  </a:moveTo>
                  <a:cubicBezTo>
                    <a:pt x="242" y="1"/>
                    <a:pt x="1" y="70"/>
                    <a:pt x="100" y="115"/>
                  </a:cubicBezTo>
                  <a:cubicBezTo>
                    <a:pt x="156" y="143"/>
                    <a:pt x="394" y="72"/>
                    <a:pt x="292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34" name="Google Shape;62834;p26"/>
            <p:cNvSpPr/>
            <p:nvPr/>
          </p:nvSpPr>
          <p:spPr>
            <a:xfrm>
              <a:off x="3218012" y="98665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1"/>
                  </a:moveTo>
                  <a:cubicBezTo>
                    <a:pt x="196" y="52"/>
                    <a:pt x="38" y="0"/>
                    <a:pt x="1" y="101"/>
                  </a:cubicBezTo>
                  <a:cubicBezTo>
                    <a:pt x="1" y="153"/>
                    <a:pt x="160" y="205"/>
                    <a:pt x="194" y="10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35" name="Google Shape;62835;p26"/>
            <p:cNvSpPr/>
            <p:nvPr/>
          </p:nvSpPr>
          <p:spPr>
            <a:xfrm>
              <a:off x="6962443" y="981538"/>
              <a:ext cx="22522" cy="8160"/>
            </a:xfrm>
            <a:custGeom>
              <a:avLst/>
              <a:gdLst/>
              <a:ahLst/>
              <a:cxnLst/>
              <a:rect l="l" t="t" r="r" b="b"/>
              <a:pathLst>
                <a:path w="631" h="271" extrusionOk="0">
                  <a:moveTo>
                    <a:pt x="577" y="0"/>
                  </a:moveTo>
                  <a:lnTo>
                    <a:pt x="0" y="0"/>
                  </a:lnTo>
                  <a:lnTo>
                    <a:pt x="0" y="271"/>
                  </a:lnTo>
                  <a:lnTo>
                    <a:pt x="384" y="271"/>
                  </a:lnTo>
                  <a:cubicBezTo>
                    <a:pt x="396" y="157"/>
                    <a:pt x="631" y="147"/>
                    <a:pt x="5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36" name="Google Shape;62836;p26"/>
            <p:cNvSpPr/>
            <p:nvPr/>
          </p:nvSpPr>
          <p:spPr>
            <a:xfrm>
              <a:off x="6645821" y="981448"/>
              <a:ext cx="20666" cy="8220"/>
            </a:xfrm>
            <a:custGeom>
              <a:avLst/>
              <a:gdLst/>
              <a:ahLst/>
              <a:cxnLst/>
              <a:rect l="l" t="t" r="r" b="b"/>
              <a:pathLst>
                <a:path w="579" h="273" extrusionOk="0">
                  <a:moveTo>
                    <a:pt x="579" y="92"/>
                  </a:moveTo>
                  <a:cubicBezTo>
                    <a:pt x="385" y="92"/>
                    <a:pt x="348" y="18"/>
                    <a:pt x="194" y="1"/>
                  </a:cubicBezTo>
                  <a:cubicBezTo>
                    <a:pt x="194" y="92"/>
                    <a:pt x="38" y="109"/>
                    <a:pt x="0" y="182"/>
                  </a:cubicBezTo>
                  <a:cubicBezTo>
                    <a:pt x="194" y="182"/>
                    <a:pt x="230" y="255"/>
                    <a:pt x="385" y="272"/>
                  </a:cubicBezTo>
                  <a:cubicBezTo>
                    <a:pt x="385" y="184"/>
                    <a:pt x="541" y="168"/>
                    <a:pt x="579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37" name="Google Shape;62837;p26"/>
            <p:cNvSpPr/>
            <p:nvPr/>
          </p:nvSpPr>
          <p:spPr>
            <a:xfrm>
              <a:off x="3613656" y="986175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2" y="27"/>
                  </a:moveTo>
                  <a:cubicBezTo>
                    <a:pt x="238" y="0"/>
                    <a:pt x="0" y="71"/>
                    <a:pt x="102" y="117"/>
                  </a:cubicBezTo>
                  <a:cubicBezTo>
                    <a:pt x="153" y="143"/>
                    <a:pt x="395" y="75"/>
                    <a:pt x="292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38" name="Google Shape;62838;p26"/>
            <p:cNvSpPr/>
            <p:nvPr/>
          </p:nvSpPr>
          <p:spPr>
            <a:xfrm>
              <a:off x="2213180" y="983886"/>
              <a:ext cx="6853" cy="6203"/>
            </a:xfrm>
            <a:custGeom>
              <a:avLst/>
              <a:gdLst/>
              <a:ahLst/>
              <a:cxnLst/>
              <a:rect l="l" t="t" r="r" b="b"/>
              <a:pathLst>
                <a:path w="192" h="206" extrusionOk="0">
                  <a:moveTo>
                    <a:pt x="191" y="103"/>
                  </a:moveTo>
                  <a:cubicBezTo>
                    <a:pt x="192" y="53"/>
                    <a:pt x="35" y="1"/>
                    <a:pt x="0" y="103"/>
                  </a:cubicBezTo>
                  <a:cubicBezTo>
                    <a:pt x="0" y="153"/>
                    <a:pt x="154" y="206"/>
                    <a:pt x="191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39" name="Google Shape;62839;p26"/>
            <p:cNvSpPr/>
            <p:nvPr/>
          </p:nvSpPr>
          <p:spPr>
            <a:xfrm>
              <a:off x="8115218" y="98349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4"/>
                  </a:moveTo>
                  <a:cubicBezTo>
                    <a:pt x="242" y="1"/>
                    <a:pt x="0" y="69"/>
                    <a:pt x="101" y="116"/>
                  </a:cubicBezTo>
                  <a:cubicBezTo>
                    <a:pt x="156" y="142"/>
                    <a:pt x="393" y="72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40" name="Google Shape;62840;p26"/>
            <p:cNvSpPr/>
            <p:nvPr/>
          </p:nvSpPr>
          <p:spPr>
            <a:xfrm>
              <a:off x="275363" y="98349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4"/>
                  </a:moveTo>
                  <a:cubicBezTo>
                    <a:pt x="240" y="1"/>
                    <a:pt x="0" y="69"/>
                    <a:pt x="99" y="116"/>
                  </a:cubicBezTo>
                  <a:cubicBezTo>
                    <a:pt x="154" y="142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41" name="Google Shape;62841;p26"/>
            <p:cNvSpPr/>
            <p:nvPr/>
          </p:nvSpPr>
          <p:spPr>
            <a:xfrm>
              <a:off x="6800509" y="98072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7"/>
                  </a:moveTo>
                  <a:cubicBezTo>
                    <a:pt x="240" y="0"/>
                    <a:pt x="0" y="71"/>
                    <a:pt x="102" y="119"/>
                  </a:cubicBezTo>
                  <a:cubicBezTo>
                    <a:pt x="154" y="142"/>
                    <a:pt x="393" y="74"/>
                    <a:pt x="295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42" name="Google Shape;62842;p26"/>
            <p:cNvSpPr/>
            <p:nvPr/>
          </p:nvSpPr>
          <p:spPr>
            <a:xfrm>
              <a:off x="6539352" y="975667"/>
              <a:ext cx="23843" cy="5902"/>
            </a:xfrm>
            <a:custGeom>
              <a:avLst/>
              <a:gdLst/>
              <a:ahLst/>
              <a:cxnLst/>
              <a:rect l="l" t="t" r="r" b="b"/>
              <a:pathLst>
                <a:path w="668" h="196" extrusionOk="0">
                  <a:moveTo>
                    <a:pt x="476" y="195"/>
                  </a:moveTo>
                  <a:cubicBezTo>
                    <a:pt x="476" y="103"/>
                    <a:pt x="632" y="87"/>
                    <a:pt x="668" y="14"/>
                  </a:cubicBezTo>
                  <a:cubicBezTo>
                    <a:pt x="368" y="22"/>
                    <a:pt x="1" y="1"/>
                    <a:pt x="91" y="19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43" name="Google Shape;62843;p26"/>
            <p:cNvSpPr/>
            <p:nvPr/>
          </p:nvSpPr>
          <p:spPr>
            <a:xfrm>
              <a:off x="6026211" y="972897"/>
              <a:ext cx="7139" cy="6263"/>
            </a:xfrm>
            <a:custGeom>
              <a:avLst/>
              <a:gdLst/>
              <a:ahLst/>
              <a:cxnLst/>
              <a:rect l="l" t="t" r="r" b="b"/>
              <a:pathLst>
                <a:path w="200" h="208" extrusionOk="0">
                  <a:moveTo>
                    <a:pt x="197" y="105"/>
                  </a:moveTo>
                  <a:cubicBezTo>
                    <a:pt x="199" y="54"/>
                    <a:pt x="40" y="0"/>
                    <a:pt x="5" y="105"/>
                  </a:cubicBezTo>
                  <a:cubicBezTo>
                    <a:pt x="1" y="157"/>
                    <a:pt x="157" y="208"/>
                    <a:pt x="197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44" name="Google Shape;62844;p26"/>
            <p:cNvSpPr/>
            <p:nvPr/>
          </p:nvSpPr>
          <p:spPr>
            <a:xfrm>
              <a:off x="5523884" y="970578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45" name="Google Shape;62845;p26"/>
            <p:cNvSpPr/>
            <p:nvPr/>
          </p:nvSpPr>
          <p:spPr>
            <a:xfrm>
              <a:off x="2133837" y="972536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4" y="140"/>
                    <a:pt x="392" y="72"/>
                    <a:pt x="292" y="24"/>
                  </a:cubicBezTo>
                  <a:cubicBezTo>
                    <a:pt x="240" y="1"/>
                    <a:pt x="0" y="71"/>
                    <a:pt x="99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46" name="Google Shape;62846;p26"/>
            <p:cNvSpPr/>
            <p:nvPr/>
          </p:nvSpPr>
          <p:spPr>
            <a:xfrm>
              <a:off x="560255" y="967869"/>
              <a:ext cx="21594" cy="6383"/>
            </a:xfrm>
            <a:custGeom>
              <a:avLst/>
              <a:gdLst/>
              <a:ahLst/>
              <a:cxnLst/>
              <a:rect l="l" t="t" r="r" b="b"/>
              <a:pathLst>
                <a:path w="605" h="212" extrusionOk="0">
                  <a:moveTo>
                    <a:pt x="605" y="182"/>
                  </a:moveTo>
                  <a:lnTo>
                    <a:pt x="605" y="0"/>
                  </a:lnTo>
                  <a:lnTo>
                    <a:pt x="25" y="0"/>
                  </a:lnTo>
                  <a:cubicBezTo>
                    <a:pt x="0" y="162"/>
                    <a:pt x="217" y="212"/>
                    <a:pt x="605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47" name="Google Shape;62847;p26"/>
            <p:cNvSpPr/>
            <p:nvPr/>
          </p:nvSpPr>
          <p:spPr>
            <a:xfrm>
              <a:off x="5224358" y="964346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2" y="26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2" y="142"/>
                    <a:pt x="391" y="71"/>
                    <a:pt x="292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48" name="Google Shape;62848;p26"/>
            <p:cNvSpPr/>
            <p:nvPr/>
          </p:nvSpPr>
          <p:spPr>
            <a:xfrm>
              <a:off x="1976293" y="959800"/>
              <a:ext cx="34158" cy="8822"/>
            </a:xfrm>
            <a:custGeom>
              <a:avLst/>
              <a:gdLst/>
              <a:ahLst/>
              <a:cxnLst/>
              <a:rect l="l" t="t" r="r" b="b"/>
              <a:pathLst>
                <a:path w="957" h="293" extrusionOk="0">
                  <a:moveTo>
                    <a:pt x="78" y="177"/>
                  </a:moveTo>
                  <a:cubicBezTo>
                    <a:pt x="323" y="182"/>
                    <a:pt x="347" y="293"/>
                    <a:pt x="659" y="268"/>
                  </a:cubicBezTo>
                  <a:cubicBezTo>
                    <a:pt x="956" y="45"/>
                    <a:pt x="1" y="1"/>
                    <a:pt x="78" y="17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49" name="Google Shape;62849;p26"/>
            <p:cNvSpPr/>
            <p:nvPr/>
          </p:nvSpPr>
          <p:spPr>
            <a:xfrm>
              <a:off x="4673704" y="96160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4" y="142"/>
                    <a:pt x="391" y="72"/>
                    <a:pt x="292" y="25"/>
                  </a:cubicBezTo>
                  <a:cubicBezTo>
                    <a:pt x="240" y="1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50" name="Google Shape;62850;p26"/>
            <p:cNvSpPr/>
            <p:nvPr/>
          </p:nvSpPr>
          <p:spPr>
            <a:xfrm>
              <a:off x="4050953" y="959047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5" y="110"/>
                  </a:moveTo>
                  <a:cubicBezTo>
                    <a:pt x="345" y="1"/>
                    <a:pt x="171" y="56"/>
                    <a:pt x="0" y="110"/>
                  </a:cubicBezTo>
                  <a:cubicBezTo>
                    <a:pt x="0" y="202"/>
                    <a:pt x="336" y="225"/>
                    <a:pt x="385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51" name="Google Shape;62851;p26"/>
            <p:cNvSpPr/>
            <p:nvPr/>
          </p:nvSpPr>
          <p:spPr>
            <a:xfrm>
              <a:off x="1228799" y="959649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0"/>
                  </a:moveTo>
                  <a:cubicBezTo>
                    <a:pt x="236" y="20"/>
                    <a:pt x="6" y="3"/>
                    <a:pt x="1" y="90"/>
                  </a:cubicBezTo>
                  <a:cubicBezTo>
                    <a:pt x="151" y="71"/>
                    <a:pt x="381" y="89"/>
                    <a:pt x="3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52" name="Google Shape;62852;p26"/>
            <p:cNvSpPr/>
            <p:nvPr/>
          </p:nvSpPr>
          <p:spPr>
            <a:xfrm>
              <a:off x="707377" y="951460"/>
              <a:ext cx="27162" cy="10930"/>
            </a:xfrm>
            <a:custGeom>
              <a:avLst/>
              <a:gdLst/>
              <a:ahLst/>
              <a:cxnLst/>
              <a:rect l="l" t="t" r="r" b="b"/>
              <a:pathLst>
                <a:path w="761" h="363" extrusionOk="0">
                  <a:moveTo>
                    <a:pt x="532" y="362"/>
                  </a:moveTo>
                  <a:cubicBezTo>
                    <a:pt x="648" y="357"/>
                    <a:pt x="760" y="349"/>
                    <a:pt x="722" y="272"/>
                  </a:cubicBezTo>
                  <a:cubicBezTo>
                    <a:pt x="405" y="270"/>
                    <a:pt x="615" y="20"/>
                    <a:pt x="337" y="1"/>
                  </a:cubicBezTo>
                  <a:cubicBezTo>
                    <a:pt x="1" y="185"/>
                    <a:pt x="478" y="178"/>
                    <a:pt x="144" y="36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53" name="Google Shape;62853;p26"/>
            <p:cNvSpPr/>
            <p:nvPr/>
          </p:nvSpPr>
          <p:spPr>
            <a:xfrm>
              <a:off x="4456947" y="953477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8" y="114"/>
                  </a:moveTo>
                  <a:cubicBezTo>
                    <a:pt x="385" y="21"/>
                    <a:pt x="48" y="0"/>
                    <a:pt x="0" y="114"/>
                  </a:cubicBezTo>
                  <a:cubicBezTo>
                    <a:pt x="219" y="105"/>
                    <a:pt x="303" y="247"/>
                    <a:pt x="388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54" name="Google Shape;62854;p26"/>
            <p:cNvSpPr/>
            <p:nvPr/>
          </p:nvSpPr>
          <p:spPr>
            <a:xfrm>
              <a:off x="819806" y="948690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83" y="364"/>
                  </a:moveTo>
                  <a:lnTo>
                    <a:pt x="660" y="364"/>
                  </a:lnTo>
                  <a:cubicBezTo>
                    <a:pt x="716" y="158"/>
                    <a:pt x="614" y="22"/>
                    <a:pt x="274" y="0"/>
                  </a:cubicBezTo>
                  <a:cubicBezTo>
                    <a:pt x="214" y="123"/>
                    <a:pt x="0" y="174"/>
                    <a:pt x="83" y="36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55" name="Google Shape;62855;p26"/>
            <p:cNvSpPr/>
            <p:nvPr/>
          </p:nvSpPr>
          <p:spPr>
            <a:xfrm>
              <a:off x="4564915" y="943601"/>
              <a:ext cx="36621" cy="17976"/>
            </a:xfrm>
            <a:custGeom>
              <a:avLst/>
              <a:gdLst/>
              <a:ahLst/>
              <a:cxnLst/>
              <a:rect l="l" t="t" r="r" b="b"/>
              <a:pathLst>
                <a:path w="1026" h="597" extrusionOk="0">
                  <a:moveTo>
                    <a:pt x="1026" y="169"/>
                  </a:moveTo>
                  <a:cubicBezTo>
                    <a:pt x="411" y="225"/>
                    <a:pt x="429" y="1"/>
                    <a:pt x="64" y="169"/>
                  </a:cubicBezTo>
                  <a:cubicBezTo>
                    <a:pt x="1" y="596"/>
                    <a:pt x="954" y="413"/>
                    <a:pt x="1026" y="16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56" name="Google Shape;62856;p26"/>
            <p:cNvSpPr/>
            <p:nvPr/>
          </p:nvSpPr>
          <p:spPr>
            <a:xfrm>
              <a:off x="1159949" y="951068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4" y="103"/>
                  </a:moveTo>
                  <a:cubicBezTo>
                    <a:pt x="196" y="52"/>
                    <a:pt x="38" y="1"/>
                    <a:pt x="1" y="103"/>
                  </a:cubicBezTo>
                  <a:cubicBezTo>
                    <a:pt x="1" y="154"/>
                    <a:pt x="160" y="207"/>
                    <a:pt x="194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57" name="Google Shape;62857;p26"/>
            <p:cNvSpPr/>
            <p:nvPr/>
          </p:nvSpPr>
          <p:spPr>
            <a:xfrm>
              <a:off x="5771549" y="946010"/>
              <a:ext cx="20737" cy="8190"/>
            </a:xfrm>
            <a:custGeom>
              <a:avLst/>
              <a:gdLst/>
              <a:ahLst/>
              <a:cxnLst/>
              <a:rect l="l" t="t" r="r" b="b"/>
              <a:pathLst>
                <a:path w="581" h="272" extrusionOk="0">
                  <a:moveTo>
                    <a:pt x="580" y="0"/>
                  </a:moveTo>
                  <a:lnTo>
                    <a:pt x="1" y="0"/>
                  </a:lnTo>
                  <a:lnTo>
                    <a:pt x="1" y="272"/>
                  </a:lnTo>
                  <a:lnTo>
                    <a:pt x="580" y="27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58" name="Google Shape;62858;p26"/>
            <p:cNvSpPr/>
            <p:nvPr/>
          </p:nvSpPr>
          <p:spPr>
            <a:xfrm>
              <a:off x="4662532" y="945980"/>
              <a:ext cx="14705" cy="9485"/>
            </a:xfrm>
            <a:custGeom>
              <a:avLst/>
              <a:gdLst/>
              <a:ahLst/>
              <a:cxnLst/>
              <a:rect l="l" t="t" r="r" b="b"/>
              <a:pathLst>
                <a:path w="412" h="315" extrusionOk="0">
                  <a:moveTo>
                    <a:pt x="412" y="272"/>
                  </a:moveTo>
                  <a:lnTo>
                    <a:pt x="412" y="89"/>
                  </a:lnTo>
                  <a:cubicBezTo>
                    <a:pt x="219" y="89"/>
                    <a:pt x="183" y="16"/>
                    <a:pt x="25" y="0"/>
                  </a:cubicBezTo>
                  <a:cubicBezTo>
                    <a:pt x="45" y="144"/>
                    <a:pt x="1" y="315"/>
                    <a:pt x="412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59" name="Google Shape;62859;p26"/>
            <p:cNvSpPr/>
            <p:nvPr/>
          </p:nvSpPr>
          <p:spPr>
            <a:xfrm>
              <a:off x="805351" y="947967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4"/>
                  </a:moveTo>
                  <a:cubicBezTo>
                    <a:pt x="241" y="1"/>
                    <a:pt x="1" y="69"/>
                    <a:pt x="99" y="117"/>
                  </a:cubicBezTo>
                  <a:cubicBezTo>
                    <a:pt x="156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60" name="Google Shape;62860;p26"/>
            <p:cNvSpPr/>
            <p:nvPr/>
          </p:nvSpPr>
          <p:spPr>
            <a:xfrm>
              <a:off x="8779551" y="942668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8" y="111"/>
                  </a:moveTo>
                  <a:cubicBezTo>
                    <a:pt x="346" y="0"/>
                    <a:pt x="171" y="55"/>
                    <a:pt x="0" y="111"/>
                  </a:cubicBezTo>
                  <a:cubicBezTo>
                    <a:pt x="4" y="200"/>
                    <a:pt x="336" y="224"/>
                    <a:pt x="388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61" name="Google Shape;62861;p26"/>
            <p:cNvSpPr/>
            <p:nvPr/>
          </p:nvSpPr>
          <p:spPr>
            <a:xfrm>
              <a:off x="8996236" y="939747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38" y="1"/>
                    <a:pt x="0" y="69"/>
                    <a:pt x="100" y="117"/>
                  </a:cubicBezTo>
                  <a:cubicBezTo>
                    <a:pt x="152" y="142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62" name="Google Shape;62862;p26"/>
            <p:cNvSpPr/>
            <p:nvPr/>
          </p:nvSpPr>
          <p:spPr>
            <a:xfrm>
              <a:off x="8913574" y="939747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6" y="26"/>
                  </a:moveTo>
                  <a:cubicBezTo>
                    <a:pt x="242" y="1"/>
                    <a:pt x="1" y="69"/>
                    <a:pt x="104" y="117"/>
                  </a:cubicBezTo>
                  <a:cubicBezTo>
                    <a:pt x="157" y="142"/>
                    <a:pt x="396" y="73"/>
                    <a:pt x="296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63" name="Google Shape;62863;p26"/>
            <p:cNvSpPr/>
            <p:nvPr/>
          </p:nvSpPr>
          <p:spPr>
            <a:xfrm>
              <a:off x="8571146" y="928758"/>
              <a:ext cx="22629" cy="11773"/>
            </a:xfrm>
            <a:custGeom>
              <a:avLst/>
              <a:gdLst/>
              <a:ahLst/>
              <a:cxnLst/>
              <a:rect l="l" t="t" r="r" b="b"/>
              <a:pathLst>
                <a:path w="634" h="391" extrusionOk="0">
                  <a:moveTo>
                    <a:pt x="634" y="391"/>
                  </a:moveTo>
                  <a:lnTo>
                    <a:pt x="634" y="28"/>
                  </a:lnTo>
                  <a:cubicBezTo>
                    <a:pt x="124" y="0"/>
                    <a:pt x="0" y="154"/>
                    <a:pt x="54" y="39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64" name="Google Shape;62864;p26"/>
            <p:cNvSpPr/>
            <p:nvPr/>
          </p:nvSpPr>
          <p:spPr>
            <a:xfrm>
              <a:off x="1713958" y="937007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5"/>
                  </a:moveTo>
                  <a:cubicBezTo>
                    <a:pt x="238" y="0"/>
                    <a:pt x="0" y="70"/>
                    <a:pt x="101" y="117"/>
                  </a:cubicBezTo>
                  <a:cubicBezTo>
                    <a:pt x="152" y="141"/>
                    <a:pt x="393" y="72"/>
                    <a:pt x="291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65" name="Google Shape;62865;p26"/>
            <p:cNvSpPr/>
            <p:nvPr/>
          </p:nvSpPr>
          <p:spPr>
            <a:xfrm>
              <a:off x="1690009" y="924091"/>
              <a:ext cx="22950" cy="13730"/>
            </a:xfrm>
            <a:custGeom>
              <a:avLst/>
              <a:gdLst/>
              <a:ahLst/>
              <a:cxnLst/>
              <a:rect l="l" t="t" r="r" b="b"/>
              <a:pathLst>
                <a:path w="643" h="456" extrusionOk="0">
                  <a:moveTo>
                    <a:pt x="0" y="91"/>
                  </a:moveTo>
                  <a:lnTo>
                    <a:pt x="0" y="456"/>
                  </a:lnTo>
                  <a:lnTo>
                    <a:pt x="580" y="456"/>
                  </a:lnTo>
                  <a:cubicBezTo>
                    <a:pt x="630" y="218"/>
                    <a:pt x="643" y="0"/>
                    <a:pt x="0" y="9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66" name="Google Shape;62866;p26"/>
            <p:cNvSpPr/>
            <p:nvPr/>
          </p:nvSpPr>
          <p:spPr>
            <a:xfrm>
              <a:off x="8063751" y="924091"/>
              <a:ext cx="26841" cy="13068"/>
            </a:xfrm>
            <a:custGeom>
              <a:avLst/>
              <a:gdLst/>
              <a:ahLst/>
              <a:cxnLst/>
              <a:rect l="l" t="t" r="r" b="b"/>
              <a:pathLst>
                <a:path w="752" h="434" extrusionOk="0">
                  <a:moveTo>
                    <a:pt x="191" y="0"/>
                  </a:moveTo>
                  <a:cubicBezTo>
                    <a:pt x="209" y="159"/>
                    <a:pt x="150" y="283"/>
                    <a:pt x="0" y="363"/>
                  </a:cubicBezTo>
                  <a:cubicBezTo>
                    <a:pt x="658" y="433"/>
                    <a:pt x="752" y="17"/>
                    <a:pt x="1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67" name="Google Shape;62867;p26"/>
            <p:cNvSpPr/>
            <p:nvPr/>
          </p:nvSpPr>
          <p:spPr>
            <a:xfrm>
              <a:off x="3851185" y="928878"/>
              <a:ext cx="13849" cy="7407"/>
            </a:xfrm>
            <a:custGeom>
              <a:avLst/>
              <a:gdLst/>
              <a:ahLst/>
              <a:cxnLst/>
              <a:rect l="l" t="t" r="r" b="b"/>
              <a:pathLst>
                <a:path w="388" h="246" extrusionOk="0">
                  <a:moveTo>
                    <a:pt x="388" y="114"/>
                  </a:moveTo>
                  <a:cubicBezTo>
                    <a:pt x="385" y="22"/>
                    <a:pt x="50" y="0"/>
                    <a:pt x="0" y="114"/>
                  </a:cubicBezTo>
                  <a:cubicBezTo>
                    <a:pt x="219" y="103"/>
                    <a:pt x="304" y="246"/>
                    <a:pt x="388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68" name="Google Shape;62868;p26"/>
            <p:cNvSpPr/>
            <p:nvPr/>
          </p:nvSpPr>
          <p:spPr>
            <a:xfrm>
              <a:off x="1486672" y="931558"/>
              <a:ext cx="14206" cy="4306"/>
            </a:xfrm>
            <a:custGeom>
              <a:avLst/>
              <a:gdLst/>
              <a:ahLst/>
              <a:cxnLst/>
              <a:rect l="l" t="t" r="r" b="b"/>
              <a:pathLst>
                <a:path w="398" h="143" extrusionOk="0">
                  <a:moveTo>
                    <a:pt x="296" y="25"/>
                  </a:moveTo>
                  <a:cubicBezTo>
                    <a:pt x="242" y="0"/>
                    <a:pt x="1" y="69"/>
                    <a:pt x="104" y="115"/>
                  </a:cubicBezTo>
                  <a:cubicBezTo>
                    <a:pt x="158" y="142"/>
                    <a:pt x="398" y="72"/>
                    <a:pt x="296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69" name="Google Shape;62869;p26"/>
            <p:cNvSpPr/>
            <p:nvPr/>
          </p:nvSpPr>
          <p:spPr>
            <a:xfrm>
              <a:off x="506003" y="929179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7" y="104"/>
                  </a:moveTo>
                  <a:cubicBezTo>
                    <a:pt x="197" y="53"/>
                    <a:pt x="37" y="1"/>
                    <a:pt x="4" y="104"/>
                  </a:cubicBezTo>
                  <a:cubicBezTo>
                    <a:pt x="1" y="155"/>
                    <a:pt x="160" y="208"/>
                    <a:pt x="197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70" name="Google Shape;62870;p26"/>
            <p:cNvSpPr/>
            <p:nvPr/>
          </p:nvSpPr>
          <p:spPr>
            <a:xfrm>
              <a:off x="217006" y="925988"/>
              <a:ext cx="27626" cy="9906"/>
            </a:xfrm>
            <a:custGeom>
              <a:avLst/>
              <a:gdLst/>
              <a:ahLst/>
              <a:cxnLst/>
              <a:rect l="l" t="t" r="r" b="b"/>
              <a:pathLst>
                <a:path w="774" h="329" extrusionOk="0">
                  <a:moveTo>
                    <a:pt x="774" y="120"/>
                  </a:moveTo>
                  <a:cubicBezTo>
                    <a:pt x="514" y="2"/>
                    <a:pt x="54" y="1"/>
                    <a:pt x="1" y="210"/>
                  </a:cubicBezTo>
                  <a:cubicBezTo>
                    <a:pt x="257" y="327"/>
                    <a:pt x="719" y="329"/>
                    <a:pt x="774" y="12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71" name="Google Shape;62871;p26"/>
            <p:cNvSpPr/>
            <p:nvPr/>
          </p:nvSpPr>
          <p:spPr>
            <a:xfrm>
              <a:off x="4081219" y="915751"/>
              <a:ext cx="37120" cy="16560"/>
            </a:xfrm>
            <a:custGeom>
              <a:avLst/>
              <a:gdLst/>
              <a:ahLst/>
              <a:cxnLst/>
              <a:rect l="l" t="t" r="r" b="b"/>
              <a:pathLst>
                <a:path w="1040" h="550" extrusionOk="0">
                  <a:moveTo>
                    <a:pt x="887" y="550"/>
                  </a:moveTo>
                  <a:cubicBezTo>
                    <a:pt x="1040" y="0"/>
                    <a:pt x="1" y="490"/>
                    <a:pt x="887" y="55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72" name="Google Shape;62872;p26"/>
            <p:cNvSpPr/>
            <p:nvPr/>
          </p:nvSpPr>
          <p:spPr>
            <a:xfrm>
              <a:off x="806207" y="924272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5" y="177"/>
                  </a:moveTo>
                  <a:cubicBezTo>
                    <a:pt x="321" y="182"/>
                    <a:pt x="345" y="293"/>
                    <a:pt x="655" y="267"/>
                  </a:cubicBezTo>
                  <a:cubicBezTo>
                    <a:pt x="954" y="44"/>
                    <a:pt x="0" y="1"/>
                    <a:pt x="75" y="17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73" name="Google Shape;62873;p26"/>
            <p:cNvSpPr/>
            <p:nvPr/>
          </p:nvSpPr>
          <p:spPr>
            <a:xfrm>
              <a:off x="6903837" y="92607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39" y="1"/>
                    <a:pt x="0" y="70"/>
                    <a:pt x="98" y="117"/>
                  </a:cubicBezTo>
                  <a:cubicBezTo>
                    <a:pt x="153" y="142"/>
                    <a:pt x="392" y="71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74" name="Google Shape;62874;p26"/>
            <p:cNvSpPr/>
            <p:nvPr/>
          </p:nvSpPr>
          <p:spPr>
            <a:xfrm>
              <a:off x="5927023" y="918641"/>
              <a:ext cx="25556" cy="10960"/>
            </a:xfrm>
            <a:custGeom>
              <a:avLst/>
              <a:gdLst/>
              <a:ahLst/>
              <a:cxnLst/>
              <a:rect l="l" t="t" r="r" b="b"/>
              <a:pathLst>
                <a:path w="716" h="364" extrusionOk="0">
                  <a:moveTo>
                    <a:pt x="662" y="364"/>
                  </a:moveTo>
                  <a:cubicBezTo>
                    <a:pt x="716" y="158"/>
                    <a:pt x="613" y="22"/>
                    <a:pt x="275" y="1"/>
                  </a:cubicBezTo>
                  <a:cubicBezTo>
                    <a:pt x="215" y="122"/>
                    <a:pt x="1" y="173"/>
                    <a:pt x="84" y="36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75" name="Google Shape;62875;p26"/>
            <p:cNvSpPr/>
            <p:nvPr/>
          </p:nvSpPr>
          <p:spPr>
            <a:xfrm>
              <a:off x="2857632" y="914908"/>
              <a:ext cx="39833" cy="15838"/>
            </a:xfrm>
            <a:custGeom>
              <a:avLst/>
              <a:gdLst/>
              <a:ahLst/>
              <a:cxnLst/>
              <a:rect l="l" t="t" r="r" b="b"/>
              <a:pathLst>
                <a:path w="1116" h="526" extrusionOk="0">
                  <a:moveTo>
                    <a:pt x="650" y="305"/>
                  </a:moveTo>
                  <a:cubicBezTo>
                    <a:pt x="1116" y="1"/>
                    <a:pt x="1" y="526"/>
                    <a:pt x="650" y="3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76" name="Google Shape;62876;p26"/>
            <p:cNvSpPr/>
            <p:nvPr/>
          </p:nvSpPr>
          <p:spPr>
            <a:xfrm>
              <a:off x="2122701" y="915871"/>
              <a:ext cx="14705" cy="9545"/>
            </a:xfrm>
            <a:custGeom>
              <a:avLst/>
              <a:gdLst/>
              <a:ahLst/>
              <a:cxnLst/>
              <a:rect l="l" t="t" r="r" b="b"/>
              <a:pathLst>
                <a:path w="412" h="317" extrusionOk="0">
                  <a:moveTo>
                    <a:pt x="411" y="273"/>
                  </a:moveTo>
                  <a:lnTo>
                    <a:pt x="411" y="93"/>
                  </a:lnTo>
                  <a:cubicBezTo>
                    <a:pt x="219" y="93"/>
                    <a:pt x="182" y="18"/>
                    <a:pt x="26" y="0"/>
                  </a:cubicBezTo>
                  <a:cubicBezTo>
                    <a:pt x="46" y="144"/>
                    <a:pt x="0" y="316"/>
                    <a:pt x="411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77" name="Google Shape;62877;p26"/>
            <p:cNvSpPr/>
            <p:nvPr/>
          </p:nvSpPr>
          <p:spPr>
            <a:xfrm>
              <a:off x="1855155" y="921411"/>
              <a:ext cx="13884" cy="2710"/>
            </a:xfrm>
            <a:custGeom>
              <a:avLst/>
              <a:gdLst/>
              <a:ahLst/>
              <a:cxnLst/>
              <a:rect l="l" t="t" r="r" b="b"/>
              <a:pathLst>
                <a:path w="389" h="90" extrusionOk="0">
                  <a:moveTo>
                    <a:pt x="389" y="0"/>
                  </a:moveTo>
                  <a:cubicBezTo>
                    <a:pt x="238" y="20"/>
                    <a:pt x="6" y="2"/>
                    <a:pt x="1" y="89"/>
                  </a:cubicBezTo>
                  <a:cubicBezTo>
                    <a:pt x="152" y="69"/>
                    <a:pt x="382" y="86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78" name="Google Shape;62878;p26"/>
            <p:cNvSpPr/>
            <p:nvPr/>
          </p:nvSpPr>
          <p:spPr>
            <a:xfrm>
              <a:off x="3944056" y="917828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8"/>
                  </a:moveTo>
                  <a:cubicBezTo>
                    <a:pt x="242" y="0"/>
                    <a:pt x="1" y="70"/>
                    <a:pt x="100" y="119"/>
                  </a:cubicBezTo>
                  <a:cubicBezTo>
                    <a:pt x="155" y="143"/>
                    <a:pt x="391" y="74"/>
                    <a:pt x="293" y="2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79" name="Google Shape;62879;p26"/>
            <p:cNvSpPr/>
            <p:nvPr/>
          </p:nvSpPr>
          <p:spPr>
            <a:xfrm>
              <a:off x="750350" y="917828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3" y="28"/>
                  </a:moveTo>
                  <a:cubicBezTo>
                    <a:pt x="239" y="0"/>
                    <a:pt x="0" y="70"/>
                    <a:pt x="99" y="119"/>
                  </a:cubicBezTo>
                  <a:cubicBezTo>
                    <a:pt x="152" y="143"/>
                    <a:pt x="390" y="74"/>
                    <a:pt x="293" y="2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80" name="Google Shape;62880;p26"/>
            <p:cNvSpPr/>
            <p:nvPr/>
          </p:nvSpPr>
          <p:spPr>
            <a:xfrm>
              <a:off x="6928108" y="91316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81" name="Google Shape;62881;p26"/>
            <p:cNvSpPr/>
            <p:nvPr/>
          </p:nvSpPr>
          <p:spPr>
            <a:xfrm>
              <a:off x="3101014" y="91045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82" name="Google Shape;62882;p26"/>
            <p:cNvSpPr/>
            <p:nvPr/>
          </p:nvSpPr>
          <p:spPr>
            <a:xfrm>
              <a:off x="2031473" y="907832"/>
              <a:ext cx="34051" cy="8882"/>
            </a:xfrm>
            <a:custGeom>
              <a:avLst/>
              <a:gdLst/>
              <a:ahLst/>
              <a:cxnLst/>
              <a:rect l="l" t="t" r="r" b="b"/>
              <a:pathLst>
                <a:path w="954" h="295" extrusionOk="0">
                  <a:moveTo>
                    <a:pt x="75" y="177"/>
                  </a:moveTo>
                  <a:cubicBezTo>
                    <a:pt x="321" y="181"/>
                    <a:pt x="341" y="295"/>
                    <a:pt x="654" y="269"/>
                  </a:cubicBezTo>
                  <a:cubicBezTo>
                    <a:pt x="953" y="44"/>
                    <a:pt x="0" y="1"/>
                    <a:pt x="75" y="17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83" name="Google Shape;62883;p26"/>
            <p:cNvSpPr/>
            <p:nvPr/>
          </p:nvSpPr>
          <p:spPr>
            <a:xfrm>
              <a:off x="3083739" y="909699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0" y="25"/>
                  </a:moveTo>
                  <a:cubicBezTo>
                    <a:pt x="237" y="0"/>
                    <a:pt x="1" y="69"/>
                    <a:pt x="98" y="115"/>
                  </a:cubicBezTo>
                  <a:cubicBezTo>
                    <a:pt x="152" y="141"/>
                    <a:pt x="391" y="71"/>
                    <a:pt x="290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84" name="Google Shape;62884;p26"/>
            <p:cNvSpPr/>
            <p:nvPr/>
          </p:nvSpPr>
          <p:spPr>
            <a:xfrm>
              <a:off x="2171849" y="910452"/>
              <a:ext cx="13706" cy="2740"/>
            </a:xfrm>
            <a:custGeom>
              <a:avLst/>
              <a:gdLst/>
              <a:ahLst/>
              <a:cxnLst/>
              <a:rect l="l" t="t" r="r" b="b"/>
              <a:pathLst>
                <a:path w="384" h="91" extrusionOk="0">
                  <a:moveTo>
                    <a:pt x="384" y="0"/>
                  </a:moveTo>
                  <a:cubicBezTo>
                    <a:pt x="235" y="20"/>
                    <a:pt x="3" y="3"/>
                    <a:pt x="0" y="90"/>
                  </a:cubicBezTo>
                  <a:cubicBezTo>
                    <a:pt x="149" y="71"/>
                    <a:pt x="377" y="88"/>
                    <a:pt x="38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85" name="Google Shape;62885;p26"/>
            <p:cNvSpPr/>
            <p:nvPr/>
          </p:nvSpPr>
          <p:spPr>
            <a:xfrm>
              <a:off x="2027225" y="1577536"/>
              <a:ext cx="50683" cy="16440"/>
            </a:xfrm>
            <a:custGeom>
              <a:avLst/>
              <a:gdLst/>
              <a:ahLst/>
              <a:cxnLst/>
              <a:rect l="l" t="t" r="r" b="b"/>
              <a:pathLst>
                <a:path w="1420" h="546" extrusionOk="0">
                  <a:moveTo>
                    <a:pt x="194" y="545"/>
                  </a:moveTo>
                  <a:cubicBezTo>
                    <a:pt x="1419" y="480"/>
                    <a:pt x="207" y="1"/>
                    <a:pt x="0" y="271"/>
                  </a:cubicBezTo>
                  <a:cubicBezTo>
                    <a:pt x="226" y="288"/>
                    <a:pt x="211" y="416"/>
                    <a:pt x="194" y="5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86" name="Google Shape;62886;p26"/>
            <p:cNvSpPr/>
            <p:nvPr/>
          </p:nvSpPr>
          <p:spPr>
            <a:xfrm>
              <a:off x="8717625" y="1287651"/>
              <a:ext cx="34479" cy="10990"/>
            </a:xfrm>
            <a:custGeom>
              <a:avLst/>
              <a:gdLst/>
              <a:ahLst/>
              <a:cxnLst/>
              <a:rect l="l" t="t" r="r" b="b"/>
              <a:pathLst>
                <a:path w="966" h="365" extrusionOk="0">
                  <a:moveTo>
                    <a:pt x="965" y="365"/>
                  </a:moveTo>
                  <a:cubicBezTo>
                    <a:pt x="897" y="123"/>
                    <a:pt x="459" y="58"/>
                    <a:pt x="0" y="1"/>
                  </a:cubicBezTo>
                  <a:cubicBezTo>
                    <a:pt x="79" y="238"/>
                    <a:pt x="601" y="264"/>
                    <a:pt x="965" y="36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87" name="Google Shape;62887;p26"/>
            <p:cNvSpPr/>
            <p:nvPr/>
          </p:nvSpPr>
          <p:spPr>
            <a:xfrm>
              <a:off x="9040779" y="1060814"/>
              <a:ext cx="36799" cy="16290"/>
            </a:xfrm>
            <a:custGeom>
              <a:avLst/>
              <a:gdLst/>
              <a:ahLst/>
              <a:cxnLst/>
              <a:rect l="l" t="t" r="r" b="b"/>
              <a:pathLst>
                <a:path w="1031" h="541" extrusionOk="0">
                  <a:moveTo>
                    <a:pt x="203" y="453"/>
                  </a:moveTo>
                  <a:cubicBezTo>
                    <a:pt x="791" y="541"/>
                    <a:pt x="1030" y="8"/>
                    <a:pt x="781" y="0"/>
                  </a:cubicBezTo>
                  <a:cubicBezTo>
                    <a:pt x="609" y="160"/>
                    <a:pt x="0" y="115"/>
                    <a:pt x="203" y="45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88" name="Google Shape;62888;p26"/>
            <p:cNvSpPr/>
            <p:nvPr/>
          </p:nvSpPr>
          <p:spPr>
            <a:xfrm>
              <a:off x="780616" y="988403"/>
              <a:ext cx="35264" cy="10147"/>
            </a:xfrm>
            <a:custGeom>
              <a:avLst/>
              <a:gdLst/>
              <a:ahLst/>
              <a:cxnLst/>
              <a:rect l="l" t="t" r="r" b="b"/>
              <a:pathLst>
                <a:path w="988" h="337" extrusionOk="0">
                  <a:moveTo>
                    <a:pt x="409" y="317"/>
                  </a:moveTo>
                  <a:cubicBezTo>
                    <a:pt x="487" y="161"/>
                    <a:pt x="658" y="336"/>
                    <a:pt x="987" y="317"/>
                  </a:cubicBezTo>
                  <a:lnTo>
                    <a:pt x="987" y="43"/>
                  </a:lnTo>
                  <a:cubicBezTo>
                    <a:pt x="613" y="1"/>
                    <a:pt x="1" y="289"/>
                    <a:pt x="409" y="3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89" name="Google Shape;62889;p26"/>
            <p:cNvSpPr/>
            <p:nvPr/>
          </p:nvSpPr>
          <p:spPr>
            <a:xfrm>
              <a:off x="754097" y="924814"/>
              <a:ext cx="37656" cy="11080"/>
            </a:xfrm>
            <a:custGeom>
              <a:avLst/>
              <a:gdLst/>
              <a:ahLst/>
              <a:cxnLst/>
              <a:rect l="l" t="t" r="r" b="b"/>
              <a:pathLst>
                <a:path w="1055" h="368" extrusionOk="0">
                  <a:moveTo>
                    <a:pt x="960" y="249"/>
                  </a:moveTo>
                  <a:cubicBezTo>
                    <a:pt x="574" y="248"/>
                    <a:pt x="715" y="1"/>
                    <a:pt x="188" y="67"/>
                  </a:cubicBezTo>
                  <a:cubicBezTo>
                    <a:pt x="1" y="288"/>
                    <a:pt x="1054" y="368"/>
                    <a:pt x="960" y="24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90" name="Google Shape;62890;p26"/>
            <p:cNvSpPr/>
            <p:nvPr/>
          </p:nvSpPr>
          <p:spPr>
            <a:xfrm>
              <a:off x="8724086" y="2513159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6" y="110"/>
                  </a:moveTo>
                  <a:cubicBezTo>
                    <a:pt x="344" y="1"/>
                    <a:pt x="173" y="54"/>
                    <a:pt x="1" y="110"/>
                  </a:cubicBezTo>
                  <a:cubicBezTo>
                    <a:pt x="2" y="202"/>
                    <a:pt x="338" y="224"/>
                    <a:pt x="386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91" name="Google Shape;62891;p26"/>
            <p:cNvSpPr/>
            <p:nvPr/>
          </p:nvSpPr>
          <p:spPr>
            <a:xfrm>
              <a:off x="8121679" y="251571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7"/>
                  </a:moveTo>
                  <a:cubicBezTo>
                    <a:pt x="154" y="140"/>
                    <a:pt x="394" y="72"/>
                    <a:pt x="292" y="25"/>
                  </a:cubicBezTo>
                  <a:cubicBezTo>
                    <a:pt x="242" y="1"/>
                    <a:pt x="1" y="69"/>
                    <a:pt x="100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92" name="Google Shape;62892;p26"/>
            <p:cNvSpPr/>
            <p:nvPr/>
          </p:nvSpPr>
          <p:spPr>
            <a:xfrm>
              <a:off x="3299282" y="2513761"/>
              <a:ext cx="21630" cy="6353"/>
            </a:xfrm>
            <a:custGeom>
              <a:avLst/>
              <a:gdLst/>
              <a:ahLst/>
              <a:cxnLst/>
              <a:rect l="l" t="t" r="r" b="b"/>
              <a:pathLst>
                <a:path w="606" h="211" extrusionOk="0">
                  <a:moveTo>
                    <a:pt x="606" y="0"/>
                  </a:moveTo>
                  <a:lnTo>
                    <a:pt x="26" y="0"/>
                  </a:lnTo>
                  <a:cubicBezTo>
                    <a:pt x="0" y="162"/>
                    <a:pt x="219" y="211"/>
                    <a:pt x="606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93" name="Google Shape;62893;p26"/>
            <p:cNvSpPr/>
            <p:nvPr/>
          </p:nvSpPr>
          <p:spPr>
            <a:xfrm>
              <a:off x="168430" y="2513610"/>
              <a:ext cx="23950" cy="5962"/>
            </a:xfrm>
            <a:custGeom>
              <a:avLst/>
              <a:gdLst/>
              <a:ahLst/>
              <a:cxnLst/>
              <a:rect l="l" t="t" r="r" b="b"/>
              <a:pathLst>
                <a:path w="671" h="198" extrusionOk="0">
                  <a:moveTo>
                    <a:pt x="580" y="5"/>
                  </a:moveTo>
                  <a:cubicBezTo>
                    <a:pt x="247" y="0"/>
                    <a:pt x="84" y="73"/>
                    <a:pt x="0" y="187"/>
                  </a:cubicBezTo>
                  <a:cubicBezTo>
                    <a:pt x="302" y="176"/>
                    <a:pt x="670" y="197"/>
                    <a:pt x="580" y="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94" name="Google Shape;62894;p26"/>
            <p:cNvSpPr/>
            <p:nvPr/>
          </p:nvSpPr>
          <p:spPr>
            <a:xfrm>
              <a:off x="2725286" y="2512978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293" y="26"/>
                  </a:moveTo>
                  <a:cubicBezTo>
                    <a:pt x="242" y="0"/>
                    <a:pt x="0" y="68"/>
                    <a:pt x="103" y="116"/>
                  </a:cubicBezTo>
                  <a:cubicBezTo>
                    <a:pt x="156" y="140"/>
                    <a:pt x="396" y="72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95" name="Google Shape;62895;p26"/>
            <p:cNvSpPr/>
            <p:nvPr/>
          </p:nvSpPr>
          <p:spPr>
            <a:xfrm>
              <a:off x="6944704" y="2510208"/>
              <a:ext cx="14134" cy="4336"/>
            </a:xfrm>
            <a:custGeom>
              <a:avLst/>
              <a:gdLst/>
              <a:ahLst/>
              <a:cxnLst/>
              <a:rect l="l" t="t" r="r" b="b"/>
              <a:pathLst>
                <a:path w="396" h="144" extrusionOk="0">
                  <a:moveTo>
                    <a:pt x="99" y="118"/>
                  </a:moveTo>
                  <a:cubicBezTo>
                    <a:pt x="155" y="143"/>
                    <a:pt x="396" y="74"/>
                    <a:pt x="293" y="26"/>
                  </a:cubicBezTo>
                  <a:cubicBezTo>
                    <a:pt x="239" y="1"/>
                    <a:pt x="0" y="69"/>
                    <a:pt x="99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96" name="Google Shape;62896;p26"/>
            <p:cNvSpPr/>
            <p:nvPr/>
          </p:nvSpPr>
          <p:spPr>
            <a:xfrm>
              <a:off x="5251376" y="2510208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6"/>
                  </a:moveTo>
                  <a:cubicBezTo>
                    <a:pt x="241" y="1"/>
                    <a:pt x="1" y="69"/>
                    <a:pt x="102" y="118"/>
                  </a:cubicBezTo>
                  <a:cubicBezTo>
                    <a:pt x="155" y="141"/>
                    <a:pt x="395" y="74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97" name="Google Shape;62897;p26"/>
            <p:cNvSpPr/>
            <p:nvPr/>
          </p:nvSpPr>
          <p:spPr>
            <a:xfrm>
              <a:off x="1882281" y="2497322"/>
              <a:ext cx="39797" cy="13670"/>
            </a:xfrm>
            <a:custGeom>
              <a:avLst/>
              <a:gdLst/>
              <a:ahLst/>
              <a:cxnLst/>
              <a:rect l="l" t="t" r="r" b="b"/>
              <a:pathLst>
                <a:path w="1115" h="454" extrusionOk="0">
                  <a:moveTo>
                    <a:pt x="579" y="1"/>
                  </a:moveTo>
                  <a:cubicBezTo>
                    <a:pt x="405" y="161"/>
                    <a:pt x="112" y="266"/>
                    <a:pt x="1" y="454"/>
                  </a:cubicBezTo>
                  <a:cubicBezTo>
                    <a:pt x="388" y="447"/>
                    <a:pt x="1114" y="142"/>
                    <a:pt x="5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98" name="Google Shape;62898;p26"/>
            <p:cNvSpPr/>
            <p:nvPr/>
          </p:nvSpPr>
          <p:spPr>
            <a:xfrm>
              <a:off x="1720382" y="2507498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101" y="116"/>
                  </a:moveTo>
                  <a:cubicBezTo>
                    <a:pt x="155" y="142"/>
                    <a:pt x="396" y="73"/>
                    <a:pt x="292" y="26"/>
                  </a:cubicBezTo>
                  <a:cubicBezTo>
                    <a:pt x="241" y="1"/>
                    <a:pt x="1" y="70"/>
                    <a:pt x="101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99" name="Google Shape;62899;p26"/>
            <p:cNvSpPr/>
            <p:nvPr/>
          </p:nvSpPr>
          <p:spPr>
            <a:xfrm>
              <a:off x="1142210" y="2504758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102" y="117"/>
                  </a:moveTo>
                  <a:cubicBezTo>
                    <a:pt x="153" y="141"/>
                    <a:pt x="396" y="72"/>
                    <a:pt x="291" y="27"/>
                  </a:cubicBezTo>
                  <a:cubicBezTo>
                    <a:pt x="240" y="0"/>
                    <a:pt x="0" y="71"/>
                    <a:pt x="102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00" name="Google Shape;62900;p26"/>
            <p:cNvSpPr/>
            <p:nvPr/>
          </p:nvSpPr>
          <p:spPr>
            <a:xfrm>
              <a:off x="2787390" y="2502019"/>
              <a:ext cx="13884" cy="4306"/>
            </a:xfrm>
            <a:custGeom>
              <a:avLst/>
              <a:gdLst/>
              <a:ahLst/>
              <a:cxnLst/>
              <a:rect l="l" t="t" r="r" b="b"/>
              <a:pathLst>
                <a:path w="389" h="143" extrusionOk="0">
                  <a:moveTo>
                    <a:pt x="98" y="118"/>
                  </a:moveTo>
                  <a:cubicBezTo>
                    <a:pt x="150" y="142"/>
                    <a:pt x="388" y="73"/>
                    <a:pt x="291" y="26"/>
                  </a:cubicBezTo>
                  <a:cubicBezTo>
                    <a:pt x="237" y="0"/>
                    <a:pt x="0" y="71"/>
                    <a:pt x="98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01" name="Google Shape;62901;p26"/>
            <p:cNvSpPr/>
            <p:nvPr/>
          </p:nvSpPr>
          <p:spPr>
            <a:xfrm>
              <a:off x="2921663" y="2497322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7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02" name="Google Shape;62902;p26"/>
            <p:cNvSpPr/>
            <p:nvPr/>
          </p:nvSpPr>
          <p:spPr>
            <a:xfrm>
              <a:off x="6610914" y="2494251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5" y="103"/>
                  </a:moveTo>
                  <a:cubicBezTo>
                    <a:pt x="195" y="53"/>
                    <a:pt x="39" y="1"/>
                    <a:pt x="3" y="103"/>
                  </a:cubicBezTo>
                  <a:cubicBezTo>
                    <a:pt x="1" y="154"/>
                    <a:pt x="160" y="206"/>
                    <a:pt x="195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03" name="Google Shape;62903;p26"/>
            <p:cNvSpPr/>
            <p:nvPr/>
          </p:nvSpPr>
          <p:spPr>
            <a:xfrm>
              <a:off x="4277596" y="2494251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3"/>
                  </a:moveTo>
                  <a:cubicBezTo>
                    <a:pt x="193" y="53"/>
                    <a:pt x="39" y="1"/>
                    <a:pt x="1" y="103"/>
                  </a:cubicBezTo>
                  <a:cubicBezTo>
                    <a:pt x="1" y="154"/>
                    <a:pt x="156" y="206"/>
                    <a:pt x="193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04" name="Google Shape;62904;p26"/>
            <p:cNvSpPr/>
            <p:nvPr/>
          </p:nvSpPr>
          <p:spPr>
            <a:xfrm>
              <a:off x="591664" y="249653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3" y="27"/>
                  </a:moveTo>
                  <a:cubicBezTo>
                    <a:pt x="238" y="1"/>
                    <a:pt x="0" y="70"/>
                    <a:pt x="99" y="117"/>
                  </a:cubicBezTo>
                  <a:cubicBezTo>
                    <a:pt x="152" y="142"/>
                    <a:pt x="392" y="72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05" name="Google Shape;62905;p26"/>
            <p:cNvSpPr/>
            <p:nvPr/>
          </p:nvSpPr>
          <p:spPr>
            <a:xfrm>
              <a:off x="5530380" y="2489072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8" y="92"/>
                  </a:moveTo>
                  <a:cubicBezTo>
                    <a:pt x="385" y="92"/>
                    <a:pt x="349" y="19"/>
                    <a:pt x="193" y="1"/>
                  </a:cubicBezTo>
                  <a:cubicBezTo>
                    <a:pt x="193" y="92"/>
                    <a:pt x="35" y="109"/>
                    <a:pt x="0" y="182"/>
                  </a:cubicBezTo>
                  <a:cubicBezTo>
                    <a:pt x="193" y="182"/>
                    <a:pt x="230" y="255"/>
                    <a:pt x="386" y="273"/>
                  </a:cubicBezTo>
                  <a:cubicBezTo>
                    <a:pt x="385" y="183"/>
                    <a:pt x="540" y="166"/>
                    <a:pt x="578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06" name="Google Shape;62906;p26"/>
            <p:cNvSpPr/>
            <p:nvPr/>
          </p:nvSpPr>
          <p:spPr>
            <a:xfrm>
              <a:off x="4899633" y="2488680"/>
              <a:ext cx="33480" cy="15838"/>
            </a:xfrm>
            <a:custGeom>
              <a:avLst/>
              <a:gdLst/>
              <a:ahLst/>
              <a:cxnLst/>
              <a:rect l="l" t="t" r="r" b="b"/>
              <a:pathLst>
                <a:path w="938" h="526" extrusionOk="0">
                  <a:moveTo>
                    <a:pt x="893" y="196"/>
                  </a:moveTo>
                  <a:cubicBezTo>
                    <a:pt x="938" y="142"/>
                    <a:pt x="601" y="1"/>
                    <a:pt x="509" y="16"/>
                  </a:cubicBezTo>
                  <a:cubicBezTo>
                    <a:pt x="0" y="89"/>
                    <a:pt x="632" y="525"/>
                    <a:pt x="893" y="19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07" name="Google Shape;62907;p26"/>
            <p:cNvSpPr/>
            <p:nvPr/>
          </p:nvSpPr>
          <p:spPr>
            <a:xfrm>
              <a:off x="471275" y="2480310"/>
              <a:ext cx="40333" cy="14694"/>
            </a:xfrm>
            <a:custGeom>
              <a:avLst/>
              <a:gdLst/>
              <a:ahLst/>
              <a:cxnLst/>
              <a:rect l="l" t="t" r="r" b="b"/>
              <a:pathLst>
                <a:path w="1130" h="488" extrusionOk="0">
                  <a:moveTo>
                    <a:pt x="770" y="383"/>
                  </a:moveTo>
                  <a:cubicBezTo>
                    <a:pt x="1129" y="80"/>
                    <a:pt x="78" y="1"/>
                    <a:pt x="0" y="200"/>
                  </a:cubicBezTo>
                  <a:cubicBezTo>
                    <a:pt x="302" y="242"/>
                    <a:pt x="165" y="487"/>
                    <a:pt x="770" y="3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08" name="Google Shape;62908;p26"/>
            <p:cNvSpPr/>
            <p:nvPr/>
          </p:nvSpPr>
          <p:spPr>
            <a:xfrm>
              <a:off x="877448" y="2469923"/>
              <a:ext cx="50398" cy="17494"/>
            </a:xfrm>
            <a:custGeom>
              <a:avLst/>
              <a:gdLst/>
              <a:ahLst/>
              <a:cxnLst/>
              <a:rect l="l" t="t" r="r" b="b"/>
              <a:pathLst>
                <a:path w="1412" h="581" extrusionOk="0">
                  <a:moveTo>
                    <a:pt x="1157" y="545"/>
                  </a:moveTo>
                  <a:cubicBezTo>
                    <a:pt x="1318" y="441"/>
                    <a:pt x="1411" y="302"/>
                    <a:pt x="1348" y="92"/>
                  </a:cubicBezTo>
                  <a:cubicBezTo>
                    <a:pt x="721" y="146"/>
                    <a:pt x="450" y="32"/>
                    <a:pt x="0" y="1"/>
                  </a:cubicBezTo>
                  <a:cubicBezTo>
                    <a:pt x="226" y="257"/>
                    <a:pt x="311" y="580"/>
                    <a:pt x="1157" y="5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09" name="Google Shape;62909;p26"/>
            <p:cNvSpPr/>
            <p:nvPr/>
          </p:nvSpPr>
          <p:spPr>
            <a:xfrm>
              <a:off x="1244325" y="2467273"/>
              <a:ext cx="72027" cy="13941"/>
            </a:xfrm>
            <a:custGeom>
              <a:avLst/>
              <a:gdLst/>
              <a:ahLst/>
              <a:cxnLst/>
              <a:rect l="l" t="t" r="r" b="b"/>
              <a:pathLst>
                <a:path w="2018" h="463" extrusionOk="0">
                  <a:moveTo>
                    <a:pt x="713" y="454"/>
                  </a:moveTo>
                  <a:cubicBezTo>
                    <a:pt x="657" y="124"/>
                    <a:pt x="2017" y="462"/>
                    <a:pt x="1677" y="0"/>
                  </a:cubicBezTo>
                  <a:cubicBezTo>
                    <a:pt x="1136" y="50"/>
                    <a:pt x="675" y="135"/>
                    <a:pt x="132" y="182"/>
                  </a:cubicBezTo>
                  <a:cubicBezTo>
                    <a:pt x="1" y="424"/>
                    <a:pt x="532" y="357"/>
                    <a:pt x="713" y="45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10" name="Google Shape;62910;p26"/>
            <p:cNvSpPr/>
            <p:nvPr/>
          </p:nvSpPr>
          <p:spPr>
            <a:xfrm>
              <a:off x="6745044" y="247468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99" y="117"/>
                  </a:moveTo>
                  <a:cubicBezTo>
                    <a:pt x="155" y="142"/>
                    <a:pt x="392" y="73"/>
                    <a:pt x="292" y="27"/>
                  </a:cubicBezTo>
                  <a:cubicBezTo>
                    <a:pt x="242" y="1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11" name="Google Shape;62911;p26"/>
            <p:cNvSpPr/>
            <p:nvPr/>
          </p:nvSpPr>
          <p:spPr>
            <a:xfrm>
              <a:off x="6665987" y="2469923"/>
              <a:ext cx="13884" cy="5540"/>
            </a:xfrm>
            <a:custGeom>
              <a:avLst/>
              <a:gdLst/>
              <a:ahLst/>
              <a:cxnLst/>
              <a:rect l="l" t="t" r="r" b="b"/>
              <a:pathLst>
                <a:path w="389" h="184" extrusionOk="0">
                  <a:moveTo>
                    <a:pt x="1" y="184"/>
                  </a:moveTo>
                  <a:lnTo>
                    <a:pt x="388" y="184"/>
                  </a:lnTo>
                  <a:lnTo>
                    <a:pt x="388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12" name="Google Shape;62912;p26"/>
            <p:cNvSpPr/>
            <p:nvPr/>
          </p:nvSpPr>
          <p:spPr>
            <a:xfrm>
              <a:off x="5289353" y="2469381"/>
              <a:ext cx="13813" cy="6745"/>
            </a:xfrm>
            <a:custGeom>
              <a:avLst/>
              <a:gdLst/>
              <a:ahLst/>
              <a:cxnLst/>
              <a:rect l="l" t="t" r="r" b="b"/>
              <a:pathLst>
                <a:path w="387" h="224" extrusionOk="0">
                  <a:moveTo>
                    <a:pt x="387" y="110"/>
                  </a:moveTo>
                  <a:cubicBezTo>
                    <a:pt x="346" y="1"/>
                    <a:pt x="174" y="54"/>
                    <a:pt x="1" y="110"/>
                  </a:cubicBezTo>
                  <a:cubicBezTo>
                    <a:pt x="6" y="203"/>
                    <a:pt x="341" y="224"/>
                    <a:pt x="387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13" name="Google Shape;62913;p26"/>
            <p:cNvSpPr/>
            <p:nvPr/>
          </p:nvSpPr>
          <p:spPr>
            <a:xfrm>
              <a:off x="8061217" y="2459024"/>
              <a:ext cx="44687" cy="16440"/>
            </a:xfrm>
            <a:custGeom>
              <a:avLst/>
              <a:gdLst/>
              <a:ahLst/>
              <a:cxnLst/>
              <a:rect l="l" t="t" r="r" b="b"/>
              <a:pathLst>
                <a:path w="1252" h="546" extrusionOk="0">
                  <a:moveTo>
                    <a:pt x="638" y="0"/>
                  </a:moveTo>
                  <a:cubicBezTo>
                    <a:pt x="615" y="172"/>
                    <a:pt x="1" y="64"/>
                    <a:pt x="59" y="273"/>
                  </a:cubicBezTo>
                  <a:cubicBezTo>
                    <a:pt x="396" y="546"/>
                    <a:pt x="1251" y="144"/>
                    <a:pt x="63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14" name="Google Shape;62914;p26"/>
            <p:cNvSpPr/>
            <p:nvPr/>
          </p:nvSpPr>
          <p:spPr>
            <a:xfrm>
              <a:off x="6738263" y="2466430"/>
              <a:ext cx="13956" cy="4336"/>
            </a:xfrm>
            <a:custGeom>
              <a:avLst/>
              <a:gdLst/>
              <a:ahLst/>
              <a:cxnLst/>
              <a:rect l="l" t="t" r="r" b="b"/>
              <a:pathLst>
                <a:path w="391" h="144" extrusionOk="0">
                  <a:moveTo>
                    <a:pt x="289" y="27"/>
                  </a:moveTo>
                  <a:cubicBezTo>
                    <a:pt x="238" y="1"/>
                    <a:pt x="0" y="71"/>
                    <a:pt x="99" y="117"/>
                  </a:cubicBezTo>
                  <a:cubicBezTo>
                    <a:pt x="150" y="143"/>
                    <a:pt x="390" y="74"/>
                    <a:pt x="289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15" name="Google Shape;62915;p26"/>
            <p:cNvSpPr/>
            <p:nvPr/>
          </p:nvSpPr>
          <p:spPr>
            <a:xfrm>
              <a:off x="9130223" y="2461763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16" name="Google Shape;62916;p26"/>
            <p:cNvSpPr/>
            <p:nvPr/>
          </p:nvSpPr>
          <p:spPr>
            <a:xfrm>
              <a:off x="5896614" y="2451888"/>
              <a:ext cx="22165" cy="16199"/>
            </a:xfrm>
            <a:custGeom>
              <a:avLst/>
              <a:gdLst/>
              <a:ahLst/>
              <a:cxnLst/>
              <a:rect l="l" t="t" r="r" b="b"/>
              <a:pathLst>
                <a:path w="621" h="538" extrusionOk="0">
                  <a:moveTo>
                    <a:pt x="345" y="510"/>
                  </a:moveTo>
                  <a:cubicBezTo>
                    <a:pt x="404" y="387"/>
                    <a:pt x="620" y="335"/>
                    <a:pt x="537" y="146"/>
                  </a:cubicBezTo>
                  <a:cubicBezTo>
                    <a:pt x="0" y="1"/>
                    <a:pt x="4" y="537"/>
                    <a:pt x="345" y="5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17" name="Google Shape;62917;p26"/>
            <p:cNvSpPr/>
            <p:nvPr/>
          </p:nvSpPr>
          <p:spPr>
            <a:xfrm>
              <a:off x="5464814" y="2460981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3" y="26"/>
                  </a:moveTo>
                  <a:cubicBezTo>
                    <a:pt x="239" y="0"/>
                    <a:pt x="0" y="71"/>
                    <a:pt x="101" y="116"/>
                  </a:cubicBezTo>
                  <a:cubicBezTo>
                    <a:pt x="151" y="143"/>
                    <a:pt x="396" y="75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18" name="Google Shape;62918;p26"/>
            <p:cNvSpPr/>
            <p:nvPr/>
          </p:nvSpPr>
          <p:spPr>
            <a:xfrm>
              <a:off x="2591620" y="2451888"/>
              <a:ext cx="47792" cy="17464"/>
            </a:xfrm>
            <a:custGeom>
              <a:avLst/>
              <a:gdLst/>
              <a:ahLst/>
              <a:cxnLst/>
              <a:rect l="l" t="t" r="r" b="b"/>
              <a:pathLst>
                <a:path w="1339" h="580" extrusionOk="0">
                  <a:moveTo>
                    <a:pt x="182" y="328"/>
                  </a:moveTo>
                  <a:cubicBezTo>
                    <a:pt x="479" y="579"/>
                    <a:pt x="1315" y="324"/>
                    <a:pt x="1338" y="146"/>
                  </a:cubicBezTo>
                  <a:cubicBezTo>
                    <a:pt x="943" y="202"/>
                    <a:pt x="0" y="1"/>
                    <a:pt x="182" y="32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19" name="Google Shape;62919;p26"/>
            <p:cNvSpPr/>
            <p:nvPr/>
          </p:nvSpPr>
          <p:spPr>
            <a:xfrm>
              <a:off x="1494988" y="2446830"/>
              <a:ext cx="26484" cy="12225"/>
            </a:xfrm>
            <a:custGeom>
              <a:avLst/>
              <a:gdLst/>
              <a:ahLst/>
              <a:cxnLst/>
              <a:rect l="l" t="t" r="r" b="b"/>
              <a:pathLst>
                <a:path w="742" h="406" extrusionOk="0">
                  <a:moveTo>
                    <a:pt x="438" y="405"/>
                  </a:moveTo>
                  <a:cubicBezTo>
                    <a:pt x="742" y="271"/>
                    <a:pt x="652" y="0"/>
                    <a:pt x="53" y="42"/>
                  </a:cubicBezTo>
                  <a:cubicBezTo>
                    <a:pt x="0" y="251"/>
                    <a:pt x="100" y="384"/>
                    <a:pt x="438" y="4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20" name="Google Shape;62920;p26"/>
            <p:cNvSpPr/>
            <p:nvPr/>
          </p:nvSpPr>
          <p:spPr>
            <a:xfrm>
              <a:off x="8940771" y="2452851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4"/>
                  </a:moveTo>
                  <a:cubicBezTo>
                    <a:pt x="154" y="140"/>
                    <a:pt x="394" y="72"/>
                    <a:pt x="295" y="25"/>
                  </a:cubicBezTo>
                  <a:cubicBezTo>
                    <a:pt x="242" y="0"/>
                    <a:pt x="1" y="68"/>
                    <a:pt x="100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21" name="Google Shape;62921;p26"/>
            <p:cNvSpPr/>
            <p:nvPr/>
          </p:nvSpPr>
          <p:spPr>
            <a:xfrm>
              <a:off x="8995808" y="2450081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6"/>
                  </a:moveTo>
                  <a:cubicBezTo>
                    <a:pt x="239" y="1"/>
                    <a:pt x="1" y="69"/>
                    <a:pt x="100" y="117"/>
                  </a:cubicBezTo>
                  <a:cubicBezTo>
                    <a:pt x="155" y="140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22" name="Google Shape;62922;p26"/>
            <p:cNvSpPr/>
            <p:nvPr/>
          </p:nvSpPr>
          <p:spPr>
            <a:xfrm>
              <a:off x="6961944" y="2440507"/>
              <a:ext cx="26591" cy="15266"/>
            </a:xfrm>
            <a:custGeom>
              <a:avLst/>
              <a:gdLst/>
              <a:ahLst/>
              <a:cxnLst/>
              <a:rect l="l" t="t" r="r" b="b"/>
              <a:pathLst>
                <a:path w="745" h="507" extrusionOk="0">
                  <a:moveTo>
                    <a:pt x="0" y="435"/>
                  </a:moveTo>
                  <a:cubicBezTo>
                    <a:pt x="744" y="507"/>
                    <a:pt x="744" y="0"/>
                    <a:pt x="0" y="7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23" name="Google Shape;62923;p26"/>
            <p:cNvSpPr/>
            <p:nvPr/>
          </p:nvSpPr>
          <p:spPr>
            <a:xfrm>
              <a:off x="2673854" y="2447372"/>
              <a:ext cx="13706" cy="7467"/>
            </a:xfrm>
            <a:custGeom>
              <a:avLst/>
              <a:gdLst/>
              <a:ahLst/>
              <a:cxnLst/>
              <a:rect l="l" t="t" r="r" b="b"/>
              <a:pathLst>
                <a:path w="384" h="248" extrusionOk="0">
                  <a:moveTo>
                    <a:pt x="384" y="116"/>
                  </a:moveTo>
                  <a:cubicBezTo>
                    <a:pt x="383" y="24"/>
                    <a:pt x="47" y="1"/>
                    <a:pt x="0" y="116"/>
                  </a:cubicBezTo>
                  <a:cubicBezTo>
                    <a:pt x="216" y="106"/>
                    <a:pt x="299" y="247"/>
                    <a:pt x="384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24" name="Google Shape;62924;p26"/>
            <p:cNvSpPr/>
            <p:nvPr/>
          </p:nvSpPr>
          <p:spPr>
            <a:xfrm>
              <a:off x="920207" y="2431685"/>
              <a:ext cx="41725" cy="18789"/>
            </a:xfrm>
            <a:custGeom>
              <a:avLst/>
              <a:gdLst/>
              <a:ahLst/>
              <a:cxnLst/>
              <a:rect l="l" t="t" r="r" b="b"/>
              <a:pathLst>
                <a:path w="1169" h="624" extrusionOk="0">
                  <a:moveTo>
                    <a:pt x="727" y="546"/>
                  </a:moveTo>
                  <a:cubicBezTo>
                    <a:pt x="1169" y="340"/>
                    <a:pt x="598" y="147"/>
                    <a:pt x="342" y="1"/>
                  </a:cubicBezTo>
                  <a:cubicBezTo>
                    <a:pt x="46" y="138"/>
                    <a:pt x="0" y="623"/>
                    <a:pt x="727" y="54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25" name="Google Shape;62925;p26"/>
            <p:cNvSpPr/>
            <p:nvPr/>
          </p:nvSpPr>
          <p:spPr>
            <a:xfrm>
              <a:off x="6187502" y="2439122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7"/>
                  </a:moveTo>
                  <a:cubicBezTo>
                    <a:pt x="240" y="1"/>
                    <a:pt x="1" y="70"/>
                    <a:pt x="101" y="117"/>
                  </a:cubicBezTo>
                  <a:cubicBezTo>
                    <a:pt x="152" y="143"/>
                    <a:pt x="394" y="72"/>
                    <a:pt x="296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26" name="Google Shape;62926;p26"/>
            <p:cNvSpPr/>
            <p:nvPr/>
          </p:nvSpPr>
          <p:spPr>
            <a:xfrm>
              <a:off x="6107624" y="2437165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0"/>
                  </a:lnTo>
                  <a:lnTo>
                    <a:pt x="28" y="0"/>
                  </a:lnTo>
                  <a:cubicBezTo>
                    <a:pt x="0" y="163"/>
                    <a:pt x="217" y="213"/>
                    <a:pt x="605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27" name="Google Shape;62927;p26"/>
            <p:cNvSpPr/>
            <p:nvPr/>
          </p:nvSpPr>
          <p:spPr>
            <a:xfrm>
              <a:off x="1442165" y="2427440"/>
              <a:ext cx="20273" cy="13610"/>
            </a:xfrm>
            <a:custGeom>
              <a:avLst/>
              <a:gdLst/>
              <a:ahLst/>
              <a:cxnLst/>
              <a:rect l="l" t="t" r="r" b="b"/>
              <a:pathLst>
                <a:path w="568" h="452" extrusionOk="0">
                  <a:moveTo>
                    <a:pt x="375" y="415"/>
                  </a:moveTo>
                  <a:cubicBezTo>
                    <a:pt x="386" y="360"/>
                    <a:pt x="402" y="305"/>
                    <a:pt x="568" y="323"/>
                  </a:cubicBezTo>
                  <a:lnTo>
                    <a:pt x="568" y="142"/>
                  </a:lnTo>
                  <a:cubicBezTo>
                    <a:pt x="94" y="1"/>
                    <a:pt x="0" y="451"/>
                    <a:pt x="375" y="4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28" name="Google Shape;62928;p26"/>
            <p:cNvSpPr/>
            <p:nvPr/>
          </p:nvSpPr>
          <p:spPr>
            <a:xfrm>
              <a:off x="5299596" y="243367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1" y="0"/>
                    <a:pt x="1" y="69"/>
                    <a:pt x="100" y="116"/>
                  </a:cubicBezTo>
                  <a:cubicBezTo>
                    <a:pt x="156" y="141"/>
                    <a:pt x="394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29" name="Google Shape;62929;p26"/>
            <p:cNvSpPr/>
            <p:nvPr/>
          </p:nvSpPr>
          <p:spPr>
            <a:xfrm>
              <a:off x="138877" y="2428915"/>
              <a:ext cx="22629" cy="8280"/>
            </a:xfrm>
            <a:custGeom>
              <a:avLst/>
              <a:gdLst/>
              <a:ahLst/>
              <a:cxnLst/>
              <a:rect l="l" t="t" r="r" b="b"/>
              <a:pathLst>
                <a:path w="634" h="275" extrusionOk="0">
                  <a:moveTo>
                    <a:pt x="634" y="274"/>
                  </a:moveTo>
                  <a:lnTo>
                    <a:pt x="634" y="0"/>
                  </a:lnTo>
                  <a:lnTo>
                    <a:pt x="248" y="0"/>
                  </a:lnTo>
                  <a:cubicBezTo>
                    <a:pt x="240" y="118"/>
                    <a:pt x="1" y="128"/>
                    <a:pt x="57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30" name="Google Shape;62930;p26"/>
            <p:cNvSpPr/>
            <p:nvPr/>
          </p:nvSpPr>
          <p:spPr>
            <a:xfrm>
              <a:off x="8483130" y="2428644"/>
              <a:ext cx="6996" cy="6173"/>
            </a:xfrm>
            <a:custGeom>
              <a:avLst/>
              <a:gdLst/>
              <a:ahLst/>
              <a:cxnLst/>
              <a:rect l="l" t="t" r="r" b="b"/>
              <a:pathLst>
                <a:path w="196" h="205" extrusionOk="0">
                  <a:moveTo>
                    <a:pt x="194" y="102"/>
                  </a:moveTo>
                  <a:cubicBezTo>
                    <a:pt x="195" y="52"/>
                    <a:pt x="39" y="0"/>
                    <a:pt x="1" y="102"/>
                  </a:cubicBezTo>
                  <a:cubicBezTo>
                    <a:pt x="1" y="151"/>
                    <a:pt x="157" y="205"/>
                    <a:pt x="194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31" name="Google Shape;62931;p26"/>
            <p:cNvSpPr/>
            <p:nvPr/>
          </p:nvSpPr>
          <p:spPr>
            <a:xfrm>
              <a:off x="5337537" y="2423526"/>
              <a:ext cx="22665" cy="13670"/>
            </a:xfrm>
            <a:custGeom>
              <a:avLst/>
              <a:gdLst/>
              <a:ahLst/>
              <a:cxnLst/>
              <a:rect l="l" t="t" r="r" b="b"/>
              <a:pathLst>
                <a:path w="635" h="454" extrusionOk="0">
                  <a:moveTo>
                    <a:pt x="581" y="362"/>
                  </a:moveTo>
                  <a:cubicBezTo>
                    <a:pt x="635" y="154"/>
                    <a:pt x="535" y="21"/>
                    <a:pt x="196" y="0"/>
                  </a:cubicBezTo>
                  <a:cubicBezTo>
                    <a:pt x="240" y="160"/>
                    <a:pt x="0" y="453"/>
                    <a:pt x="581" y="36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32" name="Google Shape;62932;p26"/>
            <p:cNvSpPr/>
            <p:nvPr/>
          </p:nvSpPr>
          <p:spPr>
            <a:xfrm>
              <a:off x="4020400" y="2412566"/>
              <a:ext cx="57322" cy="21860"/>
            </a:xfrm>
            <a:custGeom>
              <a:avLst/>
              <a:gdLst/>
              <a:ahLst/>
              <a:cxnLst/>
              <a:rect l="l" t="t" r="r" b="b"/>
              <a:pathLst>
                <a:path w="1606" h="726" extrusionOk="0">
                  <a:moveTo>
                    <a:pt x="1035" y="726"/>
                  </a:moveTo>
                  <a:cubicBezTo>
                    <a:pt x="1606" y="368"/>
                    <a:pt x="631" y="111"/>
                    <a:pt x="72" y="0"/>
                  </a:cubicBezTo>
                  <a:cubicBezTo>
                    <a:pt x="0" y="430"/>
                    <a:pt x="418" y="625"/>
                    <a:pt x="1035" y="7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33" name="Google Shape;62933;p26"/>
            <p:cNvSpPr/>
            <p:nvPr/>
          </p:nvSpPr>
          <p:spPr>
            <a:xfrm>
              <a:off x="8507222" y="2425483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4"/>
                  </a:moveTo>
                  <a:cubicBezTo>
                    <a:pt x="153" y="140"/>
                    <a:pt x="392" y="70"/>
                    <a:pt x="292" y="24"/>
                  </a:cubicBezTo>
                  <a:cubicBezTo>
                    <a:pt x="237" y="1"/>
                    <a:pt x="1" y="68"/>
                    <a:pt x="100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34" name="Google Shape;62934;p26"/>
            <p:cNvSpPr/>
            <p:nvPr/>
          </p:nvSpPr>
          <p:spPr>
            <a:xfrm>
              <a:off x="632888" y="2425483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4"/>
                  </a:moveTo>
                  <a:cubicBezTo>
                    <a:pt x="154" y="140"/>
                    <a:pt x="395" y="70"/>
                    <a:pt x="295" y="24"/>
                  </a:cubicBezTo>
                  <a:cubicBezTo>
                    <a:pt x="242" y="1"/>
                    <a:pt x="0" y="68"/>
                    <a:pt x="101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35" name="Google Shape;62935;p26"/>
            <p:cNvSpPr/>
            <p:nvPr/>
          </p:nvSpPr>
          <p:spPr>
            <a:xfrm>
              <a:off x="5251376" y="2422683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4" y="28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3"/>
                    <a:pt x="395" y="75"/>
                    <a:pt x="294" y="2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36" name="Google Shape;62936;p26"/>
            <p:cNvSpPr/>
            <p:nvPr/>
          </p:nvSpPr>
          <p:spPr>
            <a:xfrm>
              <a:off x="1710139" y="2414102"/>
              <a:ext cx="34943" cy="15266"/>
            </a:xfrm>
            <a:custGeom>
              <a:avLst/>
              <a:gdLst/>
              <a:ahLst/>
              <a:cxnLst/>
              <a:rect l="l" t="t" r="r" b="b"/>
              <a:pathLst>
                <a:path w="979" h="507" extrusionOk="0">
                  <a:moveTo>
                    <a:pt x="774" y="402"/>
                  </a:moveTo>
                  <a:cubicBezTo>
                    <a:pt x="978" y="172"/>
                    <a:pt x="123" y="0"/>
                    <a:pt x="0" y="219"/>
                  </a:cubicBezTo>
                  <a:cubicBezTo>
                    <a:pt x="306" y="261"/>
                    <a:pt x="167" y="507"/>
                    <a:pt x="774" y="4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37" name="Google Shape;62937;p26"/>
            <p:cNvSpPr/>
            <p:nvPr/>
          </p:nvSpPr>
          <p:spPr>
            <a:xfrm>
              <a:off x="378441" y="2420364"/>
              <a:ext cx="23950" cy="5871"/>
            </a:xfrm>
            <a:custGeom>
              <a:avLst/>
              <a:gdLst/>
              <a:ahLst/>
              <a:cxnLst/>
              <a:rect l="l" t="t" r="r" b="b"/>
              <a:pathLst>
                <a:path w="671" h="195" extrusionOk="0">
                  <a:moveTo>
                    <a:pt x="479" y="194"/>
                  </a:moveTo>
                  <a:cubicBezTo>
                    <a:pt x="479" y="103"/>
                    <a:pt x="634" y="87"/>
                    <a:pt x="671" y="11"/>
                  </a:cubicBezTo>
                  <a:cubicBezTo>
                    <a:pt x="368" y="22"/>
                    <a:pt x="1" y="1"/>
                    <a:pt x="92" y="19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38" name="Google Shape;62938;p26"/>
            <p:cNvSpPr/>
            <p:nvPr/>
          </p:nvSpPr>
          <p:spPr>
            <a:xfrm>
              <a:off x="2618818" y="2420726"/>
              <a:ext cx="13777" cy="2830"/>
            </a:xfrm>
            <a:custGeom>
              <a:avLst/>
              <a:gdLst/>
              <a:ahLst/>
              <a:cxnLst/>
              <a:rect l="l" t="t" r="r" b="b"/>
              <a:pathLst>
                <a:path w="386" h="94" extrusionOk="0">
                  <a:moveTo>
                    <a:pt x="1" y="93"/>
                  </a:moveTo>
                  <a:cubicBezTo>
                    <a:pt x="148" y="71"/>
                    <a:pt x="378" y="89"/>
                    <a:pt x="386" y="1"/>
                  </a:cubicBezTo>
                  <a:cubicBezTo>
                    <a:pt x="237" y="23"/>
                    <a:pt x="3" y="5"/>
                    <a:pt x="1" y="9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39" name="Google Shape;62939;p26"/>
            <p:cNvSpPr/>
            <p:nvPr/>
          </p:nvSpPr>
          <p:spPr>
            <a:xfrm>
              <a:off x="1988821" y="2420033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295" y="25"/>
                  </a:moveTo>
                  <a:cubicBezTo>
                    <a:pt x="240" y="0"/>
                    <a:pt x="1" y="68"/>
                    <a:pt x="101" y="116"/>
                  </a:cubicBezTo>
                  <a:cubicBezTo>
                    <a:pt x="154" y="140"/>
                    <a:pt x="395" y="72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40" name="Google Shape;62940;p26"/>
            <p:cNvSpPr/>
            <p:nvPr/>
          </p:nvSpPr>
          <p:spPr>
            <a:xfrm>
              <a:off x="7068591" y="240904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3" y="142"/>
                    <a:pt x="392" y="73"/>
                    <a:pt x="294" y="26"/>
                  </a:cubicBezTo>
                  <a:cubicBezTo>
                    <a:pt x="242" y="1"/>
                    <a:pt x="0" y="70"/>
                    <a:pt x="99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41" name="Google Shape;62941;p26"/>
            <p:cNvSpPr/>
            <p:nvPr/>
          </p:nvSpPr>
          <p:spPr>
            <a:xfrm>
              <a:off x="5557791" y="2401577"/>
              <a:ext cx="33729" cy="17343"/>
            </a:xfrm>
            <a:custGeom>
              <a:avLst/>
              <a:gdLst/>
              <a:ahLst/>
              <a:cxnLst/>
              <a:rect l="l" t="t" r="r" b="b"/>
              <a:pathLst>
                <a:path w="945" h="576" extrusionOk="0">
                  <a:moveTo>
                    <a:pt x="1" y="92"/>
                  </a:moveTo>
                  <a:lnTo>
                    <a:pt x="1" y="274"/>
                  </a:lnTo>
                  <a:cubicBezTo>
                    <a:pt x="359" y="575"/>
                    <a:pt x="945" y="1"/>
                    <a:pt x="1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42" name="Google Shape;62942;p26"/>
            <p:cNvSpPr/>
            <p:nvPr/>
          </p:nvSpPr>
          <p:spPr>
            <a:xfrm>
              <a:off x="4508058" y="2409043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5" y="26"/>
                  </a:moveTo>
                  <a:cubicBezTo>
                    <a:pt x="242" y="1"/>
                    <a:pt x="0" y="70"/>
                    <a:pt x="99" y="117"/>
                  </a:cubicBezTo>
                  <a:cubicBezTo>
                    <a:pt x="155" y="142"/>
                    <a:pt x="396" y="73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43" name="Google Shape;62943;p26"/>
            <p:cNvSpPr/>
            <p:nvPr/>
          </p:nvSpPr>
          <p:spPr>
            <a:xfrm>
              <a:off x="2549040" y="2404346"/>
              <a:ext cx="21630" cy="9485"/>
            </a:xfrm>
            <a:custGeom>
              <a:avLst/>
              <a:gdLst/>
              <a:ahLst/>
              <a:cxnLst/>
              <a:rect l="l" t="t" r="r" b="b"/>
              <a:pathLst>
                <a:path w="606" h="315" extrusionOk="0">
                  <a:moveTo>
                    <a:pt x="413" y="273"/>
                  </a:moveTo>
                  <a:cubicBezTo>
                    <a:pt x="406" y="148"/>
                    <a:pt x="504" y="73"/>
                    <a:pt x="606" y="0"/>
                  </a:cubicBezTo>
                  <a:lnTo>
                    <a:pt x="28" y="0"/>
                  </a:lnTo>
                  <a:cubicBezTo>
                    <a:pt x="42" y="144"/>
                    <a:pt x="0" y="315"/>
                    <a:pt x="413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44" name="Google Shape;62944;p26"/>
            <p:cNvSpPr/>
            <p:nvPr/>
          </p:nvSpPr>
          <p:spPr>
            <a:xfrm>
              <a:off x="5299596" y="240633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1" y="1"/>
                    <a:pt x="1" y="70"/>
                    <a:pt x="100" y="117"/>
                  </a:cubicBezTo>
                  <a:cubicBezTo>
                    <a:pt x="156" y="142"/>
                    <a:pt x="394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45" name="Google Shape;62945;p26"/>
            <p:cNvSpPr/>
            <p:nvPr/>
          </p:nvSpPr>
          <p:spPr>
            <a:xfrm>
              <a:off x="3128140" y="2403684"/>
              <a:ext cx="13813" cy="7407"/>
            </a:xfrm>
            <a:custGeom>
              <a:avLst/>
              <a:gdLst/>
              <a:ahLst/>
              <a:cxnLst/>
              <a:rect l="l" t="t" r="r" b="b"/>
              <a:pathLst>
                <a:path w="387" h="246" extrusionOk="0">
                  <a:moveTo>
                    <a:pt x="387" y="114"/>
                  </a:moveTo>
                  <a:cubicBezTo>
                    <a:pt x="384" y="22"/>
                    <a:pt x="48" y="0"/>
                    <a:pt x="1" y="114"/>
                  </a:cubicBezTo>
                  <a:cubicBezTo>
                    <a:pt x="215" y="105"/>
                    <a:pt x="302" y="246"/>
                    <a:pt x="387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46" name="Google Shape;62946;p26"/>
            <p:cNvSpPr/>
            <p:nvPr/>
          </p:nvSpPr>
          <p:spPr>
            <a:xfrm>
              <a:off x="3045585" y="2404346"/>
              <a:ext cx="13742" cy="5480"/>
            </a:xfrm>
            <a:custGeom>
              <a:avLst/>
              <a:gdLst/>
              <a:ahLst/>
              <a:cxnLst/>
              <a:rect l="l" t="t" r="r" b="b"/>
              <a:pathLst>
                <a:path w="385" h="182" extrusionOk="0">
                  <a:moveTo>
                    <a:pt x="1" y="182"/>
                  </a:moveTo>
                  <a:lnTo>
                    <a:pt x="384" y="182"/>
                  </a:lnTo>
                  <a:lnTo>
                    <a:pt x="384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47" name="Google Shape;62947;p26"/>
            <p:cNvSpPr/>
            <p:nvPr/>
          </p:nvSpPr>
          <p:spPr>
            <a:xfrm>
              <a:off x="2576237" y="2401577"/>
              <a:ext cx="21880" cy="8822"/>
            </a:xfrm>
            <a:custGeom>
              <a:avLst/>
              <a:gdLst/>
              <a:ahLst/>
              <a:cxnLst/>
              <a:rect l="l" t="t" r="r" b="b"/>
              <a:pathLst>
                <a:path w="613" h="293" extrusionOk="0">
                  <a:moveTo>
                    <a:pt x="613" y="274"/>
                  </a:moveTo>
                  <a:lnTo>
                    <a:pt x="613" y="1"/>
                  </a:lnTo>
                  <a:lnTo>
                    <a:pt x="36" y="1"/>
                  </a:lnTo>
                  <a:cubicBezTo>
                    <a:pt x="1" y="201"/>
                    <a:pt x="194" y="292"/>
                    <a:pt x="613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48" name="Google Shape;62948;p26"/>
            <p:cNvSpPr/>
            <p:nvPr/>
          </p:nvSpPr>
          <p:spPr>
            <a:xfrm>
              <a:off x="1957983" y="2401245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3"/>
                  </a:moveTo>
                  <a:cubicBezTo>
                    <a:pt x="195" y="52"/>
                    <a:pt x="39" y="0"/>
                    <a:pt x="3" y="103"/>
                  </a:cubicBezTo>
                  <a:cubicBezTo>
                    <a:pt x="1" y="154"/>
                    <a:pt x="156" y="206"/>
                    <a:pt x="195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49" name="Google Shape;62949;p26"/>
            <p:cNvSpPr/>
            <p:nvPr/>
          </p:nvSpPr>
          <p:spPr>
            <a:xfrm>
              <a:off x="8868638" y="2398867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0" y="182"/>
                  </a:moveTo>
                  <a:lnTo>
                    <a:pt x="386" y="182"/>
                  </a:lnTo>
                  <a:lnTo>
                    <a:pt x="38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50" name="Google Shape;62950;p26"/>
            <p:cNvSpPr/>
            <p:nvPr/>
          </p:nvSpPr>
          <p:spPr>
            <a:xfrm>
              <a:off x="5664402" y="239540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39" y="1"/>
                    <a:pt x="0" y="69"/>
                    <a:pt x="102" y="116"/>
                  </a:cubicBezTo>
                  <a:cubicBezTo>
                    <a:pt x="155" y="141"/>
                    <a:pt x="393" y="73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51" name="Google Shape;62951;p26"/>
            <p:cNvSpPr/>
            <p:nvPr/>
          </p:nvSpPr>
          <p:spPr>
            <a:xfrm>
              <a:off x="2563674" y="2390707"/>
              <a:ext cx="20702" cy="8190"/>
            </a:xfrm>
            <a:custGeom>
              <a:avLst/>
              <a:gdLst/>
              <a:ahLst/>
              <a:cxnLst/>
              <a:rect l="l" t="t" r="r" b="b"/>
              <a:pathLst>
                <a:path w="580" h="272" extrusionOk="0">
                  <a:moveTo>
                    <a:pt x="388" y="272"/>
                  </a:moveTo>
                  <a:cubicBezTo>
                    <a:pt x="388" y="180"/>
                    <a:pt x="544" y="165"/>
                    <a:pt x="580" y="89"/>
                  </a:cubicBezTo>
                  <a:cubicBezTo>
                    <a:pt x="388" y="89"/>
                    <a:pt x="350" y="16"/>
                    <a:pt x="195" y="0"/>
                  </a:cubicBezTo>
                  <a:cubicBezTo>
                    <a:pt x="195" y="92"/>
                    <a:pt x="38" y="107"/>
                    <a:pt x="0" y="183"/>
                  </a:cubicBezTo>
                  <a:cubicBezTo>
                    <a:pt x="196" y="180"/>
                    <a:pt x="232" y="255"/>
                    <a:pt x="388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52" name="Google Shape;62952;p26"/>
            <p:cNvSpPr/>
            <p:nvPr/>
          </p:nvSpPr>
          <p:spPr>
            <a:xfrm>
              <a:off x="1861579" y="2383933"/>
              <a:ext cx="28982" cy="16952"/>
            </a:xfrm>
            <a:custGeom>
              <a:avLst/>
              <a:gdLst/>
              <a:ahLst/>
              <a:cxnLst/>
              <a:rect l="l" t="t" r="r" b="b"/>
              <a:pathLst>
                <a:path w="812" h="563" extrusionOk="0">
                  <a:moveTo>
                    <a:pt x="772" y="497"/>
                  </a:moveTo>
                  <a:cubicBezTo>
                    <a:pt x="812" y="238"/>
                    <a:pt x="796" y="1"/>
                    <a:pt x="195" y="44"/>
                  </a:cubicBezTo>
                  <a:cubicBezTo>
                    <a:pt x="202" y="169"/>
                    <a:pt x="103" y="245"/>
                    <a:pt x="1" y="317"/>
                  </a:cubicBezTo>
                  <a:cubicBezTo>
                    <a:pt x="385" y="318"/>
                    <a:pt x="248" y="562"/>
                    <a:pt x="772" y="49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53" name="Google Shape;62953;p26"/>
            <p:cNvSpPr/>
            <p:nvPr/>
          </p:nvSpPr>
          <p:spPr>
            <a:xfrm>
              <a:off x="8865068" y="239266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1" y="24"/>
                  </a:moveTo>
                  <a:cubicBezTo>
                    <a:pt x="241" y="1"/>
                    <a:pt x="1" y="69"/>
                    <a:pt x="99" y="115"/>
                  </a:cubicBezTo>
                  <a:cubicBezTo>
                    <a:pt x="156" y="142"/>
                    <a:pt x="392" y="72"/>
                    <a:pt x="291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54" name="Google Shape;62954;p26"/>
            <p:cNvSpPr/>
            <p:nvPr/>
          </p:nvSpPr>
          <p:spPr>
            <a:xfrm>
              <a:off x="8651703" y="239266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5"/>
                  </a:moveTo>
                  <a:cubicBezTo>
                    <a:pt x="153" y="140"/>
                    <a:pt x="393" y="72"/>
                    <a:pt x="293" y="24"/>
                  </a:cubicBezTo>
                  <a:cubicBezTo>
                    <a:pt x="241" y="1"/>
                    <a:pt x="0" y="69"/>
                    <a:pt x="100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55" name="Google Shape;62955;p26"/>
            <p:cNvSpPr/>
            <p:nvPr/>
          </p:nvSpPr>
          <p:spPr>
            <a:xfrm>
              <a:off x="5426980" y="239034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3" y="101"/>
                  </a:moveTo>
                  <a:cubicBezTo>
                    <a:pt x="0" y="152"/>
                    <a:pt x="158" y="206"/>
                    <a:pt x="196" y="101"/>
                  </a:cubicBezTo>
                  <a:cubicBezTo>
                    <a:pt x="196" y="53"/>
                    <a:pt x="40" y="1"/>
                    <a:pt x="3" y="10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56" name="Google Shape;62956;p26"/>
            <p:cNvSpPr/>
            <p:nvPr/>
          </p:nvSpPr>
          <p:spPr>
            <a:xfrm>
              <a:off x="3259236" y="2380952"/>
              <a:ext cx="20309" cy="13580"/>
            </a:xfrm>
            <a:custGeom>
              <a:avLst/>
              <a:gdLst/>
              <a:ahLst/>
              <a:cxnLst/>
              <a:rect l="l" t="t" r="r" b="b"/>
              <a:pathLst>
                <a:path w="569" h="451" extrusionOk="0">
                  <a:moveTo>
                    <a:pt x="377" y="413"/>
                  </a:moveTo>
                  <a:cubicBezTo>
                    <a:pt x="388" y="358"/>
                    <a:pt x="403" y="307"/>
                    <a:pt x="569" y="324"/>
                  </a:cubicBezTo>
                  <a:lnTo>
                    <a:pt x="569" y="143"/>
                  </a:lnTo>
                  <a:cubicBezTo>
                    <a:pt x="96" y="1"/>
                    <a:pt x="1" y="451"/>
                    <a:pt x="377" y="4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57" name="Google Shape;62957;p26"/>
            <p:cNvSpPr/>
            <p:nvPr/>
          </p:nvSpPr>
          <p:spPr>
            <a:xfrm>
              <a:off x="8111471" y="2387937"/>
              <a:ext cx="13813" cy="2710"/>
            </a:xfrm>
            <a:custGeom>
              <a:avLst/>
              <a:gdLst/>
              <a:ahLst/>
              <a:cxnLst/>
              <a:rect l="l" t="t" r="r" b="b"/>
              <a:pathLst>
                <a:path w="387" h="90" extrusionOk="0">
                  <a:moveTo>
                    <a:pt x="386" y="1"/>
                  </a:moveTo>
                  <a:cubicBezTo>
                    <a:pt x="237" y="21"/>
                    <a:pt x="8" y="4"/>
                    <a:pt x="1" y="90"/>
                  </a:cubicBezTo>
                  <a:cubicBezTo>
                    <a:pt x="151" y="73"/>
                    <a:pt x="382" y="88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58" name="Google Shape;62958;p26"/>
            <p:cNvSpPr/>
            <p:nvPr/>
          </p:nvSpPr>
          <p:spPr>
            <a:xfrm>
              <a:off x="5544121" y="2382126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3" y="104"/>
                  </a:moveTo>
                  <a:cubicBezTo>
                    <a:pt x="193" y="53"/>
                    <a:pt x="37" y="1"/>
                    <a:pt x="0" y="104"/>
                  </a:cubicBezTo>
                  <a:cubicBezTo>
                    <a:pt x="0" y="155"/>
                    <a:pt x="155" y="207"/>
                    <a:pt x="193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59" name="Google Shape;62959;p26"/>
            <p:cNvSpPr/>
            <p:nvPr/>
          </p:nvSpPr>
          <p:spPr>
            <a:xfrm>
              <a:off x="1507374" y="2379748"/>
              <a:ext cx="23878" cy="10328"/>
            </a:xfrm>
            <a:custGeom>
              <a:avLst/>
              <a:gdLst/>
              <a:ahLst/>
              <a:cxnLst/>
              <a:rect l="l" t="t" r="r" b="b"/>
              <a:pathLst>
                <a:path w="669" h="343" extrusionOk="0">
                  <a:moveTo>
                    <a:pt x="669" y="92"/>
                  </a:moveTo>
                  <a:cubicBezTo>
                    <a:pt x="403" y="94"/>
                    <a:pt x="247" y="48"/>
                    <a:pt x="91" y="0"/>
                  </a:cubicBezTo>
                  <a:cubicBezTo>
                    <a:pt x="1" y="282"/>
                    <a:pt x="610" y="342"/>
                    <a:pt x="669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60" name="Google Shape;62960;p26"/>
            <p:cNvSpPr/>
            <p:nvPr/>
          </p:nvSpPr>
          <p:spPr>
            <a:xfrm>
              <a:off x="4260321" y="2381705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0" y="27"/>
                  </a:moveTo>
                  <a:cubicBezTo>
                    <a:pt x="237" y="0"/>
                    <a:pt x="1" y="71"/>
                    <a:pt x="100" y="118"/>
                  </a:cubicBezTo>
                  <a:cubicBezTo>
                    <a:pt x="152" y="143"/>
                    <a:pt x="390" y="72"/>
                    <a:pt x="290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61" name="Google Shape;62961;p26"/>
            <p:cNvSpPr/>
            <p:nvPr/>
          </p:nvSpPr>
          <p:spPr>
            <a:xfrm>
              <a:off x="1577258" y="2364091"/>
              <a:ext cx="50434" cy="18518"/>
            </a:xfrm>
            <a:custGeom>
              <a:avLst/>
              <a:gdLst/>
              <a:ahLst/>
              <a:cxnLst/>
              <a:rect l="l" t="t" r="r" b="b"/>
              <a:pathLst>
                <a:path w="1413" h="615" extrusionOk="0">
                  <a:moveTo>
                    <a:pt x="62" y="520"/>
                  </a:moveTo>
                  <a:cubicBezTo>
                    <a:pt x="609" y="614"/>
                    <a:pt x="867" y="614"/>
                    <a:pt x="1413" y="520"/>
                  </a:cubicBezTo>
                  <a:cubicBezTo>
                    <a:pt x="1255" y="262"/>
                    <a:pt x="1104" y="1"/>
                    <a:pt x="254" y="66"/>
                  </a:cubicBezTo>
                  <a:cubicBezTo>
                    <a:pt x="92" y="173"/>
                    <a:pt x="1" y="310"/>
                    <a:pt x="62" y="52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62" name="Google Shape;62962;p26"/>
            <p:cNvSpPr/>
            <p:nvPr/>
          </p:nvSpPr>
          <p:spPr>
            <a:xfrm>
              <a:off x="2075017" y="2371167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4"/>
                  </a:moveTo>
                  <a:cubicBezTo>
                    <a:pt x="193" y="53"/>
                    <a:pt x="40" y="1"/>
                    <a:pt x="2" y="104"/>
                  </a:cubicBezTo>
                  <a:cubicBezTo>
                    <a:pt x="1" y="155"/>
                    <a:pt x="155" y="207"/>
                    <a:pt x="193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63" name="Google Shape;62963;p26"/>
            <p:cNvSpPr/>
            <p:nvPr/>
          </p:nvSpPr>
          <p:spPr>
            <a:xfrm>
              <a:off x="4917800" y="2371528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4" y="21"/>
                    <a:pt x="4" y="4"/>
                    <a:pt x="0" y="92"/>
                  </a:cubicBezTo>
                  <a:cubicBezTo>
                    <a:pt x="149" y="71"/>
                    <a:pt x="379" y="90"/>
                    <a:pt x="38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64" name="Google Shape;62964;p26"/>
            <p:cNvSpPr/>
            <p:nvPr/>
          </p:nvSpPr>
          <p:spPr>
            <a:xfrm>
              <a:off x="2171385" y="2368427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3" y="103"/>
                  </a:moveTo>
                  <a:cubicBezTo>
                    <a:pt x="193" y="52"/>
                    <a:pt x="38" y="0"/>
                    <a:pt x="3" y="103"/>
                  </a:cubicBezTo>
                  <a:cubicBezTo>
                    <a:pt x="0" y="154"/>
                    <a:pt x="156" y="208"/>
                    <a:pt x="193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65" name="Google Shape;62965;p26"/>
            <p:cNvSpPr/>
            <p:nvPr/>
          </p:nvSpPr>
          <p:spPr>
            <a:xfrm>
              <a:off x="1761749" y="2370775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100" y="117"/>
                  </a:moveTo>
                  <a:cubicBezTo>
                    <a:pt x="151" y="143"/>
                    <a:pt x="391" y="72"/>
                    <a:pt x="293" y="25"/>
                  </a:cubicBezTo>
                  <a:cubicBezTo>
                    <a:pt x="238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66" name="Google Shape;62966;p26"/>
            <p:cNvSpPr/>
            <p:nvPr/>
          </p:nvSpPr>
          <p:spPr>
            <a:xfrm>
              <a:off x="5082019" y="2363309"/>
              <a:ext cx="21665" cy="6474"/>
            </a:xfrm>
            <a:custGeom>
              <a:avLst/>
              <a:gdLst/>
              <a:ahLst/>
              <a:cxnLst/>
              <a:rect l="l" t="t" r="r" b="b"/>
              <a:pathLst>
                <a:path w="607" h="215" extrusionOk="0">
                  <a:moveTo>
                    <a:pt x="606" y="183"/>
                  </a:moveTo>
                  <a:lnTo>
                    <a:pt x="606" y="1"/>
                  </a:lnTo>
                  <a:lnTo>
                    <a:pt x="27" y="1"/>
                  </a:lnTo>
                  <a:cubicBezTo>
                    <a:pt x="1" y="164"/>
                    <a:pt x="217" y="215"/>
                    <a:pt x="606" y="1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67" name="Google Shape;62967;p26"/>
            <p:cNvSpPr/>
            <p:nvPr/>
          </p:nvSpPr>
          <p:spPr>
            <a:xfrm>
              <a:off x="4029859" y="2366048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50" y="71"/>
                    <a:pt x="381" y="90"/>
                    <a:pt x="385" y="1"/>
                  </a:cubicBezTo>
                  <a:cubicBezTo>
                    <a:pt x="235" y="20"/>
                    <a:pt x="5" y="5"/>
                    <a:pt x="0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68" name="Google Shape;62968;p26"/>
            <p:cNvSpPr/>
            <p:nvPr/>
          </p:nvSpPr>
          <p:spPr>
            <a:xfrm>
              <a:off x="2271036" y="2365356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5"/>
                  </a:moveTo>
                  <a:cubicBezTo>
                    <a:pt x="156" y="140"/>
                    <a:pt x="393" y="72"/>
                    <a:pt x="294" y="24"/>
                  </a:cubicBezTo>
                  <a:cubicBezTo>
                    <a:pt x="239" y="0"/>
                    <a:pt x="0" y="68"/>
                    <a:pt x="102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69" name="Google Shape;62969;p26"/>
            <p:cNvSpPr/>
            <p:nvPr/>
          </p:nvSpPr>
          <p:spPr>
            <a:xfrm>
              <a:off x="8586458" y="2363309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1"/>
                  </a:moveTo>
                  <a:cubicBezTo>
                    <a:pt x="236" y="23"/>
                    <a:pt x="4" y="4"/>
                    <a:pt x="1" y="92"/>
                  </a:cubicBezTo>
                  <a:cubicBezTo>
                    <a:pt x="151" y="72"/>
                    <a:pt x="381" y="89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70" name="Google Shape;62970;p26"/>
            <p:cNvSpPr/>
            <p:nvPr/>
          </p:nvSpPr>
          <p:spPr>
            <a:xfrm>
              <a:off x="5592234" y="2354788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3"/>
                  </a:moveTo>
                  <a:cubicBezTo>
                    <a:pt x="196" y="54"/>
                    <a:pt x="40" y="0"/>
                    <a:pt x="3" y="103"/>
                  </a:cubicBezTo>
                  <a:cubicBezTo>
                    <a:pt x="1" y="153"/>
                    <a:pt x="160" y="208"/>
                    <a:pt x="195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71" name="Google Shape;62971;p26"/>
            <p:cNvSpPr/>
            <p:nvPr/>
          </p:nvSpPr>
          <p:spPr>
            <a:xfrm>
              <a:off x="2130089" y="2355179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0"/>
                  </a:moveTo>
                  <a:cubicBezTo>
                    <a:pt x="236" y="20"/>
                    <a:pt x="6" y="2"/>
                    <a:pt x="1" y="90"/>
                  </a:cubicBezTo>
                  <a:cubicBezTo>
                    <a:pt x="149" y="71"/>
                    <a:pt x="381" y="88"/>
                    <a:pt x="3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72" name="Google Shape;62972;p26"/>
            <p:cNvSpPr/>
            <p:nvPr/>
          </p:nvSpPr>
          <p:spPr>
            <a:xfrm>
              <a:off x="1551810" y="2352018"/>
              <a:ext cx="7067" cy="6293"/>
            </a:xfrm>
            <a:custGeom>
              <a:avLst/>
              <a:gdLst/>
              <a:ahLst/>
              <a:cxnLst/>
              <a:rect l="l" t="t" r="r" b="b"/>
              <a:pathLst>
                <a:path w="198" h="209" extrusionOk="0">
                  <a:moveTo>
                    <a:pt x="198" y="105"/>
                  </a:moveTo>
                  <a:cubicBezTo>
                    <a:pt x="198" y="54"/>
                    <a:pt x="40" y="1"/>
                    <a:pt x="5" y="105"/>
                  </a:cubicBezTo>
                  <a:cubicBezTo>
                    <a:pt x="1" y="154"/>
                    <a:pt x="159" y="208"/>
                    <a:pt x="198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73" name="Google Shape;62973;p26"/>
            <p:cNvSpPr/>
            <p:nvPr/>
          </p:nvSpPr>
          <p:spPr>
            <a:xfrm>
              <a:off x="4411726" y="235168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0" y="0"/>
                    <a:pt x="1" y="69"/>
                    <a:pt x="101" y="116"/>
                  </a:cubicBezTo>
                  <a:cubicBezTo>
                    <a:pt x="152" y="141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74" name="Google Shape;62974;p26"/>
            <p:cNvSpPr/>
            <p:nvPr/>
          </p:nvSpPr>
          <p:spPr>
            <a:xfrm>
              <a:off x="2543615" y="2342955"/>
              <a:ext cx="20166" cy="16229"/>
            </a:xfrm>
            <a:custGeom>
              <a:avLst/>
              <a:gdLst/>
              <a:ahLst/>
              <a:cxnLst/>
              <a:rect l="l" t="t" r="r" b="b"/>
              <a:pathLst>
                <a:path w="565" h="539" extrusionOk="0">
                  <a:moveTo>
                    <a:pt x="565" y="134"/>
                  </a:moveTo>
                  <a:cubicBezTo>
                    <a:pt x="1" y="0"/>
                    <a:pt x="1" y="538"/>
                    <a:pt x="565" y="4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75" name="Google Shape;62975;p26"/>
            <p:cNvSpPr/>
            <p:nvPr/>
          </p:nvSpPr>
          <p:spPr>
            <a:xfrm>
              <a:off x="6655601" y="2348917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92" y="27"/>
                  </a:moveTo>
                  <a:cubicBezTo>
                    <a:pt x="237" y="1"/>
                    <a:pt x="1" y="70"/>
                    <a:pt x="98" y="117"/>
                  </a:cubicBezTo>
                  <a:cubicBezTo>
                    <a:pt x="155" y="143"/>
                    <a:pt x="392" y="73"/>
                    <a:pt x="292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76" name="Google Shape;62976;p26"/>
            <p:cNvSpPr/>
            <p:nvPr/>
          </p:nvSpPr>
          <p:spPr>
            <a:xfrm>
              <a:off x="6304536" y="2348917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93" y="27"/>
                  </a:moveTo>
                  <a:cubicBezTo>
                    <a:pt x="241" y="1"/>
                    <a:pt x="1" y="70"/>
                    <a:pt x="103" y="117"/>
                  </a:cubicBezTo>
                  <a:cubicBezTo>
                    <a:pt x="155" y="143"/>
                    <a:pt x="392" y="73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77" name="Google Shape;62977;p26"/>
            <p:cNvSpPr/>
            <p:nvPr/>
          </p:nvSpPr>
          <p:spPr>
            <a:xfrm>
              <a:off x="2325966" y="2341450"/>
              <a:ext cx="25663" cy="8280"/>
            </a:xfrm>
            <a:custGeom>
              <a:avLst/>
              <a:gdLst/>
              <a:ahLst/>
              <a:cxnLst/>
              <a:rect l="l" t="t" r="r" b="b"/>
              <a:pathLst>
                <a:path w="719" h="275" extrusionOk="0">
                  <a:moveTo>
                    <a:pt x="105" y="275"/>
                  </a:moveTo>
                  <a:lnTo>
                    <a:pt x="682" y="275"/>
                  </a:lnTo>
                  <a:cubicBezTo>
                    <a:pt x="653" y="168"/>
                    <a:pt x="718" y="15"/>
                    <a:pt x="490" y="1"/>
                  </a:cubicBezTo>
                  <a:cubicBezTo>
                    <a:pt x="474" y="144"/>
                    <a:pt x="0" y="73"/>
                    <a:pt x="105" y="2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78" name="Google Shape;62978;p26"/>
            <p:cNvSpPr/>
            <p:nvPr/>
          </p:nvSpPr>
          <p:spPr>
            <a:xfrm>
              <a:off x="2725286" y="2343467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42" y="0"/>
                    <a:pt x="0" y="70"/>
                    <a:pt x="103" y="117"/>
                  </a:cubicBezTo>
                  <a:cubicBezTo>
                    <a:pt x="156" y="141"/>
                    <a:pt x="396" y="72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79" name="Google Shape;62979;p26"/>
            <p:cNvSpPr/>
            <p:nvPr/>
          </p:nvSpPr>
          <p:spPr>
            <a:xfrm>
              <a:off x="4371822" y="2332658"/>
              <a:ext cx="29625" cy="12375"/>
            </a:xfrm>
            <a:custGeom>
              <a:avLst/>
              <a:gdLst/>
              <a:ahLst/>
              <a:cxnLst/>
              <a:rect l="l" t="t" r="r" b="b"/>
              <a:pathLst>
                <a:path w="830" h="411" extrusionOk="0">
                  <a:moveTo>
                    <a:pt x="829" y="384"/>
                  </a:moveTo>
                  <a:lnTo>
                    <a:pt x="829" y="23"/>
                  </a:lnTo>
                  <a:cubicBezTo>
                    <a:pt x="466" y="0"/>
                    <a:pt x="407" y="123"/>
                    <a:pt x="59" y="111"/>
                  </a:cubicBezTo>
                  <a:cubicBezTo>
                    <a:pt x="0" y="352"/>
                    <a:pt x="329" y="410"/>
                    <a:pt x="829" y="38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80" name="Google Shape;62980;p26"/>
            <p:cNvSpPr/>
            <p:nvPr/>
          </p:nvSpPr>
          <p:spPr>
            <a:xfrm>
              <a:off x="1469362" y="2335007"/>
              <a:ext cx="27519" cy="11201"/>
            </a:xfrm>
            <a:custGeom>
              <a:avLst/>
              <a:gdLst/>
              <a:ahLst/>
              <a:cxnLst/>
              <a:rect l="l" t="t" r="r" b="b"/>
              <a:pathLst>
                <a:path w="771" h="372" extrusionOk="0">
                  <a:moveTo>
                    <a:pt x="771" y="306"/>
                  </a:moveTo>
                  <a:lnTo>
                    <a:pt x="771" y="33"/>
                  </a:lnTo>
                  <a:cubicBezTo>
                    <a:pt x="481" y="50"/>
                    <a:pt x="56" y="1"/>
                    <a:pt x="0" y="125"/>
                  </a:cubicBezTo>
                  <a:cubicBezTo>
                    <a:pt x="382" y="127"/>
                    <a:pt x="244" y="371"/>
                    <a:pt x="771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81" name="Google Shape;62981;p26"/>
            <p:cNvSpPr/>
            <p:nvPr/>
          </p:nvSpPr>
          <p:spPr>
            <a:xfrm>
              <a:off x="1909763" y="2324529"/>
              <a:ext cx="41403" cy="16952"/>
            </a:xfrm>
            <a:custGeom>
              <a:avLst/>
              <a:gdLst/>
              <a:ahLst/>
              <a:cxnLst/>
              <a:rect l="l" t="t" r="r" b="b"/>
              <a:pathLst>
                <a:path w="1160" h="563" extrusionOk="0">
                  <a:moveTo>
                    <a:pt x="1" y="199"/>
                  </a:moveTo>
                  <a:cubicBezTo>
                    <a:pt x="212" y="404"/>
                    <a:pt x="525" y="558"/>
                    <a:pt x="1160" y="563"/>
                  </a:cubicBezTo>
                  <a:lnTo>
                    <a:pt x="1160" y="110"/>
                  </a:lnTo>
                  <a:cubicBezTo>
                    <a:pt x="820" y="162"/>
                    <a:pt x="26" y="0"/>
                    <a:pt x="1" y="19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82" name="Google Shape;62982;p26"/>
            <p:cNvSpPr/>
            <p:nvPr/>
          </p:nvSpPr>
          <p:spPr>
            <a:xfrm>
              <a:off x="911712" y="2325071"/>
              <a:ext cx="45901" cy="16741"/>
            </a:xfrm>
            <a:custGeom>
              <a:avLst/>
              <a:gdLst/>
              <a:ahLst/>
              <a:cxnLst/>
              <a:rect l="l" t="t" r="r" b="b"/>
              <a:pathLst>
                <a:path w="1286" h="556" extrusionOk="0">
                  <a:moveTo>
                    <a:pt x="965" y="0"/>
                  </a:moveTo>
                  <a:cubicBezTo>
                    <a:pt x="361" y="16"/>
                    <a:pt x="39" y="168"/>
                    <a:pt x="1" y="453"/>
                  </a:cubicBezTo>
                  <a:cubicBezTo>
                    <a:pt x="365" y="434"/>
                    <a:pt x="426" y="555"/>
                    <a:pt x="774" y="545"/>
                  </a:cubicBezTo>
                  <a:cubicBezTo>
                    <a:pt x="901" y="354"/>
                    <a:pt x="1285" y="141"/>
                    <a:pt x="9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83" name="Google Shape;62983;p26"/>
            <p:cNvSpPr/>
            <p:nvPr/>
          </p:nvSpPr>
          <p:spPr>
            <a:xfrm>
              <a:off x="5668043" y="2330581"/>
              <a:ext cx="14919" cy="9184"/>
            </a:xfrm>
            <a:custGeom>
              <a:avLst/>
              <a:gdLst/>
              <a:ahLst/>
              <a:cxnLst/>
              <a:rect l="l" t="t" r="r" b="b"/>
              <a:pathLst>
                <a:path w="418" h="305" extrusionOk="0">
                  <a:moveTo>
                    <a:pt x="383" y="272"/>
                  </a:moveTo>
                  <a:cubicBezTo>
                    <a:pt x="354" y="165"/>
                    <a:pt x="418" y="15"/>
                    <a:pt x="192" y="0"/>
                  </a:cubicBezTo>
                  <a:cubicBezTo>
                    <a:pt x="179" y="55"/>
                    <a:pt x="163" y="107"/>
                    <a:pt x="0" y="92"/>
                  </a:cubicBezTo>
                  <a:cubicBezTo>
                    <a:pt x="21" y="200"/>
                    <a:pt x="56" y="304"/>
                    <a:pt x="383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84" name="Google Shape;62984;p26"/>
            <p:cNvSpPr/>
            <p:nvPr/>
          </p:nvSpPr>
          <p:spPr>
            <a:xfrm>
              <a:off x="2532550" y="2335278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5" y="24"/>
                  </a:moveTo>
                  <a:cubicBezTo>
                    <a:pt x="243" y="1"/>
                    <a:pt x="0" y="67"/>
                    <a:pt x="102" y="116"/>
                  </a:cubicBezTo>
                  <a:cubicBezTo>
                    <a:pt x="157" y="141"/>
                    <a:pt x="396" y="73"/>
                    <a:pt x="295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85" name="Google Shape;62985;p26"/>
            <p:cNvSpPr/>
            <p:nvPr/>
          </p:nvSpPr>
          <p:spPr>
            <a:xfrm>
              <a:off x="4174411" y="2330189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5"/>
                  </a:moveTo>
                  <a:cubicBezTo>
                    <a:pt x="192" y="52"/>
                    <a:pt x="38" y="0"/>
                    <a:pt x="1" y="105"/>
                  </a:cubicBezTo>
                  <a:cubicBezTo>
                    <a:pt x="1" y="153"/>
                    <a:pt x="156" y="206"/>
                    <a:pt x="192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86" name="Google Shape;62986;p26"/>
            <p:cNvSpPr/>
            <p:nvPr/>
          </p:nvSpPr>
          <p:spPr>
            <a:xfrm>
              <a:off x="2319256" y="232979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4"/>
                  </a:moveTo>
                  <a:cubicBezTo>
                    <a:pt x="241" y="0"/>
                    <a:pt x="0" y="68"/>
                    <a:pt x="102" y="115"/>
                  </a:cubicBezTo>
                  <a:cubicBezTo>
                    <a:pt x="152" y="141"/>
                    <a:pt x="393" y="73"/>
                    <a:pt x="293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87" name="Google Shape;62987;p26"/>
            <p:cNvSpPr/>
            <p:nvPr/>
          </p:nvSpPr>
          <p:spPr>
            <a:xfrm>
              <a:off x="3761349" y="2327811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8" y="20"/>
                    <a:pt x="4" y="3"/>
                    <a:pt x="0" y="92"/>
                  </a:cubicBezTo>
                  <a:cubicBezTo>
                    <a:pt x="153" y="70"/>
                    <a:pt x="380" y="88"/>
                    <a:pt x="3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88" name="Google Shape;62988;p26"/>
            <p:cNvSpPr/>
            <p:nvPr/>
          </p:nvSpPr>
          <p:spPr>
            <a:xfrm>
              <a:off x="4556278" y="2324318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4" y="140"/>
                    <a:pt x="392" y="74"/>
                    <a:pt x="292" y="27"/>
                  </a:cubicBezTo>
                  <a:cubicBezTo>
                    <a:pt x="239" y="1"/>
                    <a:pt x="0" y="69"/>
                    <a:pt x="99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89" name="Google Shape;62989;p26"/>
            <p:cNvSpPr/>
            <p:nvPr/>
          </p:nvSpPr>
          <p:spPr>
            <a:xfrm>
              <a:off x="3468747" y="2324288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6"/>
                  </a:moveTo>
                  <a:cubicBezTo>
                    <a:pt x="238" y="0"/>
                    <a:pt x="1" y="70"/>
                    <a:pt x="100" y="115"/>
                  </a:cubicBezTo>
                  <a:cubicBezTo>
                    <a:pt x="154" y="141"/>
                    <a:pt x="392" y="75"/>
                    <a:pt x="292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90" name="Google Shape;62990;p26"/>
            <p:cNvSpPr/>
            <p:nvPr/>
          </p:nvSpPr>
          <p:spPr>
            <a:xfrm>
              <a:off x="7137476" y="2318808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89" y="27"/>
                  </a:moveTo>
                  <a:cubicBezTo>
                    <a:pt x="238" y="1"/>
                    <a:pt x="1" y="71"/>
                    <a:pt x="100" y="117"/>
                  </a:cubicBezTo>
                  <a:cubicBezTo>
                    <a:pt x="152" y="143"/>
                    <a:pt x="390" y="74"/>
                    <a:pt x="289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91" name="Google Shape;62991;p26"/>
            <p:cNvSpPr/>
            <p:nvPr/>
          </p:nvSpPr>
          <p:spPr>
            <a:xfrm>
              <a:off x="2511956" y="2318808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3" y="27"/>
                  </a:moveTo>
                  <a:cubicBezTo>
                    <a:pt x="239" y="1"/>
                    <a:pt x="0" y="71"/>
                    <a:pt x="101" y="117"/>
                  </a:cubicBezTo>
                  <a:cubicBezTo>
                    <a:pt x="153" y="143"/>
                    <a:pt x="394" y="74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92" name="Google Shape;62992;p26"/>
            <p:cNvSpPr/>
            <p:nvPr/>
          </p:nvSpPr>
          <p:spPr>
            <a:xfrm>
              <a:off x="5695419" y="2314111"/>
              <a:ext cx="13920" cy="5510"/>
            </a:xfrm>
            <a:custGeom>
              <a:avLst/>
              <a:gdLst/>
              <a:ahLst/>
              <a:cxnLst/>
              <a:rect l="l" t="t" r="r" b="b"/>
              <a:pathLst>
                <a:path w="390" h="183" extrusionOk="0">
                  <a:moveTo>
                    <a:pt x="1" y="183"/>
                  </a:moveTo>
                  <a:lnTo>
                    <a:pt x="390" y="183"/>
                  </a:lnTo>
                  <a:lnTo>
                    <a:pt x="39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93" name="Google Shape;62993;p26"/>
            <p:cNvSpPr/>
            <p:nvPr/>
          </p:nvSpPr>
          <p:spPr>
            <a:xfrm>
              <a:off x="4542037" y="2303182"/>
              <a:ext cx="26555" cy="12225"/>
            </a:xfrm>
            <a:custGeom>
              <a:avLst/>
              <a:gdLst/>
              <a:ahLst/>
              <a:cxnLst/>
              <a:rect l="l" t="t" r="r" b="b"/>
              <a:pathLst>
                <a:path w="744" h="406" extrusionOk="0">
                  <a:moveTo>
                    <a:pt x="306" y="0"/>
                  </a:moveTo>
                  <a:cubicBezTo>
                    <a:pt x="1" y="136"/>
                    <a:pt x="90" y="405"/>
                    <a:pt x="693" y="363"/>
                  </a:cubicBezTo>
                  <a:cubicBezTo>
                    <a:pt x="744" y="157"/>
                    <a:pt x="646" y="23"/>
                    <a:pt x="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94" name="Google Shape;62994;p26"/>
            <p:cNvSpPr/>
            <p:nvPr/>
          </p:nvSpPr>
          <p:spPr>
            <a:xfrm>
              <a:off x="3406786" y="2310619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100" y="118"/>
                  </a:moveTo>
                  <a:cubicBezTo>
                    <a:pt x="151" y="144"/>
                    <a:pt x="392" y="73"/>
                    <a:pt x="292" y="26"/>
                  </a:cubicBezTo>
                  <a:cubicBezTo>
                    <a:pt x="242" y="0"/>
                    <a:pt x="1" y="71"/>
                    <a:pt x="100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95" name="Google Shape;62995;p26"/>
            <p:cNvSpPr/>
            <p:nvPr/>
          </p:nvSpPr>
          <p:spPr>
            <a:xfrm>
              <a:off x="7898854" y="2292885"/>
              <a:ext cx="35478" cy="19090"/>
            </a:xfrm>
            <a:custGeom>
              <a:avLst/>
              <a:gdLst/>
              <a:ahLst/>
              <a:cxnLst/>
              <a:rect l="l" t="t" r="r" b="b"/>
              <a:pathLst>
                <a:path w="994" h="634" extrusionOk="0">
                  <a:moveTo>
                    <a:pt x="557" y="615"/>
                  </a:moveTo>
                  <a:cubicBezTo>
                    <a:pt x="507" y="349"/>
                    <a:pt x="994" y="336"/>
                    <a:pt x="944" y="71"/>
                  </a:cubicBezTo>
                  <a:cubicBezTo>
                    <a:pt x="0" y="0"/>
                    <a:pt x="77" y="633"/>
                    <a:pt x="557" y="6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96" name="Google Shape;62996;p26"/>
            <p:cNvSpPr/>
            <p:nvPr/>
          </p:nvSpPr>
          <p:spPr>
            <a:xfrm>
              <a:off x="2732211" y="2307969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99" y="114"/>
                  </a:moveTo>
                  <a:cubicBezTo>
                    <a:pt x="155" y="140"/>
                    <a:pt x="394" y="72"/>
                    <a:pt x="295" y="23"/>
                  </a:cubicBezTo>
                  <a:cubicBezTo>
                    <a:pt x="242" y="1"/>
                    <a:pt x="1" y="67"/>
                    <a:pt x="99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97" name="Google Shape;62997;p26"/>
            <p:cNvSpPr/>
            <p:nvPr/>
          </p:nvSpPr>
          <p:spPr>
            <a:xfrm>
              <a:off x="1926860" y="230790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5"/>
                  </a:moveTo>
                  <a:cubicBezTo>
                    <a:pt x="242" y="0"/>
                    <a:pt x="1" y="69"/>
                    <a:pt x="103" y="116"/>
                  </a:cubicBezTo>
                  <a:cubicBezTo>
                    <a:pt x="157" y="142"/>
                    <a:pt x="395" y="74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98" name="Google Shape;62998;p26"/>
            <p:cNvSpPr/>
            <p:nvPr/>
          </p:nvSpPr>
          <p:spPr>
            <a:xfrm>
              <a:off x="4975336" y="2292252"/>
              <a:ext cx="34086" cy="17193"/>
            </a:xfrm>
            <a:custGeom>
              <a:avLst/>
              <a:gdLst/>
              <a:ahLst/>
              <a:cxnLst/>
              <a:rect l="l" t="t" r="r" b="b"/>
              <a:pathLst>
                <a:path w="955" h="571" extrusionOk="0">
                  <a:moveTo>
                    <a:pt x="700" y="545"/>
                  </a:moveTo>
                  <a:cubicBezTo>
                    <a:pt x="862" y="440"/>
                    <a:pt x="955" y="302"/>
                    <a:pt x="893" y="92"/>
                  </a:cubicBezTo>
                  <a:cubicBezTo>
                    <a:pt x="626" y="94"/>
                    <a:pt x="467" y="47"/>
                    <a:pt x="313" y="0"/>
                  </a:cubicBezTo>
                  <a:cubicBezTo>
                    <a:pt x="1" y="148"/>
                    <a:pt x="83" y="571"/>
                    <a:pt x="700" y="5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99" name="Google Shape;62999;p26"/>
            <p:cNvSpPr/>
            <p:nvPr/>
          </p:nvSpPr>
          <p:spPr>
            <a:xfrm>
              <a:off x="2770829" y="2296468"/>
              <a:ext cx="20095" cy="16259"/>
            </a:xfrm>
            <a:custGeom>
              <a:avLst/>
              <a:gdLst/>
              <a:ahLst/>
              <a:cxnLst/>
              <a:rect l="l" t="t" r="r" b="b"/>
              <a:pathLst>
                <a:path w="563" h="540" extrusionOk="0">
                  <a:moveTo>
                    <a:pt x="562" y="405"/>
                  </a:moveTo>
                  <a:lnTo>
                    <a:pt x="562" y="132"/>
                  </a:lnTo>
                  <a:cubicBezTo>
                    <a:pt x="1" y="0"/>
                    <a:pt x="1" y="539"/>
                    <a:pt x="562" y="4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00" name="Google Shape;63000;p26"/>
            <p:cNvSpPr/>
            <p:nvPr/>
          </p:nvSpPr>
          <p:spPr>
            <a:xfrm>
              <a:off x="6573045" y="2302399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2" y="26"/>
                  </a:moveTo>
                  <a:cubicBezTo>
                    <a:pt x="237" y="0"/>
                    <a:pt x="0" y="71"/>
                    <a:pt x="101" y="118"/>
                  </a:cubicBezTo>
                  <a:cubicBezTo>
                    <a:pt x="151" y="143"/>
                    <a:pt x="389" y="75"/>
                    <a:pt x="292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01" name="Google Shape;63001;p26"/>
            <p:cNvSpPr/>
            <p:nvPr/>
          </p:nvSpPr>
          <p:spPr>
            <a:xfrm>
              <a:off x="2686382" y="2297762"/>
              <a:ext cx="21915" cy="8702"/>
            </a:xfrm>
            <a:custGeom>
              <a:avLst/>
              <a:gdLst/>
              <a:ahLst/>
              <a:cxnLst/>
              <a:rect l="l" t="t" r="r" b="b"/>
              <a:pathLst>
                <a:path w="614" h="289" extrusionOk="0">
                  <a:moveTo>
                    <a:pt x="614" y="272"/>
                  </a:moveTo>
                  <a:lnTo>
                    <a:pt x="614" y="0"/>
                  </a:lnTo>
                  <a:lnTo>
                    <a:pt x="33" y="0"/>
                  </a:lnTo>
                  <a:cubicBezTo>
                    <a:pt x="0" y="199"/>
                    <a:pt x="191" y="289"/>
                    <a:pt x="614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02" name="Google Shape;63002;p26"/>
            <p:cNvSpPr/>
            <p:nvPr/>
          </p:nvSpPr>
          <p:spPr>
            <a:xfrm>
              <a:off x="1888277" y="2294992"/>
              <a:ext cx="14670" cy="9545"/>
            </a:xfrm>
            <a:custGeom>
              <a:avLst/>
              <a:gdLst/>
              <a:ahLst/>
              <a:cxnLst/>
              <a:rect l="l" t="t" r="r" b="b"/>
              <a:pathLst>
                <a:path w="411" h="317" extrusionOk="0">
                  <a:moveTo>
                    <a:pt x="411" y="272"/>
                  </a:moveTo>
                  <a:lnTo>
                    <a:pt x="411" y="90"/>
                  </a:lnTo>
                  <a:cubicBezTo>
                    <a:pt x="220" y="90"/>
                    <a:pt x="184" y="17"/>
                    <a:pt x="26" y="1"/>
                  </a:cubicBezTo>
                  <a:cubicBezTo>
                    <a:pt x="45" y="144"/>
                    <a:pt x="1" y="317"/>
                    <a:pt x="411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03" name="Google Shape;63003;p26"/>
            <p:cNvSpPr/>
            <p:nvPr/>
          </p:nvSpPr>
          <p:spPr>
            <a:xfrm>
              <a:off x="1655173" y="2300412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49" y="71"/>
                    <a:pt x="381" y="90"/>
                    <a:pt x="385" y="1"/>
                  </a:cubicBezTo>
                  <a:cubicBezTo>
                    <a:pt x="235" y="23"/>
                    <a:pt x="5" y="5"/>
                    <a:pt x="0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04" name="Google Shape;63004;p26"/>
            <p:cNvSpPr/>
            <p:nvPr/>
          </p:nvSpPr>
          <p:spPr>
            <a:xfrm>
              <a:off x="8435017" y="2294661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2" y="103"/>
                  </a:moveTo>
                  <a:cubicBezTo>
                    <a:pt x="193" y="52"/>
                    <a:pt x="37" y="0"/>
                    <a:pt x="0" y="103"/>
                  </a:cubicBezTo>
                  <a:cubicBezTo>
                    <a:pt x="0" y="153"/>
                    <a:pt x="158" y="205"/>
                    <a:pt x="192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05" name="Google Shape;63005;p26"/>
            <p:cNvSpPr/>
            <p:nvPr/>
          </p:nvSpPr>
          <p:spPr>
            <a:xfrm>
              <a:off x="7502282" y="2296919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8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2" y="142"/>
                    <a:pt x="389" y="74"/>
                    <a:pt x="291" y="2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06" name="Google Shape;63006;p26"/>
            <p:cNvSpPr/>
            <p:nvPr/>
          </p:nvSpPr>
          <p:spPr>
            <a:xfrm>
              <a:off x="2343419" y="2294842"/>
              <a:ext cx="20737" cy="5811"/>
            </a:xfrm>
            <a:custGeom>
              <a:avLst/>
              <a:gdLst/>
              <a:ahLst/>
              <a:cxnLst/>
              <a:rect l="l" t="t" r="r" b="b"/>
              <a:pathLst>
                <a:path w="581" h="193" extrusionOk="0">
                  <a:moveTo>
                    <a:pt x="1" y="186"/>
                  </a:moveTo>
                  <a:cubicBezTo>
                    <a:pt x="334" y="193"/>
                    <a:pt x="497" y="118"/>
                    <a:pt x="580" y="5"/>
                  </a:cubicBezTo>
                  <a:cubicBezTo>
                    <a:pt x="250" y="1"/>
                    <a:pt x="87" y="75"/>
                    <a:pt x="1" y="18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07" name="Google Shape;63007;p26"/>
            <p:cNvSpPr/>
            <p:nvPr/>
          </p:nvSpPr>
          <p:spPr>
            <a:xfrm>
              <a:off x="2708261" y="2289543"/>
              <a:ext cx="20737" cy="8160"/>
            </a:xfrm>
            <a:custGeom>
              <a:avLst/>
              <a:gdLst/>
              <a:ahLst/>
              <a:cxnLst/>
              <a:rect l="l" t="t" r="r" b="b"/>
              <a:pathLst>
                <a:path w="581" h="271" extrusionOk="0">
                  <a:moveTo>
                    <a:pt x="580" y="92"/>
                  </a:moveTo>
                  <a:cubicBezTo>
                    <a:pt x="385" y="92"/>
                    <a:pt x="351" y="19"/>
                    <a:pt x="194" y="0"/>
                  </a:cubicBezTo>
                  <a:cubicBezTo>
                    <a:pt x="194" y="92"/>
                    <a:pt x="37" y="107"/>
                    <a:pt x="1" y="182"/>
                  </a:cubicBezTo>
                  <a:cubicBezTo>
                    <a:pt x="194" y="182"/>
                    <a:pt x="231" y="255"/>
                    <a:pt x="386" y="271"/>
                  </a:cubicBezTo>
                  <a:cubicBezTo>
                    <a:pt x="385" y="182"/>
                    <a:pt x="543" y="165"/>
                    <a:pt x="580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08" name="Google Shape;63008;p26"/>
            <p:cNvSpPr/>
            <p:nvPr/>
          </p:nvSpPr>
          <p:spPr>
            <a:xfrm>
              <a:off x="6184611" y="2282046"/>
              <a:ext cx="26555" cy="15266"/>
            </a:xfrm>
            <a:custGeom>
              <a:avLst/>
              <a:gdLst/>
              <a:ahLst/>
              <a:cxnLst/>
              <a:rect l="l" t="t" r="r" b="b"/>
              <a:pathLst>
                <a:path w="744" h="507" extrusionOk="0">
                  <a:moveTo>
                    <a:pt x="1" y="73"/>
                  </a:moveTo>
                  <a:lnTo>
                    <a:pt x="1" y="437"/>
                  </a:lnTo>
                  <a:cubicBezTo>
                    <a:pt x="744" y="507"/>
                    <a:pt x="744" y="0"/>
                    <a:pt x="1" y="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09" name="Google Shape;63009;p26"/>
            <p:cNvSpPr/>
            <p:nvPr/>
          </p:nvSpPr>
          <p:spPr>
            <a:xfrm>
              <a:off x="5555185" y="2278583"/>
              <a:ext cx="35228" cy="16410"/>
            </a:xfrm>
            <a:custGeom>
              <a:avLst/>
              <a:gdLst/>
              <a:ahLst/>
              <a:cxnLst/>
              <a:rect l="l" t="t" r="r" b="b"/>
              <a:pathLst>
                <a:path w="987" h="545" extrusionOk="0">
                  <a:moveTo>
                    <a:pt x="847" y="0"/>
                  </a:moveTo>
                  <a:lnTo>
                    <a:pt x="75" y="0"/>
                  </a:lnTo>
                  <a:cubicBezTo>
                    <a:pt x="1" y="307"/>
                    <a:pt x="409" y="387"/>
                    <a:pt x="653" y="545"/>
                  </a:cubicBezTo>
                  <a:cubicBezTo>
                    <a:pt x="651" y="332"/>
                    <a:pt x="986" y="278"/>
                    <a:pt x="8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10" name="Google Shape;63010;p26"/>
            <p:cNvSpPr/>
            <p:nvPr/>
          </p:nvSpPr>
          <p:spPr>
            <a:xfrm>
              <a:off x="2959425" y="2286050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3" y="25"/>
                  </a:moveTo>
                  <a:cubicBezTo>
                    <a:pt x="239" y="0"/>
                    <a:pt x="1" y="69"/>
                    <a:pt x="99" y="116"/>
                  </a:cubicBezTo>
                  <a:cubicBezTo>
                    <a:pt x="151" y="141"/>
                    <a:pt x="390" y="72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11" name="Google Shape;63011;p26"/>
            <p:cNvSpPr/>
            <p:nvPr/>
          </p:nvSpPr>
          <p:spPr>
            <a:xfrm>
              <a:off x="7643444" y="2278583"/>
              <a:ext cx="20773" cy="8250"/>
            </a:xfrm>
            <a:custGeom>
              <a:avLst/>
              <a:gdLst/>
              <a:ahLst/>
              <a:cxnLst/>
              <a:rect l="l" t="t" r="r" b="b"/>
              <a:pathLst>
                <a:path w="582" h="274" extrusionOk="0">
                  <a:moveTo>
                    <a:pt x="581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1" y="27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12" name="Google Shape;63012;p26"/>
            <p:cNvSpPr/>
            <p:nvPr/>
          </p:nvSpPr>
          <p:spPr>
            <a:xfrm>
              <a:off x="8324872" y="2278222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5" y="104"/>
                  </a:moveTo>
                  <a:cubicBezTo>
                    <a:pt x="196" y="53"/>
                    <a:pt x="38" y="0"/>
                    <a:pt x="0" y="104"/>
                  </a:cubicBezTo>
                  <a:cubicBezTo>
                    <a:pt x="0" y="155"/>
                    <a:pt x="156" y="208"/>
                    <a:pt x="195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13" name="Google Shape;63013;p26"/>
            <p:cNvSpPr/>
            <p:nvPr/>
          </p:nvSpPr>
          <p:spPr>
            <a:xfrm>
              <a:off x="5134343" y="227509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2" y="116"/>
                  </a:moveTo>
                  <a:cubicBezTo>
                    <a:pt x="155" y="142"/>
                    <a:pt x="394" y="72"/>
                    <a:pt x="296" y="26"/>
                  </a:cubicBezTo>
                  <a:cubicBezTo>
                    <a:pt x="243" y="0"/>
                    <a:pt x="1" y="71"/>
                    <a:pt x="102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14" name="Google Shape;63014;p26"/>
            <p:cNvSpPr/>
            <p:nvPr/>
          </p:nvSpPr>
          <p:spPr>
            <a:xfrm>
              <a:off x="1391232" y="2252630"/>
              <a:ext cx="52290" cy="28063"/>
            </a:xfrm>
            <a:custGeom>
              <a:avLst/>
              <a:gdLst/>
              <a:ahLst/>
              <a:cxnLst/>
              <a:rect l="l" t="t" r="r" b="b"/>
              <a:pathLst>
                <a:path w="1465" h="932" extrusionOk="0">
                  <a:moveTo>
                    <a:pt x="451" y="592"/>
                  </a:moveTo>
                  <a:cubicBezTo>
                    <a:pt x="588" y="703"/>
                    <a:pt x="338" y="931"/>
                    <a:pt x="838" y="864"/>
                  </a:cubicBezTo>
                  <a:cubicBezTo>
                    <a:pt x="1465" y="635"/>
                    <a:pt x="635" y="1"/>
                    <a:pt x="66" y="319"/>
                  </a:cubicBezTo>
                  <a:cubicBezTo>
                    <a:pt x="0" y="498"/>
                    <a:pt x="337" y="495"/>
                    <a:pt x="451" y="5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15" name="Google Shape;63015;p26"/>
            <p:cNvSpPr/>
            <p:nvPr/>
          </p:nvSpPr>
          <p:spPr>
            <a:xfrm>
              <a:off x="7058312" y="2270394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1" y="182"/>
                  </a:moveTo>
                  <a:lnTo>
                    <a:pt x="387" y="182"/>
                  </a:lnTo>
                  <a:lnTo>
                    <a:pt x="387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16" name="Google Shape;63016;p26"/>
            <p:cNvSpPr/>
            <p:nvPr/>
          </p:nvSpPr>
          <p:spPr>
            <a:xfrm>
              <a:off x="2972631" y="2267684"/>
              <a:ext cx="29482" cy="9846"/>
            </a:xfrm>
            <a:custGeom>
              <a:avLst/>
              <a:gdLst/>
              <a:ahLst/>
              <a:cxnLst/>
              <a:rect l="l" t="t" r="r" b="b"/>
              <a:pathLst>
                <a:path w="826" h="327" extrusionOk="0">
                  <a:moveTo>
                    <a:pt x="693" y="272"/>
                  </a:moveTo>
                  <a:cubicBezTo>
                    <a:pt x="825" y="28"/>
                    <a:pt x="295" y="96"/>
                    <a:pt x="114" y="1"/>
                  </a:cubicBezTo>
                  <a:cubicBezTo>
                    <a:pt x="0" y="236"/>
                    <a:pt x="191" y="327"/>
                    <a:pt x="693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17" name="Google Shape;63017;p26"/>
            <p:cNvSpPr/>
            <p:nvPr/>
          </p:nvSpPr>
          <p:spPr>
            <a:xfrm>
              <a:off x="1665346" y="2272411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100" y="115"/>
                  </a:moveTo>
                  <a:cubicBezTo>
                    <a:pt x="151" y="140"/>
                    <a:pt x="391" y="72"/>
                    <a:pt x="293" y="24"/>
                  </a:cubicBezTo>
                  <a:cubicBezTo>
                    <a:pt x="240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18" name="Google Shape;63018;p26"/>
            <p:cNvSpPr/>
            <p:nvPr/>
          </p:nvSpPr>
          <p:spPr>
            <a:xfrm>
              <a:off x="2873479" y="2267323"/>
              <a:ext cx="6996" cy="6173"/>
            </a:xfrm>
            <a:custGeom>
              <a:avLst/>
              <a:gdLst/>
              <a:ahLst/>
              <a:cxnLst/>
              <a:rect l="l" t="t" r="r" b="b"/>
              <a:pathLst>
                <a:path w="196" h="205" extrusionOk="0">
                  <a:moveTo>
                    <a:pt x="192" y="104"/>
                  </a:moveTo>
                  <a:cubicBezTo>
                    <a:pt x="195" y="53"/>
                    <a:pt x="37" y="1"/>
                    <a:pt x="1" y="104"/>
                  </a:cubicBezTo>
                  <a:cubicBezTo>
                    <a:pt x="1" y="152"/>
                    <a:pt x="155" y="205"/>
                    <a:pt x="192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19" name="Google Shape;63019;p26"/>
            <p:cNvSpPr/>
            <p:nvPr/>
          </p:nvSpPr>
          <p:spPr>
            <a:xfrm>
              <a:off x="1059655" y="2269641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5" y="27"/>
                  </a:moveTo>
                  <a:cubicBezTo>
                    <a:pt x="238" y="1"/>
                    <a:pt x="0" y="70"/>
                    <a:pt x="101" y="116"/>
                  </a:cubicBezTo>
                  <a:cubicBezTo>
                    <a:pt x="152" y="141"/>
                    <a:pt x="393" y="73"/>
                    <a:pt x="295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20" name="Google Shape;63020;p26"/>
            <p:cNvSpPr/>
            <p:nvPr/>
          </p:nvSpPr>
          <p:spPr>
            <a:xfrm>
              <a:off x="715550" y="2269641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8" y="116"/>
                  </a:moveTo>
                  <a:cubicBezTo>
                    <a:pt x="151" y="141"/>
                    <a:pt x="392" y="73"/>
                    <a:pt x="291" y="27"/>
                  </a:cubicBezTo>
                  <a:cubicBezTo>
                    <a:pt x="239" y="1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21" name="Google Shape;63021;p26"/>
            <p:cNvSpPr/>
            <p:nvPr/>
          </p:nvSpPr>
          <p:spPr>
            <a:xfrm>
              <a:off x="546977" y="2261451"/>
              <a:ext cx="28411" cy="11683"/>
            </a:xfrm>
            <a:custGeom>
              <a:avLst/>
              <a:gdLst/>
              <a:ahLst/>
              <a:cxnLst/>
              <a:rect l="l" t="t" r="r" b="b"/>
              <a:pathLst>
                <a:path w="796" h="388" extrusionOk="0">
                  <a:moveTo>
                    <a:pt x="770" y="25"/>
                  </a:moveTo>
                  <a:cubicBezTo>
                    <a:pt x="333" y="0"/>
                    <a:pt x="47" y="46"/>
                    <a:pt x="0" y="208"/>
                  </a:cubicBezTo>
                  <a:cubicBezTo>
                    <a:pt x="277" y="229"/>
                    <a:pt x="325" y="355"/>
                    <a:pt x="580" y="388"/>
                  </a:cubicBezTo>
                  <a:cubicBezTo>
                    <a:pt x="536" y="217"/>
                    <a:pt x="795" y="188"/>
                    <a:pt x="770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22" name="Google Shape;63022;p26"/>
            <p:cNvSpPr/>
            <p:nvPr/>
          </p:nvSpPr>
          <p:spPr>
            <a:xfrm>
              <a:off x="2143902" y="2260157"/>
              <a:ext cx="38798" cy="12586"/>
            </a:xfrm>
            <a:custGeom>
              <a:avLst/>
              <a:gdLst/>
              <a:ahLst/>
              <a:cxnLst/>
              <a:rect l="l" t="t" r="r" b="b"/>
              <a:pathLst>
                <a:path w="1087" h="418" extrusionOk="0">
                  <a:moveTo>
                    <a:pt x="963" y="342"/>
                  </a:moveTo>
                  <a:cubicBezTo>
                    <a:pt x="1086" y="121"/>
                    <a:pt x="44" y="0"/>
                    <a:pt x="0" y="159"/>
                  </a:cubicBezTo>
                  <a:cubicBezTo>
                    <a:pt x="368" y="196"/>
                    <a:pt x="349" y="418"/>
                    <a:pt x="963" y="34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23" name="Google Shape;63023;p26"/>
            <p:cNvSpPr/>
            <p:nvPr/>
          </p:nvSpPr>
          <p:spPr>
            <a:xfrm>
              <a:off x="8717161" y="2264944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7" y="0"/>
                  </a:moveTo>
                  <a:cubicBezTo>
                    <a:pt x="237" y="21"/>
                    <a:pt x="7" y="3"/>
                    <a:pt x="0" y="92"/>
                  </a:cubicBezTo>
                  <a:cubicBezTo>
                    <a:pt x="152" y="69"/>
                    <a:pt x="382" y="88"/>
                    <a:pt x="3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24" name="Google Shape;63024;p26"/>
            <p:cNvSpPr/>
            <p:nvPr/>
          </p:nvSpPr>
          <p:spPr>
            <a:xfrm>
              <a:off x="270687" y="2262174"/>
              <a:ext cx="21665" cy="6413"/>
            </a:xfrm>
            <a:custGeom>
              <a:avLst/>
              <a:gdLst/>
              <a:ahLst/>
              <a:cxnLst/>
              <a:rect l="l" t="t" r="r" b="b"/>
              <a:pathLst>
                <a:path w="607" h="213" extrusionOk="0">
                  <a:moveTo>
                    <a:pt x="606" y="1"/>
                  </a:moveTo>
                  <a:lnTo>
                    <a:pt x="27" y="1"/>
                  </a:lnTo>
                  <a:cubicBezTo>
                    <a:pt x="1" y="164"/>
                    <a:pt x="217" y="212"/>
                    <a:pt x="606" y="18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25" name="Google Shape;63025;p26"/>
            <p:cNvSpPr/>
            <p:nvPr/>
          </p:nvSpPr>
          <p:spPr>
            <a:xfrm>
              <a:off x="5640453" y="2256333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4" y="104"/>
                  </a:moveTo>
                  <a:cubicBezTo>
                    <a:pt x="194" y="53"/>
                    <a:pt x="37" y="0"/>
                    <a:pt x="1" y="104"/>
                  </a:cubicBezTo>
                  <a:cubicBezTo>
                    <a:pt x="1" y="156"/>
                    <a:pt x="156" y="208"/>
                    <a:pt x="194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26" name="Google Shape;63026;p26"/>
            <p:cNvSpPr/>
            <p:nvPr/>
          </p:nvSpPr>
          <p:spPr>
            <a:xfrm>
              <a:off x="4766253" y="2256724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8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27" name="Google Shape;63027;p26"/>
            <p:cNvSpPr/>
            <p:nvPr/>
          </p:nvSpPr>
          <p:spPr>
            <a:xfrm>
              <a:off x="2491184" y="2243206"/>
              <a:ext cx="40404" cy="18548"/>
            </a:xfrm>
            <a:custGeom>
              <a:avLst/>
              <a:gdLst/>
              <a:ahLst/>
              <a:cxnLst/>
              <a:rect l="l" t="t" r="r" b="b"/>
              <a:pathLst>
                <a:path w="1132" h="616" extrusionOk="0">
                  <a:moveTo>
                    <a:pt x="1069" y="449"/>
                  </a:moveTo>
                  <a:cubicBezTo>
                    <a:pt x="1132" y="0"/>
                    <a:pt x="0" y="211"/>
                    <a:pt x="103" y="540"/>
                  </a:cubicBezTo>
                  <a:cubicBezTo>
                    <a:pt x="647" y="615"/>
                    <a:pt x="602" y="412"/>
                    <a:pt x="1069" y="44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28" name="Google Shape;63028;p26"/>
            <p:cNvSpPr/>
            <p:nvPr/>
          </p:nvSpPr>
          <p:spPr>
            <a:xfrm>
              <a:off x="151012" y="2255942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4" y="26"/>
                  </a:moveTo>
                  <a:cubicBezTo>
                    <a:pt x="240" y="0"/>
                    <a:pt x="0" y="71"/>
                    <a:pt x="102" y="117"/>
                  </a:cubicBezTo>
                  <a:cubicBezTo>
                    <a:pt x="156" y="143"/>
                    <a:pt x="396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29" name="Google Shape;63029;p26"/>
            <p:cNvSpPr/>
            <p:nvPr/>
          </p:nvSpPr>
          <p:spPr>
            <a:xfrm>
              <a:off x="7719075" y="2251275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8" y="0"/>
                  </a:moveTo>
                  <a:lnTo>
                    <a:pt x="0" y="0"/>
                  </a:lnTo>
                  <a:lnTo>
                    <a:pt x="0" y="181"/>
                  </a:lnTo>
                  <a:lnTo>
                    <a:pt x="388" y="18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30" name="Google Shape;63030;p26"/>
            <p:cNvSpPr/>
            <p:nvPr/>
          </p:nvSpPr>
          <p:spPr>
            <a:xfrm>
              <a:off x="5279002" y="2253232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1" y="25"/>
                  </a:moveTo>
                  <a:cubicBezTo>
                    <a:pt x="238" y="0"/>
                    <a:pt x="1" y="69"/>
                    <a:pt x="100" y="116"/>
                  </a:cubicBezTo>
                  <a:cubicBezTo>
                    <a:pt x="152" y="143"/>
                    <a:pt x="390" y="72"/>
                    <a:pt x="291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31" name="Google Shape;63031;p26"/>
            <p:cNvSpPr/>
            <p:nvPr/>
          </p:nvSpPr>
          <p:spPr>
            <a:xfrm>
              <a:off x="4700580" y="2243055"/>
              <a:ext cx="28161" cy="13700"/>
            </a:xfrm>
            <a:custGeom>
              <a:avLst/>
              <a:gdLst/>
              <a:ahLst/>
              <a:cxnLst/>
              <a:rect l="l" t="t" r="r" b="b"/>
              <a:pathLst>
                <a:path w="789" h="455" extrusionOk="0">
                  <a:moveTo>
                    <a:pt x="489" y="454"/>
                  </a:moveTo>
                  <a:cubicBezTo>
                    <a:pt x="754" y="338"/>
                    <a:pt x="788" y="9"/>
                    <a:pt x="297" y="0"/>
                  </a:cubicBezTo>
                  <a:cubicBezTo>
                    <a:pt x="35" y="116"/>
                    <a:pt x="1" y="447"/>
                    <a:pt x="489" y="45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32" name="Google Shape;63032;p26"/>
            <p:cNvSpPr/>
            <p:nvPr/>
          </p:nvSpPr>
          <p:spPr>
            <a:xfrm>
              <a:off x="7268215" y="2242272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98" y="116"/>
                  </a:moveTo>
                  <a:cubicBezTo>
                    <a:pt x="152" y="142"/>
                    <a:pt x="393" y="72"/>
                    <a:pt x="293" y="26"/>
                  </a:cubicBezTo>
                  <a:cubicBezTo>
                    <a:pt x="238" y="0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33" name="Google Shape;63033;p26"/>
            <p:cNvSpPr/>
            <p:nvPr/>
          </p:nvSpPr>
          <p:spPr>
            <a:xfrm>
              <a:off x="3417280" y="2237545"/>
              <a:ext cx="34408" cy="9033"/>
            </a:xfrm>
            <a:custGeom>
              <a:avLst/>
              <a:gdLst/>
              <a:ahLst/>
              <a:cxnLst/>
              <a:rect l="l" t="t" r="r" b="b"/>
              <a:pathLst>
                <a:path w="964" h="300" extrusionOk="0">
                  <a:moveTo>
                    <a:pt x="192" y="273"/>
                  </a:moveTo>
                  <a:cubicBezTo>
                    <a:pt x="631" y="299"/>
                    <a:pt x="918" y="252"/>
                    <a:pt x="964" y="92"/>
                  </a:cubicBezTo>
                  <a:cubicBezTo>
                    <a:pt x="621" y="114"/>
                    <a:pt x="0" y="0"/>
                    <a:pt x="192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34" name="Google Shape;63034;p26"/>
            <p:cNvSpPr/>
            <p:nvPr/>
          </p:nvSpPr>
          <p:spPr>
            <a:xfrm>
              <a:off x="2484473" y="224227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1" y="26"/>
                  </a:moveTo>
                  <a:cubicBezTo>
                    <a:pt x="238" y="0"/>
                    <a:pt x="0" y="69"/>
                    <a:pt x="98" y="116"/>
                  </a:cubicBezTo>
                  <a:cubicBezTo>
                    <a:pt x="153" y="142"/>
                    <a:pt x="392" y="74"/>
                    <a:pt x="291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35" name="Google Shape;63035;p26"/>
            <p:cNvSpPr/>
            <p:nvPr/>
          </p:nvSpPr>
          <p:spPr>
            <a:xfrm>
              <a:off x="1868539" y="2239984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3" y="102"/>
                  </a:moveTo>
                  <a:cubicBezTo>
                    <a:pt x="0" y="152"/>
                    <a:pt x="157" y="205"/>
                    <a:pt x="194" y="102"/>
                  </a:cubicBezTo>
                  <a:cubicBezTo>
                    <a:pt x="194" y="53"/>
                    <a:pt x="38" y="0"/>
                    <a:pt x="3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36" name="Google Shape;63036;p26"/>
            <p:cNvSpPr/>
            <p:nvPr/>
          </p:nvSpPr>
          <p:spPr>
            <a:xfrm>
              <a:off x="6504231" y="2239502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3" y="27"/>
                  </a:moveTo>
                  <a:cubicBezTo>
                    <a:pt x="239" y="1"/>
                    <a:pt x="0" y="70"/>
                    <a:pt x="101" y="118"/>
                  </a:cubicBezTo>
                  <a:cubicBezTo>
                    <a:pt x="153" y="143"/>
                    <a:pt x="391" y="75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37" name="Google Shape;63037;p26"/>
            <p:cNvSpPr/>
            <p:nvPr/>
          </p:nvSpPr>
          <p:spPr>
            <a:xfrm>
              <a:off x="5921634" y="2233210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2" y="236"/>
                  </a:moveTo>
                  <a:cubicBezTo>
                    <a:pt x="251" y="142"/>
                    <a:pt x="72" y="1"/>
                    <a:pt x="29" y="144"/>
                  </a:cubicBezTo>
                  <a:cubicBezTo>
                    <a:pt x="0" y="241"/>
                    <a:pt x="180" y="379"/>
                    <a:pt x="222" y="23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38" name="Google Shape;63038;p26"/>
            <p:cNvSpPr/>
            <p:nvPr/>
          </p:nvSpPr>
          <p:spPr>
            <a:xfrm>
              <a:off x="54644" y="2236823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5" y="24"/>
                  </a:moveTo>
                  <a:cubicBezTo>
                    <a:pt x="242" y="1"/>
                    <a:pt x="1" y="69"/>
                    <a:pt x="103" y="116"/>
                  </a:cubicBezTo>
                  <a:cubicBezTo>
                    <a:pt x="157" y="141"/>
                    <a:pt x="395" y="73"/>
                    <a:pt x="295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39" name="Google Shape;63039;p26"/>
            <p:cNvSpPr/>
            <p:nvPr/>
          </p:nvSpPr>
          <p:spPr>
            <a:xfrm>
              <a:off x="4532257" y="2234866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7" y="22"/>
                    <a:pt x="7" y="3"/>
                    <a:pt x="1" y="92"/>
                  </a:cubicBezTo>
                  <a:cubicBezTo>
                    <a:pt x="150" y="70"/>
                    <a:pt x="383" y="88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40" name="Google Shape;63040;p26"/>
            <p:cNvSpPr/>
            <p:nvPr/>
          </p:nvSpPr>
          <p:spPr>
            <a:xfrm>
              <a:off x="6700358" y="2226315"/>
              <a:ext cx="6996" cy="6142"/>
            </a:xfrm>
            <a:custGeom>
              <a:avLst/>
              <a:gdLst/>
              <a:ahLst/>
              <a:cxnLst/>
              <a:rect l="l" t="t" r="r" b="b"/>
              <a:pathLst>
                <a:path w="196" h="204" extrusionOk="0">
                  <a:moveTo>
                    <a:pt x="195" y="103"/>
                  </a:moveTo>
                  <a:cubicBezTo>
                    <a:pt x="195" y="52"/>
                    <a:pt x="40" y="0"/>
                    <a:pt x="4" y="103"/>
                  </a:cubicBezTo>
                  <a:cubicBezTo>
                    <a:pt x="1" y="152"/>
                    <a:pt x="160" y="204"/>
                    <a:pt x="195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41" name="Google Shape;63041;p26"/>
            <p:cNvSpPr/>
            <p:nvPr/>
          </p:nvSpPr>
          <p:spPr>
            <a:xfrm>
              <a:off x="4645722" y="2228663"/>
              <a:ext cx="13991" cy="4185"/>
            </a:xfrm>
            <a:custGeom>
              <a:avLst/>
              <a:gdLst/>
              <a:ahLst/>
              <a:cxnLst/>
              <a:rect l="l" t="t" r="r" b="b"/>
              <a:pathLst>
                <a:path w="392" h="139" extrusionOk="0">
                  <a:moveTo>
                    <a:pt x="294" y="25"/>
                  </a:moveTo>
                  <a:cubicBezTo>
                    <a:pt x="240" y="0"/>
                    <a:pt x="0" y="70"/>
                    <a:pt x="102" y="115"/>
                  </a:cubicBezTo>
                  <a:cubicBezTo>
                    <a:pt x="154" y="139"/>
                    <a:pt x="392" y="71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42" name="Google Shape;63042;p26"/>
            <p:cNvSpPr/>
            <p:nvPr/>
          </p:nvSpPr>
          <p:spPr>
            <a:xfrm>
              <a:off x="2680707" y="2223906"/>
              <a:ext cx="15027" cy="9274"/>
            </a:xfrm>
            <a:custGeom>
              <a:avLst/>
              <a:gdLst/>
              <a:ahLst/>
              <a:cxnLst/>
              <a:rect l="l" t="t" r="r" b="b"/>
              <a:pathLst>
                <a:path w="421" h="308" extrusionOk="0">
                  <a:moveTo>
                    <a:pt x="387" y="273"/>
                  </a:moveTo>
                  <a:cubicBezTo>
                    <a:pt x="355" y="165"/>
                    <a:pt x="420" y="15"/>
                    <a:pt x="192" y="0"/>
                  </a:cubicBezTo>
                  <a:cubicBezTo>
                    <a:pt x="183" y="55"/>
                    <a:pt x="165" y="108"/>
                    <a:pt x="0" y="92"/>
                  </a:cubicBezTo>
                  <a:cubicBezTo>
                    <a:pt x="24" y="203"/>
                    <a:pt x="59" y="307"/>
                    <a:pt x="387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43" name="Google Shape;63043;p26"/>
            <p:cNvSpPr/>
            <p:nvPr/>
          </p:nvSpPr>
          <p:spPr>
            <a:xfrm>
              <a:off x="2611822" y="2229416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0"/>
                  </a:moveTo>
                  <a:cubicBezTo>
                    <a:pt x="240" y="20"/>
                    <a:pt x="6" y="3"/>
                    <a:pt x="1" y="90"/>
                  </a:cubicBezTo>
                  <a:cubicBezTo>
                    <a:pt x="152" y="71"/>
                    <a:pt x="383" y="88"/>
                    <a:pt x="3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44" name="Google Shape;63044;p26"/>
            <p:cNvSpPr/>
            <p:nvPr/>
          </p:nvSpPr>
          <p:spPr>
            <a:xfrm>
              <a:off x="2570598" y="2217644"/>
              <a:ext cx="30517" cy="11803"/>
            </a:xfrm>
            <a:custGeom>
              <a:avLst/>
              <a:gdLst/>
              <a:ahLst/>
              <a:cxnLst/>
              <a:rect l="l" t="t" r="r" b="b"/>
              <a:pathLst>
                <a:path w="855" h="392" extrusionOk="0">
                  <a:moveTo>
                    <a:pt x="771" y="27"/>
                  </a:moveTo>
                  <a:cubicBezTo>
                    <a:pt x="333" y="1"/>
                    <a:pt x="48" y="48"/>
                    <a:pt x="1" y="208"/>
                  </a:cubicBezTo>
                  <a:cubicBezTo>
                    <a:pt x="275" y="229"/>
                    <a:pt x="326" y="359"/>
                    <a:pt x="579" y="391"/>
                  </a:cubicBezTo>
                  <a:cubicBezTo>
                    <a:pt x="639" y="269"/>
                    <a:pt x="854" y="216"/>
                    <a:pt x="771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45" name="Google Shape;63045;p26"/>
            <p:cNvSpPr/>
            <p:nvPr/>
          </p:nvSpPr>
          <p:spPr>
            <a:xfrm>
              <a:off x="4074474" y="221770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98" y="115"/>
                  </a:moveTo>
                  <a:cubicBezTo>
                    <a:pt x="152" y="141"/>
                    <a:pt x="391" y="71"/>
                    <a:pt x="293" y="25"/>
                  </a:cubicBezTo>
                  <a:cubicBezTo>
                    <a:pt x="241" y="0"/>
                    <a:pt x="1" y="69"/>
                    <a:pt x="98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46" name="Google Shape;63046;p26"/>
            <p:cNvSpPr/>
            <p:nvPr/>
          </p:nvSpPr>
          <p:spPr>
            <a:xfrm>
              <a:off x="7264896" y="2212344"/>
              <a:ext cx="13777" cy="6835"/>
            </a:xfrm>
            <a:custGeom>
              <a:avLst/>
              <a:gdLst/>
              <a:ahLst/>
              <a:cxnLst/>
              <a:rect l="l" t="t" r="r" b="b"/>
              <a:pathLst>
                <a:path w="386" h="227" extrusionOk="0">
                  <a:moveTo>
                    <a:pt x="386" y="112"/>
                  </a:moveTo>
                  <a:cubicBezTo>
                    <a:pt x="344" y="1"/>
                    <a:pt x="172" y="57"/>
                    <a:pt x="1" y="112"/>
                  </a:cubicBezTo>
                  <a:cubicBezTo>
                    <a:pt x="2" y="203"/>
                    <a:pt x="340" y="227"/>
                    <a:pt x="386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47" name="Google Shape;63047;p26"/>
            <p:cNvSpPr/>
            <p:nvPr/>
          </p:nvSpPr>
          <p:spPr>
            <a:xfrm>
              <a:off x="5987913" y="221228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3" y="24"/>
                  </a:moveTo>
                  <a:cubicBezTo>
                    <a:pt x="238" y="0"/>
                    <a:pt x="1" y="68"/>
                    <a:pt x="101" y="115"/>
                  </a:cubicBezTo>
                  <a:cubicBezTo>
                    <a:pt x="153" y="140"/>
                    <a:pt x="394" y="69"/>
                    <a:pt x="293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48" name="Google Shape;63048;p26"/>
            <p:cNvSpPr/>
            <p:nvPr/>
          </p:nvSpPr>
          <p:spPr>
            <a:xfrm>
              <a:off x="2952037" y="2204727"/>
              <a:ext cx="26698" cy="12285"/>
            </a:xfrm>
            <a:custGeom>
              <a:avLst/>
              <a:gdLst/>
              <a:ahLst/>
              <a:cxnLst/>
              <a:rect l="l" t="t" r="r" b="b"/>
              <a:pathLst>
                <a:path w="748" h="408" extrusionOk="0">
                  <a:moveTo>
                    <a:pt x="691" y="365"/>
                  </a:moveTo>
                  <a:cubicBezTo>
                    <a:pt x="747" y="157"/>
                    <a:pt x="645" y="24"/>
                    <a:pt x="306" y="0"/>
                  </a:cubicBezTo>
                  <a:cubicBezTo>
                    <a:pt x="0" y="136"/>
                    <a:pt x="89" y="408"/>
                    <a:pt x="691" y="36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49" name="Google Shape;63049;p26"/>
            <p:cNvSpPr/>
            <p:nvPr/>
          </p:nvSpPr>
          <p:spPr>
            <a:xfrm>
              <a:off x="2170992" y="2199277"/>
              <a:ext cx="38584" cy="16440"/>
            </a:xfrm>
            <a:custGeom>
              <a:avLst/>
              <a:gdLst/>
              <a:ahLst/>
              <a:cxnLst/>
              <a:rect l="l" t="t" r="r" b="b"/>
              <a:pathLst>
                <a:path w="1081" h="546" extrusionOk="0">
                  <a:moveTo>
                    <a:pt x="589" y="546"/>
                  </a:moveTo>
                  <a:cubicBezTo>
                    <a:pt x="609" y="402"/>
                    <a:pt x="1080" y="474"/>
                    <a:pt x="973" y="272"/>
                  </a:cubicBezTo>
                  <a:cubicBezTo>
                    <a:pt x="625" y="195"/>
                    <a:pt x="445" y="38"/>
                    <a:pt x="11" y="0"/>
                  </a:cubicBezTo>
                  <a:cubicBezTo>
                    <a:pt x="1" y="278"/>
                    <a:pt x="186" y="465"/>
                    <a:pt x="589" y="54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50" name="Google Shape;63050;p26"/>
            <p:cNvSpPr/>
            <p:nvPr/>
          </p:nvSpPr>
          <p:spPr>
            <a:xfrm>
              <a:off x="6862042" y="2209514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3" y="24"/>
                  </a:moveTo>
                  <a:cubicBezTo>
                    <a:pt x="241" y="1"/>
                    <a:pt x="0" y="69"/>
                    <a:pt x="102" y="116"/>
                  </a:cubicBezTo>
                  <a:cubicBezTo>
                    <a:pt x="154" y="140"/>
                    <a:pt x="395" y="70"/>
                    <a:pt x="293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51" name="Google Shape;63051;p26"/>
            <p:cNvSpPr/>
            <p:nvPr/>
          </p:nvSpPr>
          <p:spPr>
            <a:xfrm>
              <a:off x="8424524" y="220677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5"/>
                  </a:moveTo>
                  <a:cubicBezTo>
                    <a:pt x="153" y="140"/>
                    <a:pt x="393" y="72"/>
                    <a:pt x="292" y="24"/>
                  </a:cubicBezTo>
                  <a:cubicBezTo>
                    <a:pt x="239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52" name="Google Shape;63052;p26"/>
            <p:cNvSpPr/>
            <p:nvPr/>
          </p:nvSpPr>
          <p:spPr>
            <a:xfrm>
              <a:off x="7395742" y="2196086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89" y="470"/>
                  </a:moveTo>
                  <a:lnTo>
                    <a:pt x="578" y="470"/>
                  </a:lnTo>
                  <a:cubicBezTo>
                    <a:pt x="474" y="338"/>
                    <a:pt x="803" y="0"/>
                    <a:pt x="384" y="17"/>
                  </a:cubicBezTo>
                  <a:cubicBezTo>
                    <a:pt x="525" y="264"/>
                    <a:pt x="3" y="200"/>
                    <a:pt x="0" y="379"/>
                  </a:cubicBezTo>
                  <a:cubicBezTo>
                    <a:pt x="116" y="384"/>
                    <a:pt x="227" y="392"/>
                    <a:pt x="189" y="4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53" name="Google Shape;63053;p26"/>
            <p:cNvSpPr/>
            <p:nvPr/>
          </p:nvSpPr>
          <p:spPr>
            <a:xfrm>
              <a:off x="5026803" y="2200482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4" y="233"/>
                  </a:moveTo>
                  <a:cubicBezTo>
                    <a:pt x="250" y="139"/>
                    <a:pt x="74" y="1"/>
                    <a:pt x="28" y="144"/>
                  </a:cubicBezTo>
                  <a:cubicBezTo>
                    <a:pt x="1" y="238"/>
                    <a:pt x="178" y="379"/>
                    <a:pt x="224" y="23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54" name="Google Shape;63054;p26"/>
            <p:cNvSpPr/>
            <p:nvPr/>
          </p:nvSpPr>
          <p:spPr>
            <a:xfrm>
              <a:off x="2388141" y="2201295"/>
              <a:ext cx="13884" cy="4246"/>
            </a:xfrm>
            <a:custGeom>
              <a:avLst/>
              <a:gdLst/>
              <a:ahLst/>
              <a:cxnLst/>
              <a:rect l="l" t="t" r="r" b="b"/>
              <a:pathLst>
                <a:path w="389" h="141" extrusionOk="0">
                  <a:moveTo>
                    <a:pt x="291" y="26"/>
                  </a:moveTo>
                  <a:cubicBezTo>
                    <a:pt x="237" y="1"/>
                    <a:pt x="1" y="69"/>
                    <a:pt x="100" y="117"/>
                  </a:cubicBezTo>
                  <a:cubicBezTo>
                    <a:pt x="151" y="141"/>
                    <a:pt x="389" y="73"/>
                    <a:pt x="291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55" name="Google Shape;63055;p26"/>
            <p:cNvSpPr/>
            <p:nvPr/>
          </p:nvSpPr>
          <p:spPr>
            <a:xfrm>
              <a:off x="2116312" y="2199307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387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56" name="Google Shape;63056;p26"/>
            <p:cNvSpPr/>
            <p:nvPr/>
          </p:nvSpPr>
          <p:spPr>
            <a:xfrm>
              <a:off x="6266809" y="2190727"/>
              <a:ext cx="6960" cy="6263"/>
            </a:xfrm>
            <a:custGeom>
              <a:avLst/>
              <a:gdLst/>
              <a:ahLst/>
              <a:cxnLst/>
              <a:rect l="l" t="t" r="r" b="b"/>
              <a:pathLst>
                <a:path w="195" h="208" extrusionOk="0">
                  <a:moveTo>
                    <a:pt x="194" y="104"/>
                  </a:moveTo>
                  <a:cubicBezTo>
                    <a:pt x="195" y="53"/>
                    <a:pt x="37" y="1"/>
                    <a:pt x="2" y="104"/>
                  </a:cubicBezTo>
                  <a:cubicBezTo>
                    <a:pt x="0" y="155"/>
                    <a:pt x="156" y="207"/>
                    <a:pt x="194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57" name="Google Shape;63057;p26"/>
            <p:cNvSpPr/>
            <p:nvPr/>
          </p:nvSpPr>
          <p:spPr>
            <a:xfrm>
              <a:off x="3268659" y="2179135"/>
              <a:ext cx="52254" cy="22793"/>
            </a:xfrm>
            <a:custGeom>
              <a:avLst/>
              <a:gdLst/>
              <a:ahLst/>
              <a:cxnLst/>
              <a:rect l="l" t="t" r="r" b="b"/>
              <a:pathLst>
                <a:path w="1464" h="757" extrusionOk="0">
                  <a:moveTo>
                    <a:pt x="1464" y="398"/>
                  </a:moveTo>
                  <a:cubicBezTo>
                    <a:pt x="1346" y="272"/>
                    <a:pt x="721" y="384"/>
                    <a:pt x="692" y="215"/>
                  </a:cubicBezTo>
                  <a:cubicBezTo>
                    <a:pt x="670" y="105"/>
                    <a:pt x="636" y="1"/>
                    <a:pt x="306" y="33"/>
                  </a:cubicBezTo>
                  <a:cubicBezTo>
                    <a:pt x="0" y="476"/>
                    <a:pt x="1244" y="757"/>
                    <a:pt x="1464" y="39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58" name="Google Shape;63058;p26"/>
            <p:cNvSpPr/>
            <p:nvPr/>
          </p:nvSpPr>
          <p:spPr>
            <a:xfrm>
              <a:off x="7825722" y="218762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1"/>
                    <a:pt x="0" y="70"/>
                    <a:pt x="99" y="116"/>
                  </a:cubicBezTo>
                  <a:cubicBezTo>
                    <a:pt x="154" y="142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59" name="Google Shape;63059;p26"/>
            <p:cNvSpPr/>
            <p:nvPr/>
          </p:nvSpPr>
          <p:spPr>
            <a:xfrm>
              <a:off x="3334617" y="2185578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1" y="184"/>
                  </a:moveTo>
                  <a:lnTo>
                    <a:pt x="386" y="184"/>
                  </a:lnTo>
                  <a:lnTo>
                    <a:pt x="386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60" name="Google Shape;63060;p26"/>
            <p:cNvSpPr/>
            <p:nvPr/>
          </p:nvSpPr>
          <p:spPr>
            <a:xfrm>
              <a:off x="1896129" y="2188378"/>
              <a:ext cx="13670" cy="2740"/>
            </a:xfrm>
            <a:custGeom>
              <a:avLst/>
              <a:gdLst/>
              <a:ahLst/>
              <a:cxnLst/>
              <a:rect l="l" t="t" r="r" b="b"/>
              <a:pathLst>
                <a:path w="383" h="91" extrusionOk="0">
                  <a:moveTo>
                    <a:pt x="383" y="0"/>
                  </a:moveTo>
                  <a:cubicBezTo>
                    <a:pt x="235" y="20"/>
                    <a:pt x="4" y="2"/>
                    <a:pt x="0" y="91"/>
                  </a:cubicBezTo>
                  <a:cubicBezTo>
                    <a:pt x="148" y="71"/>
                    <a:pt x="379" y="89"/>
                    <a:pt x="38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61" name="Google Shape;63061;p26"/>
            <p:cNvSpPr/>
            <p:nvPr/>
          </p:nvSpPr>
          <p:spPr>
            <a:xfrm>
              <a:off x="6467041" y="2174649"/>
              <a:ext cx="29018" cy="10960"/>
            </a:xfrm>
            <a:custGeom>
              <a:avLst/>
              <a:gdLst/>
              <a:ahLst/>
              <a:cxnLst/>
              <a:rect l="l" t="t" r="r" b="b"/>
              <a:pathLst>
                <a:path w="813" h="364" extrusionOk="0">
                  <a:moveTo>
                    <a:pt x="562" y="364"/>
                  </a:moveTo>
                  <a:cubicBezTo>
                    <a:pt x="813" y="245"/>
                    <a:pt x="681" y="91"/>
                    <a:pt x="370" y="1"/>
                  </a:cubicBezTo>
                  <a:cubicBezTo>
                    <a:pt x="344" y="228"/>
                    <a:pt x="1" y="285"/>
                    <a:pt x="562" y="36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62" name="Google Shape;63062;p26"/>
            <p:cNvSpPr/>
            <p:nvPr/>
          </p:nvSpPr>
          <p:spPr>
            <a:xfrm>
              <a:off x="130454" y="2182115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93" y="26"/>
                  </a:moveTo>
                  <a:cubicBezTo>
                    <a:pt x="241" y="1"/>
                    <a:pt x="1" y="70"/>
                    <a:pt x="99" y="116"/>
                  </a:cubicBezTo>
                  <a:cubicBezTo>
                    <a:pt x="152" y="143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63" name="Google Shape;63063;p26"/>
            <p:cNvSpPr/>
            <p:nvPr/>
          </p:nvSpPr>
          <p:spPr>
            <a:xfrm>
              <a:off x="8390081" y="2179466"/>
              <a:ext cx="14063" cy="4185"/>
            </a:xfrm>
            <a:custGeom>
              <a:avLst/>
              <a:gdLst/>
              <a:ahLst/>
              <a:cxnLst/>
              <a:rect l="l" t="t" r="r" b="b"/>
              <a:pathLst>
                <a:path w="394" h="139" extrusionOk="0">
                  <a:moveTo>
                    <a:pt x="295" y="24"/>
                  </a:moveTo>
                  <a:cubicBezTo>
                    <a:pt x="238" y="0"/>
                    <a:pt x="1" y="68"/>
                    <a:pt x="101" y="115"/>
                  </a:cubicBezTo>
                  <a:cubicBezTo>
                    <a:pt x="154" y="139"/>
                    <a:pt x="394" y="69"/>
                    <a:pt x="295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64" name="Google Shape;63064;p26"/>
            <p:cNvSpPr/>
            <p:nvPr/>
          </p:nvSpPr>
          <p:spPr>
            <a:xfrm>
              <a:off x="4552923" y="2180158"/>
              <a:ext cx="13813" cy="2800"/>
            </a:xfrm>
            <a:custGeom>
              <a:avLst/>
              <a:gdLst/>
              <a:ahLst/>
              <a:cxnLst/>
              <a:rect l="l" t="t" r="r" b="b"/>
              <a:pathLst>
                <a:path w="387" h="93" extrusionOk="0">
                  <a:moveTo>
                    <a:pt x="386" y="1"/>
                  </a:moveTo>
                  <a:cubicBezTo>
                    <a:pt x="236" y="20"/>
                    <a:pt x="7" y="5"/>
                    <a:pt x="0" y="92"/>
                  </a:cubicBezTo>
                  <a:cubicBezTo>
                    <a:pt x="151" y="71"/>
                    <a:pt x="383" y="89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65" name="Google Shape;63065;p26"/>
            <p:cNvSpPr/>
            <p:nvPr/>
          </p:nvSpPr>
          <p:spPr>
            <a:xfrm>
              <a:off x="8655200" y="2173986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8" y="114"/>
                  </a:moveTo>
                  <a:cubicBezTo>
                    <a:pt x="384" y="23"/>
                    <a:pt x="49" y="1"/>
                    <a:pt x="0" y="114"/>
                  </a:cubicBezTo>
                  <a:cubicBezTo>
                    <a:pt x="217" y="105"/>
                    <a:pt x="303" y="247"/>
                    <a:pt x="388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66" name="Google Shape;63066;p26"/>
            <p:cNvSpPr/>
            <p:nvPr/>
          </p:nvSpPr>
          <p:spPr>
            <a:xfrm>
              <a:off x="8928636" y="2166489"/>
              <a:ext cx="25556" cy="10960"/>
            </a:xfrm>
            <a:custGeom>
              <a:avLst/>
              <a:gdLst/>
              <a:ahLst/>
              <a:cxnLst/>
              <a:rect l="l" t="t" r="r" b="b"/>
              <a:pathLst>
                <a:path w="716" h="364" extrusionOk="0">
                  <a:moveTo>
                    <a:pt x="440" y="363"/>
                  </a:moveTo>
                  <a:cubicBezTo>
                    <a:pt x="500" y="242"/>
                    <a:pt x="716" y="191"/>
                    <a:pt x="635" y="0"/>
                  </a:cubicBezTo>
                  <a:lnTo>
                    <a:pt x="56" y="0"/>
                  </a:lnTo>
                  <a:cubicBezTo>
                    <a:pt x="0" y="209"/>
                    <a:pt x="102" y="342"/>
                    <a:pt x="440" y="36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67" name="Google Shape;63067;p26"/>
            <p:cNvSpPr/>
            <p:nvPr/>
          </p:nvSpPr>
          <p:spPr>
            <a:xfrm>
              <a:off x="6300966" y="2168446"/>
              <a:ext cx="20987" cy="9003"/>
            </a:xfrm>
            <a:custGeom>
              <a:avLst/>
              <a:gdLst/>
              <a:ahLst/>
              <a:cxnLst/>
              <a:rect l="l" t="t" r="r" b="b"/>
              <a:pathLst>
                <a:path w="588" h="299" extrusionOk="0">
                  <a:moveTo>
                    <a:pt x="393" y="298"/>
                  </a:moveTo>
                  <a:cubicBezTo>
                    <a:pt x="393" y="210"/>
                    <a:pt x="550" y="191"/>
                    <a:pt x="588" y="116"/>
                  </a:cubicBezTo>
                  <a:cubicBezTo>
                    <a:pt x="338" y="112"/>
                    <a:pt x="320" y="1"/>
                    <a:pt x="9" y="27"/>
                  </a:cubicBezTo>
                  <a:cubicBezTo>
                    <a:pt x="0" y="183"/>
                    <a:pt x="154" y="259"/>
                    <a:pt x="393" y="29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68" name="Google Shape;63068;p26"/>
            <p:cNvSpPr/>
            <p:nvPr/>
          </p:nvSpPr>
          <p:spPr>
            <a:xfrm>
              <a:off x="8624220" y="217121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98" y="118"/>
                  </a:moveTo>
                  <a:cubicBezTo>
                    <a:pt x="153" y="141"/>
                    <a:pt x="393" y="73"/>
                    <a:pt x="293" y="26"/>
                  </a:cubicBezTo>
                  <a:cubicBezTo>
                    <a:pt x="238" y="0"/>
                    <a:pt x="0" y="69"/>
                    <a:pt x="98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69" name="Google Shape;63069;p26"/>
            <p:cNvSpPr/>
            <p:nvPr/>
          </p:nvSpPr>
          <p:spPr>
            <a:xfrm>
              <a:off x="5011670" y="2162786"/>
              <a:ext cx="39797" cy="15838"/>
            </a:xfrm>
            <a:custGeom>
              <a:avLst/>
              <a:gdLst/>
              <a:ahLst/>
              <a:cxnLst/>
              <a:rect l="l" t="t" r="r" b="b"/>
              <a:pathLst>
                <a:path w="1115" h="526" extrusionOk="0">
                  <a:moveTo>
                    <a:pt x="648" y="304"/>
                  </a:moveTo>
                  <a:cubicBezTo>
                    <a:pt x="1114" y="1"/>
                    <a:pt x="1" y="525"/>
                    <a:pt x="648" y="3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70" name="Google Shape;63070;p26"/>
            <p:cNvSpPr/>
            <p:nvPr/>
          </p:nvSpPr>
          <p:spPr>
            <a:xfrm>
              <a:off x="2798205" y="2160076"/>
              <a:ext cx="36264" cy="19060"/>
            </a:xfrm>
            <a:custGeom>
              <a:avLst/>
              <a:gdLst/>
              <a:ahLst/>
              <a:cxnLst/>
              <a:rect l="l" t="t" r="r" b="b"/>
              <a:pathLst>
                <a:path w="1016" h="633" extrusionOk="0">
                  <a:moveTo>
                    <a:pt x="757" y="488"/>
                  </a:moveTo>
                  <a:cubicBezTo>
                    <a:pt x="920" y="380"/>
                    <a:pt x="1016" y="242"/>
                    <a:pt x="952" y="33"/>
                  </a:cubicBezTo>
                  <a:cubicBezTo>
                    <a:pt x="661" y="48"/>
                    <a:pt x="242" y="1"/>
                    <a:pt x="178" y="123"/>
                  </a:cubicBezTo>
                  <a:cubicBezTo>
                    <a:pt x="692" y="93"/>
                    <a:pt x="0" y="632"/>
                    <a:pt x="757" y="48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71" name="Google Shape;63071;p26"/>
            <p:cNvSpPr/>
            <p:nvPr/>
          </p:nvSpPr>
          <p:spPr>
            <a:xfrm>
              <a:off x="3948624" y="2155530"/>
              <a:ext cx="37870" cy="18849"/>
            </a:xfrm>
            <a:custGeom>
              <a:avLst/>
              <a:gdLst/>
              <a:ahLst/>
              <a:cxnLst/>
              <a:rect l="l" t="t" r="r" b="b"/>
              <a:pathLst>
                <a:path w="1061" h="626" extrusionOk="0">
                  <a:moveTo>
                    <a:pt x="732" y="545"/>
                  </a:moveTo>
                  <a:cubicBezTo>
                    <a:pt x="1061" y="392"/>
                    <a:pt x="618" y="137"/>
                    <a:pt x="345" y="0"/>
                  </a:cubicBezTo>
                  <a:cubicBezTo>
                    <a:pt x="49" y="140"/>
                    <a:pt x="1" y="625"/>
                    <a:pt x="732" y="5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72" name="Google Shape;63072;p26"/>
            <p:cNvSpPr/>
            <p:nvPr/>
          </p:nvSpPr>
          <p:spPr>
            <a:xfrm>
              <a:off x="2838965" y="2163418"/>
              <a:ext cx="7067" cy="6233"/>
            </a:xfrm>
            <a:custGeom>
              <a:avLst/>
              <a:gdLst/>
              <a:ahLst/>
              <a:cxnLst/>
              <a:rect l="l" t="t" r="r" b="b"/>
              <a:pathLst>
                <a:path w="198" h="207" extrusionOk="0">
                  <a:moveTo>
                    <a:pt x="2" y="104"/>
                  </a:moveTo>
                  <a:cubicBezTo>
                    <a:pt x="0" y="155"/>
                    <a:pt x="158" y="207"/>
                    <a:pt x="196" y="104"/>
                  </a:cubicBezTo>
                  <a:cubicBezTo>
                    <a:pt x="197" y="53"/>
                    <a:pt x="40" y="1"/>
                    <a:pt x="2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73" name="Google Shape;63073;p26"/>
            <p:cNvSpPr/>
            <p:nvPr/>
          </p:nvSpPr>
          <p:spPr>
            <a:xfrm>
              <a:off x="387114" y="2152820"/>
              <a:ext cx="56680" cy="22583"/>
            </a:xfrm>
            <a:custGeom>
              <a:avLst/>
              <a:gdLst/>
              <a:ahLst/>
              <a:cxnLst/>
              <a:rect l="l" t="t" r="r" b="b"/>
              <a:pathLst>
                <a:path w="1588" h="750" extrusionOk="0">
                  <a:moveTo>
                    <a:pt x="1588" y="364"/>
                  </a:moveTo>
                  <a:cubicBezTo>
                    <a:pt x="1046" y="346"/>
                    <a:pt x="1059" y="67"/>
                    <a:pt x="622" y="0"/>
                  </a:cubicBezTo>
                  <a:cubicBezTo>
                    <a:pt x="861" y="294"/>
                    <a:pt x="1" y="69"/>
                    <a:pt x="237" y="364"/>
                  </a:cubicBezTo>
                  <a:cubicBezTo>
                    <a:pt x="960" y="278"/>
                    <a:pt x="1341" y="749"/>
                    <a:pt x="1588" y="36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74" name="Google Shape;63074;p26"/>
            <p:cNvSpPr/>
            <p:nvPr/>
          </p:nvSpPr>
          <p:spPr>
            <a:xfrm>
              <a:off x="3331084" y="216302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6" y="25"/>
                  </a:moveTo>
                  <a:cubicBezTo>
                    <a:pt x="238" y="1"/>
                    <a:pt x="1" y="67"/>
                    <a:pt x="100" y="117"/>
                  </a:cubicBezTo>
                  <a:cubicBezTo>
                    <a:pt x="153" y="142"/>
                    <a:pt x="392" y="72"/>
                    <a:pt x="296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75" name="Google Shape;63075;p26"/>
            <p:cNvSpPr/>
            <p:nvPr/>
          </p:nvSpPr>
          <p:spPr>
            <a:xfrm>
              <a:off x="2150790" y="2160437"/>
              <a:ext cx="13706" cy="6745"/>
            </a:xfrm>
            <a:custGeom>
              <a:avLst/>
              <a:gdLst/>
              <a:ahLst/>
              <a:cxnLst/>
              <a:rect l="l" t="t" r="r" b="b"/>
              <a:pathLst>
                <a:path w="384" h="224" extrusionOk="0">
                  <a:moveTo>
                    <a:pt x="384" y="111"/>
                  </a:moveTo>
                  <a:cubicBezTo>
                    <a:pt x="345" y="0"/>
                    <a:pt x="171" y="55"/>
                    <a:pt x="0" y="111"/>
                  </a:cubicBezTo>
                  <a:cubicBezTo>
                    <a:pt x="2" y="203"/>
                    <a:pt x="338" y="224"/>
                    <a:pt x="384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76" name="Google Shape;63076;p26"/>
            <p:cNvSpPr/>
            <p:nvPr/>
          </p:nvSpPr>
          <p:spPr>
            <a:xfrm>
              <a:off x="3035091" y="215757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1" y="0"/>
                    <a:pt x="1" y="69"/>
                    <a:pt x="100" y="116"/>
                  </a:cubicBezTo>
                  <a:cubicBezTo>
                    <a:pt x="155" y="141"/>
                    <a:pt x="392" y="71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77" name="Google Shape;63077;p26"/>
            <p:cNvSpPr/>
            <p:nvPr/>
          </p:nvSpPr>
          <p:spPr>
            <a:xfrm>
              <a:off x="5681677" y="2155138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2" y="15"/>
                  </a:moveTo>
                  <a:cubicBezTo>
                    <a:pt x="356" y="28"/>
                    <a:pt x="36" y="0"/>
                    <a:pt x="1" y="106"/>
                  </a:cubicBezTo>
                  <a:cubicBezTo>
                    <a:pt x="228" y="92"/>
                    <a:pt x="552" y="120"/>
                    <a:pt x="582" y="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78" name="Google Shape;63078;p26"/>
            <p:cNvSpPr/>
            <p:nvPr/>
          </p:nvSpPr>
          <p:spPr>
            <a:xfrm>
              <a:off x="2949146" y="2152820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9" y="20"/>
                    <a:pt x="7" y="1"/>
                    <a:pt x="0" y="90"/>
                  </a:cubicBezTo>
                  <a:cubicBezTo>
                    <a:pt x="149" y="72"/>
                    <a:pt x="383" y="90"/>
                    <a:pt x="3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79" name="Google Shape;63079;p26"/>
            <p:cNvSpPr/>
            <p:nvPr/>
          </p:nvSpPr>
          <p:spPr>
            <a:xfrm>
              <a:off x="8936595" y="2141830"/>
              <a:ext cx="14670" cy="9545"/>
            </a:xfrm>
            <a:custGeom>
              <a:avLst/>
              <a:gdLst/>
              <a:ahLst/>
              <a:cxnLst/>
              <a:rect l="l" t="t" r="r" b="b"/>
              <a:pathLst>
                <a:path w="411" h="317" extrusionOk="0">
                  <a:moveTo>
                    <a:pt x="410" y="275"/>
                  </a:moveTo>
                  <a:lnTo>
                    <a:pt x="410" y="92"/>
                  </a:lnTo>
                  <a:cubicBezTo>
                    <a:pt x="216" y="92"/>
                    <a:pt x="179" y="19"/>
                    <a:pt x="23" y="1"/>
                  </a:cubicBezTo>
                  <a:cubicBezTo>
                    <a:pt x="42" y="147"/>
                    <a:pt x="1" y="317"/>
                    <a:pt x="410" y="2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80" name="Google Shape;63080;p26"/>
            <p:cNvSpPr/>
            <p:nvPr/>
          </p:nvSpPr>
          <p:spPr>
            <a:xfrm>
              <a:off x="5561146" y="214655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7"/>
                  </a:moveTo>
                  <a:cubicBezTo>
                    <a:pt x="241" y="1"/>
                    <a:pt x="1" y="71"/>
                    <a:pt x="101" y="118"/>
                  </a:cubicBezTo>
                  <a:cubicBezTo>
                    <a:pt x="156" y="143"/>
                    <a:pt x="394" y="75"/>
                    <a:pt x="295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81" name="Google Shape;63081;p26"/>
            <p:cNvSpPr/>
            <p:nvPr/>
          </p:nvSpPr>
          <p:spPr>
            <a:xfrm>
              <a:off x="2160392" y="2141921"/>
              <a:ext cx="29518" cy="9846"/>
            </a:xfrm>
            <a:custGeom>
              <a:avLst/>
              <a:gdLst/>
              <a:ahLst/>
              <a:cxnLst/>
              <a:rect l="l" t="t" r="r" b="b"/>
              <a:pathLst>
                <a:path w="827" h="327" extrusionOk="0">
                  <a:moveTo>
                    <a:pt x="693" y="272"/>
                  </a:moveTo>
                  <a:cubicBezTo>
                    <a:pt x="826" y="29"/>
                    <a:pt x="294" y="98"/>
                    <a:pt x="115" y="1"/>
                  </a:cubicBezTo>
                  <a:cubicBezTo>
                    <a:pt x="0" y="237"/>
                    <a:pt x="193" y="327"/>
                    <a:pt x="693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82" name="Google Shape;63082;p26"/>
            <p:cNvSpPr/>
            <p:nvPr/>
          </p:nvSpPr>
          <p:spPr>
            <a:xfrm>
              <a:off x="8620758" y="2139181"/>
              <a:ext cx="34515" cy="8943"/>
            </a:xfrm>
            <a:custGeom>
              <a:avLst/>
              <a:gdLst/>
              <a:ahLst/>
              <a:cxnLst/>
              <a:rect l="l" t="t" r="r" b="b"/>
              <a:pathLst>
                <a:path w="967" h="297" extrusionOk="0">
                  <a:moveTo>
                    <a:pt x="195" y="272"/>
                  </a:moveTo>
                  <a:cubicBezTo>
                    <a:pt x="635" y="297"/>
                    <a:pt x="921" y="250"/>
                    <a:pt x="967" y="89"/>
                  </a:cubicBezTo>
                  <a:cubicBezTo>
                    <a:pt x="627" y="111"/>
                    <a:pt x="1" y="0"/>
                    <a:pt x="195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83" name="Google Shape;63083;p26"/>
            <p:cNvSpPr/>
            <p:nvPr/>
          </p:nvSpPr>
          <p:spPr>
            <a:xfrm>
              <a:off x="2713151" y="2136411"/>
              <a:ext cx="17739" cy="10960"/>
            </a:xfrm>
            <a:custGeom>
              <a:avLst/>
              <a:gdLst/>
              <a:ahLst/>
              <a:cxnLst/>
              <a:rect l="l" t="t" r="r" b="b"/>
              <a:pathLst>
                <a:path w="497" h="364" extrusionOk="0">
                  <a:moveTo>
                    <a:pt x="443" y="364"/>
                  </a:moveTo>
                  <a:cubicBezTo>
                    <a:pt x="497" y="157"/>
                    <a:pt x="394" y="23"/>
                    <a:pt x="57" y="1"/>
                  </a:cubicBezTo>
                  <a:cubicBezTo>
                    <a:pt x="1" y="207"/>
                    <a:pt x="104" y="343"/>
                    <a:pt x="443" y="36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84" name="Google Shape;63084;p26"/>
            <p:cNvSpPr/>
            <p:nvPr/>
          </p:nvSpPr>
          <p:spPr>
            <a:xfrm>
              <a:off x="7054814" y="2141168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4"/>
                  </a:moveTo>
                  <a:cubicBezTo>
                    <a:pt x="154" y="140"/>
                    <a:pt x="393" y="71"/>
                    <a:pt x="293" y="23"/>
                  </a:cubicBezTo>
                  <a:cubicBezTo>
                    <a:pt x="239" y="1"/>
                    <a:pt x="1" y="69"/>
                    <a:pt x="99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85" name="Google Shape;63085;p26"/>
            <p:cNvSpPr/>
            <p:nvPr/>
          </p:nvSpPr>
          <p:spPr>
            <a:xfrm>
              <a:off x="2339779" y="2141138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5" y="24"/>
                  </a:moveTo>
                  <a:cubicBezTo>
                    <a:pt x="242" y="0"/>
                    <a:pt x="1" y="68"/>
                    <a:pt x="103" y="115"/>
                  </a:cubicBezTo>
                  <a:cubicBezTo>
                    <a:pt x="158" y="141"/>
                    <a:pt x="396" y="72"/>
                    <a:pt x="295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86" name="Google Shape;63086;p26"/>
            <p:cNvSpPr/>
            <p:nvPr/>
          </p:nvSpPr>
          <p:spPr>
            <a:xfrm>
              <a:off x="7422297" y="2130961"/>
              <a:ext cx="23521" cy="8250"/>
            </a:xfrm>
            <a:custGeom>
              <a:avLst/>
              <a:gdLst/>
              <a:ahLst/>
              <a:cxnLst/>
              <a:rect l="l" t="t" r="r" b="b"/>
              <a:pathLst>
                <a:path w="659" h="274" extrusionOk="0">
                  <a:moveTo>
                    <a:pt x="411" y="273"/>
                  </a:moveTo>
                  <a:cubicBezTo>
                    <a:pt x="422" y="157"/>
                    <a:pt x="658" y="145"/>
                    <a:pt x="605" y="0"/>
                  </a:cubicBezTo>
                  <a:lnTo>
                    <a:pt x="217" y="0"/>
                  </a:lnTo>
                  <a:cubicBezTo>
                    <a:pt x="0" y="131"/>
                    <a:pt x="9" y="222"/>
                    <a:pt x="411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87" name="Google Shape;63087;p26"/>
            <p:cNvSpPr/>
            <p:nvPr/>
          </p:nvSpPr>
          <p:spPr>
            <a:xfrm>
              <a:off x="2008273" y="2121748"/>
              <a:ext cx="46436" cy="9244"/>
            </a:xfrm>
            <a:custGeom>
              <a:avLst/>
              <a:gdLst/>
              <a:ahLst/>
              <a:cxnLst/>
              <a:rect l="l" t="t" r="r" b="b"/>
              <a:pathLst>
                <a:path w="1301" h="307" extrusionOk="0">
                  <a:moveTo>
                    <a:pt x="713" y="306"/>
                  </a:moveTo>
                  <a:cubicBezTo>
                    <a:pt x="1300" y="1"/>
                    <a:pt x="0" y="31"/>
                    <a:pt x="713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88" name="Google Shape;63088;p26"/>
            <p:cNvSpPr/>
            <p:nvPr/>
          </p:nvSpPr>
          <p:spPr>
            <a:xfrm>
              <a:off x="8948801" y="2113619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7" y="304"/>
                  </a:moveTo>
                  <a:cubicBezTo>
                    <a:pt x="1114" y="1"/>
                    <a:pt x="0" y="524"/>
                    <a:pt x="647" y="3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89" name="Google Shape;63089;p26"/>
            <p:cNvSpPr/>
            <p:nvPr/>
          </p:nvSpPr>
          <p:spPr>
            <a:xfrm>
              <a:off x="8073459" y="212198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4" y="142"/>
                    <a:pt x="394" y="73"/>
                    <a:pt x="292" y="26"/>
                  </a:cubicBezTo>
                  <a:cubicBezTo>
                    <a:pt x="244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90" name="Google Shape;63090;p26"/>
            <p:cNvSpPr/>
            <p:nvPr/>
          </p:nvSpPr>
          <p:spPr>
            <a:xfrm>
              <a:off x="5069170" y="2120032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1" y="182"/>
                  </a:moveTo>
                  <a:lnTo>
                    <a:pt x="388" y="182"/>
                  </a:lnTo>
                  <a:lnTo>
                    <a:pt x="38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91" name="Google Shape;63091;p26"/>
            <p:cNvSpPr/>
            <p:nvPr/>
          </p:nvSpPr>
          <p:spPr>
            <a:xfrm>
              <a:off x="2928551" y="2119430"/>
              <a:ext cx="13813" cy="6715"/>
            </a:xfrm>
            <a:custGeom>
              <a:avLst/>
              <a:gdLst/>
              <a:ahLst/>
              <a:cxnLst/>
              <a:rect l="l" t="t" r="r" b="b"/>
              <a:pathLst>
                <a:path w="387" h="223" extrusionOk="0">
                  <a:moveTo>
                    <a:pt x="1" y="111"/>
                  </a:moveTo>
                  <a:cubicBezTo>
                    <a:pt x="2" y="202"/>
                    <a:pt x="337" y="223"/>
                    <a:pt x="387" y="111"/>
                  </a:cubicBezTo>
                  <a:cubicBezTo>
                    <a:pt x="344" y="1"/>
                    <a:pt x="172" y="56"/>
                    <a:pt x="1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92" name="Google Shape;63092;p26"/>
            <p:cNvSpPr/>
            <p:nvPr/>
          </p:nvSpPr>
          <p:spPr>
            <a:xfrm>
              <a:off x="6818570" y="2109614"/>
              <a:ext cx="26412" cy="15326"/>
            </a:xfrm>
            <a:custGeom>
              <a:avLst/>
              <a:gdLst/>
              <a:ahLst/>
              <a:cxnLst/>
              <a:rect l="l" t="t" r="r" b="b"/>
              <a:pathLst>
                <a:path w="740" h="509" extrusionOk="0">
                  <a:moveTo>
                    <a:pt x="739" y="437"/>
                  </a:moveTo>
                  <a:lnTo>
                    <a:pt x="739" y="75"/>
                  </a:lnTo>
                  <a:cubicBezTo>
                    <a:pt x="1" y="1"/>
                    <a:pt x="1" y="508"/>
                    <a:pt x="739" y="43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93" name="Google Shape;63093;p26"/>
            <p:cNvSpPr/>
            <p:nvPr/>
          </p:nvSpPr>
          <p:spPr>
            <a:xfrm>
              <a:off x="2783928" y="2116900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4"/>
                  </a:moveTo>
                  <a:cubicBezTo>
                    <a:pt x="195" y="55"/>
                    <a:pt x="36" y="0"/>
                    <a:pt x="1" y="104"/>
                  </a:cubicBezTo>
                  <a:cubicBezTo>
                    <a:pt x="1" y="154"/>
                    <a:pt x="157" y="206"/>
                    <a:pt x="195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94" name="Google Shape;63094;p26"/>
            <p:cNvSpPr/>
            <p:nvPr/>
          </p:nvSpPr>
          <p:spPr>
            <a:xfrm>
              <a:off x="4181264" y="2114130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2" y="105"/>
                  </a:moveTo>
                  <a:cubicBezTo>
                    <a:pt x="194" y="56"/>
                    <a:pt x="37" y="1"/>
                    <a:pt x="0" y="105"/>
                  </a:cubicBezTo>
                  <a:cubicBezTo>
                    <a:pt x="0" y="155"/>
                    <a:pt x="156" y="208"/>
                    <a:pt x="192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95" name="Google Shape;63095;p26"/>
            <p:cNvSpPr/>
            <p:nvPr/>
          </p:nvSpPr>
          <p:spPr>
            <a:xfrm>
              <a:off x="2715114" y="2109102"/>
              <a:ext cx="22629" cy="11713"/>
            </a:xfrm>
            <a:custGeom>
              <a:avLst/>
              <a:gdLst/>
              <a:ahLst/>
              <a:cxnLst/>
              <a:rect l="l" t="t" r="r" b="b"/>
              <a:pathLst>
                <a:path w="634" h="389" extrusionOk="0">
                  <a:moveTo>
                    <a:pt x="194" y="1"/>
                  </a:moveTo>
                  <a:cubicBezTo>
                    <a:pt x="204" y="126"/>
                    <a:pt x="104" y="199"/>
                    <a:pt x="1" y="272"/>
                  </a:cubicBezTo>
                  <a:cubicBezTo>
                    <a:pt x="246" y="276"/>
                    <a:pt x="267" y="388"/>
                    <a:pt x="578" y="363"/>
                  </a:cubicBezTo>
                  <a:cubicBezTo>
                    <a:pt x="634" y="157"/>
                    <a:pt x="533" y="21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96" name="Google Shape;63096;p26"/>
            <p:cNvSpPr/>
            <p:nvPr/>
          </p:nvSpPr>
          <p:spPr>
            <a:xfrm>
              <a:off x="2601507" y="2113829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1" y="24"/>
                  </a:moveTo>
                  <a:cubicBezTo>
                    <a:pt x="239" y="0"/>
                    <a:pt x="0" y="68"/>
                    <a:pt x="99" y="115"/>
                  </a:cubicBezTo>
                  <a:cubicBezTo>
                    <a:pt x="153" y="140"/>
                    <a:pt x="390" y="72"/>
                    <a:pt x="291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97" name="Google Shape;63097;p26"/>
            <p:cNvSpPr/>
            <p:nvPr/>
          </p:nvSpPr>
          <p:spPr>
            <a:xfrm>
              <a:off x="1923648" y="2106393"/>
              <a:ext cx="20630" cy="8160"/>
            </a:xfrm>
            <a:custGeom>
              <a:avLst/>
              <a:gdLst/>
              <a:ahLst/>
              <a:cxnLst/>
              <a:rect l="l" t="t" r="r" b="b"/>
              <a:pathLst>
                <a:path w="578" h="271" extrusionOk="0">
                  <a:moveTo>
                    <a:pt x="1" y="182"/>
                  </a:moveTo>
                  <a:cubicBezTo>
                    <a:pt x="193" y="179"/>
                    <a:pt x="229" y="255"/>
                    <a:pt x="384" y="271"/>
                  </a:cubicBezTo>
                  <a:cubicBezTo>
                    <a:pt x="382" y="179"/>
                    <a:pt x="541" y="164"/>
                    <a:pt x="578" y="91"/>
                  </a:cubicBezTo>
                  <a:cubicBezTo>
                    <a:pt x="382" y="92"/>
                    <a:pt x="347" y="16"/>
                    <a:pt x="191" y="1"/>
                  </a:cubicBezTo>
                  <a:cubicBezTo>
                    <a:pt x="193" y="91"/>
                    <a:pt x="35" y="106"/>
                    <a:pt x="1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98" name="Google Shape;63098;p26"/>
            <p:cNvSpPr/>
            <p:nvPr/>
          </p:nvSpPr>
          <p:spPr>
            <a:xfrm>
              <a:off x="4503882" y="2103653"/>
              <a:ext cx="23521" cy="8220"/>
            </a:xfrm>
            <a:custGeom>
              <a:avLst/>
              <a:gdLst/>
              <a:ahLst/>
              <a:cxnLst/>
              <a:rect l="l" t="t" r="r" b="b"/>
              <a:pathLst>
                <a:path w="659" h="273" extrusionOk="0">
                  <a:moveTo>
                    <a:pt x="412" y="273"/>
                  </a:moveTo>
                  <a:cubicBezTo>
                    <a:pt x="422" y="157"/>
                    <a:pt x="659" y="146"/>
                    <a:pt x="607" y="0"/>
                  </a:cubicBezTo>
                  <a:lnTo>
                    <a:pt x="219" y="0"/>
                  </a:lnTo>
                  <a:cubicBezTo>
                    <a:pt x="1" y="131"/>
                    <a:pt x="10" y="221"/>
                    <a:pt x="412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99" name="Google Shape;63099;p26"/>
            <p:cNvSpPr/>
            <p:nvPr/>
          </p:nvSpPr>
          <p:spPr>
            <a:xfrm>
              <a:off x="2763298" y="2106001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4"/>
                  </a:moveTo>
                  <a:cubicBezTo>
                    <a:pt x="194" y="53"/>
                    <a:pt x="37" y="0"/>
                    <a:pt x="0" y="104"/>
                  </a:cubicBezTo>
                  <a:cubicBezTo>
                    <a:pt x="2" y="153"/>
                    <a:pt x="157" y="205"/>
                    <a:pt x="194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00" name="Google Shape;63100;p26"/>
            <p:cNvSpPr/>
            <p:nvPr/>
          </p:nvSpPr>
          <p:spPr>
            <a:xfrm>
              <a:off x="2605040" y="2106001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4"/>
                  </a:moveTo>
                  <a:cubicBezTo>
                    <a:pt x="192" y="53"/>
                    <a:pt x="35" y="0"/>
                    <a:pt x="0" y="104"/>
                  </a:cubicBezTo>
                  <a:cubicBezTo>
                    <a:pt x="0" y="153"/>
                    <a:pt x="153" y="205"/>
                    <a:pt x="192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01" name="Google Shape;63101;p26"/>
            <p:cNvSpPr/>
            <p:nvPr/>
          </p:nvSpPr>
          <p:spPr>
            <a:xfrm>
              <a:off x="8717161" y="2103653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02" name="Google Shape;63102;p26"/>
            <p:cNvSpPr/>
            <p:nvPr/>
          </p:nvSpPr>
          <p:spPr>
            <a:xfrm>
              <a:off x="2887184" y="2087816"/>
              <a:ext cx="26627" cy="15266"/>
            </a:xfrm>
            <a:custGeom>
              <a:avLst/>
              <a:gdLst/>
              <a:ahLst/>
              <a:cxnLst/>
              <a:rect l="l" t="t" r="r" b="b"/>
              <a:pathLst>
                <a:path w="746" h="507" extrusionOk="0">
                  <a:moveTo>
                    <a:pt x="0" y="72"/>
                  </a:moveTo>
                  <a:lnTo>
                    <a:pt x="0" y="435"/>
                  </a:lnTo>
                  <a:cubicBezTo>
                    <a:pt x="746" y="507"/>
                    <a:pt x="746" y="0"/>
                    <a:pt x="0" y="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03" name="Google Shape;63103;p26"/>
            <p:cNvSpPr/>
            <p:nvPr/>
          </p:nvSpPr>
          <p:spPr>
            <a:xfrm>
              <a:off x="2967491" y="2079536"/>
              <a:ext cx="37120" cy="15928"/>
            </a:xfrm>
            <a:custGeom>
              <a:avLst/>
              <a:gdLst/>
              <a:ahLst/>
              <a:cxnLst/>
              <a:rect l="l" t="t" r="r" b="b"/>
              <a:pathLst>
                <a:path w="1040" h="529" extrusionOk="0">
                  <a:moveTo>
                    <a:pt x="837" y="528"/>
                  </a:moveTo>
                  <a:cubicBezTo>
                    <a:pt x="1040" y="1"/>
                    <a:pt x="1" y="489"/>
                    <a:pt x="837" y="52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04" name="Google Shape;63104;p26"/>
            <p:cNvSpPr/>
            <p:nvPr/>
          </p:nvSpPr>
          <p:spPr>
            <a:xfrm>
              <a:off x="7925623" y="2077187"/>
              <a:ext cx="34443" cy="16320"/>
            </a:xfrm>
            <a:custGeom>
              <a:avLst/>
              <a:gdLst/>
              <a:ahLst/>
              <a:cxnLst/>
              <a:rect l="l" t="t" r="r" b="b"/>
              <a:pathLst>
                <a:path w="965" h="542" extrusionOk="0">
                  <a:moveTo>
                    <a:pt x="1" y="425"/>
                  </a:moveTo>
                  <a:cubicBezTo>
                    <a:pt x="253" y="541"/>
                    <a:pt x="711" y="541"/>
                    <a:pt x="964" y="425"/>
                  </a:cubicBezTo>
                  <a:cubicBezTo>
                    <a:pt x="962" y="1"/>
                    <a:pt x="5" y="1"/>
                    <a:pt x="1" y="4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05" name="Google Shape;63105;p26"/>
            <p:cNvSpPr/>
            <p:nvPr/>
          </p:nvSpPr>
          <p:spPr>
            <a:xfrm>
              <a:off x="7788031" y="2089953"/>
              <a:ext cx="13706" cy="2740"/>
            </a:xfrm>
            <a:custGeom>
              <a:avLst/>
              <a:gdLst/>
              <a:ahLst/>
              <a:cxnLst/>
              <a:rect l="l" t="t" r="r" b="b"/>
              <a:pathLst>
                <a:path w="384" h="91" extrusionOk="0">
                  <a:moveTo>
                    <a:pt x="384" y="1"/>
                  </a:moveTo>
                  <a:cubicBezTo>
                    <a:pt x="234" y="23"/>
                    <a:pt x="4" y="4"/>
                    <a:pt x="0" y="91"/>
                  </a:cubicBezTo>
                  <a:cubicBezTo>
                    <a:pt x="146" y="71"/>
                    <a:pt x="381" y="90"/>
                    <a:pt x="3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06" name="Google Shape;63106;p26"/>
            <p:cNvSpPr/>
            <p:nvPr/>
          </p:nvSpPr>
          <p:spPr>
            <a:xfrm>
              <a:off x="8509863" y="2084534"/>
              <a:ext cx="21523" cy="6353"/>
            </a:xfrm>
            <a:custGeom>
              <a:avLst/>
              <a:gdLst/>
              <a:ahLst/>
              <a:cxnLst/>
              <a:rect l="l" t="t" r="r" b="b"/>
              <a:pathLst>
                <a:path w="603" h="211" extrusionOk="0">
                  <a:moveTo>
                    <a:pt x="603" y="181"/>
                  </a:moveTo>
                  <a:lnTo>
                    <a:pt x="603" y="1"/>
                  </a:lnTo>
                  <a:lnTo>
                    <a:pt x="26" y="1"/>
                  </a:lnTo>
                  <a:cubicBezTo>
                    <a:pt x="1" y="161"/>
                    <a:pt x="215" y="211"/>
                    <a:pt x="603" y="1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07" name="Google Shape;63107;p26"/>
            <p:cNvSpPr/>
            <p:nvPr/>
          </p:nvSpPr>
          <p:spPr>
            <a:xfrm>
              <a:off x="8593311" y="2077729"/>
              <a:ext cx="13777" cy="7497"/>
            </a:xfrm>
            <a:custGeom>
              <a:avLst/>
              <a:gdLst/>
              <a:ahLst/>
              <a:cxnLst/>
              <a:rect l="l" t="t" r="r" b="b"/>
              <a:pathLst>
                <a:path w="386" h="249" extrusionOk="0">
                  <a:moveTo>
                    <a:pt x="386" y="133"/>
                  </a:moveTo>
                  <a:cubicBezTo>
                    <a:pt x="169" y="143"/>
                    <a:pt x="86" y="1"/>
                    <a:pt x="1" y="133"/>
                  </a:cubicBezTo>
                  <a:cubicBezTo>
                    <a:pt x="3" y="227"/>
                    <a:pt x="339" y="249"/>
                    <a:pt x="386" y="13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08" name="Google Shape;63108;p26"/>
            <p:cNvSpPr/>
            <p:nvPr/>
          </p:nvSpPr>
          <p:spPr>
            <a:xfrm>
              <a:off x="3778588" y="2078301"/>
              <a:ext cx="13884" cy="4215"/>
            </a:xfrm>
            <a:custGeom>
              <a:avLst/>
              <a:gdLst/>
              <a:ahLst/>
              <a:cxnLst/>
              <a:rect l="l" t="t" r="r" b="b"/>
              <a:pathLst>
                <a:path w="389" h="140" extrusionOk="0">
                  <a:moveTo>
                    <a:pt x="289" y="25"/>
                  </a:moveTo>
                  <a:cubicBezTo>
                    <a:pt x="238" y="0"/>
                    <a:pt x="0" y="68"/>
                    <a:pt x="98" y="116"/>
                  </a:cubicBezTo>
                  <a:cubicBezTo>
                    <a:pt x="150" y="140"/>
                    <a:pt x="388" y="71"/>
                    <a:pt x="289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09" name="Google Shape;63109;p26"/>
            <p:cNvSpPr/>
            <p:nvPr/>
          </p:nvSpPr>
          <p:spPr>
            <a:xfrm>
              <a:off x="7911846" y="2070834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10" name="Google Shape;63110;p26"/>
            <p:cNvSpPr/>
            <p:nvPr/>
          </p:nvSpPr>
          <p:spPr>
            <a:xfrm>
              <a:off x="8062395" y="2068064"/>
              <a:ext cx="21594" cy="6413"/>
            </a:xfrm>
            <a:custGeom>
              <a:avLst/>
              <a:gdLst/>
              <a:ahLst/>
              <a:cxnLst/>
              <a:rect l="l" t="t" r="r" b="b"/>
              <a:pathLst>
                <a:path w="605" h="213" extrusionOk="0">
                  <a:moveTo>
                    <a:pt x="605" y="182"/>
                  </a:moveTo>
                  <a:lnTo>
                    <a:pt x="605" y="1"/>
                  </a:lnTo>
                  <a:lnTo>
                    <a:pt x="26" y="1"/>
                  </a:lnTo>
                  <a:cubicBezTo>
                    <a:pt x="0" y="163"/>
                    <a:pt x="217" y="212"/>
                    <a:pt x="605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11" name="Google Shape;63111;p26"/>
            <p:cNvSpPr/>
            <p:nvPr/>
          </p:nvSpPr>
          <p:spPr>
            <a:xfrm>
              <a:off x="7760477" y="2062585"/>
              <a:ext cx="20666" cy="8220"/>
            </a:xfrm>
            <a:custGeom>
              <a:avLst/>
              <a:gdLst/>
              <a:ahLst/>
              <a:cxnLst/>
              <a:rect l="l" t="t" r="r" b="b"/>
              <a:pathLst>
                <a:path w="579" h="273" extrusionOk="0">
                  <a:moveTo>
                    <a:pt x="579" y="91"/>
                  </a:moveTo>
                  <a:cubicBezTo>
                    <a:pt x="384" y="91"/>
                    <a:pt x="348" y="18"/>
                    <a:pt x="194" y="0"/>
                  </a:cubicBezTo>
                  <a:cubicBezTo>
                    <a:pt x="195" y="91"/>
                    <a:pt x="37" y="107"/>
                    <a:pt x="1" y="182"/>
                  </a:cubicBezTo>
                  <a:cubicBezTo>
                    <a:pt x="195" y="182"/>
                    <a:pt x="229" y="255"/>
                    <a:pt x="390" y="273"/>
                  </a:cubicBezTo>
                  <a:cubicBezTo>
                    <a:pt x="384" y="183"/>
                    <a:pt x="541" y="165"/>
                    <a:pt x="579" y="9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12" name="Google Shape;63112;p26"/>
            <p:cNvSpPr/>
            <p:nvPr/>
          </p:nvSpPr>
          <p:spPr>
            <a:xfrm>
              <a:off x="7626205" y="2067342"/>
              <a:ext cx="13920" cy="4246"/>
            </a:xfrm>
            <a:custGeom>
              <a:avLst/>
              <a:gdLst/>
              <a:ahLst/>
              <a:cxnLst/>
              <a:rect l="l" t="t" r="r" b="b"/>
              <a:pathLst>
                <a:path w="390" h="141" extrusionOk="0">
                  <a:moveTo>
                    <a:pt x="290" y="25"/>
                  </a:moveTo>
                  <a:cubicBezTo>
                    <a:pt x="238" y="0"/>
                    <a:pt x="1" y="69"/>
                    <a:pt x="98" y="116"/>
                  </a:cubicBezTo>
                  <a:cubicBezTo>
                    <a:pt x="151" y="141"/>
                    <a:pt x="390" y="72"/>
                    <a:pt x="290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13" name="Google Shape;63113;p26"/>
            <p:cNvSpPr/>
            <p:nvPr/>
          </p:nvSpPr>
          <p:spPr>
            <a:xfrm>
              <a:off x="6758536" y="2055931"/>
              <a:ext cx="31481" cy="13911"/>
            </a:xfrm>
            <a:custGeom>
              <a:avLst/>
              <a:gdLst/>
              <a:ahLst/>
              <a:cxnLst/>
              <a:rect l="l" t="t" r="r" b="b"/>
              <a:pathLst>
                <a:path w="882" h="462" extrusionOk="0">
                  <a:moveTo>
                    <a:pt x="688" y="404"/>
                  </a:moveTo>
                  <a:cubicBezTo>
                    <a:pt x="701" y="404"/>
                    <a:pt x="675" y="320"/>
                    <a:pt x="688" y="312"/>
                  </a:cubicBezTo>
                  <a:cubicBezTo>
                    <a:pt x="706" y="301"/>
                    <a:pt x="869" y="124"/>
                    <a:pt x="881" y="131"/>
                  </a:cubicBezTo>
                  <a:cubicBezTo>
                    <a:pt x="671" y="0"/>
                    <a:pt x="0" y="461"/>
                    <a:pt x="688" y="4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14" name="Google Shape;63114;p26"/>
            <p:cNvSpPr/>
            <p:nvPr/>
          </p:nvSpPr>
          <p:spPr>
            <a:xfrm>
              <a:off x="7571382" y="2054094"/>
              <a:ext cx="23914" cy="5811"/>
            </a:xfrm>
            <a:custGeom>
              <a:avLst/>
              <a:gdLst/>
              <a:ahLst/>
              <a:cxnLst/>
              <a:rect l="l" t="t" r="r" b="b"/>
              <a:pathLst>
                <a:path w="670" h="193" extrusionOk="0">
                  <a:moveTo>
                    <a:pt x="475" y="192"/>
                  </a:moveTo>
                  <a:cubicBezTo>
                    <a:pt x="475" y="101"/>
                    <a:pt x="633" y="85"/>
                    <a:pt x="670" y="11"/>
                  </a:cubicBezTo>
                  <a:cubicBezTo>
                    <a:pt x="366" y="20"/>
                    <a:pt x="0" y="0"/>
                    <a:pt x="90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15" name="Google Shape;63115;p26"/>
            <p:cNvSpPr/>
            <p:nvPr/>
          </p:nvSpPr>
          <p:spPr>
            <a:xfrm>
              <a:off x="2694484" y="2054094"/>
              <a:ext cx="7031" cy="6142"/>
            </a:xfrm>
            <a:custGeom>
              <a:avLst/>
              <a:gdLst/>
              <a:ahLst/>
              <a:cxnLst/>
              <a:rect l="l" t="t" r="r" b="b"/>
              <a:pathLst>
                <a:path w="197" h="204" extrusionOk="0">
                  <a:moveTo>
                    <a:pt x="192" y="102"/>
                  </a:moveTo>
                  <a:cubicBezTo>
                    <a:pt x="196" y="52"/>
                    <a:pt x="40" y="0"/>
                    <a:pt x="1" y="102"/>
                  </a:cubicBezTo>
                  <a:cubicBezTo>
                    <a:pt x="1" y="152"/>
                    <a:pt x="158" y="204"/>
                    <a:pt x="192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16" name="Google Shape;63116;p26"/>
            <p:cNvSpPr/>
            <p:nvPr/>
          </p:nvSpPr>
          <p:spPr>
            <a:xfrm>
              <a:off x="8779158" y="2031814"/>
              <a:ext cx="56216" cy="27912"/>
            </a:xfrm>
            <a:custGeom>
              <a:avLst/>
              <a:gdLst/>
              <a:ahLst/>
              <a:cxnLst/>
              <a:rect l="l" t="t" r="r" b="b"/>
              <a:pathLst>
                <a:path w="1575" h="927" extrusionOk="0">
                  <a:moveTo>
                    <a:pt x="1352" y="25"/>
                  </a:moveTo>
                  <a:cubicBezTo>
                    <a:pt x="338" y="0"/>
                    <a:pt x="143" y="363"/>
                    <a:pt x="1" y="751"/>
                  </a:cubicBezTo>
                  <a:cubicBezTo>
                    <a:pt x="818" y="927"/>
                    <a:pt x="1575" y="604"/>
                    <a:pt x="1352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17" name="Google Shape;63117;p26"/>
            <p:cNvSpPr/>
            <p:nvPr/>
          </p:nvSpPr>
          <p:spPr>
            <a:xfrm>
              <a:off x="7918699" y="2054395"/>
              <a:ext cx="13884" cy="2770"/>
            </a:xfrm>
            <a:custGeom>
              <a:avLst/>
              <a:gdLst/>
              <a:ahLst/>
              <a:cxnLst/>
              <a:rect l="l" t="t" r="r" b="b"/>
              <a:pathLst>
                <a:path w="389" h="92" extrusionOk="0">
                  <a:moveTo>
                    <a:pt x="388" y="1"/>
                  </a:moveTo>
                  <a:cubicBezTo>
                    <a:pt x="238" y="23"/>
                    <a:pt x="7" y="4"/>
                    <a:pt x="1" y="92"/>
                  </a:cubicBezTo>
                  <a:cubicBezTo>
                    <a:pt x="153" y="71"/>
                    <a:pt x="383" y="89"/>
                    <a:pt x="3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18" name="Google Shape;63118;p26"/>
            <p:cNvSpPr/>
            <p:nvPr/>
          </p:nvSpPr>
          <p:spPr>
            <a:xfrm>
              <a:off x="2804629" y="2032536"/>
              <a:ext cx="51147" cy="19150"/>
            </a:xfrm>
            <a:custGeom>
              <a:avLst/>
              <a:gdLst/>
              <a:ahLst/>
              <a:cxnLst/>
              <a:rect l="l" t="t" r="r" b="b"/>
              <a:pathLst>
                <a:path w="1433" h="636" extrusionOk="0">
                  <a:moveTo>
                    <a:pt x="964" y="635"/>
                  </a:moveTo>
                  <a:cubicBezTo>
                    <a:pt x="1432" y="404"/>
                    <a:pt x="884" y="139"/>
                    <a:pt x="577" y="1"/>
                  </a:cubicBezTo>
                  <a:cubicBezTo>
                    <a:pt x="545" y="107"/>
                    <a:pt x="274" y="100"/>
                    <a:pt x="0" y="92"/>
                  </a:cubicBezTo>
                  <a:cubicBezTo>
                    <a:pt x="106" y="374"/>
                    <a:pt x="460" y="541"/>
                    <a:pt x="964" y="63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19" name="Google Shape;63119;p26"/>
            <p:cNvSpPr/>
            <p:nvPr/>
          </p:nvSpPr>
          <p:spPr>
            <a:xfrm>
              <a:off x="2053494" y="2043496"/>
              <a:ext cx="23486" cy="8190"/>
            </a:xfrm>
            <a:custGeom>
              <a:avLst/>
              <a:gdLst/>
              <a:ahLst/>
              <a:cxnLst/>
              <a:rect l="l" t="t" r="r" b="b"/>
              <a:pathLst>
                <a:path w="658" h="272" extrusionOk="0">
                  <a:moveTo>
                    <a:pt x="411" y="271"/>
                  </a:moveTo>
                  <a:cubicBezTo>
                    <a:pt x="421" y="156"/>
                    <a:pt x="657" y="146"/>
                    <a:pt x="604" y="1"/>
                  </a:cubicBezTo>
                  <a:lnTo>
                    <a:pt x="219" y="1"/>
                  </a:lnTo>
                  <a:cubicBezTo>
                    <a:pt x="1" y="130"/>
                    <a:pt x="10" y="222"/>
                    <a:pt x="411" y="27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20" name="Google Shape;63120;p26"/>
            <p:cNvSpPr/>
            <p:nvPr/>
          </p:nvSpPr>
          <p:spPr>
            <a:xfrm>
              <a:off x="5588700" y="2037263"/>
              <a:ext cx="14063" cy="4185"/>
            </a:xfrm>
            <a:custGeom>
              <a:avLst/>
              <a:gdLst/>
              <a:ahLst/>
              <a:cxnLst/>
              <a:rect l="l" t="t" r="r" b="b"/>
              <a:pathLst>
                <a:path w="394" h="139" extrusionOk="0">
                  <a:moveTo>
                    <a:pt x="100" y="115"/>
                  </a:moveTo>
                  <a:cubicBezTo>
                    <a:pt x="153" y="139"/>
                    <a:pt x="393" y="71"/>
                    <a:pt x="293" y="24"/>
                  </a:cubicBezTo>
                  <a:cubicBezTo>
                    <a:pt x="240" y="0"/>
                    <a:pt x="0" y="70"/>
                    <a:pt x="100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21" name="Google Shape;63121;p26"/>
            <p:cNvSpPr/>
            <p:nvPr/>
          </p:nvSpPr>
          <p:spPr>
            <a:xfrm>
              <a:off x="1658564" y="2037263"/>
              <a:ext cx="13884" cy="4185"/>
            </a:xfrm>
            <a:custGeom>
              <a:avLst/>
              <a:gdLst/>
              <a:ahLst/>
              <a:cxnLst/>
              <a:rect l="l" t="t" r="r" b="b"/>
              <a:pathLst>
                <a:path w="389" h="139" extrusionOk="0">
                  <a:moveTo>
                    <a:pt x="97" y="115"/>
                  </a:moveTo>
                  <a:cubicBezTo>
                    <a:pt x="152" y="139"/>
                    <a:pt x="388" y="71"/>
                    <a:pt x="290" y="24"/>
                  </a:cubicBezTo>
                  <a:cubicBezTo>
                    <a:pt x="238" y="0"/>
                    <a:pt x="0" y="70"/>
                    <a:pt x="97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22" name="Google Shape;63122;p26"/>
            <p:cNvSpPr/>
            <p:nvPr/>
          </p:nvSpPr>
          <p:spPr>
            <a:xfrm>
              <a:off x="7825722" y="2029044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1"/>
                    <a:pt x="0" y="70"/>
                    <a:pt x="99" y="117"/>
                  </a:cubicBezTo>
                  <a:cubicBezTo>
                    <a:pt x="154" y="142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23" name="Google Shape;63123;p26"/>
            <p:cNvSpPr/>
            <p:nvPr/>
          </p:nvSpPr>
          <p:spPr>
            <a:xfrm>
              <a:off x="4288982" y="2020583"/>
              <a:ext cx="39726" cy="15898"/>
            </a:xfrm>
            <a:custGeom>
              <a:avLst/>
              <a:gdLst/>
              <a:ahLst/>
              <a:cxnLst/>
              <a:rect l="l" t="t" r="r" b="b"/>
              <a:pathLst>
                <a:path w="1113" h="528" extrusionOk="0">
                  <a:moveTo>
                    <a:pt x="648" y="306"/>
                  </a:moveTo>
                  <a:cubicBezTo>
                    <a:pt x="1112" y="1"/>
                    <a:pt x="0" y="527"/>
                    <a:pt x="648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24" name="Google Shape;63124;p26"/>
            <p:cNvSpPr/>
            <p:nvPr/>
          </p:nvSpPr>
          <p:spPr>
            <a:xfrm>
              <a:off x="998337" y="2017602"/>
              <a:ext cx="31802" cy="16109"/>
            </a:xfrm>
            <a:custGeom>
              <a:avLst/>
              <a:gdLst/>
              <a:ahLst/>
              <a:cxnLst/>
              <a:rect l="l" t="t" r="r" b="b"/>
              <a:pathLst>
                <a:path w="891" h="535" extrusionOk="0">
                  <a:moveTo>
                    <a:pt x="853" y="497"/>
                  </a:moveTo>
                  <a:cubicBezTo>
                    <a:pt x="891" y="236"/>
                    <a:pt x="878" y="1"/>
                    <a:pt x="275" y="44"/>
                  </a:cubicBezTo>
                  <a:cubicBezTo>
                    <a:pt x="216" y="165"/>
                    <a:pt x="0" y="216"/>
                    <a:pt x="83" y="407"/>
                  </a:cubicBezTo>
                  <a:cubicBezTo>
                    <a:pt x="342" y="433"/>
                    <a:pt x="452" y="535"/>
                    <a:pt x="853" y="49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25" name="Google Shape;63125;p26"/>
            <p:cNvSpPr/>
            <p:nvPr/>
          </p:nvSpPr>
          <p:spPr>
            <a:xfrm>
              <a:off x="925561" y="2016157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0" y="181"/>
                  </a:moveTo>
                  <a:lnTo>
                    <a:pt x="386" y="181"/>
                  </a:lnTo>
                  <a:lnTo>
                    <a:pt x="38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26" name="Google Shape;63126;p26"/>
            <p:cNvSpPr/>
            <p:nvPr/>
          </p:nvSpPr>
          <p:spPr>
            <a:xfrm>
              <a:off x="8421205" y="2007938"/>
              <a:ext cx="22558" cy="11713"/>
            </a:xfrm>
            <a:custGeom>
              <a:avLst/>
              <a:gdLst/>
              <a:ahLst/>
              <a:cxnLst/>
              <a:rect l="l" t="t" r="r" b="b"/>
              <a:pathLst>
                <a:path w="632" h="389" extrusionOk="0">
                  <a:moveTo>
                    <a:pt x="193" y="1"/>
                  </a:moveTo>
                  <a:cubicBezTo>
                    <a:pt x="202" y="126"/>
                    <a:pt x="103" y="199"/>
                    <a:pt x="1" y="273"/>
                  </a:cubicBezTo>
                  <a:cubicBezTo>
                    <a:pt x="248" y="277"/>
                    <a:pt x="268" y="388"/>
                    <a:pt x="578" y="365"/>
                  </a:cubicBezTo>
                  <a:cubicBezTo>
                    <a:pt x="631" y="157"/>
                    <a:pt x="533" y="22"/>
                    <a:pt x="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27" name="Google Shape;63127;p26"/>
            <p:cNvSpPr/>
            <p:nvPr/>
          </p:nvSpPr>
          <p:spPr>
            <a:xfrm>
              <a:off x="7240340" y="2007938"/>
              <a:ext cx="31409" cy="13429"/>
            </a:xfrm>
            <a:custGeom>
              <a:avLst/>
              <a:gdLst/>
              <a:ahLst/>
              <a:cxnLst/>
              <a:rect l="l" t="t" r="r" b="b"/>
              <a:pathLst>
                <a:path w="880" h="446" extrusionOk="0">
                  <a:moveTo>
                    <a:pt x="879" y="182"/>
                  </a:moveTo>
                  <a:cubicBezTo>
                    <a:pt x="625" y="182"/>
                    <a:pt x="704" y="23"/>
                    <a:pt x="494" y="1"/>
                  </a:cubicBezTo>
                  <a:cubicBezTo>
                    <a:pt x="477" y="144"/>
                    <a:pt x="1" y="72"/>
                    <a:pt x="108" y="273"/>
                  </a:cubicBezTo>
                  <a:cubicBezTo>
                    <a:pt x="593" y="283"/>
                    <a:pt x="712" y="446"/>
                    <a:pt x="879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28" name="Google Shape;63128;p26"/>
            <p:cNvSpPr/>
            <p:nvPr/>
          </p:nvSpPr>
          <p:spPr>
            <a:xfrm>
              <a:off x="3802680" y="201305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3" y="103"/>
                  </a:moveTo>
                  <a:cubicBezTo>
                    <a:pt x="196" y="53"/>
                    <a:pt x="38" y="0"/>
                    <a:pt x="2" y="103"/>
                  </a:cubicBezTo>
                  <a:cubicBezTo>
                    <a:pt x="0" y="152"/>
                    <a:pt x="157" y="205"/>
                    <a:pt x="193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29" name="Google Shape;63129;p26"/>
            <p:cNvSpPr/>
            <p:nvPr/>
          </p:nvSpPr>
          <p:spPr>
            <a:xfrm>
              <a:off x="3385835" y="2001223"/>
              <a:ext cx="31374" cy="13911"/>
            </a:xfrm>
            <a:custGeom>
              <a:avLst/>
              <a:gdLst/>
              <a:ahLst/>
              <a:cxnLst/>
              <a:rect l="l" t="t" r="r" b="b"/>
              <a:pathLst>
                <a:path w="879" h="462" extrusionOk="0">
                  <a:moveTo>
                    <a:pt x="687" y="314"/>
                  </a:moveTo>
                  <a:cubicBezTo>
                    <a:pt x="705" y="302"/>
                    <a:pt x="871" y="126"/>
                    <a:pt x="879" y="131"/>
                  </a:cubicBezTo>
                  <a:cubicBezTo>
                    <a:pt x="670" y="0"/>
                    <a:pt x="0" y="461"/>
                    <a:pt x="687" y="405"/>
                  </a:cubicBezTo>
                  <a:cubicBezTo>
                    <a:pt x="699" y="402"/>
                    <a:pt x="677" y="320"/>
                    <a:pt x="687" y="3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30" name="Google Shape;63130;p26"/>
            <p:cNvSpPr/>
            <p:nvPr/>
          </p:nvSpPr>
          <p:spPr>
            <a:xfrm>
              <a:off x="4883286" y="2002488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31" name="Google Shape;63131;p26"/>
            <p:cNvSpPr/>
            <p:nvPr/>
          </p:nvSpPr>
          <p:spPr>
            <a:xfrm>
              <a:off x="3947161" y="1999387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5" y="103"/>
                  </a:moveTo>
                  <a:cubicBezTo>
                    <a:pt x="195" y="52"/>
                    <a:pt x="39" y="0"/>
                    <a:pt x="3" y="103"/>
                  </a:cubicBezTo>
                  <a:cubicBezTo>
                    <a:pt x="0" y="153"/>
                    <a:pt x="159" y="206"/>
                    <a:pt x="195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32" name="Google Shape;63132;p26"/>
            <p:cNvSpPr/>
            <p:nvPr/>
          </p:nvSpPr>
          <p:spPr>
            <a:xfrm>
              <a:off x="2439823" y="2002488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7" y="21"/>
                    <a:pt x="4" y="2"/>
                    <a:pt x="1" y="90"/>
                  </a:cubicBezTo>
                  <a:cubicBezTo>
                    <a:pt x="151" y="71"/>
                    <a:pt x="380" y="89"/>
                    <a:pt x="3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33" name="Google Shape;63133;p26"/>
            <p:cNvSpPr/>
            <p:nvPr/>
          </p:nvSpPr>
          <p:spPr>
            <a:xfrm>
              <a:off x="5519886" y="199899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5"/>
                  </a:moveTo>
                  <a:cubicBezTo>
                    <a:pt x="238" y="0"/>
                    <a:pt x="0" y="69"/>
                    <a:pt x="100" y="116"/>
                  </a:cubicBezTo>
                  <a:cubicBezTo>
                    <a:pt x="154" y="141"/>
                    <a:pt x="393" y="72"/>
                    <a:pt x="291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34" name="Google Shape;63134;p26"/>
            <p:cNvSpPr/>
            <p:nvPr/>
          </p:nvSpPr>
          <p:spPr>
            <a:xfrm>
              <a:off x="6741796" y="1996978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5" y="21"/>
                    <a:pt x="6" y="2"/>
                    <a:pt x="0" y="92"/>
                  </a:cubicBezTo>
                  <a:cubicBezTo>
                    <a:pt x="149" y="71"/>
                    <a:pt x="378" y="89"/>
                    <a:pt x="38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35" name="Google Shape;63135;p26"/>
            <p:cNvSpPr/>
            <p:nvPr/>
          </p:nvSpPr>
          <p:spPr>
            <a:xfrm>
              <a:off x="2543115" y="1996557"/>
              <a:ext cx="20666" cy="3643"/>
            </a:xfrm>
            <a:custGeom>
              <a:avLst/>
              <a:gdLst/>
              <a:ahLst/>
              <a:cxnLst/>
              <a:rect l="l" t="t" r="r" b="b"/>
              <a:pathLst>
                <a:path w="579" h="121" extrusionOk="0">
                  <a:moveTo>
                    <a:pt x="579" y="14"/>
                  </a:moveTo>
                  <a:cubicBezTo>
                    <a:pt x="352" y="29"/>
                    <a:pt x="32" y="0"/>
                    <a:pt x="0" y="106"/>
                  </a:cubicBezTo>
                  <a:cubicBezTo>
                    <a:pt x="226" y="91"/>
                    <a:pt x="546" y="120"/>
                    <a:pt x="579" y="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36" name="Google Shape;63136;p26"/>
            <p:cNvSpPr/>
            <p:nvPr/>
          </p:nvSpPr>
          <p:spPr>
            <a:xfrm>
              <a:off x="2456919" y="1996225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5"/>
                  </a:moveTo>
                  <a:cubicBezTo>
                    <a:pt x="239" y="1"/>
                    <a:pt x="1" y="70"/>
                    <a:pt x="100" y="117"/>
                  </a:cubicBezTo>
                  <a:cubicBezTo>
                    <a:pt x="155" y="142"/>
                    <a:pt x="392" y="72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37" name="Google Shape;63137;p26"/>
            <p:cNvSpPr/>
            <p:nvPr/>
          </p:nvSpPr>
          <p:spPr>
            <a:xfrm>
              <a:off x="1455478" y="1993877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5" y="103"/>
                  </a:moveTo>
                  <a:cubicBezTo>
                    <a:pt x="196" y="53"/>
                    <a:pt x="40" y="0"/>
                    <a:pt x="2" y="103"/>
                  </a:cubicBezTo>
                  <a:cubicBezTo>
                    <a:pt x="0" y="154"/>
                    <a:pt x="158" y="207"/>
                    <a:pt x="195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38" name="Google Shape;63138;p26"/>
            <p:cNvSpPr/>
            <p:nvPr/>
          </p:nvSpPr>
          <p:spPr>
            <a:xfrm>
              <a:off x="5530380" y="1988759"/>
              <a:ext cx="14991" cy="9274"/>
            </a:xfrm>
            <a:custGeom>
              <a:avLst/>
              <a:gdLst/>
              <a:ahLst/>
              <a:cxnLst/>
              <a:rect l="l" t="t" r="r" b="b"/>
              <a:pathLst>
                <a:path w="420" h="308" extrusionOk="0">
                  <a:moveTo>
                    <a:pt x="385" y="273"/>
                  </a:moveTo>
                  <a:cubicBezTo>
                    <a:pt x="355" y="166"/>
                    <a:pt x="419" y="16"/>
                    <a:pt x="193" y="1"/>
                  </a:cubicBezTo>
                  <a:cubicBezTo>
                    <a:pt x="180" y="57"/>
                    <a:pt x="165" y="109"/>
                    <a:pt x="0" y="92"/>
                  </a:cubicBezTo>
                  <a:cubicBezTo>
                    <a:pt x="21" y="203"/>
                    <a:pt x="56" y="307"/>
                    <a:pt x="385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39" name="Google Shape;63139;p26"/>
            <p:cNvSpPr/>
            <p:nvPr/>
          </p:nvSpPr>
          <p:spPr>
            <a:xfrm>
              <a:off x="5328257" y="1985115"/>
              <a:ext cx="39833" cy="15778"/>
            </a:xfrm>
            <a:custGeom>
              <a:avLst/>
              <a:gdLst/>
              <a:ahLst/>
              <a:cxnLst/>
              <a:rect l="l" t="t" r="r" b="b"/>
              <a:pathLst>
                <a:path w="1116" h="524" extrusionOk="0">
                  <a:moveTo>
                    <a:pt x="648" y="304"/>
                  </a:moveTo>
                  <a:cubicBezTo>
                    <a:pt x="1115" y="0"/>
                    <a:pt x="0" y="524"/>
                    <a:pt x="648" y="3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40" name="Google Shape;63140;p26"/>
            <p:cNvSpPr/>
            <p:nvPr/>
          </p:nvSpPr>
          <p:spPr>
            <a:xfrm>
              <a:off x="7797989" y="1980599"/>
              <a:ext cx="28161" cy="13700"/>
            </a:xfrm>
            <a:custGeom>
              <a:avLst/>
              <a:gdLst/>
              <a:ahLst/>
              <a:cxnLst/>
              <a:rect l="l" t="t" r="r" b="b"/>
              <a:pathLst>
                <a:path w="789" h="455" extrusionOk="0">
                  <a:moveTo>
                    <a:pt x="491" y="454"/>
                  </a:moveTo>
                  <a:cubicBezTo>
                    <a:pt x="752" y="340"/>
                    <a:pt x="789" y="9"/>
                    <a:pt x="299" y="0"/>
                  </a:cubicBezTo>
                  <a:cubicBezTo>
                    <a:pt x="38" y="115"/>
                    <a:pt x="0" y="445"/>
                    <a:pt x="491" y="45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41" name="Google Shape;63141;p26"/>
            <p:cNvSpPr/>
            <p:nvPr/>
          </p:nvSpPr>
          <p:spPr>
            <a:xfrm>
              <a:off x="6872464" y="1988759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1" y="92"/>
                  </a:moveTo>
                  <a:cubicBezTo>
                    <a:pt x="151" y="72"/>
                    <a:pt x="383" y="89"/>
                    <a:pt x="386" y="1"/>
                  </a:cubicBezTo>
                  <a:cubicBezTo>
                    <a:pt x="240" y="23"/>
                    <a:pt x="7" y="3"/>
                    <a:pt x="1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42" name="Google Shape;63142;p26"/>
            <p:cNvSpPr/>
            <p:nvPr/>
          </p:nvSpPr>
          <p:spPr>
            <a:xfrm>
              <a:off x="5857567" y="1985687"/>
              <a:ext cx="23807" cy="5871"/>
            </a:xfrm>
            <a:custGeom>
              <a:avLst/>
              <a:gdLst/>
              <a:ahLst/>
              <a:cxnLst/>
              <a:rect l="l" t="t" r="r" b="b"/>
              <a:pathLst>
                <a:path w="667" h="195" extrusionOk="0">
                  <a:moveTo>
                    <a:pt x="87" y="194"/>
                  </a:moveTo>
                  <a:lnTo>
                    <a:pt x="473" y="194"/>
                  </a:lnTo>
                  <a:cubicBezTo>
                    <a:pt x="473" y="103"/>
                    <a:pt x="631" y="87"/>
                    <a:pt x="666" y="14"/>
                  </a:cubicBezTo>
                  <a:cubicBezTo>
                    <a:pt x="365" y="22"/>
                    <a:pt x="0" y="1"/>
                    <a:pt x="87" y="19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43" name="Google Shape;63143;p26"/>
            <p:cNvSpPr/>
            <p:nvPr/>
          </p:nvSpPr>
          <p:spPr>
            <a:xfrm>
              <a:off x="8259699" y="1982948"/>
              <a:ext cx="23985" cy="5841"/>
            </a:xfrm>
            <a:custGeom>
              <a:avLst/>
              <a:gdLst/>
              <a:ahLst/>
              <a:cxnLst/>
              <a:rect l="l" t="t" r="r" b="b"/>
              <a:pathLst>
                <a:path w="672" h="194" extrusionOk="0">
                  <a:moveTo>
                    <a:pt x="477" y="194"/>
                  </a:moveTo>
                  <a:cubicBezTo>
                    <a:pt x="475" y="102"/>
                    <a:pt x="633" y="87"/>
                    <a:pt x="671" y="11"/>
                  </a:cubicBezTo>
                  <a:cubicBezTo>
                    <a:pt x="366" y="20"/>
                    <a:pt x="0" y="0"/>
                    <a:pt x="90" y="19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44" name="Google Shape;63144;p26"/>
            <p:cNvSpPr/>
            <p:nvPr/>
          </p:nvSpPr>
          <p:spPr>
            <a:xfrm>
              <a:off x="8305777" y="1970754"/>
              <a:ext cx="21987" cy="16199"/>
            </a:xfrm>
            <a:custGeom>
              <a:avLst/>
              <a:gdLst/>
              <a:ahLst/>
              <a:cxnLst/>
              <a:rect l="l" t="t" r="r" b="b"/>
              <a:pathLst>
                <a:path w="616" h="538" extrusionOk="0">
                  <a:moveTo>
                    <a:pt x="342" y="510"/>
                  </a:moveTo>
                  <a:cubicBezTo>
                    <a:pt x="404" y="387"/>
                    <a:pt x="615" y="336"/>
                    <a:pt x="535" y="146"/>
                  </a:cubicBezTo>
                  <a:cubicBezTo>
                    <a:pt x="0" y="1"/>
                    <a:pt x="3" y="537"/>
                    <a:pt x="342" y="5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45" name="Google Shape;63145;p26"/>
            <p:cNvSpPr/>
            <p:nvPr/>
          </p:nvSpPr>
          <p:spPr>
            <a:xfrm>
              <a:off x="8214727" y="1980599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46" name="Google Shape;63146;p26"/>
            <p:cNvSpPr/>
            <p:nvPr/>
          </p:nvSpPr>
          <p:spPr>
            <a:xfrm>
              <a:off x="8617260" y="1979846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5"/>
                  </a:moveTo>
                  <a:cubicBezTo>
                    <a:pt x="240" y="0"/>
                    <a:pt x="1" y="68"/>
                    <a:pt x="100" y="117"/>
                  </a:cubicBezTo>
                  <a:cubicBezTo>
                    <a:pt x="155" y="140"/>
                    <a:pt x="392" y="72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47" name="Google Shape;63147;p26"/>
            <p:cNvSpPr/>
            <p:nvPr/>
          </p:nvSpPr>
          <p:spPr>
            <a:xfrm>
              <a:off x="6383879" y="1974969"/>
              <a:ext cx="23843" cy="6052"/>
            </a:xfrm>
            <a:custGeom>
              <a:avLst/>
              <a:gdLst/>
              <a:ahLst/>
              <a:cxnLst/>
              <a:rect l="l" t="t" r="r" b="b"/>
              <a:pathLst>
                <a:path w="668" h="201" extrusionOk="0">
                  <a:moveTo>
                    <a:pt x="578" y="6"/>
                  </a:moveTo>
                  <a:cubicBezTo>
                    <a:pt x="246" y="0"/>
                    <a:pt x="83" y="76"/>
                    <a:pt x="1" y="187"/>
                  </a:cubicBezTo>
                  <a:cubicBezTo>
                    <a:pt x="304" y="178"/>
                    <a:pt x="668" y="200"/>
                    <a:pt x="578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48" name="Google Shape;63148;p26"/>
            <p:cNvSpPr/>
            <p:nvPr/>
          </p:nvSpPr>
          <p:spPr>
            <a:xfrm>
              <a:off x="5753846" y="1977076"/>
              <a:ext cx="14170" cy="4336"/>
            </a:xfrm>
            <a:custGeom>
              <a:avLst/>
              <a:gdLst/>
              <a:ahLst/>
              <a:cxnLst/>
              <a:rect l="l" t="t" r="r" b="b"/>
              <a:pathLst>
                <a:path w="397" h="144" extrusionOk="0">
                  <a:moveTo>
                    <a:pt x="294" y="26"/>
                  </a:moveTo>
                  <a:cubicBezTo>
                    <a:pt x="241" y="1"/>
                    <a:pt x="1" y="69"/>
                    <a:pt x="100" y="117"/>
                  </a:cubicBezTo>
                  <a:cubicBezTo>
                    <a:pt x="156" y="143"/>
                    <a:pt x="396" y="74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49" name="Google Shape;63149;p26"/>
            <p:cNvSpPr/>
            <p:nvPr/>
          </p:nvSpPr>
          <p:spPr>
            <a:xfrm>
              <a:off x="3819705" y="1977076"/>
              <a:ext cx="14134" cy="4336"/>
            </a:xfrm>
            <a:custGeom>
              <a:avLst/>
              <a:gdLst/>
              <a:ahLst/>
              <a:cxnLst/>
              <a:rect l="l" t="t" r="r" b="b"/>
              <a:pathLst>
                <a:path w="396" h="144" extrusionOk="0">
                  <a:moveTo>
                    <a:pt x="297" y="26"/>
                  </a:moveTo>
                  <a:cubicBezTo>
                    <a:pt x="242" y="1"/>
                    <a:pt x="1" y="69"/>
                    <a:pt x="101" y="117"/>
                  </a:cubicBezTo>
                  <a:cubicBezTo>
                    <a:pt x="155" y="143"/>
                    <a:pt x="395" y="74"/>
                    <a:pt x="297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50" name="Google Shape;63150;p26"/>
            <p:cNvSpPr/>
            <p:nvPr/>
          </p:nvSpPr>
          <p:spPr>
            <a:xfrm>
              <a:off x="8097729" y="1971838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6" y="0"/>
                    <a:pt x="172" y="54"/>
                    <a:pt x="1" y="110"/>
                  </a:cubicBezTo>
                  <a:cubicBezTo>
                    <a:pt x="2" y="201"/>
                    <a:pt x="339" y="223"/>
                    <a:pt x="386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51" name="Google Shape;63151;p26"/>
            <p:cNvSpPr/>
            <p:nvPr/>
          </p:nvSpPr>
          <p:spPr>
            <a:xfrm>
              <a:off x="6873606" y="1964943"/>
              <a:ext cx="65210" cy="12917"/>
            </a:xfrm>
            <a:custGeom>
              <a:avLst/>
              <a:gdLst/>
              <a:ahLst/>
              <a:cxnLst/>
              <a:rect l="l" t="t" r="r" b="b"/>
              <a:pathLst>
                <a:path w="1827" h="429" extrusionOk="0">
                  <a:moveTo>
                    <a:pt x="1128" y="429"/>
                  </a:moveTo>
                  <a:cubicBezTo>
                    <a:pt x="1826" y="1"/>
                    <a:pt x="0" y="309"/>
                    <a:pt x="1128" y="42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52" name="Google Shape;63152;p26"/>
            <p:cNvSpPr/>
            <p:nvPr/>
          </p:nvSpPr>
          <p:spPr>
            <a:xfrm>
              <a:off x="8156086" y="1968917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39" y="0"/>
                    <a:pt x="0" y="70"/>
                    <a:pt x="101" y="117"/>
                  </a:cubicBezTo>
                  <a:cubicBezTo>
                    <a:pt x="154" y="141"/>
                    <a:pt x="396" y="71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53" name="Google Shape;63153;p26"/>
            <p:cNvSpPr/>
            <p:nvPr/>
          </p:nvSpPr>
          <p:spPr>
            <a:xfrm>
              <a:off x="5186167" y="1964160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54" name="Google Shape;63154;p26"/>
            <p:cNvSpPr/>
            <p:nvPr/>
          </p:nvSpPr>
          <p:spPr>
            <a:xfrm>
              <a:off x="102935" y="1966117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0" y="27"/>
                  </a:moveTo>
                  <a:cubicBezTo>
                    <a:pt x="238" y="1"/>
                    <a:pt x="0" y="70"/>
                    <a:pt x="99" y="117"/>
                  </a:cubicBezTo>
                  <a:cubicBezTo>
                    <a:pt x="153" y="143"/>
                    <a:pt x="392" y="74"/>
                    <a:pt x="290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55" name="Google Shape;63155;p26"/>
            <p:cNvSpPr/>
            <p:nvPr/>
          </p:nvSpPr>
          <p:spPr>
            <a:xfrm>
              <a:off x="1198996" y="1953261"/>
              <a:ext cx="24414" cy="11351"/>
            </a:xfrm>
            <a:custGeom>
              <a:avLst/>
              <a:gdLst/>
              <a:ahLst/>
              <a:cxnLst/>
              <a:rect l="l" t="t" r="r" b="b"/>
              <a:pathLst>
                <a:path w="684" h="377" extrusionOk="0">
                  <a:moveTo>
                    <a:pt x="631" y="363"/>
                  </a:moveTo>
                  <a:cubicBezTo>
                    <a:pt x="683" y="155"/>
                    <a:pt x="585" y="22"/>
                    <a:pt x="246" y="1"/>
                  </a:cubicBezTo>
                  <a:cubicBezTo>
                    <a:pt x="1" y="107"/>
                    <a:pt x="92" y="377"/>
                    <a:pt x="631" y="36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56" name="Google Shape;63156;p26"/>
            <p:cNvSpPr/>
            <p:nvPr/>
          </p:nvSpPr>
          <p:spPr>
            <a:xfrm>
              <a:off x="5433976" y="1944108"/>
              <a:ext cx="27555" cy="17343"/>
            </a:xfrm>
            <a:custGeom>
              <a:avLst/>
              <a:gdLst/>
              <a:ahLst/>
              <a:cxnLst/>
              <a:rect l="l" t="t" r="r" b="b"/>
              <a:pathLst>
                <a:path w="772" h="576" extrusionOk="0">
                  <a:moveTo>
                    <a:pt x="772" y="575"/>
                  </a:moveTo>
                  <a:lnTo>
                    <a:pt x="772" y="31"/>
                  </a:lnTo>
                  <a:cubicBezTo>
                    <a:pt x="62" y="1"/>
                    <a:pt x="188" y="361"/>
                    <a:pt x="0" y="5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57" name="Google Shape;63157;p26"/>
            <p:cNvSpPr/>
            <p:nvPr/>
          </p:nvSpPr>
          <p:spPr>
            <a:xfrm>
              <a:off x="4054950" y="1949527"/>
              <a:ext cx="39690" cy="15838"/>
            </a:xfrm>
            <a:custGeom>
              <a:avLst/>
              <a:gdLst/>
              <a:ahLst/>
              <a:cxnLst/>
              <a:rect l="l" t="t" r="r" b="b"/>
              <a:pathLst>
                <a:path w="1112" h="526" extrusionOk="0">
                  <a:moveTo>
                    <a:pt x="645" y="305"/>
                  </a:moveTo>
                  <a:cubicBezTo>
                    <a:pt x="1111" y="1"/>
                    <a:pt x="1" y="526"/>
                    <a:pt x="645" y="3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58" name="Google Shape;63158;p26"/>
            <p:cNvSpPr/>
            <p:nvPr/>
          </p:nvSpPr>
          <p:spPr>
            <a:xfrm>
              <a:off x="907572" y="1945011"/>
              <a:ext cx="43973" cy="19030"/>
            </a:xfrm>
            <a:custGeom>
              <a:avLst/>
              <a:gdLst/>
              <a:ahLst/>
              <a:cxnLst/>
              <a:rect l="l" t="t" r="r" b="b"/>
              <a:pathLst>
                <a:path w="1232" h="632" extrusionOk="0">
                  <a:moveTo>
                    <a:pt x="696" y="545"/>
                  </a:moveTo>
                  <a:cubicBezTo>
                    <a:pt x="567" y="207"/>
                    <a:pt x="1232" y="14"/>
                    <a:pt x="313" y="1"/>
                  </a:cubicBezTo>
                  <a:cubicBezTo>
                    <a:pt x="429" y="190"/>
                    <a:pt x="1" y="631"/>
                    <a:pt x="696" y="5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59" name="Google Shape;63159;p26"/>
            <p:cNvSpPr/>
            <p:nvPr/>
          </p:nvSpPr>
          <p:spPr>
            <a:xfrm>
              <a:off x="3158942" y="1955248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1" y="115"/>
                  </a:moveTo>
                  <a:cubicBezTo>
                    <a:pt x="154" y="140"/>
                    <a:pt x="393" y="72"/>
                    <a:pt x="294" y="24"/>
                  </a:cubicBezTo>
                  <a:cubicBezTo>
                    <a:pt x="243" y="0"/>
                    <a:pt x="0" y="68"/>
                    <a:pt x="101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60" name="Google Shape;63160;p26"/>
            <p:cNvSpPr/>
            <p:nvPr/>
          </p:nvSpPr>
          <p:spPr>
            <a:xfrm>
              <a:off x="763663" y="1955248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4"/>
                  </a:moveTo>
                  <a:cubicBezTo>
                    <a:pt x="241" y="0"/>
                    <a:pt x="0" y="68"/>
                    <a:pt x="101" y="115"/>
                  </a:cubicBezTo>
                  <a:cubicBezTo>
                    <a:pt x="153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61" name="Google Shape;63161;p26"/>
            <p:cNvSpPr/>
            <p:nvPr/>
          </p:nvSpPr>
          <p:spPr>
            <a:xfrm>
              <a:off x="4026254" y="194976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6"/>
                  </a:moveTo>
                  <a:cubicBezTo>
                    <a:pt x="241" y="1"/>
                    <a:pt x="1" y="69"/>
                    <a:pt x="101" y="117"/>
                  </a:cubicBezTo>
                  <a:cubicBezTo>
                    <a:pt x="153" y="140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62" name="Google Shape;63162;p26"/>
            <p:cNvSpPr/>
            <p:nvPr/>
          </p:nvSpPr>
          <p:spPr>
            <a:xfrm>
              <a:off x="364378" y="1949768"/>
              <a:ext cx="14170" cy="4246"/>
            </a:xfrm>
            <a:custGeom>
              <a:avLst/>
              <a:gdLst/>
              <a:ahLst/>
              <a:cxnLst/>
              <a:rect l="l" t="t" r="r" b="b"/>
              <a:pathLst>
                <a:path w="397" h="141" extrusionOk="0">
                  <a:moveTo>
                    <a:pt x="297" y="26"/>
                  </a:moveTo>
                  <a:cubicBezTo>
                    <a:pt x="242" y="1"/>
                    <a:pt x="1" y="69"/>
                    <a:pt x="104" y="117"/>
                  </a:cubicBezTo>
                  <a:cubicBezTo>
                    <a:pt x="156" y="140"/>
                    <a:pt x="396" y="73"/>
                    <a:pt x="297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63" name="Google Shape;63163;p26"/>
            <p:cNvSpPr/>
            <p:nvPr/>
          </p:nvSpPr>
          <p:spPr>
            <a:xfrm>
              <a:off x="6084317" y="1947028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0" y="117"/>
                  </a:moveTo>
                  <a:cubicBezTo>
                    <a:pt x="155" y="143"/>
                    <a:pt x="393" y="72"/>
                    <a:pt x="294" y="26"/>
                  </a:cubicBezTo>
                  <a:cubicBezTo>
                    <a:pt x="239" y="0"/>
                    <a:pt x="0" y="68"/>
                    <a:pt x="100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64" name="Google Shape;63164;p26"/>
            <p:cNvSpPr/>
            <p:nvPr/>
          </p:nvSpPr>
          <p:spPr>
            <a:xfrm>
              <a:off x="3416031" y="1938778"/>
              <a:ext cx="35657" cy="11773"/>
            </a:xfrm>
            <a:custGeom>
              <a:avLst/>
              <a:gdLst/>
              <a:ahLst/>
              <a:cxnLst/>
              <a:rect l="l" t="t" r="r" b="b"/>
              <a:pathLst>
                <a:path w="999" h="391" extrusionOk="0">
                  <a:moveTo>
                    <a:pt x="35" y="118"/>
                  </a:moveTo>
                  <a:cubicBezTo>
                    <a:pt x="64" y="223"/>
                    <a:pt x="0" y="375"/>
                    <a:pt x="227" y="391"/>
                  </a:cubicBezTo>
                  <a:cubicBezTo>
                    <a:pt x="246" y="157"/>
                    <a:pt x="979" y="261"/>
                    <a:pt x="999" y="28"/>
                  </a:cubicBezTo>
                  <a:cubicBezTo>
                    <a:pt x="392" y="129"/>
                    <a:pt x="487" y="0"/>
                    <a:pt x="35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65" name="Google Shape;63165;p26"/>
            <p:cNvSpPr/>
            <p:nvPr/>
          </p:nvSpPr>
          <p:spPr>
            <a:xfrm>
              <a:off x="690387" y="1939591"/>
              <a:ext cx="31624" cy="10960"/>
            </a:xfrm>
            <a:custGeom>
              <a:avLst/>
              <a:gdLst/>
              <a:ahLst/>
              <a:cxnLst/>
              <a:rect l="l" t="t" r="r" b="b"/>
              <a:pathLst>
                <a:path w="886" h="364" extrusionOk="0">
                  <a:moveTo>
                    <a:pt x="611" y="364"/>
                  </a:moveTo>
                  <a:cubicBezTo>
                    <a:pt x="670" y="241"/>
                    <a:pt x="885" y="190"/>
                    <a:pt x="804" y="1"/>
                  </a:cubicBezTo>
                  <a:lnTo>
                    <a:pt x="34" y="1"/>
                  </a:lnTo>
                  <a:cubicBezTo>
                    <a:pt x="0" y="228"/>
                    <a:pt x="328" y="285"/>
                    <a:pt x="611" y="36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66" name="Google Shape;63166;p26"/>
            <p:cNvSpPr/>
            <p:nvPr/>
          </p:nvSpPr>
          <p:spPr>
            <a:xfrm>
              <a:off x="2253976" y="1938628"/>
              <a:ext cx="32659" cy="9214"/>
            </a:xfrm>
            <a:custGeom>
              <a:avLst/>
              <a:gdLst/>
              <a:ahLst/>
              <a:cxnLst/>
              <a:rect l="l" t="t" r="r" b="b"/>
              <a:pathLst>
                <a:path w="915" h="306" extrusionOk="0">
                  <a:moveTo>
                    <a:pt x="387" y="305"/>
                  </a:moveTo>
                  <a:cubicBezTo>
                    <a:pt x="914" y="158"/>
                    <a:pt x="104" y="0"/>
                    <a:pt x="1" y="214"/>
                  </a:cubicBezTo>
                  <a:cubicBezTo>
                    <a:pt x="192" y="214"/>
                    <a:pt x="229" y="287"/>
                    <a:pt x="387" y="3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67" name="Google Shape;63167;p26"/>
            <p:cNvSpPr/>
            <p:nvPr/>
          </p:nvSpPr>
          <p:spPr>
            <a:xfrm>
              <a:off x="1545064" y="1945071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1" y="91"/>
                  </a:moveTo>
                  <a:cubicBezTo>
                    <a:pt x="151" y="71"/>
                    <a:pt x="380" y="88"/>
                    <a:pt x="387" y="0"/>
                  </a:cubicBezTo>
                  <a:cubicBezTo>
                    <a:pt x="236" y="20"/>
                    <a:pt x="4" y="1"/>
                    <a:pt x="1" y="9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68" name="Google Shape;63168;p26"/>
            <p:cNvSpPr/>
            <p:nvPr/>
          </p:nvSpPr>
          <p:spPr>
            <a:xfrm>
              <a:off x="311911" y="1937996"/>
              <a:ext cx="8959" cy="11382"/>
            </a:xfrm>
            <a:custGeom>
              <a:avLst/>
              <a:gdLst/>
              <a:ahLst/>
              <a:cxnLst/>
              <a:rect l="l" t="t" r="r" b="b"/>
              <a:pathLst>
                <a:path w="251" h="378" extrusionOk="0">
                  <a:moveTo>
                    <a:pt x="28" y="144"/>
                  </a:moveTo>
                  <a:cubicBezTo>
                    <a:pt x="1" y="238"/>
                    <a:pt x="178" y="377"/>
                    <a:pt x="221" y="234"/>
                  </a:cubicBezTo>
                  <a:cubicBezTo>
                    <a:pt x="250" y="139"/>
                    <a:pt x="73" y="0"/>
                    <a:pt x="28" y="14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69" name="Google Shape;63169;p26"/>
            <p:cNvSpPr/>
            <p:nvPr/>
          </p:nvSpPr>
          <p:spPr>
            <a:xfrm>
              <a:off x="3303601" y="1941518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89" y="27"/>
                  </a:moveTo>
                  <a:cubicBezTo>
                    <a:pt x="238" y="1"/>
                    <a:pt x="0" y="71"/>
                    <a:pt x="100" y="117"/>
                  </a:cubicBezTo>
                  <a:cubicBezTo>
                    <a:pt x="152" y="143"/>
                    <a:pt x="393" y="74"/>
                    <a:pt x="289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70" name="Google Shape;63170;p26"/>
            <p:cNvSpPr/>
            <p:nvPr/>
          </p:nvSpPr>
          <p:spPr>
            <a:xfrm>
              <a:off x="7591762" y="193880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1" y="142"/>
                    <a:pt x="391" y="72"/>
                    <a:pt x="291" y="25"/>
                  </a:cubicBezTo>
                  <a:cubicBezTo>
                    <a:pt x="239" y="1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71" name="Google Shape;63171;p26"/>
            <p:cNvSpPr/>
            <p:nvPr/>
          </p:nvSpPr>
          <p:spPr>
            <a:xfrm>
              <a:off x="5413917" y="1933268"/>
              <a:ext cx="31552" cy="9665"/>
            </a:xfrm>
            <a:custGeom>
              <a:avLst/>
              <a:gdLst/>
              <a:ahLst/>
              <a:cxnLst/>
              <a:rect l="l" t="t" r="r" b="b"/>
              <a:pathLst>
                <a:path w="884" h="321" extrusionOk="0">
                  <a:moveTo>
                    <a:pt x="754" y="211"/>
                  </a:moveTo>
                  <a:cubicBezTo>
                    <a:pt x="883" y="1"/>
                    <a:pt x="1" y="15"/>
                    <a:pt x="176" y="211"/>
                  </a:cubicBezTo>
                  <a:cubicBezTo>
                    <a:pt x="242" y="284"/>
                    <a:pt x="688" y="320"/>
                    <a:pt x="754" y="2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72" name="Google Shape;63172;p26"/>
            <p:cNvSpPr/>
            <p:nvPr/>
          </p:nvSpPr>
          <p:spPr>
            <a:xfrm>
              <a:off x="5343212" y="1925802"/>
              <a:ext cx="24342" cy="16530"/>
            </a:xfrm>
            <a:custGeom>
              <a:avLst/>
              <a:gdLst/>
              <a:ahLst/>
              <a:cxnLst/>
              <a:rect l="l" t="t" r="r" b="b"/>
              <a:pathLst>
                <a:path w="682" h="549" extrusionOk="0">
                  <a:moveTo>
                    <a:pt x="422" y="549"/>
                  </a:moveTo>
                  <a:cubicBezTo>
                    <a:pt x="337" y="378"/>
                    <a:pt x="682" y="1"/>
                    <a:pt x="37" y="93"/>
                  </a:cubicBezTo>
                  <a:cubicBezTo>
                    <a:pt x="6" y="320"/>
                    <a:pt x="0" y="536"/>
                    <a:pt x="422" y="54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73" name="Google Shape;63173;p26"/>
            <p:cNvSpPr/>
            <p:nvPr/>
          </p:nvSpPr>
          <p:spPr>
            <a:xfrm>
              <a:off x="7729318" y="1933359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101" y="116"/>
                  </a:moveTo>
                  <a:cubicBezTo>
                    <a:pt x="154" y="142"/>
                    <a:pt x="392" y="72"/>
                    <a:pt x="294" y="25"/>
                  </a:cubicBezTo>
                  <a:cubicBezTo>
                    <a:pt x="240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74" name="Google Shape;63174;p26"/>
            <p:cNvSpPr/>
            <p:nvPr/>
          </p:nvSpPr>
          <p:spPr>
            <a:xfrm>
              <a:off x="8754888" y="1927909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5"/>
                  </a:moveTo>
                  <a:cubicBezTo>
                    <a:pt x="153" y="141"/>
                    <a:pt x="395" y="70"/>
                    <a:pt x="293" y="23"/>
                  </a:cubicBezTo>
                  <a:cubicBezTo>
                    <a:pt x="241" y="1"/>
                    <a:pt x="1" y="68"/>
                    <a:pt x="101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75" name="Google Shape;63175;p26"/>
            <p:cNvSpPr/>
            <p:nvPr/>
          </p:nvSpPr>
          <p:spPr>
            <a:xfrm>
              <a:off x="7164959" y="1925109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6"/>
                  </a:moveTo>
                  <a:cubicBezTo>
                    <a:pt x="240" y="0"/>
                    <a:pt x="1" y="70"/>
                    <a:pt x="101" y="116"/>
                  </a:cubicBezTo>
                  <a:cubicBezTo>
                    <a:pt x="153" y="142"/>
                    <a:pt x="394" y="74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76" name="Google Shape;63176;p26"/>
            <p:cNvSpPr/>
            <p:nvPr/>
          </p:nvSpPr>
          <p:spPr>
            <a:xfrm>
              <a:off x="1603456" y="192510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0" y="26"/>
                  </a:moveTo>
                  <a:cubicBezTo>
                    <a:pt x="238" y="0"/>
                    <a:pt x="0" y="70"/>
                    <a:pt x="97" y="116"/>
                  </a:cubicBezTo>
                  <a:cubicBezTo>
                    <a:pt x="154" y="142"/>
                    <a:pt x="394" y="74"/>
                    <a:pt x="290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77" name="Google Shape;63177;p26"/>
            <p:cNvSpPr/>
            <p:nvPr/>
          </p:nvSpPr>
          <p:spPr>
            <a:xfrm>
              <a:off x="4484038" y="1916920"/>
              <a:ext cx="27590" cy="9394"/>
            </a:xfrm>
            <a:custGeom>
              <a:avLst/>
              <a:gdLst/>
              <a:ahLst/>
              <a:cxnLst/>
              <a:rect l="l" t="t" r="r" b="b"/>
              <a:pathLst>
                <a:path w="773" h="312" extrusionOk="0">
                  <a:moveTo>
                    <a:pt x="772" y="27"/>
                  </a:moveTo>
                  <a:cubicBezTo>
                    <a:pt x="334" y="0"/>
                    <a:pt x="50" y="47"/>
                    <a:pt x="1" y="209"/>
                  </a:cubicBezTo>
                  <a:cubicBezTo>
                    <a:pt x="368" y="187"/>
                    <a:pt x="426" y="311"/>
                    <a:pt x="772" y="29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78" name="Google Shape;63178;p26"/>
            <p:cNvSpPr/>
            <p:nvPr/>
          </p:nvSpPr>
          <p:spPr>
            <a:xfrm>
              <a:off x="4036747" y="1920111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3"/>
                  </a:moveTo>
                  <a:cubicBezTo>
                    <a:pt x="192" y="52"/>
                    <a:pt x="38" y="0"/>
                    <a:pt x="2" y="103"/>
                  </a:cubicBezTo>
                  <a:cubicBezTo>
                    <a:pt x="0" y="152"/>
                    <a:pt x="153" y="205"/>
                    <a:pt x="192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79" name="Google Shape;63179;p26"/>
            <p:cNvSpPr/>
            <p:nvPr/>
          </p:nvSpPr>
          <p:spPr>
            <a:xfrm>
              <a:off x="1651569" y="192242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41" y="0"/>
                    <a:pt x="1" y="69"/>
                    <a:pt x="101" y="115"/>
                  </a:cubicBezTo>
                  <a:cubicBezTo>
                    <a:pt x="156" y="141"/>
                    <a:pt x="393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80" name="Google Shape;63180;p26"/>
            <p:cNvSpPr/>
            <p:nvPr/>
          </p:nvSpPr>
          <p:spPr>
            <a:xfrm>
              <a:off x="581384" y="1914210"/>
              <a:ext cx="29696" cy="11893"/>
            </a:xfrm>
            <a:custGeom>
              <a:avLst/>
              <a:gdLst/>
              <a:ahLst/>
              <a:cxnLst/>
              <a:rect l="l" t="t" r="r" b="b"/>
              <a:pathLst>
                <a:path w="832" h="395" extrusionOk="0">
                  <a:moveTo>
                    <a:pt x="1" y="388"/>
                  </a:moveTo>
                  <a:cubicBezTo>
                    <a:pt x="336" y="395"/>
                    <a:pt x="601" y="369"/>
                    <a:pt x="771" y="299"/>
                  </a:cubicBezTo>
                  <a:cubicBezTo>
                    <a:pt x="831" y="59"/>
                    <a:pt x="504" y="0"/>
                    <a:pt x="1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81" name="Google Shape;63181;p26"/>
            <p:cNvSpPr/>
            <p:nvPr/>
          </p:nvSpPr>
          <p:spPr>
            <a:xfrm>
              <a:off x="8985707" y="1917341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4"/>
                  </a:moveTo>
                  <a:cubicBezTo>
                    <a:pt x="192" y="54"/>
                    <a:pt x="34" y="1"/>
                    <a:pt x="0" y="104"/>
                  </a:cubicBezTo>
                  <a:cubicBezTo>
                    <a:pt x="0" y="154"/>
                    <a:pt x="154" y="206"/>
                    <a:pt x="192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82" name="Google Shape;63182;p26"/>
            <p:cNvSpPr/>
            <p:nvPr/>
          </p:nvSpPr>
          <p:spPr>
            <a:xfrm>
              <a:off x="3396578" y="1912253"/>
              <a:ext cx="41332" cy="13730"/>
            </a:xfrm>
            <a:custGeom>
              <a:avLst/>
              <a:gdLst/>
              <a:ahLst/>
              <a:cxnLst/>
              <a:rect l="l" t="t" r="r" b="b"/>
              <a:pathLst>
                <a:path w="1158" h="456" extrusionOk="0">
                  <a:moveTo>
                    <a:pt x="1157" y="0"/>
                  </a:moveTo>
                  <a:lnTo>
                    <a:pt x="193" y="0"/>
                  </a:lnTo>
                  <a:cubicBezTo>
                    <a:pt x="210" y="157"/>
                    <a:pt x="151" y="282"/>
                    <a:pt x="1" y="364"/>
                  </a:cubicBezTo>
                  <a:cubicBezTo>
                    <a:pt x="839" y="456"/>
                    <a:pt x="861" y="163"/>
                    <a:pt x="11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83" name="Google Shape;63183;p26"/>
            <p:cNvSpPr/>
            <p:nvPr/>
          </p:nvSpPr>
          <p:spPr>
            <a:xfrm>
              <a:off x="2032865" y="1917702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3" y="183"/>
                  </a:moveTo>
                  <a:lnTo>
                    <a:pt x="603" y="1"/>
                  </a:lnTo>
                  <a:lnTo>
                    <a:pt x="24" y="1"/>
                  </a:lnTo>
                  <a:cubicBezTo>
                    <a:pt x="0" y="164"/>
                    <a:pt x="217" y="212"/>
                    <a:pt x="603" y="1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84" name="Google Shape;63184;p26"/>
            <p:cNvSpPr/>
            <p:nvPr/>
          </p:nvSpPr>
          <p:spPr>
            <a:xfrm>
              <a:off x="1958911" y="1906773"/>
              <a:ext cx="45258" cy="14573"/>
            </a:xfrm>
            <a:custGeom>
              <a:avLst/>
              <a:gdLst/>
              <a:ahLst/>
              <a:cxnLst/>
              <a:rect l="l" t="t" r="r" b="b"/>
              <a:pathLst>
                <a:path w="1268" h="484" extrusionOk="0">
                  <a:moveTo>
                    <a:pt x="362" y="455"/>
                  </a:moveTo>
                  <a:cubicBezTo>
                    <a:pt x="1267" y="484"/>
                    <a:pt x="878" y="35"/>
                    <a:pt x="362" y="1"/>
                  </a:cubicBezTo>
                  <a:cubicBezTo>
                    <a:pt x="1" y="174"/>
                    <a:pt x="476" y="165"/>
                    <a:pt x="362" y="4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85" name="Google Shape;63185;p26"/>
            <p:cNvSpPr/>
            <p:nvPr/>
          </p:nvSpPr>
          <p:spPr>
            <a:xfrm>
              <a:off x="4619774" y="1909543"/>
              <a:ext cx="22665" cy="8220"/>
            </a:xfrm>
            <a:custGeom>
              <a:avLst/>
              <a:gdLst/>
              <a:ahLst/>
              <a:cxnLst/>
              <a:rect l="l" t="t" r="r" b="b"/>
              <a:pathLst>
                <a:path w="635" h="273" extrusionOk="0">
                  <a:moveTo>
                    <a:pt x="635" y="0"/>
                  </a:moveTo>
                  <a:lnTo>
                    <a:pt x="248" y="0"/>
                  </a:lnTo>
                  <a:cubicBezTo>
                    <a:pt x="236" y="116"/>
                    <a:pt x="0" y="125"/>
                    <a:pt x="56" y="273"/>
                  </a:cubicBezTo>
                  <a:lnTo>
                    <a:pt x="635" y="27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86" name="Google Shape;63186;p26"/>
            <p:cNvSpPr/>
            <p:nvPr/>
          </p:nvSpPr>
          <p:spPr>
            <a:xfrm>
              <a:off x="1868646" y="1914963"/>
              <a:ext cx="13670" cy="2770"/>
            </a:xfrm>
            <a:custGeom>
              <a:avLst/>
              <a:gdLst/>
              <a:ahLst/>
              <a:cxnLst/>
              <a:rect l="l" t="t" r="r" b="b"/>
              <a:pathLst>
                <a:path w="383" h="92" extrusionOk="0">
                  <a:moveTo>
                    <a:pt x="383" y="0"/>
                  </a:moveTo>
                  <a:cubicBezTo>
                    <a:pt x="232" y="21"/>
                    <a:pt x="3" y="3"/>
                    <a:pt x="0" y="92"/>
                  </a:cubicBezTo>
                  <a:cubicBezTo>
                    <a:pt x="148" y="72"/>
                    <a:pt x="379" y="88"/>
                    <a:pt x="38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87" name="Google Shape;63187;p26"/>
            <p:cNvSpPr/>
            <p:nvPr/>
          </p:nvSpPr>
          <p:spPr>
            <a:xfrm>
              <a:off x="1111765" y="1902498"/>
              <a:ext cx="20309" cy="13549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4" y="414"/>
                  </a:moveTo>
                  <a:cubicBezTo>
                    <a:pt x="386" y="358"/>
                    <a:pt x="403" y="307"/>
                    <a:pt x="569" y="324"/>
                  </a:cubicBezTo>
                  <a:lnTo>
                    <a:pt x="569" y="141"/>
                  </a:lnTo>
                  <a:cubicBezTo>
                    <a:pt x="94" y="0"/>
                    <a:pt x="1" y="449"/>
                    <a:pt x="374" y="4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88" name="Google Shape;63188;p26"/>
            <p:cNvSpPr/>
            <p:nvPr/>
          </p:nvSpPr>
          <p:spPr>
            <a:xfrm>
              <a:off x="7047854" y="1908790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4" y="25"/>
                  </a:moveTo>
                  <a:cubicBezTo>
                    <a:pt x="242" y="0"/>
                    <a:pt x="0" y="69"/>
                    <a:pt x="102" y="116"/>
                  </a:cubicBezTo>
                  <a:cubicBezTo>
                    <a:pt x="157" y="140"/>
                    <a:pt x="394" y="71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89" name="Google Shape;63189;p26"/>
            <p:cNvSpPr/>
            <p:nvPr/>
          </p:nvSpPr>
          <p:spPr>
            <a:xfrm>
              <a:off x="6949309" y="1899306"/>
              <a:ext cx="65246" cy="12977"/>
            </a:xfrm>
            <a:custGeom>
              <a:avLst/>
              <a:gdLst/>
              <a:ahLst/>
              <a:cxnLst/>
              <a:rect l="l" t="t" r="r" b="b"/>
              <a:pathLst>
                <a:path w="1828" h="431" extrusionOk="0">
                  <a:moveTo>
                    <a:pt x="1128" y="430"/>
                  </a:moveTo>
                  <a:cubicBezTo>
                    <a:pt x="1828" y="1"/>
                    <a:pt x="0" y="309"/>
                    <a:pt x="1128" y="43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90" name="Google Shape;63190;p26"/>
            <p:cNvSpPr/>
            <p:nvPr/>
          </p:nvSpPr>
          <p:spPr>
            <a:xfrm>
              <a:off x="5853105" y="1904033"/>
              <a:ext cx="23307" cy="8250"/>
            </a:xfrm>
            <a:custGeom>
              <a:avLst/>
              <a:gdLst/>
              <a:ahLst/>
              <a:cxnLst/>
              <a:rect l="l" t="t" r="r" b="b"/>
              <a:pathLst>
                <a:path w="653" h="274" extrusionOk="0">
                  <a:moveTo>
                    <a:pt x="405" y="273"/>
                  </a:moveTo>
                  <a:cubicBezTo>
                    <a:pt x="417" y="156"/>
                    <a:pt x="653" y="148"/>
                    <a:pt x="598" y="0"/>
                  </a:cubicBezTo>
                  <a:lnTo>
                    <a:pt x="212" y="0"/>
                  </a:lnTo>
                  <a:cubicBezTo>
                    <a:pt x="0" y="131"/>
                    <a:pt x="8" y="221"/>
                    <a:pt x="405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91" name="Google Shape;63191;p26"/>
            <p:cNvSpPr/>
            <p:nvPr/>
          </p:nvSpPr>
          <p:spPr>
            <a:xfrm>
              <a:off x="175318" y="1903040"/>
              <a:ext cx="32659" cy="9274"/>
            </a:xfrm>
            <a:custGeom>
              <a:avLst/>
              <a:gdLst/>
              <a:ahLst/>
              <a:cxnLst/>
              <a:rect l="l" t="t" r="r" b="b"/>
              <a:pathLst>
                <a:path w="915" h="308" extrusionOk="0">
                  <a:moveTo>
                    <a:pt x="1" y="216"/>
                  </a:moveTo>
                  <a:cubicBezTo>
                    <a:pt x="193" y="216"/>
                    <a:pt x="230" y="289"/>
                    <a:pt x="387" y="307"/>
                  </a:cubicBezTo>
                  <a:cubicBezTo>
                    <a:pt x="914" y="159"/>
                    <a:pt x="102" y="1"/>
                    <a:pt x="1" y="2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92" name="Google Shape;63192;p26"/>
            <p:cNvSpPr/>
            <p:nvPr/>
          </p:nvSpPr>
          <p:spPr>
            <a:xfrm>
              <a:off x="7226920" y="190602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1" y="26"/>
                  </a:moveTo>
                  <a:cubicBezTo>
                    <a:pt x="237" y="1"/>
                    <a:pt x="1" y="70"/>
                    <a:pt x="100" y="117"/>
                  </a:cubicBezTo>
                  <a:cubicBezTo>
                    <a:pt x="152" y="142"/>
                    <a:pt x="392" y="73"/>
                    <a:pt x="291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93" name="Google Shape;63193;p26"/>
            <p:cNvSpPr/>
            <p:nvPr/>
          </p:nvSpPr>
          <p:spPr>
            <a:xfrm>
              <a:off x="5967248" y="1906020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4" y="26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2"/>
                    <a:pt x="396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94" name="Google Shape;63194;p26"/>
            <p:cNvSpPr/>
            <p:nvPr/>
          </p:nvSpPr>
          <p:spPr>
            <a:xfrm>
              <a:off x="2546363" y="190602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0" y="1"/>
                    <a:pt x="1" y="70"/>
                    <a:pt x="103" y="117"/>
                  </a:cubicBezTo>
                  <a:cubicBezTo>
                    <a:pt x="155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95" name="Google Shape;63195;p26"/>
            <p:cNvSpPr/>
            <p:nvPr/>
          </p:nvSpPr>
          <p:spPr>
            <a:xfrm>
              <a:off x="7069697" y="1894820"/>
              <a:ext cx="39761" cy="15868"/>
            </a:xfrm>
            <a:custGeom>
              <a:avLst/>
              <a:gdLst/>
              <a:ahLst/>
              <a:cxnLst/>
              <a:rect l="l" t="t" r="r" b="b"/>
              <a:pathLst>
                <a:path w="1114" h="527" extrusionOk="0">
                  <a:moveTo>
                    <a:pt x="646" y="306"/>
                  </a:moveTo>
                  <a:cubicBezTo>
                    <a:pt x="1114" y="1"/>
                    <a:pt x="0" y="527"/>
                    <a:pt x="646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96" name="Google Shape;63196;p26"/>
            <p:cNvSpPr/>
            <p:nvPr/>
          </p:nvSpPr>
          <p:spPr>
            <a:xfrm>
              <a:off x="4903952" y="1900601"/>
              <a:ext cx="13884" cy="7437"/>
            </a:xfrm>
            <a:custGeom>
              <a:avLst/>
              <a:gdLst/>
              <a:ahLst/>
              <a:cxnLst/>
              <a:rect l="l" t="t" r="r" b="b"/>
              <a:pathLst>
                <a:path w="389" h="247" extrusionOk="0">
                  <a:moveTo>
                    <a:pt x="388" y="114"/>
                  </a:moveTo>
                  <a:cubicBezTo>
                    <a:pt x="385" y="23"/>
                    <a:pt x="48" y="1"/>
                    <a:pt x="1" y="114"/>
                  </a:cubicBezTo>
                  <a:cubicBezTo>
                    <a:pt x="219" y="105"/>
                    <a:pt x="301" y="246"/>
                    <a:pt x="388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97" name="Google Shape;63197;p26"/>
            <p:cNvSpPr/>
            <p:nvPr/>
          </p:nvSpPr>
          <p:spPr>
            <a:xfrm>
              <a:off x="4645722" y="1903250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100" y="118"/>
                  </a:moveTo>
                  <a:cubicBezTo>
                    <a:pt x="154" y="143"/>
                    <a:pt x="391" y="73"/>
                    <a:pt x="293" y="28"/>
                  </a:cubicBezTo>
                  <a:cubicBezTo>
                    <a:pt x="240" y="0"/>
                    <a:pt x="0" y="71"/>
                    <a:pt x="100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98" name="Google Shape;63198;p26"/>
            <p:cNvSpPr/>
            <p:nvPr/>
          </p:nvSpPr>
          <p:spPr>
            <a:xfrm>
              <a:off x="251021" y="1904033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0"/>
                  </a:moveTo>
                  <a:cubicBezTo>
                    <a:pt x="236" y="20"/>
                    <a:pt x="3" y="2"/>
                    <a:pt x="1" y="90"/>
                  </a:cubicBezTo>
                  <a:cubicBezTo>
                    <a:pt x="151" y="71"/>
                    <a:pt x="381" y="89"/>
                    <a:pt x="3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99" name="Google Shape;63199;p26"/>
            <p:cNvSpPr/>
            <p:nvPr/>
          </p:nvSpPr>
          <p:spPr>
            <a:xfrm>
              <a:off x="7353555" y="1895813"/>
              <a:ext cx="23486" cy="8250"/>
            </a:xfrm>
            <a:custGeom>
              <a:avLst/>
              <a:gdLst/>
              <a:ahLst/>
              <a:cxnLst/>
              <a:rect l="l" t="t" r="r" b="b"/>
              <a:pathLst>
                <a:path w="658" h="274" extrusionOk="0">
                  <a:moveTo>
                    <a:pt x="409" y="273"/>
                  </a:moveTo>
                  <a:cubicBezTo>
                    <a:pt x="418" y="156"/>
                    <a:pt x="657" y="147"/>
                    <a:pt x="601" y="1"/>
                  </a:cubicBezTo>
                  <a:lnTo>
                    <a:pt x="214" y="1"/>
                  </a:lnTo>
                  <a:cubicBezTo>
                    <a:pt x="1" y="131"/>
                    <a:pt x="6" y="222"/>
                    <a:pt x="409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00" name="Google Shape;63200;p26"/>
            <p:cNvSpPr/>
            <p:nvPr/>
          </p:nvSpPr>
          <p:spPr>
            <a:xfrm>
              <a:off x="2202258" y="1900541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5"/>
                  </a:moveTo>
                  <a:cubicBezTo>
                    <a:pt x="238" y="0"/>
                    <a:pt x="1" y="69"/>
                    <a:pt x="99" y="116"/>
                  </a:cubicBezTo>
                  <a:cubicBezTo>
                    <a:pt x="153" y="141"/>
                    <a:pt x="392" y="75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01" name="Google Shape;63201;p26"/>
            <p:cNvSpPr/>
            <p:nvPr/>
          </p:nvSpPr>
          <p:spPr>
            <a:xfrm>
              <a:off x="1865006" y="1897771"/>
              <a:ext cx="13956" cy="4336"/>
            </a:xfrm>
            <a:custGeom>
              <a:avLst/>
              <a:gdLst/>
              <a:ahLst/>
              <a:cxnLst/>
              <a:rect l="l" t="t" r="r" b="b"/>
              <a:pathLst>
                <a:path w="391" h="144" extrusionOk="0">
                  <a:moveTo>
                    <a:pt x="293" y="27"/>
                  </a:moveTo>
                  <a:cubicBezTo>
                    <a:pt x="238" y="1"/>
                    <a:pt x="0" y="71"/>
                    <a:pt x="102" y="117"/>
                  </a:cubicBezTo>
                  <a:cubicBezTo>
                    <a:pt x="152" y="143"/>
                    <a:pt x="391" y="73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02" name="Google Shape;63202;p26"/>
            <p:cNvSpPr/>
            <p:nvPr/>
          </p:nvSpPr>
          <p:spPr>
            <a:xfrm>
              <a:off x="1510586" y="1894609"/>
              <a:ext cx="13813" cy="7407"/>
            </a:xfrm>
            <a:custGeom>
              <a:avLst/>
              <a:gdLst/>
              <a:ahLst/>
              <a:cxnLst/>
              <a:rect l="l" t="t" r="r" b="b"/>
              <a:pathLst>
                <a:path w="387" h="246" extrusionOk="0">
                  <a:moveTo>
                    <a:pt x="387" y="132"/>
                  </a:moveTo>
                  <a:cubicBezTo>
                    <a:pt x="172" y="141"/>
                    <a:pt x="87" y="0"/>
                    <a:pt x="1" y="132"/>
                  </a:cubicBezTo>
                  <a:cubicBezTo>
                    <a:pt x="3" y="223"/>
                    <a:pt x="340" y="245"/>
                    <a:pt x="387" y="13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03" name="Google Shape;63203;p26"/>
            <p:cNvSpPr/>
            <p:nvPr/>
          </p:nvSpPr>
          <p:spPr>
            <a:xfrm>
              <a:off x="4339557" y="1893074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7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04" name="Google Shape;63204;p26"/>
            <p:cNvSpPr/>
            <p:nvPr/>
          </p:nvSpPr>
          <p:spPr>
            <a:xfrm>
              <a:off x="1579435" y="1893074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389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9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05" name="Google Shape;63205;p26"/>
            <p:cNvSpPr/>
            <p:nvPr/>
          </p:nvSpPr>
          <p:spPr>
            <a:xfrm>
              <a:off x="7987549" y="1892622"/>
              <a:ext cx="20773" cy="3734"/>
            </a:xfrm>
            <a:custGeom>
              <a:avLst/>
              <a:gdLst/>
              <a:ahLst/>
              <a:cxnLst/>
              <a:rect l="l" t="t" r="r" b="b"/>
              <a:pathLst>
                <a:path w="582" h="124" extrusionOk="0">
                  <a:moveTo>
                    <a:pt x="582" y="15"/>
                  </a:moveTo>
                  <a:cubicBezTo>
                    <a:pt x="353" y="31"/>
                    <a:pt x="35" y="1"/>
                    <a:pt x="1" y="107"/>
                  </a:cubicBezTo>
                  <a:cubicBezTo>
                    <a:pt x="229" y="92"/>
                    <a:pt x="548" y="123"/>
                    <a:pt x="582" y="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06" name="Google Shape;63206;p26"/>
            <p:cNvSpPr/>
            <p:nvPr/>
          </p:nvSpPr>
          <p:spPr>
            <a:xfrm>
              <a:off x="4525333" y="1890003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4" y="102"/>
                  </a:moveTo>
                  <a:cubicBezTo>
                    <a:pt x="0" y="153"/>
                    <a:pt x="157" y="205"/>
                    <a:pt x="194" y="102"/>
                  </a:cubicBezTo>
                  <a:cubicBezTo>
                    <a:pt x="196" y="54"/>
                    <a:pt x="39" y="0"/>
                    <a:pt x="4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07" name="Google Shape;63207;p26"/>
            <p:cNvSpPr/>
            <p:nvPr/>
          </p:nvSpPr>
          <p:spPr>
            <a:xfrm>
              <a:off x="684641" y="1886390"/>
              <a:ext cx="13813" cy="7437"/>
            </a:xfrm>
            <a:custGeom>
              <a:avLst/>
              <a:gdLst/>
              <a:ahLst/>
              <a:cxnLst/>
              <a:rect l="l" t="t" r="r" b="b"/>
              <a:pathLst>
                <a:path w="387" h="247" extrusionOk="0">
                  <a:moveTo>
                    <a:pt x="387" y="133"/>
                  </a:moveTo>
                  <a:cubicBezTo>
                    <a:pt x="169" y="143"/>
                    <a:pt x="85" y="0"/>
                    <a:pt x="1" y="133"/>
                  </a:cubicBezTo>
                  <a:cubicBezTo>
                    <a:pt x="2" y="225"/>
                    <a:pt x="339" y="247"/>
                    <a:pt x="387" y="13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08" name="Google Shape;63208;p26"/>
            <p:cNvSpPr/>
            <p:nvPr/>
          </p:nvSpPr>
          <p:spPr>
            <a:xfrm>
              <a:off x="1235259" y="1884583"/>
              <a:ext cx="6996" cy="6142"/>
            </a:xfrm>
            <a:custGeom>
              <a:avLst/>
              <a:gdLst/>
              <a:ahLst/>
              <a:cxnLst/>
              <a:rect l="l" t="t" r="r" b="b"/>
              <a:pathLst>
                <a:path w="196" h="204" extrusionOk="0">
                  <a:moveTo>
                    <a:pt x="196" y="102"/>
                  </a:moveTo>
                  <a:cubicBezTo>
                    <a:pt x="196" y="52"/>
                    <a:pt x="35" y="0"/>
                    <a:pt x="0" y="102"/>
                  </a:cubicBezTo>
                  <a:cubicBezTo>
                    <a:pt x="1" y="152"/>
                    <a:pt x="157" y="204"/>
                    <a:pt x="196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09" name="Google Shape;63209;p26"/>
            <p:cNvSpPr/>
            <p:nvPr/>
          </p:nvSpPr>
          <p:spPr>
            <a:xfrm>
              <a:off x="3589243" y="1881813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6" y="104"/>
                  </a:moveTo>
                  <a:cubicBezTo>
                    <a:pt x="196" y="53"/>
                    <a:pt x="38" y="1"/>
                    <a:pt x="3" y="104"/>
                  </a:cubicBezTo>
                  <a:cubicBezTo>
                    <a:pt x="0" y="155"/>
                    <a:pt x="160" y="207"/>
                    <a:pt x="196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10" name="Google Shape;63210;p26"/>
            <p:cNvSpPr/>
            <p:nvPr/>
          </p:nvSpPr>
          <p:spPr>
            <a:xfrm>
              <a:off x="7588335" y="1878832"/>
              <a:ext cx="13813" cy="6805"/>
            </a:xfrm>
            <a:custGeom>
              <a:avLst/>
              <a:gdLst/>
              <a:ahLst/>
              <a:cxnLst/>
              <a:rect l="l" t="t" r="r" b="b"/>
              <a:pathLst>
                <a:path w="387" h="226" extrusionOk="0">
                  <a:moveTo>
                    <a:pt x="387" y="112"/>
                  </a:moveTo>
                  <a:cubicBezTo>
                    <a:pt x="345" y="1"/>
                    <a:pt x="170" y="55"/>
                    <a:pt x="0" y="112"/>
                  </a:cubicBezTo>
                  <a:cubicBezTo>
                    <a:pt x="0" y="203"/>
                    <a:pt x="340" y="225"/>
                    <a:pt x="387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11" name="Google Shape;63211;p26"/>
            <p:cNvSpPr/>
            <p:nvPr/>
          </p:nvSpPr>
          <p:spPr>
            <a:xfrm>
              <a:off x="4277596" y="1879434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12" name="Google Shape;63212;p26"/>
            <p:cNvSpPr/>
            <p:nvPr/>
          </p:nvSpPr>
          <p:spPr>
            <a:xfrm>
              <a:off x="2835503" y="188139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8"/>
                  </a:moveTo>
                  <a:cubicBezTo>
                    <a:pt x="153" y="143"/>
                    <a:pt x="391" y="75"/>
                    <a:pt x="293" y="27"/>
                  </a:cubicBezTo>
                  <a:cubicBezTo>
                    <a:pt x="240" y="0"/>
                    <a:pt x="1" y="71"/>
                    <a:pt x="99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13" name="Google Shape;63213;p26"/>
            <p:cNvSpPr/>
            <p:nvPr/>
          </p:nvSpPr>
          <p:spPr>
            <a:xfrm>
              <a:off x="2556856" y="187907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" y="104"/>
                  </a:moveTo>
                  <a:cubicBezTo>
                    <a:pt x="1" y="152"/>
                    <a:pt x="155" y="207"/>
                    <a:pt x="191" y="104"/>
                  </a:cubicBezTo>
                  <a:cubicBezTo>
                    <a:pt x="194" y="53"/>
                    <a:pt x="34" y="0"/>
                    <a:pt x="1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14" name="Google Shape;63214;p26"/>
            <p:cNvSpPr/>
            <p:nvPr/>
          </p:nvSpPr>
          <p:spPr>
            <a:xfrm>
              <a:off x="1923505" y="1879073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7" y="104"/>
                  </a:moveTo>
                  <a:cubicBezTo>
                    <a:pt x="197" y="53"/>
                    <a:pt x="39" y="0"/>
                    <a:pt x="5" y="104"/>
                  </a:cubicBezTo>
                  <a:cubicBezTo>
                    <a:pt x="1" y="152"/>
                    <a:pt x="160" y="207"/>
                    <a:pt x="197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15" name="Google Shape;63215;p26"/>
            <p:cNvSpPr/>
            <p:nvPr/>
          </p:nvSpPr>
          <p:spPr>
            <a:xfrm>
              <a:off x="567643" y="1882174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1"/>
                  </a:moveTo>
                  <a:cubicBezTo>
                    <a:pt x="236" y="20"/>
                    <a:pt x="3" y="2"/>
                    <a:pt x="1" y="92"/>
                  </a:cubicBezTo>
                  <a:cubicBezTo>
                    <a:pt x="150" y="71"/>
                    <a:pt x="381" y="88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16" name="Google Shape;63216;p26"/>
            <p:cNvSpPr/>
            <p:nvPr/>
          </p:nvSpPr>
          <p:spPr>
            <a:xfrm>
              <a:off x="6721095" y="1873383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6" y="110"/>
                  </a:moveTo>
                  <a:cubicBezTo>
                    <a:pt x="345" y="0"/>
                    <a:pt x="173" y="52"/>
                    <a:pt x="1" y="110"/>
                  </a:cubicBezTo>
                  <a:cubicBezTo>
                    <a:pt x="3" y="203"/>
                    <a:pt x="339" y="226"/>
                    <a:pt x="386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17" name="Google Shape;63217;p26"/>
            <p:cNvSpPr/>
            <p:nvPr/>
          </p:nvSpPr>
          <p:spPr>
            <a:xfrm>
              <a:off x="6166908" y="1875942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2" y="25"/>
                  </a:moveTo>
                  <a:cubicBezTo>
                    <a:pt x="238" y="0"/>
                    <a:pt x="1" y="69"/>
                    <a:pt x="99" y="115"/>
                  </a:cubicBezTo>
                  <a:cubicBezTo>
                    <a:pt x="154" y="142"/>
                    <a:pt x="392" y="73"/>
                    <a:pt x="292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18" name="Google Shape;63218;p26"/>
            <p:cNvSpPr/>
            <p:nvPr/>
          </p:nvSpPr>
          <p:spPr>
            <a:xfrm>
              <a:off x="5048540" y="1871215"/>
              <a:ext cx="20666" cy="8973"/>
            </a:xfrm>
            <a:custGeom>
              <a:avLst/>
              <a:gdLst/>
              <a:ahLst/>
              <a:cxnLst/>
              <a:rect l="l" t="t" r="r" b="b"/>
              <a:pathLst>
                <a:path w="579" h="298" extrusionOk="0">
                  <a:moveTo>
                    <a:pt x="579" y="0"/>
                  </a:moveTo>
                  <a:lnTo>
                    <a:pt x="193" y="0"/>
                  </a:lnTo>
                  <a:cubicBezTo>
                    <a:pt x="193" y="90"/>
                    <a:pt x="38" y="109"/>
                    <a:pt x="0" y="182"/>
                  </a:cubicBezTo>
                  <a:cubicBezTo>
                    <a:pt x="246" y="188"/>
                    <a:pt x="267" y="298"/>
                    <a:pt x="579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19" name="Google Shape;63219;p26"/>
            <p:cNvSpPr/>
            <p:nvPr/>
          </p:nvSpPr>
          <p:spPr>
            <a:xfrm>
              <a:off x="2822083" y="1870854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5" y="194"/>
                  </a:moveTo>
                  <a:cubicBezTo>
                    <a:pt x="473" y="102"/>
                    <a:pt x="631" y="85"/>
                    <a:pt x="669" y="12"/>
                  </a:cubicBezTo>
                  <a:cubicBezTo>
                    <a:pt x="364" y="20"/>
                    <a:pt x="1" y="1"/>
                    <a:pt x="88" y="19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20" name="Google Shape;63220;p26"/>
            <p:cNvSpPr/>
            <p:nvPr/>
          </p:nvSpPr>
          <p:spPr>
            <a:xfrm>
              <a:off x="6937852" y="1870462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5"/>
                  </a:moveTo>
                  <a:cubicBezTo>
                    <a:pt x="238" y="1"/>
                    <a:pt x="0" y="68"/>
                    <a:pt x="99" y="115"/>
                  </a:cubicBezTo>
                  <a:cubicBezTo>
                    <a:pt x="152" y="142"/>
                    <a:pt x="389" y="72"/>
                    <a:pt x="291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21" name="Google Shape;63221;p26"/>
            <p:cNvSpPr/>
            <p:nvPr/>
          </p:nvSpPr>
          <p:spPr>
            <a:xfrm>
              <a:off x="4515304" y="1860316"/>
              <a:ext cx="40440" cy="13670"/>
            </a:xfrm>
            <a:custGeom>
              <a:avLst/>
              <a:gdLst/>
              <a:ahLst/>
              <a:cxnLst/>
              <a:rect l="l" t="t" r="r" b="b"/>
              <a:pathLst>
                <a:path w="1133" h="454" extrusionOk="0">
                  <a:moveTo>
                    <a:pt x="285" y="454"/>
                  </a:moveTo>
                  <a:lnTo>
                    <a:pt x="1054" y="454"/>
                  </a:lnTo>
                  <a:cubicBezTo>
                    <a:pt x="1132" y="237"/>
                    <a:pt x="699" y="258"/>
                    <a:pt x="860" y="1"/>
                  </a:cubicBezTo>
                  <a:cubicBezTo>
                    <a:pt x="1" y="40"/>
                    <a:pt x="575" y="191"/>
                    <a:pt x="285" y="45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22" name="Google Shape;63222;p26"/>
            <p:cNvSpPr/>
            <p:nvPr/>
          </p:nvSpPr>
          <p:spPr>
            <a:xfrm>
              <a:off x="2553287" y="1870462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2" y="1"/>
                    <a:pt x="0" y="68"/>
                    <a:pt x="102" y="115"/>
                  </a:cubicBezTo>
                  <a:cubicBezTo>
                    <a:pt x="154" y="142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23" name="Google Shape;63223;p26"/>
            <p:cNvSpPr/>
            <p:nvPr/>
          </p:nvSpPr>
          <p:spPr>
            <a:xfrm>
              <a:off x="1920007" y="1870462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103" y="117"/>
                  </a:moveTo>
                  <a:cubicBezTo>
                    <a:pt x="154" y="143"/>
                    <a:pt x="395" y="72"/>
                    <a:pt x="295" y="27"/>
                  </a:cubicBezTo>
                  <a:cubicBezTo>
                    <a:pt x="238" y="1"/>
                    <a:pt x="1" y="70"/>
                    <a:pt x="103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24" name="Google Shape;63224;p26"/>
            <p:cNvSpPr/>
            <p:nvPr/>
          </p:nvSpPr>
          <p:spPr>
            <a:xfrm>
              <a:off x="225465" y="1857877"/>
              <a:ext cx="46257" cy="18789"/>
            </a:xfrm>
            <a:custGeom>
              <a:avLst/>
              <a:gdLst/>
              <a:ahLst/>
              <a:cxnLst/>
              <a:rect l="l" t="t" r="r" b="b"/>
              <a:pathLst>
                <a:path w="1296" h="624" extrusionOk="0">
                  <a:moveTo>
                    <a:pt x="1295" y="353"/>
                  </a:moveTo>
                  <a:cubicBezTo>
                    <a:pt x="924" y="317"/>
                    <a:pt x="1144" y="1"/>
                    <a:pt x="524" y="82"/>
                  </a:cubicBezTo>
                  <a:cubicBezTo>
                    <a:pt x="0" y="223"/>
                    <a:pt x="999" y="624"/>
                    <a:pt x="1295" y="35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25" name="Google Shape;63225;p26"/>
            <p:cNvSpPr/>
            <p:nvPr/>
          </p:nvSpPr>
          <p:spPr>
            <a:xfrm>
              <a:off x="8631001" y="1865043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40" y="0"/>
                    <a:pt x="1" y="68"/>
                    <a:pt x="100" y="115"/>
                  </a:cubicBezTo>
                  <a:cubicBezTo>
                    <a:pt x="155" y="140"/>
                    <a:pt x="394" y="72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26" name="Google Shape;63226;p26"/>
            <p:cNvSpPr/>
            <p:nvPr/>
          </p:nvSpPr>
          <p:spPr>
            <a:xfrm>
              <a:off x="7141010" y="1865735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5" y="1"/>
                  </a:moveTo>
                  <a:cubicBezTo>
                    <a:pt x="233" y="23"/>
                    <a:pt x="3" y="5"/>
                    <a:pt x="1" y="92"/>
                  </a:cubicBezTo>
                  <a:cubicBezTo>
                    <a:pt x="150" y="71"/>
                    <a:pt x="379" y="90"/>
                    <a:pt x="3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27" name="Google Shape;63227;p26"/>
            <p:cNvSpPr/>
            <p:nvPr/>
          </p:nvSpPr>
          <p:spPr>
            <a:xfrm>
              <a:off x="4269886" y="1857576"/>
              <a:ext cx="21487" cy="6383"/>
            </a:xfrm>
            <a:custGeom>
              <a:avLst/>
              <a:gdLst/>
              <a:ahLst/>
              <a:cxnLst/>
              <a:rect l="l" t="t" r="r" b="b"/>
              <a:pathLst>
                <a:path w="602" h="212" extrusionOk="0">
                  <a:moveTo>
                    <a:pt x="602" y="181"/>
                  </a:moveTo>
                  <a:lnTo>
                    <a:pt x="602" y="0"/>
                  </a:lnTo>
                  <a:lnTo>
                    <a:pt x="22" y="0"/>
                  </a:lnTo>
                  <a:cubicBezTo>
                    <a:pt x="0" y="164"/>
                    <a:pt x="217" y="212"/>
                    <a:pt x="602" y="1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28" name="Google Shape;63228;p26"/>
            <p:cNvSpPr/>
            <p:nvPr/>
          </p:nvSpPr>
          <p:spPr>
            <a:xfrm>
              <a:off x="3103977" y="1859533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7"/>
                  </a:moveTo>
                  <a:cubicBezTo>
                    <a:pt x="238" y="1"/>
                    <a:pt x="0" y="70"/>
                    <a:pt x="99" y="116"/>
                  </a:cubicBezTo>
                  <a:cubicBezTo>
                    <a:pt x="152" y="142"/>
                    <a:pt x="389" y="74"/>
                    <a:pt x="291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29" name="Google Shape;63229;p26"/>
            <p:cNvSpPr/>
            <p:nvPr/>
          </p:nvSpPr>
          <p:spPr>
            <a:xfrm>
              <a:off x="1438203" y="185953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7"/>
                  </a:moveTo>
                  <a:cubicBezTo>
                    <a:pt x="242" y="1"/>
                    <a:pt x="0" y="70"/>
                    <a:pt x="101" y="116"/>
                  </a:cubicBezTo>
                  <a:cubicBezTo>
                    <a:pt x="157" y="142"/>
                    <a:pt x="393" y="74"/>
                    <a:pt x="295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30" name="Google Shape;63230;p26"/>
            <p:cNvSpPr/>
            <p:nvPr/>
          </p:nvSpPr>
          <p:spPr>
            <a:xfrm>
              <a:off x="309377" y="185953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7"/>
                  </a:moveTo>
                  <a:cubicBezTo>
                    <a:pt x="240" y="1"/>
                    <a:pt x="0" y="70"/>
                    <a:pt x="99" y="116"/>
                  </a:cubicBezTo>
                  <a:cubicBezTo>
                    <a:pt x="154" y="142"/>
                    <a:pt x="394" y="74"/>
                    <a:pt x="292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31" name="Google Shape;63231;p26"/>
            <p:cNvSpPr/>
            <p:nvPr/>
          </p:nvSpPr>
          <p:spPr>
            <a:xfrm>
              <a:off x="4583796" y="1856823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2" y="25"/>
                  </a:moveTo>
                  <a:cubicBezTo>
                    <a:pt x="238" y="1"/>
                    <a:pt x="1" y="69"/>
                    <a:pt x="98" y="117"/>
                  </a:cubicBezTo>
                  <a:cubicBezTo>
                    <a:pt x="153" y="140"/>
                    <a:pt x="392" y="72"/>
                    <a:pt x="292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32" name="Google Shape;63232;p26"/>
            <p:cNvSpPr/>
            <p:nvPr/>
          </p:nvSpPr>
          <p:spPr>
            <a:xfrm>
              <a:off x="2198939" y="1851193"/>
              <a:ext cx="27626" cy="9997"/>
            </a:xfrm>
            <a:custGeom>
              <a:avLst/>
              <a:gdLst/>
              <a:ahLst/>
              <a:cxnLst/>
              <a:rect l="l" t="t" r="r" b="b"/>
              <a:pathLst>
                <a:path w="774" h="332" extrusionOk="0">
                  <a:moveTo>
                    <a:pt x="1" y="212"/>
                  </a:moveTo>
                  <a:cubicBezTo>
                    <a:pt x="258" y="330"/>
                    <a:pt x="716" y="331"/>
                    <a:pt x="774" y="122"/>
                  </a:cubicBezTo>
                  <a:cubicBezTo>
                    <a:pt x="517" y="4"/>
                    <a:pt x="54" y="1"/>
                    <a:pt x="1" y="2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33" name="Google Shape;63233;p26"/>
            <p:cNvSpPr/>
            <p:nvPr/>
          </p:nvSpPr>
          <p:spPr>
            <a:xfrm>
              <a:off x="8497014" y="1851554"/>
              <a:ext cx="13777" cy="6715"/>
            </a:xfrm>
            <a:custGeom>
              <a:avLst/>
              <a:gdLst/>
              <a:ahLst/>
              <a:cxnLst/>
              <a:rect l="l" t="t" r="r" b="b"/>
              <a:pathLst>
                <a:path w="386" h="223" extrusionOk="0">
                  <a:moveTo>
                    <a:pt x="386" y="110"/>
                  </a:moveTo>
                  <a:cubicBezTo>
                    <a:pt x="345" y="1"/>
                    <a:pt x="170" y="54"/>
                    <a:pt x="1" y="110"/>
                  </a:cubicBezTo>
                  <a:cubicBezTo>
                    <a:pt x="1" y="202"/>
                    <a:pt x="335" y="223"/>
                    <a:pt x="386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34" name="Google Shape;63234;p26"/>
            <p:cNvSpPr/>
            <p:nvPr/>
          </p:nvSpPr>
          <p:spPr>
            <a:xfrm>
              <a:off x="7801701" y="1851704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5"/>
                  </a:moveTo>
                  <a:cubicBezTo>
                    <a:pt x="195" y="54"/>
                    <a:pt x="37" y="1"/>
                    <a:pt x="1" y="105"/>
                  </a:cubicBezTo>
                  <a:cubicBezTo>
                    <a:pt x="1" y="154"/>
                    <a:pt x="157" y="208"/>
                    <a:pt x="195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35" name="Google Shape;63235;p26"/>
            <p:cNvSpPr/>
            <p:nvPr/>
          </p:nvSpPr>
          <p:spPr>
            <a:xfrm>
              <a:off x="4642438" y="1852096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1" y="1"/>
                  </a:lnTo>
                  <a:lnTo>
                    <a:pt x="1" y="184"/>
                  </a:lnTo>
                  <a:lnTo>
                    <a:pt x="386" y="18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36" name="Google Shape;63236;p26"/>
            <p:cNvSpPr/>
            <p:nvPr/>
          </p:nvSpPr>
          <p:spPr>
            <a:xfrm>
              <a:off x="1438203" y="185408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6"/>
                  </a:moveTo>
                  <a:cubicBezTo>
                    <a:pt x="242" y="0"/>
                    <a:pt x="0" y="71"/>
                    <a:pt x="101" y="116"/>
                  </a:cubicBezTo>
                  <a:cubicBezTo>
                    <a:pt x="157" y="143"/>
                    <a:pt x="393" y="72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37" name="Google Shape;63237;p26"/>
            <p:cNvSpPr/>
            <p:nvPr/>
          </p:nvSpPr>
          <p:spPr>
            <a:xfrm>
              <a:off x="1407258" y="1851945"/>
              <a:ext cx="23985" cy="6052"/>
            </a:xfrm>
            <a:custGeom>
              <a:avLst/>
              <a:gdLst/>
              <a:ahLst/>
              <a:cxnLst/>
              <a:rect l="l" t="t" r="r" b="b"/>
              <a:pathLst>
                <a:path w="672" h="201" extrusionOk="0">
                  <a:moveTo>
                    <a:pt x="580" y="6"/>
                  </a:moveTo>
                  <a:cubicBezTo>
                    <a:pt x="248" y="1"/>
                    <a:pt x="87" y="76"/>
                    <a:pt x="0" y="189"/>
                  </a:cubicBezTo>
                  <a:cubicBezTo>
                    <a:pt x="307" y="178"/>
                    <a:pt x="671" y="200"/>
                    <a:pt x="580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38" name="Google Shape;63238;p26"/>
            <p:cNvSpPr/>
            <p:nvPr/>
          </p:nvSpPr>
          <p:spPr>
            <a:xfrm>
              <a:off x="226857" y="1854083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38" y="0"/>
                    <a:pt x="0" y="71"/>
                    <a:pt x="100" y="116"/>
                  </a:cubicBezTo>
                  <a:cubicBezTo>
                    <a:pt x="150" y="143"/>
                    <a:pt x="392" y="72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39" name="Google Shape;63239;p26"/>
            <p:cNvSpPr/>
            <p:nvPr/>
          </p:nvSpPr>
          <p:spPr>
            <a:xfrm>
              <a:off x="8648419" y="1845863"/>
              <a:ext cx="27555" cy="10177"/>
            </a:xfrm>
            <a:custGeom>
              <a:avLst/>
              <a:gdLst/>
              <a:ahLst/>
              <a:cxnLst/>
              <a:rect l="l" t="t" r="r" b="b"/>
              <a:pathLst>
                <a:path w="772" h="338" extrusionOk="0">
                  <a:moveTo>
                    <a:pt x="771" y="299"/>
                  </a:moveTo>
                  <a:lnTo>
                    <a:pt x="771" y="27"/>
                  </a:lnTo>
                  <a:cubicBezTo>
                    <a:pt x="330" y="0"/>
                    <a:pt x="47" y="47"/>
                    <a:pt x="1" y="208"/>
                  </a:cubicBezTo>
                  <a:cubicBezTo>
                    <a:pt x="258" y="235"/>
                    <a:pt x="366" y="337"/>
                    <a:pt x="771" y="29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40" name="Google Shape;63240;p26"/>
            <p:cNvSpPr/>
            <p:nvPr/>
          </p:nvSpPr>
          <p:spPr>
            <a:xfrm>
              <a:off x="8022027" y="1848995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193" y="104"/>
                  </a:moveTo>
                  <a:cubicBezTo>
                    <a:pt x="193" y="53"/>
                    <a:pt x="39" y="1"/>
                    <a:pt x="1" y="104"/>
                  </a:cubicBezTo>
                  <a:cubicBezTo>
                    <a:pt x="1" y="155"/>
                    <a:pt x="156" y="207"/>
                    <a:pt x="193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41" name="Google Shape;63241;p26"/>
            <p:cNvSpPr/>
            <p:nvPr/>
          </p:nvSpPr>
          <p:spPr>
            <a:xfrm>
              <a:off x="7719075" y="1841136"/>
              <a:ext cx="29946" cy="13760"/>
            </a:xfrm>
            <a:custGeom>
              <a:avLst/>
              <a:gdLst/>
              <a:ahLst/>
              <a:cxnLst/>
              <a:rect l="l" t="t" r="r" b="b"/>
              <a:pathLst>
                <a:path w="839" h="457" extrusionOk="0">
                  <a:moveTo>
                    <a:pt x="196" y="456"/>
                  </a:moveTo>
                  <a:lnTo>
                    <a:pt x="581" y="456"/>
                  </a:lnTo>
                  <a:cubicBezTo>
                    <a:pt x="683" y="223"/>
                    <a:pt x="838" y="138"/>
                    <a:pt x="388" y="1"/>
                  </a:cubicBezTo>
                  <a:cubicBezTo>
                    <a:pt x="529" y="249"/>
                    <a:pt x="5" y="184"/>
                    <a:pt x="0" y="365"/>
                  </a:cubicBezTo>
                  <a:cubicBezTo>
                    <a:pt x="120" y="370"/>
                    <a:pt x="231" y="378"/>
                    <a:pt x="196" y="45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42" name="Google Shape;63242;p26"/>
            <p:cNvSpPr/>
            <p:nvPr/>
          </p:nvSpPr>
          <p:spPr>
            <a:xfrm>
              <a:off x="7650297" y="1846255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5" y="104"/>
                  </a:moveTo>
                  <a:cubicBezTo>
                    <a:pt x="196" y="53"/>
                    <a:pt x="40" y="0"/>
                    <a:pt x="0" y="104"/>
                  </a:cubicBezTo>
                  <a:cubicBezTo>
                    <a:pt x="0" y="155"/>
                    <a:pt x="157" y="207"/>
                    <a:pt x="195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43" name="Google Shape;63243;p26"/>
            <p:cNvSpPr/>
            <p:nvPr/>
          </p:nvSpPr>
          <p:spPr>
            <a:xfrm>
              <a:off x="4329313" y="1839300"/>
              <a:ext cx="58857" cy="12827"/>
            </a:xfrm>
            <a:custGeom>
              <a:avLst/>
              <a:gdLst/>
              <a:ahLst/>
              <a:cxnLst/>
              <a:rect l="l" t="t" r="r" b="b"/>
              <a:pathLst>
                <a:path w="1649" h="426" extrusionOk="0">
                  <a:moveTo>
                    <a:pt x="674" y="426"/>
                  </a:moveTo>
                  <a:cubicBezTo>
                    <a:pt x="1648" y="60"/>
                    <a:pt x="1" y="0"/>
                    <a:pt x="674" y="4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44" name="Google Shape;63244;p26"/>
            <p:cNvSpPr/>
            <p:nvPr/>
          </p:nvSpPr>
          <p:spPr>
            <a:xfrm>
              <a:off x="4669956" y="1846646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1"/>
                  </a:moveTo>
                  <a:cubicBezTo>
                    <a:pt x="235" y="20"/>
                    <a:pt x="5" y="2"/>
                    <a:pt x="0" y="92"/>
                  </a:cubicBezTo>
                  <a:cubicBezTo>
                    <a:pt x="149" y="71"/>
                    <a:pt x="379" y="89"/>
                    <a:pt x="3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45" name="Google Shape;63245;p26"/>
            <p:cNvSpPr/>
            <p:nvPr/>
          </p:nvSpPr>
          <p:spPr>
            <a:xfrm>
              <a:off x="4133115" y="1843906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46" name="Google Shape;63246;p26"/>
            <p:cNvSpPr/>
            <p:nvPr/>
          </p:nvSpPr>
          <p:spPr>
            <a:xfrm>
              <a:off x="3114292" y="1843545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7" y="104"/>
                  </a:moveTo>
                  <a:cubicBezTo>
                    <a:pt x="197" y="53"/>
                    <a:pt x="40" y="0"/>
                    <a:pt x="2" y="104"/>
                  </a:cubicBezTo>
                  <a:cubicBezTo>
                    <a:pt x="1" y="153"/>
                    <a:pt x="159" y="205"/>
                    <a:pt x="197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47" name="Google Shape;63247;p26"/>
            <p:cNvSpPr/>
            <p:nvPr/>
          </p:nvSpPr>
          <p:spPr>
            <a:xfrm>
              <a:off x="1407294" y="1840805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4" y="103"/>
                  </a:moveTo>
                  <a:cubicBezTo>
                    <a:pt x="195" y="52"/>
                    <a:pt x="39" y="0"/>
                    <a:pt x="1" y="103"/>
                  </a:cubicBezTo>
                  <a:cubicBezTo>
                    <a:pt x="1" y="154"/>
                    <a:pt x="157" y="206"/>
                    <a:pt x="194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48" name="Google Shape;63248;p26"/>
            <p:cNvSpPr/>
            <p:nvPr/>
          </p:nvSpPr>
          <p:spPr>
            <a:xfrm>
              <a:off x="8841083" y="1832345"/>
              <a:ext cx="27804" cy="18457"/>
            </a:xfrm>
            <a:custGeom>
              <a:avLst/>
              <a:gdLst/>
              <a:ahLst/>
              <a:cxnLst/>
              <a:rect l="l" t="t" r="r" b="b"/>
              <a:pathLst>
                <a:path w="779" h="613" extrusionOk="0">
                  <a:moveTo>
                    <a:pt x="1" y="293"/>
                  </a:moveTo>
                  <a:cubicBezTo>
                    <a:pt x="779" y="613"/>
                    <a:pt x="456" y="0"/>
                    <a:pt x="1" y="29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49" name="Google Shape;63249;p26"/>
            <p:cNvSpPr/>
            <p:nvPr/>
          </p:nvSpPr>
          <p:spPr>
            <a:xfrm>
              <a:off x="6562802" y="1838035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2" y="104"/>
                  </a:moveTo>
                  <a:cubicBezTo>
                    <a:pt x="193" y="56"/>
                    <a:pt x="39" y="1"/>
                    <a:pt x="2" y="104"/>
                  </a:cubicBezTo>
                  <a:cubicBezTo>
                    <a:pt x="0" y="155"/>
                    <a:pt x="157" y="207"/>
                    <a:pt x="192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50" name="Google Shape;63250;p26"/>
            <p:cNvSpPr/>
            <p:nvPr/>
          </p:nvSpPr>
          <p:spPr>
            <a:xfrm>
              <a:off x="8810067" y="1837644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3" y="142"/>
                    <a:pt x="392" y="72"/>
                    <a:pt x="291" y="27"/>
                  </a:cubicBezTo>
                  <a:cubicBezTo>
                    <a:pt x="238" y="1"/>
                    <a:pt x="0" y="70"/>
                    <a:pt x="99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51" name="Google Shape;63251;p26"/>
            <p:cNvSpPr/>
            <p:nvPr/>
          </p:nvSpPr>
          <p:spPr>
            <a:xfrm>
              <a:off x="2243482" y="1837614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5" y="26"/>
                  </a:moveTo>
                  <a:cubicBezTo>
                    <a:pt x="240" y="0"/>
                    <a:pt x="1" y="71"/>
                    <a:pt x="104" y="116"/>
                  </a:cubicBezTo>
                  <a:cubicBezTo>
                    <a:pt x="156" y="143"/>
                    <a:pt x="395" y="73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52" name="Google Shape;63252;p26"/>
            <p:cNvSpPr/>
            <p:nvPr/>
          </p:nvSpPr>
          <p:spPr>
            <a:xfrm>
              <a:off x="1166516" y="1838397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0"/>
                  </a:moveTo>
                  <a:cubicBezTo>
                    <a:pt x="236" y="21"/>
                    <a:pt x="5" y="2"/>
                    <a:pt x="1" y="90"/>
                  </a:cubicBezTo>
                  <a:cubicBezTo>
                    <a:pt x="151" y="72"/>
                    <a:pt x="379" y="90"/>
                    <a:pt x="3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53" name="Google Shape;63253;p26"/>
            <p:cNvSpPr/>
            <p:nvPr/>
          </p:nvSpPr>
          <p:spPr>
            <a:xfrm>
              <a:off x="853106" y="183764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2" y="117"/>
                  </a:moveTo>
                  <a:cubicBezTo>
                    <a:pt x="155" y="142"/>
                    <a:pt x="392" y="72"/>
                    <a:pt x="292" y="27"/>
                  </a:cubicBezTo>
                  <a:cubicBezTo>
                    <a:pt x="242" y="1"/>
                    <a:pt x="1" y="70"/>
                    <a:pt x="102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54" name="Google Shape;63254;p26"/>
            <p:cNvSpPr/>
            <p:nvPr/>
          </p:nvSpPr>
          <p:spPr>
            <a:xfrm>
              <a:off x="8944269" y="1830117"/>
              <a:ext cx="23914" cy="5962"/>
            </a:xfrm>
            <a:custGeom>
              <a:avLst/>
              <a:gdLst/>
              <a:ahLst/>
              <a:cxnLst/>
              <a:rect l="l" t="t" r="r" b="b"/>
              <a:pathLst>
                <a:path w="670" h="198" extrusionOk="0">
                  <a:moveTo>
                    <a:pt x="582" y="5"/>
                  </a:moveTo>
                  <a:cubicBezTo>
                    <a:pt x="249" y="0"/>
                    <a:pt x="87" y="74"/>
                    <a:pt x="1" y="185"/>
                  </a:cubicBezTo>
                  <a:cubicBezTo>
                    <a:pt x="304" y="178"/>
                    <a:pt x="669" y="197"/>
                    <a:pt x="582" y="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55" name="Google Shape;63255;p26"/>
            <p:cNvSpPr/>
            <p:nvPr/>
          </p:nvSpPr>
          <p:spPr>
            <a:xfrm>
              <a:off x="8824166" y="1829906"/>
              <a:ext cx="23914" cy="5811"/>
            </a:xfrm>
            <a:custGeom>
              <a:avLst/>
              <a:gdLst/>
              <a:ahLst/>
              <a:cxnLst/>
              <a:rect l="l" t="t" r="r" b="b"/>
              <a:pathLst>
                <a:path w="670" h="193" extrusionOk="0">
                  <a:moveTo>
                    <a:pt x="475" y="192"/>
                  </a:moveTo>
                  <a:cubicBezTo>
                    <a:pt x="475" y="101"/>
                    <a:pt x="633" y="85"/>
                    <a:pt x="669" y="11"/>
                  </a:cubicBezTo>
                  <a:cubicBezTo>
                    <a:pt x="365" y="21"/>
                    <a:pt x="1" y="0"/>
                    <a:pt x="91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56" name="Google Shape;63256;p26"/>
            <p:cNvSpPr/>
            <p:nvPr/>
          </p:nvSpPr>
          <p:spPr>
            <a:xfrm>
              <a:off x="2949146" y="1824787"/>
              <a:ext cx="13813" cy="10930"/>
            </a:xfrm>
            <a:custGeom>
              <a:avLst/>
              <a:gdLst/>
              <a:ahLst/>
              <a:cxnLst/>
              <a:rect l="l" t="t" r="r" b="b"/>
              <a:pathLst>
                <a:path w="387" h="363" extrusionOk="0">
                  <a:moveTo>
                    <a:pt x="387" y="1"/>
                  </a:moveTo>
                  <a:lnTo>
                    <a:pt x="0" y="1"/>
                  </a:lnTo>
                  <a:lnTo>
                    <a:pt x="0" y="362"/>
                  </a:lnTo>
                  <a:lnTo>
                    <a:pt x="387" y="36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57" name="Google Shape;63257;p26"/>
            <p:cNvSpPr/>
            <p:nvPr/>
          </p:nvSpPr>
          <p:spPr>
            <a:xfrm>
              <a:off x="6793264" y="1829515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5"/>
                  </a:moveTo>
                  <a:cubicBezTo>
                    <a:pt x="240" y="0"/>
                    <a:pt x="1" y="68"/>
                    <a:pt x="97" y="117"/>
                  </a:cubicBezTo>
                  <a:cubicBezTo>
                    <a:pt x="155" y="140"/>
                    <a:pt x="392" y="71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58" name="Google Shape;63258;p26"/>
            <p:cNvSpPr/>
            <p:nvPr/>
          </p:nvSpPr>
          <p:spPr>
            <a:xfrm>
              <a:off x="8276688" y="1827497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7" y="22"/>
                    <a:pt x="7" y="3"/>
                    <a:pt x="1" y="92"/>
                  </a:cubicBezTo>
                  <a:cubicBezTo>
                    <a:pt x="150" y="70"/>
                    <a:pt x="383" y="88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59" name="Google Shape;63259;p26"/>
            <p:cNvSpPr/>
            <p:nvPr/>
          </p:nvSpPr>
          <p:spPr>
            <a:xfrm>
              <a:off x="6576615" y="1826985"/>
              <a:ext cx="20595" cy="3734"/>
            </a:xfrm>
            <a:custGeom>
              <a:avLst/>
              <a:gdLst/>
              <a:ahLst/>
              <a:cxnLst/>
              <a:rect l="l" t="t" r="r" b="b"/>
              <a:pathLst>
                <a:path w="577" h="124" extrusionOk="0">
                  <a:moveTo>
                    <a:pt x="577" y="18"/>
                  </a:moveTo>
                  <a:cubicBezTo>
                    <a:pt x="351" y="31"/>
                    <a:pt x="28" y="1"/>
                    <a:pt x="1" y="109"/>
                  </a:cubicBezTo>
                  <a:cubicBezTo>
                    <a:pt x="227" y="94"/>
                    <a:pt x="547" y="124"/>
                    <a:pt x="577" y="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60" name="Google Shape;63260;p26"/>
            <p:cNvSpPr/>
            <p:nvPr/>
          </p:nvSpPr>
          <p:spPr>
            <a:xfrm>
              <a:off x="8896156" y="1821656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5"/>
                  </a:moveTo>
                  <a:cubicBezTo>
                    <a:pt x="194" y="54"/>
                    <a:pt x="38" y="0"/>
                    <a:pt x="0" y="105"/>
                  </a:cubicBezTo>
                  <a:cubicBezTo>
                    <a:pt x="0" y="153"/>
                    <a:pt x="156" y="205"/>
                    <a:pt x="194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61" name="Google Shape;63261;p26"/>
            <p:cNvSpPr/>
            <p:nvPr/>
          </p:nvSpPr>
          <p:spPr>
            <a:xfrm>
              <a:off x="8743823" y="1822017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3" y="183"/>
                  </a:moveTo>
                  <a:lnTo>
                    <a:pt x="603" y="0"/>
                  </a:lnTo>
                  <a:lnTo>
                    <a:pt x="26" y="0"/>
                  </a:lnTo>
                  <a:cubicBezTo>
                    <a:pt x="0" y="163"/>
                    <a:pt x="219" y="213"/>
                    <a:pt x="603" y="1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62" name="Google Shape;63262;p26"/>
            <p:cNvSpPr/>
            <p:nvPr/>
          </p:nvSpPr>
          <p:spPr>
            <a:xfrm>
              <a:off x="1453300" y="1808890"/>
              <a:ext cx="37049" cy="15928"/>
            </a:xfrm>
            <a:custGeom>
              <a:avLst/>
              <a:gdLst/>
              <a:ahLst/>
              <a:cxnLst/>
              <a:rect l="l" t="t" r="r" b="b"/>
              <a:pathLst>
                <a:path w="1038" h="529" extrusionOk="0">
                  <a:moveTo>
                    <a:pt x="835" y="529"/>
                  </a:moveTo>
                  <a:cubicBezTo>
                    <a:pt x="1038" y="0"/>
                    <a:pt x="0" y="490"/>
                    <a:pt x="835" y="52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63" name="Google Shape;63263;p26"/>
            <p:cNvSpPr/>
            <p:nvPr/>
          </p:nvSpPr>
          <p:spPr>
            <a:xfrm>
              <a:off x="8214763" y="1811088"/>
              <a:ext cx="30017" cy="10960"/>
            </a:xfrm>
            <a:custGeom>
              <a:avLst/>
              <a:gdLst/>
              <a:ahLst/>
              <a:cxnLst/>
              <a:rect l="l" t="t" r="r" b="b"/>
              <a:pathLst>
                <a:path w="841" h="364" extrusionOk="0">
                  <a:moveTo>
                    <a:pt x="578" y="0"/>
                  </a:moveTo>
                  <a:cubicBezTo>
                    <a:pt x="748" y="293"/>
                    <a:pt x="79" y="188"/>
                    <a:pt x="1" y="363"/>
                  </a:cubicBezTo>
                  <a:lnTo>
                    <a:pt x="771" y="363"/>
                  </a:lnTo>
                  <a:cubicBezTo>
                    <a:pt x="738" y="227"/>
                    <a:pt x="840" y="28"/>
                    <a:pt x="5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64" name="Google Shape;63264;p26"/>
            <p:cNvSpPr/>
            <p:nvPr/>
          </p:nvSpPr>
          <p:spPr>
            <a:xfrm>
              <a:off x="6590249" y="1819308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8" y="0"/>
                  </a:moveTo>
                  <a:cubicBezTo>
                    <a:pt x="239" y="20"/>
                    <a:pt x="8" y="3"/>
                    <a:pt x="0" y="90"/>
                  </a:cubicBezTo>
                  <a:cubicBezTo>
                    <a:pt x="153" y="71"/>
                    <a:pt x="384" y="87"/>
                    <a:pt x="3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65" name="Google Shape;63265;p26"/>
            <p:cNvSpPr/>
            <p:nvPr/>
          </p:nvSpPr>
          <p:spPr>
            <a:xfrm>
              <a:off x="5127490" y="181855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5"/>
                  </a:moveTo>
                  <a:cubicBezTo>
                    <a:pt x="241" y="0"/>
                    <a:pt x="1" y="69"/>
                    <a:pt x="103" y="115"/>
                  </a:cubicBezTo>
                  <a:cubicBezTo>
                    <a:pt x="156" y="141"/>
                    <a:pt x="395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66" name="Google Shape;63266;p26"/>
            <p:cNvSpPr/>
            <p:nvPr/>
          </p:nvSpPr>
          <p:spPr>
            <a:xfrm>
              <a:off x="2191979" y="1813798"/>
              <a:ext cx="22665" cy="8250"/>
            </a:xfrm>
            <a:custGeom>
              <a:avLst/>
              <a:gdLst/>
              <a:ahLst/>
              <a:cxnLst/>
              <a:rect l="l" t="t" r="r" b="b"/>
              <a:pathLst>
                <a:path w="635" h="274" extrusionOk="0">
                  <a:moveTo>
                    <a:pt x="1" y="273"/>
                  </a:moveTo>
                  <a:lnTo>
                    <a:pt x="385" y="273"/>
                  </a:lnTo>
                  <a:cubicBezTo>
                    <a:pt x="400" y="157"/>
                    <a:pt x="635" y="146"/>
                    <a:pt x="578" y="0"/>
                  </a:cubicBezTo>
                  <a:lnTo>
                    <a:pt x="0" y="0"/>
                  </a:lnTo>
                  <a:cubicBezTo>
                    <a:pt x="1" y="92"/>
                    <a:pt x="1" y="183"/>
                    <a:pt x="1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67" name="Google Shape;63267;p26"/>
            <p:cNvSpPr/>
            <p:nvPr/>
          </p:nvSpPr>
          <p:spPr>
            <a:xfrm>
              <a:off x="8803072" y="181578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2" y="117"/>
                  </a:moveTo>
                  <a:cubicBezTo>
                    <a:pt x="157" y="142"/>
                    <a:pt x="395" y="73"/>
                    <a:pt x="295" y="26"/>
                  </a:cubicBezTo>
                  <a:cubicBezTo>
                    <a:pt x="242" y="1"/>
                    <a:pt x="0" y="70"/>
                    <a:pt x="102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68" name="Google Shape;63268;p26"/>
            <p:cNvSpPr/>
            <p:nvPr/>
          </p:nvSpPr>
          <p:spPr>
            <a:xfrm>
              <a:off x="6934854" y="1806783"/>
              <a:ext cx="20309" cy="13610"/>
            </a:xfrm>
            <a:custGeom>
              <a:avLst/>
              <a:gdLst/>
              <a:ahLst/>
              <a:cxnLst/>
              <a:rect l="l" t="t" r="r" b="b"/>
              <a:pathLst>
                <a:path w="569" h="452" extrusionOk="0">
                  <a:moveTo>
                    <a:pt x="375" y="416"/>
                  </a:moveTo>
                  <a:cubicBezTo>
                    <a:pt x="387" y="360"/>
                    <a:pt x="405" y="308"/>
                    <a:pt x="569" y="325"/>
                  </a:cubicBezTo>
                  <a:lnTo>
                    <a:pt x="569" y="143"/>
                  </a:lnTo>
                  <a:cubicBezTo>
                    <a:pt x="95" y="1"/>
                    <a:pt x="1" y="451"/>
                    <a:pt x="375" y="4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69" name="Google Shape;63269;p26"/>
            <p:cNvSpPr/>
            <p:nvPr/>
          </p:nvSpPr>
          <p:spPr>
            <a:xfrm>
              <a:off x="6136034" y="1813677"/>
              <a:ext cx="23950" cy="6052"/>
            </a:xfrm>
            <a:custGeom>
              <a:avLst/>
              <a:gdLst/>
              <a:ahLst/>
              <a:cxnLst/>
              <a:rect l="l" t="t" r="r" b="b"/>
              <a:pathLst>
                <a:path w="671" h="201" extrusionOk="0">
                  <a:moveTo>
                    <a:pt x="579" y="6"/>
                  </a:moveTo>
                  <a:cubicBezTo>
                    <a:pt x="248" y="0"/>
                    <a:pt x="83" y="76"/>
                    <a:pt x="0" y="187"/>
                  </a:cubicBezTo>
                  <a:cubicBezTo>
                    <a:pt x="303" y="179"/>
                    <a:pt x="670" y="200"/>
                    <a:pt x="579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70" name="Google Shape;63270;p26"/>
            <p:cNvSpPr/>
            <p:nvPr/>
          </p:nvSpPr>
          <p:spPr>
            <a:xfrm>
              <a:off x="7863662" y="1805608"/>
              <a:ext cx="33587" cy="17283"/>
            </a:xfrm>
            <a:custGeom>
              <a:avLst/>
              <a:gdLst/>
              <a:ahLst/>
              <a:cxnLst/>
              <a:rect l="l" t="t" r="r" b="b"/>
              <a:pathLst>
                <a:path w="941" h="574" extrusionOk="0">
                  <a:moveTo>
                    <a:pt x="1" y="91"/>
                  </a:moveTo>
                  <a:lnTo>
                    <a:pt x="1" y="274"/>
                  </a:lnTo>
                  <a:cubicBezTo>
                    <a:pt x="357" y="574"/>
                    <a:pt x="941" y="1"/>
                    <a:pt x="1" y="9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71" name="Google Shape;63271;p26"/>
            <p:cNvSpPr/>
            <p:nvPr/>
          </p:nvSpPr>
          <p:spPr>
            <a:xfrm>
              <a:off x="6552344" y="181307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3" y="26"/>
                  </a:moveTo>
                  <a:cubicBezTo>
                    <a:pt x="238" y="1"/>
                    <a:pt x="1" y="70"/>
                    <a:pt x="100" y="116"/>
                  </a:cubicBezTo>
                  <a:cubicBezTo>
                    <a:pt x="154" y="140"/>
                    <a:pt x="394" y="71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72" name="Google Shape;63272;p26"/>
            <p:cNvSpPr/>
            <p:nvPr/>
          </p:nvSpPr>
          <p:spPr>
            <a:xfrm>
              <a:off x="4370609" y="1794559"/>
              <a:ext cx="37763" cy="26888"/>
            </a:xfrm>
            <a:custGeom>
              <a:avLst/>
              <a:gdLst/>
              <a:ahLst/>
              <a:cxnLst/>
              <a:rect l="l" t="t" r="r" b="b"/>
              <a:pathLst>
                <a:path w="1058" h="893" extrusionOk="0">
                  <a:moveTo>
                    <a:pt x="1058" y="549"/>
                  </a:moveTo>
                  <a:lnTo>
                    <a:pt x="1058" y="368"/>
                  </a:lnTo>
                  <a:cubicBezTo>
                    <a:pt x="280" y="1"/>
                    <a:pt x="0" y="893"/>
                    <a:pt x="1058" y="54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73" name="Google Shape;63273;p26"/>
            <p:cNvSpPr/>
            <p:nvPr/>
          </p:nvSpPr>
          <p:spPr>
            <a:xfrm>
              <a:off x="9080076" y="1802868"/>
              <a:ext cx="22700" cy="8250"/>
            </a:xfrm>
            <a:custGeom>
              <a:avLst/>
              <a:gdLst/>
              <a:ahLst/>
              <a:cxnLst/>
              <a:rect l="l" t="t" r="r" b="b"/>
              <a:pathLst>
                <a:path w="636" h="274" extrusionOk="0">
                  <a:moveTo>
                    <a:pt x="634" y="0"/>
                  </a:moveTo>
                  <a:lnTo>
                    <a:pt x="249" y="0"/>
                  </a:lnTo>
                  <a:cubicBezTo>
                    <a:pt x="236" y="117"/>
                    <a:pt x="1" y="127"/>
                    <a:pt x="54" y="273"/>
                  </a:cubicBezTo>
                  <a:lnTo>
                    <a:pt x="635" y="273"/>
                  </a:lnTo>
                  <a:cubicBezTo>
                    <a:pt x="634" y="182"/>
                    <a:pt x="634" y="92"/>
                    <a:pt x="6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74" name="Google Shape;63274;p26"/>
            <p:cNvSpPr/>
            <p:nvPr/>
          </p:nvSpPr>
          <p:spPr>
            <a:xfrm>
              <a:off x="72026" y="1805217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4"/>
                  </a:moveTo>
                  <a:cubicBezTo>
                    <a:pt x="194" y="53"/>
                    <a:pt x="39" y="1"/>
                    <a:pt x="1" y="104"/>
                  </a:cubicBezTo>
                  <a:cubicBezTo>
                    <a:pt x="1" y="155"/>
                    <a:pt x="157" y="207"/>
                    <a:pt x="194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75" name="Google Shape;63275;p26"/>
            <p:cNvSpPr/>
            <p:nvPr/>
          </p:nvSpPr>
          <p:spPr>
            <a:xfrm>
              <a:off x="8724086" y="1802537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3" y="103"/>
                  </a:moveTo>
                  <a:cubicBezTo>
                    <a:pt x="194" y="53"/>
                    <a:pt x="37" y="1"/>
                    <a:pt x="1" y="103"/>
                  </a:cubicBezTo>
                  <a:cubicBezTo>
                    <a:pt x="1" y="154"/>
                    <a:pt x="159" y="206"/>
                    <a:pt x="193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76" name="Google Shape;63276;p26"/>
            <p:cNvSpPr/>
            <p:nvPr/>
          </p:nvSpPr>
          <p:spPr>
            <a:xfrm>
              <a:off x="8373378" y="1794679"/>
              <a:ext cx="39583" cy="16771"/>
            </a:xfrm>
            <a:custGeom>
              <a:avLst/>
              <a:gdLst/>
              <a:ahLst/>
              <a:cxnLst/>
              <a:rect l="l" t="t" r="r" b="b"/>
              <a:pathLst>
                <a:path w="1109" h="557" extrusionOk="0">
                  <a:moveTo>
                    <a:pt x="954" y="454"/>
                  </a:moveTo>
                  <a:cubicBezTo>
                    <a:pt x="1109" y="141"/>
                    <a:pt x="776" y="56"/>
                    <a:pt x="378" y="1"/>
                  </a:cubicBezTo>
                  <a:cubicBezTo>
                    <a:pt x="0" y="175"/>
                    <a:pt x="175" y="557"/>
                    <a:pt x="954" y="45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77" name="Google Shape;63277;p26"/>
            <p:cNvSpPr/>
            <p:nvPr/>
          </p:nvSpPr>
          <p:spPr>
            <a:xfrm>
              <a:off x="5719368" y="1804916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4"/>
                  </a:moveTo>
                  <a:cubicBezTo>
                    <a:pt x="242" y="0"/>
                    <a:pt x="1" y="68"/>
                    <a:pt x="104" y="114"/>
                  </a:cubicBezTo>
                  <a:cubicBezTo>
                    <a:pt x="157" y="140"/>
                    <a:pt x="396" y="69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78" name="Google Shape;63278;p26"/>
            <p:cNvSpPr/>
            <p:nvPr/>
          </p:nvSpPr>
          <p:spPr>
            <a:xfrm>
              <a:off x="749886" y="1804916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4"/>
                  </a:moveTo>
                  <a:cubicBezTo>
                    <a:pt x="240" y="0"/>
                    <a:pt x="0" y="68"/>
                    <a:pt x="98" y="114"/>
                  </a:cubicBezTo>
                  <a:cubicBezTo>
                    <a:pt x="155" y="140"/>
                    <a:pt x="393" y="69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79" name="Google Shape;63279;p26"/>
            <p:cNvSpPr/>
            <p:nvPr/>
          </p:nvSpPr>
          <p:spPr>
            <a:xfrm>
              <a:off x="8799859" y="1802868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5" y="23"/>
                    <a:pt x="3" y="3"/>
                    <a:pt x="0" y="92"/>
                  </a:cubicBezTo>
                  <a:cubicBezTo>
                    <a:pt x="149" y="71"/>
                    <a:pt x="379" y="89"/>
                    <a:pt x="3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80" name="Google Shape;63280;p26"/>
            <p:cNvSpPr/>
            <p:nvPr/>
          </p:nvSpPr>
          <p:spPr>
            <a:xfrm>
              <a:off x="6459581" y="1781130"/>
              <a:ext cx="52754" cy="24510"/>
            </a:xfrm>
            <a:custGeom>
              <a:avLst/>
              <a:gdLst/>
              <a:ahLst/>
              <a:cxnLst/>
              <a:rect l="l" t="t" r="r" b="b"/>
              <a:pathLst>
                <a:path w="1478" h="814" extrusionOk="0">
                  <a:moveTo>
                    <a:pt x="1" y="814"/>
                  </a:moveTo>
                  <a:cubicBezTo>
                    <a:pt x="1477" y="681"/>
                    <a:pt x="31" y="1"/>
                    <a:pt x="1" y="8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81" name="Google Shape;63281;p26"/>
            <p:cNvSpPr/>
            <p:nvPr/>
          </p:nvSpPr>
          <p:spPr>
            <a:xfrm>
              <a:off x="729291" y="1802146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1" y="24"/>
                  </a:moveTo>
                  <a:cubicBezTo>
                    <a:pt x="242" y="1"/>
                    <a:pt x="0" y="69"/>
                    <a:pt x="99" y="116"/>
                  </a:cubicBezTo>
                  <a:cubicBezTo>
                    <a:pt x="153" y="141"/>
                    <a:pt x="392" y="73"/>
                    <a:pt x="291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82" name="Google Shape;63282;p26"/>
            <p:cNvSpPr/>
            <p:nvPr/>
          </p:nvSpPr>
          <p:spPr>
            <a:xfrm>
              <a:off x="3272656" y="1794348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1"/>
                  </a:moveTo>
                  <a:cubicBezTo>
                    <a:pt x="197" y="52"/>
                    <a:pt x="40" y="0"/>
                    <a:pt x="2" y="101"/>
                  </a:cubicBezTo>
                  <a:cubicBezTo>
                    <a:pt x="1" y="153"/>
                    <a:pt x="159" y="205"/>
                    <a:pt x="195" y="10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83" name="Google Shape;63283;p26"/>
            <p:cNvSpPr/>
            <p:nvPr/>
          </p:nvSpPr>
          <p:spPr>
            <a:xfrm>
              <a:off x="7017123" y="1789229"/>
              <a:ext cx="22558" cy="8160"/>
            </a:xfrm>
            <a:custGeom>
              <a:avLst/>
              <a:gdLst/>
              <a:ahLst/>
              <a:cxnLst/>
              <a:rect l="l" t="t" r="r" b="b"/>
              <a:pathLst>
                <a:path w="632" h="271" extrusionOk="0">
                  <a:moveTo>
                    <a:pt x="577" y="0"/>
                  </a:moveTo>
                  <a:lnTo>
                    <a:pt x="1" y="0"/>
                  </a:lnTo>
                  <a:lnTo>
                    <a:pt x="1" y="271"/>
                  </a:lnTo>
                  <a:lnTo>
                    <a:pt x="386" y="271"/>
                  </a:lnTo>
                  <a:cubicBezTo>
                    <a:pt x="396" y="156"/>
                    <a:pt x="631" y="147"/>
                    <a:pt x="5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84" name="Google Shape;63284;p26"/>
            <p:cNvSpPr/>
            <p:nvPr/>
          </p:nvSpPr>
          <p:spPr>
            <a:xfrm>
              <a:off x="6700465" y="1789199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579" y="92"/>
                  </a:moveTo>
                  <a:cubicBezTo>
                    <a:pt x="386" y="93"/>
                    <a:pt x="349" y="17"/>
                    <a:pt x="192" y="0"/>
                  </a:cubicBezTo>
                  <a:cubicBezTo>
                    <a:pt x="192" y="92"/>
                    <a:pt x="37" y="107"/>
                    <a:pt x="1" y="183"/>
                  </a:cubicBezTo>
                  <a:cubicBezTo>
                    <a:pt x="192" y="183"/>
                    <a:pt x="230" y="256"/>
                    <a:pt x="386" y="272"/>
                  </a:cubicBezTo>
                  <a:cubicBezTo>
                    <a:pt x="386" y="183"/>
                    <a:pt x="542" y="166"/>
                    <a:pt x="579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85" name="Google Shape;63285;p26"/>
            <p:cNvSpPr/>
            <p:nvPr/>
          </p:nvSpPr>
          <p:spPr>
            <a:xfrm>
              <a:off x="3668300" y="1793866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3" y="28"/>
                  </a:moveTo>
                  <a:cubicBezTo>
                    <a:pt x="240" y="0"/>
                    <a:pt x="1" y="71"/>
                    <a:pt x="102" y="117"/>
                  </a:cubicBezTo>
                  <a:cubicBezTo>
                    <a:pt x="153" y="143"/>
                    <a:pt x="395" y="75"/>
                    <a:pt x="293" y="2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86" name="Google Shape;63286;p26"/>
            <p:cNvSpPr/>
            <p:nvPr/>
          </p:nvSpPr>
          <p:spPr>
            <a:xfrm>
              <a:off x="2267753" y="1791578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4" y="104"/>
                  </a:moveTo>
                  <a:cubicBezTo>
                    <a:pt x="195" y="53"/>
                    <a:pt x="39" y="1"/>
                    <a:pt x="2" y="104"/>
                  </a:cubicBezTo>
                  <a:cubicBezTo>
                    <a:pt x="1" y="153"/>
                    <a:pt x="156" y="206"/>
                    <a:pt x="194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87" name="Google Shape;63287;p26"/>
            <p:cNvSpPr/>
            <p:nvPr/>
          </p:nvSpPr>
          <p:spPr>
            <a:xfrm>
              <a:off x="8169898" y="1791186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5" y="26"/>
                  </a:moveTo>
                  <a:cubicBezTo>
                    <a:pt x="240" y="1"/>
                    <a:pt x="1" y="69"/>
                    <a:pt x="101" y="117"/>
                  </a:cubicBezTo>
                  <a:cubicBezTo>
                    <a:pt x="154" y="143"/>
                    <a:pt x="392" y="73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88" name="Google Shape;63288;p26"/>
            <p:cNvSpPr/>
            <p:nvPr/>
          </p:nvSpPr>
          <p:spPr>
            <a:xfrm>
              <a:off x="330042" y="1791186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4" y="26"/>
                  </a:moveTo>
                  <a:cubicBezTo>
                    <a:pt x="241" y="1"/>
                    <a:pt x="1" y="69"/>
                    <a:pt x="100" y="117"/>
                  </a:cubicBezTo>
                  <a:cubicBezTo>
                    <a:pt x="153" y="143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89" name="Google Shape;63289;p26"/>
            <p:cNvSpPr/>
            <p:nvPr/>
          </p:nvSpPr>
          <p:spPr>
            <a:xfrm>
              <a:off x="6855189" y="1788446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4" y="26"/>
                  </a:moveTo>
                  <a:cubicBezTo>
                    <a:pt x="241" y="0"/>
                    <a:pt x="1" y="71"/>
                    <a:pt x="101" y="118"/>
                  </a:cubicBezTo>
                  <a:cubicBezTo>
                    <a:pt x="153" y="143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90" name="Google Shape;63290;p26"/>
            <p:cNvSpPr/>
            <p:nvPr/>
          </p:nvSpPr>
          <p:spPr>
            <a:xfrm>
              <a:off x="6593925" y="1783418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7" y="193"/>
                  </a:moveTo>
                  <a:cubicBezTo>
                    <a:pt x="477" y="102"/>
                    <a:pt x="633" y="85"/>
                    <a:pt x="670" y="12"/>
                  </a:cubicBezTo>
                  <a:cubicBezTo>
                    <a:pt x="370" y="20"/>
                    <a:pt x="0" y="0"/>
                    <a:pt x="92" y="19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91" name="Google Shape;63291;p26"/>
            <p:cNvSpPr/>
            <p:nvPr/>
          </p:nvSpPr>
          <p:spPr>
            <a:xfrm>
              <a:off x="6080926" y="1780618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4"/>
                  </a:moveTo>
                  <a:cubicBezTo>
                    <a:pt x="196" y="54"/>
                    <a:pt x="39" y="1"/>
                    <a:pt x="4" y="104"/>
                  </a:cubicBezTo>
                  <a:cubicBezTo>
                    <a:pt x="0" y="156"/>
                    <a:pt x="157" y="208"/>
                    <a:pt x="195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92" name="Google Shape;63292;p26"/>
            <p:cNvSpPr/>
            <p:nvPr/>
          </p:nvSpPr>
          <p:spPr>
            <a:xfrm>
              <a:off x="5578492" y="1778270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93" name="Google Shape;63293;p26"/>
            <p:cNvSpPr/>
            <p:nvPr/>
          </p:nvSpPr>
          <p:spPr>
            <a:xfrm>
              <a:off x="2188517" y="1780257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98" y="116"/>
                  </a:moveTo>
                  <a:cubicBezTo>
                    <a:pt x="152" y="141"/>
                    <a:pt x="391" y="71"/>
                    <a:pt x="290" y="24"/>
                  </a:cubicBezTo>
                  <a:cubicBezTo>
                    <a:pt x="238" y="1"/>
                    <a:pt x="1" y="69"/>
                    <a:pt x="98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94" name="Google Shape;63294;p26"/>
            <p:cNvSpPr/>
            <p:nvPr/>
          </p:nvSpPr>
          <p:spPr>
            <a:xfrm>
              <a:off x="614899" y="1775560"/>
              <a:ext cx="21594" cy="6413"/>
            </a:xfrm>
            <a:custGeom>
              <a:avLst/>
              <a:gdLst/>
              <a:ahLst/>
              <a:cxnLst/>
              <a:rect l="l" t="t" r="r" b="b"/>
              <a:pathLst>
                <a:path w="605" h="213" extrusionOk="0">
                  <a:moveTo>
                    <a:pt x="605" y="182"/>
                  </a:moveTo>
                  <a:lnTo>
                    <a:pt x="605" y="0"/>
                  </a:lnTo>
                  <a:lnTo>
                    <a:pt x="27" y="0"/>
                  </a:lnTo>
                  <a:cubicBezTo>
                    <a:pt x="0" y="163"/>
                    <a:pt x="217" y="213"/>
                    <a:pt x="605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95" name="Google Shape;63295;p26"/>
            <p:cNvSpPr/>
            <p:nvPr/>
          </p:nvSpPr>
          <p:spPr>
            <a:xfrm>
              <a:off x="5279002" y="1772098"/>
              <a:ext cx="13920" cy="4215"/>
            </a:xfrm>
            <a:custGeom>
              <a:avLst/>
              <a:gdLst/>
              <a:ahLst/>
              <a:cxnLst/>
              <a:rect l="l" t="t" r="r" b="b"/>
              <a:pathLst>
                <a:path w="390" h="140" extrusionOk="0">
                  <a:moveTo>
                    <a:pt x="291" y="24"/>
                  </a:moveTo>
                  <a:cubicBezTo>
                    <a:pt x="238" y="0"/>
                    <a:pt x="1" y="68"/>
                    <a:pt x="100" y="115"/>
                  </a:cubicBezTo>
                  <a:cubicBezTo>
                    <a:pt x="152" y="140"/>
                    <a:pt x="390" y="70"/>
                    <a:pt x="291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96" name="Google Shape;63296;p26"/>
            <p:cNvSpPr/>
            <p:nvPr/>
          </p:nvSpPr>
          <p:spPr>
            <a:xfrm>
              <a:off x="2031009" y="1767491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6" y="177"/>
                  </a:moveTo>
                  <a:cubicBezTo>
                    <a:pt x="323" y="182"/>
                    <a:pt x="346" y="293"/>
                    <a:pt x="655" y="268"/>
                  </a:cubicBezTo>
                  <a:cubicBezTo>
                    <a:pt x="954" y="45"/>
                    <a:pt x="0" y="1"/>
                    <a:pt x="76" y="17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97" name="Google Shape;63297;p26"/>
            <p:cNvSpPr/>
            <p:nvPr/>
          </p:nvSpPr>
          <p:spPr>
            <a:xfrm>
              <a:off x="4728348" y="176932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1" y="116"/>
                  </a:moveTo>
                  <a:cubicBezTo>
                    <a:pt x="154" y="141"/>
                    <a:pt x="394" y="73"/>
                    <a:pt x="293" y="24"/>
                  </a:cubicBezTo>
                  <a:cubicBezTo>
                    <a:pt x="241" y="1"/>
                    <a:pt x="1" y="69"/>
                    <a:pt x="101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98" name="Google Shape;63298;p26"/>
            <p:cNvSpPr/>
            <p:nvPr/>
          </p:nvSpPr>
          <p:spPr>
            <a:xfrm>
              <a:off x="4105561" y="1766798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08"/>
                  </a:moveTo>
                  <a:cubicBezTo>
                    <a:pt x="346" y="0"/>
                    <a:pt x="174" y="54"/>
                    <a:pt x="0" y="108"/>
                  </a:cubicBezTo>
                  <a:cubicBezTo>
                    <a:pt x="3" y="200"/>
                    <a:pt x="338" y="223"/>
                    <a:pt x="385" y="10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99" name="Google Shape;63299;p26"/>
            <p:cNvSpPr/>
            <p:nvPr/>
          </p:nvSpPr>
          <p:spPr>
            <a:xfrm>
              <a:off x="1283479" y="1767371"/>
              <a:ext cx="13777" cy="2710"/>
            </a:xfrm>
            <a:custGeom>
              <a:avLst/>
              <a:gdLst/>
              <a:ahLst/>
              <a:cxnLst/>
              <a:rect l="l" t="t" r="r" b="b"/>
              <a:pathLst>
                <a:path w="386" h="90" extrusionOk="0">
                  <a:moveTo>
                    <a:pt x="385" y="1"/>
                  </a:moveTo>
                  <a:cubicBezTo>
                    <a:pt x="235" y="20"/>
                    <a:pt x="4" y="2"/>
                    <a:pt x="0" y="89"/>
                  </a:cubicBezTo>
                  <a:cubicBezTo>
                    <a:pt x="151" y="70"/>
                    <a:pt x="380" y="88"/>
                    <a:pt x="3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00" name="Google Shape;63300;p26"/>
            <p:cNvSpPr/>
            <p:nvPr/>
          </p:nvSpPr>
          <p:spPr>
            <a:xfrm>
              <a:off x="762021" y="1759151"/>
              <a:ext cx="27198" cy="10930"/>
            </a:xfrm>
            <a:custGeom>
              <a:avLst/>
              <a:gdLst/>
              <a:ahLst/>
              <a:cxnLst/>
              <a:rect l="l" t="t" r="r" b="b"/>
              <a:pathLst>
                <a:path w="762" h="363" extrusionOk="0">
                  <a:moveTo>
                    <a:pt x="533" y="362"/>
                  </a:moveTo>
                  <a:cubicBezTo>
                    <a:pt x="650" y="359"/>
                    <a:pt x="762" y="349"/>
                    <a:pt x="724" y="274"/>
                  </a:cubicBezTo>
                  <a:cubicBezTo>
                    <a:pt x="408" y="270"/>
                    <a:pt x="618" y="20"/>
                    <a:pt x="339" y="1"/>
                  </a:cubicBezTo>
                  <a:cubicBezTo>
                    <a:pt x="1" y="186"/>
                    <a:pt x="480" y="178"/>
                    <a:pt x="144" y="36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01" name="Google Shape;63301;p26"/>
            <p:cNvSpPr/>
            <p:nvPr/>
          </p:nvSpPr>
          <p:spPr>
            <a:xfrm>
              <a:off x="4511592" y="1761168"/>
              <a:ext cx="13920" cy="7467"/>
            </a:xfrm>
            <a:custGeom>
              <a:avLst/>
              <a:gdLst/>
              <a:ahLst/>
              <a:cxnLst/>
              <a:rect l="l" t="t" r="r" b="b"/>
              <a:pathLst>
                <a:path w="390" h="248" extrusionOk="0">
                  <a:moveTo>
                    <a:pt x="389" y="115"/>
                  </a:moveTo>
                  <a:cubicBezTo>
                    <a:pt x="384" y="21"/>
                    <a:pt x="50" y="0"/>
                    <a:pt x="0" y="115"/>
                  </a:cubicBezTo>
                  <a:cubicBezTo>
                    <a:pt x="220" y="105"/>
                    <a:pt x="303" y="247"/>
                    <a:pt x="389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02" name="Google Shape;63302;p26"/>
            <p:cNvSpPr/>
            <p:nvPr/>
          </p:nvSpPr>
          <p:spPr>
            <a:xfrm>
              <a:off x="874486" y="1756411"/>
              <a:ext cx="25592" cy="10990"/>
            </a:xfrm>
            <a:custGeom>
              <a:avLst/>
              <a:gdLst/>
              <a:ahLst/>
              <a:cxnLst/>
              <a:rect l="l" t="t" r="r" b="b"/>
              <a:pathLst>
                <a:path w="717" h="365" extrusionOk="0">
                  <a:moveTo>
                    <a:pt x="83" y="365"/>
                  </a:moveTo>
                  <a:lnTo>
                    <a:pt x="660" y="365"/>
                  </a:lnTo>
                  <a:cubicBezTo>
                    <a:pt x="716" y="157"/>
                    <a:pt x="614" y="21"/>
                    <a:pt x="275" y="0"/>
                  </a:cubicBezTo>
                  <a:cubicBezTo>
                    <a:pt x="215" y="123"/>
                    <a:pt x="1" y="173"/>
                    <a:pt x="83" y="36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03" name="Google Shape;63303;p26"/>
            <p:cNvSpPr/>
            <p:nvPr/>
          </p:nvSpPr>
          <p:spPr>
            <a:xfrm>
              <a:off x="4619595" y="1751293"/>
              <a:ext cx="36621" cy="17976"/>
            </a:xfrm>
            <a:custGeom>
              <a:avLst/>
              <a:gdLst/>
              <a:ahLst/>
              <a:cxnLst/>
              <a:rect l="l" t="t" r="r" b="b"/>
              <a:pathLst>
                <a:path w="1026" h="597" extrusionOk="0">
                  <a:moveTo>
                    <a:pt x="1026" y="170"/>
                  </a:moveTo>
                  <a:cubicBezTo>
                    <a:pt x="411" y="225"/>
                    <a:pt x="429" y="1"/>
                    <a:pt x="61" y="170"/>
                  </a:cubicBezTo>
                  <a:cubicBezTo>
                    <a:pt x="0" y="596"/>
                    <a:pt x="953" y="413"/>
                    <a:pt x="1026" y="1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04" name="Google Shape;63304;p26"/>
            <p:cNvSpPr/>
            <p:nvPr/>
          </p:nvSpPr>
          <p:spPr>
            <a:xfrm>
              <a:off x="1214593" y="1758759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4"/>
                  </a:moveTo>
                  <a:cubicBezTo>
                    <a:pt x="197" y="54"/>
                    <a:pt x="39" y="1"/>
                    <a:pt x="1" y="104"/>
                  </a:cubicBezTo>
                  <a:cubicBezTo>
                    <a:pt x="1" y="154"/>
                    <a:pt x="159" y="206"/>
                    <a:pt x="194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05" name="Google Shape;63305;p26"/>
            <p:cNvSpPr/>
            <p:nvPr/>
          </p:nvSpPr>
          <p:spPr>
            <a:xfrm>
              <a:off x="5826301" y="1753671"/>
              <a:ext cx="20737" cy="8220"/>
            </a:xfrm>
            <a:custGeom>
              <a:avLst/>
              <a:gdLst/>
              <a:ahLst/>
              <a:cxnLst/>
              <a:rect l="l" t="t" r="r" b="b"/>
              <a:pathLst>
                <a:path w="581" h="273" extrusionOk="0">
                  <a:moveTo>
                    <a:pt x="580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0" y="27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06" name="Google Shape;63306;p26"/>
            <p:cNvSpPr/>
            <p:nvPr/>
          </p:nvSpPr>
          <p:spPr>
            <a:xfrm>
              <a:off x="4717177" y="1753671"/>
              <a:ext cx="14812" cy="9485"/>
            </a:xfrm>
            <a:custGeom>
              <a:avLst/>
              <a:gdLst/>
              <a:ahLst/>
              <a:cxnLst/>
              <a:rect l="l" t="t" r="r" b="b"/>
              <a:pathLst>
                <a:path w="415" h="315" extrusionOk="0">
                  <a:moveTo>
                    <a:pt x="414" y="273"/>
                  </a:moveTo>
                  <a:lnTo>
                    <a:pt x="414" y="90"/>
                  </a:lnTo>
                  <a:cubicBezTo>
                    <a:pt x="219" y="90"/>
                    <a:pt x="185" y="16"/>
                    <a:pt x="27" y="0"/>
                  </a:cubicBezTo>
                  <a:cubicBezTo>
                    <a:pt x="46" y="144"/>
                    <a:pt x="1" y="315"/>
                    <a:pt x="414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07" name="Google Shape;63307;p26"/>
            <p:cNvSpPr/>
            <p:nvPr/>
          </p:nvSpPr>
          <p:spPr>
            <a:xfrm>
              <a:off x="860066" y="175565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1"/>
                    <a:pt x="0" y="70"/>
                    <a:pt x="98" y="117"/>
                  </a:cubicBezTo>
                  <a:cubicBezTo>
                    <a:pt x="154" y="142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08" name="Google Shape;63308;p26"/>
            <p:cNvSpPr/>
            <p:nvPr/>
          </p:nvSpPr>
          <p:spPr>
            <a:xfrm>
              <a:off x="8834195" y="1750359"/>
              <a:ext cx="13884" cy="6745"/>
            </a:xfrm>
            <a:custGeom>
              <a:avLst/>
              <a:gdLst/>
              <a:ahLst/>
              <a:cxnLst/>
              <a:rect l="l" t="t" r="r" b="b"/>
              <a:pathLst>
                <a:path w="389" h="224" extrusionOk="0">
                  <a:moveTo>
                    <a:pt x="388" y="110"/>
                  </a:moveTo>
                  <a:cubicBezTo>
                    <a:pt x="346" y="0"/>
                    <a:pt x="173" y="54"/>
                    <a:pt x="0" y="110"/>
                  </a:cubicBezTo>
                  <a:cubicBezTo>
                    <a:pt x="6" y="201"/>
                    <a:pt x="337" y="224"/>
                    <a:pt x="388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09" name="Google Shape;63309;p26"/>
            <p:cNvSpPr/>
            <p:nvPr/>
          </p:nvSpPr>
          <p:spPr>
            <a:xfrm>
              <a:off x="9050916" y="174743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2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2" y="142"/>
                    <a:pt x="394" y="73"/>
                    <a:pt x="292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10" name="Google Shape;63310;p26"/>
            <p:cNvSpPr/>
            <p:nvPr/>
          </p:nvSpPr>
          <p:spPr>
            <a:xfrm>
              <a:off x="8968289" y="174743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2" y="1"/>
                    <a:pt x="0" y="70"/>
                    <a:pt x="103" y="117"/>
                  </a:cubicBezTo>
                  <a:cubicBezTo>
                    <a:pt x="155" y="142"/>
                    <a:pt x="393" y="73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11" name="Google Shape;63311;p26"/>
            <p:cNvSpPr/>
            <p:nvPr/>
          </p:nvSpPr>
          <p:spPr>
            <a:xfrm>
              <a:off x="8625790" y="1736449"/>
              <a:ext cx="22665" cy="11773"/>
            </a:xfrm>
            <a:custGeom>
              <a:avLst/>
              <a:gdLst/>
              <a:ahLst/>
              <a:cxnLst/>
              <a:rect l="l" t="t" r="r" b="b"/>
              <a:pathLst>
                <a:path w="635" h="391" extrusionOk="0">
                  <a:moveTo>
                    <a:pt x="635" y="391"/>
                  </a:moveTo>
                  <a:lnTo>
                    <a:pt x="635" y="29"/>
                  </a:lnTo>
                  <a:cubicBezTo>
                    <a:pt x="125" y="0"/>
                    <a:pt x="1" y="154"/>
                    <a:pt x="54" y="39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12" name="Google Shape;63312;p26"/>
            <p:cNvSpPr/>
            <p:nvPr/>
          </p:nvSpPr>
          <p:spPr>
            <a:xfrm>
              <a:off x="1768602" y="174469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5"/>
                  </a:moveTo>
                  <a:cubicBezTo>
                    <a:pt x="239" y="0"/>
                    <a:pt x="1" y="70"/>
                    <a:pt x="100" y="117"/>
                  </a:cubicBezTo>
                  <a:cubicBezTo>
                    <a:pt x="153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13" name="Google Shape;63313;p26"/>
            <p:cNvSpPr/>
            <p:nvPr/>
          </p:nvSpPr>
          <p:spPr>
            <a:xfrm>
              <a:off x="1744689" y="1731812"/>
              <a:ext cx="22986" cy="13700"/>
            </a:xfrm>
            <a:custGeom>
              <a:avLst/>
              <a:gdLst/>
              <a:ahLst/>
              <a:cxnLst/>
              <a:rect l="l" t="t" r="r" b="b"/>
              <a:pathLst>
                <a:path w="644" h="455" extrusionOk="0">
                  <a:moveTo>
                    <a:pt x="1" y="92"/>
                  </a:moveTo>
                  <a:lnTo>
                    <a:pt x="1" y="455"/>
                  </a:lnTo>
                  <a:lnTo>
                    <a:pt x="578" y="455"/>
                  </a:lnTo>
                  <a:cubicBezTo>
                    <a:pt x="629" y="217"/>
                    <a:pt x="643" y="0"/>
                    <a:pt x="1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14" name="Google Shape;63314;p26"/>
            <p:cNvSpPr/>
            <p:nvPr/>
          </p:nvSpPr>
          <p:spPr>
            <a:xfrm>
              <a:off x="8118324" y="1731812"/>
              <a:ext cx="26948" cy="13038"/>
            </a:xfrm>
            <a:custGeom>
              <a:avLst/>
              <a:gdLst/>
              <a:ahLst/>
              <a:cxnLst/>
              <a:rect l="l" t="t" r="r" b="b"/>
              <a:pathLst>
                <a:path w="755" h="433" extrusionOk="0">
                  <a:moveTo>
                    <a:pt x="194" y="0"/>
                  </a:moveTo>
                  <a:cubicBezTo>
                    <a:pt x="212" y="158"/>
                    <a:pt x="154" y="282"/>
                    <a:pt x="1" y="362"/>
                  </a:cubicBezTo>
                  <a:cubicBezTo>
                    <a:pt x="660" y="432"/>
                    <a:pt x="754" y="16"/>
                    <a:pt x="1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15" name="Google Shape;63315;p26"/>
            <p:cNvSpPr/>
            <p:nvPr/>
          </p:nvSpPr>
          <p:spPr>
            <a:xfrm>
              <a:off x="3905901" y="1736600"/>
              <a:ext cx="13777" cy="7407"/>
            </a:xfrm>
            <a:custGeom>
              <a:avLst/>
              <a:gdLst/>
              <a:ahLst/>
              <a:cxnLst/>
              <a:rect l="l" t="t" r="r" b="b"/>
              <a:pathLst>
                <a:path w="386" h="246" extrusionOk="0">
                  <a:moveTo>
                    <a:pt x="386" y="113"/>
                  </a:moveTo>
                  <a:cubicBezTo>
                    <a:pt x="383" y="21"/>
                    <a:pt x="49" y="1"/>
                    <a:pt x="1" y="113"/>
                  </a:cubicBezTo>
                  <a:cubicBezTo>
                    <a:pt x="216" y="104"/>
                    <a:pt x="304" y="246"/>
                    <a:pt x="386" y="1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16" name="Google Shape;63316;p26"/>
            <p:cNvSpPr/>
            <p:nvPr/>
          </p:nvSpPr>
          <p:spPr>
            <a:xfrm>
              <a:off x="1541388" y="173927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5" y="24"/>
                  </a:moveTo>
                  <a:cubicBezTo>
                    <a:pt x="242" y="0"/>
                    <a:pt x="0" y="68"/>
                    <a:pt x="102" y="115"/>
                  </a:cubicBezTo>
                  <a:cubicBezTo>
                    <a:pt x="157" y="141"/>
                    <a:pt x="395" y="72"/>
                    <a:pt x="295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17" name="Google Shape;63317;p26"/>
            <p:cNvSpPr/>
            <p:nvPr/>
          </p:nvSpPr>
          <p:spPr>
            <a:xfrm>
              <a:off x="560719" y="1736931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5" y="102"/>
                  </a:moveTo>
                  <a:cubicBezTo>
                    <a:pt x="195" y="54"/>
                    <a:pt x="34" y="0"/>
                    <a:pt x="0" y="102"/>
                  </a:cubicBezTo>
                  <a:cubicBezTo>
                    <a:pt x="0" y="153"/>
                    <a:pt x="158" y="206"/>
                    <a:pt x="195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18" name="Google Shape;63318;p26"/>
            <p:cNvSpPr/>
            <p:nvPr/>
          </p:nvSpPr>
          <p:spPr>
            <a:xfrm>
              <a:off x="271615" y="1733649"/>
              <a:ext cx="27662" cy="9966"/>
            </a:xfrm>
            <a:custGeom>
              <a:avLst/>
              <a:gdLst/>
              <a:ahLst/>
              <a:cxnLst/>
              <a:rect l="l" t="t" r="r" b="b"/>
              <a:pathLst>
                <a:path w="775" h="331" extrusionOk="0">
                  <a:moveTo>
                    <a:pt x="775" y="122"/>
                  </a:moveTo>
                  <a:cubicBezTo>
                    <a:pt x="515" y="2"/>
                    <a:pt x="54" y="1"/>
                    <a:pt x="1" y="211"/>
                  </a:cubicBezTo>
                  <a:cubicBezTo>
                    <a:pt x="257" y="328"/>
                    <a:pt x="719" y="331"/>
                    <a:pt x="775" y="12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19" name="Google Shape;63319;p26"/>
            <p:cNvSpPr/>
            <p:nvPr/>
          </p:nvSpPr>
          <p:spPr>
            <a:xfrm>
              <a:off x="4135935" y="1723442"/>
              <a:ext cx="37120" cy="16560"/>
            </a:xfrm>
            <a:custGeom>
              <a:avLst/>
              <a:gdLst/>
              <a:ahLst/>
              <a:cxnLst/>
              <a:rect l="l" t="t" r="r" b="b"/>
              <a:pathLst>
                <a:path w="1040" h="550" extrusionOk="0">
                  <a:moveTo>
                    <a:pt x="884" y="550"/>
                  </a:moveTo>
                  <a:cubicBezTo>
                    <a:pt x="1039" y="0"/>
                    <a:pt x="0" y="490"/>
                    <a:pt x="884" y="55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20" name="Google Shape;63320;p26"/>
            <p:cNvSpPr/>
            <p:nvPr/>
          </p:nvSpPr>
          <p:spPr>
            <a:xfrm>
              <a:off x="860887" y="1731993"/>
              <a:ext cx="34086" cy="8792"/>
            </a:xfrm>
            <a:custGeom>
              <a:avLst/>
              <a:gdLst/>
              <a:ahLst/>
              <a:cxnLst/>
              <a:rect l="l" t="t" r="r" b="b"/>
              <a:pathLst>
                <a:path w="955" h="292" extrusionOk="0">
                  <a:moveTo>
                    <a:pt x="75" y="177"/>
                  </a:moveTo>
                  <a:cubicBezTo>
                    <a:pt x="322" y="181"/>
                    <a:pt x="344" y="292"/>
                    <a:pt x="656" y="266"/>
                  </a:cubicBezTo>
                  <a:cubicBezTo>
                    <a:pt x="955" y="44"/>
                    <a:pt x="1" y="1"/>
                    <a:pt x="75" y="17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21" name="Google Shape;63321;p26"/>
            <p:cNvSpPr/>
            <p:nvPr/>
          </p:nvSpPr>
          <p:spPr>
            <a:xfrm>
              <a:off x="6958482" y="1733800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3" y="26"/>
                  </a:moveTo>
                  <a:cubicBezTo>
                    <a:pt x="239" y="1"/>
                    <a:pt x="1" y="69"/>
                    <a:pt x="97" y="117"/>
                  </a:cubicBezTo>
                  <a:cubicBezTo>
                    <a:pt x="153" y="141"/>
                    <a:pt x="391" y="71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22" name="Google Shape;63322;p26"/>
            <p:cNvSpPr/>
            <p:nvPr/>
          </p:nvSpPr>
          <p:spPr>
            <a:xfrm>
              <a:off x="5981739" y="1726333"/>
              <a:ext cx="25556" cy="11020"/>
            </a:xfrm>
            <a:custGeom>
              <a:avLst/>
              <a:gdLst/>
              <a:ahLst/>
              <a:cxnLst/>
              <a:rect l="l" t="t" r="r" b="b"/>
              <a:pathLst>
                <a:path w="716" h="366" extrusionOk="0">
                  <a:moveTo>
                    <a:pt x="662" y="365"/>
                  </a:moveTo>
                  <a:cubicBezTo>
                    <a:pt x="715" y="158"/>
                    <a:pt x="612" y="22"/>
                    <a:pt x="277" y="1"/>
                  </a:cubicBezTo>
                  <a:cubicBezTo>
                    <a:pt x="214" y="124"/>
                    <a:pt x="0" y="173"/>
                    <a:pt x="84" y="36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23" name="Google Shape;63323;p26"/>
            <p:cNvSpPr/>
            <p:nvPr/>
          </p:nvSpPr>
          <p:spPr>
            <a:xfrm>
              <a:off x="2912347" y="1722599"/>
              <a:ext cx="39726" cy="15808"/>
            </a:xfrm>
            <a:custGeom>
              <a:avLst/>
              <a:gdLst/>
              <a:ahLst/>
              <a:cxnLst/>
              <a:rect l="l" t="t" r="r" b="b"/>
              <a:pathLst>
                <a:path w="1113" h="525" extrusionOk="0">
                  <a:moveTo>
                    <a:pt x="648" y="306"/>
                  </a:moveTo>
                  <a:cubicBezTo>
                    <a:pt x="1112" y="1"/>
                    <a:pt x="0" y="524"/>
                    <a:pt x="648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24" name="Google Shape;63324;p26"/>
            <p:cNvSpPr/>
            <p:nvPr/>
          </p:nvSpPr>
          <p:spPr>
            <a:xfrm>
              <a:off x="2177345" y="1723593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1" y="273"/>
                  </a:moveTo>
                  <a:lnTo>
                    <a:pt x="411" y="92"/>
                  </a:lnTo>
                  <a:cubicBezTo>
                    <a:pt x="218" y="92"/>
                    <a:pt x="182" y="18"/>
                    <a:pt x="26" y="1"/>
                  </a:cubicBezTo>
                  <a:cubicBezTo>
                    <a:pt x="46" y="144"/>
                    <a:pt x="0" y="315"/>
                    <a:pt x="411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25" name="Google Shape;63325;p26"/>
            <p:cNvSpPr/>
            <p:nvPr/>
          </p:nvSpPr>
          <p:spPr>
            <a:xfrm>
              <a:off x="1909763" y="1729103"/>
              <a:ext cx="13920" cy="2740"/>
            </a:xfrm>
            <a:custGeom>
              <a:avLst/>
              <a:gdLst/>
              <a:ahLst/>
              <a:cxnLst/>
              <a:rect l="l" t="t" r="r" b="b"/>
              <a:pathLst>
                <a:path w="390" h="91" extrusionOk="0">
                  <a:moveTo>
                    <a:pt x="390" y="0"/>
                  </a:moveTo>
                  <a:cubicBezTo>
                    <a:pt x="240" y="20"/>
                    <a:pt x="6" y="2"/>
                    <a:pt x="1" y="90"/>
                  </a:cubicBezTo>
                  <a:cubicBezTo>
                    <a:pt x="153" y="71"/>
                    <a:pt x="384" y="88"/>
                    <a:pt x="3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26" name="Google Shape;63326;p26"/>
            <p:cNvSpPr/>
            <p:nvPr/>
          </p:nvSpPr>
          <p:spPr>
            <a:xfrm>
              <a:off x="3998736" y="1725550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1" y="27"/>
                  </a:moveTo>
                  <a:cubicBezTo>
                    <a:pt x="242" y="1"/>
                    <a:pt x="0" y="69"/>
                    <a:pt x="99" y="118"/>
                  </a:cubicBezTo>
                  <a:cubicBezTo>
                    <a:pt x="153" y="143"/>
                    <a:pt x="392" y="73"/>
                    <a:pt x="291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27" name="Google Shape;63327;p26"/>
            <p:cNvSpPr/>
            <p:nvPr/>
          </p:nvSpPr>
          <p:spPr>
            <a:xfrm>
              <a:off x="804994" y="1725550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1" y="27"/>
                  </a:moveTo>
                  <a:cubicBezTo>
                    <a:pt x="238" y="1"/>
                    <a:pt x="0" y="69"/>
                    <a:pt x="99" y="118"/>
                  </a:cubicBezTo>
                  <a:cubicBezTo>
                    <a:pt x="153" y="143"/>
                    <a:pt x="392" y="73"/>
                    <a:pt x="291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28" name="Google Shape;63328;p26"/>
            <p:cNvSpPr/>
            <p:nvPr/>
          </p:nvSpPr>
          <p:spPr>
            <a:xfrm>
              <a:off x="6982645" y="1720853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7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29" name="Google Shape;63329;p26"/>
            <p:cNvSpPr/>
            <p:nvPr/>
          </p:nvSpPr>
          <p:spPr>
            <a:xfrm>
              <a:off x="3155694" y="1718143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30" name="Google Shape;63330;p26"/>
            <p:cNvSpPr/>
            <p:nvPr/>
          </p:nvSpPr>
          <p:spPr>
            <a:xfrm>
              <a:off x="2086081" y="1715524"/>
              <a:ext cx="34086" cy="8852"/>
            </a:xfrm>
            <a:custGeom>
              <a:avLst/>
              <a:gdLst/>
              <a:ahLst/>
              <a:cxnLst/>
              <a:rect l="l" t="t" r="r" b="b"/>
              <a:pathLst>
                <a:path w="955" h="294" extrusionOk="0">
                  <a:moveTo>
                    <a:pt x="76" y="177"/>
                  </a:moveTo>
                  <a:cubicBezTo>
                    <a:pt x="321" y="182"/>
                    <a:pt x="341" y="293"/>
                    <a:pt x="654" y="269"/>
                  </a:cubicBezTo>
                  <a:cubicBezTo>
                    <a:pt x="954" y="45"/>
                    <a:pt x="0" y="1"/>
                    <a:pt x="76" y="17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31" name="Google Shape;63331;p26"/>
            <p:cNvSpPr/>
            <p:nvPr/>
          </p:nvSpPr>
          <p:spPr>
            <a:xfrm>
              <a:off x="3138455" y="1717330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90" y="27"/>
                  </a:moveTo>
                  <a:cubicBezTo>
                    <a:pt x="236" y="1"/>
                    <a:pt x="0" y="71"/>
                    <a:pt x="98" y="117"/>
                  </a:cubicBezTo>
                  <a:cubicBezTo>
                    <a:pt x="151" y="143"/>
                    <a:pt x="389" y="73"/>
                    <a:pt x="290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32" name="Google Shape;63332;p26"/>
            <p:cNvSpPr/>
            <p:nvPr/>
          </p:nvSpPr>
          <p:spPr>
            <a:xfrm>
              <a:off x="2226528" y="1718143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4" y="0"/>
                  </a:moveTo>
                  <a:cubicBezTo>
                    <a:pt x="236" y="20"/>
                    <a:pt x="2" y="1"/>
                    <a:pt x="1" y="90"/>
                  </a:cubicBezTo>
                  <a:cubicBezTo>
                    <a:pt x="148" y="71"/>
                    <a:pt x="377" y="89"/>
                    <a:pt x="38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33" name="Google Shape;63333;p26"/>
            <p:cNvSpPr/>
            <p:nvPr/>
          </p:nvSpPr>
          <p:spPr>
            <a:xfrm>
              <a:off x="2081869" y="2385228"/>
              <a:ext cx="50648" cy="16440"/>
            </a:xfrm>
            <a:custGeom>
              <a:avLst/>
              <a:gdLst/>
              <a:ahLst/>
              <a:cxnLst/>
              <a:rect l="l" t="t" r="r" b="b"/>
              <a:pathLst>
                <a:path w="1419" h="546" extrusionOk="0">
                  <a:moveTo>
                    <a:pt x="194" y="545"/>
                  </a:moveTo>
                  <a:cubicBezTo>
                    <a:pt x="1418" y="479"/>
                    <a:pt x="207" y="1"/>
                    <a:pt x="1" y="271"/>
                  </a:cubicBezTo>
                  <a:cubicBezTo>
                    <a:pt x="228" y="288"/>
                    <a:pt x="209" y="417"/>
                    <a:pt x="194" y="5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34" name="Google Shape;63334;p26"/>
            <p:cNvSpPr/>
            <p:nvPr/>
          </p:nvSpPr>
          <p:spPr>
            <a:xfrm>
              <a:off x="8772305" y="2095403"/>
              <a:ext cx="34443" cy="10990"/>
            </a:xfrm>
            <a:custGeom>
              <a:avLst/>
              <a:gdLst/>
              <a:ahLst/>
              <a:cxnLst/>
              <a:rect l="l" t="t" r="r" b="b"/>
              <a:pathLst>
                <a:path w="965" h="365" extrusionOk="0">
                  <a:moveTo>
                    <a:pt x="964" y="364"/>
                  </a:moveTo>
                  <a:cubicBezTo>
                    <a:pt x="898" y="123"/>
                    <a:pt x="459" y="57"/>
                    <a:pt x="1" y="0"/>
                  </a:cubicBezTo>
                  <a:cubicBezTo>
                    <a:pt x="79" y="236"/>
                    <a:pt x="601" y="262"/>
                    <a:pt x="964" y="36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35" name="Google Shape;63335;p26"/>
            <p:cNvSpPr/>
            <p:nvPr/>
          </p:nvSpPr>
          <p:spPr>
            <a:xfrm>
              <a:off x="9095424" y="1868505"/>
              <a:ext cx="36728" cy="16290"/>
            </a:xfrm>
            <a:custGeom>
              <a:avLst/>
              <a:gdLst/>
              <a:ahLst/>
              <a:cxnLst/>
              <a:rect l="l" t="t" r="r" b="b"/>
              <a:pathLst>
                <a:path w="1029" h="541" extrusionOk="0">
                  <a:moveTo>
                    <a:pt x="204" y="455"/>
                  </a:moveTo>
                  <a:cubicBezTo>
                    <a:pt x="793" y="541"/>
                    <a:pt x="1029" y="9"/>
                    <a:pt x="780" y="0"/>
                  </a:cubicBezTo>
                  <a:cubicBezTo>
                    <a:pt x="610" y="161"/>
                    <a:pt x="0" y="116"/>
                    <a:pt x="204" y="4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36" name="Google Shape;63336;p26"/>
            <p:cNvSpPr/>
            <p:nvPr/>
          </p:nvSpPr>
          <p:spPr>
            <a:xfrm>
              <a:off x="835332" y="1796094"/>
              <a:ext cx="35193" cy="10147"/>
            </a:xfrm>
            <a:custGeom>
              <a:avLst/>
              <a:gdLst/>
              <a:ahLst/>
              <a:cxnLst/>
              <a:rect l="l" t="t" r="r" b="b"/>
              <a:pathLst>
                <a:path w="986" h="337" extrusionOk="0">
                  <a:moveTo>
                    <a:pt x="406" y="317"/>
                  </a:moveTo>
                  <a:cubicBezTo>
                    <a:pt x="484" y="163"/>
                    <a:pt x="655" y="336"/>
                    <a:pt x="986" y="317"/>
                  </a:cubicBezTo>
                  <a:lnTo>
                    <a:pt x="986" y="43"/>
                  </a:lnTo>
                  <a:cubicBezTo>
                    <a:pt x="612" y="1"/>
                    <a:pt x="0" y="289"/>
                    <a:pt x="406" y="3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37" name="Google Shape;63337;p26"/>
            <p:cNvSpPr/>
            <p:nvPr/>
          </p:nvSpPr>
          <p:spPr>
            <a:xfrm>
              <a:off x="808813" y="1732505"/>
              <a:ext cx="37549" cy="11111"/>
            </a:xfrm>
            <a:custGeom>
              <a:avLst/>
              <a:gdLst/>
              <a:ahLst/>
              <a:cxnLst/>
              <a:rect l="l" t="t" r="r" b="b"/>
              <a:pathLst>
                <a:path w="1052" h="369" extrusionOk="0">
                  <a:moveTo>
                    <a:pt x="960" y="249"/>
                  </a:moveTo>
                  <a:cubicBezTo>
                    <a:pt x="573" y="249"/>
                    <a:pt x="713" y="1"/>
                    <a:pt x="187" y="69"/>
                  </a:cubicBezTo>
                  <a:cubicBezTo>
                    <a:pt x="0" y="291"/>
                    <a:pt x="1051" y="369"/>
                    <a:pt x="960" y="24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38" name="Google Shape;63338;p26"/>
            <p:cNvSpPr/>
            <p:nvPr/>
          </p:nvSpPr>
          <p:spPr>
            <a:xfrm>
              <a:off x="8669406" y="3421051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10"/>
                  </a:moveTo>
                  <a:cubicBezTo>
                    <a:pt x="345" y="0"/>
                    <a:pt x="171" y="54"/>
                    <a:pt x="0" y="110"/>
                  </a:cubicBezTo>
                  <a:cubicBezTo>
                    <a:pt x="3" y="199"/>
                    <a:pt x="338" y="223"/>
                    <a:pt x="385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39" name="Google Shape;63339;p26"/>
            <p:cNvSpPr/>
            <p:nvPr/>
          </p:nvSpPr>
          <p:spPr>
            <a:xfrm>
              <a:off x="8066999" y="3423580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5"/>
                  </a:moveTo>
                  <a:cubicBezTo>
                    <a:pt x="156" y="139"/>
                    <a:pt x="393" y="71"/>
                    <a:pt x="294" y="23"/>
                  </a:cubicBezTo>
                  <a:cubicBezTo>
                    <a:pt x="242" y="1"/>
                    <a:pt x="0" y="68"/>
                    <a:pt x="100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40" name="Google Shape;63340;p26"/>
            <p:cNvSpPr/>
            <p:nvPr/>
          </p:nvSpPr>
          <p:spPr>
            <a:xfrm>
              <a:off x="3244567" y="3421593"/>
              <a:ext cx="21665" cy="6383"/>
            </a:xfrm>
            <a:custGeom>
              <a:avLst/>
              <a:gdLst/>
              <a:ahLst/>
              <a:cxnLst/>
              <a:rect l="l" t="t" r="r" b="b"/>
              <a:pathLst>
                <a:path w="607" h="212" extrusionOk="0">
                  <a:moveTo>
                    <a:pt x="606" y="0"/>
                  </a:moveTo>
                  <a:lnTo>
                    <a:pt x="29" y="0"/>
                  </a:lnTo>
                  <a:cubicBezTo>
                    <a:pt x="1" y="161"/>
                    <a:pt x="221" y="212"/>
                    <a:pt x="606" y="1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41" name="Google Shape;63341;p26"/>
            <p:cNvSpPr/>
            <p:nvPr/>
          </p:nvSpPr>
          <p:spPr>
            <a:xfrm>
              <a:off x="113821" y="3421443"/>
              <a:ext cx="23843" cy="5992"/>
            </a:xfrm>
            <a:custGeom>
              <a:avLst/>
              <a:gdLst/>
              <a:ahLst/>
              <a:cxnLst/>
              <a:rect l="l" t="t" r="r" b="b"/>
              <a:pathLst>
                <a:path w="668" h="199" extrusionOk="0">
                  <a:moveTo>
                    <a:pt x="579" y="5"/>
                  </a:moveTo>
                  <a:cubicBezTo>
                    <a:pt x="246" y="0"/>
                    <a:pt x="83" y="73"/>
                    <a:pt x="1" y="186"/>
                  </a:cubicBezTo>
                  <a:cubicBezTo>
                    <a:pt x="302" y="178"/>
                    <a:pt x="668" y="199"/>
                    <a:pt x="579" y="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42" name="Google Shape;63342;p26"/>
            <p:cNvSpPr/>
            <p:nvPr/>
          </p:nvSpPr>
          <p:spPr>
            <a:xfrm>
              <a:off x="2670678" y="3420810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6"/>
                  </a:moveTo>
                  <a:cubicBezTo>
                    <a:pt x="242" y="0"/>
                    <a:pt x="0" y="68"/>
                    <a:pt x="102" y="118"/>
                  </a:cubicBezTo>
                  <a:cubicBezTo>
                    <a:pt x="155" y="141"/>
                    <a:pt x="395" y="73"/>
                    <a:pt x="292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43" name="Google Shape;63343;p26"/>
            <p:cNvSpPr/>
            <p:nvPr/>
          </p:nvSpPr>
          <p:spPr>
            <a:xfrm>
              <a:off x="6889989" y="3418101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101" y="116"/>
                  </a:moveTo>
                  <a:cubicBezTo>
                    <a:pt x="155" y="140"/>
                    <a:pt x="396" y="72"/>
                    <a:pt x="293" y="25"/>
                  </a:cubicBezTo>
                  <a:cubicBezTo>
                    <a:pt x="240" y="0"/>
                    <a:pt x="1" y="68"/>
                    <a:pt x="101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44" name="Google Shape;63344;p26"/>
            <p:cNvSpPr/>
            <p:nvPr/>
          </p:nvSpPr>
          <p:spPr>
            <a:xfrm>
              <a:off x="5196732" y="3418101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4" y="25"/>
                  </a:moveTo>
                  <a:cubicBezTo>
                    <a:pt x="241" y="0"/>
                    <a:pt x="1" y="68"/>
                    <a:pt x="102" y="116"/>
                  </a:cubicBezTo>
                  <a:cubicBezTo>
                    <a:pt x="155" y="140"/>
                    <a:pt x="395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45" name="Google Shape;63345;p26"/>
            <p:cNvSpPr/>
            <p:nvPr/>
          </p:nvSpPr>
          <p:spPr>
            <a:xfrm>
              <a:off x="1827636" y="3405154"/>
              <a:ext cx="39761" cy="13730"/>
            </a:xfrm>
            <a:custGeom>
              <a:avLst/>
              <a:gdLst/>
              <a:ahLst/>
              <a:cxnLst/>
              <a:rect l="l" t="t" r="r" b="b"/>
              <a:pathLst>
                <a:path w="1114" h="456" extrusionOk="0">
                  <a:moveTo>
                    <a:pt x="577" y="1"/>
                  </a:moveTo>
                  <a:cubicBezTo>
                    <a:pt x="405" y="161"/>
                    <a:pt x="113" y="266"/>
                    <a:pt x="0" y="455"/>
                  </a:cubicBezTo>
                  <a:cubicBezTo>
                    <a:pt x="388" y="449"/>
                    <a:pt x="1114" y="142"/>
                    <a:pt x="5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46" name="Google Shape;63346;p26"/>
            <p:cNvSpPr/>
            <p:nvPr/>
          </p:nvSpPr>
          <p:spPr>
            <a:xfrm>
              <a:off x="1665738" y="3415331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101" y="117"/>
                  </a:moveTo>
                  <a:cubicBezTo>
                    <a:pt x="154" y="141"/>
                    <a:pt x="396" y="73"/>
                    <a:pt x="291" y="24"/>
                  </a:cubicBezTo>
                  <a:cubicBezTo>
                    <a:pt x="239" y="1"/>
                    <a:pt x="0" y="69"/>
                    <a:pt x="101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47" name="Google Shape;63347;p26"/>
            <p:cNvSpPr/>
            <p:nvPr/>
          </p:nvSpPr>
          <p:spPr>
            <a:xfrm>
              <a:off x="1087602" y="3412621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1" y="142"/>
                    <a:pt x="393" y="74"/>
                    <a:pt x="290" y="27"/>
                  </a:cubicBezTo>
                  <a:cubicBezTo>
                    <a:pt x="241" y="1"/>
                    <a:pt x="0" y="70"/>
                    <a:pt x="100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48" name="Google Shape;63348;p26"/>
            <p:cNvSpPr/>
            <p:nvPr/>
          </p:nvSpPr>
          <p:spPr>
            <a:xfrm>
              <a:off x="2732675" y="3409881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100" y="117"/>
                  </a:moveTo>
                  <a:cubicBezTo>
                    <a:pt x="152" y="140"/>
                    <a:pt x="391" y="72"/>
                    <a:pt x="295" y="25"/>
                  </a:cubicBezTo>
                  <a:cubicBezTo>
                    <a:pt x="237" y="0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49" name="Google Shape;63349;p26"/>
            <p:cNvSpPr/>
            <p:nvPr/>
          </p:nvSpPr>
          <p:spPr>
            <a:xfrm>
              <a:off x="2867019" y="3405154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7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50" name="Google Shape;63350;p26"/>
            <p:cNvSpPr/>
            <p:nvPr/>
          </p:nvSpPr>
          <p:spPr>
            <a:xfrm>
              <a:off x="6556306" y="340205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4"/>
                  </a:moveTo>
                  <a:cubicBezTo>
                    <a:pt x="193" y="53"/>
                    <a:pt x="36" y="1"/>
                    <a:pt x="1" y="104"/>
                  </a:cubicBezTo>
                  <a:cubicBezTo>
                    <a:pt x="1" y="155"/>
                    <a:pt x="157" y="207"/>
                    <a:pt x="193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51" name="Google Shape;63351;p26"/>
            <p:cNvSpPr/>
            <p:nvPr/>
          </p:nvSpPr>
          <p:spPr>
            <a:xfrm>
              <a:off x="4222952" y="340205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4"/>
                  </a:moveTo>
                  <a:cubicBezTo>
                    <a:pt x="194" y="53"/>
                    <a:pt x="37" y="1"/>
                    <a:pt x="1" y="104"/>
                  </a:cubicBezTo>
                  <a:cubicBezTo>
                    <a:pt x="1" y="155"/>
                    <a:pt x="155" y="207"/>
                    <a:pt x="194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52" name="Google Shape;63352;p26"/>
            <p:cNvSpPr/>
            <p:nvPr/>
          </p:nvSpPr>
          <p:spPr>
            <a:xfrm>
              <a:off x="536948" y="340437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7"/>
                  </a:moveTo>
                  <a:cubicBezTo>
                    <a:pt x="237" y="1"/>
                    <a:pt x="1" y="70"/>
                    <a:pt x="100" y="117"/>
                  </a:cubicBezTo>
                  <a:cubicBezTo>
                    <a:pt x="152" y="143"/>
                    <a:pt x="394" y="74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53" name="Google Shape;63353;p26"/>
            <p:cNvSpPr/>
            <p:nvPr/>
          </p:nvSpPr>
          <p:spPr>
            <a:xfrm>
              <a:off x="5475664" y="3396934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92"/>
                  </a:moveTo>
                  <a:cubicBezTo>
                    <a:pt x="387" y="92"/>
                    <a:pt x="349" y="18"/>
                    <a:pt x="195" y="1"/>
                  </a:cubicBezTo>
                  <a:cubicBezTo>
                    <a:pt x="195" y="92"/>
                    <a:pt x="36" y="109"/>
                    <a:pt x="1" y="182"/>
                  </a:cubicBezTo>
                  <a:cubicBezTo>
                    <a:pt x="195" y="182"/>
                    <a:pt x="230" y="256"/>
                    <a:pt x="388" y="274"/>
                  </a:cubicBezTo>
                  <a:cubicBezTo>
                    <a:pt x="387" y="182"/>
                    <a:pt x="542" y="167"/>
                    <a:pt x="580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54" name="Google Shape;63354;p26"/>
            <p:cNvSpPr/>
            <p:nvPr/>
          </p:nvSpPr>
          <p:spPr>
            <a:xfrm>
              <a:off x="4844918" y="3396513"/>
              <a:ext cx="33551" cy="15868"/>
            </a:xfrm>
            <a:custGeom>
              <a:avLst/>
              <a:gdLst/>
              <a:ahLst/>
              <a:cxnLst/>
              <a:rect l="l" t="t" r="r" b="b"/>
              <a:pathLst>
                <a:path w="940" h="527" extrusionOk="0">
                  <a:moveTo>
                    <a:pt x="895" y="196"/>
                  </a:moveTo>
                  <a:cubicBezTo>
                    <a:pt x="939" y="142"/>
                    <a:pt x="604" y="1"/>
                    <a:pt x="510" y="15"/>
                  </a:cubicBezTo>
                  <a:cubicBezTo>
                    <a:pt x="1" y="89"/>
                    <a:pt x="633" y="527"/>
                    <a:pt x="895" y="19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55" name="Google Shape;63355;p26"/>
            <p:cNvSpPr/>
            <p:nvPr/>
          </p:nvSpPr>
          <p:spPr>
            <a:xfrm>
              <a:off x="416667" y="3388173"/>
              <a:ext cx="40333" cy="14694"/>
            </a:xfrm>
            <a:custGeom>
              <a:avLst/>
              <a:gdLst/>
              <a:ahLst/>
              <a:cxnLst/>
              <a:rect l="l" t="t" r="r" b="b"/>
              <a:pathLst>
                <a:path w="1130" h="488" extrusionOk="0">
                  <a:moveTo>
                    <a:pt x="770" y="383"/>
                  </a:moveTo>
                  <a:cubicBezTo>
                    <a:pt x="1129" y="80"/>
                    <a:pt x="79" y="1"/>
                    <a:pt x="0" y="201"/>
                  </a:cubicBezTo>
                  <a:cubicBezTo>
                    <a:pt x="302" y="240"/>
                    <a:pt x="165" y="488"/>
                    <a:pt x="770" y="3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56" name="Google Shape;63356;p26"/>
            <p:cNvSpPr/>
            <p:nvPr/>
          </p:nvSpPr>
          <p:spPr>
            <a:xfrm>
              <a:off x="822733" y="3377815"/>
              <a:ext cx="50398" cy="17464"/>
            </a:xfrm>
            <a:custGeom>
              <a:avLst/>
              <a:gdLst/>
              <a:ahLst/>
              <a:cxnLst/>
              <a:rect l="l" t="t" r="r" b="b"/>
              <a:pathLst>
                <a:path w="1412" h="580" extrusionOk="0">
                  <a:moveTo>
                    <a:pt x="1157" y="545"/>
                  </a:moveTo>
                  <a:cubicBezTo>
                    <a:pt x="1320" y="440"/>
                    <a:pt x="1412" y="300"/>
                    <a:pt x="1350" y="92"/>
                  </a:cubicBezTo>
                  <a:cubicBezTo>
                    <a:pt x="721" y="144"/>
                    <a:pt x="451" y="30"/>
                    <a:pt x="1" y="0"/>
                  </a:cubicBezTo>
                  <a:cubicBezTo>
                    <a:pt x="229" y="256"/>
                    <a:pt x="314" y="580"/>
                    <a:pt x="1157" y="5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57" name="Google Shape;63357;p26"/>
            <p:cNvSpPr/>
            <p:nvPr/>
          </p:nvSpPr>
          <p:spPr>
            <a:xfrm>
              <a:off x="1189645" y="3375106"/>
              <a:ext cx="71992" cy="13941"/>
            </a:xfrm>
            <a:custGeom>
              <a:avLst/>
              <a:gdLst/>
              <a:ahLst/>
              <a:cxnLst/>
              <a:rect l="l" t="t" r="r" b="b"/>
              <a:pathLst>
                <a:path w="2017" h="463" extrusionOk="0">
                  <a:moveTo>
                    <a:pt x="713" y="454"/>
                  </a:moveTo>
                  <a:cubicBezTo>
                    <a:pt x="658" y="124"/>
                    <a:pt x="2017" y="462"/>
                    <a:pt x="1677" y="0"/>
                  </a:cubicBezTo>
                  <a:cubicBezTo>
                    <a:pt x="1136" y="47"/>
                    <a:pt x="675" y="132"/>
                    <a:pt x="133" y="182"/>
                  </a:cubicBezTo>
                  <a:cubicBezTo>
                    <a:pt x="0" y="426"/>
                    <a:pt x="531" y="358"/>
                    <a:pt x="713" y="45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58" name="Google Shape;63358;p26"/>
            <p:cNvSpPr/>
            <p:nvPr/>
          </p:nvSpPr>
          <p:spPr>
            <a:xfrm>
              <a:off x="6690364" y="3382512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7"/>
                  </a:moveTo>
                  <a:cubicBezTo>
                    <a:pt x="156" y="141"/>
                    <a:pt x="395" y="73"/>
                    <a:pt x="293" y="26"/>
                  </a:cubicBezTo>
                  <a:cubicBezTo>
                    <a:pt x="244" y="1"/>
                    <a:pt x="0" y="70"/>
                    <a:pt x="101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59" name="Google Shape;63359;p26"/>
            <p:cNvSpPr/>
            <p:nvPr/>
          </p:nvSpPr>
          <p:spPr>
            <a:xfrm>
              <a:off x="6611343" y="3377815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0" y="183"/>
                  </a:moveTo>
                  <a:lnTo>
                    <a:pt x="387" y="183"/>
                  </a:lnTo>
                  <a:lnTo>
                    <a:pt x="38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60" name="Google Shape;63360;p26"/>
            <p:cNvSpPr/>
            <p:nvPr/>
          </p:nvSpPr>
          <p:spPr>
            <a:xfrm>
              <a:off x="5234673" y="3377243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5" y="111"/>
                  </a:moveTo>
                  <a:cubicBezTo>
                    <a:pt x="346" y="1"/>
                    <a:pt x="174" y="55"/>
                    <a:pt x="0" y="111"/>
                  </a:cubicBezTo>
                  <a:cubicBezTo>
                    <a:pt x="5" y="202"/>
                    <a:pt x="341" y="224"/>
                    <a:pt x="385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61" name="Google Shape;63361;p26"/>
            <p:cNvSpPr/>
            <p:nvPr/>
          </p:nvSpPr>
          <p:spPr>
            <a:xfrm>
              <a:off x="8006537" y="3366886"/>
              <a:ext cx="44687" cy="16440"/>
            </a:xfrm>
            <a:custGeom>
              <a:avLst/>
              <a:gdLst/>
              <a:ahLst/>
              <a:cxnLst/>
              <a:rect l="l" t="t" r="r" b="b"/>
              <a:pathLst>
                <a:path w="1252" h="546" extrusionOk="0">
                  <a:moveTo>
                    <a:pt x="638" y="0"/>
                  </a:moveTo>
                  <a:cubicBezTo>
                    <a:pt x="616" y="173"/>
                    <a:pt x="0" y="64"/>
                    <a:pt x="59" y="273"/>
                  </a:cubicBezTo>
                  <a:cubicBezTo>
                    <a:pt x="397" y="546"/>
                    <a:pt x="1252" y="143"/>
                    <a:pt x="63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62" name="Google Shape;63362;p26"/>
            <p:cNvSpPr/>
            <p:nvPr/>
          </p:nvSpPr>
          <p:spPr>
            <a:xfrm>
              <a:off x="6683547" y="3374323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2" y="26"/>
                  </a:moveTo>
                  <a:cubicBezTo>
                    <a:pt x="242" y="0"/>
                    <a:pt x="1" y="69"/>
                    <a:pt x="103" y="116"/>
                  </a:cubicBezTo>
                  <a:cubicBezTo>
                    <a:pt x="152" y="142"/>
                    <a:pt x="392" y="73"/>
                    <a:pt x="292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63" name="Google Shape;63363;p26"/>
            <p:cNvSpPr/>
            <p:nvPr/>
          </p:nvSpPr>
          <p:spPr>
            <a:xfrm>
              <a:off x="9075543" y="3369626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5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64" name="Google Shape;63364;p26"/>
            <p:cNvSpPr/>
            <p:nvPr/>
          </p:nvSpPr>
          <p:spPr>
            <a:xfrm>
              <a:off x="5841969" y="3359780"/>
              <a:ext cx="22165" cy="16169"/>
            </a:xfrm>
            <a:custGeom>
              <a:avLst/>
              <a:gdLst/>
              <a:ahLst/>
              <a:cxnLst/>
              <a:rect l="l" t="t" r="r" b="b"/>
              <a:pathLst>
                <a:path w="621" h="537" extrusionOk="0">
                  <a:moveTo>
                    <a:pt x="343" y="509"/>
                  </a:moveTo>
                  <a:cubicBezTo>
                    <a:pt x="403" y="385"/>
                    <a:pt x="620" y="334"/>
                    <a:pt x="538" y="144"/>
                  </a:cubicBezTo>
                  <a:cubicBezTo>
                    <a:pt x="0" y="0"/>
                    <a:pt x="4" y="537"/>
                    <a:pt x="343" y="50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65" name="Google Shape;63365;p26"/>
            <p:cNvSpPr/>
            <p:nvPr/>
          </p:nvSpPr>
          <p:spPr>
            <a:xfrm>
              <a:off x="5410169" y="3368843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1" y="27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0" y="143"/>
                    <a:pt x="394" y="72"/>
                    <a:pt x="291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66" name="Google Shape;63366;p26"/>
            <p:cNvSpPr/>
            <p:nvPr/>
          </p:nvSpPr>
          <p:spPr>
            <a:xfrm>
              <a:off x="2537012" y="3359780"/>
              <a:ext cx="47757" cy="17404"/>
            </a:xfrm>
            <a:custGeom>
              <a:avLst/>
              <a:gdLst/>
              <a:ahLst/>
              <a:cxnLst/>
              <a:rect l="l" t="t" r="r" b="b"/>
              <a:pathLst>
                <a:path w="1338" h="578" extrusionOk="0">
                  <a:moveTo>
                    <a:pt x="182" y="328"/>
                  </a:moveTo>
                  <a:cubicBezTo>
                    <a:pt x="478" y="577"/>
                    <a:pt x="1314" y="324"/>
                    <a:pt x="1337" y="145"/>
                  </a:cubicBezTo>
                  <a:cubicBezTo>
                    <a:pt x="940" y="201"/>
                    <a:pt x="0" y="0"/>
                    <a:pt x="182" y="32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67" name="Google Shape;63367;p26"/>
            <p:cNvSpPr/>
            <p:nvPr/>
          </p:nvSpPr>
          <p:spPr>
            <a:xfrm>
              <a:off x="1440273" y="3354662"/>
              <a:ext cx="26591" cy="12255"/>
            </a:xfrm>
            <a:custGeom>
              <a:avLst/>
              <a:gdLst/>
              <a:ahLst/>
              <a:cxnLst/>
              <a:rect l="l" t="t" r="r" b="b"/>
              <a:pathLst>
                <a:path w="745" h="407" extrusionOk="0">
                  <a:moveTo>
                    <a:pt x="439" y="406"/>
                  </a:moveTo>
                  <a:cubicBezTo>
                    <a:pt x="745" y="272"/>
                    <a:pt x="655" y="0"/>
                    <a:pt x="54" y="43"/>
                  </a:cubicBezTo>
                  <a:cubicBezTo>
                    <a:pt x="1" y="250"/>
                    <a:pt x="100" y="384"/>
                    <a:pt x="439" y="4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68" name="Google Shape;63368;p26"/>
            <p:cNvSpPr/>
            <p:nvPr/>
          </p:nvSpPr>
          <p:spPr>
            <a:xfrm>
              <a:off x="8886091" y="3360684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100" y="115"/>
                  </a:moveTo>
                  <a:cubicBezTo>
                    <a:pt x="155" y="141"/>
                    <a:pt x="396" y="73"/>
                    <a:pt x="293" y="26"/>
                  </a:cubicBezTo>
                  <a:cubicBezTo>
                    <a:pt x="242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69" name="Google Shape;63369;p26"/>
            <p:cNvSpPr/>
            <p:nvPr/>
          </p:nvSpPr>
          <p:spPr>
            <a:xfrm>
              <a:off x="8941270" y="3357974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2" y="25"/>
                  </a:moveTo>
                  <a:cubicBezTo>
                    <a:pt x="236" y="0"/>
                    <a:pt x="0" y="68"/>
                    <a:pt x="98" y="116"/>
                  </a:cubicBezTo>
                  <a:cubicBezTo>
                    <a:pt x="151" y="140"/>
                    <a:pt x="390" y="72"/>
                    <a:pt x="292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70" name="Google Shape;63370;p26"/>
            <p:cNvSpPr/>
            <p:nvPr/>
          </p:nvSpPr>
          <p:spPr>
            <a:xfrm>
              <a:off x="6907335" y="3348339"/>
              <a:ext cx="26591" cy="15236"/>
            </a:xfrm>
            <a:custGeom>
              <a:avLst/>
              <a:gdLst/>
              <a:ahLst/>
              <a:cxnLst/>
              <a:rect l="l" t="t" r="r" b="b"/>
              <a:pathLst>
                <a:path w="745" h="506" extrusionOk="0">
                  <a:moveTo>
                    <a:pt x="0" y="434"/>
                  </a:moveTo>
                  <a:cubicBezTo>
                    <a:pt x="744" y="505"/>
                    <a:pt x="744" y="0"/>
                    <a:pt x="0" y="7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71" name="Google Shape;63371;p26"/>
            <p:cNvSpPr/>
            <p:nvPr/>
          </p:nvSpPr>
          <p:spPr>
            <a:xfrm>
              <a:off x="2619139" y="3355234"/>
              <a:ext cx="13777" cy="7467"/>
            </a:xfrm>
            <a:custGeom>
              <a:avLst/>
              <a:gdLst/>
              <a:ahLst/>
              <a:cxnLst/>
              <a:rect l="l" t="t" r="r" b="b"/>
              <a:pathLst>
                <a:path w="386" h="248" extrusionOk="0">
                  <a:moveTo>
                    <a:pt x="386" y="116"/>
                  </a:moveTo>
                  <a:cubicBezTo>
                    <a:pt x="385" y="24"/>
                    <a:pt x="50" y="1"/>
                    <a:pt x="1" y="116"/>
                  </a:cubicBezTo>
                  <a:cubicBezTo>
                    <a:pt x="217" y="105"/>
                    <a:pt x="300" y="248"/>
                    <a:pt x="386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72" name="Google Shape;63372;p26"/>
            <p:cNvSpPr/>
            <p:nvPr/>
          </p:nvSpPr>
          <p:spPr>
            <a:xfrm>
              <a:off x="865599" y="3339517"/>
              <a:ext cx="41653" cy="18819"/>
            </a:xfrm>
            <a:custGeom>
              <a:avLst/>
              <a:gdLst/>
              <a:ahLst/>
              <a:cxnLst/>
              <a:rect l="l" t="t" r="r" b="b"/>
              <a:pathLst>
                <a:path w="1167" h="625" extrusionOk="0">
                  <a:moveTo>
                    <a:pt x="725" y="546"/>
                  </a:moveTo>
                  <a:cubicBezTo>
                    <a:pt x="1166" y="340"/>
                    <a:pt x="596" y="146"/>
                    <a:pt x="340" y="1"/>
                  </a:cubicBezTo>
                  <a:cubicBezTo>
                    <a:pt x="45" y="138"/>
                    <a:pt x="1" y="625"/>
                    <a:pt x="725" y="54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73" name="Google Shape;63373;p26"/>
            <p:cNvSpPr/>
            <p:nvPr/>
          </p:nvSpPr>
          <p:spPr>
            <a:xfrm>
              <a:off x="6132858" y="3347044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6" y="25"/>
                  </a:moveTo>
                  <a:cubicBezTo>
                    <a:pt x="241" y="0"/>
                    <a:pt x="1" y="69"/>
                    <a:pt x="102" y="115"/>
                  </a:cubicBezTo>
                  <a:cubicBezTo>
                    <a:pt x="155" y="141"/>
                    <a:pt x="396" y="71"/>
                    <a:pt x="296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74" name="Google Shape;63374;p26"/>
            <p:cNvSpPr/>
            <p:nvPr/>
          </p:nvSpPr>
          <p:spPr>
            <a:xfrm>
              <a:off x="6052908" y="3345027"/>
              <a:ext cx="21665" cy="6444"/>
            </a:xfrm>
            <a:custGeom>
              <a:avLst/>
              <a:gdLst/>
              <a:ahLst/>
              <a:cxnLst/>
              <a:rect l="l" t="t" r="r" b="b"/>
              <a:pathLst>
                <a:path w="607" h="214" extrusionOk="0">
                  <a:moveTo>
                    <a:pt x="606" y="182"/>
                  </a:moveTo>
                  <a:lnTo>
                    <a:pt x="606" y="1"/>
                  </a:lnTo>
                  <a:lnTo>
                    <a:pt x="27" y="1"/>
                  </a:lnTo>
                  <a:cubicBezTo>
                    <a:pt x="1" y="162"/>
                    <a:pt x="217" y="213"/>
                    <a:pt x="606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75" name="Google Shape;63375;p26"/>
            <p:cNvSpPr/>
            <p:nvPr/>
          </p:nvSpPr>
          <p:spPr>
            <a:xfrm>
              <a:off x="1387485" y="3335242"/>
              <a:ext cx="20238" cy="13670"/>
            </a:xfrm>
            <a:custGeom>
              <a:avLst/>
              <a:gdLst/>
              <a:ahLst/>
              <a:cxnLst/>
              <a:rect l="l" t="t" r="r" b="b"/>
              <a:pathLst>
                <a:path w="567" h="454" extrusionOk="0">
                  <a:moveTo>
                    <a:pt x="376" y="417"/>
                  </a:moveTo>
                  <a:cubicBezTo>
                    <a:pt x="386" y="362"/>
                    <a:pt x="403" y="309"/>
                    <a:pt x="566" y="326"/>
                  </a:cubicBezTo>
                  <a:lnTo>
                    <a:pt x="566" y="144"/>
                  </a:lnTo>
                  <a:cubicBezTo>
                    <a:pt x="95" y="1"/>
                    <a:pt x="1" y="454"/>
                    <a:pt x="376" y="4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76" name="Google Shape;63376;p26"/>
            <p:cNvSpPr/>
            <p:nvPr/>
          </p:nvSpPr>
          <p:spPr>
            <a:xfrm>
              <a:off x="5244988" y="334153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5"/>
                  </a:moveTo>
                  <a:cubicBezTo>
                    <a:pt x="240" y="0"/>
                    <a:pt x="1" y="70"/>
                    <a:pt x="96" y="117"/>
                  </a:cubicBezTo>
                  <a:cubicBezTo>
                    <a:pt x="154" y="141"/>
                    <a:pt x="394" y="71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77" name="Google Shape;63377;p26"/>
            <p:cNvSpPr/>
            <p:nvPr/>
          </p:nvSpPr>
          <p:spPr>
            <a:xfrm>
              <a:off x="84304" y="3336777"/>
              <a:ext cx="22629" cy="8280"/>
            </a:xfrm>
            <a:custGeom>
              <a:avLst/>
              <a:gdLst/>
              <a:ahLst/>
              <a:cxnLst/>
              <a:rect l="l" t="t" r="r" b="b"/>
              <a:pathLst>
                <a:path w="634" h="275" extrusionOk="0">
                  <a:moveTo>
                    <a:pt x="633" y="275"/>
                  </a:moveTo>
                  <a:lnTo>
                    <a:pt x="633" y="0"/>
                  </a:lnTo>
                  <a:lnTo>
                    <a:pt x="247" y="0"/>
                  </a:lnTo>
                  <a:cubicBezTo>
                    <a:pt x="236" y="118"/>
                    <a:pt x="0" y="128"/>
                    <a:pt x="55" y="2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78" name="Google Shape;63378;p26"/>
            <p:cNvSpPr/>
            <p:nvPr/>
          </p:nvSpPr>
          <p:spPr>
            <a:xfrm>
              <a:off x="8428486" y="3336506"/>
              <a:ext cx="6924" cy="6142"/>
            </a:xfrm>
            <a:custGeom>
              <a:avLst/>
              <a:gdLst/>
              <a:ahLst/>
              <a:cxnLst/>
              <a:rect l="l" t="t" r="r" b="b"/>
              <a:pathLst>
                <a:path w="194" h="204" extrusionOk="0">
                  <a:moveTo>
                    <a:pt x="192" y="102"/>
                  </a:moveTo>
                  <a:cubicBezTo>
                    <a:pt x="194" y="53"/>
                    <a:pt x="37" y="0"/>
                    <a:pt x="0" y="102"/>
                  </a:cubicBezTo>
                  <a:cubicBezTo>
                    <a:pt x="0" y="152"/>
                    <a:pt x="157" y="204"/>
                    <a:pt x="192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79" name="Google Shape;63379;p26"/>
            <p:cNvSpPr/>
            <p:nvPr/>
          </p:nvSpPr>
          <p:spPr>
            <a:xfrm>
              <a:off x="5282892" y="3331388"/>
              <a:ext cx="22629" cy="13670"/>
            </a:xfrm>
            <a:custGeom>
              <a:avLst/>
              <a:gdLst/>
              <a:ahLst/>
              <a:cxnLst/>
              <a:rect l="l" t="t" r="r" b="b"/>
              <a:pathLst>
                <a:path w="634" h="454" extrusionOk="0">
                  <a:moveTo>
                    <a:pt x="580" y="362"/>
                  </a:moveTo>
                  <a:cubicBezTo>
                    <a:pt x="633" y="155"/>
                    <a:pt x="534" y="22"/>
                    <a:pt x="195" y="1"/>
                  </a:cubicBezTo>
                  <a:cubicBezTo>
                    <a:pt x="239" y="160"/>
                    <a:pt x="0" y="454"/>
                    <a:pt x="580" y="36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80" name="Google Shape;63380;p26"/>
            <p:cNvSpPr/>
            <p:nvPr/>
          </p:nvSpPr>
          <p:spPr>
            <a:xfrm>
              <a:off x="3965685" y="3320429"/>
              <a:ext cx="57358" cy="21890"/>
            </a:xfrm>
            <a:custGeom>
              <a:avLst/>
              <a:gdLst/>
              <a:ahLst/>
              <a:cxnLst/>
              <a:rect l="l" t="t" r="r" b="b"/>
              <a:pathLst>
                <a:path w="1607" h="727" extrusionOk="0">
                  <a:moveTo>
                    <a:pt x="1037" y="726"/>
                  </a:moveTo>
                  <a:cubicBezTo>
                    <a:pt x="1606" y="369"/>
                    <a:pt x="632" y="111"/>
                    <a:pt x="72" y="0"/>
                  </a:cubicBezTo>
                  <a:cubicBezTo>
                    <a:pt x="1" y="427"/>
                    <a:pt x="418" y="623"/>
                    <a:pt x="1037" y="7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81" name="Google Shape;63381;p26"/>
            <p:cNvSpPr/>
            <p:nvPr/>
          </p:nvSpPr>
          <p:spPr>
            <a:xfrm>
              <a:off x="8452542" y="3333345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4"/>
                  </a:moveTo>
                  <a:cubicBezTo>
                    <a:pt x="153" y="141"/>
                    <a:pt x="393" y="70"/>
                    <a:pt x="292" y="24"/>
                  </a:cubicBezTo>
                  <a:cubicBezTo>
                    <a:pt x="238" y="1"/>
                    <a:pt x="0" y="69"/>
                    <a:pt x="99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82" name="Google Shape;63382;p26"/>
            <p:cNvSpPr/>
            <p:nvPr/>
          </p:nvSpPr>
          <p:spPr>
            <a:xfrm>
              <a:off x="578244" y="3333345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4"/>
                  </a:moveTo>
                  <a:cubicBezTo>
                    <a:pt x="154" y="141"/>
                    <a:pt x="394" y="70"/>
                    <a:pt x="294" y="24"/>
                  </a:cubicBezTo>
                  <a:cubicBezTo>
                    <a:pt x="240" y="1"/>
                    <a:pt x="0" y="69"/>
                    <a:pt x="101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83" name="Google Shape;63383;p26"/>
            <p:cNvSpPr/>
            <p:nvPr/>
          </p:nvSpPr>
          <p:spPr>
            <a:xfrm>
              <a:off x="5196732" y="333057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8"/>
                  </a:moveTo>
                  <a:cubicBezTo>
                    <a:pt x="241" y="0"/>
                    <a:pt x="1" y="71"/>
                    <a:pt x="102" y="116"/>
                  </a:cubicBezTo>
                  <a:cubicBezTo>
                    <a:pt x="155" y="141"/>
                    <a:pt x="395" y="73"/>
                    <a:pt x="294" y="2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84" name="Google Shape;63384;p26"/>
            <p:cNvSpPr/>
            <p:nvPr/>
          </p:nvSpPr>
          <p:spPr>
            <a:xfrm>
              <a:off x="1655495" y="3321934"/>
              <a:ext cx="34872" cy="15296"/>
            </a:xfrm>
            <a:custGeom>
              <a:avLst/>
              <a:gdLst/>
              <a:ahLst/>
              <a:cxnLst/>
              <a:rect l="l" t="t" r="r" b="b"/>
              <a:pathLst>
                <a:path w="977" h="508" extrusionOk="0">
                  <a:moveTo>
                    <a:pt x="773" y="403"/>
                  </a:moveTo>
                  <a:cubicBezTo>
                    <a:pt x="977" y="174"/>
                    <a:pt x="122" y="0"/>
                    <a:pt x="0" y="222"/>
                  </a:cubicBezTo>
                  <a:cubicBezTo>
                    <a:pt x="307" y="260"/>
                    <a:pt x="166" y="508"/>
                    <a:pt x="773" y="4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85" name="Google Shape;63385;p26"/>
            <p:cNvSpPr/>
            <p:nvPr/>
          </p:nvSpPr>
          <p:spPr>
            <a:xfrm>
              <a:off x="323796" y="3328257"/>
              <a:ext cx="23985" cy="5841"/>
            </a:xfrm>
            <a:custGeom>
              <a:avLst/>
              <a:gdLst/>
              <a:ahLst/>
              <a:cxnLst/>
              <a:rect l="l" t="t" r="r" b="b"/>
              <a:pathLst>
                <a:path w="672" h="194" extrusionOk="0">
                  <a:moveTo>
                    <a:pt x="479" y="193"/>
                  </a:moveTo>
                  <a:cubicBezTo>
                    <a:pt x="479" y="102"/>
                    <a:pt x="634" y="86"/>
                    <a:pt x="672" y="12"/>
                  </a:cubicBezTo>
                  <a:cubicBezTo>
                    <a:pt x="368" y="22"/>
                    <a:pt x="1" y="0"/>
                    <a:pt x="92" y="19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86" name="Google Shape;63386;p26"/>
            <p:cNvSpPr/>
            <p:nvPr/>
          </p:nvSpPr>
          <p:spPr>
            <a:xfrm>
              <a:off x="2564138" y="3328588"/>
              <a:ext cx="13777" cy="2830"/>
            </a:xfrm>
            <a:custGeom>
              <a:avLst/>
              <a:gdLst/>
              <a:ahLst/>
              <a:cxnLst/>
              <a:rect l="l" t="t" r="r" b="b"/>
              <a:pathLst>
                <a:path w="386" h="94" extrusionOk="0">
                  <a:moveTo>
                    <a:pt x="0" y="94"/>
                  </a:moveTo>
                  <a:cubicBezTo>
                    <a:pt x="149" y="71"/>
                    <a:pt x="379" y="90"/>
                    <a:pt x="385" y="1"/>
                  </a:cubicBezTo>
                  <a:cubicBezTo>
                    <a:pt x="238" y="23"/>
                    <a:pt x="5" y="4"/>
                    <a:pt x="0" y="9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87" name="Google Shape;63387;p26"/>
            <p:cNvSpPr/>
            <p:nvPr/>
          </p:nvSpPr>
          <p:spPr>
            <a:xfrm>
              <a:off x="1934177" y="3327865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4" y="24"/>
                  </a:moveTo>
                  <a:cubicBezTo>
                    <a:pt x="240" y="0"/>
                    <a:pt x="1" y="68"/>
                    <a:pt x="103" y="115"/>
                  </a:cubicBezTo>
                  <a:cubicBezTo>
                    <a:pt x="155" y="141"/>
                    <a:pt x="396" y="72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88" name="Google Shape;63388;p26"/>
            <p:cNvSpPr/>
            <p:nvPr/>
          </p:nvSpPr>
          <p:spPr>
            <a:xfrm>
              <a:off x="7013875" y="331693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6"/>
                  </a:moveTo>
                  <a:cubicBezTo>
                    <a:pt x="157" y="141"/>
                    <a:pt x="393" y="72"/>
                    <a:pt x="296" y="25"/>
                  </a:cubicBezTo>
                  <a:cubicBezTo>
                    <a:pt x="242" y="0"/>
                    <a:pt x="1" y="69"/>
                    <a:pt x="102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89" name="Google Shape;63389;p26"/>
            <p:cNvSpPr/>
            <p:nvPr/>
          </p:nvSpPr>
          <p:spPr>
            <a:xfrm>
              <a:off x="5503218" y="3309469"/>
              <a:ext cx="33622" cy="17313"/>
            </a:xfrm>
            <a:custGeom>
              <a:avLst/>
              <a:gdLst/>
              <a:ahLst/>
              <a:cxnLst/>
              <a:rect l="l" t="t" r="r" b="b"/>
              <a:pathLst>
                <a:path w="942" h="575" extrusionOk="0">
                  <a:moveTo>
                    <a:pt x="0" y="90"/>
                  </a:moveTo>
                  <a:lnTo>
                    <a:pt x="0" y="273"/>
                  </a:lnTo>
                  <a:cubicBezTo>
                    <a:pt x="355" y="575"/>
                    <a:pt x="941" y="0"/>
                    <a:pt x="0" y="9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90" name="Google Shape;63390;p26"/>
            <p:cNvSpPr/>
            <p:nvPr/>
          </p:nvSpPr>
          <p:spPr>
            <a:xfrm>
              <a:off x="4453450" y="331693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39" y="0"/>
                    <a:pt x="0" y="69"/>
                    <a:pt x="98" y="116"/>
                  </a:cubicBezTo>
                  <a:cubicBezTo>
                    <a:pt x="154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91" name="Google Shape;63391;p26"/>
            <p:cNvSpPr/>
            <p:nvPr/>
          </p:nvSpPr>
          <p:spPr>
            <a:xfrm>
              <a:off x="2494396" y="3312209"/>
              <a:ext cx="21594" cy="9515"/>
            </a:xfrm>
            <a:custGeom>
              <a:avLst/>
              <a:gdLst/>
              <a:ahLst/>
              <a:cxnLst/>
              <a:rect l="l" t="t" r="r" b="b"/>
              <a:pathLst>
                <a:path w="605" h="316" extrusionOk="0">
                  <a:moveTo>
                    <a:pt x="411" y="273"/>
                  </a:moveTo>
                  <a:cubicBezTo>
                    <a:pt x="405" y="148"/>
                    <a:pt x="503" y="74"/>
                    <a:pt x="604" y="1"/>
                  </a:cubicBezTo>
                  <a:lnTo>
                    <a:pt x="26" y="1"/>
                  </a:lnTo>
                  <a:cubicBezTo>
                    <a:pt x="42" y="144"/>
                    <a:pt x="0" y="315"/>
                    <a:pt x="411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92" name="Google Shape;63392;p26"/>
            <p:cNvSpPr/>
            <p:nvPr/>
          </p:nvSpPr>
          <p:spPr>
            <a:xfrm>
              <a:off x="5244988" y="331416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0" y="1"/>
                    <a:pt x="1" y="70"/>
                    <a:pt x="96" y="117"/>
                  </a:cubicBezTo>
                  <a:cubicBezTo>
                    <a:pt x="154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93" name="Google Shape;63393;p26"/>
            <p:cNvSpPr/>
            <p:nvPr/>
          </p:nvSpPr>
          <p:spPr>
            <a:xfrm>
              <a:off x="3073496" y="3311456"/>
              <a:ext cx="13777" cy="7497"/>
            </a:xfrm>
            <a:custGeom>
              <a:avLst/>
              <a:gdLst/>
              <a:ahLst/>
              <a:cxnLst/>
              <a:rect l="l" t="t" r="r" b="b"/>
              <a:pathLst>
                <a:path w="386" h="249" extrusionOk="0">
                  <a:moveTo>
                    <a:pt x="385" y="116"/>
                  </a:moveTo>
                  <a:cubicBezTo>
                    <a:pt x="384" y="24"/>
                    <a:pt x="46" y="1"/>
                    <a:pt x="0" y="116"/>
                  </a:cubicBezTo>
                  <a:cubicBezTo>
                    <a:pt x="216" y="105"/>
                    <a:pt x="302" y="249"/>
                    <a:pt x="385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94" name="Google Shape;63394;p26"/>
            <p:cNvSpPr/>
            <p:nvPr/>
          </p:nvSpPr>
          <p:spPr>
            <a:xfrm>
              <a:off x="2990905" y="3312179"/>
              <a:ext cx="13706" cy="5540"/>
            </a:xfrm>
            <a:custGeom>
              <a:avLst/>
              <a:gdLst/>
              <a:ahLst/>
              <a:cxnLst/>
              <a:rect l="l" t="t" r="r" b="b"/>
              <a:pathLst>
                <a:path w="384" h="184" extrusionOk="0">
                  <a:moveTo>
                    <a:pt x="0" y="183"/>
                  </a:moveTo>
                  <a:lnTo>
                    <a:pt x="384" y="183"/>
                  </a:lnTo>
                  <a:lnTo>
                    <a:pt x="38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95" name="Google Shape;63395;p26"/>
            <p:cNvSpPr/>
            <p:nvPr/>
          </p:nvSpPr>
          <p:spPr>
            <a:xfrm>
              <a:off x="2521593" y="3309469"/>
              <a:ext cx="21915" cy="8702"/>
            </a:xfrm>
            <a:custGeom>
              <a:avLst/>
              <a:gdLst/>
              <a:ahLst/>
              <a:cxnLst/>
              <a:rect l="l" t="t" r="r" b="b"/>
              <a:pathLst>
                <a:path w="614" h="289" extrusionOk="0">
                  <a:moveTo>
                    <a:pt x="614" y="273"/>
                  </a:moveTo>
                  <a:lnTo>
                    <a:pt x="614" y="0"/>
                  </a:lnTo>
                  <a:lnTo>
                    <a:pt x="34" y="0"/>
                  </a:lnTo>
                  <a:cubicBezTo>
                    <a:pt x="0" y="197"/>
                    <a:pt x="192" y="289"/>
                    <a:pt x="614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96" name="Google Shape;63396;p26"/>
            <p:cNvSpPr/>
            <p:nvPr/>
          </p:nvSpPr>
          <p:spPr>
            <a:xfrm>
              <a:off x="1903339" y="3309078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4" y="103"/>
                  </a:moveTo>
                  <a:cubicBezTo>
                    <a:pt x="194" y="52"/>
                    <a:pt x="37" y="0"/>
                    <a:pt x="2" y="103"/>
                  </a:cubicBezTo>
                  <a:cubicBezTo>
                    <a:pt x="1" y="156"/>
                    <a:pt x="157" y="208"/>
                    <a:pt x="194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97" name="Google Shape;63397;p26"/>
            <p:cNvSpPr/>
            <p:nvPr/>
          </p:nvSpPr>
          <p:spPr>
            <a:xfrm>
              <a:off x="8813922" y="3306699"/>
              <a:ext cx="13920" cy="5510"/>
            </a:xfrm>
            <a:custGeom>
              <a:avLst/>
              <a:gdLst/>
              <a:ahLst/>
              <a:cxnLst/>
              <a:rect l="l" t="t" r="r" b="b"/>
              <a:pathLst>
                <a:path w="390" h="183" extrusionOk="0">
                  <a:moveTo>
                    <a:pt x="1" y="182"/>
                  </a:moveTo>
                  <a:lnTo>
                    <a:pt x="390" y="182"/>
                  </a:lnTo>
                  <a:lnTo>
                    <a:pt x="390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98" name="Google Shape;63398;p26"/>
            <p:cNvSpPr/>
            <p:nvPr/>
          </p:nvSpPr>
          <p:spPr>
            <a:xfrm>
              <a:off x="5609794" y="3303206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7"/>
                  </a:moveTo>
                  <a:cubicBezTo>
                    <a:pt x="240" y="1"/>
                    <a:pt x="1" y="71"/>
                    <a:pt x="101" y="118"/>
                  </a:cubicBezTo>
                  <a:cubicBezTo>
                    <a:pt x="153" y="143"/>
                    <a:pt x="394" y="75"/>
                    <a:pt x="294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99" name="Google Shape;63399;p26"/>
            <p:cNvSpPr/>
            <p:nvPr/>
          </p:nvSpPr>
          <p:spPr>
            <a:xfrm>
              <a:off x="2509065" y="3298540"/>
              <a:ext cx="20630" cy="8250"/>
            </a:xfrm>
            <a:custGeom>
              <a:avLst/>
              <a:gdLst/>
              <a:ahLst/>
              <a:cxnLst/>
              <a:rect l="l" t="t" r="r" b="b"/>
              <a:pathLst>
                <a:path w="578" h="274" extrusionOk="0">
                  <a:moveTo>
                    <a:pt x="385" y="273"/>
                  </a:moveTo>
                  <a:cubicBezTo>
                    <a:pt x="385" y="182"/>
                    <a:pt x="542" y="166"/>
                    <a:pt x="577" y="90"/>
                  </a:cubicBezTo>
                  <a:cubicBezTo>
                    <a:pt x="385" y="90"/>
                    <a:pt x="347" y="19"/>
                    <a:pt x="195" y="0"/>
                  </a:cubicBezTo>
                  <a:cubicBezTo>
                    <a:pt x="195" y="92"/>
                    <a:pt x="38" y="109"/>
                    <a:pt x="0" y="183"/>
                  </a:cubicBezTo>
                  <a:cubicBezTo>
                    <a:pt x="195" y="182"/>
                    <a:pt x="230" y="256"/>
                    <a:pt x="385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00" name="Google Shape;63400;p26"/>
            <p:cNvSpPr/>
            <p:nvPr/>
          </p:nvSpPr>
          <p:spPr>
            <a:xfrm>
              <a:off x="1807007" y="3291825"/>
              <a:ext cx="28911" cy="16922"/>
            </a:xfrm>
            <a:custGeom>
              <a:avLst/>
              <a:gdLst/>
              <a:ahLst/>
              <a:cxnLst/>
              <a:rect l="l" t="t" r="r" b="b"/>
              <a:pathLst>
                <a:path w="810" h="562" extrusionOk="0">
                  <a:moveTo>
                    <a:pt x="770" y="496"/>
                  </a:moveTo>
                  <a:cubicBezTo>
                    <a:pt x="809" y="238"/>
                    <a:pt x="796" y="0"/>
                    <a:pt x="195" y="43"/>
                  </a:cubicBezTo>
                  <a:cubicBezTo>
                    <a:pt x="201" y="169"/>
                    <a:pt x="102" y="242"/>
                    <a:pt x="0" y="316"/>
                  </a:cubicBezTo>
                  <a:cubicBezTo>
                    <a:pt x="384" y="316"/>
                    <a:pt x="247" y="561"/>
                    <a:pt x="770" y="49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01" name="Google Shape;63401;p26"/>
            <p:cNvSpPr/>
            <p:nvPr/>
          </p:nvSpPr>
          <p:spPr>
            <a:xfrm>
              <a:off x="8810531" y="3300527"/>
              <a:ext cx="13849" cy="4246"/>
            </a:xfrm>
            <a:custGeom>
              <a:avLst/>
              <a:gdLst/>
              <a:ahLst/>
              <a:cxnLst/>
              <a:rect l="l" t="t" r="r" b="b"/>
              <a:pathLst>
                <a:path w="388" h="141" extrusionOk="0">
                  <a:moveTo>
                    <a:pt x="289" y="24"/>
                  </a:moveTo>
                  <a:cubicBezTo>
                    <a:pt x="239" y="1"/>
                    <a:pt x="0" y="69"/>
                    <a:pt x="96" y="116"/>
                  </a:cubicBezTo>
                  <a:cubicBezTo>
                    <a:pt x="152" y="141"/>
                    <a:pt x="388" y="73"/>
                    <a:pt x="289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02" name="Google Shape;63402;p26"/>
            <p:cNvSpPr/>
            <p:nvPr/>
          </p:nvSpPr>
          <p:spPr>
            <a:xfrm>
              <a:off x="8597058" y="3300527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8" y="116"/>
                  </a:moveTo>
                  <a:cubicBezTo>
                    <a:pt x="153" y="141"/>
                    <a:pt x="392" y="73"/>
                    <a:pt x="291" y="24"/>
                  </a:cubicBezTo>
                  <a:cubicBezTo>
                    <a:pt x="239" y="1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03" name="Google Shape;63403;p26"/>
            <p:cNvSpPr/>
            <p:nvPr/>
          </p:nvSpPr>
          <p:spPr>
            <a:xfrm>
              <a:off x="5372336" y="3298148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3" y="103"/>
                  </a:moveTo>
                  <a:cubicBezTo>
                    <a:pt x="0" y="156"/>
                    <a:pt x="157" y="208"/>
                    <a:pt x="195" y="103"/>
                  </a:cubicBezTo>
                  <a:cubicBezTo>
                    <a:pt x="196" y="54"/>
                    <a:pt x="38" y="0"/>
                    <a:pt x="3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04" name="Google Shape;63404;p26"/>
            <p:cNvSpPr/>
            <p:nvPr/>
          </p:nvSpPr>
          <p:spPr>
            <a:xfrm>
              <a:off x="3204628" y="3288815"/>
              <a:ext cx="20309" cy="13550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6" y="413"/>
                  </a:moveTo>
                  <a:cubicBezTo>
                    <a:pt x="387" y="359"/>
                    <a:pt x="402" y="308"/>
                    <a:pt x="569" y="325"/>
                  </a:cubicBezTo>
                  <a:lnTo>
                    <a:pt x="569" y="143"/>
                  </a:lnTo>
                  <a:cubicBezTo>
                    <a:pt x="95" y="1"/>
                    <a:pt x="1" y="450"/>
                    <a:pt x="376" y="4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05" name="Google Shape;63405;p26"/>
            <p:cNvSpPr/>
            <p:nvPr/>
          </p:nvSpPr>
          <p:spPr>
            <a:xfrm>
              <a:off x="8056827" y="3295830"/>
              <a:ext cx="13742" cy="2710"/>
            </a:xfrm>
            <a:custGeom>
              <a:avLst/>
              <a:gdLst/>
              <a:ahLst/>
              <a:cxnLst/>
              <a:rect l="l" t="t" r="r" b="b"/>
              <a:pathLst>
                <a:path w="385" h="90" extrusionOk="0">
                  <a:moveTo>
                    <a:pt x="385" y="0"/>
                  </a:moveTo>
                  <a:cubicBezTo>
                    <a:pt x="236" y="20"/>
                    <a:pt x="6" y="2"/>
                    <a:pt x="1" y="89"/>
                  </a:cubicBezTo>
                  <a:cubicBezTo>
                    <a:pt x="151" y="70"/>
                    <a:pt x="382" y="88"/>
                    <a:pt x="3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06" name="Google Shape;63406;p26"/>
            <p:cNvSpPr/>
            <p:nvPr/>
          </p:nvSpPr>
          <p:spPr>
            <a:xfrm>
              <a:off x="5489441" y="3289959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4" y="104"/>
                  </a:moveTo>
                  <a:cubicBezTo>
                    <a:pt x="194" y="54"/>
                    <a:pt x="37" y="1"/>
                    <a:pt x="1" y="104"/>
                  </a:cubicBezTo>
                  <a:cubicBezTo>
                    <a:pt x="1" y="154"/>
                    <a:pt x="156" y="206"/>
                    <a:pt x="194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07" name="Google Shape;63407;p26"/>
            <p:cNvSpPr/>
            <p:nvPr/>
          </p:nvSpPr>
          <p:spPr>
            <a:xfrm>
              <a:off x="1452729" y="3287610"/>
              <a:ext cx="23914" cy="10298"/>
            </a:xfrm>
            <a:custGeom>
              <a:avLst/>
              <a:gdLst/>
              <a:ahLst/>
              <a:cxnLst/>
              <a:rect l="l" t="t" r="r" b="b"/>
              <a:pathLst>
                <a:path w="670" h="342" extrusionOk="0">
                  <a:moveTo>
                    <a:pt x="670" y="92"/>
                  </a:moveTo>
                  <a:cubicBezTo>
                    <a:pt x="404" y="94"/>
                    <a:pt x="247" y="49"/>
                    <a:pt x="90" y="1"/>
                  </a:cubicBezTo>
                  <a:cubicBezTo>
                    <a:pt x="0" y="282"/>
                    <a:pt x="610" y="341"/>
                    <a:pt x="670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08" name="Google Shape;63408;p26"/>
            <p:cNvSpPr/>
            <p:nvPr/>
          </p:nvSpPr>
          <p:spPr>
            <a:xfrm>
              <a:off x="4205677" y="3289567"/>
              <a:ext cx="13956" cy="4336"/>
            </a:xfrm>
            <a:custGeom>
              <a:avLst/>
              <a:gdLst/>
              <a:ahLst/>
              <a:cxnLst/>
              <a:rect l="l" t="t" r="r" b="b"/>
              <a:pathLst>
                <a:path w="391" h="144" extrusionOk="0">
                  <a:moveTo>
                    <a:pt x="291" y="27"/>
                  </a:moveTo>
                  <a:cubicBezTo>
                    <a:pt x="237" y="1"/>
                    <a:pt x="0" y="71"/>
                    <a:pt x="98" y="117"/>
                  </a:cubicBezTo>
                  <a:cubicBezTo>
                    <a:pt x="152" y="143"/>
                    <a:pt x="391" y="73"/>
                    <a:pt x="291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09" name="Google Shape;63409;p26"/>
            <p:cNvSpPr/>
            <p:nvPr/>
          </p:nvSpPr>
          <p:spPr>
            <a:xfrm>
              <a:off x="1522614" y="3271954"/>
              <a:ext cx="50434" cy="18518"/>
            </a:xfrm>
            <a:custGeom>
              <a:avLst/>
              <a:gdLst/>
              <a:ahLst/>
              <a:cxnLst/>
              <a:rect l="l" t="t" r="r" b="b"/>
              <a:pathLst>
                <a:path w="1413" h="615" extrusionOk="0">
                  <a:moveTo>
                    <a:pt x="62" y="521"/>
                  </a:moveTo>
                  <a:cubicBezTo>
                    <a:pt x="607" y="614"/>
                    <a:pt x="865" y="614"/>
                    <a:pt x="1413" y="521"/>
                  </a:cubicBezTo>
                  <a:cubicBezTo>
                    <a:pt x="1253" y="262"/>
                    <a:pt x="1102" y="1"/>
                    <a:pt x="252" y="66"/>
                  </a:cubicBezTo>
                  <a:cubicBezTo>
                    <a:pt x="90" y="171"/>
                    <a:pt x="0" y="310"/>
                    <a:pt x="62" y="52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10" name="Google Shape;63410;p26"/>
            <p:cNvSpPr/>
            <p:nvPr/>
          </p:nvSpPr>
          <p:spPr>
            <a:xfrm>
              <a:off x="2020337" y="3279029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4"/>
                  </a:moveTo>
                  <a:cubicBezTo>
                    <a:pt x="192" y="53"/>
                    <a:pt x="39" y="1"/>
                    <a:pt x="2" y="104"/>
                  </a:cubicBezTo>
                  <a:cubicBezTo>
                    <a:pt x="0" y="154"/>
                    <a:pt x="157" y="206"/>
                    <a:pt x="192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11" name="Google Shape;63411;p26"/>
            <p:cNvSpPr/>
            <p:nvPr/>
          </p:nvSpPr>
          <p:spPr>
            <a:xfrm>
              <a:off x="4863121" y="3279391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5" y="22"/>
                    <a:pt x="5" y="5"/>
                    <a:pt x="0" y="92"/>
                  </a:cubicBezTo>
                  <a:cubicBezTo>
                    <a:pt x="149" y="71"/>
                    <a:pt x="379" y="89"/>
                    <a:pt x="3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12" name="Google Shape;63412;p26"/>
            <p:cNvSpPr/>
            <p:nvPr/>
          </p:nvSpPr>
          <p:spPr>
            <a:xfrm>
              <a:off x="2116740" y="3276289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3" y="104"/>
                  </a:moveTo>
                  <a:cubicBezTo>
                    <a:pt x="193" y="53"/>
                    <a:pt x="37" y="1"/>
                    <a:pt x="1" y="104"/>
                  </a:cubicBezTo>
                  <a:cubicBezTo>
                    <a:pt x="0" y="155"/>
                    <a:pt x="154" y="208"/>
                    <a:pt x="193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13" name="Google Shape;63413;p26"/>
            <p:cNvSpPr/>
            <p:nvPr/>
          </p:nvSpPr>
          <p:spPr>
            <a:xfrm>
              <a:off x="1707105" y="3278638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1" y="117"/>
                  </a:moveTo>
                  <a:cubicBezTo>
                    <a:pt x="151" y="142"/>
                    <a:pt x="391" y="73"/>
                    <a:pt x="293" y="26"/>
                  </a:cubicBezTo>
                  <a:cubicBezTo>
                    <a:pt x="239" y="1"/>
                    <a:pt x="1" y="70"/>
                    <a:pt x="101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14" name="Google Shape;63414;p26"/>
            <p:cNvSpPr/>
            <p:nvPr/>
          </p:nvSpPr>
          <p:spPr>
            <a:xfrm>
              <a:off x="5027339" y="3271171"/>
              <a:ext cx="21630" cy="6474"/>
            </a:xfrm>
            <a:custGeom>
              <a:avLst/>
              <a:gdLst/>
              <a:ahLst/>
              <a:cxnLst/>
              <a:rect l="l" t="t" r="r" b="b"/>
              <a:pathLst>
                <a:path w="606" h="215" extrusionOk="0">
                  <a:moveTo>
                    <a:pt x="606" y="182"/>
                  </a:moveTo>
                  <a:lnTo>
                    <a:pt x="606" y="1"/>
                  </a:lnTo>
                  <a:lnTo>
                    <a:pt x="26" y="1"/>
                  </a:lnTo>
                  <a:cubicBezTo>
                    <a:pt x="0" y="164"/>
                    <a:pt x="218" y="215"/>
                    <a:pt x="606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15" name="Google Shape;63415;p26"/>
            <p:cNvSpPr/>
            <p:nvPr/>
          </p:nvSpPr>
          <p:spPr>
            <a:xfrm>
              <a:off x="3975179" y="3273941"/>
              <a:ext cx="13706" cy="2740"/>
            </a:xfrm>
            <a:custGeom>
              <a:avLst/>
              <a:gdLst/>
              <a:ahLst/>
              <a:cxnLst/>
              <a:rect l="l" t="t" r="r" b="b"/>
              <a:pathLst>
                <a:path w="384" h="91" extrusionOk="0">
                  <a:moveTo>
                    <a:pt x="1" y="90"/>
                  </a:moveTo>
                  <a:cubicBezTo>
                    <a:pt x="151" y="71"/>
                    <a:pt x="379" y="89"/>
                    <a:pt x="383" y="0"/>
                  </a:cubicBezTo>
                  <a:cubicBezTo>
                    <a:pt x="236" y="20"/>
                    <a:pt x="7" y="4"/>
                    <a:pt x="1" y="9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16" name="Google Shape;63416;p26"/>
            <p:cNvSpPr/>
            <p:nvPr/>
          </p:nvSpPr>
          <p:spPr>
            <a:xfrm>
              <a:off x="2216428" y="3273218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100" y="114"/>
                  </a:moveTo>
                  <a:cubicBezTo>
                    <a:pt x="153" y="139"/>
                    <a:pt x="392" y="70"/>
                    <a:pt x="292" y="24"/>
                  </a:cubicBezTo>
                  <a:cubicBezTo>
                    <a:pt x="238" y="1"/>
                    <a:pt x="0" y="67"/>
                    <a:pt x="100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17" name="Google Shape;63417;p26"/>
            <p:cNvSpPr/>
            <p:nvPr/>
          </p:nvSpPr>
          <p:spPr>
            <a:xfrm>
              <a:off x="8531814" y="3271171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6" y="22"/>
                    <a:pt x="5" y="5"/>
                    <a:pt x="1" y="92"/>
                  </a:cubicBezTo>
                  <a:cubicBezTo>
                    <a:pt x="150" y="71"/>
                    <a:pt x="379" y="90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18" name="Google Shape;63418;p26"/>
            <p:cNvSpPr/>
            <p:nvPr/>
          </p:nvSpPr>
          <p:spPr>
            <a:xfrm>
              <a:off x="5537625" y="3262650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3" y="102"/>
                  </a:moveTo>
                  <a:cubicBezTo>
                    <a:pt x="195" y="54"/>
                    <a:pt x="39" y="1"/>
                    <a:pt x="1" y="102"/>
                  </a:cubicBezTo>
                  <a:cubicBezTo>
                    <a:pt x="1" y="153"/>
                    <a:pt x="156" y="206"/>
                    <a:pt x="193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19" name="Google Shape;63419;p26"/>
            <p:cNvSpPr/>
            <p:nvPr/>
          </p:nvSpPr>
          <p:spPr>
            <a:xfrm>
              <a:off x="2075409" y="3263012"/>
              <a:ext cx="13849" cy="2710"/>
            </a:xfrm>
            <a:custGeom>
              <a:avLst/>
              <a:gdLst/>
              <a:ahLst/>
              <a:cxnLst/>
              <a:rect l="l" t="t" r="r" b="b"/>
              <a:pathLst>
                <a:path w="388" h="90" extrusionOk="0">
                  <a:moveTo>
                    <a:pt x="388" y="0"/>
                  </a:moveTo>
                  <a:cubicBezTo>
                    <a:pt x="235" y="20"/>
                    <a:pt x="5" y="2"/>
                    <a:pt x="0" y="89"/>
                  </a:cubicBezTo>
                  <a:cubicBezTo>
                    <a:pt x="149" y="72"/>
                    <a:pt x="383" y="89"/>
                    <a:pt x="3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20" name="Google Shape;63420;p26"/>
            <p:cNvSpPr/>
            <p:nvPr/>
          </p:nvSpPr>
          <p:spPr>
            <a:xfrm>
              <a:off x="1497166" y="3259850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6" y="105"/>
                  </a:moveTo>
                  <a:cubicBezTo>
                    <a:pt x="196" y="54"/>
                    <a:pt x="39" y="1"/>
                    <a:pt x="3" y="105"/>
                  </a:cubicBezTo>
                  <a:cubicBezTo>
                    <a:pt x="1" y="154"/>
                    <a:pt x="159" y="207"/>
                    <a:pt x="196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21" name="Google Shape;63421;p26"/>
            <p:cNvSpPr/>
            <p:nvPr/>
          </p:nvSpPr>
          <p:spPr>
            <a:xfrm>
              <a:off x="4357046" y="3259519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4" y="25"/>
                  </a:moveTo>
                  <a:cubicBezTo>
                    <a:pt x="241" y="0"/>
                    <a:pt x="0" y="68"/>
                    <a:pt x="101" y="116"/>
                  </a:cubicBezTo>
                  <a:cubicBezTo>
                    <a:pt x="153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22" name="Google Shape;63422;p26"/>
            <p:cNvSpPr/>
            <p:nvPr/>
          </p:nvSpPr>
          <p:spPr>
            <a:xfrm>
              <a:off x="2488971" y="3250757"/>
              <a:ext cx="20131" cy="16290"/>
            </a:xfrm>
            <a:custGeom>
              <a:avLst/>
              <a:gdLst/>
              <a:ahLst/>
              <a:cxnLst/>
              <a:rect l="l" t="t" r="r" b="b"/>
              <a:pathLst>
                <a:path w="564" h="541" extrusionOk="0">
                  <a:moveTo>
                    <a:pt x="563" y="135"/>
                  </a:moveTo>
                  <a:cubicBezTo>
                    <a:pt x="1" y="0"/>
                    <a:pt x="1" y="541"/>
                    <a:pt x="563" y="40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23" name="Google Shape;63423;p26"/>
            <p:cNvSpPr/>
            <p:nvPr/>
          </p:nvSpPr>
          <p:spPr>
            <a:xfrm>
              <a:off x="6600921" y="3256749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2" y="27"/>
                  </a:moveTo>
                  <a:cubicBezTo>
                    <a:pt x="239" y="1"/>
                    <a:pt x="0" y="69"/>
                    <a:pt x="98" y="117"/>
                  </a:cubicBezTo>
                  <a:cubicBezTo>
                    <a:pt x="154" y="143"/>
                    <a:pt x="392" y="74"/>
                    <a:pt x="292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24" name="Google Shape;63424;p26"/>
            <p:cNvSpPr/>
            <p:nvPr/>
          </p:nvSpPr>
          <p:spPr>
            <a:xfrm>
              <a:off x="6249856" y="3256749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3" y="27"/>
                  </a:moveTo>
                  <a:cubicBezTo>
                    <a:pt x="241" y="1"/>
                    <a:pt x="0" y="69"/>
                    <a:pt x="102" y="117"/>
                  </a:cubicBezTo>
                  <a:cubicBezTo>
                    <a:pt x="156" y="143"/>
                    <a:pt x="395" y="74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25" name="Google Shape;63425;p26"/>
            <p:cNvSpPr/>
            <p:nvPr/>
          </p:nvSpPr>
          <p:spPr>
            <a:xfrm>
              <a:off x="2271250" y="3249342"/>
              <a:ext cx="25734" cy="8220"/>
            </a:xfrm>
            <a:custGeom>
              <a:avLst/>
              <a:gdLst/>
              <a:ahLst/>
              <a:cxnLst/>
              <a:rect l="l" t="t" r="r" b="b"/>
              <a:pathLst>
                <a:path w="721" h="273" extrusionOk="0">
                  <a:moveTo>
                    <a:pt x="105" y="273"/>
                  </a:moveTo>
                  <a:lnTo>
                    <a:pt x="685" y="273"/>
                  </a:lnTo>
                  <a:cubicBezTo>
                    <a:pt x="655" y="165"/>
                    <a:pt x="720" y="13"/>
                    <a:pt x="492" y="0"/>
                  </a:cubicBezTo>
                  <a:cubicBezTo>
                    <a:pt x="477" y="142"/>
                    <a:pt x="1" y="71"/>
                    <a:pt x="105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26" name="Google Shape;63426;p26"/>
            <p:cNvSpPr/>
            <p:nvPr/>
          </p:nvSpPr>
          <p:spPr>
            <a:xfrm>
              <a:off x="2670678" y="325132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5"/>
                  </a:moveTo>
                  <a:cubicBezTo>
                    <a:pt x="242" y="1"/>
                    <a:pt x="0" y="70"/>
                    <a:pt x="102" y="117"/>
                  </a:cubicBezTo>
                  <a:cubicBezTo>
                    <a:pt x="155" y="142"/>
                    <a:pt x="395" y="72"/>
                    <a:pt x="292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27" name="Google Shape;63427;p26"/>
            <p:cNvSpPr/>
            <p:nvPr/>
          </p:nvSpPr>
          <p:spPr>
            <a:xfrm>
              <a:off x="4317214" y="3240520"/>
              <a:ext cx="29625" cy="12345"/>
            </a:xfrm>
            <a:custGeom>
              <a:avLst/>
              <a:gdLst/>
              <a:ahLst/>
              <a:cxnLst/>
              <a:rect l="l" t="t" r="r" b="b"/>
              <a:pathLst>
                <a:path w="830" h="410" extrusionOk="0">
                  <a:moveTo>
                    <a:pt x="829" y="384"/>
                  </a:moveTo>
                  <a:lnTo>
                    <a:pt x="829" y="22"/>
                  </a:lnTo>
                  <a:cubicBezTo>
                    <a:pt x="465" y="1"/>
                    <a:pt x="405" y="123"/>
                    <a:pt x="59" y="112"/>
                  </a:cubicBezTo>
                  <a:cubicBezTo>
                    <a:pt x="0" y="351"/>
                    <a:pt x="327" y="409"/>
                    <a:pt x="829" y="38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28" name="Google Shape;63428;p26"/>
            <p:cNvSpPr/>
            <p:nvPr/>
          </p:nvSpPr>
          <p:spPr>
            <a:xfrm>
              <a:off x="1414718" y="3242899"/>
              <a:ext cx="27519" cy="11171"/>
            </a:xfrm>
            <a:custGeom>
              <a:avLst/>
              <a:gdLst/>
              <a:ahLst/>
              <a:cxnLst/>
              <a:rect l="l" t="t" r="r" b="b"/>
              <a:pathLst>
                <a:path w="771" h="371" extrusionOk="0">
                  <a:moveTo>
                    <a:pt x="770" y="305"/>
                  </a:moveTo>
                  <a:lnTo>
                    <a:pt x="770" y="33"/>
                  </a:lnTo>
                  <a:cubicBezTo>
                    <a:pt x="483" y="50"/>
                    <a:pt x="58" y="0"/>
                    <a:pt x="0" y="124"/>
                  </a:cubicBezTo>
                  <a:cubicBezTo>
                    <a:pt x="383" y="124"/>
                    <a:pt x="243" y="371"/>
                    <a:pt x="770" y="3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29" name="Google Shape;63429;p26"/>
            <p:cNvSpPr/>
            <p:nvPr/>
          </p:nvSpPr>
          <p:spPr>
            <a:xfrm>
              <a:off x="1855119" y="3232391"/>
              <a:ext cx="41332" cy="16982"/>
            </a:xfrm>
            <a:custGeom>
              <a:avLst/>
              <a:gdLst/>
              <a:ahLst/>
              <a:cxnLst/>
              <a:rect l="l" t="t" r="r" b="b"/>
              <a:pathLst>
                <a:path w="1158" h="564" extrusionOk="0">
                  <a:moveTo>
                    <a:pt x="1" y="199"/>
                  </a:moveTo>
                  <a:cubicBezTo>
                    <a:pt x="211" y="404"/>
                    <a:pt x="524" y="560"/>
                    <a:pt x="1157" y="563"/>
                  </a:cubicBezTo>
                  <a:lnTo>
                    <a:pt x="1157" y="110"/>
                  </a:lnTo>
                  <a:cubicBezTo>
                    <a:pt x="819" y="161"/>
                    <a:pt x="27" y="1"/>
                    <a:pt x="1" y="19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30" name="Google Shape;63430;p26"/>
            <p:cNvSpPr/>
            <p:nvPr/>
          </p:nvSpPr>
          <p:spPr>
            <a:xfrm>
              <a:off x="857033" y="3232933"/>
              <a:ext cx="45865" cy="16771"/>
            </a:xfrm>
            <a:custGeom>
              <a:avLst/>
              <a:gdLst/>
              <a:ahLst/>
              <a:cxnLst/>
              <a:rect l="l" t="t" r="r" b="b"/>
              <a:pathLst>
                <a:path w="1285" h="557" extrusionOk="0">
                  <a:moveTo>
                    <a:pt x="965" y="1"/>
                  </a:moveTo>
                  <a:cubicBezTo>
                    <a:pt x="361" y="18"/>
                    <a:pt x="38" y="168"/>
                    <a:pt x="0" y="454"/>
                  </a:cubicBezTo>
                  <a:cubicBezTo>
                    <a:pt x="365" y="434"/>
                    <a:pt x="426" y="557"/>
                    <a:pt x="776" y="545"/>
                  </a:cubicBezTo>
                  <a:cubicBezTo>
                    <a:pt x="901" y="355"/>
                    <a:pt x="1285" y="140"/>
                    <a:pt x="9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31" name="Google Shape;63431;p26"/>
            <p:cNvSpPr/>
            <p:nvPr/>
          </p:nvSpPr>
          <p:spPr>
            <a:xfrm>
              <a:off x="5613399" y="3238353"/>
              <a:ext cx="14919" cy="9244"/>
            </a:xfrm>
            <a:custGeom>
              <a:avLst/>
              <a:gdLst/>
              <a:ahLst/>
              <a:cxnLst/>
              <a:rect l="l" t="t" r="r" b="b"/>
              <a:pathLst>
                <a:path w="418" h="307" extrusionOk="0">
                  <a:moveTo>
                    <a:pt x="383" y="274"/>
                  </a:moveTo>
                  <a:cubicBezTo>
                    <a:pt x="357" y="165"/>
                    <a:pt x="418" y="17"/>
                    <a:pt x="193" y="1"/>
                  </a:cubicBezTo>
                  <a:cubicBezTo>
                    <a:pt x="180" y="57"/>
                    <a:pt x="163" y="109"/>
                    <a:pt x="0" y="94"/>
                  </a:cubicBezTo>
                  <a:cubicBezTo>
                    <a:pt x="21" y="203"/>
                    <a:pt x="56" y="306"/>
                    <a:pt x="383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32" name="Google Shape;63432;p26"/>
            <p:cNvSpPr/>
            <p:nvPr/>
          </p:nvSpPr>
          <p:spPr>
            <a:xfrm>
              <a:off x="2477942" y="324311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2"/>
                    <a:pt x="393" y="71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33" name="Google Shape;63433;p26"/>
            <p:cNvSpPr/>
            <p:nvPr/>
          </p:nvSpPr>
          <p:spPr>
            <a:xfrm>
              <a:off x="4119731" y="3237961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3" y="105"/>
                  </a:moveTo>
                  <a:cubicBezTo>
                    <a:pt x="193" y="53"/>
                    <a:pt x="38" y="1"/>
                    <a:pt x="0" y="105"/>
                  </a:cubicBezTo>
                  <a:cubicBezTo>
                    <a:pt x="0" y="156"/>
                    <a:pt x="157" y="208"/>
                    <a:pt x="193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34" name="Google Shape;63434;p26"/>
            <p:cNvSpPr/>
            <p:nvPr/>
          </p:nvSpPr>
          <p:spPr>
            <a:xfrm>
              <a:off x="2264540" y="3237660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3" y="24"/>
                  </a:moveTo>
                  <a:cubicBezTo>
                    <a:pt x="241" y="0"/>
                    <a:pt x="1" y="68"/>
                    <a:pt x="104" y="118"/>
                  </a:cubicBezTo>
                  <a:cubicBezTo>
                    <a:pt x="155" y="140"/>
                    <a:pt x="395" y="72"/>
                    <a:pt x="293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35" name="Google Shape;63435;p26"/>
            <p:cNvSpPr/>
            <p:nvPr/>
          </p:nvSpPr>
          <p:spPr>
            <a:xfrm>
              <a:off x="3706633" y="3235613"/>
              <a:ext cx="13849" cy="2770"/>
            </a:xfrm>
            <a:custGeom>
              <a:avLst/>
              <a:gdLst/>
              <a:ahLst/>
              <a:cxnLst/>
              <a:rect l="l" t="t" r="r" b="b"/>
              <a:pathLst>
                <a:path w="388" h="92" extrusionOk="0">
                  <a:moveTo>
                    <a:pt x="387" y="1"/>
                  </a:moveTo>
                  <a:cubicBezTo>
                    <a:pt x="241" y="20"/>
                    <a:pt x="7" y="4"/>
                    <a:pt x="1" y="92"/>
                  </a:cubicBezTo>
                  <a:cubicBezTo>
                    <a:pt x="154" y="72"/>
                    <a:pt x="382" y="91"/>
                    <a:pt x="3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36" name="Google Shape;63436;p26"/>
            <p:cNvSpPr/>
            <p:nvPr/>
          </p:nvSpPr>
          <p:spPr>
            <a:xfrm>
              <a:off x="4501669" y="3232180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9" y="115"/>
                  </a:moveTo>
                  <a:cubicBezTo>
                    <a:pt x="153" y="139"/>
                    <a:pt x="392" y="73"/>
                    <a:pt x="291" y="26"/>
                  </a:cubicBezTo>
                  <a:cubicBezTo>
                    <a:pt x="238" y="1"/>
                    <a:pt x="0" y="69"/>
                    <a:pt x="99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37" name="Google Shape;63437;p26"/>
            <p:cNvSpPr/>
            <p:nvPr/>
          </p:nvSpPr>
          <p:spPr>
            <a:xfrm>
              <a:off x="3414103" y="3232180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6"/>
                  </a:moveTo>
                  <a:cubicBezTo>
                    <a:pt x="241" y="1"/>
                    <a:pt x="1" y="69"/>
                    <a:pt x="100" y="115"/>
                  </a:cubicBezTo>
                  <a:cubicBezTo>
                    <a:pt x="152" y="141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38" name="Google Shape;63438;p26"/>
            <p:cNvSpPr/>
            <p:nvPr/>
          </p:nvSpPr>
          <p:spPr>
            <a:xfrm>
              <a:off x="7082796" y="3226701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6"/>
                  </a:moveTo>
                  <a:cubicBezTo>
                    <a:pt x="238" y="0"/>
                    <a:pt x="0" y="71"/>
                    <a:pt x="99" y="118"/>
                  </a:cubicBezTo>
                  <a:cubicBezTo>
                    <a:pt x="153" y="143"/>
                    <a:pt x="392" y="73"/>
                    <a:pt x="290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39" name="Google Shape;63439;p26"/>
            <p:cNvSpPr/>
            <p:nvPr/>
          </p:nvSpPr>
          <p:spPr>
            <a:xfrm>
              <a:off x="2457348" y="3226701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38" y="0"/>
                    <a:pt x="0" y="71"/>
                    <a:pt x="100" y="118"/>
                  </a:cubicBezTo>
                  <a:cubicBezTo>
                    <a:pt x="152" y="143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40" name="Google Shape;63440;p26"/>
            <p:cNvSpPr/>
            <p:nvPr/>
          </p:nvSpPr>
          <p:spPr>
            <a:xfrm>
              <a:off x="5640810" y="3221974"/>
              <a:ext cx="13884" cy="5540"/>
            </a:xfrm>
            <a:custGeom>
              <a:avLst/>
              <a:gdLst/>
              <a:ahLst/>
              <a:cxnLst/>
              <a:rect l="l" t="t" r="r" b="b"/>
              <a:pathLst>
                <a:path w="389" h="184" extrusionOk="0">
                  <a:moveTo>
                    <a:pt x="1" y="183"/>
                  </a:moveTo>
                  <a:lnTo>
                    <a:pt x="389" y="183"/>
                  </a:lnTo>
                  <a:lnTo>
                    <a:pt x="389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41" name="Google Shape;63441;p26"/>
            <p:cNvSpPr/>
            <p:nvPr/>
          </p:nvSpPr>
          <p:spPr>
            <a:xfrm>
              <a:off x="4487357" y="3211044"/>
              <a:ext cx="26591" cy="12225"/>
            </a:xfrm>
            <a:custGeom>
              <a:avLst/>
              <a:gdLst/>
              <a:ahLst/>
              <a:cxnLst/>
              <a:rect l="l" t="t" r="r" b="b"/>
              <a:pathLst>
                <a:path w="745" h="406" extrusionOk="0">
                  <a:moveTo>
                    <a:pt x="306" y="1"/>
                  </a:moveTo>
                  <a:cubicBezTo>
                    <a:pt x="0" y="136"/>
                    <a:pt x="89" y="405"/>
                    <a:pt x="692" y="364"/>
                  </a:cubicBezTo>
                  <a:cubicBezTo>
                    <a:pt x="745" y="156"/>
                    <a:pt x="647" y="22"/>
                    <a:pt x="3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42" name="Google Shape;63442;p26"/>
            <p:cNvSpPr/>
            <p:nvPr/>
          </p:nvSpPr>
          <p:spPr>
            <a:xfrm>
              <a:off x="3352142" y="3218481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100" y="117"/>
                  </a:moveTo>
                  <a:cubicBezTo>
                    <a:pt x="151" y="143"/>
                    <a:pt x="392" y="72"/>
                    <a:pt x="293" y="27"/>
                  </a:cubicBezTo>
                  <a:cubicBezTo>
                    <a:pt x="242" y="0"/>
                    <a:pt x="1" y="71"/>
                    <a:pt x="100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43" name="Google Shape;63443;p26"/>
            <p:cNvSpPr/>
            <p:nvPr/>
          </p:nvSpPr>
          <p:spPr>
            <a:xfrm>
              <a:off x="7844246" y="3200717"/>
              <a:ext cx="35478" cy="19120"/>
            </a:xfrm>
            <a:custGeom>
              <a:avLst/>
              <a:gdLst/>
              <a:ahLst/>
              <a:cxnLst/>
              <a:rect l="l" t="t" r="r" b="b"/>
              <a:pathLst>
                <a:path w="994" h="635" extrusionOk="0">
                  <a:moveTo>
                    <a:pt x="558" y="617"/>
                  </a:moveTo>
                  <a:cubicBezTo>
                    <a:pt x="506" y="350"/>
                    <a:pt x="994" y="337"/>
                    <a:pt x="943" y="72"/>
                  </a:cubicBezTo>
                  <a:cubicBezTo>
                    <a:pt x="1" y="0"/>
                    <a:pt x="75" y="635"/>
                    <a:pt x="558" y="6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44" name="Google Shape;63444;p26"/>
            <p:cNvSpPr/>
            <p:nvPr/>
          </p:nvSpPr>
          <p:spPr>
            <a:xfrm>
              <a:off x="2677566" y="3215832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99" y="115"/>
                  </a:moveTo>
                  <a:cubicBezTo>
                    <a:pt x="156" y="139"/>
                    <a:pt x="395" y="70"/>
                    <a:pt x="294" y="23"/>
                  </a:cubicBezTo>
                  <a:cubicBezTo>
                    <a:pt x="242" y="1"/>
                    <a:pt x="1" y="66"/>
                    <a:pt x="99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45" name="Google Shape;63445;p26"/>
            <p:cNvSpPr/>
            <p:nvPr/>
          </p:nvSpPr>
          <p:spPr>
            <a:xfrm>
              <a:off x="1872216" y="3215832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3"/>
                  </a:moveTo>
                  <a:cubicBezTo>
                    <a:pt x="242" y="1"/>
                    <a:pt x="1" y="68"/>
                    <a:pt x="104" y="115"/>
                  </a:cubicBezTo>
                  <a:cubicBezTo>
                    <a:pt x="157" y="139"/>
                    <a:pt x="396" y="70"/>
                    <a:pt x="294" y="2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46" name="Google Shape;63446;p26"/>
            <p:cNvSpPr/>
            <p:nvPr/>
          </p:nvSpPr>
          <p:spPr>
            <a:xfrm>
              <a:off x="4920656" y="3200115"/>
              <a:ext cx="34229" cy="17223"/>
            </a:xfrm>
            <a:custGeom>
              <a:avLst/>
              <a:gdLst/>
              <a:ahLst/>
              <a:cxnLst/>
              <a:rect l="l" t="t" r="r" b="b"/>
              <a:pathLst>
                <a:path w="959" h="572" extrusionOk="0">
                  <a:moveTo>
                    <a:pt x="704" y="545"/>
                  </a:moveTo>
                  <a:cubicBezTo>
                    <a:pt x="863" y="441"/>
                    <a:pt x="958" y="302"/>
                    <a:pt x="894" y="92"/>
                  </a:cubicBezTo>
                  <a:cubicBezTo>
                    <a:pt x="627" y="95"/>
                    <a:pt x="469" y="48"/>
                    <a:pt x="313" y="1"/>
                  </a:cubicBezTo>
                  <a:cubicBezTo>
                    <a:pt x="0" y="147"/>
                    <a:pt x="82" y="571"/>
                    <a:pt x="704" y="5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47" name="Google Shape;63447;p26"/>
            <p:cNvSpPr/>
            <p:nvPr/>
          </p:nvSpPr>
          <p:spPr>
            <a:xfrm>
              <a:off x="2716149" y="3204300"/>
              <a:ext cx="20131" cy="16259"/>
            </a:xfrm>
            <a:custGeom>
              <a:avLst/>
              <a:gdLst/>
              <a:ahLst/>
              <a:cxnLst/>
              <a:rect l="l" t="t" r="r" b="b"/>
              <a:pathLst>
                <a:path w="564" h="540" extrusionOk="0">
                  <a:moveTo>
                    <a:pt x="563" y="406"/>
                  </a:moveTo>
                  <a:lnTo>
                    <a:pt x="563" y="133"/>
                  </a:lnTo>
                  <a:cubicBezTo>
                    <a:pt x="0" y="0"/>
                    <a:pt x="0" y="539"/>
                    <a:pt x="563" y="4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48" name="Google Shape;63448;p26"/>
            <p:cNvSpPr/>
            <p:nvPr/>
          </p:nvSpPr>
          <p:spPr>
            <a:xfrm>
              <a:off x="6518365" y="3210261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4" y="27"/>
                  </a:moveTo>
                  <a:cubicBezTo>
                    <a:pt x="236" y="1"/>
                    <a:pt x="0" y="71"/>
                    <a:pt x="101" y="118"/>
                  </a:cubicBezTo>
                  <a:cubicBezTo>
                    <a:pt x="151" y="143"/>
                    <a:pt x="392" y="72"/>
                    <a:pt x="294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49" name="Google Shape;63449;p26"/>
            <p:cNvSpPr/>
            <p:nvPr/>
          </p:nvSpPr>
          <p:spPr>
            <a:xfrm>
              <a:off x="2631667" y="3205534"/>
              <a:ext cx="21951" cy="8762"/>
            </a:xfrm>
            <a:custGeom>
              <a:avLst/>
              <a:gdLst/>
              <a:ahLst/>
              <a:cxnLst/>
              <a:rect l="l" t="t" r="r" b="b"/>
              <a:pathLst>
                <a:path w="615" h="291" extrusionOk="0">
                  <a:moveTo>
                    <a:pt x="614" y="274"/>
                  </a:moveTo>
                  <a:lnTo>
                    <a:pt x="614" y="1"/>
                  </a:lnTo>
                  <a:lnTo>
                    <a:pt x="34" y="1"/>
                  </a:lnTo>
                  <a:cubicBezTo>
                    <a:pt x="1" y="201"/>
                    <a:pt x="194" y="291"/>
                    <a:pt x="614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50" name="Google Shape;63450;p26"/>
            <p:cNvSpPr/>
            <p:nvPr/>
          </p:nvSpPr>
          <p:spPr>
            <a:xfrm>
              <a:off x="1833597" y="3202915"/>
              <a:ext cx="14670" cy="9455"/>
            </a:xfrm>
            <a:custGeom>
              <a:avLst/>
              <a:gdLst/>
              <a:ahLst/>
              <a:cxnLst/>
              <a:rect l="l" t="t" r="r" b="b"/>
              <a:pathLst>
                <a:path w="411" h="314" extrusionOk="0">
                  <a:moveTo>
                    <a:pt x="410" y="271"/>
                  </a:moveTo>
                  <a:lnTo>
                    <a:pt x="410" y="91"/>
                  </a:lnTo>
                  <a:cubicBezTo>
                    <a:pt x="220" y="91"/>
                    <a:pt x="182" y="16"/>
                    <a:pt x="25" y="1"/>
                  </a:cubicBezTo>
                  <a:cubicBezTo>
                    <a:pt x="45" y="140"/>
                    <a:pt x="0" y="314"/>
                    <a:pt x="410" y="27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51" name="Google Shape;63451;p26"/>
            <p:cNvSpPr/>
            <p:nvPr/>
          </p:nvSpPr>
          <p:spPr>
            <a:xfrm>
              <a:off x="1600565" y="3208304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0" y="92"/>
                  </a:moveTo>
                  <a:cubicBezTo>
                    <a:pt x="149" y="71"/>
                    <a:pt x="380" y="89"/>
                    <a:pt x="385" y="0"/>
                  </a:cubicBezTo>
                  <a:cubicBezTo>
                    <a:pt x="235" y="23"/>
                    <a:pt x="5" y="4"/>
                    <a:pt x="0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52" name="Google Shape;63452;p26"/>
            <p:cNvSpPr/>
            <p:nvPr/>
          </p:nvSpPr>
          <p:spPr>
            <a:xfrm>
              <a:off x="8380302" y="3202493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3" y="102"/>
                  </a:moveTo>
                  <a:cubicBezTo>
                    <a:pt x="195" y="51"/>
                    <a:pt x="39" y="0"/>
                    <a:pt x="1" y="102"/>
                  </a:cubicBezTo>
                  <a:cubicBezTo>
                    <a:pt x="1" y="153"/>
                    <a:pt x="159" y="205"/>
                    <a:pt x="193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53" name="Google Shape;63453;p26"/>
            <p:cNvSpPr/>
            <p:nvPr/>
          </p:nvSpPr>
          <p:spPr>
            <a:xfrm>
              <a:off x="7447531" y="3204752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4" y="27"/>
                  </a:moveTo>
                  <a:cubicBezTo>
                    <a:pt x="240" y="1"/>
                    <a:pt x="1" y="71"/>
                    <a:pt x="100" y="118"/>
                  </a:cubicBezTo>
                  <a:cubicBezTo>
                    <a:pt x="153" y="143"/>
                    <a:pt x="394" y="75"/>
                    <a:pt x="294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54" name="Google Shape;63454;p26"/>
            <p:cNvSpPr/>
            <p:nvPr/>
          </p:nvSpPr>
          <p:spPr>
            <a:xfrm>
              <a:off x="2288775" y="3202704"/>
              <a:ext cx="20737" cy="5781"/>
            </a:xfrm>
            <a:custGeom>
              <a:avLst/>
              <a:gdLst/>
              <a:ahLst/>
              <a:cxnLst/>
              <a:rect l="l" t="t" r="r" b="b"/>
              <a:pathLst>
                <a:path w="581" h="192" extrusionOk="0">
                  <a:moveTo>
                    <a:pt x="1" y="186"/>
                  </a:moveTo>
                  <a:cubicBezTo>
                    <a:pt x="333" y="192"/>
                    <a:pt x="497" y="118"/>
                    <a:pt x="580" y="5"/>
                  </a:cubicBezTo>
                  <a:cubicBezTo>
                    <a:pt x="249" y="1"/>
                    <a:pt x="85" y="75"/>
                    <a:pt x="1" y="18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55" name="Google Shape;63455;p26"/>
            <p:cNvSpPr/>
            <p:nvPr/>
          </p:nvSpPr>
          <p:spPr>
            <a:xfrm>
              <a:off x="2653688" y="3197375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578" y="92"/>
                  </a:moveTo>
                  <a:cubicBezTo>
                    <a:pt x="382" y="93"/>
                    <a:pt x="349" y="17"/>
                    <a:pt x="192" y="0"/>
                  </a:cubicBezTo>
                  <a:cubicBezTo>
                    <a:pt x="192" y="92"/>
                    <a:pt x="35" y="107"/>
                    <a:pt x="0" y="183"/>
                  </a:cubicBezTo>
                  <a:cubicBezTo>
                    <a:pt x="192" y="181"/>
                    <a:pt x="230" y="256"/>
                    <a:pt x="385" y="272"/>
                  </a:cubicBezTo>
                  <a:cubicBezTo>
                    <a:pt x="382" y="182"/>
                    <a:pt x="542" y="165"/>
                    <a:pt x="578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56" name="Google Shape;63456;p26"/>
            <p:cNvSpPr/>
            <p:nvPr/>
          </p:nvSpPr>
          <p:spPr>
            <a:xfrm>
              <a:off x="6129967" y="3189908"/>
              <a:ext cx="26520" cy="15266"/>
            </a:xfrm>
            <a:custGeom>
              <a:avLst/>
              <a:gdLst/>
              <a:ahLst/>
              <a:cxnLst/>
              <a:rect l="l" t="t" r="r" b="b"/>
              <a:pathLst>
                <a:path w="743" h="507" extrusionOk="0">
                  <a:moveTo>
                    <a:pt x="1" y="74"/>
                  </a:moveTo>
                  <a:lnTo>
                    <a:pt x="1" y="435"/>
                  </a:lnTo>
                  <a:cubicBezTo>
                    <a:pt x="742" y="507"/>
                    <a:pt x="742" y="0"/>
                    <a:pt x="1" y="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57" name="Google Shape;63457;p26"/>
            <p:cNvSpPr/>
            <p:nvPr/>
          </p:nvSpPr>
          <p:spPr>
            <a:xfrm>
              <a:off x="5500577" y="3186446"/>
              <a:ext cx="35086" cy="16410"/>
            </a:xfrm>
            <a:custGeom>
              <a:avLst/>
              <a:gdLst/>
              <a:ahLst/>
              <a:cxnLst/>
              <a:rect l="l" t="t" r="r" b="b"/>
              <a:pathLst>
                <a:path w="983" h="545" extrusionOk="0">
                  <a:moveTo>
                    <a:pt x="844" y="1"/>
                  </a:moveTo>
                  <a:lnTo>
                    <a:pt x="74" y="1"/>
                  </a:lnTo>
                  <a:cubicBezTo>
                    <a:pt x="1" y="307"/>
                    <a:pt x="408" y="387"/>
                    <a:pt x="654" y="545"/>
                  </a:cubicBezTo>
                  <a:cubicBezTo>
                    <a:pt x="647" y="332"/>
                    <a:pt x="983" y="279"/>
                    <a:pt x="8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58" name="Google Shape;63458;p26"/>
            <p:cNvSpPr/>
            <p:nvPr/>
          </p:nvSpPr>
          <p:spPr>
            <a:xfrm>
              <a:off x="2904781" y="3193913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2" y="25"/>
                  </a:moveTo>
                  <a:cubicBezTo>
                    <a:pt x="237" y="1"/>
                    <a:pt x="1" y="67"/>
                    <a:pt x="99" y="115"/>
                  </a:cubicBezTo>
                  <a:cubicBezTo>
                    <a:pt x="152" y="142"/>
                    <a:pt x="390" y="72"/>
                    <a:pt x="292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59" name="Google Shape;63459;p26"/>
            <p:cNvSpPr/>
            <p:nvPr/>
          </p:nvSpPr>
          <p:spPr>
            <a:xfrm>
              <a:off x="7588799" y="3186446"/>
              <a:ext cx="20773" cy="8250"/>
            </a:xfrm>
            <a:custGeom>
              <a:avLst/>
              <a:gdLst/>
              <a:ahLst/>
              <a:cxnLst/>
              <a:rect l="l" t="t" r="r" b="b"/>
              <a:pathLst>
                <a:path w="582" h="274" extrusionOk="0">
                  <a:moveTo>
                    <a:pt x="581" y="1"/>
                  </a:moveTo>
                  <a:lnTo>
                    <a:pt x="0" y="1"/>
                  </a:lnTo>
                  <a:lnTo>
                    <a:pt x="0" y="273"/>
                  </a:lnTo>
                  <a:lnTo>
                    <a:pt x="581" y="27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60" name="Google Shape;63460;p26"/>
            <p:cNvSpPr/>
            <p:nvPr/>
          </p:nvSpPr>
          <p:spPr>
            <a:xfrm>
              <a:off x="8270157" y="3186054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5" y="104"/>
                  </a:moveTo>
                  <a:cubicBezTo>
                    <a:pt x="197" y="53"/>
                    <a:pt x="39" y="1"/>
                    <a:pt x="1" y="104"/>
                  </a:cubicBezTo>
                  <a:cubicBezTo>
                    <a:pt x="1" y="156"/>
                    <a:pt x="158" y="208"/>
                    <a:pt x="195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61" name="Google Shape;63461;p26"/>
            <p:cNvSpPr/>
            <p:nvPr/>
          </p:nvSpPr>
          <p:spPr>
            <a:xfrm>
              <a:off x="5079699" y="318295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4" y="117"/>
                  </a:moveTo>
                  <a:cubicBezTo>
                    <a:pt x="157" y="141"/>
                    <a:pt x="393" y="72"/>
                    <a:pt x="296" y="26"/>
                  </a:cubicBezTo>
                  <a:cubicBezTo>
                    <a:pt x="242" y="0"/>
                    <a:pt x="1" y="70"/>
                    <a:pt x="104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62" name="Google Shape;63462;p26"/>
            <p:cNvSpPr/>
            <p:nvPr/>
          </p:nvSpPr>
          <p:spPr>
            <a:xfrm>
              <a:off x="1336624" y="3160462"/>
              <a:ext cx="52218" cy="28032"/>
            </a:xfrm>
            <a:custGeom>
              <a:avLst/>
              <a:gdLst/>
              <a:ahLst/>
              <a:cxnLst/>
              <a:rect l="l" t="t" r="r" b="b"/>
              <a:pathLst>
                <a:path w="1463" h="931" extrusionOk="0">
                  <a:moveTo>
                    <a:pt x="450" y="591"/>
                  </a:moveTo>
                  <a:cubicBezTo>
                    <a:pt x="587" y="702"/>
                    <a:pt x="336" y="930"/>
                    <a:pt x="836" y="864"/>
                  </a:cubicBezTo>
                  <a:cubicBezTo>
                    <a:pt x="1462" y="635"/>
                    <a:pt x="634" y="1"/>
                    <a:pt x="63" y="319"/>
                  </a:cubicBezTo>
                  <a:cubicBezTo>
                    <a:pt x="0" y="499"/>
                    <a:pt x="336" y="497"/>
                    <a:pt x="450" y="59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63" name="Google Shape;63463;p26"/>
            <p:cNvSpPr/>
            <p:nvPr/>
          </p:nvSpPr>
          <p:spPr>
            <a:xfrm>
              <a:off x="7003667" y="3178286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1" y="181"/>
                  </a:moveTo>
                  <a:lnTo>
                    <a:pt x="388" y="181"/>
                  </a:lnTo>
                  <a:lnTo>
                    <a:pt x="38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64" name="Google Shape;63464;p26"/>
            <p:cNvSpPr/>
            <p:nvPr/>
          </p:nvSpPr>
          <p:spPr>
            <a:xfrm>
              <a:off x="2917987" y="3175516"/>
              <a:ext cx="29482" cy="9906"/>
            </a:xfrm>
            <a:custGeom>
              <a:avLst/>
              <a:gdLst/>
              <a:ahLst/>
              <a:cxnLst/>
              <a:rect l="l" t="t" r="r" b="b"/>
              <a:pathLst>
                <a:path w="826" h="329" extrusionOk="0">
                  <a:moveTo>
                    <a:pt x="692" y="273"/>
                  </a:moveTo>
                  <a:cubicBezTo>
                    <a:pt x="825" y="29"/>
                    <a:pt x="294" y="97"/>
                    <a:pt x="115" y="1"/>
                  </a:cubicBezTo>
                  <a:cubicBezTo>
                    <a:pt x="0" y="237"/>
                    <a:pt x="192" y="328"/>
                    <a:pt x="692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65" name="Google Shape;63465;p26"/>
            <p:cNvSpPr/>
            <p:nvPr/>
          </p:nvSpPr>
          <p:spPr>
            <a:xfrm>
              <a:off x="1610666" y="3180213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102" y="117"/>
                  </a:moveTo>
                  <a:cubicBezTo>
                    <a:pt x="153" y="142"/>
                    <a:pt x="392" y="73"/>
                    <a:pt x="294" y="26"/>
                  </a:cubicBezTo>
                  <a:cubicBezTo>
                    <a:pt x="239" y="0"/>
                    <a:pt x="0" y="71"/>
                    <a:pt x="102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66" name="Google Shape;63466;p26"/>
            <p:cNvSpPr/>
            <p:nvPr/>
          </p:nvSpPr>
          <p:spPr>
            <a:xfrm>
              <a:off x="2818835" y="3175155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1" y="103"/>
                  </a:moveTo>
                  <a:cubicBezTo>
                    <a:pt x="194" y="53"/>
                    <a:pt x="36" y="1"/>
                    <a:pt x="0" y="103"/>
                  </a:cubicBezTo>
                  <a:cubicBezTo>
                    <a:pt x="0" y="154"/>
                    <a:pt x="154" y="206"/>
                    <a:pt x="191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67" name="Google Shape;63467;p26"/>
            <p:cNvSpPr/>
            <p:nvPr/>
          </p:nvSpPr>
          <p:spPr>
            <a:xfrm>
              <a:off x="1004940" y="317744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7"/>
                  </a:moveTo>
                  <a:cubicBezTo>
                    <a:pt x="240" y="1"/>
                    <a:pt x="1" y="71"/>
                    <a:pt x="101" y="117"/>
                  </a:cubicBezTo>
                  <a:cubicBezTo>
                    <a:pt x="152" y="143"/>
                    <a:pt x="394" y="75"/>
                    <a:pt x="296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68" name="Google Shape;63468;p26"/>
            <p:cNvSpPr/>
            <p:nvPr/>
          </p:nvSpPr>
          <p:spPr>
            <a:xfrm>
              <a:off x="660834" y="3177533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5"/>
                  </a:moveTo>
                  <a:cubicBezTo>
                    <a:pt x="156" y="140"/>
                    <a:pt x="393" y="71"/>
                    <a:pt x="294" y="25"/>
                  </a:cubicBezTo>
                  <a:cubicBezTo>
                    <a:pt x="242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69" name="Google Shape;63469;p26"/>
            <p:cNvSpPr/>
            <p:nvPr/>
          </p:nvSpPr>
          <p:spPr>
            <a:xfrm>
              <a:off x="492262" y="3169314"/>
              <a:ext cx="28483" cy="11713"/>
            </a:xfrm>
            <a:custGeom>
              <a:avLst/>
              <a:gdLst/>
              <a:ahLst/>
              <a:cxnLst/>
              <a:rect l="l" t="t" r="r" b="b"/>
              <a:pathLst>
                <a:path w="798" h="389" extrusionOk="0">
                  <a:moveTo>
                    <a:pt x="771" y="25"/>
                  </a:moveTo>
                  <a:cubicBezTo>
                    <a:pt x="336" y="0"/>
                    <a:pt x="49" y="46"/>
                    <a:pt x="1" y="208"/>
                  </a:cubicBezTo>
                  <a:cubicBezTo>
                    <a:pt x="279" y="229"/>
                    <a:pt x="326" y="358"/>
                    <a:pt x="580" y="388"/>
                  </a:cubicBezTo>
                  <a:cubicBezTo>
                    <a:pt x="539" y="217"/>
                    <a:pt x="797" y="188"/>
                    <a:pt x="771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70" name="Google Shape;63470;p26"/>
            <p:cNvSpPr/>
            <p:nvPr/>
          </p:nvSpPr>
          <p:spPr>
            <a:xfrm>
              <a:off x="2089293" y="3167989"/>
              <a:ext cx="38726" cy="12646"/>
            </a:xfrm>
            <a:custGeom>
              <a:avLst/>
              <a:gdLst/>
              <a:ahLst/>
              <a:cxnLst/>
              <a:rect l="l" t="t" r="r" b="b"/>
              <a:pathLst>
                <a:path w="1085" h="420" extrusionOk="0">
                  <a:moveTo>
                    <a:pt x="962" y="341"/>
                  </a:moveTo>
                  <a:cubicBezTo>
                    <a:pt x="1085" y="121"/>
                    <a:pt x="42" y="0"/>
                    <a:pt x="0" y="158"/>
                  </a:cubicBezTo>
                  <a:cubicBezTo>
                    <a:pt x="366" y="197"/>
                    <a:pt x="347" y="419"/>
                    <a:pt x="962" y="34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71" name="Google Shape;63471;p26"/>
            <p:cNvSpPr/>
            <p:nvPr/>
          </p:nvSpPr>
          <p:spPr>
            <a:xfrm>
              <a:off x="8662517" y="3172716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8" y="22"/>
                    <a:pt x="5" y="5"/>
                    <a:pt x="0" y="92"/>
                  </a:cubicBezTo>
                  <a:cubicBezTo>
                    <a:pt x="150" y="73"/>
                    <a:pt x="381" y="91"/>
                    <a:pt x="3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72" name="Google Shape;63472;p26"/>
            <p:cNvSpPr/>
            <p:nvPr/>
          </p:nvSpPr>
          <p:spPr>
            <a:xfrm>
              <a:off x="216150" y="3170067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3" y="0"/>
                  </a:moveTo>
                  <a:lnTo>
                    <a:pt x="25" y="0"/>
                  </a:lnTo>
                  <a:cubicBezTo>
                    <a:pt x="0" y="163"/>
                    <a:pt x="216" y="213"/>
                    <a:pt x="603" y="1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73" name="Google Shape;63473;p26"/>
            <p:cNvSpPr/>
            <p:nvPr/>
          </p:nvSpPr>
          <p:spPr>
            <a:xfrm>
              <a:off x="5585845" y="3164195"/>
              <a:ext cx="6853" cy="6233"/>
            </a:xfrm>
            <a:custGeom>
              <a:avLst/>
              <a:gdLst/>
              <a:ahLst/>
              <a:cxnLst/>
              <a:rect l="l" t="t" r="r" b="b"/>
              <a:pathLst>
                <a:path w="192" h="207" extrusionOk="0">
                  <a:moveTo>
                    <a:pt x="191" y="104"/>
                  </a:moveTo>
                  <a:cubicBezTo>
                    <a:pt x="191" y="53"/>
                    <a:pt x="36" y="1"/>
                    <a:pt x="1" y="104"/>
                  </a:cubicBezTo>
                  <a:cubicBezTo>
                    <a:pt x="1" y="153"/>
                    <a:pt x="156" y="207"/>
                    <a:pt x="191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74" name="Google Shape;63474;p26"/>
            <p:cNvSpPr/>
            <p:nvPr/>
          </p:nvSpPr>
          <p:spPr>
            <a:xfrm>
              <a:off x="4711609" y="3164587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75" name="Google Shape;63475;p26"/>
            <p:cNvSpPr/>
            <p:nvPr/>
          </p:nvSpPr>
          <p:spPr>
            <a:xfrm>
              <a:off x="2436575" y="3151068"/>
              <a:ext cx="40404" cy="18518"/>
            </a:xfrm>
            <a:custGeom>
              <a:avLst/>
              <a:gdLst/>
              <a:ahLst/>
              <a:cxnLst/>
              <a:rect l="l" t="t" r="r" b="b"/>
              <a:pathLst>
                <a:path w="1132" h="615" extrusionOk="0">
                  <a:moveTo>
                    <a:pt x="1068" y="450"/>
                  </a:moveTo>
                  <a:cubicBezTo>
                    <a:pt x="1132" y="1"/>
                    <a:pt x="0" y="211"/>
                    <a:pt x="102" y="540"/>
                  </a:cubicBezTo>
                  <a:cubicBezTo>
                    <a:pt x="648" y="614"/>
                    <a:pt x="601" y="412"/>
                    <a:pt x="1068" y="45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76" name="Google Shape;63476;p26"/>
            <p:cNvSpPr/>
            <p:nvPr/>
          </p:nvSpPr>
          <p:spPr>
            <a:xfrm>
              <a:off x="96404" y="3163804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7"/>
                  </a:moveTo>
                  <a:cubicBezTo>
                    <a:pt x="239" y="1"/>
                    <a:pt x="0" y="71"/>
                    <a:pt x="101" y="117"/>
                  </a:cubicBezTo>
                  <a:cubicBezTo>
                    <a:pt x="154" y="143"/>
                    <a:pt x="393" y="72"/>
                    <a:pt x="294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77" name="Google Shape;63477;p26"/>
            <p:cNvSpPr/>
            <p:nvPr/>
          </p:nvSpPr>
          <p:spPr>
            <a:xfrm>
              <a:off x="7664466" y="3159107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1"/>
                  </a:lnTo>
                  <a:lnTo>
                    <a:pt x="387" y="18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78" name="Google Shape;63478;p26"/>
            <p:cNvSpPr/>
            <p:nvPr/>
          </p:nvSpPr>
          <p:spPr>
            <a:xfrm>
              <a:off x="5224358" y="316109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2" y="25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2" y="142"/>
                    <a:pt x="391" y="72"/>
                    <a:pt x="292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79" name="Google Shape;63479;p26"/>
            <p:cNvSpPr/>
            <p:nvPr/>
          </p:nvSpPr>
          <p:spPr>
            <a:xfrm>
              <a:off x="4645900" y="3150918"/>
              <a:ext cx="28268" cy="13700"/>
            </a:xfrm>
            <a:custGeom>
              <a:avLst/>
              <a:gdLst/>
              <a:ahLst/>
              <a:cxnLst/>
              <a:rect l="l" t="t" r="r" b="b"/>
              <a:pathLst>
                <a:path w="792" h="455" extrusionOk="0">
                  <a:moveTo>
                    <a:pt x="493" y="455"/>
                  </a:moveTo>
                  <a:cubicBezTo>
                    <a:pt x="758" y="339"/>
                    <a:pt x="792" y="10"/>
                    <a:pt x="301" y="1"/>
                  </a:cubicBezTo>
                  <a:cubicBezTo>
                    <a:pt x="36" y="115"/>
                    <a:pt x="1" y="444"/>
                    <a:pt x="493" y="4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80" name="Google Shape;63480;p26"/>
            <p:cNvSpPr/>
            <p:nvPr/>
          </p:nvSpPr>
          <p:spPr>
            <a:xfrm>
              <a:off x="7213500" y="3150105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100" y="118"/>
                  </a:moveTo>
                  <a:cubicBezTo>
                    <a:pt x="155" y="144"/>
                    <a:pt x="394" y="73"/>
                    <a:pt x="295" y="28"/>
                  </a:cubicBezTo>
                  <a:cubicBezTo>
                    <a:pt x="240" y="0"/>
                    <a:pt x="1" y="71"/>
                    <a:pt x="100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81" name="Google Shape;63481;p26"/>
            <p:cNvSpPr/>
            <p:nvPr/>
          </p:nvSpPr>
          <p:spPr>
            <a:xfrm>
              <a:off x="3362600" y="3145408"/>
              <a:ext cx="34443" cy="9033"/>
            </a:xfrm>
            <a:custGeom>
              <a:avLst/>
              <a:gdLst/>
              <a:ahLst/>
              <a:cxnLst/>
              <a:rect l="l" t="t" r="r" b="b"/>
              <a:pathLst>
                <a:path w="965" h="300" extrusionOk="0">
                  <a:moveTo>
                    <a:pt x="192" y="274"/>
                  </a:moveTo>
                  <a:cubicBezTo>
                    <a:pt x="632" y="300"/>
                    <a:pt x="919" y="253"/>
                    <a:pt x="965" y="92"/>
                  </a:cubicBezTo>
                  <a:cubicBezTo>
                    <a:pt x="621" y="112"/>
                    <a:pt x="0" y="1"/>
                    <a:pt x="192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82" name="Google Shape;63482;p26"/>
            <p:cNvSpPr/>
            <p:nvPr/>
          </p:nvSpPr>
          <p:spPr>
            <a:xfrm>
              <a:off x="2429865" y="3150135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7"/>
                  </a:moveTo>
                  <a:cubicBezTo>
                    <a:pt x="236" y="0"/>
                    <a:pt x="0" y="70"/>
                    <a:pt x="98" y="117"/>
                  </a:cubicBezTo>
                  <a:cubicBezTo>
                    <a:pt x="150" y="143"/>
                    <a:pt x="392" y="72"/>
                    <a:pt x="290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83" name="Google Shape;63483;p26"/>
            <p:cNvSpPr/>
            <p:nvPr/>
          </p:nvSpPr>
          <p:spPr>
            <a:xfrm>
              <a:off x="1813895" y="3147786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2" y="105"/>
                  </a:moveTo>
                  <a:cubicBezTo>
                    <a:pt x="0" y="155"/>
                    <a:pt x="157" y="208"/>
                    <a:pt x="192" y="105"/>
                  </a:cubicBezTo>
                  <a:cubicBezTo>
                    <a:pt x="192" y="52"/>
                    <a:pt x="37" y="0"/>
                    <a:pt x="2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84" name="Google Shape;63484;p26"/>
            <p:cNvSpPr/>
            <p:nvPr/>
          </p:nvSpPr>
          <p:spPr>
            <a:xfrm>
              <a:off x="6449480" y="3147395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5"/>
                  </a:moveTo>
                  <a:cubicBezTo>
                    <a:pt x="241" y="0"/>
                    <a:pt x="1" y="68"/>
                    <a:pt x="103" y="116"/>
                  </a:cubicBezTo>
                  <a:cubicBezTo>
                    <a:pt x="155" y="142"/>
                    <a:pt x="395" y="74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85" name="Google Shape;63485;p26"/>
            <p:cNvSpPr/>
            <p:nvPr/>
          </p:nvSpPr>
          <p:spPr>
            <a:xfrm>
              <a:off x="5866989" y="3141042"/>
              <a:ext cx="8959" cy="11472"/>
            </a:xfrm>
            <a:custGeom>
              <a:avLst/>
              <a:gdLst/>
              <a:ahLst/>
              <a:cxnLst/>
              <a:rect l="l" t="t" r="r" b="b"/>
              <a:pathLst>
                <a:path w="251" h="381" extrusionOk="0">
                  <a:moveTo>
                    <a:pt x="223" y="236"/>
                  </a:moveTo>
                  <a:cubicBezTo>
                    <a:pt x="251" y="142"/>
                    <a:pt x="72" y="1"/>
                    <a:pt x="29" y="146"/>
                  </a:cubicBezTo>
                  <a:cubicBezTo>
                    <a:pt x="0" y="241"/>
                    <a:pt x="179" y="381"/>
                    <a:pt x="223" y="23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86" name="Google Shape;63486;p26"/>
            <p:cNvSpPr/>
            <p:nvPr/>
          </p:nvSpPr>
          <p:spPr>
            <a:xfrm>
              <a:off x="0" y="3144715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4"/>
                  </a:moveTo>
                  <a:cubicBezTo>
                    <a:pt x="242" y="0"/>
                    <a:pt x="1" y="68"/>
                    <a:pt x="102" y="114"/>
                  </a:cubicBezTo>
                  <a:cubicBezTo>
                    <a:pt x="157" y="140"/>
                    <a:pt x="396" y="71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87" name="Google Shape;63487;p26"/>
            <p:cNvSpPr/>
            <p:nvPr/>
          </p:nvSpPr>
          <p:spPr>
            <a:xfrm>
              <a:off x="4477577" y="3142668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8" y="21"/>
                    <a:pt x="7" y="4"/>
                    <a:pt x="0" y="92"/>
                  </a:cubicBezTo>
                  <a:cubicBezTo>
                    <a:pt x="150" y="71"/>
                    <a:pt x="383" y="89"/>
                    <a:pt x="3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88" name="Google Shape;63488;p26"/>
            <p:cNvSpPr/>
            <p:nvPr/>
          </p:nvSpPr>
          <p:spPr>
            <a:xfrm>
              <a:off x="6645785" y="3134147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5" y="103"/>
                  </a:moveTo>
                  <a:cubicBezTo>
                    <a:pt x="195" y="52"/>
                    <a:pt x="39" y="0"/>
                    <a:pt x="1" y="103"/>
                  </a:cubicBezTo>
                  <a:cubicBezTo>
                    <a:pt x="0" y="153"/>
                    <a:pt x="157" y="205"/>
                    <a:pt x="195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89" name="Google Shape;63489;p26"/>
            <p:cNvSpPr/>
            <p:nvPr/>
          </p:nvSpPr>
          <p:spPr>
            <a:xfrm>
              <a:off x="4591006" y="3136496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5" y="25"/>
                  </a:moveTo>
                  <a:cubicBezTo>
                    <a:pt x="241" y="0"/>
                    <a:pt x="1" y="68"/>
                    <a:pt x="103" y="114"/>
                  </a:cubicBezTo>
                  <a:cubicBezTo>
                    <a:pt x="156" y="140"/>
                    <a:pt x="395" y="72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90" name="Google Shape;63490;p26"/>
            <p:cNvSpPr/>
            <p:nvPr/>
          </p:nvSpPr>
          <p:spPr>
            <a:xfrm>
              <a:off x="2626027" y="3131769"/>
              <a:ext cx="15134" cy="9184"/>
            </a:xfrm>
            <a:custGeom>
              <a:avLst/>
              <a:gdLst/>
              <a:ahLst/>
              <a:cxnLst/>
              <a:rect l="l" t="t" r="r" b="b"/>
              <a:pathLst>
                <a:path w="424" h="305" extrusionOk="0">
                  <a:moveTo>
                    <a:pt x="387" y="272"/>
                  </a:moveTo>
                  <a:cubicBezTo>
                    <a:pt x="357" y="165"/>
                    <a:pt x="424" y="15"/>
                    <a:pt x="194" y="1"/>
                  </a:cubicBezTo>
                  <a:cubicBezTo>
                    <a:pt x="184" y="56"/>
                    <a:pt x="165" y="108"/>
                    <a:pt x="1" y="92"/>
                  </a:cubicBezTo>
                  <a:cubicBezTo>
                    <a:pt x="24" y="202"/>
                    <a:pt x="58" y="305"/>
                    <a:pt x="387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91" name="Google Shape;63491;p26"/>
            <p:cNvSpPr/>
            <p:nvPr/>
          </p:nvSpPr>
          <p:spPr>
            <a:xfrm>
              <a:off x="2557178" y="3137248"/>
              <a:ext cx="13849" cy="2710"/>
            </a:xfrm>
            <a:custGeom>
              <a:avLst/>
              <a:gdLst/>
              <a:ahLst/>
              <a:cxnLst/>
              <a:rect l="l" t="t" r="r" b="b"/>
              <a:pathLst>
                <a:path w="388" h="90" extrusionOk="0">
                  <a:moveTo>
                    <a:pt x="387" y="0"/>
                  </a:moveTo>
                  <a:cubicBezTo>
                    <a:pt x="238" y="20"/>
                    <a:pt x="6" y="3"/>
                    <a:pt x="1" y="89"/>
                  </a:cubicBezTo>
                  <a:cubicBezTo>
                    <a:pt x="152" y="69"/>
                    <a:pt x="383" y="88"/>
                    <a:pt x="3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92" name="Google Shape;63492;p26"/>
            <p:cNvSpPr/>
            <p:nvPr/>
          </p:nvSpPr>
          <p:spPr>
            <a:xfrm>
              <a:off x="2515989" y="3125536"/>
              <a:ext cx="30410" cy="11743"/>
            </a:xfrm>
            <a:custGeom>
              <a:avLst/>
              <a:gdLst/>
              <a:ahLst/>
              <a:cxnLst/>
              <a:rect l="l" t="t" r="r" b="b"/>
              <a:pathLst>
                <a:path w="852" h="390" extrusionOk="0">
                  <a:moveTo>
                    <a:pt x="771" y="25"/>
                  </a:moveTo>
                  <a:cubicBezTo>
                    <a:pt x="334" y="0"/>
                    <a:pt x="48" y="46"/>
                    <a:pt x="1" y="207"/>
                  </a:cubicBezTo>
                  <a:cubicBezTo>
                    <a:pt x="275" y="229"/>
                    <a:pt x="324" y="357"/>
                    <a:pt x="578" y="389"/>
                  </a:cubicBezTo>
                  <a:cubicBezTo>
                    <a:pt x="638" y="267"/>
                    <a:pt x="852" y="216"/>
                    <a:pt x="771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93" name="Google Shape;63493;p26"/>
            <p:cNvSpPr/>
            <p:nvPr/>
          </p:nvSpPr>
          <p:spPr>
            <a:xfrm>
              <a:off x="4019794" y="312553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6"/>
                  </a:moveTo>
                  <a:cubicBezTo>
                    <a:pt x="154" y="141"/>
                    <a:pt x="392" y="72"/>
                    <a:pt x="293" y="25"/>
                  </a:cubicBezTo>
                  <a:cubicBezTo>
                    <a:pt x="240" y="0"/>
                    <a:pt x="0" y="69"/>
                    <a:pt x="99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94" name="Google Shape;63494;p26"/>
            <p:cNvSpPr/>
            <p:nvPr/>
          </p:nvSpPr>
          <p:spPr>
            <a:xfrm>
              <a:off x="7210252" y="3120267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6" y="110"/>
                  </a:moveTo>
                  <a:cubicBezTo>
                    <a:pt x="345" y="0"/>
                    <a:pt x="170" y="55"/>
                    <a:pt x="1" y="110"/>
                  </a:cubicBezTo>
                  <a:cubicBezTo>
                    <a:pt x="1" y="201"/>
                    <a:pt x="339" y="225"/>
                    <a:pt x="386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95" name="Google Shape;63495;p26"/>
            <p:cNvSpPr/>
            <p:nvPr/>
          </p:nvSpPr>
          <p:spPr>
            <a:xfrm>
              <a:off x="5933233" y="312005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39" y="1"/>
                    <a:pt x="0" y="70"/>
                    <a:pt x="102" y="117"/>
                  </a:cubicBezTo>
                  <a:cubicBezTo>
                    <a:pt x="153" y="142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96" name="Google Shape;63496;p26"/>
            <p:cNvSpPr/>
            <p:nvPr/>
          </p:nvSpPr>
          <p:spPr>
            <a:xfrm>
              <a:off x="2897428" y="3112589"/>
              <a:ext cx="26591" cy="12315"/>
            </a:xfrm>
            <a:custGeom>
              <a:avLst/>
              <a:gdLst/>
              <a:ahLst/>
              <a:cxnLst/>
              <a:rect l="l" t="t" r="r" b="b"/>
              <a:pathLst>
                <a:path w="745" h="409" extrusionOk="0">
                  <a:moveTo>
                    <a:pt x="690" y="365"/>
                  </a:moveTo>
                  <a:cubicBezTo>
                    <a:pt x="745" y="157"/>
                    <a:pt x="644" y="24"/>
                    <a:pt x="305" y="1"/>
                  </a:cubicBezTo>
                  <a:cubicBezTo>
                    <a:pt x="1" y="137"/>
                    <a:pt x="89" y="408"/>
                    <a:pt x="690" y="36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97" name="Google Shape;63497;p26"/>
            <p:cNvSpPr/>
            <p:nvPr/>
          </p:nvSpPr>
          <p:spPr>
            <a:xfrm>
              <a:off x="2116348" y="3107140"/>
              <a:ext cx="38619" cy="16470"/>
            </a:xfrm>
            <a:custGeom>
              <a:avLst/>
              <a:gdLst/>
              <a:ahLst/>
              <a:cxnLst/>
              <a:rect l="l" t="t" r="r" b="b"/>
              <a:pathLst>
                <a:path w="1082" h="547" extrusionOk="0">
                  <a:moveTo>
                    <a:pt x="589" y="546"/>
                  </a:moveTo>
                  <a:cubicBezTo>
                    <a:pt x="608" y="402"/>
                    <a:pt x="1081" y="474"/>
                    <a:pt x="973" y="273"/>
                  </a:cubicBezTo>
                  <a:cubicBezTo>
                    <a:pt x="626" y="196"/>
                    <a:pt x="444" y="41"/>
                    <a:pt x="12" y="0"/>
                  </a:cubicBezTo>
                  <a:cubicBezTo>
                    <a:pt x="1" y="278"/>
                    <a:pt x="185" y="462"/>
                    <a:pt x="589" y="54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98" name="Google Shape;63498;p26"/>
            <p:cNvSpPr/>
            <p:nvPr/>
          </p:nvSpPr>
          <p:spPr>
            <a:xfrm>
              <a:off x="6807469" y="311734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2" y="26"/>
                  </a:moveTo>
                  <a:cubicBezTo>
                    <a:pt x="237" y="1"/>
                    <a:pt x="1" y="70"/>
                    <a:pt x="100" y="117"/>
                  </a:cubicBezTo>
                  <a:cubicBezTo>
                    <a:pt x="152" y="142"/>
                    <a:pt x="391" y="71"/>
                    <a:pt x="292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99" name="Google Shape;63499;p26"/>
            <p:cNvSpPr/>
            <p:nvPr/>
          </p:nvSpPr>
          <p:spPr>
            <a:xfrm>
              <a:off x="8369880" y="311457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0" y="118"/>
                  </a:moveTo>
                  <a:cubicBezTo>
                    <a:pt x="156" y="142"/>
                    <a:pt x="393" y="73"/>
                    <a:pt x="293" y="26"/>
                  </a:cubicBezTo>
                  <a:cubicBezTo>
                    <a:pt x="241" y="0"/>
                    <a:pt x="0" y="71"/>
                    <a:pt x="100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00" name="Google Shape;63500;p26"/>
            <p:cNvSpPr/>
            <p:nvPr/>
          </p:nvSpPr>
          <p:spPr>
            <a:xfrm>
              <a:off x="7341062" y="3103948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90" y="471"/>
                  </a:moveTo>
                  <a:lnTo>
                    <a:pt x="578" y="471"/>
                  </a:lnTo>
                  <a:cubicBezTo>
                    <a:pt x="472" y="339"/>
                    <a:pt x="802" y="1"/>
                    <a:pt x="383" y="18"/>
                  </a:cubicBezTo>
                  <a:cubicBezTo>
                    <a:pt x="524" y="266"/>
                    <a:pt x="2" y="200"/>
                    <a:pt x="1" y="379"/>
                  </a:cubicBezTo>
                  <a:cubicBezTo>
                    <a:pt x="118" y="384"/>
                    <a:pt x="227" y="392"/>
                    <a:pt x="190" y="47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01" name="Google Shape;63501;p26"/>
            <p:cNvSpPr/>
            <p:nvPr/>
          </p:nvSpPr>
          <p:spPr>
            <a:xfrm>
              <a:off x="4972123" y="3108344"/>
              <a:ext cx="9030" cy="11351"/>
            </a:xfrm>
            <a:custGeom>
              <a:avLst/>
              <a:gdLst/>
              <a:ahLst/>
              <a:cxnLst/>
              <a:rect l="l" t="t" r="r" b="b"/>
              <a:pathLst>
                <a:path w="253" h="377" extrusionOk="0">
                  <a:moveTo>
                    <a:pt x="224" y="233"/>
                  </a:moveTo>
                  <a:cubicBezTo>
                    <a:pt x="252" y="139"/>
                    <a:pt x="74" y="1"/>
                    <a:pt x="31" y="144"/>
                  </a:cubicBezTo>
                  <a:cubicBezTo>
                    <a:pt x="0" y="238"/>
                    <a:pt x="181" y="377"/>
                    <a:pt x="224" y="23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02" name="Google Shape;63502;p26"/>
            <p:cNvSpPr/>
            <p:nvPr/>
          </p:nvSpPr>
          <p:spPr>
            <a:xfrm>
              <a:off x="2333461" y="3109187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2" y="25"/>
                  </a:moveTo>
                  <a:cubicBezTo>
                    <a:pt x="237" y="0"/>
                    <a:pt x="0" y="68"/>
                    <a:pt x="100" y="116"/>
                  </a:cubicBezTo>
                  <a:cubicBezTo>
                    <a:pt x="152" y="140"/>
                    <a:pt x="391" y="71"/>
                    <a:pt x="292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03" name="Google Shape;63503;p26"/>
            <p:cNvSpPr/>
            <p:nvPr/>
          </p:nvSpPr>
          <p:spPr>
            <a:xfrm>
              <a:off x="2061668" y="3107170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5" y="1"/>
                  </a:moveTo>
                  <a:lnTo>
                    <a:pt x="0" y="1"/>
                  </a:lnTo>
                  <a:lnTo>
                    <a:pt x="0" y="183"/>
                  </a:lnTo>
                  <a:lnTo>
                    <a:pt x="385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04" name="Google Shape;63504;p26"/>
            <p:cNvSpPr/>
            <p:nvPr/>
          </p:nvSpPr>
          <p:spPr>
            <a:xfrm>
              <a:off x="6212129" y="3098619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3" y="103"/>
                  </a:moveTo>
                  <a:cubicBezTo>
                    <a:pt x="195" y="52"/>
                    <a:pt x="37" y="0"/>
                    <a:pt x="3" y="103"/>
                  </a:cubicBezTo>
                  <a:cubicBezTo>
                    <a:pt x="0" y="152"/>
                    <a:pt x="157" y="206"/>
                    <a:pt x="193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05" name="Google Shape;63505;p26"/>
            <p:cNvSpPr/>
            <p:nvPr/>
          </p:nvSpPr>
          <p:spPr>
            <a:xfrm>
              <a:off x="3214015" y="3087057"/>
              <a:ext cx="52218" cy="22703"/>
            </a:xfrm>
            <a:custGeom>
              <a:avLst/>
              <a:gdLst/>
              <a:ahLst/>
              <a:cxnLst/>
              <a:rect l="l" t="t" r="r" b="b"/>
              <a:pathLst>
                <a:path w="1463" h="754" extrusionOk="0">
                  <a:moveTo>
                    <a:pt x="1462" y="396"/>
                  </a:moveTo>
                  <a:cubicBezTo>
                    <a:pt x="1345" y="272"/>
                    <a:pt x="720" y="383"/>
                    <a:pt x="691" y="214"/>
                  </a:cubicBezTo>
                  <a:cubicBezTo>
                    <a:pt x="670" y="105"/>
                    <a:pt x="635" y="0"/>
                    <a:pt x="306" y="33"/>
                  </a:cubicBezTo>
                  <a:cubicBezTo>
                    <a:pt x="0" y="474"/>
                    <a:pt x="1246" y="754"/>
                    <a:pt x="1462" y="39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06" name="Google Shape;63506;p26"/>
            <p:cNvSpPr/>
            <p:nvPr/>
          </p:nvSpPr>
          <p:spPr>
            <a:xfrm>
              <a:off x="7770971" y="3095458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6"/>
                  </a:moveTo>
                  <a:cubicBezTo>
                    <a:pt x="240" y="1"/>
                    <a:pt x="0" y="70"/>
                    <a:pt x="102" y="116"/>
                  </a:cubicBezTo>
                  <a:cubicBezTo>
                    <a:pt x="156" y="143"/>
                    <a:pt x="393" y="74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07" name="Google Shape;63507;p26"/>
            <p:cNvSpPr/>
            <p:nvPr/>
          </p:nvSpPr>
          <p:spPr>
            <a:xfrm>
              <a:off x="3279973" y="3093501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1" y="182"/>
                  </a:moveTo>
                  <a:lnTo>
                    <a:pt x="386" y="182"/>
                  </a:lnTo>
                  <a:lnTo>
                    <a:pt x="386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08" name="Google Shape;63508;p26"/>
            <p:cNvSpPr/>
            <p:nvPr/>
          </p:nvSpPr>
          <p:spPr>
            <a:xfrm>
              <a:off x="1841414" y="3096210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5" y="1"/>
                  </a:moveTo>
                  <a:cubicBezTo>
                    <a:pt x="236" y="20"/>
                    <a:pt x="6" y="3"/>
                    <a:pt x="1" y="91"/>
                  </a:cubicBezTo>
                  <a:cubicBezTo>
                    <a:pt x="150" y="72"/>
                    <a:pt x="379" y="91"/>
                    <a:pt x="3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09" name="Google Shape;63509;p26"/>
            <p:cNvSpPr/>
            <p:nvPr/>
          </p:nvSpPr>
          <p:spPr>
            <a:xfrm>
              <a:off x="6412361" y="3082601"/>
              <a:ext cx="29018" cy="10900"/>
            </a:xfrm>
            <a:custGeom>
              <a:avLst/>
              <a:gdLst/>
              <a:ahLst/>
              <a:cxnLst/>
              <a:rect l="l" t="t" r="r" b="b"/>
              <a:pathLst>
                <a:path w="813" h="362" extrusionOk="0">
                  <a:moveTo>
                    <a:pt x="563" y="361"/>
                  </a:moveTo>
                  <a:cubicBezTo>
                    <a:pt x="812" y="242"/>
                    <a:pt x="682" y="88"/>
                    <a:pt x="371" y="1"/>
                  </a:cubicBezTo>
                  <a:cubicBezTo>
                    <a:pt x="346" y="225"/>
                    <a:pt x="0" y="283"/>
                    <a:pt x="563" y="36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10" name="Google Shape;63510;p26"/>
            <p:cNvSpPr/>
            <p:nvPr/>
          </p:nvSpPr>
          <p:spPr>
            <a:xfrm>
              <a:off x="75774" y="3090008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5"/>
                  </a:moveTo>
                  <a:cubicBezTo>
                    <a:pt x="240" y="0"/>
                    <a:pt x="0" y="69"/>
                    <a:pt x="98" y="115"/>
                  </a:cubicBezTo>
                  <a:cubicBezTo>
                    <a:pt x="153" y="141"/>
                    <a:pt x="394" y="72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11" name="Google Shape;63511;p26"/>
            <p:cNvSpPr/>
            <p:nvPr/>
          </p:nvSpPr>
          <p:spPr>
            <a:xfrm>
              <a:off x="8335437" y="3087238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4" y="26"/>
                  </a:moveTo>
                  <a:cubicBezTo>
                    <a:pt x="240" y="1"/>
                    <a:pt x="1" y="70"/>
                    <a:pt x="103" y="117"/>
                  </a:cubicBezTo>
                  <a:cubicBezTo>
                    <a:pt x="153" y="142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12" name="Google Shape;63512;p26"/>
            <p:cNvSpPr/>
            <p:nvPr/>
          </p:nvSpPr>
          <p:spPr>
            <a:xfrm>
              <a:off x="4498243" y="3087991"/>
              <a:ext cx="13849" cy="2800"/>
            </a:xfrm>
            <a:custGeom>
              <a:avLst/>
              <a:gdLst/>
              <a:ahLst/>
              <a:cxnLst/>
              <a:rect l="l" t="t" r="r" b="b"/>
              <a:pathLst>
                <a:path w="388" h="93" extrusionOk="0">
                  <a:moveTo>
                    <a:pt x="387" y="1"/>
                  </a:moveTo>
                  <a:cubicBezTo>
                    <a:pt x="237" y="22"/>
                    <a:pt x="7" y="5"/>
                    <a:pt x="1" y="92"/>
                  </a:cubicBezTo>
                  <a:cubicBezTo>
                    <a:pt x="151" y="72"/>
                    <a:pt x="383" y="91"/>
                    <a:pt x="3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13" name="Google Shape;63513;p26"/>
            <p:cNvSpPr/>
            <p:nvPr/>
          </p:nvSpPr>
          <p:spPr>
            <a:xfrm>
              <a:off x="8600556" y="3081879"/>
              <a:ext cx="13849" cy="7437"/>
            </a:xfrm>
            <a:custGeom>
              <a:avLst/>
              <a:gdLst/>
              <a:ahLst/>
              <a:cxnLst/>
              <a:rect l="l" t="t" r="r" b="b"/>
              <a:pathLst>
                <a:path w="388" h="247" extrusionOk="0">
                  <a:moveTo>
                    <a:pt x="388" y="114"/>
                  </a:moveTo>
                  <a:cubicBezTo>
                    <a:pt x="384" y="22"/>
                    <a:pt x="50" y="0"/>
                    <a:pt x="0" y="114"/>
                  </a:cubicBezTo>
                  <a:cubicBezTo>
                    <a:pt x="215" y="104"/>
                    <a:pt x="303" y="247"/>
                    <a:pt x="388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14" name="Google Shape;63514;p26"/>
            <p:cNvSpPr/>
            <p:nvPr/>
          </p:nvSpPr>
          <p:spPr>
            <a:xfrm>
              <a:off x="8873991" y="3074352"/>
              <a:ext cx="25556" cy="10960"/>
            </a:xfrm>
            <a:custGeom>
              <a:avLst/>
              <a:gdLst/>
              <a:ahLst/>
              <a:cxnLst/>
              <a:rect l="l" t="t" r="r" b="b"/>
              <a:pathLst>
                <a:path w="716" h="364" extrusionOk="0">
                  <a:moveTo>
                    <a:pt x="439" y="364"/>
                  </a:moveTo>
                  <a:cubicBezTo>
                    <a:pt x="500" y="240"/>
                    <a:pt x="715" y="191"/>
                    <a:pt x="632" y="1"/>
                  </a:cubicBezTo>
                  <a:lnTo>
                    <a:pt x="54" y="1"/>
                  </a:lnTo>
                  <a:cubicBezTo>
                    <a:pt x="0" y="207"/>
                    <a:pt x="102" y="341"/>
                    <a:pt x="439" y="36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15" name="Google Shape;63515;p26"/>
            <p:cNvSpPr/>
            <p:nvPr/>
          </p:nvSpPr>
          <p:spPr>
            <a:xfrm>
              <a:off x="6246251" y="3076278"/>
              <a:ext cx="21023" cy="9033"/>
            </a:xfrm>
            <a:custGeom>
              <a:avLst/>
              <a:gdLst/>
              <a:ahLst/>
              <a:cxnLst/>
              <a:rect l="l" t="t" r="r" b="b"/>
              <a:pathLst>
                <a:path w="589" h="300" extrusionOk="0">
                  <a:moveTo>
                    <a:pt x="394" y="300"/>
                  </a:moveTo>
                  <a:cubicBezTo>
                    <a:pt x="394" y="208"/>
                    <a:pt x="549" y="193"/>
                    <a:pt x="588" y="117"/>
                  </a:cubicBezTo>
                  <a:cubicBezTo>
                    <a:pt x="339" y="113"/>
                    <a:pt x="321" y="1"/>
                    <a:pt x="9" y="25"/>
                  </a:cubicBezTo>
                  <a:cubicBezTo>
                    <a:pt x="1" y="185"/>
                    <a:pt x="157" y="259"/>
                    <a:pt x="394" y="30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16" name="Google Shape;63516;p26"/>
            <p:cNvSpPr/>
            <p:nvPr/>
          </p:nvSpPr>
          <p:spPr>
            <a:xfrm>
              <a:off x="8569504" y="307904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99" y="119"/>
                  </a:moveTo>
                  <a:cubicBezTo>
                    <a:pt x="155" y="141"/>
                    <a:pt x="394" y="74"/>
                    <a:pt x="293" y="27"/>
                  </a:cubicBezTo>
                  <a:cubicBezTo>
                    <a:pt x="240" y="0"/>
                    <a:pt x="1" y="69"/>
                    <a:pt x="99" y="11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17" name="Google Shape;63517;p26"/>
            <p:cNvSpPr/>
            <p:nvPr/>
          </p:nvSpPr>
          <p:spPr>
            <a:xfrm>
              <a:off x="4956990" y="3070678"/>
              <a:ext cx="39761" cy="15778"/>
            </a:xfrm>
            <a:custGeom>
              <a:avLst/>
              <a:gdLst/>
              <a:ahLst/>
              <a:cxnLst/>
              <a:rect l="l" t="t" r="r" b="b"/>
              <a:pathLst>
                <a:path w="1114" h="524" extrusionOk="0">
                  <a:moveTo>
                    <a:pt x="648" y="303"/>
                  </a:moveTo>
                  <a:cubicBezTo>
                    <a:pt x="1114" y="0"/>
                    <a:pt x="0" y="523"/>
                    <a:pt x="648" y="3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18" name="Google Shape;63518;p26"/>
            <p:cNvSpPr/>
            <p:nvPr/>
          </p:nvSpPr>
          <p:spPr>
            <a:xfrm>
              <a:off x="2743489" y="3067908"/>
              <a:ext cx="36335" cy="19030"/>
            </a:xfrm>
            <a:custGeom>
              <a:avLst/>
              <a:gdLst/>
              <a:ahLst/>
              <a:cxnLst/>
              <a:rect l="l" t="t" r="r" b="b"/>
              <a:pathLst>
                <a:path w="1018" h="632" extrusionOk="0">
                  <a:moveTo>
                    <a:pt x="760" y="489"/>
                  </a:moveTo>
                  <a:cubicBezTo>
                    <a:pt x="924" y="382"/>
                    <a:pt x="1018" y="243"/>
                    <a:pt x="954" y="33"/>
                  </a:cubicBezTo>
                  <a:cubicBezTo>
                    <a:pt x="664" y="48"/>
                    <a:pt x="245" y="1"/>
                    <a:pt x="181" y="125"/>
                  </a:cubicBezTo>
                  <a:cubicBezTo>
                    <a:pt x="695" y="95"/>
                    <a:pt x="1" y="631"/>
                    <a:pt x="760" y="48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19" name="Google Shape;63519;p26"/>
            <p:cNvSpPr/>
            <p:nvPr/>
          </p:nvSpPr>
          <p:spPr>
            <a:xfrm>
              <a:off x="3893980" y="3063392"/>
              <a:ext cx="37905" cy="18849"/>
            </a:xfrm>
            <a:custGeom>
              <a:avLst/>
              <a:gdLst/>
              <a:ahLst/>
              <a:cxnLst/>
              <a:rect l="l" t="t" r="r" b="b"/>
              <a:pathLst>
                <a:path w="1062" h="626" extrusionOk="0">
                  <a:moveTo>
                    <a:pt x="732" y="545"/>
                  </a:moveTo>
                  <a:cubicBezTo>
                    <a:pt x="1062" y="392"/>
                    <a:pt x="619" y="138"/>
                    <a:pt x="347" y="1"/>
                  </a:cubicBezTo>
                  <a:cubicBezTo>
                    <a:pt x="48" y="140"/>
                    <a:pt x="1" y="626"/>
                    <a:pt x="732" y="5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20" name="Google Shape;63520;p26"/>
            <p:cNvSpPr/>
            <p:nvPr/>
          </p:nvSpPr>
          <p:spPr>
            <a:xfrm>
              <a:off x="2784249" y="3071250"/>
              <a:ext cx="7067" cy="6203"/>
            </a:xfrm>
            <a:custGeom>
              <a:avLst/>
              <a:gdLst/>
              <a:ahLst/>
              <a:cxnLst/>
              <a:rect l="l" t="t" r="r" b="b"/>
              <a:pathLst>
                <a:path w="198" h="206" extrusionOk="0">
                  <a:moveTo>
                    <a:pt x="5" y="104"/>
                  </a:moveTo>
                  <a:cubicBezTo>
                    <a:pt x="1" y="153"/>
                    <a:pt x="161" y="206"/>
                    <a:pt x="198" y="104"/>
                  </a:cubicBezTo>
                  <a:cubicBezTo>
                    <a:pt x="198" y="53"/>
                    <a:pt x="40" y="1"/>
                    <a:pt x="5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21" name="Google Shape;63521;p26"/>
            <p:cNvSpPr/>
            <p:nvPr/>
          </p:nvSpPr>
          <p:spPr>
            <a:xfrm>
              <a:off x="332362" y="3060682"/>
              <a:ext cx="56751" cy="22552"/>
            </a:xfrm>
            <a:custGeom>
              <a:avLst/>
              <a:gdLst/>
              <a:ahLst/>
              <a:cxnLst/>
              <a:rect l="l" t="t" r="r" b="b"/>
              <a:pathLst>
                <a:path w="1590" h="749" extrusionOk="0">
                  <a:moveTo>
                    <a:pt x="1590" y="365"/>
                  </a:moveTo>
                  <a:cubicBezTo>
                    <a:pt x="1048" y="346"/>
                    <a:pt x="1061" y="67"/>
                    <a:pt x="624" y="0"/>
                  </a:cubicBezTo>
                  <a:cubicBezTo>
                    <a:pt x="861" y="294"/>
                    <a:pt x="1" y="70"/>
                    <a:pt x="239" y="365"/>
                  </a:cubicBezTo>
                  <a:cubicBezTo>
                    <a:pt x="962" y="279"/>
                    <a:pt x="1345" y="748"/>
                    <a:pt x="1590" y="36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22" name="Google Shape;63522;p26"/>
            <p:cNvSpPr/>
            <p:nvPr/>
          </p:nvSpPr>
          <p:spPr>
            <a:xfrm>
              <a:off x="3276404" y="3070889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5" y="26"/>
                  </a:moveTo>
                  <a:cubicBezTo>
                    <a:pt x="238" y="1"/>
                    <a:pt x="0" y="67"/>
                    <a:pt x="99" y="117"/>
                  </a:cubicBezTo>
                  <a:cubicBezTo>
                    <a:pt x="153" y="141"/>
                    <a:pt x="392" y="73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23" name="Google Shape;63523;p26"/>
            <p:cNvSpPr/>
            <p:nvPr/>
          </p:nvSpPr>
          <p:spPr>
            <a:xfrm>
              <a:off x="2096075" y="3068360"/>
              <a:ext cx="13742" cy="6684"/>
            </a:xfrm>
            <a:custGeom>
              <a:avLst/>
              <a:gdLst/>
              <a:ahLst/>
              <a:cxnLst/>
              <a:rect l="l" t="t" r="r" b="b"/>
              <a:pathLst>
                <a:path w="385" h="222" extrusionOk="0">
                  <a:moveTo>
                    <a:pt x="385" y="110"/>
                  </a:moveTo>
                  <a:cubicBezTo>
                    <a:pt x="345" y="0"/>
                    <a:pt x="172" y="54"/>
                    <a:pt x="1" y="110"/>
                  </a:cubicBezTo>
                  <a:cubicBezTo>
                    <a:pt x="2" y="201"/>
                    <a:pt x="339" y="222"/>
                    <a:pt x="385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24" name="Google Shape;63524;p26"/>
            <p:cNvSpPr/>
            <p:nvPr/>
          </p:nvSpPr>
          <p:spPr>
            <a:xfrm>
              <a:off x="2980412" y="306540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1" y="0"/>
                    <a:pt x="0" y="69"/>
                    <a:pt x="101" y="116"/>
                  </a:cubicBezTo>
                  <a:cubicBezTo>
                    <a:pt x="154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25" name="Google Shape;63525;p26"/>
            <p:cNvSpPr/>
            <p:nvPr/>
          </p:nvSpPr>
          <p:spPr>
            <a:xfrm>
              <a:off x="5627033" y="3062971"/>
              <a:ext cx="20773" cy="3673"/>
            </a:xfrm>
            <a:custGeom>
              <a:avLst/>
              <a:gdLst/>
              <a:ahLst/>
              <a:cxnLst/>
              <a:rect l="l" t="t" r="r" b="b"/>
              <a:pathLst>
                <a:path w="582" h="122" extrusionOk="0">
                  <a:moveTo>
                    <a:pt x="581" y="15"/>
                  </a:moveTo>
                  <a:cubicBezTo>
                    <a:pt x="354" y="28"/>
                    <a:pt x="35" y="0"/>
                    <a:pt x="1" y="106"/>
                  </a:cubicBezTo>
                  <a:cubicBezTo>
                    <a:pt x="229" y="93"/>
                    <a:pt x="550" y="122"/>
                    <a:pt x="581" y="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26" name="Google Shape;63526;p26"/>
            <p:cNvSpPr/>
            <p:nvPr/>
          </p:nvSpPr>
          <p:spPr>
            <a:xfrm>
              <a:off x="2894501" y="3060682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7" y="0"/>
                  </a:moveTo>
                  <a:cubicBezTo>
                    <a:pt x="238" y="20"/>
                    <a:pt x="8" y="4"/>
                    <a:pt x="0" y="92"/>
                  </a:cubicBezTo>
                  <a:cubicBezTo>
                    <a:pt x="149" y="71"/>
                    <a:pt x="381" y="88"/>
                    <a:pt x="3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27" name="Google Shape;63527;p26"/>
            <p:cNvSpPr/>
            <p:nvPr/>
          </p:nvSpPr>
          <p:spPr>
            <a:xfrm>
              <a:off x="8881915" y="3049663"/>
              <a:ext cx="14634" cy="9605"/>
            </a:xfrm>
            <a:custGeom>
              <a:avLst/>
              <a:gdLst/>
              <a:ahLst/>
              <a:cxnLst/>
              <a:rect l="l" t="t" r="r" b="b"/>
              <a:pathLst>
                <a:path w="410" h="319" extrusionOk="0">
                  <a:moveTo>
                    <a:pt x="410" y="275"/>
                  </a:moveTo>
                  <a:lnTo>
                    <a:pt x="410" y="92"/>
                  </a:lnTo>
                  <a:cubicBezTo>
                    <a:pt x="217" y="92"/>
                    <a:pt x="181" y="19"/>
                    <a:pt x="25" y="1"/>
                  </a:cubicBezTo>
                  <a:cubicBezTo>
                    <a:pt x="44" y="146"/>
                    <a:pt x="0" y="318"/>
                    <a:pt x="410" y="2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28" name="Google Shape;63528;p26"/>
            <p:cNvSpPr/>
            <p:nvPr/>
          </p:nvSpPr>
          <p:spPr>
            <a:xfrm>
              <a:off x="5506609" y="3054420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91" y="27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2" y="143"/>
                    <a:pt x="389" y="75"/>
                    <a:pt x="291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29" name="Google Shape;63529;p26"/>
            <p:cNvSpPr/>
            <p:nvPr/>
          </p:nvSpPr>
          <p:spPr>
            <a:xfrm>
              <a:off x="2105676" y="3049723"/>
              <a:ext cx="29518" cy="9846"/>
            </a:xfrm>
            <a:custGeom>
              <a:avLst/>
              <a:gdLst/>
              <a:ahLst/>
              <a:cxnLst/>
              <a:rect l="l" t="t" r="r" b="b"/>
              <a:pathLst>
                <a:path w="827" h="327" extrusionOk="0">
                  <a:moveTo>
                    <a:pt x="695" y="273"/>
                  </a:moveTo>
                  <a:cubicBezTo>
                    <a:pt x="827" y="28"/>
                    <a:pt x="294" y="98"/>
                    <a:pt x="116" y="0"/>
                  </a:cubicBezTo>
                  <a:cubicBezTo>
                    <a:pt x="1" y="238"/>
                    <a:pt x="195" y="327"/>
                    <a:pt x="695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30" name="Google Shape;63530;p26"/>
            <p:cNvSpPr/>
            <p:nvPr/>
          </p:nvSpPr>
          <p:spPr>
            <a:xfrm>
              <a:off x="8566149" y="3047043"/>
              <a:ext cx="34443" cy="8943"/>
            </a:xfrm>
            <a:custGeom>
              <a:avLst/>
              <a:gdLst/>
              <a:ahLst/>
              <a:cxnLst/>
              <a:rect l="l" t="t" r="r" b="b"/>
              <a:pathLst>
                <a:path w="965" h="297" extrusionOk="0">
                  <a:moveTo>
                    <a:pt x="193" y="272"/>
                  </a:moveTo>
                  <a:cubicBezTo>
                    <a:pt x="634" y="297"/>
                    <a:pt x="918" y="250"/>
                    <a:pt x="964" y="89"/>
                  </a:cubicBezTo>
                  <a:cubicBezTo>
                    <a:pt x="625" y="109"/>
                    <a:pt x="1" y="1"/>
                    <a:pt x="193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31" name="Google Shape;63531;p26"/>
            <p:cNvSpPr/>
            <p:nvPr/>
          </p:nvSpPr>
          <p:spPr>
            <a:xfrm>
              <a:off x="2658507" y="3044303"/>
              <a:ext cx="17703" cy="10960"/>
            </a:xfrm>
            <a:custGeom>
              <a:avLst/>
              <a:gdLst/>
              <a:ahLst/>
              <a:cxnLst/>
              <a:rect l="l" t="t" r="r" b="b"/>
              <a:pathLst>
                <a:path w="496" h="364" extrusionOk="0">
                  <a:moveTo>
                    <a:pt x="443" y="363"/>
                  </a:moveTo>
                  <a:cubicBezTo>
                    <a:pt x="496" y="155"/>
                    <a:pt x="395" y="22"/>
                    <a:pt x="57" y="0"/>
                  </a:cubicBezTo>
                  <a:cubicBezTo>
                    <a:pt x="1" y="205"/>
                    <a:pt x="103" y="341"/>
                    <a:pt x="443" y="36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32" name="Google Shape;63532;p26"/>
            <p:cNvSpPr/>
            <p:nvPr/>
          </p:nvSpPr>
          <p:spPr>
            <a:xfrm>
              <a:off x="7000170" y="304900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99" y="116"/>
                  </a:moveTo>
                  <a:cubicBezTo>
                    <a:pt x="155" y="142"/>
                    <a:pt x="392" y="73"/>
                    <a:pt x="293" y="24"/>
                  </a:cubicBezTo>
                  <a:cubicBezTo>
                    <a:pt x="238" y="1"/>
                    <a:pt x="1" y="69"/>
                    <a:pt x="99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33" name="Google Shape;63533;p26"/>
            <p:cNvSpPr/>
            <p:nvPr/>
          </p:nvSpPr>
          <p:spPr>
            <a:xfrm>
              <a:off x="2285206" y="3049060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4" y="22"/>
                  </a:moveTo>
                  <a:cubicBezTo>
                    <a:pt x="242" y="0"/>
                    <a:pt x="0" y="68"/>
                    <a:pt x="101" y="114"/>
                  </a:cubicBezTo>
                  <a:cubicBezTo>
                    <a:pt x="155" y="140"/>
                    <a:pt x="393" y="71"/>
                    <a:pt x="294" y="2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34" name="Google Shape;63534;p26"/>
            <p:cNvSpPr/>
            <p:nvPr/>
          </p:nvSpPr>
          <p:spPr>
            <a:xfrm>
              <a:off x="7367689" y="3038823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10" y="274"/>
                  </a:moveTo>
                  <a:cubicBezTo>
                    <a:pt x="421" y="157"/>
                    <a:pt x="656" y="146"/>
                    <a:pt x="602" y="1"/>
                  </a:cubicBezTo>
                  <a:lnTo>
                    <a:pt x="217" y="1"/>
                  </a:lnTo>
                  <a:cubicBezTo>
                    <a:pt x="0" y="131"/>
                    <a:pt x="7" y="221"/>
                    <a:pt x="410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35" name="Google Shape;63535;p26"/>
            <p:cNvSpPr/>
            <p:nvPr/>
          </p:nvSpPr>
          <p:spPr>
            <a:xfrm>
              <a:off x="1953664" y="3029580"/>
              <a:ext cx="46400" cy="9274"/>
            </a:xfrm>
            <a:custGeom>
              <a:avLst/>
              <a:gdLst/>
              <a:ahLst/>
              <a:cxnLst/>
              <a:rect l="l" t="t" r="r" b="b"/>
              <a:pathLst>
                <a:path w="1300" h="308" extrusionOk="0">
                  <a:moveTo>
                    <a:pt x="712" y="308"/>
                  </a:moveTo>
                  <a:cubicBezTo>
                    <a:pt x="1299" y="1"/>
                    <a:pt x="0" y="32"/>
                    <a:pt x="712" y="30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36" name="Google Shape;63536;p26"/>
            <p:cNvSpPr/>
            <p:nvPr/>
          </p:nvSpPr>
          <p:spPr>
            <a:xfrm>
              <a:off x="8894157" y="3021421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48" y="306"/>
                  </a:moveTo>
                  <a:cubicBezTo>
                    <a:pt x="1114" y="0"/>
                    <a:pt x="0" y="525"/>
                    <a:pt x="648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37" name="Google Shape;63537;p26"/>
            <p:cNvSpPr/>
            <p:nvPr/>
          </p:nvSpPr>
          <p:spPr>
            <a:xfrm>
              <a:off x="8018815" y="3029881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2" y="115"/>
                  </a:moveTo>
                  <a:cubicBezTo>
                    <a:pt x="157" y="140"/>
                    <a:pt x="394" y="71"/>
                    <a:pt x="294" y="24"/>
                  </a:cubicBezTo>
                  <a:cubicBezTo>
                    <a:pt x="242" y="0"/>
                    <a:pt x="1" y="67"/>
                    <a:pt x="102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38" name="Google Shape;63538;p26"/>
            <p:cNvSpPr/>
            <p:nvPr/>
          </p:nvSpPr>
          <p:spPr>
            <a:xfrm>
              <a:off x="5014490" y="3027864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0" y="182"/>
                  </a:moveTo>
                  <a:lnTo>
                    <a:pt x="388" y="182"/>
                  </a:lnTo>
                  <a:lnTo>
                    <a:pt x="388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39" name="Google Shape;63539;p26"/>
            <p:cNvSpPr/>
            <p:nvPr/>
          </p:nvSpPr>
          <p:spPr>
            <a:xfrm>
              <a:off x="2873907" y="3027262"/>
              <a:ext cx="13813" cy="6835"/>
            </a:xfrm>
            <a:custGeom>
              <a:avLst/>
              <a:gdLst/>
              <a:ahLst/>
              <a:cxnLst/>
              <a:rect l="l" t="t" r="r" b="b"/>
              <a:pathLst>
                <a:path w="387" h="227" extrusionOk="0">
                  <a:moveTo>
                    <a:pt x="0" y="112"/>
                  </a:moveTo>
                  <a:cubicBezTo>
                    <a:pt x="2" y="203"/>
                    <a:pt x="338" y="227"/>
                    <a:pt x="387" y="112"/>
                  </a:cubicBezTo>
                  <a:cubicBezTo>
                    <a:pt x="344" y="1"/>
                    <a:pt x="171" y="56"/>
                    <a:pt x="0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40" name="Google Shape;63540;p26"/>
            <p:cNvSpPr/>
            <p:nvPr/>
          </p:nvSpPr>
          <p:spPr>
            <a:xfrm>
              <a:off x="6763890" y="3017477"/>
              <a:ext cx="26448" cy="15296"/>
            </a:xfrm>
            <a:custGeom>
              <a:avLst/>
              <a:gdLst/>
              <a:ahLst/>
              <a:cxnLst/>
              <a:rect l="l" t="t" r="r" b="b"/>
              <a:pathLst>
                <a:path w="741" h="508" extrusionOk="0">
                  <a:moveTo>
                    <a:pt x="740" y="437"/>
                  </a:moveTo>
                  <a:lnTo>
                    <a:pt x="740" y="75"/>
                  </a:lnTo>
                  <a:cubicBezTo>
                    <a:pt x="0" y="1"/>
                    <a:pt x="0" y="507"/>
                    <a:pt x="740" y="43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41" name="Google Shape;63541;p26"/>
            <p:cNvSpPr/>
            <p:nvPr/>
          </p:nvSpPr>
          <p:spPr>
            <a:xfrm>
              <a:off x="2729284" y="3024763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4"/>
                  </a:moveTo>
                  <a:cubicBezTo>
                    <a:pt x="195" y="53"/>
                    <a:pt x="37" y="0"/>
                    <a:pt x="1" y="104"/>
                  </a:cubicBezTo>
                  <a:cubicBezTo>
                    <a:pt x="1" y="154"/>
                    <a:pt x="157" y="207"/>
                    <a:pt x="195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42" name="Google Shape;63542;p26"/>
            <p:cNvSpPr/>
            <p:nvPr/>
          </p:nvSpPr>
          <p:spPr>
            <a:xfrm>
              <a:off x="4126619" y="3022023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2" y="104"/>
                  </a:moveTo>
                  <a:cubicBezTo>
                    <a:pt x="193" y="55"/>
                    <a:pt x="37" y="0"/>
                    <a:pt x="2" y="104"/>
                  </a:cubicBezTo>
                  <a:cubicBezTo>
                    <a:pt x="0" y="154"/>
                    <a:pt x="154" y="208"/>
                    <a:pt x="192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43" name="Google Shape;63543;p26"/>
            <p:cNvSpPr/>
            <p:nvPr/>
          </p:nvSpPr>
          <p:spPr>
            <a:xfrm>
              <a:off x="2660506" y="3016904"/>
              <a:ext cx="22629" cy="11743"/>
            </a:xfrm>
            <a:custGeom>
              <a:avLst/>
              <a:gdLst/>
              <a:ahLst/>
              <a:cxnLst/>
              <a:rect l="l" t="t" r="r" b="b"/>
              <a:pathLst>
                <a:path w="634" h="390" extrusionOk="0">
                  <a:moveTo>
                    <a:pt x="194" y="0"/>
                  </a:moveTo>
                  <a:cubicBezTo>
                    <a:pt x="203" y="127"/>
                    <a:pt x="104" y="201"/>
                    <a:pt x="1" y="273"/>
                  </a:cubicBezTo>
                  <a:cubicBezTo>
                    <a:pt x="246" y="277"/>
                    <a:pt x="267" y="389"/>
                    <a:pt x="577" y="363"/>
                  </a:cubicBezTo>
                  <a:cubicBezTo>
                    <a:pt x="634" y="157"/>
                    <a:pt x="531" y="24"/>
                    <a:pt x="1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44" name="Google Shape;63544;p26"/>
            <p:cNvSpPr/>
            <p:nvPr/>
          </p:nvSpPr>
          <p:spPr>
            <a:xfrm>
              <a:off x="2546791" y="302169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2" y="24"/>
                  </a:moveTo>
                  <a:cubicBezTo>
                    <a:pt x="241" y="1"/>
                    <a:pt x="1" y="68"/>
                    <a:pt x="100" y="115"/>
                  </a:cubicBezTo>
                  <a:cubicBezTo>
                    <a:pt x="153" y="140"/>
                    <a:pt x="393" y="72"/>
                    <a:pt x="292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45" name="Google Shape;63545;p26"/>
            <p:cNvSpPr/>
            <p:nvPr/>
          </p:nvSpPr>
          <p:spPr>
            <a:xfrm>
              <a:off x="1869003" y="3014255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1" y="182"/>
                  </a:moveTo>
                  <a:cubicBezTo>
                    <a:pt x="194" y="180"/>
                    <a:pt x="228" y="254"/>
                    <a:pt x="384" y="271"/>
                  </a:cubicBezTo>
                  <a:cubicBezTo>
                    <a:pt x="383" y="180"/>
                    <a:pt x="541" y="164"/>
                    <a:pt x="579" y="91"/>
                  </a:cubicBezTo>
                  <a:cubicBezTo>
                    <a:pt x="383" y="91"/>
                    <a:pt x="346" y="17"/>
                    <a:pt x="192" y="1"/>
                  </a:cubicBezTo>
                  <a:cubicBezTo>
                    <a:pt x="194" y="91"/>
                    <a:pt x="36" y="107"/>
                    <a:pt x="1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46" name="Google Shape;63546;p26"/>
            <p:cNvSpPr/>
            <p:nvPr/>
          </p:nvSpPr>
          <p:spPr>
            <a:xfrm>
              <a:off x="4449238" y="3011515"/>
              <a:ext cx="23486" cy="8250"/>
            </a:xfrm>
            <a:custGeom>
              <a:avLst/>
              <a:gdLst/>
              <a:ahLst/>
              <a:cxnLst/>
              <a:rect l="l" t="t" r="r" b="b"/>
              <a:pathLst>
                <a:path w="658" h="274" extrusionOk="0">
                  <a:moveTo>
                    <a:pt x="412" y="273"/>
                  </a:moveTo>
                  <a:cubicBezTo>
                    <a:pt x="422" y="155"/>
                    <a:pt x="657" y="145"/>
                    <a:pt x="604" y="0"/>
                  </a:cubicBezTo>
                  <a:lnTo>
                    <a:pt x="216" y="0"/>
                  </a:lnTo>
                  <a:cubicBezTo>
                    <a:pt x="1" y="131"/>
                    <a:pt x="10" y="220"/>
                    <a:pt x="412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47" name="Google Shape;63547;p26"/>
            <p:cNvSpPr/>
            <p:nvPr/>
          </p:nvSpPr>
          <p:spPr>
            <a:xfrm>
              <a:off x="2708690" y="301383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2"/>
                  </a:moveTo>
                  <a:cubicBezTo>
                    <a:pt x="193" y="51"/>
                    <a:pt x="36" y="1"/>
                    <a:pt x="1" y="102"/>
                  </a:cubicBezTo>
                  <a:cubicBezTo>
                    <a:pt x="1" y="153"/>
                    <a:pt x="156" y="207"/>
                    <a:pt x="193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48" name="Google Shape;63548;p26"/>
            <p:cNvSpPr/>
            <p:nvPr/>
          </p:nvSpPr>
          <p:spPr>
            <a:xfrm>
              <a:off x="2550325" y="301383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2"/>
                  </a:moveTo>
                  <a:cubicBezTo>
                    <a:pt x="193" y="51"/>
                    <a:pt x="36" y="1"/>
                    <a:pt x="1" y="102"/>
                  </a:cubicBezTo>
                  <a:cubicBezTo>
                    <a:pt x="1" y="153"/>
                    <a:pt x="156" y="207"/>
                    <a:pt x="193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49" name="Google Shape;63549;p26"/>
            <p:cNvSpPr/>
            <p:nvPr/>
          </p:nvSpPr>
          <p:spPr>
            <a:xfrm>
              <a:off x="8662517" y="3011485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385" y="0"/>
                  </a:moveTo>
                  <a:lnTo>
                    <a:pt x="0" y="0"/>
                  </a:lnTo>
                  <a:lnTo>
                    <a:pt x="0" y="180"/>
                  </a:lnTo>
                  <a:lnTo>
                    <a:pt x="385" y="18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50" name="Google Shape;63550;p26"/>
            <p:cNvSpPr/>
            <p:nvPr/>
          </p:nvSpPr>
          <p:spPr>
            <a:xfrm>
              <a:off x="2832576" y="2995678"/>
              <a:ext cx="26591" cy="15236"/>
            </a:xfrm>
            <a:custGeom>
              <a:avLst/>
              <a:gdLst/>
              <a:ahLst/>
              <a:cxnLst/>
              <a:rect l="l" t="t" r="r" b="b"/>
              <a:pathLst>
                <a:path w="745" h="506" extrusionOk="0">
                  <a:moveTo>
                    <a:pt x="1" y="71"/>
                  </a:moveTo>
                  <a:lnTo>
                    <a:pt x="1" y="434"/>
                  </a:lnTo>
                  <a:cubicBezTo>
                    <a:pt x="745" y="506"/>
                    <a:pt x="745" y="0"/>
                    <a:pt x="1" y="7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51" name="Google Shape;63551;p26"/>
            <p:cNvSpPr/>
            <p:nvPr/>
          </p:nvSpPr>
          <p:spPr>
            <a:xfrm>
              <a:off x="2912847" y="2987428"/>
              <a:ext cx="37156" cy="15868"/>
            </a:xfrm>
            <a:custGeom>
              <a:avLst/>
              <a:gdLst/>
              <a:ahLst/>
              <a:cxnLst/>
              <a:rect l="l" t="t" r="r" b="b"/>
              <a:pathLst>
                <a:path w="1041" h="527" extrusionOk="0">
                  <a:moveTo>
                    <a:pt x="836" y="526"/>
                  </a:moveTo>
                  <a:cubicBezTo>
                    <a:pt x="1041" y="0"/>
                    <a:pt x="1" y="489"/>
                    <a:pt x="836" y="5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52" name="Google Shape;63552;p26"/>
            <p:cNvSpPr/>
            <p:nvPr/>
          </p:nvSpPr>
          <p:spPr>
            <a:xfrm>
              <a:off x="7871051" y="2985080"/>
              <a:ext cx="34372" cy="16259"/>
            </a:xfrm>
            <a:custGeom>
              <a:avLst/>
              <a:gdLst/>
              <a:ahLst/>
              <a:cxnLst/>
              <a:rect l="l" t="t" r="r" b="b"/>
              <a:pathLst>
                <a:path w="963" h="540" extrusionOk="0">
                  <a:moveTo>
                    <a:pt x="0" y="423"/>
                  </a:moveTo>
                  <a:cubicBezTo>
                    <a:pt x="251" y="539"/>
                    <a:pt x="709" y="539"/>
                    <a:pt x="962" y="423"/>
                  </a:cubicBezTo>
                  <a:cubicBezTo>
                    <a:pt x="960" y="0"/>
                    <a:pt x="3" y="0"/>
                    <a:pt x="0" y="42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53" name="Google Shape;63553;p26"/>
            <p:cNvSpPr/>
            <p:nvPr/>
          </p:nvSpPr>
          <p:spPr>
            <a:xfrm>
              <a:off x="7733351" y="2997786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2"/>
                    <a:pt x="5" y="2"/>
                    <a:pt x="1" y="91"/>
                  </a:cubicBezTo>
                  <a:cubicBezTo>
                    <a:pt x="148" y="73"/>
                    <a:pt x="381" y="88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54" name="Google Shape;63554;p26"/>
            <p:cNvSpPr/>
            <p:nvPr/>
          </p:nvSpPr>
          <p:spPr>
            <a:xfrm>
              <a:off x="8455183" y="2992336"/>
              <a:ext cx="21558" cy="6444"/>
            </a:xfrm>
            <a:custGeom>
              <a:avLst/>
              <a:gdLst/>
              <a:ahLst/>
              <a:cxnLst/>
              <a:rect l="l" t="t" r="r" b="b"/>
              <a:pathLst>
                <a:path w="604" h="214" extrusionOk="0">
                  <a:moveTo>
                    <a:pt x="604" y="182"/>
                  </a:moveTo>
                  <a:lnTo>
                    <a:pt x="604" y="0"/>
                  </a:lnTo>
                  <a:lnTo>
                    <a:pt x="25" y="0"/>
                  </a:lnTo>
                  <a:cubicBezTo>
                    <a:pt x="0" y="164"/>
                    <a:pt x="215" y="213"/>
                    <a:pt x="604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55" name="Google Shape;63555;p26"/>
            <p:cNvSpPr/>
            <p:nvPr/>
          </p:nvSpPr>
          <p:spPr>
            <a:xfrm>
              <a:off x="8538666" y="2985622"/>
              <a:ext cx="13813" cy="7437"/>
            </a:xfrm>
            <a:custGeom>
              <a:avLst/>
              <a:gdLst/>
              <a:ahLst/>
              <a:cxnLst/>
              <a:rect l="l" t="t" r="r" b="b"/>
              <a:pathLst>
                <a:path w="387" h="247" extrusionOk="0">
                  <a:moveTo>
                    <a:pt x="387" y="132"/>
                  </a:moveTo>
                  <a:cubicBezTo>
                    <a:pt x="170" y="143"/>
                    <a:pt x="88" y="0"/>
                    <a:pt x="2" y="132"/>
                  </a:cubicBezTo>
                  <a:cubicBezTo>
                    <a:pt x="1" y="223"/>
                    <a:pt x="337" y="247"/>
                    <a:pt x="387" y="13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56" name="Google Shape;63556;p26"/>
            <p:cNvSpPr/>
            <p:nvPr/>
          </p:nvSpPr>
          <p:spPr>
            <a:xfrm>
              <a:off x="3723873" y="2986134"/>
              <a:ext cx="13884" cy="4276"/>
            </a:xfrm>
            <a:custGeom>
              <a:avLst/>
              <a:gdLst/>
              <a:ahLst/>
              <a:cxnLst/>
              <a:rect l="l" t="t" r="r" b="b"/>
              <a:pathLst>
                <a:path w="389" h="142" extrusionOk="0">
                  <a:moveTo>
                    <a:pt x="289" y="24"/>
                  </a:moveTo>
                  <a:cubicBezTo>
                    <a:pt x="238" y="0"/>
                    <a:pt x="1" y="68"/>
                    <a:pt x="99" y="115"/>
                  </a:cubicBezTo>
                  <a:cubicBezTo>
                    <a:pt x="151" y="141"/>
                    <a:pt x="389" y="72"/>
                    <a:pt x="289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57" name="Google Shape;63557;p26"/>
            <p:cNvSpPr/>
            <p:nvPr/>
          </p:nvSpPr>
          <p:spPr>
            <a:xfrm>
              <a:off x="7857202" y="2978697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58" name="Google Shape;63558;p26"/>
            <p:cNvSpPr/>
            <p:nvPr/>
          </p:nvSpPr>
          <p:spPr>
            <a:xfrm>
              <a:off x="8007786" y="2975957"/>
              <a:ext cx="21558" cy="6383"/>
            </a:xfrm>
            <a:custGeom>
              <a:avLst/>
              <a:gdLst/>
              <a:ahLst/>
              <a:cxnLst/>
              <a:rect l="l" t="t" r="r" b="b"/>
              <a:pathLst>
                <a:path w="604" h="212" extrusionOk="0">
                  <a:moveTo>
                    <a:pt x="603" y="182"/>
                  </a:moveTo>
                  <a:lnTo>
                    <a:pt x="603" y="0"/>
                  </a:lnTo>
                  <a:lnTo>
                    <a:pt x="24" y="0"/>
                  </a:lnTo>
                  <a:cubicBezTo>
                    <a:pt x="0" y="161"/>
                    <a:pt x="217" y="212"/>
                    <a:pt x="603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59" name="Google Shape;63559;p26"/>
            <p:cNvSpPr/>
            <p:nvPr/>
          </p:nvSpPr>
          <p:spPr>
            <a:xfrm>
              <a:off x="7705797" y="2970447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8" y="92"/>
                  </a:moveTo>
                  <a:cubicBezTo>
                    <a:pt x="384" y="92"/>
                    <a:pt x="350" y="17"/>
                    <a:pt x="193" y="0"/>
                  </a:cubicBezTo>
                  <a:cubicBezTo>
                    <a:pt x="195" y="92"/>
                    <a:pt x="37" y="110"/>
                    <a:pt x="0" y="181"/>
                  </a:cubicBezTo>
                  <a:cubicBezTo>
                    <a:pt x="195" y="181"/>
                    <a:pt x="229" y="255"/>
                    <a:pt x="388" y="273"/>
                  </a:cubicBezTo>
                  <a:cubicBezTo>
                    <a:pt x="383" y="181"/>
                    <a:pt x="542" y="165"/>
                    <a:pt x="578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60" name="Google Shape;63560;p26"/>
            <p:cNvSpPr/>
            <p:nvPr/>
          </p:nvSpPr>
          <p:spPr>
            <a:xfrm>
              <a:off x="7571525" y="297517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4"/>
                  </a:moveTo>
                  <a:cubicBezTo>
                    <a:pt x="238" y="0"/>
                    <a:pt x="0" y="68"/>
                    <a:pt x="99" y="116"/>
                  </a:cubicBezTo>
                  <a:cubicBezTo>
                    <a:pt x="152" y="142"/>
                    <a:pt x="392" y="73"/>
                    <a:pt x="290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61" name="Google Shape;63561;p26"/>
            <p:cNvSpPr/>
            <p:nvPr/>
          </p:nvSpPr>
          <p:spPr>
            <a:xfrm>
              <a:off x="6703856" y="2963763"/>
              <a:ext cx="31481" cy="13941"/>
            </a:xfrm>
            <a:custGeom>
              <a:avLst/>
              <a:gdLst/>
              <a:ahLst/>
              <a:cxnLst/>
              <a:rect l="l" t="t" r="r" b="b"/>
              <a:pathLst>
                <a:path w="882" h="463" extrusionOk="0">
                  <a:moveTo>
                    <a:pt x="690" y="403"/>
                  </a:moveTo>
                  <a:cubicBezTo>
                    <a:pt x="703" y="403"/>
                    <a:pt x="678" y="320"/>
                    <a:pt x="690" y="314"/>
                  </a:cubicBezTo>
                  <a:cubicBezTo>
                    <a:pt x="710" y="302"/>
                    <a:pt x="872" y="126"/>
                    <a:pt x="882" y="131"/>
                  </a:cubicBezTo>
                  <a:cubicBezTo>
                    <a:pt x="672" y="1"/>
                    <a:pt x="1" y="463"/>
                    <a:pt x="690" y="4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62" name="Google Shape;63562;p26"/>
            <p:cNvSpPr/>
            <p:nvPr/>
          </p:nvSpPr>
          <p:spPr>
            <a:xfrm>
              <a:off x="7516773" y="2961956"/>
              <a:ext cx="23878" cy="5811"/>
            </a:xfrm>
            <a:custGeom>
              <a:avLst/>
              <a:gdLst/>
              <a:ahLst/>
              <a:cxnLst/>
              <a:rect l="l" t="t" r="r" b="b"/>
              <a:pathLst>
                <a:path w="669" h="193" extrusionOk="0">
                  <a:moveTo>
                    <a:pt x="477" y="192"/>
                  </a:moveTo>
                  <a:cubicBezTo>
                    <a:pt x="476" y="101"/>
                    <a:pt x="633" y="85"/>
                    <a:pt x="669" y="11"/>
                  </a:cubicBezTo>
                  <a:cubicBezTo>
                    <a:pt x="366" y="21"/>
                    <a:pt x="0" y="0"/>
                    <a:pt x="92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63" name="Google Shape;63563;p26"/>
            <p:cNvSpPr/>
            <p:nvPr/>
          </p:nvSpPr>
          <p:spPr>
            <a:xfrm>
              <a:off x="2639840" y="2961866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2" y="104"/>
                  </a:moveTo>
                  <a:cubicBezTo>
                    <a:pt x="196" y="53"/>
                    <a:pt x="38" y="1"/>
                    <a:pt x="0" y="104"/>
                  </a:cubicBezTo>
                  <a:cubicBezTo>
                    <a:pt x="0" y="155"/>
                    <a:pt x="160" y="207"/>
                    <a:pt x="192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64" name="Google Shape;63564;p26"/>
            <p:cNvSpPr/>
            <p:nvPr/>
          </p:nvSpPr>
          <p:spPr>
            <a:xfrm>
              <a:off x="8724478" y="2939646"/>
              <a:ext cx="56251" cy="27972"/>
            </a:xfrm>
            <a:custGeom>
              <a:avLst/>
              <a:gdLst/>
              <a:ahLst/>
              <a:cxnLst/>
              <a:rect l="l" t="t" r="r" b="b"/>
              <a:pathLst>
                <a:path w="1576" h="929" extrusionOk="0">
                  <a:moveTo>
                    <a:pt x="1350" y="25"/>
                  </a:moveTo>
                  <a:cubicBezTo>
                    <a:pt x="337" y="0"/>
                    <a:pt x="143" y="364"/>
                    <a:pt x="0" y="751"/>
                  </a:cubicBezTo>
                  <a:cubicBezTo>
                    <a:pt x="819" y="928"/>
                    <a:pt x="1576" y="606"/>
                    <a:pt x="1350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65" name="Google Shape;63565;p26"/>
            <p:cNvSpPr/>
            <p:nvPr/>
          </p:nvSpPr>
          <p:spPr>
            <a:xfrm>
              <a:off x="7864126" y="2962227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6" y="1"/>
                  </a:moveTo>
                  <a:cubicBezTo>
                    <a:pt x="236" y="21"/>
                    <a:pt x="6" y="5"/>
                    <a:pt x="1" y="92"/>
                  </a:cubicBezTo>
                  <a:cubicBezTo>
                    <a:pt x="150" y="72"/>
                    <a:pt x="379" y="89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66" name="Google Shape;63566;p26"/>
            <p:cNvSpPr/>
            <p:nvPr/>
          </p:nvSpPr>
          <p:spPr>
            <a:xfrm>
              <a:off x="2749985" y="2940369"/>
              <a:ext cx="51183" cy="19180"/>
            </a:xfrm>
            <a:custGeom>
              <a:avLst/>
              <a:gdLst/>
              <a:ahLst/>
              <a:cxnLst/>
              <a:rect l="l" t="t" r="r" b="b"/>
              <a:pathLst>
                <a:path w="1434" h="637" extrusionOk="0">
                  <a:moveTo>
                    <a:pt x="965" y="637"/>
                  </a:moveTo>
                  <a:cubicBezTo>
                    <a:pt x="1433" y="405"/>
                    <a:pt x="885" y="141"/>
                    <a:pt x="578" y="1"/>
                  </a:cubicBezTo>
                  <a:cubicBezTo>
                    <a:pt x="546" y="107"/>
                    <a:pt x="274" y="100"/>
                    <a:pt x="0" y="92"/>
                  </a:cubicBezTo>
                  <a:cubicBezTo>
                    <a:pt x="106" y="375"/>
                    <a:pt x="461" y="543"/>
                    <a:pt x="965" y="63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67" name="Google Shape;63567;p26"/>
            <p:cNvSpPr/>
            <p:nvPr/>
          </p:nvSpPr>
          <p:spPr>
            <a:xfrm>
              <a:off x="1998886" y="2951298"/>
              <a:ext cx="23450" cy="8250"/>
            </a:xfrm>
            <a:custGeom>
              <a:avLst/>
              <a:gdLst/>
              <a:ahLst/>
              <a:cxnLst/>
              <a:rect l="l" t="t" r="r" b="b"/>
              <a:pathLst>
                <a:path w="657" h="274" extrusionOk="0">
                  <a:moveTo>
                    <a:pt x="411" y="274"/>
                  </a:moveTo>
                  <a:cubicBezTo>
                    <a:pt x="420" y="159"/>
                    <a:pt x="656" y="148"/>
                    <a:pt x="603" y="1"/>
                  </a:cubicBezTo>
                  <a:lnTo>
                    <a:pt x="218" y="1"/>
                  </a:lnTo>
                  <a:cubicBezTo>
                    <a:pt x="1" y="131"/>
                    <a:pt x="9" y="224"/>
                    <a:pt x="411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68" name="Google Shape;63568;p26"/>
            <p:cNvSpPr/>
            <p:nvPr/>
          </p:nvSpPr>
          <p:spPr>
            <a:xfrm>
              <a:off x="5533984" y="2945096"/>
              <a:ext cx="14206" cy="4246"/>
            </a:xfrm>
            <a:custGeom>
              <a:avLst/>
              <a:gdLst/>
              <a:ahLst/>
              <a:cxnLst/>
              <a:rect l="l" t="t" r="r" b="b"/>
              <a:pathLst>
                <a:path w="398" h="141" extrusionOk="0">
                  <a:moveTo>
                    <a:pt x="103" y="117"/>
                  </a:moveTo>
                  <a:cubicBezTo>
                    <a:pt x="156" y="140"/>
                    <a:pt x="398" y="72"/>
                    <a:pt x="295" y="25"/>
                  </a:cubicBezTo>
                  <a:cubicBezTo>
                    <a:pt x="242" y="0"/>
                    <a:pt x="1" y="68"/>
                    <a:pt x="103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69" name="Google Shape;63569;p26"/>
            <p:cNvSpPr/>
            <p:nvPr/>
          </p:nvSpPr>
          <p:spPr>
            <a:xfrm>
              <a:off x="1603849" y="2945096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5" y="140"/>
                    <a:pt x="391" y="72"/>
                    <a:pt x="293" y="25"/>
                  </a:cubicBezTo>
                  <a:cubicBezTo>
                    <a:pt x="240" y="0"/>
                    <a:pt x="1" y="68"/>
                    <a:pt x="99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70" name="Google Shape;63570;p26"/>
            <p:cNvSpPr/>
            <p:nvPr/>
          </p:nvSpPr>
          <p:spPr>
            <a:xfrm>
              <a:off x="7770971" y="293690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6" y="142"/>
                    <a:pt x="393" y="71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71" name="Google Shape;63571;p26"/>
            <p:cNvSpPr/>
            <p:nvPr/>
          </p:nvSpPr>
          <p:spPr>
            <a:xfrm>
              <a:off x="4234266" y="2928476"/>
              <a:ext cx="39761" cy="15868"/>
            </a:xfrm>
            <a:custGeom>
              <a:avLst/>
              <a:gdLst/>
              <a:ahLst/>
              <a:cxnLst/>
              <a:rect l="l" t="t" r="r" b="b"/>
              <a:pathLst>
                <a:path w="1114" h="527" extrusionOk="0">
                  <a:moveTo>
                    <a:pt x="650" y="306"/>
                  </a:moveTo>
                  <a:cubicBezTo>
                    <a:pt x="1113" y="0"/>
                    <a:pt x="1" y="526"/>
                    <a:pt x="650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72" name="Google Shape;63572;p26"/>
            <p:cNvSpPr/>
            <p:nvPr/>
          </p:nvSpPr>
          <p:spPr>
            <a:xfrm>
              <a:off x="943728" y="2925435"/>
              <a:ext cx="31802" cy="16139"/>
            </a:xfrm>
            <a:custGeom>
              <a:avLst/>
              <a:gdLst/>
              <a:ahLst/>
              <a:cxnLst/>
              <a:rect l="l" t="t" r="r" b="b"/>
              <a:pathLst>
                <a:path w="891" h="536" extrusionOk="0">
                  <a:moveTo>
                    <a:pt x="853" y="497"/>
                  </a:moveTo>
                  <a:cubicBezTo>
                    <a:pt x="891" y="236"/>
                    <a:pt x="878" y="1"/>
                    <a:pt x="273" y="43"/>
                  </a:cubicBezTo>
                  <a:cubicBezTo>
                    <a:pt x="216" y="165"/>
                    <a:pt x="1" y="216"/>
                    <a:pt x="81" y="407"/>
                  </a:cubicBezTo>
                  <a:cubicBezTo>
                    <a:pt x="340" y="434"/>
                    <a:pt x="451" y="536"/>
                    <a:pt x="853" y="49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73" name="Google Shape;63573;p26"/>
            <p:cNvSpPr/>
            <p:nvPr/>
          </p:nvSpPr>
          <p:spPr>
            <a:xfrm>
              <a:off x="870952" y="2923990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1" y="182"/>
                  </a:moveTo>
                  <a:lnTo>
                    <a:pt x="386" y="182"/>
                  </a:lnTo>
                  <a:lnTo>
                    <a:pt x="386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74" name="Google Shape;63574;p26"/>
            <p:cNvSpPr/>
            <p:nvPr/>
          </p:nvSpPr>
          <p:spPr>
            <a:xfrm>
              <a:off x="8366560" y="2915770"/>
              <a:ext cx="22593" cy="11713"/>
            </a:xfrm>
            <a:custGeom>
              <a:avLst/>
              <a:gdLst/>
              <a:ahLst/>
              <a:cxnLst/>
              <a:rect l="l" t="t" r="r" b="b"/>
              <a:pathLst>
                <a:path w="633" h="389" extrusionOk="0">
                  <a:moveTo>
                    <a:pt x="193" y="1"/>
                  </a:moveTo>
                  <a:cubicBezTo>
                    <a:pt x="203" y="125"/>
                    <a:pt x="104" y="199"/>
                    <a:pt x="1" y="272"/>
                  </a:cubicBezTo>
                  <a:cubicBezTo>
                    <a:pt x="249" y="277"/>
                    <a:pt x="270" y="388"/>
                    <a:pt x="578" y="364"/>
                  </a:cubicBezTo>
                  <a:cubicBezTo>
                    <a:pt x="632" y="159"/>
                    <a:pt x="532" y="23"/>
                    <a:pt x="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75" name="Google Shape;63575;p26"/>
            <p:cNvSpPr/>
            <p:nvPr/>
          </p:nvSpPr>
          <p:spPr>
            <a:xfrm>
              <a:off x="7185731" y="2915770"/>
              <a:ext cx="31374" cy="13489"/>
            </a:xfrm>
            <a:custGeom>
              <a:avLst/>
              <a:gdLst/>
              <a:ahLst/>
              <a:cxnLst/>
              <a:rect l="l" t="t" r="r" b="b"/>
              <a:pathLst>
                <a:path w="879" h="448" extrusionOk="0">
                  <a:moveTo>
                    <a:pt x="878" y="181"/>
                  </a:moveTo>
                  <a:cubicBezTo>
                    <a:pt x="624" y="181"/>
                    <a:pt x="706" y="23"/>
                    <a:pt x="493" y="1"/>
                  </a:cubicBezTo>
                  <a:cubicBezTo>
                    <a:pt x="477" y="143"/>
                    <a:pt x="1" y="71"/>
                    <a:pt x="107" y="272"/>
                  </a:cubicBezTo>
                  <a:cubicBezTo>
                    <a:pt x="594" y="284"/>
                    <a:pt x="712" y="447"/>
                    <a:pt x="878" y="1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76" name="Google Shape;63576;p26"/>
            <p:cNvSpPr/>
            <p:nvPr/>
          </p:nvSpPr>
          <p:spPr>
            <a:xfrm>
              <a:off x="3747965" y="2920888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2"/>
                  </a:moveTo>
                  <a:cubicBezTo>
                    <a:pt x="197" y="53"/>
                    <a:pt x="39" y="0"/>
                    <a:pt x="5" y="102"/>
                  </a:cubicBezTo>
                  <a:cubicBezTo>
                    <a:pt x="1" y="153"/>
                    <a:pt x="160" y="207"/>
                    <a:pt x="194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77" name="Google Shape;63577;p26"/>
            <p:cNvSpPr/>
            <p:nvPr/>
          </p:nvSpPr>
          <p:spPr>
            <a:xfrm>
              <a:off x="3331191" y="2909086"/>
              <a:ext cx="31445" cy="13911"/>
            </a:xfrm>
            <a:custGeom>
              <a:avLst/>
              <a:gdLst/>
              <a:ahLst/>
              <a:cxnLst/>
              <a:rect l="l" t="t" r="r" b="b"/>
              <a:pathLst>
                <a:path w="881" h="462" extrusionOk="0">
                  <a:moveTo>
                    <a:pt x="687" y="314"/>
                  </a:moveTo>
                  <a:cubicBezTo>
                    <a:pt x="705" y="302"/>
                    <a:pt x="872" y="126"/>
                    <a:pt x="880" y="131"/>
                  </a:cubicBezTo>
                  <a:cubicBezTo>
                    <a:pt x="671" y="1"/>
                    <a:pt x="0" y="462"/>
                    <a:pt x="687" y="403"/>
                  </a:cubicBezTo>
                  <a:cubicBezTo>
                    <a:pt x="697" y="403"/>
                    <a:pt x="676" y="321"/>
                    <a:pt x="687" y="3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78" name="Google Shape;63578;p26"/>
            <p:cNvSpPr/>
            <p:nvPr/>
          </p:nvSpPr>
          <p:spPr>
            <a:xfrm>
              <a:off x="4828642" y="2910320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79" name="Google Shape;63579;p26"/>
            <p:cNvSpPr/>
            <p:nvPr/>
          </p:nvSpPr>
          <p:spPr>
            <a:xfrm>
              <a:off x="3892552" y="2907219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3"/>
                  </a:moveTo>
                  <a:cubicBezTo>
                    <a:pt x="192" y="52"/>
                    <a:pt x="38" y="0"/>
                    <a:pt x="0" y="103"/>
                  </a:cubicBezTo>
                  <a:cubicBezTo>
                    <a:pt x="0" y="154"/>
                    <a:pt x="158" y="206"/>
                    <a:pt x="192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80" name="Google Shape;63580;p26"/>
            <p:cNvSpPr/>
            <p:nvPr/>
          </p:nvSpPr>
          <p:spPr>
            <a:xfrm>
              <a:off x="2385179" y="2910320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7" y="21"/>
                    <a:pt x="6" y="2"/>
                    <a:pt x="0" y="90"/>
                  </a:cubicBezTo>
                  <a:cubicBezTo>
                    <a:pt x="149" y="71"/>
                    <a:pt x="379" y="88"/>
                    <a:pt x="3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81" name="Google Shape;63581;p26"/>
            <p:cNvSpPr/>
            <p:nvPr/>
          </p:nvSpPr>
          <p:spPr>
            <a:xfrm>
              <a:off x="5465171" y="2906828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38" y="0"/>
                    <a:pt x="1" y="69"/>
                    <a:pt x="101" y="116"/>
                  </a:cubicBezTo>
                  <a:cubicBezTo>
                    <a:pt x="156" y="141"/>
                    <a:pt x="395" y="73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82" name="Google Shape;63582;p26"/>
            <p:cNvSpPr/>
            <p:nvPr/>
          </p:nvSpPr>
          <p:spPr>
            <a:xfrm>
              <a:off x="6687081" y="2904841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5" y="1"/>
                  </a:moveTo>
                  <a:cubicBezTo>
                    <a:pt x="236" y="22"/>
                    <a:pt x="6" y="2"/>
                    <a:pt x="1" y="92"/>
                  </a:cubicBezTo>
                  <a:cubicBezTo>
                    <a:pt x="151" y="71"/>
                    <a:pt x="379" y="90"/>
                    <a:pt x="3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83" name="Google Shape;63583;p26"/>
            <p:cNvSpPr/>
            <p:nvPr/>
          </p:nvSpPr>
          <p:spPr>
            <a:xfrm>
              <a:off x="2488400" y="2904419"/>
              <a:ext cx="20702" cy="3643"/>
            </a:xfrm>
            <a:custGeom>
              <a:avLst/>
              <a:gdLst/>
              <a:ahLst/>
              <a:cxnLst/>
              <a:rect l="l" t="t" r="r" b="b"/>
              <a:pathLst>
                <a:path w="580" h="121" extrusionOk="0">
                  <a:moveTo>
                    <a:pt x="579" y="15"/>
                  </a:moveTo>
                  <a:cubicBezTo>
                    <a:pt x="352" y="29"/>
                    <a:pt x="32" y="0"/>
                    <a:pt x="1" y="106"/>
                  </a:cubicBezTo>
                  <a:cubicBezTo>
                    <a:pt x="227" y="92"/>
                    <a:pt x="547" y="121"/>
                    <a:pt x="579" y="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84" name="Google Shape;63584;p26"/>
            <p:cNvSpPr/>
            <p:nvPr/>
          </p:nvSpPr>
          <p:spPr>
            <a:xfrm>
              <a:off x="2402311" y="2904118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2" y="25"/>
                  </a:moveTo>
                  <a:cubicBezTo>
                    <a:pt x="238" y="0"/>
                    <a:pt x="1" y="69"/>
                    <a:pt x="100" y="116"/>
                  </a:cubicBezTo>
                  <a:cubicBezTo>
                    <a:pt x="152" y="141"/>
                    <a:pt x="391" y="70"/>
                    <a:pt x="292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85" name="Google Shape;63585;p26"/>
            <p:cNvSpPr/>
            <p:nvPr/>
          </p:nvSpPr>
          <p:spPr>
            <a:xfrm>
              <a:off x="1400762" y="2901739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5" y="104"/>
                  </a:moveTo>
                  <a:cubicBezTo>
                    <a:pt x="197" y="53"/>
                    <a:pt x="40" y="1"/>
                    <a:pt x="5" y="104"/>
                  </a:cubicBezTo>
                  <a:cubicBezTo>
                    <a:pt x="1" y="155"/>
                    <a:pt x="160" y="207"/>
                    <a:pt x="195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86" name="Google Shape;63586;p26"/>
            <p:cNvSpPr/>
            <p:nvPr/>
          </p:nvSpPr>
          <p:spPr>
            <a:xfrm>
              <a:off x="5475664" y="2896621"/>
              <a:ext cx="14991" cy="9244"/>
            </a:xfrm>
            <a:custGeom>
              <a:avLst/>
              <a:gdLst/>
              <a:ahLst/>
              <a:cxnLst/>
              <a:rect l="l" t="t" r="r" b="b"/>
              <a:pathLst>
                <a:path w="420" h="307" extrusionOk="0">
                  <a:moveTo>
                    <a:pt x="387" y="274"/>
                  </a:moveTo>
                  <a:cubicBezTo>
                    <a:pt x="358" y="167"/>
                    <a:pt x="420" y="17"/>
                    <a:pt x="195" y="1"/>
                  </a:cubicBezTo>
                  <a:cubicBezTo>
                    <a:pt x="182" y="57"/>
                    <a:pt x="165" y="109"/>
                    <a:pt x="1" y="92"/>
                  </a:cubicBezTo>
                  <a:cubicBezTo>
                    <a:pt x="23" y="203"/>
                    <a:pt x="61" y="306"/>
                    <a:pt x="387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87" name="Google Shape;63587;p26"/>
            <p:cNvSpPr/>
            <p:nvPr/>
          </p:nvSpPr>
          <p:spPr>
            <a:xfrm>
              <a:off x="5273612" y="2892887"/>
              <a:ext cx="39761" cy="15898"/>
            </a:xfrm>
            <a:custGeom>
              <a:avLst/>
              <a:gdLst/>
              <a:ahLst/>
              <a:cxnLst/>
              <a:rect l="l" t="t" r="r" b="b"/>
              <a:pathLst>
                <a:path w="1114" h="528" extrusionOk="0">
                  <a:moveTo>
                    <a:pt x="648" y="306"/>
                  </a:moveTo>
                  <a:cubicBezTo>
                    <a:pt x="1114" y="1"/>
                    <a:pt x="0" y="527"/>
                    <a:pt x="648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88" name="Google Shape;63588;p26"/>
            <p:cNvSpPr/>
            <p:nvPr/>
          </p:nvSpPr>
          <p:spPr>
            <a:xfrm>
              <a:off x="7743274" y="2888371"/>
              <a:ext cx="28233" cy="13760"/>
            </a:xfrm>
            <a:custGeom>
              <a:avLst/>
              <a:gdLst/>
              <a:ahLst/>
              <a:cxnLst/>
              <a:rect l="l" t="t" r="r" b="b"/>
              <a:pathLst>
                <a:path w="791" h="457" extrusionOk="0">
                  <a:moveTo>
                    <a:pt x="494" y="456"/>
                  </a:moveTo>
                  <a:cubicBezTo>
                    <a:pt x="755" y="340"/>
                    <a:pt x="791" y="11"/>
                    <a:pt x="301" y="1"/>
                  </a:cubicBezTo>
                  <a:cubicBezTo>
                    <a:pt x="39" y="118"/>
                    <a:pt x="1" y="449"/>
                    <a:pt x="494" y="45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89" name="Google Shape;63589;p26"/>
            <p:cNvSpPr/>
            <p:nvPr/>
          </p:nvSpPr>
          <p:spPr>
            <a:xfrm>
              <a:off x="6817891" y="2896621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50" y="73"/>
                    <a:pt x="382" y="90"/>
                    <a:pt x="385" y="1"/>
                  </a:cubicBezTo>
                  <a:cubicBezTo>
                    <a:pt x="236" y="21"/>
                    <a:pt x="8" y="4"/>
                    <a:pt x="0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90" name="Google Shape;63590;p26"/>
            <p:cNvSpPr/>
            <p:nvPr/>
          </p:nvSpPr>
          <p:spPr>
            <a:xfrm>
              <a:off x="5802922" y="2893490"/>
              <a:ext cx="23843" cy="5932"/>
            </a:xfrm>
            <a:custGeom>
              <a:avLst/>
              <a:gdLst/>
              <a:ahLst/>
              <a:cxnLst/>
              <a:rect l="l" t="t" r="r" b="b"/>
              <a:pathLst>
                <a:path w="668" h="197" extrusionOk="0">
                  <a:moveTo>
                    <a:pt x="88" y="196"/>
                  </a:moveTo>
                  <a:lnTo>
                    <a:pt x="473" y="196"/>
                  </a:lnTo>
                  <a:cubicBezTo>
                    <a:pt x="473" y="105"/>
                    <a:pt x="631" y="88"/>
                    <a:pt x="667" y="16"/>
                  </a:cubicBezTo>
                  <a:cubicBezTo>
                    <a:pt x="363" y="23"/>
                    <a:pt x="0" y="1"/>
                    <a:pt x="88" y="19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91" name="Google Shape;63591;p26"/>
            <p:cNvSpPr/>
            <p:nvPr/>
          </p:nvSpPr>
          <p:spPr>
            <a:xfrm>
              <a:off x="8204983" y="2890810"/>
              <a:ext cx="23985" cy="5841"/>
            </a:xfrm>
            <a:custGeom>
              <a:avLst/>
              <a:gdLst/>
              <a:ahLst/>
              <a:cxnLst/>
              <a:rect l="l" t="t" r="r" b="b"/>
              <a:pathLst>
                <a:path w="672" h="194" extrusionOk="0">
                  <a:moveTo>
                    <a:pt x="477" y="194"/>
                  </a:moveTo>
                  <a:cubicBezTo>
                    <a:pt x="476" y="103"/>
                    <a:pt x="634" y="87"/>
                    <a:pt x="672" y="11"/>
                  </a:cubicBezTo>
                  <a:cubicBezTo>
                    <a:pt x="366" y="20"/>
                    <a:pt x="1" y="1"/>
                    <a:pt x="91" y="19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92" name="Google Shape;63592;p26"/>
            <p:cNvSpPr/>
            <p:nvPr/>
          </p:nvSpPr>
          <p:spPr>
            <a:xfrm>
              <a:off x="8251062" y="2878556"/>
              <a:ext cx="21987" cy="16259"/>
            </a:xfrm>
            <a:custGeom>
              <a:avLst/>
              <a:gdLst/>
              <a:ahLst/>
              <a:cxnLst/>
              <a:rect l="l" t="t" r="r" b="b"/>
              <a:pathLst>
                <a:path w="616" h="540" extrusionOk="0">
                  <a:moveTo>
                    <a:pt x="344" y="510"/>
                  </a:moveTo>
                  <a:cubicBezTo>
                    <a:pt x="404" y="388"/>
                    <a:pt x="616" y="337"/>
                    <a:pt x="536" y="147"/>
                  </a:cubicBezTo>
                  <a:cubicBezTo>
                    <a:pt x="1" y="1"/>
                    <a:pt x="6" y="540"/>
                    <a:pt x="344" y="5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93" name="Google Shape;63593;p26"/>
            <p:cNvSpPr/>
            <p:nvPr/>
          </p:nvSpPr>
          <p:spPr>
            <a:xfrm>
              <a:off x="8160119" y="2888461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94" name="Google Shape;63594;p26"/>
            <p:cNvSpPr/>
            <p:nvPr/>
          </p:nvSpPr>
          <p:spPr>
            <a:xfrm>
              <a:off x="8562580" y="2887709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3" y="25"/>
                  </a:moveTo>
                  <a:cubicBezTo>
                    <a:pt x="239" y="1"/>
                    <a:pt x="0" y="69"/>
                    <a:pt x="101" y="117"/>
                  </a:cubicBezTo>
                  <a:cubicBezTo>
                    <a:pt x="154" y="140"/>
                    <a:pt x="394" y="71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95" name="Google Shape;63595;p26"/>
            <p:cNvSpPr/>
            <p:nvPr/>
          </p:nvSpPr>
          <p:spPr>
            <a:xfrm>
              <a:off x="6329234" y="2882801"/>
              <a:ext cx="23807" cy="6082"/>
            </a:xfrm>
            <a:custGeom>
              <a:avLst/>
              <a:gdLst/>
              <a:ahLst/>
              <a:cxnLst/>
              <a:rect l="l" t="t" r="r" b="b"/>
              <a:pathLst>
                <a:path w="667" h="202" extrusionOk="0">
                  <a:moveTo>
                    <a:pt x="576" y="7"/>
                  </a:moveTo>
                  <a:cubicBezTo>
                    <a:pt x="246" y="1"/>
                    <a:pt x="84" y="78"/>
                    <a:pt x="1" y="188"/>
                  </a:cubicBezTo>
                  <a:cubicBezTo>
                    <a:pt x="302" y="179"/>
                    <a:pt x="666" y="202"/>
                    <a:pt x="576" y="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96" name="Google Shape;63596;p26"/>
            <p:cNvSpPr/>
            <p:nvPr/>
          </p:nvSpPr>
          <p:spPr>
            <a:xfrm>
              <a:off x="5699238" y="2884939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5" y="26"/>
                  </a:moveTo>
                  <a:cubicBezTo>
                    <a:pt x="242" y="0"/>
                    <a:pt x="1" y="69"/>
                    <a:pt x="101" y="117"/>
                  </a:cubicBezTo>
                  <a:cubicBezTo>
                    <a:pt x="154" y="144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97" name="Google Shape;63597;p26"/>
            <p:cNvSpPr/>
            <p:nvPr/>
          </p:nvSpPr>
          <p:spPr>
            <a:xfrm>
              <a:off x="3765061" y="2884939"/>
              <a:ext cx="14134" cy="4336"/>
            </a:xfrm>
            <a:custGeom>
              <a:avLst/>
              <a:gdLst/>
              <a:ahLst/>
              <a:cxnLst/>
              <a:rect l="l" t="t" r="r" b="b"/>
              <a:pathLst>
                <a:path w="396" h="144" extrusionOk="0">
                  <a:moveTo>
                    <a:pt x="296" y="26"/>
                  </a:moveTo>
                  <a:cubicBezTo>
                    <a:pt x="242" y="0"/>
                    <a:pt x="1" y="69"/>
                    <a:pt x="100" y="117"/>
                  </a:cubicBezTo>
                  <a:cubicBezTo>
                    <a:pt x="154" y="144"/>
                    <a:pt x="395" y="73"/>
                    <a:pt x="296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98" name="Google Shape;63598;p26"/>
            <p:cNvSpPr/>
            <p:nvPr/>
          </p:nvSpPr>
          <p:spPr>
            <a:xfrm>
              <a:off x="8043050" y="2879700"/>
              <a:ext cx="13813" cy="6745"/>
            </a:xfrm>
            <a:custGeom>
              <a:avLst/>
              <a:gdLst/>
              <a:ahLst/>
              <a:cxnLst/>
              <a:rect l="l" t="t" r="r" b="b"/>
              <a:pathLst>
                <a:path w="387" h="224" extrusionOk="0">
                  <a:moveTo>
                    <a:pt x="387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2" y="201"/>
                    <a:pt x="339" y="224"/>
                    <a:pt x="387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99" name="Google Shape;63599;p26"/>
            <p:cNvSpPr/>
            <p:nvPr/>
          </p:nvSpPr>
          <p:spPr>
            <a:xfrm>
              <a:off x="6818891" y="2872805"/>
              <a:ext cx="65282" cy="12947"/>
            </a:xfrm>
            <a:custGeom>
              <a:avLst/>
              <a:gdLst/>
              <a:ahLst/>
              <a:cxnLst/>
              <a:rect l="l" t="t" r="r" b="b"/>
              <a:pathLst>
                <a:path w="1829" h="430" extrusionOk="0">
                  <a:moveTo>
                    <a:pt x="1129" y="429"/>
                  </a:moveTo>
                  <a:cubicBezTo>
                    <a:pt x="1828" y="1"/>
                    <a:pt x="1" y="308"/>
                    <a:pt x="1129" y="42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00" name="Google Shape;63600;p26"/>
            <p:cNvSpPr/>
            <p:nvPr/>
          </p:nvSpPr>
          <p:spPr>
            <a:xfrm>
              <a:off x="8101477" y="287674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5"/>
                  </a:moveTo>
                  <a:cubicBezTo>
                    <a:pt x="238" y="0"/>
                    <a:pt x="0" y="70"/>
                    <a:pt x="98" y="117"/>
                  </a:cubicBezTo>
                  <a:cubicBezTo>
                    <a:pt x="153" y="141"/>
                    <a:pt x="393" y="72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01" name="Google Shape;63601;p26"/>
            <p:cNvSpPr/>
            <p:nvPr/>
          </p:nvSpPr>
          <p:spPr>
            <a:xfrm>
              <a:off x="5131452" y="287202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02" name="Google Shape;63602;p26"/>
            <p:cNvSpPr/>
            <p:nvPr/>
          </p:nvSpPr>
          <p:spPr>
            <a:xfrm>
              <a:off x="48255" y="2874009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2" y="26"/>
                  </a:moveTo>
                  <a:cubicBezTo>
                    <a:pt x="240" y="0"/>
                    <a:pt x="1" y="71"/>
                    <a:pt x="102" y="116"/>
                  </a:cubicBezTo>
                  <a:cubicBezTo>
                    <a:pt x="154" y="142"/>
                    <a:pt x="391" y="72"/>
                    <a:pt x="292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03" name="Google Shape;63603;p26"/>
            <p:cNvSpPr/>
            <p:nvPr/>
          </p:nvSpPr>
          <p:spPr>
            <a:xfrm>
              <a:off x="1144388" y="2861153"/>
              <a:ext cx="24378" cy="11351"/>
            </a:xfrm>
            <a:custGeom>
              <a:avLst/>
              <a:gdLst/>
              <a:ahLst/>
              <a:cxnLst/>
              <a:rect l="l" t="t" r="r" b="b"/>
              <a:pathLst>
                <a:path w="683" h="377" extrusionOk="0">
                  <a:moveTo>
                    <a:pt x="630" y="362"/>
                  </a:moveTo>
                  <a:cubicBezTo>
                    <a:pt x="682" y="154"/>
                    <a:pt x="584" y="21"/>
                    <a:pt x="245" y="0"/>
                  </a:cubicBezTo>
                  <a:cubicBezTo>
                    <a:pt x="1" y="106"/>
                    <a:pt x="89" y="376"/>
                    <a:pt x="630" y="36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04" name="Google Shape;63604;p26"/>
            <p:cNvSpPr/>
            <p:nvPr/>
          </p:nvSpPr>
          <p:spPr>
            <a:xfrm>
              <a:off x="5379332" y="2852000"/>
              <a:ext cx="27590" cy="17313"/>
            </a:xfrm>
            <a:custGeom>
              <a:avLst/>
              <a:gdLst/>
              <a:ahLst/>
              <a:cxnLst/>
              <a:rect l="l" t="t" r="r" b="b"/>
              <a:pathLst>
                <a:path w="773" h="575" extrusionOk="0">
                  <a:moveTo>
                    <a:pt x="773" y="574"/>
                  </a:moveTo>
                  <a:lnTo>
                    <a:pt x="773" y="30"/>
                  </a:lnTo>
                  <a:cubicBezTo>
                    <a:pt x="63" y="0"/>
                    <a:pt x="188" y="360"/>
                    <a:pt x="0" y="5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05" name="Google Shape;63605;p26"/>
            <p:cNvSpPr/>
            <p:nvPr/>
          </p:nvSpPr>
          <p:spPr>
            <a:xfrm>
              <a:off x="4000270" y="2857420"/>
              <a:ext cx="39761" cy="15778"/>
            </a:xfrm>
            <a:custGeom>
              <a:avLst/>
              <a:gdLst/>
              <a:ahLst/>
              <a:cxnLst/>
              <a:rect l="l" t="t" r="r" b="b"/>
              <a:pathLst>
                <a:path w="1114" h="524" extrusionOk="0">
                  <a:moveTo>
                    <a:pt x="646" y="304"/>
                  </a:moveTo>
                  <a:cubicBezTo>
                    <a:pt x="1114" y="0"/>
                    <a:pt x="0" y="524"/>
                    <a:pt x="646" y="3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06" name="Google Shape;63606;p26"/>
            <p:cNvSpPr/>
            <p:nvPr/>
          </p:nvSpPr>
          <p:spPr>
            <a:xfrm>
              <a:off x="852892" y="2852903"/>
              <a:ext cx="43973" cy="18999"/>
            </a:xfrm>
            <a:custGeom>
              <a:avLst/>
              <a:gdLst/>
              <a:ahLst/>
              <a:cxnLst/>
              <a:rect l="l" t="t" r="r" b="b"/>
              <a:pathLst>
                <a:path w="1232" h="631" extrusionOk="0">
                  <a:moveTo>
                    <a:pt x="696" y="544"/>
                  </a:moveTo>
                  <a:cubicBezTo>
                    <a:pt x="567" y="206"/>
                    <a:pt x="1231" y="13"/>
                    <a:pt x="312" y="0"/>
                  </a:cubicBezTo>
                  <a:cubicBezTo>
                    <a:pt x="430" y="187"/>
                    <a:pt x="0" y="631"/>
                    <a:pt x="696" y="54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07" name="Google Shape;63607;p26"/>
            <p:cNvSpPr/>
            <p:nvPr/>
          </p:nvSpPr>
          <p:spPr>
            <a:xfrm>
              <a:off x="3104298" y="286311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5"/>
                  </a:moveTo>
                  <a:cubicBezTo>
                    <a:pt x="156" y="140"/>
                    <a:pt x="393" y="72"/>
                    <a:pt x="294" y="24"/>
                  </a:cubicBezTo>
                  <a:cubicBezTo>
                    <a:pt x="242" y="1"/>
                    <a:pt x="0" y="68"/>
                    <a:pt x="102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08" name="Google Shape;63608;p26"/>
            <p:cNvSpPr/>
            <p:nvPr/>
          </p:nvSpPr>
          <p:spPr>
            <a:xfrm>
              <a:off x="709018" y="2863110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4" y="24"/>
                  </a:moveTo>
                  <a:cubicBezTo>
                    <a:pt x="239" y="1"/>
                    <a:pt x="0" y="68"/>
                    <a:pt x="99" y="115"/>
                  </a:cubicBezTo>
                  <a:cubicBezTo>
                    <a:pt x="152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09" name="Google Shape;63609;p26"/>
            <p:cNvSpPr/>
            <p:nvPr/>
          </p:nvSpPr>
          <p:spPr>
            <a:xfrm>
              <a:off x="3971574" y="2857660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5"/>
                  </a:moveTo>
                  <a:cubicBezTo>
                    <a:pt x="240" y="0"/>
                    <a:pt x="0" y="68"/>
                    <a:pt x="102" y="116"/>
                  </a:cubicBezTo>
                  <a:cubicBezTo>
                    <a:pt x="154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10" name="Google Shape;63610;p26"/>
            <p:cNvSpPr/>
            <p:nvPr/>
          </p:nvSpPr>
          <p:spPr>
            <a:xfrm>
              <a:off x="309769" y="2857660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5" y="25"/>
                  </a:moveTo>
                  <a:cubicBezTo>
                    <a:pt x="241" y="0"/>
                    <a:pt x="1" y="68"/>
                    <a:pt x="101" y="116"/>
                  </a:cubicBezTo>
                  <a:cubicBezTo>
                    <a:pt x="154" y="140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11" name="Google Shape;63611;p26"/>
            <p:cNvSpPr/>
            <p:nvPr/>
          </p:nvSpPr>
          <p:spPr>
            <a:xfrm>
              <a:off x="6029637" y="2854890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7"/>
                  </a:moveTo>
                  <a:cubicBezTo>
                    <a:pt x="153" y="140"/>
                    <a:pt x="394" y="73"/>
                    <a:pt x="294" y="26"/>
                  </a:cubicBezTo>
                  <a:cubicBezTo>
                    <a:pt x="242" y="1"/>
                    <a:pt x="0" y="69"/>
                    <a:pt x="101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12" name="Google Shape;63612;p26"/>
            <p:cNvSpPr/>
            <p:nvPr/>
          </p:nvSpPr>
          <p:spPr>
            <a:xfrm>
              <a:off x="3361386" y="2846641"/>
              <a:ext cx="35657" cy="11773"/>
            </a:xfrm>
            <a:custGeom>
              <a:avLst/>
              <a:gdLst/>
              <a:ahLst/>
              <a:cxnLst/>
              <a:rect l="l" t="t" r="r" b="b"/>
              <a:pathLst>
                <a:path w="999" h="391" extrusionOk="0">
                  <a:moveTo>
                    <a:pt x="34" y="118"/>
                  </a:moveTo>
                  <a:cubicBezTo>
                    <a:pt x="63" y="225"/>
                    <a:pt x="0" y="375"/>
                    <a:pt x="226" y="391"/>
                  </a:cubicBezTo>
                  <a:cubicBezTo>
                    <a:pt x="245" y="157"/>
                    <a:pt x="979" y="262"/>
                    <a:pt x="999" y="28"/>
                  </a:cubicBezTo>
                  <a:cubicBezTo>
                    <a:pt x="393" y="130"/>
                    <a:pt x="487" y="1"/>
                    <a:pt x="34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13" name="Google Shape;63613;p26"/>
            <p:cNvSpPr/>
            <p:nvPr/>
          </p:nvSpPr>
          <p:spPr>
            <a:xfrm>
              <a:off x="635672" y="2847484"/>
              <a:ext cx="31659" cy="10930"/>
            </a:xfrm>
            <a:custGeom>
              <a:avLst/>
              <a:gdLst/>
              <a:ahLst/>
              <a:cxnLst/>
              <a:rect l="l" t="t" r="r" b="b"/>
              <a:pathLst>
                <a:path w="887" h="363" extrusionOk="0">
                  <a:moveTo>
                    <a:pt x="613" y="363"/>
                  </a:moveTo>
                  <a:cubicBezTo>
                    <a:pt x="672" y="240"/>
                    <a:pt x="887" y="189"/>
                    <a:pt x="803" y="0"/>
                  </a:cubicBezTo>
                  <a:lnTo>
                    <a:pt x="33" y="0"/>
                  </a:lnTo>
                  <a:cubicBezTo>
                    <a:pt x="1" y="226"/>
                    <a:pt x="328" y="285"/>
                    <a:pt x="613" y="36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14" name="Google Shape;63614;p26"/>
            <p:cNvSpPr/>
            <p:nvPr/>
          </p:nvSpPr>
          <p:spPr>
            <a:xfrm>
              <a:off x="2199331" y="2846460"/>
              <a:ext cx="32587" cy="9214"/>
            </a:xfrm>
            <a:custGeom>
              <a:avLst/>
              <a:gdLst/>
              <a:ahLst/>
              <a:cxnLst/>
              <a:rect l="l" t="t" r="r" b="b"/>
              <a:pathLst>
                <a:path w="913" h="306" extrusionOk="0">
                  <a:moveTo>
                    <a:pt x="388" y="306"/>
                  </a:moveTo>
                  <a:cubicBezTo>
                    <a:pt x="913" y="158"/>
                    <a:pt x="104" y="0"/>
                    <a:pt x="0" y="214"/>
                  </a:cubicBezTo>
                  <a:cubicBezTo>
                    <a:pt x="194" y="214"/>
                    <a:pt x="228" y="287"/>
                    <a:pt x="388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15" name="Google Shape;63615;p26"/>
            <p:cNvSpPr/>
            <p:nvPr/>
          </p:nvSpPr>
          <p:spPr>
            <a:xfrm>
              <a:off x="1490384" y="2852903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0" y="92"/>
                  </a:moveTo>
                  <a:cubicBezTo>
                    <a:pt x="150" y="72"/>
                    <a:pt x="380" y="89"/>
                    <a:pt x="386" y="0"/>
                  </a:cubicBezTo>
                  <a:cubicBezTo>
                    <a:pt x="236" y="21"/>
                    <a:pt x="7" y="3"/>
                    <a:pt x="0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16" name="Google Shape;63616;p26"/>
            <p:cNvSpPr/>
            <p:nvPr/>
          </p:nvSpPr>
          <p:spPr>
            <a:xfrm>
              <a:off x="257267" y="2845828"/>
              <a:ext cx="8995" cy="11472"/>
            </a:xfrm>
            <a:custGeom>
              <a:avLst/>
              <a:gdLst/>
              <a:ahLst/>
              <a:cxnLst/>
              <a:rect l="l" t="t" r="r" b="b"/>
              <a:pathLst>
                <a:path w="252" h="381" extrusionOk="0">
                  <a:moveTo>
                    <a:pt x="29" y="145"/>
                  </a:moveTo>
                  <a:cubicBezTo>
                    <a:pt x="1" y="239"/>
                    <a:pt x="180" y="380"/>
                    <a:pt x="221" y="235"/>
                  </a:cubicBezTo>
                  <a:cubicBezTo>
                    <a:pt x="251" y="140"/>
                    <a:pt x="71" y="0"/>
                    <a:pt x="29" y="1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17" name="Google Shape;63617;p26"/>
            <p:cNvSpPr/>
            <p:nvPr/>
          </p:nvSpPr>
          <p:spPr>
            <a:xfrm>
              <a:off x="3248921" y="2849381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88" y="27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3" y="143"/>
                    <a:pt x="393" y="74"/>
                    <a:pt x="288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18" name="Google Shape;63618;p26"/>
            <p:cNvSpPr/>
            <p:nvPr/>
          </p:nvSpPr>
          <p:spPr>
            <a:xfrm>
              <a:off x="7537118" y="2846671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0" y="142"/>
                    <a:pt x="391" y="73"/>
                    <a:pt x="292" y="26"/>
                  </a:cubicBezTo>
                  <a:cubicBezTo>
                    <a:pt x="238" y="1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19" name="Google Shape;63619;p26"/>
            <p:cNvSpPr/>
            <p:nvPr/>
          </p:nvSpPr>
          <p:spPr>
            <a:xfrm>
              <a:off x="5359273" y="2841131"/>
              <a:ext cx="31481" cy="9635"/>
            </a:xfrm>
            <a:custGeom>
              <a:avLst/>
              <a:gdLst/>
              <a:ahLst/>
              <a:cxnLst/>
              <a:rect l="l" t="t" r="r" b="b"/>
              <a:pathLst>
                <a:path w="882" h="320" extrusionOk="0">
                  <a:moveTo>
                    <a:pt x="755" y="211"/>
                  </a:moveTo>
                  <a:cubicBezTo>
                    <a:pt x="882" y="1"/>
                    <a:pt x="1" y="14"/>
                    <a:pt x="174" y="211"/>
                  </a:cubicBezTo>
                  <a:cubicBezTo>
                    <a:pt x="240" y="283"/>
                    <a:pt x="689" y="319"/>
                    <a:pt x="755" y="2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20" name="Google Shape;63620;p26"/>
            <p:cNvSpPr/>
            <p:nvPr/>
          </p:nvSpPr>
          <p:spPr>
            <a:xfrm>
              <a:off x="5288603" y="2833664"/>
              <a:ext cx="24307" cy="16560"/>
            </a:xfrm>
            <a:custGeom>
              <a:avLst/>
              <a:gdLst/>
              <a:ahLst/>
              <a:cxnLst/>
              <a:rect l="l" t="t" r="r" b="b"/>
              <a:pathLst>
                <a:path w="681" h="550" extrusionOk="0">
                  <a:moveTo>
                    <a:pt x="420" y="549"/>
                  </a:moveTo>
                  <a:cubicBezTo>
                    <a:pt x="335" y="378"/>
                    <a:pt x="681" y="1"/>
                    <a:pt x="35" y="94"/>
                  </a:cubicBezTo>
                  <a:cubicBezTo>
                    <a:pt x="5" y="319"/>
                    <a:pt x="1" y="536"/>
                    <a:pt x="420" y="54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21" name="Google Shape;63621;p26"/>
            <p:cNvSpPr/>
            <p:nvPr/>
          </p:nvSpPr>
          <p:spPr>
            <a:xfrm>
              <a:off x="7674674" y="284119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1" y="116"/>
                  </a:moveTo>
                  <a:cubicBezTo>
                    <a:pt x="154" y="142"/>
                    <a:pt x="393" y="72"/>
                    <a:pt x="295" y="25"/>
                  </a:cubicBezTo>
                  <a:cubicBezTo>
                    <a:pt x="239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22" name="Google Shape;63622;p26"/>
            <p:cNvSpPr/>
            <p:nvPr/>
          </p:nvSpPr>
          <p:spPr>
            <a:xfrm>
              <a:off x="8700243" y="2835711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101" y="117"/>
                  </a:moveTo>
                  <a:cubicBezTo>
                    <a:pt x="153" y="143"/>
                    <a:pt x="396" y="73"/>
                    <a:pt x="293" y="26"/>
                  </a:cubicBezTo>
                  <a:cubicBezTo>
                    <a:pt x="241" y="1"/>
                    <a:pt x="1" y="70"/>
                    <a:pt x="101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23" name="Google Shape;63623;p26"/>
            <p:cNvSpPr/>
            <p:nvPr/>
          </p:nvSpPr>
          <p:spPr>
            <a:xfrm>
              <a:off x="7110279" y="283297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6"/>
                  </a:moveTo>
                  <a:cubicBezTo>
                    <a:pt x="240" y="0"/>
                    <a:pt x="0" y="71"/>
                    <a:pt x="101" y="117"/>
                  </a:cubicBezTo>
                  <a:cubicBezTo>
                    <a:pt x="152" y="143"/>
                    <a:pt x="393" y="75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24" name="Google Shape;63624;p26"/>
            <p:cNvSpPr/>
            <p:nvPr/>
          </p:nvSpPr>
          <p:spPr>
            <a:xfrm>
              <a:off x="1548776" y="283297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1" y="26"/>
                  </a:moveTo>
                  <a:cubicBezTo>
                    <a:pt x="239" y="0"/>
                    <a:pt x="1" y="71"/>
                    <a:pt x="99" y="117"/>
                  </a:cubicBezTo>
                  <a:cubicBezTo>
                    <a:pt x="154" y="143"/>
                    <a:pt x="394" y="75"/>
                    <a:pt x="291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25" name="Google Shape;63625;p26"/>
            <p:cNvSpPr/>
            <p:nvPr/>
          </p:nvSpPr>
          <p:spPr>
            <a:xfrm>
              <a:off x="4429358" y="2824782"/>
              <a:ext cx="27626" cy="9364"/>
            </a:xfrm>
            <a:custGeom>
              <a:avLst/>
              <a:gdLst/>
              <a:ahLst/>
              <a:cxnLst/>
              <a:rect l="l" t="t" r="r" b="b"/>
              <a:pathLst>
                <a:path w="774" h="311" extrusionOk="0">
                  <a:moveTo>
                    <a:pt x="773" y="27"/>
                  </a:moveTo>
                  <a:cubicBezTo>
                    <a:pt x="333" y="1"/>
                    <a:pt x="49" y="48"/>
                    <a:pt x="0" y="207"/>
                  </a:cubicBezTo>
                  <a:cubicBezTo>
                    <a:pt x="368" y="186"/>
                    <a:pt x="427" y="310"/>
                    <a:pt x="773" y="29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26" name="Google Shape;63626;p26"/>
            <p:cNvSpPr/>
            <p:nvPr/>
          </p:nvSpPr>
          <p:spPr>
            <a:xfrm>
              <a:off x="3982032" y="282794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2"/>
                  </a:moveTo>
                  <a:cubicBezTo>
                    <a:pt x="194" y="51"/>
                    <a:pt x="40" y="0"/>
                    <a:pt x="2" y="102"/>
                  </a:cubicBezTo>
                  <a:cubicBezTo>
                    <a:pt x="1" y="153"/>
                    <a:pt x="155" y="207"/>
                    <a:pt x="194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27" name="Google Shape;63627;p26"/>
            <p:cNvSpPr/>
            <p:nvPr/>
          </p:nvSpPr>
          <p:spPr>
            <a:xfrm>
              <a:off x="1596924" y="2830201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3" y="27"/>
                  </a:moveTo>
                  <a:cubicBezTo>
                    <a:pt x="241" y="1"/>
                    <a:pt x="0" y="71"/>
                    <a:pt x="102" y="118"/>
                  </a:cubicBezTo>
                  <a:cubicBezTo>
                    <a:pt x="154" y="143"/>
                    <a:pt x="392" y="75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28" name="Google Shape;63628;p26"/>
            <p:cNvSpPr/>
            <p:nvPr/>
          </p:nvSpPr>
          <p:spPr>
            <a:xfrm>
              <a:off x="526740" y="2822042"/>
              <a:ext cx="29732" cy="11924"/>
            </a:xfrm>
            <a:custGeom>
              <a:avLst/>
              <a:gdLst/>
              <a:ahLst/>
              <a:cxnLst/>
              <a:rect l="l" t="t" r="r" b="b"/>
              <a:pathLst>
                <a:path w="833" h="396" extrusionOk="0">
                  <a:moveTo>
                    <a:pt x="1" y="389"/>
                  </a:moveTo>
                  <a:cubicBezTo>
                    <a:pt x="338" y="396"/>
                    <a:pt x="601" y="369"/>
                    <a:pt x="771" y="298"/>
                  </a:cubicBezTo>
                  <a:cubicBezTo>
                    <a:pt x="832" y="59"/>
                    <a:pt x="503" y="0"/>
                    <a:pt x="1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29" name="Google Shape;63629;p26"/>
            <p:cNvSpPr/>
            <p:nvPr/>
          </p:nvSpPr>
          <p:spPr>
            <a:xfrm>
              <a:off x="8930991" y="2825234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3"/>
                  </a:moveTo>
                  <a:cubicBezTo>
                    <a:pt x="193" y="52"/>
                    <a:pt x="36" y="0"/>
                    <a:pt x="1" y="103"/>
                  </a:cubicBezTo>
                  <a:cubicBezTo>
                    <a:pt x="1" y="153"/>
                    <a:pt x="158" y="205"/>
                    <a:pt x="193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30" name="Google Shape;63630;p26"/>
            <p:cNvSpPr/>
            <p:nvPr/>
          </p:nvSpPr>
          <p:spPr>
            <a:xfrm>
              <a:off x="3341934" y="2820115"/>
              <a:ext cx="41368" cy="13760"/>
            </a:xfrm>
            <a:custGeom>
              <a:avLst/>
              <a:gdLst/>
              <a:ahLst/>
              <a:cxnLst/>
              <a:rect l="l" t="t" r="r" b="b"/>
              <a:pathLst>
                <a:path w="1159" h="457" extrusionOk="0">
                  <a:moveTo>
                    <a:pt x="1159" y="0"/>
                  </a:moveTo>
                  <a:lnTo>
                    <a:pt x="194" y="0"/>
                  </a:lnTo>
                  <a:cubicBezTo>
                    <a:pt x="210" y="157"/>
                    <a:pt x="151" y="282"/>
                    <a:pt x="1" y="362"/>
                  </a:cubicBezTo>
                  <a:cubicBezTo>
                    <a:pt x="839" y="456"/>
                    <a:pt x="860" y="164"/>
                    <a:pt x="11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31" name="Google Shape;63631;p26"/>
            <p:cNvSpPr/>
            <p:nvPr/>
          </p:nvSpPr>
          <p:spPr>
            <a:xfrm>
              <a:off x="1978220" y="2825535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1"/>
                  </a:lnTo>
                  <a:lnTo>
                    <a:pt x="24" y="1"/>
                  </a:lnTo>
                  <a:cubicBezTo>
                    <a:pt x="0" y="165"/>
                    <a:pt x="216" y="213"/>
                    <a:pt x="605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32" name="Google Shape;63632;p26"/>
            <p:cNvSpPr/>
            <p:nvPr/>
          </p:nvSpPr>
          <p:spPr>
            <a:xfrm>
              <a:off x="1904267" y="2814665"/>
              <a:ext cx="45222" cy="14573"/>
            </a:xfrm>
            <a:custGeom>
              <a:avLst/>
              <a:gdLst/>
              <a:ahLst/>
              <a:cxnLst/>
              <a:rect l="l" t="t" r="r" b="b"/>
              <a:pathLst>
                <a:path w="1267" h="484" extrusionOk="0">
                  <a:moveTo>
                    <a:pt x="361" y="454"/>
                  </a:moveTo>
                  <a:cubicBezTo>
                    <a:pt x="1267" y="483"/>
                    <a:pt x="877" y="34"/>
                    <a:pt x="361" y="0"/>
                  </a:cubicBezTo>
                  <a:cubicBezTo>
                    <a:pt x="1" y="174"/>
                    <a:pt x="475" y="163"/>
                    <a:pt x="361" y="45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33" name="Google Shape;63633;p26"/>
            <p:cNvSpPr/>
            <p:nvPr/>
          </p:nvSpPr>
          <p:spPr>
            <a:xfrm>
              <a:off x="4565129" y="2817375"/>
              <a:ext cx="22665" cy="8220"/>
            </a:xfrm>
            <a:custGeom>
              <a:avLst/>
              <a:gdLst/>
              <a:ahLst/>
              <a:cxnLst/>
              <a:rect l="l" t="t" r="r" b="b"/>
              <a:pathLst>
                <a:path w="635" h="273" extrusionOk="0">
                  <a:moveTo>
                    <a:pt x="634" y="0"/>
                  </a:moveTo>
                  <a:lnTo>
                    <a:pt x="248" y="0"/>
                  </a:lnTo>
                  <a:cubicBezTo>
                    <a:pt x="239" y="116"/>
                    <a:pt x="0" y="125"/>
                    <a:pt x="58" y="273"/>
                  </a:cubicBezTo>
                  <a:lnTo>
                    <a:pt x="634" y="27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34" name="Google Shape;63634;p26"/>
            <p:cNvSpPr/>
            <p:nvPr/>
          </p:nvSpPr>
          <p:spPr>
            <a:xfrm>
              <a:off x="1813931" y="2822825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1"/>
                  </a:moveTo>
                  <a:cubicBezTo>
                    <a:pt x="234" y="21"/>
                    <a:pt x="3" y="3"/>
                    <a:pt x="1" y="92"/>
                  </a:cubicBezTo>
                  <a:cubicBezTo>
                    <a:pt x="149" y="70"/>
                    <a:pt x="379" y="88"/>
                    <a:pt x="3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35" name="Google Shape;63635;p26"/>
            <p:cNvSpPr/>
            <p:nvPr/>
          </p:nvSpPr>
          <p:spPr>
            <a:xfrm>
              <a:off x="1057121" y="2810360"/>
              <a:ext cx="20309" cy="13549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4" y="415"/>
                  </a:moveTo>
                  <a:cubicBezTo>
                    <a:pt x="386" y="358"/>
                    <a:pt x="404" y="306"/>
                    <a:pt x="569" y="324"/>
                  </a:cubicBezTo>
                  <a:lnTo>
                    <a:pt x="569" y="142"/>
                  </a:lnTo>
                  <a:cubicBezTo>
                    <a:pt x="93" y="1"/>
                    <a:pt x="1" y="450"/>
                    <a:pt x="374" y="4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36" name="Google Shape;63636;p26"/>
            <p:cNvSpPr/>
            <p:nvPr/>
          </p:nvSpPr>
          <p:spPr>
            <a:xfrm>
              <a:off x="6993281" y="2816623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5"/>
                  </a:moveTo>
                  <a:cubicBezTo>
                    <a:pt x="239" y="0"/>
                    <a:pt x="1" y="70"/>
                    <a:pt x="101" y="116"/>
                  </a:cubicBezTo>
                  <a:cubicBezTo>
                    <a:pt x="153" y="141"/>
                    <a:pt x="392" y="72"/>
                    <a:pt x="292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37" name="Google Shape;63637;p26"/>
            <p:cNvSpPr/>
            <p:nvPr/>
          </p:nvSpPr>
          <p:spPr>
            <a:xfrm>
              <a:off x="6894593" y="2807199"/>
              <a:ext cx="65282" cy="12947"/>
            </a:xfrm>
            <a:custGeom>
              <a:avLst/>
              <a:gdLst/>
              <a:ahLst/>
              <a:cxnLst/>
              <a:rect l="l" t="t" r="r" b="b"/>
              <a:pathLst>
                <a:path w="1829" h="430" extrusionOk="0">
                  <a:moveTo>
                    <a:pt x="1130" y="429"/>
                  </a:moveTo>
                  <a:cubicBezTo>
                    <a:pt x="1828" y="0"/>
                    <a:pt x="1" y="307"/>
                    <a:pt x="1130" y="42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38" name="Google Shape;63638;p26"/>
            <p:cNvSpPr/>
            <p:nvPr/>
          </p:nvSpPr>
          <p:spPr>
            <a:xfrm>
              <a:off x="5798390" y="2811896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07" y="273"/>
                  </a:moveTo>
                  <a:cubicBezTo>
                    <a:pt x="418" y="157"/>
                    <a:pt x="656" y="148"/>
                    <a:pt x="600" y="1"/>
                  </a:cubicBezTo>
                  <a:lnTo>
                    <a:pt x="215" y="1"/>
                  </a:lnTo>
                  <a:cubicBezTo>
                    <a:pt x="1" y="131"/>
                    <a:pt x="10" y="221"/>
                    <a:pt x="407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39" name="Google Shape;63639;p26"/>
            <p:cNvSpPr/>
            <p:nvPr/>
          </p:nvSpPr>
          <p:spPr>
            <a:xfrm>
              <a:off x="120638" y="2810932"/>
              <a:ext cx="32623" cy="9214"/>
            </a:xfrm>
            <a:custGeom>
              <a:avLst/>
              <a:gdLst/>
              <a:ahLst/>
              <a:cxnLst/>
              <a:rect l="l" t="t" r="r" b="b"/>
              <a:pathLst>
                <a:path w="914" h="306" extrusionOk="0">
                  <a:moveTo>
                    <a:pt x="0" y="214"/>
                  </a:moveTo>
                  <a:cubicBezTo>
                    <a:pt x="192" y="214"/>
                    <a:pt x="230" y="287"/>
                    <a:pt x="388" y="305"/>
                  </a:cubicBezTo>
                  <a:cubicBezTo>
                    <a:pt x="914" y="158"/>
                    <a:pt x="103" y="0"/>
                    <a:pt x="0" y="2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40" name="Google Shape;63640;p26"/>
            <p:cNvSpPr/>
            <p:nvPr/>
          </p:nvSpPr>
          <p:spPr>
            <a:xfrm>
              <a:off x="7172240" y="281385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6"/>
                  </a:moveTo>
                  <a:cubicBezTo>
                    <a:pt x="238" y="1"/>
                    <a:pt x="0" y="70"/>
                    <a:pt x="100" y="117"/>
                  </a:cubicBezTo>
                  <a:cubicBezTo>
                    <a:pt x="153" y="142"/>
                    <a:pt x="395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41" name="Google Shape;63641;p26"/>
            <p:cNvSpPr/>
            <p:nvPr/>
          </p:nvSpPr>
          <p:spPr>
            <a:xfrm>
              <a:off x="5912675" y="2813853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2" y="142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42" name="Google Shape;63642;p26"/>
            <p:cNvSpPr/>
            <p:nvPr/>
          </p:nvSpPr>
          <p:spPr>
            <a:xfrm>
              <a:off x="2491755" y="281385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39" y="1"/>
                    <a:pt x="1" y="70"/>
                    <a:pt x="101" y="117"/>
                  </a:cubicBezTo>
                  <a:cubicBezTo>
                    <a:pt x="154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43" name="Google Shape;63643;p26"/>
            <p:cNvSpPr/>
            <p:nvPr/>
          </p:nvSpPr>
          <p:spPr>
            <a:xfrm>
              <a:off x="7014982" y="2802712"/>
              <a:ext cx="39869" cy="15868"/>
            </a:xfrm>
            <a:custGeom>
              <a:avLst/>
              <a:gdLst/>
              <a:ahLst/>
              <a:cxnLst/>
              <a:rect l="l" t="t" r="r" b="b"/>
              <a:pathLst>
                <a:path w="1117" h="527" extrusionOk="0">
                  <a:moveTo>
                    <a:pt x="648" y="306"/>
                  </a:moveTo>
                  <a:cubicBezTo>
                    <a:pt x="1117" y="0"/>
                    <a:pt x="1" y="526"/>
                    <a:pt x="648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44" name="Google Shape;63644;p26"/>
            <p:cNvSpPr/>
            <p:nvPr/>
          </p:nvSpPr>
          <p:spPr>
            <a:xfrm>
              <a:off x="4849272" y="2808493"/>
              <a:ext cx="13849" cy="7407"/>
            </a:xfrm>
            <a:custGeom>
              <a:avLst/>
              <a:gdLst/>
              <a:ahLst/>
              <a:cxnLst/>
              <a:rect l="l" t="t" r="r" b="b"/>
              <a:pathLst>
                <a:path w="388" h="246" extrusionOk="0">
                  <a:moveTo>
                    <a:pt x="388" y="114"/>
                  </a:moveTo>
                  <a:cubicBezTo>
                    <a:pt x="387" y="22"/>
                    <a:pt x="47" y="0"/>
                    <a:pt x="0" y="114"/>
                  </a:cubicBezTo>
                  <a:cubicBezTo>
                    <a:pt x="221" y="102"/>
                    <a:pt x="301" y="246"/>
                    <a:pt x="388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45" name="Google Shape;63645;p26"/>
            <p:cNvSpPr/>
            <p:nvPr/>
          </p:nvSpPr>
          <p:spPr>
            <a:xfrm>
              <a:off x="4591113" y="2811113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100" y="117"/>
                  </a:moveTo>
                  <a:cubicBezTo>
                    <a:pt x="153" y="142"/>
                    <a:pt x="389" y="72"/>
                    <a:pt x="292" y="27"/>
                  </a:cubicBezTo>
                  <a:cubicBezTo>
                    <a:pt x="238" y="1"/>
                    <a:pt x="0" y="71"/>
                    <a:pt x="100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46" name="Google Shape;63646;p26"/>
            <p:cNvSpPr/>
            <p:nvPr/>
          </p:nvSpPr>
          <p:spPr>
            <a:xfrm>
              <a:off x="196377" y="2811896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1"/>
                  </a:moveTo>
                  <a:cubicBezTo>
                    <a:pt x="236" y="20"/>
                    <a:pt x="5" y="2"/>
                    <a:pt x="1" y="91"/>
                  </a:cubicBezTo>
                  <a:cubicBezTo>
                    <a:pt x="149" y="71"/>
                    <a:pt x="381" y="89"/>
                    <a:pt x="3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47" name="Google Shape;63647;p26"/>
            <p:cNvSpPr/>
            <p:nvPr/>
          </p:nvSpPr>
          <p:spPr>
            <a:xfrm>
              <a:off x="7298910" y="2803676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09" y="274"/>
                  </a:moveTo>
                  <a:cubicBezTo>
                    <a:pt x="418" y="156"/>
                    <a:pt x="656" y="147"/>
                    <a:pt x="602" y="1"/>
                  </a:cubicBezTo>
                  <a:lnTo>
                    <a:pt x="213" y="1"/>
                  </a:lnTo>
                  <a:cubicBezTo>
                    <a:pt x="1" y="131"/>
                    <a:pt x="8" y="221"/>
                    <a:pt x="409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48" name="Google Shape;63648;p26"/>
            <p:cNvSpPr/>
            <p:nvPr/>
          </p:nvSpPr>
          <p:spPr>
            <a:xfrm>
              <a:off x="2147578" y="280840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3" y="25"/>
                  </a:moveTo>
                  <a:cubicBezTo>
                    <a:pt x="239" y="1"/>
                    <a:pt x="0" y="70"/>
                    <a:pt x="98" y="117"/>
                  </a:cubicBezTo>
                  <a:cubicBezTo>
                    <a:pt x="154" y="141"/>
                    <a:pt x="392" y="72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49" name="Google Shape;63649;p26"/>
            <p:cNvSpPr/>
            <p:nvPr/>
          </p:nvSpPr>
          <p:spPr>
            <a:xfrm>
              <a:off x="1810290" y="2805663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40" y="0"/>
                    <a:pt x="1" y="71"/>
                    <a:pt x="103" y="116"/>
                  </a:cubicBezTo>
                  <a:cubicBezTo>
                    <a:pt x="155" y="142"/>
                    <a:pt x="391" y="72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50" name="Google Shape;63650;p26"/>
            <p:cNvSpPr/>
            <p:nvPr/>
          </p:nvSpPr>
          <p:spPr>
            <a:xfrm>
              <a:off x="1455942" y="2802472"/>
              <a:ext cx="13813" cy="7407"/>
            </a:xfrm>
            <a:custGeom>
              <a:avLst/>
              <a:gdLst/>
              <a:ahLst/>
              <a:cxnLst/>
              <a:rect l="l" t="t" r="r" b="b"/>
              <a:pathLst>
                <a:path w="387" h="246" extrusionOk="0">
                  <a:moveTo>
                    <a:pt x="387" y="132"/>
                  </a:moveTo>
                  <a:cubicBezTo>
                    <a:pt x="171" y="141"/>
                    <a:pt x="87" y="0"/>
                    <a:pt x="0" y="132"/>
                  </a:cubicBezTo>
                  <a:cubicBezTo>
                    <a:pt x="2" y="224"/>
                    <a:pt x="340" y="246"/>
                    <a:pt x="387" y="13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51" name="Google Shape;63651;p26"/>
            <p:cNvSpPr/>
            <p:nvPr/>
          </p:nvSpPr>
          <p:spPr>
            <a:xfrm>
              <a:off x="4284913" y="2800936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52" name="Google Shape;63652;p26"/>
            <p:cNvSpPr/>
            <p:nvPr/>
          </p:nvSpPr>
          <p:spPr>
            <a:xfrm>
              <a:off x="1524791" y="2800936"/>
              <a:ext cx="13849" cy="5540"/>
            </a:xfrm>
            <a:custGeom>
              <a:avLst/>
              <a:gdLst/>
              <a:ahLst/>
              <a:cxnLst/>
              <a:rect l="l" t="t" r="r" b="b"/>
              <a:pathLst>
                <a:path w="388" h="184" extrusionOk="0">
                  <a:moveTo>
                    <a:pt x="387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53" name="Google Shape;63653;p26"/>
            <p:cNvSpPr/>
            <p:nvPr/>
          </p:nvSpPr>
          <p:spPr>
            <a:xfrm>
              <a:off x="7932869" y="2800514"/>
              <a:ext cx="20702" cy="3673"/>
            </a:xfrm>
            <a:custGeom>
              <a:avLst/>
              <a:gdLst/>
              <a:ahLst/>
              <a:cxnLst/>
              <a:rect l="l" t="t" r="r" b="b"/>
              <a:pathLst>
                <a:path w="580" h="122" extrusionOk="0">
                  <a:moveTo>
                    <a:pt x="580" y="14"/>
                  </a:moveTo>
                  <a:cubicBezTo>
                    <a:pt x="353" y="30"/>
                    <a:pt x="34" y="0"/>
                    <a:pt x="0" y="106"/>
                  </a:cubicBezTo>
                  <a:cubicBezTo>
                    <a:pt x="229" y="92"/>
                    <a:pt x="549" y="122"/>
                    <a:pt x="580" y="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54" name="Google Shape;63654;p26"/>
            <p:cNvSpPr/>
            <p:nvPr/>
          </p:nvSpPr>
          <p:spPr>
            <a:xfrm>
              <a:off x="4470689" y="2797865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3" y="102"/>
                  </a:moveTo>
                  <a:cubicBezTo>
                    <a:pt x="0" y="153"/>
                    <a:pt x="157" y="206"/>
                    <a:pt x="193" y="102"/>
                  </a:cubicBezTo>
                  <a:cubicBezTo>
                    <a:pt x="196" y="53"/>
                    <a:pt x="41" y="1"/>
                    <a:pt x="3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55" name="Google Shape;63655;p26"/>
            <p:cNvSpPr/>
            <p:nvPr/>
          </p:nvSpPr>
          <p:spPr>
            <a:xfrm>
              <a:off x="630032" y="2794252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7" y="134"/>
                  </a:moveTo>
                  <a:cubicBezTo>
                    <a:pt x="168" y="143"/>
                    <a:pt x="86" y="1"/>
                    <a:pt x="1" y="134"/>
                  </a:cubicBezTo>
                  <a:cubicBezTo>
                    <a:pt x="2" y="222"/>
                    <a:pt x="336" y="247"/>
                    <a:pt x="387" y="13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56" name="Google Shape;63656;p26"/>
            <p:cNvSpPr/>
            <p:nvPr/>
          </p:nvSpPr>
          <p:spPr>
            <a:xfrm>
              <a:off x="1180579" y="2792415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7" y="101"/>
                  </a:moveTo>
                  <a:cubicBezTo>
                    <a:pt x="197" y="52"/>
                    <a:pt x="36" y="0"/>
                    <a:pt x="2" y="101"/>
                  </a:cubicBezTo>
                  <a:cubicBezTo>
                    <a:pt x="1" y="153"/>
                    <a:pt x="156" y="205"/>
                    <a:pt x="197" y="10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57" name="Google Shape;63657;p26"/>
            <p:cNvSpPr/>
            <p:nvPr/>
          </p:nvSpPr>
          <p:spPr>
            <a:xfrm>
              <a:off x="3534563" y="2789645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6" y="104"/>
                  </a:moveTo>
                  <a:cubicBezTo>
                    <a:pt x="196" y="53"/>
                    <a:pt x="38" y="1"/>
                    <a:pt x="4" y="104"/>
                  </a:cubicBezTo>
                  <a:cubicBezTo>
                    <a:pt x="0" y="154"/>
                    <a:pt x="162" y="208"/>
                    <a:pt x="196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58" name="Google Shape;63658;p26"/>
            <p:cNvSpPr/>
            <p:nvPr/>
          </p:nvSpPr>
          <p:spPr>
            <a:xfrm>
              <a:off x="7533763" y="2786695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6" y="112"/>
                  </a:moveTo>
                  <a:cubicBezTo>
                    <a:pt x="342" y="1"/>
                    <a:pt x="171" y="56"/>
                    <a:pt x="1" y="112"/>
                  </a:cubicBezTo>
                  <a:cubicBezTo>
                    <a:pt x="1" y="203"/>
                    <a:pt x="336" y="225"/>
                    <a:pt x="386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59" name="Google Shape;63659;p26"/>
            <p:cNvSpPr/>
            <p:nvPr/>
          </p:nvSpPr>
          <p:spPr>
            <a:xfrm>
              <a:off x="4222952" y="2787297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60" name="Google Shape;63660;p26"/>
            <p:cNvSpPr/>
            <p:nvPr/>
          </p:nvSpPr>
          <p:spPr>
            <a:xfrm>
              <a:off x="2780823" y="2789254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101" y="117"/>
                  </a:moveTo>
                  <a:cubicBezTo>
                    <a:pt x="154" y="140"/>
                    <a:pt x="392" y="73"/>
                    <a:pt x="294" y="27"/>
                  </a:cubicBezTo>
                  <a:cubicBezTo>
                    <a:pt x="240" y="1"/>
                    <a:pt x="0" y="71"/>
                    <a:pt x="101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61" name="Google Shape;63661;p26"/>
            <p:cNvSpPr/>
            <p:nvPr/>
          </p:nvSpPr>
          <p:spPr>
            <a:xfrm>
              <a:off x="2502248" y="2786905"/>
              <a:ext cx="6853" cy="6293"/>
            </a:xfrm>
            <a:custGeom>
              <a:avLst/>
              <a:gdLst/>
              <a:ahLst/>
              <a:cxnLst/>
              <a:rect l="l" t="t" r="r" b="b"/>
              <a:pathLst>
                <a:path w="192" h="209" extrusionOk="0">
                  <a:moveTo>
                    <a:pt x="1" y="105"/>
                  </a:moveTo>
                  <a:cubicBezTo>
                    <a:pt x="1" y="153"/>
                    <a:pt x="155" y="208"/>
                    <a:pt x="191" y="105"/>
                  </a:cubicBezTo>
                  <a:cubicBezTo>
                    <a:pt x="191" y="54"/>
                    <a:pt x="35" y="0"/>
                    <a:pt x="1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62" name="Google Shape;63662;p26"/>
            <p:cNvSpPr/>
            <p:nvPr/>
          </p:nvSpPr>
          <p:spPr>
            <a:xfrm>
              <a:off x="1868896" y="2786936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7" y="104"/>
                  </a:moveTo>
                  <a:cubicBezTo>
                    <a:pt x="197" y="53"/>
                    <a:pt x="40" y="1"/>
                    <a:pt x="4" y="104"/>
                  </a:cubicBezTo>
                  <a:cubicBezTo>
                    <a:pt x="1" y="152"/>
                    <a:pt x="158" y="207"/>
                    <a:pt x="197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63" name="Google Shape;63663;p26"/>
            <p:cNvSpPr/>
            <p:nvPr/>
          </p:nvSpPr>
          <p:spPr>
            <a:xfrm>
              <a:off x="512999" y="2790037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0"/>
                    <a:pt x="5" y="2"/>
                    <a:pt x="1" y="91"/>
                  </a:cubicBezTo>
                  <a:cubicBezTo>
                    <a:pt x="150" y="71"/>
                    <a:pt x="379" y="87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64" name="Google Shape;63664;p26"/>
            <p:cNvSpPr/>
            <p:nvPr/>
          </p:nvSpPr>
          <p:spPr>
            <a:xfrm>
              <a:off x="6666451" y="2781245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7" y="110"/>
                  </a:moveTo>
                  <a:cubicBezTo>
                    <a:pt x="347" y="1"/>
                    <a:pt x="173" y="53"/>
                    <a:pt x="1" y="110"/>
                  </a:cubicBezTo>
                  <a:cubicBezTo>
                    <a:pt x="2" y="202"/>
                    <a:pt x="336" y="224"/>
                    <a:pt x="387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65" name="Google Shape;63665;p26"/>
            <p:cNvSpPr/>
            <p:nvPr/>
          </p:nvSpPr>
          <p:spPr>
            <a:xfrm>
              <a:off x="6112264" y="278380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0" y="25"/>
                  </a:moveTo>
                  <a:cubicBezTo>
                    <a:pt x="238" y="0"/>
                    <a:pt x="1" y="70"/>
                    <a:pt x="100" y="117"/>
                  </a:cubicBezTo>
                  <a:cubicBezTo>
                    <a:pt x="153" y="141"/>
                    <a:pt x="392" y="72"/>
                    <a:pt x="290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66" name="Google Shape;63666;p26"/>
            <p:cNvSpPr/>
            <p:nvPr/>
          </p:nvSpPr>
          <p:spPr>
            <a:xfrm>
              <a:off x="4993931" y="2779077"/>
              <a:ext cx="20595" cy="9003"/>
            </a:xfrm>
            <a:custGeom>
              <a:avLst/>
              <a:gdLst/>
              <a:ahLst/>
              <a:cxnLst/>
              <a:rect l="l" t="t" r="r" b="b"/>
              <a:pathLst>
                <a:path w="577" h="299" extrusionOk="0">
                  <a:moveTo>
                    <a:pt x="576" y="1"/>
                  </a:moveTo>
                  <a:lnTo>
                    <a:pt x="192" y="1"/>
                  </a:lnTo>
                  <a:cubicBezTo>
                    <a:pt x="192" y="91"/>
                    <a:pt x="37" y="109"/>
                    <a:pt x="0" y="182"/>
                  </a:cubicBezTo>
                  <a:cubicBezTo>
                    <a:pt x="243" y="189"/>
                    <a:pt x="265" y="298"/>
                    <a:pt x="576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67" name="Google Shape;63667;p26"/>
            <p:cNvSpPr/>
            <p:nvPr/>
          </p:nvSpPr>
          <p:spPr>
            <a:xfrm>
              <a:off x="2767438" y="2778716"/>
              <a:ext cx="23878" cy="5871"/>
            </a:xfrm>
            <a:custGeom>
              <a:avLst/>
              <a:gdLst/>
              <a:ahLst/>
              <a:cxnLst/>
              <a:rect l="l" t="t" r="r" b="b"/>
              <a:pathLst>
                <a:path w="669" h="195" extrusionOk="0">
                  <a:moveTo>
                    <a:pt x="476" y="194"/>
                  </a:moveTo>
                  <a:cubicBezTo>
                    <a:pt x="472" y="103"/>
                    <a:pt x="632" y="86"/>
                    <a:pt x="669" y="13"/>
                  </a:cubicBezTo>
                  <a:cubicBezTo>
                    <a:pt x="365" y="21"/>
                    <a:pt x="1" y="1"/>
                    <a:pt x="88" y="19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68" name="Google Shape;63668;p26"/>
            <p:cNvSpPr/>
            <p:nvPr/>
          </p:nvSpPr>
          <p:spPr>
            <a:xfrm>
              <a:off x="6883136" y="2778325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38" y="1"/>
                    <a:pt x="1" y="70"/>
                    <a:pt x="100" y="116"/>
                  </a:cubicBezTo>
                  <a:cubicBezTo>
                    <a:pt x="154" y="142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69" name="Google Shape;63669;p26"/>
            <p:cNvSpPr/>
            <p:nvPr/>
          </p:nvSpPr>
          <p:spPr>
            <a:xfrm>
              <a:off x="4460659" y="2768118"/>
              <a:ext cx="40368" cy="13700"/>
            </a:xfrm>
            <a:custGeom>
              <a:avLst/>
              <a:gdLst/>
              <a:ahLst/>
              <a:cxnLst/>
              <a:rect l="l" t="t" r="r" b="b"/>
              <a:pathLst>
                <a:path w="1131" h="455" extrusionOk="0">
                  <a:moveTo>
                    <a:pt x="284" y="455"/>
                  </a:moveTo>
                  <a:lnTo>
                    <a:pt x="1054" y="455"/>
                  </a:lnTo>
                  <a:cubicBezTo>
                    <a:pt x="1131" y="238"/>
                    <a:pt x="700" y="259"/>
                    <a:pt x="859" y="1"/>
                  </a:cubicBezTo>
                  <a:cubicBezTo>
                    <a:pt x="1" y="40"/>
                    <a:pt x="576" y="194"/>
                    <a:pt x="284" y="4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70" name="Google Shape;63670;p26"/>
            <p:cNvSpPr/>
            <p:nvPr/>
          </p:nvSpPr>
          <p:spPr>
            <a:xfrm>
              <a:off x="2498572" y="277832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2" y="1"/>
                    <a:pt x="1" y="70"/>
                    <a:pt x="104" y="116"/>
                  </a:cubicBezTo>
                  <a:cubicBezTo>
                    <a:pt x="156" y="142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71" name="Google Shape;63671;p26"/>
            <p:cNvSpPr/>
            <p:nvPr/>
          </p:nvSpPr>
          <p:spPr>
            <a:xfrm>
              <a:off x="1865363" y="277832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3" y="116"/>
                  </a:moveTo>
                  <a:cubicBezTo>
                    <a:pt x="153" y="142"/>
                    <a:pt x="395" y="73"/>
                    <a:pt x="296" y="26"/>
                  </a:cubicBezTo>
                  <a:cubicBezTo>
                    <a:pt x="237" y="1"/>
                    <a:pt x="1" y="70"/>
                    <a:pt x="103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72" name="Google Shape;63672;p26"/>
            <p:cNvSpPr/>
            <p:nvPr/>
          </p:nvSpPr>
          <p:spPr>
            <a:xfrm>
              <a:off x="170750" y="2765709"/>
              <a:ext cx="46293" cy="18759"/>
            </a:xfrm>
            <a:custGeom>
              <a:avLst/>
              <a:gdLst/>
              <a:ahLst/>
              <a:cxnLst/>
              <a:rect l="l" t="t" r="r" b="b"/>
              <a:pathLst>
                <a:path w="1297" h="623" extrusionOk="0">
                  <a:moveTo>
                    <a:pt x="1297" y="353"/>
                  </a:moveTo>
                  <a:cubicBezTo>
                    <a:pt x="926" y="315"/>
                    <a:pt x="1144" y="1"/>
                    <a:pt x="524" y="81"/>
                  </a:cubicBezTo>
                  <a:cubicBezTo>
                    <a:pt x="1" y="224"/>
                    <a:pt x="1001" y="622"/>
                    <a:pt x="1297" y="35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73" name="Google Shape;63673;p26"/>
            <p:cNvSpPr/>
            <p:nvPr/>
          </p:nvSpPr>
          <p:spPr>
            <a:xfrm>
              <a:off x="8576393" y="2772845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0" y="0"/>
                    <a:pt x="1" y="69"/>
                    <a:pt x="101" y="116"/>
                  </a:cubicBezTo>
                  <a:cubicBezTo>
                    <a:pt x="152" y="141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74" name="Google Shape;63674;p26"/>
            <p:cNvSpPr/>
            <p:nvPr/>
          </p:nvSpPr>
          <p:spPr>
            <a:xfrm>
              <a:off x="7086330" y="2773567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4" y="22"/>
                    <a:pt x="4" y="5"/>
                    <a:pt x="0" y="92"/>
                  </a:cubicBezTo>
                  <a:cubicBezTo>
                    <a:pt x="149" y="73"/>
                    <a:pt x="380" y="90"/>
                    <a:pt x="3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75" name="Google Shape;63675;p26"/>
            <p:cNvSpPr/>
            <p:nvPr/>
          </p:nvSpPr>
          <p:spPr>
            <a:xfrm>
              <a:off x="4215171" y="2765438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4" y="181"/>
                  </a:moveTo>
                  <a:lnTo>
                    <a:pt x="604" y="1"/>
                  </a:lnTo>
                  <a:lnTo>
                    <a:pt x="25" y="1"/>
                  </a:lnTo>
                  <a:cubicBezTo>
                    <a:pt x="1" y="164"/>
                    <a:pt x="219" y="212"/>
                    <a:pt x="604" y="1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76" name="Google Shape;63676;p26"/>
            <p:cNvSpPr/>
            <p:nvPr/>
          </p:nvSpPr>
          <p:spPr>
            <a:xfrm>
              <a:off x="3049297" y="2767335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3" y="27"/>
                  </a:moveTo>
                  <a:cubicBezTo>
                    <a:pt x="240" y="0"/>
                    <a:pt x="1" y="71"/>
                    <a:pt x="100" y="118"/>
                  </a:cubicBezTo>
                  <a:cubicBezTo>
                    <a:pt x="151" y="143"/>
                    <a:pt x="390" y="76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77" name="Google Shape;63677;p26"/>
            <p:cNvSpPr/>
            <p:nvPr/>
          </p:nvSpPr>
          <p:spPr>
            <a:xfrm>
              <a:off x="1383487" y="276733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7"/>
                  </a:moveTo>
                  <a:cubicBezTo>
                    <a:pt x="241" y="0"/>
                    <a:pt x="1" y="71"/>
                    <a:pt x="101" y="118"/>
                  </a:cubicBezTo>
                  <a:cubicBezTo>
                    <a:pt x="157" y="143"/>
                    <a:pt x="394" y="76"/>
                    <a:pt x="296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78" name="Google Shape;63678;p26"/>
            <p:cNvSpPr/>
            <p:nvPr/>
          </p:nvSpPr>
          <p:spPr>
            <a:xfrm>
              <a:off x="254768" y="276733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1" y="27"/>
                  </a:moveTo>
                  <a:cubicBezTo>
                    <a:pt x="238" y="0"/>
                    <a:pt x="0" y="71"/>
                    <a:pt x="99" y="118"/>
                  </a:cubicBezTo>
                  <a:cubicBezTo>
                    <a:pt x="152" y="143"/>
                    <a:pt x="393" y="76"/>
                    <a:pt x="291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79" name="Google Shape;63679;p26"/>
            <p:cNvSpPr/>
            <p:nvPr/>
          </p:nvSpPr>
          <p:spPr>
            <a:xfrm>
              <a:off x="4529188" y="2764685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0" y="26"/>
                  </a:moveTo>
                  <a:cubicBezTo>
                    <a:pt x="237" y="1"/>
                    <a:pt x="1" y="69"/>
                    <a:pt x="99" y="117"/>
                  </a:cubicBezTo>
                  <a:cubicBezTo>
                    <a:pt x="151" y="141"/>
                    <a:pt x="391" y="71"/>
                    <a:pt x="290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80" name="Google Shape;63680;p26"/>
            <p:cNvSpPr/>
            <p:nvPr/>
          </p:nvSpPr>
          <p:spPr>
            <a:xfrm>
              <a:off x="2144259" y="2759085"/>
              <a:ext cx="27626" cy="9997"/>
            </a:xfrm>
            <a:custGeom>
              <a:avLst/>
              <a:gdLst/>
              <a:ahLst/>
              <a:cxnLst/>
              <a:rect l="l" t="t" r="r" b="b"/>
              <a:pathLst>
                <a:path w="774" h="332" extrusionOk="0">
                  <a:moveTo>
                    <a:pt x="0" y="212"/>
                  </a:moveTo>
                  <a:cubicBezTo>
                    <a:pt x="258" y="329"/>
                    <a:pt x="717" y="332"/>
                    <a:pt x="773" y="122"/>
                  </a:cubicBezTo>
                  <a:cubicBezTo>
                    <a:pt x="516" y="3"/>
                    <a:pt x="54" y="0"/>
                    <a:pt x="0" y="2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81" name="Google Shape;63681;p26"/>
            <p:cNvSpPr/>
            <p:nvPr/>
          </p:nvSpPr>
          <p:spPr>
            <a:xfrm>
              <a:off x="8442263" y="2759386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7" y="110"/>
                  </a:moveTo>
                  <a:cubicBezTo>
                    <a:pt x="347" y="1"/>
                    <a:pt x="173" y="54"/>
                    <a:pt x="1" y="110"/>
                  </a:cubicBezTo>
                  <a:cubicBezTo>
                    <a:pt x="3" y="202"/>
                    <a:pt x="339" y="224"/>
                    <a:pt x="387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82" name="Google Shape;63682;p26"/>
            <p:cNvSpPr/>
            <p:nvPr/>
          </p:nvSpPr>
          <p:spPr>
            <a:xfrm>
              <a:off x="7747093" y="2759537"/>
              <a:ext cx="6960" cy="6263"/>
            </a:xfrm>
            <a:custGeom>
              <a:avLst/>
              <a:gdLst/>
              <a:ahLst/>
              <a:cxnLst/>
              <a:rect l="l" t="t" r="r" b="b"/>
              <a:pathLst>
                <a:path w="195" h="208" extrusionOk="0">
                  <a:moveTo>
                    <a:pt x="194" y="105"/>
                  </a:moveTo>
                  <a:cubicBezTo>
                    <a:pt x="194" y="54"/>
                    <a:pt x="36" y="1"/>
                    <a:pt x="1" y="105"/>
                  </a:cubicBezTo>
                  <a:cubicBezTo>
                    <a:pt x="1" y="155"/>
                    <a:pt x="155" y="207"/>
                    <a:pt x="194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83" name="Google Shape;63683;p26"/>
            <p:cNvSpPr/>
            <p:nvPr/>
          </p:nvSpPr>
          <p:spPr>
            <a:xfrm>
              <a:off x="4587758" y="2759958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386" y="0"/>
                  </a:moveTo>
                  <a:lnTo>
                    <a:pt x="0" y="0"/>
                  </a:lnTo>
                  <a:lnTo>
                    <a:pt x="0" y="180"/>
                  </a:lnTo>
                  <a:lnTo>
                    <a:pt x="386" y="18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84" name="Google Shape;63684;p26"/>
            <p:cNvSpPr/>
            <p:nvPr/>
          </p:nvSpPr>
          <p:spPr>
            <a:xfrm>
              <a:off x="1383487" y="276191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6" y="26"/>
                  </a:moveTo>
                  <a:cubicBezTo>
                    <a:pt x="241" y="0"/>
                    <a:pt x="1" y="69"/>
                    <a:pt x="101" y="115"/>
                  </a:cubicBezTo>
                  <a:cubicBezTo>
                    <a:pt x="157" y="141"/>
                    <a:pt x="394" y="73"/>
                    <a:pt x="296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85" name="Google Shape;63685;p26"/>
            <p:cNvSpPr/>
            <p:nvPr/>
          </p:nvSpPr>
          <p:spPr>
            <a:xfrm>
              <a:off x="1352685" y="2759778"/>
              <a:ext cx="23914" cy="6022"/>
            </a:xfrm>
            <a:custGeom>
              <a:avLst/>
              <a:gdLst/>
              <a:ahLst/>
              <a:cxnLst/>
              <a:rect l="l" t="t" r="r" b="b"/>
              <a:pathLst>
                <a:path w="670" h="200" extrusionOk="0">
                  <a:moveTo>
                    <a:pt x="578" y="6"/>
                  </a:moveTo>
                  <a:cubicBezTo>
                    <a:pt x="246" y="1"/>
                    <a:pt x="86" y="75"/>
                    <a:pt x="1" y="186"/>
                  </a:cubicBezTo>
                  <a:cubicBezTo>
                    <a:pt x="304" y="178"/>
                    <a:pt x="669" y="199"/>
                    <a:pt x="578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86" name="Google Shape;63686;p26"/>
            <p:cNvSpPr/>
            <p:nvPr/>
          </p:nvSpPr>
          <p:spPr>
            <a:xfrm>
              <a:off x="172142" y="276191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40" y="0"/>
                    <a:pt x="1" y="69"/>
                    <a:pt x="100" y="115"/>
                  </a:cubicBezTo>
                  <a:cubicBezTo>
                    <a:pt x="152" y="141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87" name="Google Shape;63687;p26"/>
            <p:cNvSpPr/>
            <p:nvPr/>
          </p:nvSpPr>
          <p:spPr>
            <a:xfrm>
              <a:off x="8593739" y="2753696"/>
              <a:ext cx="27555" cy="10207"/>
            </a:xfrm>
            <a:custGeom>
              <a:avLst/>
              <a:gdLst/>
              <a:ahLst/>
              <a:cxnLst/>
              <a:rect l="l" t="t" r="r" b="b"/>
              <a:pathLst>
                <a:path w="772" h="339" extrusionOk="0">
                  <a:moveTo>
                    <a:pt x="772" y="299"/>
                  </a:moveTo>
                  <a:lnTo>
                    <a:pt x="772" y="27"/>
                  </a:lnTo>
                  <a:cubicBezTo>
                    <a:pt x="332" y="0"/>
                    <a:pt x="48" y="47"/>
                    <a:pt x="1" y="208"/>
                  </a:cubicBezTo>
                  <a:cubicBezTo>
                    <a:pt x="260" y="237"/>
                    <a:pt x="367" y="339"/>
                    <a:pt x="772" y="29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88" name="Google Shape;63688;p26"/>
            <p:cNvSpPr/>
            <p:nvPr/>
          </p:nvSpPr>
          <p:spPr>
            <a:xfrm>
              <a:off x="7967347" y="2756827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3" y="104"/>
                  </a:moveTo>
                  <a:cubicBezTo>
                    <a:pt x="193" y="53"/>
                    <a:pt x="38" y="1"/>
                    <a:pt x="0" y="104"/>
                  </a:cubicBezTo>
                  <a:cubicBezTo>
                    <a:pt x="0" y="156"/>
                    <a:pt x="156" y="208"/>
                    <a:pt x="193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89" name="Google Shape;63689;p26"/>
            <p:cNvSpPr/>
            <p:nvPr/>
          </p:nvSpPr>
          <p:spPr>
            <a:xfrm>
              <a:off x="7664395" y="2748969"/>
              <a:ext cx="29910" cy="13760"/>
            </a:xfrm>
            <a:custGeom>
              <a:avLst/>
              <a:gdLst/>
              <a:ahLst/>
              <a:cxnLst/>
              <a:rect l="l" t="t" r="r" b="b"/>
              <a:pathLst>
                <a:path w="838" h="457" extrusionOk="0">
                  <a:moveTo>
                    <a:pt x="197" y="456"/>
                  </a:moveTo>
                  <a:lnTo>
                    <a:pt x="582" y="456"/>
                  </a:lnTo>
                  <a:cubicBezTo>
                    <a:pt x="682" y="224"/>
                    <a:pt x="838" y="138"/>
                    <a:pt x="387" y="1"/>
                  </a:cubicBezTo>
                  <a:cubicBezTo>
                    <a:pt x="530" y="249"/>
                    <a:pt x="5" y="184"/>
                    <a:pt x="1" y="365"/>
                  </a:cubicBezTo>
                  <a:cubicBezTo>
                    <a:pt x="121" y="372"/>
                    <a:pt x="232" y="379"/>
                    <a:pt x="197" y="45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90" name="Google Shape;63690;p26"/>
            <p:cNvSpPr/>
            <p:nvPr/>
          </p:nvSpPr>
          <p:spPr>
            <a:xfrm>
              <a:off x="7595581" y="2754117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4"/>
                  </a:moveTo>
                  <a:cubicBezTo>
                    <a:pt x="197" y="53"/>
                    <a:pt x="39" y="1"/>
                    <a:pt x="1" y="104"/>
                  </a:cubicBezTo>
                  <a:cubicBezTo>
                    <a:pt x="4" y="152"/>
                    <a:pt x="160" y="207"/>
                    <a:pt x="195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91" name="Google Shape;63691;p26"/>
            <p:cNvSpPr/>
            <p:nvPr/>
          </p:nvSpPr>
          <p:spPr>
            <a:xfrm>
              <a:off x="4274669" y="2747162"/>
              <a:ext cx="58821" cy="12827"/>
            </a:xfrm>
            <a:custGeom>
              <a:avLst/>
              <a:gdLst/>
              <a:ahLst/>
              <a:cxnLst/>
              <a:rect l="l" t="t" r="r" b="b"/>
              <a:pathLst>
                <a:path w="1648" h="426" extrusionOk="0">
                  <a:moveTo>
                    <a:pt x="673" y="425"/>
                  </a:moveTo>
                  <a:cubicBezTo>
                    <a:pt x="1648" y="60"/>
                    <a:pt x="1" y="1"/>
                    <a:pt x="673" y="4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92" name="Google Shape;63692;p26"/>
            <p:cNvSpPr/>
            <p:nvPr/>
          </p:nvSpPr>
          <p:spPr>
            <a:xfrm>
              <a:off x="4615241" y="2754479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0"/>
                    <a:pt x="6" y="2"/>
                    <a:pt x="1" y="91"/>
                  </a:cubicBezTo>
                  <a:cubicBezTo>
                    <a:pt x="151" y="71"/>
                    <a:pt x="382" y="88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93" name="Google Shape;63693;p26"/>
            <p:cNvSpPr/>
            <p:nvPr/>
          </p:nvSpPr>
          <p:spPr>
            <a:xfrm>
              <a:off x="4078435" y="2751739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94" name="Google Shape;63694;p26"/>
            <p:cNvSpPr/>
            <p:nvPr/>
          </p:nvSpPr>
          <p:spPr>
            <a:xfrm>
              <a:off x="3059719" y="2751377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3" y="104"/>
                  </a:moveTo>
                  <a:cubicBezTo>
                    <a:pt x="193" y="53"/>
                    <a:pt x="37" y="0"/>
                    <a:pt x="0" y="104"/>
                  </a:cubicBezTo>
                  <a:cubicBezTo>
                    <a:pt x="0" y="154"/>
                    <a:pt x="158" y="207"/>
                    <a:pt x="193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95" name="Google Shape;63695;p26"/>
            <p:cNvSpPr/>
            <p:nvPr/>
          </p:nvSpPr>
          <p:spPr>
            <a:xfrm>
              <a:off x="1352649" y="2748638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4" y="103"/>
                  </a:moveTo>
                  <a:cubicBezTo>
                    <a:pt x="196" y="52"/>
                    <a:pt x="40" y="0"/>
                    <a:pt x="2" y="103"/>
                  </a:cubicBezTo>
                  <a:cubicBezTo>
                    <a:pt x="1" y="154"/>
                    <a:pt x="157" y="208"/>
                    <a:pt x="194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96" name="Google Shape;63696;p26"/>
            <p:cNvSpPr/>
            <p:nvPr/>
          </p:nvSpPr>
          <p:spPr>
            <a:xfrm>
              <a:off x="8786439" y="2740207"/>
              <a:ext cx="27840" cy="18427"/>
            </a:xfrm>
            <a:custGeom>
              <a:avLst/>
              <a:gdLst/>
              <a:ahLst/>
              <a:cxnLst/>
              <a:rect l="l" t="t" r="r" b="b"/>
              <a:pathLst>
                <a:path w="780" h="612" extrusionOk="0">
                  <a:moveTo>
                    <a:pt x="0" y="292"/>
                  </a:moveTo>
                  <a:cubicBezTo>
                    <a:pt x="780" y="612"/>
                    <a:pt x="455" y="1"/>
                    <a:pt x="0" y="2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97" name="Google Shape;63697;p26"/>
            <p:cNvSpPr/>
            <p:nvPr/>
          </p:nvSpPr>
          <p:spPr>
            <a:xfrm>
              <a:off x="6508158" y="2745868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1" y="104"/>
                  </a:moveTo>
                  <a:cubicBezTo>
                    <a:pt x="193" y="54"/>
                    <a:pt x="38" y="1"/>
                    <a:pt x="0" y="104"/>
                  </a:cubicBezTo>
                  <a:cubicBezTo>
                    <a:pt x="0" y="155"/>
                    <a:pt x="158" y="208"/>
                    <a:pt x="191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98" name="Google Shape;63698;p26"/>
            <p:cNvSpPr/>
            <p:nvPr/>
          </p:nvSpPr>
          <p:spPr>
            <a:xfrm>
              <a:off x="8755352" y="2745476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0" y="117"/>
                  </a:moveTo>
                  <a:cubicBezTo>
                    <a:pt x="153" y="142"/>
                    <a:pt x="392" y="74"/>
                    <a:pt x="293" y="27"/>
                  </a:cubicBezTo>
                  <a:cubicBezTo>
                    <a:pt x="241" y="1"/>
                    <a:pt x="1" y="71"/>
                    <a:pt x="100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99" name="Google Shape;63699;p26"/>
            <p:cNvSpPr/>
            <p:nvPr/>
          </p:nvSpPr>
          <p:spPr>
            <a:xfrm>
              <a:off x="2188838" y="2745476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7"/>
                  </a:moveTo>
                  <a:cubicBezTo>
                    <a:pt x="241" y="1"/>
                    <a:pt x="1" y="71"/>
                    <a:pt x="104" y="117"/>
                  </a:cubicBezTo>
                  <a:cubicBezTo>
                    <a:pt x="155" y="143"/>
                    <a:pt x="395" y="74"/>
                    <a:pt x="294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00" name="Google Shape;63700;p26"/>
            <p:cNvSpPr/>
            <p:nvPr/>
          </p:nvSpPr>
          <p:spPr>
            <a:xfrm>
              <a:off x="1111837" y="2746259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1"/>
                  </a:moveTo>
                  <a:cubicBezTo>
                    <a:pt x="235" y="22"/>
                    <a:pt x="5" y="2"/>
                    <a:pt x="0" y="91"/>
                  </a:cubicBezTo>
                  <a:cubicBezTo>
                    <a:pt x="150" y="71"/>
                    <a:pt x="379" y="90"/>
                    <a:pt x="3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01" name="Google Shape;63701;p26"/>
            <p:cNvSpPr/>
            <p:nvPr/>
          </p:nvSpPr>
          <p:spPr>
            <a:xfrm>
              <a:off x="798462" y="274547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7"/>
                  </a:moveTo>
                  <a:cubicBezTo>
                    <a:pt x="155" y="142"/>
                    <a:pt x="393" y="74"/>
                    <a:pt x="294" y="27"/>
                  </a:cubicBezTo>
                  <a:cubicBezTo>
                    <a:pt x="242" y="1"/>
                    <a:pt x="1" y="71"/>
                    <a:pt x="102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02" name="Google Shape;63702;p26"/>
            <p:cNvSpPr/>
            <p:nvPr/>
          </p:nvSpPr>
          <p:spPr>
            <a:xfrm>
              <a:off x="8889624" y="2737949"/>
              <a:ext cx="23950" cy="5992"/>
            </a:xfrm>
            <a:custGeom>
              <a:avLst/>
              <a:gdLst/>
              <a:ahLst/>
              <a:cxnLst/>
              <a:rect l="l" t="t" r="r" b="b"/>
              <a:pathLst>
                <a:path w="671" h="199" extrusionOk="0">
                  <a:moveTo>
                    <a:pt x="582" y="4"/>
                  </a:moveTo>
                  <a:cubicBezTo>
                    <a:pt x="249" y="0"/>
                    <a:pt x="88" y="73"/>
                    <a:pt x="1" y="185"/>
                  </a:cubicBezTo>
                  <a:cubicBezTo>
                    <a:pt x="305" y="178"/>
                    <a:pt x="670" y="198"/>
                    <a:pt x="582" y="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03" name="Google Shape;63703;p26"/>
            <p:cNvSpPr/>
            <p:nvPr/>
          </p:nvSpPr>
          <p:spPr>
            <a:xfrm>
              <a:off x="8769521" y="2737738"/>
              <a:ext cx="23878" cy="5811"/>
            </a:xfrm>
            <a:custGeom>
              <a:avLst/>
              <a:gdLst/>
              <a:ahLst/>
              <a:cxnLst/>
              <a:rect l="l" t="t" r="r" b="b"/>
              <a:pathLst>
                <a:path w="669" h="193" extrusionOk="0">
                  <a:moveTo>
                    <a:pt x="474" y="192"/>
                  </a:moveTo>
                  <a:cubicBezTo>
                    <a:pt x="474" y="101"/>
                    <a:pt x="630" y="85"/>
                    <a:pt x="669" y="11"/>
                  </a:cubicBezTo>
                  <a:cubicBezTo>
                    <a:pt x="363" y="21"/>
                    <a:pt x="1" y="1"/>
                    <a:pt x="8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04" name="Google Shape;63704;p26"/>
            <p:cNvSpPr/>
            <p:nvPr/>
          </p:nvSpPr>
          <p:spPr>
            <a:xfrm>
              <a:off x="2894501" y="2732620"/>
              <a:ext cx="13813" cy="10930"/>
            </a:xfrm>
            <a:custGeom>
              <a:avLst/>
              <a:gdLst/>
              <a:ahLst/>
              <a:cxnLst/>
              <a:rect l="l" t="t" r="r" b="b"/>
              <a:pathLst>
                <a:path w="387" h="363" extrusionOk="0">
                  <a:moveTo>
                    <a:pt x="387" y="1"/>
                  </a:moveTo>
                  <a:lnTo>
                    <a:pt x="0" y="1"/>
                  </a:lnTo>
                  <a:lnTo>
                    <a:pt x="0" y="362"/>
                  </a:lnTo>
                  <a:lnTo>
                    <a:pt x="387" y="36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05" name="Google Shape;63705;p26"/>
            <p:cNvSpPr/>
            <p:nvPr/>
          </p:nvSpPr>
          <p:spPr>
            <a:xfrm>
              <a:off x="6738584" y="2737347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4"/>
                  </a:moveTo>
                  <a:cubicBezTo>
                    <a:pt x="241" y="0"/>
                    <a:pt x="0" y="68"/>
                    <a:pt x="98" y="115"/>
                  </a:cubicBezTo>
                  <a:cubicBezTo>
                    <a:pt x="154" y="140"/>
                    <a:pt x="395" y="72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06" name="Google Shape;63706;p26"/>
            <p:cNvSpPr/>
            <p:nvPr/>
          </p:nvSpPr>
          <p:spPr>
            <a:xfrm>
              <a:off x="8222008" y="2735299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1"/>
                  </a:moveTo>
                  <a:cubicBezTo>
                    <a:pt x="238" y="23"/>
                    <a:pt x="7" y="4"/>
                    <a:pt x="0" y="92"/>
                  </a:cubicBezTo>
                  <a:cubicBezTo>
                    <a:pt x="149" y="71"/>
                    <a:pt x="383" y="91"/>
                    <a:pt x="3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07" name="Google Shape;63707;p26"/>
            <p:cNvSpPr/>
            <p:nvPr/>
          </p:nvSpPr>
          <p:spPr>
            <a:xfrm>
              <a:off x="6521935" y="2734818"/>
              <a:ext cx="20666" cy="3764"/>
            </a:xfrm>
            <a:custGeom>
              <a:avLst/>
              <a:gdLst/>
              <a:ahLst/>
              <a:cxnLst/>
              <a:rect l="l" t="t" r="r" b="b"/>
              <a:pathLst>
                <a:path w="579" h="125" extrusionOk="0">
                  <a:moveTo>
                    <a:pt x="579" y="17"/>
                  </a:moveTo>
                  <a:cubicBezTo>
                    <a:pt x="352" y="32"/>
                    <a:pt x="31" y="1"/>
                    <a:pt x="1" y="108"/>
                  </a:cubicBezTo>
                  <a:cubicBezTo>
                    <a:pt x="226" y="94"/>
                    <a:pt x="547" y="125"/>
                    <a:pt x="579" y="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08" name="Google Shape;63708;p26"/>
            <p:cNvSpPr/>
            <p:nvPr/>
          </p:nvSpPr>
          <p:spPr>
            <a:xfrm>
              <a:off x="8841547" y="2729519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4"/>
                  </a:moveTo>
                  <a:cubicBezTo>
                    <a:pt x="192" y="53"/>
                    <a:pt x="38" y="1"/>
                    <a:pt x="1" y="104"/>
                  </a:cubicBezTo>
                  <a:cubicBezTo>
                    <a:pt x="1" y="153"/>
                    <a:pt x="153" y="206"/>
                    <a:pt x="192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09" name="Google Shape;63709;p26"/>
            <p:cNvSpPr/>
            <p:nvPr/>
          </p:nvSpPr>
          <p:spPr>
            <a:xfrm>
              <a:off x="8689143" y="2729880"/>
              <a:ext cx="21523" cy="6444"/>
            </a:xfrm>
            <a:custGeom>
              <a:avLst/>
              <a:gdLst/>
              <a:ahLst/>
              <a:cxnLst/>
              <a:rect l="l" t="t" r="r" b="b"/>
              <a:pathLst>
                <a:path w="603" h="214" extrusionOk="0">
                  <a:moveTo>
                    <a:pt x="603" y="181"/>
                  </a:moveTo>
                  <a:lnTo>
                    <a:pt x="603" y="0"/>
                  </a:lnTo>
                  <a:lnTo>
                    <a:pt x="27" y="0"/>
                  </a:lnTo>
                  <a:cubicBezTo>
                    <a:pt x="1" y="164"/>
                    <a:pt x="219" y="213"/>
                    <a:pt x="603" y="1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10" name="Google Shape;63710;p26"/>
            <p:cNvSpPr/>
            <p:nvPr/>
          </p:nvSpPr>
          <p:spPr>
            <a:xfrm>
              <a:off x="1398585" y="2716753"/>
              <a:ext cx="37120" cy="15898"/>
            </a:xfrm>
            <a:custGeom>
              <a:avLst/>
              <a:gdLst/>
              <a:ahLst/>
              <a:cxnLst/>
              <a:rect l="l" t="t" r="r" b="b"/>
              <a:pathLst>
                <a:path w="1040" h="528" extrusionOk="0">
                  <a:moveTo>
                    <a:pt x="837" y="528"/>
                  </a:moveTo>
                  <a:cubicBezTo>
                    <a:pt x="1040" y="0"/>
                    <a:pt x="1" y="490"/>
                    <a:pt x="837" y="52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11" name="Google Shape;63711;p26"/>
            <p:cNvSpPr/>
            <p:nvPr/>
          </p:nvSpPr>
          <p:spPr>
            <a:xfrm>
              <a:off x="8160190" y="2718950"/>
              <a:ext cx="29946" cy="10990"/>
            </a:xfrm>
            <a:custGeom>
              <a:avLst/>
              <a:gdLst/>
              <a:ahLst/>
              <a:cxnLst/>
              <a:rect l="l" t="t" r="r" b="b"/>
              <a:pathLst>
                <a:path w="839" h="365" extrusionOk="0">
                  <a:moveTo>
                    <a:pt x="576" y="1"/>
                  </a:moveTo>
                  <a:cubicBezTo>
                    <a:pt x="744" y="292"/>
                    <a:pt x="77" y="189"/>
                    <a:pt x="0" y="365"/>
                  </a:cubicBezTo>
                  <a:lnTo>
                    <a:pt x="770" y="365"/>
                  </a:lnTo>
                  <a:cubicBezTo>
                    <a:pt x="736" y="228"/>
                    <a:pt x="838" y="28"/>
                    <a:pt x="57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12" name="Google Shape;63712;p26"/>
            <p:cNvSpPr/>
            <p:nvPr/>
          </p:nvSpPr>
          <p:spPr>
            <a:xfrm>
              <a:off x="6535676" y="2727170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8" y="20"/>
                    <a:pt x="6" y="3"/>
                    <a:pt x="1" y="92"/>
                  </a:cubicBezTo>
                  <a:cubicBezTo>
                    <a:pt x="149" y="71"/>
                    <a:pt x="383" y="88"/>
                    <a:pt x="3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13" name="Google Shape;63713;p26"/>
            <p:cNvSpPr/>
            <p:nvPr/>
          </p:nvSpPr>
          <p:spPr>
            <a:xfrm>
              <a:off x="5072882" y="272641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2" y="1"/>
                    <a:pt x="1" y="70"/>
                    <a:pt x="101" y="117"/>
                  </a:cubicBezTo>
                  <a:cubicBezTo>
                    <a:pt x="154" y="142"/>
                    <a:pt x="393" y="71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14" name="Google Shape;63714;p26"/>
            <p:cNvSpPr/>
            <p:nvPr/>
          </p:nvSpPr>
          <p:spPr>
            <a:xfrm>
              <a:off x="2137299" y="2721660"/>
              <a:ext cx="22700" cy="8250"/>
            </a:xfrm>
            <a:custGeom>
              <a:avLst/>
              <a:gdLst/>
              <a:ahLst/>
              <a:cxnLst/>
              <a:rect l="l" t="t" r="r" b="b"/>
              <a:pathLst>
                <a:path w="636" h="274" extrusionOk="0">
                  <a:moveTo>
                    <a:pt x="2" y="273"/>
                  </a:moveTo>
                  <a:lnTo>
                    <a:pt x="386" y="273"/>
                  </a:lnTo>
                  <a:cubicBezTo>
                    <a:pt x="399" y="157"/>
                    <a:pt x="635" y="147"/>
                    <a:pt x="581" y="1"/>
                  </a:cubicBezTo>
                  <a:lnTo>
                    <a:pt x="1" y="1"/>
                  </a:lnTo>
                  <a:cubicBezTo>
                    <a:pt x="2" y="92"/>
                    <a:pt x="2" y="183"/>
                    <a:pt x="2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15" name="Google Shape;63715;p26"/>
            <p:cNvSpPr/>
            <p:nvPr/>
          </p:nvSpPr>
          <p:spPr>
            <a:xfrm>
              <a:off x="8748427" y="272367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6"/>
                  </a:moveTo>
                  <a:cubicBezTo>
                    <a:pt x="156" y="141"/>
                    <a:pt x="393" y="72"/>
                    <a:pt x="294" y="25"/>
                  </a:cubicBezTo>
                  <a:cubicBezTo>
                    <a:pt x="240" y="0"/>
                    <a:pt x="0" y="69"/>
                    <a:pt x="102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16" name="Google Shape;63716;p26"/>
            <p:cNvSpPr/>
            <p:nvPr/>
          </p:nvSpPr>
          <p:spPr>
            <a:xfrm>
              <a:off x="6880209" y="2714675"/>
              <a:ext cx="20273" cy="13549"/>
            </a:xfrm>
            <a:custGeom>
              <a:avLst/>
              <a:gdLst/>
              <a:ahLst/>
              <a:cxnLst/>
              <a:rect l="l" t="t" r="r" b="b"/>
              <a:pathLst>
                <a:path w="568" h="450" extrusionOk="0">
                  <a:moveTo>
                    <a:pt x="375" y="415"/>
                  </a:moveTo>
                  <a:cubicBezTo>
                    <a:pt x="386" y="359"/>
                    <a:pt x="404" y="307"/>
                    <a:pt x="567" y="324"/>
                  </a:cubicBezTo>
                  <a:lnTo>
                    <a:pt x="567" y="143"/>
                  </a:lnTo>
                  <a:cubicBezTo>
                    <a:pt x="92" y="0"/>
                    <a:pt x="1" y="449"/>
                    <a:pt x="375" y="4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17" name="Google Shape;63717;p26"/>
            <p:cNvSpPr/>
            <p:nvPr/>
          </p:nvSpPr>
          <p:spPr>
            <a:xfrm>
              <a:off x="6081319" y="2721510"/>
              <a:ext cx="23985" cy="6052"/>
            </a:xfrm>
            <a:custGeom>
              <a:avLst/>
              <a:gdLst/>
              <a:ahLst/>
              <a:cxnLst/>
              <a:rect l="l" t="t" r="r" b="b"/>
              <a:pathLst>
                <a:path w="672" h="201" extrusionOk="0">
                  <a:moveTo>
                    <a:pt x="582" y="6"/>
                  </a:moveTo>
                  <a:cubicBezTo>
                    <a:pt x="250" y="0"/>
                    <a:pt x="84" y="76"/>
                    <a:pt x="1" y="187"/>
                  </a:cubicBezTo>
                  <a:cubicBezTo>
                    <a:pt x="306" y="178"/>
                    <a:pt x="672" y="200"/>
                    <a:pt x="582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18" name="Google Shape;63718;p26"/>
            <p:cNvSpPr/>
            <p:nvPr/>
          </p:nvSpPr>
          <p:spPr>
            <a:xfrm>
              <a:off x="7809090" y="2713441"/>
              <a:ext cx="33551" cy="17343"/>
            </a:xfrm>
            <a:custGeom>
              <a:avLst/>
              <a:gdLst/>
              <a:ahLst/>
              <a:cxnLst/>
              <a:rect l="l" t="t" r="r" b="b"/>
              <a:pathLst>
                <a:path w="940" h="576" extrusionOk="0">
                  <a:moveTo>
                    <a:pt x="0" y="91"/>
                  </a:moveTo>
                  <a:lnTo>
                    <a:pt x="0" y="274"/>
                  </a:lnTo>
                  <a:cubicBezTo>
                    <a:pt x="354" y="575"/>
                    <a:pt x="940" y="1"/>
                    <a:pt x="0" y="9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19" name="Google Shape;63719;p26"/>
            <p:cNvSpPr/>
            <p:nvPr/>
          </p:nvSpPr>
          <p:spPr>
            <a:xfrm>
              <a:off x="6497700" y="2720908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0" y="1"/>
                    <a:pt x="1" y="70"/>
                    <a:pt x="101" y="117"/>
                  </a:cubicBezTo>
                  <a:cubicBezTo>
                    <a:pt x="153" y="142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20" name="Google Shape;63720;p26"/>
            <p:cNvSpPr/>
            <p:nvPr/>
          </p:nvSpPr>
          <p:spPr>
            <a:xfrm>
              <a:off x="4315893" y="2702451"/>
              <a:ext cx="37870" cy="26858"/>
            </a:xfrm>
            <a:custGeom>
              <a:avLst/>
              <a:gdLst/>
              <a:ahLst/>
              <a:cxnLst/>
              <a:rect l="l" t="t" r="r" b="b"/>
              <a:pathLst>
                <a:path w="1061" h="892" extrusionOk="0">
                  <a:moveTo>
                    <a:pt x="1061" y="549"/>
                  </a:moveTo>
                  <a:lnTo>
                    <a:pt x="1061" y="367"/>
                  </a:lnTo>
                  <a:cubicBezTo>
                    <a:pt x="280" y="0"/>
                    <a:pt x="1" y="892"/>
                    <a:pt x="1061" y="54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21" name="Google Shape;63721;p26"/>
            <p:cNvSpPr/>
            <p:nvPr/>
          </p:nvSpPr>
          <p:spPr>
            <a:xfrm>
              <a:off x="9025396" y="2710731"/>
              <a:ext cx="22629" cy="8250"/>
            </a:xfrm>
            <a:custGeom>
              <a:avLst/>
              <a:gdLst/>
              <a:ahLst/>
              <a:cxnLst/>
              <a:rect l="l" t="t" r="r" b="b"/>
              <a:pathLst>
                <a:path w="634" h="274" extrusionOk="0">
                  <a:moveTo>
                    <a:pt x="634" y="1"/>
                  </a:moveTo>
                  <a:lnTo>
                    <a:pt x="248" y="1"/>
                  </a:lnTo>
                  <a:cubicBezTo>
                    <a:pt x="235" y="117"/>
                    <a:pt x="0" y="127"/>
                    <a:pt x="54" y="274"/>
                  </a:cubicBezTo>
                  <a:lnTo>
                    <a:pt x="634" y="27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22" name="Google Shape;63722;p26"/>
            <p:cNvSpPr/>
            <p:nvPr/>
          </p:nvSpPr>
          <p:spPr>
            <a:xfrm>
              <a:off x="17418" y="2713049"/>
              <a:ext cx="6889" cy="6293"/>
            </a:xfrm>
            <a:custGeom>
              <a:avLst/>
              <a:gdLst/>
              <a:ahLst/>
              <a:cxnLst/>
              <a:rect l="l" t="t" r="r" b="b"/>
              <a:pathLst>
                <a:path w="193" h="209" extrusionOk="0">
                  <a:moveTo>
                    <a:pt x="193" y="104"/>
                  </a:moveTo>
                  <a:cubicBezTo>
                    <a:pt x="193" y="53"/>
                    <a:pt x="39" y="1"/>
                    <a:pt x="1" y="104"/>
                  </a:cubicBezTo>
                  <a:cubicBezTo>
                    <a:pt x="1" y="156"/>
                    <a:pt x="156" y="208"/>
                    <a:pt x="193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23" name="Google Shape;63723;p26"/>
            <p:cNvSpPr/>
            <p:nvPr/>
          </p:nvSpPr>
          <p:spPr>
            <a:xfrm>
              <a:off x="8669441" y="2710339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1" y="104"/>
                  </a:moveTo>
                  <a:cubicBezTo>
                    <a:pt x="194" y="52"/>
                    <a:pt x="37" y="1"/>
                    <a:pt x="1" y="104"/>
                  </a:cubicBezTo>
                  <a:cubicBezTo>
                    <a:pt x="1" y="155"/>
                    <a:pt x="157" y="208"/>
                    <a:pt x="191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24" name="Google Shape;63724;p26"/>
            <p:cNvSpPr/>
            <p:nvPr/>
          </p:nvSpPr>
          <p:spPr>
            <a:xfrm>
              <a:off x="8318769" y="2702481"/>
              <a:ext cx="39547" cy="16862"/>
            </a:xfrm>
            <a:custGeom>
              <a:avLst/>
              <a:gdLst/>
              <a:ahLst/>
              <a:cxnLst/>
              <a:rect l="l" t="t" r="r" b="b"/>
              <a:pathLst>
                <a:path w="1108" h="560" extrusionOk="0">
                  <a:moveTo>
                    <a:pt x="955" y="455"/>
                  </a:moveTo>
                  <a:cubicBezTo>
                    <a:pt x="1107" y="143"/>
                    <a:pt x="774" y="57"/>
                    <a:pt x="375" y="1"/>
                  </a:cubicBezTo>
                  <a:cubicBezTo>
                    <a:pt x="0" y="177"/>
                    <a:pt x="173" y="559"/>
                    <a:pt x="955" y="4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25" name="Google Shape;63725;p26"/>
            <p:cNvSpPr/>
            <p:nvPr/>
          </p:nvSpPr>
          <p:spPr>
            <a:xfrm>
              <a:off x="5664759" y="271271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5" y="25"/>
                  </a:moveTo>
                  <a:cubicBezTo>
                    <a:pt x="244" y="0"/>
                    <a:pt x="1" y="68"/>
                    <a:pt x="103" y="115"/>
                  </a:cubicBezTo>
                  <a:cubicBezTo>
                    <a:pt x="158" y="141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26" name="Google Shape;63726;p26"/>
            <p:cNvSpPr/>
            <p:nvPr/>
          </p:nvSpPr>
          <p:spPr>
            <a:xfrm>
              <a:off x="695313" y="2712718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3" y="25"/>
                  </a:moveTo>
                  <a:cubicBezTo>
                    <a:pt x="238" y="0"/>
                    <a:pt x="1" y="68"/>
                    <a:pt x="97" y="115"/>
                  </a:cubicBezTo>
                  <a:cubicBezTo>
                    <a:pt x="153" y="141"/>
                    <a:pt x="391" y="72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27" name="Google Shape;63727;p26"/>
            <p:cNvSpPr/>
            <p:nvPr/>
          </p:nvSpPr>
          <p:spPr>
            <a:xfrm>
              <a:off x="8745108" y="2710731"/>
              <a:ext cx="13813" cy="2800"/>
            </a:xfrm>
            <a:custGeom>
              <a:avLst/>
              <a:gdLst/>
              <a:ahLst/>
              <a:cxnLst/>
              <a:rect l="l" t="t" r="r" b="b"/>
              <a:pathLst>
                <a:path w="387" h="93" extrusionOk="0">
                  <a:moveTo>
                    <a:pt x="387" y="1"/>
                  </a:moveTo>
                  <a:cubicBezTo>
                    <a:pt x="237" y="23"/>
                    <a:pt x="7" y="5"/>
                    <a:pt x="1" y="92"/>
                  </a:cubicBezTo>
                  <a:cubicBezTo>
                    <a:pt x="151" y="71"/>
                    <a:pt x="382" y="90"/>
                    <a:pt x="3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28" name="Google Shape;63728;p26"/>
            <p:cNvSpPr/>
            <p:nvPr/>
          </p:nvSpPr>
          <p:spPr>
            <a:xfrm>
              <a:off x="6404865" y="2688993"/>
              <a:ext cx="52754" cy="24479"/>
            </a:xfrm>
            <a:custGeom>
              <a:avLst/>
              <a:gdLst/>
              <a:ahLst/>
              <a:cxnLst/>
              <a:rect l="l" t="t" r="r" b="b"/>
              <a:pathLst>
                <a:path w="1478" h="813" extrusionOk="0">
                  <a:moveTo>
                    <a:pt x="0" y="813"/>
                  </a:moveTo>
                  <a:cubicBezTo>
                    <a:pt x="1478" y="681"/>
                    <a:pt x="33" y="1"/>
                    <a:pt x="0" y="8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29" name="Google Shape;63729;p26"/>
            <p:cNvSpPr/>
            <p:nvPr/>
          </p:nvSpPr>
          <p:spPr>
            <a:xfrm>
              <a:off x="674576" y="2710038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2" y="24"/>
                  </a:moveTo>
                  <a:cubicBezTo>
                    <a:pt x="242" y="0"/>
                    <a:pt x="1" y="68"/>
                    <a:pt x="100" y="115"/>
                  </a:cubicBezTo>
                  <a:cubicBezTo>
                    <a:pt x="156" y="140"/>
                    <a:pt x="394" y="69"/>
                    <a:pt x="292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30" name="Google Shape;63730;p26"/>
            <p:cNvSpPr/>
            <p:nvPr/>
          </p:nvSpPr>
          <p:spPr>
            <a:xfrm>
              <a:off x="3218012" y="2702180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2"/>
                  </a:moveTo>
                  <a:cubicBezTo>
                    <a:pt x="196" y="54"/>
                    <a:pt x="38" y="0"/>
                    <a:pt x="1" y="102"/>
                  </a:cubicBezTo>
                  <a:cubicBezTo>
                    <a:pt x="1" y="153"/>
                    <a:pt x="160" y="206"/>
                    <a:pt x="194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31" name="Google Shape;63731;p26"/>
            <p:cNvSpPr/>
            <p:nvPr/>
          </p:nvSpPr>
          <p:spPr>
            <a:xfrm>
              <a:off x="6962443" y="2697062"/>
              <a:ext cx="22522" cy="8160"/>
            </a:xfrm>
            <a:custGeom>
              <a:avLst/>
              <a:gdLst/>
              <a:ahLst/>
              <a:cxnLst/>
              <a:rect l="l" t="t" r="r" b="b"/>
              <a:pathLst>
                <a:path w="631" h="271" extrusionOk="0">
                  <a:moveTo>
                    <a:pt x="577" y="0"/>
                  </a:moveTo>
                  <a:lnTo>
                    <a:pt x="0" y="0"/>
                  </a:lnTo>
                  <a:lnTo>
                    <a:pt x="0" y="271"/>
                  </a:lnTo>
                  <a:lnTo>
                    <a:pt x="384" y="271"/>
                  </a:lnTo>
                  <a:cubicBezTo>
                    <a:pt x="396" y="157"/>
                    <a:pt x="631" y="147"/>
                    <a:pt x="5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32" name="Google Shape;63732;p26"/>
            <p:cNvSpPr/>
            <p:nvPr/>
          </p:nvSpPr>
          <p:spPr>
            <a:xfrm>
              <a:off x="6645821" y="2697062"/>
              <a:ext cx="20666" cy="8160"/>
            </a:xfrm>
            <a:custGeom>
              <a:avLst/>
              <a:gdLst/>
              <a:ahLst/>
              <a:cxnLst/>
              <a:rect l="l" t="t" r="r" b="b"/>
              <a:pathLst>
                <a:path w="579" h="271" extrusionOk="0">
                  <a:moveTo>
                    <a:pt x="579" y="92"/>
                  </a:moveTo>
                  <a:cubicBezTo>
                    <a:pt x="385" y="92"/>
                    <a:pt x="348" y="16"/>
                    <a:pt x="194" y="0"/>
                  </a:cubicBezTo>
                  <a:cubicBezTo>
                    <a:pt x="194" y="92"/>
                    <a:pt x="38" y="108"/>
                    <a:pt x="0" y="181"/>
                  </a:cubicBezTo>
                  <a:cubicBezTo>
                    <a:pt x="194" y="181"/>
                    <a:pt x="230" y="255"/>
                    <a:pt x="385" y="271"/>
                  </a:cubicBezTo>
                  <a:cubicBezTo>
                    <a:pt x="385" y="183"/>
                    <a:pt x="541" y="165"/>
                    <a:pt x="579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33" name="Google Shape;63733;p26"/>
            <p:cNvSpPr/>
            <p:nvPr/>
          </p:nvSpPr>
          <p:spPr>
            <a:xfrm>
              <a:off x="3613656" y="2701728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2" y="28"/>
                  </a:moveTo>
                  <a:cubicBezTo>
                    <a:pt x="238" y="1"/>
                    <a:pt x="0" y="71"/>
                    <a:pt x="102" y="117"/>
                  </a:cubicBezTo>
                  <a:cubicBezTo>
                    <a:pt x="153" y="143"/>
                    <a:pt x="395" y="75"/>
                    <a:pt x="292" y="2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34" name="Google Shape;63734;p26"/>
            <p:cNvSpPr/>
            <p:nvPr/>
          </p:nvSpPr>
          <p:spPr>
            <a:xfrm>
              <a:off x="2213180" y="2699470"/>
              <a:ext cx="6853" cy="6203"/>
            </a:xfrm>
            <a:custGeom>
              <a:avLst/>
              <a:gdLst/>
              <a:ahLst/>
              <a:cxnLst/>
              <a:rect l="l" t="t" r="r" b="b"/>
              <a:pathLst>
                <a:path w="192" h="206" extrusionOk="0">
                  <a:moveTo>
                    <a:pt x="191" y="103"/>
                  </a:moveTo>
                  <a:cubicBezTo>
                    <a:pt x="192" y="52"/>
                    <a:pt x="35" y="0"/>
                    <a:pt x="0" y="103"/>
                  </a:cubicBezTo>
                  <a:cubicBezTo>
                    <a:pt x="0" y="153"/>
                    <a:pt x="154" y="205"/>
                    <a:pt x="191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35" name="Google Shape;63735;p26"/>
            <p:cNvSpPr/>
            <p:nvPr/>
          </p:nvSpPr>
          <p:spPr>
            <a:xfrm>
              <a:off x="8115218" y="2699079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4" y="25"/>
                  </a:moveTo>
                  <a:cubicBezTo>
                    <a:pt x="242" y="0"/>
                    <a:pt x="0" y="67"/>
                    <a:pt x="101" y="116"/>
                  </a:cubicBezTo>
                  <a:cubicBezTo>
                    <a:pt x="156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36" name="Google Shape;63736;p26"/>
            <p:cNvSpPr/>
            <p:nvPr/>
          </p:nvSpPr>
          <p:spPr>
            <a:xfrm>
              <a:off x="275363" y="2699079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5"/>
                  </a:moveTo>
                  <a:cubicBezTo>
                    <a:pt x="240" y="0"/>
                    <a:pt x="0" y="67"/>
                    <a:pt x="99" y="116"/>
                  </a:cubicBezTo>
                  <a:cubicBezTo>
                    <a:pt x="154" y="140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37" name="Google Shape;63737;p26"/>
            <p:cNvSpPr/>
            <p:nvPr/>
          </p:nvSpPr>
          <p:spPr>
            <a:xfrm>
              <a:off x="6800509" y="269627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0" y="0"/>
                    <a:pt x="0" y="70"/>
                    <a:pt x="102" y="118"/>
                  </a:cubicBezTo>
                  <a:cubicBezTo>
                    <a:pt x="154" y="141"/>
                    <a:pt x="393" y="73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38" name="Google Shape;63738;p26"/>
            <p:cNvSpPr/>
            <p:nvPr/>
          </p:nvSpPr>
          <p:spPr>
            <a:xfrm>
              <a:off x="6539352" y="2691190"/>
              <a:ext cx="23843" cy="5902"/>
            </a:xfrm>
            <a:custGeom>
              <a:avLst/>
              <a:gdLst/>
              <a:ahLst/>
              <a:cxnLst/>
              <a:rect l="l" t="t" r="r" b="b"/>
              <a:pathLst>
                <a:path w="668" h="196" extrusionOk="0">
                  <a:moveTo>
                    <a:pt x="476" y="195"/>
                  </a:moveTo>
                  <a:cubicBezTo>
                    <a:pt x="476" y="104"/>
                    <a:pt x="632" y="87"/>
                    <a:pt x="668" y="13"/>
                  </a:cubicBezTo>
                  <a:cubicBezTo>
                    <a:pt x="368" y="21"/>
                    <a:pt x="1" y="1"/>
                    <a:pt x="91" y="19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39" name="Google Shape;63739;p26"/>
            <p:cNvSpPr/>
            <p:nvPr/>
          </p:nvSpPr>
          <p:spPr>
            <a:xfrm>
              <a:off x="6026211" y="2688481"/>
              <a:ext cx="7139" cy="6263"/>
            </a:xfrm>
            <a:custGeom>
              <a:avLst/>
              <a:gdLst/>
              <a:ahLst/>
              <a:cxnLst/>
              <a:rect l="l" t="t" r="r" b="b"/>
              <a:pathLst>
                <a:path w="200" h="208" extrusionOk="0">
                  <a:moveTo>
                    <a:pt x="197" y="104"/>
                  </a:moveTo>
                  <a:cubicBezTo>
                    <a:pt x="199" y="53"/>
                    <a:pt x="40" y="1"/>
                    <a:pt x="5" y="104"/>
                  </a:cubicBezTo>
                  <a:cubicBezTo>
                    <a:pt x="1" y="155"/>
                    <a:pt x="157" y="207"/>
                    <a:pt x="197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40" name="Google Shape;63740;p26"/>
            <p:cNvSpPr/>
            <p:nvPr/>
          </p:nvSpPr>
          <p:spPr>
            <a:xfrm>
              <a:off x="5523884" y="268613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41" name="Google Shape;63741;p26"/>
            <p:cNvSpPr/>
            <p:nvPr/>
          </p:nvSpPr>
          <p:spPr>
            <a:xfrm>
              <a:off x="2133837" y="268808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4" y="142"/>
                    <a:pt x="392" y="73"/>
                    <a:pt x="292" y="27"/>
                  </a:cubicBezTo>
                  <a:cubicBezTo>
                    <a:pt x="240" y="1"/>
                    <a:pt x="0" y="70"/>
                    <a:pt x="99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42" name="Google Shape;63742;p26"/>
            <p:cNvSpPr/>
            <p:nvPr/>
          </p:nvSpPr>
          <p:spPr>
            <a:xfrm>
              <a:off x="560255" y="2683422"/>
              <a:ext cx="21594" cy="6383"/>
            </a:xfrm>
            <a:custGeom>
              <a:avLst/>
              <a:gdLst/>
              <a:ahLst/>
              <a:cxnLst/>
              <a:rect l="l" t="t" r="r" b="b"/>
              <a:pathLst>
                <a:path w="605" h="212" extrusionOk="0">
                  <a:moveTo>
                    <a:pt x="605" y="182"/>
                  </a:moveTo>
                  <a:lnTo>
                    <a:pt x="605" y="1"/>
                  </a:lnTo>
                  <a:lnTo>
                    <a:pt x="25" y="1"/>
                  </a:lnTo>
                  <a:cubicBezTo>
                    <a:pt x="0" y="162"/>
                    <a:pt x="217" y="212"/>
                    <a:pt x="605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43" name="Google Shape;63743;p26"/>
            <p:cNvSpPr/>
            <p:nvPr/>
          </p:nvSpPr>
          <p:spPr>
            <a:xfrm>
              <a:off x="5224358" y="2679900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2" y="25"/>
                  </a:moveTo>
                  <a:cubicBezTo>
                    <a:pt x="238" y="0"/>
                    <a:pt x="1" y="69"/>
                    <a:pt x="100" y="116"/>
                  </a:cubicBezTo>
                  <a:cubicBezTo>
                    <a:pt x="152" y="142"/>
                    <a:pt x="391" y="72"/>
                    <a:pt x="292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44" name="Google Shape;63744;p26"/>
            <p:cNvSpPr/>
            <p:nvPr/>
          </p:nvSpPr>
          <p:spPr>
            <a:xfrm>
              <a:off x="1976293" y="2675353"/>
              <a:ext cx="34158" cy="8822"/>
            </a:xfrm>
            <a:custGeom>
              <a:avLst/>
              <a:gdLst/>
              <a:ahLst/>
              <a:cxnLst/>
              <a:rect l="l" t="t" r="r" b="b"/>
              <a:pathLst>
                <a:path w="957" h="293" extrusionOk="0">
                  <a:moveTo>
                    <a:pt x="78" y="176"/>
                  </a:moveTo>
                  <a:cubicBezTo>
                    <a:pt x="323" y="181"/>
                    <a:pt x="347" y="292"/>
                    <a:pt x="659" y="267"/>
                  </a:cubicBezTo>
                  <a:cubicBezTo>
                    <a:pt x="956" y="45"/>
                    <a:pt x="1" y="1"/>
                    <a:pt x="78" y="17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45" name="Google Shape;63745;p26"/>
            <p:cNvSpPr/>
            <p:nvPr/>
          </p:nvSpPr>
          <p:spPr>
            <a:xfrm>
              <a:off x="4673704" y="2677130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4" y="142"/>
                    <a:pt x="391" y="72"/>
                    <a:pt x="292" y="25"/>
                  </a:cubicBezTo>
                  <a:cubicBezTo>
                    <a:pt x="240" y="1"/>
                    <a:pt x="1" y="71"/>
                    <a:pt x="99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46" name="Google Shape;63746;p26"/>
            <p:cNvSpPr/>
            <p:nvPr/>
          </p:nvSpPr>
          <p:spPr>
            <a:xfrm>
              <a:off x="4050953" y="2674661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09"/>
                  </a:moveTo>
                  <a:cubicBezTo>
                    <a:pt x="345" y="0"/>
                    <a:pt x="171" y="54"/>
                    <a:pt x="0" y="109"/>
                  </a:cubicBezTo>
                  <a:cubicBezTo>
                    <a:pt x="0" y="200"/>
                    <a:pt x="336" y="224"/>
                    <a:pt x="385" y="10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47" name="Google Shape;63747;p26"/>
            <p:cNvSpPr/>
            <p:nvPr/>
          </p:nvSpPr>
          <p:spPr>
            <a:xfrm>
              <a:off x="1228799" y="2675173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0"/>
                  </a:moveTo>
                  <a:cubicBezTo>
                    <a:pt x="236" y="20"/>
                    <a:pt x="6" y="3"/>
                    <a:pt x="1" y="90"/>
                  </a:cubicBezTo>
                  <a:cubicBezTo>
                    <a:pt x="151" y="72"/>
                    <a:pt x="381" y="89"/>
                    <a:pt x="3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48" name="Google Shape;63748;p26"/>
            <p:cNvSpPr/>
            <p:nvPr/>
          </p:nvSpPr>
          <p:spPr>
            <a:xfrm>
              <a:off x="707377" y="2667043"/>
              <a:ext cx="27162" cy="10990"/>
            </a:xfrm>
            <a:custGeom>
              <a:avLst/>
              <a:gdLst/>
              <a:ahLst/>
              <a:cxnLst/>
              <a:rect l="l" t="t" r="r" b="b"/>
              <a:pathLst>
                <a:path w="761" h="365" extrusionOk="0">
                  <a:moveTo>
                    <a:pt x="532" y="362"/>
                  </a:moveTo>
                  <a:cubicBezTo>
                    <a:pt x="648" y="358"/>
                    <a:pt x="760" y="349"/>
                    <a:pt x="722" y="273"/>
                  </a:cubicBezTo>
                  <a:cubicBezTo>
                    <a:pt x="405" y="269"/>
                    <a:pt x="615" y="20"/>
                    <a:pt x="337" y="0"/>
                  </a:cubicBezTo>
                  <a:cubicBezTo>
                    <a:pt x="1" y="186"/>
                    <a:pt x="478" y="178"/>
                    <a:pt x="144" y="364"/>
                  </a:cubicBezTo>
                  <a:cubicBezTo>
                    <a:pt x="275" y="362"/>
                    <a:pt x="405" y="362"/>
                    <a:pt x="532" y="36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49" name="Google Shape;63749;p26"/>
            <p:cNvSpPr/>
            <p:nvPr/>
          </p:nvSpPr>
          <p:spPr>
            <a:xfrm>
              <a:off x="4456947" y="2669031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8" y="116"/>
                  </a:moveTo>
                  <a:cubicBezTo>
                    <a:pt x="385" y="22"/>
                    <a:pt x="48" y="1"/>
                    <a:pt x="0" y="116"/>
                  </a:cubicBezTo>
                  <a:cubicBezTo>
                    <a:pt x="219" y="105"/>
                    <a:pt x="303" y="247"/>
                    <a:pt x="388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50" name="Google Shape;63750;p26"/>
            <p:cNvSpPr/>
            <p:nvPr/>
          </p:nvSpPr>
          <p:spPr>
            <a:xfrm>
              <a:off x="819806" y="2664243"/>
              <a:ext cx="25556" cy="10960"/>
            </a:xfrm>
            <a:custGeom>
              <a:avLst/>
              <a:gdLst/>
              <a:ahLst/>
              <a:cxnLst/>
              <a:rect l="l" t="t" r="r" b="b"/>
              <a:pathLst>
                <a:path w="716" h="364" extrusionOk="0">
                  <a:moveTo>
                    <a:pt x="83" y="363"/>
                  </a:moveTo>
                  <a:lnTo>
                    <a:pt x="660" y="363"/>
                  </a:lnTo>
                  <a:cubicBezTo>
                    <a:pt x="716" y="157"/>
                    <a:pt x="614" y="21"/>
                    <a:pt x="274" y="1"/>
                  </a:cubicBezTo>
                  <a:cubicBezTo>
                    <a:pt x="214" y="125"/>
                    <a:pt x="0" y="173"/>
                    <a:pt x="83" y="36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51" name="Google Shape;63751;p26"/>
            <p:cNvSpPr/>
            <p:nvPr/>
          </p:nvSpPr>
          <p:spPr>
            <a:xfrm>
              <a:off x="4564915" y="2659125"/>
              <a:ext cx="36621" cy="18006"/>
            </a:xfrm>
            <a:custGeom>
              <a:avLst/>
              <a:gdLst/>
              <a:ahLst/>
              <a:cxnLst/>
              <a:rect l="l" t="t" r="r" b="b"/>
              <a:pathLst>
                <a:path w="1026" h="598" extrusionOk="0">
                  <a:moveTo>
                    <a:pt x="1026" y="171"/>
                  </a:moveTo>
                  <a:cubicBezTo>
                    <a:pt x="411" y="224"/>
                    <a:pt x="429" y="1"/>
                    <a:pt x="64" y="171"/>
                  </a:cubicBezTo>
                  <a:cubicBezTo>
                    <a:pt x="1" y="597"/>
                    <a:pt x="954" y="413"/>
                    <a:pt x="1026" y="17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52" name="Google Shape;63752;p26"/>
            <p:cNvSpPr/>
            <p:nvPr/>
          </p:nvSpPr>
          <p:spPr>
            <a:xfrm>
              <a:off x="1159949" y="2666652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3"/>
                  </a:moveTo>
                  <a:cubicBezTo>
                    <a:pt x="196" y="52"/>
                    <a:pt x="38" y="0"/>
                    <a:pt x="1" y="103"/>
                  </a:cubicBezTo>
                  <a:cubicBezTo>
                    <a:pt x="1" y="152"/>
                    <a:pt x="160" y="205"/>
                    <a:pt x="194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53" name="Google Shape;63753;p26"/>
            <p:cNvSpPr/>
            <p:nvPr/>
          </p:nvSpPr>
          <p:spPr>
            <a:xfrm>
              <a:off x="5771549" y="2661534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0" y="27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54" name="Google Shape;63754;p26"/>
            <p:cNvSpPr/>
            <p:nvPr/>
          </p:nvSpPr>
          <p:spPr>
            <a:xfrm>
              <a:off x="4662532" y="2661534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2" y="273"/>
                  </a:moveTo>
                  <a:lnTo>
                    <a:pt x="412" y="91"/>
                  </a:lnTo>
                  <a:cubicBezTo>
                    <a:pt x="219" y="92"/>
                    <a:pt x="183" y="16"/>
                    <a:pt x="25" y="0"/>
                  </a:cubicBezTo>
                  <a:cubicBezTo>
                    <a:pt x="45" y="144"/>
                    <a:pt x="1" y="315"/>
                    <a:pt x="412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55" name="Google Shape;63755;p26"/>
            <p:cNvSpPr/>
            <p:nvPr/>
          </p:nvSpPr>
          <p:spPr>
            <a:xfrm>
              <a:off x="805351" y="2663491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4" y="26"/>
                  </a:moveTo>
                  <a:cubicBezTo>
                    <a:pt x="241" y="1"/>
                    <a:pt x="1" y="69"/>
                    <a:pt x="99" y="117"/>
                  </a:cubicBezTo>
                  <a:cubicBezTo>
                    <a:pt x="156" y="143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56" name="Google Shape;63756;p26"/>
            <p:cNvSpPr/>
            <p:nvPr/>
          </p:nvSpPr>
          <p:spPr>
            <a:xfrm>
              <a:off x="8779551" y="2658191"/>
              <a:ext cx="13849" cy="6805"/>
            </a:xfrm>
            <a:custGeom>
              <a:avLst/>
              <a:gdLst/>
              <a:ahLst/>
              <a:cxnLst/>
              <a:rect l="l" t="t" r="r" b="b"/>
              <a:pathLst>
                <a:path w="388" h="226" extrusionOk="0">
                  <a:moveTo>
                    <a:pt x="388" y="111"/>
                  </a:moveTo>
                  <a:cubicBezTo>
                    <a:pt x="346" y="1"/>
                    <a:pt x="171" y="55"/>
                    <a:pt x="0" y="111"/>
                  </a:cubicBezTo>
                  <a:cubicBezTo>
                    <a:pt x="4" y="203"/>
                    <a:pt x="336" y="225"/>
                    <a:pt x="388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57" name="Google Shape;63757;p26"/>
            <p:cNvSpPr/>
            <p:nvPr/>
          </p:nvSpPr>
          <p:spPr>
            <a:xfrm>
              <a:off x="8996236" y="2655331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38" y="0"/>
                    <a:pt x="0" y="68"/>
                    <a:pt x="100" y="116"/>
                  </a:cubicBezTo>
                  <a:cubicBezTo>
                    <a:pt x="152" y="141"/>
                    <a:pt x="393" y="71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58" name="Google Shape;63758;p26"/>
            <p:cNvSpPr/>
            <p:nvPr/>
          </p:nvSpPr>
          <p:spPr>
            <a:xfrm>
              <a:off x="8913574" y="2655331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6" y="25"/>
                  </a:moveTo>
                  <a:cubicBezTo>
                    <a:pt x="242" y="0"/>
                    <a:pt x="1" y="68"/>
                    <a:pt x="104" y="116"/>
                  </a:cubicBezTo>
                  <a:cubicBezTo>
                    <a:pt x="157" y="141"/>
                    <a:pt x="396" y="71"/>
                    <a:pt x="296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59" name="Google Shape;63759;p26"/>
            <p:cNvSpPr/>
            <p:nvPr/>
          </p:nvSpPr>
          <p:spPr>
            <a:xfrm>
              <a:off x="8571146" y="2644281"/>
              <a:ext cx="22629" cy="11803"/>
            </a:xfrm>
            <a:custGeom>
              <a:avLst/>
              <a:gdLst/>
              <a:ahLst/>
              <a:cxnLst/>
              <a:rect l="l" t="t" r="r" b="b"/>
              <a:pathLst>
                <a:path w="634" h="392" extrusionOk="0">
                  <a:moveTo>
                    <a:pt x="634" y="392"/>
                  </a:moveTo>
                  <a:lnTo>
                    <a:pt x="634" y="28"/>
                  </a:lnTo>
                  <a:cubicBezTo>
                    <a:pt x="124" y="0"/>
                    <a:pt x="0" y="154"/>
                    <a:pt x="54" y="3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60" name="Google Shape;63760;p26"/>
            <p:cNvSpPr/>
            <p:nvPr/>
          </p:nvSpPr>
          <p:spPr>
            <a:xfrm>
              <a:off x="1713958" y="2652561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6"/>
                  </a:moveTo>
                  <a:cubicBezTo>
                    <a:pt x="238" y="1"/>
                    <a:pt x="0" y="70"/>
                    <a:pt x="101" y="117"/>
                  </a:cubicBezTo>
                  <a:cubicBezTo>
                    <a:pt x="152" y="142"/>
                    <a:pt x="393" y="73"/>
                    <a:pt x="291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61" name="Google Shape;63761;p26"/>
            <p:cNvSpPr/>
            <p:nvPr/>
          </p:nvSpPr>
          <p:spPr>
            <a:xfrm>
              <a:off x="1690009" y="2639675"/>
              <a:ext cx="22950" cy="13670"/>
            </a:xfrm>
            <a:custGeom>
              <a:avLst/>
              <a:gdLst/>
              <a:ahLst/>
              <a:cxnLst/>
              <a:rect l="l" t="t" r="r" b="b"/>
              <a:pathLst>
                <a:path w="643" h="454" extrusionOk="0">
                  <a:moveTo>
                    <a:pt x="0" y="89"/>
                  </a:moveTo>
                  <a:lnTo>
                    <a:pt x="0" y="454"/>
                  </a:lnTo>
                  <a:lnTo>
                    <a:pt x="580" y="454"/>
                  </a:lnTo>
                  <a:cubicBezTo>
                    <a:pt x="630" y="217"/>
                    <a:pt x="643" y="1"/>
                    <a:pt x="0" y="8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62" name="Google Shape;63762;p26"/>
            <p:cNvSpPr/>
            <p:nvPr/>
          </p:nvSpPr>
          <p:spPr>
            <a:xfrm>
              <a:off x="8063751" y="2639675"/>
              <a:ext cx="26841" cy="13008"/>
            </a:xfrm>
            <a:custGeom>
              <a:avLst/>
              <a:gdLst/>
              <a:ahLst/>
              <a:cxnLst/>
              <a:rect l="l" t="t" r="r" b="b"/>
              <a:pathLst>
                <a:path w="752" h="432" extrusionOk="0">
                  <a:moveTo>
                    <a:pt x="191" y="1"/>
                  </a:moveTo>
                  <a:cubicBezTo>
                    <a:pt x="209" y="159"/>
                    <a:pt x="150" y="283"/>
                    <a:pt x="0" y="362"/>
                  </a:cubicBezTo>
                  <a:cubicBezTo>
                    <a:pt x="658" y="431"/>
                    <a:pt x="752" y="16"/>
                    <a:pt x="1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63" name="Google Shape;63763;p26"/>
            <p:cNvSpPr/>
            <p:nvPr/>
          </p:nvSpPr>
          <p:spPr>
            <a:xfrm>
              <a:off x="3851185" y="2644462"/>
              <a:ext cx="13849" cy="7437"/>
            </a:xfrm>
            <a:custGeom>
              <a:avLst/>
              <a:gdLst/>
              <a:ahLst/>
              <a:cxnLst/>
              <a:rect l="l" t="t" r="r" b="b"/>
              <a:pathLst>
                <a:path w="388" h="247" extrusionOk="0">
                  <a:moveTo>
                    <a:pt x="388" y="113"/>
                  </a:moveTo>
                  <a:cubicBezTo>
                    <a:pt x="385" y="22"/>
                    <a:pt x="50" y="1"/>
                    <a:pt x="0" y="113"/>
                  </a:cubicBezTo>
                  <a:cubicBezTo>
                    <a:pt x="219" y="104"/>
                    <a:pt x="304" y="246"/>
                    <a:pt x="388" y="1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64" name="Google Shape;63764;p26"/>
            <p:cNvSpPr/>
            <p:nvPr/>
          </p:nvSpPr>
          <p:spPr>
            <a:xfrm>
              <a:off x="1486672" y="2647142"/>
              <a:ext cx="14206" cy="4246"/>
            </a:xfrm>
            <a:custGeom>
              <a:avLst/>
              <a:gdLst/>
              <a:ahLst/>
              <a:cxnLst/>
              <a:rect l="l" t="t" r="r" b="b"/>
              <a:pathLst>
                <a:path w="398" h="141" extrusionOk="0">
                  <a:moveTo>
                    <a:pt x="296" y="24"/>
                  </a:moveTo>
                  <a:cubicBezTo>
                    <a:pt x="242" y="1"/>
                    <a:pt x="1" y="69"/>
                    <a:pt x="104" y="114"/>
                  </a:cubicBezTo>
                  <a:cubicBezTo>
                    <a:pt x="158" y="140"/>
                    <a:pt x="398" y="72"/>
                    <a:pt x="296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65" name="Google Shape;63765;p26"/>
            <p:cNvSpPr/>
            <p:nvPr/>
          </p:nvSpPr>
          <p:spPr>
            <a:xfrm>
              <a:off x="506003" y="2644793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7" y="102"/>
                  </a:moveTo>
                  <a:cubicBezTo>
                    <a:pt x="197" y="53"/>
                    <a:pt x="37" y="0"/>
                    <a:pt x="4" y="102"/>
                  </a:cubicBezTo>
                  <a:cubicBezTo>
                    <a:pt x="1" y="153"/>
                    <a:pt x="160" y="205"/>
                    <a:pt x="197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66" name="Google Shape;63766;p26"/>
            <p:cNvSpPr/>
            <p:nvPr/>
          </p:nvSpPr>
          <p:spPr>
            <a:xfrm>
              <a:off x="217006" y="2641541"/>
              <a:ext cx="27626" cy="9966"/>
            </a:xfrm>
            <a:custGeom>
              <a:avLst/>
              <a:gdLst/>
              <a:ahLst/>
              <a:cxnLst/>
              <a:rect l="l" t="t" r="r" b="b"/>
              <a:pathLst>
                <a:path w="774" h="331" extrusionOk="0">
                  <a:moveTo>
                    <a:pt x="774" y="119"/>
                  </a:moveTo>
                  <a:cubicBezTo>
                    <a:pt x="514" y="1"/>
                    <a:pt x="54" y="0"/>
                    <a:pt x="1" y="210"/>
                  </a:cubicBezTo>
                  <a:cubicBezTo>
                    <a:pt x="257" y="328"/>
                    <a:pt x="719" y="330"/>
                    <a:pt x="774" y="11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67" name="Google Shape;63767;p26"/>
            <p:cNvSpPr/>
            <p:nvPr/>
          </p:nvSpPr>
          <p:spPr>
            <a:xfrm>
              <a:off x="4081219" y="2631274"/>
              <a:ext cx="37120" cy="16621"/>
            </a:xfrm>
            <a:custGeom>
              <a:avLst/>
              <a:gdLst/>
              <a:ahLst/>
              <a:cxnLst/>
              <a:rect l="l" t="t" r="r" b="b"/>
              <a:pathLst>
                <a:path w="1040" h="552" extrusionOk="0">
                  <a:moveTo>
                    <a:pt x="887" y="551"/>
                  </a:moveTo>
                  <a:cubicBezTo>
                    <a:pt x="1040" y="0"/>
                    <a:pt x="1" y="490"/>
                    <a:pt x="887" y="55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68" name="Google Shape;63768;p26"/>
            <p:cNvSpPr/>
            <p:nvPr/>
          </p:nvSpPr>
          <p:spPr>
            <a:xfrm>
              <a:off x="806207" y="2639795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5" y="177"/>
                  </a:moveTo>
                  <a:cubicBezTo>
                    <a:pt x="321" y="182"/>
                    <a:pt x="345" y="293"/>
                    <a:pt x="655" y="268"/>
                  </a:cubicBezTo>
                  <a:cubicBezTo>
                    <a:pt x="954" y="45"/>
                    <a:pt x="0" y="1"/>
                    <a:pt x="75" y="17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69" name="Google Shape;63769;p26"/>
            <p:cNvSpPr/>
            <p:nvPr/>
          </p:nvSpPr>
          <p:spPr>
            <a:xfrm>
              <a:off x="6903837" y="2641632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4"/>
                  </a:moveTo>
                  <a:cubicBezTo>
                    <a:pt x="239" y="1"/>
                    <a:pt x="0" y="69"/>
                    <a:pt x="98" y="116"/>
                  </a:cubicBezTo>
                  <a:cubicBezTo>
                    <a:pt x="153" y="142"/>
                    <a:pt x="392" y="73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70" name="Google Shape;63770;p26"/>
            <p:cNvSpPr/>
            <p:nvPr/>
          </p:nvSpPr>
          <p:spPr>
            <a:xfrm>
              <a:off x="5927023" y="2634225"/>
              <a:ext cx="25556" cy="10900"/>
            </a:xfrm>
            <a:custGeom>
              <a:avLst/>
              <a:gdLst/>
              <a:ahLst/>
              <a:cxnLst/>
              <a:rect l="l" t="t" r="r" b="b"/>
              <a:pathLst>
                <a:path w="716" h="362" extrusionOk="0">
                  <a:moveTo>
                    <a:pt x="662" y="362"/>
                  </a:moveTo>
                  <a:cubicBezTo>
                    <a:pt x="716" y="156"/>
                    <a:pt x="613" y="20"/>
                    <a:pt x="275" y="0"/>
                  </a:cubicBezTo>
                  <a:cubicBezTo>
                    <a:pt x="215" y="123"/>
                    <a:pt x="1" y="173"/>
                    <a:pt x="84" y="36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71" name="Google Shape;63771;p26"/>
            <p:cNvSpPr/>
            <p:nvPr/>
          </p:nvSpPr>
          <p:spPr>
            <a:xfrm>
              <a:off x="2857632" y="2630492"/>
              <a:ext cx="39833" cy="15778"/>
            </a:xfrm>
            <a:custGeom>
              <a:avLst/>
              <a:gdLst/>
              <a:ahLst/>
              <a:cxnLst/>
              <a:rect l="l" t="t" r="r" b="b"/>
              <a:pathLst>
                <a:path w="1116" h="524" extrusionOk="0">
                  <a:moveTo>
                    <a:pt x="650" y="306"/>
                  </a:moveTo>
                  <a:cubicBezTo>
                    <a:pt x="1116" y="0"/>
                    <a:pt x="1" y="524"/>
                    <a:pt x="650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72" name="Google Shape;63772;p26"/>
            <p:cNvSpPr/>
            <p:nvPr/>
          </p:nvSpPr>
          <p:spPr>
            <a:xfrm>
              <a:off x="2122701" y="2631455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1" y="274"/>
                  </a:moveTo>
                  <a:lnTo>
                    <a:pt x="411" y="92"/>
                  </a:lnTo>
                  <a:cubicBezTo>
                    <a:pt x="219" y="92"/>
                    <a:pt x="182" y="18"/>
                    <a:pt x="26" y="1"/>
                  </a:cubicBezTo>
                  <a:cubicBezTo>
                    <a:pt x="46" y="143"/>
                    <a:pt x="0" y="315"/>
                    <a:pt x="411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73" name="Google Shape;63773;p26"/>
            <p:cNvSpPr/>
            <p:nvPr/>
          </p:nvSpPr>
          <p:spPr>
            <a:xfrm>
              <a:off x="1855155" y="2636965"/>
              <a:ext cx="13884" cy="2740"/>
            </a:xfrm>
            <a:custGeom>
              <a:avLst/>
              <a:gdLst/>
              <a:ahLst/>
              <a:cxnLst/>
              <a:rect l="l" t="t" r="r" b="b"/>
              <a:pathLst>
                <a:path w="389" h="91" extrusionOk="0">
                  <a:moveTo>
                    <a:pt x="389" y="1"/>
                  </a:moveTo>
                  <a:cubicBezTo>
                    <a:pt x="238" y="20"/>
                    <a:pt x="6" y="2"/>
                    <a:pt x="1" y="91"/>
                  </a:cubicBezTo>
                  <a:cubicBezTo>
                    <a:pt x="152" y="71"/>
                    <a:pt x="382" y="87"/>
                    <a:pt x="3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74" name="Google Shape;63774;p26"/>
            <p:cNvSpPr/>
            <p:nvPr/>
          </p:nvSpPr>
          <p:spPr>
            <a:xfrm>
              <a:off x="3944056" y="263344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42" y="0"/>
                    <a:pt x="1" y="68"/>
                    <a:pt x="100" y="118"/>
                  </a:cubicBezTo>
                  <a:cubicBezTo>
                    <a:pt x="155" y="142"/>
                    <a:pt x="391" y="72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75" name="Google Shape;63775;p26"/>
            <p:cNvSpPr/>
            <p:nvPr/>
          </p:nvSpPr>
          <p:spPr>
            <a:xfrm>
              <a:off x="750350" y="2633442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3" y="26"/>
                  </a:moveTo>
                  <a:cubicBezTo>
                    <a:pt x="239" y="0"/>
                    <a:pt x="0" y="68"/>
                    <a:pt x="99" y="118"/>
                  </a:cubicBezTo>
                  <a:cubicBezTo>
                    <a:pt x="152" y="142"/>
                    <a:pt x="390" y="72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76" name="Google Shape;63776;p26"/>
            <p:cNvSpPr/>
            <p:nvPr/>
          </p:nvSpPr>
          <p:spPr>
            <a:xfrm>
              <a:off x="6928108" y="2628715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77" name="Google Shape;63777;p26"/>
            <p:cNvSpPr/>
            <p:nvPr/>
          </p:nvSpPr>
          <p:spPr>
            <a:xfrm>
              <a:off x="3101014" y="2625975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78" name="Google Shape;63778;p26"/>
            <p:cNvSpPr/>
            <p:nvPr/>
          </p:nvSpPr>
          <p:spPr>
            <a:xfrm>
              <a:off x="2031473" y="2623416"/>
              <a:ext cx="34051" cy="8852"/>
            </a:xfrm>
            <a:custGeom>
              <a:avLst/>
              <a:gdLst/>
              <a:ahLst/>
              <a:cxnLst/>
              <a:rect l="l" t="t" r="r" b="b"/>
              <a:pathLst>
                <a:path w="954" h="294" extrusionOk="0">
                  <a:moveTo>
                    <a:pt x="75" y="176"/>
                  </a:moveTo>
                  <a:cubicBezTo>
                    <a:pt x="321" y="182"/>
                    <a:pt x="341" y="294"/>
                    <a:pt x="654" y="268"/>
                  </a:cubicBezTo>
                  <a:cubicBezTo>
                    <a:pt x="953" y="45"/>
                    <a:pt x="0" y="0"/>
                    <a:pt x="75" y="17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79" name="Google Shape;63779;p26"/>
            <p:cNvSpPr/>
            <p:nvPr/>
          </p:nvSpPr>
          <p:spPr>
            <a:xfrm>
              <a:off x="3083739" y="2625223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0" y="25"/>
                  </a:moveTo>
                  <a:cubicBezTo>
                    <a:pt x="237" y="0"/>
                    <a:pt x="1" y="70"/>
                    <a:pt x="98" y="115"/>
                  </a:cubicBezTo>
                  <a:cubicBezTo>
                    <a:pt x="152" y="143"/>
                    <a:pt x="391" y="72"/>
                    <a:pt x="290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80" name="Google Shape;63780;p26"/>
            <p:cNvSpPr/>
            <p:nvPr/>
          </p:nvSpPr>
          <p:spPr>
            <a:xfrm>
              <a:off x="2171849" y="2625975"/>
              <a:ext cx="13706" cy="2740"/>
            </a:xfrm>
            <a:custGeom>
              <a:avLst/>
              <a:gdLst/>
              <a:ahLst/>
              <a:cxnLst/>
              <a:rect l="l" t="t" r="r" b="b"/>
              <a:pathLst>
                <a:path w="384" h="91" extrusionOk="0">
                  <a:moveTo>
                    <a:pt x="384" y="0"/>
                  </a:moveTo>
                  <a:cubicBezTo>
                    <a:pt x="235" y="20"/>
                    <a:pt x="3" y="3"/>
                    <a:pt x="0" y="90"/>
                  </a:cubicBezTo>
                  <a:cubicBezTo>
                    <a:pt x="149" y="72"/>
                    <a:pt x="377" y="88"/>
                    <a:pt x="38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81" name="Google Shape;63781;p26"/>
            <p:cNvSpPr/>
            <p:nvPr/>
          </p:nvSpPr>
          <p:spPr>
            <a:xfrm>
              <a:off x="2027225" y="3293060"/>
              <a:ext cx="50683" cy="16440"/>
            </a:xfrm>
            <a:custGeom>
              <a:avLst/>
              <a:gdLst/>
              <a:ahLst/>
              <a:cxnLst/>
              <a:rect l="l" t="t" r="r" b="b"/>
              <a:pathLst>
                <a:path w="1420" h="546" extrusionOk="0">
                  <a:moveTo>
                    <a:pt x="194" y="545"/>
                  </a:moveTo>
                  <a:cubicBezTo>
                    <a:pt x="1419" y="480"/>
                    <a:pt x="207" y="1"/>
                    <a:pt x="0" y="272"/>
                  </a:cubicBezTo>
                  <a:cubicBezTo>
                    <a:pt x="226" y="289"/>
                    <a:pt x="211" y="419"/>
                    <a:pt x="194" y="5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82" name="Google Shape;63782;p26"/>
            <p:cNvSpPr/>
            <p:nvPr/>
          </p:nvSpPr>
          <p:spPr>
            <a:xfrm>
              <a:off x="8717625" y="3003265"/>
              <a:ext cx="34479" cy="10960"/>
            </a:xfrm>
            <a:custGeom>
              <a:avLst/>
              <a:gdLst/>
              <a:ahLst/>
              <a:cxnLst/>
              <a:rect l="l" t="t" r="r" b="b"/>
              <a:pathLst>
                <a:path w="966" h="364" extrusionOk="0">
                  <a:moveTo>
                    <a:pt x="965" y="363"/>
                  </a:moveTo>
                  <a:cubicBezTo>
                    <a:pt x="897" y="123"/>
                    <a:pt x="459" y="58"/>
                    <a:pt x="0" y="0"/>
                  </a:cubicBezTo>
                  <a:cubicBezTo>
                    <a:pt x="79" y="237"/>
                    <a:pt x="601" y="263"/>
                    <a:pt x="965" y="36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83" name="Google Shape;63783;p26"/>
            <p:cNvSpPr/>
            <p:nvPr/>
          </p:nvSpPr>
          <p:spPr>
            <a:xfrm>
              <a:off x="9040779" y="2776367"/>
              <a:ext cx="36799" cy="16320"/>
            </a:xfrm>
            <a:custGeom>
              <a:avLst/>
              <a:gdLst/>
              <a:ahLst/>
              <a:cxnLst/>
              <a:rect l="l" t="t" r="r" b="b"/>
              <a:pathLst>
                <a:path w="1031" h="542" extrusionOk="0">
                  <a:moveTo>
                    <a:pt x="203" y="455"/>
                  </a:moveTo>
                  <a:cubicBezTo>
                    <a:pt x="791" y="541"/>
                    <a:pt x="1030" y="10"/>
                    <a:pt x="781" y="1"/>
                  </a:cubicBezTo>
                  <a:cubicBezTo>
                    <a:pt x="609" y="161"/>
                    <a:pt x="0" y="116"/>
                    <a:pt x="203" y="4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84" name="Google Shape;63784;p26"/>
            <p:cNvSpPr/>
            <p:nvPr/>
          </p:nvSpPr>
          <p:spPr>
            <a:xfrm>
              <a:off x="780616" y="2703987"/>
              <a:ext cx="35264" cy="10087"/>
            </a:xfrm>
            <a:custGeom>
              <a:avLst/>
              <a:gdLst/>
              <a:ahLst/>
              <a:cxnLst/>
              <a:rect l="l" t="t" r="r" b="b"/>
              <a:pathLst>
                <a:path w="988" h="335" extrusionOk="0">
                  <a:moveTo>
                    <a:pt x="409" y="315"/>
                  </a:moveTo>
                  <a:cubicBezTo>
                    <a:pt x="487" y="159"/>
                    <a:pt x="658" y="334"/>
                    <a:pt x="987" y="315"/>
                  </a:cubicBezTo>
                  <a:lnTo>
                    <a:pt x="987" y="41"/>
                  </a:lnTo>
                  <a:cubicBezTo>
                    <a:pt x="613" y="0"/>
                    <a:pt x="1" y="287"/>
                    <a:pt x="409" y="3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85" name="Google Shape;63785;p26"/>
            <p:cNvSpPr/>
            <p:nvPr/>
          </p:nvSpPr>
          <p:spPr>
            <a:xfrm>
              <a:off x="754097" y="2640397"/>
              <a:ext cx="37656" cy="11111"/>
            </a:xfrm>
            <a:custGeom>
              <a:avLst/>
              <a:gdLst/>
              <a:ahLst/>
              <a:cxnLst/>
              <a:rect l="l" t="t" r="r" b="b"/>
              <a:pathLst>
                <a:path w="1055" h="369" extrusionOk="0">
                  <a:moveTo>
                    <a:pt x="960" y="248"/>
                  </a:moveTo>
                  <a:cubicBezTo>
                    <a:pt x="574" y="247"/>
                    <a:pt x="715" y="0"/>
                    <a:pt x="188" y="68"/>
                  </a:cubicBezTo>
                  <a:cubicBezTo>
                    <a:pt x="1" y="287"/>
                    <a:pt x="1054" y="368"/>
                    <a:pt x="960" y="2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86" name="Google Shape;63786;p26"/>
            <p:cNvSpPr/>
            <p:nvPr/>
          </p:nvSpPr>
          <p:spPr>
            <a:xfrm>
              <a:off x="8724086" y="4228682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6" y="110"/>
                  </a:moveTo>
                  <a:cubicBezTo>
                    <a:pt x="344" y="1"/>
                    <a:pt x="173" y="54"/>
                    <a:pt x="1" y="110"/>
                  </a:cubicBezTo>
                  <a:cubicBezTo>
                    <a:pt x="2" y="203"/>
                    <a:pt x="338" y="225"/>
                    <a:pt x="386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87" name="Google Shape;63787;p26"/>
            <p:cNvSpPr/>
            <p:nvPr/>
          </p:nvSpPr>
          <p:spPr>
            <a:xfrm>
              <a:off x="8121679" y="423130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6"/>
                  </a:moveTo>
                  <a:cubicBezTo>
                    <a:pt x="154" y="141"/>
                    <a:pt x="394" y="72"/>
                    <a:pt x="292" y="25"/>
                  </a:cubicBezTo>
                  <a:cubicBezTo>
                    <a:pt x="242" y="0"/>
                    <a:pt x="1" y="67"/>
                    <a:pt x="100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88" name="Google Shape;63788;p26"/>
            <p:cNvSpPr/>
            <p:nvPr/>
          </p:nvSpPr>
          <p:spPr>
            <a:xfrm>
              <a:off x="3299282" y="4229315"/>
              <a:ext cx="21630" cy="6353"/>
            </a:xfrm>
            <a:custGeom>
              <a:avLst/>
              <a:gdLst/>
              <a:ahLst/>
              <a:cxnLst/>
              <a:rect l="l" t="t" r="r" b="b"/>
              <a:pathLst>
                <a:path w="606" h="211" extrusionOk="0">
                  <a:moveTo>
                    <a:pt x="606" y="1"/>
                  </a:moveTo>
                  <a:lnTo>
                    <a:pt x="26" y="1"/>
                  </a:lnTo>
                  <a:cubicBezTo>
                    <a:pt x="0" y="163"/>
                    <a:pt x="219" y="211"/>
                    <a:pt x="606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89" name="Google Shape;63789;p26"/>
            <p:cNvSpPr/>
            <p:nvPr/>
          </p:nvSpPr>
          <p:spPr>
            <a:xfrm>
              <a:off x="168430" y="4229134"/>
              <a:ext cx="23950" cy="6022"/>
            </a:xfrm>
            <a:custGeom>
              <a:avLst/>
              <a:gdLst/>
              <a:ahLst/>
              <a:cxnLst/>
              <a:rect l="l" t="t" r="r" b="b"/>
              <a:pathLst>
                <a:path w="671" h="200" extrusionOk="0">
                  <a:moveTo>
                    <a:pt x="580" y="7"/>
                  </a:moveTo>
                  <a:cubicBezTo>
                    <a:pt x="247" y="0"/>
                    <a:pt x="84" y="76"/>
                    <a:pt x="0" y="188"/>
                  </a:cubicBezTo>
                  <a:cubicBezTo>
                    <a:pt x="302" y="178"/>
                    <a:pt x="670" y="200"/>
                    <a:pt x="580" y="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90" name="Google Shape;63790;p26"/>
            <p:cNvSpPr/>
            <p:nvPr/>
          </p:nvSpPr>
          <p:spPr>
            <a:xfrm>
              <a:off x="2725286" y="4228532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7"/>
                  </a:moveTo>
                  <a:cubicBezTo>
                    <a:pt x="242" y="1"/>
                    <a:pt x="0" y="70"/>
                    <a:pt x="103" y="117"/>
                  </a:cubicBezTo>
                  <a:cubicBezTo>
                    <a:pt x="156" y="142"/>
                    <a:pt x="396" y="71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91" name="Google Shape;63791;p26"/>
            <p:cNvSpPr/>
            <p:nvPr/>
          </p:nvSpPr>
          <p:spPr>
            <a:xfrm>
              <a:off x="6944704" y="4225792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99" y="118"/>
                  </a:moveTo>
                  <a:cubicBezTo>
                    <a:pt x="155" y="141"/>
                    <a:pt x="396" y="73"/>
                    <a:pt x="293" y="25"/>
                  </a:cubicBezTo>
                  <a:cubicBezTo>
                    <a:pt x="239" y="0"/>
                    <a:pt x="0" y="69"/>
                    <a:pt x="99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92" name="Google Shape;63792;p26"/>
            <p:cNvSpPr/>
            <p:nvPr/>
          </p:nvSpPr>
          <p:spPr>
            <a:xfrm>
              <a:off x="5251376" y="4225792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5"/>
                  </a:moveTo>
                  <a:cubicBezTo>
                    <a:pt x="241" y="0"/>
                    <a:pt x="1" y="69"/>
                    <a:pt x="102" y="118"/>
                  </a:cubicBezTo>
                  <a:cubicBezTo>
                    <a:pt x="155" y="141"/>
                    <a:pt x="395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93" name="Google Shape;63793;p26"/>
            <p:cNvSpPr/>
            <p:nvPr/>
          </p:nvSpPr>
          <p:spPr>
            <a:xfrm>
              <a:off x="1882281" y="4212845"/>
              <a:ext cx="39797" cy="13670"/>
            </a:xfrm>
            <a:custGeom>
              <a:avLst/>
              <a:gdLst/>
              <a:ahLst/>
              <a:cxnLst/>
              <a:rect l="l" t="t" r="r" b="b"/>
              <a:pathLst>
                <a:path w="1115" h="454" extrusionOk="0">
                  <a:moveTo>
                    <a:pt x="579" y="1"/>
                  </a:moveTo>
                  <a:cubicBezTo>
                    <a:pt x="405" y="161"/>
                    <a:pt x="112" y="266"/>
                    <a:pt x="1" y="454"/>
                  </a:cubicBezTo>
                  <a:cubicBezTo>
                    <a:pt x="388" y="449"/>
                    <a:pt x="1114" y="142"/>
                    <a:pt x="5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94" name="Google Shape;63794;p26"/>
            <p:cNvSpPr/>
            <p:nvPr/>
          </p:nvSpPr>
          <p:spPr>
            <a:xfrm>
              <a:off x="1720382" y="4223022"/>
              <a:ext cx="14170" cy="4336"/>
            </a:xfrm>
            <a:custGeom>
              <a:avLst/>
              <a:gdLst/>
              <a:ahLst/>
              <a:cxnLst/>
              <a:rect l="l" t="t" r="r" b="b"/>
              <a:pathLst>
                <a:path w="397" h="144" extrusionOk="0">
                  <a:moveTo>
                    <a:pt x="101" y="117"/>
                  </a:moveTo>
                  <a:cubicBezTo>
                    <a:pt x="155" y="143"/>
                    <a:pt x="396" y="74"/>
                    <a:pt x="292" y="27"/>
                  </a:cubicBezTo>
                  <a:cubicBezTo>
                    <a:pt x="241" y="1"/>
                    <a:pt x="1" y="70"/>
                    <a:pt x="101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95" name="Google Shape;63795;p26"/>
            <p:cNvSpPr/>
            <p:nvPr/>
          </p:nvSpPr>
          <p:spPr>
            <a:xfrm>
              <a:off x="1142210" y="4220312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102" y="117"/>
                  </a:moveTo>
                  <a:cubicBezTo>
                    <a:pt x="153" y="142"/>
                    <a:pt x="396" y="73"/>
                    <a:pt x="291" y="27"/>
                  </a:cubicBezTo>
                  <a:cubicBezTo>
                    <a:pt x="240" y="1"/>
                    <a:pt x="0" y="70"/>
                    <a:pt x="102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96" name="Google Shape;63796;p26"/>
            <p:cNvSpPr/>
            <p:nvPr/>
          </p:nvSpPr>
          <p:spPr>
            <a:xfrm>
              <a:off x="2787390" y="4217572"/>
              <a:ext cx="13884" cy="4276"/>
            </a:xfrm>
            <a:custGeom>
              <a:avLst/>
              <a:gdLst/>
              <a:ahLst/>
              <a:cxnLst/>
              <a:rect l="l" t="t" r="r" b="b"/>
              <a:pathLst>
                <a:path w="389" h="142" extrusionOk="0">
                  <a:moveTo>
                    <a:pt x="98" y="117"/>
                  </a:moveTo>
                  <a:cubicBezTo>
                    <a:pt x="150" y="141"/>
                    <a:pt x="388" y="72"/>
                    <a:pt x="291" y="25"/>
                  </a:cubicBezTo>
                  <a:cubicBezTo>
                    <a:pt x="237" y="0"/>
                    <a:pt x="0" y="70"/>
                    <a:pt x="98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97" name="Google Shape;63797;p26"/>
            <p:cNvSpPr/>
            <p:nvPr/>
          </p:nvSpPr>
          <p:spPr>
            <a:xfrm>
              <a:off x="2921663" y="4212845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7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98" name="Google Shape;63798;p26"/>
            <p:cNvSpPr/>
            <p:nvPr/>
          </p:nvSpPr>
          <p:spPr>
            <a:xfrm>
              <a:off x="6610914" y="4209774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5" y="103"/>
                  </a:moveTo>
                  <a:cubicBezTo>
                    <a:pt x="195" y="53"/>
                    <a:pt x="39" y="1"/>
                    <a:pt x="3" y="103"/>
                  </a:cubicBezTo>
                  <a:cubicBezTo>
                    <a:pt x="1" y="154"/>
                    <a:pt x="160" y="206"/>
                    <a:pt x="195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99" name="Google Shape;63799;p26"/>
            <p:cNvSpPr/>
            <p:nvPr/>
          </p:nvSpPr>
          <p:spPr>
            <a:xfrm>
              <a:off x="4277596" y="4209774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3"/>
                  </a:moveTo>
                  <a:cubicBezTo>
                    <a:pt x="193" y="53"/>
                    <a:pt x="39" y="1"/>
                    <a:pt x="1" y="103"/>
                  </a:cubicBezTo>
                  <a:cubicBezTo>
                    <a:pt x="1" y="154"/>
                    <a:pt x="156" y="206"/>
                    <a:pt x="193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00" name="Google Shape;63800;p26"/>
            <p:cNvSpPr/>
            <p:nvPr/>
          </p:nvSpPr>
          <p:spPr>
            <a:xfrm>
              <a:off x="591664" y="421206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7"/>
                  </a:moveTo>
                  <a:cubicBezTo>
                    <a:pt x="238" y="1"/>
                    <a:pt x="0" y="70"/>
                    <a:pt x="99" y="117"/>
                  </a:cubicBezTo>
                  <a:cubicBezTo>
                    <a:pt x="152" y="143"/>
                    <a:pt x="392" y="75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01" name="Google Shape;63801;p26"/>
            <p:cNvSpPr/>
            <p:nvPr/>
          </p:nvSpPr>
          <p:spPr>
            <a:xfrm>
              <a:off x="5530380" y="4204686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578" y="92"/>
                  </a:moveTo>
                  <a:cubicBezTo>
                    <a:pt x="385" y="92"/>
                    <a:pt x="349" y="17"/>
                    <a:pt x="193" y="0"/>
                  </a:cubicBezTo>
                  <a:cubicBezTo>
                    <a:pt x="193" y="92"/>
                    <a:pt x="35" y="107"/>
                    <a:pt x="0" y="180"/>
                  </a:cubicBezTo>
                  <a:cubicBezTo>
                    <a:pt x="193" y="180"/>
                    <a:pt x="230" y="255"/>
                    <a:pt x="386" y="272"/>
                  </a:cubicBezTo>
                  <a:cubicBezTo>
                    <a:pt x="385" y="183"/>
                    <a:pt x="540" y="165"/>
                    <a:pt x="578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02" name="Google Shape;63802;p26"/>
            <p:cNvSpPr/>
            <p:nvPr/>
          </p:nvSpPr>
          <p:spPr>
            <a:xfrm>
              <a:off x="4899633" y="4204294"/>
              <a:ext cx="33480" cy="15778"/>
            </a:xfrm>
            <a:custGeom>
              <a:avLst/>
              <a:gdLst/>
              <a:ahLst/>
              <a:cxnLst/>
              <a:rect l="l" t="t" r="r" b="b"/>
              <a:pathLst>
                <a:path w="938" h="524" extrusionOk="0">
                  <a:moveTo>
                    <a:pt x="893" y="196"/>
                  </a:moveTo>
                  <a:cubicBezTo>
                    <a:pt x="938" y="139"/>
                    <a:pt x="601" y="0"/>
                    <a:pt x="509" y="15"/>
                  </a:cubicBezTo>
                  <a:cubicBezTo>
                    <a:pt x="0" y="86"/>
                    <a:pt x="632" y="524"/>
                    <a:pt x="893" y="19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03" name="Google Shape;63803;p26"/>
            <p:cNvSpPr/>
            <p:nvPr/>
          </p:nvSpPr>
          <p:spPr>
            <a:xfrm>
              <a:off x="471275" y="4195864"/>
              <a:ext cx="40333" cy="14754"/>
            </a:xfrm>
            <a:custGeom>
              <a:avLst/>
              <a:gdLst/>
              <a:ahLst/>
              <a:cxnLst/>
              <a:rect l="l" t="t" r="r" b="b"/>
              <a:pathLst>
                <a:path w="1130" h="490" extrusionOk="0">
                  <a:moveTo>
                    <a:pt x="770" y="385"/>
                  </a:moveTo>
                  <a:cubicBezTo>
                    <a:pt x="1129" y="81"/>
                    <a:pt x="78" y="1"/>
                    <a:pt x="0" y="202"/>
                  </a:cubicBezTo>
                  <a:cubicBezTo>
                    <a:pt x="302" y="242"/>
                    <a:pt x="165" y="489"/>
                    <a:pt x="770" y="38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04" name="Google Shape;63804;p26"/>
            <p:cNvSpPr/>
            <p:nvPr/>
          </p:nvSpPr>
          <p:spPr>
            <a:xfrm>
              <a:off x="877448" y="4185507"/>
              <a:ext cx="50398" cy="17464"/>
            </a:xfrm>
            <a:custGeom>
              <a:avLst/>
              <a:gdLst/>
              <a:ahLst/>
              <a:cxnLst/>
              <a:rect l="l" t="t" r="r" b="b"/>
              <a:pathLst>
                <a:path w="1412" h="580" extrusionOk="0">
                  <a:moveTo>
                    <a:pt x="1157" y="546"/>
                  </a:moveTo>
                  <a:cubicBezTo>
                    <a:pt x="1318" y="441"/>
                    <a:pt x="1411" y="302"/>
                    <a:pt x="1348" y="92"/>
                  </a:cubicBezTo>
                  <a:cubicBezTo>
                    <a:pt x="721" y="144"/>
                    <a:pt x="450" y="32"/>
                    <a:pt x="0" y="0"/>
                  </a:cubicBezTo>
                  <a:cubicBezTo>
                    <a:pt x="226" y="256"/>
                    <a:pt x="311" y="580"/>
                    <a:pt x="1157" y="54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05" name="Google Shape;63805;p26"/>
            <p:cNvSpPr/>
            <p:nvPr/>
          </p:nvSpPr>
          <p:spPr>
            <a:xfrm>
              <a:off x="1244325" y="4182797"/>
              <a:ext cx="72027" cy="13941"/>
            </a:xfrm>
            <a:custGeom>
              <a:avLst/>
              <a:gdLst/>
              <a:ahLst/>
              <a:cxnLst/>
              <a:rect l="l" t="t" r="r" b="b"/>
              <a:pathLst>
                <a:path w="2018" h="463" extrusionOk="0">
                  <a:moveTo>
                    <a:pt x="713" y="454"/>
                  </a:moveTo>
                  <a:cubicBezTo>
                    <a:pt x="657" y="124"/>
                    <a:pt x="2017" y="462"/>
                    <a:pt x="1677" y="0"/>
                  </a:cubicBezTo>
                  <a:cubicBezTo>
                    <a:pt x="1136" y="50"/>
                    <a:pt x="675" y="135"/>
                    <a:pt x="132" y="182"/>
                  </a:cubicBezTo>
                  <a:cubicBezTo>
                    <a:pt x="1" y="427"/>
                    <a:pt x="532" y="358"/>
                    <a:pt x="713" y="45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06" name="Google Shape;63806;p26"/>
            <p:cNvSpPr/>
            <p:nvPr/>
          </p:nvSpPr>
          <p:spPr>
            <a:xfrm>
              <a:off x="6745044" y="419020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99" y="117"/>
                  </a:moveTo>
                  <a:cubicBezTo>
                    <a:pt x="155" y="142"/>
                    <a:pt x="392" y="73"/>
                    <a:pt x="292" y="27"/>
                  </a:cubicBezTo>
                  <a:cubicBezTo>
                    <a:pt x="242" y="1"/>
                    <a:pt x="1" y="71"/>
                    <a:pt x="99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07" name="Google Shape;63807;p26"/>
            <p:cNvSpPr/>
            <p:nvPr/>
          </p:nvSpPr>
          <p:spPr>
            <a:xfrm>
              <a:off x="6665987" y="4185507"/>
              <a:ext cx="13884" cy="5540"/>
            </a:xfrm>
            <a:custGeom>
              <a:avLst/>
              <a:gdLst/>
              <a:ahLst/>
              <a:cxnLst/>
              <a:rect l="l" t="t" r="r" b="b"/>
              <a:pathLst>
                <a:path w="389" h="184" extrusionOk="0">
                  <a:moveTo>
                    <a:pt x="1" y="183"/>
                  </a:moveTo>
                  <a:lnTo>
                    <a:pt x="388" y="183"/>
                  </a:lnTo>
                  <a:lnTo>
                    <a:pt x="38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08" name="Google Shape;63808;p26"/>
            <p:cNvSpPr/>
            <p:nvPr/>
          </p:nvSpPr>
          <p:spPr>
            <a:xfrm>
              <a:off x="5289353" y="4184965"/>
              <a:ext cx="13813" cy="6775"/>
            </a:xfrm>
            <a:custGeom>
              <a:avLst/>
              <a:gdLst/>
              <a:ahLst/>
              <a:cxnLst/>
              <a:rect l="l" t="t" r="r" b="b"/>
              <a:pathLst>
                <a:path w="387" h="225" extrusionOk="0">
                  <a:moveTo>
                    <a:pt x="387" y="110"/>
                  </a:moveTo>
                  <a:cubicBezTo>
                    <a:pt x="346" y="0"/>
                    <a:pt x="174" y="55"/>
                    <a:pt x="1" y="110"/>
                  </a:cubicBezTo>
                  <a:cubicBezTo>
                    <a:pt x="6" y="201"/>
                    <a:pt x="341" y="225"/>
                    <a:pt x="387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09" name="Google Shape;63809;p26"/>
            <p:cNvSpPr/>
            <p:nvPr/>
          </p:nvSpPr>
          <p:spPr>
            <a:xfrm>
              <a:off x="8061217" y="4174607"/>
              <a:ext cx="44687" cy="16440"/>
            </a:xfrm>
            <a:custGeom>
              <a:avLst/>
              <a:gdLst/>
              <a:ahLst/>
              <a:cxnLst/>
              <a:rect l="l" t="t" r="r" b="b"/>
              <a:pathLst>
                <a:path w="1252" h="546" extrusionOk="0">
                  <a:moveTo>
                    <a:pt x="638" y="1"/>
                  </a:moveTo>
                  <a:cubicBezTo>
                    <a:pt x="615" y="172"/>
                    <a:pt x="1" y="63"/>
                    <a:pt x="59" y="272"/>
                  </a:cubicBezTo>
                  <a:cubicBezTo>
                    <a:pt x="396" y="545"/>
                    <a:pt x="1251" y="142"/>
                    <a:pt x="6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10" name="Google Shape;63810;p26"/>
            <p:cNvSpPr/>
            <p:nvPr/>
          </p:nvSpPr>
          <p:spPr>
            <a:xfrm>
              <a:off x="6738263" y="4182074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89" y="24"/>
                  </a:moveTo>
                  <a:cubicBezTo>
                    <a:pt x="238" y="1"/>
                    <a:pt x="0" y="69"/>
                    <a:pt x="99" y="114"/>
                  </a:cubicBezTo>
                  <a:cubicBezTo>
                    <a:pt x="150" y="140"/>
                    <a:pt x="390" y="73"/>
                    <a:pt x="289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11" name="Google Shape;63811;p26"/>
            <p:cNvSpPr/>
            <p:nvPr/>
          </p:nvSpPr>
          <p:spPr>
            <a:xfrm>
              <a:off x="9130223" y="4177377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386" y="0"/>
                  </a:moveTo>
                  <a:lnTo>
                    <a:pt x="0" y="0"/>
                  </a:lnTo>
                  <a:lnTo>
                    <a:pt x="0" y="180"/>
                  </a:lnTo>
                  <a:lnTo>
                    <a:pt x="386" y="18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12" name="Google Shape;63812;p26"/>
            <p:cNvSpPr/>
            <p:nvPr/>
          </p:nvSpPr>
          <p:spPr>
            <a:xfrm>
              <a:off x="5896614" y="4167472"/>
              <a:ext cx="22165" cy="16199"/>
            </a:xfrm>
            <a:custGeom>
              <a:avLst/>
              <a:gdLst/>
              <a:ahLst/>
              <a:cxnLst/>
              <a:rect l="l" t="t" r="r" b="b"/>
              <a:pathLst>
                <a:path w="621" h="538" extrusionOk="0">
                  <a:moveTo>
                    <a:pt x="345" y="509"/>
                  </a:moveTo>
                  <a:cubicBezTo>
                    <a:pt x="404" y="388"/>
                    <a:pt x="620" y="336"/>
                    <a:pt x="537" y="146"/>
                  </a:cubicBezTo>
                  <a:cubicBezTo>
                    <a:pt x="0" y="0"/>
                    <a:pt x="4" y="538"/>
                    <a:pt x="345" y="50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13" name="Google Shape;63813;p26"/>
            <p:cNvSpPr/>
            <p:nvPr/>
          </p:nvSpPr>
          <p:spPr>
            <a:xfrm>
              <a:off x="5464814" y="4176564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7"/>
                  </a:moveTo>
                  <a:cubicBezTo>
                    <a:pt x="239" y="1"/>
                    <a:pt x="0" y="70"/>
                    <a:pt x="101" y="118"/>
                  </a:cubicBezTo>
                  <a:cubicBezTo>
                    <a:pt x="151" y="142"/>
                    <a:pt x="396" y="73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14" name="Google Shape;63814;p26"/>
            <p:cNvSpPr/>
            <p:nvPr/>
          </p:nvSpPr>
          <p:spPr>
            <a:xfrm>
              <a:off x="2591620" y="4167472"/>
              <a:ext cx="47792" cy="17434"/>
            </a:xfrm>
            <a:custGeom>
              <a:avLst/>
              <a:gdLst/>
              <a:ahLst/>
              <a:cxnLst/>
              <a:rect l="l" t="t" r="r" b="b"/>
              <a:pathLst>
                <a:path w="1339" h="579" extrusionOk="0">
                  <a:moveTo>
                    <a:pt x="182" y="329"/>
                  </a:moveTo>
                  <a:cubicBezTo>
                    <a:pt x="479" y="578"/>
                    <a:pt x="1315" y="324"/>
                    <a:pt x="1338" y="146"/>
                  </a:cubicBezTo>
                  <a:cubicBezTo>
                    <a:pt x="943" y="201"/>
                    <a:pt x="0" y="0"/>
                    <a:pt x="182" y="32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15" name="Google Shape;63815;p26"/>
            <p:cNvSpPr/>
            <p:nvPr/>
          </p:nvSpPr>
          <p:spPr>
            <a:xfrm>
              <a:off x="1494988" y="4162444"/>
              <a:ext cx="26484" cy="12195"/>
            </a:xfrm>
            <a:custGeom>
              <a:avLst/>
              <a:gdLst/>
              <a:ahLst/>
              <a:cxnLst/>
              <a:rect l="l" t="t" r="r" b="b"/>
              <a:pathLst>
                <a:path w="742" h="405" extrusionOk="0">
                  <a:moveTo>
                    <a:pt x="438" y="405"/>
                  </a:moveTo>
                  <a:cubicBezTo>
                    <a:pt x="742" y="269"/>
                    <a:pt x="652" y="0"/>
                    <a:pt x="53" y="41"/>
                  </a:cubicBezTo>
                  <a:cubicBezTo>
                    <a:pt x="0" y="248"/>
                    <a:pt x="100" y="381"/>
                    <a:pt x="438" y="4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16" name="Google Shape;63816;p26"/>
            <p:cNvSpPr/>
            <p:nvPr/>
          </p:nvSpPr>
          <p:spPr>
            <a:xfrm>
              <a:off x="8940771" y="416840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5"/>
                  </a:moveTo>
                  <a:cubicBezTo>
                    <a:pt x="154" y="141"/>
                    <a:pt x="394" y="72"/>
                    <a:pt x="295" y="25"/>
                  </a:cubicBezTo>
                  <a:cubicBezTo>
                    <a:pt x="242" y="0"/>
                    <a:pt x="1" y="67"/>
                    <a:pt x="100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17" name="Google Shape;63817;p26"/>
            <p:cNvSpPr/>
            <p:nvPr/>
          </p:nvSpPr>
          <p:spPr>
            <a:xfrm>
              <a:off x="8995808" y="416566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39" y="0"/>
                    <a:pt x="1" y="69"/>
                    <a:pt x="100" y="116"/>
                  </a:cubicBezTo>
                  <a:cubicBezTo>
                    <a:pt x="155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18" name="Google Shape;63818;p26"/>
            <p:cNvSpPr/>
            <p:nvPr/>
          </p:nvSpPr>
          <p:spPr>
            <a:xfrm>
              <a:off x="6961944" y="4156030"/>
              <a:ext cx="26591" cy="15326"/>
            </a:xfrm>
            <a:custGeom>
              <a:avLst/>
              <a:gdLst/>
              <a:ahLst/>
              <a:cxnLst/>
              <a:rect l="l" t="t" r="r" b="b"/>
              <a:pathLst>
                <a:path w="745" h="509" extrusionOk="0">
                  <a:moveTo>
                    <a:pt x="0" y="436"/>
                  </a:moveTo>
                  <a:cubicBezTo>
                    <a:pt x="744" y="508"/>
                    <a:pt x="744" y="0"/>
                    <a:pt x="0" y="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19" name="Google Shape;63819;p26"/>
            <p:cNvSpPr/>
            <p:nvPr/>
          </p:nvSpPr>
          <p:spPr>
            <a:xfrm>
              <a:off x="2673854" y="4162955"/>
              <a:ext cx="13706" cy="7437"/>
            </a:xfrm>
            <a:custGeom>
              <a:avLst/>
              <a:gdLst/>
              <a:ahLst/>
              <a:cxnLst/>
              <a:rect l="l" t="t" r="r" b="b"/>
              <a:pathLst>
                <a:path w="384" h="247" extrusionOk="0">
                  <a:moveTo>
                    <a:pt x="384" y="115"/>
                  </a:moveTo>
                  <a:cubicBezTo>
                    <a:pt x="383" y="24"/>
                    <a:pt x="47" y="0"/>
                    <a:pt x="0" y="115"/>
                  </a:cubicBezTo>
                  <a:cubicBezTo>
                    <a:pt x="216" y="104"/>
                    <a:pt x="299" y="247"/>
                    <a:pt x="384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20" name="Google Shape;63820;p26"/>
            <p:cNvSpPr/>
            <p:nvPr/>
          </p:nvSpPr>
          <p:spPr>
            <a:xfrm>
              <a:off x="920207" y="4147209"/>
              <a:ext cx="41725" cy="18819"/>
            </a:xfrm>
            <a:custGeom>
              <a:avLst/>
              <a:gdLst/>
              <a:ahLst/>
              <a:cxnLst/>
              <a:rect l="l" t="t" r="r" b="b"/>
              <a:pathLst>
                <a:path w="1169" h="625" extrusionOk="0">
                  <a:moveTo>
                    <a:pt x="727" y="547"/>
                  </a:moveTo>
                  <a:cubicBezTo>
                    <a:pt x="1169" y="340"/>
                    <a:pt x="598" y="147"/>
                    <a:pt x="342" y="1"/>
                  </a:cubicBezTo>
                  <a:cubicBezTo>
                    <a:pt x="46" y="141"/>
                    <a:pt x="0" y="625"/>
                    <a:pt x="727" y="54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21" name="Google Shape;63821;p26"/>
            <p:cNvSpPr/>
            <p:nvPr/>
          </p:nvSpPr>
          <p:spPr>
            <a:xfrm>
              <a:off x="6187502" y="4154676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6" y="27"/>
                  </a:moveTo>
                  <a:cubicBezTo>
                    <a:pt x="240" y="1"/>
                    <a:pt x="1" y="70"/>
                    <a:pt x="101" y="117"/>
                  </a:cubicBezTo>
                  <a:cubicBezTo>
                    <a:pt x="152" y="143"/>
                    <a:pt x="394" y="73"/>
                    <a:pt x="296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22" name="Google Shape;63822;p26"/>
            <p:cNvSpPr/>
            <p:nvPr/>
          </p:nvSpPr>
          <p:spPr>
            <a:xfrm>
              <a:off x="6107624" y="4152719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1"/>
                  </a:lnTo>
                  <a:lnTo>
                    <a:pt x="28" y="1"/>
                  </a:lnTo>
                  <a:cubicBezTo>
                    <a:pt x="0" y="162"/>
                    <a:pt x="217" y="213"/>
                    <a:pt x="605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23" name="Google Shape;63823;p26"/>
            <p:cNvSpPr/>
            <p:nvPr/>
          </p:nvSpPr>
          <p:spPr>
            <a:xfrm>
              <a:off x="1442165" y="4143024"/>
              <a:ext cx="20273" cy="13580"/>
            </a:xfrm>
            <a:custGeom>
              <a:avLst/>
              <a:gdLst/>
              <a:ahLst/>
              <a:cxnLst/>
              <a:rect l="l" t="t" r="r" b="b"/>
              <a:pathLst>
                <a:path w="568" h="451" extrusionOk="0">
                  <a:moveTo>
                    <a:pt x="375" y="414"/>
                  </a:moveTo>
                  <a:cubicBezTo>
                    <a:pt x="386" y="359"/>
                    <a:pt x="402" y="306"/>
                    <a:pt x="568" y="323"/>
                  </a:cubicBezTo>
                  <a:lnTo>
                    <a:pt x="568" y="142"/>
                  </a:lnTo>
                  <a:cubicBezTo>
                    <a:pt x="94" y="0"/>
                    <a:pt x="0" y="451"/>
                    <a:pt x="375" y="4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24" name="Google Shape;63824;p26"/>
            <p:cNvSpPr/>
            <p:nvPr/>
          </p:nvSpPr>
          <p:spPr>
            <a:xfrm>
              <a:off x="5299596" y="4149196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6"/>
                  </a:moveTo>
                  <a:cubicBezTo>
                    <a:pt x="241" y="0"/>
                    <a:pt x="1" y="71"/>
                    <a:pt x="100" y="116"/>
                  </a:cubicBezTo>
                  <a:cubicBezTo>
                    <a:pt x="156" y="142"/>
                    <a:pt x="394" y="75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25" name="Google Shape;63825;p26"/>
            <p:cNvSpPr/>
            <p:nvPr/>
          </p:nvSpPr>
          <p:spPr>
            <a:xfrm>
              <a:off x="138877" y="4144499"/>
              <a:ext cx="22629" cy="8250"/>
            </a:xfrm>
            <a:custGeom>
              <a:avLst/>
              <a:gdLst/>
              <a:ahLst/>
              <a:cxnLst/>
              <a:rect l="l" t="t" r="r" b="b"/>
              <a:pathLst>
                <a:path w="634" h="274" extrusionOk="0">
                  <a:moveTo>
                    <a:pt x="634" y="274"/>
                  </a:moveTo>
                  <a:lnTo>
                    <a:pt x="634" y="1"/>
                  </a:lnTo>
                  <a:lnTo>
                    <a:pt x="248" y="1"/>
                  </a:lnTo>
                  <a:cubicBezTo>
                    <a:pt x="240" y="120"/>
                    <a:pt x="1" y="129"/>
                    <a:pt x="57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26" name="Google Shape;63826;p26"/>
            <p:cNvSpPr/>
            <p:nvPr/>
          </p:nvSpPr>
          <p:spPr>
            <a:xfrm>
              <a:off x="8483130" y="4144168"/>
              <a:ext cx="6996" cy="6173"/>
            </a:xfrm>
            <a:custGeom>
              <a:avLst/>
              <a:gdLst/>
              <a:ahLst/>
              <a:cxnLst/>
              <a:rect l="l" t="t" r="r" b="b"/>
              <a:pathLst>
                <a:path w="196" h="205" extrusionOk="0">
                  <a:moveTo>
                    <a:pt x="194" y="102"/>
                  </a:moveTo>
                  <a:cubicBezTo>
                    <a:pt x="195" y="52"/>
                    <a:pt x="39" y="0"/>
                    <a:pt x="1" y="102"/>
                  </a:cubicBezTo>
                  <a:cubicBezTo>
                    <a:pt x="1" y="153"/>
                    <a:pt x="157" y="205"/>
                    <a:pt x="194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27" name="Google Shape;63827;p26"/>
            <p:cNvSpPr/>
            <p:nvPr/>
          </p:nvSpPr>
          <p:spPr>
            <a:xfrm>
              <a:off x="5337537" y="4139049"/>
              <a:ext cx="22665" cy="13700"/>
            </a:xfrm>
            <a:custGeom>
              <a:avLst/>
              <a:gdLst/>
              <a:ahLst/>
              <a:cxnLst/>
              <a:rect l="l" t="t" r="r" b="b"/>
              <a:pathLst>
                <a:path w="635" h="455" extrusionOk="0">
                  <a:moveTo>
                    <a:pt x="581" y="363"/>
                  </a:moveTo>
                  <a:cubicBezTo>
                    <a:pt x="635" y="157"/>
                    <a:pt x="535" y="21"/>
                    <a:pt x="196" y="0"/>
                  </a:cubicBezTo>
                  <a:cubicBezTo>
                    <a:pt x="240" y="161"/>
                    <a:pt x="0" y="455"/>
                    <a:pt x="581" y="36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28" name="Google Shape;63828;p26"/>
            <p:cNvSpPr/>
            <p:nvPr/>
          </p:nvSpPr>
          <p:spPr>
            <a:xfrm>
              <a:off x="4020400" y="4128120"/>
              <a:ext cx="57322" cy="21890"/>
            </a:xfrm>
            <a:custGeom>
              <a:avLst/>
              <a:gdLst/>
              <a:ahLst/>
              <a:cxnLst/>
              <a:rect l="l" t="t" r="r" b="b"/>
              <a:pathLst>
                <a:path w="1606" h="727" extrusionOk="0">
                  <a:moveTo>
                    <a:pt x="1035" y="726"/>
                  </a:moveTo>
                  <a:cubicBezTo>
                    <a:pt x="1606" y="370"/>
                    <a:pt x="631" y="111"/>
                    <a:pt x="72" y="0"/>
                  </a:cubicBezTo>
                  <a:cubicBezTo>
                    <a:pt x="0" y="429"/>
                    <a:pt x="418" y="624"/>
                    <a:pt x="1035" y="7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29" name="Google Shape;63829;p26"/>
            <p:cNvSpPr/>
            <p:nvPr/>
          </p:nvSpPr>
          <p:spPr>
            <a:xfrm>
              <a:off x="8507222" y="4141036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5"/>
                  </a:moveTo>
                  <a:cubicBezTo>
                    <a:pt x="153" y="141"/>
                    <a:pt x="392" y="71"/>
                    <a:pt x="292" y="26"/>
                  </a:cubicBezTo>
                  <a:cubicBezTo>
                    <a:pt x="237" y="1"/>
                    <a:pt x="1" y="69"/>
                    <a:pt x="100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30" name="Google Shape;63830;p26"/>
            <p:cNvSpPr/>
            <p:nvPr/>
          </p:nvSpPr>
          <p:spPr>
            <a:xfrm>
              <a:off x="632888" y="4141036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5"/>
                  </a:moveTo>
                  <a:cubicBezTo>
                    <a:pt x="154" y="141"/>
                    <a:pt x="395" y="71"/>
                    <a:pt x="295" y="26"/>
                  </a:cubicBezTo>
                  <a:cubicBezTo>
                    <a:pt x="242" y="1"/>
                    <a:pt x="0" y="69"/>
                    <a:pt x="101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31" name="Google Shape;63831;p26"/>
            <p:cNvSpPr/>
            <p:nvPr/>
          </p:nvSpPr>
          <p:spPr>
            <a:xfrm>
              <a:off x="5251376" y="4138297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7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0"/>
                    <a:pt x="395" y="72"/>
                    <a:pt x="294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32" name="Google Shape;63832;p26"/>
            <p:cNvSpPr/>
            <p:nvPr/>
          </p:nvSpPr>
          <p:spPr>
            <a:xfrm>
              <a:off x="1710139" y="4129655"/>
              <a:ext cx="34943" cy="15236"/>
            </a:xfrm>
            <a:custGeom>
              <a:avLst/>
              <a:gdLst/>
              <a:ahLst/>
              <a:cxnLst/>
              <a:rect l="l" t="t" r="r" b="b"/>
              <a:pathLst>
                <a:path w="979" h="506" extrusionOk="0">
                  <a:moveTo>
                    <a:pt x="774" y="404"/>
                  </a:moveTo>
                  <a:cubicBezTo>
                    <a:pt x="978" y="173"/>
                    <a:pt x="123" y="0"/>
                    <a:pt x="0" y="221"/>
                  </a:cubicBezTo>
                  <a:cubicBezTo>
                    <a:pt x="306" y="261"/>
                    <a:pt x="167" y="506"/>
                    <a:pt x="774" y="4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33" name="Google Shape;63833;p26"/>
            <p:cNvSpPr/>
            <p:nvPr/>
          </p:nvSpPr>
          <p:spPr>
            <a:xfrm>
              <a:off x="378441" y="4135948"/>
              <a:ext cx="23950" cy="5871"/>
            </a:xfrm>
            <a:custGeom>
              <a:avLst/>
              <a:gdLst/>
              <a:ahLst/>
              <a:cxnLst/>
              <a:rect l="l" t="t" r="r" b="b"/>
              <a:pathLst>
                <a:path w="671" h="195" extrusionOk="0">
                  <a:moveTo>
                    <a:pt x="479" y="195"/>
                  </a:moveTo>
                  <a:cubicBezTo>
                    <a:pt x="479" y="103"/>
                    <a:pt x="634" y="86"/>
                    <a:pt x="671" y="12"/>
                  </a:cubicBezTo>
                  <a:cubicBezTo>
                    <a:pt x="368" y="21"/>
                    <a:pt x="1" y="0"/>
                    <a:pt x="92" y="19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34" name="Google Shape;63834;p26"/>
            <p:cNvSpPr/>
            <p:nvPr/>
          </p:nvSpPr>
          <p:spPr>
            <a:xfrm>
              <a:off x="2618818" y="4136339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1" y="92"/>
                  </a:moveTo>
                  <a:cubicBezTo>
                    <a:pt x="148" y="71"/>
                    <a:pt x="378" y="88"/>
                    <a:pt x="386" y="0"/>
                  </a:cubicBezTo>
                  <a:cubicBezTo>
                    <a:pt x="237" y="21"/>
                    <a:pt x="3" y="2"/>
                    <a:pt x="1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35" name="Google Shape;63835;p26"/>
            <p:cNvSpPr/>
            <p:nvPr/>
          </p:nvSpPr>
          <p:spPr>
            <a:xfrm>
              <a:off x="1988821" y="4135557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5" y="25"/>
                  </a:moveTo>
                  <a:cubicBezTo>
                    <a:pt x="240" y="0"/>
                    <a:pt x="1" y="68"/>
                    <a:pt x="101" y="116"/>
                  </a:cubicBezTo>
                  <a:cubicBezTo>
                    <a:pt x="154" y="142"/>
                    <a:pt x="395" y="72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36" name="Google Shape;63836;p26"/>
            <p:cNvSpPr/>
            <p:nvPr/>
          </p:nvSpPr>
          <p:spPr>
            <a:xfrm>
              <a:off x="7068591" y="4124597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7"/>
                  </a:moveTo>
                  <a:cubicBezTo>
                    <a:pt x="153" y="142"/>
                    <a:pt x="392" y="73"/>
                    <a:pt x="294" y="26"/>
                  </a:cubicBezTo>
                  <a:cubicBezTo>
                    <a:pt x="242" y="0"/>
                    <a:pt x="0" y="70"/>
                    <a:pt x="99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37" name="Google Shape;63837;p26"/>
            <p:cNvSpPr/>
            <p:nvPr/>
          </p:nvSpPr>
          <p:spPr>
            <a:xfrm>
              <a:off x="5557791" y="4117160"/>
              <a:ext cx="33729" cy="17313"/>
            </a:xfrm>
            <a:custGeom>
              <a:avLst/>
              <a:gdLst/>
              <a:ahLst/>
              <a:cxnLst/>
              <a:rect l="l" t="t" r="r" b="b"/>
              <a:pathLst>
                <a:path w="945" h="575" extrusionOk="0">
                  <a:moveTo>
                    <a:pt x="1" y="92"/>
                  </a:moveTo>
                  <a:lnTo>
                    <a:pt x="1" y="273"/>
                  </a:lnTo>
                  <a:cubicBezTo>
                    <a:pt x="359" y="575"/>
                    <a:pt x="945" y="0"/>
                    <a:pt x="1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38" name="Google Shape;63838;p26"/>
            <p:cNvSpPr/>
            <p:nvPr/>
          </p:nvSpPr>
          <p:spPr>
            <a:xfrm>
              <a:off x="4508058" y="4124627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5" y="25"/>
                  </a:moveTo>
                  <a:cubicBezTo>
                    <a:pt x="242" y="0"/>
                    <a:pt x="0" y="69"/>
                    <a:pt x="99" y="116"/>
                  </a:cubicBezTo>
                  <a:cubicBezTo>
                    <a:pt x="155" y="141"/>
                    <a:pt x="396" y="72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39" name="Google Shape;63839;p26"/>
            <p:cNvSpPr/>
            <p:nvPr/>
          </p:nvSpPr>
          <p:spPr>
            <a:xfrm>
              <a:off x="2549040" y="4119900"/>
              <a:ext cx="21630" cy="9545"/>
            </a:xfrm>
            <a:custGeom>
              <a:avLst/>
              <a:gdLst/>
              <a:ahLst/>
              <a:cxnLst/>
              <a:rect l="l" t="t" r="r" b="b"/>
              <a:pathLst>
                <a:path w="606" h="317" extrusionOk="0">
                  <a:moveTo>
                    <a:pt x="413" y="273"/>
                  </a:moveTo>
                  <a:cubicBezTo>
                    <a:pt x="406" y="148"/>
                    <a:pt x="504" y="75"/>
                    <a:pt x="606" y="1"/>
                  </a:cubicBezTo>
                  <a:lnTo>
                    <a:pt x="28" y="1"/>
                  </a:lnTo>
                  <a:cubicBezTo>
                    <a:pt x="42" y="144"/>
                    <a:pt x="0" y="317"/>
                    <a:pt x="413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40" name="Google Shape;63840;p26"/>
            <p:cNvSpPr/>
            <p:nvPr/>
          </p:nvSpPr>
          <p:spPr>
            <a:xfrm>
              <a:off x="5299596" y="4121857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4" y="26"/>
                  </a:moveTo>
                  <a:cubicBezTo>
                    <a:pt x="241" y="1"/>
                    <a:pt x="1" y="70"/>
                    <a:pt x="100" y="117"/>
                  </a:cubicBezTo>
                  <a:cubicBezTo>
                    <a:pt x="156" y="143"/>
                    <a:pt x="394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41" name="Google Shape;63841;p26"/>
            <p:cNvSpPr/>
            <p:nvPr/>
          </p:nvSpPr>
          <p:spPr>
            <a:xfrm>
              <a:off x="3128140" y="4119208"/>
              <a:ext cx="13813" cy="7497"/>
            </a:xfrm>
            <a:custGeom>
              <a:avLst/>
              <a:gdLst/>
              <a:ahLst/>
              <a:cxnLst/>
              <a:rect l="l" t="t" r="r" b="b"/>
              <a:pathLst>
                <a:path w="387" h="249" extrusionOk="0">
                  <a:moveTo>
                    <a:pt x="387" y="114"/>
                  </a:moveTo>
                  <a:cubicBezTo>
                    <a:pt x="384" y="22"/>
                    <a:pt x="48" y="0"/>
                    <a:pt x="1" y="114"/>
                  </a:cubicBezTo>
                  <a:cubicBezTo>
                    <a:pt x="215" y="105"/>
                    <a:pt x="302" y="248"/>
                    <a:pt x="387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42" name="Google Shape;63842;p26"/>
            <p:cNvSpPr/>
            <p:nvPr/>
          </p:nvSpPr>
          <p:spPr>
            <a:xfrm>
              <a:off x="3045585" y="4119900"/>
              <a:ext cx="13742" cy="5510"/>
            </a:xfrm>
            <a:custGeom>
              <a:avLst/>
              <a:gdLst/>
              <a:ahLst/>
              <a:cxnLst/>
              <a:rect l="l" t="t" r="r" b="b"/>
              <a:pathLst>
                <a:path w="385" h="183" extrusionOk="0">
                  <a:moveTo>
                    <a:pt x="1" y="182"/>
                  </a:moveTo>
                  <a:lnTo>
                    <a:pt x="384" y="182"/>
                  </a:lnTo>
                  <a:lnTo>
                    <a:pt x="384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43" name="Google Shape;63843;p26"/>
            <p:cNvSpPr/>
            <p:nvPr/>
          </p:nvSpPr>
          <p:spPr>
            <a:xfrm>
              <a:off x="2576237" y="4117160"/>
              <a:ext cx="21880" cy="8762"/>
            </a:xfrm>
            <a:custGeom>
              <a:avLst/>
              <a:gdLst/>
              <a:ahLst/>
              <a:cxnLst/>
              <a:rect l="l" t="t" r="r" b="b"/>
              <a:pathLst>
                <a:path w="613" h="291" extrusionOk="0">
                  <a:moveTo>
                    <a:pt x="613" y="273"/>
                  </a:moveTo>
                  <a:lnTo>
                    <a:pt x="613" y="0"/>
                  </a:lnTo>
                  <a:lnTo>
                    <a:pt x="36" y="0"/>
                  </a:lnTo>
                  <a:cubicBezTo>
                    <a:pt x="1" y="199"/>
                    <a:pt x="194" y="290"/>
                    <a:pt x="613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44" name="Google Shape;63844;p26"/>
            <p:cNvSpPr/>
            <p:nvPr/>
          </p:nvSpPr>
          <p:spPr>
            <a:xfrm>
              <a:off x="1957983" y="4116829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5" y="103"/>
                  </a:moveTo>
                  <a:cubicBezTo>
                    <a:pt x="195" y="53"/>
                    <a:pt x="39" y="1"/>
                    <a:pt x="3" y="103"/>
                  </a:cubicBezTo>
                  <a:cubicBezTo>
                    <a:pt x="1" y="154"/>
                    <a:pt x="156" y="206"/>
                    <a:pt x="195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45" name="Google Shape;63845;p26"/>
            <p:cNvSpPr/>
            <p:nvPr/>
          </p:nvSpPr>
          <p:spPr>
            <a:xfrm>
              <a:off x="8868638" y="4114481"/>
              <a:ext cx="13813" cy="5450"/>
            </a:xfrm>
            <a:custGeom>
              <a:avLst/>
              <a:gdLst/>
              <a:ahLst/>
              <a:cxnLst/>
              <a:rect l="l" t="t" r="r" b="b"/>
              <a:pathLst>
                <a:path w="387" h="181" extrusionOk="0">
                  <a:moveTo>
                    <a:pt x="0" y="181"/>
                  </a:moveTo>
                  <a:lnTo>
                    <a:pt x="386" y="181"/>
                  </a:lnTo>
                  <a:lnTo>
                    <a:pt x="38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46" name="Google Shape;63846;p26"/>
            <p:cNvSpPr/>
            <p:nvPr/>
          </p:nvSpPr>
          <p:spPr>
            <a:xfrm>
              <a:off x="5664402" y="411095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39" y="0"/>
                    <a:pt x="0" y="69"/>
                    <a:pt x="102" y="118"/>
                  </a:cubicBezTo>
                  <a:cubicBezTo>
                    <a:pt x="155" y="141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47" name="Google Shape;63847;p26"/>
            <p:cNvSpPr/>
            <p:nvPr/>
          </p:nvSpPr>
          <p:spPr>
            <a:xfrm>
              <a:off x="2563674" y="4106141"/>
              <a:ext cx="20702" cy="8280"/>
            </a:xfrm>
            <a:custGeom>
              <a:avLst/>
              <a:gdLst/>
              <a:ahLst/>
              <a:cxnLst/>
              <a:rect l="l" t="t" r="r" b="b"/>
              <a:pathLst>
                <a:path w="580" h="275" extrusionOk="0">
                  <a:moveTo>
                    <a:pt x="388" y="275"/>
                  </a:moveTo>
                  <a:cubicBezTo>
                    <a:pt x="388" y="184"/>
                    <a:pt x="544" y="169"/>
                    <a:pt x="580" y="92"/>
                  </a:cubicBezTo>
                  <a:cubicBezTo>
                    <a:pt x="388" y="95"/>
                    <a:pt x="350" y="19"/>
                    <a:pt x="195" y="1"/>
                  </a:cubicBezTo>
                  <a:cubicBezTo>
                    <a:pt x="195" y="92"/>
                    <a:pt x="38" y="109"/>
                    <a:pt x="0" y="184"/>
                  </a:cubicBezTo>
                  <a:cubicBezTo>
                    <a:pt x="196" y="186"/>
                    <a:pt x="232" y="259"/>
                    <a:pt x="388" y="2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48" name="Google Shape;63848;p26"/>
            <p:cNvSpPr/>
            <p:nvPr/>
          </p:nvSpPr>
          <p:spPr>
            <a:xfrm>
              <a:off x="1861579" y="4099457"/>
              <a:ext cx="28982" cy="17012"/>
            </a:xfrm>
            <a:custGeom>
              <a:avLst/>
              <a:gdLst/>
              <a:ahLst/>
              <a:cxnLst/>
              <a:rect l="l" t="t" r="r" b="b"/>
              <a:pathLst>
                <a:path w="812" h="565" extrusionOk="0">
                  <a:moveTo>
                    <a:pt x="772" y="497"/>
                  </a:moveTo>
                  <a:cubicBezTo>
                    <a:pt x="812" y="238"/>
                    <a:pt x="796" y="1"/>
                    <a:pt x="195" y="44"/>
                  </a:cubicBezTo>
                  <a:cubicBezTo>
                    <a:pt x="202" y="169"/>
                    <a:pt x="103" y="242"/>
                    <a:pt x="1" y="317"/>
                  </a:cubicBezTo>
                  <a:cubicBezTo>
                    <a:pt x="385" y="318"/>
                    <a:pt x="248" y="565"/>
                    <a:pt x="772" y="49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49" name="Google Shape;63849;p26"/>
            <p:cNvSpPr/>
            <p:nvPr/>
          </p:nvSpPr>
          <p:spPr>
            <a:xfrm>
              <a:off x="8865068" y="4108218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1" y="26"/>
                  </a:moveTo>
                  <a:cubicBezTo>
                    <a:pt x="241" y="1"/>
                    <a:pt x="1" y="69"/>
                    <a:pt x="99" y="117"/>
                  </a:cubicBezTo>
                  <a:cubicBezTo>
                    <a:pt x="156" y="141"/>
                    <a:pt x="392" y="73"/>
                    <a:pt x="291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50" name="Google Shape;63850;p26"/>
            <p:cNvSpPr/>
            <p:nvPr/>
          </p:nvSpPr>
          <p:spPr>
            <a:xfrm>
              <a:off x="8651703" y="410821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7"/>
                  </a:moveTo>
                  <a:cubicBezTo>
                    <a:pt x="153" y="141"/>
                    <a:pt x="393" y="73"/>
                    <a:pt x="293" y="26"/>
                  </a:cubicBezTo>
                  <a:cubicBezTo>
                    <a:pt x="241" y="1"/>
                    <a:pt x="0" y="69"/>
                    <a:pt x="100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51" name="Google Shape;63851;p26"/>
            <p:cNvSpPr/>
            <p:nvPr/>
          </p:nvSpPr>
          <p:spPr>
            <a:xfrm>
              <a:off x="5426980" y="4105870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3" y="104"/>
                  </a:moveTo>
                  <a:cubicBezTo>
                    <a:pt x="0" y="153"/>
                    <a:pt x="158" y="208"/>
                    <a:pt x="196" y="104"/>
                  </a:cubicBezTo>
                  <a:cubicBezTo>
                    <a:pt x="196" y="53"/>
                    <a:pt x="40" y="1"/>
                    <a:pt x="3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52" name="Google Shape;63852;p26"/>
            <p:cNvSpPr/>
            <p:nvPr/>
          </p:nvSpPr>
          <p:spPr>
            <a:xfrm>
              <a:off x="3259236" y="4096506"/>
              <a:ext cx="20309" cy="13580"/>
            </a:xfrm>
            <a:custGeom>
              <a:avLst/>
              <a:gdLst/>
              <a:ahLst/>
              <a:cxnLst/>
              <a:rect l="l" t="t" r="r" b="b"/>
              <a:pathLst>
                <a:path w="569" h="451" extrusionOk="0">
                  <a:moveTo>
                    <a:pt x="377" y="415"/>
                  </a:moveTo>
                  <a:cubicBezTo>
                    <a:pt x="388" y="359"/>
                    <a:pt x="403" y="308"/>
                    <a:pt x="569" y="323"/>
                  </a:cubicBezTo>
                  <a:lnTo>
                    <a:pt x="569" y="142"/>
                  </a:lnTo>
                  <a:cubicBezTo>
                    <a:pt x="96" y="1"/>
                    <a:pt x="1" y="450"/>
                    <a:pt x="377" y="4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53" name="Google Shape;63853;p26"/>
            <p:cNvSpPr/>
            <p:nvPr/>
          </p:nvSpPr>
          <p:spPr>
            <a:xfrm>
              <a:off x="8111471" y="4103521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6" y="0"/>
                  </a:moveTo>
                  <a:cubicBezTo>
                    <a:pt x="237" y="20"/>
                    <a:pt x="8" y="3"/>
                    <a:pt x="1" y="90"/>
                  </a:cubicBezTo>
                  <a:cubicBezTo>
                    <a:pt x="151" y="71"/>
                    <a:pt x="382" y="88"/>
                    <a:pt x="3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54" name="Google Shape;63854;p26"/>
            <p:cNvSpPr/>
            <p:nvPr/>
          </p:nvSpPr>
          <p:spPr>
            <a:xfrm>
              <a:off x="5544121" y="4097650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3" y="104"/>
                  </a:moveTo>
                  <a:cubicBezTo>
                    <a:pt x="193" y="53"/>
                    <a:pt x="37" y="1"/>
                    <a:pt x="0" y="104"/>
                  </a:cubicBezTo>
                  <a:cubicBezTo>
                    <a:pt x="0" y="155"/>
                    <a:pt x="155" y="207"/>
                    <a:pt x="193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55" name="Google Shape;63855;p26"/>
            <p:cNvSpPr/>
            <p:nvPr/>
          </p:nvSpPr>
          <p:spPr>
            <a:xfrm>
              <a:off x="1507374" y="4095302"/>
              <a:ext cx="23878" cy="10298"/>
            </a:xfrm>
            <a:custGeom>
              <a:avLst/>
              <a:gdLst/>
              <a:ahLst/>
              <a:cxnLst/>
              <a:rect l="l" t="t" r="r" b="b"/>
              <a:pathLst>
                <a:path w="669" h="342" extrusionOk="0">
                  <a:moveTo>
                    <a:pt x="669" y="92"/>
                  </a:moveTo>
                  <a:cubicBezTo>
                    <a:pt x="403" y="96"/>
                    <a:pt x="247" y="50"/>
                    <a:pt x="91" y="1"/>
                  </a:cubicBezTo>
                  <a:cubicBezTo>
                    <a:pt x="1" y="282"/>
                    <a:pt x="610" y="341"/>
                    <a:pt x="669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56" name="Google Shape;63856;p26"/>
            <p:cNvSpPr/>
            <p:nvPr/>
          </p:nvSpPr>
          <p:spPr>
            <a:xfrm>
              <a:off x="4260321" y="4097319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0" y="25"/>
                  </a:moveTo>
                  <a:cubicBezTo>
                    <a:pt x="237" y="0"/>
                    <a:pt x="1" y="69"/>
                    <a:pt x="100" y="116"/>
                  </a:cubicBezTo>
                  <a:cubicBezTo>
                    <a:pt x="152" y="141"/>
                    <a:pt x="390" y="71"/>
                    <a:pt x="290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57" name="Google Shape;63857;p26"/>
            <p:cNvSpPr/>
            <p:nvPr/>
          </p:nvSpPr>
          <p:spPr>
            <a:xfrm>
              <a:off x="1577258" y="4079705"/>
              <a:ext cx="50434" cy="18488"/>
            </a:xfrm>
            <a:custGeom>
              <a:avLst/>
              <a:gdLst/>
              <a:ahLst/>
              <a:cxnLst/>
              <a:rect l="l" t="t" r="r" b="b"/>
              <a:pathLst>
                <a:path w="1413" h="614" extrusionOk="0">
                  <a:moveTo>
                    <a:pt x="62" y="519"/>
                  </a:moveTo>
                  <a:cubicBezTo>
                    <a:pt x="609" y="614"/>
                    <a:pt x="867" y="614"/>
                    <a:pt x="1413" y="519"/>
                  </a:cubicBezTo>
                  <a:cubicBezTo>
                    <a:pt x="1255" y="261"/>
                    <a:pt x="1104" y="0"/>
                    <a:pt x="254" y="66"/>
                  </a:cubicBezTo>
                  <a:cubicBezTo>
                    <a:pt x="92" y="170"/>
                    <a:pt x="1" y="308"/>
                    <a:pt x="62" y="51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58" name="Google Shape;63858;p26"/>
            <p:cNvSpPr/>
            <p:nvPr/>
          </p:nvSpPr>
          <p:spPr>
            <a:xfrm>
              <a:off x="2075017" y="4086781"/>
              <a:ext cx="6889" cy="6142"/>
            </a:xfrm>
            <a:custGeom>
              <a:avLst/>
              <a:gdLst/>
              <a:ahLst/>
              <a:cxnLst/>
              <a:rect l="l" t="t" r="r" b="b"/>
              <a:pathLst>
                <a:path w="193" h="204" extrusionOk="0">
                  <a:moveTo>
                    <a:pt x="193" y="102"/>
                  </a:moveTo>
                  <a:cubicBezTo>
                    <a:pt x="193" y="52"/>
                    <a:pt x="40" y="0"/>
                    <a:pt x="2" y="102"/>
                  </a:cubicBezTo>
                  <a:cubicBezTo>
                    <a:pt x="1" y="152"/>
                    <a:pt x="155" y="204"/>
                    <a:pt x="193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59" name="Google Shape;63859;p26"/>
            <p:cNvSpPr/>
            <p:nvPr/>
          </p:nvSpPr>
          <p:spPr>
            <a:xfrm>
              <a:off x="4917800" y="4087082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4" y="23"/>
                    <a:pt x="4" y="3"/>
                    <a:pt x="0" y="92"/>
                  </a:cubicBezTo>
                  <a:cubicBezTo>
                    <a:pt x="149" y="71"/>
                    <a:pt x="379" y="89"/>
                    <a:pt x="3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60" name="Google Shape;63860;p26"/>
            <p:cNvSpPr/>
            <p:nvPr/>
          </p:nvSpPr>
          <p:spPr>
            <a:xfrm>
              <a:off x="2171385" y="4084011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3" y="103"/>
                  </a:moveTo>
                  <a:cubicBezTo>
                    <a:pt x="193" y="53"/>
                    <a:pt x="38" y="1"/>
                    <a:pt x="3" y="103"/>
                  </a:cubicBezTo>
                  <a:cubicBezTo>
                    <a:pt x="0" y="154"/>
                    <a:pt x="156" y="207"/>
                    <a:pt x="193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61" name="Google Shape;63861;p26"/>
            <p:cNvSpPr/>
            <p:nvPr/>
          </p:nvSpPr>
          <p:spPr>
            <a:xfrm>
              <a:off x="1761749" y="4086389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0" y="115"/>
                  </a:moveTo>
                  <a:cubicBezTo>
                    <a:pt x="151" y="141"/>
                    <a:pt x="391" y="71"/>
                    <a:pt x="293" y="24"/>
                  </a:cubicBezTo>
                  <a:cubicBezTo>
                    <a:pt x="238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62" name="Google Shape;63862;p26"/>
            <p:cNvSpPr/>
            <p:nvPr/>
          </p:nvSpPr>
          <p:spPr>
            <a:xfrm>
              <a:off x="5082019" y="4078923"/>
              <a:ext cx="21665" cy="6413"/>
            </a:xfrm>
            <a:custGeom>
              <a:avLst/>
              <a:gdLst/>
              <a:ahLst/>
              <a:cxnLst/>
              <a:rect l="l" t="t" r="r" b="b"/>
              <a:pathLst>
                <a:path w="607" h="213" extrusionOk="0">
                  <a:moveTo>
                    <a:pt x="606" y="180"/>
                  </a:moveTo>
                  <a:lnTo>
                    <a:pt x="606" y="0"/>
                  </a:lnTo>
                  <a:lnTo>
                    <a:pt x="27" y="0"/>
                  </a:lnTo>
                  <a:cubicBezTo>
                    <a:pt x="1" y="163"/>
                    <a:pt x="217" y="213"/>
                    <a:pt x="606" y="18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63" name="Google Shape;63863;p26"/>
            <p:cNvSpPr/>
            <p:nvPr/>
          </p:nvSpPr>
          <p:spPr>
            <a:xfrm>
              <a:off x="4029859" y="4081572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50" y="71"/>
                    <a:pt x="381" y="90"/>
                    <a:pt x="385" y="1"/>
                  </a:cubicBezTo>
                  <a:cubicBezTo>
                    <a:pt x="235" y="23"/>
                    <a:pt x="5" y="6"/>
                    <a:pt x="0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64" name="Google Shape;63864;p26"/>
            <p:cNvSpPr/>
            <p:nvPr/>
          </p:nvSpPr>
          <p:spPr>
            <a:xfrm>
              <a:off x="2271036" y="408088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5"/>
                  </a:moveTo>
                  <a:cubicBezTo>
                    <a:pt x="156" y="140"/>
                    <a:pt x="393" y="72"/>
                    <a:pt x="294" y="24"/>
                  </a:cubicBezTo>
                  <a:cubicBezTo>
                    <a:pt x="239" y="0"/>
                    <a:pt x="0" y="68"/>
                    <a:pt x="102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65" name="Google Shape;63865;p26"/>
            <p:cNvSpPr/>
            <p:nvPr/>
          </p:nvSpPr>
          <p:spPr>
            <a:xfrm>
              <a:off x="8586458" y="4078923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6" y="20"/>
                    <a:pt x="4" y="2"/>
                    <a:pt x="1" y="92"/>
                  </a:cubicBezTo>
                  <a:cubicBezTo>
                    <a:pt x="151" y="69"/>
                    <a:pt x="381" y="88"/>
                    <a:pt x="3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66" name="Google Shape;63866;p26"/>
            <p:cNvSpPr/>
            <p:nvPr/>
          </p:nvSpPr>
          <p:spPr>
            <a:xfrm>
              <a:off x="5592234" y="4070311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3"/>
                  </a:moveTo>
                  <a:cubicBezTo>
                    <a:pt x="196" y="54"/>
                    <a:pt x="40" y="0"/>
                    <a:pt x="3" y="103"/>
                  </a:cubicBezTo>
                  <a:cubicBezTo>
                    <a:pt x="1" y="156"/>
                    <a:pt x="160" y="208"/>
                    <a:pt x="195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67" name="Google Shape;63867;p26"/>
            <p:cNvSpPr/>
            <p:nvPr/>
          </p:nvSpPr>
          <p:spPr>
            <a:xfrm>
              <a:off x="2130089" y="4070703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0"/>
                  </a:moveTo>
                  <a:cubicBezTo>
                    <a:pt x="236" y="20"/>
                    <a:pt x="6" y="2"/>
                    <a:pt x="1" y="90"/>
                  </a:cubicBezTo>
                  <a:cubicBezTo>
                    <a:pt x="149" y="72"/>
                    <a:pt x="381" y="90"/>
                    <a:pt x="3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68" name="Google Shape;63868;p26"/>
            <p:cNvSpPr/>
            <p:nvPr/>
          </p:nvSpPr>
          <p:spPr>
            <a:xfrm>
              <a:off x="1551810" y="4067542"/>
              <a:ext cx="7067" cy="6293"/>
            </a:xfrm>
            <a:custGeom>
              <a:avLst/>
              <a:gdLst/>
              <a:ahLst/>
              <a:cxnLst/>
              <a:rect l="l" t="t" r="r" b="b"/>
              <a:pathLst>
                <a:path w="198" h="209" extrusionOk="0">
                  <a:moveTo>
                    <a:pt x="198" y="105"/>
                  </a:moveTo>
                  <a:cubicBezTo>
                    <a:pt x="198" y="54"/>
                    <a:pt x="40" y="1"/>
                    <a:pt x="5" y="105"/>
                  </a:cubicBezTo>
                  <a:cubicBezTo>
                    <a:pt x="1" y="154"/>
                    <a:pt x="159" y="209"/>
                    <a:pt x="198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69" name="Google Shape;63869;p26"/>
            <p:cNvSpPr/>
            <p:nvPr/>
          </p:nvSpPr>
          <p:spPr>
            <a:xfrm>
              <a:off x="4411726" y="406721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0" y="0"/>
                    <a:pt x="1" y="69"/>
                    <a:pt x="101" y="116"/>
                  </a:cubicBezTo>
                  <a:cubicBezTo>
                    <a:pt x="152" y="141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70" name="Google Shape;63870;p26"/>
            <p:cNvSpPr/>
            <p:nvPr/>
          </p:nvSpPr>
          <p:spPr>
            <a:xfrm>
              <a:off x="2543615" y="4058479"/>
              <a:ext cx="20166" cy="16229"/>
            </a:xfrm>
            <a:custGeom>
              <a:avLst/>
              <a:gdLst/>
              <a:ahLst/>
              <a:cxnLst/>
              <a:rect l="l" t="t" r="r" b="b"/>
              <a:pathLst>
                <a:path w="565" h="539" extrusionOk="0">
                  <a:moveTo>
                    <a:pt x="565" y="134"/>
                  </a:moveTo>
                  <a:cubicBezTo>
                    <a:pt x="1" y="0"/>
                    <a:pt x="1" y="538"/>
                    <a:pt x="565" y="4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71" name="Google Shape;63871;p26"/>
            <p:cNvSpPr/>
            <p:nvPr/>
          </p:nvSpPr>
          <p:spPr>
            <a:xfrm>
              <a:off x="6655601" y="4064440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92" y="27"/>
                  </a:moveTo>
                  <a:cubicBezTo>
                    <a:pt x="237" y="1"/>
                    <a:pt x="1" y="70"/>
                    <a:pt x="98" y="117"/>
                  </a:cubicBezTo>
                  <a:cubicBezTo>
                    <a:pt x="155" y="143"/>
                    <a:pt x="392" y="74"/>
                    <a:pt x="292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72" name="Google Shape;63872;p26"/>
            <p:cNvSpPr/>
            <p:nvPr/>
          </p:nvSpPr>
          <p:spPr>
            <a:xfrm>
              <a:off x="6304536" y="4064440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93" y="27"/>
                  </a:moveTo>
                  <a:cubicBezTo>
                    <a:pt x="241" y="1"/>
                    <a:pt x="1" y="70"/>
                    <a:pt x="103" y="117"/>
                  </a:cubicBezTo>
                  <a:cubicBezTo>
                    <a:pt x="155" y="143"/>
                    <a:pt x="392" y="74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73" name="Google Shape;63873;p26"/>
            <p:cNvSpPr/>
            <p:nvPr/>
          </p:nvSpPr>
          <p:spPr>
            <a:xfrm>
              <a:off x="2325966" y="4056973"/>
              <a:ext cx="25663" cy="8280"/>
            </a:xfrm>
            <a:custGeom>
              <a:avLst/>
              <a:gdLst/>
              <a:ahLst/>
              <a:cxnLst/>
              <a:rect l="l" t="t" r="r" b="b"/>
              <a:pathLst>
                <a:path w="719" h="275" extrusionOk="0">
                  <a:moveTo>
                    <a:pt x="105" y="275"/>
                  </a:moveTo>
                  <a:lnTo>
                    <a:pt x="682" y="275"/>
                  </a:lnTo>
                  <a:cubicBezTo>
                    <a:pt x="653" y="168"/>
                    <a:pt x="718" y="15"/>
                    <a:pt x="490" y="1"/>
                  </a:cubicBezTo>
                  <a:cubicBezTo>
                    <a:pt x="474" y="146"/>
                    <a:pt x="0" y="73"/>
                    <a:pt x="105" y="2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74" name="Google Shape;63874;p26"/>
            <p:cNvSpPr/>
            <p:nvPr/>
          </p:nvSpPr>
          <p:spPr>
            <a:xfrm>
              <a:off x="2725286" y="4059081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293" y="24"/>
                  </a:moveTo>
                  <a:cubicBezTo>
                    <a:pt x="242" y="0"/>
                    <a:pt x="0" y="68"/>
                    <a:pt x="103" y="115"/>
                  </a:cubicBezTo>
                  <a:cubicBezTo>
                    <a:pt x="156" y="140"/>
                    <a:pt x="396" y="72"/>
                    <a:pt x="293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75" name="Google Shape;63875;p26"/>
            <p:cNvSpPr/>
            <p:nvPr/>
          </p:nvSpPr>
          <p:spPr>
            <a:xfrm>
              <a:off x="4371822" y="4048272"/>
              <a:ext cx="29625" cy="12285"/>
            </a:xfrm>
            <a:custGeom>
              <a:avLst/>
              <a:gdLst/>
              <a:ahLst/>
              <a:cxnLst/>
              <a:rect l="l" t="t" r="r" b="b"/>
              <a:pathLst>
                <a:path w="830" h="408" extrusionOk="0">
                  <a:moveTo>
                    <a:pt x="829" y="383"/>
                  </a:moveTo>
                  <a:lnTo>
                    <a:pt x="829" y="21"/>
                  </a:lnTo>
                  <a:cubicBezTo>
                    <a:pt x="466" y="0"/>
                    <a:pt x="407" y="121"/>
                    <a:pt x="59" y="111"/>
                  </a:cubicBezTo>
                  <a:cubicBezTo>
                    <a:pt x="0" y="349"/>
                    <a:pt x="329" y="407"/>
                    <a:pt x="829" y="3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76" name="Google Shape;63876;p26"/>
            <p:cNvSpPr/>
            <p:nvPr/>
          </p:nvSpPr>
          <p:spPr>
            <a:xfrm>
              <a:off x="1469362" y="4050621"/>
              <a:ext cx="27519" cy="11141"/>
            </a:xfrm>
            <a:custGeom>
              <a:avLst/>
              <a:gdLst/>
              <a:ahLst/>
              <a:cxnLst/>
              <a:rect l="l" t="t" r="r" b="b"/>
              <a:pathLst>
                <a:path w="771" h="370" extrusionOk="0">
                  <a:moveTo>
                    <a:pt x="771" y="305"/>
                  </a:moveTo>
                  <a:lnTo>
                    <a:pt x="771" y="33"/>
                  </a:lnTo>
                  <a:cubicBezTo>
                    <a:pt x="481" y="49"/>
                    <a:pt x="56" y="0"/>
                    <a:pt x="0" y="124"/>
                  </a:cubicBezTo>
                  <a:cubicBezTo>
                    <a:pt x="382" y="124"/>
                    <a:pt x="244" y="370"/>
                    <a:pt x="771" y="3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77" name="Google Shape;63877;p26"/>
            <p:cNvSpPr/>
            <p:nvPr/>
          </p:nvSpPr>
          <p:spPr>
            <a:xfrm>
              <a:off x="1909763" y="4040083"/>
              <a:ext cx="41403" cy="16982"/>
            </a:xfrm>
            <a:custGeom>
              <a:avLst/>
              <a:gdLst/>
              <a:ahLst/>
              <a:cxnLst/>
              <a:rect l="l" t="t" r="r" b="b"/>
              <a:pathLst>
                <a:path w="1160" h="564" extrusionOk="0">
                  <a:moveTo>
                    <a:pt x="1" y="200"/>
                  </a:moveTo>
                  <a:cubicBezTo>
                    <a:pt x="212" y="404"/>
                    <a:pt x="525" y="561"/>
                    <a:pt x="1160" y="563"/>
                  </a:cubicBezTo>
                  <a:lnTo>
                    <a:pt x="1160" y="110"/>
                  </a:lnTo>
                  <a:cubicBezTo>
                    <a:pt x="820" y="162"/>
                    <a:pt x="26" y="1"/>
                    <a:pt x="1" y="20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78" name="Google Shape;63878;p26"/>
            <p:cNvSpPr/>
            <p:nvPr/>
          </p:nvSpPr>
          <p:spPr>
            <a:xfrm>
              <a:off x="911712" y="4040624"/>
              <a:ext cx="45901" cy="16741"/>
            </a:xfrm>
            <a:custGeom>
              <a:avLst/>
              <a:gdLst/>
              <a:ahLst/>
              <a:cxnLst/>
              <a:rect l="l" t="t" r="r" b="b"/>
              <a:pathLst>
                <a:path w="1286" h="556" extrusionOk="0">
                  <a:moveTo>
                    <a:pt x="965" y="1"/>
                  </a:moveTo>
                  <a:cubicBezTo>
                    <a:pt x="361" y="16"/>
                    <a:pt x="39" y="170"/>
                    <a:pt x="1" y="454"/>
                  </a:cubicBezTo>
                  <a:cubicBezTo>
                    <a:pt x="365" y="433"/>
                    <a:pt x="426" y="556"/>
                    <a:pt x="774" y="544"/>
                  </a:cubicBezTo>
                  <a:cubicBezTo>
                    <a:pt x="901" y="355"/>
                    <a:pt x="1285" y="140"/>
                    <a:pt x="9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79" name="Google Shape;63879;p26"/>
            <p:cNvSpPr/>
            <p:nvPr/>
          </p:nvSpPr>
          <p:spPr>
            <a:xfrm>
              <a:off x="5668043" y="4046104"/>
              <a:ext cx="14919" cy="9244"/>
            </a:xfrm>
            <a:custGeom>
              <a:avLst/>
              <a:gdLst/>
              <a:ahLst/>
              <a:cxnLst/>
              <a:rect l="l" t="t" r="r" b="b"/>
              <a:pathLst>
                <a:path w="418" h="307" extrusionOk="0">
                  <a:moveTo>
                    <a:pt x="383" y="272"/>
                  </a:moveTo>
                  <a:cubicBezTo>
                    <a:pt x="354" y="165"/>
                    <a:pt x="418" y="15"/>
                    <a:pt x="192" y="0"/>
                  </a:cubicBezTo>
                  <a:cubicBezTo>
                    <a:pt x="179" y="55"/>
                    <a:pt x="163" y="107"/>
                    <a:pt x="0" y="93"/>
                  </a:cubicBezTo>
                  <a:cubicBezTo>
                    <a:pt x="21" y="203"/>
                    <a:pt x="56" y="307"/>
                    <a:pt x="383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80" name="Google Shape;63880;p26"/>
            <p:cNvSpPr/>
            <p:nvPr/>
          </p:nvSpPr>
          <p:spPr>
            <a:xfrm>
              <a:off x="2532550" y="4050801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5" y="24"/>
                  </a:moveTo>
                  <a:cubicBezTo>
                    <a:pt x="243" y="1"/>
                    <a:pt x="0" y="69"/>
                    <a:pt x="102" y="116"/>
                  </a:cubicBezTo>
                  <a:cubicBezTo>
                    <a:pt x="157" y="142"/>
                    <a:pt x="396" y="73"/>
                    <a:pt x="295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81" name="Google Shape;63881;p26"/>
            <p:cNvSpPr/>
            <p:nvPr/>
          </p:nvSpPr>
          <p:spPr>
            <a:xfrm>
              <a:off x="4174411" y="404571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5"/>
                  </a:moveTo>
                  <a:cubicBezTo>
                    <a:pt x="192" y="51"/>
                    <a:pt x="38" y="0"/>
                    <a:pt x="1" y="105"/>
                  </a:cubicBezTo>
                  <a:cubicBezTo>
                    <a:pt x="1" y="153"/>
                    <a:pt x="156" y="206"/>
                    <a:pt x="192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82" name="Google Shape;63882;p26"/>
            <p:cNvSpPr/>
            <p:nvPr/>
          </p:nvSpPr>
          <p:spPr>
            <a:xfrm>
              <a:off x="2319256" y="4045352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5"/>
                  </a:moveTo>
                  <a:cubicBezTo>
                    <a:pt x="241" y="0"/>
                    <a:pt x="0" y="68"/>
                    <a:pt x="102" y="118"/>
                  </a:cubicBezTo>
                  <a:cubicBezTo>
                    <a:pt x="152" y="143"/>
                    <a:pt x="393" y="72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83" name="Google Shape;63883;p26"/>
            <p:cNvSpPr/>
            <p:nvPr/>
          </p:nvSpPr>
          <p:spPr>
            <a:xfrm>
              <a:off x="3761349" y="4043394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0"/>
                  </a:moveTo>
                  <a:cubicBezTo>
                    <a:pt x="238" y="20"/>
                    <a:pt x="4" y="3"/>
                    <a:pt x="0" y="90"/>
                  </a:cubicBezTo>
                  <a:cubicBezTo>
                    <a:pt x="153" y="71"/>
                    <a:pt x="380" y="88"/>
                    <a:pt x="3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84" name="Google Shape;63884;p26"/>
            <p:cNvSpPr/>
            <p:nvPr/>
          </p:nvSpPr>
          <p:spPr>
            <a:xfrm>
              <a:off x="4556278" y="403984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8"/>
                  </a:moveTo>
                  <a:cubicBezTo>
                    <a:pt x="154" y="143"/>
                    <a:pt x="392" y="75"/>
                    <a:pt x="292" y="27"/>
                  </a:cubicBezTo>
                  <a:cubicBezTo>
                    <a:pt x="239" y="1"/>
                    <a:pt x="0" y="70"/>
                    <a:pt x="99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85" name="Google Shape;63885;p26"/>
            <p:cNvSpPr/>
            <p:nvPr/>
          </p:nvSpPr>
          <p:spPr>
            <a:xfrm>
              <a:off x="3468747" y="4039842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2" y="27"/>
                  </a:moveTo>
                  <a:cubicBezTo>
                    <a:pt x="238" y="1"/>
                    <a:pt x="1" y="71"/>
                    <a:pt x="100" y="118"/>
                  </a:cubicBezTo>
                  <a:cubicBezTo>
                    <a:pt x="154" y="143"/>
                    <a:pt x="392" y="74"/>
                    <a:pt x="292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86" name="Google Shape;63886;p26"/>
            <p:cNvSpPr/>
            <p:nvPr/>
          </p:nvSpPr>
          <p:spPr>
            <a:xfrm>
              <a:off x="7137476" y="4034392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89" y="25"/>
                  </a:moveTo>
                  <a:cubicBezTo>
                    <a:pt x="238" y="0"/>
                    <a:pt x="1" y="69"/>
                    <a:pt x="100" y="116"/>
                  </a:cubicBezTo>
                  <a:cubicBezTo>
                    <a:pt x="152" y="143"/>
                    <a:pt x="390" y="73"/>
                    <a:pt x="289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87" name="Google Shape;63887;p26"/>
            <p:cNvSpPr/>
            <p:nvPr/>
          </p:nvSpPr>
          <p:spPr>
            <a:xfrm>
              <a:off x="2511956" y="4034392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3" y="25"/>
                  </a:moveTo>
                  <a:cubicBezTo>
                    <a:pt x="239" y="0"/>
                    <a:pt x="0" y="69"/>
                    <a:pt x="101" y="116"/>
                  </a:cubicBezTo>
                  <a:cubicBezTo>
                    <a:pt x="153" y="143"/>
                    <a:pt x="394" y="73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88" name="Google Shape;63888;p26"/>
            <p:cNvSpPr/>
            <p:nvPr/>
          </p:nvSpPr>
          <p:spPr>
            <a:xfrm>
              <a:off x="5695419" y="4029665"/>
              <a:ext cx="13920" cy="5510"/>
            </a:xfrm>
            <a:custGeom>
              <a:avLst/>
              <a:gdLst/>
              <a:ahLst/>
              <a:cxnLst/>
              <a:rect l="l" t="t" r="r" b="b"/>
              <a:pathLst>
                <a:path w="390" h="183" extrusionOk="0">
                  <a:moveTo>
                    <a:pt x="1" y="182"/>
                  </a:moveTo>
                  <a:lnTo>
                    <a:pt x="390" y="182"/>
                  </a:lnTo>
                  <a:lnTo>
                    <a:pt x="390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89" name="Google Shape;63889;p26"/>
            <p:cNvSpPr/>
            <p:nvPr/>
          </p:nvSpPr>
          <p:spPr>
            <a:xfrm>
              <a:off x="4542037" y="4018796"/>
              <a:ext cx="26555" cy="12195"/>
            </a:xfrm>
            <a:custGeom>
              <a:avLst/>
              <a:gdLst/>
              <a:ahLst/>
              <a:cxnLst/>
              <a:rect l="l" t="t" r="r" b="b"/>
              <a:pathLst>
                <a:path w="744" h="405" extrusionOk="0">
                  <a:moveTo>
                    <a:pt x="306" y="0"/>
                  </a:moveTo>
                  <a:cubicBezTo>
                    <a:pt x="1" y="134"/>
                    <a:pt x="90" y="405"/>
                    <a:pt x="693" y="362"/>
                  </a:cubicBezTo>
                  <a:cubicBezTo>
                    <a:pt x="744" y="154"/>
                    <a:pt x="646" y="21"/>
                    <a:pt x="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90" name="Google Shape;63890;p26"/>
            <p:cNvSpPr/>
            <p:nvPr/>
          </p:nvSpPr>
          <p:spPr>
            <a:xfrm>
              <a:off x="3406786" y="4026172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100" y="117"/>
                  </a:moveTo>
                  <a:cubicBezTo>
                    <a:pt x="151" y="143"/>
                    <a:pt x="392" y="72"/>
                    <a:pt x="292" y="25"/>
                  </a:cubicBezTo>
                  <a:cubicBezTo>
                    <a:pt x="242" y="0"/>
                    <a:pt x="1" y="71"/>
                    <a:pt x="100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91" name="Google Shape;63891;p26"/>
            <p:cNvSpPr/>
            <p:nvPr/>
          </p:nvSpPr>
          <p:spPr>
            <a:xfrm>
              <a:off x="7898854" y="4008408"/>
              <a:ext cx="35478" cy="19120"/>
            </a:xfrm>
            <a:custGeom>
              <a:avLst/>
              <a:gdLst/>
              <a:ahLst/>
              <a:cxnLst/>
              <a:rect l="l" t="t" r="r" b="b"/>
              <a:pathLst>
                <a:path w="994" h="635" extrusionOk="0">
                  <a:moveTo>
                    <a:pt x="557" y="617"/>
                  </a:moveTo>
                  <a:cubicBezTo>
                    <a:pt x="507" y="353"/>
                    <a:pt x="994" y="337"/>
                    <a:pt x="944" y="72"/>
                  </a:cubicBezTo>
                  <a:cubicBezTo>
                    <a:pt x="0" y="0"/>
                    <a:pt x="77" y="635"/>
                    <a:pt x="557" y="6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92" name="Google Shape;63892;p26"/>
            <p:cNvSpPr/>
            <p:nvPr/>
          </p:nvSpPr>
          <p:spPr>
            <a:xfrm>
              <a:off x="2732211" y="402349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99" y="116"/>
                  </a:moveTo>
                  <a:cubicBezTo>
                    <a:pt x="155" y="142"/>
                    <a:pt x="394" y="71"/>
                    <a:pt x="295" y="24"/>
                  </a:cubicBezTo>
                  <a:cubicBezTo>
                    <a:pt x="242" y="1"/>
                    <a:pt x="1" y="69"/>
                    <a:pt x="99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93" name="Google Shape;63893;p26"/>
            <p:cNvSpPr/>
            <p:nvPr/>
          </p:nvSpPr>
          <p:spPr>
            <a:xfrm>
              <a:off x="1926860" y="4023493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4"/>
                  </a:moveTo>
                  <a:cubicBezTo>
                    <a:pt x="242" y="1"/>
                    <a:pt x="1" y="69"/>
                    <a:pt x="103" y="116"/>
                  </a:cubicBezTo>
                  <a:cubicBezTo>
                    <a:pt x="157" y="140"/>
                    <a:pt x="395" y="72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94" name="Google Shape;63894;p26"/>
            <p:cNvSpPr/>
            <p:nvPr/>
          </p:nvSpPr>
          <p:spPr>
            <a:xfrm>
              <a:off x="4975336" y="4007806"/>
              <a:ext cx="34086" cy="17223"/>
            </a:xfrm>
            <a:custGeom>
              <a:avLst/>
              <a:gdLst/>
              <a:ahLst/>
              <a:cxnLst/>
              <a:rect l="l" t="t" r="r" b="b"/>
              <a:pathLst>
                <a:path w="955" h="572" extrusionOk="0">
                  <a:moveTo>
                    <a:pt x="700" y="545"/>
                  </a:moveTo>
                  <a:cubicBezTo>
                    <a:pt x="862" y="441"/>
                    <a:pt x="955" y="302"/>
                    <a:pt x="893" y="92"/>
                  </a:cubicBezTo>
                  <a:cubicBezTo>
                    <a:pt x="626" y="95"/>
                    <a:pt x="467" y="48"/>
                    <a:pt x="313" y="1"/>
                  </a:cubicBezTo>
                  <a:cubicBezTo>
                    <a:pt x="1" y="147"/>
                    <a:pt x="83" y="571"/>
                    <a:pt x="700" y="5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95" name="Google Shape;63895;p26"/>
            <p:cNvSpPr/>
            <p:nvPr/>
          </p:nvSpPr>
          <p:spPr>
            <a:xfrm>
              <a:off x="2770829" y="4012021"/>
              <a:ext cx="20095" cy="16259"/>
            </a:xfrm>
            <a:custGeom>
              <a:avLst/>
              <a:gdLst/>
              <a:ahLst/>
              <a:cxnLst/>
              <a:rect l="l" t="t" r="r" b="b"/>
              <a:pathLst>
                <a:path w="563" h="540" extrusionOk="0">
                  <a:moveTo>
                    <a:pt x="562" y="405"/>
                  </a:moveTo>
                  <a:lnTo>
                    <a:pt x="562" y="134"/>
                  </a:lnTo>
                  <a:cubicBezTo>
                    <a:pt x="1" y="1"/>
                    <a:pt x="1" y="540"/>
                    <a:pt x="562" y="4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96" name="Google Shape;63896;p26"/>
            <p:cNvSpPr/>
            <p:nvPr/>
          </p:nvSpPr>
          <p:spPr>
            <a:xfrm>
              <a:off x="6573045" y="4017983"/>
              <a:ext cx="13920" cy="4246"/>
            </a:xfrm>
            <a:custGeom>
              <a:avLst/>
              <a:gdLst/>
              <a:ahLst/>
              <a:cxnLst/>
              <a:rect l="l" t="t" r="r" b="b"/>
              <a:pathLst>
                <a:path w="390" h="141" extrusionOk="0">
                  <a:moveTo>
                    <a:pt x="292" y="27"/>
                  </a:moveTo>
                  <a:cubicBezTo>
                    <a:pt x="237" y="1"/>
                    <a:pt x="0" y="70"/>
                    <a:pt x="101" y="116"/>
                  </a:cubicBezTo>
                  <a:cubicBezTo>
                    <a:pt x="151" y="141"/>
                    <a:pt x="389" y="73"/>
                    <a:pt x="292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97" name="Google Shape;63897;p26"/>
            <p:cNvSpPr/>
            <p:nvPr/>
          </p:nvSpPr>
          <p:spPr>
            <a:xfrm>
              <a:off x="2686382" y="4013286"/>
              <a:ext cx="21915" cy="8762"/>
            </a:xfrm>
            <a:custGeom>
              <a:avLst/>
              <a:gdLst/>
              <a:ahLst/>
              <a:cxnLst/>
              <a:rect l="l" t="t" r="r" b="b"/>
              <a:pathLst>
                <a:path w="614" h="291" extrusionOk="0">
                  <a:moveTo>
                    <a:pt x="614" y="272"/>
                  </a:moveTo>
                  <a:lnTo>
                    <a:pt x="614" y="0"/>
                  </a:lnTo>
                  <a:lnTo>
                    <a:pt x="33" y="0"/>
                  </a:lnTo>
                  <a:cubicBezTo>
                    <a:pt x="0" y="199"/>
                    <a:pt x="191" y="290"/>
                    <a:pt x="614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98" name="Google Shape;63898;p26"/>
            <p:cNvSpPr/>
            <p:nvPr/>
          </p:nvSpPr>
          <p:spPr>
            <a:xfrm>
              <a:off x="1888277" y="4010486"/>
              <a:ext cx="14670" cy="9575"/>
            </a:xfrm>
            <a:custGeom>
              <a:avLst/>
              <a:gdLst/>
              <a:ahLst/>
              <a:cxnLst/>
              <a:rect l="l" t="t" r="r" b="b"/>
              <a:pathLst>
                <a:path w="411" h="318" extrusionOk="0">
                  <a:moveTo>
                    <a:pt x="411" y="276"/>
                  </a:moveTo>
                  <a:lnTo>
                    <a:pt x="411" y="93"/>
                  </a:lnTo>
                  <a:cubicBezTo>
                    <a:pt x="220" y="93"/>
                    <a:pt x="184" y="19"/>
                    <a:pt x="26" y="1"/>
                  </a:cubicBezTo>
                  <a:cubicBezTo>
                    <a:pt x="45" y="146"/>
                    <a:pt x="1" y="318"/>
                    <a:pt x="411" y="27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99" name="Google Shape;63899;p26"/>
            <p:cNvSpPr/>
            <p:nvPr/>
          </p:nvSpPr>
          <p:spPr>
            <a:xfrm>
              <a:off x="1655173" y="4016026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49" y="70"/>
                    <a:pt x="381" y="88"/>
                    <a:pt x="385" y="1"/>
                  </a:cubicBezTo>
                  <a:cubicBezTo>
                    <a:pt x="235" y="22"/>
                    <a:pt x="5" y="2"/>
                    <a:pt x="0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00" name="Google Shape;63900;p26"/>
            <p:cNvSpPr/>
            <p:nvPr/>
          </p:nvSpPr>
          <p:spPr>
            <a:xfrm>
              <a:off x="8435017" y="4010185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2" y="103"/>
                  </a:moveTo>
                  <a:cubicBezTo>
                    <a:pt x="193" y="52"/>
                    <a:pt x="37" y="0"/>
                    <a:pt x="0" y="103"/>
                  </a:cubicBezTo>
                  <a:cubicBezTo>
                    <a:pt x="0" y="153"/>
                    <a:pt x="158" y="205"/>
                    <a:pt x="192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01" name="Google Shape;63901;p26"/>
            <p:cNvSpPr/>
            <p:nvPr/>
          </p:nvSpPr>
          <p:spPr>
            <a:xfrm>
              <a:off x="7502282" y="4012443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91" y="28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2" y="143"/>
                    <a:pt x="389" y="75"/>
                    <a:pt x="291" y="2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02" name="Google Shape;63902;p26"/>
            <p:cNvSpPr/>
            <p:nvPr/>
          </p:nvSpPr>
          <p:spPr>
            <a:xfrm>
              <a:off x="2343419" y="4010396"/>
              <a:ext cx="20737" cy="5871"/>
            </a:xfrm>
            <a:custGeom>
              <a:avLst/>
              <a:gdLst/>
              <a:ahLst/>
              <a:cxnLst/>
              <a:rect l="l" t="t" r="r" b="b"/>
              <a:pathLst>
                <a:path w="581" h="195" extrusionOk="0">
                  <a:moveTo>
                    <a:pt x="1" y="188"/>
                  </a:moveTo>
                  <a:cubicBezTo>
                    <a:pt x="334" y="194"/>
                    <a:pt x="497" y="118"/>
                    <a:pt x="580" y="6"/>
                  </a:cubicBezTo>
                  <a:cubicBezTo>
                    <a:pt x="250" y="1"/>
                    <a:pt x="87" y="77"/>
                    <a:pt x="1" y="18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03" name="Google Shape;63903;p26"/>
            <p:cNvSpPr/>
            <p:nvPr/>
          </p:nvSpPr>
          <p:spPr>
            <a:xfrm>
              <a:off x="2708261" y="4005066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92"/>
                  </a:moveTo>
                  <a:cubicBezTo>
                    <a:pt x="385" y="92"/>
                    <a:pt x="351" y="17"/>
                    <a:pt x="194" y="0"/>
                  </a:cubicBezTo>
                  <a:cubicBezTo>
                    <a:pt x="194" y="92"/>
                    <a:pt x="37" y="108"/>
                    <a:pt x="1" y="181"/>
                  </a:cubicBezTo>
                  <a:cubicBezTo>
                    <a:pt x="194" y="181"/>
                    <a:pt x="231" y="255"/>
                    <a:pt x="386" y="273"/>
                  </a:cubicBezTo>
                  <a:cubicBezTo>
                    <a:pt x="385" y="183"/>
                    <a:pt x="543" y="165"/>
                    <a:pt x="580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04" name="Google Shape;63904;p26"/>
            <p:cNvSpPr/>
            <p:nvPr/>
          </p:nvSpPr>
          <p:spPr>
            <a:xfrm>
              <a:off x="6184611" y="3997599"/>
              <a:ext cx="26555" cy="15326"/>
            </a:xfrm>
            <a:custGeom>
              <a:avLst/>
              <a:gdLst/>
              <a:ahLst/>
              <a:cxnLst/>
              <a:rect l="l" t="t" r="r" b="b"/>
              <a:pathLst>
                <a:path w="744" h="509" extrusionOk="0">
                  <a:moveTo>
                    <a:pt x="1" y="74"/>
                  </a:moveTo>
                  <a:lnTo>
                    <a:pt x="1" y="438"/>
                  </a:lnTo>
                  <a:cubicBezTo>
                    <a:pt x="744" y="508"/>
                    <a:pt x="744" y="0"/>
                    <a:pt x="1" y="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05" name="Google Shape;63905;p26"/>
            <p:cNvSpPr/>
            <p:nvPr/>
          </p:nvSpPr>
          <p:spPr>
            <a:xfrm>
              <a:off x="5555185" y="3994137"/>
              <a:ext cx="35228" cy="16470"/>
            </a:xfrm>
            <a:custGeom>
              <a:avLst/>
              <a:gdLst/>
              <a:ahLst/>
              <a:cxnLst/>
              <a:rect l="l" t="t" r="r" b="b"/>
              <a:pathLst>
                <a:path w="987" h="547" extrusionOk="0">
                  <a:moveTo>
                    <a:pt x="847" y="1"/>
                  </a:moveTo>
                  <a:lnTo>
                    <a:pt x="75" y="1"/>
                  </a:lnTo>
                  <a:cubicBezTo>
                    <a:pt x="1" y="307"/>
                    <a:pt x="409" y="390"/>
                    <a:pt x="653" y="546"/>
                  </a:cubicBezTo>
                  <a:cubicBezTo>
                    <a:pt x="651" y="332"/>
                    <a:pt x="986" y="279"/>
                    <a:pt x="8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06" name="Google Shape;63906;p26"/>
            <p:cNvSpPr/>
            <p:nvPr/>
          </p:nvSpPr>
          <p:spPr>
            <a:xfrm>
              <a:off x="2959425" y="4001604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3" y="25"/>
                  </a:moveTo>
                  <a:cubicBezTo>
                    <a:pt x="239" y="1"/>
                    <a:pt x="1" y="70"/>
                    <a:pt x="99" y="117"/>
                  </a:cubicBezTo>
                  <a:cubicBezTo>
                    <a:pt x="151" y="142"/>
                    <a:pt x="390" y="72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07" name="Google Shape;63907;p26"/>
            <p:cNvSpPr/>
            <p:nvPr/>
          </p:nvSpPr>
          <p:spPr>
            <a:xfrm>
              <a:off x="7643444" y="3994137"/>
              <a:ext cx="20773" cy="8250"/>
            </a:xfrm>
            <a:custGeom>
              <a:avLst/>
              <a:gdLst/>
              <a:ahLst/>
              <a:cxnLst/>
              <a:rect l="l" t="t" r="r" b="b"/>
              <a:pathLst>
                <a:path w="582" h="274" extrusionOk="0">
                  <a:moveTo>
                    <a:pt x="581" y="1"/>
                  </a:moveTo>
                  <a:lnTo>
                    <a:pt x="1" y="1"/>
                  </a:lnTo>
                  <a:lnTo>
                    <a:pt x="1" y="273"/>
                  </a:lnTo>
                  <a:lnTo>
                    <a:pt x="581" y="27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08" name="Google Shape;63908;p26"/>
            <p:cNvSpPr/>
            <p:nvPr/>
          </p:nvSpPr>
          <p:spPr>
            <a:xfrm>
              <a:off x="8324872" y="399383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2"/>
                  </a:moveTo>
                  <a:cubicBezTo>
                    <a:pt x="196" y="52"/>
                    <a:pt x="38" y="0"/>
                    <a:pt x="0" y="102"/>
                  </a:cubicBezTo>
                  <a:cubicBezTo>
                    <a:pt x="0" y="152"/>
                    <a:pt x="156" y="205"/>
                    <a:pt x="195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09" name="Google Shape;63909;p26"/>
            <p:cNvSpPr/>
            <p:nvPr/>
          </p:nvSpPr>
          <p:spPr>
            <a:xfrm>
              <a:off x="5134343" y="399067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6"/>
                  </a:moveTo>
                  <a:cubicBezTo>
                    <a:pt x="155" y="142"/>
                    <a:pt x="394" y="74"/>
                    <a:pt x="296" y="27"/>
                  </a:cubicBezTo>
                  <a:cubicBezTo>
                    <a:pt x="243" y="1"/>
                    <a:pt x="1" y="69"/>
                    <a:pt x="102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10" name="Google Shape;63910;p26"/>
            <p:cNvSpPr/>
            <p:nvPr/>
          </p:nvSpPr>
          <p:spPr>
            <a:xfrm>
              <a:off x="1391232" y="3968153"/>
              <a:ext cx="52290" cy="28032"/>
            </a:xfrm>
            <a:custGeom>
              <a:avLst/>
              <a:gdLst/>
              <a:ahLst/>
              <a:cxnLst/>
              <a:rect l="l" t="t" r="r" b="b"/>
              <a:pathLst>
                <a:path w="1465" h="931" extrusionOk="0">
                  <a:moveTo>
                    <a:pt x="451" y="591"/>
                  </a:moveTo>
                  <a:cubicBezTo>
                    <a:pt x="588" y="702"/>
                    <a:pt x="338" y="930"/>
                    <a:pt x="838" y="864"/>
                  </a:cubicBezTo>
                  <a:cubicBezTo>
                    <a:pt x="1465" y="635"/>
                    <a:pt x="635" y="1"/>
                    <a:pt x="66" y="319"/>
                  </a:cubicBezTo>
                  <a:cubicBezTo>
                    <a:pt x="0" y="501"/>
                    <a:pt x="337" y="495"/>
                    <a:pt x="451" y="59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11" name="Google Shape;63911;p26"/>
            <p:cNvSpPr/>
            <p:nvPr/>
          </p:nvSpPr>
          <p:spPr>
            <a:xfrm>
              <a:off x="7058312" y="3985917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1" y="182"/>
                  </a:moveTo>
                  <a:lnTo>
                    <a:pt x="387" y="182"/>
                  </a:lnTo>
                  <a:lnTo>
                    <a:pt x="387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12" name="Google Shape;63912;p26"/>
            <p:cNvSpPr/>
            <p:nvPr/>
          </p:nvSpPr>
          <p:spPr>
            <a:xfrm>
              <a:off x="2972631" y="3983177"/>
              <a:ext cx="29482" cy="9936"/>
            </a:xfrm>
            <a:custGeom>
              <a:avLst/>
              <a:gdLst/>
              <a:ahLst/>
              <a:cxnLst/>
              <a:rect l="l" t="t" r="r" b="b"/>
              <a:pathLst>
                <a:path w="826" h="330" extrusionOk="0">
                  <a:moveTo>
                    <a:pt x="693" y="273"/>
                  </a:moveTo>
                  <a:cubicBezTo>
                    <a:pt x="825" y="29"/>
                    <a:pt x="295" y="97"/>
                    <a:pt x="114" y="0"/>
                  </a:cubicBezTo>
                  <a:cubicBezTo>
                    <a:pt x="0" y="238"/>
                    <a:pt x="191" y="329"/>
                    <a:pt x="693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13" name="Google Shape;63913;p26"/>
            <p:cNvSpPr/>
            <p:nvPr/>
          </p:nvSpPr>
          <p:spPr>
            <a:xfrm>
              <a:off x="1665346" y="3987904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100" y="116"/>
                  </a:moveTo>
                  <a:cubicBezTo>
                    <a:pt x="151" y="141"/>
                    <a:pt x="391" y="72"/>
                    <a:pt x="293" y="25"/>
                  </a:cubicBezTo>
                  <a:cubicBezTo>
                    <a:pt x="240" y="0"/>
                    <a:pt x="1" y="71"/>
                    <a:pt x="100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14" name="Google Shape;63914;p26"/>
            <p:cNvSpPr/>
            <p:nvPr/>
          </p:nvSpPr>
          <p:spPr>
            <a:xfrm>
              <a:off x="2873479" y="3982846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2" y="103"/>
                  </a:moveTo>
                  <a:cubicBezTo>
                    <a:pt x="195" y="53"/>
                    <a:pt x="37" y="1"/>
                    <a:pt x="1" y="103"/>
                  </a:cubicBezTo>
                  <a:cubicBezTo>
                    <a:pt x="1" y="154"/>
                    <a:pt x="155" y="206"/>
                    <a:pt x="192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15" name="Google Shape;63915;p26"/>
            <p:cNvSpPr/>
            <p:nvPr/>
          </p:nvSpPr>
          <p:spPr>
            <a:xfrm>
              <a:off x="1059655" y="3985134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7"/>
                  </a:moveTo>
                  <a:cubicBezTo>
                    <a:pt x="238" y="1"/>
                    <a:pt x="0" y="71"/>
                    <a:pt x="101" y="119"/>
                  </a:cubicBezTo>
                  <a:cubicBezTo>
                    <a:pt x="152" y="143"/>
                    <a:pt x="393" y="75"/>
                    <a:pt x="295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16" name="Google Shape;63916;p26"/>
            <p:cNvSpPr/>
            <p:nvPr/>
          </p:nvSpPr>
          <p:spPr>
            <a:xfrm>
              <a:off x="715550" y="398516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8" y="118"/>
                  </a:moveTo>
                  <a:cubicBezTo>
                    <a:pt x="151" y="142"/>
                    <a:pt x="392" y="74"/>
                    <a:pt x="291" y="26"/>
                  </a:cubicBezTo>
                  <a:cubicBezTo>
                    <a:pt x="239" y="1"/>
                    <a:pt x="0" y="70"/>
                    <a:pt x="98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17" name="Google Shape;63917;p26"/>
            <p:cNvSpPr/>
            <p:nvPr/>
          </p:nvSpPr>
          <p:spPr>
            <a:xfrm>
              <a:off x="546977" y="3977005"/>
              <a:ext cx="28411" cy="11743"/>
            </a:xfrm>
            <a:custGeom>
              <a:avLst/>
              <a:gdLst/>
              <a:ahLst/>
              <a:cxnLst/>
              <a:rect l="l" t="t" r="r" b="b"/>
              <a:pathLst>
                <a:path w="796" h="390" extrusionOk="0">
                  <a:moveTo>
                    <a:pt x="770" y="25"/>
                  </a:moveTo>
                  <a:cubicBezTo>
                    <a:pt x="333" y="0"/>
                    <a:pt x="47" y="46"/>
                    <a:pt x="0" y="208"/>
                  </a:cubicBezTo>
                  <a:cubicBezTo>
                    <a:pt x="277" y="229"/>
                    <a:pt x="325" y="357"/>
                    <a:pt x="580" y="389"/>
                  </a:cubicBezTo>
                  <a:cubicBezTo>
                    <a:pt x="536" y="217"/>
                    <a:pt x="795" y="188"/>
                    <a:pt x="770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18" name="Google Shape;63918;p26"/>
            <p:cNvSpPr/>
            <p:nvPr/>
          </p:nvSpPr>
          <p:spPr>
            <a:xfrm>
              <a:off x="2143902" y="3975680"/>
              <a:ext cx="38798" cy="12676"/>
            </a:xfrm>
            <a:custGeom>
              <a:avLst/>
              <a:gdLst/>
              <a:ahLst/>
              <a:cxnLst/>
              <a:rect l="l" t="t" r="r" b="b"/>
              <a:pathLst>
                <a:path w="1087" h="421" extrusionOk="0">
                  <a:moveTo>
                    <a:pt x="963" y="341"/>
                  </a:moveTo>
                  <a:cubicBezTo>
                    <a:pt x="1086" y="121"/>
                    <a:pt x="44" y="0"/>
                    <a:pt x="0" y="161"/>
                  </a:cubicBezTo>
                  <a:cubicBezTo>
                    <a:pt x="368" y="198"/>
                    <a:pt x="349" y="420"/>
                    <a:pt x="963" y="34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19" name="Google Shape;63919;p26"/>
            <p:cNvSpPr/>
            <p:nvPr/>
          </p:nvSpPr>
          <p:spPr>
            <a:xfrm>
              <a:off x="8717161" y="3980498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7" y="1"/>
                  </a:moveTo>
                  <a:cubicBezTo>
                    <a:pt x="237" y="22"/>
                    <a:pt x="7" y="3"/>
                    <a:pt x="0" y="92"/>
                  </a:cubicBezTo>
                  <a:cubicBezTo>
                    <a:pt x="152" y="71"/>
                    <a:pt x="382" y="88"/>
                    <a:pt x="3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20" name="Google Shape;63920;p26"/>
            <p:cNvSpPr/>
            <p:nvPr/>
          </p:nvSpPr>
          <p:spPr>
            <a:xfrm>
              <a:off x="270687" y="3977758"/>
              <a:ext cx="21665" cy="6383"/>
            </a:xfrm>
            <a:custGeom>
              <a:avLst/>
              <a:gdLst/>
              <a:ahLst/>
              <a:cxnLst/>
              <a:rect l="l" t="t" r="r" b="b"/>
              <a:pathLst>
                <a:path w="607" h="212" extrusionOk="0">
                  <a:moveTo>
                    <a:pt x="606" y="0"/>
                  </a:moveTo>
                  <a:lnTo>
                    <a:pt x="27" y="0"/>
                  </a:lnTo>
                  <a:cubicBezTo>
                    <a:pt x="1" y="163"/>
                    <a:pt x="217" y="212"/>
                    <a:pt x="606" y="1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21" name="Google Shape;63921;p26"/>
            <p:cNvSpPr/>
            <p:nvPr/>
          </p:nvSpPr>
          <p:spPr>
            <a:xfrm>
              <a:off x="5640453" y="3971887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4" y="104"/>
                  </a:moveTo>
                  <a:cubicBezTo>
                    <a:pt x="194" y="53"/>
                    <a:pt x="37" y="1"/>
                    <a:pt x="1" y="104"/>
                  </a:cubicBezTo>
                  <a:cubicBezTo>
                    <a:pt x="1" y="155"/>
                    <a:pt x="156" y="208"/>
                    <a:pt x="194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22" name="Google Shape;63922;p26"/>
            <p:cNvSpPr/>
            <p:nvPr/>
          </p:nvSpPr>
          <p:spPr>
            <a:xfrm>
              <a:off x="4766253" y="3972278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23" name="Google Shape;63923;p26"/>
            <p:cNvSpPr/>
            <p:nvPr/>
          </p:nvSpPr>
          <p:spPr>
            <a:xfrm>
              <a:off x="2491184" y="3958759"/>
              <a:ext cx="40404" cy="18578"/>
            </a:xfrm>
            <a:custGeom>
              <a:avLst/>
              <a:gdLst/>
              <a:ahLst/>
              <a:cxnLst/>
              <a:rect l="l" t="t" r="r" b="b"/>
              <a:pathLst>
                <a:path w="1132" h="617" extrusionOk="0">
                  <a:moveTo>
                    <a:pt x="1069" y="450"/>
                  </a:moveTo>
                  <a:cubicBezTo>
                    <a:pt x="1132" y="1"/>
                    <a:pt x="0" y="212"/>
                    <a:pt x="103" y="540"/>
                  </a:cubicBezTo>
                  <a:cubicBezTo>
                    <a:pt x="647" y="617"/>
                    <a:pt x="602" y="412"/>
                    <a:pt x="1069" y="45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24" name="Google Shape;63924;p26"/>
            <p:cNvSpPr/>
            <p:nvPr/>
          </p:nvSpPr>
          <p:spPr>
            <a:xfrm>
              <a:off x="151012" y="3971495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4" y="27"/>
                  </a:moveTo>
                  <a:cubicBezTo>
                    <a:pt x="240" y="1"/>
                    <a:pt x="0" y="71"/>
                    <a:pt x="102" y="117"/>
                  </a:cubicBezTo>
                  <a:cubicBezTo>
                    <a:pt x="156" y="143"/>
                    <a:pt x="396" y="73"/>
                    <a:pt x="294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25" name="Google Shape;63925;p26"/>
            <p:cNvSpPr/>
            <p:nvPr/>
          </p:nvSpPr>
          <p:spPr>
            <a:xfrm>
              <a:off x="7719075" y="3966798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8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26" name="Google Shape;63926;p26"/>
            <p:cNvSpPr/>
            <p:nvPr/>
          </p:nvSpPr>
          <p:spPr>
            <a:xfrm>
              <a:off x="5279002" y="396878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5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2" y="142"/>
                    <a:pt x="390" y="72"/>
                    <a:pt x="291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27" name="Google Shape;63927;p26"/>
            <p:cNvSpPr/>
            <p:nvPr/>
          </p:nvSpPr>
          <p:spPr>
            <a:xfrm>
              <a:off x="4700580" y="3958639"/>
              <a:ext cx="28161" cy="13670"/>
            </a:xfrm>
            <a:custGeom>
              <a:avLst/>
              <a:gdLst/>
              <a:ahLst/>
              <a:cxnLst/>
              <a:rect l="l" t="t" r="r" b="b"/>
              <a:pathLst>
                <a:path w="789" h="454" extrusionOk="0">
                  <a:moveTo>
                    <a:pt x="489" y="454"/>
                  </a:moveTo>
                  <a:cubicBezTo>
                    <a:pt x="754" y="338"/>
                    <a:pt x="788" y="9"/>
                    <a:pt x="297" y="1"/>
                  </a:cubicBezTo>
                  <a:cubicBezTo>
                    <a:pt x="35" y="114"/>
                    <a:pt x="1" y="445"/>
                    <a:pt x="489" y="45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28" name="Google Shape;63928;p26"/>
            <p:cNvSpPr/>
            <p:nvPr/>
          </p:nvSpPr>
          <p:spPr>
            <a:xfrm>
              <a:off x="7268215" y="3957796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98" y="118"/>
                  </a:moveTo>
                  <a:cubicBezTo>
                    <a:pt x="152" y="144"/>
                    <a:pt x="393" y="75"/>
                    <a:pt x="293" y="29"/>
                  </a:cubicBezTo>
                  <a:cubicBezTo>
                    <a:pt x="238" y="0"/>
                    <a:pt x="0" y="71"/>
                    <a:pt x="98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29" name="Google Shape;63929;p26"/>
            <p:cNvSpPr/>
            <p:nvPr/>
          </p:nvSpPr>
          <p:spPr>
            <a:xfrm>
              <a:off x="3417280" y="3953069"/>
              <a:ext cx="34408" cy="9063"/>
            </a:xfrm>
            <a:custGeom>
              <a:avLst/>
              <a:gdLst/>
              <a:ahLst/>
              <a:cxnLst/>
              <a:rect l="l" t="t" r="r" b="b"/>
              <a:pathLst>
                <a:path w="964" h="301" extrusionOk="0">
                  <a:moveTo>
                    <a:pt x="192" y="275"/>
                  </a:moveTo>
                  <a:cubicBezTo>
                    <a:pt x="631" y="301"/>
                    <a:pt x="918" y="254"/>
                    <a:pt x="964" y="94"/>
                  </a:cubicBezTo>
                  <a:cubicBezTo>
                    <a:pt x="621" y="113"/>
                    <a:pt x="0" y="1"/>
                    <a:pt x="192" y="2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30" name="Google Shape;63930;p26"/>
            <p:cNvSpPr/>
            <p:nvPr/>
          </p:nvSpPr>
          <p:spPr>
            <a:xfrm>
              <a:off x="2484473" y="395785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1" y="27"/>
                  </a:moveTo>
                  <a:cubicBezTo>
                    <a:pt x="238" y="1"/>
                    <a:pt x="0" y="69"/>
                    <a:pt x="98" y="116"/>
                  </a:cubicBezTo>
                  <a:cubicBezTo>
                    <a:pt x="153" y="142"/>
                    <a:pt x="392" y="73"/>
                    <a:pt x="291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31" name="Google Shape;63931;p26"/>
            <p:cNvSpPr/>
            <p:nvPr/>
          </p:nvSpPr>
          <p:spPr>
            <a:xfrm>
              <a:off x="1868539" y="3955478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3" y="106"/>
                  </a:moveTo>
                  <a:cubicBezTo>
                    <a:pt x="0" y="154"/>
                    <a:pt x="157" y="208"/>
                    <a:pt x="194" y="106"/>
                  </a:cubicBezTo>
                  <a:cubicBezTo>
                    <a:pt x="194" y="54"/>
                    <a:pt x="38" y="0"/>
                    <a:pt x="3" y="1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32" name="Google Shape;63932;p26"/>
            <p:cNvSpPr/>
            <p:nvPr/>
          </p:nvSpPr>
          <p:spPr>
            <a:xfrm>
              <a:off x="6504231" y="3955116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3" y="26"/>
                  </a:moveTo>
                  <a:cubicBezTo>
                    <a:pt x="239" y="0"/>
                    <a:pt x="0" y="68"/>
                    <a:pt x="101" y="118"/>
                  </a:cubicBezTo>
                  <a:cubicBezTo>
                    <a:pt x="153" y="141"/>
                    <a:pt x="391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33" name="Google Shape;63933;p26"/>
            <p:cNvSpPr/>
            <p:nvPr/>
          </p:nvSpPr>
          <p:spPr>
            <a:xfrm>
              <a:off x="5921634" y="3948824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2" y="235"/>
                  </a:moveTo>
                  <a:cubicBezTo>
                    <a:pt x="251" y="139"/>
                    <a:pt x="72" y="1"/>
                    <a:pt x="29" y="144"/>
                  </a:cubicBezTo>
                  <a:cubicBezTo>
                    <a:pt x="0" y="238"/>
                    <a:pt x="180" y="379"/>
                    <a:pt x="222" y="23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34" name="Google Shape;63934;p26"/>
            <p:cNvSpPr/>
            <p:nvPr/>
          </p:nvSpPr>
          <p:spPr>
            <a:xfrm>
              <a:off x="54644" y="3952407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295" y="25"/>
                  </a:moveTo>
                  <a:cubicBezTo>
                    <a:pt x="242" y="0"/>
                    <a:pt x="1" y="68"/>
                    <a:pt x="103" y="116"/>
                  </a:cubicBezTo>
                  <a:cubicBezTo>
                    <a:pt x="157" y="140"/>
                    <a:pt x="395" y="72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35" name="Google Shape;63935;p26"/>
            <p:cNvSpPr/>
            <p:nvPr/>
          </p:nvSpPr>
          <p:spPr>
            <a:xfrm>
              <a:off x="4532257" y="3950389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7" y="20"/>
                    <a:pt x="7" y="3"/>
                    <a:pt x="1" y="92"/>
                  </a:cubicBezTo>
                  <a:cubicBezTo>
                    <a:pt x="150" y="70"/>
                    <a:pt x="383" y="90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36" name="Google Shape;63936;p26"/>
            <p:cNvSpPr/>
            <p:nvPr/>
          </p:nvSpPr>
          <p:spPr>
            <a:xfrm>
              <a:off x="6700358" y="3941838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3"/>
                  </a:moveTo>
                  <a:cubicBezTo>
                    <a:pt x="195" y="52"/>
                    <a:pt x="40" y="0"/>
                    <a:pt x="4" y="103"/>
                  </a:cubicBezTo>
                  <a:cubicBezTo>
                    <a:pt x="1" y="154"/>
                    <a:pt x="160" y="206"/>
                    <a:pt x="195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37" name="Google Shape;63937;p26"/>
            <p:cNvSpPr/>
            <p:nvPr/>
          </p:nvSpPr>
          <p:spPr>
            <a:xfrm>
              <a:off x="4645722" y="394418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38" name="Google Shape;63938;p26"/>
            <p:cNvSpPr/>
            <p:nvPr/>
          </p:nvSpPr>
          <p:spPr>
            <a:xfrm>
              <a:off x="2680707" y="3939460"/>
              <a:ext cx="15027" cy="9244"/>
            </a:xfrm>
            <a:custGeom>
              <a:avLst/>
              <a:gdLst/>
              <a:ahLst/>
              <a:cxnLst/>
              <a:rect l="l" t="t" r="r" b="b"/>
              <a:pathLst>
                <a:path w="421" h="307" extrusionOk="0">
                  <a:moveTo>
                    <a:pt x="387" y="274"/>
                  </a:moveTo>
                  <a:cubicBezTo>
                    <a:pt x="355" y="165"/>
                    <a:pt x="420" y="15"/>
                    <a:pt x="192" y="1"/>
                  </a:cubicBezTo>
                  <a:cubicBezTo>
                    <a:pt x="183" y="56"/>
                    <a:pt x="165" y="107"/>
                    <a:pt x="0" y="92"/>
                  </a:cubicBezTo>
                  <a:cubicBezTo>
                    <a:pt x="24" y="202"/>
                    <a:pt x="59" y="306"/>
                    <a:pt x="387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39" name="Google Shape;63939;p26"/>
            <p:cNvSpPr/>
            <p:nvPr/>
          </p:nvSpPr>
          <p:spPr>
            <a:xfrm>
              <a:off x="2611822" y="3944940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40" y="20"/>
                    <a:pt x="6" y="3"/>
                    <a:pt x="1" y="92"/>
                  </a:cubicBezTo>
                  <a:cubicBezTo>
                    <a:pt x="152" y="71"/>
                    <a:pt x="383" y="88"/>
                    <a:pt x="3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40" name="Google Shape;63940;p26"/>
            <p:cNvSpPr/>
            <p:nvPr/>
          </p:nvSpPr>
          <p:spPr>
            <a:xfrm>
              <a:off x="2570598" y="3933227"/>
              <a:ext cx="30517" cy="11743"/>
            </a:xfrm>
            <a:custGeom>
              <a:avLst/>
              <a:gdLst/>
              <a:ahLst/>
              <a:cxnLst/>
              <a:rect l="l" t="t" r="r" b="b"/>
              <a:pathLst>
                <a:path w="855" h="390" extrusionOk="0">
                  <a:moveTo>
                    <a:pt x="771" y="25"/>
                  </a:moveTo>
                  <a:cubicBezTo>
                    <a:pt x="333" y="0"/>
                    <a:pt x="48" y="46"/>
                    <a:pt x="1" y="208"/>
                  </a:cubicBezTo>
                  <a:cubicBezTo>
                    <a:pt x="275" y="229"/>
                    <a:pt x="326" y="358"/>
                    <a:pt x="579" y="389"/>
                  </a:cubicBezTo>
                  <a:cubicBezTo>
                    <a:pt x="639" y="267"/>
                    <a:pt x="854" y="216"/>
                    <a:pt x="771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41" name="Google Shape;63941;p26"/>
            <p:cNvSpPr/>
            <p:nvPr/>
          </p:nvSpPr>
          <p:spPr>
            <a:xfrm>
              <a:off x="4074474" y="3933227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98" y="116"/>
                  </a:moveTo>
                  <a:cubicBezTo>
                    <a:pt x="152" y="143"/>
                    <a:pt x="391" y="72"/>
                    <a:pt x="293" y="25"/>
                  </a:cubicBezTo>
                  <a:cubicBezTo>
                    <a:pt x="241" y="0"/>
                    <a:pt x="1" y="69"/>
                    <a:pt x="98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42" name="Google Shape;63942;p26"/>
            <p:cNvSpPr/>
            <p:nvPr/>
          </p:nvSpPr>
          <p:spPr>
            <a:xfrm>
              <a:off x="7264896" y="3927928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6" y="111"/>
                  </a:moveTo>
                  <a:cubicBezTo>
                    <a:pt x="344" y="0"/>
                    <a:pt x="172" y="56"/>
                    <a:pt x="1" y="111"/>
                  </a:cubicBezTo>
                  <a:cubicBezTo>
                    <a:pt x="2" y="202"/>
                    <a:pt x="340" y="226"/>
                    <a:pt x="386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43" name="Google Shape;63943;p26"/>
            <p:cNvSpPr/>
            <p:nvPr/>
          </p:nvSpPr>
          <p:spPr>
            <a:xfrm>
              <a:off x="5987913" y="3927808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3" y="24"/>
                  </a:moveTo>
                  <a:cubicBezTo>
                    <a:pt x="238" y="0"/>
                    <a:pt x="1" y="68"/>
                    <a:pt x="101" y="115"/>
                  </a:cubicBezTo>
                  <a:cubicBezTo>
                    <a:pt x="153" y="140"/>
                    <a:pt x="394" y="71"/>
                    <a:pt x="293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44" name="Google Shape;63944;p26"/>
            <p:cNvSpPr/>
            <p:nvPr/>
          </p:nvSpPr>
          <p:spPr>
            <a:xfrm>
              <a:off x="2952037" y="3920341"/>
              <a:ext cx="26698" cy="12255"/>
            </a:xfrm>
            <a:custGeom>
              <a:avLst/>
              <a:gdLst/>
              <a:ahLst/>
              <a:cxnLst/>
              <a:rect l="l" t="t" r="r" b="b"/>
              <a:pathLst>
                <a:path w="748" h="407" extrusionOk="0">
                  <a:moveTo>
                    <a:pt x="691" y="363"/>
                  </a:moveTo>
                  <a:cubicBezTo>
                    <a:pt x="747" y="155"/>
                    <a:pt x="645" y="22"/>
                    <a:pt x="306" y="0"/>
                  </a:cubicBezTo>
                  <a:cubicBezTo>
                    <a:pt x="0" y="135"/>
                    <a:pt x="89" y="406"/>
                    <a:pt x="691" y="36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45" name="Google Shape;63945;p26"/>
            <p:cNvSpPr/>
            <p:nvPr/>
          </p:nvSpPr>
          <p:spPr>
            <a:xfrm>
              <a:off x="2170992" y="3914861"/>
              <a:ext cx="38584" cy="16440"/>
            </a:xfrm>
            <a:custGeom>
              <a:avLst/>
              <a:gdLst/>
              <a:ahLst/>
              <a:cxnLst/>
              <a:rect l="l" t="t" r="r" b="b"/>
              <a:pathLst>
                <a:path w="1081" h="546" extrusionOk="0">
                  <a:moveTo>
                    <a:pt x="589" y="545"/>
                  </a:moveTo>
                  <a:cubicBezTo>
                    <a:pt x="609" y="401"/>
                    <a:pt x="1080" y="473"/>
                    <a:pt x="973" y="271"/>
                  </a:cubicBezTo>
                  <a:cubicBezTo>
                    <a:pt x="625" y="195"/>
                    <a:pt x="445" y="39"/>
                    <a:pt x="11" y="1"/>
                  </a:cubicBezTo>
                  <a:cubicBezTo>
                    <a:pt x="1" y="277"/>
                    <a:pt x="186" y="463"/>
                    <a:pt x="589" y="5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46" name="Google Shape;63946;p26"/>
            <p:cNvSpPr/>
            <p:nvPr/>
          </p:nvSpPr>
          <p:spPr>
            <a:xfrm>
              <a:off x="6862042" y="3925098"/>
              <a:ext cx="14099" cy="4185"/>
            </a:xfrm>
            <a:custGeom>
              <a:avLst/>
              <a:gdLst/>
              <a:ahLst/>
              <a:cxnLst/>
              <a:rect l="l" t="t" r="r" b="b"/>
              <a:pathLst>
                <a:path w="395" h="139" extrusionOk="0">
                  <a:moveTo>
                    <a:pt x="293" y="25"/>
                  </a:moveTo>
                  <a:cubicBezTo>
                    <a:pt x="241" y="0"/>
                    <a:pt x="0" y="68"/>
                    <a:pt x="102" y="116"/>
                  </a:cubicBezTo>
                  <a:cubicBezTo>
                    <a:pt x="154" y="138"/>
                    <a:pt x="395" y="71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47" name="Google Shape;63947;p26"/>
            <p:cNvSpPr/>
            <p:nvPr/>
          </p:nvSpPr>
          <p:spPr>
            <a:xfrm>
              <a:off x="8424524" y="392232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7"/>
                  </a:moveTo>
                  <a:cubicBezTo>
                    <a:pt x="153" y="140"/>
                    <a:pt x="393" y="73"/>
                    <a:pt x="292" y="24"/>
                  </a:cubicBezTo>
                  <a:cubicBezTo>
                    <a:pt x="239" y="1"/>
                    <a:pt x="1" y="67"/>
                    <a:pt x="100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48" name="Google Shape;63948;p26"/>
            <p:cNvSpPr/>
            <p:nvPr/>
          </p:nvSpPr>
          <p:spPr>
            <a:xfrm>
              <a:off x="7395742" y="3911670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89" y="471"/>
                  </a:moveTo>
                  <a:lnTo>
                    <a:pt x="578" y="471"/>
                  </a:lnTo>
                  <a:cubicBezTo>
                    <a:pt x="474" y="338"/>
                    <a:pt x="803" y="1"/>
                    <a:pt x="384" y="17"/>
                  </a:cubicBezTo>
                  <a:cubicBezTo>
                    <a:pt x="525" y="265"/>
                    <a:pt x="3" y="199"/>
                    <a:pt x="0" y="380"/>
                  </a:cubicBezTo>
                  <a:cubicBezTo>
                    <a:pt x="116" y="383"/>
                    <a:pt x="227" y="393"/>
                    <a:pt x="189" y="47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49" name="Google Shape;63949;p26"/>
            <p:cNvSpPr/>
            <p:nvPr/>
          </p:nvSpPr>
          <p:spPr>
            <a:xfrm>
              <a:off x="5026803" y="3916005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4" y="233"/>
                  </a:moveTo>
                  <a:cubicBezTo>
                    <a:pt x="250" y="139"/>
                    <a:pt x="74" y="1"/>
                    <a:pt x="28" y="144"/>
                  </a:cubicBezTo>
                  <a:cubicBezTo>
                    <a:pt x="1" y="239"/>
                    <a:pt x="178" y="379"/>
                    <a:pt x="224" y="23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50" name="Google Shape;63950;p26"/>
            <p:cNvSpPr/>
            <p:nvPr/>
          </p:nvSpPr>
          <p:spPr>
            <a:xfrm>
              <a:off x="2388141" y="3916878"/>
              <a:ext cx="13884" cy="4215"/>
            </a:xfrm>
            <a:custGeom>
              <a:avLst/>
              <a:gdLst/>
              <a:ahLst/>
              <a:cxnLst/>
              <a:rect l="l" t="t" r="r" b="b"/>
              <a:pathLst>
                <a:path w="389" h="140" extrusionOk="0">
                  <a:moveTo>
                    <a:pt x="291" y="25"/>
                  </a:moveTo>
                  <a:cubicBezTo>
                    <a:pt x="237" y="0"/>
                    <a:pt x="1" y="69"/>
                    <a:pt x="100" y="116"/>
                  </a:cubicBezTo>
                  <a:cubicBezTo>
                    <a:pt x="151" y="140"/>
                    <a:pt x="389" y="71"/>
                    <a:pt x="291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51" name="Google Shape;63951;p26"/>
            <p:cNvSpPr/>
            <p:nvPr/>
          </p:nvSpPr>
          <p:spPr>
            <a:xfrm>
              <a:off x="2116312" y="3914861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7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52" name="Google Shape;63952;p26"/>
            <p:cNvSpPr/>
            <p:nvPr/>
          </p:nvSpPr>
          <p:spPr>
            <a:xfrm>
              <a:off x="6266809" y="3906310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4" y="103"/>
                  </a:moveTo>
                  <a:cubicBezTo>
                    <a:pt x="195" y="52"/>
                    <a:pt x="37" y="0"/>
                    <a:pt x="2" y="103"/>
                  </a:cubicBezTo>
                  <a:cubicBezTo>
                    <a:pt x="0" y="154"/>
                    <a:pt x="156" y="205"/>
                    <a:pt x="194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53" name="Google Shape;63953;p26"/>
            <p:cNvSpPr/>
            <p:nvPr/>
          </p:nvSpPr>
          <p:spPr>
            <a:xfrm>
              <a:off x="3268659" y="3894719"/>
              <a:ext cx="52254" cy="22733"/>
            </a:xfrm>
            <a:custGeom>
              <a:avLst/>
              <a:gdLst/>
              <a:ahLst/>
              <a:cxnLst/>
              <a:rect l="l" t="t" r="r" b="b"/>
              <a:pathLst>
                <a:path w="1464" h="755" extrusionOk="0">
                  <a:moveTo>
                    <a:pt x="1464" y="397"/>
                  </a:moveTo>
                  <a:cubicBezTo>
                    <a:pt x="1346" y="272"/>
                    <a:pt x="721" y="384"/>
                    <a:pt x="692" y="214"/>
                  </a:cubicBezTo>
                  <a:cubicBezTo>
                    <a:pt x="670" y="105"/>
                    <a:pt x="636" y="0"/>
                    <a:pt x="306" y="33"/>
                  </a:cubicBezTo>
                  <a:cubicBezTo>
                    <a:pt x="0" y="475"/>
                    <a:pt x="1244" y="755"/>
                    <a:pt x="1464" y="39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54" name="Google Shape;63954;p26"/>
            <p:cNvSpPr/>
            <p:nvPr/>
          </p:nvSpPr>
          <p:spPr>
            <a:xfrm>
              <a:off x="7825722" y="390314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6"/>
                  </a:moveTo>
                  <a:cubicBezTo>
                    <a:pt x="240" y="1"/>
                    <a:pt x="0" y="70"/>
                    <a:pt x="99" y="116"/>
                  </a:cubicBezTo>
                  <a:cubicBezTo>
                    <a:pt x="154" y="142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55" name="Google Shape;63955;p26"/>
            <p:cNvSpPr/>
            <p:nvPr/>
          </p:nvSpPr>
          <p:spPr>
            <a:xfrm>
              <a:off x="3334617" y="390116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1" y="183"/>
                  </a:moveTo>
                  <a:lnTo>
                    <a:pt x="386" y="183"/>
                  </a:lnTo>
                  <a:lnTo>
                    <a:pt x="386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56" name="Google Shape;63956;p26"/>
            <p:cNvSpPr/>
            <p:nvPr/>
          </p:nvSpPr>
          <p:spPr>
            <a:xfrm>
              <a:off x="1896129" y="3903902"/>
              <a:ext cx="13670" cy="2740"/>
            </a:xfrm>
            <a:custGeom>
              <a:avLst/>
              <a:gdLst/>
              <a:ahLst/>
              <a:cxnLst/>
              <a:rect l="l" t="t" r="r" b="b"/>
              <a:pathLst>
                <a:path w="383" h="91" extrusionOk="0">
                  <a:moveTo>
                    <a:pt x="383" y="1"/>
                  </a:moveTo>
                  <a:cubicBezTo>
                    <a:pt x="235" y="20"/>
                    <a:pt x="4" y="4"/>
                    <a:pt x="0" y="91"/>
                  </a:cubicBezTo>
                  <a:cubicBezTo>
                    <a:pt x="148" y="72"/>
                    <a:pt x="379" y="89"/>
                    <a:pt x="3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57" name="Google Shape;63957;p26"/>
            <p:cNvSpPr/>
            <p:nvPr/>
          </p:nvSpPr>
          <p:spPr>
            <a:xfrm>
              <a:off x="6467041" y="3890263"/>
              <a:ext cx="29018" cy="10930"/>
            </a:xfrm>
            <a:custGeom>
              <a:avLst/>
              <a:gdLst/>
              <a:ahLst/>
              <a:cxnLst/>
              <a:rect l="l" t="t" r="r" b="b"/>
              <a:pathLst>
                <a:path w="813" h="363" extrusionOk="0">
                  <a:moveTo>
                    <a:pt x="562" y="362"/>
                  </a:moveTo>
                  <a:cubicBezTo>
                    <a:pt x="813" y="243"/>
                    <a:pt x="681" y="88"/>
                    <a:pt x="370" y="1"/>
                  </a:cubicBezTo>
                  <a:cubicBezTo>
                    <a:pt x="344" y="226"/>
                    <a:pt x="1" y="284"/>
                    <a:pt x="562" y="36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58" name="Google Shape;63958;p26"/>
            <p:cNvSpPr/>
            <p:nvPr/>
          </p:nvSpPr>
          <p:spPr>
            <a:xfrm>
              <a:off x="130454" y="3897729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4"/>
                  </a:moveTo>
                  <a:cubicBezTo>
                    <a:pt x="241" y="1"/>
                    <a:pt x="1" y="68"/>
                    <a:pt x="99" y="114"/>
                  </a:cubicBezTo>
                  <a:cubicBezTo>
                    <a:pt x="152" y="140"/>
                    <a:pt x="392" y="70"/>
                    <a:pt x="293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59" name="Google Shape;63959;p26"/>
            <p:cNvSpPr/>
            <p:nvPr/>
          </p:nvSpPr>
          <p:spPr>
            <a:xfrm>
              <a:off x="8390081" y="3894990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5" y="24"/>
                  </a:moveTo>
                  <a:cubicBezTo>
                    <a:pt x="238" y="0"/>
                    <a:pt x="1" y="68"/>
                    <a:pt x="101" y="115"/>
                  </a:cubicBezTo>
                  <a:cubicBezTo>
                    <a:pt x="154" y="140"/>
                    <a:pt x="394" y="72"/>
                    <a:pt x="295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60" name="Google Shape;63960;p26"/>
            <p:cNvSpPr/>
            <p:nvPr/>
          </p:nvSpPr>
          <p:spPr>
            <a:xfrm>
              <a:off x="4552923" y="3895682"/>
              <a:ext cx="13813" cy="2800"/>
            </a:xfrm>
            <a:custGeom>
              <a:avLst/>
              <a:gdLst/>
              <a:ahLst/>
              <a:cxnLst/>
              <a:rect l="l" t="t" r="r" b="b"/>
              <a:pathLst>
                <a:path w="387" h="93" extrusionOk="0">
                  <a:moveTo>
                    <a:pt x="386" y="1"/>
                  </a:moveTo>
                  <a:cubicBezTo>
                    <a:pt x="236" y="23"/>
                    <a:pt x="7" y="5"/>
                    <a:pt x="0" y="92"/>
                  </a:cubicBezTo>
                  <a:cubicBezTo>
                    <a:pt x="151" y="73"/>
                    <a:pt x="383" y="91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61" name="Google Shape;63961;p26"/>
            <p:cNvSpPr/>
            <p:nvPr/>
          </p:nvSpPr>
          <p:spPr>
            <a:xfrm>
              <a:off x="8655200" y="3889570"/>
              <a:ext cx="13849" cy="7437"/>
            </a:xfrm>
            <a:custGeom>
              <a:avLst/>
              <a:gdLst/>
              <a:ahLst/>
              <a:cxnLst/>
              <a:rect l="l" t="t" r="r" b="b"/>
              <a:pathLst>
                <a:path w="388" h="247" extrusionOk="0">
                  <a:moveTo>
                    <a:pt x="388" y="115"/>
                  </a:moveTo>
                  <a:cubicBezTo>
                    <a:pt x="384" y="24"/>
                    <a:pt x="49" y="0"/>
                    <a:pt x="0" y="115"/>
                  </a:cubicBezTo>
                  <a:cubicBezTo>
                    <a:pt x="217" y="105"/>
                    <a:pt x="303" y="247"/>
                    <a:pt x="388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62" name="Google Shape;63962;p26"/>
            <p:cNvSpPr/>
            <p:nvPr/>
          </p:nvSpPr>
          <p:spPr>
            <a:xfrm>
              <a:off x="8928636" y="3882043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440" y="365"/>
                  </a:moveTo>
                  <a:cubicBezTo>
                    <a:pt x="500" y="241"/>
                    <a:pt x="716" y="191"/>
                    <a:pt x="635" y="1"/>
                  </a:cubicBezTo>
                  <a:lnTo>
                    <a:pt x="56" y="1"/>
                  </a:lnTo>
                  <a:cubicBezTo>
                    <a:pt x="0" y="208"/>
                    <a:pt x="102" y="341"/>
                    <a:pt x="440" y="36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63" name="Google Shape;63963;p26"/>
            <p:cNvSpPr/>
            <p:nvPr/>
          </p:nvSpPr>
          <p:spPr>
            <a:xfrm>
              <a:off x="6300966" y="3884030"/>
              <a:ext cx="20987" cy="9003"/>
            </a:xfrm>
            <a:custGeom>
              <a:avLst/>
              <a:gdLst/>
              <a:ahLst/>
              <a:cxnLst/>
              <a:rect l="l" t="t" r="r" b="b"/>
              <a:pathLst>
                <a:path w="588" h="299" extrusionOk="0">
                  <a:moveTo>
                    <a:pt x="393" y="299"/>
                  </a:moveTo>
                  <a:cubicBezTo>
                    <a:pt x="393" y="208"/>
                    <a:pt x="550" y="189"/>
                    <a:pt x="588" y="116"/>
                  </a:cubicBezTo>
                  <a:cubicBezTo>
                    <a:pt x="338" y="111"/>
                    <a:pt x="320" y="0"/>
                    <a:pt x="9" y="26"/>
                  </a:cubicBezTo>
                  <a:cubicBezTo>
                    <a:pt x="0" y="183"/>
                    <a:pt x="154" y="260"/>
                    <a:pt x="393" y="29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64" name="Google Shape;63964;p26"/>
            <p:cNvSpPr/>
            <p:nvPr/>
          </p:nvSpPr>
          <p:spPr>
            <a:xfrm>
              <a:off x="8624220" y="388677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98" y="117"/>
                  </a:moveTo>
                  <a:cubicBezTo>
                    <a:pt x="153" y="140"/>
                    <a:pt x="393" y="72"/>
                    <a:pt x="293" y="25"/>
                  </a:cubicBezTo>
                  <a:cubicBezTo>
                    <a:pt x="238" y="0"/>
                    <a:pt x="0" y="68"/>
                    <a:pt x="98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65" name="Google Shape;63965;p26"/>
            <p:cNvSpPr/>
            <p:nvPr/>
          </p:nvSpPr>
          <p:spPr>
            <a:xfrm>
              <a:off x="5011670" y="3878370"/>
              <a:ext cx="39797" cy="15778"/>
            </a:xfrm>
            <a:custGeom>
              <a:avLst/>
              <a:gdLst/>
              <a:ahLst/>
              <a:cxnLst/>
              <a:rect l="l" t="t" r="r" b="b"/>
              <a:pathLst>
                <a:path w="1115" h="524" extrusionOk="0">
                  <a:moveTo>
                    <a:pt x="648" y="304"/>
                  </a:moveTo>
                  <a:cubicBezTo>
                    <a:pt x="1114" y="0"/>
                    <a:pt x="1" y="523"/>
                    <a:pt x="648" y="3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66" name="Google Shape;63966;p26"/>
            <p:cNvSpPr/>
            <p:nvPr/>
          </p:nvSpPr>
          <p:spPr>
            <a:xfrm>
              <a:off x="2798205" y="3875600"/>
              <a:ext cx="36264" cy="19090"/>
            </a:xfrm>
            <a:custGeom>
              <a:avLst/>
              <a:gdLst/>
              <a:ahLst/>
              <a:cxnLst/>
              <a:rect l="l" t="t" r="r" b="b"/>
              <a:pathLst>
                <a:path w="1016" h="634" extrusionOk="0">
                  <a:moveTo>
                    <a:pt x="757" y="488"/>
                  </a:moveTo>
                  <a:cubicBezTo>
                    <a:pt x="920" y="383"/>
                    <a:pt x="1016" y="242"/>
                    <a:pt x="952" y="33"/>
                  </a:cubicBezTo>
                  <a:cubicBezTo>
                    <a:pt x="661" y="48"/>
                    <a:pt x="242" y="1"/>
                    <a:pt x="178" y="125"/>
                  </a:cubicBezTo>
                  <a:cubicBezTo>
                    <a:pt x="692" y="96"/>
                    <a:pt x="0" y="634"/>
                    <a:pt x="757" y="48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67" name="Google Shape;63967;p26"/>
            <p:cNvSpPr/>
            <p:nvPr/>
          </p:nvSpPr>
          <p:spPr>
            <a:xfrm>
              <a:off x="3948624" y="3871083"/>
              <a:ext cx="37870" cy="18819"/>
            </a:xfrm>
            <a:custGeom>
              <a:avLst/>
              <a:gdLst/>
              <a:ahLst/>
              <a:cxnLst/>
              <a:rect l="l" t="t" r="r" b="b"/>
              <a:pathLst>
                <a:path w="1061" h="625" extrusionOk="0">
                  <a:moveTo>
                    <a:pt x="732" y="546"/>
                  </a:moveTo>
                  <a:cubicBezTo>
                    <a:pt x="1061" y="392"/>
                    <a:pt x="618" y="138"/>
                    <a:pt x="345" y="1"/>
                  </a:cubicBezTo>
                  <a:cubicBezTo>
                    <a:pt x="49" y="139"/>
                    <a:pt x="1" y="625"/>
                    <a:pt x="732" y="54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68" name="Google Shape;63968;p26"/>
            <p:cNvSpPr/>
            <p:nvPr/>
          </p:nvSpPr>
          <p:spPr>
            <a:xfrm>
              <a:off x="2838965" y="3878942"/>
              <a:ext cx="7067" cy="6203"/>
            </a:xfrm>
            <a:custGeom>
              <a:avLst/>
              <a:gdLst/>
              <a:ahLst/>
              <a:cxnLst/>
              <a:rect l="l" t="t" r="r" b="b"/>
              <a:pathLst>
                <a:path w="198" h="206" extrusionOk="0">
                  <a:moveTo>
                    <a:pt x="2" y="104"/>
                  </a:moveTo>
                  <a:cubicBezTo>
                    <a:pt x="0" y="155"/>
                    <a:pt x="158" y="206"/>
                    <a:pt x="196" y="104"/>
                  </a:cubicBezTo>
                  <a:cubicBezTo>
                    <a:pt x="197" y="53"/>
                    <a:pt x="40" y="1"/>
                    <a:pt x="2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69" name="Google Shape;63969;p26"/>
            <p:cNvSpPr/>
            <p:nvPr/>
          </p:nvSpPr>
          <p:spPr>
            <a:xfrm>
              <a:off x="387114" y="3868374"/>
              <a:ext cx="56680" cy="22552"/>
            </a:xfrm>
            <a:custGeom>
              <a:avLst/>
              <a:gdLst/>
              <a:ahLst/>
              <a:cxnLst/>
              <a:rect l="l" t="t" r="r" b="b"/>
              <a:pathLst>
                <a:path w="1588" h="749" extrusionOk="0">
                  <a:moveTo>
                    <a:pt x="1588" y="365"/>
                  </a:moveTo>
                  <a:cubicBezTo>
                    <a:pt x="1046" y="346"/>
                    <a:pt x="1059" y="67"/>
                    <a:pt x="622" y="1"/>
                  </a:cubicBezTo>
                  <a:cubicBezTo>
                    <a:pt x="861" y="294"/>
                    <a:pt x="1" y="70"/>
                    <a:pt x="237" y="365"/>
                  </a:cubicBezTo>
                  <a:cubicBezTo>
                    <a:pt x="960" y="279"/>
                    <a:pt x="1341" y="748"/>
                    <a:pt x="1588" y="36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70" name="Google Shape;63970;p26"/>
            <p:cNvSpPr/>
            <p:nvPr/>
          </p:nvSpPr>
          <p:spPr>
            <a:xfrm>
              <a:off x="3331084" y="387858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6" y="26"/>
                  </a:moveTo>
                  <a:cubicBezTo>
                    <a:pt x="238" y="1"/>
                    <a:pt x="1" y="69"/>
                    <a:pt x="100" y="117"/>
                  </a:cubicBezTo>
                  <a:cubicBezTo>
                    <a:pt x="153" y="142"/>
                    <a:pt x="392" y="71"/>
                    <a:pt x="296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71" name="Google Shape;63971;p26"/>
            <p:cNvSpPr/>
            <p:nvPr/>
          </p:nvSpPr>
          <p:spPr>
            <a:xfrm>
              <a:off x="2150790" y="3875991"/>
              <a:ext cx="13706" cy="6745"/>
            </a:xfrm>
            <a:custGeom>
              <a:avLst/>
              <a:gdLst/>
              <a:ahLst/>
              <a:cxnLst/>
              <a:rect l="l" t="t" r="r" b="b"/>
              <a:pathLst>
                <a:path w="384" h="224" extrusionOk="0">
                  <a:moveTo>
                    <a:pt x="384" y="112"/>
                  </a:moveTo>
                  <a:cubicBezTo>
                    <a:pt x="345" y="1"/>
                    <a:pt x="171" y="57"/>
                    <a:pt x="0" y="112"/>
                  </a:cubicBezTo>
                  <a:cubicBezTo>
                    <a:pt x="2" y="202"/>
                    <a:pt x="338" y="224"/>
                    <a:pt x="384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72" name="Google Shape;63972;p26"/>
            <p:cNvSpPr/>
            <p:nvPr/>
          </p:nvSpPr>
          <p:spPr>
            <a:xfrm>
              <a:off x="3035091" y="3873101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5" y="25"/>
                  </a:moveTo>
                  <a:cubicBezTo>
                    <a:pt x="241" y="0"/>
                    <a:pt x="1" y="69"/>
                    <a:pt x="100" y="116"/>
                  </a:cubicBezTo>
                  <a:cubicBezTo>
                    <a:pt x="155" y="142"/>
                    <a:pt x="392" y="72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73" name="Google Shape;63973;p26"/>
            <p:cNvSpPr/>
            <p:nvPr/>
          </p:nvSpPr>
          <p:spPr>
            <a:xfrm>
              <a:off x="5681677" y="3870662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2" y="15"/>
                  </a:moveTo>
                  <a:cubicBezTo>
                    <a:pt x="356" y="28"/>
                    <a:pt x="36" y="0"/>
                    <a:pt x="1" y="106"/>
                  </a:cubicBezTo>
                  <a:cubicBezTo>
                    <a:pt x="228" y="92"/>
                    <a:pt x="552" y="120"/>
                    <a:pt x="582" y="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74" name="Google Shape;63974;p26"/>
            <p:cNvSpPr/>
            <p:nvPr/>
          </p:nvSpPr>
          <p:spPr>
            <a:xfrm>
              <a:off x="2949146" y="3868374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1"/>
                  </a:moveTo>
                  <a:cubicBezTo>
                    <a:pt x="239" y="20"/>
                    <a:pt x="7" y="3"/>
                    <a:pt x="0" y="91"/>
                  </a:cubicBezTo>
                  <a:cubicBezTo>
                    <a:pt x="149" y="71"/>
                    <a:pt x="383" y="89"/>
                    <a:pt x="3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75" name="Google Shape;63975;p26"/>
            <p:cNvSpPr/>
            <p:nvPr/>
          </p:nvSpPr>
          <p:spPr>
            <a:xfrm>
              <a:off x="8936595" y="3857384"/>
              <a:ext cx="14670" cy="9575"/>
            </a:xfrm>
            <a:custGeom>
              <a:avLst/>
              <a:gdLst/>
              <a:ahLst/>
              <a:cxnLst/>
              <a:rect l="l" t="t" r="r" b="b"/>
              <a:pathLst>
                <a:path w="411" h="318" extrusionOk="0">
                  <a:moveTo>
                    <a:pt x="410" y="274"/>
                  </a:moveTo>
                  <a:lnTo>
                    <a:pt x="410" y="91"/>
                  </a:lnTo>
                  <a:cubicBezTo>
                    <a:pt x="216" y="91"/>
                    <a:pt x="179" y="18"/>
                    <a:pt x="23" y="0"/>
                  </a:cubicBezTo>
                  <a:cubicBezTo>
                    <a:pt x="42" y="146"/>
                    <a:pt x="1" y="317"/>
                    <a:pt x="410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76" name="Google Shape;63976;p26"/>
            <p:cNvSpPr/>
            <p:nvPr/>
          </p:nvSpPr>
          <p:spPr>
            <a:xfrm>
              <a:off x="5561146" y="3862201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5" y="25"/>
                  </a:moveTo>
                  <a:cubicBezTo>
                    <a:pt x="241" y="1"/>
                    <a:pt x="1" y="68"/>
                    <a:pt x="101" y="117"/>
                  </a:cubicBezTo>
                  <a:cubicBezTo>
                    <a:pt x="156" y="140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77" name="Google Shape;63977;p26"/>
            <p:cNvSpPr/>
            <p:nvPr/>
          </p:nvSpPr>
          <p:spPr>
            <a:xfrm>
              <a:off x="2160392" y="3857384"/>
              <a:ext cx="29518" cy="9906"/>
            </a:xfrm>
            <a:custGeom>
              <a:avLst/>
              <a:gdLst/>
              <a:ahLst/>
              <a:cxnLst/>
              <a:rect l="l" t="t" r="r" b="b"/>
              <a:pathLst>
                <a:path w="827" h="329" extrusionOk="0">
                  <a:moveTo>
                    <a:pt x="693" y="274"/>
                  </a:moveTo>
                  <a:cubicBezTo>
                    <a:pt x="826" y="31"/>
                    <a:pt x="294" y="99"/>
                    <a:pt x="115" y="0"/>
                  </a:cubicBezTo>
                  <a:cubicBezTo>
                    <a:pt x="0" y="239"/>
                    <a:pt x="193" y="329"/>
                    <a:pt x="693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78" name="Google Shape;63978;p26"/>
            <p:cNvSpPr/>
            <p:nvPr/>
          </p:nvSpPr>
          <p:spPr>
            <a:xfrm>
              <a:off x="8620758" y="3854734"/>
              <a:ext cx="34515" cy="8943"/>
            </a:xfrm>
            <a:custGeom>
              <a:avLst/>
              <a:gdLst/>
              <a:ahLst/>
              <a:cxnLst/>
              <a:rect l="l" t="t" r="r" b="b"/>
              <a:pathLst>
                <a:path w="967" h="297" extrusionOk="0">
                  <a:moveTo>
                    <a:pt x="195" y="273"/>
                  </a:moveTo>
                  <a:cubicBezTo>
                    <a:pt x="635" y="297"/>
                    <a:pt x="921" y="250"/>
                    <a:pt x="967" y="89"/>
                  </a:cubicBezTo>
                  <a:cubicBezTo>
                    <a:pt x="627" y="110"/>
                    <a:pt x="1" y="1"/>
                    <a:pt x="195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79" name="Google Shape;63979;p26"/>
            <p:cNvSpPr/>
            <p:nvPr/>
          </p:nvSpPr>
          <p:spPr>
            <a:xfrm>
              <a:off x="2713151" y="3851995"/>
              <a:ext cx="17739" cy="10990"/>
            </a:xfrm>
            <a:custGeom>
              <a:avLst/>
              <a:gdLst/>
              <a:ahLst/>
              <a:cxnLst/>
              <a:rect l="l" t="t" r="r" b="b"/>
              <a:pathLst>
                <a:path w="497" h="365" extrusionOk="0">
                  <a:moveTo>
                    <a:pt x="443" y="364"/>
                  </a:moveTo>
                  <a:cubicBezTo>
                    <a:pt x="497" y="157"/>
                    <a:pt x="394" y="22"/>
                    <a:pt x="57" y="0"/>
                  </a:cubicBezTo>
                  <a:cubicBezTo>
                    <a:pt x="1" y="205"/>
                    <a:pt x="104" y="341"/>
                    <a:pt x="443" y="36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80" name="Google Shape;63980;p26"/>
            <p:cNvSpPr/>
            <p:nvPr/>
          </p:nvSpPr>
          <p:spPr>
            <a:xfrm>
              <a:off x="7054814" y="3856691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4"/>
                  </a:moveTo>
                  <a:cubicBezTo>
                    <a:pt x="154" y="140"/>
                    <a:pt x="393" y="73"/>
                    <a:pt x="293" y="23"/>
                  </a:cubicBezTo>
                  <a:cubicBezTo>
                    <a:pt x="239" y="1"/>
                    <a:pt x="1" y="69"/>
                    <a:pt x="99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81" name="Google Shape;63981;p26"/>
            <p:cNvSpPr/>
            <p:nvPr/>
          </p:nvSpPr>
          <p:spPr>
            <a:xfrm>
              <a:off x="2339779" y="3856752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5" y="24"/>
                  </a:moveTo>
                  <a:cubicBezTo>
                    <a:pt x="242" y="0"/>
                    <a:pt x="1" y="69"/>
                    <a:pt x="103" y="115"/>
                  </a:cubicBezTo>
                  <a:cubicBezTo>
                    <a:pt x="158" y="141"/>
                    <a:pt x="396" y="71"/>
                    <a:pt x="295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82" name="Google Shape;63982;p26"/>
            <p:cNvSpPr/>
            <p:nvPr/>
          </p:nvSpPr>
          <p:spPr>
            <a:xfrm>
              <a:off x="7422297" y="3846515"/>
              <a:ext cx="23521" cy="8250"/>
            </a:xfrm>
            <a:custGeom>
              <a:avLst/>
              <a:gdLst/>
              <a:ahLst/>
              <a:cxnLst/>
              <a:rect l="l" t="t" r="r" b="b"/>
              <a:pathLst>
                <a:path w="659" h="274" extrusionOk="0">
                  <a:moveTo>
                    <a:pt x="411" y="274"/>
                  </a:moveTo>
                  <a:cubicBezTo>
                    <a:pt x="422" y="157"/>
                    <a:pt x="658" y="146"/>
                    <a:pt x="605" y="1"/>
                  </a:cubicBezTo>
                  <a:lnTo>
                    <a:pt x="217" y="1"/>
                  </a:lnTo>
                  <a:cubicBezTo>
                    <a:pt x="0" y="131"/>
                    <a:pt x="9" y="221"/>
                    <a:pt x="411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83" name="Google Shape;63983;p26"/>
            <p:cNvSpPr/>
            <p:nvPr/>
          </p:nvSpPr>
          <p:spPr>
            <a:xfrm>
              <a:off x="2008273" y="3837271"/>
              <a:ext cx="46436" cy="9274"/>
            </a:xfrm>
            <a:custGeom>
              <a:avLst/>
              <a:gdLst/>
              <a:ahLst/>
              <a:cxnLst/>
              <a:rect l="l" t="t" r="r" b="b"/>
              <a:pathLst>
                <a:path w="1301" h="308" extrusionOk="0">
                  <a:moveTo>
                    <a:pt x="713" y="308"/>
                  </a:moveTo>
                  <a:cubicBezTo>
                    <a:pt x="1300" y="1"/>
                    <a:pt x="0" y="32"/>
                    <a:pt x="713" y="30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84" name="Google Shape;63984;p26"/>
            <p:cNvSpPr/>
            <p:nvPr/>
          </p:nvSpPr>
          <p:spPr>
            <a:xfrm>
              <a:off x="8948801" y="3829142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7" y="305"/>
                  </a:moveTo>
                  <a:cubicBezTo>
                    <a:pt x="1114" y="1"/>
                    <a:pt x="0" y="524"/>
                    <a:pt x="647" y="3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85" name="Google Shape;63985;p26"/>
            <p:cNvSpPr/>
            <p:nvPr/>
          </p:nvSpPr>
          <p:spPr>
            <a:xfrm>
              <a:off x="8073459" y="3837573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5"/>
                  </a:moveTo>
                  <a:cubicBezTo>
                    <a:pt x="154" y="140"/>
                    <a:pt x="394" y="71"/>
                    <a:pt x="292" y="24"/>
                  </a:cubicBezTo>
                  <a:cubicBezTo>
                    <a:pt x="244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86" name="Google Shape;63986;p26"/>
            <p:cNvSpPr/>
            <p:nvPr/>
          </p:nvSpPr>
          <p:spPr>
            <a:xfrm>
              <a:off x="5069170" y="3835555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1" y="182"/>
                  </a:moveTo>
                  <a:lnTo>
                    <a:pt x="388" y="182"/>
                  </a:lnTo>
                  <a:lnTo>
                    <a:pt x="388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87" name="Google Shape;63987;p26"/>
            <p:cNvSpPr/>
            <p:nvPr/>
          </p:nvSpPr>
          <p:spPr>
            <a:xfrm>
              <a:off x="2928551" y="3834953"/>
              <a:ext cx="13813" cy="6775"/>
            </a:xfrm>
            <a:custGeom>
              <a:avLst/>
              <a:gdLst/>
              <a:ahLst/>
              <a:cxnLst/>
              <a:rect l="l" t="t" r="r" b="b"/>
              <a:pathLst>
                <a:path w="387" h="225" extrusionOk="0">
                  <a:moveTo>
                    <a:pt x="1" y="112"/>
                  </a:moveTo>
                  <a:cubicBezTo>
                    <a:pt x="2" y="203"/>
                    <a:pt x="337" y="224"/>
                    <a:pt x="387" y="112"/>
                  </a:cubicBezTo>
                  <a:cubicBezTo>
                    <a:pt x="344" y="1"/>
                    <a:pt x="172" y="57"/>
                    <a:pt x="1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88" name="Google Shape;63988;p26"/>
            <p:cNvSpPr/>
            <p:nvPr/>
          </p:nvSpPr>
          <p:spPr>
            <a:xfrm>
              <a:off x="6818570" y="3825228"/>
              <a:ext cx="26412" cy="15236"/>
            </a:xfrm>
            <a:custGeom>
              <a:avLst/>
              <a:gdLst/>
              <a:ahLst/>
              <a:cxnLst/>
              <a:rect l="l" t="t" r="r" b="b"/>
              <a:pathLst>
                <a:path w="740" h="506" extrusionOk="0">
                  <a:moveTo>
                    <a:pt x="739" y="435"/>
                  </a:moveTo>
                  <a:lnTo>
                    <a:pt x="739" y="73"/>
                  </a:lnTo>
                  <a:cubicBezTo>
                    <a:pt x="1" y="0"/>
                    <a:pt x="1" y="505"/>
                    <a:pt x="739" y="43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89" name="Google Shape;63989;p26"/>
            <p:cNvSpPr/>
            <p:nvPr/>
          </p:nvSpPr>
          <p:spPr>
            <a:xfrm>
              <a:off x="2783928" y="3832424"/>
              <a:ext cx="6996" cy="6263"/>
            </a:xfrm>
            <a:custGeom>
              <a:avLst/>
              <a:gdLst/>
              <a:ahLst/>
              <a:cxnLst/>
              <a:rect l="l" t="t" r="r" b="b"/>
              <a:pathLst>
                <a:path w="196" h="208" extrusionOk="0">
                  <a:moveTo>
                    <a:pt x="195" y="105"/>
                  </a:moveTo>
                  <a:cubicBezTo>
                    <a:pt x="195" y="55"/>
                    <a:pt x="36" y="0"/>
                    <a:pt x="1" y="105"/>
                  </a:cubicBezTo>
                  <a:cubicBezTo>
                    <a:pt x="1" y="155"/>
                    <a:pt x="157" y="208"/>
                    <a:pt x="195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90" name="Google Shape;63990;p26"/>
            <p:cNvSpPr/>
            <p:nvPr/>
          </p:nvSpPr>
          <p:spPr>
            <a:xfrm>
              <a:off x="4181264" y="3829744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2" y="105"/>
                  </a:moveTo>
                  <a:cubicBezTo>
                    <a:pt x="194" y="54"/>
                    <a:pt x="37" y="0"/>
                    <a:pt x="0" y="105"/>
                  </a:cubicBezTo>
                  <a:cubicBezTo>
                    <a:pt x="0" y="153"/>
                    <a:pt x="156" y="207"/>
                    <a:pt x="192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91" name="Google Shape;63991;p26"/>
            <p:cNvSpPr/>
            <p:nvPr/>
          </p:nvSpPr>
          <p:spPr>
            <a:xfrm>
              <a:off x="2715114" y="3824626"/>
              <a:ext cx="22629" cy="11713"/>
            </a:xfrm>
            <a:custGeom>
              <a:avLst/>
              <a:gdLst/>
              <a:ahLst/>
              <a:cxnLst/>
              <a:rect l="l" t="t" r="r" b="b"/>
              <a:pathLst>
                <a:path w="634" h="389" extrusionOk="0">
                  <a:moveTo>
                    <a:pt x="194" y="1"/>
                  </a:moveTo>
                  <a:cubicBezTo>
                    <a:pt x="204" y="125"/>
                    <a:pt x="104" y="199"/>
                    <a:pt x="1" y="272"/>
                  </a:cubicBezTo>
                  <a:cubicBezTo>
                    <a:pt x="246" y="276"/>
                    <a:pt x="267" y="388"/>
                    <a:pt x="578" y="362"/>
                  </a:cubicBezTo>
                  <a:cubicBezTo>
                    <a:pt x="634" y="157"/>
                    <a:pt x="533" y="23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92" name="Google Shape;63992;p26"/>
            <p:cNvSpPr/>
            <p:nvPr/>
          </p:nvSpPr>
          <p:spPr>
            <a:xfrm>
              <a:off x="2601507" y="3829383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1" y="25"/>
                  </a:moveTo>
                  <a:cubicBezTo>
                    <a:pt x="239" y="1"/>
                    <a:pt x="0" y="68"/>
                    <a:pt x="99" y="117"/>
                  </a:cubicBezTo>
                  <a:cubicBezTo>
                    <a:pt x="153" y="140"/>
                    <a:pt x="390" y="72"/>
                    <a:pt x="291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93" name="Google Shape;63993;p26"/>
            <p:cNvSpPr/>
            <p:nvPr/>
          </p:nvSpPr>
          <p:spPr>
            <a:xfrm>
              <a:off x="1923648" y="3821826"/>
              <a:ext cx="20630" cy="8250"/>
            </a:xfrm>
            <a:custGeom>
              <a:avLst/>
              <a:gdLst/>
              <a:ahLst/>
              <a:cxnLst/>
              <a:rect l="l" t="t" r="r" b="b"/>
              <a:pathLst>
                <a:path w="578" h="274" extrusionOk="0">
                  <a:moveTo>
                    <a:pt x="1" y="185"/>
                  </a:moveTo>
                  <a:cubicBezTo>
                    <a:pt x="193" y="182"/>
                    <a:pt x="229" y="257"/>
                    <a:pt x="384" y="274"/>
                  </a:cubicBezTo>
                  <a:cubicBezTo>
                    <a:pt x="382" y="182"/>
                    <a:pt x="541" y="167"/>
                    <a:pt x="578" y="94"/>
                  </a:cubicBezTo>
                  <a:cubicBezTo>
                    <a:pt x="382" y="94"/>
                    <a:pt x="347" y="18"/>
                    <a:pt x="191" y="1"/>
                  </a:cubicBezTo>
                  <a:cubicBezTo>
                    <a:pt x="193" y="95"/>
                    <a:pt x="35" y="111"/>
                    <a:pt x="1" y="18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94" name="Google Shape;63994;p26"/>
            <p:cNvSpPr/>
            <p:nvPr/>
          </p:nvSpPr>
          <p:spPr>
            <a:xfrm>
              <a:off x="4503882" y="3819176"/>
              <a:ext cx="23521" cy="8250"/>
            </a:xfrm>
            <a:custGeom>
              <a:avLst/>
              <a:gdLst/>
              <a:ahLst/>
              <a:cxnLst/>
              <a:rect l="l" t="t" r="r" b="b"/>
              <a:pathLst>
                <a:path w="659" h="274" extrusionOk="0">
                  <a:moveTo>
                    <a:pt x="412" y="273"/>
                  </a:moveTo>
                  <a:cubicBezTo>
                    <a:pt x="422" y="157"/>
                    <a:pt x="659" y="146"/>
                    <a:pt x="607" y="0"/>
                  </a:cubicBezTo>
                  <a:lnTo>
                    <a:pt x="219" y="0"/>
                  </a:lnTo>
                  <a:cubicBezTo>
                    <a:pt x="1" y="132"/>
                    <a:pt x="10" y="222"/>
                    <a:pt x="412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95" name="Google Shape;63995;p26"/>
            <p:cNvSpPr/>
            <p:nvPr/>
          </p:nvSpPr>
          <p:spPr>
            <a:xfrm>
              <a:off x="2763298" y="3821525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4"/>
                  </a:moveTo>
                  <a:cubicBezTo>
                    <a:pt x="194" y="53"/>
                    <a:pt x="37" y="1"/>
                    <a:pt x="0" y="104"/>
                  </a:cubicBezTo>
                  <a:cubicBezTo>
                    <a:pt x="2" y="153"/>
                    <a:pt x="157" y="207"/>
                    <a:pt x="194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96" name="Google Shape;63996;p26"/>
            <p:cNvSpPr/>
            <p:nvPr/>
          </p:nvSpPr>
          <p:spPr>
            <a:xfrm>
              <a:off x="2605040" y="3821525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4"/>
                  </a:moveTo>
                  <a:cubicBezTo>
                    <a:pt x="192" y="53"/>
                    <a:pt x="35" y="1"/>
                    <a:pt x="0" y="104"/>
                  </a:cubicBezTo>
                  <a:cubicBezTo>
                    <a:pt x="0" y="153"/>
                    <a:pt x="153" y="207"/>
                    <a:pt x="192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97" name="Google Shape;63997;p26"/>
            <p:cNvSpPr/>
            <p:nvPr/>
          </p:nvSpPr>
          <p:spPr>
            <a:xfrm>
              <a:off x="8717161" y="3819176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98" name="Google Shape;63998;p26"/>
            <p:cNvSpPr/>
            <p:nvPr/>
          </p:nvSpPr>
          <p:spPr>
            <a:xfrm>
              <a:off x="2887184" y="3803339"/>
              <a:ext cx="26627" cy="15266"/>
            </a:xfrm>
            <a:custGeom>
              <a:avLst/>
              <a:gdLst/>
              <a:ahLst/>
              <a:cxnLst/>
              <a:rect l="l" t="t" r="r" b="b"/>
              <a:pathLst>
                <a:path w="746" h="507" extrusionOk="0">
                  <a:moveTo>
                    <a:pt x="0" y="72"/>
                  </a:moveTo>
                  <a:lnTo>
                    <a:pt x="0" y="435"/>
                  </a:lnTo>
                  <a:cubicBezTo>
                    <a:pt x="746" y="507"/>
                    <a:pt x="746" y="0"/>
                    <a:pt x="0" y="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99" name="Google Shape;63999;p26"/>
            <p:cNvSpPr/>
            <p:nvPr/>
          </p:nvSpPr>
          <p:spPr>
            <a:xfrm>
              <a:off x="2967491" y="3795150"/>
              <a:ext cx="37120" cy="15838"/>
            </a:xfrm>
            <a:custGeom>
              <a:avLst/>
              <a:gdLst/>
              <a:ahLst/>
              <a:cxnLst/>
              <a:rect l="l" t="t" r="r" b="b"/>
              <a:pathLst>
                <a:path w="1040" h="526" extrusionOk="0">
                  <a:moveTo>
                    <a:pt x="837" y="525"/>
                  </a:moveTo>
                  <a:cubicBezTo>
                    <a:pt x="1040" y="1"/>
                    <a:pt x="1" y="488"/>
                    <a:pt x="837" y="5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00" name="Google Shape;64000;p26"/>
            <p:cNvSpPr/>
            <p:nvPr/>
          </p:nvSpPr>
          <p:spPr>
            <a:xfrm>
              <a:off x="7925623" y="3792801"/>
              <a:ext cx="34443" cy="16229"/>
            </a:xfrm>
            <a:custGeom>
              <a:avLst/>
              <a:gdLst/>
              <a:ahLst/>
              <a:cxnLst/>
              <a:rect l="l" t="t" r="r" b="b"/>
              <a:pathLst>
                <a:path w="965" h="539" extrusionOk="0">
                  <a:moveTo>
                    <a:pt x="1" y="422"/>
                  </a:moveTo>
                  <a:cubicBezTo>
                    <a:pt x="253" y="538"/>
                    <a:pt x="711" y="538"/>
                    <a:pt x="964" y="422"/>
                  </a:cubicBezTo>
                  <a:cubicBezTo>
                    <a:pt x="962" y="0"/>
                    <a:pt x="5" y="0"/>
                    <a:pt x="1" y="42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01" name="Google Shape;64001;p26"/>
            <p:cNvSpPr/>
            <p:nvPr/>
          </p:nvSpPr>
          <p:spPr>
            <a:xfrm>
              <a:off x="7788031" y="3805477"/>
              <a:ext cx="13706" cy="2770"/>
            </a:xfrm>
            <a:custGeom>
              <a:avLst/>
              <a:gdLst/>
              <a:ahLst/>
              <a:cxnLst/>
              <a:rect l="l" t="t" r="r" b="b"/>
              <a:pathLst>
                <a:path w="384" h="92" extrusionOk="0">
                  <a:moveTo>
                    <a:pt x="384" y="1"/>
                  </a:moveTo>
                  <a:cubicBezTo>
                    <a:pt x="234" y="22"/>
                    <a:pt x="4" y="4"/>
                    <a:pt x="0" y="91"/>
                  </a:cubicBezTo>
                  <a:cubicBezTo>
                    <a:pt x="146" y="71"/>
                    <a:pt x="381" y="90"/>
                    <a:pt x="3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02" name="Google Shape;64002;p26"/>
            <p:cNvSpPr/>
            <p:nvPr/>
          </p:nvSpPr>
          <p:spPr>
            <a:xfrm>
              <a:off x="8509863" y="3800057"/>
              <a:ext cx="21523" cy="6413"/>
            </a:xfrm>
            <a:custGeom>
              <a:avLst/>
              <a:gdLst/>
              <a:ahLst/>
              <a:cxnLst/>
              <a:rect l="l" t="t" r="r" b="b"/>
              <a:pathLst>
                <a:path w="603" h="213" extrusionOk="0">
                  <a:moveTo>
                    <a:pt x="603" y="181"/>
                  </a:moveTo>
                  <a:lnTo>
                    <a:pt x="603" y="1"/>
                  </a:lnTo>
                  <a:lnTo>
                    <a:pt x="26" y="1"/>
                  </a:lnTo>
                  <a:cubicBezTo>
                    <a:pt x="1" y="164"/>
                    <a:pt x="215" y="212"/>
                    <a:pt x="603" y="1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03" name="Google Shape;64003;p26"/>
            <p:cNvSpPr/>
            <p:nvPr/>
          </p:nvSpPr>
          <p:spPr>
            <a:xfrm>
              <a:off x="8593311" y="3793313"/>
              <a:ext cx="13777" cy="7437"/>
            </a:xfrm>
            <a:custGeom>
              <a:avLst/>
              <a:gdLst/>
              <a:ahLst/>
              <a:cxnLst/>
              <a:rect l="l" t="t" r="r" b="b"/>
              <a:pathLst>
                <a:path w="386" h="247" extrusionOk="0">
                  <a:moveTo>
                    <a:pt x="386" y="132"/>
                  </a:moveTo>
                  <a:cubicBezTo>
                    <a:pt x="169" y="143"/>
                    <a:pt x="86" y="0"/>
                    <a:pt x="1" y="132"/>
                  </a:cubicBezTo>
                  <a:cubicBezTo>
                    <a:pt x="3" y="225"/>
                    <a:pt x="339" y="247"/>
                    <a:pt x="386" y="13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04" name="Google Shape;64004;p26"/>
            <p:cNvSpPr/>
            <p:nvPr/>
          </p:nvSpPr>
          <p:spPr>
            <a:xfrm>
              <a:off x="3778588" y="3793855"/>
              <a:ext cx="13884" cy="4276"/>
            </a:xfrm>
            <a:custGeom>
              <a:avLst/>
              <a:gdLst/>
              <a:ahLst/>
              <a:cxnLst/>
              <a:rect l="l" t="t" r="r" b="b"/>
              <a:pathLst>
                <a:path w="389" h="142" extrusionOk="0">
                  <a:moveTo>
                    <a:pt x="289" y="25"/>
                  </a:moveTo>
                  <a:cubicBezTo>
                    <a:pt x="238" y="1"/>
                    <a:pt x="0" y="70"/>
                    <a:pt x="98" y="114"/>
                  </a:cubicBezTo>
                  <a:cubicBezTo>
                    <a:pt x="150" y="142"/>
                    <a:pt x="388" y="71"/>
                    <a:pt x="289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05" name="Google Shape;64005;p26"/>
            <p:cNvSpPr/>
            <p:nvPr/>
          </p:nvSpPr>
          <p:spPr>
            <a:xfrm>
              <a:off x="7911846" y="3786388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06" name="Google Shape;64006;p26"/>
            <p:cNvSpPr/>
            <p:nvPr/>
          </p:nvSpPr>
          <p:spPr>
            <a:xfrm>
              <a:off x="8062395" y="3783648"/>
              <a:ext cx="21594" cy="6413"/>
            </a:xfrm>
            <a:custGeom>
              <a:avLst/>
              <a:gdLst/>
              <a:ahLst/>
              <a:cxnLst/>
              <a:rect l="l" t="t" r="r" b="b"/>
              <a:pathLst>
                <a:path w="605" h="213" extrusionOk="0">
                  <a:moveTo>
                    <a:pt x="605" y="182"/>
                  </a:moveTo>
                  <a:lnTo>
                    <a:pt x="605" y="0"/>
                  </a:lnTo>
                  <a:lnTo>
                    <a:pt x="26" y="0"/>
                  </a:lnTo>
                  <a:cubicBezTo>
                    <a:pt x="0" y="162"/>
                    <a:pt x="217" y="213"/>
                    <a:pt x="605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07" name="Google Shape;64007;p26"/>
            <p:cNvSpPr/>
            <p:nvPr/>
          </p:nvSpPr>
          <p:spPr>
            <a:xfrm>
              <a:off x="7760477" y="3778168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9" y="91"/>
                  </a:moveTo>
                  <a:cubicBezTo>
                    <a:pt x="384" y="92"/>
                    <a:pt x="348" y="19"/>
                    <a:pt x="194" y="1"/>
                  </a:cubicBezTo>
                  <a:cubicBezTo>
                    <a:pt x="195" y="92"/>
                    <a:pt x="37" y="109"/>
                    <a:pt x="1" y="182"/>
                  </a:cubicBezTo>
                  <a:cubicBezTo>
                    <a:pt x="195" y="182"/>
                    <a:pt x="229" y="255"/>
                    <a:pt x="390" y="274"/>
                  </a:cubicBezTo>
                  <a:cubicBezTo>
                    <a:pt x="384" y="182"/>
                    <a:pt x="541" y="164"/>
                    <a:pt x="579" y="9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08" name="Google Shape;64008;p26"/>
            <p:cNvSpPr/>
            <p:nvPr/>
          </p:nvSpPr>
          <p:spPr>
            <a:xfrm>
              <a:off x="7626205" y="3782895"/>
              <a:ext cx="13920" cy="4246"/>
            </a:xfrm>
            <a:custGeom>
              <a:avLst/>
              <a:gdLst/>
              <a:ahLst/>
              <a:cxnLst/>
              <a:rect l="l" t="t" r="r" b="b"/>
              <a:pathLst>
                <a:path w="390" h="141" extrusionOk="0">
                  <a:moveTo>
                    <a:pt x="290" y="25"/>
                  </a:moveTo>
                  <a:cubicBezTo>
                    <a:pt x="238" y="0"/>
                    <a:pt x="1" y="70"/>
                    <a:pt x="98" y="117"/>
                  </a:cubicBezTo>
                  <a:cubicBezTo>
                    <a:pt x="151" y="140"/>
                    <a:pt x="390" y="72"/>
                    <a:pt x="290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09" name="Google Shape;64009;p26"/>
            <p:cNvSpPr/>
            <p:nvPr/>
          </p:nvSpPr>
          <p:spPr>
            <a:xfrm>
              <a:off x="6758536" y="3771484"/>
              <a:ext cx="31481" cy="13911"/>
            </a:xfrm>
            <a:custGeom>
              <a:avLst/>
              <a:gdLst/>
              <a:ahLst/>
              <a:cxnLst/>
              <a:rect l="l" t="t" r="r" b="b"/>
              <a:pathLst>
                <a:path w="882" h="462" extrusionOk="0">
                  <a:moveTo>
                    <a:pt x="688" y="404"/>
                  </a:moveTo>
                  <a:cubicBezTo>
                    <a:pt x="701" y="403"/>
                    <a:pt x="675" y="319"/>
                    <a:pt x="688" y="313"/>
                  </a:cubicBezTo>
                  <a:cubicBezTo>
                    <a:pt x="706" y="302"/>
                    <a:pt x="869" y="125"/>
                    <a:pt x="881" y="131"/>
                  </a:cubicBezTo>
                  <a:cubicBezTo>
                    <a:pt x="671" y="1"/>
                    <a:pt x="0" y="462"/>
                    <a:pt x="688" y="4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10" name="Google Shape;64010;p26"/>
            <p:cNvSpPr/>
            <p:nvPr/>
          </p:nvSpPr>
          <p:spPr>
            <a:xfrm>
              <a:off x="7571382" y="3769618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5" y="193"/>
                  </a:moveTo>
                  <a:cubicBezTo>
                    <a:pt x="475" y="102"/>
                    <a:pt x="633" y="86"/>
                    <a:pt x="670" y="12"/>
                  </a:cubicBezTo>
                  <a:cubicBezTo>
                    <a:pt x="366" y="21"/>
                    <a:pt x="0" y="0"/>
                    <a:pt x="90" y="19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11" name="Google Shape;64011;p26"/>
            <p:cNvSpPr/>
            <p:nvPr/>
          </p:nvSpPr>
          <p:spPr>
            <a:xfrm>
              <a:off x="2694484" y="3769618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2" y="102"/>
                  </a:moveTo>
                  <a:cubicBezTo>
                    <a:pt x="196" y="50"/>
                    <a:pt x="40" y="0"/>
                    <a:pt x="1" y="102"/>
                  </a:cubicBezTo>
                  <a:cubicBezTo>
                    <a:pt x="1" y="153"/>
                    <a:pt x="158" y="205"/>
                    <a:pt x="192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12" name="Google Shape;64012;p26"/>
            <p:cNvSpPr/>
            <p:nvPr/>
          </p:nvSpPr>
          <p:spPr>
            <a:xfrm>
              <a:off x="8779158" y="3747398"/>
              <a:ext cx="56216" cy="27942"/>
            </a:xfrm>
            <a:custGeom>
              <a:avLst/>
              <a:gdLst/>
              <a:ahLst/>
              <a:cxnLst/>
              <a:rect l="l" t="t" r="r" b="b"/>
              <a:pathLst>
                <a:path w="1575" h="928" extrusionOk="0">
                  <a:moveTo>
                    <a:pt x="1352" y="24"/>
                  </a:moveTo>
                  <a:cubicBezTo>
                    <a:pt x="338" y="1"/>
                    <a:pt x="143" y="362"/>
                    <a:pt x="1" y="751"/>
                  </a:cubicBezTo>
                  <a:cubicBezTo>
                    <a:pt x="818" y="927"/>
                    <a:pt x="1575" y="604"/>
                    <a:pt x="1352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13" name="Google Shape;64013;p26"/>
            <p:cNvSpPr/>
            <p:nvPr/>
          </p:nvSpPr>
          <p:spPr>
            <a:xfrm>
              <a:off x="7918699" y="3770009"/>
              <a:ext cx="13884" cy="2770"/>
            </a:xfrm>
            <a:custGeom>
              <a:avLst/>
              <a:gdLst/>
              <a:ahLst/>
              <a:cxnLst/>
              <a:rect l="l" t="t" r="r" b="b"/>
              <a:pathLst>
                <a:path w="389" h="92" extrusionOk="0">
                  <a:moveTo>
                    <a:pt x="388" y="0"/>
                  </a:moveTo>
                  <a:cubicBezTo>
                    <a:pt x="238" y="21"/>
                    <a:pt x="7" y="3"/>
                    <a:pt x="1" y="92"/>
                  </a:cubicBezTo>
                  <a:cubicBezTo>
                    <a:pt x="153" y="69"/>
                    <a:pt x="383" y="86"/>
                    <a:pt x="3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14" name="Google Shape;64014;p26"/>
            <p:cNvSpPr/>
            <p:nvPr/>
          </p:nvSpPr>
          <p:spPr>
            <a:xfrm>
              <a:off x="2804629" y="3748120"/>
              <a:ext cx="51147" cy="19150"/>
            </a:xfrm>
            <a:custGeom>
              <a:avLst/>
              <a:gdLst/>
              <a:ahLst/>
              <a:cxnLst/>
              <a:rect l="l" t="t" r="r" b="b"/>
              <a:pathLst>
                <a:path w="1433" h="636" extrusionOk="0">
                  <a:moveTo>
                    <a:pt x="964" y="636"/>
                  </a:moveTo>
                  <a:cubicBezTo>
                    <a:pt x="1432" y="404"/>
                    <a:pt x="884" y="140"/>
                    <a:pt x="577" y="0"/>
                  </a:cubicBezTo>
                  <a:cubicBezTo>
                    <a:pt x="545" y="105"/>
                    <a:pt x="274" y="98"/>
                    <a:pt x="0" y="90"/>
                  </a:cubicBezTo>
                  <a:cubicBezTo>
                    <a:pt x="106" y="375"/>
                    <a:pt x="460" y="541"/>
                    <a:pt x="964" y="63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15" name="Google Shape;64015;p26"/>
            <p:cNvSpPr/>
            <p:nvPr/>
          </p:nvSpPr>
          <p:spPr>
            <a:xfrm>
              <a:off x="2053494" y="3759080"/>
              <a:ext cx="23486" cy="8190"/>
            </a:xfrm>
            <a:custGeom>
              <a:avLst/>
              <a:gdLst/>
              <a:ahLst/>
              <a:cxnLst/>
              <a:rect l="l" t="t" r="r" b="b"/>
              <a:pathLst>
                <a:path w="658" h="272" extrusionOk="0">
                  <a:moveTo>
                    <a:pt x="411" y="272"/>
                  </a:moveTo>
                  <a:cubicBezTo>
                    <a:pt x="421" y="156"/>
                    <a:pt x="657" y="145"/>
                    <a:pt x="604" y="0"/>
                  </a:cubicBezTo>
                  <a:lnTo>
                    <a:pt x="219" y="0"/>
                  </a:lnTo>
                  <a:cubicBezTo>
                    <a:pt x="1" y="130"/>
                    <a:pt x="10" y="221"/>
                    <a:pt x="411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16" name="Google Shape;64016;p26"/>
            <p:cNvSpPr/>
            <p:nvPr/>
          </p:nvSpPr>
          <p:spPr>
            <a:xfrm>
              <a:off x="5588700" y="3752817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6"/>
                  </a:moveTo>
                  <a:cubicBezTo>
                    <a:pt x="153" y="139"/>
                    <a:pt x="393" y="71"/>
                    <a:pt x="293" y="26"/>
                  </a:cubicBezTo>
                  <a:cubicBezTo>
                    <a:pt x="240" y="1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17" name="Google Shape;64017;p26"/>
            <p:cNvSpPr/>
            <p:nvPr/>
          </p:nvSpPr>
          <p:spPr>
            <a:xfrm>
              <a:off x="1658564" y="3752817"/>
              <a:ext cx="13884" cy="4215"/>
            </a:xfrm>
            <a:custGeom>
              <a:avLst/>
              <a:gdLst/>
              <a:ahLst/>
              <a:cxnLst/>
              <a:rect l="l" t="t" r="r" b="b"/>
              <a:pathLst>
                <a:path w="389" h="140" extrusionOk="0">
                  <a:moveTo>
                    <a:pt x="97" y="116"/>
                  </a:moveTo>
                  <a:cubicBezTo>
                    <a:pt x="152" y="139"/>
                    <a:pt x="388" y="71"/>
                    <a:pt x="290" y="26"/>
                  </a:cubicBezTo>
                  <a:cubicBezTo>
                    <a:pt x="238" y="1"/>
                    <a:pt x="0" y="69"/>
                    <a:pt x="97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18" name="Google Shape;64018;p26"/>
            <p:cNvSpPr/>
            <p:nvPr/>
          </p:nvSpPr>
          <p:spPr>
            <a:xfrm>
              <a:off x="7825722" y="3744658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4"/>
                  </a:moveTo>
                  <a:cubicBezTo>
                    <a:pt x="240" y="0"/>
                    <a:pt x="0" y="68"/>
                    <a:pt x="99" y="115"/>
                  </a:cubicBezTo>
                  <a:cubicBezTo>
                    <a:pt x="154" y="140"/>
                    <a:pt x="392" y="69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19" name="Google Shape;64019;p26"/>
            <p:cNvSpPr/>
            <p:nvPr/>
          </p:nvSpPr>
          <p:spPr>
            <a:xfrm>
              <a:off x="4288982" y="3736197"/>
              <a:ext cx="39726" cy="15808"/>
            </a:xfrm>
            <a:custGeom>
              <a:avLst/>
              <a:gdLst/>
              <a:ahLst/>
              <a:cxnLst/>
              <a:rect l="l" t="t" r="r" b="b"/>
              <a:pathLst>
                <a:path w="1113" h="525" extrusionOk="0">
                  <a:moveTo>
                    <a:pt x="648" y="305"/>
                  </a:moveTo>
                  <a:cubicBezTo>
                    <a:pt x="1112" y="1"/>
                    <a:pt x="0" y="524"/>
                    <a:pt x="648" y="3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20" name="Google Shape;64020;p26"/>
            <p:cNvSpPr/>
            <p:nvPr/>
          </p:nvSpPr>
          <p:spPr>
            <a:xfrm>
              <a:off x="998337" y="3733186"/>
              <a:ext cx="31802" cy="16109"/>
            </a:xfrm>
            <a:custGeom>
              <a:avLst/>
              <a:gdLst/>
              <a:ahLst/>
              <a:cxnLst/>
              <a:rect l="l" t="t" r="r" b="b"/>
              <a:pathLst>
                <a:path w="891" h="535" extrusionOk="0">
                  <a:moveTo>
                    <a:pt x="853" y="496"/>
                  </a:moveTo>
                  <a:cubicBezTo>
                    <a:pt x="891" y="235"/>
                    <a:pt x="878" y="0"/>
                    <a:pt x="275" y="43"/>
                  </a:cubicBezTo>
                  <a:cubicBezTo>
                    <a:pt x="216" y="166"/>
                    <a:pt x="0" y="216"/>
                    <a:pt x="83" y="407"/>
                  </a:cubicBezTo>
                  <a:cubicBezTo>
                    <a:pt x="342" y="432"/>
                    <a:pt x="452" y="534"/>
                    <a:pt x="853" y="49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21" name="Google Shape;64021;p26"/>
            <p:cNvSpPr/>
            <p:nvPr/>
          </p:nvSpPr>
          <p:spPr>
            <a:xfrm>
              <a:off x="925561" y="3731711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0" y="182"/>
                  </a:moveTo>
                  <a:lnTo>
                    <a:pt x="386" y="182"/>
                  </a:lnTo>
                  <a:lnTo>
                    <a:pt x="38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22" name="Google Shape;64022;p26"/>
            <p:cNvSpPr/>
            <p:nvPr/>
          </p:nvSpPr>
          <p:spPr>
            <a:xfrm>
              <a:off x="8421205" y="3723461"/>
              <a:ext cx="22558" cy="11773"/>
            </a:xfrm>
            <a:custGeom>
              <a:avLst/>
              <a:gdLst/>
              <a:ahLst/>
              <a:cxnLst/>
              <a:rect l="l" t="t" r="r" b="b"/>
              <a:pathLst>
                <a:path w="632" h="391" extrusionOk="0">
                  <a:moveTo>
                    <a:pt x="193" y="1"/>
                  </a:moveTo>
                  <a:cubicBezTo>
                    <a:pt x="202" y="126"/>
                    <a:pt x="103" y="199"/>
                    <a:pt x="1" y="274"/>
                  </a:cubicBezTo>
                  <a:cubicBezTo>
                    <a:pt x="248" y="277"/>
                    <a:pt x="268" y="391"/>
                    <a:pt x="578" y="365"/>
                  </a:cubicBezTo>
                  <a:cubicBezTo>
                    <a:pt x="631" y="159"/>
                    <a:pt x="533" y="23"/>
                    <a:pt x="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23" name="Google Shape;64023;p26"/>
            <p:cNvSpPr/>
            <p:nvPr/>
          </p:nvSpPr>
          <p:spPr>
            <a:xfrm>
              <a:off x="7240340" y="3723521"/>
              <a:ext cx="31409" cy="13429"/>
            </a:xfrm>
            <a:custGeom>
              <a:avLst/>
              <a:gdLst/>
              <a:ahLst/>
              <a:cxnLst/>
              <a:rect l="l" t="t" r="r" b="b"/>
              <a:pathLst>
                <a:path w="880" h="446" extrusionOk="0">
                  <a:moveTo>
                    <a:pt x="879" y="181"/>
                  </a:moveTo>
                  <a:cubicBezTo>
                    <a:pt x="625" y="181"/>
                    <a:pt x="704" y="24"/>
                    <a:pt x="494" y="0"/>
                  </a:cubicBezTo>
                  <a:cubicBezTo>
                    <a:pt x="477" y="144"/>
                    <a:pt x="1" y="72"/>
                    <a:pt x="108" y="273"/>
                  </a:cubicBezTo>
                  <a:cubicBezTo>
                    <a:pt x="593" y="282"/>
                    <a:pt x="712" y="445"/>
                    <a:pt x="879" y="1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24" name="Google Shape;64024;p26"/>
            <p:cNvSpPr/>
            <p:nvPr/>
          </p:nvSpPr>
          <p:spPr>
            <a:xfrm>
              <a:off x="3802680" y="3728580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3" y="104"/>
                  </a:moveTo>
                  <a:cubicBezTo>
                    <a:pt x="196" y="53"/>
                    <a:pt x="38" y="0"/>
                    <a:pt x="2" y="104"/>
                  </a:cubicBezTo>
                  <a:cubicBezTo>
                    <a:pt x="0" y="153"/>
                    <a:pt x="157" y="208"/>
                    <a:pt x="193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25" name="Google Shape;64025;p26"/>
            <p:cNvSpPr/>
            <p:nvPr/>
          </p:nvSpPr>
          <p:spPr>
            <a:xfrm>
              <a:off x="3385835" y="3716777"/>
              <a:ext cx="31374" cy="13911"/>
            </a:xfrm>
            <a:custGeom>
              <a:avLst/>
              <a:gdLst/>
              <a:ahLst/>
              <a:cxnLst/>
              <a:rect l="l" t="t" r="r" b="b"/>
              <a:pathLst>
                <a:path w="879" h="462" extrusionOk="0">
                  <a:moveTo>
                    <a:pt x="687" y="314"/>
                  </a:moveTo>
                  <a:cubicBezTo>
                    <a:pt x="705" y="302"/>
                    <a:pt x="871" y="126"/>
                    <a:pt x="879" y="131"/>
                  </a:cubicBezTo>
                  <a:cubicBezTo>
                    <a:pt x="670" y="1"/>
                    <a:pt x="0" y="462"/>
                    <a:pt x="687" y="404"/>
                  </a:cubicBezTo>
                  <a:cubicBezTo>
                    <a:pt x="699" y="404"/>
                    <a:pt x="677" y="321"/>
                    <a:pt x="687" y="3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26" name="Google Shape;64026;p26"/>
            <p:cNvSpPr/>
            <p:nvPr/>
          </p:nvSpPr>
          <p:spPr>
            <a:xfrm>
              <a:off x="4883286" y="3718012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27" name="Google Shape;64027;p26"/>
            <p:cNvSpPr/>
            <p:nvPr/>
          </p:nvSpPr>
          <p:spPr>
            <a:xfrm>
              <a:off x="3947161" y="3714910"/>
              <a:ext cx="6960" cy="6263"/>
            </a:xfrm>
            <a:custGeom>
              <a:avLst/>
              <a:gdLst/>
              <a:ahLst/>
              <a:cxnLst/>
              <a:rect l="l" t="t" r="r" b="b"/>
              <a:pathLst>
                <a:path w="195" h="208" extrusionOk="0">
                  <a:moveTo>
                    <a:pt x="195" y="103"/>
                  </a:moveTo>
                  <a:cubicBezTo>
                    <a:pt x="195" y="52"/>
                    <a:pt x="39" y="0"/>
                    <a:pt x="3" y="103"/>
                  </a:cubicBezTo>
                  <a:cubicBezTo>
                    <a:pt x="0" y="154"/>
                    <a:pt x="159" y="208"/>
                    <a:pt x="195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28" name="Google Shape;64028;p26"/>
            <p:cNvSpPr/>
            <p:nvPr/>
          </p:nvSpPr>
          <p:spPr>
            <a:xfrm>
              <a:off x="2439823" y="3718012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7" y="21"/>
                    <a:pt x="4" y="2"/>
                    <a:pt x="1" y="90"/>
                  </a:cubicBezTo>
                  <a:cubicBezTo>
                    <a:pt x="151" y="71"/>
                    <a:pt x="380" y="88"/>
                    <a:pt x="3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29" name="Google Shape;64029;p26"/>
            <p:cNvSpPr/>
            <p:nvPr/>
          </p:nvSpPr>
          <p:spPr>
            <a:xfrm>
              <a:off x="5519886" y="3714579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1" y="24"/>
                  </a:moveTo>
                  <a:cubicBezTo>
                    <a:pt x="238" y="1"/>
                    <a:pt x="0" y="69"/>
                    <a:pt x="100" y="116"/>
                  </a:cubicBezTo>
                  <a:cubicBezTo>
                    <a:pt x="154" y="139"/>
                    <a:pt x="393" y="70"/>
                    <a:pt x="291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30" name="Google Shape;64030;p26"/>
            <p:cNvSpPr/>
            <p:nvPr/>
          </p:nvSpPr>
          <p:spPr>
            <a:xfrm>
              <a:off x="6741796" y="3712532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5" y="22"/>
                    <a:pt x="6" y="5"/>
                    <a:pt x="0" y="92"/>
                  </a:cubicBezTo>
                  <a:cubicBezTo>
                    <a:pt x="149" y="71"/>
                    <a:pt x="378" y="90"/>
                    <a:pt x="3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31" name="Google Shape;64031;p26"/>
            <p:cNvSpPr/>
            <p:nvPr/>
          </p:nvSpPr>
          <p:spPr>
            <a:xfrm>
              <a:off x="2543115" y="3712110"/>
              <a:ext cx="20666" cy="3643"/>
            </a:xfrm>
            <a:custGeom>
              <a:avLst/>
              <a:gdLst/>
              <a:ahLst/>
              <a:cxnLst/>
              <a:rect l="l" t="t" r="r" b="b"/>
              <a:pathLst>
                <a:path w="579" h="121" extrusionOk="0">
                  <a:moveTo>
                    <a:pt x="579" y="15"/>
                  </a:moveTo>
                  <a:cubicBezTo>
                    <a:pt x="352" y="29"/>
                    <a:pt x="32" y="0"/>
                    <a:pt x="0" y="106"/>
                  </a:cubicBezTo>
                  <a:cubicBezTo>
                    <a:pt x="226" y="92"/>
                    <a:pt x="546" y="121"/>
                    <a:pt x="579" y="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32" name="Google Shape;64032;p26"/>
            <p:cNvSpPr/>
            <p:nvPr/>
          </p:nvSpPr>
          <p:spPr>
            <a:xfrm>
              <a:off x="2456919" y="3711809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5"/>
                  </a:moveTo>
                  <a:cubicBezTo>
                    <a:pt x="239" y="0"/>
                    <a:pt x="1" y="69"/>
                    <a:pt x="100" y="116"/>
                  </a:cubicBezTo>
                  <a:cubicBezTo>
                    <a:pt x="155" y="141"/>
                    <a:pt x="392" y="73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33" name="Google Shape;64033;p26"/>
            <p:cNvSpPr/>
            <p:nvPr/>
          </p:nvSpPr>
          <p:spPr>
            <a:xfrm>
              <a:off x="1455478" y="3709491"/>
              <a:ext cx="7031" cy="6173"/>
            </a:xfrm>
            <a:custGeom>
              <a:avLst/>
              <a:gdLst/>
              <a:ahLst/>
              <a:cxnLst/>
              <a:rect l="l" t="t" r="r" b="b"/>
              <a:pathLst>
                <a:path w="197" h="205" extrusionOk="0">
                  <a:moveTo>
                    <a:pt x="195" y="102"/>
                  </a:moveTo>
                  <a:cubicBezTo>
                    <a:pt x="196" y="51"/>
                    <a:pt x="40" y="0"/>
                    <a:pt x="2" y="102"/>
                  </a:cubicBezTo>
                  <a:cubicBezTo>
                    <a:pt x="0" y="153"/>
                    <a:pt x="158" y="205"/>
                    <a:pt x="195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34" name="Google Shape;64034;p26"/>
            <p:cNvSpPr/>
            <p:nvPr/>
          </p:nvSpPr>
          <p:spPr>
            <a:xfrm>
              <a:off x="5530380" y="3704403"/>
              <a:ext cx="14991" cy="9153"/>
            </a:xfrm>
            <a:custGeom>
              <a:avLst/>
              <a:gdLst/>
              <a:ahLst/>
              <a:cxnLst/>
              <a:rect l="l" t="t" r="r" b="b"/>
              <a:pathLst>
                <a:path w="420" h="304" extrusionOk="0">
                  <a:moveTo>
                    <a:pt x="385" y="271"/>
                  </a:moveTo>
                  <a:cubicBezTo>
                    <a:pt x="355" y="164"/>
                    <a:pt x="419" y="14"/>
                    <a:pt x="193" y="1"/>
                  </a:cubicBezTo>
                  <a:cubicBezTo>
                    <a:pt x="180" y="55"/>
                    <a:pt x="165" y="108"/>
                    <a:pt x="0" y="92"/>
                  </a:cubicBezTo>
                  <a:cubicBezTo>
                    <a:pt x="21" y="199"/>
                    <a:pt x="56" y="303"/>
                    <a:pt x="385" y="27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35" name="Google Shape;64035;p26"/>
            <p:cNvSpPr/>
            <p:nvPr/>
          </p:nvSpPr>
          <p:spPr>
            <a:xfrm>
              <a:off x="5328257" y="3700639"/>
              <a:ext cx="39833" cy="15838"/>
            </a:xfrm>
            <a:custGeom>
              <a:avLst/>
              <a:gdLst/>
              <a:ahLst/>
              <a:cxnLst/>
              <a:rect l="l" t="t" r="r" b="b"/>
              <a:pathLst>
                <a:path w="1116" h="526" extrusionOk="0">
                  <a:moveTo>
                    <a:pt x="648" y="304"/>
                  </a:moveTo>
                  <a:cubicBezTo>
                    <a:pt x="1115" y="0"/>
                    <a:pt x="0" y="525"/>
                    <a:pt x="648" y="3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36" name="Google Shape;64036;p26"/>
            <p:cNvSpPr/>
            <p:nvPr/>
          </p:nvSpPr>
          <p:spPr>
            <a:xfrm>
              <a:off x="7797989" y="3696123"/>
              <a:ext cx="28161" cy="13700"/>
            </a:xfrm>
            <a:custGeom>
              <a:avLst/>
              <a:gdLst/>
              <a:ahLst/>
              <a:cxnLst/>
              <a:rect l="l" t="t" r="r" b="b"/>
              <a:pathLst>
                <a:path w="789" h="455" extrusionOk="0">
                  <a:moveTo>
                    <a:pt x="491" y="454"/>
                  </a:moveTo>
                  <a:cubicBezTo>
                    <a:pt x="752" y="340"/>
                    <a:pt x="789" y="9"/>
                    <a:pt x="299" y="0"/>
                  </a:cubicBezTo>
                  <a:cubicBezTo>
                    <a:pt x="38" y="118"/>
                    <a:pt x="0" y="447"/>
                    <a:pt x="491" y="45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37" name="Google Shape;64037;p26"/>
            <p:cNvSpPr/>
            <p:nvPr/>
          </p:nvSpPr>
          <p:spPr>
            <a:xfrm>
              <a:off x="6872464" y="3704372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1" y="92"/>
                  </a:moveTo>
                  <a:cubicBezTo>
                    <a:pt x="151" y="72"/>
                    <a:pt x="383" y="88"/>
                    <a:pt x="386" y="0"/>
                  </a:cubicBezTo>
                  <a:cubicBezTo>
                    <a:pt x="240" y="19"/>
                    <a:pt x="7" y="2"/>
                    <a:pt x="1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38" name="Google Shape;64038;p26"/>
            <p:cNvSpPr/>
            <p:nvPr/>
          </p:nvSpPr>
          <p:spPr>
            <a:xfrm>
              <a:off x="5857567" y="3701271"/>
              <a:ext cx="23807" cy="5871"/>
            </a:xfrm>
            <a:custGeom>
              <a:avLst/>
              <a:gdLst/>
              <a:ahLst/>
              <a:cxnLst/>
              <a:rect l="l" t="t" r="r" b="b"/>
              <a:pathLst>
                <a:path w="667" h="195" extrusionOk="0">
                  <a:moveTo>
                    <a:pt x="87" y="195"/>
                  </a:moveTo>
                  <a:lnTo>
                    <a:pt x="473" y="195"/>
                  </a:lnTo>
                  <a:cubicBezTo>
                    <a:pt x="473" y="103"/>
                    <a:pt x="631" y="86"/>
                    <a:pt x="666" y="13"/>
                  </a:cubicBezTo>
                  <a:cubicBezTo>
                    <a:pt x="365" y="20"/>
                    <a:pt x="0" y="0"/>
                    <a:pt x="87" y="19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39" name="Google Shape;64039;p26"/>
            <p:cNvSpPr/>
            <p:nvPr/>
          </p:nvSpPr>
          <p:spPr>
            <a:xfrm>
              <a:off x="8259699" y="3698501"/>
              <a:ext cx="23985" cy="5902"/>
            </a:xfrm>
            <a:custGeom>
              <a:avLst/>
              <a:gdLst/>
              <a:ahLst/>
              <a:cxnLst/>
              <a:rect l="l" t="t" r="r" b="b"/>
              <a:pathLst>
                <a:path w="672" h="196" extrusionOk="0">
                  <a:moveTo>
                    <a:pt x="477" y="195"/>
                  </a:moveTo>
                  <a:cubicBezTo>
                    <a:pt x="475" y="104"/>
                    <a:pt x="633" y="87"/>
                    <a:pt x="671" y="13"/>
                  </a:cubicBezTo>
                  <a:cubicBezTo>
                    <a:pt x="366" y="22"/>
                    <a:pt x="0" y="1"/>
                    <a:pt x="90" y="19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40" name="Google Shape;64040;p26"/>
            <p:cNvSpPr/>
            <p:nvPr/>
          </p:nvSpPr>
          <p:spPr>
            <a:xfrm>
              <a:off x="8305777" y="3686247"/>
              <a:ext cx="21987" cy="16259"/>
            </a:xfrm>
            <a:custGeom>
              <a:avLst/>
              <a:gdLst/>
              <a:ahLst/>
              <a:cxnLst/>
              <a:rect l="l" t="t" r="r" b="b"/>
              <a:pathLst>
                <a:path w="616" h="540" extrusionOk="0">
                  <a:moveTo>
                    <a:pt x="342" y="511"/>
                  </a:moveTo>
                  <a:cubicBezTo>
                    <a:pt x="404" y="388"/>
                    <a:pt x="615" y="337"/>
                    <a:pt x="535" y="147"/>
                  </a:cubicBezTo>
                  <a:cubicBezTo>
                    <a:pt x="0" y="1"/>
                    <a:pt x="3" y="540"/>
                    <a:pt x="342" y="5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41" name="Google Shape;64041;p26"/>
            <p:cNvSpPr/>
            <p:nvPr/>
          </p:nvSpPr>
          <p:spPr>
            <a:xfrm>
              <a:off x="8214727" y="3696153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42" name="Google Shape;64042;p26"/>
            <p:cNvSpPr/>
            <p:nvPr/>
          </p:nvSpPr>
          <p:spPr>
            <a:xfrm>
              <a:off x="8617260" y="369540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5" y="142"/>
                    <a:pt x="392" y="71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43" name="Google Shape;64043;p26"/>
            <p:cNvSpPr/>
            <p:nvPr/>
          </p:nvSpPr>
          <p:spPr>
            <a:xfrm>
              <a:off x="6383879" y="3690523"/>
              <a:ext cx="23843" cy="6022"/>
            </a:xfrm>
            <a:custGeom>
              <a:avLst/>
              <a:gdLst/>
              <a:ahLst/>
              <a:cxnLst/>
              <a:rect l="l" t="t" r="r" b="b"/>
              <a:pathLst>
                <a:path w="668" h="200" extrusionOk="0">
                  <a:moveTo>
                    <a:pt x="578" y="6"/>
                  </a:moveTo>
                  <a:cubicBezTo>
                    <a:pt x="246" y="1"/>
                    <a:pt x="83" y="77"/>
                    <a:pt x="1" y="188"/>
                  </a:cubicBezTo>
                  <a:cubicBezTo>
                    <a:pt x="304" y="180"/>
                    <a:pt x="668" y="199"/>
                    <a:pt x="578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44" name="Google Shape;64044;p26"/>
            <p:cNvSpPr/>
            <p:nvPr/>
          </p:nvSpPr>
          <p:spPr>
            <a:xfrm>
              <a:off x="5753846" y="3692660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294" y="25"/>
                  </a:moveTo>
                  <a:cubicBezTo>
                    <a:pt x="241" y="0"/>
                    <a:pt x="1" y="70"/>
                    <a:pt x="100" y="117"/>
                  </a:cubicBezTo>
                  <a:cubicBezTo>
                    <a:pt x="156" y="143"/>
                    <a:pt x="396" y="73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45" name="Google Shape;64045;p26"/>
            <p:cNvSpPr/>
            <p:nvPr/>
          </p:nvSpPr>
          <p:spPr>
            <a:xfrm>
              <a:off x="3819705" y="3692660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7" y="25"/>
                  </a:moveTo>
                  <a:cubicBezTo>
                    <a:pt x="242" y="0"/>
                    <a:pt x="1" y="70"/>
                    <a:pt x="101" y="117"/>
                  </a:cubicBezTo>
                  <a:cubicBezTo>
                    <a:pt x="155" y="143"/>
                    <a:pt x="395" y="73"/>
                    <a:pt x="297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46" name="Google Shape;64046;p26"/>
            <p:cNvSpPr/>
            <p:nvPr/>
          </p:nvSpPr>
          <p:spPr>
            <a:xfrm>
              <a:off x="8097729" y="3687391"/>
              <a:ext cx="13777" cy="6715"/>
            </a:xfrm>
            <a:custGeom>
              <a:avLst/>
              <a:gdLst/>
              <a:ahLst/>
              <a:cxnLst/>
              <a:rect l="l" t="t" r="r" b="b"/>
              <a:pathLst>
                <a:path w="386" h="223" extrusionOk="0">
                  <a:moveTo>
                    <a:pt x="386" y="110"/>
                  </a:moveTo>
                  <a:cubicBezTo>
                    <a:pt x="346" y="0"/>
                    <a:pt x="172" y="55"/>
                    <a:pt x="1" y="110"/>
                  </a:cubicBezTo>
                  <a:cubicBezTo>
                    <a:pt x="2" y="201"/>
                    <a:pt x="339" y="222"/>
                    <a:pt x="386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47" name="Google Shape;64047;p26"/>
            <p:cNvSpPr/>
            <p:nvPr/>
          </p:nvSpPr>
          <p:spPr>
            <a:xfrm>
              <a:off x="6873606" y="3680496"/>
              <a:ext cx="65210" cy="12947"/>
            </a:xfrm>
            <a:custGeom>
              <a:avLst/>
              <a:gdLst/>
              <a:ahLst/>
              <a:cxnLst/>
              <a:rect l="l" t="t" r="r" b="b"/>
              <a:pathLst>
                <a:path w="1827" h="430" extrusionOk="0">
                  <a:moveTo>
                    <a:pt x="1128" y="429"/>
                  </a:moveTo>
                  <a:cubicBezTo>
                    <a:pt x="1826" y="1"/>
                    <a:pt x="0" y="308"/>
                    <a:pt x="1128" y="42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48" name="Google Shape;64048;p26"/>
            <p:cNvSpPr/>
            <p:nvPr/>
          </p:nvSpPr>
          <p:spPr>
            <a:xfrm>
              <a:off x="8156086" y="3684441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39" y="1"/>
                    <a:pt x="0" y="70"/>
                    <a:pt x="101" y="117"/>
                  </a:cubicBezTo>
                  <a:cubicBezTo>
                    <a:pt x="154" y="141"/>
                    <a:pt x="396" y="72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49" name="Google Shape;64049;p26"/>
            <p:cNvSpPr/>
            <p:nvPr/>
          </p:nvSpPr>
          <p:spPr>
            <a:xfrm>
              <a:off x="5186167" y="3679714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5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50" name="Google Shape;64050;p26"/>
            <p:cNvSpPr/>
            <p:nvPr/>
          </p:nvSpPr>
          <p:spPr>
            <a:xfrm>
              <a:off x="102935" y="3681701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0" y="26"/>
                  </a:moveTo>
                  <a:cubicBezTo>
                    <a:pt x="238" y="0"/>
                    <a:pt x="0" y="69"/>
                    <a:pt x="99" y="116"/>
                  </a:cubicBezTo>
                  <a:cubicBezTo>
                    <a:pt x="153" y="141"/>
                    <a:pt x="392" y="75"/>
                    <a:pt x="290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51" name="Google Shape;64051;p26"/>
            <p:cNvSpPr/>
            <p:nvPr/>
          </p:nvSpPr>
          <p:spPr>
            <a:xfrm>
              <a:off x="1198996" y="3668844"/>
              <a:ext cx="24414" cy="11291"/>
            </a:xfrm>
            <a:custGeom>
              <a:avLst/>
              <a:gdLst/>
              <a:ahLst/>
              <a:cxnLst/>
              <a:rect l="l" t="t" r="r" b="b"/>
              <a:pathLst>
                <a:path w="684" h="375" extrusionOk="0">
                  <a:moveTo>
                    <a:pt x="631" y="362"/>
                  </a:moveTo>
                  <a:cubicBezTo>
                    <a:pt x="683" y="154"/>
                    <a:pt x="585" y="21"/>
                    <a:pt x="246" y="0"/>
                  </a:cubicBezTo>
                  <a:cubicBezTo>
                    <a:pt x="1" y="106"/>
                    <a:pt x="92" y="375"/>
                    <a:pt x="631" y="36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52" name="Google Shape;64052;p26"/>
            <p:cNvSpPr/>
            <p:nvPr/>
          </p:nvSpPr>
          <p:spPr>
            <a:xfrm>
              <a:off x="5433976" y="3659691"/>
              <a:ext cx="27555" cy="17313"/>
            </a:xfrm>
            <a:custGeom>
              <a:avLst/>
              <a:gdLst/>
              <a:ahLst/>
              <a:cxnLst/>
              <a:rect l="l" t="t" r="r" b="b"/>
              <a:pathLst>
                <a:path w="772" h="575" extrusionOk="0">
                  <a:moveTo>
                    <a:pt x="772" y="575"/>
                  </a:moveTo>
                  <a:lnTo>
                    <a:pt x="772" y="30"/>
                  </a:lnTo>
                  <a:cubicBezTo>
                    <a:pt x="62" y="0"/>
                    <a:pt x="188" y="360"/>
                    <a:pt x="0" y="5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53" name="Google Shape;64053;p26"/>
            <p:cNvSpPr/>
            <p:nvPr/>
          </p:nvSpPr>
          <p:spPr>
            <a:xfrm>
              <a:off x="4054950" y="3665111"/>
              <a:ext cx="39690" cy="15778"/>
            </a:xfrm>
            <a:custGeom>
              <a:avLst/>
              <a:gdLst/>
              <a:ahLst/>
              <a:cxnLst/>
              <a:rect l="l" t="t" r="r" b="b"/>
              <a:pathLst>
                <a:path w="1112" h="524" extrusionOk="0">
                  <a:moveTo>
                    <a:pt x="645" y="306"/>
                  </a:moveTo>
                  <a:cubicBezTo>
                    <a:pt x="1111" y="0"/>
                    <a:pt x="1" y="524"/>
                    <a:pt x="645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54" name="Google Shape;64054;p26"/>
            <p:cNvSpPr/>
            <p:nvPr/>
          </p:nvSpPr>
          <p:spPr>
            <a:xfrm>
              <a:off x="907572" y="3660595"/>
              <a:ext cx="43973" cy="19030"/>
            </a:xfrm>
            <a:custGeom>
              <a:avLst/>
              <a:gdLst/>
              <a:ahLst/>
              <a:cxnLst/>
              <a:rect l="l" t="t" r="r" b="b"/>
              <a:pathLst>
                <a:path w="1232" h="632" extrusionOk="0">
                  <a:moveTo>
                    <a:pt x="696" y="545"/>
                  </a:moveTo>
                  <a:cubicBezTo>
                    <a:pt x="567" y="206"/>
                    <a:pt x="1232" y="13"/>
                    <a:pt x="313" y="0"/>
                  </a:cubicBezTo>
                  <a:cubicBezTo>
                    <a:pt x="429" y="188"/>
                    <a:pt x="1" y="632"/>
                    <a:pt x="696" y="5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55" name="Google Shape;64055;p26"/>
            <p:cNvSpPr/>
            <p:nvPr/>
          </p:nvSpPr>
          <p:spPr>
            <a:xfrm>
              <a:off x="3158942" y="3670801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1" y="117"/>
                  </a:moveTo>
                  <a:cubicBezTo>
                    <a:pt x="154" y="140"/>
                    <a:pt x="393" y="72"/>
                    <a:pt x="294" y="24"/>
                  </a:cubicBezTo>
                  <a:cubicBezTo>
                    <a:pt x="243" y="1"/>
                    <a:pt x="0" y="67"/>
                    <a:pt x="101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56" name="Google Shape;64056;p26"/>
            <p:cNvSpPr/>
            <p:nvPr/>
          </p:nvSpPr>
          <p:spPr>
            <a:xfrm>
              <a:off x="763663" y="3670801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4"/>
                  </a:moveTo>
                  <a:cubicBezTo>
                    <a:pt x="241" y="1"/>
                    <a:pt x="0" y="68"/>
                    <a:pt x="101" y="117"/>
                  </a:cubicBezTo>
                  <a:cubicBezTo>
                    <a:pt x="153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57" name="Google Shape;64057;p26"/>
            <p:cNvSpPr/>
            <p:nvPr/>
          </p:nvSpPr>
          <p:spPr>
            <a:xfrm>
              <a:off x="4026254" y="3665352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4" y="25"/>
                  </a:moveTo>
                  <a:cubicBezTo>
                    <a:pt x="241" y="0"/>
                    <a:pt x="1" y="69"/>
                    <a:pt x="101" y="116"/>
                  </a:cubicBezTo>
                  <a:cubicBezTo>
                    <a:pt x="153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58" name="Google Shape;64058;p26"/>
            <p:cNvSpPr/>
            <p:nvPr/>
          </p:nvSpPr>
          <p:spPr>
            <a:xfrm>
              <a:off x="364378" y="3665352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7" y="25"/>
                  </a:moveTo>
                  <a:cubicBezTo>
                    <a:pt x="242" y="0"/>
                    <a:pt x="1" y="69"/>
                    <a:pt x="104" y="116"/>
                  </a:cubicBezTo>
                  <a:cubicBezTo>
                    <a:pt x="156" y="140"/>
                    <a:pt x="396" y="72"/>
                    <a:pt x="297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59" name="Google Shape;64059;p26"/>
            <p:cNvSpPr/>
            <p:nvPr/>
          </p:nvSpPr>
          <p:spPr>
            <a:xfrm>
              <a:off x="6084317" y="3662582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100" y="117"/>
                  </a:moveTo>
                  <a:cubicBezTo>
                    <a:pt x="155" y="143"/>
                    <a:pt x="393" y="73"/>
                    <a:pt x="294" y="27"/>
                  </a:cubicBezTo>
                  <a:cubicBezTo>
                    <a:pt x="239" y="1"/>
                    <a:pt x="0" y="69"/>
                    <a:pt x="100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60" name="Google Shape;64060;p26"/>
            <p:cNvSpPr/>
            <p:nvPr/>
          </p:nvSpPr>
          <p:spPr>
            <a:xfrm>
              <a:off x="3416031" y="3654332"/>
              <a:ext cx="35657" cy="11773"/>
            </a:xfrm>
            <a:custGeom>
              <a:avLst/>
              <a:gdLst/>
              <a:ahLst/>
              <a:cxnLst/>
              <a:rect l="l" t="t" r="r" b="b"/>
              <a:pathLst>
                <a:path w="999" h="391" extrusionOk="0">
                  <a:moveTo>
                    <a:pt x="35" y="118"/>
                  </a:moveTo>
                  <a:cubicBezTo>
                    <a:pt x="64" y="224"/>
                    <a:pt x="0" y="375"/>
                    <a:pt x="227" y="391"/>
                  </a:cubicBezTo>
                  <a:cubicBezTo>
                    <a:pt x="246" y="157"/>
                    <a:pt x="979" y="262"/>
                    <a:pt x="999" y="28"/>
                  </a:cubicBezTo>
                  <a:cubicBezTo>
                    <a:pt x="392" y="130"/>
                    <a:pt x="487" y="1"/>
                    <a:pt x="35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61" name="Google Shape;64061;p26"/>
            <p:cNvSpPr/>
            <p:nvPr/>
          </p:nvSpPr>
          <p:spPr>
            <a:xfrm>
              <a:off x="690387" y="3655175"/>
              <a:ext cx="31624" cy="10930"/>
            </a:xfrm>
            <a:custGeom>
              <a:avLst/>
              <a:gdLst/>
              <a:ahLst/>
              <a:cxnLst/>
              <a:rect l="l" t="t" r="r" b="b"/>
              <a:pathLst>
                <a:path w="886" h="363" extrusionOk="0">
                  <a:moveTo>
                    <a:pt x="611" y="363"/>
                  </a:moveTo>
                  <a:cubicBezTo>
                    <a:pt x="670" y="240"/>
                    <a:pt x="885" y="189"/>
                    <a:pt x="804" y="0"/>
                  </a:cubicBezTo>
                  <a:lnTo>
                    <a:pt x="34" y="0"/>
                  </a:lnTo>
                  <a:cubicBezTo>
                    <a:pt x="0" y="226"/>
                    <a:pt x="328" y="285"/>
                    <a:pt x="611" y="36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62" name="Google Shape;64062;p26"/>
            <p:cNvSpPr/>
            <p:nvPr/>
          </p:nvSpPr>
          <p:spPr>
            <a:xfrm>
              <a:off x="2253976" y="3654151"/>
              <a:ext cx="32659" cy="9214"/>
            </a:xfrm>
            <a:custGeom>
              <a:avLst/>
              <a:gdLst/>
              <a:ahLst/>
              <a:cxnLst/>
              <a:rect l="l" t="t" r="r" b="b"/>
              <a:pathLst>
                <a:path w="915" h="306" extrusionOk="0">
                  <a:moveTo>
                    <a:pt x="387" y="306"/>
                  </a:moveTo>
                  <a:cubicBezTo>
                    <a:pt x="914" y="158"/>
                    <a:pt x="104" y="0"/>
                    <a:pt x="1" y="214"/>
                  </a:cubicBezTo>
                  <a:cubicBezTo>
                    <a:pt x="192" y="214"/>
                    <a:pt x="229" y="287"/>
                    <a:pt x="387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63" name="Google Shape;64063;p26"/>
            <p:cNvSpPr/>
            <p:nvPr/>
          </p:nvSpPr>
          <p:spPr>
            <a:xfrm>
              <a:off x="1545064" y="3660595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1" y="92"/>
                  </a:moveTo>
                  <a:cubicBezTo>
                    <a:pt x="151" y="71"/>
                    <a:pt x="380" y="88"/>
                    <a:pt x="387" y="0"/>
                  </a:cubicBezTo>
                  <a:cubicBezTo>
                    <a:pt x="236" y="21"/>
                    <a:pt x="4" y="3"/>
                    <a:pt x="1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64" name="Google Shape;64064;p26"/>
            <p:cNvSpPr/>
            <p:nvPr/>
          </p:nvSpPr>
          <p:spPr>
            <a:xfrm>
              <a:off x="311911" y="3653549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8" y="144"/>
                  </a:moveTo>
                  <a:cubicBezTo>
                    <a:pt x="1" y="238"/>
                    <a:pt x="178" y="379"/>
                    <a:pt x="221" y="234"/>
                  </a:cubicBezTo>
                  <a:cubicBezTo>
                    <a:pt x="250" y="139"/>
                    <a:pt x="73" y="1"/>
                    <a:pt x="28" y="14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65" name="Google Shape;64065;p26"/>
            <p:cNvSpPr/>
            <p:nvPr/>
          </p:nvSpPr>
          <p:spPr>
            <a:xfrm>
              <a:off x="3303601" y="3657072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89" y="27"/>
                  </a:moveTo>
                  <a:cubicBezTo>
                    <a:pt x="238" y="1"/>
                    <a:pt x="0" y="71"/>
                    <a:pt x="100" y="117"/>
                  </a:cubicBezTo>
                  <a:cubicBezTo>
                    <a:pt x="152" y="143"/>
                    <a:pt x="393" y="74"/>
                    <a:pt x="289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66" name="Google Shape;64066;p26"/>
            <p:cNvSpPr/>
            <p:nvPr/>
          </p:nvSpPr>
          <p:spPr>
            <a:xfrm>
              <a:off x="7591762" y="365433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8"/>
                  </a:moveTo>
                  <a:cubicBezTo>
                    <a:pt x="151" y="143"/>
                    <a:pt x="391" y="74"/>
                    <a:pt x="291" y="27"/>
                  </a:cubicBezTo>
                  <a:cubicBezTo>
                    <a:pt x="239" y="1"/>
                    <a:pt x="1" y="70"/>
                    <a:pt x="99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67" name="Google Shape;64067;p26"/>
            <p:cNvSpPr/>
            <p:nvPr/>
          </p:nvSpPr>
          <p:spPr>
            <a:xfrm>
              <a:off x="5413917" y="3648792"/>
              <a:ext cx="31552" cy="9665"/>
            </a:xfrm>
            <a:custGeom>
              <a:avLst/>
              <a:gdLst/>
              <a:ahLst/>
              <a:cxnLst/>
              <a:rect l="l" t="t" r="r" b="b"/>
              <a:pathLst>
                <a:path w="884" h="321" extrusionOk="0">
                  <a:moveTo>
                    <a:pt x="754" y="211"/>
                  </a:moveTo>
                  <a:cubicBezTo>
                    <a:pt x="883" y="1"/>
                    <a:pt x="1" y="15"/>
                    <a:pt x="176" y="211"/>
                  </a:cubicBezTo>
                  <a:cubicBezTo>
                    <a:pt x="242" y="284"/>
                    <a:pt x="688" y="320"/>
                    <a:pt x="754" y="2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68" name="Google Shape;64068;p26"/>
            <p:cNvSpPr/>
            <p:nvPr/>
          </p:nvSpPr>
          <p:spPr>
            <a:xfrm>
              <a:off x="5343212" y="3641355"/>
              <a:ext cx="24342" cy="16561"/>
            </a:xfrm>
            <a:custGeom>
              <a:avLst/>
              <a:gdLst/>
              <a:ahLst/>
              <a:cxnLst/>
              <a:rect l="l" t="t" r="r" b="b"/>
              <a:pathLst>
                <a:path w="682" h="550" extrusionOk="0">
                  <a:moveTo>
                    <a:pt x="422" y="549"/>
                  </a:moveTo>
                  <a:cubicBezTo>
                    <a:pt x="337" y="378"/>
                    <a:pt x="682" y="1"/>
                    <a:pt x="37" y="94"/>
                  </a:cubicBezTo>
                  <a:cubicBezTo>
                    <a:pt x="6" y="321"/>
                    <a:pt x="0" y="535"/>
                    <a:pt x="422" y="54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69" name="Google Shape;64069;p26"/>
            <p:cNvSpPr/>
            <p:nvPr/>
          </p:nvSpPr>
          <p:spPr>
            <a:xfrm>
              <a:off x="7729318" y="364888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101" y="116"/>
                  </a:moveTo>
                  <a:cubicBezTo>
                    <a:pt x="154" y="142"/>
                    <a:pt x="392" y="72"/>
                    <a:pt x="294" y="25"/>
                  </a:cubicBezTo>
                  <a:cubicBezTo>
                    <a:pt x="240" y="0"/>
                    <a:pt x="0" y="71"/>
                    <a:pt x="101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70" name="Google Shape;64070;p26"/>
            <p:cNvSpPr/>
            <p:nvPr/>
          </p:nvSpPr>
          <p:spPr>
            <a:xfrm>
              <a:off x="8754888" y="364346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1" y="115"/>
                  </a:moveTo>
                  <a:cubicBezTo>
                    <a:pt x="153" y="141"/>
                    <a:pt x="395" y="72"/>
                    <a:pt x="293" y="24"/>
                  </a:cubicBezTo>
                  <a:cubicBezTo>
                    <a:pt x="241" y="0"/>
                    <a:pt x="1" y="68"/>
                    <a:pt x="101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71" name="Google Shape;64071;p26"/>
            <p:cNvSpPr/>
            <p:nvPr/>
          </p:nvSpPr>
          <p:spPr>
            <a:xfrm>
              <a:off x="7164959" y="364069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7"/>
                  </a:moveTo>
                  <a:cubicBezTo>
                    <a:pt x="240" y="1"/>
                    <a:pt x="1" y="70"/>
                    <a:pt x="101" y="116"/>
                  </a:cubicBezTo>
                  <a:cubicBezTo>
                    <a:pt x="153" y="142"/>
                    <a:pt x="394" y="74"/>
                    <a:pt x="294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72" name="Google Shape;64072;p26"/>
            <p:cNvSpPr/>
            <p:nvPr/>
          </p:nvSpPr>
          <p:spPr>
            <a:xfrm>
              <a:off x="1603456" y="364069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0" y="27"/>
                  </a:moveTo>
                  <a:cubicBezTo>
                    <a:pt x="238" y="1"/>
                    <a:pt x="0" y="70"/>
                    <a:pt x="97" y="116"/>
                  </a:cubicBezTo>
                  <a:cubicBezTo>
                    <a:pt x="154" y="142"/>
                    <a:pt x="394" y="74"/>
                    <a:pt x="290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73" name="Google Shape;64073;p26"/>
            <p:cNvSpPr/>
            <p:nvPr/>
          </p:nvSpPr>
          <p:spPr>
            <a:xfrm>
              <a:off x="4484038" y="3632473"/>
              <a:ext cx="27590" cy="9364"/>
            </a:xfrm>
            <a:custGeom>
              <a:avLst/>
              <a:gdLst/>
              <a:ahLst/>
              <a:cxnLst/>
              <a:rect l="l" t="t" r="r" b="b"/>
              <a:pathLst>
                <a:path w="773" h="311" extrusionOk="0">
                  <a:moveTo>
                    <a:pt x="772" y="27"/>
                  </a:moveTo>
                  <a:cubicBezTo>
                    <a:pt x="334" y="1"/>
                    <a:pt x="50" y="48"/>
                    <a:pt x="1" y="208"/>
                  </a:cubicBezTo>
                  <a:cubicBezTo>
                    <a:pt x="368" y="186"/>
                    <a:pt x="426" y="310"/>
                    <a:pt x="772" y="30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74" name="Google Shape;64074;p26"/>
            <p:cNvSpPr/>
            <p:nvPr/>
          </p:nvSpPr>
          <p:spPr>
            <a:xfrm>
              <a:off x="4036747" y="3635635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192" y="103"/>
                  </a:moveTo>
                  <a:cubicBezTo>
                    <a:pt x="192" y="52"/>
                    <a:pt x="38" y="0"/>
                    <a:pt x="2" y="103"/>
                  </a:cubicBezTo>
                  <a:cubicBezTo>
                    <a:pt x="0" y="153"/>
                    <a:pt x="153" y="208"/>
                    <a:pt x="192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75" name="Google Shape;64075;p26"/>
            <p:cNvSpPr/>
            <p:nvPr/>
          </p:nvSpPr>
          <p:spPr>
            <a:xfrm>
              <a:off x="1651569" y="363795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41" y="0"/>
                    <a:pt x="1" y="69"/>
                    <a:pt x="101" y="118"/>
                  </a:cubicBezTo>
                  <a:cubicBezTo>
                    <a:pt x="156" y="141"/>
                    <a:pt x="393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76" name="Google Shape;64076;p26"/>
            <p:cNvSpPr/>
            <p:nvPr/>
          </p:nvSpPr>
          <p:spPr>
            <a:xfrm>
              <a:off x="581384" y="3629733"/>
              <a:ext cx="29696" cy="11984"/>
            </a:xfrm>
            <a:custGeom>
              <a:avLst/>
              <a:gdLst/>
              <a:ahLst/>
              <a:cxnLst/>
              <a:rect l="l" t="t" r="r" b="b"/>
              <a:pathLst>
                <a:path w="832" h="398" extrusionOk="0">
                  <a:moveTo>
                    <a:pt x="1" y="391"/>
                  </a:moveTo>
                  <a:cubicBezTo>
                    <a:pt x="336" y="397"/>
                    <a:pt x="601" y="371"/>
                    <a:pt x="771" y="299"/>
                  </a:cubicBezTo>
                  <a:cubicBezTo>
                    <a:pt x="831" y="59"/>
                    <a:pt x="504" y="0"/>
                    <a:pt x="1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77" name="Google Shape;64077;p26"/>
            <p:cNvSpPr/>
            <p:nvPr/>
          </p:nvSpPr>
          <p:spPr>
            <a:xfrm>
              <a:off x="8985707" y="3632865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192" y="104"/>
                  </a:moveTo>
                  <a:cubicBezTo>
                    <a:pt x="192" y="53"/>
                    <a:pt x="34" y="1"/>
                    <a:pt x="0" y="104"/>
                  </a:cubicBezTo>
                  <a:cubicBezTo>
                    <a:pt x="0" y="154"/>
                    <a:pt x="154" y="207"/>
                    <a:pt x="192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78" name="Google Shape;64078;p26"/>
            <p:cNvSpPr/>
            <p:nvPr/>
          </p:nvSpPr>
          <p:spPr>
            <a:xfrm>
              <a:off x="3396578" y="3627806"/>
              <a:ext cx="41332" cy="13760"/>
            </a:xfrm>
            <a:custGeom>
              <a:avLst/>
              <a:gdLst/>
              <a:ahLst/>
              <a:cxnLst/>
              <a:rect l="l" t="t" r="r" b="b"/>
              <a:pathLst>
                <a:path w="1158" h="457" extrusionOk="0">
                  <a:moveTo>
                    <a:pt x="1157" y="1"/>
                  </a:moveTo>
                  <a:lnTo>
                    <a:pt x="193" y="1"/>
                  </a:lnTo>
                  <a:cubicBezTo>
                    <a:pt x="210" y="157"/>
                    <a:pt x="151" y="282"/>
                    <a:pt x="1" y="365"/>
                  </a:cubicBezTo>
                  <a:cubicBezTo>
                    <a:pt x="839" y="456"/>
                    <a:pt x="861" y="162"/>
                    <a:pt x="11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79" name="Google Shape;64079;p26"/>
            <p:cNvSpPr/>
            <p:nvPr/>
          </p:nvSpPr>
          <p:spPr>
            <a:xfrm>
              <a:off x="2032865" y="3633256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3" y="182"/>
                  </a:moveTo>
                  <a:lnTo>
                    <a:pt x="603" y="1"/>
                  </a:lnTo>
                  <a:lnTo>
                    <a:pt x="24" y="1"/>
                  </a:lnTo>
                  <a:cubicBezTo>
                    <a:pt x="0" y="164"/>
                    <a:pt x="217" y="212"/>
                    <a:pt x="603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80" name="Google Shape;64080;p26"/>
            <p:cNvSpPr/>
            <p:nvPr/>
          </p:nvSpPr>
          <p:spPr>
            <a:xfrm>
              <a:off x="1958911" y="3622297"/>
              <a:ext cx="45258" cy="14573"/>
            </a:xfrm>
            <a:custGeom>
              <a:avLst/>
              <a:gdLst/>
              <a:ahLst/>
              <a:cxnLst/>
              <a:rect l="l" t="t" r="r" b="b"/>
              <a:pathLst>
                <a:path w="1268" h="484" extrusionOk="0">
                  <a:moveTo>
                    <a:pt x="362" y="455"/>
                  </a:moveTo>
                  <a:cubicBezTo>
                    <a:pt x="1267" y="484"/>
                    <a:pt x="878" y="35"/>
                    <a:pt x="362" y="1"/>
                  </a:cubicBezTo>
                  <a:cubicBezTo>
                    <a:pt x="1" y="174"/>
                    <a:pt x="476" y="167"/>
                    <a:pt x="362" y="4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81" name="Google Shape;64081;p26"/>
            <p:cNvSpPr/>
            <p:nvPr/>
          </p:nvSpPr>
          <p:spPr>
            <a:xfrm>
              <a:off x="4619774" y="3625067"/>
              <a:ext cx="22665" cy="8220"/>
            </a:xfrm>
            <a:custGeom>
              <a:avLst/>
              <a:gdLst/>
              <a:ahLst/>
              <a:cxnLst/>
              <a:rect l="l" t="t" r="r" b="b"/>
              <a:pathLst>
                <a:path w="635" h="273" extrusionOk="0">
                  <a:moveTo>
                    <a:pt x="635" y="0"/>
                  </a:moveTo>
                  <a:lnTo>
                    <a:pt x="248" y="0"/>
                  </a:lnTo>
                  <a:cubicBezTo>
                    <a:pt x="236" y="116"/>
                    <a:pt x="0" y="125"/>
                    <a:pt x="56" y="273"/>
                  </a:cubicBezTo>
                  <a:lnTo>
                    <a:pt x="635" y="27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82" name="Google Shape;64082;p26"/>
            <p:cNvSpPr/>
            <p:nvPr/>
          </p:nvSpPr>
          <p:spPr>
            <a:xfrm>
              <a:off x="1868646" y="3630516"/>
              <a:ext cx="13670" cy="2770"/>
            </a:xfrm>
            <a:custGeom>
              <a:avLst/>
              <a:gdLst/>
              <a:ahLst/>
              <a:cxnLst/>
              <a:rect l="l" t="t" r="r" b="b"/>
              <a:pathLst>
                <a:path w="383" h="92" extrusionOk="0">
                  <a:moveTo>
                    <a:pt x="383" y="1"/>
                  </a:moveTo>
                  <a:cubicBezTo>
                    <a:pt x="232" y="21"/>
                    <a:pt x="3" y="3"/>
                    <a:pt x="0" y="92"/>
                  </a:cubicBezTo>
                  <a:cubicBezTo>
                    <a:pt x="148" y="71"/>
                    <a:pt x="379" y="88"/>
                    <a:pt x="3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83" name="Google Shape;64083;p26"/>
            <p:cNvSpPr/>
            <p:nvPr/>
          </p:nvSpPr>
          <p:spPr>
            <a:xfrm>
              <a:off x="1111765" y="3618112"/>
              <a:ext cx="20309" cy="13489"/>
            </a:xfrm>
            <a:custGeom>
              <a:avLst/>
              <a:gdLst/>
              <a:ahLst/>
              <a:cxnLst/>
              <a:rect l="l" t="t" r="r" b="b"/>
              <a:pathLst>
                <a:path w="569" h="448" extrusionOk="0">
                  <a:moveTo>
                    <a:pt x="374" y="413"/>
                  </a:moveTo>
                  <a:cubicBezTo>
                    <a:pt x="386" y="356"/>
                    <a:pt x="403" y="306"/>
                    <a:pt x="569" y="323"/>
                  </a:cubicBezTo>
                  <a:lnTo>
                    <a:pt x="569" y="140"/>
                  </a:lnTo>
                  <a:cubicBezTo>
                    <a:pt x="94" y="0"/>
                    <a:pt x="1" y="448"/>
                    <a:pt x="374" y="4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84" name="Google Shape;64084;p26"/>
            <p:cNvSpPr/>
            <p:nvPr/>
          </p:nvSpPr>
          <p:spPr>
            <a:xfrm>
              <a:off x="7047854" y="3624314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5"/>
                  </a:moveTo>
                  <a:cubicBezTo>
                    <a:pt x="242" y="0"/>
                    <a:pt x="0" y="70"/>
                    <a:pt x="102" y="117"/>
                  </a:cubicBezTo>
                  <a:cubicBezTo>
                    <a:pt x="157" y="141"/>
                    <a:pt x="394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85" name="Google Shape;64085;p26"/>
            <p:cNvSpPr/>
            <p:nvPr/>
          </p:nvSpPr>
          <p:spPr>
            <a:xfrm>
              <a:off x="6949309" y="3614890"/>
              <a:ext cx="65246" cy="12947"/>
            </a:xfrm>
            <a:custGeom>
              <a:avLst/>
              <a:gdLst/>
              <a:ahLst/>
              <a:cxnLst/>
              <a:rect l="l" t="t" r="r" b="b"/>
              <a:pathLst>
                <a:path w="1828" h="430" extrusionOk="0">
                  <a:moveTo>
                    <a:pt x="1128" y="430"/>
                  </a:moveTo>
                  <a:cubicBezTo>
                    <a:pt x="1828" y="0"/>
                    <a:pt x="0" y="307"/>
                    <a:pt x="1128" y="43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86" name="Google Shape;64086;p26"/>
            <p:cNvSpPr/>
            <p:nvPr/>
          </p:nvSpPr>
          <p:spPr>
            <a:xfrm>
              <a:off x="5853105" y="3619587"/>
              <a:ext cx="23307" cy="8250"/>
            </a:xfrm>
            <a:custGeom>
              <a:avLst/>
              <a:gdLst/>
              <a:ahLst/>
              <a:cxnLst/>
              <a:rect l="l" t="t" r="r" b="b"/>
              <a:pathLst>
                <a:path w="653" h="274" extrusionOk="0">
                  <a:moveTo>
                    <a:pt x="405" y="274"/>
                  </a:moveTo>
                  <a:cubicBezTo>
                    <a:pt x="417" y="156"/>
                    <a:pt x="653" y="148"/>
                    <a:pt x="598" y="1"/>
                  </a:cubicBezTo>
                  <a:lnTo>
                    <a:pt x="212" y="1"/>
                  </a:lnTo>
                  <a:cubicBezTo>
                    <a:pt x="0" y="130"/>
                    <a:pt x="8" y="221"/>
                    <a:pt x="405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87" name="Google Shape;64087;p26"/>
            <p:cNvSpPr/>
            <p:nvPr/>
          </p:nvSpPr>
          <p:spPr>
            <a:xfrm>
              <a:off x="175318" y="3618623"/>
              <a:ext cx="32659" cy="9214"/>
            </a:xfrm>
            <a:custGeom>
              <a:avLst/>
              <a:gdLst/>
              <a:ahLst/>
              <a:cxnLst/>
              <a:rect l="l" t="t" r="r" b="b"/>
              <a:pathLst>
                <a:path w="915" h="306" extrusionOk="0">
                  <a:moveTo>
                    <a:pt x="1" y="214"/>
                  </a:moveTo>
                  <a:cubicBezTo>
                    <a:pt x="193" y="214"/>
                    <a:pt x="230" y="287"/>
                    <a:pt x="387" y="306"/>
                  </a:cubicBezTo>
                  <a:cubicBezTo>
                    <a:pt x="914" y="158"/>
                    <a:pt x="102" y="0"/>
                    <a:pt x="1" y="2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88" name="Google Shape;64088;p26"/>
            <p:cNvSpPr/>
            <p:nvPr/>
          </p:nvSpPr>
          <p:spPr>
            <a:xfrm>
              <a:off x="7226920" y="362154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1" y="26"/>
                  </a:moveTo>
                  <a:cubicBezTo>
                    <a:pt x="237" y="1"/>
                    <a:pt x="1" y="70"/>
                    <a:pt x="100" y="117"/>
                  </a:cubicBezTo>
                  <a:cubicBezTo>
                    <a:pt x="152" y="142"/>
                    <a:pt x="392" y="73"/>
                    <a:pt x="291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89" name="Google Shape;64089;p26"/>
            <p:cNvSpPr/>
            <p:nvPr/>
          </p:nvSpPr>
          <p:spPr>
            <a:xfrm>
              <a:off x="5967248" y="3621544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4" y="26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2"/>
                    <a:pt x="396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90" name="Google Shape;64090;p26"/>
            <p:cNvSpPr/>
            <p:nvPr/>
          </p:nvSpPr>
          <p:spPr>
            <a:xfrm>
              <a:off x="2546363" y="362154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0" y="1"/>
                    <a:pt x="1" y="70"/>
                    <a:pt x="103" y="117"/>
                  </a:cubicBezTo>
                  <a:cubicBezTo>
                    <a:pt x="155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91" name="Google Shape;64091;p26"/>
            <p:cNvSpPr/>
            <p:nvPr/>
          </p:nvSpPr>
          <p:spPr>
            <a:xfrm>
              <a:off x="7069697" y="3610434"/>
              <a:ext cx="39761" cy="15778"/>
            </a:xfrm>
            <a:custGeom>
              <a:avLst/>
              <a:gdLst/>
              <a:ahLst/>
              <a:cxnLst/>
              <a:rect l="l" t="t" r="r" b="b"/>
              <a:pathLst>
                <a:path w="1114" h="524" extrusionOk="0">
                  <a:moveTo>
                    <a:pt x="646" y="305"/>
                  </a:moveTo>
                  <a:cubicBezTo>
                    <a:pt x="1114" y="1"/>
                    <a:pt x="0" y="524"/>
                    <a:pt x="646" y="3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92" name="Google Shape;64092;p26"/>
            <p:cNvSpPr/>
            <p:nvPr/>
          </p:nvSpPr>
          <p:spPr>
            <a:xfrm>
              <a:off x="4903952" y="3616185"/>
              <a:ext cx="13884" cy="7437"/>
            </a:xfrm>
            <a:custGeom>
              <a:avLst/>
              <a:gdLst/>
              <a:ahLst/>
              <a:cxnLst/>
              <a:rect l="l" t="t" r="r" b="b"/>
              <a:pathLst>
                <a:path w="389" h="247" extrusionOk="0">
                  <a:moveTo>
                    <a:pt x="388" y="114"/>
                  </a:moveTo>
                  <a:cubicBezTo>
                    <a:pt x="385" y="22"/>
                    <a:pt x="48" y="0"/>
                    <a:pt x="1" y="114"/>
                  </a:cubicBezTo>
                  <a:cubicBezTo>
                    <a:pt x="219" y="105"/>
                    <a:pt x="301" y="247"/>
                    <a:pt x="388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93" name="Google Shape;64093;p26"/>
            <p:cNvSpPr/>
            <p:nvPr/>
          </p:nvSpPr>
          <p:spPr>
            <a:xfrm>
              <a:off x="4645722" y="361880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0" y="117"/>
                  </a:moveTo>
                  <a:cubicBezTo>
                    <a:pt x="154" y="142"/>
                    <a:pt x="391" y="72"/>
                    <a:pt x="293" y="25"/>
                  </a:cubicBezTo>
                  <a:cubicBezTo>
                    <a:pt x="240" y="1"/>
                    <a:pt x="0" y="71"/>
                    <a:pt x="100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94" name="Google Shape;64094;p26"/>
            <p:cNvSpPr/>
            <p:nvPr/>
          </p:nvSpPr>
          <p:spPr>
            <a:xfrm>
              <a:off x="251021" y="3619587"/>
              <a:ext cx="13849" cy="2800"/>
            </a:xfrm>
            <a:custGeom>
              <a:avLst/>
              <a:gdLst/>
              <a:ahLst/>
              <a:cxnLst/>
              <a:rect l="l" t="t" r="r" b="b"/>
              <a:pathLst>
                <a:path w="388" h="93" extrusionOk="0">
                  <a:moveTo>
                    <a:pt x="387" y="1"/>
                  </a:moveTo>
                  <a:cubicBezTo>
                    <a:pt x="236" y="20"/>
                    <a:pt x="3" y="3"/>
                    <a:pt x="1" y="92"/>
                  </a:cubicBezTo>
                  <a:cubicBezTo>
                    <a:pt x="151" y="71"/>
                    <a:pt x="381" y="89"/>
                    <a:pt x="3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95" name="Google Shape;64095;p26"/>
            <p:cNvSpPr/>
            <p:nvPr/>
          </p:nvSpPr>
          <p:spPr>
            <a:xfrm>
              <a:off x="7353555" y="3611427"/>
              <a:ext cx="23486" cy="8190"/>
            </a:xfrm>
            <a:custGeom>
              <a:avLst/>
              <a:gdLst/>
              <a:ahLst/>
              <a:cxnLst/>
              <a:rect l="l" t="t" r="r" b="b"/>
              <a:pathLst>
                <a:path w="658" h="272" extrusionOk="0">
                  <a:moveTo>
                    <a:pt x="409" y="272"/>
                  </a:moveTo>
                  <a:cubicBezTo>
                    <a:pt x="418" y="154"/>
                    <a:pt x="657" y="145"/>
                    <a:pt x="601" y="0"/>
                  </a:cubicBezTo>
                  <a:lnTo>
                    <a:pt x="214" y="0"/>
                  </a:lnTo>
                  <a:cubicBezTo>
                    <a:pt x="1" y="131"/>
                    <a:pt x="6" y="219"/>
                    <a:pt x="409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96" name="Google Shape;64096;p26"/>
            <p:cNvSpPr/>
            <p:nvPr/>
          </p:nvSpPr>
          <p:spPr>
            <a:xfrm>
              <a:off x="2202258" y="3616124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4"/>
                  </a:moveTo>
                  <a:cubicBezTo>
                    <a:pt x="238" y="1"/>
                    <a:pt x="1" y="69"/>
                    <a:pt x="99" y="116"/>
                  </a:cubicBezTo>
                  <a:cubicBezTo>
                    <a:pt x="153" y="141"/>
                    <a:pt x="392" y="73"/>
                    <a:pt x="293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97" name="Google Shape;64097;p26"/>
            <p:cNvSpPr/>
            <p:nvPr/>
          </p:nvSpPr>
          <p:spPr>
            <a:xfrm>
              <a:off x="1865006" y="361338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3" y="27"/>
                  </a:moveTo>
                  <a:cubicBezTo>
                    <a:pt x="238" y="0"/>
                    <a:pt x="0" y="70"/>
                    <a:pt x="102" y="115"/>
                  </a:cubicBezTo>
                  <a:cubicBezTo>
                    <a:pt x="152" y="141"/>
                    <a:pt x="391" y="71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98" name="Google Shape;64098;p26"/>
            <p:cNvSpPr/>
            <p:nvPr/>
          </p:nvSpPr>
          <p:spPr>
            <a:xfrm>
              <a:off x="1510586" y="3610163"/>
              <a:ext cx="13813" cy="7407"/>
            </a:xfrm>
            <a:custGeom>
              <a:avLst/>
              <a:gdLst/>
              <a:ahLst/>
              <a:cxnLst/>
              <a:rect l="l" t="t" r="r" b="b"/>
              <a:pathLst>
                <a:path w="387" h="246" extrusionOk="0">
                  <a:moveTo>
                    <a:pt x="387" y="134"/>
                  </a:moveTo>
                  <a:cubicBezTo>
                    <a:pt x="172" y="143"/>
                    <a:pt x="87" y="0"/>
                    <a:pt x="1" y="134"/>
                  </a:cubicBezTo>
                  <a:cubicBezTo>
                    <a:pt x="3" y="225"/>
                    <a:pt x="340" y="246"/>
                    <a:pt x="387" y="13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99" name="Google Shape;64099;p26"/>
            <p:cNvSpPr/>
            <p:nvPr/>
          </p:nvSpPr>
          <p:spPr>
            <a:xfrm>
              <a:off x="4339557" y="3608627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7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00" name="Google Shape;64100;p26"/>
            <p:cNvSpPr/>
            <p:nvPr/>
          </p:nvSpPr>
          <p:spPr>
            <a:xfrm>
              <a:off x="1579435" y="3608627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389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9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01" name="Google Shape;64101;p26"/>
            <p:cNvSpPr/>
            <p:nvPr/>
          </p:nvSpPr>
          <p:spPr>
            <a:xfrm>
              <a:off x="7987549" y="3608206"/>
              <a:ext cx="20773" cy="3673"/>
            </a:xfrm>
            <a:custGeom>
              <a:avLst/>
              <a:gdLst/>
              <a:ahLst/>
              <a:cxnLst/>
              <a:rect l="l" t="t" r="r" b="b"/>
              <a:pathLst>
                <a:path w="582" h="122" extrusionOk="0">
                  <a:moveTo>
                    <a:pt x="582" y="15"/>
                  </a:moveTo>
                  <a:cubicBezTo>
                    <a:pt x="353" y="30"/>
                    <a:pt x="35" y="0"/>
                    <a:pt x="1" y="107"/>
                  </a:cubicBezTo>
                  <a:cubicBezTo>
                    <a:pt x="229" y="92"/>
                    <a:pt x="548" y="122"/>
                    <a:pt x="582" y="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02" name="Google Shape;64102;p26"/>
            <p:cNvSpPr/>
            <p:nvPr/>
          </p:nvSpPr>
          <p:spPr>
            <a:xfrm>
              <a:off x="4525333" y="360555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4" y="103"/>
                  </a:moveTo>
                  <a:cubicBezTo>
                    <a:pt x="0" y="153"/>
                    <a:pt x="157" y="206"/>
                    <a:pt x="194" y="103"/>
                  </a:cubicBezTo>
                  <a:cubicBezTo>
                    <a:pt x="196" y="54"/>
                    <a:pt x="39" y="1"/>
                    <a:pt x="4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03" name="Google Shape;64103;p26"/>
            <p:cNvSpPr/>
            <p:nvPr/>
          </p:nvSpPr>
          <p:spPr>
            <a:xfrm>
              <a:off x="684641" y="3601913"/>
              <a:ext cx="13813" cy="7437"/>
            </a:xfrm>
            <a:custGeom>
              <a:avLst/>
              <a:gdLst/>
              <a:ahLst/>
              <a:cxnLst/>
              <a:rect l="l" t="t" r="r" b="b"/>
              <a:pathLst>
                <a:path w="387" h="247" extrusionOk="0">
                  <a:moveTo>
                    <a:pt x="387" y="133"/>
                  </a:moveTo>
                  <a:cubicBezTo>
                    <a:pt x="169" y="143"/>
                    <a:pt x="85" y="0"/>
                    <a:pt x="1" y="133"/>
                  </a:cubicBezTo>
                  <a:cubicBezTo>
                    <a:pt x="2" y="224"/>
                    <a:pt x="339" y="247"/>
                    <a:pt x="387" y="13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04" name="Google Shape;64104;p26"/>
            <p:cNvSpPr/>
            <p:nvPr/>
          </p:nvSpPr>
          <p:spPr>
            <a:xfrm>
              <a:off x="1235259" y="3600107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6" y="102"/>
                  </a:moveTo>
                  <a:cubicBezTo>
                    <a:pt x="196" y="52"/>
                    <a:pt x="35" y="0"/>
                    <a:pt x="0" y="102"/>
                  </a:cubicBezTo>
                  <a:cubicBezTo>
                    <a:pt x="1" y="153"/>
                    <a:pt x="157" y="207"/>
                    <a:pt x="196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05" name="Google Shape;64105;p26"/>
            <p:cNvSpPr/>
            <p:nvPr/>
          </p:nvSpPr>
          <p:spPr>
            <a:xfrm>
              <a:off x="3589243" y="3597337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6" y="104"/>
                  </a:moveTo>
                  <a:cubicBezTo>
                    <a:pt x="196" y="53"/>
                    <a:pt x="38" y="1"/>
                    <a:pt x="3" y="104"/>
                  </a:cubicBezTo>
                  <a:cubicBezTo>
                    <a:pt x="0" y="155"/>
                    <a:pt x="160" y="208"/>
                    <a:pt x="196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06" name="Google Shape;64106;p26"/>
            <p:cNvSpPr/>
            <p:nvPr/>
          </p:nvSpPr>
          <p:spPr>
            <a:xfrm>
              <a:off x="7588335" y="3594386"/>
              <a:ext cx="13813" cy="6835"/>
            </a:xfrm>
            <a:custGeom>
              <a:avLst/>
              <a:gdLst/>
              <a:ahLst/>
              <a:cxnLst/>
              <a:rect l="l" t="t" r="r" b="b"/>
              <a:pathLst>
                <a:path w="387" h="227" extrusionOk="0">
                  <a:moveTo>
                    <a:pt x="387" y="112"/>
                  </a:moveTo>
                  <a:cubicBezTo>
                    <a:pt x="345" y="1"/>
                    <a:pt x="170" y="57"/>
                    <a:pt x="0" y="112"/>
                  </a:cubicBezTo>
                  <a:cubicBezTo>
                    <a:pt x="0" y="203"/>
                    <a:pt x="340" y="227"/>
                    <a:pt x="387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07" name="Google Shape;64107;p26"/>
            <p:cNvSpPr/>
            <p:nvPr/>
          </p:nvSpPr>
          <p:spPr>
            <a:xfrm>
              <a:off x="4277596" y="3594988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08" name="Google Shape;64108;p26"/>
            <p:cNvSpPr/>
            <p:nvPr/>
          </p:nvSpPr>
          <p:spPr>
            <a:xfrm>
              <a:off x="2835503" y="359694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3" y="142"/>
                    <a:pt x="391" y="73"/>
                    <a:pt x="293" y="27"/>
                  </a:cubicBezTo>
                  <a:cubicBezTo>
                    <a:pt x="240" y="1"/>
                    <a:pt x="1" y="71"/>
                    <a:pt x="99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09" name="Google Shape;64109;p26"/>
            <p:cNvSpPr/>
            <p:nvPr/>
          </p:nvSpPr>
          <p:spPr>
            <a:xfrm>
              <a:off x="2556856" y="3594597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" y="105"/>
                  </a:moveTo>
                  <a:cubicBezTo>
                    <a:pt x="1" y="156"/>
                    <a:pt x="155" y="208"/>
                    <a:pt x="191" y="105"/>
                  </a:cubicBezTo>
                  <a:cubicBezTo>
                    <a:pt x="194" y="54"/>
                    <a:pt x="34" y="1"/>
                    <a:pt x="1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10" name="Google Shape;64110;p26"/>
            <p:cNvSpPr/>
            <p:nvPr/>
          </p:nvSpPr>
          <p:spPr>
            <a:xfrm>
              <a:off x="1923505" y="3594627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7" y="104"/>
                  </a:moveTo>
                  <a:cubicBezTo>
                    <a:pt x="197" y="53"/>
                    <a:pt x="39" y="1"/>
                    <a:pt x="5" y="104"/>
                  </a:cubicBezTo>
                  <a:cubicBezTo>
                    <a:pt x="1" y="154"/>
                    <a:pt x="160" y="207"/>
                    <a:pt x="197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11" name="Google Shape;64111;p26"/>
            <p:cNvSpPr/>
            <p:nvPr/>
          </p:nvSpPr>
          <p:spPr>
            <a:xfrm>
              <a:off x="567643" y="3597728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2"/>
                    <a:pt x="3" y="2"/>
                    <a:pt x="1" y="91"/>
                  </a:cubicBezTo>
                  <a:cubicBezTo>
                    <a:pt x="150" y="71"/>
                    <a:pt x="381" y="90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12" name="Google Shape;64112;p26"/>
            <p:cNvSpPr/>
            <p:nvPr/>
          </p:nvSpPr>
          <p:spPr>
            <a:xfrm>
              <a:off x="6721095" y="3588936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6" y="110"/>
                  </a:moveTo>
                  <a:cubicBezTo>
                    <a:pt x="345" y="1"/>
                    <a:pt x="173" y="53"/>
                    <a:pt x="1" y="110"/>
                  </a:cubicBezTo>
                  <a:cubicBezTo>
                    <a:pt x="3" y="202"/>
                    <a:pt x="339" y="225"/>
                    <a:pt x="386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13" name="Google Shape;64113;p26"/>
            <p:cNvSpPr/>
            <p:nvPr/>
          </p:nvSpPr>
          <p:spPr>
            <a:xfrm>
              <a:off x="6166908" y="3591496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5"/>
                  </a:moveTo>
                  <a:cubicBezTo>
                    <a:pt x="238" y="0"/>
                    <a:pt x="1" y="70"/>
                    <a:pt x="99" y="117"/>
                  </a:cubicBezTo>
                  <a:cubicBezTo>
                    <a:pt x="154" y="141"/>
                    <a:pt x="392" y="72"/>
                    <a:pt x="292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14" name="Google Shape;64114;p26"/>
            <p:cNvSpPr/>
            <p:nvPr/>
          </p:nvSpPr>
          <p:spPr>
            <a:xfrm>
              <a:off x="5048540" y="3586769"/>
              <a:ext cx="20666" cy="9003"/>
            </a:xfrm>
            <a:custGeom>
              <a:avLst/>
              <a:gdLst/>
              <a:ahLst/>
              <a:cxnLst/>
              <a:rect l="l" t="t" r="r" b="b"/>
              <a:pathLst>
                <a:path w="579" h="299" extrusionOk="0">
                  <a:moveTo>
                    <a:pt x="579" y="1"/>
                  </a:moveTo>
                  <a:lnTo>
                    <a:pt x="193" y="1"/>
                  </a:lnTo>
                  <a:cubicBezTo>
                    <a:pt x="193" y="91"/>
                    <a:pt x="38" y="109"/>
                    <a:pt x="0" y="182"/>
                  </a:cubicBezTo>
                  <a:cubicBezTo>
                    <a:pt x="246" y="189"/>
                    <a:pt x="267" y="298"/>
                    <a:pt x="579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15" name="Google Shape;64115;p26"/>
            <p:cNvSpPr/>
            <p:nvPr/>
          </p:nvSpPr>
          <p:spPr>
            <a:xfrm>
              <a:off x="2822083" y="3586377"/>
              <a:ext cx="23914" cy="5902"/>
            </a:xfrm>
            <a:custGeom>
              <a:avLst/>
              <a:gdLst/>
              <a:ahLst/>
              <a:cxnLst/>
              <a:rect l="l" t="t" r="r" b="b"/>
              <a:pathLst>
                <a:path w="670" h="196" extrusionOk="0">
                  <a:moveTo>
                    <a:pt x="475" y="195"/>
                  </a:moveTo>
                  <a:cubicBezTo>
                    <a:pt x="473" y="104"/>
                    <a:pt x="631" y="87"/>
                    <a:pt x="669" y="14"/>
                  </a:cubicBezTo>
                  <a:cubicBezTo>
                    <a:pt x="364" y="22"/>
                    <a:pt x="1" y="1"/>
                    <a:pt x="88" y="19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16" name="Google Shape;64116;p26"/>
            <p:cNvSpPr/>
            <p:nvPr/>
          </p:nvSpPr>
          <p:spPr>
            <a:xfrm>
              <a:off x="6937852" y="358601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6"/>
                  </a:moveTo>
                  <a:cubicBezTo>
                    <a:pt x="238" y="1"/>
                    <a:pt x="0" y="70"/>
                    <a:pt x="99" y="116"/>
                  </a:cubicBezTo>
                  <a:cubicBezTo>
                    <a:pt x="152" y="142"/>
                    <a:pt x="389" y="74"/>
                    <a:pt x="291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17" name="Google Shape;64117;p26"/>
            <p:cNvSpPr/>
            <p:nvPr/>
          </p:nvSpPr>
          <p:spPr>
            <a:xfrm>
              <a:off x="4515304" y="3575839"/>
              <a:ext cx="40440" cy="13670"/>
            </a:xfrm>
            <a:custGeom>
              <a:avLst/>
              <a:gdLst/>
              <a:ahLst/>
              <a:cxnLst/>
              <a:rect l="l" t="t" r="r" b="b"/>
              <a:pathLst>
                <a:path w="1133" h="454" extrusionOk="0">
                  <a:moveTo>
                    <a:pt x="285" y="454"/>
                  </a:moveTo>
                  <a:lnTo>
                    <a:pt x="1054" y="454"/>
                  </a:lnTo>
                  <a:cubicBezTo>
                    <a:pt x="1132" y="237"/>
                    <a:pt x="699" y="258"/>
                    <a:pt x="860" y="1"/>
                  </a:cubicBezTo>
                  <a:cubicBezTo>
                    <a:pt x="1" y="41"/>
                    <a:pt x="575" y="193"/>
                    <a:pt x="285" y="45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18" name="Google Shape;64118;p26"/>
            <p:cNvSpPr/>
            <p:nvPr/>
          </p:nvSpPr>
          <p:spPr>
            <a:xfrm>
              <a:off x="2553287" y="358601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6"/>
                  </a:moveTo>
                  <a:cubicBezTo>
                    <a:pt x="242" y="1"/>
                    <a:pt x="0" y="70"/>
                    <a:pt x="102" y="116"/>
                  </a:cubicBezTo>
                  <a:cubicBezTo>
                    <a:pt x="154" y="142"/>
                    <a:pt x="392" y="74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19" name="Google Shape;64119;p26"/>
            <p:cNvSpPr/>
            <p:nvPr/>
          </p:nvSpPr>
          <p:spPr>
            <a:xfrm>
              <a:off x="1920007" y="3586016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103" y="116"/>
                  </a:moveTo>
                  <a:cubicBezTo>
                    <a:pt x="154" y="142"/>
                    <a:pt x="395" y="71"/>
                    <a:pt x="295" y="26"/>
                  </a:cubicBezTo>
                  <a:cubicBezTo>
                    <a:pt x="238" y="1"/>
                    <a:pt x="1" y="70"/>
                    <a:pt x="103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20" name="Google Shape;64120;p26"/>
            <p:cNvSpPr/>
            <p:nvPr/>
          </p:nvSpPr>
          <p:spPr>
            <a:xfrm>
              <a:off x="225465" y="3573400"/>
              <a:ext cx="46257" cy="18789"/>
            </a:xfrm>
            <a:custGeom>
              <a:avLst/>
              <a:gdLst/>
              <a:ahLst/>
              <a:cxnLst/>
              <a:rect l="l" t="t" r="r" b="b"/>
              <a:pathLst>
                <a:path w="1296" h="624" extrusionOk="0">
                  <a:moveTo>
                    <a:pt x="1295" y="355"/>
                  </a:moveTo>
                  <a:cubicBezTo>
                    <a:pt x="924" y="318"/>
                    <a:pt x="1144" y="1"/>
                    <a:pt x="524" y="83"/>
                  </a:cubicBezTo>
                  <a:cubicBezTo>
                    <a:pt x="0" y="224"/>
                    <a:pt x="999" y="624"/>
                    <a:pt x="1295" y="3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21" name="Google Shape;64121;p26"/>
            <p:cNvSpPr/>
            <p:nvPr/>
          </p:nvSpPr>
          <p:spPr>
            <a:xfrm>
              <a:off x="8631001" y="3580566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40" y="1"/>
                    <a:pt x="1" y="68"/>
                    <a:pt x="100" y="115"/>
                  </a:cubicBezTo>
                  <a:cubicBezTo>
                    <a:pt x="155" y="140"/>
                    <a:pt x="394" y="74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22" name="Google Shape;64122;p26"/>
            <p:cNvSpPr/>
            <p:nvPr/>
          </p:nvSpPr>
          <p:spPr>
            <a:xfrm>
              <a:off x="7141010" y="3581259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5" y="1"/>
                  </a:moveTo>
                  <a:cubicBezTo>
                    <a:pt x="233" y="23"/>
                    <a:pt x="3" y="4"/>
                    <a:pt x="1" y="92"/>
                  </a:cubicBezTo>
                  <a:cubicBezTo>
                    <a:pt x="150" y="71"/>
                    <a:pt x="379" y="90"/>
                    <a:pt x="3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23" name="Google Shape;64123;p26"/>
            <p:cNvSpPr/>
            <p:nvPr/>
          </p:nvSpPr>
          <p:spPr>
            <a:xfrm>
              <a:off x="4269886" y="3573129"/>
              <a:ext cx="21487" cy="6413"/>
            </a:xfrm>
            <a:custGeom>
              <a:avLst/>
              <a:gdLst/>
              <a:ahLst/>
              <a:cxnLst/>
              <a:rect l="l" t="t" r="r" b="b"/>
              <a:pathLst>
                <a:path w="602" h="213" extrusionOk="0">
                  <a:moveTo>
                    <a:pt x="602" y="182"/>
                  </a:moveTo>
                  <a:lnTo>
                    <a:pt x="602" y="1"/>
                  </a:lnTo>
                  <a:lnTo>
                    <a:pt x="22" y="1"/>
                  </a:lnTo>
                  <a:cubicBezTo>
                    <a:pt x="0" y="164"/>
                    <a:pt x="217" y="212"/>
                    <a:pt x="602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24" name="Google Shape;64124;p26"/>
            <p:cNvSpPr/>
            <p:nvPr/>
          </p:nvSpPr>
          <p:spPr>
            <a:xfrm>
              <a:off x="3103977" y="357505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7"/>
                  </a:moveTo>
                  <a:cubicBezTo>
                    <a:pt x="238" y="1"/>
                    <a:pt x="0" y="69"/>
                    <a:pt x="99" y="118"/>
                  </a:cubicBezTo>
                  <a:cubicBezTo>
                    <a:pt x="152" y="142"/>
                    <a:pt x="389" y="75"/>
                    <a:pt x="291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25" name="Google Shape;64125;p26"/>
            <p:cNvSpPr/>
            <p:nvPr/>
          </p:nvSpPr>
          <p:spPr>
            <a:xfrm>
              <a:off x="1438203" y="357505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7"/>
                  </a:moveTo>
                  <a:cubicBezTo>
                    <a:pt x="242" y="1"/>
                    <a:pt x="0" y="69"/>
                    <a:pt x="101" y="118"/>
                  </a:cubicBezTo>
                  <a:cubicBezTo>
                    <a:pt x="157" y="142"/>
                    <a:pt x="393" y="75"/>
                    <a:pt x="295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26" name="Google Shape;64126;p26"/>
            <p:cNvSpPr/>
            <p:nvPr/>
          </p:nvSpPr>
          <p:spPr>
            <a:xfrm>
              <a:off x="309377" y="3575056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7"/>
                  </a:moveTo>
                  <a:cubicBezTo>
                    <a:pt x="240" y="1"/>
                    <a:pt x="0" y="69"/>
                    <a:pt x="99" y="118"/>
                  </a:cubicBezTo>
                  <a:cubicBezTo>
                    <a:pt x="154" y="142"/>
                    <a:pt x="394" y="75"/>
                    <a:pt x="292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27" name="Google Shape;64127;p26"/>
            <p:cNvSpPr/>
            <p:nvPr/>
          </p:nvSpPr>
          <p:spPr>
            <a:xfrm>
              <a:off x="4583796" y="357237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6"/>
                  </a:moveTo>
                  <a:cubicBezTo>
                    <a:pt x="238" y="1"/>
                    <a:pt x="1" y="70"/>
                    <a:pt x="98" y="116"/>
                  </a:cubicBezTo>
                  <a:cubicBezTo>
                    <a:pt x="153" y="142"/>
                    <a:pt x="392" y="71"/>
                    <a:pt x="292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28" name="Google Shape;64128;p26"/>
            <p:cNvSpPr/>
            <p:nvPr/>
          </p:nvSpPr>
          <p:spPr>
            <a:xfrm>
              <a:off x="2198939" y="3566746"/>
              <a:ext cx="27626" cy="9997"/>
            </a:xfrm>
            <a:custGeom>
              <a:avLst/>
              <a:gdLst/>
              <a:ahLst/>
              <a:cxnLst/>
              <a:rect l="l" t="t" r="r" b="b"/>
              <a:pathLst>
                <a:path w="774" h="332" extrusionOk="0">
                  <a:moveTo>
                    <a:pt x="1" y="213"/>
                  </a:moveTo>
                  <a:cubicBezTo>
                    <a:pt x="258" y="330"/>
                    <a:pt x="716" y="332"/>
                    <a:pt x="774" y="121"/>
                  </a:cubicBezTo>
                  <a:cubicBezTo>
                    <a:pt x="517" y="4"/>
                    <a:pt x="54" y="0"/>
                    <a:pt x="1" y="2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29" name="Google Shape;64129;p26"/>
            <p:cNvSpPr/>
            <p:nvPr/>
          </p:nvSpPr>
          <p:spPr>
            <a:xfrm>
              <a:off x="8497014" y="3567078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5" y="1"/>
                    <a:pt x="170" y="54"/>
                    <a:pt x="1" y="110"/>
                  </a:cubicBezTo>
                  <a:cubicBezTo>
                    <a:pt x="1" y="202"/>
                    <a:pt x="335" y="224"/>
                    <a:pt x="386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30" name="Google Shape;64130;p26"/>
            <p:cNvSpPr/>
            <p:nvPr/>
          </p:nvSpPr>
          <p:spPr>
            <a:xfrm>
              <a:off x="7801701" y="3567228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5"/>
                  </a:moveTo>
                  <a:cubicBezTo>
                    <a:pt x="195" y="55"/>
                    <a:pt x="37" y="1"/>
                    <a:pt x="1" y="105"/>
                  </a:cubicBezTo>
                  <a:cubicBezTo>
                    <a:pt x="1" y="156"/>
                    <a:pt x="157" y="209"/>
                    <a:pt x="195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31" name="Google Shape;64131;p26"/>
            <p:cNvSpPr/>
            <p:nvPr/>
          </p:nvSpPr>
          <p:spPr>
            <a:xfrm>
              <a:off x="4642438" y="3567650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32" name="Google Shape;64132;p26"/>
            <p:cNvSpPr/>
            <p:nvPr/>
          </p:nvSpPr>
          <p:spPr>
            <a:xfrm>
              <a:off x="1438203" y="356960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6"/>
                  </a:moveTo>
                  <a:cubicBezTo>
                    <a:pt x="242" y="0"/>
                    <a:pt x="0" y="71"/>
                    <a:pt x="101" y="118"/>
                  </a:cubicBezTo>
                  <a:cubicBezTo>
                    <a:pt x="157" y="143"/>
                    <a:pt x="393" y="73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33" name="Google Shape;64133;p26"/>
            <p:cNvSpPr/>
            <p:nvPr/>
          </p:nvSpPr>
          <p:spPr>
            <a:xfrm>
              <a:off x="1407258" y="3567469"/>
              <a:ext cx="23985" cy="6052"/>
            </a:xfrm>
            <a:custGeom>
              <a:avLst/>
              <a:gdLst/>
              <a:ahLst/>
              <a:cxnLst/>
              <a:rect l="l" t="t" r="r" b="b"/>
              <a:pathLst>
                <a:path w="672" h="201" extrusionOk="0">
                  <a:moveTo>
                    <a:pt x="580" y="6"/>
                  </a:moveTo>
                  <a:cubicBezTo>
                    <a:pt x="248" y="1"/>
                    <a:pt x="87" y="75"/>
                    <a:pt x="0" y="189"/>
                  </a:cubicBezTo>
                  <a:cubicBezTo>
                    <a:pt x="307" y="178"/>
                    <a:pt x="671" y="201"/>
                    <a:pt x="580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34" name="Google Shape;64134;p26"/>
            <p:cNvSpPr/>
            <p:nvPr/>
          </p:nvSpPr>
          <p:spPr>
            <a:xfrm>
              <a:off x="226857" y="3569607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38" y="0"/>
                    <a:pt x="0" y="71"/>
                    <a:pt x="100" y="118"/>
                  </a:cubicBezTo>
                  <a:cubicBezTo>
                    <a:pt x="150" y="143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35" name="Google Shape;64135;p26"/>
            <p:cNvSpPr/>
            <p:nvPr/>
          </p:nvSpPr>
          <p:spPr>
            <a:xfrm>
              <a:off x="8648419" y="3561387"/>
              <a:ext cx="27555" cy="10207"/>
            </a:xfrm>
            <a:custGeom>
              <a:avLst/>
              <a:gdLst/>
              <a:ahLst/>
              <a:cxnLst/>
              <a:rect l="l" t="t" r="r" b="b"/>
              <a:pathLst>
                <a:path w="772" h="339" extrusionOk="0">
                  <a:moveTo>
                    <a:pt x="771" y="299"/>
                  </a:moveTo>
                  <a:lnTo>
                    <a:pt x="771" y="27"/>
                  </a:lnTo>
                  <a:cubicBezTo>
                    <a:pt x="330" y="0"/>
                    <a:pt x="47" y="47"/>
                    <a:pt x="1" y="208"/>
                  </a:cubicBezTo>
                  <a:cubicBezTo>
                    <a:pt x="258" y="237"/>
                    <a:pt x="366" y="339"/>
                    <a:pt x="771" y="29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36" name="Google Shape;64136;p26"/>
            <p:cNvSpPr/>
            <p:nvPr/>
          </p:nvSpPr>
          <p:spPr>
            <a:xfrm>
              <a:off x="8022027" y="3564518"/>
              <a:ext cx="6889" cy="6293"/>
            </a:xfrm>
            <a:custGeom>
              <a:avLst/>
              <a:gdLst/>
              <a:ahLst/>
              <a:cxnLst/>
              <a:rect l="l" t="t" r="r" b="b"/>
              <a:pathLst>
                <a:path w="193" h="209" extrusionOk="0">
                  <a:moveTo>
                    <a:pt x="193" y="104"/>
                  </a:moveTo>
                  <a:cubicBezTo>
                    <a:pt x="193" y="53"/>
                    <a:pt x="39" y="1"/>
                    <a:pt x="1" y="104"/>
                  </a:cubicBezTo>
                  <a:cubicBezTo>
                    <a:pt x="1" y="155"/>
                    <a:pt x="156" y="208"/>
                    <a:pt x="193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37" name="Google Shape;64137;p26"/>
            <p:cNvSpPr/>
            <p:nvPr/>
          </p:nvSpPr>
          <p:spPr>
            <a:xfrm>
              <a:off x="7719075" y="3556660"/>
              <a:ext cx="29946" cy="13760"/>
            </a:xfrm>
            <a:custGeom>
              <a:avLst/>
              <a:gdLst/>
              <a:ahLst/>
              <a:cxnLst/>
              <a:rect l="l" t="t" r="r" b="b"/>
              <a:pathLst>
                <a:path w="839" h="457" extrusionOk="0">
                  <a:moveTo>
                    <a:pt x="196" y="456"/>
                  </a:moveTo>
                  <a:lnTo>
                    <a:pt x="581" y="456"/>
                  </a:lnTo>
                  <a:cubicBezTo>
                    <a:pt x="683" y="223"/>
                    <a:pt x="838" y="138"/>
                    <a:pt x="388" y="1"/>
                  </a:cubicBezTo>
                  <a:cubicBezTo>
                    <a:pt x="529" y="249"/>
                    <a:pt x="5" y="184"/>
                    <a:pt x="0" y="365"/>
                  </a:cubicBezTo>
                  <a:cubicBezTo>
                    <a:pt x="120" y="370"/>
                    <a:pt x="231" y="379"/>
                    <a:pt x="196" y="45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38" name="Google Shape;64138;p26"/>
            <p:cNvSpPr/>
            <p:nvPr/>
          </p:nvSpPr>
          <p:spPr>
            <a:xfrm>
              <a:off x="7650297" y="3561809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4"/>
                  </a:moveTo>
                  <a:cubicBezTo>
                    <a:pt x="196" y="53"/>
                    <a:pt x="40" y="1"/>
                    <a:pt x="0" y="104"/>
                  </a:cubicBezTo>
                  <a:cubicBezTo>
                    <a:pt x="0" y="155"/>
                    <a:pt x="157" y="207"/>
                    <a:pt x="195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39" name="Google Shape;64139;p26"/>
            <p:cNvSpPr/>
            <p:nvPr/>
          </p:nvSpPr>
          <p:spPr>
            <a:xfrm>
              <a:off x="4329313" y="3554854"/>
              <a:ext cx="58857" cy="12827"/>
            </a:xfrm>
            <a:custGeom>
              <a:avLst/>
              <a:gdLst/>
              <a:ahLst/>
              <a:cxnLst/>
              <a:rect l="l" t="t" r="r" b="b"/>
              <a:pathLst>
                <a:path w="1649" h="426" extrusionOk="0">
                  <a:moveTo>
                    <a:pt x="674" y="425"/>
                  </a:moveTo>
                  <a:cubicBezTo>
                    <a:pt x="1648" y="60"/>
                    <a:pt x="1" y="1"/>
                    <a:pt x="674" y="4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40" name="Google Shape;64140;p26"/>
            <p:cNvSpPr/>
            <p:nvPr/>
          </p:nvSpPr>
          <p:spPr>
            <a:xfrm>
              <a:off x="4669956" y="3562170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1"/>
                  </a:moveTo>
                  <a:cubicBezTo>
                    <a:pt x="235" y="20"/>
                    <a:pt x="5" y="2"/>
                    <a:pt x="0" y="91"/>
                  </a:cubicBezTo>
                  <a:cubicBezTo>
                    <a:pt x="149" y="71"/>
                    <a:pt x="379" y="89"/>
                    <a:pt x="3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41" name="Google Shape;64141;p26"/>
            <p:cNvSpPr/>
            <p:nvPr/>
          </p:nvSpPr>
          <p:spPr>
            <a:xfrm>
              <a:off x="4133115" y="3559430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42" name="Google Shape;64142;p26"/>
            <p:cNvSpPr/>
            <p:nvPr/>
          </p:nvSpPr>
          <p:spPr>
            <a:xfrm>
              <a:off x="3114292" y="3559069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7" y="104"/>
                  </a:moveTo>
                  <a:cubicBezTo>
                    <a:pt x="197" y="53"/>
                    <a:pt x="40" y="0"/>
                    <a:pt x="2" y="104"/>
                  </a:cubicBezTo>
                  <a:cubicBezTo>
                    <a:pt x="1" y="155"/>
                    <a:pt x="159" y="205"/>
                    <a:pt x="197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43" name="Google Shape;64143;p26"/>
            <p:cNvSpPr/>
            <p:nvPr/>
          </p:nvSpPr>
          <p:spPr>
            <a:xfrm>
              <a:off x="1407294" y="3556329"/>
              <a:ext cx="6996" cy="6263"/>
            </a:xfrm>
            <a:custGeom>
              <a:avLst/>
              <a:gdLst/>
              <a:ahLst/>
              <a:cxnLst/>
              <a:rect l="l" t="t" r="r" b="b"/>
              <a:pathLst>
                <a:path w="196" h="208" extrusionOk="0">
                  <a:moveTo>
                    <a:pt x="194" y="103"/>
                  </a:moveTo>
                  <a:cubicBezTo>
                    <a:pt x="195" y="52"/>
                    <a:pt x="39" y="0"/>
                    <a:pt x="1" y="103"/>
                  </a:cubicBezTo>
                  <a:cubicBezTo>
                    <a:pt x="1" y="154"/>
                    <a:pt x="157" y="208"/>
                    <a:pt x="194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44" name="Google Shape;64144;p26"/>
            <p:cNvSpPr/>
            <p:nvPr/>
          </p:nvSpPr>
          <p:spPr>
            <a:xfrm>
              <a:off x="8841083" y="3547959"/>
              <a:ext cx="27804" cy="18367"/>
            </a:xfrm>
            <a:custGeom>
              <a:avLst/>
              <a:gdLst/>
              <a:ahLst/>
              <a:cxnLst/>
              <a:rect l="l" t="t" r="r" b="b"/>
              <a:pathLst>
                <a:path w="779" h="610" extrusionOk="0">
                  <a:moveTo>
                    <a:pt x="1" y="291"/>
                  </a:moveTo>
                  <a:cubicBezTo>
                    <a:pt x="779" y="610"/>
                    <a:pt x="456" y="0"/>
                    <a:pt x="1" y="29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45" name="Google Shape;64145;p26"/>
            <p:cNvSpPr/>
            <p:nvPr/>
          </p:nvSpPr>
          <p:spPr>
            <a:xfrm>
              <a:off x="6562802" y="3553649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2" y="102"/>
                  </a:moveTo>
                  <a:cubicBezTo>
                    <a:pt x="193" y="54"/>
                    <a:pt x="39" y="0"/>
                    <a:pt x="2" y="102"/>
                  </a:cubicBezTo>
                  <a:cubicBezTo>
                    <a:pt x="0" y="152"/>
                    <a:pt x="157" y="205"/>
                    <a:pt x="192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46" name="Google Shape;64146;p26"/>
            <p:cNvSpPr/>
            <p:nvPr/>
          </p:nvSpPr>
          <p:spPr>
            <a:xfrm>
              <a:off x="8810067" y="3553258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9" y="115"/>
                  </a:moveTo>
                  <a:cubicBezTo>
                    <a:pt x="153" y="140"/>
                    <a:pt x="392" y="72"/>
                    <a:pt x="291" y="24"/>
                  </a:cubicBezTo>
                  <a:cubicBezTo>
                    <a:pt x="238" y="0"/>
                    <a:pt x="0" y="68"/>
                    <a:pt x="99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47" name="Google Shape;64147;p26"/>
            <p:cNvSpPr/>
            <p:nvPr/>
          </p:nvSpPr>
          <p:spPr>
            <a:xfrm>
              <a:off x="2243482" y="3553258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295" y="24"/>
                  </a:moveTo>
                  <a:cubicBezTo>
                    <a:pt x="240" y="0"/>
                    <a:pt x="1" y="68"/>
                    <a:pt x="104" y="115"/>
                  </a:cubicBezTo>
                  <a:cubicBezTo>
                    <a:pt x="156" y="140"/>
                    <a:pt x="395" y="72"/>
                    <a:pt x="295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48" name="Google Shape;64148;p26"/>
            <p:cNvSpPr/>
            <p:nvPr/>
          </p:nvSpPr>
          <p:spPr>
            <a:xfrm>
              <a:off x="1166516" y="3553950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6" y="22"/>
                    <a:pt x="5" y="5"/>
                    <a:pt x="1" y="92"/>
                  </a:cubicBezTo>
                  <a:cubicBezTo>
                    <a:pt x="151" y="71"/>
                    <a:pt x="379" y="90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49" name="Google Shape;64149;p26"/>
            <p:cNvSpPr/>
            <p:nvPr/>
          </p:nvSpPr>
          <p:spPr>
            <a:xfrm>
              <a:off x="853106" y="3553258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102" y="115"/>
                  </a:moveTo>
                  <a:cubicBezTo>
                    <a:pt x="155" y="140"/>
                    <a:pt x="392" y="72"/>
                    <a:pt x="292" y="24"/>
                  </a:cubicBezTo>
                  <a:cubicBezTo>
                    <a:pt x="242" y="0"/>
                    <a:pt x="1" y="68"/>
                    <a:pt x="102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50" name="Google Shape;64150;p26"/>
            <p:cNvSpPr/>
            <p:nvPr/>
          </p:nvSpPr>
          <p:spPr>
            <a:xfrm>
              <a:off x="8944269" y="3545640"/>
              <a:ext cx="23914" cy="5992"/>
            </a:xfrm>
            <a:custGeom>
              <a:avLst/>
              <a:gdLst/>
              <a:ahLst/>
              <a:cxnLst/>
              <a:rect l="l" t="t" r="r" b="b"/>
              <a:pathLst>
                <a:path w="670" h="199" extrusionOk="0">
                  <a:moveTo>
                    <a:pt x="582" y="4"/>
                  </a:moveTo>
                  <a:cubicBezTo>
                    <a:pt x="249" y="0"/>
                    <a:pt x="87" y="74"/>
                    <a:pt x="1" y="185"/>
                  </a:cubicBezTo>
                  <a:cubicBezTo>
                    <a:pt x="304" y="178"/>
                    <a:pt x="669" y="198"/>
                    <a:pt x="582" y="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51" name="Google Shape;64151;p26"/>
            <p:cNvSpPr/>
            <p:nvPr/>
          </p:nvSpPr>
          <p:spPr>
            <a:xfrm>
              <a:off x="8824166" y="3545430"/>
              <a:ext cx="23914" cy="5811"/>
            </a:xfrm>
            <a:custGeom>
              <a:avLst/>
              <a:gdLst/>
              <a:ahLst/>
              <a:cxnLst/>
              <a:rect l="l" t="t" r="r" b="b"/>
              <a:pathLst>
                <a:path w="670" h="193" extrusionOk="0">
                  <a:moveTo>
                    <a:pt x="475" y="192"/>
                  </a:moveTo>
                  <a:cubicBezTo>
                    <a:pt x="475" y="104"/>
                    <a:pt x="633" y="85"/>
                    <a:pt x="669" y="11"/>
                  </a:cubicBezTo>
                  <a:cubicBezTo>
                    <a:pt x="365" y="21"/>
                    <a:pt x="1" y="1"/>
                    <a:pt x="91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52" name="Google Shape;64152;p26"/>
            <p:cNvSpPr/>
            <p:nvPr/>
          </p:nvSpPr>
          <p:spPr>
            <a:xfrm>
              <a:off x="2949146" y="3540311"/>
              <a:ext cx="13813" cy="10930"/>
            </a:xfrm>
            <a:custGeom>
              <a:avLst/>
              <a:gdLst/>
              <a:ahLst/>
              <a:cxnLst/>
              <a:rect l="l" t="t" r="r" b="b"/>
              <a:pathLst>
                <a:path w="387" h="363" extrusionOk="0">
                  <a:moveTo>
                    <a:pt x="387" y="1"/>
                  </a:moveTo>
                  <a:lnTo>
                    <a:pt x="0" y="1"/>
                  </a:lnTo>
                  <a:lnTo>
                    <a:pt x="0" y="362"/>
                  </a:lnTo>
                  <a:lnTo>
                    <a:pt x="387" y="36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53" name="Google Shape;64153;p26"/>
            <p:cNvSpPr/>
            <p:nvPr/>
          </p:nvSpPr>
          <p:spPr>
            <a:xfrm>
              <a:off x="6793264" y="3545038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4"/>
                  </a:moveTo>
                  <a:cubicBezTo>
                    <a:pt x="240" y="0"/>
                    <a:pt x="1" y="68"/>
                    <a:pt x="97" y="117"/>
                  </a:cubicBezTo>
                  <a:cubicBezTo>
                    <a:pt x="155" y="140"/>
                    <a:pt x="392" y="72"/>
                    <a:pt x="293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54" name="Google Shape;64154;p26"/>
            <p:cNvSpPr/>
            <p:nvPr/>
          </p:nvSpPr>
          <p:spPr>
            <a:xfrm>
              <a:off x="8276688" y="3543081"/>
              <a:ext cx="13777" cy="2680"/>
            </a:xfrm>
            <a:custGeom>
              <a:avLst/>
              <a:gdLst/>
              <a:ahLst/>
              <a:cxnLst/>
              <a:rect l="l" t="t" r="r" b="b"/>
              <a:pathLst>
                <a:path w="386" h="89" extrusionOk="0">
                  <a:moveTo>
                    <a:pt x="386" y="0"/>
                  </a:moveTo>
                  <a:cubicBezTo>
                    <a:pt x="237" y="21"/>
                    <a:pt x="7" y="2"/>
                    <a:pt x="1" y="89"/>
                  </a:cubicBezTo>
                  <a:cubicBezTo>
                    <a:pt x="150" y="68"/>
                    <a:pt x="383" y="88"/>
                    <a:pt x="3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55" name="Google Shape;64155;p26"/>
            <p:cNvSpPr/>
            <p:nvPr/>
          </p:nvSpPr>
          <p:spPr>
            <a:xfrm>
              <a:off x="6576615" y="3542569"/>
              <a:ext cx="20595" cy="3704"/>
            </a:xfrm>
            <a:custGeom>
              <a:avLst/>
              <a:gdLst/>
              <a:ahLst/>
              <a:cxnLst/>
              <a:rect l="l" t="t" r="r" b="b"/>
              <a:pathLst>
                <a:path w="577" h="123" extrusionOk="0">
                  <a:moveTo>
                    <a:pt x="577" y="17"/>
                  </a:moveTo>
                  <a:cubicBezTo>
                    <a:pt x="351" y="30"/>
                    <a:pt x="28" y="0"/>
                    <a:pt x="1" y="106"/>
                  </a:cubicBezTo>
                  <a:cubicBezTo>
                    <a:pt x="227" y="92"/>
                    <a:pt x="547" y="123"/>
                    <a:pt x="577" y="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56" name="Google Shape;64156;p26"/>
            <p:cNvSpPr/>
            <p:nvPr/>
          </p:nvSpPr>
          <p:spPr>
            <a:xfrm>
              <a:off x="8896156" y="3537210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4"/>
                  </a:moveTo>
                  <a:cubicBezTo>
                    <a:pt x="194" y="53"/>
                    <a:pt x="38" y="1"/>
                    <a:pt x="0" y="104"/>
                  </a:cubicBezTo>
                  <a:cubicBezTo>
                    <a:pt x="0" y="153"/>
                    <a:pt x="156" y="207"/>
                    <a:pt x="194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57" name="Google Shape;64157;p26"/>
            <p:cNvSpPr/>
            <p:nvPr/>
          </p:nvSpPr>
          <p:spPr>
            <a:xfrm>
              <a:off x="8743823" y="3537571"/>
              <a:ext cx="21558" cy="6474"/>
            </a:xfrm>
            <a:custGeom>
              <a:avLst/>
              <a:gdLst/>
              <a:ahLst/>
              <a:cxnLst/>
              <a:rect l="l" t="t" r="r" b="b"/>
              <a:pathLst>
                <a:path w="604" h="215" extrusionOk="0">
                  <a:moveTo>
                    <a:pt x="603" y="183"/>
                  </a:moveTo>
                  <a:lnTo>
                    <a:pt x="603" y="0"/>
                  </a:lnTo>
                  <a:lnTo>
                    <a:pt x="26" y="0"/>
                  </a:lnTo>
                  <a:cubicBezTo>
                    <a:pt x="0" y="164"/>
                    <a:pt x="219" y="215"/>
                    <a:pt x="603" y="1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58" name="Google Shape;64158;p26"/>
            <p:cNvSpPr/>
            <p:nvPr/>
          </p:nvSpPr>
          <p:spPr>
            <a:xfrm>
              <a:off x="1453300" y="3524444"/>
              <a:ext cx="37049" cy="15898"/>
            </a:xfrm>
            <a:custGeom>
              <a:avLst/>
              <a:gdLst/>
              <a:ahLst/>
              <a:cxnLst/>
              <a:rect l="l" t="t" r="r" b="b"/>
              <a:pathLst>
                <a:path w="1038" h="528" extrusionOk="0">
                  <a:moveTo>
                    <a:pt x="835" y="528"/>
                  </a:moveTo>
                  <a:cubicBezTo>
                    <a:pt x="1038" y="0"/>
                    <a:pt x="0" y="490"/>
                    <a:pt x="835" y="52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59" name="Google Shape;64159;p26"/>
            <p:cNvSpPr/>
            <p:nvPr/>
          </p:nvSpPr>
          <p:spPr>
            <a:xfrm>
              <a:off x="8214763" y="3526612"/>
              <a:ext cx="30017" cy="10990"/>
            </a:xfrm>
            <a:custGeom>
              <a:avLst/>
              <a:gdLst/>
              <a:ahLst/>
              <a:cxnLst/>
              <a:rect l="l" t="t" r="r" b="b"/>
              <a:pathLst>
                <a:path w="841" h="365" extrusionOk="0">
                  <a:moveTo>
                    <a:pt x="578" y="0"/>
                  </a:moveTo>
                  <a:cubicBezTo>
                    <a:pt x="748" y="293"/>
                    <a:pt x="79" y="188"/>
                    <a:pt x="1" y="364"/>
                  </a:cubicBezTo>
                  <a:lnTo>
                    <a:pt x="771" y="364"/>
                  </a:lnTo>
                  <a:cubicBezTo>
                    <a:pt x="738" y="229"/>
                    <a:pt x="840" y="30"/>
                    <a:pt x="5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60" name="Google Shape;64160;p26"/>
            <p:cNvSpPr/>
            <p:nvPr/>
          </p:nvSpPr>
          <p:spPr>
            <a:xfrm>
              <a:off x="6590249" y="3534831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8" y="0"/>
                  </a:moveTo>
                  <a:cubicBezTo>
                    <a:pt x="239" y="20"/>
                    <a:pt x="8" y="3"/>
                    <a:pt x="0" y="90"/>
                  </a:cubicBezTo>
                  <a:cubicBezTo>
                    <a:pt x="153" y="72"/>
                    <a:pt x="384" y="90"/>
                    <a:pt x="3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61" name="Google Shape;64161;p26"/>
            <p:cNvSpPr/>
            <p:nvPr/>
          </p:nvSpPr>
          <p:spPr>
            <a:xfrm>
              <a:off x="5127490" y="353407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5"/>
                  </a:moveTo>
                  <a:cubicBezTo>
                    <a:pt x="241" y="0"/>
                    <a:pt x="1" y="69"/>
                    <a:pt x="103" y="115"/>
                  </a:cubicBezTo>
                  <a:cubicBezTo>
                    <a:pt x="156" y="143"/>
                    <a:pt x="395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62" name="Google Shape;64162;p26"/>
            <p:cNvSpPr/>
            <p:nvPr/>
          </p:nvSpPr>
          <p:spPr>
            <a:xfrm>
              <a:off x="2191979" y="3529352"/>
              <a:ext cx="22665" cy="8250"/>
            </a:xfrm>
            <a:custGeom>
              <a:avLst/>
              <a:gdLst/>
              <a:ahLst/>
              <a:cxnLst/>
              <a:rect l="l" t="t" r="r" b="b"/>
              <a:pathLst>
                <a:path w="635" h="274" extrusionOk="0">
                  <a:moveTo>
                    <a:pt x="1" y="273"/>
                  </a:moveTo>
                  <a:lnTo>
                    <a:pt x="385" y="273"/>
                  </a:lnTo>
                  <a:cubicBezTo>
                    <a:pt x="400" y="157"/>
                    <a:pt x="635" y="148"/>
                    <a:pt x="578" y="1"/>
                  </a:cubicBezTo>
                  <a:lnTo>
                    <a:pt x="0" y="1"/>
                  </a:lnTo>
                  <a:cubicBezTo>
                    <a:pt x="1" y="92"/>
                    <a:pt x="1" y="182"/>
                    <a:pt x="1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63" name="Google Shape;64163;p26"/>
            <p:cNvSpPr/>
            <p:nvPr/>
          </p:nvSpPr>
          <p:spPr>
            <a:xfrm>
              <a:off x="8803072" y="353130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2" y="117"/>
                  </a:moveTo>
                  <a:cubicBezTo>
                    <a:pt x="157" y="142"/>
                    <a:pt x="395" y="73"/>
                    <a:pt x="295" y="26"/>
                  </a:cubicBezTo>
                  <a:cubicBezTo>
                    <a:pt x="242" y="1"/>
                    <a:pt x="0" y="71"/>
                    <a:pt x="102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64" name="Google Shape;64164;p26"/>
            <p:cNvSpPr/>
            <p:nvPr/>
          </p:nvSpPr>
          <p:spPr>
            <a:xfrm>
              <a:off x="6934854" y="3522397"/>
              <a:ext cx="20309" cy="13519"/>
            </a:xfrm>
            <a:custGeom>
              <a:avLst/>
              <a:gdLst/>
              <a:ahLst/>
              <a:cxnLst/>
              <a:rect l="l" t="t" r="r" b="b"/>
              <a:pathLst>
                <a:path w="569" h="449" extrusionOk="0">
                  <a:moveTo>
                    <a:pt x="375" y="413"/>
                  </a:moveTo>
                  <a:cubicBezTo>
                    <a:pt x="387" y="357"/>
                    <a:pt x="405" y="305"/>
                    <a:pt x="569" y="322"/>
                  </a:cubicBezTo>
                  <a:lnTo>
                    <a:pt x="569" y="139"/>
                  </a:lnTo>
                  <a:cubicBezTo>
                    <a:pt x="95" y="1"/>
                    <a:pt x="1" y="448"/>
                    <a:pt x="375" y="4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65" name="Google Shape;64165;p26"/>
            <p:cNvSpPr/>
            <p:nvPr/>
          </p:nvSpPr>
          <p:spPr>
            <a:xfrm>
              <a:off x="6136034" y="3529201"/>
              <a:ext cx="23950" cy="6052"/>
            </a:xfrm>
            <a:custGeom>
              <a:avLst/>
              <a:gdLst/>
              <a:ahLst/>
              <a:cxnLst/>
              <a:rect l="l" t="t" r="r" b="b"/>
              <a:pathLst>
                <a:path w="671" h="201" extrusionOk="0">
                  <a:moveTo>
                    <a:pt x="579" y="6"/>
                  </a:moveTo>
                  <a:cubicBezTo>
                    <a:pt x="248" y="0"/>
                    <a:pt x="83" y="76"/>
                    <a:pt x="0" y="187"/>
                  </a:cubicBezTo>
                  <a:cubicBezTo>
                    <a:pt x="303" y="179"/>
                    <a:pt x="670" y="200"/>
                    <a:pt x="579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66" name="Google Shape;64166;p26"/>
            <p:cNvSpPr/>
            <p:nvPr/>
          </p:nvSpPr>
          <p:spPr>
            <a:xfrm>
              <a:off x="7863662" y="3521132"/>
              <a:ext cx="33587" cy="17343"/>
            </a:xfrm>
            <a:custGeom>
              <a:avLst/>
              <a:gdLst/>
              <a:ahLst/>
              <a:cxnLst/>
              <a:rect l="l" t="t" r="r" b="b"/>
              <a:pathLst>
                <a:path w="941" h="576" extrusionOk="0">
                  <a:moveTo>
                    <a:pt x="1" y="92"/>
                  </a:moveTo>
                  <a:lnTo>
                    <a:pt x="1" y="274"/>
                  </a:lnTo>
                  <a:cubicBezTo>
                    <a:pt x="357" y="575"/>
                    <a:pt x="941" y="1"/>
                    <a:pt x="1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67" name="Google Shape;64167;p26"/>
            <p:cNvSpPr/>
            <p:nvPr/>
          </p:nvSpPr>
          <p:spPr>
            <a:xfrm>
              <a:off x="6552344" y="352859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4" y="142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68" name="Google Shape;64168;p26"/>
            <p:cNvSpPr/>
            <p:nvPr/>
          </p:nvSpPr>
          <p:spPr>
            <a:xfrm>
              <a:off x="4370609" y="3510142"/>
              <a:ext cx="37763" cy="26858"/>
            </a:xfrm>
            <a:custGeom>
              <a:avLst/>
              <a:gdLst/>
              <a:ahLst/>
              <a:cxnLst/>
              <a:rect l="l" t="t" r="r" b="b"/>
              <a:pathLst>
                <a:path w="1058" h="892" extrusionOk="0">
                  <a:moveTo>
                    <a:pt x="1058" y="547"/>
                  </a:moveTo>
                  <a:lnTo>
                    <a:pt x="1058" y="366"/>
                  </a:lnTo>
                  <a:cubicBezTo>
                    <a:pt x="280" y="0"/>
                    <a:pt x="0" y="892"/>
                    <a:pt x="1058" y="54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69" name="Google Shape;64169;p26"/>
            <p:cNvSpPr/>
            <p:nvPr/>
          </p:nvSpPr>
          <p:spPr>
            <a:xfrm>
              <a:off x="9080076" y="3518482"/>
              <a:ext cx="22700" cy="8190"/>
            </a:xfrm>
            <a:custGeom>
              <a:avLst/>
              <a:gdLst/>
              <a:ahLst/>
              <a:cxnLst/>
              <a:rect l="l" t="t" r="r" b="b"/>
              <a:pathLst>
                <a:path w="636" h="272" extrusionOk="0">
                  <a:moveTo>
                    <a:pt x="634" y="0"/>
                  </a:moveTo>
                  <a:lnTo>
                    <a:pt x="249" y="0"/>
                  </a:lnTo>
                  <a:cubicBezTo>
                    <a:pt x="236" y="115"/>
                    <a:pt x="1" y="125"/>
                    <a:pt x="54" y="272"/>
                  </a:cubicBezTo>
                  <a:lnTo>
                    <a:pt x="635" y="272"/>
                  </a:lnTo>
                  <a:cubicBezTo>
                    <a:pt x="634" y="180"/>
                    <a:pt x="634" y="89"/>
                    <a:pt x="6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70" name="Google Shape;64170;p26"/>
            <p:cNvSpPr/>
            <p:nvPr/>
          </p:nvSpPr>
          <p:spPr>
            <a:xfrm>
              <a:off x="72026" y="3520831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2"/>
                  </a:moveTo>
                  <a:cubicBezTo>
                    <a:pt x="194" y="51"/>
                    <a:pt x="39" y="0"/>
                    <a:pt x="1" y="102"/>
                  </a:cubicBezTo>
                  <a:cubicBezTo>
                    <a:pt x="1" y="153"/>
                    <a:pt x="157" y="205"/>
                    <a:pt x="194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71" name="Google Shape;64171;p26"/>
            <p:cNvSpPr/>
            <p:nvPr/>
          </p:nvSpPr>
          <p:spPr>
            <a:xfrm>
              <a:off x="8724086" y="3518091"/>
              <a:ext cx="6960" cy="6173"/>
            </a:xfrm>
            <a:custGeom>
              <a:avLst/>
              <a:gdLst/>
              <a:ahLst/>
              <a:cxnLst/>
              <a:rect l="l" t="t" r="r" b="b"/>
              <a:pathLst>
                <a:path w="195" h="205" extrusionOk="0">
                  <a:moveTo>
                    <a:pt x="193" y="102"/>
                  </a:moveTo>
                  <a:cubicBezTo>
                    <a:pt x="194" y="52"/>
                    <a:pt x="37" y="0"/>
                    <a:pt x="1" y="102"/>
                  </a:cubicBezTo>
                  <a:cubicBezTo>
                    <a:pt x="1" y="153"/>
                    <a:pt x="159" y="205"/>
                    <a:pt x="193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72" name="Google Shape;64172;p26"/>
            <p:cNvSpPr/>
            <p:nvPr/>
          </p:nvSpPr>
          <p:spPr>
            <a:xfrm>
              <a:off x="8373378" y="3510263"/>
              <a:ext cx="39583" cy="16771"/>
            </a:xfrm>
            <a:custGeom>
              <a:avLst/>
              <a:gdLst/>
              <a:ahLst/>
              <a:cxnLst/>
              <a:rect l="l" t="t" r="r" b="b"/>
              <a:pathLst>
                <a:path w="1109" h="557" extrusionOk="0">
                  <a:moveTo>
                    <a:pt x="954" y="453"/>
                  </a:moveTo>
                  <a:cubicBezTo>
                    <a:pt x="1109" y="140"/>
                    <a:pt x="776" y="55"/>
                    <a:pt x="378" y="0"/>
                  </a:cubicBezTo>
                  <a:cubicBezTo>
                    <a:pt x="0" y="173"/>
                    <a:pt x="175" y="556"/>
                    <a:pt x="954" y="45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73" name="Google Shape;64173;p26"/>
            <p:cNvSpPr/>
            <p:nvPr/>
          </p:nvSpPr>
          <p:spPr>
            <a:xfrm>
              <a:off x="5719368" y="3520439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4"/>
                  </a:moveTo>
                  <a:cubicBezTo>
                    <a:pt x="242" y="0"/>
                    <a:pt x="1" y="68"/>
                    <a:pt x="104" y="115"/>
                  </a:cubicBezTo>
                  <a:cubicBezTo>
                    <a:pt x="157" y="140"/>
                    <a:pt x="396" y="72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74" name="Google Shape;64174;p26"/>
            <p:cNvSpPr/>
            <p:nvPr/>
          </p:nvSpPr>
          <p:spPr>
            <a:xfrm>
              <a:off x="749886" y="3520439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4"/>
                  </a:moveTo>
                  <a:cubicBezTo>
                    <a:pt x="240" y="0"/>
                    <a:pt x="0" y="68"/>
                    <a:pt x="98" y="115"/>
                  </a:cubicBezTo>
                  <a:cubicBezTo>
                    <a:pt x="155" y="140"/>
                    <a:pt x="393" y="72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75" name="Google Shape;64175;p26"/>
            <p:cNvSpPr/>
            <p:nvPr/>
          </p:nvSpPr>
          <p:spPr>
            <a:xfrm>
              <a:off x="8799859" y="3518482"/>
              <a:ext cx="13777" cy="2680"/>
            </a:xfrm>
            <a:custGeom>
              <a:avLst/>
              <a:gdLst/>
              <a:ahLst/>
              <a:cxnLst/>
              <a:rect l="l" t="t" r="r" b="b"/>
              <a:pathLst>
                <a:path w="386" h="89" extrusionOk="0">
                  <a:moveTo>
                    <a:pt x="385" y="0"/>
                  </a:moveTo>
                  <a:cubicBezTo>
                    <a:pt x="235" y="21"/>
                    <a:pt x="3" y="1"/>
                    <a:pt x="0" y="89"/>
                  </a:cubicBezTo>
                  <a:cubicBezTo>
                    <a:pt x="149" y="69"/>
                    <a:pt x="379" y="88"/>
                    <a:pt x="3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76" name="Google Shape;64176;p26"/>
            <p:cNvSpPr/>
            <p:nvPr/>
          </p:nvSpPr>
          <p:spPr>
            <a:xfrm>
              <a:off x="6459581" y="3496684"/>
              <a:ext cx="52754" cy="24479"/>
            </a:xfrm>
            <a:custGeom>
              <a:avLst/>
              <a:gdLst/>
              <a:ahLst/>
              <a:cxnLst/>
              <a:rect l="l" t="t" r="r" b="b"/>
              <a:pathLst>
                <a:path w="1478" h="813" extrusionOk="0">
                  <a:moveTo>
                    <a:pt x="1" y="813"/>
                  </a:moveTo>
                  <a:cubicBezTo>
                    <a:pt x="1477" y="681"/>
                    <a:pt x="31" y="1"/>
                    <a:pt x="1" y="8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77" name="Google Shape;64177;p26"/>
            <p:cNvSpPr/>
            <p:nvPr/>
          </p:nvSpPr>
          <p:spPr>
            <a:xfrm>
              <a:off x="729291" y="3517730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1" y="25"/>
                  </a:moveTo>
                  <a:cubicBezTo>
                    <a:pt x="242" y="0"/>
                    <a:pt x="0" y="68"/>
                    <a:pt x="99" y="114"/>
                  </a:cubicBezTo>
                  <a:cubicBezTo>
                    <a:pt x="153" y="140"/>
                    <a:pt x="392" y="71"/>
                    <a:pt x="291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78" name="Google Shape;64178;p26"/>
            <p:cNvSpPr/>
            <p:nvPr/>
          </p:nvSpPr>
          <p:spPr>
            <a:xfrm>
              <a:off x="3272656" y="3509901"/>
              <a:ext cx="7031" cy="6173"/>
            </a:xfrm>
            <a:custGeom>
              <a:avLst/>
              <a:gdLst/>
              <a:ahLst/>
              <a:cxnLst/>
              <a:rect l="l" t="t" r="r" b="b"/>
              <a:pathLst>
                <a:path w="197" h="205" extrusionOk="0">
                  <a:moveTo>
                    <a:pt x="195" y="102"/>
                  </a:moveTo>
                  <a:cubicBezTo>
                    <a:pt x="197" y="53"/>
                    <a:pt x="40" y="1"/>
                    <a:pt x="2" y="102"/>
                  </a:cubicBezTo>
                  <a:cubicBezTo>
                    <a:pt x="1" y="155"/>
                    <a:pt x="159" y="204"/>
                    <a:pt x="195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79" name="Google Shape;64179;p26"/>
            <p:cNvSpPr/>
            <p:nvPr/>
          </p:nvSpPr>
          <p:spPr>
            <a:xfrm>
              <a:off x="7017123" y="3504753"/>
              <a:ext cx="22558" cy="8250"/>
            </a:xfrm>
            <a:custGeom>
              <a:avLst/>
              <a:gdLst/>
              <a:ahLst/>
              <a:cxnLst/>
              <a:rect l="l" t="t" r="r" b="b"/>
              <a:pathLst>
                <a:path w="632" h="274" extrusionOk="0">
                  <a:moveTo>
                    <a:pt x="577" y="1"/>
                  </a:moveTo>
                  <a:lnTo>
                    <a:pt x="1" y="1"/>
                  </a:lnTo>
                  <a:lnTo>
                    <a:pt x="1" y="273"/>
                  </a:lnTo>
                  <a:lnTo>
                    <a:pt x="386" y="273"/>
                  </a:lnTo>
                  <a:cubicBezTo>
                    <a:pt x="396" y="157"/>
                    <a:pt x="631" y="147"/>
                    <a:pt x="5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80" name="Google Shape;64180;p26"/>
            <p:cNvSpPr/>
            <p:nvPr/>
          </p:nvSpPr>
          <p:spPr>
            <a:xfrm>
              <a:off x="6700465" y="3504753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9" y="92"/>
                  </a:moveTo>
                  <a:cubicBezTo>
                    <a:pt x="386" y="93"/>
                    <a:pt x="349" y="19"/>
                    <a:pt x="192" y="1"/>
                  </a:cubicBezTo>
                  <a:cubicBezTo>
                    <a:pt x="192" y="92"/>
                    <a:pt x="37" y="108"/>
                    <a:pt x="1" y="183"/>
                  </a:cubicBezTo>
                  <a:cubicBezTo>
                    <a:pt x="192" y="183"/>
                    <a:pt x="230" y="256"/>
                    <a:pt x="386" y="273"/>
                  </a:cubicBezTo>
                  <a:cubicBezTo>
                    <a:pt x="386" y="183"/>
                    <a:pt x="542" y="165"/>
                    <a:pt x="579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81" name="Google Shape;64181;p26"/>
            <p:cNvSpPr/>
            <p:nvPr/>
          </p:nvSpPr>
          <p:spPr>
            <a:xfrm>
              <a:off x="3668300" y="3509480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3" y="26"/>
                  </a:moveTo>
                  <a:cubicBezTo>
                    <a:pt x="240" y="0"/>
                    <a:pt x="1" y="71"/>
                    <a:pt x="102" y="116"/>
                  </a:cubicBezTo>
                  <a:cubicBezTo>
                    <a:pt x="153" y="140"/>
                    <a:pt x="395" y="72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82" name="Google Shape;64182;p26"/>
            <p:cNvSpPr/>
            <p:nvPr/>
          </p:nvSpPr>
          <p:spPr>
            <a:xfrm>
              <a:off x="2267753" y="3507162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4" y="103"/>
                  </a:moveTo>
                  <a:cubicBezTo>
                    <a:pt x="195" y="52"/>
                    <a:pt x="39" y="0"/>
                    <a:pt x="2" y="103"/>
                  </a:cubicBezTo>
                  <a:cubicBezTo>
                    <a:pt x="1" y="154"/>
                    <a:pt x="156" y="205"/>
                    <a:pt x="194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83" name="Google Shape;64183;p26"/>
            <p:cNvSpPr/>
            <p:nvPr/>
          </p:nvSpPr>
          <p:spPr>
            <a:xfrm>
              <a:off x="8169898" y="350677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0" y="0"/>
                    <a:pt x="1" y="69"/>
                    <a:pt x="101" y="116"/>
                  </a:cubicBezTo>
                  <a:cubicBezTo>
                    <a:pt x="154" y="141"/>
                    <a:pt x="392" y="72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84" name="Google Shape;64184;p26"/>
            <p:cNvSpPr/>
            <p:nvPr/>
          </p:nvSpPr>
          <p:spPr>
            <a:xfrm>
              <a:off x="330042" y="350677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4" y="25"/>
                  </a:moveTo>
                  <a:cubicBezTo>
                    <a:pt x="241" y="0"/>
                    <a:pt x="1" y="69"/>
                    <a:pt x="100" y="116"/>
                  </a:cubicBezTo>
                  <a:cubicBezTo>
                    <a:pt x="153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85" name="Google Shape;64185;p26"/>
            <p:cNvSpPr/>
            <p:nvPr/>
          </p:nvSpPr>
          <p:spPr>
            <a:xfrm>
              <a:off x="6855189" y="350400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4" y="26"/>
                  </a:moveTo>
                  <a:cubicBezTo>
                    <a:pt x="241" y="1"/>
                    <a:pt x="1" y="70"/>
                    <a:pt x="101" y="117"/>
                  </a:cubicBezTo>
                  <a:cubicBezTo>
                    <a:pt x="153" y="142"/>
                    <a:pt x="392" y="72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86" name="Google Shape;64186;p26"/>
            <p:cNvSpPr/>
            <p:nvPr/>
          </p:nvSpPr>
          <p:spPr>
            <a:xfrm>
              <a:off x="6593925" y="3498912"/>
              <a:ext cx="23914" cy="5871"/>
            </a:xfrm>
            <a:custGeom>
              <a:avLst/>
              <a:gdLst/>
              <a:ahLst/>
              <a:cxnLst/>
              <a:rect l="l" t="t" r="r" b="b"/>
              <a:pathLst>
                <a:path w="670" h="195" extrusionOk="0">
                  <a:moveTo>
                    <a:pt x="477" y="195"/>
                  </a:moveTo>
                  <a:cubicBezTo>
                    <a:pt x="477" y="103"/>
                    <a:pt x="633" y="86"/>
                    <a:pt x="670" y="13"/>
                  </a:cubicBezTo>
                  <a:cubicBezTo>
                    <a:pt x="370" y="21"/>
                    <a:pt x="0" y="0"/>
                    <a:pt x="92" y="19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87" name="Google Shape;64187;p26"/>
            <p:cNvSpPr/>
            <p:nvPr/>
          </p:nvSpPr>
          <p:spPr>
            <a:xfrm>
              <a:off x="6080926" y="3496172"/>
              <a:ext cx="6996" cy="6263"/>
            </a:xfrm>
            <a:custGeom>
              <a:avLst/>
              <a:gdLst/>
              <a:ahLst/>
              <a:cxnLst/>
              <a:rect l="l" t="t" r="r" b="b"/>
              <a:pathLst>
                <a:path w="196" h="208" extrusionOk="0">
                  <a:moveTo>
                    <a:pt x="195" y="104"/>
                  </a:moveTo>
                  <a:cubicBezTo>
                    <a:pt x="196" y="53"/>
                    <a:pt x="39" y="1"/>
                    <a:pt x="4" y="104"/>
                  </a:cubicBezTo>
                  <a:cubicBezTo>
                    <a:pt x="0" y="155"/>
                    <a:pt x="157" y="207"/>
                    <a:pt x="195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88" name="Google Shape;64188;p26"/>
            <p:cNvSpPr/>
            <p:nvPr/>
          </p:nvSpPr>
          <p:spPr>
            <a:xfrm>
              <a:off x="5578492" y="3493824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89" name="Google Shape;64189;p26"/>
            <p:cNvSpPr/>
            <p:nvPr/>
          </p:nvSpPr>
          <p:spPr>
            <a:xfrm>
              <a:off x="2188517" y="3495781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98" y="117"/>
                  </a:moveTo>
                  <a:cubicBezTo>
                    <a:pt x="152" y="142"/>
                    <a:pt x="391" y="73"/>
                    <a:pt x="290" y="26"/>
                  </a:cubicBezTo>
                  <a:cubicBezTo>
                    <a:pt x="238" y="1"/>
                    <a:pt x="1" y="70"/>
                    <a:pt x="98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90" name="Google Shape;64190;p26"/>
            <p:cNvSpPr/>
            <p:nvPr/>
          </p:nvSpPr>
          <p:spPr>
            <a:xfrm>
              <a:off x="614899" y="3491084"/>
              <a:ext cx="21594" cy="6474"/>
            </a:xfrm>
            <a:custGeom>
              <a:avLst/>
              <a:gdLst/>
              <a:ahLst/>
              <a:cxnLst/>
              <a:rect l="l" t="t" r="r" b="b"/>
              <a:pathLst>
                <a:path w="605" h="215" extrusionOk="0">
                  <a:moveTo>
                    <a:pt x="605" y="182"/>
                  </a:moveTo>
                  <a:lnTo>
                    <a:pt x="605" y="0"/>
                  </a:lnTo>
                  <a:lnTo>
                    <a:pt x="27" y="0"/>
                  </a:lnTo>
                  <a:cubicBezTo>
                    <a:pt x="0" y="163"/>
                    <a:pt x="217" y="214"/>
                    <a:pt x="605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91" name="Google Shape;64191;p26"/>
            <p:cNvSpPr/>
            <p:nvPr/>
          </p:nvSpPr>
          <p:spPr>
            <a:xfrm>
              <a:off x="5279002" y="3487651"/>
              <a:ext cx="13920" cy="4246"/>
            </a:xfrm>
            <a:custGeom>
              <a:avLst/>
              <a:gdLst/>
              <a:ahLst/>
              <a:cxnLst/>
              <a:rect l="l" t="t" r="r" b="b"/>
              <a:pathLst>
                <a:path w="390" h="141" extrusionOk="0">
                  <a:moveTo>
                    <a:pt x="291" y="25"/>
                  </a:moveTo>
                  <a:cubicBezTo>
                    <a:pt x="238" y="1"/>
                    <a:pt x="1" y="69"/>
                    <a:pt x="100" y="117"/>
                  </a:cubicBezTo>
                  <a:cubicBezTo>
                    <a:pt x="152" y="140"/>
                    <a:pt x="390" y="70"/>
                    <a:pt x="291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92" name="Google Shape;64192;p26"/>
            <p:cNvSpPr/>
            <p:nvPr/>
          </p:nvSpPr>
          <p:spPr>
            <a:xfrm>
              <a:off x="2031009" y="3483105"/>
              <a:ext cx="34086" cy="8792"/>
            </a:xfrm>
            <a:custGeom>
              <a:avLst/>
              <a:gdLst/>
              <a:ahLst/>
              <a:cxnLst/>
              <a:rect l="l" t="t" r="r" b="b"/>
              <a:pathLst>
                <a:path w="955" h="292" extrusionOk="0">
                  <a:moveTo>
                    <a:pt x="76" y="176"/>
                  </a:moveTo>
                  <a:cubicBezTo>
                    <a:pt x="323" y="180"/>
                    <a:pt x="346" y="291"/>
                    <a:pt x="655" y="268"/>
                  </a:cubicBezTo>
                  <a:cubicBezTo>
                    <a:pt x="954" y="43"/>
                    <a:pt x="0" y="0"/>
                    <a:pt x="76" y="17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93" name="Google Shape;64193;p26"/>
            <p:cNvSpPr/>
            <p:nvPr/>
          </p:nvSpPr>
          <p:spPr>
            <a:xfrm>
              <a:off x="4728348" y="348482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1" y="119"/>
                  </a:moveTo>
                  <a:cubicBezTo>
                    <a:pt x="154" y="143"/>
                    <a:pt x="394" y="75"/>
                    <a:pt x="293" y="28"/>
                  </a:cubicBezTo>
                  <a:cubicBezTo>
                    <a:pt x="241" y="1"/>
                    <a:pt x="1" y="71"/>
                    <a:pt x="101" y="11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94" name="Google Shape;64194;p26"/>
            <p:cNvSpPr/>
            <p:nvPr/>
          </p:nvSpPr>
          <p:spPr>
            <a:xfrm>
              <a:off x="4105561" y="3482352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3" y="201"/>
                    <a:pt x="338" y="224"/>
                    <a:pt x="385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95" name="Google Shape;64195;p26"/>
            <p:cNvSpPr/>
            <p:nvPr/>
          </p:nvSpPr>
          <p:spPr>
            <a:xfrm>
              <a:off x="1283479" y="3482864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0"/>
                  </a:moveTo>
                  <a:cubicBezTo>
                    <a:pt x="235" y="21"/>
                    <a:pt x="4" y="3"/>
                    <a:pt x="0" y="90"/>
                  </a:cubicBezTo>
                  <a:cubicBezTo>
                    <a:pt x="151" y="74"/>
                    <a:pt x="380" y="89"/>
                    <a:pt x="3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96" name="Google Shape;64196;p26"/>
            <p:cNvSpPr/>
            <p:nvPr/>
          </p:nvSpPr>
          <p:spPr>
            <a:xfrm>
              <a:off x="762021" y="3474735"/>
              <a:ext cx="27198" cy="10960"/>
            </a:xfrm>
            <a:custGeom>
              <a:avLst/>
              <a:gdLst/>
              <a:ahLst/>
              <a:cxnLst/>
              <a:rect l="l" t="t" r="r" b="b"/>
              <a:pathLst>
                <a:path w="762" h="364" extrusionOk="0">
                  <a:moveTo>
                    <a:pt x="533" y="363"/>
                  </a:moveTo>
                  <a:cubicBezTo>
                    <a:pt x="650" y="358"/>
                    <a:pt x="762" y="350"/>
                    <a:pt x="724" y="273"/>
                  </a:cubicBezTo>
                  <a:cubicBezTo>
                    <a:pt x="408" y="269"/>
                    <a:pt x="618" y="20"/>
                    <a:pt x="339" y="0"/>
                  </a:cubicBezTo>
                  <a:cubicBezTo>
                    <a:pt x="1" y="186"/>
                    <a:pt x="480" y="178"/>
                    <a:pt x="144" y="36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97" name="Google Shape;64197;p26"/>
            <p:cNvSpPr/>
            <p:nvPr/>
          </p:nvSpPr>
          <p:spPr>
            <a:xfrm>
              <a:off x="4511592" y="3476722"/>
              <a:ext cx="13920" cy="7437"/>
            </a:xfrm>
            <a:custGeom>
              <a:avLst/>
              <a:gdLst/>
              <a:ahLst/>
              <a:cxnLst/>
              <a:rect l="l" t="t" r="r" b="b"/>
              <a:pathLst>
                <a:path w="390" h="247" extrusionOk="0">
                  <a:moveTo>
                    <a:pt x="389" y="116"/>
                  </a:moveTo>
                  <a:cubicBezTo>
                    <a:pt x="384" y="22"/>
                    <a:pt x="50" y="1"/>
                    <a:pt x="0" y="116"/>
                  </a:cubicBezTo>
                  <a:cubicBezTo>
                    <a:pt x="220" y="105"/>
                    <a:pt x="303" y="246"/>
                    <a:pt x="389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98" name="Google Shape;64198;p26"/>
            <p:cNvSpPr/>
            <p:nvPr/>
          </p:nvSpPr>
          <p:spPr>
            <a:xfrm>
              <a:off x="874486" y="3471935"/>
              <a:ext cx="25592" cy="10960"/>
            </a:xfrm>
            <a:custGeom>
              <a:avLst/>
              <a:gdLst/>
              <a:ahLst/>
              <a:cxnLst/>
              <a:rect l="l" t="t" r="r" b="b"/>
              <a:pathLst>
                <a:path w="717" h="364" extrusionOk="0">
                  <a:moveTo>
                    <a:pt x="83" y="363"/>
                  </a:moveTo>
                  <a:lnTo>
                    <a:pt x="660" y="363"/>
                  </a:lnTo>
                  <a:cubicBezTo>
                    <a:pt x="716" y="157"/>
                    <a:pt x="614" y="21"/>
                    <a:pt x="275" y="1"/>
                  </a:cubicBezTo>
                  <a:cubicBezTo>
                    <a:pt x="215" y="125"/>
                    <a:pt x="1" y="173"/>
                    <a:pt x="83" y="36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99" name="Google Shape;64199;p26"/>
            <p:cNvSpPr/>
            <p:nvPr/>
          </p:nvSpPr>
          <p:spPr>
            <a:xfrm>
              <a:off x="4619595" y="3466816"/>
              <a:ext cx="36621" cy="18006"/>
            </a:xfrm>
            <a:custGeom>
              <a:avLst/>
              <a:gdLst/>
              <a:ahLst/>
              <a:cxnLst/>
              <a:rect l="l" t="t" r="r" b="b"/>
              <a:pathLst>
                <a:path w="1026" h="598" extrusionOk="0">
                  <a:moveTo>
                    <a:pt x="1026" y="171"/>
                  </a:moveTo>
                  <a:cubicBezTo>
                    <a:pt x="411" y="224"/>
                    <a:pt x="429" y="1"/>
                    <a:pt x="61" y="171"/>
                  </a:cubicBezTo>
                  <a:cubicBezTo>
                    <a:pt x="0" y="597"/>
                    <a:pt x="953" y="413"/>
                    <a:pt x="1026" y="17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00" name="Google Shape;64200;p26"/>
            <p:cNvSpPr/>
            <p:nvPr/>
          </p:nvSpPr>
          <p:spPr>
            <a:xfrm>
              <a:off x="1214593" y="3474343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3"/>
                  </a:moveTo>
                  <a:cubicBezTo>
                    <a:pt x="197" y="54"/>
                    <a:pt x="39" y="0"/>
                    <a:pt x="1" y="103"/>
                  </a:cubicBezTo>
                  <a:cubicBezTo>
                    <a:pt x="1" y="152"/>
                    <a:pt x="159" y="206"/>
                    <a:pt x="194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01" name="Google Shape;64201;p26"/>
            <p:cNvSpPr/>
            <p:nvPr/>
          </p:nvSpPr>
          <p:spPr>
            <a:xfrm>
              <a:off x="5826301" y="3469225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0" y="27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02" name="Google Shape;64202;p26"/>
            <p:cNvSpPr/>
            <p:nvPr/>
          </p:nvSpPr>
          <p:spPr>
            <a:xfrm>
              <a:off x="4717177" y="3469255"/>
              <a:ext cx="14812" cy="9485"/>
            </a:xfrm>
            <a:custGeom>
              <a:avLst/>
              <a:gdLst/>
              <a:ahLst/>
              <a:cxnLst/>
              <a:rect l="l" t="t" r="r" b="b"/>
              <a:pathLst>
                <a:path w="415" h="315" extrusionOk="0">
                  <a:moveTo>
                    <a:pt x="414" y="272"/>
                  </a:moveTo>
                  <a:lnTo>
                    <a:pt x="414" y="91"/>
                  </a:lnTo>
                  <a:cubicBezTo>
                    <a:pt x="219" y="91"/>
                    <a:pt x="185" y="18"/>
                    <a:pt x="27" y="1"/>
                  </a:cubicBezTo>
                  <a:cubicBezTo>
                    <a:pt x="46" y="143"/>
                    <a:pt x="1" y="314"/>
                    <a:pt x="414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03" name="Google Shape;64203;p26"/>
            <p:cNvSpPr/>
            <p:nvPr/>
          </p:nvSpPr>
          <p:spPr>
            <a:xfrm>
              <a:off x="860066" y="3471182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4" y="26"/>
                  </a:moveTo>
                  <a:cubicBezTo>
                    <a:pt x="240" y="1"/>
                    <a:pt x="0" y="70"/>
                    <a:pt x="98" y="117"/>
                  </a:cubicBezTo>
                  <a:cubicBezTo>
                    <a:pt x="154" y="143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04" name="Google Shape;64204;p26"/>
            <p:cNvSpPr/>
            <p:nvPr/>
          </p:nvSpPr>
          <p:spPr>
            <a:xfrm>
              <a:off x="8834195" y="3465883"/>
              <a:ext cx="13884" cy="6835"/>
            </a:xfrm>
            <a:custGeom>
              <a:avLst/>
              <a:gdLst/>
              <a:ahLst/>
              <a:cxnLst/>
              <a:rect l="l" t="t" r="r" b="b"/>
              <a:pathLst>
                <a:path w="389" h="227" extrusionOk="0">
                  <a:moveTo>
                    <a:pt x="388" y="111"/>
                  </a:moveTo>
                  <a:cubicBezTo>
                    <a:pt x="346" y="1"/>
                    <a:pt x="173" y="57"/>
                    <a:pt x="0" y="111"/>
                  </a:cubicBezTo>
                  <a:cubicBezTo>
                    <a:pt x="6" y="203"/>
                    <a:pt x="337" y="226"/>
                    <a:pt x="388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05" name="Google Shape;64205;p26"/>
            <p:cNvSpPr/>
            <p:nvPr/>
          </p:nvSpPr>
          <p:spPr>
            <a:xfrm>
              <a:off x="9050916" y="3462962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2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2" y="143"/>
                    <a:pt x="394" y="73"/>
                    <a:pt x="292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06" name="Google Shape;64206;p26"/>
            <p:cNvSpPr/>
            <p:nvPr/>
          </p:nvSpPr>
          <p:spPr>
            <a:xfrm>
              <a:off x="8968289" y="3462962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5" y="26"/>
                  </a:moveTo>
                  <a:cubicBezTo>
                    <a:pt x="242" y="1"/>
                    <a:pt x="0" y="70"/>
                    <a:pt x="103" y="117"/>
                  </a:cubicBezTo>
                  <a:cubicBezTo>
                    <a:pt x="155" y="143"/>
                    <a:pt x="393" y="73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07" name="Google Shape;64207;p26"/>
            <p:cNvSpPr/>
            <p:nvPr/>
          </p:nvSpPr>
          <p:spPr>
            <a:xfrm>
              <a:off x="8625790" y="3451973"/>
              <a:ext cx="22665" cy="11773"/>
            </a:xfrm>
            <a:custGeom>
              <a:avLst/>
              <a:gdLst/>
              <a:ahLst/>
              <a:cxnLst/>
              <a:rect l="l" t="t" r="r" b="b"/>
              <a:pathLst>
                <a:path w="635" h="391" extrusionOk="0">
                  <a:moveTo>
                    <a:pt x="635" y="391"/>
                  </a:moveTo>
                  <a:lnTo>
                    <a:pt x="635" y="28"/>
                  </a:lnTo>
                  <a:cubicBezTo>
                    <a:pt x="125" y="0"/>
                    <a:pt x="1" y="154"/>
                    <a:pt x="54" y="39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08" name="Google Shape;64208;p26"/>
            <p:cNvSpPr/>
            <p:nvPr/>
          </p:nvSpPr>
          <p:spPr>
            <a:xfrm>
              <a:off x="1768602" y="346025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6"/>
                  </a:moveTo>
                  <a:cubicBezTo>
                    <a:pt x="239" y="1"/>
                    <a:pt x="1" y="70"/>
                    <a:pt x="100" y="117"/>
                  </a:cubicBezTo>
                  <a:cubicBezTo>
                    <a:pt x="153" y="142"/>
                    <a:pt x="395" y="74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09" name="Google Shape;64209;p26"/>
            <p:cNvSpPr/>
            <p:nvPr/>
          </p:nvSpPr>
          <p:spPr>
            <a:xfrm>
              <a:off x="1744689" y="3447366"/>
              <a:ext cx="22986" cy="13670"/>
            </a:xfrm>
            <a:custGeom>
              <a:avLst/>
              <a:gdLst/>
              <a:ahLst/>
              <a:cxnLst/>
              <a:rect l="l" t="t" r="r" b="b"/>
              <a:pathLst>
                <a:path w="644" h="454" extrusionOk="0">
                  <a:moveTo>
                    <a:pt x="1" y="91"/>
                  </a:moveTo>
                  <a:lnTo>
                    <a:pt x="1" y="454"/>
                  </a:lnTo>
                  <a:lnTo>
                    <a:pt x="578" y="454"/>
                  </a:lnTo>
                  <a:cubicBezTo>
                    <a:pt x="629" y="217"/>
                    <a:pt x="643" y="1"/>
                    <a:pt x="1" y="9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10" name="Google Shape;64210;p26"/>
            <p:cNvSpPr/>
            <p:nvPr/>
          </p:nvSpPr>
          <p:spPr>
            <a:xfrm>
              <a:off x="8118324" y="3447366"/>
              <a:ext cx="26948" cy="13038"/>
            </a:xfrm>
            <a:custGeom>
              <a:avLst/>
              <a:gdLst/>
              <a:ahLst/>
              <a:cxnLst/>
              <a:rect l="l" t="t" r="r" b="b"/>
              <a:pathLst>
                <a:path w="755" h="433" extrusionOk="0">
                  <a:moveTo>
                    <a:pt x="194" y="1"/>
                  </a:moveTo>
                  <a:cubicBezTo>
                    <a:pt x="212" y="159"/>
                    <a:pt x="154" y="283"/>
                    <a:pt x="1" y="362"/>
                  </a:cubicBezTo>
                  <a:cubicBezTo>
                    <a:pt x="660" y="433"/>
                    <a:pt x="754" y="16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11" name="Google Shape;64211;p26"/>
            <p:cNvSpPr/>
            <p:nvPr/>
          </p:nvSpPr>
          <p:spPr>
            <a:xfrm>
              <a:off x="3905901" y="3452123"/>
              <a:ext cx="13777" cy="7467"/>
            </a:xfrm>
            <a:custGeom>
              <a:avLst/>
              <a:gdLst/>
              <a:ahLst/>
              <a:cxnLst/>
              <a:rect l="l" t="t" r="r" b="b"/>
              <a:pathLst>
                <a:path w="386" h="248" extrusionOk="0">
                  <a:moveTo>
                    <a:pt x="386" y="113"/>
                  </a:moveTo>
                  <a:cubicBezTo>
                    <a:pt x="383" y="22"/>
                    <a:pt x="49" y="1"/>
                    <a:pt x="1" y="113"/>
                  </a:cubicBezTo>
                  <a:cubicBezTo>
                    <a:pt x="216" y="105"/>
                    <a:pt x="304" y="247"/>
                    <a:pt x="386" y="1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12" name="Google Shape;64212;p26"/>
            <p:cNvSpPr/>
            <p:nvPr/>
          </p:nvSpPr>
          <p:spPr>
            <a:xfrm>
              <a:off x="1541388" y="345480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5" y="24"/>
                  </a:moveTo>
                  <a:cubicBezTo>
                    <a:pt x="242" y="0"/>
                    <a:pt x="0" y="68"/>
                    <a:pt x="102" y="115"/>
                  </a:cubicBezTo>
                  <a:cubicBezTo>
                    <a:pt x="157" y="141"/>
                    <a:pt x="395" y="72"/>
                    <a:pt x="295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13" name="Google Shape;64213;p26"/>
            <p:cNvSpPr/>
            <p:nvPr/>
          </p:nvSpPr>
          <p:spPr>
            <a:xfrm>
              <a:off x="560719" y="3452454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5" y="102"/>
                  </a:moveTo>
                  <a:cubicBezTo>
                    <a:pt x="195" y="54"/>
                    <a:pt x="34" y="0"/>
                    <a:pt x="0" y="102"/>
                  </a:cubicBezTo>
                  <a:cubicBezTo>
                    <a:pt x="0" y="154"/>
                    <a:pt x="158" y="206"/>
                    <a:pt x="195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14" name="Google Shape;64214;p26"/>
            <p:cNvSpPr/>
            <p:nvPr/>
          </p:nvSpPr>
          <p:spPr>
            <a:xfrm>
              <a:off x="271615" y="3449233"/>
              <a:ext cx="27662" cy="9966"/>
            </a:xfrm>
            <a:custGeom>
              <a:avLst/>
              <a:gdLst/>
              <a:ahLst/>
              <a:cxnLst/>
              <a:rect l="l" t="t" r="r" b="b"/>
              <a:pathLst>
                <a:path w="775" h="331" extrusionOk="0">
                  <a:moveTo>
                    <a:pt x="775" y="120"/>
                  </a:moveTo>
                  <a:cubicBezTo>
                    <a:pt x="515" y="0"/>
                    <a:pt x="54" y="0"/>
                    <a:pt x="1" y="209"/>
                  </a:cubicBezTo>
                  <a:cubicBezTo>
                    <a:pt x="257" y="329"/>
                    <a:pt x="719" y="330"/>
                    <a:pt x="775" y="12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15" name="Google Shape;64215;p26"/>
            <p:cNvSpPr/>
            <p:nvPr/>
          </p:nvSpPr>
          <p:spPr>
            <a:xfrm>
              <a:off x="4135935" y="3438966"/>
              <a:ext cx="37120" cy="16561"/>
            </a:xfrm>
            <a:custGeom>
              <a:avLst/>
              <a:gdLst/>
              <a:ahLst/>
              <a:cxnLst/>
              <a:rect l="l" t="t" r="r" b="b"/>
              <a:pathLst>
                <a:path w="1040" h="550" extrusionOk="0">
                  <a:moveTo>
                    <a:pt x="884" y="550"/>
                  </a:moveTo>
                  <a:cubicBezTo>
                    <a:pt x="1039" y="0"/>
                    <a:pt x="0" y="490"/>
                    <a:pt x="884" y="55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16" name="Google Shape;64216;p26"/>
            <p:cNvSpPr/>
            <p:nvPr/>
          </p:nvSpPr>
          <p:spPr>
            <a:xfrm>
              <a:off x="860887" y="3447487"/>
              <a:ext cx="34086" cy="8852"/>
            </a:xfrm>
            <a:custGeom>
              <a:avLst/>
              <a:gdLst/>
              <a:ahLst/>
              <a:cxnLst/>
              <a:rect l="l" t="t" r="r" b="b"/>
              <a:pathLst>
                <a:path w="955" h="294" extrusionOk="0">
                  <a:moveTo>
                    <a:pt x="75" y="178"/>
                  </a:moveTo>
                  <a:cubicBezTo>
                    <a:pt x="322" y="182"/>
                    <a:pt x="344" y="293"/>
                    <a:pt x="656" y="267"/>
                  </a:cubicBezTo>
                  <a:cubicBezTo>
                    <a:pt x="955" y="45"/>
                    <a:pt x="1" y="1"/>
                    <a:pt x="75" y="1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17" name="Google Shape;64217;p26"/>
            <p:cNvSpPr/>
            <p:nvPr/>
          </p:nvSpPr>
          <p:spPr>
            <a:xfrm>
              <a:off x="6958482" y="3449323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3" y="26"/>
                  </a:moveTo>
                  <a:cubicBezTo>
                    <a:pt x="239" y="1"/>
                    <a:pt x="1" y="69"/>
                    <a:pt x="97" y="117"/>
                  </a:cubicBezTo>
                  <a:cubicBezTo>
                    <a:pt x="153" y="141"/>
                    <a:pt x="391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18" name="Google Shape;64218;p26"/>
            <p:cNvSpPr/>
            <p:nvPr/>
          </p:nvSpPr>
          <p:spPr>
            <a:xfrm>
              <a:off x="5981739" y="3441856"/>
              <a:ext cx="25556" cy="11020"/>
            </a:xfrm>
            <a:custGeom>
              <a:avLst/>
              <a:gdLst/>
              <a:ahLst/>
              <a:cxnLst/>
              <a:rect l="l" t="t" r="r" b="b"/>
              <a:pathLst>
                <a:path w="716" h="366" extrusionOk="0">
                  <a:moveTo>
                    <a:pt x="662" y="365"/>
                  </a:moveTo>
                  <a:cubicBezTo>
                    <a:pt x="715" y="158"/>
                    <a:pt x="612" y="22"/>
                    <a:pt x="277" y="1"/>
                  </a:cubicBezTo>
                  <a:cubicBezTo>
                    <a:pt x="214" y="124"/>
                    <a:pt x="0" y="176"/>
                    <a:pt x="84" y="36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19" name="Google Shape;64219;p26"/>
            <p:cNvSpPr/>
            <p:nvPr/>
          </p:nvSpPr>
          <p:spPr>
            <a:xfrm>
              <a:off x="2912347" y="3438183"/>
              <a:ext cx="39726" cy="15778"/>
            </a:xfrm>
            <a:custGeom>
              <a:avLst/>
              <a:gdLst/>
              <a:ahLst/>
              <a:cxnLst/>
              <a:rect l="l" t="t" r="r" b="b"/>
              <a:pathLst>
                <a:path w="1113" h="524" extrusionOk="0">
                  <a:moveTo>
                    <a:pt x="648" y="306"/>
                  </a:moveTo>
                  <a:cubicBezTo>
                    <a:pt x="1112" y="0"/>
                    <a:pt x="0" y="524"/>
                    <a:pt x="648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20" name="Google Shape;64220;p26"/>
            <p:cNvSpPr/>
            <p:nvPr/>
          </p:nvSpPr>
          <p:spPr>
            <a:xfrm>
              <a:off x="2177345" y="3439146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1" y="274"/>
                  </a:moveTo>
                  <a:lnTo>
                    <a:pt x="411" y="92"/>
                  </a:lnTo>
                  <a:cubicBezTo>
                    <a:pt x="218" y="92"/>
                    <a:pt x="182" y="19"/>
                    <a:pt x="26" y="1"/>
                  </a:cubicBezTo>
                  <a:cubicBezTo>
                    <a:pt x="46" y="143"/>
                    <a:pt x="0" y="315"/>
                    <a:pt x="411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21" name="Google Shape;64221;p26"/>
            <p:cNvSpPr/>
            <p:nvPr/>
          </p:nvSpPr>
          <p:spPr>
            <a:xfrm>
              <a:off x="1909763" y="3444626"/>
              <a:ext cx="13920" cy="2770"/>
            </a:xfrm>
            <a:custGeom>
              <a:avLst/>
              <a:gdLst/>
              <a:ahLst/>
              <a:cxnLst/>
              <a:rect l="l" t="t" r="r" b="b"/>
              <a:pathLst>
                <a:path w="390" h="92" extrusionOk="0">
                  <a:moveTo>
                    <a:pt x="390" y="0"/>
                  </a:moveTo>
                  <a:cubicBezTo>
                    <a:pt x="240" y="20"/>
                    <a:pt x="6" y="2"/>
                    <a:pt x="1" y="92"/>
                  </a:cubicBezTo>
                  <a:cubicBezTo>
                    <a:pt x="153" y="72"/>
                    <a:pt x="384" y="88"/>
                    <a:pt x="3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22" name="Google Shape;64222;p26"/>
            <p:cNvSpPr/>
            <p:nvPr/>
          </p:nvSpPr>
          <p:spPr>
            <a:xfrm>
              <a:off x="3998736" y="344113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1" y="26"/>
                  </a:moveTo>
                  <a:cubicBezTo>
                    <a:pt x="242" y="0"/>
                    <a:pt x="0" y="69"/>
                    <a:pt x="99" y="118"/>
                  </a:cubicBezTo>
                  <a:cubicBezTo>
                    <a:pt x="153" y="142"/>
                    <a:pt x="392" y="72"/>
                    <a:pt x="291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23" name="Google Shape;64223;p26"/>
            <p:cNvSpPr/>
            <p:nvPr/>
          </p:nvSpPr>
          <p:spPr>
            <a:xfrm>
              <a:off x="804994" y="344113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1" y="26"/>
                  </a:moveTo>
                  <a:cubicBezTo>
                    <a:pt x="238" y="0"/>
                    <a:pt x="0" y="69"/>
                    <a:pt x="99" y="118"/>
                  </a:cubicBezTo>
                  <a:cubicBezTo>
                    <a:pt x="153" y="142"/>
                    <a:pt x="392" y="72"/>
                    <a:pt x="291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24" name="Google Shape;64224;p26"/>
            <p:cNvSpPr/>
            <p:nvPr/>
          </p:nvSpPr>
          <p:spPr>
            <a:xfrm>
              <a:off x="6982645" y="3436407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7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25" name="Google Shape;64225;p26"/>
            <p:cNvSpPr/>
            <p:nvPr/>
          </p:nvSpPr>
          <p:spPr>
            <a:xfrm>
              <a:off x="3155694" y="3433697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26" name="Google Shape;64226;p26"/>
            <p:cNvSpPr/>
            <p:nvPr/>
          </p:nvSpPr>
          <p:spPr>
            <a:xfrm>
              <a:off x="2086081" y="3431107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6" y="177"/>
                  </a:moveTo>
                  <a:cubicBezTo>
                    <a:pt x="321" y="182"/>
                    <a:pt x="341" y="293"/>
                    <a:pt x="654" y="268"/>
                  </a:cubicBezTo>
                  <a:cubicBezTo>
                    <a:pt x="954" y="45"/>
                    <a:pt x="0" y="0"/>
                    <a:pt x="76" y="17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27" name="Google Shape;64227;p26"/>
            <p:cNvSpPr/>
            <p:nvPr/>
          </p:nvSpPr>
          <p:spPr>
            <a:xfrm>
              <a:off x="3138455" y="3432914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0" y="26"/>
                  </a:moveTo>
                  <a:cubicBezTo>
                    <a:pt x="236" y="0"/>
                    <a:pt x="0" y="71"/>
                    <a:pt x="98" y="118"/>
                  </a:cubicBezTo>
                  <a:cubicBezTo>
                    <a:pt x="151" y="143"/>
                    <a:pt x="389" y="72"/>
                    <a:pt x="290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28" name="Google Shape;64228;p26"/>
            <p:cNvSpPr/>
            <p:nvPr/>
          </p:nvSpPr>
          <p:spPr>
            <a:xfrm>
              <a:off x="2226528" y="3433697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6" y="20"/>
                    <a:pt x="2" y="3"/>
                    <a:pt x="1" y="92"/>
                  </a:cubicBezTo>
                  <a:cubicBezTo>
                    <a:pt x="148" y="71"/>
                    <a:pt x="377" y="88"/>
                    <a:pt x="38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29" name="Google Shape;64229;p26"/>
            <p:cNvSpPr/>
            <p:nvPr/>
          </p:nvSpPr>
          <p:spPr>
            <a:xfrm>
              <a:off x="2081869" y="4100751"/>
              <a:ext cx="50648" cy="16440"/>
            </a:xfrm>
            <a:custGeom>
              <a:avLst/>
              <a:gdLst/>
              <a:ahLst/>
              <a:cxnLst/>
              <a:rect l="l" t="t" r="r" b="b"/>
              <a:pathLst>
                <a:path w="1419" h="546" extrusionOk="0">
                  <a:moveTo>
                    <a:pt x="194" y="545"/>
                  </a:moveTo>
                  <a:cubicBezTo>
                    <a:pt x="1418" y="479"/>
                    <a:pt x="207" y="1"/>
                    <a:pt x="1" y="274"/>
                  </a:cubicBezTo>
                  <a:cubicBezTo>
                    <a:pt x="228" y="289"/>
                    <a:pt x="209" y="419"/>
                    <a:pt x="194" y="5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30" name="Google Shape;64230;p26"/>
            <p:cNvSpPr/>
            <p:nvPr/>
          </p:nvSpPr>
          <p:spPr>
            <a:xfrm>
              <a:off x="8772305" y="3810957"/>
              <a:ext cx="34443" cy="10990"/>
            </a:xfrm>
            <a:custGeom>
              <a:avLst/>
              <a:gdLst/>
              <a:ahLst/>
              <a:cxnLst/>
              <a:rect l="l" t="t" r="r" b="b"/>
              <a:pathLst>
                <a:path w="965" h="365" extrusionOk="0">
                  <a:moveTo>
                    <a:pt x="964" y="365"/>
                  </a:moveTo>
                  <a:cubicBezTo>
                    <a:pt x="898" y="123"/>
                    <a:pt x="459" y="59"/>
                    <a:pt x="1" y="0"/>
                  </a:cubicBezTo>
                  <a:cubicBezTo>
                    <a:pt x="79" y="237"/>
                    <a:pt x="601" y="263"/>
                    <a:pt x="964" y="36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31" name="Google Shape;64231;p26"/>
            <p:cNvSpPr/>
            <p:nvPr/>
          </p:nvSpPr>
          <p:spPr>
            <a:xfrm>
              <a:off x="9095424" y="3584089"/>
              <a:ext cx="36728" cy="16290"/>
            </a:xfrm>
            <a:custGeom>
              <a:avLst/>
              <a:gdLst/>
              <a:ahLst/>
              <a:cxnLst/>
              <a:rect l="l" t="t" r="r" b="b"/>
              <a:pathLst>
                <a:path w="1029" h="541" extrusionOk="0">
                  <a:moveTo>
                    <a:pt x="204" y="454"/>
                  </a:moveTo>
                  <a:cubicBezTo>
                    <a:pt x="793" y="540"/>
                    <a:pt x="1029" y="9"/>
                    <a:pt x="780" y="1"/>
                  </a:cubicBezTo>
                  <a:cubicBezTo>
                    <a:pt x="610" y="160"/>
                    <a:pt x="0" y="115"/>
                    <a:pt x="204" y="45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32" name="Google Shape;64232;p26"/>
            <p:cNvSpPr/>
            <p:nvPr/>
          </p:nvSpPr>
          <p:spPr>
            <a:xfrm>
              <a:off x="835332" y="3511678"/>
              <a:ext cx="35193" cy="10087"/>
            </a:xfrm>
            <a:custGeom>
              <a:avLst/>
              <a:gdLst/>
              <a:ahLst/>
              <a:cxnLst/>
              <a:rect l="l" t="t" r="r" b="b"/>
              <a:pathLst>
                <a:path w="986" h="335" extrusionOk="0">
                  <a:moveTo>
                    <a:pt x="406" y="315"/>
                  </a:moveTo>
                  <a:cubicBezTo>
                    <a:pt x="484" y="161"/>
                    <a:pt x="655" y="334"/>
                    <a:pt x="986" y="315"/>
                  </a:cubicBezTo>
                  <a:lnTo>
                    <a:pt x="986" y="43"/>
                  </a:lnTo>
                  <a:cubicBezTo>
                    <a:pt x="612" y="0"/>
                    <a:pt x="0" y="287"/>
                    <a:pt x="406" y="3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33" name="Google Shape;64233;p26"/>
            <p:cNvSpPr/>
            <p:nvPr/>
          </p:nvSpPr>
          <p:spPr>
            <a:xfrm>
              <a:off x="808813" y="3448028"/>
              <a:ext cx="37549" cy="11171"/>
            </a:xfrm>
            <a:custGeom>
              <a:avLst/>
              <a:gdLst/>
              <a:ahLst/>
              <a:cxnLst/>
              <a:rect l="l" t="t" r="r" b="b"/>
              <a:pathLst>
                <a:path w="1052" h="371" extrusionOk="0">
                  <a:moveTo>
                    <a:pt x="960" y="249"/>
                  </a:moveTo>
                  <a:cubicBezTo>
                    <a:pt x="573" y="249"/>
                    <a:pt x="713" y="1"/>
                    <a:pt x="187" y="69"/>
                  </a:cubicBezTo>
                  <a:cubicBezTo>
                    <a:pt x="0" y="291"/>
                    <a:pt x="1051" y="370"/>
                    <a:pt x="960" y="24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34" name="Google Shape;64234;p26"/>
            <p:cNvSpPr/>
            <p:nvPr/>
          </p:nvSpPr>
          <p:spPr>
            <a:xfrm>
              <a:off x="8669406" y="5136575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10"/>
                  </a:moveTo>
                  <a:cubicBezTo>
                    <a:pt x="345" y="0"/>
                    <a:pt x="171" y="54"/>
                    <a:pt x="0" y="110"/>
                  </a:cubicBezTo>
                  <a:cubicBezTo>
                    <a:pt x="3" y="201"/>
                    <a:pt x="338" y="223"/>
                    <a:pt x="385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35" name="Google Shape;64235;p26"/>
            <p:cNvSpPr/>
            <p:nvPr/>
          </p:nvSpPr>
          <p:spPr>
            <a:xfrm>
              <a:off x="8066999" y="513913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6"/>
                  </a:moveTo>
                  <a:cubicBezTo>
                    <a:pt x="156" y="140"/>
                    <a:pt x="393" y="72"/>
                    <a:pt x="294" y="25"/>
                  </a:cubicBezTo>
                  <a:cubicBezTo>
                    <a:pt x="242" y="0"/>
                    <a:pt x="0" y="68"/>
                    <a:pt x="100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36" name="Google Shape;64236;p26"/>
            <p:cNvSpPr/>
            <p:nvPr/>
          </p:nvSpPr>
          <p:spPr>
            <a:xfrm>
              <a:off x="3244567" y="5137147"/>
              <a:ext cx="21665" cy="6353"/>
            </a:xfrm>
            <a:custGeom>
              <a:avLst/>
              <a:gdLst/>
              <a:ahLst/>
              <a:cxnLst/>
              <a:rect l="l" t="t" r="r" b="b"/>
              <a:pathLst>
                <a:path w="607" h="211" extrusionOk="0">
                  <a:moveTo>
                    <a:pt x="606" y="1"/>
                  </a:moveTo>
                  <a:lnTo>
                    <a:pt x="29" y="1"/>
                  </a:lnTo>
                  <a:cubicBezTo>
                    <a:pt x="1" y="163"/>
                    <a:pt x="221" y="211"/>
                    <a:pt x="606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37" name="Google Shape;64237;p26"/>
            <p:cNvSpPr/>
            <p:nvPr/>
          </p:nvSpPr>
          <p:spPr>
            <a:xfrm>
              <a:off x="113821" y="5136996"/>
              <a:ext cx="23843" cy="5962"/>
            </a:xfrm>
            <a:custGeom>
              <a:avLst/>
              <a:gdLst/>
              <a:ahLst/>
              <a:cxnLst/>
              <a:rect l="l" t="t" r="r" b="b"/>
              <a:pathLst>
                <a:path w="668" h="198" extrusionOk="0">
                  <a:moveTo>
                    <a:pt x="579" y="6"/>
                  </a:moveTo>
                  <a:cubicBezTo>
                    <a:pt x="246" y="1"/>
                    <a:pt x="83" y="74"/>
                    <a:pt x="1" y="187"/>
                  </a:cubicBezTo>
                  <a:cubicBezTo>
                    <a:pt x="302" y="178"/>
                    <a:pt x="668" y="198"/>
                    <a:pt x="579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38" name="Google Shape;64238;p26"/>
            <p:cNvSpPr/>
            <p:nvPr/>
          </p:nvSpPr>
          <p:spPr>
            <a:xfrm>
              <a:off x="2670678" y="5136364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2" y="27"/>
                  </a:moveTo>
                  <a:cubicBezTo>
                    <a:pt x="242" y="1"/>
                    <a:pt x="0" y="69"/>
                    <a:pt x="102" y="117"/>
                  </a:cubicBezTo>
                  <a:cubicBezTo>
                    <a:pt x="155" y="140"/>
                    <a:pt x="395" y="72"/>
                    <a:pt x="292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39" name="Google Shape;64239;p26"/>
            <p:cNvSpPr/>
            <p:nvPr/>
          </p:nvSpPr>
          <p:spPr>
            <a:xfrm>
              <a:off x="6889989" y="5133624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101" y="118"/>
                  </a:moveTo>
                  <a:cubicBezTo>
                    <a:pt x="155" y="143"/>
                    <a:pt x="396" y="73"/>
                    <a:pt x="293" y="25"/>
                  </a:cubicBezTo>
                  <a:cubicBezTo>
                    <a:pt x="240" y="0"/>
                    <a:pt x="1" y="71"/>
                    <a:pt x="101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40" name="Google Shape;64240;p26"/>
            <p:cNvSpPr/>
            <p:nvPr/>
          </p:nvSpPr>
          <p:spPr>
            <a:xfrm>
              <a:off x="5196732" y="5133624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5"/>
                  </a:moveTo>
                  <a:cubicBezTo>
                    <a:pt x="241" y="0"/>
                    <a:pt x="1" y="68"/>
                    <a:pt x="102" y="118"/>
                  </a:cubicBezTo>
                  <a:cubicBezTo>
                    <a:pt x="155" y="143"/>
                    <a:pt x="395" y="73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41" name="Google Shape;64241;p26"/>
            <p:cNvSpPr/>
            <p:nvPr/>
          </p:nvSpPr>
          <p:spPr>
            <a:xfrm>
              <a:off x="1827636" y="5120738"/>
              <a:ext cx="39761" cy="13700"/>
            </a:xfrm>
            <a:custGeom>
              <a:avLst/>
              <a:gdLst/>
              <a:ahLst/>
              <a:cxnLst/>
              <a:rect l="l" t="t" r="r" b="b"/>
              <a:pathLst>
                <a:path w="1114" h="455" extrusionOk="0">
                  <a:moveTo>
                    <a:pt x="577" y="0"/>
                  </a:moveTo>
                  <a:cubicBezTo>
                    <a:pt x="405" y="161"/>
                    <a:pt x="113" y="265"/>
                    <a:pt x="0" y="454"/>
                  </a:cubicBezTo>
                  <a:cubicBezTo>
                    <a:pt x="388" y="447"/>
                    <a:pt x="1114" y="141"/>
                    <a:pt x="5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42" name="Google Shape;64242;p26"/>
            <p:cNvSpPr/>
            <p:nvPr/>
          </p:nvSpPr>
          <p:spPr>
            <a:xfrm>
              <a:off x="1665738" y="5130914"/>
              <a:ext cx="14134" cy="4185"/>
            </a:xfrm>
            <a:custGeom>
              <a:avLst/>
              <a:gdLst/>
              <a:ahLst/>
              <a:cxnLst/>
              <a:rect l="l" t="t" r="r" b="b"/>
              <a:pathLst>
                <a:path w="396" h="139" extrusionOk="0">
                  <a:moveTo>
                    <a:pt x="101" y="115"/>
                  </a:moveTo>
                  <a:cubicBezTo>
                    <a:pt x="154" y="139"/>
                    <a:pt x="396" y="72"/>
                    <a:pt x="291" y="25"/>
                  </a:cubicBezTo>
                  <a:cubicBezTo>
                    <a:pt x="239" y="0"/>
                    <a:pt x="0" y="69"/>
                    <a:pt x="101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43" name="Google Shape;64243;p26"/>
            <p:cNvSpPr/>
            <p:nvPr/>
          </p:nvSpPr>
          <p:spPr>
            <a:xfrm>
              <a:off x="1087602" y="512814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1" y="142"/>
                    <a:pt x="393" y="73"/>
                    <a:pt x="290" y="27"/>
                  </a:cubicBezTo>
                  <a:cubicBezTo>
                    <a:pt x="241" y="1"/>
                    <a:pt x="0" y="71"/>
                    <a:pt x="100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44" name="Google Shape;64244;p26"/>
            <p:cNvSpPr/>
            <p:nvPr/>
          </p:nvSpPr>
          <p:spPr>
            <a:xfrm>
              <a:off x="2732675" y="512543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100" y="117"/>
                  </a:moveTo>
                  <a:cubicBezTo>
                    <a:pt x="152" y="142"/>
                    <a:pt x="391" y="73"/>
                    <a:pt x="295" y="26"/>
                  </a:cubicBezTo>
                  <a:cubicBezTo>
                    <a:pt x="237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45" name="Google Shape;64245;p26"/>
            <p:cNvSpPr/>
            <p:nvPr/>
          </p:nvSpPr>
          <p:spPr>
            <a:xfrm>
              <a:off x="2867019" y="5120738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46" name="Google Shape;64246;p26"/>
            <p:cNvSpPr/>
            <p:nvPr/>
          </p:nvSpPr>
          <p:spPr>
            <a:xfrm>
              <a:off x="6556306" y="5117667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2"/>
                  </a:moveTo>
                  <a:cubicBezTo>
                    <a:pt x="193" y="53"/>
                    <a:pt x="36" y="0"/>
                    <a:pt x="1" y="102"/>
                  </a:cubicBezTo>
                  <a:cubicBezTo>
                    <a:pt x="1" y="153"/>
                    <a:pt x="157" y="205"/>
                    <a:pt x="193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47" name="Google Shape;64247;p26"/>
            <p:cNvSpPr/>
            <p:nvPr/>
          </p:nvSpPr>
          <p:spPr>
            <a:xfrm>
              <a:off x="4222952" y="5117667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2"/>
                  </a:moveTo>
                  <a:cubicBezTo>
                    <a:pt x="194" y="53"/>
                    <a:pt x="37" y="0"/>
                    <a:pt x="1" y="102"/>
                  </a:cubicBezTo>
                  <a:cubicBezTo>
                    <a:pt x="1" y="153"/>
                    <a:pt x="155" y="205"/>
                    <a:pt x="194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48" name="Google Shape;64248;p26"/>
            <p:cNvSpPr/>
            <p:nvPr/>
          </p:nvSpPr>
          <p:spPr>
            <a:xfrm>
              <a:off x="536948" y="512001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3" y="24"/>
                  </a:moveTo>
                  <a:cubicBezTo>
                    <a:pt x="237" y="1"/>
                    <a:pt x="1" y="67"/>
                    <a:pt x="100" y="114"/>
                  </a:cubicBezTo>
                  <a:cubicBezTo>
                    <a:pt x="152" y="140"/>
                    <a:pt x="394" y="72"/>
                    <a:pt x="293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49" name="Google Shape;64249;p26"/>
            <p:cNvSpPr/>
            <p:nvPr/>
          </p:nvSpPr>
          <p:spPr>
            <a:xfrm>
              <a:off x="5475664" y="5112488"/>
              <a:ext cx="20737" cy="8220"/>
            </a:xfrm>
            <a:custGeom>
              <a:avLst/>
              <a:gdLst/>
              <a:ahLst/>
              <a:cxnLst/>
              <a:rect l="l" t="t" r="r" b="b"/>
              <a:pathLst>
                <a:path w="581" h="273" extrusionOk="0">
                  <a:moveTo>
                    <a:pt x="580" y="91"/>
                  </a:moveTo>
                  <a:cubicBezTo>
                    <a:pt x="387" y="91"/>
                    <a:pt x="349" y="18"/>
                    <a:pt x="195" y="0"/>
                  </a:cubicBezTo>
                  <a:cubicBezTo>
                    <a:pt x="195" y="91"/>
                    <a:pt x="36" y="108"/>
                    <a:pt x="1" y="181"/>
                  </a:cubicBezTo>
                  <a:cubicBezTo>
                    <a:pt x="195" y="181"/>
                    <a:pt x="230" y="255"/>
                    <a:pt x="388" y="273"/>
                  </a:cubicBezTo>
                  <a:cubicBezTo>
                    <a:pt x="387" y="183"/>
                    <a:pt x="542" y="166"/>
                    <a:pt x="580" y="9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50" name="Google Shape;64250;p26"/>
            <p:cNvSpPr/>
            <p:nvPr/>
          </p:nvSpPr>
          <p:spPr>
            <a:xfrm>
              <a:off x="4844918" y="5112067"/>
              <a:ext cx="33551" cy="15838"/>
            </a:xfrm>
            <a:custGeom>
              <a:avLst/>
              <a:gdLst/>
              <a:ahLst/>
              <a:cxnLst/>
              <a:rect l="l" t="t" r="r" b="b"/>
              <a:pathLst>
                <a:path w="940" h="526" extrusionOk="0">
                  <a:moveTo>
                    <a:pt x="895" y="197"/>
                  </a:moveTo>
                  <a:cubicBezTo>
                    <a:pt x="939" y="142"/>
                    <a:pt x="604" y="1"/>
                    <a:pt x="510" y="17"/>
                  </a:cubicBezTo>
                  <a:cubicBezTo>
                    <a:pt x="1" y="90"/>
                    <a:pt x="633" y="526"/>
                    <a:pt x="895" y="19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51" name="Google Shape;64251;p26"/>
            <p:cNvSpPr/>
            <p:nvPr/>
          </p:nvSpPr>
          <p:spPr>
            <a:xfrm>
              <a:off x="416667" y="5103696"/>
              <a:ext cx="40333" cy="14694"/>
            </a:xfrm>
            <a:custGeom>
              <a:avLst/>
              <a:gdLst/>
              <a:ahLst/>
              <a:cxnLst/>
              <a:rect l="l" t="t" r="r" b="b"/>
              <a:pathLst>
                <a:path w="1130" h="488" extrusionOk="0">
                  <a:moveTo>
                    <a:pt x="770" y="383"/>
                  </a:moveTo>
                  <a:cubicBezTo>
                    <a:pt x="1129" y="81"/>
                    <a:pt x="79" y="1"/>
                    <a:pt x="0" y="201"/>
                  </a:cubicBezTo>
                  <a:cubicBezTo>
                    <a:pt x="302" y="242"/>
                    <a:pt x="165" y="488"/>
                    <a:pt x="770" y="3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52" name="Google Shape;64252;p26"/>
            <p:cNvSpPr/>
            <p:nvPr/>
          </p:nvSpPr>
          <p:spPr>
            <a:xfrm>
              <a:off x="822733" y="5093369"/>
              <a:ext cx="50398" cy="17494"/>
            </a:xfrm>
            <a:custGeom>
              <a:avLst/>
              <a:gdLst/>
              <a:ahLst/>
              <a:cxnLst/>
              <a:rect l="l" t="t" r="r" b="b"/>
              <a:pathLst>
                <a:path w="1412" h="581" extrusionOk="0">
                  <a:moveTo>
                    <a:pt x="1157" y="546"/>
                  </a:moveTo>
                  <a:cubicBezTo>
                    <a:pt x="1320" y="442"/>
                    <a:pt x="1412" y="302"/>
                    <a:pt x="1350" y="92"/>
                  </a:cubicBezTo>
                  <a:cubicBezTo>
                    <a:pt x="721" y="146"/>
                    <a:pt x="451" y="32"/>
                    <a:pt x="1" y="1"/>
                  </a:cubicBezTo>
                  <a:cubicBezTo>
                    <a:pt x="229" y="255"/>
                    <a:pt x="314" y="580"/>
                    <a:pt x="1157" y="54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53" name="Google Shape;64253;p26"/>
            <p:cNvSpPr/>
            <p:nvPr/>
          </p:nvSpPr>
          <p:spPr>
            <a:xfrm>
              <a:off x="1189645" y="5090659"/>
              <a:ext cx="71992" cy="13941"/>
            </a:xfrm>
            <a:custGeom>
              <a:avLst/>
              <a:gdLst/>
              <a:ahLst/>
              <a:cxnLst/>
              <a:rect l="l" t="t" r="r" b="b"/>
              <a:pathLst>
                <a:path w="2017" h="463" extrusionOk="0">
                  <a:moveTo>
                    <a:pt x="713" y="455"/>
                  </a:moveTo>
                  <a:cubicBezTo>
                    <a:pt x="658" y="125"/>
                    <a:pt x="2017" y="463"/>
                    <a:pt x="1677" y="1"/>
                  </a:cubicBezTo>
                  <a:cubicBezTo>
                    <a:pt x="1136" y="49"/>
                    <a:pt x="675" y="134"/>
                    <a:pt x="133" y="182"/>
                  </a:cubicBezTo>
                  <a:cubicBezTo>
                    <a:pt x="0" y="425"/>
                    <a:pt x="531" y="357"/>
                    <a:pt x="713" y="4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54" name="Google Shape;64254;p26"/>
            <p:cNvSpPr/>
            <p:nvPr/>
          </p:nvSpPr>
          <p:spPr>
            <a:xfrm>
              <a:off x="6690364" y="5098096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1" y="116"/>
                  </a:moveTo>
                  <a:cubicBezTo>
                    <a:pt x="156" y="141"/>
                    <a:pt x="395" y="72"/>
                    <a:pt x="293" y="25"/>
                  </a:cubicBezTo>
                  <a:cubicBezTo>
                    <a:pt x="244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55" name="Google Shape;64255;p26"/>
            <p:cNvSpPr/>
            <p:nvPr/>
          </p:nvSpPr>
          <p:spPr>
            <a:xfrm>
              <a:off x="6611343" y="5093339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0" y="183"/>
                  </a:moveTo>
                  <a:lnTo>
                    <a:pt x="387" y="183"/>
                  </a:lnTo>
                  <a:lnTo>
                    <a:pt x="38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56" name="Google Shape;64256;p26"/>
            <p:cNvSpPr/>
            <p:nvPr/>
          </p:nvSpPr>
          <p:spPr>
            <a:xfrm>
              <a:off x="5234673" y="5092797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5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5" y="202"/>
                    <a:pt x="341" y="226"/>
                    <a:pt x="385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57" name="Google Shape;64257;p26"/>
            <p:cNvSpPr/>
            <p:nvPr/>
          </p:nvSpPr>
          <p:spPr>
            <a:xfrm>
              <a:off x="8006537" y="5082500"/>
              <a:ext cx="44687" cy="16380"/>
            </a:xfrm>
            <a:custGeom>
              <a:avLst/>
              <a:gdLst/>
              <a:ahLst/>
              <a:cxnLst/>
              <a:rect l="l" t="t" r="r" b="b"/>
              <a:pathLst>
                <a:path w="1252" h="544" extrusionOk="0">
                  <a:moveTo>
                    <a:pt x="638" y="0"/>
                  </a:moveTo>
                  <a:cubicBezTo>
                    <a:pt x="616" y="171"/>
                    <a:pt x="0" y="63"/>
                    <a:pt x="59" y="272"/>
                  </a:cubicBezTo>
                  <a:cubicBezTo>
                    <a:pt x="397" y="543"/>
                    <a:pt x="1252" y="141"/>
                    <a:pt x="63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58" name="Google Shape;64258;p26"/>
            <p:cNvSpPr/>
            <p:nvPr/>
          </p:nvSpPr>
          <p:spPr>
            <a:xfrm>
              <a:off x="6683547" y="508987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7"/>
                  </a:moveTo>
                  <a:cubicBezTo>
                    <a:pt x="242" y="0"/>
                    <a:pt x="1" y="70"/>
                    <a:pt x="103" y="117"/>
                  </a:cubicBezTo>
                  <a:cubicBezTo>
                    <a:pt x="152" y="141"/>
                    <a:pt x="392" y="72"/>
                    <a:pt x="292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59" name="Google Shape;64259;p26"/>
            <p:cNvSpPr/>
            <p:nvPr/>
          </p:nvSpPr>
          <p:spPr>
            <a:xfrm>
              <a:off x="9075543" y="5085149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5" y="1"/>
                  </a:moveTo>
                  <a:lnTo>
                    <a:pt x="0" y="1"/>
                  </a:lnTo>
                  <a:lnTo>
                    <a:pt x="0" y="184"/>
                  </a:lnTo>
                  <a:lnTo>
                    <a:pt x="385" y="18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60" name="Google Shape;64260;p26"/>
            <p:cNvSpPr/>
            <p:nvPr/>
          </p:nvSpPr>
          <p:spPr>
            <a:xfrm>
              <a:off x="5841969" y="5075334"/>
              <a:ext cx="22165" cy="16229"/>
            </a:xfrm>
            <a:custGeom>
              <a:avLst/>
              <a:gdLst/>
              <a:ahLst/>
              <a:cxnLst/>
              <a:rect l="l" t="t" r="r" b="b"/>
              <a:pathLst>
                <a:path w="621" h="539" extrusionOk="0">
                  <a:moveTo>
                    <a:pt x="343" y="510"/>
                  </a:moveTo>
                  <a:cubicBezTo>
                    <a:pt x="403" y="386"/>
                    <a:pt x="620" y="336"/>
                    <a:pt x="538" y="144"/>
                  </a:cubicBezTo>
                  <a:cubicBezTo>
                    <a:pt x="0" y="0"/>
                    <a:pt x="4" y="538"/>
                    <a:pt x="343" y="5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61" name="Google Shape;64261;p26"/>
            <p:cNvSpPr/>
            <p:nvPr/>
          </p:nvSpPr>
          <p:spPr>
            <a:xfrm>
              <a:off x="5410169" y="5084457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1" y="24"/>
                  </a:moveTo>
                  <a:cubicBezTo>
                    <a:pt x="238" y="0"/>
                    <a:pt x="0" y="68"/>
                    <a:pt x="98" y="115"/>
                  </a:cubicBezTo>
                  <a:cubicBezTo>
                    <a:pt x="150" y="140"/>
                    <a:pt x="394" y="72"/>
                    <a:pt x="291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62" name="Google Shape;64262;p26"/>
            <p:cNvSpPr/>
            <p:nvPr/>
          </p:nvSpPr>
          <p:spPr>
            <a:xfrm>
              <a:off x="2537012" y="5075304"/>
              <a:ext cx="47757" cy="17404"/>
            </a:xfrm>
            <a:custGeom>
              <a:avLst/>
              <a:gdLst/>
              <a:ahLst/>
              <a:cxnLst/>
              <a:rect l="l" t="t" r="r" b="b"/>
              <a:pathLst>
                <a:path w="1338" h="578" extrusionOk="0">
                  <a:moveTo>
                    <a:pt x="182" y="328"/>
                  </a:moveTo>
                  <a:cubicBezTo>
                    <a:pt x="478" y="577"/>
                    <a:pt x="1314" y="324"/>
                    <a:pt x="1337" y="145"/>
                  </a:cubicBezTo>
                  <a:cubicBezTo>
                    <a:pt x="940" y="202"/>
                    <a:pt x="0" y="0"/>
                    <a:pt x="182" y="32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63" name="Google Shape;64263;p26"/>
            <p:cNvSpPr/>
            <p:nvPr/>
          </p:nvSpPr>
          <p:spPr>
            <a:xfrm>
              <a:off x="1440273" y="5070216"/>
              <a:ext cx="26591" cy="12315"/>
            </a:xfrm>
            <a:custGeom>
              <a:avLst/>
              <a:gdLst/>
              <a:ahLst/>
              <a:cxnLst/>
              <a:rect l="l" t="t" r="r" b="b"/>
              <a:pathLst>
                <a:path w="745" h="409" extrusionOk="0">
                  <a:moveTo>
                    <a:pt x="439" y="408"/>
                  </a:moveTo>
                  <a:cubicBezTo>
                    <a:pt x="745" y="272"/>
                    <a:pt x="655" y="1"/>
                    <a:pt x="54" y="44"/>
                  </a:cubicBezTo>
                  <a:cubicBezTo>
                    <a:pt x="1" y="251"/>
                    <a:pt x="100" y="385"/>
                    <a:pt x="439" y="40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64" name="Google Shape;64264;p26"/>
            <p:cNvSpPr/>
            <p:nvPr/>
          </p:nvSpPr>
          <p:spPr>
            <a:xfrm>
              <a:off x="8886091" y="5076237"/>
              <a:ext cx="14170" cy="4246"/>
            </a:xfrm>
            <a:custGeom>
              <a:avLst/>
              <a:gdLst/>
              <a:ahLst/>
              <a:cxnLst/>
              <a:rect l="l" t="t" r="r" b="b"/>
              <a:pathLst>
                <a:path w="397" h="141" extrusionOk="0">
                  <a:moveTo>
                    <a:pt x="100" y="114"/>
                  </a:moveTo>
                  <a:cubicBezTo>
                    <a:pt x="155" y="140"/>
                    <a:pt x="396" y="72"/>
                    <a:pt x="293" y="25"/>
                  </a:cubicBezTo>
                  <a:cubicBezTo>
                    <a:pt x="242" y="0"/>
                    <a:pt x="1" y="68"/>
                    <a:pt x="100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65" name="Google Shape;64265;p26"/>
            <p:cNvSpPr/>
            <p:nvPr/>
          </p:nvSpPr>
          <p:spPr>
            <a:xfrm>
              <a:off x="8941270" y="5073497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2" y="25"/>
                  </a:moveTo>
                  <a:cubicBezTo>
                    <a:pt x="236" y="0"/>
                    <a:pt x="0" y="68"/>
                    <a:pt x="98" y="116"/>
                  </a:cubicBezTo>
                  <a:cubicBezTo>
                    <a:pt x="151" y="140"/>
                    <a:pt x="390" y="73"/>
                    <a:pt x="292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66" name="Google Shape;64266;p26"/>
            <p:cNvSpPr/>
            <p:nvPr/>
          </p:nvSpPr>
          <p:spPr>
            <a:xfrm>
              <a:off x="6907335" y="5063863"/>
              <a:ext cx="26591" cy="15326"/>
            </a:xfrm>
            <a:custGeom>
              <a:avLst/>
              <a:gdLst/>
              <a:ahLst/>
              <a:cxnLst/>
              <a:rect l="l" t="t" r="r" b="b"/>
              <a:pathLst>
                <a:path w="745" h="509" extrusionOk="0">
                  <a:moveTo>
                    <a:pt x="0" y="436"/>
                  </a:moveTo>
                  <a:cubicBezTo>
                    <a:pt x="744" y="508"/>
                    <a:pt x="744" y="0"/>
                    <a:pt x="0" y="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67" name="Google Shape;64267;p26"/>
            <p:cNvSpPr/>
            <p:nvPr/>
          </p:nvSpPr>
          <p:spPr>
            <a:xfrm>
              <a:off x="2619139" y="5070788"/>
              <a:ext cx="13777" cy="7497"/>
            </a:xfrm>
            <a:custGeom>
              <a:avLst/>
              <a:gdLst/>
              <a:ahLst/>
              <a:cxnLst/>
              <a:rect l="l" t="t" r="r" b="b"/>
              <a:pathLst>
                <a:path w="386" h="249" extrusionOk="0">
                  <a:moveTo>
                    <a:pt x="386" y="115"/>
                  </a:moveTo>
                  <a:cubicBezTo>
                    <a:pt x="385" y="24"/>
                    <a:pt x="50" y="0"/>
                    <a:pt x="1" y="115"/>
                  </a:cubicBezTo>
                  <a:cubicBezTo>
                    <a:pt x="217" y="106"/>
                    <a:pt x="300" y="248"/>
                    <a:pt x="386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68" name="Google Shape;64268;p26"/>
            <p:cNvSpPr/>
            <p:nvPr/>
          </p:nvSpPr>
          <p:spPr>
            <a:xfrm>
              <a:off x="865599" y="5055101"/>
              <a:ext cx="41653" cy="18819"/>
            </a:xfrm>
            <a:custGeom>
              <a:avLst/>
              <a:gdLst/>
              <a:ahLst/>
              <a:cxnLst/>
              <a:rect l="l" t="t" r="r" b="b"/>
              <a:pathLst>
                <a:path w="1167" h="625" extrusionOk="0">
                  <a:moveTo>
                    <a:pt x="725" y="546"/>
                  </a:moveTo>
                  <a:cubicBezTo>
                    <a:pt x="1166" y="340"/>
                    <a:pt x="596" y="146"/>
                    <a:pt x="340" y="0"/>
                  </a:cubicBezTo>
                  <a:cubicBezTo>
                    <a:pt x="45" y="137"/>
                    <a:pt x="1" y="624"/>
                    <a:pt x="725" y="54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69" name="Google Shape;64269;p26"/>
            <p:cNvSpPr/>
            <p:nvPr/>
          </p:nvSpPr>
          <p:spPr>
            <a:xfrm>
              <a:off x="6132858" y="5062508"/>
              <a:ext cx="14170" cy="4336"/>
            </a:xfrm>
            <a:custGeom>
              <a:avLst/>
              <a:gdLst/>
              <a:ahLst/>
              <a:cxnLst/>
              <a:rect l="l" t="t" r="r" b="b"/>
              <a:pathLst>
                <a:path w="397" h="144" extrusionOk="0">
                  <a:moveTo>
                    <a:pt x="296" y="27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3"/>
                    <a:pt x="396" y="73"/>
                    <a:pt x="296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70" name="Google Shape;64270;p26"/>
            <p:cNvSpPr/>
            <p:nvPr/>
          </p:nvSpPr>
          <p:spPr>
            <a:xfrm>
              <a:off x="6052908" y="5060551"/>
              <a:ext cx="21665" cy="6444"/>
            </a:xfrm>
            <a:custGeom>
              <a:avLst/>
              <a:gdLst/>
              <a:ahLst/>
              <a:cxnLst/>
              <a:rect l="l" t="t" r="r" b="b"/>
              <a:pathLst>
                <a:path w="607" h="214" extrusionOk="0">
                  <a:moveTo>
                    <a:pt x="606" y="182"/>
                  </a:moveTo>
                  <a:lnTo>
                    <a:pt x="606" y="1"/>
                  </a:lnTo>
                  <a:lnTo>
                    <a:pt x="27" y="1"/>
                  </a:lnTo>
                  <a:cubicBezTo>
                    <a:pt x="1" y="164"/>
                    <a:pt x="217" y="213"/>
                    <a:pt x="606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71" name="Google Shape;64271;p26"/>
            <p:cNvSpPr/>
            <p:nvPr/>
          </p:nvSpPr>
          <p:spPr>
            <a:xfrm>
              <a:off x="1387485" y="5050856"/>
              <a:ext cx="20238" cy="13580"/>
            </a:xfrm>
            <a:custGeom>
              <a:avLst/>
              <a:gdLst/>
              <a:ahLst/>
              <a:cxnLst/>
              <a:rect l="l" t="t" r="r" b="b"/>
              <a:pathLst>
                <a:path w="567" h="451" extrusionOk="0">
                  <a:moveTo>
                    <a:pt x="376" y="414"/>
                  </a:moveTo>
                  <a:cubicBezTo>
                    <a:pt x="386" y="359"/>
                    <a:pt x="403" y="304"/>
                    <a:pt x="566" y="323"/>
                  </a:cubicBezTo>
                  <a:lnTo>
                    <a:pt x="566" y="141"/>
                  </a:lnTo>
                  <a:cubicBezTo>
                    <a:pt x="95" y="0"/>
                    <a:pt x="1" y="451"/>
                    <a:pt x="376" y="4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72" name="Google Shape;64272;p26"/>
            <p:cNvSpPr/>
            <p:nvPr/>
          </p:nvSpPr>
          <p:spPr>
            <a:xfrm>
              <a:off x="5244988" y="5057149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5" y="24"/>
                  </a:moveTo>
                  <a:cubicBezTo>
                    <a:pt x="240" y="0"/>
                    <a:pt x="1" y="68"/>
                    <a:pt x="96" y="115"/>
                  </a:cubicBezTo>
                  <a:cubicBezTo>
                    <a:pt x="154" y="140"/>
                    <a:pt x="394" y="69"/>
                    <a:pt x="295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73" name="Google Shape;64273;p26"/>
            <p:cNvSpPr/>
            <p:nvPr/>
          </p:nvSpPr>
          <p:spPr>
            <a:xfrm>
              <a:off x="84304" y="5052301"/>
              <a:ext cx="22629" cy="8280"/>
            </a:xfrm>
            <a:custGeom>
              <a:avLst/>
              <a:gdLst/>
              <a:ahLst/>
              <a:cxnLst/>
              <a:rect l="l" t="t" r="r" b="b"/>
              <a:pathLst>
                <a:path w="634" h="275" extrusionOk="0">
                  <a:moveTo>
                    <a:pt x="633" y="275"/>
                  </a:moveTo>
                  <a:lnTo>
                    <a:pt x="633" y="1"/>
                  </a:lnTo>
                  <a:lnTo>
                    <a:pt x="247" y="1"/>
                  </a:lnTo>
                  <a:cubicBezTo>
                    <a:pt x="236" y="118"/>
                    <a:pt x="0" y="128"/>
                    <a:pt x="55" y="2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74" name="Google Shape;64274;p26"/>
            <p:cNvSpPr/>
            <p:nvPr/>
          </p:nvSpPr>
          <p:spPr>
            <a:xfrm>
              <a:off x="8428486" y="5052030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2" y="102"/>
                  </a:moveTo>
                  <a:cubicBezTo>
                    <a:pt x="194" y="50"/>
                    <a:pt x="37" y="0"/>
                    <a:pt x="0" y="102"/>
                  </a:cubicBezTo>
                  <a:cubicBezTo>
                    <a:pt x="0" y="152"/>
                    <a:pt x="157" y="205"/>
                    <a:pt x="192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75" name="Google Shape;64275;p26"/>
            <p:cNvSpPr/>
            <p:nvPr/>
          </p:nvSpPr>
          <p:spPr>
            <a:xfrm>
              <a:off x="5282892" y="5046972"/>
              <a:ext cx="22629" cy="13640"/>
            </a:xfrm>
            <a:custGeom>
              <a:avLst/>
              <a:gdLst/>
              <a:ahLst/>
              <a:cxnLst/>
              <a:rect l="l" t="t" r="r" b="b"/>
              <a:pathLst>
                <a:path w="634" h="453" extrusionOk="0">
                  <a:moveTo>
                    <a:pt x="580" y="362"/>
                  </a:moveTo>
                  <a:cubicBezTo>
                    <a:pt x="633" y="155"/>
                    <a:pt x="534" y="21"/>
                    <a:pt x="195" y="0"/>
                  </a:cubicBezTo>
                  <a:cubicBezTo>
                    <a:pt x="239" y="159"/>
                    <a:pt x="0" y="453"/>
                    <a:pt x="580" y="36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76" name="Google Shape;64276;p26"/>
            <p:cNvSpPr/>
            <p:nvPr/>
          </p:nvSpPr>
          <p:spPr>
            <a:xfrm>
              <a:off x="3965685" y="5035982"/>
              <a:ext cx="57358" cy="21890"/>
            </a:xfrm>
            <a:custGeom>
              <a:avLst/>
              <a:gdLst/>
              <a:ahLst/>
              <a:cxnLst/>
              <a:rect l="l" t="t" r="r" b="b"/>
              <a:pathLst>
                <a:path w="1607" h="727" extrusionOk="0">
                  <a:moveTo>
                    <a:pt x="1037" y="727"/>
                  </a:moveTo>
                  <a:cubicBezTo>
                    <a:pt x="1606" y="370"/>
                    <a:pt x="632" y="112"/>
                    <a:pt x="72" y="1"/>
                  </a:cubicBezTo>
                  <a:cubicBezTo>
                    <a:pt x="1" y="429"/>
                    <a:pt x="418" y="625"/>
                    <a:pt x="1037" y="7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77" name="Google Shape;64277;p26"/>
            <p:cNvSpPr/>
            <p:nvPr/>
          </p:nvSpPr>
          <p:spPr>
            <a:xfrm>
              <a:off x="8452542" y="5048869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99" y="116"/>
                  </a:moveTo>
                  <a:cubicBezTo>
                    <a:pt x="153" y="142"/>
                    <a:pt x="393" y="73"/>
                    <a:pt x="292" y="27"/>
                  </a:cubicBezTo>
                  <a:cubicBezTo>
                    <a:pt x="238" y="1"/>
                    <a:pt x="0" y="69"/>
                    <a:pt x="99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78" name="Google Shape;64278;p26"/>
            <p:cNvSpPr/>
            <p:nvPr/>
          </p:nvSpPr>
          <p:spPr>
            <a:xfrm>
              <a:off x="578244" y="504886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1" y="116"/>
                  </a:moveTo>
                  <a:cubicBezTo>
                    <a:pt x="154" y="142"/>
                    <a:pt x="394" y="73"/>
                    <a:pt x="294" y="27"/>
                  </a:cubicBezTo>
                  <a:cubicBezTo>
                    <a:pt x="240" y="1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79" name="Google Shape;64279;p26"/>
            <p:cNvSpPr/>
            <p:nvPr/>
          </p:nvSpPr>
          <p:spPr>
            <a:xfrm>
              <a:off x="5196732" y="504612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7"/>
                  </a:moveTo>
                  <a:cubicBezTo>
                    <a:pt x="241" y="1"/>
                    <a:pt x="1" y="70"/>
                    <a:pt x="102" y="115"/>
                  </a:cubicBezTo>
                  <a:cubicBezTo>
                    <a:pt x="155" y="142"/>
                    <a:pt x="395" y="74"/>
                    <a:pt x="294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80" name="Google Shape;64280;p26"/>
            <p:cNvSpPr/>
            <p:nvPr/>
          </p:nvSpPr>
          <p:spPr>
            <a:xfrm>
              <a:off x="1655495" y="5037518"/>
              <a:ext cx="34872" cy="15236"/>
            </a:xfrm>
            <a:custGeom>
              <a:avLst/>
              <a:gdLst/>
              <a:ahLst/>
              <a:cxnLst/>
              <a:rect l="l" t="t" r="r" b="b"/>
              <a:pathLst>
                <a:path w="977" h="506" extrusionOk="0">
                  <a:moveTo>
                    <a:pt x="773" y="404"/>
                  </a:moveTo>
                  <a:cubicBezTo>
                    <a:pt x="977" y="173"/>
                    <a:pt x="122" y="1"/>
                    <a:pt x="0" y="221"/>
                  </a:cubicBezTo>
                  <a:cubicBezTo>
                    <a:pt x="307" y="260"/>
                    <a:pt x="166" y="506"/>
                    <a:pt x="773" y="4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81" name="Google Shape;64281;p26"/>
            <p:cNvSpPr/>
            <p:nvPr/>
          </p:nvSpPr>
          <p:spPr>
            <a:xfrm>
              <a:off x="323796" y="5043810"/>
              <a:ext cx="23985" cy="5902"/>
            </a:xfrm>
            <a:custGeom>
              <a:avLst/>
              <a:gdLst/>
              <a:ahLst/>
              <a:cxnLst/>
              <a:rect l="l" t="t" r="r" b="b"/>
              <a:pathLst>
                <a:path w="672" h="196" extrusionOk="0">
                  <a:moveTo>
                    <a:pt x="479" y="195"/>
                  </a:moveTo>
                  <a:cubicBezTo>
                    <a:pt x="479" y="104"/>
                    <a:pt x="634" y="87"/>
                    <a:pt x="672" y="12"/>
                  </a:cubicBezTo>
                  <a:cubicBezTo>
                    <a:pt x="368" y="21"/>
                    <a:pt x="1" y="1"/>
                    <a:pt x="92" y="19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82" name="Google Shape;64282;p26"/>
            <p:cNvSpPr/>
            <p:nvPr/>
          </p:nvSpPr>
          <p:spPr>
            <a:xfrm>
              <a:off x="2564138" y="5044172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0" y="92"/>
                  </a:moveTo>
                  <a:cubicBezTo>
                    <a:pt x="149" y="70"/>
                    <a:pt x="379" y="88"/>
                    <a:pt x="385" y="0"/>
                  </a:cubicBezTo>
                  <a:cubicBezTo>
                    <a:pt x="238" y="21"/>
                    <a:pt x="5" y="3"/>
                    <a:pt x="0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83" name="Google Shape;64283;p26"/>
            <p:cNvSpPr/>
            <p:nvPr/>
          </p:nvSpPr>
          <p:spPr>
            <a:xfrm>
              <a:off x="1934177" y="5043419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294" y="25"/>
                  </a:moveTo>
                  <a:cubicBezTo>
                    <a:pt x="240" y="1"/>
                    <a:pt x="1" y="68"/>
                    <a:pt x="103" y="117"/>
                  </a:cubicBezTo>
                  <a:cubicBezTo>
                    <a:pt x="155" y="143"/>
                    <a:pt x="396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84" name="Google Shape;64284;p26"/>
            <p:cNvSpPr/>
            <p:nvPr/>
          </p:nvSpPr>
          <p:spPr>
            <a:xfrm>
              <a:off x="7013875" y="503246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7"/>
                  </a:moveTo>
                  <a:cubicBezTo>
                    <a:pt x="157" y="141"/>
                    <a:pt x="393" y="72"/>
                    <a:pt x="296" y="25"/>
                  </a:cubicBezTo>
                  <a:cubicBezTo>
                    <a:pt x="242" y="0"/>
                    <a:pt x="1" y="71"/>
                    <a:pt x="102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85" name="Google Shape;64285;p26"/>
            <p:cNvSpPr/>
            <p:nvPr/>
          </p:nvSpPr>
          <p:spPr>
            <a:xfrm>
              <a:off x="5503218" y="5025023"/>
              <a:ext cx="33622" cy="17283"/>
            </a:xfrm>
            <a:custGeom>
              <a:avLst/>
              <a:gdLst/>
              <a:ahLst/>
              <a:cxnLst/>
              <a:rect l="l" t="t" r="r" b="b"/>
              <a:pathLst>
                <a:path w="942" h="574" extrusionOk="0">
                  <a:moveTo>
                    <a:pt x="0" y="91"/>
                  </a:moveTo>
                  <a:lnTo>
                    <a:pt x="0" y="272"/>
                  </a:lnTo>
                  <a:cubicBezTo>
                    <a:pt x="355" y="574"/>
                    <a:pt x="941" y="1"/>
                    <a:pt x="0" y="9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86" name="Google Shape;64286;p26"/>
            <p:cNvSpPr/>
            <p:nvPr/>
          </p:nvSpPr>
          <p:spPr>
            <a:xfrm>
              <a:off x="4453450" y="503249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39" y="1"/>
                    <a:pt x="0" y="70"/>
                    <a:pt x="98" y="117"/>
                  </a:cubicBezTo>
                  <a:cubicBezTo>
                    <a:pt x="154" y="142"/>
                    <a:pt x="393" y="71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87" name="Google Shape;64287;p26"/>
            <p:cNvSpPr/>
            <p:nvPr/>
          </p:nvSpPr>
          <p:spPr>
            <a:xfrm>
              <a:off x="2494396" y="5027733"/>
              <a:ext cx="21594" cy="9515"/>
            </a:xfrm>
            <a:custGeom>
              <a:avLst/>
              <a:gdLst/>
              <a:ahLst/>
              <a:cxnLst/>
              <a:rect l="l" t="t" r="r" b="b"/>
              <a:pathLst>
                <a:path w="605" h="316" extrusionOk="0">
                  <a:moveTo>
                    <a:pt x="411" y="274"/>
                  </a:moveTo>
                  <a:cubicBezTo>
                    <a:pt x="405" y="148"/>
                    <a:pt x="503" y="74"/>
                    <a:pt x="604" y="1"/>
                  </a:cubicBezTo>
                  <a:lnTo>
                    <a:pt x="26" y="1"/>
                  </a:lnTo>
                  <a:cubicBezTo>
                    <a:pt x="42" y="144"/>
                    <a:pt x="0" y="315"/>
                    <a:pt x="411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88" name="Google Shape;64288;p26"/>
            <p:cNvSpPr/>
            <p:nvPr/>
          </p:nvSpPr>
          <p:spPr>
            <a:xfrm>
              <a:off x="5244988" y="5029690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5" y="26"/>
                  </a:moveTo>
                  <a:cubicBezTo>
                    <a:pt x="240" y="1"/>
                    <a:pt x="1" y="70"/>
                    <a:pt x="96" y="117"/>
                  </a:cubicBezTo>
                  <a:cubicBezTo>
                    <a:pt x="154" y="143"/>
                    <a:pt x="394" y="74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89" name="Google Shape;64289;p26"/>
            <p:cNvSpPr/>
            <p:nvPr/>
          </p:nvSpPr>
          <p:spPr>
            <a:xfrm>
              <a:off x="3073496" y="5026980"/>
              <a:ext cx="13777" cy="7497"/>
            </a:xfrm>
            <a:custGeom>
              <a:avLst/>
              <a:gdLst/>
              <a:ahLst/>
              <a:cxnLst/>
              <a:rect l="l" t="t" r="r" b="b"/>
              <a:pathLst>
                <a:path w="386" h="249" extrusionOk="0">
                  <a:moveTo>
                    <a:pt x="385" y="116"/>
                  </a:moveTo>
                  <a:cubicBezTo>
                    <a:pt x="384" y="24"/>
                    <a:pt x="46" y="1"/>
                    <a:pt x="0" y="116"/>
                  </a:cubicBezTo>
                  <a:cubicBezTo>
                    <a:pt x="216" y="108"/>
                    <a:pt x="302" y="249"/>
                    <a:pt x="385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90" name="Google Shape;64290;p26"/>
            <p:cNvSpPr/>
            <p:nvPr/>
          </p:nvSpPr>
          <p:spPr>
            <a:xfrm>
              <a:off x="2990905" y="5027793"/>
              <a:ext cx="13706" cy="5480"/>
            </a:xfrm>
            <a:custGeom>
              <a:avLst/>
              <a:gdLst/>
              <a:ahLst/>
              <a:cxnLst/>
              <a:rect l="l" t="t" r="r" b="b"/>
              <a:pathLst>
                <a:path w="384" h="182" extrusionOk="0">
                  <a:moveTo>
                    <a:pt x="0" y="181"/>
                  </a:moveTo>
                  <a:lnTo>
                    <a:pt x="384" y="181"/>
                  </a:lnTo>
                  <a:lnTo>
                    <a:pt x="38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91" name="Google Shape;64291;p26"/>
            <p:cNvSpPr/>
            <p:nvPr/>
          </p:nvSpPr>
          <p:spPr>
            <a:xfrm>
              <a:off x="2521593" y="5025023"/>
              <a:ext cx="21915" cy="8762"/>
            </a:xfrm>
            <a:custGeom>
              <a:avLst/>
              <a:gdLst/>
              <a:ahLst/>
              <a:cxnLst/>
              <a:rect l="l" t="t" r="r" b="b"/>
              <a:pathLst>
                <a:path w="614" h="291" extrusionOk="0">
                  <a:moveTo>
                    <a:pt x="614" y="273"/>
                  </a:moveTo>
                  <a:lnTo>
                    <a:pt x="614" y="1"/>
                  </a:lnTo>
                  <a:lnTo>
                    <a:pt x="34" y="1"/>
                  </a:lnTo>
                  <a:cubicBezTo>
                    <a:pt x="0" y="199"/>
                    <a:pt x="192" y="290"/>
                    <a:pt x="614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92" name="Google Shape;64292;p26"/>
            <p:cNvSpPr/>
            <p:nvPr/>
          </p:nvSpPr>
          <p:spPr>
            <a:xfrm>
              <a:off x="1903339" y="5024631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4" y="104"/>
                  </a:moveTo>
                  <a:cubicBezTo>
                    <a:pt x="194" y="53"/>
                    <a:pt x="37" y="1"/>
                    <a:pt x="2" y="104"/>
                  </a:cubicBezTo>
                  <a:cubicBezTo>
                    <a:pt x="1" y="155"/>
                    <a:pt x="157" y="208"/>
                    <a:pt x="194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93" name="Google Shape;64293;p26"/>
            <p:cNvSpPr/>
            <p:nvPr/>
          </p:nvSpPr>
          <p:spPr>
            <a:xfrm>
              <a:off x="8813922" y="5022283"/>
              <a:ext cx="13920" cy="5480"/>
            </a:xfrm>
            <a:custGeom>
              <a:avLst/>
              <a:gdLst/>
              <a:ahLst/>
              <a:cxnLst/>
              <a:rect l="l" t="t" r="r" b="b"/>
              <a:pathLst>
                <a:path w="390" h="182" extrusionOk="0">
                  <a:moveTo>
                    <a:pt x="1" y="182"/>
                  </a:moveTo>
                  <a:lnTo>
                    <a:pt x="390" y="182"/>
                  </a:lnTo>
                  <a:lnTo>
                    <a:pt x="39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94" name="Google Shape;64294;p26"/>
            <p:cNvSpPr/>
            <p:nvPr/>
          </p:nvSpPr>
          <p:spPr>
            <a:xfrm>
              <a:off x="5609794" y="501882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4"/>
                  </a:moveTo>
                  <a:cubicBezTo>
                    <a:pt x="240" y="0"/>
                    <a:pt x="1" y="68"/>
                    <a:pt x="101" y="115"/>
                  </a:cubicBezTo>
                  <a:cubicBezTo>
                    <a:pt x="153" y="141"/>
                    <a:pt x="394" y="72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95" name="Google Shape;64295;p26"/>
            <p:cNvSpPr/>
            <p:nvPr/>
          </p:nvSpPr>
          <p:spPr>
            <a:xfrm>
              <a:off x="2509065" y="5014063"/>
              <a:ext cx="20630" cy="8250"/>
            </a:xfrm>
            <a:custGeom>
              <a:avLst/>
              <a:gdLst/>
              <a:ahLst/>
              <a:cxnLst/>
              <a:rect l="l" t="t" r="r" b="b"/>
              <a:pathLst>
                <a:path w="578" h="274" extrusionOk="0">
                  <a:moveTo>
                    <a:pt x="385" y="273"/>
                  </a:moveTo>
                  <a:cubicBezTo>
                    <a:pt x="385" y="182"/>
                    <a:pt x="542" y="166"/>
                    <a:pt x="577" y="91"/>
                  </a:cubicBezTo>
                  <a:cubicBezTo>
                    <a:pt x="385" y="93"/>
                    <a:pt x="347" y="17"/>
                    <a:pt x="195" y="0"/>
                  </a:cubicBezTo>
                  <a:cubicBezTo>
                    <a:pt x="195" y="93"/>
                    <a:pt x="38" y="109"/>
                    <a:pt x="0" y="182"/>
                  </a:cubicBezTo>
                  <a:cubicBezTo>
                    <a:pt x="195" y="182"/>
                    <a:pt x="230" y="258"/>
                    <a:pt x="385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96" name="Google Shape;64296;p26"/>
            <p:cNvSpPr/>
            <p:nvPr/>
          </p:nvSpPr>
          <p:spPr>
            <a:xfrm>
              <a:off x="1807007" y="5007349"/>
              <a:ext cx="28911" cy="16922"/>
            </a:xfrm>
            <a:custGeom>
              <a:avLst/>
              <a:gdLst/>
              <a:ahLst/>
              <a:cxnLst/>
              <a:rect l="l" t="t" r="r" b="b"/>
              <a:pathLst>
                <a:path w="810" h="562" extrusionOk="0">
                  <a:moveTo>
                    <a:pt x="770" y="496"/>
                  </a:moveTo>
                  <a:cubicBezTo>
                    <a:pt x="809" y="238"/>
                    <a:pt x="796" y="0"/>
                    <a:pt x="195" y="42"/>
                  </a:cubicBezTo>
                  <a:cubicBezTo>
                    <a:pt x="201" y="167"/>
                    <a:pt x="102" y="242"/>
                    <a:pt x="0" y="314"/>
                  </a:cubicBezTo>
                  <a:cubicBezTo>
                    <a:pt x="384" y="317"/>
                    <a:pt x="247" y="562"/>
                    <a:pt x="770" y="49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97" name="Google Shape;64297;p26"/>
            <p:cNvSpPr/>
            <p:nvPr/>
          </p:nvSpPr>
          <p:spPr>
            <a:xfrm>
              <a:off x="8810531" y="5016081"/>
              <a:ext cx="13849" cy="4246"/>
            </a:xfrm>
            <a:custGeom>
              <a:avLst/>
              <a:gdLst/>
              <a:ahLst/>
              <a:cxnLst/>
              <a:rect l="l" t="t" r="r" b="b"/>
              <a:pathLst>
                <a:path w="388" h="141" extrusionOk="0">
                  <a:moveTo>
                    <a:pt x="289" y="24"/>
                  </a:moveTo>
                  <a:cubicBezTo>
                    <a:pt x="239" y="0"/>
                    <a:pt x="0" y="68"/>
                    <a:pt x="96" y="115"/>
                  </a:cubicBezTo>
                  <a:cubicBezTo>
                    <a:pt x="152" y="141"/>
                    <a:pt x="388" y="72"/>
                    <a:pt x="289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98" name="Google Shape;64298;p26"/>
            <p:cNvSpPr/>
            <p:nvPr/>
          </p:nvSpPr>
          <p:spPr>
            <a:xfrm>
              <a:off x="8597058" y="5016081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8" y="115"/>
                  </a:moveTo>
                  <a:cubicBezTo>
                    <a:pt x="153" y="140"/>
                    <a:pt x="392" y="72"/>
                    <a:pt x="291" y="24"/>
                  </a:cubicBezTo>
                  <a:cubicBezTo>
                    <a:pt x="239" y="0"/>
                    <a:pt x="0" y="69"/>
                    <a:pt x="98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99" name="Google Shape;64299;p26"/>
            <p:cNvSpPr/>
            <p:nvPr/>
          </p:nvSpPr>
          <p:spPr>
            <a:xfrm>
              <a:off x="5372336" y="5013732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3" y="102"/>
                  </a:moveTo>
                  <a:cubicBezTo>
                    <a:pt x="0" y="154"/>
                    <a:pt x="157" y="206"/>
                    <a:pt x="195" y="102"/>
                  </a:cubicBezTo>
                  <a:cubicBezTo>
                    <a:pt x="196" y="53"/>
                    <a:pt x="38" y="1"/>
                    <a:pt x="3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00" name="Google Shape;64300;p26"/>
            <p:cNvSpPr/>
            <p:nvPr/>
          </p:nvSpPr>
          <p:spPr>
            <a:xfrm>
              <a:off x="3204628" y="5004368"/>
              <a:ext cx="20309" cy="13580"/>
            </a:xfrm>
            <a:custGeom>
              <a:avLst/>
              <a:gdLst/>
              <a:ahLst/>
              <a:cxnLst/>
              <a:rect l="l" t="t" r="r" b="b"/>
              <a:pathLst>
                <a:path w="569" h="451" extrusionOk="0">
                  <a:moveTo>
                    <a:pt x="376" y="413"/>
                  </a:moveTo>
                  <a:cubicBezTo>
                    <a:pt x="387" y="358"/>
                    <a:pt x="402" y="307"/>
                    <a:pt x="569" y="324"/>
                  </a:cubicBezTo>
                  <a:lnTo>
                    <a:pt x="569" y="142"/>
                  </a:lnTo>
                  <a:cubicBezTo>
                    <a:pt x="95" y="0"/>
                    <a:pt x="1" y="450"/>
                    <a:pt x="376" y="4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01" name="Google Shape;64301;p26"/>
            <p:cNvSpPr/>
            <p:nvPr/>
          </p:nvSpPr>
          <p:spPr>
            <a:xfrm>
              <a:off x="8056827" y="5011384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5" y="1"/>
                  </a:moveTo>
                  <a:cubicBezTo>
                    <a:pt x="236" y="22"/>
                    <a:pt x="6" y="3"/>
                    <a:pt x="1" y="91"/>
                  </a:cubicBezTo>
                  <a:cubicBezTo>
                    <a:pt x="151" y="71"/>
                    <a:pt x="382" y="87"/>
                    <a:pt x="3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02" name="Google Shape;64302;p26"/>
            <p:cNvSpPr/>
            <p:nvPr/>
          </p:nvSpPr>
          <p:spPr>
            <a:xfrm>
              <a:off x="5489441" y="5005543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4" y="103"/>
                  </a:moveTo>
                  <a:cubicBezTo>
                    <a:pt x="194" y="54"/>
                    <a:pt x="37" y="0"/>
                    <a:pt x="1" y="103"/>
                  </a:cubicBezTo>
                  <a:cubicBezTo>
                    <a:pt x="1" y="154"/>
                    <a:pt x="156" y="206"/>
                    <a:pt x="194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03" name="Google Shape;64303;p26"/>
            <p:cNvSpPr/>
            <p:nvPr/>
          </p:nvSpPr>
          <p:spPr>
            <a:xfrm>
              <a:off x="1452729" y="5003134"/>
              <a:ext cx="23914" cy="10328"/>
            </a:xfrm>
            <a:custGeom>
              <a:avLst/>
              <a:gdLst/>
              <a:ahLst/>
              <a:cxnLst/>
              <a:rect l="l" t="t" r="r" b="b"/>
              <a:pathLst>
                <a:path w="670" h="343" extrusionOk="0">
                  <a:moveTo>
                    <a:pt x="670" y="92"/>
                  </a:moveTo>
                  <a:cubicBezTo>
                    <a:pt x="404" y="95"/>
                    <a:pt x="247" y="49"/>
                    <a:pt x="90" y="1"/>
                  </a:cubicBezTo>
                  <a:cubicBezTo>
                    <a:pt x="0" y="283"/>
                    <a:pt x="610" y="343"/>
                    <a:pt x="670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04" name="Google Shape;64304;p26"/>
            <p:cNvSpPr/>
            <p:nvPr/>
          </p:nvSpPr>
          <p:spPr>
            <a:xfrm>
              <a:off x="4205677" y="5005091"/>
              <a:ext cx="13956" cy="4336"/>
            </a:xfrm>
            <a:custGeom>
              <a:avLst/>
              <a:gdLst/>
              <a:ahLst/>
              <a:cxnLst/>
              <a:rect l="l" t="t" r="r" b="b"/>
              <a:pathLst>
                <a:path w="391" h="144" extrusionOk="0">
                  <a:moveTo>
                    <a:pt x="291" y="27"/>
                  </a:moveTo>
                  <a:cubicBezTo>
                    <a:pt x="237" y="1"/>
                    <a:pt x="0" y="71"/>
                    <a:pt x="98" y="117"/>
                  </a:cubicBezTo>
                  <a:cubicBezTo>
                    <a:pt x="152" y="143"/>
                    <a:pt x="391" y="74"/>
                    <a:pt x="291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05" name="Google Shape;64305;p26"/>
            <p:cNvSpPr/>
            <p:nvPr/>
          </p:nvSpPr>
          <p:spPr>
            <a:xfrm>
              <a:off x="1522614" y="4987447"/>
              <a:ext cx="50434" cy="18548"/>
            </a:xfrm>
            <a:custGeom>
              <a:avLst/>
              <a:gdLst/>
              <a:ahLst/>
              <a:cxnLst/>
              <a:rect l="l" t="t" r="r" b="b"/>
              <a:pathLst>
                <a:path w="1413" h="616" extrusionOk="0">
                  <a:moveTo>
                    <a:pt x="62" y="522"/>
                  </a:moveTo>
                  <a:cubicBezTo>
                    <a:pt x="607" y="616"/>
                    <a:pt x="865" y="616"/>
                    <a:pt x="1413" y="522"/>
                  </a:cubicBezTo>
                  <a:cubicBezTo>
                    <a:pt x="1253" y="263"/>
                    <a:pt x="1102" y="1"/>
                    <a:pt x="252" y="67"/>
                  </a:cubicBezTo>
                  <a:cubicBezTo>
                    <a:pt x="90" y="174"/>
                    <a:pt x="0" y="311"/>
                    <a:pt x="62" y="52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06" name="Google Shape;64306;p26"/>
            <p:cNvSpPr/>
            <p:nvPr/>
          </p:nvSpPr>
          <p:spPr>
            <a:xfrm>
              <a:off x="2020337" y="4994643"/>
              <a:ext cx="6889" cy="6173"/>
            </a:xfrm>
            <a:custGeom>
              <a:avLst/>
              <a:gdLst/>
              <a:ahLst/>
              <a:cxnLst/>
              <a:rect l="l" t="t" r="r" b="b"/>
              <a:pathLst>
                <a:path w="193" h="205" extrusionOk="0">
                  <a:moveTo>
                    <a:pt x="192" y="102"/>
                  </a:moveTo>
                  <a:cubicBezTo>
                    <a:pt x="192" y="50"/>
                    <a:pt x="39" y="1"/>
                    <a:pt x="2" y="102"/>
                  </a:cubicBezTo>
                  <a:cubicBezTo>
                    <a:pt x="0" y="152"/>
                    <a:pt x="157" y="204"/>
                    <a:pt x="192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07" name="Google Shape;64307;p26"/>
            <p:cNvSpPr/>
            <p:nvPr/>
          </p:nvSpPr>
          <p:spPr>
            <a:xfrm>
              <a:off x="4863121" y="4994914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5" y="22"/>
                    <a:pt x="5" y="5"/>
                    <a:pt x="0" y="92"/>
                  </a:cubicBezTo>
                  <a:cubicBezTo>
                    <a:pt x="149" y="73"/>
                    <a:pt x="379" y="91"/>
                    <a:pt x="3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08" name="Google Shape;64308;p26"/>
            <p:cNvSpPr/>
            <p:nvPr/>
          </p:nvSpPr>
          <p:spPr>
            <a:xfrm>
              <a:off x="2116740" y="4991813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3" y="104"/>
                  </a:moveTo>
                  <a:cubicBezTo>
                    <a:pt x="193" y="55"/>
                    <a:pt x="37" y="1"/>
                    <a:pt x="1" y="104"/>
                  </a:cubicBezTo>
                  <a:cubicBezTo>
                    <a:pt x="0" y="155"/>
                    <a:pt x="154" y="208"/>
                    <a:pt x="193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09" name="Google Shape;64309;p26"/>
            <p:cNvSpPr/>
            <p:nvPr/>
          </p:nvSpPr>
          <p:spPr>
            <a:xfrm>
              <a:off x="1707105" y="4994252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1" y="115"/>
                  </a:moveTo>
                  <a:cubicBezTo>
                    <a:pt x="151" y="142"/>
                    <a:pt x="391" y="71"/>
                    <a:pt x="293" y="24"/>
                  </a:cubicBezTo>
                  <a:cubicBezTo>
                    <a:pt x="239" y="1"/>
                    <a:pt x="1" y="67"/>
                    <a:pt x="101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10" name="Google Shape;64310;p26"/>
            <p:cNvSpPr/>
            <p:nvPr/>
          </p:nvSpPr>
          <p:spPr>
            <a:xfrm>
              <a:off x="5027339" y="4986785"/>
              <a:ext cx="21630" cy="6383"/>
            </a:xfrm>
            <a:custGeom>
              <a:avLst/>
              <a:gdLst/>
              <a:ahLst/>
              <a:cxnLst/>
              <a:rect l="l" t="t" r="r" b="b"/>
              <a:pathLst>
                <a:path w="606" h="212" extrusionOk="0">
                  <a:moveTo>
                    <a:pt x="606" y="181"/>
                  </a:moveTo>
                  <a:lnTo>
                    <a:pt x="606" y="1"/>
                  </a:lnTo>
                  <a:lnTo>
                    <a:pt x="26" y="1"/>
                  </a:lnTo>
                  <a:cubicBezTo>
                    <a:pt x="0" y="164"/>
                    <a:pt x="218" y="212"/>
                    <a:pt x="606" y="1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11" name="Google Shape;64311;p26"/>
            <p:cNvSpPr/>
            <p:nvPr/>
          </p:nvSpPr>
          <p:spPr>
            <a:xfrm>
              <a:off x="3975179" y="4989525"/>
              <a:ext cx="13706" cy="2710"/>
            </a:xfrm>
            <a:custGeom>
              <a:avLst/>
              <a:gdLst/>
              <a:ahLst/>
              <a:cxnLst/>
              <a:rect l="l" t="t" r="r" b="b"/>
              <a:pathLst>
                <a:path w="384" h="90" extrusionOk="0">
                  <a:moveTo>
                    <a:pt x="1" y="90"/>
                  </a:moveTo>
                  <a:cubicBezTo>
                    <a:pt x="151" y="70"/>
                    <a:pt x="379" y="87"/>
                    <a:pt x="383" y="1"/>
                  </a:cubicBezTo>
                  <a:cubicBezTo>
                    <a:pt x="236" y="20"/>
                    <a:pt x="7" y="2"/>
                    <a:pt x="1" y="9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12" name="Google Shape;64312;p26"/>
            <p:cNvSpPr/>
            <p:nvPr/>
          </p:nvSpPr>
          <p:spPr>
            <a:xfrm>
              <a:off x="2216428" y="4988742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6"/>
                  </a:moveTo>
                  <a:cubicBezTo>
                    <a:pt x="153" y="140"/>
                    <a:pt x="392" y="73"/>
                    <a:pt x="292" y="27"/>
                  </a:cubicBezTo>
                  <a:cubicBezTo>
                    <a:pt x="238" y="1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13" name="Google Shape;64313;p26"/>
            <p:cNvSpPr/>
            <p:nvPr/>
          </p:nvSpPr>
          <p:spPr>
            <a:xfrm>
              <a:off x="8531814" y="4986695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6" y="23"/>
                    <a:pt x="5" y="5"/>
                    <a:pt x="1" y="92"/>
                  </a:cubicBezTo>
                  <a:cubicBezTo>
                    <a:pt x="150" y="73"/>
                    <a:pt x="379" y="91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14" name="Google Shape;64314;p26"/>
            <p:cNvSpPr/>
            <p:nvPr/>
          </p:nvSpPr>
          <p:spPr>
            <a:xfrm>
              <a:off x="5537625" y="4978174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3" y="104"/>
                  </a:moveTo>
                  <a:cubicBezTo>
                    <a:pt x="195" y="54"/>
                    <a:pt x="39" y="1"/>
                    <a:pt x="1" y="104"/>
                  </a:cubicBezTo>
                  <a:cubicBezTo>
                    <a:pt x="1" y="156"/>
                    <a:pt x="156" y="208"/>
                    <a:pt x="193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15" name="Google Shape;64315;p26"/>
            <p:cNvSpPr/>
            <p:nvPr/>
          </p:nvSpPr>
          <p:spPr>
            <a:xfrm>
              <a:off x="2075409" y="4978565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8" y="1"/>
                  </a:moveTo>
                  <a:cubicBezTo>
                    <a:pt x="235" y="20"/>
                    <a:pt x="5" y="2"/>
                    <a:pt x="0" y="91"/>
                  </a:cubicBezTo>
                  <a:cubicBezTo>
                    <a:pt x="149" y="71"/>
                    <a:pt x="383" y="88"/>
                    <a:pt x="3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16" name="Google Shape;64316;p26"/>
            <p:cNvSpPr/>
            <p:nvPr/>
          </p:nvSpPr>
          <p:spPr>
            <a:xfrm>
              <a:off x="1497166" y="4975434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6" y="105"/>
                  </a:moveTo>
                  <a:cubicBezTo>
                    <a:pt x="196" y="54"/>
                    <a:pt x="39" y="0"/>
                    <a:pt x="3" y="105"/>
                  </a:cubicBezTo>
                  <a:cubicBezTo>
                    <a:pt x="1" y="153"/>
                    <a:pt x="159" y="208"/>
                    <a:pt x="196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17" name="Google Shape;64317;p26"/>
            <p:cNvSpPr/>
            <p:nvPr/>
          </p:nvSpPr>
          <p:spPr>
            <a:xfrm>
              <a:off x="4357046" y="497507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1" y="1"/>
                    <a:pt x="0" y="70"/>
                    <a:pt x="101" y="117"/>
                  </a:cubicBezTo>
                  <a:cubicBezTo>
                    <a:pt x="153" y="142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18" name="Google Shape;64318;p26"/>
            <p:cNvSpPr/>
            <p:nvPr/>
          </p:nvSpPr>
          <p:spPr>
            <a:xfrm>
              <a:off x="2488971" y="4966341"/>
              <a:ext cx="20131" cy="16259"/>
            </a:xfrm>
            <a:custGeom>
              <a:avLst/>
              <a:gdLst/>
              <a:ahLst/>
              <a:cxnLst/>
              <a:rect l="l" t="t" r="r" b="b"/>
              <a:pathLst>
                <a:path w="564" h="540" extrusionOk="0">
                  <a:moveTo>
                    <a:pt x="563" y="134"/>
                  </a:moveTo>
                  <a:cubicBezTo>
                    <a:pt x="1" y="1"/>
                    <a:pt x="1" y="540"/>
                    <a:pt x="563" y="40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19" name="Google Shape;64319;p26"/>
            <p:cNvSpPr/>
            <p:nvPr/>
          </p:nvSpPr>
          <p:spPr>
            <a:xfrm>
              <a:off x="6600921" y="4972333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2" y="26"/>
                  </a:moveTo>
                  <a:cubicBezTo>
                    <a:pt x="239" y="0"/>
                    <a:pt x="0" y="69"/>
                    <a:pt x="98" y="116"/>
                  </a:cubicBezTo>
                  <a:cubicBezTo>
                    <a:pt x="154" y="142"/>
                    <a:pt x="392" y="72"/>
                    <a:pt x="292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20" name="Google Shape;64320;p26"/>
            <p:cNvSpPr/>
            <p:nvPr/>
          </p:nvSpPr>
          <p:spPr>
            <a:xfrm>
              <a:off x="6249856" y="4972333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3" y="26"/>
                  </a:moveTo>
                  <a:cubicBezTo>
                    <a:pt x="241" y="0"/>
                    <a:pt x="0" y="69"/>
                    <a:pt x="102" y="116"/>
                  </a:cubicBezTo>
                  <a:cubicBezTo>
                    <a:pt x="156" y="142"/>
                    <a:pt x="395" y="72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21" name="Google Shape;64321;p26"/>
            <p:cNvSpPr/>
            <p:nvPr/>
          </p:nvSpPr>
          <p:spPr>
            <a:xfrm>
              <a:off x="2271250" y="4964896"/>
              <a:ext cx="25734" cy="8250"/>
            </a:xfrm>
            <a:custGeom>
              <a:avLst/>
              <a:gdLst/>
              <a:ahLst/>
              <a:cxnLst/>
              <a:rect l="l" t="t" r="r" b="b"/>
              <a:pathLst>
                <a:path w="721" h="274" extrusionOk="0">
                  <a:moveTo>
                    <a:pt x="105" y="273"/>
                  </a:moveTo>
                  <a:lnTo>
                    <a:pt x="685" y="273"/>
                  </a:lnTo>
                  <a:cubicBezTo>
                    <a:pt x="655" y="166"/>
                    <a:pt x="720" y="16"/>
                    <a:pt x="492" y="0"/>
                  </a:cubicBezTo>
                  <a:cubicBezTo>
                    <a:pt x="477" y="143"/>
                    <a:pt x="1" y="71"/>
                    <a:pt x="105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22" name="Google Shape;64322;p26"/>
            <p:cNvSpPr/>
            <p:nvPr/>
          </p:nvSpPr>
          <p:spPr>
            <a:xfrm>
              <a:off x="2670678" y="496685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6"/>
                  </a:moveTo>
                  <a:cubicBezTo>
                    <a:pt x="242" y="1"/>
                    <a:pt x="0" y="70"/>
                    <a:pt x="102" y="116"/>
                  </a:cubicBezTo>
                  <a:cubicBezTo>
                    <a:pt x="155" y="142"/>
                    <a:pt x="395" y="73"/>
                    <a:pt x="292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23" name="Google Shape;64323;p26"/>
            <p:cNvSpPr/>
            <p:nvPr/>
          </p:nvSpPr>
          <p:spPr>
            <a:xfrm>
              <a:off x="4317214" y="4956044"/>
              <a:ext cx="29625" cy="12375"/>
            </a:xfrm>
            <a:custGeom>
              <a:avLst/>
              <a:gdLst/>
              <a:ahLst/>
              <a:cxnLst/>
              <a:rect l="l" t="t" r="r" b="b"/>
              <a:pathLst>
                <a:path w="830" h="411" extrusionOk="0">
                  <a:moveTo>
                    <a:pt x="829" y="385"/>
                  </a:moveTo>
                  <a:lnTo>
                    <a:pt x="829" y="23"/>
                  </a:lnTo>
                  <a:cubicBezTo>
                    <a:pt x="465" y="1"/>
                    <a:pt x="405" y="123"/>
                    <a:pt x="59" y="112"/>
                  </a:cubicBezTo>
                  <a:cubicBezTo>
                    <a:pt x="0" y="352"/>
                    <a:pt x="327" y="411"/>
                    <a:pt x="829" y="38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24" name="Google Shape;64324;p26"/>
            <p:cNvSpPr/>
            <p:nvPr/>
          </p:nvSpPr>
          <p:spPr>
            <a:xfrm>
              <a:off x="1414718" y="4958362"/>
              <a:ext cx="27519" cy="11291"/>
            </a:xfrm>
            <a:custGeom>
              <a:avLst/>
              <a:gdLst/>
              <a:ahLst/>
              <a:cxnLst/>
              <a:rect l="l" t="t" r="r" b="b"/>
              <a:pathLst>
                <a:path w="771" h="375" extrusionOk="0">
                  <a:moveTo>
                    <a:pt x="770" y="308"/>
                  </a:moveTo>
                  <a:lnTo>
                    <a:pt x="770" y="33"/>
                  </a:lnTo>
                  <a:cubicBezTo>
                    <a:pt x="483" y="50"/>
                    <a:pt x="58" y="1"/>
                    <a:pt x="0" y="125"/>
                  </a:cubicBezTo>
                  <a:cubicBezTo>
                    <a:pt x="383" y="129"/>
                    <a:pt x="243" y="374"/>
                    <a:pt x="770" y="30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25" name="Google Shape;64325;p26"/>
            <p:cNvSpPr/>
            <p:nvPr/>
          </p:nvSpPr>
          <p:spPr>
            <a:xfrm>
              <a:off x="1855119" y="4947915"/>
              <a:ext cx="41332" cy="16982"/>
            </a:xfrm>
            <a:custGeom>
              <a:avLst/>
              <a:gdLst/>
              <a:ahLst/>
              <a:cxnLst/>
              <a:rect l="l" t="t" r="r" b="b"/>
              <a:pathLst>
                <a:path w="1158" h="564" extrusionOk="0">
                  <a:moveTo>
                    <a:pt x="1" y="199"/>
                  </a:moveTo>
                  <a:cubicBezTo>
                    <a:pt x="211" y="404"/>
                    <a:pt x="524" y="561"/>
                    <a:pt x="1157" y="563"/>
                  </a:cubicBezTo>
                  <a:lnTo>
                    <a:pt x="1157" y="110"/>
                  </a:lnTo>
                  <a:cubicBezTo>
                    <a:pt x="819" y="164"/>
                    <a:pt x="27" y="1"/>
                    <a:pt x="1" y="19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26" name="Google Shape;64326;p26"/>
            <p:cNvSpPr/>
            <p:nvPr/>
          </p:nvSpPr>
          <p:spPr>
            <a:xfrm>
              <a:off x="857033" y="4948457"/>
              <a:ext cx="45865" cy="16741"/>
            </a:xfrm>
            <a:custGeom>
              <a:avLst/>
              <a:gdLst/>
              <a:ahLst/>
              <a:cxnLst/>
              <a:rect l="l" t="t" r="r" b="b"/>
              <a:pathLst>
                <a:path w="1285" h="556" extrusionOk="0">
                  <a:moveTo>
                    <a:pt x="965" y="1"/>
                  </a:moveTo>
                  <a:cubicBezTo>
                    <a:pt x="361" y="18"/>
                    <a:pt x="38" y="171"/>
                    <a:pt x="0" y="454"/>
                  </a:cubicBezTo>
                  <a:cubicBezTo>
                    <a:pt x="365" y="433"/>
                    <a:pt x="426" y="556"/>
                    <a:pt x="776" y="545"/>
                  </a:cubicBezTo>
                  <a:cubicBezTo>
                    <a:pt x="901" y="355"/>
                    <a:pt x="1285" y="142"/>
                    <a:pt x="9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27" name="Google Shape;64327;p26"/>
            <p:cNvSpPr/>
            <p:nvPr/>
          </p:nvSpPr>
          <p:spPr>
            <a:xfrm>
              <a:off x="5613399" y="4953967"/>
              <a:ext cx="14919" cy="9184"/>
            </a:xfrm>
            <a:custGeom>
              <a:avLst/>
              <a:gdLst/>
              <a:ahLst/>
              <a:cxnLst/>
              <a:rect l="l" t="t" r="r" b="b"/>
              <a:pathLst>
                <a:path w="418" h="305" extrusionOk="0">
                  <a:moveTo>
                    <a:pt x="383" y="272"/>
                  </a:moveTo>
                  <a:cubicBezTo>
                    <a:pt x="357" y="165"/>
                    <a:pt x="418" y="15"/>
                    <a:pt x="193" y="1"/>
                  </a:cubicBezTo>
                  <a:cubicBezTo>
                    <a:pt x="180" y="57"/>
                    <a:pt x="163" y="108"/>
                    <a:pt x="0" y="93"/>
                  </a:cubicBezTo>
                  <a:cubicBezTo>
                    <a:pt x="21" y="200"/>
                    <a:pt x="56" y="305"/>
                    <a:pt x="383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28" name="Google Shape;64328;p26"/>
            <p:cNvSpPr/>
            <p:nvPr/>
          </p:nvSpPr>
          <p:spPr>
            <a:xfrm>
              <a:off x="2477942" y="495869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4"/>
                  </a:moveTo>
                  <a:cubicBezTo>
                    <a:pt x="240" y="0"/>
                    <a:pt x="0" y="68"/>
                    <a:pt x="102" y="115"/>
                  </a:cubicBezTo>
                  <a:cubicBezTo>
                    <a:pt x="154" y="141"/>
                    <a:pt x="393" y="72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29" name="Google Shape;64329;p26"/>
            <p:cNvSpPr/>
            <p:nvPr/>
          </p:nvSpPr>
          <p:spPr>
            <a:xfrm>
              <a:off x="4119731" y="4953575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3" y="105"/>
                  </a:moveTo>
                  <a:cubicBezTo>
                    <a:pt x="193" y="51"/>
                    <a:pt x="38" y="1"/>
                    <a:pt x="0" y="105"/>
                  </a:cubicBezTo>
                  <a:cubicBezTo>
                    <a:pt x="0" y="153"/>
                    <a:pt x="157" y="207"/>
                    <a:pt x="193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30" name="Google Shape;64330;p26"/>
            <p:cNvSpPr/>
            <p:nvPr/>
          </p:nvSpPr>
          <p:spPr>
            <a:xfrm>
              <a:off x="2264540" y="4953184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4"/>
                  </a:moveTo>
                  <a:cubicBezTo>
                    <a:pt x="241" y="0"/>
                    <a:pt x="1" y="68"/>
                    <a:pt x="104" y="118"/>
                  </a:cubicBezTo>
                  <a:cubicBezTo>
                    <a:pt x="155" y="141"/>
                    <a:pt x="395" y="74"/>
                    <a:pt x="293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31" name="Google Shape;64331;p26"/>
            <p:cNvSpPr/>
            <p:nvPr/>
          </p:nvSpPr>
          <p:spPr>
            <a:xfrm>
              <a:off x="3706633" y="4951227"/>
              <a:ext cx="13849" cy="2680"/>
            </a:xfrm>
            <a:custGeom>
              <a:avLst/>
              <a:gdLst/>
              <a:ahLst/>
              <a:cxnLst/>
              <a:rect l="l" t="t" r="r" b="b"/>
              <a:pathLst>
                <a:path w="388" h="89" extrusionOk="0">
                  <a:moveTo>
                    <a:pt x="387" y="0"/>
                  </a:moveTo>
                  <a:cubicBezTo>
                    <a:pt x="241" y="21"/>
                    <a:pt x="7" y="3"/>
                    <a:pt x="1" y="89"/>
                  </a:cubicBezTo>
                  <a:cubicBezTo>
                    <a:pt x="154" y="69"/>
                    <a:pt x="382" y="89"/>
                    <a:pt x="3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32" name="Google Shape;64332;p26"/>
            <p:cNvSpPr/>
            <p:nvPr/>
          </p:nvSpPr>
          <p:spPr>
            <a:xfrm>
              <a:off x="4501669" y="4947734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9" y="116"/>
                  </a:moveTo>
                  <a:cubicBezTo>
                    <a:pt x="153" y="140"/>
                    <a:pt x="392" y="73"/>
                    <a:pt x="291" y="25"/>
                  </a:cubicBezTo>
                  <a:cubicBezTo>
                    <a:pt x="238" y="0"/>
                    <a:pt x="0" y="68"/>
                    <a:pt x="99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33" name="Google Shape;64333;p26"/>
            <p:cNvSpPr/>
            <p:nvPr/>
          </p:nvSpPr>
          <p:spPr>
            <a:xfrm>
              <a:off x="3414103" y="494773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3" y="25"/>
                  </a:moveTo>
                  <a:cubicBezTo>
                    <a:pt x="241" y="0"/>
                    <a:pt x="1" y="68"/>
                    <a:pt x="100" y="116"/>
                  </a:cubicBezTo>
                  <a:cubicBezTo>
                    <a:pt x="152" y="140"/>
                    <a:pt x="392" y="73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34" name="Google Shape;64334;p26"/>
            <p:cNvSpPr/>
            <p:nvPr/>
          </p:nvSpPr>
          <p:spPr>
            <a:xfrm>
              <a:off x="7082796" y="494222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6"/>
                  </a:moveTo>
                  <a:cubicBezTo>
                    <a:pt x="238" y="0"/>
                    <a:pt x="0" y="71"/>
                    <a:pt x="99" y="116"/>
                  </a:cubicBezTo>
                  <a:cubicBezTo>
                    <a:pt x="153" y="143"/>
                    <a:pt x="392" y="73"/>
                    <a:pt x="290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35" name="Google Shape;64335;p26"/>
            <p:cNvSpPr/>
            <p:nvPr/>
          </p:nvSpPr>
          <p:spPr>
            <a:xfrm>
              <a:off x="2457348" y="494222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38" y="0"/>
                    <a:pt x="0" y="71"/>
                    <a:pt x="100" y="116"/>
                  </a:cubicBezTo>
                  <a:cubicBezTo>
                    <a:pt x="152" y="143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36" name="Google Shape;64336;p26"/>
            <p:cNvSpPr/>
            <p:nvPr/>
          </p:nvSpPr>
          <p:spPr>
            <a:xfrm>
              <a:off x="5640810" y="4937497"/>
              <a:ext cx="13884" cy="5540"/>
            </a:xfrm>
            <a:custGeom>
              <a:avLst/>
              <a:gdLst/>
              <a:ahLst/>
              <a:cxnLst/>
              <a:rect l="l" t="t" r="r" b="b"/>
              <a:pathLst>
                <a:path w="389" h="184" extrusionOk="0">
                  <a:moveTo>
                    <a:pt x="1" y="183"/>
                  </a:moveTo>
                  <a:lnTo>
                    <a:pt x="389" y="183"/>
                  </a:lnTo>
                  <a:lnTo>
                    <a:pt x="389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37" name="Google Shape;64337;p26"/>
            <p:cNvSpPr/>
            <p:nvPr/>
          </p:nvSpPr>
          <p:spPr>
            <a:xfrm>
              <a:off x="4487357" y="4926658"/>
              <a:ext cx="26591" cy="12255"/>
            </a:xfrm>
            <a:custGeom>
              <a:avLst/>
              <a:gdLst/>
              <a:ahLst/>
              <a:cxnLst/>
              <a:rect l="l" t="t" r="r" b="b"/>
              <a:pathLst>
                <a:path w="745" h="407" extrusionOk="0">
                  <a:moveTo>
                    <a:pt x="306" y="0"/>
                  </a:moveTo>
                  <a:cubicBezTo>
                    <a:pt x="0" y="135"/>
                    <a:pt x="89" y="406"/>
                    <a:pt x="692" y="362"/>
                  </a:cubicBezTo>
                  <a:cubicBezTo>
                    <a:pt x="745" y="154"/>
                    <a:pt x="647" y="21"/>
                    <a:pt x="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38" name="Google Shape;64338;p26"/>
            <p:cNvSpPr/>
            <p:nvPr/>
          </p:nvSpPr>
          <p:spPr>
            <a:xfrm>
              <a:off x="3352142" y="4934035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100" y="117"/>
                  </a:moveTo>
                  <a:cubicBezTo>
                    <a:pt x="151" y="143"/>
                    <a:pt x="392" y="73"/>
                    <a:pt x="293" y="26"/>
                  </a:cubicBezTo>
                  <a:cubicBezTo>
                    <a:pt x="242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39" name="Google Shape;64339;p26"/>
            <p:cNvSpPr/>
            <p:nvPr/>
          </p:nvSpPr>
          <p:spPr>
            <a:xfrm>
              <a:off x="7844246" y="4916271"/>
              <a:ext cx="35478" cy="19090"/>
            </a:xfrm>
            <a:custGeom>
              <a:avLst/>
              <a:gdLst/>
              <a:ahLst/>
              <a:cxnLst/>
              <a:rect l="l" t="t" r="r" b="b"/>
              <a:pathLst>
                <a:path w="994" h="634" extrusionOk="0">
                  <a:moveTo>
                    <a:pt x="558" y="616"/>
                  </a:moveTo>
                  <a:cubicBezTo>
                    <a:pt x="506" y="349"/>
                    <a:pt x="994" y="336"/>
                    <a:pt x="943" y="71"/>
                  </a:cubicBezTo>
                  <a:cubicBezTo>
                    <a:pt x="1" y="1"/>
                    <a:pt x="75" y="634"/>
                    <a:pt x="558" y="6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40" name="Google Shape;64340;p26"/>
            <p:cNvSpPr/>
            <p:nvPr/>
          </p:nvSpPr>
          <p:spPr>
            <a:xfrm>
              <a:off x="2677566" y="4931385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99" y="114"/>
                  </a:moveTo>
                  <a:cubicBezTo>
                    <a:pt x="156" y="140"/>
                    <a:pt x="395" y="69"/>
                    <a:pt x="294" y="22"/>
                  </a:cubicBezTo>
                  <a:cubicBezTo>
                    <a:pt x="242" y="0"/>
                    <a:pt x="1" y="67"/>
                    <a:pt x="99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41" name="Google Shape;64341;p26"/>
            <p:cNvSpPr/>
            <p:nvPr/>
          </p:nvSpPr>
          <p:spPr>
            <a:xfrm>
              <a:off x="1872216" y="4931385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4"/>
                  </a:moveTo>
                  <a:cubicBezTo>
                    <a:pt x="242" y="0"/>
                    <a:pt x="1" y="68"/>
                    <a:pt x="104" y="115"/>
                  </a:cubicBezTo>
                  <a:cubicBezTo>
                    <a:pt x="157" y="140"/>
                    <a:pt x="396" y="72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42" name="Google Shape;64342;p26"/>
            <p:cNvSpPr/>
            <p:nvPr/>
          </p:nvSpPr>
          <p:spPr>
            <a:xfrm>
              <a:off x="4920656" y="4915699"/>
              <a:ext cx="34229" cy="17193"/>
            </a:xfrm>
            <a:custGeom>
              <a:avLst/>
              <a:gdLst/>
              <a:ahLst/>
              <a:cxnLst/>
              <a:rect l="l" t="t" r="r" b="b"/>
              <a:pathLst>
                <a:path w="959" h="571" extrusionOk="0">
                  <a:moveTo>
                    <a:pt x="704" y="545"/>
                  </a:moveTo>
                  <a:cubicBezTo>
                    <a:pt x="863" y="440"/>
                    <a:pt x="958" y="302"/>
                    <a:pt x="894" y="92"/>
                  </a:cubicBezTo>
                  <a:cubicBezTo>
                    <a:pt x="627" y="94"/>
                    <a:pt x="469" y="47"/>
                    <a:pt x="313" y="0"/>
                  </a:cubicBezTo>
                  <a:cubicBezTo>
                    <a:pt x="0" y="146"/>
                    <a:pt x="82" y="571"/>
                    <a:pt x="704" y="5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43" name="Google Shape;64343;p26"/>
            <p:cNvSpPr/>
            <p:nvPr/>
          </p:nvSpPr>
          <p:spPr>
            <a:xfrm>
              <a:off x="2716149" y="4919854"/>
              <a:ext cx="20131" cy="16259"/>
            </a:xfrm>
            <a:custGeom>
              <a:avLst/>
              <a:gdLst/>
              <a:ahLst/>
              <a:cxnLst/>
              <a:rect l="l" t="t" r="r" b="b"/>
              <a:pathLst>
                <a:path w="564" h="540" extrusionOk="0">
                  <a:moveTo>
                    <a:pt x="563" y="407"/>
                  </a:moveTo>
                  <a:lnTo>
                    <a:pt x="563" y="135"/>
                  </a:lnTo>
                  <a:cubicBezTo>
                    <a:pt x="0" y="1"/>
                    <a:pt x="0" y="540"/>
                    <a:pt x="563" y="40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44" name="Google Shape;64344;p26"/>
            <p:cNvSpPr/>
            <p:nvPr/>
          </p:nvSpPr>
          <p:spPr>
            <a:xfrm>
              <a:off x="6518365" y="4925875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6"/>
                  </a:moveTo>
                  <a:cubicBezTo>
                    <a:pt x="236" y="0"/>
                    <a:pt x="0" y="69"/>
                    <a:pt x="101" y="115"/>
                  </a:cubicBezTo>
                  <a:cubicBezTo>
                    <a:pt x="151" y="140"/>
                    <a:pt x="392" y="72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45" name="Google Shape;64345;p26"/>
            <p:cNvSpPr/>
            <p:nvPr/>
          </p:nvSpPr>
          <p:spPr>
            <a:xfrm>
              <a:off x="2631667" y="4921148"/>
              <a:ext cx="21951" cy="8732"/>
            </a:xfrm>
            <a:custGeom>
              <a:avLst/>
              <a:gdLst/>
              <a:ahLst/>
              <a:cxnLst/>
              <a:rect l="l" t="t" r="r" b="b"/>
              <a:pathLst>
                <a:path w="615" h="290" extrusionOk="0">
                  <a:moveTo>
                    <a:pt x="614" y="272"/>
                  </a:moveTo>
                  <a:lnTo>
                    <a:pt x="614" y="1"/>
                  </a:lnTo>
                  <a:lnTo>
                    <a:pt x="34" y="1"/>
                  </a:lnTo>
                  <a:cubicBezTo>
                    <a:pt x="1" y="199"/>
                    <a:pt x="194" y="289"/>
                    <a:pt x="614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46" name="Google Shape;64346;p26"/>
            <p:cNvSpPr/>
            <p:nvPr/>
          </p:nvSpPr>
          <p:spPr>
            <a:xfrm>
              <a:off x="1833597" y="4918439"/>
              <a:ext cx="14670" cy="9515"/>
            </a:xfrm>
            <a:custGeom>
              <a:avLst/>
              <a:gdLst/>
              <a:ahLst/>
              <a:cxnLst/>
              <a:rect l="l" t="t" r="r" b="b"/>
              <a:pathLst>
                <a:path w="411" h="316" extrusionOk="0">
                  <a:moveTo>
                    <a:pt x="410" y="273"/>
                  </a:moveTo>
                  <a:lnTo>
                    <a:pt x="410" y="91"/>
                  </a:lnTo>
                  <a:cubicBezTo>
                    <a:pt x="220" y="91"/>
                    <a:pt x="182" y="16"/>
                    <a:pt x="25" y="1"/>
                  </a:cubicBezTo>
                  <a:cubicBezTo>
                    <a:pt x="45" y="143"/>
                    <a:pt x="0" y="315"/>
                    <a:pt x="410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47" name="Google Shape;64347;p26"/>
            <p:cNvSpPr/>
            <p:nvPr/>
          </p:nvSpPr>
          <p:spPr>
            <a:xfrm>
              <a:off x="1600565" y="4923888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49" y="70"/>
                    <a:pt x="380" y="88"/>
                    <a:pt x="385" y="1"/>
                  </a:cubicBezTo>
                  <a:cubicBezTo>
                    <a:pt x="235" y="21"/>
                    <a:pt x="5" y="2"/>
                    <a:pt x="0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48" name="Google Shape;64348;p26"/>
            <p:cNvSpPr/>
            <p:nvPr/>
          </p:nvSpPr>
          <p:spPr>
            <a:xfrm>
              <a:off x="8380302" y="4918047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3" y="104"/>
                  </a:moveTo>
                  <a:cubicBezTo>
                    <a:pt x="195" y="53"/>
                    <a:pt x="39" y="0"/>
                    <a:pt x="1" y="104"/>
                  </a:cubicBezTo>
                  <a:cubicBezTo>
                    <a:pt x="1" y="153"/>
                    <a:pt x="159" y="205"/>
                    <a:pt x="193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49" name="Google Shape;64349;p26"/>
            <p:cNvSpPr/>
            <p:nvPr/>
          </p:nvSpPr>
          <p:spPr>
            <a:xfrm>
              <a:off x="7447531" y="492036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7"/>
                  </a:moveTo>
                  <a:cubicBezTo>
                    <a:pt x="240" y="1"/>
                    <a:pt x="1" y="70"/>
                    <a:pt x="100" y="115"/>
                  </a:cubicBezTo>
                  <a:cubicBezTo>
                    <a:pt x="153" y="141"/>
                    <a:pt x="394" y="74"/>
                    <a:pt x="294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50" name="Google Shape;64350;p26"/>
            <p:cNvSpPr/>
            <p:nvPr/>
          </p:nvSpPr>
          <p:spPr>
            <a:xfrm>
              <a:off x="2288775" y="4918258"/>
              <a:ext cx="20737" cy="5781"/>
            </a:xfrm>
            <a:custGeom>
              <a:avLst/>
              <a:gdLst/>
              <a:ahLst/>
              <a:cxnLst/>
              <a:rect l="l" t="t" r="r" b="b"/>
              <a:pathLst>
                <a:path w="581" h="192" extrusionOk="0">
                  <a:moveTo>
                    <a:pt x="1" y="185"/>
                  </a:moveTo>
                  <a:cubicBezTo>
                    <a:pt x="333" y="192"/>
                    <a:pt x="497" y="118"/>
                    <a:pt x="580" y="5"/>
                  </a:cubicBezTo>
                  <a:cubicBezTo>
                    <a:pt x="249" y="0"/>
                    <a:pt x="85" y="74"/>
                    <a:pt x="1" y="18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51" name="Google Shape;64351;p26"/>
            <p:cNvSpPr/>
            <p:nvPr/>
          </p:nvSpPr>
          <p:spPr>
            <a:xfrm>
              <a:off x="2653688" y="4912929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8" y="92"/>
                  </a:moveTo>
                  <a:cubicBezTo>
                    <a:pt x="382" y="93"/>
                    <a:pt x="349" y="19"/>
                    <a:pt x="192" y="1"/>
                  </a:cubicBezTo>
                  <a:cubicBezTo>
                    <a:pt x="192" y="92"/>
                    <a:pt x="35" y="108"/>
                    <a:pt x="0" y="184"/>
                  </a:cubicBezTo>
                  <a:cubicBezTo>
                    <a:pt x="192" y="182"/>
                    <a:pt x="230" y="257"/>
                    <a:pt x="385" y="274"/>
                  </a:cubicBezTo>
                  <a:cubicBezTo>
                    <a:pt x="382" y="182"/>
                    <a:pt x="542" y="165"/>
                    <a:pt x="578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52" name="Google Shape;64352;p26"/>
            <p:cNvSpPr/>
            <p:nvPr/>
          </p:nvSpPr>
          <p:spPr>
            <a:xfrm>
              <a:off x="6129967" y="4905462"/>
              <a:ext cx="26520" cy="15236"/>
            </a:xfrm>
            <a:custGeom>
              <a:avLst/>
              <a:gdLst/>
              <a:ahLst/>
              <a:cxnLst/>
              <a:rect l="l" t="t" r="r" b="b"/>
              <a:pathLst>
                <a:path w="743" h="506" extrusionOk="0">
                  <a:moveTo>
                    <a:pt x="1" y="73"/>
                  </a:moveTo>
                  <a:lnTo>
                    <a:pt x="1" y="437"/>
                  </a:lnTo>
                  <a:cubicBezTo>
                    <a:pt x="742" y="506"/>
                    <a:pt x="742" y="1"/>
                    <a:pt x="1" y="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53" name="Google Shape;64353;p26"/>
            <p:cNvSpPr/>
            <p:nvPr/>
          </p:nvSpPr>
          <p:spPr>
            <a:xfrm>
              <a:off x="5500577" y="4901999"/>
              <a:ext cx="35086" cy="16470"/>
            </a:xfrm>
            <a:custGeom>
              <a:avLst/>
              <a:gdLst/>
              <a:ahLst/>
              <a:cxnLst/>
              <a:rect l="l" t="t" r="r" b="b"/>
              <a:pathLst>
                <a:path w="983" h="547" extrusionOk="0">
                  <a:moveTo>
                    <a:pt x="844" y="1"/>
                  </a:moveTo>
                  <a:lnTo>
                    <a:pt x="74" y="1"/>
                  </a:lnTo>
                  <a:cubicBezTo>
                    <a:pt x="1" y="308"/>
                    <a:pt x="408" y="389"/>
                    <a:pt x="654" y="547"/>
                  </a:cubicBezTo>
                  <a:cubicBezTo>
                    <a:pt x="647" y="331"/>
                    <a:pt x="983" y="279"/>
                    <a:pt x="8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54" name="Google Shape;64354;p26"/>
            <p:cNvSpPr/>
            <p:nvPr/>
          </p:nvSpPr>
          <p:spPr>
            <a:xfrm>
              <a:off x="2904781" y="490946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2" y="26"/>
                  </a:moveTo>
                  <a:cubicBezTo>
                    <a:pt x="237" y="1"/>
                    <a:pt x="1" y="70"/>
                    <a:pt x="99" y="116"/>
                  </a:cubicBezTo>
                  <a:cubicBezTo>
                    <a:pt x="152" y="142"/>
                    <a:pt x="390" y="71"/>
                    <a:pt x="292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55" name="Google Shape;64355;p26"/>
            <p:cNvSpPr/>
            <p:nvPr/>
          </p:nvSpPr>
          <p:spPr>
            <a:xfrm>
              <a:off x="7588799" y="4901999"/>
              <a:ext cx="20773" cy="8250"/>
            </a:xfrm>
            <a:custGeom>
              <a:avLst/>
              <a:gdLst/>
              <a:ahLst/>
              <a:cxnLst/>
              <a:rect l="l" t="t" r="r" b="b"/>
              <a:pathLst>
                <a:path w="582" h="274" extrusionOk="0">
                  <a:moveTo>
                    <a:pt x="581" y="1"/>
                  </a:moveTo>
                  <a:lnTo>
                    <a:pt x="0" y="1"/>
                  </a:lnTo>
                  <a:lnTo>
                    <a:pt x="0" y="274"/>
                  </a:lnTo>
                  <a:lnTo>
                    <a:pt x="581" y="27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56" name="Google Shape;64356;p26"/>
            <p:cNvSpPr/>
            <p:nvPr/>
          </p:nvSpPr>
          <p:spPr>
            <a:xfrm>
              <a:off x="8270157" y="4901578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5" y="105"/>
                  </a:moveTo>
                  <a:cubicBezTo>
                    <a:pt x="197" y="54"/>
                    <a:pt x="39" y="1"/>
                    <a:pt x="1" y="105"/>
                  </a:cubicBezTo>
                  <a:cubicBezTo>
                    <a:pt x="1" y="156"/>
                    <a:pt x="158" y="208"/>
                    <a:pt x="195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57" name="Google Shape;64357;p26"/>
            <p:cNvSpPr/>
            <p:nvPr/>
          </p:nvSpPr>
          <p:spPr>
            <a:xfrm>
              <a:off x="5079699" y="489847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4" y="118"/>
                  </a:moveTo>
                  <a:cubicBezTo>
                    <a:pt x="157" y="143"/>
                    <a:pt x="393" y="75"/>
                    <a:pt x="296" y="27"/>
                  </a:cubicBezTo>
                  <a:cubicBezTo>
                    <a:pt x="242" y="0"/>
                    <a:pt x="1" y="70"/>
                    <a:pt x="104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58" name="Google Shape;64358;p26"/>
            <p:cNvSpPr/>
            <p:nvPr/>
          </p:nvSpPr>
          <p:spPr>
            <a:xfrm>
              <a:off x="1336624" y="4876046"/>
              <a:ext cx="52218" cy="28002"/>
            </a:xfrm>
            <a:custGeom>
              <a:avLst/>
              <a:gdLst/>
              <a:ahLst/>
              <a:cxnLst/>
              <a:rect l="l" t="t" r="r" b="b"/>
              <a:pathLst>
                <a:path w="1463" h="930" extrusionOk="0">
                  <a:moveTo>
                    <a:pt x="450" y="591"/>
                  </a:moveTo>
                  <a:cubicBezTo>
                    <a:pt x="587" y="701"/>
                    <a:pt x="336" y="929"/>
                    <a:pt x="836" y="863"/>
                  </a:cubicBezTo>
                  <a:cubicBezTo>
                    <a:pt x="1462" y="634"/>
                    <a:pt x="634" y="0"/>
                    <a:pt x="63" y="317"/>
                  </a:cubicBezTo>
                  <a:cubicBezTo>
                    <a:pt x="0" y="497"/>
                    <a:pt x="336" y="495"/>
                    <a:pt x="450" y="59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59" name="Google Shape;64359;p26"/>
            <p:cNvSpPr/>
            <p:nvPr/>
          </p:nvSpPr>
          <p:spPr>
            <a:xfrm>
              <a:off x="7003667" y="4893840"/>
              <a:ext cx="13884" cy="5450"/>
            </a:xfrm>
            <a:custGeom>
              <a:avLst/>
              <a:gdLst/>
              <a:ahLst/>
              <a:cxnLst/>
              <a:rect l="l" t="t" r="r" b="b"/>
              <a:pathLst>
                <a:path w="389" h="181" extrusionOk="0">
                  <a:moveTo>
                    <a:pt x="1" y="181"/>
                  </a:moveTo>
                  <a:lnTo>
                    <a:pt x="388" y="181"/>
                  </a:lnTo>
                  <a:lnTo>
                    <a:pt x="38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60" name="Google Shape;64360;p26"/>
            <p:cNvSpPr/>
            <p:nvPr/>
          </p:nvSpPr>
          <p:spPr>
            <a:xfrm>
              <a:off x="2917987" y="4891100"/>
              <a:ext cx="29482" cy="9846"/>
            </a:xfrm>
            <a:custGeom>
              <a:avLst/>
              <a:gdLst/>
              <a:ahLst/>
              <a:cxnLst/>
              <a:rect l="l" t="t" r="r" b="b"/>
              <a:pathLst>
                <a:path w="826" h="327" extrusionOk="0">
                  <a:moveTo>
                    <a:pt x="692" y="272"/>
                  </a:moveTo>
                  <a:cubicBezTo>
                    <a:pt x="825" y="27"/>
                    <a:pt x="294" y="95"/>
                    <a:pt x="115" y="0"/>
                  </a:cubicBezTo>
                  <a:cubicBezTo>
                    <a:pt x="0" y="235"/>
                    <a:pt x="192" y="326"/>
                    <a:pt x="692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61" name="Google Shape;64361;p26"/>
            <p:cNvSpPr/>
            <p:nvPr/>
          </p:nvSpPr>
          <p:spPr>
            <a:xfrm>
              <a:off x="1610666" y="489579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2" y="116"/>
                  </a:moveTo>
                  <a:cubicBezTo>
                    <a:pt x="153" y="142"/>
                    <a:pt x="392" y="72"/>
                    <a:pt x="294" y="24"/>
                  </a:cubicBezTo>
                  <a:cubicBezTo>
                    <a:pt x="239" y="1"/>
                    <a:pt x="0" y="69"/>
                    <a:pt x="102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62" name="Google Shape;64362;p26"/>
            <p:cNvSpPr/>
            <p:nvPr/>
          </p:nvSpPr>
          <p:spPr>
            <a:xfrm>
              <a:off x="2818835" y="4890739"/>
              <a:ext cx="6924" cy="6142"/>
            </a:xfrm>
            <a:custGeom>
              <a:avLst/>
              <a:gdLst/>
              <a:ahLst/>
              <a:cxnLst/>
              <a:rect l="l" t="t" r="r" b="b"/>
              <a:pathLst>
                <a:path w="194" h="204" extrusionOk="0">
                  <a:moveTo>
                    <a:pt x="191" y="103"/>
                  </a:moveTo>
                  <a:cubicBezTo>
                    <a:pt x="194" y="53"/>
                    <a:pt x="36" y="0"/>
                    <a:pt x="0" y="103"/>
                  </a:cubicBezTo>
                  <a:cubicBezTo>
                    <a:pt x="0" y="153"/>
                    <a:pt x="154" y="204"/>
                    <a:pt x="191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63" name="Google Shape;64363;p26"/>
            <p:cNvSpPr/>
            <p:nvPr/>
          </p:nvSpPr>
          <p:spPr>
            <a:xfrm>
              <a:off x="1004940" y="4893057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6" y="26"/>
                  </a:moveTo>
                  <a:cubicBezTo>
                    <a:pt x="240" y="0"/>
                    <a:pt x="1" y="69"/>
                    <a:pt x="101" y="115"/>
                  </a:cubicBezTo>
                  <a:cubicBezTo>
                    <a:pt x="152" y="141"/>
                    <a:pt x="394" y="73"/>
                    <a:pt x="296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64" name="Google Shape;64364;p26"/>
            <p:cNvSpPr/>
            <p:nvPr/>
          </p:nvSpPr>
          <p:spPr>
            <a:xfrm>
              <a:off x="660834" y="4893057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5"/>
                  </a:moveTo>
                  <a:cubicBezTo>
                    <a:pt x="156" y="140"/>
                    <a:pt x="393" y="71"/>
                    <a:pt x="294" y="26"/>
                  </a:cubicBezTo>
                  <a:cubicBezTo>
                    <a:pt x="242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65" name="Google Shape;64365;p26"/>
            <p:cNvSpPr/>
            <p:nvPr/>
          </p:nvSpPr>
          <p:spPr>
            <a:xfrm>
              <a:off x="492262" y="4884837"/>
              <a:ext cx="28483" cy="11713"/>
            </a:xfrm>
            <a:custGeom>
              <a:avLst/>
              <a:gdLst/>
              <a:ahLst/>
              <a:cxnLst/>
              <a:rect l="l" t="t" r="r" b="b"/>
              <a:pathLst>
                <a:path w="798" h="389" extrusionOk="0">
                  <a:moveTo>
                    <a:pt x="771" y="25"/>
                  </a:moveTo>
                  <a:cubicBezTo>
                    <a:pt x="336" y="0"/>
                    <a:pt x="49" y="47"/>
                    <a:pt x="1" y="208"/>
                  </a:cubicBezTo>
                  <a:cubicBezTo>
                    <a:pt x="279" y="229"/>
                    <a:pt x="326" y="358"/>
                    <a:pt x="580" y="388"/>
                  </a:cubicBezTo>
                  <a:cubicBezTo>
                    <a:pt x="539" y="218"/>
                    <a:pt x="797" y="188"/>
                    <a:pt x="771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66" name="Google Shape;64366;p26"/>
            <p:cNvSpPr/>
            <p:nvPr/>
          </p:nvSpPr>
          <p:spPr>
            <a:xfrm>
              <a:off x="2089293" y="4883543"/>
              <a:ext cx="38726" cy="12616"/>
            </a:xfrm>
            <a:custGeom>
              <a:avLst/>
              <a:gdLst/>
              <a:ahLst/>
              <a:cxnLst/>
              <a:rect l="l" t="t" r="r" b="b"/>
              <a:pathLst>
                <a:path w="1085" h="419" extrusionOk="0">
                  <a:moveTo>
                    <a:pt x="962" y="342"/>
                  </a:moveTo>
                  <a:cubicBezTo>
                    <a:pt x="1085" y="122"/>
                    <a:pt x="42" y="0"/>
                    <a:pt x="0" y="158"/>
                  </a:cubicBezTo>
                  <a:cubicBezTo>
                    <a:pt x="366" y="199"/>
                    <a:pt x="347" y="418"/>
                    <a:pt x="962" y="34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67" name="Google Shape;64367;p26"/>
            <p:cNvSpPr/>
            <p:nvPr/>
          </p:nvSpPr>
          <p:spPr>
            <a:xfrm>
              <a:off x="8662517" y="4888330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8" y="22"/>
                    <a:pt x="5" y="3"/>
                    <a:pt x="0" y="92"/>
                  </a:cubicBezTo>
                  <a:cubicBezTo>
                    <a:pt x="150" y="72"/>
                    <a:pt x="381" y="88"/>
                    <a:pt x="3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68" name="Google Shape;64368;p26"/>
            <p:cNvSpPr/>
            <p:nvPr/>
          </p:nvSpPr>
          <p:spPr>
            <a:xfrm>
              <a:off x="216150" y="4885590"/>
              <a:ext cx="21558" cy="6444"/>
            </a:xfrm>
            <a:custGeom>
              <a:avLst/>
              <a:gdLst/>
              <a:ahLst/>
              <a:cxnLst/>
              <a:rect l="l" t="t" r="r" b="b"/>
              <a:pathLst>
                <a:path w="604" h="214" extrusionOk="0">
                  <a:moveTo>
                    <a:pt x="603" y="0"/>
                  </a:moveTo>
                  <a:lnTo>
                    <a:pt x="25" y="0"/>
                  </a:lnTo>
                  <a:cubicBezTo>
                    <a:pt x="0" y="163"/>
                    <a:pt x="216" y="213"/>
                    <a:pt x="603" y="1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69" name="Google Shape;64369;p26"/>
            <p:cNvSpPr/>
            <p:nvPr/>
          </p:nvSpPr>
          <p:spPr>
            <a:xfrm>
              <a:off x="5585845" y="4879779"/>
              <a:ext cx="6853" cy="6233"/>
            </a:xfrm>
            <a:custGeom>
              <a:avLst/>
              <a:gdLst/>
              <a:ahLst/>
              <a:cxnLst/>
              <a:rect l="l" t="t" r="r" b="b"/>
              <a:pathLst>
                <a:path w="192" h="207" extrusionOk="0">
                  <a:moveTo>
                    <a:pt x="191" y="103"/>
                  </a:moveTo>
                  <a:cubicBezTo>
                    <a:pt x="191" y="52"/>
                    <a:pt x="36" y="0"/>
                    <a:pt x="1" y="103"/>
                  </a:cubicBezTo>
                  <a:cubicBezTo>
                    <a:pt x="1" y="154"/>
                    <a:pt x="156" y="206"/>
                    <a:pt x="191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70" name="Google Shape;64370;p26"/>
            <p:cNvSpPr/>
            <p:nvPr/>
          </p:nvSpPr>
          <p:spPr>
            <a:xfrm>
              <a:off x="4711609" y="4880110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71" name="Google Shape;64371;p26"/>
            <p:cNvSpPr/>
            <p:nvPr/>
          </p:nvSpPr>
          <p:spPr>
            <a:xfrm>
              <a:off x="2436575" y="4866592"/>
              <a:ext cx="40404" cy="18548"/>
            </a:xfrm>
            <a:custGeom>
              <a:avLst/>
              <a:gdLst/>
              <a:ahLst/>
              <a:cxnLst/>
              <a:rect l="l" t="t" r="r" b="b"/>
              <a:pathLst>
                <a:path w="1132" h="616" extrusionOk="0">
                  <a:moveTo>
                    <a:pt x="1068" y="450"/>
                  </a:moveTo>
                  <a:cubicBezTo>
                    <a:pt x="1132" y="1"/>
                    <a:pt x="0" y="214"/>
                    <a:pt x="102" y="540"/>
                  </a:cubicBezTo>
                  <a:cubicBezTo>
                    <a:pt x="648" y="616"/>
                    <a:pt x="601" y="412"/>
                    <a:pt x="1068" y="45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72" name="Google Shape;64372;p26"/>
            <p:cNvSpPr/>
            <p:nvPr/>
          </p:nvSpPr>
          <p:spPr>
            <a:xfrm>
              <a:off x="96404" y="4879328"/>
              <a:ext cx="14063" cy="4366"/>
            </a:xfrm>
            <a:custGeom>
              <a:avLst/>
              <a:gdLst/>
              <a:ahLst/>
              <a:cxnLst/>
              <a:rect l="l" t="t" r="r" b="b"/>
              <a:pathLst>
                <a:path w="394" h="145" extrusionOk="0">
                  <a:moveTo>
                    <a:pt x="294" y="27"/>
                  </a:moveTo>
                  <a:cubicBezTo>
                    <a:pt x="239" y="1"/>
                    <a:pt x="0" y="71"/>
                    <a:pt x="101" y="117"/>
                  </a:cubicBezTo>
                  <a:cubicBezTo>
                    <a:pt x="154" y="144"/>
                    <a:pt x="393" y="74"/>
                    <a:pt x="294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73" name="Google Shape;64373;p26"/>
            <p:cNvSpPr/>
            <p:nvPr/>
          </p:nvSpPr>
          <p:spPr>
            <a:xfrm>
              <a:off x="7664466" y="4874661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387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74" name="Google Shape;64374;p26"/>
            <p:cNvSpPr/>
            <p:nvPr/>
          </p:nvSpPr>
          <p:spPr>
            <a:xfrm>
              <a:off x="5224358" y="4876648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2" y="26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2" y="142"/>
                    <a:pt x="391" y="71"/>
                    <a:pt x="292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75" name="Google Shape;64375;p26"/>
            <p:cNvSpPr/>
            <p:nvPr/>
          </p:nvSpPr>
          <p:spPr>
            <a:xfrm>
              <a:off x="4645900" y="4866441"/>
              <a:ext cx="28268" cy="13700"/>
            </a:xfrm>
            <a:custGeom>
              <a:avLst/>
              <a:gdLst/>
              <a:ahLst/>
              <a:cxnLst/>
              <a:rect l="l" t="t" r="r" b="b"/>
              <a:pathLst>
                <a:path w="792" h="455" extrusionOk="0">
                  <a:moveTo>
                    <a:pt x="493" y="455"/>
                  </a:moveTo>
                  <a:cubicBezTo>
                    <a:pt x="758" y="339"/>
                    <a:pt x="792" y="10"/>
                    <a:pt x="301" y="1"/>
                  </a:cubicBezTo>
                  <a:cubicBezTo>
                    <a:pt x="36" y="117"/>
                    <a:pt x="1" y="447"/>
                    <a:pt x="493" y="4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76" name="Google Shape;64376;p26"/>
            <p:cNvSpPr/>
            <p:nvPr/>
          </p:nvSpPr>
          <p:spPr>
            <a:xfrm>
              <a:off x="7213500" y="4865658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0" y="117"/>
                  </a:moveTo>
                  <a:cubicBezTo>
                    <a:pt x="155" y="143"/>
                    <a:pt x="394" y="72"/>
                    <a:pt x="295" y="27"/>
                  </a:cubicBezTo>
                  <a:cubicBezTo>
                    <a:pt x="240" y="0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77" name="Google Shape;64377;p26"/>
            <p:cNvSpPr/>
            <p:nvPr/>
          </p:nvSpPr>
          <p:spPr>
            <a:xfrm>
              <a:off x="3362600" y="4860931"/>
              <a:ext cx="34443" cy="9033"/>
            </a:xfrm>
            <a:custGeom>
              <a:avLst/>
              <a:gdLst/>
              <a:ahLst/>
              <a:cxnLst/>
              <a:rect l="l" t="t" r="r" b="b"/>
              <a:pathLst>
                <a:path w="965" h="300" extrusionOk="0">
                  <a:moveTo>
                    <a:pt x="192" y="274"/>
                  </a:moveTo>
                  <a:cubicBezTo>
                    <a:pt x="632" y="300"/>
                    <a:pt x="919" y="253"/>
                    <a:pt x="965" y="92"/>
                  </a:cubicBezTo>
                  <a:cubicBezTo>
                    <a:pt x="621" y="114"/>
                    <a:pt x="0" y="1"/>
                    <a:pt x="192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78" name="Google Shape;64378;p26"/>
            <p:cNvSpPr/>
            <p:nvPr/>
          </p:nvSpPr>
          <p:spPr>
            <a:xfrm>
              <a:off x="2429865" y="4865658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7"/>
                  </a:moveTo>
                  <a:cubicBezTo>
                    <a:pt x="236" y="0"/>
                    <a:pt x="0" y="70"/>
                    <a:pt x="98" y="117"/>
                  </a:cubicBezTo>
                  <a:cubicBezTo>
                    <a:pt x="150" y="143"/>
                    <a:pt x="392" y="75"/>
                    <a:pt x="290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79" name="Google Shape;64379;p26"/>
            <p:cNvSpPr/>
            <p:nvPr/>
          </p:nvSpPr>
          <p:spPr>
            <a:xfrm>
              <a:off x="1813895" y="4863370"/>
              <a:ext cx="6889" cy="6173"/>
            </a:xfrm>
            <a:custGeom>
              <a:avLst/>
              <a:gdLst/>
              <a:ahLst/>
              <a:cxnLst/>
              <a:rect l="l" t="t" r="r" b="b"/>
              <a:pathLst>
                <a:path w="193" h="205" extrusionOk="0">
                  <a:moveTo>
                    <a:pt x="2" y="103"/>
                  </a:moveTo>
                  <a:cubicBezTo>
                    <a:pt x="0" y="153"/>
                    <a:pt x="157" y="204"/>
                    <a:pt x="192" y="103"/>
                  </a:cubicBezTo>
                  <a:cubicBezTo>
                    <a:pt x="192" y="53"/>
                    <a:pt x="37" y="1"/>
                    <a:pt x="2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80" name="Google Shape;64380;p26"/>
            <p:cNvSpPr/>
            <p:nvPr/>
          </p:nvSpPr>
          <p:spPr>
            <a:xfrm>
              <a:off x="6449480" y="4862918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6"/>
                  </a:moveTo>
                  <a:cubicBezTo>
                    <a:pt x="241" y="0"/>
                    <a:pt x="1" y="69"/>
                    <a:pt x="103" y="118"/>
                  </a:cubicBezTo>
                  <a:cubicBezTo>
                    <a:pt x="155" y="142"/>
                    <a:pt x="395" y="75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81" name="Google Shape;64381;p26"/>
            <p:cNvSpPr/>
            <p:nvPr/>
          </p:nvSpPr>
          <p:spPr>
            <a:xfrm>
              <a:off x="5866989" y="4856626"/>
              <a:ext cx="8959" cy="11502"/>
            </a:xfrm>
            <a:custGeom>
              <a:avLst/>
              <a:gdLst/>
              <a:ahLst/>
              <a:cxnLst/>
              <a:rect l="l" t="t" r="r" b="b"/>
              <a:pathLst>
                <a:path w="251" h="382" extrusionOk="0">
                  <a:moveTo>
                    <a:pt x="223" y="235"/>
                  </a:moveTo>
                  <a:cubicBezTo>
                    <a:pt x="251" y="141"/>
                    <a:pt x="72" y="0"/>
                    <a:pt x="29" y="144"/>
                  </a:cubicBezTo>
                  <a:cubicBezTo>
                    <a:pt x="0" y="240"/>
                    <a:pt x="179" y="381"/>
                    <a:pt x="223" y="23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82" name="Google Shape;64382;p26"/>
            <p:cNvSpPr/>
            <p:nvPr/>
          </p:nvSpPr>
          <p:spPr>
            <a:xfrm>
              <a:off x="0" y="4860269"/>
              <a:ext cx="14170" cy="4246"/>
            </a:xfrm>
            <a:custGeom>
              <a:avLst/>
              <a:gdLst/>
              <a:ahLst/>
              <a:cxnLst/>
              <a:rect l="l" t="t" r="r" b="b"/>
              <a:pathLst>
                <a:path w="397" h="141" extrusionOk="0">
                  <a:moveTo>
                    <a:pt x="294" y="25"/>
                  </a:moveTo>
                  <a:cubicBezTo>
                    <a:pt x="242" y="1"/>
                    <a:pt x="1" y="69"/>
                    <a:pt x="102" y="117"/>
                  </a:cubicBezTo>
                  <a:cubicBezTo>
                    <a:pt x="157" y="140"/>
                    <a:pt x="396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83" name="Google Shape;64383;p26"/>
            <p:cNvSpPr/>
            <p:nvPr/>
          </p:nvSpPr>
          <p:spPr>
            <a:xfrm>
              <a:off x="4477577" y="4858282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8" y="21"/>
                    <a:pt x="7" y="3"/>
                    <a:pt x="0" y="91"/>
                  </a:cubicBezTo>
                  <a:cubicBezTo>
                    <a:pt x="150" y="69"/>
                    <a:pt x="383" y="88"/>
                    <a:pt x="3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84" name="Google Shape;64384;p26"/>
            <p:cNvSpPr/>
            <p:nvPr/>
          </p:nvSpPr>
          <p:spPr>
            <a:xfrm>
              <a:off x="6645785" y="4849701"/>
              <a:ext cx="6960" cy="6173"/>
            </a:xfrm>
            <a:custGeom>
              <a:avLst/>
              <a:gdLst/>
              <a:ahLst/>
              <a:cxnLst/>
              <a:rect l="l" t="t" r="r" b="b"/>
              <a:pathLst>
                <a:path w="195" h="205" extrusionOk="0">
                  <a:moveTo>
                    <a:pt x="195" y="104"/>
                  </a:moveTo>
                  <a:cubicBezTo>
                    <a:pt x="195" y="53"/>
                    <a:pt x="39" y="1"/>
                    <a:pt x="1" y="104"/>
                  </a:cubicBezTo>
                  <a:cubicBezTo>
                    <a:pt x="0" y="152"/>
                    <a:pt x="157" y="204"/>
                    <a:pt x="195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85" name="Google Shape;64385;p26"/>
            <p:cNvSpPr/>
            <p:nvPr/>
          </p:nvSpPr>
          <p:spPr>
            <a:xfrm>
              <a:off x="4591006" y="4852019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5" y="27"/>
                  </a:moveTo>
                  <a:cubicBezTo>
                    <a:pt x="241" y="1"/>
                    <a:pt x="1" y="71"/>
                    <a:pt x="103" y="117"/>
                  </a:cubicBezTo>
                  <a:cubicBezTo>
                    <a:pt x="156" y="143"/>
                    <a:pt x="395" y="74"/>
                    <a:pt x="295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86" name="Google Shape;64386;p26"/>
            <p:cNvSpPr/>
            <p:nvPr/>
          </p:nvSpPr>
          <p:spPr>
            <a:xfrm>
              <a:off x="2626027" y="4847292"/>
              <a:ext cx="15134" cy="9274"/>
            </a:xfrm>
            <a:custGeom>
              <a:avLst/>
              <a:gdLst/>
              <a:ahLst/>
              <a:cxnLst/>
              <a:rect l="l" t="t" r="r" b="b"/>
              <a:pathLst>
                <a:path w="424" h="308" extrusionOk="0">
                  <a:moveTo>
                    <a:pt x="387" y="274"/>
                  </a:moveTo>
                  <a:cubicBezTo>
                    <a:pt x="357" y="165"/>
                    <a:pt x="424" y="15"/>
                    <a:pt x="194" y="1"/>
                  </a:cubicBezTo>
                  <a:cubicBezTo>
                    <a:pt x="184" y="56"/>
                    <a:pt x="165" y="108"/>
                    <a:pt x="1" y="92"/>
                  </a:cubicBezTo>
                  <a:cubicBezTo>
                    <a:pt x="24" y="203"/>
                    <a:pt x="58" y="308"/>
                    <a:pt x="387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87" name="Google Shape;64387;p26"/>
            <p:cNvSpPr/>
            <p:nvPr/>
          </p:nvSpPr>
          <p:spPr>
            <a:xfrm>
              <a:off x="2557178" y="4852802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1"/>
                  </a:moveTo>
                  <a:cubicBezTo>
                    <a:pt x="238" y="20"/>
                    <a:pt x="6" y="2"/>
                    <a:pt x="1" y="91"/>
                  </a:cubicBezTo>
                  <a:cubicBezTo>
                    <a:pt x="152" y="71"/>
                    <a:pt x="383" y="88"/>
                    <a:pt x="3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88" name="Google Shape;64388;p26"/>
            <p:cNvSpPr/>
            <p:nvPr/>
          </p:nvSpPr>
          <p:spPr>
            <a:xfrm>
              <a:off x="2515989" y="4841060"/>
              <a:ext cx="30410" cy="11773"/>
            </a:xfrm>
            <a:custGeom>
              <a:avLst/>
              <a:gdLst/>
              <a:ahLst/>
              <a:cxnLst/>
              <a:rect l="l" t="t" r="r" b="b"/>
              <a:pathLst>
                <a:path w="852" h="391" extrusionOk="0">
                  <a:moveTo>
                    <a:pt x="771" y="26"/>
                  </a:moveTo>
                  <a:cubicBezTo>
                    <a:pt x="334" y="0"/>
                    <a:pt x="48" y="47"/>
                    <a:pt x="1" y="208"/>
                  </a:cubicBezTo>
                  <a:cubicBezTo>
                    <a:pt x="275" y="229"/>
                    <a:pt x="324" y="358"/>
                    <a:pt x="578" y="391"/>
                  </a:cubicBezTo>
                  <a:cubicBezTo>
                    <a:pt x="638" y="268"/>
                    <a:pt x="852" y="216"/>
                    <a:pt x="771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89" name="Google Shape;64389;p26"/>
            <p:cNvSpPr/>
            <p:nvPr/>
          </p:nvSpPr>
          <p:spPr>
            <a:xfrm>
              <a:off x="4019794" y="4841090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6"/>
                  </a:moveTo>
                  <a:cubicBezTo>
                    <a:pt x="154" y="140"/>
                    <a:pt x="392" y="71"/>
                    <a:pt x="293" y="25"/>
                  </a:cubicBezTo>
                  <a:cubicBezTo>
                    <a:pt x="240" y="1"/>
                    <a:pt x="0" y="70"/>
                    <a:pt x="99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90" name="Google Shape;64390;p26"/>
            <p:cNvSpPr/>
            <p:nvPr/>
          </p:nvSpPr>
          <p:spPr>
            <a:xfrm>
              <a:off x="7210252" y="4835791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6" y="110"/>
                  </a:moveTo>
                  <a:cubicBezTo>
                    <a:pt x="345" y="0"/>
                    <a:pt x="170" y="55"/>
                    <a:pt x="1" y="110"/>
                  </a:cubicBezTo>
                  <a:cubicBezTo>
                    <a:pt x="1" y="203"/>
                    <a:pt x="339" y="225"/>
                    <a:pt x="386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91" name="Google Shape;64391;p26"/>
            <p:cNvSpPr/>
            <p:nvPr/>
          </p:nvSpPr>
          <p:spPr>
            <a:xfrm>
              <a:off x="5933233" y="483567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39" y="1"/>
                    <a:pt x="0" y="68"/>
                    <a:pt x="102" y="115"/>
                  </a:cubicBezTo>
                  <a:cubicBezTo>
                    <a:pt x="153" y="140"/>
                    <a:pt x="393" y="70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92" name="Google Shape;64392;p26"/>
            <p:cNvSpPr/>
            <p:nvPr/>
          </p:nvSpPr>
          <p:spPr>
            <a:xfrm>
              <a:off x="2897428" y="4828113"/>
              <a:ext cx="26591" cy="12345"/>
            </a:xfrm>
            <a:custGeom>
              <a:avLst/>
              <a:gdLst/>
              <a:ahLst/>
              <a:cxnLst/>
              <a:rect l="l" t="t" r="r" b="b"/>
              <a:pathLst>
                <a:path w="745" h="410" extrusionOk="0">
                  <a:moveTo>
                    <a:pt x="690" y="365"/>
                  </a:moveTo>
                  <a:cubicBezTo>
                    <a:pt x="745" y="158"/>
                    <a:pt x="644" y="24"/>
                    <a:pt x="305" y="1"/>
                  </a:cubicBezTo>
                  <a:cubicBezTo>
                    <a:pt x="1" y="138"/>
                    <a:pt x="89" y="409"/>
                    <a:pt x="690" y="36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93" name="Google Shape;64393;p26"/>
            <p:cNvSpPr/>
            <p:nvPr/>
          </p:nvSpPr>
          <p:spPr>
            <a:xfrm>
              <a:off x="2116348" y="4822663"/>
              <a:ext cx="38619" cy="16470"/>
            </a:xfrm>
            <a:custGeom>
              <a:avLst/>
              <a:gdLst/>
              <a:ahLst/>
              <a:cxnLst/>
              <a:rect l="l" t="t" r="r" b="b"/>
              <a:pathLst>
                <a:path w="1082" h="547" extrusionOk="0">
                  <a:moveTo>
                    <a:pt x="589" y="546"/>
                  </a:moveTo>
                  <a:cubicBezTo>
                    <a:pt x="608" y="402"/>
                    <a:pt x="1081" y="476"/>
                    <a:pt x="973" y="273"/>
                  </a:cubicBezTo>
                  <a:cubicBezTo>
                    <a:pt x="626" y="196"/>
                    <a:pt x="444" y="41"/>
                    <a:pt x="12" y="0"/>
                  </a:cubicBezTo>
                  <a:cubicBezTo>
                    <a:pt x="1" y="278"/>
                    <a:pt x="185" y="465"/>
                    <a:pt x="589" y="54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94" name="Google Shape;64394;p26"/>
            <p:cNvSpPr/>
            <p:nvPr/>
          </p:nvSpPr>
          <p:spPr>
            <a:xfrm>
              <a:off x="6807469" y="4832930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2" y="24"/>
                  </a:moveTo>
                  <a:cubicBezTo>
                    <a:pt x="237" y="0"/>
                    <a:pt x="1" y="68"/>
                    <a:pt x="100" y="115"/>
                  </a:cubicBezTo>
                  <a:cubicBezTo>
                    <a:pt x="152" y="140"/>
                    <a:pt x="391" y="72"/>
                    <a:pt x="292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95" name="Google Shape;64395;p26"/>
            <p:cNvSpPr/>
            <p:nvPr/>
          </p:nvSpPr>
          <p:spPr>
            <a:xfrm>
              <a:off x="8369880" y="483016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6"/>
                  </a:moveTo>
                  <a:cubicBezTo>
                    <a:pt x="156" y="140"/>
                    <a:pt x="393" y="71"/>
                    <a:pt x="293" y="24"/>
                  </a:cubicBezTo>
                  <a:cubicBezTo>
                    <a:pt x="241" y="1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96" name="Google Shape;64396;p26"/>
            <p:cNvSpPr/>
            <p:nvPr/>
          </p:nvSpPr>
          <p:spPr>
            <a:xfrm>
              <a:off x="7341062" y="4819472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90" y="471"/>
                  </a:moveTo>
                  <a:lnTo>
                    <a:pt x="578" y="471"/>
                  </a:lnTo>
                  <a:cubicBezTo>
                    <a:pt x="472" y="339"/>
                    <a:pt x="802" y="1"/>
                    <a:pt x="383" y="18"/>
                  </a:cubicBezTo>
                  <a:cubicBezTo>
                    <a:pt x="524" y="266"/>
                    <a:pt x="2" y="200"/>
                    <a:pt x="1" y="382"/>
                  </a:cubicBezTo>
                  <a:cubicBezTo>
                    <a:pt x="118" y="384"/>
                    <a:pt x="227" y="392"/>
                    <a:pt x="190" y="47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97" name="Google Shape;64397;p26"/>
            <p:cNvSpPr/>
            <p:nvPr/>
          </p:nvSpPr>
          <p:spPr>
            <a:xfrm>
              <a:off x="4972123" y="4823868"/>
              <a:ext cx="9030" cy="11442"/>
            </a:xfrm>
            <a:custGeom>
              <a:avLst/>
              <a:gdLst/>
              <a:ahLst/>
              <a:cxnLst/>
              <a:rect l="l" t="t" r="r" b="b"/>
              <a:pathLst>
                <a:path w="253" h="380" extrusionOk="0">
                  <a:moveTo>
                    <a:pt x="224" y="233"/>
                  </a:moveTo>
                  <a:cubicBezTo>
                    <a:pt x="252" y="139"/>
                    <a:pt x="74" y="1"/>
                    <a:pt x="31" y="144"/>
                  </a:cubicBezTo>
                  <a:cubicBezTo>
                    <a:pt x="0" y="238"/>
                    <a:pt x="181" y="379"/>
                    <a:pt x="224" y="23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98" name="Google Shape;64398;p26"/>
            <p:cNvSpPr/>
            <p:nvPr/>
          </p:nvSpPr>
          <p:spPr>
            <a:xfrm>
              <a:off x="2333461" y="4824711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2" y="25"/>
                  </a:moveTo>
                  <a:cubicBezTo>
                    <a:pt x="237" y="0"/>
                    <a:pt x="0" y="68"/>
                    <a:pt x="100" y="116"/>
                  </a:cubicBezTo>
                  <a:cubicBezTo>
                    <a:pt x="152" y="140"/>
                    <a:pt x="391" y="72"/>
                    <a:pt x="292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99" name="Google Shape;64399;p26"/>
            <p:cNvSpPr/>
            <p:nvPr/>
          </p:nvSpPr>
          <p:spPr>
            <a:xfrm>
              <a:off x="2061668" y="4822693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385" y="1"/>
                  </a:moveTo>
                  <a:lnTo>
                    <a:pt x="0" y="1"/>
                  </a:lnTo>
                  <a:lnTo>
                    <a:pt x="0" y="181"/>
                  </a:lnTo>
                  <a:lnTo>
                    <a:pt x="385" y="18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00" name="Google Shape;64400;p26"/>
            <p:cNvSpPr/>
            <p:nvPr/>
          </p:nvSpPr>
          <p:spPr>
            <a:xfrm>
              <a:off x="6212129" y="4814143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3" y="103"/>
                  </a:moveTo>
                  <a:cubicBezTo>
                    <a:pt x="195" y="52"/>
                    <a:pt x="37" y="0"/>
                    <a:pt x="3" y="103"/>
                  </a:cubicBezTo>
                  <a:cubicBezTo>
                    <a:pt x="0" y="154"/>
                    <a:pt x="157" y="206"/>
                    <a:pt x="193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01" name="Google Shape;64401;p26"/>
            <p:cNvSpPr/>
            <p:nvPr/>
          </p:nvSpPr>
          <p:spPr>
            <a:xfrm>
              <a:off x="3214015" y="4802551"/>
              <a:ext cx="52218" cy="22763"/>
            </a:xfrm>
            <a:custGeom>
              <a:avLst/>
              <a:gdLst/>
              <a:ahLst/>
              <a:cxnLst/>
              <a:rect l="l" t="t" r="r" b="b"/>
              <a:pathLst>
                <a:path w="1463" h="756" extrusionOk="0">
                  <a:moveTo>
                    <a:pt x="1462" y="397"/>
                  </a:moveTo>
                  <a:cubicBezTo>
                    <a:pt x="1345" y="273"/>
                    <a:pt x="720" y="384"/>
                    <a:pt x="691" y="214"/>
                  </a:cubicBezTo>
                  <a:cubicBezTo>
                    <a:pt x="670" y="105"/>
                    <a:pt x="635" y="0"/>
                    <a:pt x="306" y="33"/>
                  </a:cubicBezTo>
                  <a:cubicBezTo>
                    <a:pt x="0" y="477"/>
                    <a:pt x="1246" y="756"/>
                    <a:pt x="1462" y="39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02" name="Google Shape;64402;p26"/>
            <p:cNvSpPr/>
            <p:nvPr/>
          </p:nvSpPr>
          <p:spPr>
            <a:xfrm>
              <a:off x="7770971" y="4811041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0" y="0"/>
                    <a:pt x="0" y="69"/>
                    <a:pt x="102" y="115"/>
                  </a:cubicBezTo>
                  <a:cubicBezTo>
                    <a:pt x="156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03" name="Google Shape;64403;p26"/>
            <p:cNvSpPr/>
            <p:nvPr/>
          </p:nvSpPr>
          <p:spPr>
            <a:xfrm>
              <a:off x="3279973" y="4808994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1" y="183"/>
                  </a:moveTo>
                  <a:lnTo>
                    <a:pt x="386" y="183"/>
                  </a:lnTo>
                  <a:lnTo>
                    <a:pt x="386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04" name="Google Shape;64404;p26"/>
            <p:cNvSpPr/>
            <p:nvPr/>
          </p:nvSpPr>
          <p:spPr>
            <a:xfrm>
              <a:off x="1841414" y="4811764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5" y="1"/>
                  </a:moveTo>
                  <a:cubicBezTo>
                    <a:pt x="236" y="20"/>
                    <a:pt x="6" y="5"/>
                    <a:pt x="1" y="91"/>
                  </a:cubicBezTo>
                  <a:cubicBezTo>
                    <a:pt x="150" y="73"/>
                    <a:pt x="379" y="90"/>
                    <a:pt x="3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05" name="Google Shape;64405;p26"/>
            <p:cNvSpPr/>
            <p:nvPr/>
          </p:nvSpPr>
          <p:spPr>
            <a:xfrm>
              <a:off x="6412361" y="4798185"/>
              <a:ext cx="29018" cy="10870"/>
            </a:xfrm>
            <a:custGeom>
              <a:avLst/>
              <a:gdLst/>
              <a:ahLst/>
              <a:cxnLst/>
              <a:rect l="l" t="t" r="r" b="b"/>
              <a:pathLst>
                <a:path w="813" h="361" extrusionOk="0">
                  <a:moveTo>
                    <a:pt x="563" y="360"/>
                  </a:moveTo>
                  <a:cubicBezTo>
                    <a:pt x="812" y="242"/>
                    <a:pt x="682" y="88"/>
                    <a:pt x="371" y="0"/>
                  </a:cubicBezTo>
                  <a:cubicBezTo>
                    <a:pt x="346" y="225"/>
                    <a:pt x="0" y="282"/>
                    <a:pt x="563" y="36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06" name="Google Shape;64406;p26"/>
            <p:cNvSpPr/>
            <p:nvPr/>
          </p:nvSpPr>
          <p:spPr>
            <a:xfrm>
              <a:off x="75774" y="4805592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3" y="24"/>
                  </a:moveTo>
                  <a:cubicBezTo>
                    <a:pt x="240" y="1"/>
                    <a:pt x="0" y="69"/>
                    <a:pt x="98" y="114"/>
                  </a:cubicBezTo>
                  <a:cubicBezTo>
                    <a:pt x="153" y="141"/>
                    <a:pt x="394" y="70"/>
                    <a:pt x="293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07" name="Google Shape;64407;p26"/>
            <p:cNvSpPr/>
            <p:nvPr/>
          </p:nvSpPr>
          <p:spPr>
            <a:xfrm>
              <a:off x="8335437" y="4802852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4"/>
                  </a:moveTo>
                  <a:cubicBezTo>
                    <a:pt x="240" y="1"/>
                    <a:pt x="1" y="68"/>
                    <a:pt x="103" y="115"/>
                  </a:cubicBezTo>
                  <a:cubicBezTo>
                    <a:pt x="153" y="140"/>
                    <a:pt x="392" y="70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08" name="Google Shape;64408;p26"/>
            <p:cNvSpPr/>
            <p:nvPr/>
          </p:nvSpPr>
          <p:spPr>
            <a:xfrm>
              <a:off x="4498243" y="4803575"/>
              <a:ext cx="13849" cy="2770"/>
            </a:xfrm>
            <a:custGeom>
              <a:avLst/>
              <a:gdLst/>
              <a:ahLst/>
              <a:cxnLst/>
              <a:rect l="l" t="t" r="r" b="b"/>
              <a:pathLst>
                <a:path w="388" h="92" extrusionOk="0">
                  <a:moveTo>
                    <a:pt x="387" y="0"/>
                  </a:moveTo>
                  <a:cubicBezTo>
                    <a:pt x="237" y="22"/>
                    <a:pt x="7" y="4"/>
                    <a:pt x="1" y="91"/>
                  </a:cubicBezTo>
                  <a:cubicBezTo>
                    <a:pt x="151" y="71"/>
                    <a:pt x="383" y="89"/>
                    <a:pt x="3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09" name="Google Shape;64409;p26"/>
            <p:cNvSpPr/>
            <p:nvPr/>
          </p:nvSpPr>
          <p:spPr>
            <a:xfrm>
              <a:off x="8600556" y="4797432"/>
              <a:ext cx="13849" cy="7407"/>
            </a:xfrm>
            <a:custGeom>
              <a:avLst/>
              <a:gdLst/>
              <a:ahLst/>
              <a:cxnLst/>
              <a:rect l="l" t="t" r="r" b="b"/>
              <a:pathLst>
                <a:path w="388" h="246" extrusionOk="0">
                  <a:moveTo>
                    <a:pt x="388" y="115"/>
                  </a:moveTo>
                  <a:cubicBezTo>
                    <a:pt x="384" y="24"/>
                    <a:pt x="50" y="0"/>
                    <a:pt x="0" y="115"/>
                  </a:cubicBezTo>
                  <a:cubicBezTo>
                    <a:pt x="215" y="105"/>
                    <a:pt x="303" y="246"/>
                    <a:pt x="388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10" name="Google Shape;64410;p26"/>
            <p:cNvSpPr/>
            <p:nvPr/>
          </p:nvSpPr>
          <p:spPr>
            <a:xfrm>
              <a:off x="8873991" y="4789935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439" y="364"/>
                  </a:moveTo>
                  <a:cubicBezTo>
                    <a:pt x="500" y="242"/>
                    <a:pt x="715" y="191"/>
                    <a:pt x="632" y="0"/>
                  </a:cubicBezTo>
                  <a:lnTo>
                    <a:pt x="54" y="0"/>
                  </a:lnTo>
                  <a:cubicBezTo>
                    <a:pt x="0" y="208"/>
                    <a:pt x="102" y="341"/>
                    <a:pt x="439" y="36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11" name="Google Shape;64411;p26"/>
            <p:cNvSpPr/>
            <p:nvPr/>
          </p:nvSpPr>
          <p:spPr>
            <a:xfrm>
              <a:off x="6246251" y="4791892"/>
              <a:ext cx="21023" cy="9033"/>
            </a:xfrm>
            <a:custGeom>
              <a:avLst/>
              <a:gdLst/>
              <a:ahLst/>
              <a:cxnLst/>
              <a:rect l="l" t="t" r="r" b="b"/>
              <a:pathLst>
                <a:path w="589" h="300" extrusionOk="0">
                  <a:moveTo>
                    <a:pt x="394" y="299"/>
                  </a:moveTo>
                  <a:cubicBezTo>
                    <a:pt x="394" y="208"/>
                    <a:pt x="549" y="191"/>
                    <a:pt x="588" y="117"/>
                  </a:cubicBezTo>
                  <a:cubicBezTo>
                    <a:pt x="339" y="113"/>
                    <a:pt x="321" y="0"/>
                    <a:pt x="9" y="26"/>
                  </a:cubicBezTo>
                  <a:cubicBezTo>
                    <a:pt x="1" y="182"/>
                    <a:pt x="157" y="258"/>
                    <a:pt x="394" y="29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12" name="Google Shape;64412;p26"/>
            <p:cNvSpPr/>
            <p:nvPr/>
          </p:nvSpPr>
          <p:spPr>
            <a:xfrm>
              <a:off x="8569504" y="479460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99" y="118"/>
                  </a:moveTo>
                  <a:cubicBezTo>
                    <a:pt x="155" y="141"/>
                    <a:pt x="394" y="74"/>
                    <a:pt x="293" y="27"/>
                  </a:cubicBezTo>
                  <a:cubicBezTo>
                    <a:pt x="240" y="0"/>
                    <a:pt x="1" y="70"/>
                    <a:pt x="99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13" name="Google Shape;64413;p26"/>
            <p:cNvSpPr/>
            <p:nvPr/>
          </p:nvSpPr>
          <p:spPr>
            <a:xfrm>
              <a:off x="4956990" y="4786202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8" y="306"/>
                  </a:moveTo>
                  <a:cubicBezTo>
                    <a:pt x="1114" y="0"/>
                    <a:pt x="0" y="525"/>
                    <a:pt x="648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14" name="Google Shape;64414;p26"/>
            <p:cNvSpPr/>
            <p:nvPr/>
          </p:nvSpPr>
          <p:spPr>
            <a:xfrm>
              <a:off x="2743489" y="4783432"/>
              <a:ext cx="36335" cy="19090"/>
            </a:xfrm>
            <a:custGeom>
              <a:avLst/>
              <a:gdLst/>
              <a:ahLst/>
              <a:cxnLst/>
              <a:rect l="l" t="t" r="r" b="b"/>
              <a:pathLst>
                <a:path w="1018" h="634" extrusionOk="0">
                  <a:moveTo>
                    <a:pt x="760" y="489"/>
                  </a:moveTo>
                  <a:cubicBezTo>
                    <a:pt x="924" y="382"/>
                    <a:pt x="1018" y="244"/>
                    <a:pt x="954" y="33"/>
                  </a:cubicBezTo>
                  <a:cubicBezTo>
                    <a:pt x="664" y="48"/>
                    <a:pt x="245" y="1"/>
                    <a:pt x="181" y="125"/>
                  </a:cubicBezTo>
                  <a:cubicBezTo>
                    <a:pt x="695" y="95"/>
                    <a:pt x="1" y="634"/>
                    <a:pt x="760" y="48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15" name="Google Shape;64415;p26"/>
            <p:cNvSpPr/>
            <p:nvPr/>
          </p:nvSpPr>
          <p:spPr>
            <a:xfrm>
              <a:off x="3893980" y="4778946"/>
              <a:ext cx="37905" cy="18819"/>
            </a:xfrm>
            <a:custGeom>
              <a:avLst/>
              <a:gdLst/>
              <a:ahLst/>
              <a:cxnLst/>
              <a:rect l="l" t="t" r="r" b="b"/>
              <a:pathLst>
                <a:path w="1062" h="625" extrusionOk="0">
                  <a:moveTo>
                    <a:pt x="732" y="547"/>
                  </a:moveTo>
                  <a:cubicBezTo>
                    <a:pt x="1062" y="393"/>
                    <a:pt x="619" y="138"/>
                    <a:pt x="347" y="1"/>
                  </a:cubicBezTo>
                  <a:cubicBezTo>
                    <a:pt x="48" y="139"/>
                    <a:pt x="1" y="625"/>
                    <a:pt x="732" y="54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16" name="Google Shape;64416;p26"/>
            <p:cNvSpPr/>
            <p:nvPr/>
          </p:nvSpPr>
          <p:spPr>
            <a:xfrm>
              <a:off x="2784249" y="4786804"/>
              <a:ext cx="7067" cy="6203"/>
            </a:xfrm>
            <a:custGeom>
              <a:avLst/>
              <a:gdLst/>
              <a:ahLst/>
              <a:cxnLst/>
              <a:rect l="l" t="t" r="r" b="b"/>
              <a:pathLst>
                <a:path w="198" h="206" extrusionOk="0">
                  <a:moveTo>
                    <a:pt x="5" y="104"/>
                  </a:moveTo>
                  <a:cubicBezTo>
                    <a:pt x="1" y="155"/>
                    <a:pt x="161" y="206"/>
                    <a:pt x="198" y="104"/>
                  </a:cubicBezTo>
                  <a:cubicBezTo>
                    <a:pt x="198" y="53"/>
                    <a:pt x="40" y="1"/>
                    <a:pt x="5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17" name="Google Shape;64417;p26"/>
            <p:cNvSpPr/>
            <p:nvPr/>
          </p:nvSpPr>
          <p:spPr>
            <a:xfrm>
              <a:off x="332362" y="4776206"/>
              <a:ext cx="56751" cy="22582"/>
            </a:xfrm>
            <a:custGeom>
              <a:avLst/>
              <a:gdLst/>
              <a:ahLst/>
              <a:cxnLst/>
              <a:rect l="l" t="t" r="r" b="b"/>
              <a:pathLst>
                <a:path w="1590" h="750" extrusionOk="0">
                  <a:moveTo>
                    <a:pt x="1590" y="365"/>
                  </a:moveTo>
                  <a:cubicBezTo>
                    <a:pt x="1048" y="348"/>
                    <a:pt x="1061" y="67"/>
                    <a:pt x="624" y="1"/>
                  </a:cubicBezTo>
                  <a:cubicBezTo>
                    <a:pt x="861" y="294"/>
                    <a:pt x="1" y="70"/>
                    <a:pt x="239" y="365"/>
                  </a:cubicBezTo>
                  <a:cubicBezTo>
                    <a:pt x="962" y="280"/>
                    <a:pt x="1345" y="750"/>
                    <a:pt x="1590" y="36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18" name="Google Shape;64418;p26"/>
            <p:cNvSpPr/>
            <p:nvPr/>
          </p:nvSpPr>
          <p:spPr>
            <a:xfrm>
              <a:off x="3276404" y="4786413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5" y="26"/>
                  </a:moveTo>
                  <a:cubicBezTo>
                    <a:pt x="238" y="1"/>
                    <a:pt x="0" y="67"/>
                    <a:pt x="99" y="117"/>
                  </a:cubicBezTo>
                  <a:cubicBezTo>
                    <a:pt x="153" y="143"/>
                    <a:pt x="392" y="73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19" name="Google Shape;64419;p26"/>
            <p:cNvSpPr/>
            <p:nvPr/>
          </p:nvSpPr>
          <p:spPr>
            <a:xfrm>
              <a:off x="2096075" y="4783884"/>
              <a:ext cx="13742" cy="6684"/>
            </a:xfrm>
            <a:custGeom>
              <a:avLst/>
              <a:gdLst/>
              <a:ahLst/>
              <a:cxnLst/>
              <a:rect l="l" t="t" r="r" b="b"/>
              <a:pathLst>
                <a:path w="385" h="222" extrusionOk="0">
                  <a:moveTo>
                    <a:pt x="385" y="110"/>
                  </a:moveTo>
                  <a:cubicBezTo>
                    <a:pt x="345" y="0"/>
                    <a:pt x="172" y="54"/>
                    <a:pt x="1" y="110"/>
                  </a:cubicBezTo>
                  <a:cubicBezTo>
                    <a:pt x="2" y="201"/>
                    <a:pt x="339" y="222"/>
                    <a:pt x="385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20" name="Google Shape;64420;p26"/>
            <p:cNvSpPr/>
            <p:nvPr/>
          </p:nvSpPr>
          <p:spPr>
            <a:xfrm>
              <a:off x="2980412" y="478096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1" y="0"/>
                    <a:pt x="0" y="70"/>
                    <a:pt x="101" y="117"/>
                  </a:cubicBezTo>
                  <a:cubicBezTo>
                    <a:pt x="154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21" name="Google Shape;64421;p26"/>
            <p:cNvSpPr/>
            <p:nvPr/>
          </p:nvSpPr>
          <p:spPr>
            <a:xfrm>
              <a:off x="5627033" y="4778524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1" y="15"/>
                  </a:moveTo>
                  <a:cubicBezTo>
                    <a:pt x="354" y="29"/>
                    <a:pt x="35" y="1"/>
                    <a:pt x="1" y="106"/>
                  </a:cubicBezTo>
                  <a:cubicBezTo>
                    <a:pt x="229" y="92"/>
                    <a:pt x="550" y="121"/>
                    <a:pt x="581" y="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22" name="Google Shape;64422;p26"/>
            <p:cNvSpPr/>
            <p:nvPr/>
          </p:nvSpPr>
          <p:spPr>
            <a:xfrm>
              <a:off x="2894501" y="4776236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1"/>
                  </a:moveTo>
                  <a:cubicBezTo>
                    <a:pt x="238" y="20"/>
                    <a:pt x="8" y="3"/>
                    <a:pt x="0" y="91"/>
                  </a:cubicBezTo>
                  <a:cubicBezTo>
                    <a:pt x="149" y="71"/>
                    <a:pt x="381" y="90"/>
                    <a:pt x="3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23" name="Google Shape;64423;p26"/>
            <p:cNvSpPr/>
            <p:nvPr/>
          </p:nvSpPr>
          <p:spPr>
            <a:xfrm>
              <a:off x="8881915" y="4765307"/>
              <a:ext cx="14634" cy="9515"/>
            </a:xfrm>
            <a:custGeom>
              <a:avLst/>
              <a:gdLst/>
              <a:ahLst/>
              <a:cxnLst/>
              <a:rect l="l" t="t" r="r" b="b"/>
              <a:pathLst>
                <a:path w="410" h="316" extrusionOk="0">
                  <a:moveTo>
                    <a:pt x="410" y="272"/>
                  </a:moveTo>
                  <a:lnTo>
                    <a:pt x="410" y="92"/>
                  </a:lnTo>
                  <a:cubicBezTo>
                    <a:pt x="217" y="92"/>
                    <a:pt x="181" y="18"/>
                    <a:pt x="25" y="1"/>
                  </a:cubicBezTo>
                  <a:cubicBezTo>
                    <a:pt x="44" y="145"/>
                    <a:pt x="0" y="316"/>
                    <a:pt x="410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24" name="Google Shape;64424;p26"/>
            <p:cNvSpPr/>
            <p:nvPr/>
          </p:nvSpPr>
          <p:spPr>
            <a:xfrm>
              <a:off x="5506609" y="4769943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91" y="27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2" y="143"/>
                    <a:pt x="389" y="75"/>
                    <a:pt x="291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25" name="Google Shape;64425;p26"/>
            <p:cNvSpPr/>
            <p:nvPr/>
          </p:nvSpPr>
          <p:spPr>
            <a:xfrm>
              <a:off x="2105676" y="4765307"/>
              <a:ext cx="29518" cy="9876"/>
            </a:xfrm>
            <a:custGeom>
              <a:avLst/>
              <a:gdLst/>
              <a:ahLst/>
              <a:cxnLst/>
              <a:rect l="l" t="t" r="r" b="b"/>
              <a:pathLst>
                <a:path w="827" h="328" extrusionOk="0">
                  <a:moveTo>
                    <a:pt x="695" y="272"/>
                  </a:moveTo>
                  <a:cubicBezTo>
                    <a:pt x="827" y="30"/>
                    <a:pt x="294" y="99"/>
                    <a:pt x="116" y="1"/>
                  </a:cubicBezTo>
                  <a:cubicBezTo>
                    <a:pt x="1" y="237"/>
                    <a:pt x="195" y="327"/>
                    <a:pt x="695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26" name="Google Shape;64426;p26"/>
            <p:cNvSpPr/>
            <p:nvPr/>
          </p:nvSpPr>
          <p:spPr>
            <a:xfrm>
              <a:off x="8566149" y="4762597"/>
              <a:ext cx="34443" cy="8913"/>
            </a:xfrm>
            <a:custGeom>
              <a:avLst/>
              <a:gdLst/>
              <a:ahLst/>
              <a:cxnLst/>
              <a:rect l="l" t="t" r="r" b="b"/>
              <a:pathLst>
                <a:path w="965" h="296" extrusionOk="0">
                  <a:moveTo>
                    <a:pt x="193" y="271"/>
                  </a:moveTo>
                  <a:cubicBezTo>
                    <a:pt x="634" y="296"/>
                    <a:pt x="918" y="249"/>
                    <a:pt x="964" y="88"/>
                  </a:cubicBezTo>
                  <a:cubicBezTo>
                    <a:pt x="625" y="111"/>
                    <a:pt x="1" y="1"/>
                    <a:pt x="193" y="27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27" name="Google Shape;64427;p26"/>
            <p:cNvSpPr/>
            <p:nvPr/>
          </p:nvSpPr>
          <p:spPr>
            <a:xfrm>
              <a:off x="2658507" y="4759827"/>
              <a:ext cx="17703" cy="10960"/>
            </a:xfrm>
            <a:custGeom>
              <a:avLst/>
              <a:gdLst/>
              <a:ahLst/>
              <a:cxnLst/>
              <a:rect l="l" t="t" r="r" b="b"/>
              <a:pathLst>
                <a:path w="496" h="364" extrusionOk="0">
                  <a:moveTo>
                    <a:pt x="443" y="363"/>
                  </a:moveTo>
                  <a:cubicBezTo>
                    <a:pt x="496" y="156"/>
                    <a:pt x="395" y="22"/>
                    <a:pt x="57" y="0"/>
                  </a:cubicBezTo>
                  <a:cubicBezTo>
                    <a:pt x="1" y="206"/>
                    <a:pt x="103" y="342"/>
                    <a:pt x="443" y="36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28" name="Google Shape;64428;p26"/>
            <p:cNvSpPr/>
            <p:nvPr/>
          </p:nvSpPr>
          <p:spPr>
            <a:xfrm>
              <a:off x="7000170" y="476458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99" y="114"/>
                  </a:moveTo>
                  <a:cubicBezTo>
                    <a:pt x="155" y="140"/>
                    <a:pt x="392" y="71"/>
                    <a:pt x="293" y="22"/>
                  </a:cubicBezTo>
                  <a:cubicBezTo>
                    <a:pt x="238" y="0"/>
                    <a:pt x="1" y="68"/>
                    <a:pt x="99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29" name="Google Shape;64429;p26"/>
            <p:cNvSpPr/>
            <p:nvPr/>
          </p:nvSpPr>
          <p:spPr>
            <a:xfrm>
              <a:off x="2285206" y="476452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4"/>
                  </a:moveTo>
                  <a:cubicBezTo>
                    <a:pt x="242" y="1"/>
                    <a:pt x="0" y="70"/>
                    <a:pt x="101" y="116"/>
                  </a:cubicBezTo>
                  <a:cubicBezTo>
                    <a:pt x="155" y="142"/>
                    <a:pt x="393" y="74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30" name="Google Shape;64430;p26"/>
            <p:cNvSpPr/>
            <p:nvPr/>
          </p:nvSpPr>
          <p:spPr>
            <a:xfrm>
              <a:off x="7367689" y="4754407"/>
              <a:ext cx="23414" cy="8220"/>
            </a:xfrm>
            <a:custGeom>
              <a:avLst/>
              <a:gdLst/>
              <a:ahLst/>
              <a:cxnLst/>
              <a:rect l="l" t="t" r="r" b="b"/>
              <a:pathLst>
                <a:path w="656" h="273" extrusionOk="0">
                  <a:moveTo>
                    <a:pt x="410" y="273"/>
                  </a:moveTo>
                  <a:cubicBezTo>
                    <a:pt x="421" y="157"/>
                    <a:pt x="656" y="145"/>
                    <a:pt x="602" y="0"/>
                  </a:cubicBezTo>
                  <a:lnTo>
                    <a:pt x="217" y="0"/>
                  </a:lnTo>
                  <a:cubicBezTo>
                    <a:pt x="0" y="129"/>
                    <a:pt x="7" y="221"/>
                    <a:pt x="410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31" name="Google Shape;64431;p26"/>
            <p:cNvSpPr/>
            <p:nvPr/>
          </p:nvSpPr>
          <p:spPr>
            <a:xfrm>
              <a:off x="1953664" y="4745164"/>
              <a:ext cx="46400" cy="9214"/>
            </a:xfrm>
            <a:custGeom>
              <a:avLst/>
              <a:gdLst/>
              <a:ahLst/>
              <a:cxnLst/>
              <a:rect l="l" t="t" r="r" b="b"/>
              <a:pathLst>
                <a:path w="1300" h="306" extrusionOk="0">
                  <a:moveTo>
                    <a:pt x="712" y="306"/>
                  </a:moveTo>
                  <a:cubicBezTo>
                    <a:pt x="1299" y="0"/>
                    <a:pt x="0" y="30"/>
                    <a:pt x="712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32" name="Google Shape;64432;p26"/>
            <p:cNvSpPr/>
            <p:nvPr/>
          </p:nvSpPr>
          <p:spPr>
            <a:xfrm>
              <a:off x="8894157" y="4737035"/>
              <a:ext cx="39761" cy="15778"/>
            </a:xfrm>
            <a:custGeom>
              <a:avLst/>
              <a:gdLst/>
              <a:ahLst/>
              <a:cxnLst/>
              <a:rect l="l" t="t" r="r" b="b"/>
              <a:pathLst>
                <a:path w="1114" h="524" extrusionOk="0">
                  <a:moveTo>
                    <a:pt x="648" y="303"/>
                  </a:moveTo>
                  <a:cubicBezTo>
                    <a:pt x="1114" y="0"/>
                    <a:pt x="0" y="524"/>
                    <a:pt x="648" y="3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33" name="Google Shape;64433;p26"/>
            <p:cNvSpPr/>
            <p:nvPr/>
          </p:nvSpPr>
          <p:spPr>
            <a:xfrm>
              <a:off x="8018815" y="4745465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2" y="114"/>
                  </a:moveTo>
                  <a:cubicBezTo>
                    <a:pt x="157" y="139"/>
                    <a:pt x="394" y="70"/>
                    <a:pt x="294" y="23"/>
                  </a:cubicBezTo>
                  <a:cubicBezTo>
                    <a:pt x="242" y="1"/>
                    <a:pt x="1" y="67"/>
                    <a:pt x="102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34" name="Google Shape;64434;p26"/>
            <p:cNvSpPr/>
            <p:nvPr/>
          </p:nvSpPr>
          <p:spPr>
            <a:xfrm>
              <a:off x="5014490" y="4743418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0" y="182"/>
                  </a:moveTo>
                  <a:lnTo>
                    <a:pt x="388" y="182"/>
                  </a:lnTo>
                  <a:lnTo>
                    <a:pt x="388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35" name="Google Shape;64435;p26"/>
            <p:cNvSpPr/>
            <p:nvPr/>
          </p:nvSpPr>
          <p:spPr>
            <a:xfrm>
              <a:off x="2873907" y="4742846"/>
              <a:ext cx="13813" cy="6775"/>
            </a:xfrm>
            <a:custGeom>
              <a:avLst/>
              <a:gdLst/>
              <a:ahLst/>
              <a:cxnLst/>
              <a:rect l="l" t="t" r="r" b="b"/>
              <a:pathLst>
                <a:path w="387" h="225" extrusionOk="0">
                  <a:moveTo>
                    <a:pt x="0" y="110"/>
                  </a:moveTo>
                  <a:cubicBezTo>
                    <a:pt x="2" y="201"/>
                    <a:pt x="338" y="225"/>
                    <a:pt x="387" y="110"/>
                  </a:cubicBezTo>
                  <a:cubicBezTo>
                    <a:pt x="344" y="0"/>
                    <a:pt x="171" y="56"/>
                    <a:pt x="0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36" name="Google Shape;64436;p26"/>
            <p:cNvSpPr/>
            <p:nvPr/>
          </p:nvSpPr>
          <p:spPr>
            <a:xfrm>
              <a:off x="6763890" y="4733000"/>
              <a:ext cx="26448" cy="15326"/>
            </a:xfrm>
            <a:custGeom>
              <a:avLst/>
              <a:gdLst/>
              <a:ahLst/>
              <a:cxnLst/>
              <a:rect l="l" t="t" r="r" b="b"/>
              <a:pathLst>
                <a:path w="741" h="509" extrusionOk="0">
                  <a:moveTo>
                    <a:pt x="740" y="437"/>
                  </a:moveTo>
                  <a:lnTo>
                    <a:pt x="740" y="75"/>
                  </a:lnTo>
                  <a:cubicBezTo>
                    <a:pt x="0" y="1"/>
                    <a:pt x="0" y="509"/>
                    <a:pt x="740" y="43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37" name="Google Shape;64437;p26"/>
            <p:cNvSpPr/>
            <p:nvPr/>
          </p:nvSpPr>
          <p:spPr>
            <a:xfrm>
              <a:off x="2729284" y="4740286"/>
              <a:ext cx="6996" cy="6263"/>
            </a:xfrm>
            <a:custGeom>
              <a:avLst/>
              <a:gdLst/>
              <a:ahLst/>
              <a:cxnLst/>
              <a:rect l="l" t="t" r="r" b="b"/>
              <a:pathLst>
                <a:path w="196" h="208" extrusionOk="0">
                  <a:moveTo>
                    <a:pt x="195" y="105"/>
                  </a:moveTo>
                  <a:cubicBezTo>
                    <a:pt x="195" y="55"/>
                    <a:pt x="37" y="0"/>
                    <a:pt x="1" y="105"/>
                  </a:cubicBezTo>
                  <a:cubicBezTo>
                    <a:pt x="1" y="156"/>
                    <a:pt x="157" y="208"/>
                    <a:pt x="195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38" name="Google Shape;64438;p26"/>
            <p:cNvSpPr/>
            <p:nvPr/>
          </p:nvSpPr>
          <p:spPr>
            <a:xfrm>
              <a:off x="4126619" y="4737547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2" y="105"/>
                  </a:moveTo>
                  <a:cubicBezTo>
                    <a:pt x="193" y="55"/>
                    <a:pt x="37" y="0"/>
                    <a:pt x="2" y="105"/>
                  </a:cubicBezTo>
                  <a:cubicBezTo>
                    <a:pt x="0" y="155"/>
                    <a:pt x="154" y="208"/>
                    <a:pt x="192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39" name="Google Shape;64439;p26"/>
            <p:cNvSpPr/>
            <p:nvPr/>
          </p:nvSpPr>
          <p:spPr>
            <a:xfrm>
              <a:off x="2660506" y="4732488"/>
              <a:ext cx="22629" cy="11713"/>
            </a:xfrm>
            <a:custGeom>
              <a:avLst/>
              <a:gdLst/>
              <a:ahLst/>
              <a:cxnLst/>
              <a:rect l="l" t="t" r="r" b="b"/>
              <a:pathLst>
                <a:path w="634" h="389" extrusionOk="0">
                  <a:moveTo>
                    <a:pt x="194" y="1"/>
                  </a:moveTo>
                  <a:cubicBezTo>
                    <a:pt x="203" y="126"/>
                    <a:pt x="104" y="201"/>
                    <a:pt x="1" y="273"/>
                  </a:cubicBezTo>
                  <a:cubicBezTo>
                    <a:pt x="246" y="276"/>
                    <a:pt x="267" y="389"/>
                    <a:pt x="577" y="364"/>
                  </a:cubicBezTo>
                  <a:cubicBezTo>
                    <a:pt x="634" y="158"/>
                    <a:pt x="531" y="23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40" name="Google Shape;64440;p26"/>
            <p:cNvSpPr/>
            <p:nvPr/>
          </p:nvSpPr>
          <p:spPr>
            <a:xfrm>
              <a:off x="2546791" y="473721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2" y="24"/>
                  </a:moveTo>
                  <a:cubicBezTo>
                    <a:pt x="241" y="1"/>
                    <a:pt x="1" y="69"/>
                    <a:pt x="100" y="116"/>
                  </a:cubicBezTo>
                  <a:cubicBezTo>
                    <a:pt x="153" y="140"/>
                    <a:pt x="393" y="72"/>
                    <a:pt x="292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41" name="Google Shape;64441;p26"/>
            <p:cNvSpPr/>
            <p:nvPr/>
          </p:nvSpPr>
          <p:spPr>
            <a:xfrm>
              <a:off x="1869003" y="4729748"/>
              <a:ext cx="20666" cy="8220"/>
            </a:xfrm>
            <a:custGeom>
              <a:avLst/>
              <a:gdLst/>
              <a:ahLst/>
              <a:cxnLst/>
              <a:rect l="l" t="t" r="r" b="b"/>
              <a:pathLst>
                <a:path w="579" h="273" extrusionOk="0">
                  <a:moveTo>
                    <a:pt x="1" y="183"/>
                  </a:moveTo>
                  <a:cubicBezTo>
                    <a:pt x="194" y="181"/>
                    <a:pt x="228" y="256"/>
                    <a:pt x="384" y="272"/>
                  </a:cubicBezTo>
                  <a:cubicBezTo>
                    <a:pt x="383" y="181"/>
                    <a:pt x="541" y="165"/>
                    <a:pt x="579" y="92"/>
                  </a:cubicBezTo>
                  <a:cubicBezTo>
                    <a:pt x="383" y="92"/>
                    <a:pt x="346" y="18"/>
                    <a:pt x="192" y="1"/>
                  </a:cubicBezTo>
                  <a:cubicBezTo>
                    <a:pt x="194" y="92"/>
                    <a:pt x="36" y="108"/>
                    <a:pt x="1" y="1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42" name="Google Shape;64442;p26"/>
            <p:cNvSpPr/>
            <p:nvPr/>
          </p:nvSpPr>
          <p:spPr>
            <a:xfrm>
              <a:off x="4449238" y="4727039"/>
              <a:ext cx="23486" cy="8250"/>
            </a:xfrm>
            <a:custGeom>
              <a:avLst/>
              <a:gdLst/>
              <a:ahLst/>
              <a:cxnLst/>
              <a:rect l="l" t="t" r="r" b="b"/>
              <a:pathLst>
                <a:path w="658" h="274" extrusionOk="0">
                  <a:moveTo>
                    <a:pt x="412" y="273"/>
                  </a:moveTo>
                  <a:cubicBezTo>
                    <a:pt x="422" y="157"/>
                    <a:pt x="657" y="147"/>
                    <a:pt x="604" y="1"/>
                  </a:cubicBezTo>
                  <a:lnTo>
                    <a:pt x="216" y="1"/>
                  </a:lnTo>
                  <a:cubicBezTo>
                    <a:pt x="1" y="131"/>
                    <a:pt x="10" y="221"/>
                    <a:pt x="412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43" name="Google Shape;64443;p26"/>
            <p:cNvSpPr/>
            <p:nvPr/>
          </p:nvSpPr>
          <p:spPr>
            <a:xfrm>
              <a:off x="2708690" y="4729387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4"/>
                  </a:moveTo>
                  <a:cubicBezTo>
                    <a:pt x="193" y="53"/>
                    <a:pt x="36" y="1"/>
                    <a:pt x="1" y="104"/>
                  </a:cubicBezTo>
                  <a:cubicBezTo>
                    <a:pt x="1" y="154"/>
                    <a:pt x="156" y="206"/>
                    <a:pt x="193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44" name="Google Shape;64444;p26"/>
            <p:cNvSpPr/>
            <p:nvPr/>
          </p:nvSpPr>
          <p:spPr>
            <a:xfrm>
              <a:off x="2550325" y="4729387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4"/>
                  </a:moveTo>
                  <a:cubicBezTo>
                    <a:pt x="193" y="53"/>
                    <a:pt x="36" y="1"/>
                    <a:pt x="1" y="104"/>
                  </a:cubicBezTo>
                  <a:cubicBezTo>
                    <a:pt x="1" y="154"/>
                    <a:pt x="156" y="206"/>
                    <a:pt x="193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45" name="Google Shape;64445;p26"/>
            <p:cNvSpPr/>
            <p:nvPr/>
          </p:nvSpPr>
          <p:spPr>
            <a:xfrm>
              <a:off x="8662517" y="4727039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46" name="Google Shape;64446;p26"/>
            <p:cNvSpPr/>
            <p:nvPr/>
          </p:nvSpPr>
          <p:spPr>
            <a:xfrm>
              <a:off x="2832576" y="4711202"/>
              <a:ext cx="26591" cy="15266"/>
            </a:xfrm>
            <a:custGeom>
              <a:avLst/>
              <a:gdLst/>
              <a:ahLst/>
              <a:cxnLst/>
              <a:rect l="l" t="t" r="r" b="b"/>
              <a:pathLst>
                <a:path w="745" h="507" extrusionOk="0">
                  <a:moveTo>
                    <a:pt x="1" y="72"/>
                  </a:moveTo>
                  <a:lnTo>
                    <a:pt x="1" y="435"/>
                  </a:lnTo>
                  <a:cubicBezTo>
                    <a:pt x="745" y="507"/>
                    <a:pt x="745" y="0"/>
                    <a:pt x="1" y="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47" name="Google Shape;64447;p26"/>
            <p:cNvSpPr/>
            <p:nvPr/>
          </p:nvSpPr>
          <p:spPr>
            <a:xfrm>
              <a:off x="2912847" y="4703012"/>
              <a:ext cx="37156" cy="15838"/>
            </a:xfrm>
            <a:custGeom>
              <a:avLst/>
              <a:gdLst/>
              <a:ahLst/>
              <a:cxnLst/>
              <a:rect l="l" t="t" r="r" b="b"/>
              <a:pathLst>
                <a:path w="1041" h="526" extrusionOk="0">
                  <a:moveTo>
                    <a:pt x="836" y="526"/>
                  </a:moveTo>
                  <a:cubicBezTo>
                    <a:pt x="1041" y="1"/>
                    <a:pt x="1" y="488"/>
                    <a:pt x="836" y="5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48" name="Google Shape;64448;p26"/>
            <p:cNvSpPr/>
            <p:nvPr/>
          </p:nvSpPr>
          <p:spPr>
            <a:xfrm>
              <a:off x="7871051" y="4700603"/>
              <a:ext cx="34372" cy="16290"/>
            </a:xfrm>
            <a:custGeom>
              <a:avLst/>
              <a:gdLst/>
              <a:ahLst/>
              <a:cxnLst/>
              <a:rect l="l" t="t" r="r" b="b"/>
              <a:pathLst>
                <a:path w="963" h="541" extrusionOk="0">
                  <a:moveTo>
                    <a:pt x="0" y="424"/>
                  </a:moveTo>
                  <a:cubicBezTo>
                    <a:pt x="251" y="540"/>
                    <a:pt x="709" y="540"/>
                    <a:pt x="962" y="424"/>
                  </a:cubicBezTo>
                  <a:cubicBezTo>
                    <a:pt x="960" y="0"/>
                    <a:pt x="3" y="0"/>
                    <a:pt x="0" y="4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49" name="Google Shape;64449;p26"/>
            <p:cNvSpPr/>
            <p:nvPr/>
          </p:nvSpPr>
          <p:spPr>
            <a:xfrm>
              <a:off x="7733351" y="4713369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0"/>
                  </a:moveTo>
                  <a:cubicBezTo>
                    <a:pt x="236" y="22"/>
                    <a:pt x="5" y="3"/>
                    <a:pt x="1" y="90"/>
                  </a:cubicBezTo>
                  <a:cubicBezTo>
                    <a:pt x="148" y="71"/>
                    <a:pt x="381" y="89"/>
                    <a:pt x="3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50" name="Google Shape;64450;p26"/>
            <p:cNvSpPr/>
            <p:nvPr/>
          </p:nvSpPr>
          <p:spPr>
            <a:xfrm>
              <a:off x="8455183" y="4707950"/>
              <a:ext cx="21558" cy="6353"/>
            </a:xfrm>
            <a:custGeom>
              <a:avLst/>
              <a:gdLst/>
              <a:ahLst/>
              <a:cxnLst/>
              <a:rect l="l" t="t" r="r" b="b"/>
              <a:pathLst>
                <a:path w="604" h="211" extrusionOk="0">
                  <a:moveTo>
                    <a:pt x="604" y="180"/>
                  </a:moveTo>
                  <a:lnTo>
                    <a:pt x="604" y="0"/>
                  </a:lnTo>
                  <a:lnTo>
                    <a:pt x="25" y="0"/>
                  </a:lnTo>
                  <a:cubicBezTo>
                    <a:pt x="0" y="161"/>
                    <a:pt x="215" y="210"/>
                    <a:pt x="604" y="18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51" name="Google Shape;64451;p26"/>
            <p:cNvSpPr/>
            <p:nvPr/>
          </p:nvSpPr>
          <p:spPr>
            <a:xfrm>
              <a:off x="8538666" y="4701175"/>
              <a:ext cx="13813" cy="7467"/>
            </a:xfrm>
            <a:custGeom>
              <a:avLst/>
              <a:gdLst/>
              <a:ahLst/>
              <a:cxnLst/>
              <a:rect l="l" t="t" r="r" b="b"/>
              <a:pathLst>
                <a:path w="387" h="248" extrusionOk="0">
                  <a:moveTo>
                    <a:pt x="387" y="134"/>
                  </a:moveTo>
                  <a:cubicBezTo>
                    <a:pt x="170" y="143"/>
                    <a:pt x="88" y="1"/>
                    <a:pt x="2" y="134"/>
                  </a:cubicBezTo>
                  <a:cubicBezTo>
                    <a:pt x="1" y="225"/>
                    <a:pt x="337" y="247"/>
                    <a:pt x="387" y="13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52" name="Google Shape;64452;p26"/>
            <p:cNvSpPr/>
            <p:nvPr/>
          </p:nvSpPr>
          <p:spPr>
            <a:xfrm>
              <a:off x="3723873" y="4701687"/>
              <a:ext cx="13884" cy="4246"/>
            </a:xfrm>
            <a:custGeom>
              <a:avLst/>
              <a:gdLst/>
              <a:ahLst/>
              <a:cxnLst/>
              <a:rect l="l" t="t" r="r" b="b"/>
              <a:pathLst>
                <a:path w="389" h="141" extrusionOk="0">
                  <a:moveTo>
                    <a:pt x="289" y="25"/>
                  </a:moveTo>
                  <a:cubicBezTo>
                    <a:pt x="238" y="1"/>
                    <a:pt x="1" y="68"/>
                    <a:pt x="99" y="117"/>
                  </a:cubicBezTo>
                  <a:cubicBezTo>
                    <a:pt x="151" y="140"/>
                    <a:pt x="389" y="72"/>
                    <a:pt x="289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53" name="Google Shape;64453;p26"/>
            <p:cNvSpPr/>
            <p:nvPr/>
          </p:nvSpPr>
          <p:spPr>
            <a:xfrm>
              <a:off x="7857202" y="4694220"/>
              <a:ext cx="13884" cy="5510"/>
            </a:xfrm>
            <a:custGeom>
              <a:avLst/>
              <a:gdLst/>
              <a:ahLst/>
              <a:cxnLst/>
              <a:rect l="l" t="t" r="r" b="b"/>
              <a:pathLst>
                <a:path w="389" h="183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54" name="Google Shape;64454;p26"/>
            <p:cNvSpPr/>
            <p:nvPr/>
          </p:nvSpPr>
          <p:spPr>
            <a:xfrm>
              <a:off x="8007786" y="4691481"/>
              <a:ext cx="21558" cy="6383"/>
            </a:xfrm>
            <a:custGeom>
              <a:avLst/>
              <a:gdLst/>
              <a:ahLst/>
              <a:cxnLst/>
              <a:rect l="l" t="t" r="r" b="b"/>
              <a:pathLst>
                <a:path w="604" h="212" extrusionOk="0">
                  <a:moveTo>
                    <a:pt x="603" y="182"/>
                  </a:moveTo>
                  <a:lnTo>
                    <a:pt x="603" y="0"/>
                  </a:lnTo>
                  <a:lnTo>
                    <a:pt x="24" y="0"/>
                  </a:lnTo>
                  <a:cubicBezTo>
                    <a:pt x="0" y="163"/>
                    <a:pt x="217" y="212"/>
                    <a:pt x="603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55" name="Google Shape;64455;p26"/>
            <p:cNvSpPr/>
            <p:nvPr/>
          </p:nvSpPr>
          <p:spPr>
            <a:xfrm>
              <a:off x="7705797" y="4686061"/>
              <a:ext cx="20666" cy="8220"/>
            </a:xfrm>
            <a:custGeom>
              <a:avLst/>
              <a:gdLst/>
              <a:ahLst/>
              <a:cxnLst/>
              <a:rect l="l" t="t" r="r" b="b"/>
              <a:pathLst>
                <a:path w="579" h="273" extrusionOk="0">
                  <a:moveTo>
                    <a:pt x="578" y="90"/>
                  </a:moveTo>
                  <a:cubicBezTo>
                    <a:pt x="384" y="90"/>
                    <a:pt x="350" y="18"/>
                    <a:pt x="193" y="0"/>
                  </a:cubicBezTo>
                  <a:cubicBezTo>
                    <a:pt x="195" y="91"/>
                    <a:pt x="37" y="108"/>
                    <a:pt x="0" y="182"/>
                  </a:cubicBezTo>
                  <a:cubicBezTo>
                    <a:pt x="195" y="182"/>
                    <a:pt x="229" y="255"/>
                    <a:pt x="388" y="273"/>
                  </a:cubicBezTo>
                  <a:cubicBezTo>
                    <a:pt x="383" y="180"/>
                    <a:pt x="542" y="162"/>
                    <a:pt x="578" y="9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56" name="Google Shape;64456;p26"/>
            <p:cNvSpPr/>
            <p:nvPr/>
          </p:nvSpPr>
          <p:spPr>
            <a:xfrm>
              <a:off x="7571525" y="469072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0" y="25"/>
                  </a:moveTo>
                  <a:cubicBezTo>
                    <a:pt x="238" y="0"/>
                    <a:pt x="0" y="70"/>
                    <a:pt x="99" y="117"/>
                  </a:cubicBezTo>
                  <a:cubicBezTo>
                    <a:pt x="152" y="141"/>
                    <a:pt x="392" y="72"/>
                    <a:pt x="290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57" name="Google Shape;64457;p26"/>
            <p:cNvSpPr/>
            <p:nvPr/>
          </p:nvSpPr>
          <p:spPr>
            <a:xfrm>
              <a:off x="6703856" y="4679317"/>
              <a:ext cx="31481" cy="13911"/>
            </a:xfrm>
            <a:custGeom>
              <a:avLst/>
              <a:gdLst/>
              <a:ahLst/>
              <a:cxnLst/>
              <a:rect l="l" t="t" r="r" b="b"/>
              <a:pathLst>
                <a:path w="882" h="462" extrusionOk="0">
                  <a:moveTo>
                    <a:pt x="690" y="404"/>
                  </a:moveTo>
                  <a:cubicBezTo>
                    <a:pt x="703" y="404"/>
                    <a:pt x="678" y="321"/>
                    <a:pt x="690" y="313"/>
                  </a:cubicBezTo>
                  <a:cubicBezTo>
                    <a:pt x="710" y="302"/>
                    <a:pt x="872" y="125"/>
                    <a:pt x="882" y="130"/>
                  </a:cubicBezTo>
                  <a:cubicBezTo>
                    <a:pt x="672" y="1"/>
                    <a:pt x="1" y="462"/>
                    <a:pt x="690" y="4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58" name="Google Shape;64458;p26"/>
            <p:cNvSpPr/>
            <p:nvPr/>
          </p:nvSpPr>
          <p:spPr>
            <a:xfrm>
              <a:off x="7516773" y="4677480"/>
              <a:ext cx="23878" cy="5811"/>
            </a:xfrm>
            <a:custGeom>
              <a:avLst/>
              <a:gdLst/>
              <a:ahLst/>
              <a:cxnLst/>
              <a:rect l="l" t="t" r="r" b="b"/>
              <a:pathLst>
                <a:path w="669" h="193" extrusionOk="0">
                  <a:moveTo>
                    <a:pt x="477" y="192"/>
                  </a:moveTo>
                  <a:cubicBezTo>
                    <a:pt x="476" y="102"/>
                    <a:pt x="633" y="85"/>
                    <a:pt x="669" y="11"/>
                  </a:cubicBezTo>
                  <a:cubicBezTo>
                    <a:pt x="366" y="20"/>
                    <a:pt x="0" y="1"/>
                    <a:pt x="92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59" name="Google Shape;64459;p26"/>
            <p:cNvSpPr/>
            <p:nvPr/>
          </p:nvSpPr>
          <p:spPr>
            <a:xfrm>
              <a:off x="2639840" y="4677480"/>
              <a:ext cx="7031" cy="6173"/>
            </a:xfrm>
            <a:custGeom>
              <a:avLst/>
              <a:gdLst/>
              <a:ahLst/>
              <a:cxnLst/>
              <a:rect l="l" t="t" r="r" b="b"/>
              <a:pathLst>
                <a:path w="197" h="205" extrusionOk="0">
                  <a:moveTo>
                    <a:pt x="192" y="102"/>
                  </a:moveTo>
                  <a:cubicBezTo>
                    <a:pt x="196" y="53"/>
                    <a:pt x="38" y="1"/>
                    <a:pt x="0" y="102"/>
                  </a:cubicBezTo>
                  <a:cubicBezTo>
                    <a:pt x="0" y="152"/>
                    <a:pt x="160" y="204"/>
                    <a:pt x="192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60" name="Google Shape;64460;p26"/>
            <p:cNvSpPr/>
            <p:nvPr/>
          </p:nvSpPr>
          <p:spPr>
            <a:xfrm>
              <a:off x="8724478" y="4655200"/>
              <a:ext cx="56251" cy="27942"/>
            </a:xfrm>
            <a:custGeom>
              <a:avLst/>
              <a:gdLst/>
              <a:ahLst/>
              <a:cxnLst/>
              <a:rect l="l" t="t" r="r" b="b"/>
              <a:pathLst>
                <a:path w="1576" h="928" extrusionOk="0">
                  <a:moveTo>
                    <a:pt x="1350" y="25"/>
                  </a:moveTo>
                  <a:cubicBezTo>
                    <a:pt x="337" y="0"/>
                    <a:pt x="143" y="365"/>
                    <a:pt x="0" y="751"/>
                  </a:cubicBezTo>
                  <a:cubicBezTo>
                    <a:pt x="819" y="927"/>
                    <a:pt x="1576" y="606"/>
                    <a:pt x="1350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61" name="Google Shape;64461;p26"/>
            <p:cNvSpPr/>
            <p:nvPr/>
          </p:nvSpPr>
          <p:spPr>
            <a:xfrm>
              <a:off x="7864126" y="4677781"/>
              <a:ext cx="13813" cy="2800"/>
            </a:xfrm>
            <a:custGeom>
              <a:avLst/>
              <a:gdLst/>
              <a:ahLst/>
              <a:cxnLst/>
              <a:rect l="l" t="t" r="r" b="b"/>
              <a:pathLst>
                <a:path w="387" h="93" extrusionOk="0">
                  <a:moveTo>
                    <a:pt x="386" y="1"/>
                  </a:moveTo>
                  <a:cubicBezTo>
                    <a:pt x="236" y="23"/>
                    <a:pt x="6" y="5"/>
                    <a:pt x="1" y="92"/>
                  </a:cubicBezTo>
                  <a:cubicBezTo>
                    <a:pt x="150" y="71"/>
                    <a:pt x="379" y="90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62" name="Google Shape;64462;p26"/>
            <p:cNvSpPr/>
            <p:nvPr/>
          </p:nvSpPr>
          <p:spPr>
            <a:xfrm>
              <a:off x="2749985" y="4655952"/>
              <a:ext cx="51183" cy="19120"/>
            </a:xfrm>
            <a:custGeom>
              <a:avLst/>
              <a:gdLst/>
              <a:ahLst/>
              <a:cxnLst/>
              <a:rect l="l" t="t" r="r" b="b"/>
              <a:pathLst>
                <a:path w="1434" h="635" extrusionOk="0">
                  <a:moveTo>
                    <a:pt x="965" y="635"/>
                  </a:moveTo>
                  <a:cubicBezTo>
                    <a:pt x="1433" y="404"/>
                    <a:pt x="885" y="139"/>
                    <a:pt x="578" y="0"/>
                  </a:cubicBezTo>
                  <a:cubicBezTo>
                    <a:pt x="546" y="106"/>
                    <a:pt x="274" y="99"/>
                    <a:pt x="0" y="90"/>
                  </a:cubicBezTo>
                  <a:cubicBezTo>
                    <a:pt x="106" y="374"/>
                    <a:pt x="461" y="542"/>
                    <a:pt x="965" y="63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63" name="Google Shape;64463;p26"/>
            <p:cNvSpPr/>
            <p:nvPr/>
          </p:nvSpPr>
          <p:spPr>
            <a:xfrm>
              <a:off x="1998886" y="4666882"/>
              <a:ext cx="23450" cy="8190"/>
            </a:xfrm>
            <a:custGeom>
              <a:avLst/>
              <a:gdLst/>
              <a:ahLst/>
              <a:cxnLst/>
              <a:rect l="l" t="t" r="r" b="b"/>
              <a:pathLst>
                <a:path w="657" h="272" extrusionOk="0">
                  <a:moveTo>
                    <a:pt x="411" y="272"/>
                  </a:moveTo>
                  <a:cubicBezTo>
                    <a:pt x="420" y="157"/>
                    <a:pt x="656" y="146"/>
                    <a:pt x="603" y="0"/>
                  </a:cubicBezTo>
                  <a:lnTo>
                    <a:pt x="218" y="0"/>
                  </a:lnTo>
                  <a:cubicBezTo>
                    <a:pt x="1" y="131"/>
                    <a:pt x="9" y="223"/>
                    <a:pt x="411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64" name="Google Shape;64464;p26"/>
            <p:cNvSpPr/>
            <p:nvPr/>
          </p:nvSpPr>
          <p:spPr>
            <a:xfrm>
              <a:off x="5533984" y="4660649"/>
              <a:ext cx="14206" cy="4276"/>
            </a:xfrm>
            <a:custGeom>
              <a:avLst/>
              <a:gdLst/>
              <a:ahLst/>
              <a:cxnLst/>
              <a:rect l="l" t="t" r="r" b="b"/>
              <a:pathLst>
                <a:path w="398" h="142" extrusionOk="0">
                  <a:moveTo>
                    <a:pt x="103" y="117"/>
                  </a:moveTo>
                  <a:cubicBezTo>
                    <a:pt x="156" y="142"/>
                    <a:pt x="398" y="73"/>
                    <a:pt x="295" y="26"/>
                  </a:cubicBezTo>
                  <a:cubicBezTo>
                    <a:pt x="242" y="1"/>
                    <a:pt x="1" y="70"/>
                    <a:pt x="103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65" name="Google Shape;64465;p26"/>
            <p:cNvSpPr/>
            <p:nvPr/>
          </p:nvSpPr>
          <p:spPr>
            <a:xfrm>
              <a:off x="1603849" y="466064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5" y="142"/>
                    <a:pt x="391" y="73"/>
                    <a:pt x="293" y="26"/>
                  </a:cubicBezTo>
                  <a:cubicBezTo>
                    <a:pt x="240" y="1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66" name="Google Shape;64466;p26"/>
            <p:cNvSpPr/>
            <p:nvPr/>
          </p:nvSpPr>
          <p:spPr>
            <a:xfrm>
              <a:off x="7770971" y="465246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5"/>
                  </a:moveTo>
                  <a:cubicBezTo>
                    <a:pt x="240" y="0"/>
                    <a:pt x="0" y="69"/>
                    <a:pt x="102" y="116"/>
                  </a:cubicBezTo>
                  <a:cubicBezTo>
                    <a:pt x="156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67" name="Google Shape;64467;p26"/>
            <p:cNvSpPr/>
            <p:nvPr/>
          </p:nvSpPr>
          <p:spPr>
            <a:xfrm>
              <a:off x="4234266" y="4644060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50" y="304"/>
                  </a:moveTo>
                  <a:cubicBezTo>
                    <a:pt x="1113" y="1"/>
                    <a:pt x="1" y="524"/>
                    <a:pt x="650" y="3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68" name="Google Shape;64468;p26"/>
            <p:cNvSpPr/>
            <p:nvPr/>
          </p:nvSpPr>
          <p:spPr>
            <a:xfrm>
              <a:off x="943728" y="4641019"/>
              <a:ext cx="31802" cy="16139"/>
            </a:xfrm>
            <a:custGeom>
              <a:avLst/>
              <a:gdLst/>
              <a:ahLst/>
              <a:cxnLst/>
              <a:rect l="l" t="t" r="r" b="b"/>
              <a:pathLst>
                <a:path w="891" h="536" extrusionOk="0">
                  <a:moveTo>
                    <a:pt x="853" y="496"/>
                  </a:moveTo>
                  <a:cubicBezTo>
                    <a:pt x="891" y="235"/>
                    <a:pt x="878" y="0"/>
                    <a:pt x="273" y="43"/>
                  </a:cubicBezTo>
                  <a:cubicBezTo>
                    <a:pt x="216" y="165"/>
                    <a:pt x="1" y="216"/>
                    <a:pt x="81" y="406"/>
                  </a:cubicBezTo>
                  <a:cubicBezTo>
                    <a:pt x="340" y="435"/>
                    <a:pt x="451" y="535"/>
                    <a:pt x="853" y="49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69" name="Google Shape;64469;p26"/>
            <p:cNvSpPr/>
            <p:nvPr/>
          </p:nvSpPr>
          <p:spPr>
            <a:xfrm>
              <a:off x="870952" y="4639543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1" y="181"/>
                  </a:moveTo>
                  <a:lnTo>
                    <a:pt x="386" y="181"/>
                  </a:lnTo>
                  <a:lnTo>
                    <a:pt x="386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70" name="Google Shape;64470;p26"/>
            <p:cNvSpPr/>
            <p:nvPr/>
          </p:nvSpPr>
          <p:spPr>
            <a:xfrm>
              <a:off x="8366560" y="4631354"/>
              <a:ext cx="22593" cy="11773"/>
            </a:xfrm>
            <a:custGeom>
              <a:avLst/>
              <a:gdLst/>
              <a:ahLst/>
              <a:cxnLst/>
              <a:rect l="l" t="t" r="r" b="b"/>
              <a:pathLst>
                <a:path w="633" h="391" extrusionOk="0">
                  <a:moveTo>
                    <a:pt x="193" y="0"/>
                  </a:moveTo>
                  <a:cubicBezTo>
                    <a:pt x="203" y="124"/>
                    <a:pt x="104" y="198"/>
                    <a:pt x="1" y="273"/>
                  </a:cubicBezTo>
                  <a:cubicBezTo>
                    <a:pt x="249" y="277"/>
                    <a:pt x="270" y="390"/>
                    <a:pt x="578" y="364"/>
                  </a:cubicBezTo>
                  <a:cubicBezTo>
                    <a:pt x="632" y="157"/>
                    <a:pt x="532" y="21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71" name="Google Shape;64471;p26"/>
            <p:cNvSpPr/>
            <p:nvPr/>
          </p:nvSpPr>
          <p:spPr>
            <a:xfrm>
              <a:off x="7185731" y="4631354"/>
              <a:ext cx="31374" cy="13429"/>
            </a:xfrm>
            <a:custGeom>
              <a:avLst/>
              <a:gdLst/>
              <a:ahLst/>
              <a:cxnLst/>
              <a:rect l="l" t="t" r="r" b="b"/>
              <a:pathLst>
                <a:path w="879" h="446" extrusionOk="0">
                  <a:moveTo>
                    <a:pt x="878" y="181"/>
                  </a:moveTo>
                  <a:cubicBezTo>
                    <a:pt x="624" y="181"/>
                    <a:pt x="706" y="22"/>
                    <a:pt x="493" y="0"/>
                  </a:cubicBezTo>
                  <a:cubicBezTo>
                    <a:pt x="477" y="144"/>
                    <a:pt x="1" y="72"/>
                    <a:pt x="107" y="273"/>
                  </a:cubicBezTo>
                  <a:cubicBezTo>
                    <a:pt x="594" y="283"/>
                    <a:pt x="712" y="445"/>
                    <a:pt x="878" y="1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72" name="Google Shape;64472;p26"/>
            <p:cNvSpPr/>
            <p:nvPr/>
          </p:nvSpPr>
          <p:spPr>
            <a:xfrm>
              <a:off x="3747965" y="4636442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4"/>
                  </a:moveTo>
                  <a:cubicBezTo>
                    <a:pt x="197" y="53"/>
                    <a:pt x="39" y="1"/>
                    <a:pt x="5" y="104"/>
                  </a:cubicBezTo>
                  <a:cubicBezTo>
                    <a:pt x="1" y="152"/>
                    <a:pt x="160" y="206"/>
                    <a:pt x="194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73" name="Google Shape;64473;p26"/>
            <p:cNvSpPr/>
            <p:nvPr/>
          </p:nvSpPr>
          <p:spPr>
            <a:xfrm>
              <a:off x="3331191" y="4624609"/>
              <a:ext cx="31445" cy="13911"/>
            </a:xfrm>
            <a:custGeom>
              <a:avLst/>
              <a:gdLst/>
              <a:ahLst/>
              <a:cxnLst/>
              <a:rect l="l" t="t" r="r" b="b"/>
              <a:pathLst>
                <a:path w="881" h="462" extrusionOk="0">
                  <a:moveTo>
                    <a:pt x="687" y="314"/>
                  </a:moveTo>
                  <a:cubicBezTo>
                    <a:pt x="705" y="304"/>
                    <a:pt x="872" y="126"/>
                    <a:pt x="880" y="131"/>
                  </a:cubicBezTo>
                  <a:cubicBezTo>
                    <a:pt x="671" y="1"/>
                    <a:pt x="0" y="462"/>
                    <a:pt x="687" y="403"/>
                  </a:cubicBezTo>
                  <a:cubicBezTo>
                    <a:pt x="697" y="405"/>
                    <a:pt x="676" y="322"/>
                    <a:pt x="687" y="3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74" name="Google Shape;64474;p26"/>
            <p:cNvSpPr/>
            <p:nvPr/>
          </p:nvSpPr>
          <p:spPr>
            <a:xfrm>
              <a:off x="4828642" y="4625874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5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75" name="Google Shape;64475;p26"/>
            <p:cNvSpPr/>
            <p:nvPr/>
          </p:nvSpPr>
          <p:spPr>
            <a:xfrm>
              <a:off x="3892552" y="462277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4"/>
                  </a:moveTo>
                  <a:cubicBezTo>
                    <a:pt x="192" y="53"/>
                    <a:pt x="38" y="0"/>
                    <a:pt x="0" y="104"/>
                  </a:cubicBezTo>
                  <a:cubicBezTo>
                    <a:pt x="0" y="153"/>
                    <a:pt x="158" y="207"/>
                    <a:pt x="192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76" name="Google Shape;64476;p26"/>
            <p:cNvSpPr/>
            <p:nvPr/>
          </p:nvSpPr>
          <p:spPr>
            <a:xfrm>
              <a:off x="2385179" y="4625874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1"/>
                  </a:moveTo>
                  <a:cubicBezTo>
                    <a:pt x="237" y="21"/>
                    <a:pt x="6" y="2"/>
                    <a:pt x="0" y="91"/>
                  </a:cubicBezTo>
                  <a:cubicBezTo>
                    <a:pt x="149" y="71"/>
                    <a:pt x="379" y="89"/>
                    <a:pt x="3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77" name="Google Shape;64477;p26"/>
            <p:cNvSpPr/>
            <p:nvPr/>
          </p:nvSpPr>
          <p:spPr>
            <a:xfrm>
              <a:off x="5465171" y="4622381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38" y="0"/>
                    <a:pt x="1" y="70"/>
                    <a:pt x="101" y="117"/>
                  </a:cubicBezTo>
                  <a:cubicBezTo>
                    <a:pt x="156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78" name="Google Shape;64478;p26"/>
            <p:cNvSpPr/>
            <p:nvPr/>
          </p:nvSpPr>
          <p:spPr>
            <a:xfrm>
              <a:off x="6687081" y="4620424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5" y="0"/>
                  </a:moveTo>
                  <a:cubicBezTo>
                    <a:pt x="236" y="21"/>
                    <a:pt x="6" y="3"/>
                    <a:pt x="1" y="92"/>
                  </a:cubicBezTo>
                  <a:cubicBezTo>
                    <a:pt x="151" y="69"/>
                    <a:pt x="379" y="89"/>
                    <a:pt x="3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79" name="Google Shape;64479;p26"/>
            <p:cNvSpPr/>
            <p:nvPr/>
          </p:nvSpPr>
          <p:spPr>
            <a:xfrm>
              <a:off x="2488400" y="4619973"/>
              <a:ext cx="20702" cy="3704"/>
            </a:xfrm>
            <a:custGeom>
              <a:avLst/>
              <a:gdLst/>
              <a:ahLst/>
              <a:cxnLst/>
              <a:rect l="l" t="t" r="r" b="b"/>
              <a:pathLst>
                <a:path w="580" h="123" extrusionOk="0">
                  <a:moveTo>
                    <a:pt x="579" y="15"/>
                  </a:moveTo>
                  <a:cubicBezTo>
                    <a:pt x="352" y="31"/>
                    <a:pt x="32" y="1"/>
                    <a:pt x="1" y="107"/>
                  </a:cubicBezTo>
                  <a:cubicBezTo>
                    <a:pt x="227" y="91"/>
                    <a:pt x="547" y="122"/>
                    <a:pt x="579" y="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80" name="Google Shape;64480;p26"/>
            <p:cNvSpPr/>
            <p:nvPr/>
          </p:nvSpPr>
          <p:spPr>
            <a:xfrm>
              <a:off x="2402311" y="4619642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2" y="26"/>
                  </a:moveTo>
                  <a:cubicBezTo>
                    <a:pt x="238" y="0"/>
                    <a:pt x="1" y="71"/>
                    <a:pt x="100" y="118"/>
                  </a:cubicBezTo>
                  <a:cubicBezTo>
                    <a:pt x="152" y="141"/>
                    <a:pt x="391" y="72"/>
                    <a:pt x="292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81" name="Google Shape;64481;p26"/>
            <p:cNvSpPr/>
            <p:nvPr/>
          </p:nvSpPr>
          <p:spPr>
            <a:xfrm>
              <a:off x="1400762" y="4617353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2"/>
                  </a:moveTo>
                  <a:cubicBezTo>
                    <a:pt x="197" y="53"/>
                    <a:pt x="40" y="0"/>
                    <a:pt x="5" y="102"/>
                  </a:cubicBezTo>
                  <a:cubicBezTo>
                    <a:pt x="1" y="152"/>
                    <a:pt x="160" y="205"/>
                    <a:pt x="195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82" name="Google Shape;64482;p26"/>
            <p:cNvSpPr/>
            <p:nvPr/>
          </p:nvSpPr>
          <p:spPr>
            <a:xfrm>
              <a:off x="5475664" y="4612205"/>
              <a:ext cx="14991" cy="9214"/>
            </a:xfrm>
            <a:custGeom>
              <a:avLst/>
              <a:gdLst/>
              <a:ahLst/>
              <a:cxnLst/>
              <a:rect l="l" t="t" r="r" b="b"/>
              <a:pathLst>
                <a:path w="420" h="306" extrusionOk="0">
                  <a:moveTo>
                    <a:pt x="387" y="273"/>
                  </a:moveTo>
                  <a:cubicBezTo>
                    <a:pt x="358" y="166"/>
                    <a:pt x="420" y="16"/>
                    <a:pt x="195" y="0"/>
                  </a:cubicBezTo>
                  <a:cubicBezTo>
                    <a:pt x="182" y="56"/>
                    <a:pt x="165" y="109"/>
                    <a:pt x="1" y="93"/>
                  </a:cubicBezTo>
                  <a:cubicBezTo>
                    <a:pt x="23" y="201"/>
                    <a:pt x="61" y="306"/>
                    <a:pt x="387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83" name="Google Shape;64483;p26"/>
            <p:cNvSpPr/>
            <p:nvPr/>
          </p:nvSpPr>
          <p:spPr>
            <a:xfrm>
              <a:off x="5273612" y="4608501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8" y="305"/>
                  </a:moveTo>
                  <a:cubicBezTo>
                    <a:pt x="1114" y="1"/>
                    <a:pt x="0" y="524"/>
                    <a:pt x="648" y="3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84" name="Google Shape;64484;p26"/>
            <p:cNvSpPr/>
            <p:nvPr/>
          </p:nvSpPr>
          <p:spPr>
            <a:xfrm>
              <a:off x="7743274" y="4603985"/>
              <a:ext cx="28233" cy="13700"/>
            </a:xfrm>
            <a:custGeom>
              <a:avLst/>
              <a:gdLst/>
              <a:ahLst/>
              <a:cxnLst/>
              <a:rect l="l" t="t" r="r" b="b"/>
              <a:pathLst>
                <a:path w="791" h="455" extrusionOk="0">
                  <a:moveTo>
                    <a:pt x="494" y="455"/>
                  </a:moveTo>
                  <a:cubicBezTo>
                    <a:pt x="755" y="340"/>
                    <a:pt x="791" y="10"/>
                    <a:pt x="301" y="1"/>
                  </a:cubicBezTo>
                  <a:cubicBezTo>
                    <a:pt x="39" y="115"/>
                    <a:pt x="1" y="446"/>
                    <a:pt x="494" y="4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85" name="Google Shape;64485;p26"/>
            <p:cNvSpPr/>
            <p:nvPr/>
          </p:nvSpPr>
          <p:spPr>
            <a:xfrm>
              <a:off x="6817891" y="4612175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0" y="91"/>
                  </a:moveTo>
                  <a:cubicBezTo>
                    <a:pt x="150" y="72"/>
                    <a:pt x="382" y="89"/>
                    <a:pt x="385" y="0"/>
                  </a:cubicBezTo>
                  <a:cubicBezTo>
                    <a:pt x="236" y="22"/>
                    <a:pt x="8" y="4"/>
                    <a:pt x="0" y="9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86" name="Google Shape;64486;p26"/>
            <p:cNvSpPr/>
            <p:nvPr/>
          </p:nvSpPr>
          <p:spPr>
            <a:xfrm>
              <a:off x="5802922" y="4609104"/>
              <a:ext cx="23843" cy="5841"/>
            </a:xfrm>
            <a:custGeom>
              <a:avLst/>
              <a:gdLst/>
              <a:ahLst/>
              <a:cxnLst/>
              <a:rect l="l" t="t" r="r" b="b"/>
              <a:pathLst>
                <a:path w="668" h="194" extrusionOk="0">
                  <a:moveTo>
                    <a:pt x="88" y="193"/>
                  </a:moveTo>
                  <a:lnTo>
                    <a:pt x="473" y="193"/>
                  </a:lnTo>
                  <a:cubicBezTo>
                    <a:pt x="473" y="102"/>
                    <a:pt x="631" y="86"/>
                    <a:pt x="667" y="13"/>
                  </a:cubicBezTo>
                  <a:cubicBezTo>
                    <a:pt x="363" y="21"/>
                    <a:pt x="0" y="0"/>
                    <a:pt x="88" y="19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87" name="Google Shape;64487;p26"/>
            <p:cNvSpPr/>
            <p:nvPr/>
          </p:nvSpPr>
          <p:spPr>
            <a:xfrm>
              <a:off x="8204983" y="4606394"/>
              <a:ext cx="23985" cy="5871"/>
            </a:xfrm>
            <a:custGeom>
              <a:avLst/>
              <a:gdLst/>
              <a:ahLst/>
              <a:cxnLst/>
              <a:rect l="l" t="t" r="r" b="b"/>
              <a:pathLst>
                <a:path w="672" h="195" extrusionOk="0">
                  <a:moveTo>
                    <a:pt x="477" y="195"/>
                  </a:moveTo>
                  <a:cubicBezTo>
                    <a:pt x="476" y="103"/>
                    <a:pt x="634" y="86"/>
                    <a:pt x="672" y="13"/>
                  </a:cubicBezTo>
                  <a:cubicBezTo>
                    <a:pt x="366" y="21"/>
                    <a:pt x="1" y="0"/>
                    <a:pt x="91" y="19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88" name="Google Shape;64488;p26"/>
            <p:cNvSpPr/>
            <p:nvPr/>
          </p:nvSpPr>
          <p:spPr>
            <a:xfrm>
              <a:off x="8251062" y="4594170"/>
              <a:ext cx="21987" cy="16199"/>
            </a:xfrm>
            <a:custGeom>
              <a:avLst/>
              <a:gdLst/>
              <a:ahLst/>
              <a:cxnLst/>
              <a:rect l="l" t="t" r="r" b="b"/>
              <a:pathLst>
                <a:path w="616" h="538" extrusionOk="0">
                  <a:moveTo>
                    <a:pt x="344" y="509"/>
                  </a:moveTo>
                  <a:cubicBezTo>
                    <a:pt x="404" y="387"/>
                    <a:pt x="616" y="334"/>
                    <a:pt x="536" y="145"/>
                  </a:cubicBezTo>
                  <a:cubicBezTo>
                    <a:pt x="1" y="0"/>
                    <a:pt x="6" y="538"/>
                    <a:pt x="344" y="50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89" name="Google Shape;64489;p26"/>
            <p:cNvSpPr/>
            <p:nvPr/>
          </p:nvSpPr>
          <p:spPr>
            <a:xfrm>
              <a:off x="8160119" y="4603985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1" y="1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90" name="Google Shape;64490;p26"/>
            <p:cNvSpPr/>
            <p:nvPr/>
          </p:nvSpPr>
          <p:spPr>
            <a:xfrm>
              <a:off x="8562580" y="4603232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3" y="26"/>
                  </a:moveTo>
                  <a:cubicBezTo>
                    <a:pt x="239" y="1"/>
                    <a:pt x="0" y="69"/>
                    <a:pt x="101" y="117"/>
                  </a:cubicBezTo>
                  <a:cubicBezTo>
                    <a:pt x="154" y="140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91" name="Google Shape;64491;p26"/>
            <p:cNvSpPr/>
            <p:nvPr/>
          </p:nvSpPr>
          <p:spPr>
            <a:xfrm>
              <a:off x="6329234" y="4598355"/>
              <a:ext cx="23807" cy="6052"/>
            </a:xfrm>
            <a:custGeom>
              <a:avLst/>
              <a:gdLst/>
              <a:ahLst/>
              <a:cxnLst/>
              <a:rect l="l" t="t" r="r" b="b"/>
              <a:pathLst>
                <a:path w="667" h="201" extrusionOk="0">
                  <a:moveTo>
                    <a:pt x="576" y="6"/>
                  </a:moveTo>
                  <a:cubicBezTo>
                    <a:pt x="246" y="1"/>
                    <a:pt x="84" y="77"/>
                    <a:pt x="1" y="188"/>
                  </a:cubicBezTo>
                  <a:cubicBezTo>
                    <a:pt x="302" y="178"/>
                    <a:pt x="666" y="201"/>
                    <a:pt x="576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92" name="Google Shape;64492;p26"/>
            <p:cNvSpPr/>
            <p:nvPr/>
          </p:nvSpPr>
          <p:spPr>
            <a:xfrm>
              <a:off x="5699238" y="460049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5"/>
                  </a:moveTo>
                  <a:cubicBezTo>
                    <a:pt x="242" y="0"/>
                    <a:pt x="1" y="68"/>
                    <a:pt x="101" y="117"/>
                  </a:cubicBezTo>
                  <a:cubicBezTo>
                    <a:pt x="154" y="143"/>
                    <a:pt x="394" y="73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93" name="Google Shape;64493;p26"/>
            <p:cNvSpPr/>
            <p:nvPr/>
          </p:nvSpPr>
          <p:spPr>
            <a:xfrm>
              <a:off x="3765061" y="4600493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6" y="25"/>
                  </a:moveTo>
                  <a:cubicBezTo>
                    <a:pt x="242" y="0"/>
                    <a:pt x="1" y="68"/>
                    <a:pt x="100" y="117"/>
                  </a:cubicBezTo>
                  <a:cubicBezTo>
                    <a:pt x="154" y="143"/>
                    <a:pt x="395" y="73"/>
                    <a:pt x="296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94" name="Google Shape;64494;p26"/>
            <p:cNvSpPr/>
            <p:nvPr/>
          </p:nvSpPr>
          <p:spPr>
            <a:xfrm>
              <a:off x="8043050" y="4595224"/>
              <a:ext cx="13813" cy="6745"/>
            </a:xfrm>
            <a:custGeom>
              <a:avLst/>
              <a:gdLst/>
              <a:ahLst/>
              <a:cxnLst/>
              <a:rect l="l" t="t" r="r" b="b"/>
              <a:pathLst>
                <a:path w="387" h="224" extrusionOk="0">
                  <a:moveTo>
                    <a:pt x="387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2" y="201"/>
                    <a:pt x="339" y="224"/>
                    <a:pt x="387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95" name="Google Shape;64495;p26"/>
            <p:cNvSpPr/>
            <p:nvPr/>
          </p:nvSpPr>
          <p:spPr>
            <a:xfrm>
              <a:off x="6818891" y="4588359"/>
              <a:ext cx="65282" cy="12917"/>
            </a:xfrm>
            <a:custGeom>
              <a:avLst/>
              <a:gdLst/>
              <a:ahLst/>
              <a:cxnLst/>
              <a:rect l="l" t="t" r="r" b="b"/>
              <a:pathLst>
                <a:path w="1829" h="429" extrusionOk="0">
                  <a:moveTo>
                    <a:pt x="1129" y="428"/>
                  </a:moveTo>
                  <a:cubicBezTo>
                    <a:pt x="1828" y="0"/>
                    <a:pt x="1" y="308"/>
                    <a:pt x="1129" y="42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96" name="Google Shape;64496;p26"/>
            <p:cNvSpPr/>
            <p:nvPr/>
          </p:nvSpPr>
          <p:spPr>
            <a:xfrm>
              <a:off x="8101477" y="459230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38" y="1"/>
                    <a:pt x="0" y="70"/>
                    <a:pt x="98" y="117"/>
                  </a:cubicBezTo>
                  <a:cubicBezTo>
                    <a:pt x="153" y="142"/>
                    <a:pt x="393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97" name="Google Shape;64497;p26"/>
            <p:cNvSpPr/>
            <p:nvPr/>
          </p:nvSpPr>
          <p:spPr>
            <a:xfrm>
              <a:off x="5131452" y="4587606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98" name="Google Shape;64498;p26"/>
            <p:cNvSpPr/>
            <p:nvPr/>
          </p:nvSpPr>
          <p:spPr>
            <a:xfrm>
              <a:off x="48255" y="4589533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2" y="26"/>
                  </a:moveTo>
                  <a:cubicBezTo>
                    <a:pt x="240" y="0"/>
                    <a:pt x="1" y="71"/>
                    <a:pt x="102" y="116"/>
                  </a:cubicBezTo>
                  <a:cubicBezTo>
                    <a:pt x="154" y="142"/>
                    <a:pt x="391" y="73"/>
                    <a:pt x="292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99" name="Google Shape;64499;p26"/>
            <p:cNvSpPr/>
            <p:nvPr/>
          </p:nvSpPr>
          <p:spPr>
            <a:xfrm>
              <a:off x="1144388" y="4576707"/>
              <a:ext cx="24378" cy="11321"/>
            </a:xfrm>
            <a:custGeom>
              <a:avLst/>
              <a:gdLst/>
              <a:ahLst/>
              <a:cxnLst/>
              <a:rect l="l" t="t" r="r" b="b"/>
              <a:pathLst>
                <a:path w="683" h="376" extrusionOk="0">
                  <a:moveTo>
                    <a:pt x="630" y="362"/>
                  </a:moveTo>
                  <a:cubicBezTo>
                    <a:pt x="682" y="156"/>
                    <a:pt x="584" y="22"/>
                    <a:pt x="245" y="1"/>
                  </a:cubicBezTo>
                  <a:cubicBezTo>
                    <a:pt x="1" y="105"/>
                    <a:pt x="89" y="375"/>
                    <a:pt x="630" y="36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00" name="Google Shape;64500;p26"/>
            <p:cNvSpPr/>
            <p:nvPr/>
          </p:nvSpPr>
          <p:spPr>
            <a:xfrm>
              <a:off x="5379332" y="4567644"/>
              <a:ext cx="27590" cy="17223"/>
            </a:xfrm>
            <a:custGeom>
              <a:avLst/>
              <a:gdLst/>
              <a:ahLst/>
              <a:cxnLst/>
              <a:rect l="l" t="t" r="r" b="b"/>
              <a:pathLst>
                <a:path w="773" h="572" extrusionOk="0">
                  <a:moveTo>
                    <a:pt x="773" y="572"/>
                  </a:moveTo>
                  <a:lnTo>
                    <a:pt x="773" y="29"/>
                  </a:lnTo>
                  <a:cubicBezTo>
                    <a:pt x="63" y="0"/>
                    <a:pt x="188" y="360"/>
                    <a:pt x="0" y="5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01" name="Google Shape;64501;p26"/>
            <p:cNvSpPr/>
            <p:nvPr/>
          </p:nvSpPr>
          <p:spPr>
            <a:xfrm>
              <a:off x="4000270" y="4572973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6" y="303"/>
                  </a:moveTo>
                  <a:cubicBezTo>
                    <a:pt x="1114" y="1"/>
                    <a:pt x="0" y="524"/>
                    <a:pt x="646" y="3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02" name="Google Shape;64502;p26"/>
            <p:cNvSpPr/>
            <p:nvPr/>
          </p:nvSpPr>
          <p:spPr>
            <a:xfrm>
              <a:off x="852892" y="4568487"/>
              <a:ext cx="43973" cy="19030"/>
            </a:xfrm>
            <a:custGeom>
              <a:avLst/>
              <a:gdLst/>
              <a:ahLst/>
              <a:cxnLst/>
              <a:rect l="l" t="t" r="r" b="b"/>
              <a:pathLst>
                <a:path w="1232" h="632" extrusionOk="0">
                  <a:moveTo>
                    <a:pt x="696" y="544"/>
                  </a:moveTo>
                  <a:cubicBezTo>
                    <a:pt x="567" y="207"/>
                    <a:pt x="1231" y="13"/>
                    <a:pt x="312" y="1"/>
                  </a:cubicBezTo>
                  <a:cubicBezTo>
                    <a:pt x="430" y="187"/>
                    <a:pt x="0" y="631"/>
                    <a:pt x="696" y="54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03" name="Google Shape;64503;p26"/>
            <p:cNvSpPr/>
            <p:nvPr/>
          </p:nvSpPr>
          <p:spPr>
            <a:xfrm>
              <a:off x="3104298" y="457863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5"/>
                  </a:moveTo>
                  <a:cubicBezTo>
                    <a:pt x="156" y="140"/>
                    <a:pt x="393" y="71"/>
                    <a:pt x="294" y="24"/>
                  </a:cubicBezTo>
                  <a:cubicBezTo>
                    <a:pt x="242" y="1"/>
                    <a:pt x="0" y="68"/>
                    <a:pt x="102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04" name="Google Shape;64504;p26"/>
            <p:cNvSpPr/>
            <p:nvPr/>
          </p:nvSpPr>
          <p:spPr>
            <a:xfrm>
              <a:off x="709018" y="4578664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4" y="26"/>
                  </a:moveTo>
                  <a:cubicBezTo>
                    <a:pt x="239" y="1"/>
                    <a:pt x="0" y="67"/>
                    <a:pt x="99" y="117"/>
                  </a:cubicBezTo>
                  <a:cubicBezTo>
                    <a:pt x="152" y="141"/>
                    <a:pt x="392" y="71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05" name="Google Shape;64505;p26"/>
            <p:cNvSpPr/>
            <p:nvPr/>
          </p:nvSpPr>
          <p:spPr>
            <a:xfrm>
              <a:off x="3971574" y="457318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5"/>
                  </a:moveTo>
                  <a:cubicBezTo>
                    <a:pt x="240" y="0"/>
                    <a:pt x="0" y="68"/>
                    <a:pt x="102" y="116"/>
                  </a:cubicBezTo>
                  <a:cubicBezTo>
                    <a:pt x="154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06" name="Google Shape;64506;p26"/>
            <p:cNvSpPr/>
            <p:nvPr/>
          </p:nvSpPr>
          <p:spPr>
            <a:xfrm>
              <a:off x="309769" y="457318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5" y="25"/>
                  </a:moveTo>
                  <a:cubicBezTo>
                    <a:pt x="241" y="0"/>
                    <a:pt x="1" y="68"/>
                    <a:pt x="101" y="116"/>
                  </a:cubicBezTo>
                  <a:cubicBezTo>
                    <a:pt x="154" y="140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07" name="Google Shape;64507;p26"/>
            <p:cNvSpPr/>
            <p:nvPr/>
          </p:nvSpPr>
          <p:spPr>
            <a:xfrm>
              <a:off x="6029637" y="4570414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101" y="117"/>
                  </a:moveTo>
                  <a:cubicBezTo>
                    <a:pt x="153" y="143"/>
                    <a:pt x="394" y="73"/>
                    <a:pt x="294" y="27"/>
                  </a:cubicBezTo>
                  <a:cubicBezTo>
                    <a:pt x="242" y="1"/>
                    <a:pt x="0" y="71"/>
                    <a:pt x="101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08" name="Google Shape;64508;p26"/>
            <p:cNvSpPr/>
            <p:nvPr/>
          </p:nvSpPr>
          <p:spPr>
            <a:xfrm>
              <a:off x="3361386" y="4562194"/>
              <a:ext cx="35657" cy="11743"/>
            </a:xfrm>
            <a:custGeom>
              <a:avLst/>
              <a:gdLst/>
              <a:ahLst/>
              <a:cxnLst/>
              <a:rect l="l" t="t" r="r" b="b"/>
              <a:pathLst>
                <a:path w="999" h="390" extrusionOk="0">
                  <a:moveTo>
                    <a:pt x="34" y="118"/>
                  </a:moveTo>
                  <a:cubicBezTo>
                    <a:pt x="63" y="224"/>
                    <a:pt x="0" y="377"/>
                    <a:pt x="226" y="390"/>
                  </a:cubicBezTo>
                  <a:cubicBezTo>
                    <a:pt x="245" y="158"/>
                    <a:pt x="979" y="261"/>
                    <a:pt x="999" y="27"/>
                  </a:cubicBezTo>
                  <a:cubicBezTo>
                    <a:pt x="393" y="130"/>
                    <a:pt x="487" y="1"/>
                    <a:pt x="34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09" name="Google Shape;64509;p26"/>
            <p:cNvSpPr/>
            <p:nvPr/>
          </p:nvSpPr>
          <p:spPr>
            <a:xfrm>
              <a:off x="635672" y="4563007"/>
              <a:ext cx="31659" cy="10930"/>
            </a:xfrm>
            <a:custGeom>
              <a:avLst/>
              <a:gdLst/>
              <a:ahLst/>
              <a:cxnLst/>
              <a:rect l="l" t="t" r="r" b="b"/>
              <a:pathLst>
                <a:path w="887" h="363" extrusionOk="0">
                  <a:moveTo>
                    <a:pt x="613" y="363"/>
                  </a:moveTo>
                  <a:cubicBezTo>
                    <a:pt x="672" y="240"/>
                    <a:pt x="887" y="189"/>
                    <a:pt x="803" y="0"/>
                  </a:cubicBezTo>
                  <a:lnTo>
                    <a:pt x="33" y="0"/>
                  </a:lnTo>
                  <a:cubicBezTo>
                    <a:pt x="1" y="227"/>
                    <a:pt x="328" y="285"/>
                    <a:pt x="613" y="36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10" name="Google Shape;64510;p26"/>
            <p:cNvSpPr/>
            <p:nvPr/>
          </p:nvSpPr>
          <p:spPr>
            <a:xfrm>
              <a:off x="2199331" y="4562014"/>
              <a:ext cx="32587" cy="9214"/>
            </a:xfrm>
            <a:custGeom>
              <a:avLst/>
              <a:gdLst/>
              <a:ahLst/>
              <a:cxnLst/>
              <a:rect l="l" t="t" r="r" b="b"/>
              <a:pathLst>
                <a:path w="913" h="306" extrusionOk="0">
                  <a:moveTo>
                    <a:pt x="388" y="306"/>
                  </a:moveTo>
                  <a:cubicBezTo>
                    <a:pt x="913" y="158"/>
                    <a:pt x="104" y="0"/>
                    <a:pt x="0" y="215"/>
                  </a:cubicBezTo>
                  <a:cubicBezTo>
                    <a:pt x="194" y="215"/>
                    <a:pt x="228" y="288"/>
                    <a:pt x="388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11" name="Google Shape;64511;p26"/>
            <p:cNvSpPr/>
            <p:nvPr/>
          </p:nvSpPr>
          <p:spPr>
            <a:xfrm>
              <a:off x="1490384" y="4568457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0" y="92"/>
                  </a:moveTo>
                  <a:cubicBezTo>
                    <a:pt x="150" y="71"/>
                    <a:pt x="380" y="88"/>
                    <a:pt x="386" y="1"/>
                  </a:cubicBezTo>
                  <a:cubicBezTo>
                    <a:pt x="236" y="20"/>
                    <a:pt x="7" y="2"/>
                    <a:pt x="0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12" name="Google Shape;64512;p26"/>
            <p:cNvSpPr/>
            <p:nvPr/>
          </p:nvSpPr>
          <p:spPr>
            <a:xfrm>
              <a:off x="257267" y="4561382"/>
              <a:ext cx="8995" cy="11442"/>
            </a:xfrm>
            <a:custGeom>
              <a:avLst/>
              <a:gdLst/>
              <a:ahLst/>
              <a:cxnLst/>
              <a:rect l="l" t="t" r="r" b="b"/>
              <a:pathLst>
                <a:path w="252" h="380" extrusionOk="0">
                  <a:moveTo>
                    <a:pt x="29" y="145"/>
                  </a:moveTo>
                  <a:cubicBezTo>
                    <a:pt x="1" y="241"/>
                    <a:pt x="180" y="379"/>
                    <a:pt x="221" y="236"/>
                  </a:cubicBezTo>
                  <a:cubicBezTo>
                    <a:pt x="251" y="139"/>
                    <a:pt x="71" y="1"/>
                    <a:pt x="29" y="1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13" name="Google Shape;64513;p26"/>
            <p:cNvSpPr/>
            <p:nvPr/>
          </p:nvSpPr>
          <p:spPr>
            <a:xfrm>
              <a:off x="3248921" y="456496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88" y="26"/>
                  </a:moveTo>
                  <a:cubicBezTo>
                    <a:pt x="238" y="0"/>
                    <a:pt x="0" y="70"/>
                    <a:pt x="98" y="117"/>
                  </a:cubicBezTo>
                  <a:cubicBezTo>
                    <a:pt x="153" y="141"/>
                    <a:pt x="393" y="72"/>
                    <a:pt x="288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14" name="Google Shape;64514;p26"/>
            <p:cNvSpPr/>
            <p:nvPr/>
          </p:nvSpPr>
          <p:spPr>
            <a:xfrm>
              <a:off x="7537118" y="4562194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99" y="118"/>
                  </a:moveTo>
                  <a:cubicBezTo>
                    <a:pt x="150" y="143"/>
                    <a:pt x="391" y="74"/>
                    <a:pt x="292" y="27"/>
                  </a:cubicBezTo>
                  <a:cubicBezTo>
                    <a:pt x="238" y="1"/>
                    <a:pt x="1" y="70"/>
                    <a:pt x="99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15" name="Google Shape;64515;p26"/>
            <p:cNvSpPr/>
            <p:nvPr/>
          </p:nvSpPr>
          <p:spPr>
            <a:xfrm>
              <a:off x="5359273" y="4556655"/>
              <a:ext cx="31481" cy="9665"/>
            </a:xfrm>
            <a:custGeom>
              <a:avLst/>
              <a:gdLst/>
              <a:ahLst/>
              <a:cxnLst/>
              <a:rect l="l" t="t" r="r" b="b"/>
              <a:pathLst>
                <a:path w="882" h="321" extrusionOk="0">
                  <a:moveTo>
                    <a:pt x="755" y="211"/>
                  </a:moveTo>
                  <a:cubicBezTo>
                    <a:pt x="882" y="1"/>
                    <a:pt x="1" y="15"/>
                    <a:pt x="174" y="211"/>
                  </a:cubicBezTo>
                  <a:cubicBezTo>
                    <a:pt x="240" y="284"/>
                    <a:pt x="689" y="321"/>
                    <a:pt x="755" y="2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16" name="Google Shape;64516;p26"/>
            <p:cNvSpPr/>
            <p:nvPr/>
          </p:nvSpPr>
          <p:spPr>
            <a:xfrm>
              <a:off x="5288603" y="4549248"/>
              <a:ext cx="24307" cy="16530"/>
            </a:xfrm>
            <a:custGeom>
              <a:avLst/>
              <a:gdLst/>
              <a:ahLst/>
              <a:cxnLst/>
              <a:rect l="l" t="t" r="r" b="b"/>
              <a:pathLst>
                <a:path w="681" h="549" extrusionOk="0">
                  <a:moveTo>
                    <a:pt x="420" y="548"/>
                  </a:moveTo>
                  <a:cubicBezTo>
                    <a:pt x="335" y="377"/>
                    <a:pt x="681" y="0"/>
                    <a:pt x="35" y="93"/>
                  </a:cubicBezTo>
                  <a:cubicBezTo>
                    <a:pt x="5" y="319"/>
                    <a:pt x="1" y="534"/>
                    <a:pt x="420" y="5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17" name="Google Shape;64517;p26"/>
            <p:cNvSpPr/>
            <p:nvPr/>
          </p:nvSpPr>
          <p:spPr>
            <a:xfrm>
              <a:off x="7674674" y="455674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1" y="117"/>
                  </a:moveTo>
                  <a:cubicBezTo>
                    <a:pt x="154" y="143"/>
                    <a:pt x="393" y="72"/>
                    <a:pt x="295" y="25"/>
                  </a:cubicBezTo>
                  <a:cubicBezTo>
                    <a:pt x="239" y="1"/>
                    <a:pt x="0" y="70"/>
                    <a:pt x="101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18" name="Google Shape;64518;p26"/>
            <p:cNvSpPr/>
            <p:nvPr/>
          </p:nvSpPr>
          <p:spPr>
            <a:xfrm>
              <a:off x="8700243" y="4551325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101" y="115"/>
                  </a:moveTo>
                  <a:cubicBezTo>
                    <a:pt x="153" y="141"/>
                    <a:pt x="396" y="72"/>
                    <a:pt x="293" y="24"/>
                  </a:cubicBezTo>
                  <a:cubicBezTo>
                    <a:pt x="241" y="0"/>
                    <a:pt x="1" y="68"/>
                    <a:pt x="101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19" name="Google Shape;64519;p26"/>
            <p:cNvSpPr/>
            <p:nvPr/>
          </p:nvSpPr>
          <p:spPr>
            <a:xfrm>
              <a:off x="7110279" y="454858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6"/>
                  </a:moveTo>
                  <a:cubicBezTo>
                    <a:pt x="240" y="0"/>
                    <a:pt x="0" y="69"/>
                    <a:pt x="101" y="115"/>
                  </a:cubicBezTo>
                  <a:cubicBezTo>
                    <a:pt x="152" y="141"/>
                    <a:pt x="393" y="72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20" name="Google Shape;64520;p26"/>
            <p:cNvSpPr/>
            <p:nvPr/>
          </p:nvSpPr>
          <p:spPr>
            <a:xfrm>
              <a:off x="1548776" y="454858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1" y="26"/>
                  </a:moveTo>
                  <a:cubicBezTo>
                    <a:pt x="239" y="0"/>
                    <a:pt x="1" y="69"/>
                    <a:pt x="99" y="115"/>
                  </a:cubicBezTo>
                  <a:cubicBezTo>
                    <a:pt x="154" y="141"/>
                    <a:pt x="394" y="72"/>
                    <a:pt x="291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21" name="Google Shape;64521;p26"/>
            <p:cNvSpPr/>
            <p:nvPr/>
          </p:nvSpPr>
          <p:spPr>
            <a:xfrm>
              <a:off x="4429358" y="4540366"/>
              <a:ext cx="27626" cy="9334"/>
            </a:xfrm>
            <a:custGeom>
              <a:avLst/>
              <a:gdLst/>
              <a:ahLst/>
              <a:cxnLst/>
              <a:rect l="l" t="t" r="r" b="b"/>
              <a:pathLst>
                <a:path w="774" h="310" extrusionOk="0">
                  <a:moveTo>
                    <a:pt x="773" y="26"/>
                  </a:moveTo>
                  <a:cubicBezTo>
                    <a:pt x="333" y="0"/>
                    <a:pt x="49" y="47"/>
                    <a:pt x="0" y="208"/>
                  </a:cubicBezTo>
                  <a:cubicBezTo>
                    <a:pt x="368" y="186"/>
                    <a:pt x="427" y="310"/>
                    <a:pt x="773" y="29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22" name="Google Shape;64522;p26"/>
            <p:cNvSpPr/>
            <p:nvPr/>
          </p:nvSpPr>
          <p:spPr>
            <a:xfrm>
              <a:off x="3982032" y="4543497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4"/>
                  </a:moveTo>
                  <a:cubicBezTo>
                    <a:pt x="194" y="53"/>
                    <a:pt x="40" y="1"/>
                    <a:pt x="2" y="104"/>
                  </a:cubicBezTo>
                  <a:cubicBezTo>
                    <a:pt x="1" y="153"/>
                    <a:pt x="155" y="206"/>
                    <a:pt x="194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23" name="Google Shape;64523;p26"/>
            <p:cNvSpPr/>
            <p:nvPr/>
          </p:nvSpPr>
          <p:spPr>
            <a:xfrm>
              <a:off x="1596924" y="454581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3" y="27"/>
                  </a:moveTo>
                  <a:cubicBezTo>
                    <a:pt x="241" y="1"/>
                    <a:pt x="0" y="70"/>
                    <a:pt x="102" y="118"/>
                  </a:cubicBezTo>
                  <a:cubicBezTo>
                    <a:pt x="154" y="142"/>
                    <a:pt x="392" y="74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24" name="Google Shape;64524;p26"/>
            <p:cNvSpPr/>
            <p:nvPr/>
          </p:nvSpPr>
          <p:spPr>
            <a:xfrm>
              <a:off x="526740" y="4537596"/>
              <a:ext cx="29732" cy="11984"/>
            </a:xfrm>
            <a:custGeom>
              <a:avLst/>
              <a:gdLst/>
              <a:ahLst/>
              <a:cxnLst/>
              <a:rect l="l" t="t" r="r" b="b"/>
              <a:pathLst>
                <a:path w="833" h="398" extrusionOk="0">
                  <a:moveTo>
                    <a:pt x="1" y="391"/>
                  </a:moveTo>
                  <a:cubicBezTo>
                    <a:pt x="338" y="398"/>
                    <a:pt x="601" y="372"/>
                    <a:pt x="771" y="300"/>
                  </a:cubicBezTo>
                  <a:cubicBezTo>
                    <a:pt x="832" y="60"/>
                    <a:pt x="503" y="1"/>
                    <a:pt x="1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25" name="Google Shape;64525;p26"/>
            <p:cNvSpPr/>
            <p:nvPr/>
          </p:nvSpPr>
          <p:spPr>
            <a:xfrm>
              <a:off x="8930991" y="4540757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3"/>
                  </a:moveTo>
                  <a:cubicBezTo>
                    <a:pt x="193" y="52"/>
                    <a:pt x="36" y="0"/>
                    <a:pt x="1" y="103"/>
                  </a:cubicBezTo>
                  <a:cubicBezTo>
                    <a:pt x="1" y="153"/>
                    <a:pt x="158" y="205"/>
                    <a:pt x="193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26" name="Google Shape;64526;p26"/>
            <p:cNvSpPr/>
            <p:nvPr/>
          </p:nvSpPr>
          <p:spPr>
            <a:xfrm>
              <a:off x="3341934" y="4535669"/>
              <a:ext cx="41368" cy="13730"/>
            </a:xfrm>
            <a:custGeom>
              <a:avLst/>
              <a:gdLst/>
              <a:ahLst/>
              <a:cxnLst/>
              <a:rect l="l" t="t" r="r" b="b"/>
              <a:pathLst>
                <a:path w="1159" h="456" extrusionOk="0">
                  <a:moveTo>
                    <a:pt x="1159" y="1"/>
                  </a:moveTo>
                  <a:lnTo>
                    <a:pt x="194" y="1"/>
                  </a:lnTo>
                  <a:cubicBezTo>
                    <a:pt x="210" y="159"/>
                    <a:pt x="151" y="283"/>
                    <a:pt x="1" y="365"/>
                  </a:cubicBezTo>
                  <a:cubicBezTo>
                    <a:pt x="839" y="455"/>
                    <a:pt x="860" y="163"/>
                    <a:pt x="11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27" name="Google Shape;64527;p26"/>
            <p:cNvSpPr/>
            <p:nvPr/>
          </p:nvSpPr>
          <p:spPr>
            <a:xfrm>
              <a:off x="1978220" y="4541149"/>
              <a:ext cx="21594" cy="6383"/>
            </a:xfrm>
            <a:custGeom>
              <a:avLst/>
              <a:gdLst/>
              <a:ahLst/>
              <a:cxnLst/>
              <a:rect l="l" t="t" r="r" b="b"/>
              <a:pathLst>
                <a:path w="605" h="212" extrusionOk="0">
                  <a:moveTo>
                    <a:pt x="605" y="182"/>
                  </a:moveTo>
                  <a:lnTo>
                    <a:pt x="605" y="0"/>
                  </a:lnTo>
                  <a:lnTo>
                    <a:pt x="24" y="0"/>
                  </a:lnTo>
                  <a:cubicBezTo>
                    <a:pt x="0" y="163"/>
                    <a:pt x="216" y="212"/>
                    <a:pt x="605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28" name="Google Shape;64528;p26"/>
            <p:cNvSpPr/>
            <p:nvPr/>
          </p:nvSpPr>
          <p:spPr>
            <a:xfrm>
              <a:off x="1904267" y="4530189"/>
              <a:ext cx="45222" cy="14573"/>
            </a:xfrm>
            <a:custGeom>
              <a:avLst/>
              <a:gdLst/>
              <a:ahLst/>
              <a:cxnLst/>
              <a:rect l="l" t="t" r="r" b="b"/>
              <a:pathLst>
                <a:path w="1267" h="484" extrusionOk="0">
                  <a:moveTo>
                    <a:pt x="361" y="454"/>
                  </a:moveTo>
                  <a:cubicBezTo>
                    <a:pt x="1267" y="483"/>
                    <a:pt x="877" y="34"/>
                    <a:pt x="361" y="0"/>
                  </a:cubicBezTo>
                  <a:cubicBezTo>
                    <a:pt x="1" y="174"/>
                    <a:pt x="475" y="165"/>
                    <a:pt x="361" y="45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29" name="Google Shape;64529;p26"/>
            <p:cNvSpPr/>
            <p:nvPr/>
          </p:nvSpPr>
          <p:spPr>
            <a:xfrm>
              <a:off x="4565129" y="4532929"/>
              <a:ext cx="22665" cy="8250"/>
            </a:xfrm>
            <a:custGeom>
              <a:avLst/>
              <a:gdLst/>
              <a:ahLst/>
              <a:cxnLst/>
              <a:rect l="l" t="t" r="r" b="b"/>
              <a:pathLst>
                <a:path w="635" h="274" extrusionOk="0">
                  <a:moveTo>
                    <a:pt x="634" y="0"/>
                  </a:moveTo>
                  <a:lnTo>
                    <a:pt x="248" y="0"/>
                  </a:lnTo>
                  <a:cubicBezTo>
                    <a:pt x="239" y="117"/>
                    <a:pt x="0" y="126"/>
                    <a:pt x="58" y="273"/>
                  </a:cubicBezTo>
                  <a:lnTo>
                    <a:pt x="634" y="27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30" name="Google Shape;64530;p26"/>
            <p:cNvSpPr/>
            <p:nvPr/>
          </p:nvSpPr>
          <p:spPr>
            <a:xfrm>
              <a:off x="1813931" y="4538379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4" y="22"/>
                    <a:pt x="3" y="4"/>
                    <a:pt x="1" y="92"/>
                  </a:cubicBezTo>
                  <a:cubicBezTo>
                    <a:pt x="149" y="71"/>
                    <a:pt x="379" y="88"/>
                    <a:pt x="3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31" name="Google Shape;64531;p26"/>
            <p:cNvSpPr/>
            <p:nvPr/>
          </p:nvSpPr>
          <p:spPr>
            <a:xfrm>
              <a:off x="1057121" y="4525884"/>
              <a:ext cx="20309" cy="13610"/>
            </a:xfrm>
            <a:custGeom>
              <a:avLst/>
              <a:gdLst/>
              <a:ahLst/>
              <a:cxnLst/>
              <a:rect l="l" t="t" r="r" b="b"/>
              <a:pathLst>
                <a:path w="569" h="452" extrusionOk="0">
                  <a:moveTo>
                    <a:pt x="374" y="416"/>
                  </a:moveTo>
                  <a:cubicBezTo>
                    <a:pt x="386" y="360"/>
                    <a:pt x="404" y="308"/>
                    <a:pt x="569" y="326"/>
                  </a:cubicBezTo>
                  <a:lnTo>
                    <a:pt x="569" y="143"/>
                  </a:lnTo>
                  <a:cubicBezTo>
                    <a:pt x="93" y="1"/>
                    <a:pt x="1" y="451"/>
                    <a:pt x="374" y="4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32" name="Google Shape;64532;p26"/>
            <p:cNvSpPr/>
            <p:nvPr/>
          </p:nvSpPr>
          <p:spPr>
            <a:xfrm>
              <a:off x="6993281" y="4532176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2" y="25"/>
                  </a:moveTo>
                  <a:cubicBezTo>
                    <a:pt x="239" y="1"/>
                    <a:pt x="1" y="70"/>
                    <a:pt x="101" y="117"/>
                  </a:cubicBezTo>
                  <a:cubicBezTo>
                    <a:pt x="153" y="140"/>
                    <a:pt x="392" y="71"/>
                    <a:pt x="292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33" name="Google Shape;64533;p26"/>
            <p:cNvSpPr/>
            <p:nvPr/>
          </p:nvSpPr>
          <p:spPr>
            <a:xfrm>
              <a:off x="6894593" y="4522752"/>
              <a:ext cx="65282" cy="12947"/>
            </a:xfrm>
            <a:custGeom>
              <a:avLst/>
              <a:gdLst/>
              <a:ahLst/>
              <a:cxnLst/>
              <a:rect l="l" t="t" r="r" b="b"/>
              <a:pathLst>
                <a:path w="1829" h="430" extrusionOk="0">
                  <a:moveTo>
                    <a:pt x="1130" y="430"/>
                  </a:moveTo>
                  <a:cubicBezTo>
                    <a:pt x="1828" y="0"/>
                    <a:pt x="1" y="307"/>
                    <a:pt x="1130" y="43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34" name="Google Shape;64534;p26"/>
            <p:cNvSpPr/>
            <p:nvPr/>
          </p:nvSpPr>
          <p:spPr>
            <a:xfrm>
              <a:off x="5798390" y="4527479"/>
              <a:ext cx="23414" cy="8220"/>
            </a:xfrm>
            <a:custGeom>
              <a:avLst/>
              <a:gdLst/>
              <a:ahLst/>
              <a:cxnLst/>
              <a:rect l="l" t="t" r="r" b="b"/>
              <a:pathLst>
                <a:path w="656" h="273" extrusionOk="0">
                  <a:moveTo>
                    <a:pt x="407" y="273"/>
                  </a:moveTo>
                  <a:cubicBezTo>
                    <a:pt x="418" y="155"/>
                    <a:pt x="656" y="148"/>
                    <a:pt x="600" y="0"/>
                  </a:cubicBezTo>
                  <a:lnTo>
                    <a:pt x="215" y="0"/>
                  </a:lnTo>
                  <a:cubicBezTo>
                    <a:pt x="1" y="129"/>
                    <a:pt x="10" y="221"/>
                    <a:pt x="407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35" name="Google Shape;64535;p26"/>
            <p:cNvSpPr/>
            <p:nvPr/>
          </p:nvSpPr>
          <p:spPr>
            <a:xfrm>
              <a:off x="120638" y="4526456"/>
              <a:ext cx="32623" cy="9244"/>
            </a:xfrm>
            <a:custGeom>
              <a:avLst/>
              <a:gdLst/>
              <a:ahLst/>
              <a:cxnLst/>
              <a:rect l="l" t="t" r="r" b="b"/>
              <a:pathLst>
                <a:path w="914" h="307" extrusionOk="0">
                  <a:moveTo>
                    <a:pt x="0" y="215"/>
                  </a:moveTo>
                  <a:cubicBezTo>
                    <a:pt x="192" y="215"/>
                    <a:pt x="230" y="289"/>
                    <a:pt x="388" y="307"/>
                  </a:cubicBezTo>
                  <a:cubicBezTo>
                    <a:pt x="914" y="161"/>
                    <a:pt x="103" y="0"/>
                    <a:pt x="0" y="2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36" name="Google Shape;64536;p26"/>
            <p:cNvSpPr/>
            <p:nvPr/>
          </p:nvSpPr>
          <p:spPr>
            <a:xfrm>
              <a:off x="7172240" y="4529436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5"/>
                  </a:moveTo>
                  <a:cubicBezTo>
                    <a:pt x="238" y="0"/>
                    <a:pt x="0" y="69"/>
                    <a:pt x="100" y="116"/>
                  </a:cubicBezTo>
                  <a:cubicBezTo>
                    <a:pt x="153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37" name="Google Shape;64537;p26"/>
            <p:cNvSpPr/>
            <p:nvPr/>
          </p:nvSpPr>
          <p:spPr>
            <a:xfrm>
              <a:off x="5912675" y="4529436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5"/>
                  </a:moveTo>
                  <a:cubicBezTo>
                    <a:pt x="240" y="0"/>
                    <a:pt x="1" y="69"/>
                    <a:pt x="100" y="116"/>
                  </a:cubicBezTo>
                  <a:cubicBezTo>
                    <a:pt x="152" y="141"/>
                    <a:pt x="392" y="72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38" name="Google Shape;64538;p26"/>
            <p:cNvSpPr/>
            <p:nvPr/>
          </p:nvSpPr>
          <p:spPr>
            <a:xfrm>
              <a:off x="2491755" y="452943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5"/>
                  </a:moveTo>
                  <a:cubicBezTo>
                    <a:pt x="239" y="0"/>
                    <a:pt x="1" y="69"/>
                    <a:pt x="101" y="116"/>
                  </a:cubicBezTo>
                  <a:cubicBezTo>
                    <a:pt x="154" y="141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39" name="Google Shape;64539;p26"/>
            <p:cNvSpPr/>
            <p:nvPr/>
          </p:nvSpPr>
          <p:spPr>
            <a:xfrm>
              <a:off x="7014982" y="4518236"/>
              <a:ext cx="39869" cy="15868"/>
            </a:xfrm>
            <a:custGeom>
              <a:avLst/>
              <a:gdLst/>
              <a:ahLst/>
              <a:cxnLst/>
              <a:rect l="l" t="t" r="r" b="b"/>
              <a:pathLst>
                <a:path w="1117" h="527" extrusionOk="0">
                  <a:moveTo>
                    <a:pt x="648" y="306"/>
                  </a:moveTo>
                  <a:cubicBezTo>
                    <a:pt x="1117" y="0"/>
                    <a:pt x="1" y="526"/>
                    <a:pt x="648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40" name="Google Shape;64540;p26"/>
            <p:cNvSpPr/>
            <p:nvPr/>
          </p:nvSpPr>
          <p:spPr>
            <a:xfrm>
              <a:off x="4849272" y="4524017"/>
              <a:ext cx="13849" cy="7407"/>
            </a:xfrm>
            <a:custGeom>
              <a:avLst/>
              <a:gdLst/>
              <a:ahLst/>
              <a:cxnLst/>
              <a:rect l="l" t="t" r="r" b="b"/>
              <a:pathLst>
                <a:path w="388" h="246" extrusionOk="0">
                  <a:moveTo>
                    <a:pt x="388" y="114"/>
                  </a:moveTo>
                  <a:cubicBezTo>
                    <a:pt x="387" y="22"/>
                    <a:pt x="47" y="0"/>
                    <a:pt x="0" y="114"/>
                  </a:cubicBezTo>
                  <a:cubicBezTo>
                    <a:pt x="221" y="105"/>
                    <a:pt x="301" y="246"/>
                    <a:pt x="388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41" name="Google Shape;64541;p26"/>
            <p:cNvSpPr/>
            <p:nvPr/>
          </p:nvSpPr>
          <p:spPr>
            <a:xfrm>
              <a:off x="4591113" y="452666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100" y="117"/>
                  </a:moveTo>
                  <a:cubicBezTo>
                    <a:pt x="153" y="142"/>
                    <a:pt x="389" y="73"/>
                    <a:pt x="292" y="26"/>
                  </a:cubicBezTo>
                  <a:cubicBezTo>
                    <a:pt x="238" y="1"/>
                    <a:pt x="0" y="70"/>
                    <a:pt x="100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42" name="Google Shape;64542;p26"/>
            <p:cNvSpPr/>
            <p:nvPr/>
          </p:nvSpPr>
          <p:spPr>
            <a:xfrm>
              <a:off x="196377" y="4527419"/>
              <a:ext cx="13849" cy="2800"/>
            </a:xfrm>
            <a:custGeom>
              <a:avLst/>
              <a:gdLst/>
              <a:ahLst/>
              <a:cxnLst/>
              <a:rect l="l" t="t" r="r" b="b"/>
              <a:pathLst>
                <a:path w="388" h="93" extrusionOk="0">
                  <a:moveTo>
                    <a:pt x="387" y="1"/>
                  </a:moveTo>
                  <a:cubicBezTo>
                    <a:pt x="236" y="20"/>
                    <a:pt x="5" y="2"/>
                    <a:pt x="1" y="92"/>
                  </a:cubicBezTo>
                  <a:cubicBezTo>
                    <a:pt x="149" y="73"/>
                    <a:pt x="381" y="89"/>
                    <a:pt x="3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43" name="Google Shape;64543;p26"/>
            <p:cNvSpPr/>
            <p:nvPr/>
          </p:nvSpPr>
          <p:spPr>
            <a:xfrm>
              <a:off x="7298910" y="4519200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09" y="274"/>
                  </a:moveTo>
                  <a:cubicBezTo>
                    <a:pt x="418" y="158"/>
                    <a:pt x="656" y="147"/>
                    <a:pt x="602" y="1"/>
                  </a:cubicBezTo>
                  <a:lnTo>
                    <a:pt x="213" y="1"/>
                  </a:lnTo>
                  <a:cubicBezTo>
                    <a:pt x="1" y="131"/>
                    <a:pt x="8" y="223"/>
                    <a:pt x="409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44" name="Google Shape;64544;p26"/>
            <p:cNvSpPr/>
            <p:nvPr/>
          </p:nvSpPr>
          <p:spPr>
            <a:xfrm>
              <a:off x="2147578" y="4523927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5"/>
                  </a:moveTo>
                  <a:cubicBezTo>
                    <a:pt x="239" y="1"/>
                    <a:pt x="0" y="70"/>
                    <a:pt x="98" y="117"/>
                  </a:cubicBezTo>
                  <a:cubicBezTo>
                    <a:pt x="154" y="143"/>
                    <a:pt x="392" y="75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45" name="Google Shape;64545;p26"/>
            <p:cNvSpPr/>
            <p:nvPr/>
          </p:nvSpPr>
          <p:spPr>
            <a:xfrm>
              <a:off x="1810290" y="4521187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3" y="26"/>
                  </a:moveTo>
                  <a:cubicBezTo>
                    <a:pt x="240" y="0"/>
                    <a:pt x="1" y="71"/>
                    <a:pt x="103" y="116"/>
                  </a:cubicBezTo>
                  <a:cubicBezTo>
                    <a:pt x="155" y="144"/>
                    <a:pt x="391" y="75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46" name="Google Shape;64546;p26"/>
            <p:cNvSpPr/>
            <p:nvPr/>
          </p:nvSpPr>
          <p:spPr>
            <a:xfrm>
              <a:off x="1455942" y="4517995"/>
              <a:ext cx="13813" cy="7467"/>
            </a:xfrm>
            <a:custGeom>
              <a:avLst/>
              <a:gdLst/>
              <a:ahLst/>
              <a:cxnLst/>
              <a:rect l="l" t="t" r="r" b="b"/>
              <a:pathLst>
                <a:path w="387" h="248" extrusionOk="0">
                  <a:moveTo>
                    <a:pt x="387" y="132"/>
                  </a:moveTo>
                  <a:cubicBezTo>
                    <a:pt x="171" y="141"/>
                    <a:pt x="87" y="0"/>
                    <a:pt x="0" y="132"/>
                  </a:cubicBezTo>
                  <a:cubicBezTo>
                    <a:pt x="2" y="224"/>
                    <a:pt x="340" y="247"/>
                    <a:pt x="387" y="13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47" name="Google Shape;64547;p26"/>
            <p:cNvSpPr/>
            <p:nvPr/>
          </p:nvSpPr>
          <p:spPr>
            <a:xfrm>
              <a:off x="4284913" y="4516550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48" name="Google Shape;64548;p26"/>
            <p:cNvSpPr/>
            <p:nvPr/>
          </p:nvSpPr>
          <p:spPr>
            <a:xfrm>
              <a:off x="1524791" y="4516550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7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49" name="Google Shape;64549;p26"/>
            <p:cNvSpPr/>
            <p:nvPr/>
          </p:nvSpPr>
          <p:spPr>
            <a:xfrm>
              <a:off x="7932869" y="4516068"/>
              <a:ext cx="20702" cy="3673"/>
            </a:xfrm>
            <a:custGeom>
              <a:avLst/>
              <a:gdLst/>
              <a:ahLst/>
              <a:cxnLst/>
              <a:rect l="l" t="t" r="r" b="b"/>
              <a:pathLst>
                <a:path w="580" h="122" extrusionOk="0">
                  <a:moveTo>
                    <a:pt x="580" y="16"/>
                  </a:moveTo>
                  <a:cubicBezTo>
                    <a:pt x="353" y="31"/>
                    <a:pt x="34" y="0"/>
                    <a:pt x="0" y="108"/>
                  </a:cubicBezTo>
                  <a:cubicBezTo>
                    <a:pt x="229" y="92"/>
                    <a:pt x="549" y="122"/>
                    <a:pt x="580" y="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50" name="Google Shape;64550;p26"/>
            <p:cNvSpPr/>
            <p:nvPr/>
          </p:nvSpPr>
          <p:spPr>
            <a:xfrm>
              <a:off x="4470689" y="4513389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3" y="105"/>
                  </a:moveTo>
                  <a:cubicBezTo>
                    <a:pt x="0" y="155"/>
                    <a:pt x="157" y="207"/>
                    <a:pt x="193" y="105"/>
                  </a:cubicBezTo>
                  <a:cubicBezTo>
                    <a:pt x="196" y="54"/>
                    <a:pt x="41" y="1"/>
                    <a:pt x="3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51" name="Google Shape;64551;p26"/>
            <p:cNvSpPr/>
            <p:nvPr/>
          </p:nvSpPr>
          <p:spPr>
            <a:xfrm>
              <a:off x="630032" y="4509776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7" y="134"/>
                  </a:moveTo>
                  <a:cubicBezTo>
                    <a:pt x="168" y="143"/>
                    <a:pt x="86" y="1"/>
                    <a:pt x="1" y="134"/>
                  </a:cubicBezTo>
                  <a:cubicBezTo>
                    <a:pt x="2" y="225"/>
                    <a:pt x="336" y="247"/>
                    <a:pt x="387" y="13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52" name="Google Shape;64552;p26"/>
            <p:cNvSpPr/>
            <p:nvPr/>
          </p:nvSpPr>
          <p:spPr>
            <a:xfrm>
              <a:off x="1180579" y="4507969"/>
              <a:ext cx="7031" cy="6173"/>
            </a:xfrm>
            <a:custGeom>
              <a:avLst/>
              <a:gdLst/>
              <a:ahLst/>
              <a:cxnLst/>
              <a:rect l="l" t="t" r="r" b="b"/>
              <a:pathLst>
                <a:path w="197" h="205" extrusionOk="0">
                  <a:moveTo>
                    <a:pt x="197" y="102"/>
                  </a:moveTo>
                  <a:cubicBezTo>
                    <a:pt x="197" y="53"/>
                    <a:pt x="36" y="1"/>
                    <a:pt x="2" y="102"/>
                  </a:cubicBezTo>
                  <a:cubicBezTo>
                    <a:pt x="1" y="152"/>
                    <a:pt x="156" y="204"/>
                    <a:pt x="197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53" name="Google Shape;64553;p26"/>
            <p:cNvSpPr/>
            <p:nvPr/>
          </p:nvSpPr>
          <p:spPr>
            <a:xfrm>
              <a:off x="3534563" y="4505229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6" y="103"/>
                  </a:moveTo>
                  <a:cubicBezTo>
                    <a:pt x="196" y="52"/>
                    <a:pt x="38" y="0"/>
                    <a:pt x="4" y="103"/>
                  </a:cubicBezTo>
                  <a:cubicBezTo>
                    <a:pt x="0" y="154"/>
                    <a:pt x="162" y="206"/>
                    <a:pt x="196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54" name="Google Shape;64554;p26"/>
            <p:cNvSpPr/>
            <p:nvPr/>
          </p:nvSpPr>
          <p:spPr>
            <a:xfrm>
              <a:off x="7533763" y="4502248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6" y="111"/>
                  </a:moveTo>
                  <a:cubicBezTo>
                    <a:pt x="342" y="0"/>
                    <a:pt x="171" y="54"/>
                    <a:pt x="1" y="111"/>
                  </a:cubicBezTo>
                  <a:cubicBezTo>
                    <a:pt x="1" y="202"/>
                    <a:pt x="336" y="225"/>
                    <a:pt x="386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55" name="Google Shape;64555;p26"/>
            <p:cNvSpPr/>
            <p:nvPr/>
          </p:nvSpPr>
          <p:spPr>
            <a:xfrm>
              <a:off x="4222952" y="4502820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1" y="1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56" name="Google Shape;64556;p26"/>
            <p:cNvSpPr/>
            <p:nvPr/>
          </p:nvSpPr>
          <p:spPr>
            <a:xfrm>
              <a:off x="2780823" y="450483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101" y="116"/>
                  </a:moveTo>
                  <a:cubicBezTo>
                    <a:pt x="154" y="141"/>
                    <a:pt x="392" y="72"/>
                    <a:pt x="294" y="26"/>
                  </a:cubicBezTo>
                  <a:cubicBezTo>
                    <a:pt x="240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57" name="Google Shape;64557;p26"/>
            <p:cNvSpPr/>
            <p:nvPr/>
          </p:nvSpPr>
          <p:spPr>
            <a:xfrm>
              <a:off x="2502248" y="4502459"/>
              <a:ext cx="6853" cy="6263"/>
            </a:xfrm>
            <a:custGeom>
              <a:avLst/>
              <a:gdLst/>
              <a:ahLst/>
              <a:cxnLst/>
              <a:rect l="l" t="t" r="r" b="b"/>
              <a:pathLst>
                <a:path w="192" h="208" extrusionOk="0">
                  <a:moveTo>
                    <a:pt x="1" y="104"/>
                  </a:moveTo>
                  <a:cubicBezTo>
                    <a:pt x="1" y="152"/>
                    <a:pt x="155" y="207"/>
                    <a:pt x="191" y="104"/>
                  </a:cubicBezTo>
                  <a:cubicBezTo>
                    <a:pt x="191" y="53"/>
                    <a:pt x="35" y="1"/>
                    <a:pt x="1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58" name="Google Shape;64558;p26"/>
            <p:cNvSpPr/>
            <p:nvPr/>
          </p:nvSpPr>
          <p:spPr>
            <a:xfrm>
              <a:off x="1868896" y="4502429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7" y="105"/>
                  </a:moveTo>
                  <a:cubicBezTo>
                    <a:pt x="197" y="54"/>
                    <a:pt x="40" y="1"/>
                    <a:pt x="4" y="105"/>
                  </a:cubicBezTo>
                  <a:cubicBezTo>
                    <a:pt x="1" y="156"/>
                    <a:pt x="158" y="208"/>
                    <a:pt x="197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59" name="Google Shape;64559;p26"/>
            <p:cNvSpPr/>
            <p:nvPr/>
          </p:nvSpPr>
          <p:spPr>
            <a:xfrm>
              <a:off x="512999" y="4505560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1"/>
                  </a:moveTo>
                  <a:cubicBezTo>
                    <a:pt x="236" y="21"/>
                    <a:pt x="5" y="2"/>
                    <a:pt x="1" y="91"/>
                  </a:cubicBezTo>
                  <a:cubicBezTo>
                    <a:pt x="150" y="73"/>
                    <a:pt x="379" y="88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60" name="Google Shape;64560;p26"/>
            <p:cNvSpPr/>
            <p:nvPr/>
          </p:nvSpPr>
          <p:spPr>
            <a:xfrm>
              <a:off x="6666451" y="4496799"/>
              <a:ext cx="13849" cy="6805"/>
            </a:xfrm>
            <a:custGeom>
              <a:avLst/>
              <a:gdLst/>
              <a:ahLst/>
              <a:cxnLst/>
              <a:rect l="l" t="t" r="r" b="b"/>
              <a:pathLst>
                <a:path w="388" h="226" extrusionOk="0">
                  <a:moveTo>
                    <a:pt x="387" y="111"/>
                  </a:moveTo>
                  <a:cubicBezTo>
                    <a:pt x="347" y="1"/>
                    <a:pt x="173" y="53"/>
                    <a:pt x="1" y="111"/>
                  </a:cubicBezTo>
                  <a:cubicBezTo>
                    <a:pt x="2" y="202"/>
                    <a:pt x="336" y="225"/>
                    <a:pt x="387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61" name="Google Shape;64561;p26"/>
            <p:cNvSpPr/>
            <p:nvPr/>
          </p:nvSpPr>
          <p:spPr>
            <a:xfrm>
              <a:off x="6112264" y="4499358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0" y="26"/>
                  </a:moveTo>
                  <a:cubicBezTo>
                    <a:pt x="238" y="1"/>
                    <a:pt x="1" y="70"/>
                    <a:pt x="100" y="116"/>
                  </a:cubicBezTo>
                  <a:cubicBezTo>
                    <a:pt x="153" y="142"/>
                    <a:pt x="392" y="73"/>
                    <a:pt x="290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62" name="Google Shape;64562;p26"/>
            <p:cNvSpPr/>
            <p:nvPr/>
          </p:nvSpPr>
          <p:spPr>
            <a:xfrm>
              <a:off x="4993931" y="4494661"/>
              <a:ext cx="20595" cy="8973"/>
            </a:xfrm>
            <a:custGeom>
              <a:avLst/>
              <a:gdLst/>
              <a:ahLst/>
              <a:cxnLst/>
              <a:rect l="l" t="t" r="r" b="b"/>
              <a:pathLst>
                <a:path w="577" h="298" extrusionOk="0">
                  <a:moveTo>
                    <a:pt x="576" y="0"/>
                  </a:moveTo>
                  <a:lnTo>
                    <a:pt x="192" y="0"/>
                  </a:lnTo>
                  <a:cubicBezTo>
                    <a:pt x="192" y="90"/>
                    <a:pt x="37" y="108"/>
                    <a:pt x="0" y="182"/>
                  </a:cubicBezTo>
                  <a:cubicBezTo>
                    <a:pt x="243" y="187"/>
                    <a:pt x="265" y="298"/>
                    <a:pt x="576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63" name="Google Shape;64563;p26"/>
            <p:cNvSpPr/>
            <p:nvPr/>
          </p:nvSpPr>
          <p:spPr>
            <a:xfrm>
              <a:off x="2767438" y="4494270"/>
              <a:ext cx="23878" cy="5871"/>
            </a:xfrm>
            <a:custGeom>
              <a:avLst/>
              <a:gdLst/>
              <a:ahLst/>
              <a:cxnLst/>
              <a:rect l="l" t="t" r="r" b="b"/>
              <a:pathLst>
                <a:path w="669" h="195" extrusionOk="0">
                  <a:moveTo>
                    <a:pt x="476" y="195"/>
                  </a:moveTo>
                  <a:cubicBezTo>
                    <a:pt x="472" y="103"/>
                    <a:pt x="632" y="87"/>
                    <a:pt x="669" y="13"/>
                  </a:cubicBezTo>
                  <a:cubicBezTo>
                    <a:pt x="365" y="22"/>
                    <a:pt x="1" y="0"/>
                    <a:pt x="88" y="19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64" name="Google Shape;64564;p26"/>
            <p:cNvSpPr/>
            <p:nvPr/>
          </p:nvSpPr>
          <p:spPr>
            <a:xfrm>
              <a:off x="6883136" y="4493938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4"/>
                  </a:moveTo>
                  <a:cubicBezTo>
                    <a:pt x="238" y="1"/>
                    <a:pt x="1" y="68"/>
                    <a:pt x="100" y="114"/>
                  </a:cubicBezTo>
                  <a:cubicBezTo>
                    <a:pt x="154" y="140"/>
                    <a:pt x="392" y="70"/>
                    <a:pt x="293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65" name="Google Shape;64565;p26"/>
            <p:cNvSpPr/>
            <p:nvPr/>
          </p:nvSpPr>
          <p:spPr>
            <a:xfrm>
              <a:off x="4460659" y="4483732"/>
              <a:ext cx="40368" cy="13670"/>
            </a:xfrm>
            <a:custGeom>
              <a:avLst/>
              <a:gdLst/>
              <a:ahLst/>
              <a:cxnLst/>
              <a:rect l="l" t="t" r="r" b="b"/>
              <a:pathLst>
                <a:path w="1131" h="454" extrusionOk="0">
                  <a:moveTo>
                    <a:pt x="284" y="453"/>
                  </a:moveTo>
                  <a:lnTo>
                    <a:pt x="1054" y="453"/>
                  </a:lnTo>
                  <a:cubicBezTo>
                    <a:pt x="1131" y="235"/>
                    <a:pt x="700" y="256"/>
                    <a:pt x="859" y="0"/>
                  </a:cubicBezTo>
                  <a:cubicBezTo>
                    <a:pt x="1" y="39"/>
                    <a:pt x="576" y="191"/>
                    <a:pt x="284" y="45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66" name="Google Shape;64566;p26"/>
            <p:cNvSpPr/>
            <p:nvPr/>
          </p:nvSpPr>
          <p:spPr>
            <a:xfrm>
              <a:off x="2498572" y="449393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42" y="1"/>
                    <a:pt x="1" y="68"/>
                    <a:pt x="104" y="114"/>
                  </a:cubicBezTo>
                  <a:cubicBezTo>
                    <a:pt x="156" y="140"/>
                    <a:pt x="393" y="70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67" name="Google Shape;64567;p26"/>
            <p:cNvSpPr/>
            <p:nvPr/>
          </p:nvSpPr>
          <p:spPr>
            <a:xfrm>
              <a:off x="1865363" y="4493938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3" y="114"/>
                  </a:moveTo>
                  <a:cubicBezTo>
                    <a:pt x="153" y="140"/>
                    <a:pt x="395" y="70"/>
                    <a:pt x="296" y="24"/>
                  </a:cubicBezTo>
                  <a:cubicBezTo>
                    <a:pt x="237" y="1"/>
                    <a:pt x="1" y="67"/>
                    <a:pt x="103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68" name="Google Shape;64568;p26"/>
            <p:cNvSpPr/>
            <p:nvPr/>
          </p:nvSpPr>
          <p:spPr>
            <a:xfrm>
              <a:off x="170750" y="4481293"/>
              <a:ext cx="46293" cy="18759"/>
            </a:xfrm>
            <a:custGeom>
              <a:avLst/>
              <a:gdLst/>
              <a:ahLst/>
              <a:cxnLst/>
              <a:rect l="l" t="t" r="r" b="b"/>
              <a:pathLst>
                <a:path w="1297" h="623" extrusionOk="0">
                  <a:moveTo>
                    <a:pt x="1297" y="353"/>
                  </a:moveTo>
                  <a:cubicBezTo>
                    <a:pt x="926" y="316"/>
                    <a:pt x="1144" y="0"/>
                    <a:pt x="524" y="81"/>
                  </a:cubicBezTo>
                  <a:cubicBezTo>
                    <a:pt x="1" y="225"/>
                    <a:pt x="1001" y="623"/>
                    <a:pt x="1297" y="35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69" name="Google Shape;64569;p26"/>
            <p:cNvSpPr/>
            <p:nvPr/>
          </p:nvSpPr>
          <p:spPr>
            <a:xfrm>
              <a:off x="8576393" y="4488429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5" y="24"/>
                  </a:moveTo>
                  <a:cubicBezTo>
                    <a:pt x="240" y="1"/>
                    <a:pt x="1" y="69"/>
                    <a:pt x="101" y="116"/>
                  </a:cubicBezTo>
                  <a:cubicBezTo>
                    <a:pt x="152" y="141"/>
                    <a:pt x="393" y="73"/>
                    <a:pt x="295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70" name="Google Shape;64570;p26"/>
            <p:cNvSpPr/>
            <p:nvPr/>
          </p:nvSpPr>
          <p:spPr>
            <a:xfrm>
              <a:off x="7086330" y="4489151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4" y="23"/>
                    <a:pt x="4" y="4"/>
                    <a:pt x="0" y="92"/>
                  </a:cubicBezTo>
                  <a:cubicBezTo>
                    <a:pt x="149" y="71"/>
                    <a:pt x="380" y="89"/>
                    <a:pt x="38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71" name="Google Shape;64571;p26"/>
            <p:cNvSpPr/>
            <p:nvPr/>
          </p:nvSpPr>
          <p:spPr>
            <a:xfrm>
              <a:off x="4215171" y="4481022"/>
              <a:ext cx="21558" cy="6353"/>
            </a:xfrm>
            <a:custGeom>
              <a:avLst/>
              <a:gdLst/>
              <a:ahLst/>
              <a:cxnLst/>
              <a:rect l="l" t="t" r="r" b="b"/>
              <a:pathLst>
                <a:path w="604" h="211" extrusionOk="0">
                  <a:moveTo>
                    <a:pt x="604" y="182"/>
                  </a:moveTo>
                  <a:lnTo>
                    <a:pt x="604" y="0"/>
                  </a:lnTo>
                  <a:lnTo>
                    <a:pt x="25" y="0"/>
                  </a:lnTo>
                  <a:cubicBezTo>
                    <a:pt x="1" y="162"/>
                    <a:pt x="219" y="210"/>
                    <a:pt x="604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72" name="Google Shape;64572;p26"/>
            <p:cNvSpPr/>
            <p:nvPr/>
          </p:nvSpPr>
          <p:spPr>
            <a:xfrm>
              <a:off x="3049297" y="4482949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3" y="26"/>
                  </a:moveTo>
                  <a:cubicBezTo>
                    <a:pt x="240" y="0"/>
                    <a:pt x="1" y="69"/>
                    <a:pt x="100" y="118"/>
                  </a:cubicBezTo>
                  <a:cubicBezTo>
                    <a:pt x="151" y="141"/>
                    <a:pt x="390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73" name="Google Shape;64573;p26"/>
            <p:cNvSpPr/>
            <p:nvPr/>
          </p:nvSpPr>
          <p:spPr>
            <a:xfrm>
              <a:off x="1383487" y="448294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6" y="26"/>
                  </a:moveTo>
                  <a:cubicBezTo>
                    <a:pt x="241" y="0"/>
                    <a:pt x="1" y="69"/>
                    <a:pt x="101" y="118"/>
                  </a:cubicBezTo>
                  <a:cubicBezTo>
                    <a:pt x="157" y="141"/>
                    <a:pt x="394" y="73"/>
                    <a:pt x="296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74" name="Google Shape;64574;p26"/>
            <p:cNvSpPr/>
            <p:nvPr/>
          </p:nvSpPr>
          <p:spPr>
            <a:xfrm>
              <a:off x="254768" y="448294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6"/>
                  </a:moveTo>
                  <a:cubicBezTo>
                    <a:pt x="238" y="0"/>
                    <a:pt x="0" y="69"/>
                    <a:pt x="99" y="118"/>
                  </a:cubicBezTo>
                  <a:cubicBezTo>
                    <a:pt x="152" y="141"/>
                    <a:pt x="393" y="73"/>
                    <a:pt x="291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75" name="Google Shape;64575;p26"/>
            <p:cNvSpPr/>
            <p:nvPr/>
          </p:nvSpPr>
          <p:spPr>
            <a:xfrm>
              <a:off x="4529188" y="4480239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0" y="25"/>
                  </a:moveTo>
                  <a:cubicBezTo>
                    <a:pt x="237" y="0"/>
                    <a:pt x="1" y="68"/>
                    <a:pt x="99" y="116"/>
                  </a:cubicBezTo>
                  <a:cubicBezTo>
                    <a:pt x="151" y="140"/>
                    <a:pt x="391" y="72"/>
                    <a:pt x="290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76" name="Google Shape;64576;p26"/>
            <p:cNvSpPr/>
            <p:nvPr/>
          </p:nvSpPr>
          <p:spPr>
            <a:xfrm>
              <a:off x="2144259" y="4474609"/>
              <a:ext cx="27626" cy="9966"/>
            </a:xfrm>
            <a:custGeom>
              <a:avLst/>
              <a:gdLst/>
              <a:ahLst/>
              <a:cxnLst/>
              <a:rect l="l" t="t" r="r" b="b"/>
              <a:pathLst>
                <a:path w="774" h="331" extrusionOk="0">
                  <a:moveTo>
                    <a:pt x="0" y="212"/>
                  </a:moveTo>
                  <a:cubicBezTo>
                    <a:pt x="258" y="329"/>
                    <a:pt x="717" y="331"/>
                    <a:pt x="773" y="120"/>
                  </a:cubicBezTo>
                  <a:cubicBezTo>
                    <a:pt x="516" y="3"/>
                    <a:pt x="54" y="0"/>
                    <a:pt x="0" y="2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77" name="Google Shape;64577;p26"/>
            <p:cNvSpPr/>
            <p:nvPr/>
          </p:nvSpPr>
          <p:spPr>
            <a:xfrm>
              <a:off x="8442263" y="4474970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7" y="110"/>
                  </a:moveTo>
                  <a:cubicBezTo>
                    <a:pt x="347" y="0"/>
                    <a:pt x="173" y="54"/>
                    <a:pt x="1" y="110"/>
                  </a:cubicBezTo>
                  <a:cubicBezTo>
                    <a:pt x="3" y="201"/>
                    <a:pt x="339" y="223"/>
                    <a:pt x="387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78" name="Google Shape;64578;p26"/>
            <p:cNvSpPr/>
            <p:nvPr/>
          </p:nvSpPr>
          <p:spPr>
            <a:xfrm>
              <a:off x="7747093" y="4475121"/>
              <a:ext cx="6960" cy="6263"/>
            </a:xfrm>
            <a:custGeom>
              <a:avLst/>
              <a:gdLst/>
              <a:ahLst/>
              <a:cxnLst/>
              <a:rect l="l" t="t" r="r" b="b"/>
              <a:pathLst>
                <a:path w="195" h="208" extrusionOk="0">
                  <a:moveTo>
                    <a:pt x="194" y="105"/>
                  </a:moveTo>
                  <a:cubicBezTo>
                    <a:pt x="194" y="54"/>
                    <a:pt x="36" y="0"/>
                    <a:pt x="1" y="105"/>
                  </a:cubicBezTo>
                  <a:cubicBezTo>
                    <a:pt x="1" y="153"/>
                    <a:pt x="155" y="208"/>
                    <a:pt x="194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79" name="Google Shape;64579;p26"/>
            <p:cNvSpPr/>
            <p:nvPr/>
          </p:nvSpPr>
          <p:spPr>
            <a:xfrm>
              <a:off x="4587758" y="4475512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80" name="Google Shape;64580;p26"/>
            <p:cNvSpPr/>
            <p:nvPr/>
          </p:nvSpPr>
          <p:spPr>
            <a:xfrm>
              <a:off x="1383487" y="4477469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7"/>
                  </a:moveTo>
                  <a:cubicBezTo>
                    <a:pt x="241" y="1"/>
                    <a:pt x="1" y="71"/>
                    <a:pt x="101" y="118"/>
                  </a:cubicBezTo>
                  <a:cubicBezTo>
                    <a:pt x="157" y="143"/>
                    <a:pt x="394" y="72"/>
                    <a:pt x="296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81" name="Google Shape;64581;p26"/>
            <p:cNvSpPr/>
            <p:nvPr/>
          </p:nvSpPr>
          <p:spPr>
            <a:xfrm>
              <a:off x="1352685" y="4475362"/>
              <a:ext cx="23914" cy="6022"/>
            </a:xfrm>
            <a:custGeom>
              <a:avLst/>
              <a:gdLst/>
              <a:ahLst/>
              <a:cxnLst/>
              <a:rect l="l" t="t" r="r" b="b"/>
              <a:pathLst>
                <a:path w="670" h="200" extrusionOk="0">
                  <a:moveTo>
                    <a:pt x="578" y="5"/>
                  </a:moveTo>
                  <a:cubicBezTo>
                    <a:pt x="246" y="0"/>
                    <a:pt x="86" y="75"/>
                    <a:pt x="1" y="188"/>
                  </a:cubicBezTo>
                  <a:cubicBezTo>
                    <a:pt x="304" y="178"/>
                    <a:pt x="669" y="200"/>
                    <a:pt x="578" y="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82" name="Google Shape;64582;p26"/>
            <p:cNvSpPr/>
            <p:nvPr/>
          </p:nvSpPr>
          <p:spPr>
            <a:xfrm>
              <a:off x="172142" y="4477469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7"/>
                  </a:moveTo>
                  <a:cubicBezTo>
                    <a:pt x="240" y="1"/>
                    <a:pt x="1" y="71"/>
                    <a:pt x="100" y="118"/>
                  </a:cubicBezTo>
                  <a:cubicBezTo>
                    <a:pt x="152" y="143"/>
                    <a:pt x="394" y="72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83" name="Google Shape;64583;p26"/>
            <p:cNvSpPr/>
            <p:nvPr/>
          </p:nvSpPr>
          <p:spPr>
            <a:xfrm>
              <a:off x="8593739" y="4469249"/>
              <a:ext cx="27555" cy="10177"/>
            </a:xfrm>
            <a:custGeom>
              <a:avLst/>
              <a:gdLst/>
              <a:ahLst/>
              <a:cxnLst/>
              <a:rect l="l" t="t" r="r" b="b"/>
              <a:pathLst>
                <a:path w="772" h="338" extrusionOk="0">
                  <a:moveTo>
                    <a:pt x="772" y="300"/>
                  </a:moveTo>
                  <a:lnTo>
                    <a:pt x="772" y="27"/>
                  </a:lnTo>
                  <a:cubicBezTo>
                    <a:pt x="332" y="1"/>
                    <a:pt x="48" y="48"/>
                    <a:pt x="1" y="208"/>
                  </a:cubicBezTo>
                  <a:cubicBezTo>
                    <a:pt x="260" y="237"/>
                    <a:pt x="367" y="338"/>
                    <a:pt x="772" y="30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84" name="Google Shape;64584;p26"/>
            <p:cNvSpPr/>
            <p:nvPr/>
          </p:nvSpPr>
          <p:spPr>
            <a:xfrm>
              <a:off x="7967347" y="4472411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3" y="103"/>
                  </a:moveTo>
                  <a:cubicBezTo>
                    <a:pt x="193" y="52"/>
                    <a:pt x="38" y="0"/>
                    <a:pt x="0" y="103"/>
                  </a:cubicBezTo>
                  <a:cubicBezTo>
                    <a:pt x="0" y="154"/>
                    <a:pt x="156" y="207"/>
                    <a:pt x="193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85" name="Google Shape;64585;p26"/>
            <p:cNvSpPr/>
            <p:nvPr/>
          </p:nvSpPr>
          <p:spPr>
            <a:xfrm>
              <a:off x="7664395" y="4464553"/>
              <a:ext cx="29910" cy="13730"/>
            </a:xfrm>
            <a:custGeom>
              <a:avLst/>
              <a:gdLst/>
              <a:ahLst/>
              <a:cxnLst/>
              <a:rect l="l" t="t" r="r" b="b"/>
              <a:pathLst>
                <a:path w="838" h="456" extrusionOk="0">
                  <a:moveTo>
                    <a:pt x="197" y="456"/>
                  </a:moveTo>
                  <a:lnTo>
                    <a:pt x="582" y="456"/>
                  </a:lnTo>
                  <a:cubicBezTo>
                    <a:pt x="682" y="223"/>
                    <a:pt x="838" y="137"/>
                    <a:pt x="387" y="0"/>
                  </a:cubicBezTo>
                  <a:cubicBezTo>
                    <a:pt x="530" y="248"/>
                    <a:pt x="5" y="183"/>
                    <a:pt x="1" y="364"/>
                  </a:cubicBezTo>
                  <a:cubicBezTo>
                    <a:pt x="121" y="370"/>
                    <a:pt x="232" y="377"/>
                    <a:pt x="197" y="45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86" name="Google Shape;64586;p26"/>
            <p:cNvSpPr/>
            <p:nvPr/>
          </p:nvSpPr>
          <p:spPr>
            <a:xfrm>
              <a:off x="7595581" y="4469641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4"/>
                  </a:moveTo>
                  <a:cubicBezTo>
                    <a:pt x="197" y="53"/>
                    <a:pt x="39" y="1"/>
                    <a:pt x="1" y="104"/>
                  </a:cubicBezTo>
                  <a:cubicBezTo>
                    <a:pt x="4" y="155"/>
                    <a:pt x="160" y="207"/>
                    <a:pt x="195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87" name="Google Shape;64587;p26"/>
            <p:cNvSpPr/>
            <p:nvPr/>
          </p:nvSpPr>
          <p:spPr>
            <a:xfrm>
              <a:off x="4274669" y="4462746"/>
              <a:ext cx="58821" cy="12797"/>
            </a:xfrm>
            <a:custGeom>
              <a:avLst/>
              <a:gdLst/>
              <a:ahLst/>
              <a:cxnLst/>
              <a:rect l="l" t="t" r="r" b="b"/>
              <a:pathLst>
                <a:path w="1648" h="425" extrusionOk="0">
                  <a:moveTo>
                    <a:pt x="673" y="424"/>
                  </a:moveTo>
                  <a:cubicBezTo>
                    <a:pt x="1648" y="59"/>
                    <a:pt x="1" y="0"/>
                    <a:pt x="673" y="4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88" name="Google Shape;64588;p26"/>
            <p:cNvSpPr/>
            <p:nvPr/>
          </p:nvSpPr>
          <p:spPr>
            <a:xfrm>
              <a:off x="4615241" y="4470032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6" y="21"/>
                    <a:pt x="6" y="2"/>
                    <a:pt x="1" y="92"/>
                  </a:cubicBezTo>
                  <a:cubicBezTo>
                    <a:pt x="151" y="71"/>
                    <a:pt x="382" y="90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89" name="Google Shape;64589;p26"/>
            <p:cNvSpPr/>
            <p:nvPr/>
          </p:nvSpPr>
          <p:spPr>
            <a:xfrm>
              <a:off x="4078435" y="4467292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90" name="Google Shape;64590;p26"/>
            <p:cNvSpPr/>
            <p:nvPr/>
          </p:nvSpPr>
          <p:spPr>
            <a:xfrm>
              <a:off x="3059719" y="4466931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3" y="104"/>
                  </a:moveTo>
                  <a:cubicBezTo>
                    <a:pt x="193" y="53"/>
                    <a:pt x="37" y="1"/>
                    <a:pt x="0" y="104"/>
                  </a:cubicBezTo>
                  <a:cubicBezTo>
                    <a:pt x="0" y="154"/>
                    <a:pt x="158" y="206"/>
                    <a:pt x="193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91" name="Google Shape;64591;p26"/>
            <p:cNvSpPr/>
            <p:nvPr/>
          </p:nvSpPr>
          <p:spPr>
            <a:xfrm>
              <a:off x="1352649" y="4464191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4" y="104"/>
                  </a:moveTo>
                  <a:cubicBezTo>
                    <a:pt x="196" y="53"/>
                    <a:pt x="40" y="0"/>
                    <a:pt x="2" y="104"/>
                  </a:cubicBezTo>
                  <a:cubicBezTo>
                    <a:pt x="1" y="154"/>
                    <a:pt x="157" y="208"/>
                    <a:pt x="194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92" name="Google Shape;64592;p26"/>
            <p:cNvSpPr/>
            <p:nvPr/>
          </p:nvSpPr>
          <p:spPr>
            <a:xfrm>
              <a:off x="8786439" y="4455731"/>
              <a:ext cx="27840" cy="18457"/>
            </a:xfrm>
            <a:custGeom>
              <a:avLst/>
              <a:gdLst/>
              <a:ahLst/>
              <a:cxnLst/>
              <a:rect l="l" t="t" r="r" b="b"/>
              <a:pathLst>
                <a:path w="780" h="613" extrusionOk="0">
                  <a:moveTo>
                    <a:pt x="0" y="293"/>
                  </a:moveTo>
                  <a:cubicBezTo>
                    <a:pt x="780" y="613"/>
                    <a:pt x="455" y="1"/>
                    <a:pt x="0" y="29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93" name="Google Shape;64593;p26"/>
            <p:cNvSpPr/>
            <p:nvPr/>
          </p:nvSpPr>
          <p:spPr>
            <a:xfrm>
              <a:off x="6508158" y="4461451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1" y="103"/>
                  </a:moveTo>
                  <a:cubicBezTo>
                    <a:pt x="193" y="52"/>
                    <a:pt x="38" y="0"/>
                    <a:pt x="0" y="103"/>
                  </a:cubicBezTo>
                  <a:cubicBezTo>
                    <a:pt x="0" y="154"/>
                    <a:pt x="158" y="206"/>
                    <a:pt x="191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94" name="Google Shape;64594;p26"/>
            <p:cNvSpPr/>
            <p:nvPr/>
          </p:nvSpPr>
          <p:spPr>
            <a:xfrm>
              <a:off x="8755352" y="4461060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6"/>
                  </a:moveTo>
                  <a:cubicBezTo>
                    <a:pt x="153" y="141"/>
                    <a:pt x="392" y="72"/>
                    <a:pt x="293" y="26"/>
                  </a:cubicBezTo>
                  <a:cubicBezTo>
                    <a:pt x="241" y="0"/>
                    <a:pt x="1" y="71"/>
                    <a:pt x="100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95" name="Google Shape;64595;p26"/>
            <p:cNvSpPr/>
            <p:nvPr/>
          </p:nvSpPr>
          <p:spPr>
            <a:xfrm>
              <a:off x="2188838" y="4461060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6"/>
                  </a:moveTo>
                  <a:cubicBezTo>
                    <a:pt x="241" y="0"/>
                    <a:pt x="1" y="71"/>
                    <a:pt x="104" y="116"/>
                  </a:cubicBezTo>
                  <a:cubicBezTo>
                    <a:pt x="155" y="141"/>
                    <a:pt x="395" y="72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96" name="Google Shape;64596;p26"/>
            <p:cNvSpPr/>
            <p:nvPr/>
          </p:nvSpPr>
          <p:spPr>
            <a:xfrm>
              <a:off x="1111837" y="4461843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0"/>
                  </a:moveTo>
                  <a:cubicBezTo>
                    <a:pt x="235" y="20"/>
                    <a:pt x="5" y="3"/>
                    <a:pt x="0" y="90"/>
                  </a:cubicBezTo>
                  <a:cubicBezTo>
                    <a:pt x="150" y="71"/>
                    <a:pt x="379" y="89"/>
                    <a:pt x="3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97" name="Google Shape;64597;p26"/>
            <p:cNvSpPr/>
            <p:nvPr/>
          </p:nvSpPr>
          <p:spPr>
            <a:xfrm>
              <a:off x="798462" y="446106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6"/>
                  </a:moveTo>
                  <a:cubicBezTo>
                    <a:pt x="155" y="141"/>
                    <a:pt x="393" y="72"/>
                    <a:pt x="294" y="26"/>
                  </a:cubicBezTo>
                  <a:cubicBezTo>
                    <a:pt x="242" y="0"/>
                    <a:pt x="1" y="71"/>
                    <a:pt x="102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98" name="Google Shape;64598;p26"/>
            <p:cNvSpPr/>
            <p:nvPr/>
          </p:nvSpPr>
          <p:spPr>
            <a:xfrm>
              <a:off x="8889624" y="4453503"/>
              <a:ext cx="23950" cy="5962"/>
            </a:xfrm>
            <a:custGeom>
              <a:avLst/>
              <a:gdLst/>
              <a:ahLst/>
              <a:cxnLst/>
              <a:rect l="l" t="t" r="r" b="b"/>
              <a:pathLst>
                <a:path w="671" h="198" extrusionOk="0">
                  <a:moveTo>
                    <a:pt x="582" y="6"/>
                  </a:moveTo>
                  <a:cubicBezTo>
                    <a:pt x="249" y="0"/>
                    <a:pt x="88" y="75"/>
                    <a:pt x="1" y="186"/>
                  </a:cubicBezTo>
                  <a:cubicBezTo>
                    <a:pt x="305" y="178"/>
                    <a:pt x="670" y="197"/>
                    <a:pt x="582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99" name="Google Shape;64599;p26"/>
            <p:cNvSpPr/>
            <p:nvPr/>
          </p:nvSpPr>
          <p:spPr>
            <a:xfrm>
              <a:off x="8769521" y="4453292"/>
              <a:ext cx="23878" cy="5811"/>
            </a:xfrm>
            <a:custGeom>
              <a:avLst/>
              <a:gdLst/>
              <a:ahLst/>
              <a:cxnLst/>
              <a:rect l="l" t="t" r="r" b="b"/>
              <a:pathLst>
                <a:path w="669" h="193" extrusionOk="0">
                  <a:moveTo>
                    <a:pt x="474" y="193"/>
                  </a:moveTo>
                  <a:cubicBezTo>
                    <a:pt x="474" y="101"/>
                    <a:pt x="630" y="86"/>
                    <a:pt x="669" y="13"/>
                  </a:cubicBezTo>
                  <a:cubicBezTo>
                    <a:pt x="363" y="22"/>
                    <a:pt x="1" y="1"/>
                    <a:pt x="88" y="19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00" name="Google Shape;64600;p26"/>
            <p:cNvSpPr/>
            <p:nvPr/>
          </p:nvSpPr>
          <p:spPr>
            <a:xfrm>
              <a:off x="2894501" y="4448204"/>
              <a:ext cx="13813" cy="10900"/>
            </a:xfrm>
            <a:custGeom>
              <a:avLst/>
              <a:gdLst/>
              <a:ahLst/>
              <a:cxnLst/>
              <a:rect l="l" t="t" r="r" b="b"/>
              <a:pathLst>
                <a:path w="387" h="362" extrusionOk="0">
                  <a:moveTo>
                    <a:pt x="387" y="0"/>
                  </a:moveTo>
                  <a:lnTo>
                    <a:pt x="0" y="0"/>
                  </a:lnTo>
                  <a:lnTo>
                    <a:pt x="0" y="362"/>
                  </a:lnTo>
                  <a:lnTo>
                    <a:pt x="387" y="36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01" name="Google Shape;64601;p26"/>
            <p:cNvSpPr/>
            <p:nvPr/>
          </p:nvSpPr>
          <p:spPr>
            <a:xfrm>
              <a:off x="6738584" y="4452901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6"/>
                  </a:moveTo>
                  <a:cubicBezTo>
                    <a:pt x="241" y="1"/>
                    <a:pt x="0" y="69"/>
                    <a:pt x="98" y="117"/>
                  </a:cubicBezTo>
                  <a:cubicBezTo>
                    <a:pt x="154" y="140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02" name="Google Shape;64602;p26"/>
            <p:cNvSpPr/>
            <p:nvPr/>
          </p:nvSpPr>
          <p:spPr>
            <a:xfrm>
              <a:off x="8222008" y="4450913"/>
              <a:ext cx="13777" cy="2680"/>
            </a:xfrm>
            <a:custGeom>
              <a:avLst/>
              <a:gdLst/>
              <a:ahLst/>
              <a:cxnLst/>
              <a:rect l="l" t="t" r="r" b="b"/>
              <a:pathLst>
                <a:path w="386" h="89" extrusionOk="0">
                  <a:moveTo>
                    <a:pt x="385" y="0"/>
                  </a:moveTo>
                  <a:cubicBezTo>
                    <a:pt x="238" y="21"/>
                    <a:pt x="7" y="3"/>
                    <a:pt x="0" y="89"/>
                  </a:cubicBezTo>
                  <a:cubicBezTo>
                    <a:pt x="149" y="69"/>
                    <a:pt x="383" y="89"/>
                    <a:pt x="3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03" name="Google Shape;64603;p26"/>
            <p:cNvSpPr/>
            <p:nvPr/>
          </p:nvSpPr>
          <p:spPr>
            <a:xfrm>
              <a:off x="6521935" y="4450402"/>
              <a:ext cx="20666" cy="3704"/>
            </a:xfrm>
            <a:custGeom>
              <a:avLst/>
              <a:gdLst/>
              <a:ahLst/>
              <a:cxnLst/>
              <a:rect l="l" t="t" r="r" b="b"/>
              <a:pathLst>
                <a:path w="579" h="123" extrusionOk="0">
                  <a:moveTo>
                    <a:pt x="579" y="17"/>
                  </a:moveTo>
                  <a:cubicBezTo>
                    <a:pt x="352" y="30"/>
                    <a:pt x="31" y="0"/>
                    <a:pt x="1" y="106"/>
                  </a:cubicBezTo>
                  <a:cubicBezTo>
                    <a:pt x="226" y="93"/>
                    <a:pt x="547" y="123"/>
                    <a:pt x="579" y="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04" name="Google Shape;64604;p26"/>
            <p:cNvSpPr/>
            <p:nvPr/>
          </p:nvSpPr>
          <p:spPr>
            <a:xfrm>
              <a:off x="8841547" y="4445042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5"/>
                  </a:moveTo>
                  <a:cubicBezTo>
                    <a:pt x="192" y="54"/>
                    <a:pt x="38" y="1"/>
                    <a:pt x="1" y="105"/>
                  </a:cubicBezTo>
                  <a:cubicBezTo>
                    <a:pt x="1" y="153"/>
                    <a:pt x="153" y="206"/>
                    <a:pt x="192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05" name="Google Shape;64605;p26"/>
            <p:cNvSpPr/>
            <p:nvPr/>
          </p:nvSpPr>
          <p:spPr>
            <a:xfrm>
              <a:off x="8689143" y="4445404"/>
              <a:ext cx="21523" cy="6504"/>
            </a:xfrm>
            <a:custGeom>
              <a:avLst/>
              <a:gdLst/>
              <a:ahLst/>
              <a:cxnLst/>
              <a:rect l="l" t="t" r="r" b="b"/>
              <a:pathLst>
                <a:path w="603" h="216" extrusionOk="0">
                  <a:moveTo>
                    <a:pt x="603" y="183"/>
                  </a:moveTo>
                  <a:lnTo>
                    <a:pt x="603" y="0"/>
                  </a:lnTo>
                  <a:lnTo>
                    <a:pt x="27" y="0"/>
                  </a:lnTo>
                  <a:cubicBezTo>
                    <a:pt x="1" y="164"/>
                    <a:pt x="219" y="216"/>
                    <a:pt x="603" y="1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06" name="Google Shape;64606;p26"/>
            <p:cNvSpPr/>
            <p:nvPr/>
          </p:nvSpPr>
          <p:spPr>
            <a:xfrm>
              <a:off x="1398585" y="4432306"/>
              <a:ext cx="37120" cy="15928"/>
            </a:xfrm>
            <a:custGeom>
              <a:avLst/>
              <a:gdLst/>
              <a:ahLst/>
              <a:cxnLst/>
              <a:rect l="l" t="t" r="r" b="b"/>
              <a:pathLst>
                <a:path w="1040" h="529" extrusionOk="0">
                  <a:moveTo>
                    <a:pt x="837" y="528"/>
                  </a:moveTo>
                  <a:cubicBezTo>
                    <a:pt x="1040" y="1"/>
                    <a:pt x="1" y="489"/>
                    <a:pt x="837" y="52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07" name="Google Shape;64607;p26"/>
            <p:cNvSpPr/>
            <p:nvPr/>
          </p:nvSpPr>
          <p:spPr>
            <a:xfrm>
              <a:off x="8160190" y="4434474"/>
              <a:ext cx="29946" cy="10990"/>
            </a:xfrm>
            <a:custGeom>
              <a:avLst/>
              <a:gdLst/>
              <a:ahLst/>
              <a:cxnLst/>
              <a:rect l="l" t="t" r="r" b="b"/>
              <a:pathLst>
                <a:path w="839" h="365" extrusionOk="0">
                  <a:moveTo>
                    <a:pt x="576" y="1"/>
                  </a:moveTo>
                  <a:cubicBezTo>
                    <a:pt x="744" y="290"/>
                    <a:pt x="77" y="189"/>
                    <a:pt x="0" y="365"/>
                  </a:cubicBezTo>
                  <a:lnTo>
                    <a:pt x="770" y="365"/>
                  </a:lnTo>
                  <a:cubicBezTo>
                    <a:pt x="736" y="229"/>
                    <a:pt x="838" y="31"/>
                    <a:pt x="57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08" name="Google Shape;64608;p26"/>
            <p:cNvSpPr/>
            <p:nvPr/>
          </p:nvSpPr>
          <p:spPr>
            <a:xfrm>
              <a:off x="6535676" y="4442694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8" y="20"/>
                    <a:pt x="6" y="3"/>
                    <a:pt x="1" y="92"/>
                  </a:cubicBezTo>
                  <a:cubicBezTo>
                    <a:pt x="149" y="71"/>
                    <a:pt x="383" y="88"/>
                    <a:pt x="3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09" name="Google Shape;64609;p26"/>
            <p:cNvSpPr/>
            <p:nvPr/>
          </p:nvSpPr>
          <p:spPr>
            <a:xfrm>
              <a:off x="5072882" y="4441941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5" y="25"/>
                  </a:moveTo>
                  <a:cubicBezTo>
                    <a:pt x="242" y="1"/>
                    <a:pt x="1" y="67"/>
                    <a:pt x="101" y="117"/>
                  </a:cubicBezTo>
                  <a:cubicBezTo>
                    <a:pt x="154" y="143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10" name="Google Shape;64610;p26"/>
            <p:cNvSpPr/>
            <p:nvPr/>
          </p:nvSpPr>
          <p:spPr>
            <a:xfrm>
              <a:off x="2137299" y="4437214"/>
              <a:ext cx="22700" cy="8250"/>
            </a:xfrm>
            <a:custGeom>
              <a:avLst/>
              <a:gdLst/>
              <a:ahLst/>
              <a:cxnLst/>
              <a:rect l="l" t="t" r="r" b="b"/>
              <a:pathLst>
                <a:path w="636" h="274" extrusionOk="0">
                  <a:moveTo>
                    <a:pt x="2" y="274"/>
                  </a:moveTo>
                  <a:lnTo>
                    <a:pt x="386" y="274"/>
                  </a:lnTo>
                  <a:cubicBezTo>
                    <a:pt x="399" y="158"/>
                    <a:pt x="635" y="148"/>
                    <a:pt x="581" y="1"/>
                  </a:cubicBezTo>
                  <a:lnTo>
                    <a:pt x="1" y="1"/>
                  </a:lnTo>
                  <a:cubicBezTo>
                    <a:pt x="2" y="91"/>
                    <a:pt x="2" y="182"/>
                    <a:pt x="2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11" name="Google Shape;64611;p26"/>
            <p:cNvSpPr/>
            <p:nvPr/>
          </p:nvSpPr>
          <p:spPr>
            <a:xfrm>
              <a:off x="8748427" y="443920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2" y="116"/>
                  </a:moveTo>
                  <a:cubicBezTo>
                    <a:pt x="156" y="143"/>
                    <a:pt x="393" y="72"/>
                    <a:pt x="294" y="25"/>
                  </a:cubicBezTo>
                  <a:cubicBezTo>
                    <a:pt x="240" y="0"/>
                    <a:pt x="0" y="69"/>
                    <a:pt x="102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12" name="Google Shape;64612;p26"/>
            <p:cNvSpPr/>
            <p:nvPr/>
          </p:nvSpPr>
          <p:spPr>
            <a:xfrm>
              <a:off x="6880209" y="4430259"/>
              <a:ext cx="20273" cy="13519"/>
            </a:xfrm>
            <a:custGeom>
              <a:avLst/>
              <a:gdLst/>
              <a:ahLst/>
              <a:cxnLst/>
              <a:rect l="l" t="t" r="r" b="b"/>
              <a:pathLst>
                <a:path w="568" h="449" extrusionOk="0">
                  <a:moveTo>
                    <a:pt x="375" y="413"/>
                  </a:moveTo>
                  <a:cubicBezTo>
                    <a:pt x="386" y="357"/>
                    <a:pt x="404" y="305"/>
                    <a:pt x="567" y="322"/>
                  </a:cubicBezTo>
                  <a:lnTo>
                    <a:pt x="567" y="141"/>
                  </a:lnTo>
                  <a:cubicBezTo>
                    <a:pt x="92" y="1"/>
                    <a:pt x="1" y="449"/>
                    <a:pt x="375" y="4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13" name="Google Shape;64613;p26"/>
            <p:cNvSpPr/>
            <p:nvPr/>
          </p:nvSpPr>
          <p:spPr>
            <a:xfrm>
              <a:off x="6081319" y="4437063"/>
              <a:ext cx="23985" cy="6052"/>
            </a:xfrm>
            <a:custGeom>
              <a:avLst/>
              <a:gdLst/>
              <a:ahLst/>
              <a:cxnLst/>
              <a:rect l="l" t="t" r="r" b="b"/>
              <a:pathLst>
                <a:path w="672" h="201" extrusionOk="0">
                  <a:moveTo>
                    <a:pt x="582" y="6"/>
                  </a:moveTo>
                  <a:cubicBezTo>
                    <a:pt x="250" y="1"/>
                    <a:pt x="84" y="76"/>
                    <a:pt x="1" y="187"/>
                  </a:cubicBezTo>
                  <a:cubicBezTo>
                    <a:pt x="306" y="180"/>
                    <a:pt x="672" y="200"/>
                    <a:pt x="582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14" name="Google Shape;64614;p26"/>
            <p:cNvSpPr/>
            <p:nvPr/>
          </p:nvSpPr>
          <p:spPr>
            <a:xfrm>
              <a:off x="7809090" y="4429024"/>
              <a:ext cx="33551" cy="17283"/>
            </a:xfrm>
            <a:custGeom>
              <a:avLst/>
              <a:gdLst/>
              <a:ahLst/>
              <a:cxnLst/>
              <a:rect l="l" t="t" r="r" b="b"/>
              <a:pathLst>
                <a:path w="940" h="574" extrusionOk="0">
                  <a:moveTo>
                    <a:pt x="0" y="90"/>
                  </a:moveTo>
                  <a:lnTo>
                    <a:pt x="0" y="273"/>
                  </a:lnTo>
                  <a:cubicBezTo>
                    <a:pt x="354" y="573"/>
                    <a:pt x="940" y="0"/>
                    <a:pt x="0" y="9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15" name="Google Shape;64615;p26"/>
            <p:cNvSpPr/>
            <p:nvPr/>
          </p:nvSpPr>
          <p:spPr>
            <a:xfrm>
              <a:off x="6497700" y="4436491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5"/>
                  </a:moveTo>
                  <a:cubicBezTo>
                    <a:pt x="240" y="0"/>
                    <a:pt x="1" y="69"/>
                    <a:pt x="101" y="115"/>
                  </a:cubicBezTo>
                  <a:cubicBezTo>
                    <a:pt x="153" y="141"/>
                    <a:pt x="392" y="71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16" name="Google Shape;64616;p26"/>
            <p:cNvSpPr/>
            <p:nvPr/>
          </p:nvSpPr>
          <p:spPr>
            <a:xfrm>
              <a:off x="4315893" y="4417975"/>
              <a:ext cx="37870" cy="26858"/>
            </a:xfrm>
            <a:custGeom>
              <a:avLst/>
              <a:gdLst/>
              <a:ahLst/>
              <a:cxnLst/>
              <a:rect l="l" t="t" r="r" b="b"/>
              <a:pathLst>
                <a:path w="1061" h="892" extrusionOk="0">
                  <a:moveTo>
                    <a:pt x="1061" y="549"/>
                  </a:moveTo>
                  <a:lnTo>
                    <a:pt x="1061" y="367"/>
                  </a:lnTo>
                  <a:cubicBezTo>
                    <a:pt x="280" y="0"/>
                    <a:pt x="1" y="892"/>
                    <a:pt x="1061" y="54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17" name="Google Shape;64617;p26"/>
            <p:cNvSpPr/>
            <p:nvPr/>
          </p:nvSpPr>
          <p:spPr>
            <a:xfrm>
              <a:off x="9025396" y="4426254"/>
              <a:ext cx="22629" cy="8250"/>
            </a:xfrm>
            <a:custGeom>
              <a:avLst/>
              <a:gdLst/>
              <a:ahLst/>
              <a:cxnLst/>
              <a:rect l="l" t="t" r="r" b="b"/>
              <a:pathLst>
                <a:path w="634" h="274" extrusionOk="0">
                  <a:moveTo>
                    <a:pt x="634" y="1"/>
                  </a:moveTo>
                  <a:lnTo>
                    <a:pt x="248" y="1"/>
                  </a:lnTo>
                  <a:cubicBezTo>
                    <a:pt x="235" y="117"/>
                    <a:pt x="0" y="127"/>
                    <a:pt x="54" y="274"/>
                  </a:cubicBezTo>
                  <a:lnTo>
                    <a:pt x="634" y="27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18" name="Google Shape;64618;p26"/>
            <p:cNvSpPr/>
            <p:nvPr/>
          </p:nvSpPr>
          <p:spPr>
            <a:xfrm>
              <a:off x="17418" y="4428633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193" y="103"/>
                  </a:moveTo>
                  <a:cubicBezTo>
                    <a:pt x="193" y="52"/>
                    <a:pt x="39" y="0"/>
                    <a:pt x="1" y="103"/>
                  </a:cubicBezTo>
                  <a:cubicBezTo>
                    <a:pt x="1" y="154"/>
                    <a:pt x="156" y="208"/>
                    <a:pt x="193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19" name="Google Shape;64619;p26"/>
            <p:cNvSpPr/>
            <p:nvPr/>
          </p:nvSpPr>
          <p:spPr>
            <a:xfrm>
              <a:off x="8669441" y="4425953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1" y="102"/>
                  </a:moveTo>
                  <a:cubicBezTo>
                    <a:pt x="194" y="53"/>
                    <a:pt x="37" y="0"/>
                    <a:pt x="1" y="102"/>
                  </a:cubicBezTo>
                  <a:cubicBezTo>
                    <a:pt x="1" y="153"/>
                    <a:pt x="157" y="205"/>
                    <a:pt x="191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20" name="Google Shape;64620;p26"/>
            <p:cNvSpPr/>
            <p:nvPr/>
          </p:nvSpPr>
          <p:spPr>
            <a:xfrm>
              <a:off x="8318769" y="4418095"/>
              <a:ext cx="39547" cy="16771"/>
            </a:xfrm>
            <a:custGeom>
              <a:avLst/>
              <a:gdLst/>
              <a:ahLst/>
              <a:cxnLst/>
              <a:rect l="l" t="t" r="r" b="b"/>
              <a:pathLst>
                <a:path w="1108" h="557" extrusionOk="0">
                  <a:moveTo>
                    <a:pt x="955" y="453"/>
                  </a:moveTo>
                  <a:cubicBezTo>
                    <a:pt x="1107" y="140"/>
                    <a:pt x="774" y="55"/>
                    <a:pt x="375" y="0"/>
                  </a:cubicBezTo>
                  <a:cubicBezTo>
                    <a:pt x="0" y="174"/>
                    <a:pt x="173" y="556"/>
                    <a:pt x="955" y="45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21" name="Google Shape;64621;p26"/>
            <p:cNvSpPr/>
            <p:nvPr/>
          </p:nvSpPr>
          <p:spPr>
            <a:xfrm>
              <a:off x="5664759" y="442830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5" y="24"/>
                  </a:moveTo>
                  <a:cubicBezTo>
                    <a:pt x="244" y="1"/>
                    <a:pt x="1" y="69"/>
                    <a:pt x="103" y="116"/>
                  </a:cubicBezTo>
                  <a:cubicBezTo>
                    <a:pt x="158" y="140"/>
                    <a:pt x="394" y="72"/>
                    <a:pt x="295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22" name="Google Shape;64622;p26"/>
            <p:cNvSpPr/>
            <p:nvPr/>
          </p:nvSpPr>
          <p:spPr>
            <a:xfrm>
              <a:off x="695313" y="4428302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3" y="24"/>
                  </a:moveTo>
                  <a:cubicBezTo>
                    <a:pt x="238" y="1"/>
                    <a:pt x="1" y="69"/>
                    <a:pt x="97" y="116"/>
                  </a:cubicBezTo>
                  <a:cubicBezTo>
                    <a:pt x="153" y="140"/>
                    <a:pt x="391" y="72"/>
                    <a:pt x="293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23" name="Google Shape;64623;p26"/>
            <p:cNvSpPr/>
            <p:nvPr/>
          </p:nvSpPr>
          <p:spPr>
            <a:xfrm>
              <a:off x="8745108" y="4426254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1"/>
                  </a:moveTo>
                  <a:cubicBezTo>
                    <a:pt x="237" y="20"/>
                    <a:pt x="7" y="3"/>
                    <a:pt x="1" y="91"/>
                  </a:cubicBezTo>
                  <a:cubicBezTo>
                    <a:pt x="151" y="71"/>
                    <a:pt x="382" y="90"/>
                    <a:pt x="3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24" name="Google Shape;64624;p26"/>
            <p:cNvSpPr/>
            <p:nvPr/>
          </p:nvSpPr>
          <p:spPr>
            <a:xfrm>
              <a:off x="6404865" y="4404576"/>
              <a:ext cx="52754" cy="24479"/>
            </a:xfrm>
            <a:custGeom>
              <a:avLst/>
              <a:gdLst/>
              <a:ahLst/>
              <a:cxnLst/>
              <a:rect l="l" t="t" r="r" b="b"/>
              <a:pathLst>
                <a:path w="1478" h="813" extrusionOk="0">
                  <a:moveTo>
                    <a:pt x="0" y="812"/>
                  </a:moveTo>
                  <a:cubicBezTo>
                    <a:pt x="1478" y="679"/>
                    <a:pt x="33" y="0"/>
                    <a:pt x="0" y="8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25" name="Google Shape;64625;p26"/>
            <p:cNvSpPr/>
            <p:nvPr/>
          </p:nvSpPr>
          <p:spPr>
            <a:xfrm>
              <a:off x="674576" y="442556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2" y="24"/>
                  </a:moveTo>
                  <a:cubicBezTo>
                    <a:pt x="242" y="0"/>
                    <a:pt x="1" y="67"/>
                    <a:pt x="100" y="114"/>
                  </a:cubicBezTo>
                  <a:cubicBezTo>
                    <a:pt x="156" y="141"/>
                    <a:pt x="394" y="72"/>
                    <a:pt x="292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26" name="Google Shape;64626;p26"/>
            <p:cNvSpPr/>
            <p:nvPr/>
          </p:nvSpPr>
          <p:spPr>
            <a:xfrm>
              <a:off x="3218012" y="4417704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2"/>
                  </a:moveTo>
                  <a:cubicBezTo>
                    <a:pt x="196" y="54"/>
                    <a:pt x="38" y="0"/>
                    <a:pt x="1" y="102"/>
                  </a:cubicBezTo>
                  <a:cubicBezTo>
                    <a:pt x="1" y="154"/>
                    <a:pt x="160" y="206"/>
                    <a:pt x="194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27" name="Google Shape;64627;p26"/>
            <p:cNvSpPr/>
            <p:nvPr/>
          </p:nvSpPr>
          <p:spPr>
            <a:xfrm>
              <a:off x="6962443" y="4412615"/>
              <a:ext cx="22522" cy="8190"/>
            </a:xfrm>
            <a:custGeom>
              <a:avLst/>
              <a:gdLst/>
              <a:ahLst/>
              <a:cxnLst/>
              <a:rect l="l" t="t" r="r" b="b"/>
              <a:pathLst>
                <a:path w="631" h="272" extrusionOk="0">
                  <a:moveTo>
                    <a:pt x="577" y="1"/>
                  </a:moveTo>
                  <a:lnTo>
                    <a:pt x="0" y="1"/>
                  </a:lnTo>
                  <a:lnTo>
                    <a:pt x="0" y="271"/>
                  </a:lnTo>
                  <a:lnTo>
                    <a:pt x="384" y="271"/>
                  </a:lnTo>
                  <a:cubicBezTo>
                    <a:pt x="396" y="157"/>
                    <a:pt x="631" y="147"/>
                    <a:pt x="5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28" name="Google Shape;64628;p26"/>
            <p:cNvSpPr/>
            <p:nvPr/>
          </p:nvSpPr>
          <p:spPr>
            <a:xfrm>
              <a:off x="6645821" y="4412676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579" y="90"/>
                  </a:moveTo>
                  <a:cubicBezTo>
                    <a:pt x="385" y="90"/>
                    <a:pt x="348" y="17"/>
                    <a:pt x="194" y="0"/>
                  </a:cubicBezTo>
                  <a:cubicBezTo>
                    <a:pt x="194" y="92"/>
                    <a:pt x="38" y="108"/>
                    <a:pt x="0" y="182"/>
                  </a:cubicBezTo>
                  <a:cubicBezTo>
                    <a:pt x="194" y="182"/>
                    <a:pt x="230" y="255"/>
                    <a:pt x="385" y="272"/>
                  </a:cubicBezTo>
                  <a:cubicBezTo>
                    <a:pt x="385" y="180"/>
                    <a:pt x="541" y="163"/>
                    <a:pt x="579" y="9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29" name="Google Shape;64629;p26"/>
            <p:cNvSpPr/>
            <p:nvPr/>
          </p:nvSpPr>
          <p:spPr>
            <a:xfrm>
              <a:off x="3613656" y="4417312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6"/>
                  </a:moveTo>
                  <a:cubicBezTo>
                    <a:pt x="238" y="0"/>
                    <a:pt x="0" y="69"/>
                    <a:pt x="102" y="115"/>
                  </a:cubicBezTo>
                  <a:cubicBezTo>
                    <a:pt x="153" y="141"/>
                    <a:pt x="395" y="73"/>
                    <a:pt x="292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30" name="Google Shape;64630;p26"/>
            <p:cNvSpPr/>
            <p:nvPr/>
          </p:nvSpPr>
          <p:spPr>
            <a:xfrm>
              <a:off x="2213180" y="4414994"/>
              <a:ext cx="6853" cy="6263"/>
            </a:xfrm>
            <a:custGeom>
              <a:avLst/>
              <a:gdLst/>
              <a:ahLst/>
              <a:cxnLst/>
              <a:rect l="l" t="t" r="r" b="b"/>
              <a:pathLst>
                <a:path w="192" h="208" extrusionOk="0">
                  <a:moveTo>
                    <a:pt x="191" y="103"/>
                  </a:moveTo>
                  <a:cubicBezTo>
                    <a:pt x="192" y="52"/>
                    <a:pt x="35" y="0"/>
                    <a:pt x="0" y="103"/>
                  </a:cubicBezTo>
                  <a:cubicBezTo>
                    <a:pt x="0" y="153"/>
                    <a:pt x="154" y="208"/>
                    <a:pt x="191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31" name="Google Shape;64631;p26"/>
            <p:cNvSpPr/>
            <p:nvPr/>
          </p:nvSpPr>
          <p:spPr>
            <a:xfrm>
              <a:off x="8115218" y="441463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2" y="0"/>
                    <a:pt x="0" y="70"/>
                    <a:pt x="101" y="117"/>
                  </a:cubicBezTo>
                  <a:cubicBezTo>
                    <a:pt x="156" y="141"/>
                    <a:pt x="393" y="71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32" name="Google Shape;64632;p26"/>
            <p:cNvSpPr/>
            <p:nvPr/>
          </p:nvSpPr>
          <p:spPr>
            <a:xfrm>
              <a:off x="275363" y="441463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0"/>
                    <a:pt x="0" y="70"/>
                    <a:pt x="99" y="117"/>
                  </a:cubicBezTo>
                  <a:cubicBezTo>
                    <a:pt x="154" y="141"/>
                    <a:pt x="392" y="71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33" name="Google Shape;64633;p26"/>
            <p:cNvSpPr/>
            <p:nvPr/>
          </p:nvSpPr>
          <p:spPr>
            <a:xfrm>
              <a:off x="6800509" y="441183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7"/>
                  </a:moveTo>
                  <a:cubicBezTo>
                    <a:pt x="240" y="1"/>
                    <a:pt x="0" y="71"/>
                    <a:pt x="102" y="117"/>
                  </a:cubicBezTo>
                  <a:cubicBezTo>
                    <a:pt x="154" y="143"/>
                    <a:pt x="393" y="74"/>
                    <a:pt x="295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34" name="Google Shape;64634;p26"/>
            <p:cNvSpPr/>
            <p:nvPr/>
          </p:nvSpPr>
          <p:spPr>
            <a:xfrm>
              <a:off x="6539352" y="4406774"/>
              <a:ext cx="23843" cy="5871"/>
            </a:xfrm>
            <a:custGeom>
              <a:avLst/>
              <a:gdLst/>
              <a:ahLst/>
              <a:cxnLst/>
              <a:rect l="l" t="t" r="r" b="b"/>
              <a:pathLst>
                <a:path w="668" h="195" extrusionOk="0">
                  <a:moveTo>
                    <a:pt x="476" y="195"/>
                  </a:moveTo>
                  <a:cubicBezTo>
                    <a:pt x="476" y="103"/>
                    <a:pt x="632" y="86"/>
                    <a:pt x="668" y="12"/>
                  </a:cubicBezTo>
                  <a:cubicBezTo>
                    <a:pt x="368" y="20"/>
                    <a:pt x="1" y="0"/>
                    <a:pt x="91" y="19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35" name="Google Shape;64635;p26"/>
            <p:cNvSpPr/>
            <p:nvPr/>
          </p:nvSpPr>
          <p:spPr>
            <a:xfrm>
              <a:off x="6026211" y="4404065"/>
              <a:ext cx="7139" cy="6233"/>
            </a:xfrm>
            <a:custGeom>
              <a:avLst/>
              <a:gdLst/>
              <a:ahLst/>
              <a:cxnLst/>
              <a:rect l="l" t="t" r="r" b="b"/>
              <a:pathLst>
                <a:path w="200" h="207" extrusionOk="0">
                  <a:moveTo>
                    <a:pt x="197" y="103"/>
                  </a:moveTo>
                  <a:cubicBezTo>
                    <a:pt x="199" y="52"/>
                    <a:pt x="40" y="0"/>
                    <a:pt x="5" y="103"/>
                  </a:cubicBezTo>
                  <a:cubicBezTo>
                    <a:pt x="1" y="154"/>
                    <a:pt x="157" y="207"/>
                    <a:pt x="197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36" name="Google Shape;64636;p26"/>
            <p:cNvSpPr/>
            <p:nvPr/>
          </p:nvSpPr>
          <p:spPr>
            <a:xfrm>
              <a:off x="5523884" y="4401686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37" name="Google Shape;64637;p26"/>
            <p:cNvSpPr/>
            <p:nvPr/>
          </p:nvSpPr>
          <p:spPr>
            <a:xfrm>
              <a:off x="2133837" y="440367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6"/>
                  </a:moveTo>
                  <a:cubicBezTo>
                    <a:pt x="154" y="141"/>
                    <a:pt x="392" y="72"/>
                    <a:pt x="292" y="25"/>
                  </a:cubicBezTo>
                  <a:cubicBezTo>
                    <a:pt x="240" y="0"/>
                    <a:pt x="0" y="69"/>
                    <a:pt x="99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38" name="Google Shape;64638;p26"/>
            <p:cNvSpPr/>
            <p:nvPr/>
          </p:nvSpPr>
          <p:spPr>
            <a:xfrm>
              <a:off x="560255" y="4398946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1"/>
                  </a:lnTo>
                  <a:lnTo>
                    <a:pt x="25" y="1"/>
                  </a:lnTo>
                  <a:cubicBezTo>
                    <a:pt x="0" y="164"/>
                    <a:pt x="217" y="213"/>
                    <a:pt x="605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39" name="Google Shape;64639;p26"/>
            <p:cNvSpPr/>
            <p:nvPr/>
          </p:nvSpPr>
          <p:spPr>
            <a:xfrm>
              <a:off x="5224358" y="4395484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2" y="24"/>
                  </a:moveTo>
                  <a:cubicBezTo>
                    <a:pt x="238" y="1"/>
                    <a:pt x="1" y="69"/>
                    <a:pt x="100" y="116"/>
                  </a:cubicBezTo>
                  <a:cubicBezTo>
                    <a:pt x="152" y="140"/>
                    <a:pt x="391" y="73"/>
                    <a:pt x="292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40" name="Google Shape;64640;p26"/>
            <p:cNvSpPr/>
            <p:nvPr/>
          </p:nvSpPr>
          <p:spPr>
            <a:xfrm>
              <a:off x="1976293" y="4390877"/>
              <a:ext cx="34158" cy="8852"/>
            </a:xfrm>
            <a:custGeom>
              <a:avLst/>
              <a:gdLst/>
              <a:ahLst/>
              <a:cxnLst/>
              <a:rect l="l" t="t" r="r" b="b"/>
              <a:pathLst>
                <a:path w="957" h="294" extrusionOk="0">
                  <a:moveTo>
                    <a:pt x="78" y="177"/>
                  </a:moveTo>
                  <a:cubicBezTo>
                    <a:pt x="323" y="182"/>
                    <a:pt x="347" y="293"/>
                    <a:pt x="659" y="269"/>
                  </a:cubicBezTo>
                  <a:cubicBezTo>
                    <a:pt x="956" y="45"/>
                    <a:pt x="1" y="1"/>
                    <a:pt x="78" y="17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41" name="Google Shape;64641;p26"/>
            <p:cNvSpPr/>
            <p:nvPr/>
          </p:nvSpPr>
          <p:spPr>
            <a:xfrm>
              <a:off x="4673704" y="4392744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9" y="115"/>
                  </a:moveTo>
                  <a:cubicBezTo>
                    <a:pt x="154" y="140"/>
                    <a:pt x="391" y="72"/>
                    <a:pt x="292" y="24"/>
                  </a:cubicBezTo>
                  <a:cubicBezTo>
                    <a:pt x="240" y="0"/>
                    <a:pt x="1" y="68"/>
                    <a:pt x="99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42" name="Google Shape;64642;p26"/>
            <p:cNvSpPr/>
            <p:nvPr/>
          </p:nvSpPr>
          <p:spPr>
            <a:xfrm>
              <a:off x="4050953" y="4390154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5" y="110"/>
                  </a:moveTo>
                  <a:cubicBezTo>
                    <a:pt x="345" y="0"/>
                    <a:pt x="171" y="55"/>
                    <a:pt x="0" y="110"/>
                  </a:cubicBezTo>
                  <a:cubicBezTo>
                    <a:pt x="0" y="204"/>
                    <a:pt x="336" y="225"/>
                    <a:pt x="385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43" name="Google Shape;64643;p26"/>
            <p:cNvSpPr/>
            <p:nvPr/>
          </p:nvSpPr>
          <p:spPr>
            <a:xfrm>
              <a:off x="1228799" y="4390787"/>
              <a:ext cx="13777" cy="2680"/>
            </a:xfrm>
            <a:custGeom>
              <a:avLst/>
              <a:gdLst/>
              <a:ahLst/>
              <a:cxnLst/>
              <a:rect l="l" t="t" r="r" b="b"/>
              <a:pathLst>
                <a:path w="386" h="89" extrusionOk="0">
                  <a:moveTo>
                    <a:pt x="386" y="0"/>
                  </a:moveTo>
                  <a:cubicBezTo>
                    <a:pt x="236" y="20"/>
                    <a:pt x="6" y="1"/>
                    <a:pt x="1" y="89"/>
                  </a:cubicBezTo>
                  <a:cubicBezTo>
                    <a:pt x="151" y="69"/>
                    <a:pt x="381" y="88"/>
                    <a:pt x="3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44" name="Google Shape;64644;p26"/>
            <p:cNvSpPr/>
            <p:nvPr/>
          </p:nvSpPr>
          <p:spPr>
            <a:xfrm>
              <a:off x="707377" y="4382567"/>
              <a:ext cx="27162" cy="10900"/>
            </a:xfrm>
            <a:custGeom>
              <a:avLst/>
              <a:gdLst/>
              <a:ahLst/>
              <a:cxnLst/>
              <a:rect l="l" t="t" r="r" b="b"/>
              <a:pathLst>
                <a:path w="761" h="362" extrusionOk="0">
                  <a:moveTo>
                    <a:pt x="532" y="362"/>
                  </a:moveTo>
                  <a:cubicBezTo>
                    <a:pt x="648" y="358"/>
                    <a:pt x="760" y="349"/>
                    <a:pt x="722" y="273"/>
                  </a:cubicBezTo>
                  <a:cubicBezTo>
                    <a:pt x="405" y="269"/>
                    <a:pt x="615" y="20"/>
                    <a:pt x="337" y="0"/>
                  </a:cubicBezTo>
                  <a:cubicBezTo>
                    <a:pt x="1" y="184"/>
                    <a:pt x="478" y="178"/>
                    <a:pt x="144" y="36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45" name="Google Shape;64645;p26"/>
            <p:cNvSpPr/>
            <p:nvPr/>
          </p:nvSpPr>
          <p:spPr>
            <a:xfrm>
              <a:off x="4456947" y="4384614"/>
              <a:ext cx="13849" cy="7407"/>
            </a:xfrm>
            <a:custGeom>
              <a:avLst/>
              <a:gdLst/>
              <a:ahLst/>
              <a:cxnLst/>
              <a:rect l="l" t="t" r="r" b="b"/>
              <a:pathLst>
                <a:path w="388" h="246" extrusionOk="0">
                  <a:moveTo>
                    <a:pt x="388" y="115"/>
                  </a:moveTo>
                  <a:cubicBezTo>
                    <a:pt x="385" y="21"/>
                    <a:pt x="48" y="0"/>
                    <a:pt x="0" y="115"/>
                  </a:cubicBezTo>
                  <a:cubicBezTo>
                    <a:pt x="219" y="105"/>
                    <a:pt x="303" y="246"/>
                    <a:pt x="388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46" name="Google Shape;64646;p26"/>
            <p:cNvSpPr/>
            <p:nvPr/>
          </p:nvSpPr>
          <p:spPr>
            <a:xfrm>
              <a:off x="819806" y="4379797"/>
              <a:ext cx="25556" cy="11020"/>
            </a:xfrm>
            <a:custGeom>
              <a:avLst/>
              <a:gdLst/>
              <a:ahLst/>
              <a:cxnLst/>
              <a:rect l="l" t="t" r="r" b="b"/>
              <a:pathLst>
                <a:path w="716" h="366" extrusionOk="0">
                  <a:moveTo>
                    <a:pt x="83" y="365"/>
                  </a:moveTo>
                  <a:lnTo>
                    <a:pt x="660" y="365"/>
                  </a:lnTo>
                  <a:cubicBezTo>
                    <a:pt x="716" y="158"/>
                    <a:pt x="614" y="22"/>
                    <a:pt x="274" y="1"/>
                  </a:cubicBezTo>
                  <a:cubicBezTo>
                    <a:pt x="214" y="125"/>
                    <a:pt x="0" y="173"/>
                    <a:pt x="83" y="36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47" name="Google Shape;64647;p26"/>
            <p:cNvSpPr/>
            <p:nvPr/>
          </p:nvSpPr>
          <p:spPr>
            <a:xfrm>
              <a:off x="4564915" y="4374709"/>
              <a:ext cx="36621" cy="17946"/>
            </a:xfrm>
            <a:custGeom>
              <a:avLst/>
              <a:gdLst/>
              <a:ahLst/>
              <a:cxnLst/>
              <a:rect l="l" t="t" r="r" b="b"/>
              <a:pathLst>
                <a:path w="1026" h="596" extrusionOk="0">
                  <a:moveTo>
                    <a:pt x="1026" y="170"/>
                  </a:moveTo>
                  <a:cubicBezTo>
                    <a:pt x="411" y="225"/>
                    <a:pt x="429" y="0"/>
                    <a:pt x="64" y="170"/>
                  </a:cubicBezTo>
                  <a:cubicBezTo>
                    <a:pt x="1" y="595"/>
                    <a:pt x="954" y="413"/>
                    <a:pt x="1026" y="1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48" name="Google Shape;64648;p26"/>
            <p:cNvSpPr/>
            <p:nvPr/>
          </p:nvSpPr>
          <p:spPr>
            <a:xfrm>
              <a:off x="1159949" y="4382206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4"/>
                  </a:moveTo>
                  <a:cubicBezTo>
                    <a:pt x="196" y="53"/>
                    <a:pt x="38" y="1"/>
                    <a:pt x="1" y="104"/>
                  </a:cubicBezTo>
                  <a:cubicBezTo>
                    <a:pt x="1" y="152"/>
                    <a:pt x="160" y="207"/>
                    <a:pt x="194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49" name="Google Shape;64649;p26"/>
            <p:cNvSpPr/>
            <p:nvPr/>
          </p:nvSpPr>
          <p:spPr>
            <a:xfrm>
              <a:off x="5771549" y="4377087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1"/>
                  </a:moveTo>
                  <a:lnTo>
                    <a:pt x="1" y="1"/>
                  </a:lnTo>
                  <a:lnTo>
                    <a:pt x="1" y="274"/>
                  </a:lnTo>
                  <a:lnTo>
                    <a:pt x="580" y="27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50" name="Google Shape;64650;p26"/>
            <p:cNvSpPr/>
            <p:nvPr/>
          </p:nvSpPr>
          <p:spPr>
            <a:xfrm>
              <a:off x="4662532" y="4377087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2" y="274"/>
                  </a:moveTo>
                  <a:lnTo>
                    <a:pt x="412" y="91"/>
                  </a:lnTo>
                  <a:cubicBezTo>
                    <a:pt x="219" y="92"/>
                    <a:pt x="183" y="18"/>
                    <a:pt x="25" y="1"/>
                  </a:cubicBezTo>
                  <a:cubicBezTo>
                    <a:pt x="45" y="143"/>
                    <a:pt x="1" y="315"/>
                    <a:pt x="412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51" name="Google Shape;64651;p26"/>
            <p:cNvSpPr/>
            <p:nvPr/>
          </p:nvSpPr>
          <p:spPr>
            <a:xfrm>
              <a:off x="805351" y="437907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4" y="25"/>
                  </a:moveTo>
                  <a:cubicBezTo>
                    <a:pt x="241" y="0"/>
                    <a:pt x="1" y="69"/>
                    <a:pt x="99" y="116"/>
                  </a:cubicBezTo>
                  <a:cubicBezTo>
                    <a:pt x="156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52" name="Google Shape;64652;p26"/>
            <p:cNvSpPr/>
            <p:nvPr/>
          </p:nvSpPr>
          <p:spPr>
            <a:xfrm>
              <a:off x="8779551" y="4373745"/>
              <a:ext cx="13849" cy="6775"/>
            </a:xfrm>
            <a:custGeom>
              <a:avLst/>
              <a:gdLst/>
              <a:ahLst/>
              <a:cxnLst/>
              <a:rect l="l" t="t" r="r" b="b"/>
              <a:pathLst>
                <a:path w="388" h="225" extrusionOk="0">
                  <a:moveTo>
                    <a:pt x="388" y="112"/>
                  </a:moveTo>
                  <a:cubicBezTo>
                    <a:pt x="346" y="1"/>
                    <a:pt x="171" y="57"/>
                    <a:pt x="0" y="112"/>
                  </a:cubicBezTo>
                  <a:cubicBezTo>
                    <a:pt x="4" y="202"/>
                    <a:pt x="336" y="224"/>
                    <a:pt x="388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53" name="Google Shape;64653;p26"/>
            <p:cNvSpPr/>
            <p:nvPr/>
          </p:nvSpPr>
          <p:spPr>
            <a:xfrm>
              <a:off x="8996236" y="437085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38" y="0"/>
                    <a:pt x="0" y="68"/>
                    <a:pt x="100" y="116"/>
                  </a:cubicBezTo>
                  <a:cubicBezTo>
                    <a:pt x="152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54" name="Google Shape;64654;p26"/>
            <p:cNvSpPr/>
            <p:nvPr/>
          </p:nvSpPr>
          <p:spPr>
            <a:xfrm>
              <a:off x="8913574" y="4370855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6" y="25"/>
                  </a:moveTo>
                  <a:cubicBezTo>
                    <a:pt x="242" y="0"/>
                    <a:pt x="1" y="68"/>
                    <a:pt x="104" y="116"/>
                  </a:cubicBezTo>
                  <a:cubicBezTo>
                    <a:pt x="157" y="141"/>
                    <a:pt x="396" y="72"/>
                    <a:pt x="296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55" name="Google Shape;64655;p26"/>
            <p:cNvSpPr/>
            <p:nvPr/>
          </p:nvSpPr>
          <p:spPr>
            <a:xfrm>
              <a:off x="8571146" y="4359805"/>
              <a:ext cx="22629" cy="11833"/>
            </a:xfrm>
            <a:custGeom>
              <a:avLst/>
              <a:gdLst/>
              <a:ahLst/>
              <a:cxnLst/>
              <a:rect l="l" t="t" r="r" b="b"/>
              <a:pathLst>
                <a:path w="634" h="393" extrusionOk="0">
                  <a:moveTo>
                    <a:pt x="634" y="392"/>
                  </a:moveTo>
                  <a:lnTo>
                    <a:pt x="634" y="28"/>
                  </a:lnTo>
                  <a:cubicBezTo>
                    <a:pt x="124" y="0"/>
                    <a:pt x="0" y="154"/>
                    <a:pt x="54" y="3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56" name="Google Shape;64656;p26"/>
            <p:cNvSpPr/>
            <p:nvPr/>
          </p:nvSpPr>
          <p:spPr>
            <a:xfrm>
              <a:off x="1713958" y="4368085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1" y="26"/>
                  </a:moveTo>
                  <a:cubicBezTo>
                    <a:pt x="238" y="1"/>
                    <a:pt x="0" y="70"/>
                    <a:pt x="101" y="117"/>
                  </a:cubicBezTo>
                  <a:cubicBezTo>
                    <a:pt x="152" y="143"/>
                    <a:pt x="393" y="75"/>
                    <a:pt x="291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57" name="Google Shape;64657;p26"/>
            <p:cNvSpPr/>
            <p:nvPr/>
          </p:nvSpPr>
          <p:spPr>
            <a:xfrm>
              <a:off x="1690009" y="4355198"/>
              <a:ext cx="22950" cy="13700"/>
            </a:xfrm>
            <a:custGeom>
              <a:avLst/>
              <a:gdLst/>
              <a:ahLst/>
              <a:cxnLst/>
              <a:rect l="l" t="t" r="r" b="b"/>
              <a:pathLst>
                <a:path w="643" h="455" extrusionOk="0">
                  <a:moveTo>
                    <a:pt x="0" y="92"/>
                  </a:moveTo>
                  <a:lnTo>
                    <a:pt x="0" y="455"/>
                  </a:lnTo>
                  <a:lnTo>
                    <a:pt x="580" y="455"/>
                  </a:lnTo>
                  <a:cubicBezTo>
                    <a:pt x="630" y="219"/>
                    <a:pt x="643" y="1"/>
                    <a:pt x="0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58" name="Google Shape;64658;p26"/>
            <p:cNvSpPr/>
            <p:nvPr/>
          </p:nvSpPr>
          <p:spPr>
            <a:xfrm>
              <a:off x="8063751" y="4355198"/>
              <a:ext cx="26841" cy="13038"/>
            </a:xfrm>
            <a:custGeom>
              <a:avLst/>
              <a:gdLst/>
              <a:ahLst/>
              <a:cxnLst/>
              <a:rect l="l" t="t" r="r" b="b"/>
              <a:pathLst>
                <a:path w="752" h="433" extrusionOk="0">
                  <a:moveTo>
                    <a:pt x="191" y="1"/>
                  </a:moveTo>
                  <a:cubicBezTo>
                    <a:pt x="209" y="159"/>
                    <a:pt x="150" y="283"/>
                    <a:pt x="0" y="362"/>
                  </a:cubicBezTo>
                  <a:cubicBezTo>
                    <a:pt x="658" y="433"/>
                    <a:pt x="752" y="16"/>
                    <a:pt x="1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59" name="Google Shape;64659;p26"/>
            <p:cNvSpPr/>
            <p:nvPr/>
          </p:nvSpPr>
          <p:spPr>
            <a:xfrm>
              <a:off x="3851185" y="4359986"/>
              <a:ext cx="13849" cy="7437"/>
            </a:xfrm>
            <a:custGeom>
              <a:avLst/>
              <a:gdLst/>
              <a:ahLst/>
              <a:cxnLst/>
              <a:rect l="l" t="t" r="r" b="b"/>
              <a:pathLst>
                <a:path w="388" h="247" extrusionOk="0">
                  <a:moveTo>
                    <a:pt x="388" y="113"/>
                  </a:moveTo>
                  <a:cubicBezTo>
                    <a:pt x="385" y="22"/>
                    <a:pt x="50" y="1"/>
                    <a:pt x="0" y="113"/>
                  </a:cubicBezTo>
                  <a:cubicBezTo>
                    <a:pt x="219" y="104"/>
                    <a:pt x="304" y="246"/>
                    <a:pt x="388" y="1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60" name="Google Shape;64660;p26"/>
            <p:cNvSpPr/>
            <p:nvPr/>
          </p:nvSpPr>
          <p:spPr>
            <a:xfrm>
              <a:off x="1486672" y="4362665"/>
              <a:ext cx="14206" cy="4276"/>
            </a:xfrm>
            <a:custGeom>
              <a:avLst/>
              <a:gdLst/>
              <a:ahLst/>
              <a:cxnLst/>
              <a:rect l="l" t="t" r="r" b="b"/>
              <a:pathLst>
                <a:path w="398" h="142" extrusionOk="0">
                  <a:moveTo>
                    <a:pt x="296" y="24"/>
                  </a:moveTo>
                  <a:cubicBezTo>
                    <a:pt x="242" y="1"/>
                    <a:pt x="1" y="69"/>
                    <a:pt x="104" y="116"/>
                  </a:cubicBezTo>
                  <a:cubicBezTo>
                    <a:pt x="158" y="142"/>
                    <a:pt x="398" y="73"/>
                    <a:pt x="296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61" name="Google Shape;64661;p26"/>
            <p:cNvSpPr/>
            <p:nvPr/>
          </p:nvSpPr>
          <p:spPr>
            <a:xfrm>
              <a:off x="506003" y="4360317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7" y="102"/>
                  </a:moveTo>
                  <a:cubicBezTo>
                    <a:pt x="197" y="53"/>
                    <a:pt x="37" y="0"/>
                    <a:pt x="4" y="102"/>
                  </a:cubicBezTo>
                  <a:cubicBezTo>
                    <a:pt x="1" y="153"/>
                    <a:pt x="160" y="207"/>
                    <a:pt x="197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62" name="Google Shape;64662;p26"/>
            <p:cNvSpPr/>
            <p:nvPr/>
          </p:nvSpPr>
          <p:spPr>
            <a:xfrm>
              <a:off x="217006" y="4357095"/>
              <a:ext cx="27626" cy="9936"/>
            </a:xfrm>
            <a:custGeom>
              <a:avLst/>
              <a:gdLst/>
              <a:ahLst/>
              <a:cxnLst/>
              <a:rect l="l" t="t" r="r" b="b"/>
              <a:pathLst>
                <a:path w="774" h="330" extrusionOk="0">
                  <a:moveTo>
                    <a:pt x="774" y="120"/>
                  </a:moveTo>
                  <a:cubicBezTo>
                    <a:pt x="514" y="3"/>
                    <a:pt x="54" y="0"/>
                    <a:pt x="1" y="209"/>
                  </a:cubicBezTo>
                  <a:cubicBezTo>
                    <a:pt x="257" y="329"/>
                    <a:pt x="719" y="329"/>
                    <a:pt x="774" y="12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63" name="Google Shape;64663;p26"/>
            <p:cNvSpPr/>
            <p:nvPr/>
          </p:nvSpPr>
          <p:spPr>
            <a:xfrm>
              <a:off x="4081219" y="4346828"/>
              <a:ext cx="37120" cy="16591"/>
            </a:xfrm>
            <a:custGeom>
              <a:avLst/>
              <a:gdLst/>
              <a:ahLst/>
              <a:cxnLst/>
              <a:rect l="l" t="t" r="r" b="b"/>
              <a:pathLst>
                <a:path w="1040" h="551" extrusionOk="0">
                  <a:moveTo>
                    <a:pt x="887" y="550"/>
                  </a:moveTo>
                  <a:cubicBezTo>
                    <a:pt x="1040" y="1"/>
                    <a:pt x="1" y="490"/>
                    <a:pt x="887" y="55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64" name="Google Shape;64664;p26"/>
            <p:cNvSpPr/>
            <p:nvPr/>
          </p:nvSpPr>
          <p:spPr>
            <a:xfrm>
              <a:off x="806207" y="4355409"/>
              <a:ext cx="34086" cy="8792"/>
            </a:xfrm>
            <a:custGeom>
              <a:avLst/>
              <a:gdLst/>
              <a:ahLst/>
              <a:cxnLst/>
              <a:rect l="l" t="t" r="r" b="b"/>
              <a:pathLst>
                <a:path w="955" h="292" extrusionOk="0">
                  <a:moveTo>
                    <a:pt x="75" y="176"/>
                  </a:moveTo>
                  <a:cubicBezTo>
                    <a:pt x="321" y="180"/>
                    <a:pt x="345" y="291"/>
                    <a:pt x="655" y="265"/>
                  </a:cubicBezTo>
                  <a:cubicBezTo>
                    <a:pt x="954" y="43"/>
                    <a:pt x="0" y="0"/>
                    <a:pt x="75" y="17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65" name="Google Shape;64665;p26"/>
            <p:cNvSpPr/>
            <p:nvPr/>
          </p:nvSpPr>
          <p:spPr>
            <a:xfrm>
              <a:off x="6903837" y="4357216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5"/>
                  </a:moveTo>
                  <a:cubicBezTo>
                    <a:pt x="239" y="0"/>
                    <a:pt x="0" y="68"/>
                    <a:pt x="98" y="116"/>
                  </a:cubicBezTo>
                  <a:cubicBezTo>
                    <a:pt x="153" y="140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66" name="Google Shape;64666;p26"/>
            <p:cNvSpPr/>
            <p:nvPr/>
          </p:nvSpPr>
          <p:spPr>
            <a:xfrm>
              <a:off x="5927023" y="4349749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662" y="364"/>
                  </a:moveTo>
                  <a:cubicBezTo>
                    <a:pt x="716" y="157"/>
                    <a:pt x="613" y="21"/>
                    <a:pt x="275" y="0"/>
                  </a:cubicBezTo>
                  <a:cubicBezTo>
                    <a:pt x="215" y="123"/>
                    <a:pt x="1" y="173"/>
                    <a:pt x="84" y="36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67" name="Google Shape;64667;p26"/>
            <p:cNvSpPr/>
            <p:nvPr/>
          </p:nvSpPr>
          <p:spPr>
            <a:xfrm>
              <a:off x="2857632" y="4346015"/>
              <a:ext cx="39833" cy="15838"/>
            </a:xfrm>
            <a:custGeom>
              <a:avLst/>
              <a:gdLst/>
              <a:ahLst/>
              <a:cxnLst/>
              <a:rect l="l" t="t" r="r" b="b"/>
              <a:pathLst>
                <a:path w="1116" h="526" extrusionOk="0">
                  <a:moveTo>
                    <a:pt x="650" y="306"/>
                  </a:moveTo>
                  <a:cubicBezTo>
                    <a:pt x="1116" y="0"/>
                    <a:pt x="1" y="525"/>
                    <a:pt x="650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68" name="Google Shape;64668;p26"/>
            <p:cNvSpPr/>
            <p:nvPr/>
          </p:nvSpPr>
          <p:spPr>
            <a:xfrm>
              <a:off x="2122701" y="4346979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1" y="274"/>
                  </a:moveTo>
                  <a:lnTo>
                    <a:pt x="411" y="92"/>
                  </a:lnTo>
                  <a:cubicBezTo>
                    <a:pt x="219" y="92"/>
                    <a:pt x="182" y="19"/>
                    <a:pt x="26" y="1"/>
                  </a:cubicBezTo>
                  <a:cubicBezTo>
                    <a:pt x="46" y="145"/>
                    <a:pt x="0" y="316"/>
                    <a:pt x="411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69" name="Google Shape;64669;p26"/>
            <p:cNvSpPr/>
            <p:nvPr/>
          </p:nvSpPr>
          <p:spPr>
            <a:xfrm>
              <a:off x="1855155" y="4352489"/>
              <a:ext cx="13884" cy="2740"/>
            </a:xfrm>
            <a:custGeom>
              <a:avLst/>
              <a:gdLst/>
              <a:ahLst/>
              <a:cxnLst/>
              <a:rect l="l" t="t" r="r" b="b"/>
              <a:pathLst>
                <a:path w="389" h="91" extrusionOk="0">
                  <a:moveTo>
                    <a:pt x="389" y="1"/>
                  </a:moveTo>
                  <a:cubicBezTo>
                    <a:pt x="238" y="20"/>
                    <a:pt x="6" y="2"/>
                    <a:pt x="1" y="91"/>
                  </a:cubicBezTo>
                  <a:cubicBezTo>
                    <a:pt x="152" y="71"/>
                    <a:pt x="382" y="88"/>
                    <a:pt x="3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70" name="Google Shape;64670;p26"/>
            <p:cNvSpPr/>
            <p:nvPr/>
          </p:nvSpPr>
          <p:spPr>
            <a:xfrm>
              <a:off x="3944056" y="4348966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42" y="0"/>
                    <a:pt x="1" y="68"/>
                    <a:pt x="100" y="118"/>
                  </a:cubicBezTo>
                  <a:cubicBezTo>
                    <a:pt x="155" y="142"/>
                    <a:pt x="391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71" name="Google Shape;64671;p26"/>
            <p:cNvSpPr/>
            <p:nvPr/>
          </p:nvSpPr>
          <p:spPr>
            <a:xfrm>
              <a:off x="750350" y="4348966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3" y="26"/>
                  </a:moveTo>
                  <a:cubicBezTo>
                    <a:pt x="239" y="0"/>
                    <a:pt x="0" y="68"/>
                    <a:pt x="99" y="118"/>
                  </a:cubicBezTo>
                  <a:cubicBezTo>
                    <a:pt x="152" y="142"/>
                    <a:pt x="390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72" name="Google Shape;64672;p26"/>
            <p:cNvSpPr/>
            <p:nvPr/>
          </p:nvSpPr>
          <p:spPr>
            <a:xfrm>
              <a:off x="6928108" y="4344269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0" y="1"/>
                  </a:lnTo>
                  <a:lnTo>
                    <a:pt x="0" y="184"/>
                  </a:lnTo>
                  <a:lnTo>
                    <a:pt x="386" y="18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73" name="Google Shape;64673;p26"/>
            <p:cNvSpPr/>
            <p:nvPr/>
          </p:nvSpPr>
          <p:spPr>
            <a:xfrm>
              <a:off x="3101014" y="4341529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74" name="Google Shape;64674;p26"/>
            <p:cNvSpPr/>
            <p:nvPr/>
          </p:nvSpPr>
          <p:spPr>
            <a:xfrm>
              <a:off x="2031473" y="4338970"/>
              <a:ext cx="34051" cy="8882"/>
            </a:xfrm>
            <a:custGeom>
              <a:avLst/>
              <a:gdLst/>
              <a:ahLst/>
              <a:cxnLst/>
              <a:rect l="l" t="t" r="r" b="b"/>
              <a:pathLst>
                <a:path w="954" h="295" extrusionOk="0">
                  <a:moveTo>
                    <a:pt x="75" y="177"/>
                  </a:moveTo>
                  <a:cubicBezTo>
                    <a:pt x="321" y="182"/>
                    <a:pt x="341" y="294"/>
                    <a:pt x="654" y="268"/>
                  </a:cubicBezTo>
                  <a:cubicBezTo>
                    <a:pt x="953" y="45"/>
                    <a:pt x="0" y="1"/>
                    <a:pt x="75" y="17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75" name="Google Shape;64675;p26"/>
            <p:cNvSpPr/>
            <p:nvPr/>
          </p:nvSpPr>
          <p:spPr>
            <a:xfrm>
              <a:off x="3083739" y="4340776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0" y="25"/>
                  </a:moveTo>
                  <a:cubicBezTo>
                    <a:pt x="237" y="1"/>
                    <a:pt x="1" y="70"/>
                    <a:pt x="98" y="117"/>
                  </a:cubicBezTo>
                  <a:cubicBezTo>
                    <a:pt x="152" y="142"/>
                    <a:pt x="391" y="71"/>
                    <a:pt x="290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76" name="Google Shape;64676;p26"/>
            <p:cNvSpPr/>
            <p:nvPr/>
          </p:nvSpPr>
          <p:spPr>
            <a:xfrm>
              <a:off x="2171849" y="4341529"/>
              <a:ext cx="13706" cy="2770"/>
            </a:xfrm>
            <a:custGeom>
              <a:avLst/>
              <a:gdLst/>
              <a:ahLst/>
              <a:cxnLst/>
              <a:rect l="l" t="t" r="r" b="b"/>
              <a:pathLst>
                <a:path w="384" h="92" extrusionOk="0">
                  <a:moveTo>
                    <a:pt x="384" y="0"/>
                  </a:moveTo>
                  <a:cubicBezTo>
                    <a:pt x="235" y="20"/>
                    <a:pt x="3" y="4"/>
                    <a:pt x="0" y="92"/>
                  </a:cubicBezTo>
                  <a:cubicBezTo>
                    <a:pt x="149" y="71"/>
                    <a:pt x="377" y="89"/>
                    <a:pt x="38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77" name="Google Shape;64677;p26"/>
            <p:cNvSpPr/>
            <p:nvPr/>
          </p:nvSpPr>
          <p:spPr>
            <a:xfrm>
              <a:off x="2027225" y="5008644"/>
              <a:ext cx="50683" cy="16410"/>
            </a:xfrm>
            <a:custGeom>
              <a:avLst/>
              <a:gdLst/>
              <a:ahLst/>
              <a:cxnLst/>
              <a:rect l="l" t="t" r="r" b="b"/>
              <a:pathLst>
                <a:path w="1420" h="545" extrusionOk="0">
                  <a:moveTo>
                    <a:pt x="194" y="545"/>
                  </a:moveTo>
                  <a:cubicBezTo>
                    <a:pt x="1419" y="479"/>
                    <a:pt x="207" y="0"/>
                    <a:pt x="0" y="271"/>
                  </a:cubicBezTo>
                  <a:cubicBezTo>
                    <a:pt x="226" y="289"/>
                    <a:pt x="211" y="417"/>
                    <a:pt x="194" y="5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78" name="Google Shape;64678;p26"/>
            <p:cNvSpPr/>
            <p:nvPr/>
          </p:nvSpPr>
          <p:spPr>
            <a:xfrm>
              <a:off x="8717625" y="4718789"/>
              <a:ext cx="34479" cy="10990"/>
            </a:xfrm>
            <a:custGeom>
              <a:avLst/>
              <a:gdLst/>
              <a:ahLst/>
              <a:cxnLst/>
              <a:rect l="l" t="t" r="r" b="b"/>
              <a:pathLst>
                <a:path w="966" h="365" extrusionOk="0">
                  <a:moveTo>
                    <a:pt x="965" y="365"/>
                  </a:moveTo>
                  <a:cubicBezTo>
                    <a:pt x="897" y="123"/>
                    <a:pt x="459" y="59"/>
                    <a:pt x="0" y="0"/>
                  </a:cubicBezTo>
                  <a:cubicBezTo>
                    <a:pt x="79" y="237"/>
                    <a:pt x="601" y="264"/>
                    <a:pt x="965" y="36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79" name="Google Shape;64679;p26"/>
            <p:cNvSpPr/>
            <p:nvPr/>
          </p:nvSpPr>
          <p:spPr>
            <a:xfrm>
              <a:off x="9040779" y="4491891"/>
              <a:ext cx="36799" cy="16320"/>
            </a:xfrm>
            <a:custGeom>
              <a:avLst/>
              <a:gdLst/>
              <a:ahLst/>
              <a:cxnLst/>
              <a:rect l="l" t="t" r="r" b="b"/>
              <a:pathLst>
                <a:path w="1031" h="542" extrusionOk="0">
                  <a:moveTo>
                    <a:pt x="203" y="455"/>
                  </a:moveTo>
                  <a:cubicBezTo>
                    <a:pt x="791" y="541"/>
                    <a:pt x="1030" y="10"/>
                    <a:pt x="781" y="1"/>
                  </a:cubicBezTo>
                  <a:cubicBezTo>
                    <a:pt x="609" y="161"/>
                    <a:pt x="0" y="117"/>
                    <a:pt x="203" y="4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80" name="Google Shape;64680;p26"/>
            <p:cNvSpPr/>
            <p:nvPr/>
          </p:nvSpPr>
          <p:spPr>
            <a:xfrm>
              <a:off x="780616" y="4419510"/>
              <a:ext cx="35264" cy="10117"/>
            </a:xfrm>
            <a:custGeom>
              <a:avLst/>
              <a:gdLst/>
              <a:ahLst/>
              <a:cxnLst/>
              <a:rect l="l" t="t" r="r" b="b"/>
              <a:pathLst>
                <a:path w="988" h="336" extrusionOk="0">
                  <a:moveTo>
                    <a:pt x="409" y="316"/>
                  </a:moveTo>
                  <a:cubicBezTo>
                    <a:pt x="487" y="162"/>
                    <a:pt x="658" y="336"/>
                    <a:pt x="987" y="316"/>
                  </a:cubicBezTo>
                  <a:lnTo>
                    <a:pt x="987" y="45"/>
                  </a:lnTo>
                  <a:cubicBezTo>
                    <a:pt x="613" y="0"/>
                    <a:pt x="1" y="289"/>
                    <a:pt x="409" y="3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81" name="Google Shape;64681;p26"/>
            <p:cNvSpPr/>
            <p:nvPr/>
          </p:nvSpPr>
          <p:spPr>
            <a:xfrm>
              <a:off x="754097" y="4355921"/>
              <a:ext cx="37656" cy="11111"/>
            </a:xfrm>
            <a:custGeom>
              <a:avLst/>
              <a:gdLst/>
              <a:ahLst/>
              <a:cxnLst/>
              <a:rect l="l" t="t" r="r" b="b"/>
              <a:pathLst>
                <a:path w="1055" h="369" extrusionOk="0">
                  <a:moveTo>
                    <a:pt x="960" y="248"/>
                  </a:moveTo>
                  <a:cubicBezTo>
                    <a:pt x="574" y="248"/>
                    <a:pt x="715" y="0"/>
                    <a:pt x="188" y="68"/>
                  </a:cubicBezTo>
                  <a:cubicBezTo>
                    <a:pt x="1" y="290"/>
                    <a:pt x="1054" y="368"/>
                    <a:pt x="960" y="2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6000">
        <p15:prstTrans prst="curtains"/>
      </p:transition>
    </mc:Choice>
    <mc:Fallback xmlns="">
      <p:transition spd="slow">
        <p:fade/>
      </p:transition>
    </mc:Fallback>
  </mc:AlternateContent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3">
  <p:cSld name="BLANK_1_1_1_1_1_1_1_1_1">
    <p:bg>
      <p:bgPr>
        <a:solidFill>
          <a:schemeClr val="accent5"/>
        </a:solidFill>
        <a:effectLst/>
      </p:bgPr>
    </p:bg>
    <p:spTree>
      <p:nvGrpSpPr>
        <p:cNvPr id="1" name="Shape 646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683" name="Google Shape;64683;p27"/>
          <p:cNvGrpSpPr/>
          <p:nvPr/>
        </p:nvGrpSpPr>
        <p:grpSpPr>
          <a:xfrm>
            <a:off x="0" y="0"/>
            <a:ext cx="9144000" cy="5143500"/>
            <a:chOff x="0" y="0"/>
            <a:chExt cx="9144000" cy="5143500"/>
          </a:xfrm>
        </p:grpSpPr>
        <p:sp>
          <p:nvSpPr>
            <p:cNvPr id="64684" name="Google Shape;64684;p27"/>
            <p:cNvSpPr/>
            <p:nvPr/>
          </p:nvSpPr>
          <p:spPr>
            <a:xfrm>
              <a:off x="8724086" y="797635"/>
              <a:ext cx="13777" cy="6715"/>
            </a:xfrm>
            <a:custGeom>
              <a:avLst/>
              <a:gdLst/>
              <a:ahLst/>
              <a:cxnLst/>
              <a:rect l="l" t="t" r="r" b="b"/>
              <a:pathLst>
                <a:path w="386" h="223" extrusionOk="0">
                  <a:moveTo>
                    <a:pt x="386" y="110"/>
                  </a:moveTo>
                  <a:cubicBezTo>
                    <a:pt x="344" y="1"/>
                    <a:pt x="173" y="54"/>
                    <a:pt x="1" y="110"/>
                  </a:cubicBezTo>
                  <a:cubicBezTo>
                    <a:pt x="2" y="199"/>
                    <a:pt x="338" y="223"/>
                    <a:pt x="386" y="1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85" name="Google Shape;64685;p27"/>
            <p:cNvSpPr/>
            <p:nvPr/>
          </p:nvSpPr>
          <p:spPr>
            <a:xfrm>
              <a:off x="8121679" y="80016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5"/>
                  </a:moveTo>
                  <a:cubicBezTo>
                    <a:pt x="154" y="140"/>
                    <a:pt x="394" y="72"/>
                    <a:pt x="292" y="24"/>
                  </a:cubicBezTo>
                  <a:cubicBezTo>
                    <a:pt x="242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86" name="Google Shape;64686;p27"/>
            <p:cNvSpPr/>
            <p:nvPr/>
          </p:nvSpPr>
          <p:spPr>
            <a:xfrm>
              <a:off x="3299282" y="798207"/>
              <a:ext cx="21630" cy="6353"/>
            </a:xfrm>
            <a:custGeom>
              <a:avLst/>
              <a:gdLst/>
              <a:ahLst/>
              <a:cxnLst/>
              <a:rect l="l" t="t" r="r" b="b"/>
              <a:pathLst>
                <a:path w="606" h="211" extrusionOk="0">
                  <a:moveTo>
                    <a:pt x="606" y="0"/>
                  </a:moveTo>
                  <a:lnTo>
                    <a:pt x="26" y="0"/>
                  </a:lnTo>
                  <a:cubicBezTo>
                    <a:pt x="0" y="161"/>
                    <a:pt x="219" y="210"/>
                    <a:pt x="606" y="18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87" name="Google Shape;64687;p27"/>
            <p:cNvSpPr/>
            <p:nvPr/>
          </p:nvSpPr>
          <p:spPr>
            <a:xfrm>
              <a:off x="168430" y="798026"/>
              <a:ext cx="23950" cy="5962"/>
            </a:xfrm>
            <a:custGeom>
              <a:avLst/>
              <a:gdLst/>
              <a:ahLst/>
              <a:cxnLst/>
              <a:rect l="l" t="t" r="r" b="b"/>
              <a:pathLst>
                <a:path w="671" h="198" extrusionOk="0">
                  <a:moveTo>
                    <a:pt x="580" y="6"/>
                  </a:moveTo>
                  <a:cubicBezTo>
                    <a:pt x="247" y="1"/>
                    <a:pt x="84" y="74"/>
                    <a:pt x="0" y="186"/>
                  </a:cubicBezTo>
                  <a:cubicBezTo>
                    <a:pt x="302" y="178"/>
                    <a:pt x="670" y="198"/>
                    <a:pt x="580" y="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88" name="Google Shape;64688;p27"/>
            <p:cNvSpPr/>
            <p:nvPr/>
          </p:nvSpPr>
          <p:spPr>
            <a:xfrm>
              <a:off x="2725286" y="797394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7"/>
                  </a:moveTo>
                  <a:cubicBezTo>
                    <a:pt x="242" y="1"/>
                    <a:pt x="0" y="69"/>
                    <a:pt x="103" y="116"/>
                  </a:cubicBezTo>
                  <a:cubicBezTo>
                    <a:pt x="156" y="142"/>
                    <a:pt x="396" y="73"/>
                    <a:pt x="293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89" name="Google Shape;64689;p27"/>
            <p:cNvSpPr/>
            <p:nvPr/>
          </p:nvSpPr>
          <p:spPr>
            <a:xfrm>
              <a:off x="6944704" y="794654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99" y="118"/>
                  </a:moveTo>
                  <a:cubicBezTo>
                    <a:pt x="155" y="142"/>
                    <a:pt x="396" y="74"/>
                    <a:pt x="293" y="24"/>
                  </a:cubicBezTo>
                  <a:cubicBezTo>
                    <a:pt x="239" y="1"/>
                    <a:pt x="0" y="70"/>
                    <a:pt x="99" y="11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90" name="Google Shape;64690;p27"/>
            <p:cNvSpPr/>
            <p:nvPr/>
          </p:nvSpPr>
          <p:spPr>
            <a:xfrm>
              <a:off x="5251376" y="794684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6"/>
                  </a:moveTo>
                  <a:cubicBezTo>
                    <a:pt x="241" y="1"/>
                    <a:pt x="1" y="69"/>
                    <a:pt x="102" y="118"/>
                  </a:cubicBezTo>
                  <a:cubicBezTo>
                    <a:pt x="155" y="141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91" name="Google Shape;64691;p27"/>
            <p:cNvSpPr/>
            <p:nvPr/>
          </p:nvSpPr>
          <p:spPr>
            <a:xfrm>
              <a:off x="1882281" y="781768"/>
              <a:ext cx="39797" cy="13700"/>
            </a:xfrm>
            <a:custGeom>
              <a:avLst/>
              <a:gdLst/>
              <a:ahLst/>
              <a:cxnLst/>
              <a:rect l="l" t="t" r="r" b="b"/>
              <a:pathLst>
                <a:path w="1115" h="455" extrusionOk="0">
                  <a:moveTo>
                    <a:pt x="579" y="0"/>
                  </a:moveTo>
                  <a:cubicBezTo>
                    <a:pt x="405" y="161"/>
                    <a:pt x="112" y="265"/>
                    <a:pt x="1" y="455"/>
                  </a:cubicBezTo>
                  <a:cubicBezTo>
                    <a:pt x="388" y="448"/>
                    <a:pt x="1114" y="141"/>
                    <a:pt x="57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92" name="Google Shape;64692;p27"/>
            <p:cNvSpPr/>
            <p:nvPr/>
          </p:nvSpPr>
          <p:spPr>
            <a:xfrm>
              <a:off x="1720382" y="791945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101" y="117"/>
                  </a:moveTo>
                  <a:cubicBezTo>
                    <a:pt x="155" y="143"/>
                    <a:pt x="396" y="74"/>
                    <a:pt x="292" y="27"/>
                  </a:cubicBezTo>
                  <a:cubicBezTo>
                    <a:pt x="241" y="0"/>
                    <a:pt x="1" y="68"/>
                    <a:pt x="101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93" name="Google Shape;64693;p27"/>
            <p:cNvSpPr/>
            <p:nvPr/>
          </p:nvSpPr>
          <p:spPr>
            <a:xfrm>
              <a:off x="1142210" y="789205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102" y="116"/>
                  </a:moveTo>
                  <a:cubicBezTo>
                    <a:pt x="153" y="140"/>
                    <a:pt x="396" y="72"/>
                    <a:pt x="291" y="26"/>
                  </a:cubicBezTo>
                  <a:cubicBezTo>
                    <a:pt x="240" y="0"/>
                    <a:pt x="0" y="71"/>
                    <a:pt x="102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94" name="Google Shape;64694;p27"/>
            <p:cNvSpPr/>
            <p:nvPr/>
          </p:nvSpPr>
          <p:spPr>
            <a:xfrm>
              <a:off x="2787390" y="786495"/>
              <a:ext cx="13884" cy="4246"/>
            </a:xfrm>
            <a:custGeom>
              <a:avLst/>
              <a:gdLst/>
              <a:ahLst/>
              <a:cxnLst/>
              <a:rect l="l" t="t" r="r" b="b"/>
              <a:pathLst>
                <a:path w="389" h="141" extrusionOk="0">
                  <a:moveTo>
                    <a:pt x="98" y="116"/>
                  </a:moveTo>
                  <a:cubicBezTo>
                    <a:pt x="150" y="141"/>
                    <a:pt x="388" y="72"/>
                    <a:pt x="291" y="25"/>
                  </a:cubicBezTo>
                  <a:cubicBezTo>
                    <a:pt x="237" y="0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95" name="Google Shape;64695;p27"/>
            <p:cNvSpPr/>
            <p:nvPr/>
          </p:nvSpPr>
          <p:spPr>
            <a:xfrm>
              <a:off x="2921663" y="781768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96" name="Google Shape;64696;p27"/>
            <p:cNvSpPr/>
            <p:nvPr/>
          </p:nvSpPr>
          <p:spPr>
            <a:xfrm>
              <a:off x="6610914" y="778667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3"/>
                  </a:moveTo>
                  <a:cubicBezTo>
                    <a:pt x="195" y="52"/>
                    <a:pt x="39" y="0"/>
                    <a:pt x="3" y="103"/>
                  </a:cubicBezTo>
                  <a:cubicBezTo>
                    <a:pt x="1" y="154"/>
                    <a:pt x="160" y="207"/>
                    <a:pt x="195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97" name="Google Shape;64697;p27"/>
            <p:cNvSpPr/>
            <p:nvPr/>
          </p:nvSpPr>
          <p:spPr>
            <a:xfrm>
              <a:off x="4277596" y="778667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3"/>
                  </a:moveTo>
                  <a:cubicBezTo>
                    <a:pt x="193" y="52"/>
                    <a:pt x="39" y="0"/>
                    <a:pt x="1" y="103"/>
                  </a:cubicBezTo>
                  <a:cubicBezTo>
                    <a:pt x="1" y="154"/>
                    <a:pt x="156" y="207"/>
                    <a:pt x="193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98" name="Google Shape;64698;p27"/>
            <p:cNvSpPr/>
            <p:nvPr/>
          </p:nvSpPr>
          <p:spPr>
            <a:xfrm>
              <a:off x="591664" y="780985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38" y="0"/>
                    <a:pt x="0" y="69"/>
                    <a:pt x="99" y="116"/>
                  </a:cubicBezTo>
                  <a:cubicBezTo>
                    <a:pt x="152" y="143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99" name="Google Shape;64699;p27"/>
            <p:cNvSpPr/>
            <p:nvPr/>
          </p:nvSpPr>
          <p:spPr>
            <a:xfrm>
              <a:off x="5530380" y="773548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8" y="92"/>
                  </a:moveTo>
                  <a:cubicBezTo>
                    <a:pt x="385" y="92"/>
                    <a:pt x="349" y="19"/>
                    <a:pt x="193" y="1"/>
                  </a:cubicBezTo>
                  <a:cubicBezTo>
                    <a:pt x="193" y="92"/>
                    <a:pt x="35" y="110"/>
                    <a:pt x="0" y="182"/>
                  </a:cubicBezTo>
                  <a:cubicBezTo>
                    <a:pt x="193" y="182"/>
                    <a:pt x="230" y="255"/>
                    <a:pt x="386" y="273"/>
                  </a:cubicBezTo>
                  <a:cubicBezTo>
                    <a:pt x="385" y="182"/>
                    <a:pt x="540" y="166"/>
                    <a:pt x="578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00" name="Google Shape;64700;p27"/>
            <p:cNvSpPr/>
            <p:nvPr/>
          </p:nvSpPr>
          <p:spPr>
            <a:xfrm>
              <a:off x="4899633" y="773127"/>
              <a:ext cx="33480" cy="15868"/>
            </a:xfrm>
            <a:custGeom>
              <a:avLst/>
              <a:gdLst/>
              <a:ahLst/>
              <a:cxnLst/>
              <a:rect l="l" t="t" r="r" b="b"/>
              <a:pathLst>
                <a:path w="938" h="527" extrusionOk="0">
                  <a:moveTo>
                    <a:pt x="893" y="196"/>
                  </a:moveTo>
                  <a:cubicBezTo>
                    <a:pt x="938" y="141"/>
                    <a:pt x="601" y="0"/>
                    <a:pt x="509" y="15"/>
                  </a:cubicBezTo>
                  <a:cubicBezTo>
                    <a:pt x="0" y="89"/>
                    <a:pt x="632" y="526"/>
                    <a:pt x="893" y="19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01" name="Google Shape;64701;p27"/>
            <p:cNvSpPr/>
            <p:nvPr/>
          </p:nvSpPr>
          <p:spPr>
            <a:xfrm>
              <a:off x="471275" y="764787"/>
              <a:ext cx="40333" cy="14664"/>
            </a:xfrm>
            <a:custGeom>
              <a:avLst/>
              <a:gdLst/>
              <a:ahLst/>
              <a:cxnLst/>
              <a:rect l="l" t="t" r="r" b="b"/>
              <a:pathLst>
                <a:path w="1130" h="487" extrusionOk="0">
                  <a:moveTo>
                    <a:pt x="770" y="383"/>
                  </a:moveTo>
                  <a:cubicBezTo>
                    <a:pt x="1129" y="80"/>
                    <a:pt x="78" y="0"/>
                    <a:pt x="0" y="200"/>
                  </a:cubicBezTo>
                  <a:cubicBezTo>
                    <a:pt x="302" y="239"/>
                    <a:pt x="165" y="486"/>
                    <a:pt x="770" y="38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02" name="Google Shape;64702;p27"/>
            <p:cNvSpPr/>
            <p:nvPr/>
          </p:nvSpPr>
          <p:spPr>
            <a:xfrm>
              <a:off x="877448" y="754399"/>
              <a:ext cx="50398" cy="17494"/>
            </a:xfrm>
            <a:custGeom>
              <a:avLst/>
              <a:gdLst/>
              <a:ahLst/>
              <a:cxnLst/>
              <a:rect l="l" t="t" r="r" b="b"/>
              <a:pathLst>
                <a:path w="1412" h="581" extrusionOk="0">
                  <a:moveTo>
                    <a:pt x="1157" y="545"/>
                  </a:moveTo>
                  <a:cubicBezTo>
                    <a:pt x="1318" y="441"/>
                    <a:pt x="1411" y="302"/>
                    <a:pt x="1348" y="92"/>
                  </a:cubicBezTo>
                  <a:cubicBezTo>
                    <a:pt x="721" y="146"/>
                    <a:pt x="450" y="32"/>
                    <a:pt x="0" y="1"/>
                  </a:cubicBezTo>
                  <a:cubicBezTo>
                    <a:pt x="226" y="255"/>
                    <a:pt x="311" y="580"/>
                    <a:pt x="1157" y="54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03" name="Google Shape;64703;p27"/>
            <p:cNvSpPr/>
            <p:nvPr/>
          </p:nvSpPr>
          <p:spPr>
            <a:xfrm>
              <a:off x="1244325" y="751689"/>
              <a:ext cx="72027" cy="13941"/>
            </a:xfrm>
            <a:custGeom>
              <a:avLst/>
              <a:gdLst/>
              <a:ahLst/>
              <a:cxnLst/>
              <a:rect l="l" t="t" r="r" b="b"/>
              <a:pathLst>
                <a:path w="2018" h="463" extrusionOk="0">
                  <a:moveTo>
                    <a:pt x="713" y="455"/>
                  </a:moveTo>
                  <a:cubicBezTo>
                    <a:pt x="657" y="125"/>
                    <a:pt x="2017" y="463"/>
                    <a:pt x="1677" y="1"/>
                  </a:cubicBezTo>
                  <a:cubicBezTo>
                    <a:pt x="1136" y="49"/>
                    <a:pt x="675" y="134"/>
                    <a:pt x="132" y="182"/>
                  </a:cubicBezTo>
                  <a:cubicBezTo>
                    <a:pt x="1" y="426"/>
                    <a:pt x="532" y="357"/>
                    <a:pt x="713" y="45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04" name="Google Shape;64704;p27"/>
            <p:cNvSpPr/>
            <p:nvPr/>
          </p:nvSpPr>
          <p:spPr>
            <a:xfrm>
              <a:off x="6745044" y="759126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7"/>
                  </a:moveTo>
                  <a:cubicBezTo>
                    <a:pt x="155" y="140"/>
                    <a:pt x="392" y="72"/>
                    <a:pt x="292" y="27"/>
                  </a:cubicBezTo>
                  <a:cubicBezTo>
                    <a:pt x="242" y="1"/>
                    <a:pt x="1" y="71"/>
                    <a:pt x="99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05" name="Google Shape;64705;p27"/>
            <p:cNvSpPr/>
            <p:nvPr/>
          </p:nvSpPr>
          <p:spPr>
            <a:xfrm>
              <a:off x="6665987" y="754399"/>
              <a:ext cx="13884" cy="5540"/>
            </a:xfrm>
            <a:custGeom>
              <a:avLst/>
              <a:gdLst/>
              <a:ahLst/>
              <a:cxnLst/>
              <a:rect l="l" t="t" r="r" b="b"/>
              <a:pathLst>
                <a:path w="389" h="184" extrusionOk="0">
                  <a:moveTo>
                    <a:pt x="1" y="184"/>
                  </a:moveTo>
                  <a:lnTo>
                    <a:pt x="388" y="184"/>
                  </a:lnTo>
                  <a:lnTo>
                    <a:pt x="388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06" name="Google Shape;64706;p27"/>
            <p:cNvSpPr/>
            <p:nvPr/>
          </p:nvSpPr>
          <p:spPr>
            <a:xfrm>
              <a:off x="5289353" y="753857"/>
              <a:ext cx="13813" cy="6745"/>
            </a:xfrm>
            <a:custGeom>
              <a:avLst/>
              <a:gdLst/>
              <a:ahLst/>
              <a:cxnLst/>
              <a:rect l="l" t="t" r="r" b="b"/>
              <a:pathLst>
                <a:path w="387" h="224" extrusionOk="0">
                  <a:moveTo>
                    <a:pt x="387" y="110"/>
                  </a:moveTo>
                  <a:cubicBezTo>
                    <a:pt x="346" y="1"/>
                    <a:pt x="174" y="54"/>
                    <a:pt x="1" y="110"/>
                  </a:cubicBezTo>
                  <a:cubicBezTo>
                    <a:pt x="6" y="202"/>
                    <a:pt x="341" y="224"/>
                    <a:pt x="387" y="1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07" name="Google Shape;64707;p27"/>
            <p:cNvSpPr/>
            <p:nvPr/>
          </p:nvSpPr>
          <p:spPr>
            <a:xfrm>
              <a:off x="8061217" y="743470"/>
              <a:ext cx="44687" cy="16470"/>
            </a:xfrm>
            <a:custGeom>
              <a:avLst/>
              <a:gdLst/>
              <a:ahLst/>
              <a:cxnLst/>
              <a:rect l="l" t="t" r="r" b="b"/>
              <a:pathLst>
                <a:path w="1252" h="547" extrusionOk="0">
                  <a:moveTo>
                    <a:pt x="638" y="1"/>
                  </a:moveTo>
                  <a:cubicBezTo>
                    <a:pt x="615" y="173"/>
                    <a:pt x="1" y="65"/>
                    <a:pt x="59" y="274"/>
                  </a:cubicBezTo>
                  <a:cubicBezTo>
                    <a:pt x="396" y="547"/>
                    <a:pt x="1251" y="143"/>
                    <a:pt x="63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08" name="Google Shape;64708;p27"/>
            <p:cNvSpPr/>
            <p:nvPr/>
          </p:nvSpPr>
          <p:spPr>
            <a:xfrm>
              <a:off x="6738263" y="750907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89" y="27"/>
                  </a:moveTo>
                  <a:cubicBezTo>
                    <a:pt x="238" y="1"/>
                    <a:pt x="0" y="70"/>
                    <a:pt x="99" y="117"/>
                  </a:cubicBezTo>
                  <a:cubicBezTo>
                    <a:pt x="150" y="143"/>
                    <a:pt x="390" y="74"/>
                    <a:pt x="289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09" name="Google Shape;64709;p27"/>
            <p:cNvSpPr/>
            <p:nvPr/>
          </p:nvSpPr>
          <p:spPr>
            <a:xfrm>
              <a:off x="9130223" y="746240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10" name="Google Shape;64710;p27"/>
            <p:cNvSpPr/>
            <p:nvPr/>
          </p:nvSpPr>
          <p:spPr>
            <a:xfrm>
              <a:off x="5896614" y="736364"/>
              <a:ext cx="22165" cy="16199"/>
            </a:xfrm>
            <a:custGeom>
              <a:avLst/>
              <a:gdLst/>
              <a:ahLst/>
              <a:cxnLst/>
              <a:rect l="l" t="t" r="r" b="b"/>
              <a:pathLst>
                <a:path w="621" h="538" extrusionOk="0">
                  <a:moveTo>
                    <a:pt x="345" y="510"/>
                  </a:moveTo>
                  <a:cubicBezTo>
                    <a:pt x="404" y="387"/>
                    <a:pt x="620" y="335"/>
                    <a:pt x="537" y="146"/>
                  </a:cubicBezTo>
                  <a:cubicBezTo>
                    <a:pt x="0" y="1"/>
                    <a:pt x="4" y="537"/>
                    <a:pt x="345" y="5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11" name="Google Shape;64711;p27"/>
            <p:cNvSpPr/>
            <p:nvPr/>
          </p:nvSpPr>
          <p:spPr>
            <a:xfrm>
              <a:off x="5464814" y="745457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3" y="26"/>
                  </a:moveTo>
                  <a:cubicBezTo>
                    <a:pt x="239" y="0"/>
                    <a:pt x="0" y="71"/>
                    <a:pt x="101" y="116"/>
                  </a:cubicBezTo>
                  <a:cubicBezTo>
                    <a:pt x="151" y="143"/>
                    <a:pt x="396" y="72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12" name="Google Shape;64712;p27"/>
            <p:cNvSpPr/>
            <p:nvPr/>
          </p:nvSpPr>
          <p:spPr>
            <a:xfrm>
              <a:off x="2591620" y="736334"/>
              <a:ext cx="47792" cy="17464"/>
            </a:xfrm>
            <a:custGeom>
              <a:avLst/>
              <a:gdLst/>
              <a:ahLst/>
              <a:cxnLst/>
              <a:rect l="l" t="t" r="r" b="b"/>
              <a:pathLst>
                <a:path w="1339" h="580" extrusionOk="0">
                  <a:moveTo>
                    <a:pt x="182" y="329"/>
                  </a:moveTo>
                  <a:cubicBezTo>
                    <a:pt x="479" y="580"/>
                    <a:pt x="1315" y="325"/>
                    <a:pt x="1338" y="147"/>
                  </a:cubicBezTo>
                  <a:cubicBezTo>
                    <a:pt x="943" y="203"/>
                    <a:pt x="0" y="0"/>
                    <a:pt x="182" y="32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13" name="Google Shape;64713;p27"/>
            <p:cNvSpPr/>
            <p:nvPr/>
          </p:nvSpPr>
          <p:spPr>
            <a:xfrm>
              <a:off x="1494988" y="731306"/>
              <a:ext cx="26484" cy="12195"/>
            </a:xfrm>
            <a:custGeom>
              <a:avLst/>
              <a:gdLst/>
              <a:ahLst/>
              <a:cxnLst/>
              <a:rect l="l" t="t" r="r" b="b"/>
              <a:pathLst>
                <a:path w="742" h="405" extrusionOk="0">
                  <a:moveTo>
                    <a:pt x="438" y="405"/>
                  </a:moveTo>
                  <a:cubicBezTo>
                    <a:pt x="742" y="269"/>
                    <a:pt x="652" y="0"/>
                    <a:pt x="53" y="41"/>
                  </a:cubicBezTo>
                  <a:cubicBezTo>
                    <a:pt x="0" y="248"/>
                    <a:pt x="100" y="383"/>
                    <a:pt x="438" y="4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14" name="Google Shape;64714;p27"/>
            <p:cNvSpPr/>
            <p:nvPr/>
          </p:nvSpPr>
          <p:spPr>
            <a:xfrm>
              <a:off x="8940771" y="737267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4"/>
                  </a:moveTo>
                  <a:cubicBezTo>
                    <a:pt x="154" y="140"/>
                    <a:pt x="394" y="73"/>
                    <a:pt x="295" y="24"/>
                  </a:cubicBezTo>
                  <a:cubicBezTo>
                    <a:pt x="242" y="1"/>
                    <a:pt x="1" y="69"/>
                    <a:pt x="100" y="1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15" name="Google Shape;64715;p27"/>
            <p:cNvSpPr/>
            <p:nvPr/>
          </p:nvSpPr>
          <p:spPr>
            <a:xfrm>
              <a:off x="8995808" y="73455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5"/>
                  </a:moveTo>
                  <a:cubicBezTo>
                    <a:pt x="239" y="1"/>
                    <a:pt x="1" y="69"/>
                    <a:pt x="100" y="117"/>
                  </a:cubicBezTo>
                  <a:cubicBezTo>
                    <a:pt x="155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16" name="Google Shape;64716;p27"/>
            <p:cNvSpPr/>
            <p:nvPr/>
          </p:nvSpPr>
          <p:spPr>
            <a:xfrm>
              <a:off x="6961944" y="724923"/>
              <a:ext cx="26591" cy="15266"/>
            </a:xfrm>
            <a:custGeom>
              <a:avLst/>
              <a:gdLst/>
              <a:ahLst/>
              <a:cxnLst/>
              <a:rect l="l" t="t" r="r" b="b"/>
              <a:pathLst>
                <a:path w="745" h="507" extrusionOk="0">
                  <a:moveTo>
                    <a:pt x="0" y="434"/>
                  </a:moveTo>
                  <a:cubicBezTo>
                    <a:pt x="744" y="506"/>
                    <a:pt x="744" y="1"/>
                    <a:pt x="0" y="7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17" name="Google Shape;64717;p27"/>
            <p:cNvSpPr/>
            <p:nvPr/>
          </p:nvSpPr>
          <p:spPr>
            <a:xfrm>
              <a:off x="2673854" y="731848"/>
              <a:ext cx="13706" cy="7467"/>
            </a:xfrm>
            <a:custGeom>
              <a:avLst/>
              <a:gdLst/>
              <a:ahLst/>
              <a:cxnLst/>
              <a:rect l="l" t="t" r="r" b="b"/>
              <a:pathLst>
                <a:path w="384" h="248" extrusionOk="0">
                  <a:moveTo>
                    <a:pt x="384" y="115"/>
                  </a:moveTo>
                  <a:cubicBezTo>
                    <a:pt x="383" y="24"/>
                    <a:pt x="47" y="1"/>
                    <a:pt x="0" y="115"/>
                  </a:cubicBezTo>
                  <a:cubicBezTo>
                    <a:pt x="216" y="105"/>
                    <a:pt x="299" y="247"/>
                    <a:pt x="384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18" name="Google Shape;64718;p27"/>
            <p:cNvSpPr/>
            <p:nvPr/>
          </p:nvSpPr>
          <p:spPr>
            <a:xfrm>
              <a:off x="920207" y="716131"/>
              <a:ext cx="41725" cy="18819"/>
            </a:xfrm>
            <a:custGeom>
              <a:avLst/>
              <a:gdLst/>
              <a:ahLst/>
              <a:cxnLst/>
              <a:rect l="l" t="t" r="r" b="b"/>
              <a:pathLst>
                <a:path w="1169" h="625" extrusionOk="0">
                  <a:moveTo>
                    <a:pt x="727" y="546"/>
                  </a:moveTo>
                  <a:cubicBezTo>
                    <a:pt x="1169" y="340"/>
                    <a:pt x="598" y="145"/>
                    <a:pt x="342" y="0"/>
                  </a:cubicBezTo>
                  <a:cubicBezTo>
                    <a:pt x="46" y="138"/>
                    <a:pt x="0" y="624"/>
                    <a:pt x="727" y="54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19" name="Google Shape;64719;p27"/>
            <p:cNvSpPr/>
            <p:nvPr/>
          </p:nvSpPr>
          <p:spPr>
            <a:xfrm>
              <a:off x="6187502" y="723568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6"/>
                  </a:moveTo>
                  <a:cubicBezTo>
                    <a:pt x="240" y="0"/>
                    <a:pt x="1" y="68"/>
                    <a:pt x="101" y="116"/>
                  </a:cubicBezTo>
                  <a:cubicBezTo>
                    <a:pt x="152" y="142"/>
                    <a:pt x="394" y="72"/>
                    <a:pt x="296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20" name="Google Shape;64720;p27"/>
            <p:cNvSpPr/>
            <p:nvPr/>
          </p:nvSpPr>
          <p:spPr>
            <a:xfrm>
              <a:off x="6107624" y="721581"/>
              <a:ext cx="21594" cy="6474"/>
            </a:xfrm>
            <a:custGeom>
              <a:avLst/>
              <a:gdLst/>
              <a:ahLst/>
              <a:cxnLst/>
              <a:rect l="l" t="t" r="r" b="b"/>
              <a:pathLst>
                <a:path w="605" h="215" extrusionOk="0">
                  <a:moveTo>
                    <a:pt x="605" y="182"/>
                  </a:moveTo>
                  <a:lnTo>
                    <a:pt x="605" y="1"/>
                  </a:lnTo>
                  <a:lnTo>
                    <a:pt x="28" y="1"/>
                  </a:lnTo>
                  <a:cubicBezTo>
                    <a:pt x="0" y="164"/>
                    <a:pt x="217" y="215"/>
                    <a:pt x="605" y="18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21" name="Google Shape;64721;p27"/>
            <p:cNvSpPr/>
            <p:nvPr/>
          </p:nvSpPr>
          <p:spPr>
            <a:xfrm>
              <a:off x="1442165" y="711856"/>
              <a:ext cx="20273" cy="13580"/>
            </a:xfrm>
            <a:custGeom>
              <a:avLst/>
              <a:gdLst/>
              <a:ahLst/>
              <a:cxnLst/>
              <a:rect l="l" t="t" r="r" b="b"/>
              <a:pathLst>
                <a:path w="568" h="451" extrusionOk="0">
                  <a:moveTo>
                    <a:pt x="375" y="415"/>
                  </a:moveTo>
                  <a:cubicBezTo>
                    <a:pt x="386" y="359"/>
                    <a:pt x="402" y="306"/>
                    <a:pt x="568" y="324"/>
                  </a:cubicBezTo>
                  <a:lnTo>
                    <a:pt x="568" y="142"/>
                  </a:lnTo>
                  <a:cubicBezTo>
                    <a:pt x="94" y="0"/>
                    <a:pt x="0" y="451"/>
                    <a:pt x="375" y="4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22" name="Google Shape;64722;p27"/>
            <p:cNvSpPr/>
            <p:nvPr/>
          </p:nvSpPr>
          <p:spPr>
            <a:xfrm>
              <a:off x="5299596" y="71814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1" y="0"/>
                    <a:pt x="1" y="69"/>
                    <a:pt x="100" y="116"/>
                  </a:cubicBezTo>
                  <a:cubicBezTo>
                    <a:pt x="156" y="141"/>
                    <a:pt x="394" y="71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23" name="Google Shape;64723;p27"/>
            <p:cNvSpPr/>
            <p:nvPr/>
          </p:nvSpPr>
          <p:spPr>
            <a:xfrm>
              <a:off x="138877" y="713331"/>
              <a:ext cx="22629" cy="8280"/>
            </a:xfrm>
            <a:custGeom>
              <a:avLst/>
              <a:gdLst/>
              <a:ahLst/>
              <a:cxnLst/>
              <a:rect l="l" t="t" r="r" b="b"/>
              <a:pathLst>
                <a:path w="634" h="275" extrusionOk="0">
                  <a:moveTo>
                    <a:pt x="634" y="275"/>
                  </a:moveTo>
                  <a:lnTo>
                    <a:pt x="634" y="1"/>
                  </a:lnTo>
                  <a:lnTo>
                    <a:pt x="248" y="1"/>
                  </a:lnTo>
                  <a:cubicBezTo>
                    <a:pt x="240" y="118"/>
                    <a:pt x="1" y="127"/>
                    <a:pt x="57" y="27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24" name="Google Shape;64724;p27"/>
            <p:cNvSpPr/>
            <p:nvPr/>
          </p:nvSpPr>
          <p:spPr>
            <a:xfrm>
              <a:off x="8483130" y="713030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4" y="103"/>
                  </a:moveTo>
                  <a:cubicBezTo>
                    <a:pt x="195" y="53"/>
                    <a:pt x="39" y="0"/>
                    <a:pt x="1" y="103"/>
                  </a:cubicBezTo>
                  <a:cubicBezTo>
                    <a:pt x="1" y="154"/>
                    <a:pt x="157" y="207"/>
                    <a:pt x="194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25" name="Google Shape;64725;p27"/>
            <p:cNvSpPr/>
            <p:nvPr/>
          </p:nvSpPr>
          <p:spPr>
            <a:xfrm>
              <a:off x="5337537" y="708002"/>
              <a:ext cx="22665" cy="13670"/>
            </a:xfrm>
            <a:custGeom>
              <a:avLst/>
              <a:gdLst/>
              <a:ahLst/>
              <a:cxnLst/>
              <a:rect l="l" t="t" r="r" b="b"/>
              <a:pathLst>
                <a:path w="635" h="454" extrusionOk="0">
                  <a:moveTo>
                    <a:pt x="581" y="362"/>
                  </a:moveTo>
                  <a:cubicBezTo>
                    <a:pt x="635" y="154"/>
                    <a:pt x="535" y="21"/>
                    <a:pt x="196" y="0"/>
                  </a:cubicBezTo>
                  <a:cubicBezTo>
                    <a:pt x="240" y="160"/>
                    <a:pt x="0" y="453"/>
                    <a:pt x="581" y="36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26" name="Google Shape;64726;p27"/>
            <p:cNvSpPr/>
            <p:nvPr/>
          </p:nvSpPr>
          <p:spPr>
            <a:xfrm>
              <a:off x="4020400" y="697042"/>
              <a:ext cx="57322" cy="21860"/>
            </a:xfrm>
            <a:custGeom>
              <a:avLst/>
              <a:gdLst/>
              <a:ahLst/>
              <a:cxnLst/>
              <a:rect l="l" t="t" r="r" b="b"/>
              <a:pathLst>
                <a:path w="1606" h="726" extrusionOk="0">
                  <a:moveTo>
                    <a:pt x="1035" y="726"/>
                  </a:moveTo>
                  <a:cubicBezTo>
                    <a:pt x="1606" y="368"/>
                    <a:pt x="631" y="111"/>
                    <a:pt x="72" y="0"/>
                  </a:cubicBezTo>
                  <a:cubicBezTo>
                    <a:pt x="0" y="427"/>
                    <a:pt x="418" y="623"/>
                    <a:pt x="1035" y="7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27" name="Google Shape;64727;p27"/>
            <p:cNvSpPr/>
            <p:nvPr/>
          </p:nvSpPr>
          <p:spPr>
            <a:xfrm>
              <a:off x="8507222" y="709959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4"/>
                  </a:moveTo>
                  <a:cubicBezTo>
                    <a:pt x="153" y="140"/>
                    <a:pt x="392" y="70"/>
                    <a:pt x="292" y="24"/>
                  </a:cubicBezTo>
                  <a:cubicBezTo>
                    <a:pt x="237" y="1"/>
                    <a:pt x="1" y="67"/>
                    <a:pt x="100" y="1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28" name="Google Shape;64728;p27"/>
            <p:cNvSpPr/>
            <p:nvPr/>
          </p:nvSpPr>
          <p:spPr>
            <a:xfrm>
              <a:off x="632888" y="709959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4"/>
                  </a:moveTo>
                  <a:cubicBezTo>
                    <a:pt x="154" y="140"/>
                    <a:pt x="395" y="70"/>
                    <a:pt x="295" y="24"/>
                  </a:cubicBezTo>
                  <a:cubicBezTo>
                    <a:pt x="242" y="1"/>
                    <a:pt x="0" y="67"/>
                    <a:pt x="101" y="1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29" name="Google Shape;64729;p27"/>
            <p:cNvSpPr/>
            <p:nvPr/>
          </p:nvSpPr>
          <p:spPr>
            <a:xfrm>
              <a:off x="5251376" y="70712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7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3"/>
                    <a:pt x="395" y="75"/>
                    <a:pt x="294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30" name="Google Shape;64730;p27"/>
            <p:cNvSpPr/>
            <p:nvPr/>
          </p:nvSpPr>
          <p:spPr>
            <a:xfrm>
              <a:off x="1710139" y="698548"/>
              <a:ext cx="34943" cy="15266"/>
            </a:xfrm>
            <a:custGeom>
              <a:avLst/>
              <a:gdLst/>
              <a:ahLst/>
              <a:cxnLst/>
              <a:rect l="l" t="t" r="r" b="b"/>
              <a:pathLst>
                <a:path w="979" h="507" extrusionOk="0">
                  <a:moveTo>
                    <a:pt x="774" y="403"/>
                  </a:moveTo>
                  <a:cubicBezTo>
                    <a:pt x="978" y="173"/>
                    <a:pt x="123" y="1"/>
                    <a:pt x="0" y="220"/>
                  </a:cubicBezTo>
                  <a:cubicBezTo>
                    <a:pt x="306" y="259"/>
                    <a:pt x="167" y="506"/>
                    <a:pt x="774" y="4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31" name="Google Shape;64731;p27"/>
            <p:cNvSpPr/>
            <p:nvPr/>
          </p:nvSpPr>
          <p:spPr>
            <a:xfrm>
              <a:off x="378441" y="704841"/>
              <a:ext cx="23950" cy="5871"/>
            </a:xfrm>
            <a:custGeom>
              <a:avLst/>
              <a:gdLst/>
              <a:ahLst/>
              <a:cxnLst/>
              <a:rect l="l" t="t" r="r" b="b"/>
              <a:pathLst>
                <a:path w="671" h="195" extrusionOk="0">
                  <a:moveTo>
                    <a:pt x="479" y="194"/>
                  </a:moveTo>
                  <a:cubicBezTo>
                    <a:pt x="479" y="103"/>
                    <a:pt x="634" y="87"/>
                    <a:pt x="671" y="11"/>
                  </a:cubicBezTo>
                  <a:cubicBezTo>
                    <a:pt x="368" y="22"/>
                    <a:pt x="1" y="1"/>
                    <a:pt x="92" y="19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32" name="Google Shape;64732;p27"/>
            <p:cNvSpPr/>
            <p:nvPr/>
          </p:nvSpPr>
          <p:spPr>
            <a:xfrm>
              <a:off x="2618818" y="705172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1" y="92"/>
                  </a:moveTo>
                  <a:cubicBezTo>
                    <a:pt x="148" y="71"/>
                    <a:pt x="378" y="89"/>
                    <a:pt x="386" y="0"/>
                  </a:cubicBezTo>
                  <a:cubicBezTo>
                    <a:pt x="237" y="22"/>
                    <a:pt x="3" y="4"/>
                    <a:pt x="1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33" name="Google Shape;64733;p27"/>
            <p:cNvSpPr/>
            <p:nvPr/>
          </p:nvSpPr>
          <p:spPr>
            <a:xfrm>
              <a:off x="1988821" y="704449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5" y="24"/>
                  </a:moveTo>
                  <a:cubicBezTo>
                    <a:pt x="240" y="1"/>
                    <a:pt x="1" y="69"/>
                    <a:pt x="101" y="116"/>
                  </a:cubicBezTo>
                  <a:cubicBezTo>
                    <a:pt x="154" y="142"/>
                    <a:pt x="395" y="73"/>
                    <a:pt x="295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34" name="Google Shape;64734;p27"/>
            <p:cNvSpPr/>
            <p:nvPr/>
          </p:nvSpPr>
          <p:spPr>
            <a:xfrm>
              <a:off x="7068591" y="693490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7"/>
                  </a:moveTo>
                  <a:cubicBezTo>
                    <a:pt x="153" y="143"/>
                    <a:pt x="392" y="72"/>
                    <a:pt x="294" y="25"/>
                  </a:cubicBezTo>
                  <a:cubicBezTo>
                    <a:pt x="242" y="1"/>
                    <a:pt x="0" y="71"/>
                    <a:pt x="99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35" name="Google Shape;64735;p27"/>
            <p:cNvSpPr/>
            <p:nvPr/>
          </p:nvSpPr>
          <p:spPr>
            <a:xfrm>
              <a:off x="5557791" y="686053"/>
              <a:ext cx="33729" cy="17343"/>
            </a:xfrm>
            <a:custGeom>
              <a:avLst/>
              <a:gdLst/>
              <a:ahLst/>
              <a:cxnLst/>
              <a:rect l="l" t="t" r="r" b="b"/>
              <a:pathLst>
                <a:path w="945" h="576" extrusionOk="0">
                  <a:moveTo>
                    <a:pt x="1" y="91"/>
                  </a:moveTo>
                  <a:lnTo>
                    <a:pt x="1" y="272"/>
                  </a:lnTo>
                  <a:cubicBezTo>
                    <a:pt x="359" y="575"/>
                    <a:pt x="945" y="1"/>
                    <a:pt x="1" y="9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36" name="Google Shape;64736;p27"/>
            <p:cNvSpPr/>
            <p:nvPr/>
          </p:nvSpPr>
          <p:spPr>
            <a:xfrm>
              <a:off x="4508058" y="693520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5" y="26"/>
                  </a:moveTo>
                  <a:cubicBezTo>
                    <a:pt x="242" y="1"/>
                    <a:pt x="0" y="70"/>
                    <a:pt x="99" y="117"/>
                  </a:cubicBezTo>
                  <a:cubicBezTo>
                    <a:pt x="155" y="142"/>
                    <a:pt x="396" y="71"/>
                    <a:pt x="295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37" name="Google Shape;64737;p27"/>
            <p:cNvSpPr/>
            <p:nvPr/>
          </p:nvSpPr>
          <p:spPr>
            <a:xfrm>
              <a:off x="2549040" y="688763"/>
              <a:ext cx="21630" cy="9515"/>
            </a:xfrm>
            <a:custGeom>
              <a:avLst/>
              <a:gdLst/>
              <a:ahLst/>
              <a:cxnLst/>
              <a:rect l="l" t="t" r="r" b="b"/>
              <a:pathLst>
                <a:path w="606" h="316" extrusionOk="0">
                  <a:moveTo>
                    <a:pt x="413" y="274"/>
                  </a:moveTo>
                  <a:cubicBezTo>
                    <a:pt x="406" y="147"/>
                    <a:pt x="504" y="74"/>
                    <a:pt x="606" y="1"/>
                  </a:cubicBezTo>
                  <a:lnTo>
                    <a:pt x="28" y="1"/>
                  </a:lnTo>
                  <a:cubicBezTo>
                    <a:pt x="42" y="145"/>
                    <a:pt x="0" y="316"/>
                    <a:pt x="413" y="27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38" name="Google Shape;64738;p27"/>
            <p:cNvSpPr/>
            <p:nvPr/>
          </p:nvSpPr>
          <p:spPr>
            <a:xfrm>
              <a:off x="5299596" y="69078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1" y="1"/>
                    <a:pt x="1" y="70"/>
                    <a:pt x="100" y="117"/>
                  </a:cubicBezTo>
                  <a:cubicBezTo>
                    <a:pt x="156" y="142"/>
                    <a:pt x="394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39" name="Google Shape;64739;p27"/>
            <p:cNvSpPr/>
            <p:nvPr/>
          </p:nvSpPr>
          <p:spPr>
            <a:xfrm>
              <a:off x="3128140" y="688070"/>
              <a:ext cx="13813" cy="7467"/>
            </a:xfrm>
            <a:custGeom>
              <a:avLst/>
              <a:gdLst/>
              <a:ahLst/>
              <a:cxnLst/>
              <a:rect l="l" t="t" r="r" b="b"/>
              <a:pathLst>
                <a:path w="387" h="248" extrusionOk="0">
                  <a:moveTo>
                    <a:pt x="387" y="115"/>
                  </a:moveTo>
                  <a:cubicBezTo>
                    <a:pt x="384" y="24"/>
                    <a:pt x="48" y="0"/>
                    <a:pt x="1" y="115"/>
                  </a:cubicBezTo>
                  <a:cubicBezTo>
                    <a:pt x="215" y="105"/>
                    <a:pt x="302" y="247"/>
                    <a:pt x="387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40" name="Google Shape;64740;p27"/>
            <p:cNvSpPr/>
            <p:nvPr/>
          </p:nvSpPr>
          <p:spPr>
            <a:xfrm>
              <a:off x="3045585" y="688823"/>
              <a:ext cx="13742" cy="5480"/>
            </a:xfrm>
            <a:custGeom>
              <a:avLst/>
              <a:gdLst/>
              <a:ahLst/>
              <a:cxnLst/>
              <a:rect l="l" t="t" r="r" b="b"/>
              <a:pathLst>
                <a:path w="385" h="182" extrusionOk="0">
                  <a:moveTo>
                    <a:pt x="1" y="182"/>
                  </a:moveTo>
                  <a:lnTo>
                    <a:pt x="384" y="182"/>
                  </a:lnTo>
                  <a:lnTo>
                    <a:pt x="384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41" name="Google Shape;64741;p27"/>
            <p:cNvSpPr/>
            <p:nvPr/>
          </p:nvSpPr>
          <p:spPr>
            <a:xfrm>
              <a:off x="2576237" y="686053"/>
              <a:ext cx="21880" cy="8732"/>
            </a:xfrm>
            <a:custGeom>
              <a:avLst/>
              <a:gdLst/>
              <a:ahLst/>
              <a:cxnLst/>
              <a:rect l="l" t="t" r="r" b="b"/>
              <a:pathLst>
                <a:path w="613" h="290" extrusionOk="0">
                  <a:moveTo>
                    <a:pt x="613" y="274"/>
                  </a:moveTo>
                  <a:lnTo>
                    <a:pt x="613" y="1"/>
                  </a:lnTo>
                  <a:lnTo>
                    <a:pt x="36" y="1"/>
                  </a:lnTo>
                  <a:cubicBezTo>
                    <a:pt x="1" y="198"/>
                    <a:pt x="194" y="289"/>
                    <a:pt x="613" y="27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42" name="Google Shape;64742;p27"/>
            <p:cNvSpPr/>
            <p:nvPr/>
          </p:nvSpPr>
          <p:spPr>
            <a:xfrm>
              <a:off x="1957983" y="685661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4"/>
                  </a:moveTo>
                  <a:cubicBezTo>
                    <a:pt x="195" y="53"/>
                    <a:pt x="39" y="1"/>
                    <a:pt x="3" y="104"/>
                  </a:cubicBezTo>
                  <a:cubicBezTo>
                    <a:pt x="1" y="155"/>
                    <a:pt x="156" y="208"/>
                    <a:pt x="195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43" name="Google Shape;64743;p27"/>
            <p:cNvSpPr/>
            <p:nvPr/>
          </p:nvSpPr>
          <p:spPr>
            <a:xfrm>
              <a:off x="8868638" y="683313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0" y="182"/>
                  </a:moveTo>
                  <a:lnTo>
                    <a:pt x="386" y="182"/>
                  </a:lnTo>
                  <a:lnTo>
                    <a:pt x="38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44" name="Google Shape;64744;p27"/>
            <p:cNvSpPr/>
            <p:nvPr/>
          </p:nvSpPr>
          <p:spPr>
            <a:xfrm>
              <a:off x="5664402" y="679881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4" y="24"/>
                  </a:moveTo>
                  <a:cubicBezTo>
                    <a:pt x="239" y="1"/>
                    <a:pt x="0" y="69"/>
                    <a:pt x="102" y="116"/>
                  </a:cubicBezTo>
                  <a:cubicBezTo>
                    <a:pt x="155" y="139"/>
                    <a:pt x="393" y="73"/>
                    <a:pt x="294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45" name="Google Shape;64745;p27"/>
            <p:cNvSpPr/>
            <p:nvPr/>
          </p:nvSpPr>
          <p:spPr>
            <a:xfrm>
              <a:off x="2563674" y="675093"/>
              <a:ext cx="20702" cy="8250"/>
            </a:xfrm>
            <a:custGeom>
              <a:avLst/>
              <a:gdLst/>
              <a:ahLst/>
              <a:cxnLst/>
              <a:rect l="l" t="t" r="r" b="b"/>
              <a:pathLst>
                <a:path w="580" h="274" extrusionOk="0">
                  <a:moveTo>
                    <a:pt x="388" y="274"/>
                  </a:moveTo>
                  <a:cubicBezTo>
                    <a:pt x="388" y="182"/>
                    <a:pt x="544" y="168"/>
                    <a:pt x="580" y="91"/>
                  </a:cubicBezTo>
                  <a:cubicBezTo>
                    <a:pt x="388" y="91"/>
                    <a:pt x="350" y="18"/>
                    <a:pt x="195" y="1"/>
                  </a:cubicBezTo>
                  <a:cubicBezTo>
                    <a:pt x="195" y="92"/>
                    <a:pt x="38" y="109"/>
                    <a:pt x="0" y="183"/>
                  </a:cubicBezTo>
                  <a:cubicBezTo>
                    <a:pt x="196" y="183"/>
                    <a:pt x="232" y="258"/>
                    <a:pt x="388" y="27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46" name="Google Shape;64746;p27"/>
            <p:cNvSpPr/>
            <p:nvPr/>
          </p:nvSpPr>
          <p:spPr>
            <a:xfrm>
              <a:off x="1861579" y="668379"/>
              <a:ext cx="28982" cy="16982"/>
            </a:xfrm>
            <a:custGeom>
              <a:avLst/>
              <a:gdLst/>
              <a:ahLst/>
              <a:cxnLst/>
              <a:rect l="l" t="t" r="r" b="b"/>
              <a:pathLst>
                <a:path w="812" h="564" extrusionOk="0">
                  <a:moveTo>
                    <a:pt x="772" y="497"/>
                  </a:moveTo>
                  <a:cubicBezTo>
                    <a:pt x="812" y="237"/>
                    <a:pt x="796" y="0"/>
                    <a:pt x="195" y="42"/>
                  </a:cubicBezTo>
                  <a:cubicBezTo>
                    <a:pt x="202" y="169"/>
                    <a:pt x="103" y="243"/>
                    <a:pt x="1" y="315"/>
                  </a:cubicBezTo>
                  <a:cubicBezTo>
                    <a:pt x="385" y="318"/>
                    <a:pt x="248" y="563"/>
                    <a:pt x="772" y="49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47" name="Google Shape;64747;p27"/>
            <p:cNvSpPr/>
            <p:nvPr/>
          </p:nvSpPr>
          <p:spPr>
            <a:xfrm>
              <a:off x="8865068" y="677141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1" y="24"/>
                  </a:moveTo>
                  <a:cubicBezTo>
                    <a:pt x="241" y="1"/>
                    <a:pt x="1" y="68"/>
                    <a:pt x="99" y="115"/>
                  </a:cubicBezTo>
                  <a:cubicBezTo>
                    <a:pt x="156" y="140"/>
                    <a:pt x="392" y="72"/>
                    <a:pt x="291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48" name="Google Shape;64748;p27"/>
            <p:cNvSpPr/>
            <p:nvPr/>
          </p:nvSpPr>
          <p:spPr>
            <a:xfrm>
              <a:off x="8651703" y="677141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5"/>
                  </a:moveTo>
                  <a:cubicBezTo>
                    <a:pt x="153" y="140"/>
                    <a:pt x="393" y="72"/>
                    <a:pt x="293" y="24"/>
                  </a:cubicBezTo>
                  <a:cubicBezTo>
                    <a:pt x="241" y="1"/>
                    <a:pt x="0" y="68"/>
                    <a:pt x="100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49" name="Google Shape;64749;p27"/>
            <p:cNvSpPr/>
            <p:nvPr/>
          </p:nvSpPr>
          <p:spPr>
            <a:xfrm>
              <a:off x="5426980" y="674792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3" y="102"/>
                  </a:moveTo>
                  <a:cubicBezTo>
                    <a:pt x="0" y="153"/>
                    <a:pt x="158" y="206"/>
                    <a:pt x="196" y="102"/>
                  </a:cubicBezTo>
                  <a:cubicBezTo>
                    <a:pt x="196" y="52"/>
                    <a:pt x="40" y="0"/>
                    <a:pt x="3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50" name="Google Shape;64750;p27"/>
            <p:cNvSpPr/>
            <p:nvPr/>
          </p:nvSpPr>
          <p:spPr>
            <a:xfrm>
              <a:off x="3259236" y="665429"/>
              <a:ext cx="20309" cy="13549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7" y="413"/>
                  </a:moveTo>
                  <a:cubicBezTo>
                    <a:pt x="388" y="358"/>
                    <a:pt x="403" y="307"/>
                    <a:pt x="569" y="324"/>
                  </a:cubicBezTo>
                  <a:lnTo>
                    <a:pt x="569" y="143"/>
                  </a:lnTo>
                  <a:cubicBezTo>
                    <a:pt x="96" y="1"/>
                    <a:pt x="1" y="450"/>
                    <a:pt x="377" y="41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51" name="Google Shape;64751;p27"/>
            <p:cNvSpPr/>
            <p:nvPr/>
          </p:nvSpPr>
          <p:spPr>
            <a:xfrm>
              <a:off x="8111471" y="672414"/>
              <a:ext cx="13813" cy="2710"/>
            </a:xfrm>
            <a:custGeom>
              <a:avLst/>
              <a:gdLst/>
              <a:ahLst/>
              <a:cxnLst/>
              <a:rect l="l" t="t" r="r" b="b"/>
              <a:pathLst>
                <a:path w="387" h="90" extrusionOk="0">
                  <a:moveTo>
                    <a:pt x="386" y="1"/>
                  </a:moveTo>
                  <a:cubicBezTo>
                    <a:pt x="237" y="21"/>
                    <a:pt x="8" y="4"/>
                    <a:pt x="1" y="90"/>
                  </a:cubicBezTo>
                  <a:cubicBezTo>
                    <a:pt x="151" y="70"/>
                    <a:pt x="382" y="87"/>
                    <a:pt x="3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52" name="Google Shape;64752;p27"/>
            <p:cNvSpPr/>
            <p:nvPr/>
          </p:nvSpPr>
          <p:spPr>
            <a:xfrm>
              <a:off x="5544121" y="666573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3" y="104"/>
                  </a:moveTo>
                  <a:cubicBezTo>
                    <a:pt x="193" y="53"/>
                    <a:pt x="37" y="0"/>
                    <a:pt x="0" y="104"/>
                  </a:cubicBezTo>
                  <a:cubicBezTo>
                    <a:pt x="0" y="153"/>
                    <a:pt x="155" y="205"/>
                    <a:pt x="193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53" name="Google Shape;64753;p27"/>
            <p:cNvSpPr/>
            <p:nvPr/>
          </p:nvSpPr>
          <p:spPr>
            <a:xfrm>
              <a:off x="1507374" y="664164"/>
              <a:ext cx="23878" cy="10328"/>
            </a:xfrm>
            <a:custGeom>
              <a:avLst/>
              <a:gdLst/>
              <a:ahLst/>
              <a:cxnLst/>
              <a:rect l="l" t="t" r="r" b="b"/>
              <a:pathLst>
                <a:path w="669" h="343" extrusionOk="0">
                  <a:moveTo>
                    <a:pt x="669" y="92"/>
                  </a:moveTo>
                  <a:cubicBezTo>
                    <a:pt x="403" y="95"/>
                    <a:pt x="247" y="49"/>
                    <a:pt x="91" y="1"/>
                  </a:cubicBezTo>
                  <a:cubicBezTo>
                    <a:pt x="1" y="283"/>
                    <a:pt x="610" y="343"/>
                    <a:pt x="669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54" name="Google Shape;64754;p27"/>
            <p:cNvSpPr/>
            <p:nvPr/>
          </p:nvSpPr>
          <p:spPr>
            <a:xfrm>
              <a:off x="4260321" y="666181"/>
              <a:ext cx="13920" cy="4246"/>
            </a:xfrm>
            <a:custGeom>
              <a:avLst/>
              <a:gdLst/>
              <a:ahLst/>
              <a:cxnLst/>
              <a:rect l="l" t="t" r="r" b="b"/>
              <a:pathLst>
                <a:path w="390" h="141" extrusionOk="0">
                  <a:moveTo>
                    <a:pt x="290" y="25"/>
                  </a:moveTo>
                  <a:cubicBezTo>
                    <a:pt x="237" y="0"/>
                    <a:pt x="1" y="68"/>
                    <a:pt x="100" y="117"/>
                  </a:cubicBezTo>
                  <a:cubicBezTo>
                    <a:pt x="152" y="140"/>
                    <a:pt x="390" y="72"/>
                    <a:pt x="290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55" name="Google Shape;64755;p27"/>
            <p:cNvSpPr/>
            <p:nvPr/>
          </p:nvSpPr>
          <p:spPr>
            <a:xfrm>
              <a:off x="1577258" y="648538"/>
              <a:ext cx="50434" cy="18488"/>
            </a:xfrm>
            <a:custGeom>
              <a:avLst/>
              <a:gdLst/>
              <a:ahLst/>
              <a:cxnLst/>
              <a:rect l="l" t="t" r="r" b="b"/>
              <a:pathLst>
                <a:path w="1413" h="614" extrusionOk="0">
                  <a:moveTo>
                    <a:pt x="62" y="520"/>
                  </a:moveTo>
                  <a:cubicBezTo>
                    <a:pt x="609" y="614"/>
                    <a:pt x="867" y="614"/>
                    <a:pt x="1413" y="520"/>
                  </a:cubicBezTo>
                  <a:cubicBezTo>
                    <a:pt x="1255" y="261"/>
                    <a:pt x="1104" y="0"/>
                    <a:pt x="254" y="66"/>
                  </a:cubicBezTo>
                  <a:cubicBezTo>
                    <a:pt x="92" y="171"/>
                    <a:pt x="1" y="311"/>
                    <a:pt x="62" y="52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56" name="Google Shape;64756;p27"/>
            <p:cNvSpPr/>
            <p:nvPr/>
          </p:nvSpPr>
          <p:spPr>
            <a:xfrm>
              <a:off x="2075017" y="65561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3"/>
                  </a:moveTo>
                  <a:cubicBezTo>
                    <a:pt x="193" y="52"/>
                    <a:pt x="40" y="0"/>
                    <a:pt x="2" y="103"/>
                  </a:cubicBezTo>
                  <a:cubicBezTo>
                    <a:pt x="1" y="154"/>
                    <a:pt x="155" y="206"/>
                    <a:pt x="193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57" name="Google Shape;64757;p27"/>
            <p:cNvSpPr/>
            <p:nvPr/>
          </p:nvSpPr>
          <p:spPr>
            <a:xfrm>
              <a:off x="4917800" y="656005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4" y="21"/>
                    <a:pt x="4" y="4"/>
                    <a:pt x="0" y="92"/>
                  </a:cubicBezTo>
                  <a:cubicBezTo>
                    <a:pt x="149" y="71"/>
                    <a:pt x="379" y="89"/>
                    <a:pt x="38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58" name="Google Shape;64758;p27"/>
            <p:cNvSpPr/>
            <p:nvPr/>
          </p:nvSpPr>
          <p:spPr>
            <a:xfrm>
              <a:off x="2171385" y="65290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3" y="103"/>
                  </a:moveTo>
                  <a:cubicBezTo>
                    <a:pt x="193" y="52"/>
                    <a:pt x="38" y="0"/>
                    <a:pt x="3" y="103"/>
                  </a:cubicBezTo>
                  <a:cubicBezTo>
                    <a:pt x="0" y="153"/>
                    <a:pt x="156" y="206"/>
                    <a:pt x="193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59" name="Google Shape;64759;p27"/>
            <p:cNvSpPr/>
            <p:nvPr/>
          </p:nvSpPr>
          <p:spPr>
            <a:xfrm>
              <a:off x="1761749" y="655252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0" y="115"/>
                  </a:moveTo>
                  <a:cubicBezTo>
                    <a:pt x="151" y="141"/>
                    <a:pt x="391" y="71"/>
                    <a:pt x="293" y="24"/>
                  </a:cubicBezTo>
                  <a:cubicBezTo>
                    <a:pt x="238" y="1"/>
                    <a:pt x="1" y="70"/>
                    <a:pt x="100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60" name="Google Shape;64760;p27"/>
            <p:cNvSpPr/>
            <p:nvPr/>
          </p:nvSpPr>
          <p:spPr>
            <a:xfrm>
              <a:off x="5082019" y="647755"/>
              <a:ext cx="21665" cy="6474"/>
            </a:xfrm>
            <a:custGeom>
              <a:avLst/>
              <a:gdLst/>
              <a:ahLst/>
              <a:cxnLst/>
              <a:rect l="l" t="t" r="r" b="b"/>
              <a:pathLst>
                <a:path w="607" h="215" extrusionOk="0">
                  <a:moveTo>
                    <a:pt x="606" y="183"/>
                  </a:moveTo>
                  <a:lnTo>
                    <a:pt x="606" y="0"/>
                  </a:lnTo>
                  <a:lnTo>
                    <a:pt x="27" y="0"/>
                  </a:lnTo>
                  <a:cubicBezTo>
                    <a:pt x="1" y="165"/>
                    <a:pt x="217" y="214"/>
                    <a:pt x="606" y="18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61" name="Google Shape;64761;p27"/>
            <p:cNvSpPr/>
            <p:nvPr/>
          </p:nvSpPr>
          <p:spPr>
            <a:xfrm>
              <a:off x="4029859" y="650495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0" y="92"/>
                  </a:moveTo>
                  <a:cubicBezTo>
                    <a:pt x="150" y="71"/>
                    <a:pt x="381" y="89"/>
                    <a:pt x="385" y="1"/>
                  </a:cubicBezTo>
                  <a:cubicBezTo>
                    <a:pt x="235" y="21"/>
                    <a:pt x="5" y="4"/>
                    <a:pt x="0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62" name="Google Shape;64762;p27"/>
            <p:cNvSpPr/>
            <p:nvPr/>
          </p:nvSpPr>
          <p:spPr>
            <a:xfrm>
              <a:off x="2271036" y="64974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7"/>
                  </a:moveTo>
                  <a:cubicBezTo>
                    <a:pt x="156" y="142"/>
                    <a:pt x="393" y="73"/>
                    <a:pt x="294" y="26"/>
                  </a:cubicBezTo>
                  <a:cubicBezTo>
                    <a:pt x="239" y="1"/>
                    <a:pt x="0" y="70"/>
                    <a:pt x="102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63" name="Google Shape;64763;p27"/>
            <p:cNvSpPr/>
            <p:nvPr/>
          </p:nvSpPr>
          <p:spPr>
            <a:xfrm>
              <a:off x="8586458" y="647785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6" y="23"/>
                    <a:pt x="4" y="4"/>
                    <a:pt x="1" y="92"/>
                  </a:cubicBezTo>
                  <a:cubicBezTo>
                    <a:pt x="151" y="71"/>
                    <a:pt x="381" y="89"/>
                    <a:pt x="38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64" name="Google Shape;64764;p27"/>
            <p:cNvSpPr/>
            <p:nvPr/>
          </p:nvSpPr>
          <p:spPr>
            <a:xfrm>
              <a:off x="5592234" y="639174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5" y="104"/>
                  </a:moveTo>
                  <a:cubicBezTo>
                    <a:pt x="196" y="55"/>
                    <a:pt x="40" y="1"/>
                    <a:pt x="3" y="104"/>
                  </a:cubicBezTo>
                  <a:cubicBezTo>
                    <a:pt x="1" y="156"/>
                    <a:pt x="160" y="208"/>
                    <a:pt x="195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65" name="Google Shape;64765;p27"/>
            <p:cNvSpPr/>
            <p:nvPr/>
          </p:nvSpPr>
          <p:spPr>
            <a:xfrm>
              <a:off x="2130089" y="639595"/>
              <a:ext cx="13849" cy="2710"/>
            </a:xfrm>
            <a:custGeom>
              <a:avLst/>
              <a:gdLst/>
              <a:ahLst/>
              <a:cxnLst/>
              <a:rect l="l" t="t" r="r" b="b"/>
              <a:pathLst>
                <a:path w="388" h="90" extrusionOk="0">
                  <a:moveTo>
                    <a:pt x="387" y="1"/>
                  </a:moveTo>
                  <a:cubicBezTo>
                    <a:pt x="236" y="19"/>
                    <a:pt x="6" y="2"/>
                    <a:pt x="1" y="90"/>
                  </a:cubicBezTo>
                  <a:cubicBezTo>
                    <a:pt x="149" y="73"/>
                    <a:pt x="381" y="88"/>
                    <a:pt x="38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66" name="Google Shape;64766;p27"/>
            <p:cNvSpPr/>
            <p:nvPr/>
          </p:nvSpPr>
          <p:spPr>
            <a:xfrm>
              <a:off x="1551810" y="636464"/>
              <a:ext cx="7067" cy="6233"/>
            </a:xfrm>
            <a:custGeom>
              <a:avLst/>
              <a:gdLst/>
              <a:ahLst/>
              <a:cxnLst/>
              <a:rect l="l" t="t" r="r" b="b"/>
              <a:pathLst>
                <a:path w="198" h="207" extrusionOk="0">
                  <a:moveTo>
                    <a:pt x="198" y="105"/>
                  </a:moveTo>
                  <a:cubicBezTo>
                    <a:pt x="198" y="54"/>
                    <a:pt x="40" y="1"/>
                    <a:pt x="5" y="105"/>
                  </a:cubicBezTo>
                  <a:cubicBezTo>
                    <a:pt x="1" y="153"/>
                    <a:pt x="159" y="207"/>
                    <a:pt x="198" y="1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67" name="Google Shape;64767;p27"/>
            <p:cNvSpPr/>
            <p:nvPr/>
          </p:nvSpPr>
          <p:spPr>
            <a:xfrm>
              <a:off x="4411726" y="636103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5" y="26"/>
                  </a:moveTo>
                  <a:cubicBezTo>
                    <a:pt x="240" y="1"/>
                    <a:pt x="1" y="69"/>
                    <a:pt x="101" y="117"/>
                  </a:cubicBezTo>
                  <a:cubicBezTo>
                    <a:pt x="152" y="140"/>
                    <a:pt x="393" y="73"/>
                    <a:pt x="295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68" name="Google Shape;64768;p27"/>
            <p:cNvSpPr/>
            <p:nvPr/>
          </p:nvSpPr>
          <p:spPr>
            <a:xfrm>
              <a:off x="2543615" y="627341"/>
              <a:ext cx="20166" cy="16259"/>
            </a:xfrm>
            <a:custGeom>
              <a:avLst/>
              <a:gdLst/>
              <a:ahLst/>
              <a:cxnLst/>
              <a:rect l="l" t="t" r="r" b="b"/>
              <a:pathLst>
                <a:path w="565" h="540" extrusionOk="0">
                  <a:moveTo>
                    <a:pt x="565" y="135"/>
                  </a:moveTo>
                  <a:cubicBezTo>
                    <a:pt x="1" y="1"/>
                    <a:pt x="1" y="540"/>
                    <a:pt x="565" y="40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69" name="Google Shape;64769;p27"/>
            <p:cNvSpPr/>
            <p:nvPr/>
          </p:nvSpPr>
          <p:spPr>
            <a:xfrm>
              <a:off x="6655601" y="633363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2" y="27"/>
                  </a:moveTo>
                  <a:cubicBezTo>
                    <a:pt x="237" y="0"/>
                    <a:pt x="1" y="68"/>
                    <a:pt x="98" y="117"/>
                  </a:cubicBezTo>
                  <a:cubicBezTo>
                    <a:pt x="155" y="143"/>
                    <a:pt x="392" y="74"/>
                    <a:pt x="292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70" name="Google Shape;64770;p27"/>
            <p:cNvSpPr/>
            <p:nvPr/>
          </p:nvSpPr>
          <p:spPr>
            <a:xfrm>
              <a:off x="6304536" y="633363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3" y="27"/>
                  </a:moveTo>
                  <a:cubicBezTo>
                    <a:pt x="241" y="0"/>
                    <a:pt x="1" y="68"/>
                    <a:pt x="103" y="117"/>
                  </a:cubicBezTo>
                  <a:cubicBezTo>
                    <a:pt x="155" y="143"/>
                    <a:pt x="392" y="74"/>
                    <a:pt x="293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71" name="Google Shape;64771;p27"/>
            <p:cNvSpPr/>
            <p:nvPr/>
          </p:nvSpPr>
          <p:spPr>
            <a:xfrm>
              <a:off x="2325966" y="625926"/>
              <a:ext cx="25663" cy="8250"/>
            </a:xfrm>
            <a:custGeom>
              <a:avLst/>
              <a:gdLst/>
              <a:ahLst/>
              <a:cxnLst/>
              <a:rect l="l" t="t" r="r" b="b"/>
              <a:pathLst>
                <a:path w="719" h="274" extrusionOk="0">
                  <a:moveTo>
                    <a:pt x="105" y="274"/>
                  </a:moveTo>
                  <a:lnTo>
                    <a:pt x="682" y="274"/>
                  </a:lnTo>
                  <a:cubicBezTo>
                    <a:pt x="653" y="165"/>
                    <a:pt x="718" y="14"/>
                    <a:pt x="490" y="1"/>
                  </a:cubicBezTo>
                  <a:cubicBezTo>
                    <a:pt x="474" y="143"/>
                    <a:pt x="0" y="71"/>
                    <a:pt x="105" y="27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72" name="Google Shape;64772;p27"/>
            <p:cNvSpPr/>
            <p:nvPr/>
          </p:nvSpPr>
          <p:spPr>
            <a:xfrm>
              <a:off x="2725286" y="627883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6"/>
                  </a:moveTo>
                  <a:cubicBezTo>
                    <a:pt x="242" y="1"/>
                    <a:pt x="0" y="70"/>
                    <a:pt x="103" y="117"/>
                  </a:cubicBezTo>
                  <a:cubicBezTo>
                    <a:pt x="156" y="142"/>
                    <a:pt x="396" y="74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73" name="Google Shape;64773;p27"/>
            <p:cNvSpPr/>
            <p:nvPr/>
          </p:nvSpPr>
          <p:spPr>
            <a:xfrm>
              <a:off x="4371822" y="617104"/>
              <a:ext cx="29625" cy="12345"/>
            </a:xfrm>
            <a:custGeom>
              <a:avLst/>
              <a:gdLst/>
              <a:ahLst/>
              <a:cxnLst/>
              <a:rect l="l" t="t" r="r" b="b"/>
              <a:pathLst>
                <a:path w="830" h="410" extrusionOk="0">
                  <a:moveTo>
                    <a:pt x="829" y="384"/>
                  </a:moveTo>
                  <a:lnTo>
                    <a:pt x="829" y="21"/>
                  </a:lnTo>
                  <a:cubicBezTo>
                    <a:pt x="466" y="0"/>
                    <a:pt x="407" y="123"/>
                    <a:pt x="59" y="111"/>
                  </a:cubicBezTo>
                  <a:cubicBezTo>
                    <a:pt x="0" y="351"/>
                    <a:pt x="329" y="410"/>
                    <a:pt x="829" y="38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74" name="Google Shape;64774;p27"/>
            <p:cNvSpPr/>
            <p:nvPr/>
          </p:nvSpPr>
          <p:spPr>
            <a:xfrm>
              <a:off x="1469362" y="619453"/>
              <a:ext cx="27519" cy="11231"/>
            </a:xfrm>
            <a:custGeom>
              <a:avLst/>
              <a:gdLst/>
              <a:ahLst/>
              <a:cxnLst/>
              <a:rect l="l" t="t" r="r" b="b"/>
              <a:pathLst>
                <a:path w="771" h="373" extrusionOk="0">
                  <a:moveTo>
                    <a:pt x="771" y="306"/>
                  </a:moveTo>
                  <a:lnTo>
                    <a:pt x="771" y="33"/>
                  </a:lnTo>
                  <a:cubicBezTo>
                    <a:pt x="481" y="50"/>
                    <a:pt x="56" y="0"/>
                    <a:pt x="0" y="124"/>
                  </a:cubicBezTo>
                  <a:cubicBezTo>
                    <a:pt x="382" y="126"/>
                    <a:pt x="244" y="372"/>
                    <a:pt x="771" y="30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75" name="Google Shape;64775;p27"/>
            <p:cNvSpPr/>
            <p:nvPr/>
          </p:nvSpPr>
          <p:spPr>
            <a:xfrm>
              <a:off x="1909763" y="608945"/>
              <a:ext cx="41403" cy="17012"/>
            </a:xfrm>
            <a:custGeom>
              <a:avLst/>
              <a:gdLst/>
              <a:ahLst/>
              <a:cxnLst/>
              <a:rect l="l" t="t" r="r" b="b"/>
              <a:pathLst>
                <a:path w="1160" h="565" extrusionOk="0">
                  <a:moveTo>
                    <a:pt x="1" y="201"/>
                  </a:moveTo>
                  <a:cubicBezTo>
                    <a:pt x="212" y="405"/>
                    <a:pt x="525" y="559"/>
                    <a:pt x="1160" y="565"/>
                  </a:cubicBezTo>
                  <a:lnTo>
                    <a:pt x="1160" y="112"/>
                  </a:lnTo>
                  <a:cubicBezTo>
                    <a:pt x="820" y="164"/>
                    <a:pt x="26" y="1"/>
                    <a:pt x="1" y="20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76" name="Google Shape;64776;p27"/>
            <p:cNvSpPr/>
            <p:nvPr/>
          </p:nvSpPr>
          <p:spPr>
            <a:xfrm>
              <a:off x="911712" y="609547"/>
              <a:ext cx="45901" cy="16771"/>
            </a:xfrm>
            <a:custGeom>
              <a:avLst/>
              <a:gdLst/>
              <a:ahLst/>
              <a:cxnLst/>
              <a:rect l="l" t="t" r="r" b="b"/>
              <a:pathLst>
                <a:path w="1286" h="557" extrusionOk="0">
                  <a:moveTo>
                    <a:pt x="965" y="0"/>
                  </a:moveTo>
                  <a:cubicBezTo>
                    <a:pt x="361" y="17"/>
                    <a:pt x="39" y="167"/>
                    <a:pt x="1" y="453"/>
                  </a:cubicBezTo>
                  <a:cubicBezTo>
                    <a:pt x="365" y="434"/>
                    <a:pt x="426" y="556"/>
                    <a:pt x="774" y="545"/>
                  </a:cubicBezTo>
                  <a:cubicBezTo>
                    <a:pt x="901" y="354"/>
                    <a:pt x="1285" y="140"/>
                    <a:pt x="96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77" name="Google Shape;64777;p27"/>
            <p:cNvSpPr/>
            <p:nvPr/>
          </p:nvSpPr>
          <p:spPr>
            <a:xfrm>
              <a:off x="5668043" y="614967"/>
              <a:ext cx="14919" cy="9214"/>
            </a:xfrm>
            <a:custGeom>
              <a:avLst/>
              <a:gdLst/>
              <a:ahLst/>
              <a:cxnLst/>
              <a:rect l="l" t="t" r="r" b="b"/>
              <a:pathLst>
                <a:path w="418" h="306" extrusionOk="0">
                  <a:moveTo>
                    <a:pt x="383" y="273"/>
                  </a:moveTo>
                  <a:cubicBezTo>
                    <a:pt x="354" y="166"/>
                    <a:pt x="418" y="16"/>
                    <a:pt x="192" y="1"/>
                  </a:cubicBezTo>
                  <a:cubicBezTo>
                    <a:pt x="179" y="57"/>
                    <a:pt x="163" y="109"/>
                    <a:pt x="0" y="92"/>
                  </a:cubicBezTo>
                  <a:cubicBezTo>
                    <a:pt x="21" y="202"/>
                    <a:pt x="56" y="306"/>
                    <a:pt x="383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78" name="Google Shape;64778;p27"/>
            <p:cNvSpPr/>
            <p:nvPr/>
          </p:nvSpPr>
          <p:spPr>
            <a:xfrm>
              <a:off x="2532550" y="619694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5" y="25"/>
                  </a:moveTo>
                  <a:cubicBezTo>
                    <a:pt x="243" y="0"/>
                    <a:pt x="0" y="68"/>
                    <a:pt x="102" y="116"/>
                  </a:cubicBezTo>
                  <a:cubicBezTo>
                    <a:pt x="157" y="142"/>
                    <a:pt x="396" y="72"/>
                    <a:pt x="295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79" name="Google Shape;64779;p27"/>
            <p:cNvSpPr/>
            <p:nvPr/>
          </p:nvSpPr>
          <p:spPr>
            <a:xfrm>
              <a:off x="4174411" y="614575"/>
              <a:ext cx="6889" cy="6293"/>
            </a:xfrm>
            <a:custGeom>
              <a:avLst/>
              <a:gdLst/>
              <a:ahLst/>
              <a:cxnLst/>
              <a:rect l="l" t="t" r="r" b="b"/>
              <a:pathLst>
                <a:path w="193" h="209" extrusionOk="0">
                  <a:moveTo>
                    <a:pt x="192" y="105"/>
                  </a:moveTo>
                  <a:cubicBezTo>
                    <a:pt x="192" y="53"/>
                    <a:pt x="38" y="0"/>
                    <a:pt x="1" y="105"/>
                  </a:cubicBezTo>
                  <a:cubicBezTo>
                    <a:pt x="1" y="155"/>
                    <a:pt x="156" y="208"/>
                    <a:pt x="192" y="1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80" name="Google Shape;64780;p27"/>
            <p:cNvSpPr/>
            <p:nvPr/>
          </p:nvSpPr>
          <p:spPr>
            <a:xfrm>
              <a:off x="2319256" y="61427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3" y="24"/>
                  </a:moveTo>
                  <a:cubicBezTo>
                    <a:pt x="241" y="0"/>
                    <a:pt x="0" y="68"/>
                    <a:pt x="102" y="115"/>
                  </a:cubicBezTo>
                  <a:cubicBezTo>
                    <a:pt x="152" y="140"/>
                    <a:pt x="393" y="72"/>
                    <a:pt x="293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81" name="Google Shape;64781;p27"/>
            <p:cNvSpPr/>
            <p:nvPr/>
          </p:nvSpPr>
          <p:spPr>
            <a:xfrm>
              <a:off x="3761349" y="612227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8" y="20"/>
                    <a:pt x="4" y="4"/>
                    <a:pt x="0" y="92"/>
                  </a:cubicBezTo>
                  <a:cubicBezTo>
                    <a:pt x="153" y="71"/>
                    <a:pt x="380" y="90"/>
                    <a:pt x="38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82" name="Google Shape;64782;p27"/>
            <p:cNvSpPr/>
            <p:nvPr/>
          </p:nvSpPr>
          <p:spPr>
            <a:xfrm>
              <a:off x="4556278" y="608764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9" y="115"/>
                  </a:moveTo>
                  <a:cubicBezTo>
                    <a:pt x="154" y="140"/>
                    <a:pt x="392" y="73"/>
                    <a:pt x="292" y="26"/>
                  </a:cubicBezTo>
                  <a:cubicBezTo>
                    <a:pt x="239" y="0"/>
                    <a:pt x="0" y="69"/>
                    <a:pt x="99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83" name="Google Shape;64783;p27"/>
            <p:cNvSpPr/>
            <p:nvPr/>
          </p:nvSpPr>
          <p:spPr>
            <a:xfrm>
              <a:off x="3468747" y="60876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2" y="26"/>
                  </a:moveTo>
                  <a:cubicBezTo>
                    <a:pt x="238" y="0"/>
                    <a:pt x="1" y="69"/>
                    <a:pt x="100" y="115"/>
                  </a:cubicBezTo>
                  <a:cubicBezTo>
                    <a:pt x="154" y="140"/>
                    <a:pt x="392" y="73"/>
                    <a:pt x="292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84" name="Google Shape;64784;p27"/>
            <p:cNvSpPr/>
            <p:nvPr/>
          </p:nvSpPr>
          <p:spPr>
            <a:xfrm>
              <a:off x="7137476" y="603285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89" y="27"/>
                  </a:moveTo>
                  <a:cubicBezTo>
                    <a:pt x="238" y="1"/>
                    <a:pt x="1" y="71"/>
                    <a:pt x="100" y="117"/>
                  </a:cubicBezTo>
                  <a:cubicBezTo>
                    <a:pt x="152" y="143"/>
                    <a:pt x="390" y="74"/>
                    <a:pt x="289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85" name="Google Shape;64785;p27"/>
            <p:cNvSpPr/>
            <p:nvPr/>
          </p:nvSpPr>
          <p:spPr>
            <a:xfrm>
              <a:off x="2511956" y="603285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3" y="27"/>
                  </a:moveTo>
                  <a:cubicBezTo>
                    <a:pt x="239" y="1"/>
                    <a:pt x="0" y="71"/>
                    <a:pt x="101" y="117"/>
                  </a:cubicBezTo>
                  <a:cubicBezTo>
                    <a:pt x="153" y="143"/>
                    <a:pt x="394" y="74"/>
                    <a:pt x="293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86" name="Google Shape;64786;p27"/>
            <p:cNvSpPr/>
            <p:nvPr/>
          </p:nvSpPr>
          <p:spPr>
            <a:xfrm>
              <a:off x="5695419" y="598588"/>
              <a:ext cx="13920" cy="5510"/>
            </a:xfrm>
            <a:custGeom>
              <a:avLst/>
              <a:gdLst/>
              <a:ahLst/>
              <a:cxnLst/>
              <a:rect l="l" t="t" r="r" b="b"/>
              <a:pathLst>
                <a:path w="390" h="183" extrusionOk="0">
                  <a:moveTo>
                    <a:pt x="1" y="183"/>
                  </a:moveTo>
                  <a:lnTo>
                    <a:pt x="390" y="183"/>
                  </a:lnTo>
                  <a:lnTo>
                    <a:pt x="39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87" name="Google Shape;64787;p27"/>
            <p:cNvSpPr/>
            <p:nvPr/>
          </p:nvSpPr>
          <p:spPr>
            <a:xfrm>
              <a:off x="4542037" y="587658"/>
              <a:ext cx="26555" cy="12195"/>
            </a:xfrm>
            <a:custGeom>
              <a:avLst/>
              <a:gdLst/>
              <a:ahLst/>
              <a:cxnLst/>
              <a:rect l="l" t="t" r="r" b="b"/>
              <a:pathLst>
                <a:path w="744" h="405" extrusionOk="0">
                  <a:moveTo>
                    <a:pt x="306" y="0"/>
                  </a:moveTo>
                  <a:cubicBezTo>
                    <a:pt x="1" y="136"/>
                    <a:pt x="90" y="405"/>
                    <a:pt x="693" y="363"/>
                  </a:cubicBezTo>
                  <a:cubicBezTo>
                    <a:pt x="744" y="156"/>
                    <a:pt x="646" y="23"/>
                    <a:pt x="3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88" name="Google Shape;64788;p27"/>
            <p:cNvSpPr/>
            <p:nvPr/>
          </p:nvSpPr>
          <p:spPr>
            <a:xfrm>
              <a:off x="3406786" y="595095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100" y="116"/>
                  </a:moveTo>
                  <a:cubicBezTo>
                    <a:pt x="151" y="142"/>
                    <a:pt x="392" y="72"/>
                    <a:pt x="292" y="26"/>
                  </a:cubicBezTo>
                  <a:cubicBezTo>
                    <a:pt x="242" y="0"/>
                    <a:pt x="1" y="69"/>
                    <a:pt x="100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89" name="Google Shape;64789;p27"/>
            <p:cNvSpPr/>
            <p:nvPr/>
          </p:nvSpPr>
          <p:spPr>
            <a:xfrm>
              <a:off x="7898854" y="577331"/>
              <a:ext cx="35478" cy="19120"/>
            </a:xfrm>
            <a:custGeom>
              <a:avLst/>
              <a:gdLst/>
              <a:ahLst/>
              <a:cxnLst/>
              <a:rect l="l" t="t" r="r" b="b"/>
              <a:pathLst>
                <a:path w="994" h="635" extrusionOk="0">
                  <a:moveTo>
                    <a:pt x="557" y="615"/>
                  </a:moveTo>
                  <a:cubicBezTo>
                    <a:pt x="507" y="349"/>
                    <a:pt x="994" y="335"/>
                    <a:pt x="944" y="69"/>
                  </a:cubicBezTo>
                  <a:cubicBezTo>
                    <a:pt x="0" y="0"/>
                    <a:pt x="77" y="634"/>
                    <a:pt x="557" y="6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90" name="Google Shape;64790;p27"/>
            <p:cNvSpPr/>
            <p:nvPr/>
          </p:nvSpPr>
          <p:spPr>
            <a:xfrm>
              <a:off x="2732211" y="59235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99" y="116"/>
                  </a:moveTo>
                  <a:cubicBezTo>
                    <a:pt x="155" y="142"/>
                    <a:pt x="394" y="71"/>
                    <a:pt x="295" y="24"/>
                  </a:cubicBezTo>
                  <a:cubicBezTo>
                    <a:pt x="242" y="1"/>
                    <a:pt x="1" y="69"/>
                    <a:pt x="99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91" name="Google Shape;64791;p27"/>
            <p:cNvSpPr/>
            <p:nvPr/>
          </p:nvSpPr>
          <p:spPr>
            <a:xfrm>
              <a:off x="1926860" y="59235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6"/>
                  </a:moveTo>
                  <a:cubicBezTo>
                    <a:pt x="242" y="1"/>
                    <a:pt x="1" y="70"/>
                    <a:pt x="103" y="117"/>
                  </a:cubicBezTo>
                  <a:cubicBezTo>
                    <a:pt x="157" y="142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92" name="Google Shape;64792;p27"/>
            <p:cNvSpPr/>
            <p:nvPr/>
          </p:nvSpPr>
          <p:spPr>
            <a:xfrm>
              <a:off x="4975336" y="576729"/>
              <a:ext cx="34086" cy="17193"/>
            </a:xfrm>
            <a:custGeom>
              <a:avLst/>
              <a:gdLst/>
              <a:ahLst/>
              <a:cxnLst/>
              <a:rect l="l" t="t" r="r" b="b"/>
              <a:pathLst>
                <a:path w="955" h="571" extrusionOk="0">
                  <a:moveTo>
                    <a:pt x="700" y="545"/>
                  </a:moveTo>
                  <a:cubicBezTo>
                    <a:pt x="862" y="440"/>
                    <a:pt x="955" y="302"/>
                    <a:pt x="893" y="92"/>
                  </a:cubicBezTo>
                  <a:cubicBezTo>
                    <a:pt x="626" y="94"/>
                    <a:pt x="467" y="47"/>
                    <a:pt x="313" y="0"/>
                  </a:cubicBezTo>
                  <a:cubicBezTo>
                    <a:pt x="1" y="147"/>
                    <a:pt x="83" y="571"/>
                    <a:pt x="700" y="54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93" name="Google Shape;64793;p27"/>
            <p:cNvSpPr/>
            <p:nvPr/>
          </p:nvSpPr>
          <p:spPr>
            <a:xfrm>
              <a:off x="2770829" y="580884"/>
              <a:ext cx="20095" cy="16320"/>
            </a:xfrm>
            <a:custGeom>
              <a:avLst/>
              <a:gdLst/>
              <a:ahLst/>
              <a:cxnLst/>
              <a:rect l="l" t="t" r="r" b="b"/>
              <a:pathLst>
                <a:path w="563" h="542" extrusionOk="0">
                  <a:moveTo>
                    <a:pt x="562" y="407"/>
                  </a:moveTo>
                  <a:lnTo>
                    <a:pt x="562" y="134"/>
                  </a:lnTo>
                  <a:cubicBezTo>
                    <a:pt x="1" y="1"/>
                    <a:pt x="1" y="541"/>
                    <a:pt x="562" y="40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94" name="Google Shape;64794;p27"/>
            <p:cNvSpPr/>
            <p:nvPr/>
          </p:nvSpPr>
          <p:spPr>
            <a:xfrm>
              <a:off x="6573045" y="586936"/>
              <a:ext cx="13920" cy="4215"/>
            </a:xfrm>
            <a:custGeom>
              <a:avLst/>
              <a:gdLst/>
              <a:ahLst/>
              <a:cxnLst/>
              <a:rect l="l" t="t" r="r" b="b"/>
              <a:pathLst>
                <a:path w="390" h="140" extrusionOk="0">
                  <a:moveTo>
                    <a:pt x="292" y="24"/>
                  </a:moveTo>
                  <a:cubicBezTo>
                    <a:pt x="237" y="1"/>
                    <a:pt x="0" y="69"/>
                    <a:pt x="101" y="116"/>
                  </a:cubicBezTo>
                  <a:cubicBezTo>
                    <a:pt x="151" y="139"/>
                    <a:pt x="389" y="70"/>
                    <a:pt x="292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95" name="Google Shape;64795;p27"/>
            <p:cNvSpPr/>
            <p:nvPr/>
          </p:nvSpPr>
          <p:spPr>
            <a:xfrm>
              <a:off x="2686382" y="582148"/>
              <a:ext cx="21915" cy="8762"/>
            </a:xfrm>
            <a:custGeom>
              <a:avLst/>
              <a:gdLst/>
              <a:ahLst/>
              <a:cxnLst/>
              <a:rect l="l" t="t" r="r" b="b"/>
              <a:pathLst>
                <a:path w="614" h="291" extrusionOk="0">
                  <a:moveTo>
                    <a:pt x="614" y="273"/>
                  </a:moveTo>
                  <a:lnTo>
                    <a:pt x="614" y="1"/>
                  </a:lnTo>
                  <a:lnTo>
                    <a:pt x="33" y="1"/>
                  </a:lnTo>
                  <a:cubicBezTo>
                    <a:pt x="0" y="200"/>
                    <a:pt x="191" y="290"/>
                    <a:pt x="614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96" name="Google Shape;64796;p27"/>
            <p:cNvSpPr/>
            <p:nvPr/>
          </p:nvSpPr>
          <p:spPr>
            <a:xfrm>
              <a:off x="1888277" y="579469"/>
              <a:ext cx="14670" cy="9515"/>
            </a:xfrm>
            <a:custGeom>
              <a:avLst/>
              <a:gdLst/>
              <a:ahLst/>
              <a:cxnLst/>
              <a:rect l="l" t="t" r="r" b="b"/>
              <a:pathLst>
                <a:path w="411" h="316" extrusionOk="0">
                  <a:moveTo>
                    <a:pt x="411" y="272"/>
                  </a:moveTo>
                  <a:lnTo>
                    <a:pt x="411" y="90"/>
                  </a:lnTo>
                  <a:cubicBezTo>
                    <a:pt x="220" y="90"/>
                    <a:pt x="184" y="16"/>
                    <a:pt x="26" y="1"/>
                  </a:cubicBezTo>
                  <a:cubicBezTo>
                    <a:pt x="45" y="142"/>
                    <a:pt x="1" y="315"/>
                    <a:pt x="411" y="27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97" name="Google Shape;64797;p27"/>
            <p:cNvSpPr/>
            <p:nvPr/>
          </p:nvSpPr>
          <p:spPr>
            <a:xfrm>
              <a:off x="1655173" y="584888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49" y="71"/>
                    <a:pt x="381" y="91"/>
                    <a:pt x="385" y="1"/>
                  </a:cubicBezTo>
                  <a:cubicBezTo>
                    <a:pt x="235" y="21"/>
                    <a:pt x="5" y="4"/>
                    <a:pt x="0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98" name="Google Shape;64798;p27"/>
            <p:cNvSpPr/>
            <p:nvPr/>
          </p:nvSpPr>
          <p:spPr>
            <a:xfrm>
              <a:off x="8435017" y="579077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2" y="103"/>
                  </a:moveTo>
                  <a:cubicBezTo>
                    <a:pt x="193" y="53"/>
                    <a:pt x="37" y="1"/>
                    <a:pt x="0" y="103"/>
                  </a:cubicBezTo>
                  <a:cubicBezTo>
                    <a:pt x="0" y="153"/>
                    <a:pt x="158" y="206"/>
                    <a:pt x="192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99" name="Google Shape;64799;p27"/>
            <p:cNvSpPr/>
            <p:nvPr/>
          </p:nvSpPr>
          <p:spPr>
            <a:xfrm>
              <a:off x="7502282" y="581456"/>
              <a:ext cx="13920" cy="4215"/>
            </a:xfrm>
            <a:custGeom>
              <a:avLst/>
              <a:gdLst/>
              <a:ahLst/>
              <a:cxnLst/>
              <a:rect l="l" t="t" r="r" b="b"/>
              <a:pathLst>
                <a:path w="390" h="140" extrusionOk="0">
                  <a:moveTo>
                    <a:pt x="291" y="24"/>
                  </a:moveTo>
                  <a:cubicBezTo>
                    <a:pt x="238" y="0"/>
                    <a:pt x="0" y="68"/>
                    <a:pt x="98" y="115"/>
                  </a:cubicBezTo>
                  <a:cubicBezTo>
                    <a:pt x="152" y="140"/>
                    <a:pt x="389" y="72"/>
                    <a:pt x="291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00" name="Google Shape;64800;p27"/>
            <p:cNvSpPr/>
            <p:nvPr/>
          </p:nvSpPr>
          <p:spPr>
            <a:xfrm>
              <a:off x="2343419" y="579288"/>
              <a:ext cx="20737" cy="5841"/>
            </a:xfrm>
            <a:custGeom>
              <a:avLst/>
              <a:gdLst/>
              <a:ahLst/>
              <a:cxnLst/>
              <a:rect l="l" t="t" r="r" b="b"/>
              <a:pathLst>
                <a:path w="581" h="194" extrusionOk="0">
                  <a:moveTo>
                    <a:pt x="1" y="187"/>
                  </a:moveTo>
                  <a:cubicBezTo>
                    <a:pt x="334" y="193"/>
                    <a:pt x="497" y="119"/>
                    <a:pt x="580" y="7"/>
                  </a:cubicBezTo>
                  <a:cubicBezTo>
                    <a:pt x="250" y="0"/>
                    <a:pt x="87" y="75"/>
                    <a:pt x="1" y="18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01" name="Google Shape;64801;p27"/>
            <p:cNvSpPr/>
            <p:nvPr/>
          </p:nvSpPr>
          <p:spPr>
            <a:xfrm>
              <a:off x="2708261" y="573989"/>
              <a:ext cx="20737" cy="8160"/>
            </a:xfrm>
            <a:custGeom>
              <a:avLst/>
              <a:gdLst/>
              <a:ahLst/>
              <a:cxnLst/>
              <a:rect l="l" t="t" r="r" b="b"/>
              <a:pathLst>
                <a:path w="581" h="271" extrusionOk="0">
                  <a:moveTo>
                    <a:pt x="580" y="91"/>
                  </a:moveTo>
                  <a:cubicBezTo>
                    <a:pt x="385" y="91"/>
                    <a:pt x="351" y="17"/>
                    <a:pt x="194" y="0"/>
                  </a:cubicBezTo>
                  <a:cubicBezTo>
                    <a:pt x="194" y="91"/>
                    <a:pt x="37" y="107"/>
                    <a:pt x="1" y="180"/>
                  </a:cubicBezTo>
                  <a:cubicBezTo>
                    <a:pt x="194" y="180"/>
                    <a:pt x="231" y="255"/>
                    <a:pt x="386" y="270"/>
                  </a:cubicBezTo>
                  <a:cubicBezTo>
                    <a:pt x="385" y="183"/>
                    <a:pt x="543" y="165"/>
                    <a:pt x="580" y="9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02" name="Google Shape;64802;p27"/>
            <p:cNvSpPr/>
            <p:nvPr/>
          </p:nvSpPr>
          <p:spPr>
            <a:xfrm>
              <a:off x="6184611" y="566522"/>
              <a:ext cx="26555" cy="15266"/>
            </a:xfrm>
            <a:custGeom>
              <a:avLst/>
              <a:gdLst/>
              <a:ahLst/>
              <a:cxnLst/>
              <a:rect l="l" t="t" r="r" b="b"/>
              <a:pathLst>
                <a:path w="744" h="507" extrusionOk="0">
                  <a:moveTo>
                    <a:pt x="1" y="72"/>
                  </a:moveTo>
                  <a:lnTo>
                    <a:pt x="1" y="435"/>
                  </a:lnTo>
                  <a:cubicBezTo>
                    <a:pt x="744" y="507"/>
                    <a:pt x="744" y="0"/>
                    <a:pt x="1" y="7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03" name="Google Shape;64803;p27"/>
            <p:cNvSpPr/>
            <p:nvPr/>
          </p:nvSpPr>
          <p:spPr>
            <a:xfrm>
              <a:off x="5555185" y="563060"/>
              <a:ext cx="35228" cy="16440"/>
            </a:xfrm>
            <a:custGeom>
              <a:avLst/>
              <a:gdLst/>
              <a:ahLst/>
              <a:cxnLst/>
              <a:rect l="l" t="t" r="r" b="b"/>
              <a:pathLst>
                <a:path w="987" h="546" extrusionOk="0">
                  <a:moveTo>
                    <a:pt x="847" y="0"/>
                  </a:moveTo>
                  <a:lnTo>
                    <a:pt x="75" y="0"/>
                  </a:lnTo>
                  <a:cubicBezTo>
                    <a:pt x="1" y="307"/>
                    <a:pt x="409" y="387"/>
                    <a:pt x="653" y="546"/>
                  </a:cubicBezTo>
                  <a:cubicBezTo>
                    <a:pt x="651" y="332"/>
                    <a:pt x="986" y="278"/>
                    <a:pt x="84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04" name="Google Shape;64804;p27"/>
            <p:cNvSpPr/>
            <p:nvPr/>
          </p:nvSpPr>
          <p:spPr>
            <a:xfrm>
              <a:off x="2959425" y="57052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3" y="25"/>
                  </a:moveTo>
                  <a:cubicBezTo>
                    <a:pt x="239" y="0"/>
                    <a:pt x="1" y="69"/>
                    <a:pt x="99" y="116"/>
                  </a:cubicBezTo>
                  <a:cubicBezTo>
                    <a:pt x="151" y="141"/>
                    <a:pt x="390" y="72"/>
                    <a:pt x="293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05" name="Google Shape;64805;p27"/>
            <p:cNvSpPr/>
            <p:nvPr/>
          </p:nvSpPr>
          <p:spPr>
            <a:xfrm>
              <a:off x="7643444" y="563060"/>
              <a:ext cx="20773" cy="8220"/>
            </a:xfrm>
            <a:custGeom>
              <a:avLst/>
              <a:gdLst/>
              <a:ahLst/>
              <a:cxnLst/>
              <a:rect l="l" t="t" r="r" b="b"/>
              <a:pathLst>
                <a:path w="582" h="273" extrusionOk="0">
                  <a:moveTo>
                    <a:pt x="581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1" y="27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06" name="Google Shape;64806;p27"/>
            <p:cNvSpPr/>
            <p:nvPr/>
          </p:nvSpPr>
          <p:spPr>
            <a:xfrm>
              <a:off x="8324872" y="562668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3"/>
                  </a:moveTo>
                  <a:cubicBezTo>
                    <a:pt x="196" y="52"/>
                    <a:pt x="38" y="0"/>
                    <a:pt x="0" y="103"/>
                  </a:cubicBezTo>
                  <a:cubicBezTo>
                    <a:pt x="0" y="154"/>
                    <a:pt x="156" y="208"/>
                    <a:pt x="195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07" name="Google Shape;64807;p27"/>
            <p:cNvSpPr/>
            <p:nvPr/>
          </p:nvSpPr>
          <p:spPr>
            <a:xfrm>
              <a:off x="5134343" y="559537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102" y="117"/>
                  </a:moveTo>
                  <a:cubicBezTo>
                    <a:pt x="155" y="143"/>
                    <a:pt x="394" y="73"/>
                    <a:pt x="296" y="27"/>
                  </a:cubicBezTo>
                  <a:cubicBezTo>
                    <a:pt x="243" y="1"/>
                    <a:pt x="1" y="70"/>
                    <a:pt x="102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08" name="Google Shape;64808;p27"/>
            <p:cNvSpPr/>
            <p:nvPr/>
          </p:nvSpPr>
          <p:spPr>
            <a:xfrm>
              <a:off x="1391232" y="537076"/>
              <a:ext cx="52290" cy="28002"/>
            </a:xfrm>
            <a:custGeom>
              <a:avLst/>
              <a:gdLst/>
              <a:ahLst/>
              <a:cxnLst/>
              <a:rect l="l" t="t" r="r" b="b"/>
              <a:pathLst>
                <a:path w="1465" h="930" extrusionOk="0">
                  <a:moveTo>
                    <a:pt x="451" y="590"/>
                  </a:moveTo>
                  <a:cubicBezTo>
                    <a:pt x="588" y="701"/>
                    <a:pt x="338" y="930"/>
                    <a:pt x="838" y="863"/>
                  </a:cubicBezTo>
                  <a:cubicBezTo>
                    <a:pt x="1465" y="635"/>
                    <a:pt x="635" y="0"/>
                    <a:pt x="66" y="318"/>
                  </a:cubicBezTo>
                  <a:cubicBezTo>
                    <a:pt x="0" y="499"/>
                    <a:pt x="337" y="495"/>
                    <a:pt x="451" y="59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09" name="Google Shape;64809;p27"/>
            <p:cNvSpPr/>
            <p:nvPr/>
          </p:nvSpPr>
          <p:spPr>
            <a:xfrm>
              <a:off x="7058312" y="554840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1" y="182"/>
                  </a:moveTo>
                  <a:lnTo>
                    <a:pt x="387" y="182"/>
                  </a:lnTo>
                  <a:lnTo>
                    <a:pt x="387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10" name="Google Shape;64810;p27"/>
            <p:cNvSpPr/>
            <p:nvPr/>
          </p:nvSpPr>
          <p:spPr>
            <a:xfrm>
              <a:off x="2972631" y="552070"/>
              <a:ext cx="29482" cy="9876"/>
            </a:xfrm>
            <a:custGeom>
              <a:avLst/>
              <a:gdLst/>
              <a:ahLst/>
              <a:cxnLst/>
              <a:rect l="l" t="t" r="r" b="b"/>
              <a:pathLst>
                <a:path w="826" h="328" extrusionOk="0">
                  <a:moveTo>
                    <a:pt x="693" y="274"/>
                  </a:moveTo>
                  <a:cubicBezTo>
                    <a:pt x="825" y="30"/>
                    <a:pt x="295" y="98"/>
                    <a:pt x="114" y="1"/>
                  </a:cubicBezTo>
                  <a:cubicBezTo>
                    <a:pt x="0" y="239"/>
                    <a:pt x="191" y="327"/>
                    <a:pt x="693" y="27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11" name="Google Shape;64811;p27"/>
            <p:cNvSpPr/>
            <p:nvPr/>
          </p:nvSpPr>
          <p:spPr>
            <a:xfrm>
              <a:off x="1665346" y="55679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100" y="117"/>
                  </a:moveTo>
                  <a:cubicBezTo>
                    <a:pt x="151" y="142"/>
                    <a:pt x="391" y="72"/>
                    <a:pt x="293" y="25"/>
                  </a:cubicBezTo>
                  <a:cubicBezTo>
                    <a:pt x="240" y="1"/>
                    <a:pt x="1" y="71"/>
                    <a:pt x="100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12" name="Google Shape;64812;p27"/>
            <p:cNvSpPr/>
            <p:nvPr/>
          </p:nvSpPr>
          <p:spPr>
            <a:xfrm>
              <a:off x="2873479" y="551739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2" y="103"/>
                  </a:moveTo>
                  <a:cubicBezTo>
                    <a:pt x="195" y="54"/>
                    <a:pt x="37" y="0"/>
                    <a:pt x="1" y="103"/>
                  </a:cubicBezTo>
                  <a:cubicBezTo>
                    <a:pt x="1" y="154"/>
                    <a:pt x="155" y="205"/>
                    <a:pt x="192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13" name="Google Shape;64813;p27"/>
            <p:cNvSpPr/>
            <p:nvPr/>
          </p:nvSpPr>
          <p:spPr>
            <a:xfrm>
              <a:off x="1059655" y="55405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6"/>
                  </a:moveTo>
                  <a:cubicBezTo>
                    <a:pt x="238" y="0"/>
                    <a:pt x="0" y="71"/>
                    <a:pt x="101" y="116"/>
                  </a:cubicBezTo>
                  <a:cubicBezTo>
                    <a:pt x="152" y="143"/>
                    <a:pt x="393" y="75"/>
                    <a:pt x="295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14" name="Google Shape;64814;p27"/>
            <p:cNvSpPr/>
            <p:nvPr/>
          </p:nvSpPr>
          <p:spPr>
            <a:xfrm>
              <a:off x="715550" y="55405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8" y="116"/>
                  </a:moveTo>
                  <a:cubicBezTo>
                    <a:pt x="151" y="141"/>
                    <a:pt x="392" y="72"/>
                    <a:pt x="291" y="26"/>
                  </a:cubicBezTo>
                  <a:cubicBezTo>
                    <a:pt x="239" y="0"/>
                    <a:pt x="0" y="71"/>
                    <a:pt x="98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15" name="Google Shape;64815;p27"/>
            <p:cNvSpPr/>
            <p:nvPr/>
          </p:nvSpPr>
          <p:spPr>
            <a:xfrm>
              <a:off x="546977" y="545868"/>
              <a:ext cx="28411" cy="11713"/>
            </a:xfrm>
            <a:custGeom>
              <a:avLst/>
              <a:gdLst/>
              <a:ahLst/>
              <a:cxnLst/>
              <a:rect l="l" t="t" r="r" b="b"/>
              <a:pathLst>
                <a:path w="796" h="389" extrusionOk="0">
                  <a:moveTo>
                    <a:pt x="770" y="24"/>
                  </a:moveTo>
                  <a:cubicBezTo>
                    <a:pt x="333" y="1"/>
                    <a:pt x="47" y="48"/>
                    <a:pt x="0" y="207"/>
                  </a:cubicBezTo>
                  <a:cubicBezTo>
                    <a:pt x="277" y="229"/>
                    <a:pt x="325" y="357"/>
                    <a:pt x="580" y="388"/>
                  </a:cubicBezTo>
                  <a:cubicBezTo>
                    <a:pt x="536" y="219"/>
                    <a:pt x="795" y="187"/>
                    <a:pt x="770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16" name="Google Shape;64816;p27"/>
            <p:cNvSpPr/>
            <p:nvPr/>
          </p:nvSpPr>
          <p:spPr>
            <a:xfrm>
              <a:off x="2143902" y="544573"/>
              <a:ext cx="38798" cy="12616"/>
            </a:xfrm>
            <a:custGeom>
              <a:avLst/>
              <a:gdLst/>
              <a:ahLst/>
              <a:cxnLst/>
              <a:rect l="l" t="t" r="r" b="b"/>
              <a:pathLst>
                <a:path w="1087" h="419" extrusionOk="0">
                  <a:moveTo>
                    <a:pt x="963" y="341"/>
                  </a:moveTo>
                  <a:cubicBezTo>
                    <a:pt x="1086" y="122"/>
                    <a:pt x="44" y="1"/>
                    <a:pt x="0" y="159"/>
                  </a:cubicBezTo>
                  <a:cubicBezTo>
                    <a:pt x="368" y="198"/>
                    <a:pt x="349" y="418"/>
                    <a:pt x="963" y="34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17" name="Google Shape;64817;p27"/>
            <p:cNvSpPr/>
            <p:nvPr/>
          </p:nvSpPr>
          <p:spPr>
            <a:xfrm>
              <a:off x="8717161" y="549330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7" y="1"/>
                  </a:moveTo>
                  <a:cubicBezTo>
                    <a:pt x="237" y="23"/>
                    <a:pt x="7" y="5"/>
                    <a:pt x="0" y="92"/>
                  </a:cubicBezTo>
                  <a:cubicBezTo>
                    <a:pt x="152" y="71"/>
                    <a:pt x="382" y="91"/>
                    <a:pt x="38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18" name="Google Shape;64818;p27"/>
            <p:cNvSpPr/>
            <p:nvPr/>
          </p:nvSpPr>
          <p:spPr>
            <a:xfrm>
              <a:off x="270687" y="546590"/>
              <a:ext cx="21665" cy="6444"/>
            </a:xfrm>
            <a:custGeom>
              <a:avLst/>
              <a:gdLst/>
              <a:ahLst/>
              <a:cxnLst/>
              <a:rect l="l" t="t" r="r" b="b"/>
              <a:pathLst>
                <a:path w="607" h="214" extrusionOk="0">
                  <a:moveTo>
                    <a:pt x="606" y="0"/>
                  </a:moveTo>
                  <a:lnTo>
                    <a:pt x="27" y="0"/>
                  </a:lnTo>
                  <a:cubicBezTo>
                    <a:pt x="1" y="163"/>
                    <a:pt x="217" y="213"/>
                    <a:pt x="606" y="18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19" name="Google Shape;64819;p27"/>
            <p:cNvSpPr/>
            <p:nvPr/>
          </p:nvSpPr>
          <p:spPr>
            <a:xfrm>
              <a:off x="5640453" y="540809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4" y="103"/>
                  </a:moveTo>
                  <a:cubicBezTo>
                    <a:pt x="194" y="53"/>
                    <a:pt x="37" y="0"/>
                    <a:pt x="1" y="103"/>
                  </a:cubicBezTo>
                  <a:cubicBezTo>
                    <a:pt x="1" y="153"/>
                    <a:pt x="156" y="208"/>
                    <a:pt x="194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20" name="Google Shape;64820;p27"/>
            <p:cNvSpPr/>
            <p:nvPr/>
          </p:nvSpPr>
          <p:spPr>
            <a:xfrm>
              <a:off x="4766253" y="541201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8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21" name="Google Shape;64821;p27"/>
            <p:cNvSpPr/>
            <p:nvPr/>
          </p:nvSpPr>
          <p:spPr>
            <a:xfrm>
              <a:off x="2491184" y="527682"/>
              <a:ext cx="40404" cy="18488"/>
            </a:xfrm>
            <a:custGeom>
              <a:avLst/>
              <a:gdLst/>
              <a:ahLst/>
              <a:cxnLst/>
              <a:rect l="l" t="t" r="r" b="b"/>
              <a:pathLst>
                <a:path w="1132" h="614" extrusionOk="0">
                  <a:moveTo>
                    <a:pt x="1069" y="449"/>
                  </a:moveTo>
                  <a:cubicBezTo>
                    <a:pt x="1132" y="0"/>
                    <a:pt x="0" y="211"/>
                    <a:pt x="103" y="539"/>
                  </a:cubicBezTo>
                  <a:cubicBezTo>
                    <a:pt x="647" y="614"/>
                    <a:pt x="602" y="410"/>
                    <a:pt x="1069" y="44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22" name="Google Shape;64822;p27"/>
            <p:cNvSpPr/>
            <p:nvPr/>
          </p:nvSpPr>
          <p:spPr>
            <a:xfrm>
              <a:off x="151012" y="540418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4" y="26"/>
                  </a:moveTo>
                  <a:cubicBezTo>
                    <a:pt x="240" y="0"/>
                    <a:pt x="0" y="71"/>
                    <a:pt x="102" y="116"/>
                  </a:cubicBezTo>
                  <a:cubicBezTo>
                    <a:pt x="156" y="143"/>
                    <a:pt x="396" y="72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23" name="Google Shape;64823;p27"/>
            <p:cNvSpPr/>
            <p:nvPr/>
          </p:nvSpPr>
          <p:spPr>
            <a:xfrm>
              <a:off x="7719075" y="535691"/>
              <a:ext cx="13849" cy="5540"/>
            </a:xfrm>
            <a:custGeom>
              <a:avLst/>
              <a:gdLst/>
              <a:ahLst/>
              <a:cxnLst/>
              <a:rect l="l" t="t" r="r" b="b"/>
              <a:pathLst>
                <a:path w="388" h="184" extrusionOk="0">
                  <a:moveTo>
                    <a:pt x="388" y="1"/>
                  </a:moveTo>
                  <a:lnTo>
                    <a:pt x="0" y="1"/>
                  </a:lnTo>
                  <a:lnTo>
                    <a:pt x="0" y="183"/>
                  </a:lnTo>
                  <a:lnTo>
                    <a:pt x="388" y="18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24" name="Google Shape;64824;p27"/>
            <p:cNvSpPr/>
            <p:nvPr/>
          </p:nvSpPr>
          <p:spPr>
            <a:xfrm>
              <a:off x="5279002" y="537708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5"/>
                  </a:moveTo>
                  <a:cubicBezTo>
                    <a:pt x="238" y="0"/>
                    <a:pt x="1" y="69"/>
                    <a:pt x="100" y="116"/>
                  </a:cubicBezTo>
                  <a:cubicBezTo>
                    <a:pt x="152" y="141"/>
                    <a:pt x="390" y="72"/>
                    <a:pt x="291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25" name="Google Shape;64825;p27"/>
            <p:cNvSpPr/>
            <p:nvPr/>
          </p:nvSpPr>
          <p:spPr>
            <a:xfrm>
              <a:off x="4700580" y="527531"/>
              <a:ext cx="28161" cy="13700"/>
            </a:xfrm>
            <a:custGeom>
              <a:avLst/>
              <a:gdLst/>
              <a:ahLst/>
              <a:cxnLst/>
              <a:rect l="l" t="t" r="r" b="b"/>
              <a:pathLst>
                <a:path w="789" h="455" extrusionOk="0">
                  <a:moveTo>
                    <a:pt x="489" y="454"/>
                  </a:moveTo>
                  <a:cubicBezTo>
                    <a:pt x="754" y="338"/>
                    <a:pt x="788" y="9"/>
                    <a:pt x="297" y="0"/>
                  </a:cubicBezTo>
                  <a:cubicBezTo>
                    <a:pt x="35" y="115"/>
                    <a:pt x="1" y="444"/>
                    <a:pt x="489" y="45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26" name="Google Shape;64826;p27"/>
            <p:cNvSpPr/>
            <p:nvPr/>
          </p:nvSpPr>
          <p:spPr>
            <a:xfrm>
              <a:off x="7268215" y="526688"/>
              <a:ext cx="14063" cy="4366"/>
            </a:xfrm>
            <a:custGeom>
              <a:avLst/>
              <a:gdLst/>
              <a:ahLst/>
              <a:cxnLst/>
              <a:rect l="l" t="t" r="r" b="b"/>
              <a:pathLst>
                <a:path w="394" h="145" extrusionOk="0">
                  <a:moveTo>
                    <a:pt x="98" y="118"/>
                  </a:moveTo>
                  <a:cubicBezTo>
                    <a:pt x="152" y="144"/>
                    <a:pt x="393" y="74"/>
                    <a:pt x="293" y="28"/>
                  </a:cubicBezTo>
                  <a:cubicBezTo>
                    <a:pt x="238" y="1"/>
                    <a:pt x="0" y="70"/>
                    <a:pt x="98" y="11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27" name="Google Shape;64827;p27"/>
            <p:cNvSpPr/>
            <p:nvPr/>
          </p:nvSpPr>
          <p:spPr>
            <a:xfrm>
              <a:off x="3417280" y="521992"/>
              <a:ext cx="34408" cy="9063"/>
            </a:xfrm>
            <a:custGeom>
              <a:avLst/>
              <a:gdLst/>
              <a:ahLst/>
              <a:cxnLst/>
              <a:rect l="l" t="t" r="r" b="b"/>
              <a:pathLst>
                <a:path w="964" h="301" extrusionOk="0">
                  <a:moveTo>
                    <a:pt x="192" y="274"/>
                  </a:moveTo>
                  <a:cubicBezTo>
                    <a:pt x="631" y="300"/>
                    <a:pt x="918" y="253"/>
                    <a:pt x="964" y="93"/>
                  </a:cubicBezTo>
                  <a:cubicBezTo>
                    <a:pt x="621" y="112"/>
                    <a:pt x="0" y="0"/>
                    <a:pt x="192" y="27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28" name="Google Shape;64828;p27"/>
            <p:cNvSpPr/>
            <p:nvPr/>
          </p:nvSpPr>
          <p:spPr>
            <a:xfrm>
              <a:off x="2484473" y="526688"/>
              <a:ext cx="13991" cy="4366"/>
            </a:xfrm>
            <a:custGeom>
              <a:avLst/>
              <a:gdLst/>
              <a:ahLst/>
              <a:cxnLst/>
              <a:rect l="l" t="t" r="r" b="b"/>
              <a:pathLst>
                <a:path w="392" h="145" extrusionOk="0">
                  <a:moveTo>
                    <a:pt x="291" y="27"/>
                  </a:moveTo>
                  <a:cubicBezTo>
                    <a:pt x="238" y="1"/>
                    <a:pt x="0" y="70"/>
                    <a:pt x="98" y="117"/>
                  </a:cubicBezTo>
                  <a:cubicBezTo>
                    <a:pt x="153" y="144"/>
                    <a:pt x="392" y="74"/>
                    <a:pt x="291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29" name="Google Shape;64829;p27"/>
            <p:cNvSpPr/>
            <p:nvPr/>
          </p:nvSpPr>
          <p:spPr>
            <a:xfrm>
              <a:off x="1868539" y="524370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3" y="104"/>
                  </a:moveTo>
                  <a:cubicBezTo>
                    <a:pt x="0" y="153"/>
                    <a:pt x="157" y="206"/>
                    <a:pt x="194" y="104"/>
                  </a:cubicBezTo>
                  <a:cubicBezTo>
                    <a:pt x="194" y="53"/>
                    <a:pt x="38" y="1"/>
                    <a:pt x="3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30" name="Google Shape;64830;p27"/>
            <p:cNvSpPr/>
            <p:nvPr/>
          </p:nvSpPr>
          <p:spPr>
            <a:xfrm>
              <a:off x="6504231" y="523949"/>
              <a:ext cx="13956" cy="4336"/>
            </a:xfrm>
            <a:custGeom>
              <a:avLst/>
              <a:gdLst/>
              <a:ahLst/>
              <a:cxnLst/>
              <a:rect l="l" t="t" r="r" b="b"/>
              <a:pathLst>
                <a:path w="391" h="144" extrusionOk="0">
                  <a:moveTo>
                    <a:pt x="293" y="26"/>
                  </a:moveTo>
                  <a:cubicBezTo>
                    <a:pt x="239" y="0"/>
                    <a:pt x="0" y="70"/>
                    <a:pt x="101" y="118"/>
                  </a:cubicBezTo>
                  <a:cubicBezTo>
                    <a:pt x="153" y="144"/>
                    <a:pt x="391" y="73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31" name="Google Shape;64831;p27"/>
            <p:cNvSpPr/>
            <p:nvPr/>
          </p:nvSpPr>
          <p:spPr>
            <a:xfrm>
              <a:off x="5921634" y="517656"/>
              <a:ext cx="8959" cy="11472"/>
            </a:xfrm>
            <a:custGeom>
              <a:avLst/>
              <a:gdLst/>
              <a:ahLst/>
              <a:cxnLst/>
              <a:rect l="l" t="t" r="r" b="b"/>
              <a:pathLst>
                <a:path w="251" h="381" extrusionOk="0">
                  <a:moveTo>
                    <a:pt x="222" y="235"/>
                  </a:moveTo>
                  <a:cubicBezTo>
                    <a:pt x="251" y="141"/>
                    <a:pt x="72" y="1"/>
                    <a:pt x="29" y="144"/>
                  </a:cubicBezTo>
                  <a:cubicBezTo>
                    <a:pt x="0" y="241"/>
                    <a:pt x="180" y="380"/>
                    <a:pt x="222" y="23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32" name="Google Shape;64832;p27"/>
            <p:cNvSpPr/>
            <p:nvPr/>
          </p:nvSpPr>
          <p:spPr>
            <a:xfrm>
              <a:off x="54644" y="521299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5" y="24"/>
                  </a:moveTo>
                  <a:cubicBezTo>
                    <a:pt x="242" y="1"/>
                    <a:pt x="1" y="69"/>
                    <a:pt x="103" y="116"/>
                  </a:cubicBezTo>
                  <a:cubicBezTo>
                    <a:pt x="157" y="141"/>
                    <a:pt x="395" y="73"/>
                    <a:pt x="295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33" name="Google Shape;64833;p27"/>
            <p:cNvSpPr/>
            <p:nvPr/>
          </p:nvSpPr>
          <p:spPr>
            <a:xfrm>
              <a:off x="4532257" y="519282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7" y="22"/>
                    <a:pt x="7" y="4"/>
                    <a:pt x="1" y="91"/>
                  </a:cubicBezTo>
                  <a:cubicBezTo>
                    <a:pt x="150" y="71"/>
                    <a:pt x="383" y="89"/>
                    <a:pt x="38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34" name="Google Shape;64834;p27"/>
            <p:cNvSpPr/>
            <p:nvPr/>
          </p:nvSpPr>
          <p:spPr>
            <a:xfrm>
              <a:off x="6700358" y="510731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5" y="104"/>
                  </a:moveTo>
                  <a:cubicBezTo>
                    <a:pt x="195" y="53"/>
                    <a:pt x="40" y="1"/>
                    <a:pt x="4" y="104"/>
                  </a:cubicBezTo>
                  <a:cubicBezTo>
                    <a:pt x="1" y="153"/>
                    <a:pt x="160" y="206"/>
                    <a:pt x="195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35" name="Google Shape;64835;p27"/>
            <p:cNvSpPr/>
            <p:nvPr/>
          </p:nvSpPr>
          <p:spPr>
            <a:xfrm>
              <a:off x="4645722" y="513110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5"/>
                  </a:moveTo>
                  <a:cubicBezTo>
                    <a:pt x="240" y="0"/>
                    <a:pt x="0" y="68"/>
                    <a:pt x="102" y="114"/>
                  </a:cubicBezTo>
                  <a:cubicBezTo>
                    <a:pt x="154" y="140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36" name="Google Shape;64836;p27"/>
            <p:cNvSpPr/>
            <p:nvPr/>
          </p:nvSpPr>
          <p:spPr>
            <a:xfrm>
              <a:off x="2680707" y="508352"/>
              <a:ext cx="15027" cy="9244"/>
            </a:xfrm>
            <a:custGeom>
              <a:avLst/>
              <a:gdLst/>
              <a:ahLst/>
              <a:cxnLst/>
              <a:rect l="l" t="t" r="r" b="b"/>
              <a:pathLst>
                <a:path w="421" h="307" extrusionOk="0">
                  <a:moveTo>
                    <a:pt x="387" y="272"/>
                  </a:moveTo>
                  <a:cubicBezTo>
                    <a:pt x="355" y="165"/>
                    <a:pt x="420" y="14"/>
                    <a:pt x="192" y="0"/>
                  </a:cubicBezTo>
                  <a:cubicBezTo>
                    <a:pt x="183" y="55"/>
                    <a:pt x="165" y="107"/>
                    <a:pt x="0" y="92"/>
                  </a:cubicBezTo>
                  <a:cubicBezTo>
                    <a:pt x="24" y="202"/>
                    <a:pt x="59" y="307"/>
                    <a:pt x="387" y="27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37" name="Google Shape;64837;p27"/>
            <p:cNvSpPr/>
            <p:nvPr/>
          </p:nvSpPr>
          <p:spPr>
            <a:xfrm>
              <a:off x="2611822" y="513832"/>
              <a:ext cx="13777" cy="2710"/>
            </a:xfrm>
            <a:custGeom>
              <a:avLst/>
              <a:gdLst/>
              <a:ahLst/>
              <a:cxnLst/>
              <a:rect l="l" t="t" r="r" b="b"/>
              <a:pathLst>
                <a:path w="386" h="90" extrusionOk="0">
                  <a:moveTo>
                    <a:pt x="386" y="1"/>
                  </a:moveTo>
                  <a:cubicBezTo>
                    <a:pt x="240" y="19"/>
                    <a:pt x="6" y="3"/>
                    <a:pt x="1" y="90"/>
                  </a:cubicBezTo>
                  <a:cubicBezTo>
                    <a:pt x="152" y="70"/>
                    <a:pt x="383" y="88"/>
                    <a:pt x="3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38" name="Google Shape;64838;p27"/>
            <p:cNvSpPr/>
            <p:nvPr/>
          </p:nvSpPr>
          <p:spPr>
            <a:xfrm>
              <a:off x="2570598" y="502090"/>
              <a:ext cx="30517" cy="11713"/>
            </a:xfrm>
            <a:custGeom>
              <a:avLst/>
              <a:gdLst/>
              <a:ahLst/>
              <a:cxnLst/>
              <a:rect l="l" t="t" r="r" b="b"/>
              <a:pathLst>
                <a:path w="855" h="389" extrusionOk="0">
                  <a:moveTo>
                    <a:pt x="771" y="27"/>
                  </a:moveTo>
                  <a:cubicBezTo>
                    <a:pt x="333" y="1"/>
                    <a:pt x="48" y="48"/>
                    <a:pt x="1" y="208"/>
                  </a:cubicBezTo>
                  <a:cubicBezTo>
                    <a:pt x="275" y="229"/>
                    <a:pt x="326" y="358"/>
                    <a:pt x="579" y="388"/>
                  </a:cubicBezTo>
                  <a:cubicBezTo>
                    <a:pt x="639" y="268"/>
                    <a:pt x="854" y="217"/>
                    <a:pt x="771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39" name="Google Shape;64839;p27"/>
            <p:cNvSpPr/>
            <p:nvPr/>
          </p:nvSpPr>
          <p:spPr>
            <a:xfrm>
              <a:off x="4074474" y="502120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98" y="116"/>
                  </a:moveTo>
                  <a:cubicBezTo>
                    <a:pt x="152" y="142"/>
                    <a:pt x="391" y="71"/>
                    <a:pt x="293" y="26"/>
                  </a:cubicBezTo>
                  <a:cubicBezTo>
                    <a:pt x="241" y="1"/>
                    <a:pt x="1" y="70"/>
                    <a:pt x="98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40" name="Google Shape;64840;p27"/>
            <p:cNvSpPr/>
            <p:nvPr/>
          </p:nvSpPr>
          <p:spPr>
            <a:xfrm>
              <a:off x="7264896" y="496821"/>
              <a:ext cx="13777" cy="6835"/>
            </a:xfrm>
            <a:custGeom>
              <a:avLst/>
              <a:gdLst/>
              <a:ahLst/>
              <a:cxnLst/>
              <a:rect l="l" t="t" r="r" b="b"/>
              <a:pathLst>
                <a:path w="386" h="227" extrusionOk="0">
                  <a:moveTo>
                    <a:pt x="386" y="112"/>
                  </a:moveTo>
                  <a:cubicBezTo>
                    <a:pt x="344" y="1"/>
                    <a:pt x="172" y="57"/>
                    <a:pt x="1" y="112"/>
                  </a:cubicBezTo>
                  <a:cubicBezTo>
                    <a:pt x="2" y="203"/>
                    <a:pt x="340" y="227"/>
                    <a:pt x="386" y="11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41" name="Google Shape;64841;p27"/>
            <p:cNvSpPr/>
            <p:nvPr/>
          </p:nvSpPr>
          <p:spPr>
            <a:xfrm>
              <a:off x="5987913" y="49667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5"/>
                  </a:moveTo>
                  <a:cubicBezTo>
                    <a:pt x="238" y="0"/>
                    <a:pt x="1" y="70"/>
                    <a:pt x="101" y="117"/>
                  </a:cubicBezTo>
                  <a:cubicBezTo>
                    <a:pt x="153" y="141"/>
                    <a:pt x="394" y="72"/>
                    <a:pt x="293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42" name="Google Shape;64842;p27"/>
            <p:cNvSpPr/>
            <p:nvPr/>
          </p:nvSpPr>
          <p:spPr>
            <a:xfrm>
              <a:off x="2952037" y="489203"/>
              <a:ext cx="26698" cy="12285"/>
            </a:xfrm>
            <a:custGeom>
              <a:avLst/>
              <a:gdLst/>
              <a:ahLst/>
              <a:cxnLst/>
              <a:rect l="l" t="t" r="r" b="b"/>
              <a:pathLst>
                <a:path w="748" h="408" extrusionOk="0">
                  <a:moveTo>
                    <a:pt x="691" y="365"/>
                  </a:moveTo>
                  <a:cubicBezTo>
                    <a:pt x="747" y="157"/>
                    <a:pt x="645" y="23"/>
                    <a:pt x="306" y="0"/>
                  </a:cubicBezTo>
                  <a:cubicBezTo>
                    <a:pt x="0" y="136"/>
                    <a:pt x="89" y="408"/>
                    <a:pt x="691" y="36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43" name="Google Shape;64843;p27"/>
            <p:cNvSpPr/>
            <p:nvPr/>
          </p:nvSpPr>
          <p:spPr>
            <a:xfrm>
              <a:off x="2170992" y="483784"/>
              <a:ext cx="38584" cy="16410"/>
            </a:xfrm>
            <a:custGeom>
              <a:avLst/>
              <a:gdLst/>
              <a:ahLst/>
              <a:cxnLst/>
              <a:rect l="l" t="t" r="r" b="b"/>
              <a:pathLst>
                <a:path w="1081" h="545" extrusionOk="0">
                  <a:moveTo>
                    <a:pt x="589" y="545"/>
                  </a:moveTo>
                  <a:cubicBezTo>
                    <a:pt x="609" y="401"/>
                    <a:pt x="1080" y="473"/>
                    <a:pt x="973" y="271"/>
                  </a:cubicBezTo>
                  <a:cubicBezTo>
                    <a:pt x="625" y="193"/>
                    <a:pt x="445" y="37"/>
                    <a:pt x="11" y="0"/>
                  </a:cubicBezTo>
                  <a:cubicBezTo>
                    <a:pt x="1" y="276"/>
                    <a:pt x="186" y="461"/>
                    <a:pt x="589" y="54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44" name="Google Shape;64844;p27"/>
            <p:cNvSpPr/>
            <p:nvPr/>
          </p:nvSpPr>
          <p:spPr>
            <a:xfrm>
              <a:off x="6862042" y="493930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5"/>
                  </a:moveTo>
                  <a:cubicBezTo>
                    <a:pt x="241" y="0"/>
                    <a:pt x="0" y="69"/>
                    <a:pt x="102" y="116"/>
                  </a:cubicBezTo>
                  <a:cubicBezTo>
                    <a:pt x="154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45" name="Google Shape;64845;p27"/>
            <p:cNvSpPr/>
            <p:nvPr/>
          </p:nvSpPr>
          <p:spPr>
            <a:xfrm>
              <a:off x="8424524" y="49116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3" y="142"/>
                    <a:pt x="393" y="73"/>
                    <a:pt x="292" y="26"/>
                  </a:cubicBezTo>
                  <a:cubicBezTo>
                    <a:pt x="239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46" name="Google Shape;64846;p27"/>
            <p:cNvSpPr/>
            <p:nvPr/>
          </p:nvSpPr>
          <p:spPr>
            <a:xfrm>
              <a:off x="7395742" y="480502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89" y="471"/>
                  </a:moveTo>
                  <a:lnTo>
                    <a:pt x="578" y="471"/>
                  </a:lnTo>
                  <a:cubicBezTo>
                    <a:pt x="474" y="339"/>
                    <a:pt x="803" y="1"/>
                    <a:pt x="384" y="17"/>
                  </a:cubicBezTo>
                  <a:cubicBezTo>
                    <a:pt x="525" y="263"/>
                    <a:pt x="3" y="199"/>
                    <a:pt x="0" y="380"/>
                  </a:cubicBezTo>
                  <a:cubicBezTo>
                    <a:pt x="116" y="386"/>
                    <a:pt x="227" y="393"/>
                    <a:pt x="189" y="47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47" name="Google Shape;64847;p27"/>
            <p:cNvSpPr/>
            <p:nvPr/>
          </p:nvSpPr>
          <p:spPr>
            <a:xfrm>
              <a:off x="5026803" y="484868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4" y="235"/>
                  </a:moveTo>
                  <a:cubicBezTo>
                    <a:pt x="250" y="141"/>
                    <a:pt x="74" y="1"/>
                    <a:pt x="28" y="144"/>
                  </a:cubicBezTo>
                  <a:cubicBezTo>
                    <a:pt x="1" y="240"/>
                    <a:pt x="178" y="379"/>
                    <a:pt x="224" y="23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48" name="Google Shape;64848;p27"/>
            <p:cNvSpPr/>
            <p:nvPr/>
          </p:nvSpPr>
          <p:spPr>
            <a:xfrm>
              <a:off x="2388141" y="485771"/>
              <a:ext cx="13884" cy="4246"/>
            </a:xfrm>
            <a:custGeom>
              <a:avLst/>
              <a:gdLst/>
              <a:ahLst/>
              <a:cxnLst/>
              <a:rect l="l" t="t" r="r" b="b"/>
              <a:pathLst>
                <a:path w="389" h="141" extrusionOk="0">
                  <a:moveTo>
                    <a:pt x="291" y="26"/>
                  </a:moveTo>
                  <a:cubicBezTo>
                    <a:pt x="237" y="1"/>
                    <a:pt x="1" y="69"/>
                    <a:pt x="100" y="117"/>
                  </a:cubicBezTo>
                  <a:cubicBezTo>
                    <a:pt x="151" y="141"/>
                    <a:pt x="389" y="71"/>
                    <a:pt x="291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49" name="Google Shape;64849;p27"/>
            <p:cNvSpPr/>
            <p:nvPr/>
          </p:nvSpPr>
          <p:spPr>
            <a:xfrm>
              <a:off x="2116312" y="483784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387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50" name="Google Shape;64850;p27"/>
            <p:cNvSpPr/>
            <p:nvPr/>
          </p:nvSpPr>
          <p:spPr>
            <a:xfrm>
              <a:off x="6266809" y="475173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4" y="104"/>
                  </a:moveTo>
                  <a:cubicBezTo>
                    <a:pt x="195" y="53"/>
                    <a:pt x="37" y="0"/>
                    <a:pt x="2" y="104"/>
                  </a:cubicBezTo>
                  <a:cubicBezTo>
                    <a:pt x="0" y="153"/>
                    <a:pt x="156" y="205"/>
                    <a:pt x="194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51" name="Google Shape;64851;p27"/>
            <p:cNvSpPr/>
            <p:nvPr/>
          </p:nvSpPr>
          <p:spPr>
            <a:xfrm>
              <a:off x="3268659" y="463611"/>
              <a:ext cx="52254" cy="22763"/>
            </a:xfrm>
            <a:custGeom>
              <a:avLst/>
              <a:gdLst/>
              <a:ahLst/>
              <a:cxnLst/>
              <a:rect l="l" t="t" r="r" b="b"/>
              <a:pathLst>
                <a:path w="1464" h="756" extrusionOk="0">
                  <a:moveTo>
                    <a:pt x="1464" y="397"/>
                  </a:moveTo>
                  <a:cubicBezTo>
                    <a:pt x="1346" y="272"/>
                    <a:pt x="721" y="384"/>
                    <a:pt x="692" y="215"/>
                  </a:cubicBezTo>
                  <a:cubicBezTo>
                    <a:pt x="670" y="105"/>
                    <a:pt x="636" y="1"/>
                    <a:pt x="306" y="33"/>
                  </a:cubicBezTo>
                  <a:cubicBezTo>
                    <a:pt x="0" y="476"/>
                    <a:pt x="1244" y="755"/>
                    <a:pt x="1464" y="39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52" name="Google Shape;64852;p27"/>
            <p:cNvSpPr/>
            <p:nvPr/>
          </p:nvSpPr>
          <p:spPr>
            <a:xfrm>
              <a:off x="7825722" y="472072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0"/>
                    <a:pt x="0" y="68"/>
                    <a:pt x="99" y="115"/>
                  </a:cubicBezTo>
                  <a:cubicBezTo>
                    <a:pt x="154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53" name="Google Shape;64853;p27"/>
            <p:cNvSpPr/>
            <p:nvPr/>
          </p:nvSpPr>
          <p:spPr>
            <a:xfrm>
              <a:off x="3334617" y="470054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1" y="183"/>
                  </a:moveTo>
                  <a:lnTo>
                    <a:pt x="386" y="183"/>
                  </a:lnTo>
                  <a:lnTo>
                    <a:pt x="386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54" name="Google Shape;64854;p27"/>
            <p:cNvSpPr/>
            <p:nvPr/>
          </p:nvSpPr>
          <p:spPr>
            <a:xfrm>
              <a:off x="1896129" y="472824"/>
              <a:ext cx="13670" cy="2740"/>
            </a:xfrm>
            <a:custGeom>
              <a:avLst/>
              <a:gdLst/>
              <a:ahLst/>
              <a:cxnLst/>
              <a:rect l="l" t="t" r="r" b="b"/>
              <a:pathLst>
                <a:path w="383" h="91" extrusionOk="0">
                  <a:moveTo>
                    <a:pt x="383" y="0"/>
                  </a:moveTo>
                  <a:cubicBezTo>
                    <a:pt x="235" y="20"/>
                    <a:pt x="4" y="3"/>
                    <a:pt x="0" y="90"/>
                  </a:cubicBezTo>
                  <a:cubicBezTo>
                    <a:pt x="148" y="72"/>
                    <a:pt x="379" y="88"/>
                    <a:pt x="38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55" name="Google Shape;64855;p27"/>
            <p:cNvSpPr/>
            <p:nvPr/>
          </p:nvSpPr>
          <p:spPr>
            <a:xfrm>
              <a:off x="6467041" y="459125"/>
              <a:ext cx="29018" cy="10960"/>
            </a:xfrm>
            <a:custGeom>
              <a:avLst/>
              <a:gdLst/>
              <a:ahLst/>
              <a:cxnLst/>
              <a:rect l="l" t="t" r="r" b="b"/>
              <a:pathLst>
                <a:path w="813" h="364" extrusionOk="0">
                  <a:moveTo>
                    <a:pt x="562" y="364"/>
                  </a:moveTo>
                  <a:cubicBezTo>
                    <a:pt x="813" y="245"/>
                    <a:pt x="681" y="90"/>
                    <a:pt x="370" y="1"/>
                  </a:cubicBezTo>
                  <a:cubicBezTo>
                    <a:pt x="344" y="228"/>
                    <a:pt x="1" y="285"/>
                    <a:pt x="562" y="36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56" name="Google Shape;64856;p27"/>
            <p:cNvSpPr/>
            <p:nvPr/>
          </p:nvSpPr>
          <p:spPr>
            <a:xfrm>
              <a:off x="130454" y="466592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1" y="1"/>
                    <a:pt x="1" y="70"/>
                    <a:pt x="99" y="116"/>
                  </a:cubicBezTo>
                  <a:cubicBezTo>
                    <a:pt x="152" y="142"/>
                    <a:pt x="392" y="71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57" name="Google Shape;64857;p27"/>
            <p:cNvSpPr/>
            <p:nvPr/>
          </p:nvSpPr>
          <p:spPr>
            <a:xfrm>
              <a:off x="8390081" y="46385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5"/>
                  </a:moveTo>
                  <a:cubicBezTo>
                    <a:pt x="238" y="0"/>
                    <a:pt x="1" y="70"/>
                    <a:pt x="101" y="117"/>
                  </a:cubicBezTo>
                  <a:cubicBezTo>
                    <a:pt x="154" y="141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58" name="Google Shape;64858;p27"/>
            <p:cNvSpPr/>
            <p:nvPr/>
          </p:nvSpPr>
          <p:spPr>
            <a:xfrm>
              <a:off x="4552923" y="464605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6" y="0"/>
                  </a:moveTo>
                  <a:cubicBezTo>
                    <a:pt x="236" y="20"/>
                    <a:pt x="7" y="4"/>
                    <a:pt x="0" y="92"/>
                  </a:cubicBezTo>
                  <a:cubicBezTo>
                    <a:pt x="151" y="72"/>
                    <a:pt x="383" y="90"/>
                    <a:pt x="38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59" name="Google Shape;64859;p27"/>
            <p:cNvSpPr/>
            <p:nvPr/>
          </p:nvSpPr>
          <p:spPr>
            <a:xfrm>
              <a:off x="8655200" y="458463"/>
              <a:ext cx="13849" cy="7377"/>
            </a:xfrm>
            <a:custGeom>
              <a:avLst/>
              <a:gdLst/>
              <a:ahLst/>
              <a:cxnLst/>
              <a:rect l="l" t="t" r="r" b="b"/>
              <a:pathLst>
                <a:path w="388" h="245" extrusionOk="0">
                  <a:moveTo>
                    <a:pt x="388" y="114"/>
                  </a:moveTo>
                  <a:cubicBezTo>
                    <a:pt x="384" y="23"/>
                    <a:pt x="49" y="1"/>
                    <a:pt x="0" y="114"/>
                  </a:cubicBezTo>
                  <a:cubicBezTo>
                    <a:pt x="217" y="105"/>
                    <a:pt x="303" y="245"/>
                    <a:pt x="388" y="1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60" name="Google Shape;64860;p27"/>
            <p:cNvSpPr/>
            <p:nvPr/>
          </p:nvSpPr>
          <p:spPr>
            <a:xfrm>
              <a:off x="8928636" y="450966"/>
              <a:ext cx="25556" cy="10960"/>
            </a:xfrm>
            <a:custGeom>
              <a:avLst/>
              <a:gdLst/>
              <a:ahLst/>
              <a:cxnLst/>
              <a:rect l="l" t="t" r="r" b="b"/>
              <a:pathLst>
                <a:path w="716" h="364" extrusionOk="0">
                  <a:moveTo>
                    <a:pt x="440" y="363"/>
                  </a:moveTo>
                  <a:cubicBezTo>
                    <a:pt x="500" y="242"/>
                    <a:pt x="716" y="191"/>
                    <a:pt x="635" y="0"/>
                  </a:cubicBezTo>
                  <a:lnTo>
                    <a:pt x="56" y="0"/>
                  </a:lnTo>
                  <a:cubicBezTo>
                    <a:pt x="0" y="207"/>
                    <a:pt x="102" y="341"/>
                    <a:pt x="440" y="36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61" name="Google Shape;64861;p27"/>
            <p:cNvSpPr/>
            <p:nvPr/>
          </p:nvSpPr>
          <p:spPr>
            <a:xfrm>
              <a:off x="6300966" y="452923"/>
              <a:ext cx="20987" cy="9003"/>
            </a:xfrm>
            <a:custGeom>
              <a:avLst/>
              <a:gdLst/>
              <a:ahLst/>
              <a:cxnLst/>
              <a:rect l="l" t="t" r="r" b="b"/>
              <a:pathLst>
                <a:path w="588" h="299" extrusionOk="0">
                  <a:moveTo>
                    <a:pt x="393" y="298"/>
                  </a:moveTo>
                  <a:cubicBezTo>
                    <a:pt x="393" y="207"/>
                    <a:pt x="550" y="191"/>
                    <a:pt x="588" y="115"/>
                  </a:cubicBezTo>
                  <a:cubicBezTo>
                    <a:pt x="338" y="112"/>
                    <a:pt x="320" y="1"/>
                    <a:pt x="9" y="27"/>
                  </a:cubicBezTo>
                  <a:cubicBezTo>
                    <a:pt x="0" y="183"/>
                    <a:pt x="154" y="258"/>
                    <a:pt x="393" y="29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62" name="Google Shape;64862;p27"/>
            <p:cNvSpPr/>
            <p:nvPr/>
          </p:nvSpPr>
          <p:spPr>
            <a:xfrm>
              <a:off x="8624220" y="45566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98" y="116"/>
                  </a:moveTo>
                  <a:cubicBezTo>
                    <a:pt x="153" y="141"/>
                    <a:pt x="393" y="73"/>
                    <a:pt x="293" y="24"/>
                  </a:cubicBezTo>
                  <a:cubicBezTo>
                    <a:pt x="238" y="1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63" name="Google Shape;64863;p27"/>
            <p:cNvSpPr/>
            <p:nvPr/>
          </p:nvSpPr>
          <p:spPr>
            <a:xfrm>
              <a:off x="5011670" y="447262"/>
              <a:ext cx="39797" cy="15808"/>
            </a:xfrm>
            <a:custGeom>
              <a:avLst/>
              <a:gdLst/>
              <a:ahLst/>
              <a:cxnLst/>
              <a:rect l="l" t="t" r="r" b="b"/>
              <a:pathLst>
                <a:path w="1115" h="525" extrusionOk="0">
                  <a:moveTo>
                    <a:pt x="648" y="303"/>
                  </a:moveTo>
                  <a:cubicBezTo>
                    <a:pt x="1114" y="1"/>
                    <a:pt x="1" y="524"/>
                    <a:pt x="648" y="3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64" name="Google Shape;64864;p27"/>
            <p:cNvSpPr/>
            <p:nvPr/>
          </p:nvSpPr>
          <p:spPr>
            <a:xfrm>
              <a:off x="2798205" y="444522"/>
              <a:ext cx="36264" cy="19060"/>
            </a:xfrm>
            <a:custGeom>
              <a:avLst/>
              <a:gdLst/>
              <a:ahLst/>
              <a:cxnLst/>
              <a:rect l="l" t="t" r="r" b="b"/>
              <a:pathLst>
                <a:path w="1016" h="633" extrusionOk="0">
                  <a:moveTo>
                    <a:pt x="757" y="486"/>
                  </a:moveTo>
                  <a:cubicBezTo>
                    <a:pt x="920" y="380"/>
                    <a:pt x="1016" y="242"/>
                    <a:pt x="952" y="33"/>
                  </a:cubicBezTo>
                  <a:cubicBezTo>
                    <a:pt x="661" y="47"/>
                    <a:pt x="242" y="0"/>
                    <a:pt x="178" y="124"/>
                  </a:cubicBezTo>
                  <a:cubicBezTo>
                    <a:pt x="692" y="94"/>
                    <a:pt x="0" y="632"/>
                    <a:pt x="757" y="48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65" name="Google Shape;64865;p27"/>
            <p:cNvSpPr/>
            <p:nvPr/>
          </p:nvSpPr>
          <p:spPr>
            <a:xfrm>
              <a:off x="3948624" y="440006"/>
              <a:ext cx="37870" cy="18759"/>
            </a:xfrm>
            <a:custGeom>
              <a:avLst/>
              <a:gdLst/>
              <a:ahLst/>
              <a:cxnLst/>
              <a:rect l="l" t="t" r="r" b="b"/>
              <a:pathLst>
                <a:path w="1061" h="623" extrusionOk="0">
                  <a:moveTo>
                    <a:pt x="732" y="544"/>
                  </a:moveTo>
                  <a:cubicBezTo>
                    <a:pt x="1061" y="392"/>
                    <a:pt x="618" y="137"/>
                    <a:pt x="345" y="0"/>
                  </a:cubicBezTo>
                  <a:cubicBezTo>
                    <a:pt x="49" y="139"/>
                    <a:pt x="1" y="623"/>
                    <a:pt x="732" y="54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66" name="Google Shape;64866;p27"/>
            <p:cNvSpPr/>
            <p:nvPr/>
          </p:nvSpPr>
          <p:spPr>
            <a:xfrm>
              <a:off x="2838965" y="447864"/>
              <a:ext cx="7067" cy="6203"/>
            </a:xfrm>
            <a:custGeom>
              <a:avLst/>
              <a:gdLst/>
              <a:ahLst/>
              <a:cxnLst/>
              <a:rect l="l" t="t" r="r" b="b"/>
              <a:pathLst>
                <a:path w="198" h="206" extrusionOk="0">
                  <a:moveTo>
                    <a:pt x="2" y="103"/>
                  </a:moveTo>
                  <a:cubicBezTo>
                    <a:pt x="0" y="153"/>
                    <a:pt x="158" y="205"/>
                    <a:pt x="196" y="103"/>
                  </a:cubicBezTo>
                  <a:cubicBezTo>
                    <a:pt x="197" y="52"/>
                    <a:pt x="40" y="0"/>
                    <a:pt x="2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67" name="Google Shape;64867;p27"/>
            <p:cNvSpPr/>
            <p:nvPr/>
          </p:nvSpPr>
          <p:spPr>
            <a:xfrm>
              <a:off x="387114" y="437236"/>
              <a:ext cx="56680" cy="22613"/>
            </a:xfrm>
            <a:custGeom>
              <a:avLst/>
              <a:gdLst/>
              <a:ahLst/>
              <a:cxnLst/>
              <a:rect l="l" t="t" r="r" b="b"/>
              <a:pathLst>
                <a:path w="1588" h="751" extrusionOk="0">
                  <a:moveTo>
                    <a:pt x="1588" y="365"/>
                  </a:moveTo>
                  <a:cubicBezTo>
                    <a:pt x="1046" y="347"/>
                    <a:pt x="1059" y="67"/>
                    <a:pt x="622" y="1"/>
                  </a:cubicBezTo>
                  <a:cubicBezTo>
                    <a:pt x="861" y="294"/>
                    <a:pt x="1" y="69"/>
                    <a:pt x="237" y="365"/>
                  </a:cubicBezTo>
                  <a:cubicBezTo>
                    <a:pt x="960" y="280"/>
                    <a:pt x="1341" y="750"/>
                    <a:pt x="1588" y="36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68" name="Google Shape;64868;p27"/>
            <p:cNvSpPr/>
            <p:nvPr/>
          </p:nvSpPr>
          <p:spPr>
            <a:xfrm>
              <a:off x="3331084" y="447473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6" y="25"/>
                  </a:moveTo>
                  <a:cubicBezTo>
                    <a:pt x="238" y="0"/>
                    <a:pt x="1" y="67"/>
                    <a:pt x="100" y="116"/>
                  </a:cubicBezTo>
                  <a:cubicBezTo>
                    <a:pt x="153" y="142"/>
                    <a:pt x="392" y="72"/>
                    <a:pt x="296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69" name="Google Shape;64869;p27"/>
            <p:cNvSpPr/>
            <p:nvPr/>
          </p:nvSpPr>
          <p:spPr>
            <a:xfrm>
              <a:off x="2150790" y="444884"/>
              <a:ext cx="13706" cy="6775"/>
            </a:xfrm>
            <a:custGeom>
              <a:avLst/>
              <a:gdLst/>
              <a:ahLst/>
              <a:cxnLst/>
              <a:rect l="l" t="t" r="r" b="b"/>
              <a:pathLst>
                <a:path w="384" h="225" extrusionOk="0">
                  <a:moveTo>
                    <a:pt x="384" y="111"/>
                  </a:moveTo>
                  <a:cubicBezTo>
                    <a:pt x="345" y="0"/>
                    <a:pt x="171" y="55"/>
                    <a:pt x="0" y="111"/>
                  </a:cubicBezTo>
                  <a:cubicBezTo>
                    <a:pt x="2" y="202"/>
                    <a:pt x="338" y="225"/>
                    <a:pt x="384" y="11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70" name="Google Shape;64870;p27"/>
            <p:cNvSpPr/>
            <p:nvPr/>
          </p:nvSpPr>
          <p:spPr>
            <a:xfrm>
              <a:off x="3035091" y="441993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6"/>
                  </a:moveTo>
                  <a:cubicBezTo>
                    <a:pt x="241" y="1"/>
                    <a:pt x="1" y="70"/>
                    <a:pt x="100" y="117"/>
                  </a:cubicBezTo>
                  <a:cubicBezTo>
                    <a:pt x="155" y="142"/>
                    <a:pt x="392" y="73"/>
                    <a:pt x="295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71" name="Google Shape;64871;p27"/>
            <p:cNvSpPr/>
            <p:nvPr/>
          </p:nvSpPr>
          <p:spPr>
            <a:xfrm>
              <a:off x="5681677" y="439554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2" y="15"/>
                  </a:moveTo>
                  <a:cubicBezTo>
                    <a:pt x="356" y="28"/>
                    <a:pt x="36" y="1"/>
                    <a:pt x="1" y="107"/>
                  </a:cubicBezTo>
                  <a:cubicBezTo>
                    <a:pt x="228" y="92"/>
                    <a:pt x="552" y="121"/>
                    <a:pt x="582" y="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72" name="Google Shape;64872;p27"/>
            <p:cNvSpPr/>
            <p:nvPr/>
          </p:nvSpPr>
          <p:spPr>
            <a:xfrm>
              <a:off x="2949146" y="437296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9" y="20"/>
                    <a:pt x="7" y="1"/>
                    <a:pt x="0" y="90"/>
                  </a:cubicBezTo>
                  <a:cubicBezTo>
                    <a:pt x="149" y="71"/>
                    <a:pt x="383" y="89"/>
                    <a:pt x="38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73" name="Google Shape;64873;p27"/>
            <p:cNvSpPr/>
            <p:nvPr/>
          </p:nvSpPr>
          <p:spPr>
            <a:xfrm>
              <a:off x="8936595" y="426277"/>
              <a:ext cx="14670" cy="9575"/>
            </a:xfrm>
            <a:custGeom>
              <a:avLst/>
              <a:gdLst/>
              <a:ahLst/>
              <a:cxnLst/>
              <a:rect l="l" t="t" r="r" b="b"/>
              <a:pathLst>
                <a:path w="411" h="318" extrusionOk="0">
                  <a:moveTo>
                    <a:pt x="410" y="275"/>
                  </a:moveTo>
                  <a:lnTo>
                    <a:pt x="410" y="92"/>
                  </a:lnTo>
                  <a:cubicBezTo>
                    <a:pt x="216" y="92"/>
                    <a:pt x="179" y="19"/>
                    <a:pt x="23" y="1"/>
                  </a:cubicBezTo>
                  <a:cubicBezTo>
                    <a:pt x="42" y="145"/>
                    <a:pt x="1" y="318"/>
                    <a:pt x="410" y="27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74" name="Google Shape;64874;p27"/>
            <p:cNvSpPr/>
            <p:nvPr/>
          </p:nvSpPr>
          <p:spPr>
            <a:xfrm>
              <a:off x="5561146" y="431004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5" y="26"/>
                  </a:moveTo>
                  <a:cubicBezTo>
                    <a:pt x="241" y="0"/>
                    <a:pt x="1" y="71"/>
                    <a:pt x="101" y="118"/>
                  </a:cubicBezTo>
                  <a:cubicBezTo>
                    <a:pt x="156" y="144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75" name="Google Shape;64875;p27"/>
            <p:cNvSpPr/>
            <p:nvPr/>
          </p:nvSpPr>
          <p:spPr>
            <a:xfrm>
              <a:off x="2160392" y="426307"/>
              <a:ext cx="29518" cy="9876"/>
            </a:xfrm>
            <a:custGeom>
              <a:avLst/>
              <a:gdLst/>
              <a:ahLst/>
              <a:cxnLst/>
              <a:rect l="l" t="t" r="r" b="b"/>
              <a:pathLst>
                <a:path w="827" h="328" extrusionOk="0">
                  <a:moveTo>
                    <a:pt x="693" y="274"/>
                  </a:moveTo>
                  <a:cubicBezTo>
                    <a:pt x="826" y="31"/>
                    <a:pt x="294" y="99"/>
                    <a:pt x="115" y="1"/>
                  </a:cubicBezTo>
                  <a:cubicBezTo>
                    <a:pt x="0" y="238"/>
                    <a:pt x="193" y="327"/>
                    <a:pt x="693" y="27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76" name="Google Shape;64876;p27"/>
            <p:cNvSpPr/>
            <p:nvPr/>
          </p:nvSpPr>
          <p:spPr>
            <a:xfrm>
              <a:off x="8620758" y="423657"/>
              <a:ext cx="34515" cy="8943"/>
            </a:xfrm>
            <a:custGeom>
              <a:avLst/>
              <a:gdLst/>
              <a:ahLst/>
              <a:cxnLst/>
              <a:rect l="l" t="t" r="r" b="b"/>
              <a:pathLst>
                <a:path w="967" h="297" extrusionOk="0">
                  <a:moveTo>
                    <a:pt x="195" y="270"/>
                  </a:moveTo>
                  <a:cubicBezTo>
                    <a:pt x="635" y="296"/>
                    <a:pt x="921" y="249"/>
                    <a:pt x="967" y="88"/>
                  </a:cubicBezTo>
                  <a:cubicBezTo>
                    <a:pt x="627" y="108"/>
                    <a:pt x="1" y="0"/>
                    <a:pt x="195" y="27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77" name="Google Shape;64877;p27"/>
            <p:cNvSpPr/>
            <p:nvPr/>
          </p:nvSpPr>
          <p:spPr>
            <a:xfrm>
              <a:off x="2713151" y="420827"/>
              <a:ext cx="17739" cy="10990"/>
            </a:xfrm>
            <a:custGeom>
              <a:avLst/>
              <a:gdLst/>
              <a:ahLst/>
              <a:cxnLst/>
              <a:rect l="l" t="t" r="r" b="b"/>
              <a:pathLst>
                <a:path w="497" h="365" extrusionOk="0">
                  <a:moveTo>
                    <a:pt x="443" y="364"/>
                  </a:moveTo>
                  <a:cubicBezTo>
                    <a:pt x="497" y="157"/>
                    <a:pt x="394" y="24"/>
                    <a:pt x="57" y="0"/>
                  </a:cubicBezTo>
                  <a:cubicBezTo>
                    <a:pt x="1" y="208"/>
                    <a:pt x="104" y="343"/>
                    <a:pt x="443" y="36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78" name="Google Shape;64878;p27"/>
            <p:cNvSpPr/>
            <p:nvPr/>
          </p:nvSpPr>
          <p:spPr>
            <a:xfrm>
              <a:off x="7054814" y="425614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4"/>
                  </a:moveTo>
                  <a:cubicBezTo>
                    <a:pt x="154" y="140"/>
                    <a:pt x="393" y="70"/>
                    <a:pt x="293" y="23"/>
                  </a:cubicBezTo>
                  <a:cubicBezTo>
                    <a:pt x="239" y="0"/>
                    <a:pt x="1" y="68"/>
                    <a:pt x="99" y="1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79" name="Google Shape;64879;p27"/>
            <p:cNvSpPr/>
            <p:nvPr/>
          </p:nvSpPr>
          <p:spPr>
            <a:xfrm>
              <a:off x="2339779" y="425524"/>
              <a:ext cx="14170" cy="4336"/>
            </a:xfrm>
            <a:custGeom>
              <a:avLst/>
              <a:gdLst/>
              <a:ahLst/>
              <a:cxnLst/>
              <a:rect l="l" t="t" r="r" b="b"/>
              <a:pathLst>
                <a:path w="397" h="144" extrusionOk="0">
                  <a:moveTo>
                    <a:pt x="295" y="26"/>
                  </a:moveTo>
                  <a:cubicBezTo>
                    <a:pt x="242" y="1"/>
                    <a:pt x="1" y="70"/>
                    <a:pt x="103" y="117"/>
                  </a:cubicBezTo>
                  <a:cubicBezTo>
                    <a:pt x="158" y="143"/>
                    <a:pt x="396" y="75"/>
                    <a:pt x="295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80" name="Google Shape;64880;p27"/>
            <p:cNvSpPr/>
            <p:nvPr/>
          </p:nvSpPr>
          <p:spPr>
            <a:xfrm>
              <a:off x="7422297" y="415437"/>
              <a:ext cx="23521" cy="8250"/>
            </a:xfrm>
            <a:custGeom>
              <a:avLst/>
              <a:gdLst/>
              <a:ahLst/>
              <a:cxnLst/>
              <a:rect l="l" t="t" r="r" b="b"/>
              <a:pathLst>
                <a:path w="659" h="274" extrusionOk="0">
                  <a:moveTo>
                    <a:pt x="411" y="273"/>
                  </a:moveTo>
                  <a:cubicBezTo>
                    <a:pt x="422" y="157"/>
                    <a:pt x="658" y="145"/>
                    <a:pt x="605" y="0"/>
                  </a:cubicBezTo>
                  <a:lnTo>
                    <a:pt x="217" y="0"/>
                  </a:lnTo>
                  <a:cubicBezTo>
                    <a:pt x="0" y="131"/>
                    <a:pt x="9" y="221"/>
                    <a:pt x="411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81" name="Google Shape;64881;p27"/>
            <p:cNvSpPr/>
            <p:nvPr/>
          </p:nvSpPr>
          <p:spPr>
            <a:xfrm>
              <a:off x="2008273" y="406194"/>
              <a:ext cx="46436" cy="9274"/>
            </a:xfrm>
            <a:custGeom>
              <a:avLst/>
              <a:gdLst/>
              <a:ahLst/>
              <a:cxnLst/>
              <a:rect l="l" t="t" r="r" b="b"/>
              <a:pathLst>
                <a:path w="1301" h="308" extrusionOk="0">
                  <a:moveTo>
                    <a:pt x="713" y="307"/>
                  </a:moveTo>
                  <a:cubicBezTo>
                    <a:pt x="1300" y="1"/>
                    <a:pt x="0" y="32"/>
                    <a:pt x="713" y="30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82" name="Google Shape;64882;p27"/>
            <p:cNvSpPr/>
            <p:nvPr/>
          </p:nvSpPr>
          <p:spPr>
            <a:xfrm>
              <a:off x="8948801" y="398035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7" y="304"/>
                  </a:moveTo>
                  <a:cubicBezTo>
                    <a:pt x="1114" y="0"/>
                    <a:pt x="0" y="525"/>
                    <a:pt x="647" y="3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83" name="Google Shape;64883;p27"/>
            <p:cNvSpPr/>
            <p:nvPr/>
          </p:nvSpPr>
          <p:spPr>
            <a:xfrm>
              <a:off x="8073459" y="40643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4" y="141"/>
                    <a:pt x="394" y="72"/>
                    <a:pt x="292" y="25"/>
                  </a:cubicBezTo>
                  <a:cubicBezTo>
                    <a:pt x="244" y="0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84" name="Google Shape;64884;p27"/>
            <p:cNvSpPr/>
            <p:nvPr/>
          </p:nvSpPr>
          <p:spPr>
            <a:xfrm>
              <a:off x="5069170" y="404478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1" y="182"/>
                  </a:moveTo>
                  <a:lnTo>
                    <a:pt x="388" y="182"/>
                  </a:lnTo>
                  <a:lnTo>
                    <a:pt x="38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85" name="Google Shape;64885;p27"/>
            <p:cNvSpPr/>
            <p:nvPr/>
          </p:nvSpPr>
          <p:spPr>
            <a:xfrm>
              <a:off x="2928551" y="403876"/>
              <a:ext cx="13813" cy="6715"/>
            </a:xfrm>
            <a:custGeom>
              <a:avLst/>
              <a:gdLst/>
              <a:ahLst/>
              <a:cxnLst/>
              <a:rect l="l" t="t" r="r" b="b"/>
              <a:pathLst>
                <a:path w="387" h="223" extrusionOk="0">
                  <a:moveTo>
                    <a:pt x="1" y="110"/>
                  </a:moveTo>
                  <a:cubicBezTo>
                    <a:pt x="2" y="202"/>
                    <a:pt x="337" y="222"/>
                    <a:pt x="387" y="110"/>
                  </a:cubicBezTo>
                  <a:cubicBezTo>
                    <a:pt x="344" y="1"/>
                    <a:pt x="172" y="57"/>
                    <a:pt x="1" y="1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86" name="Google Shape;64886;p27"/>
            <p:cNvSpPr/>
            <p:nvPr/>
          </p:nvSpPr>
          <p:spPr>
            <a:xfrm>
              <a:off x="6818570" y="394091"/>
              <a:ext cx="26412" cy="15266"/>
            </a:xfrm>
            <a:custGeom>
              <a:avLst/>
              <a:gdLst/>
              <a:ahLst/>
              <a:cxnLst/>
              <a:rect l="l" t="t" r="r" b="b"/>
              <a:pathLst>
                <a:path w="740" h="507" extrusionOk="0">
                  <a:moveTo>
                    <a:pt x="739" y="435"/>
                  </a:moveTo>
                  <a:lnTo>
                    <a:pt x="739" y="72"/>
                  </a:lnTo>
                  <a:cubicBezTo>
                    <a:pt x="1" y="1"/>
                    <a:pt x="1" y="507"/>
                    <a:pt x="739" y="43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87" name="Google Shape;64887;p27"/>
            <p:cNvSpPr/>
            <p:nvPr/>
          </p:nvSpPr>
          <p:spPr>
            <a:xfrm>
              <a:off x="2783928" y="401317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5"/>
                  </a:moveTo>
                  <a:cubicBezTo>
                    <a:pt x="195" y="54"/>
                    <a:pt x="36" y="1"/>
                    <a:pt x="1" y="105"/>
                  </a:cubicBezTo>
                  <a:cubicBezTo>
                    <a:pt x="1" y="156"/>
                    <a:pt x="157" y="208"/>
                    <a:pt x="195" y="1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88" name="Google Shape;64888;p27"/>
            <p:cNvSpPr/>
            <p:nvPr/>
          </p:nvSpPr>
          <p:spPr>
            <a:xfrm>
              <a:off x="4181264" y="398577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2" y="105"/>
                  </a:moveTo>
                  <a:cubicBezTo>
                    <a:pt x="194" y="54"/>
                    <a:pt x="37" y="0"/>
                    <a:pt x="0" y="105"/>
                  </a:cubicBezTo>
                  <a:cubicBezTo>
                    <a:pt x="0" y="156"/>
                    <a:pt x="156" y="208"/>
                    <a:pt x="192" y="1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89" name="Google Shape;64889;p27"/>
            <p:cNvSpPr/>
            <p:nvPr/>
          </p:nvSpPr>
          <p:spPr>
            <a:xfrm>
              <a:off x="2715114" y="393488"/>
              <a:ext cx="22629" cy="11743"/>
            </a:xfrm>
            <a:custGeom>
              <a:avLst/>
              <a:gdLst/>
              <a:ahLst/>
              <a:cxnLst/>
              <a:rect l="l" t="t" r="r" b="b"/>
              <a:pathLst>
                <a:path w="634" h="390" extrusionOk="0">
                  <a:moveTo>
                    <a:pt x="194" y="1"/>
                  </a:moveTo>
                  <a:cubicBezTo>
                    <a:pt x="204" y="128"/>
                    <a:pt x="104" y="201"/>
                    <a:pt x="1" y="274"/>
                  </a:cubicBezTo>
                  <a:cubicBezTo>
                    <a:pt x="246" y="278"/>
                    <a:pt x="267" y="390"/>
                    <a:pt x="578" y="365"/>
                  </a:cubicBezTo>
                  <a:cubicBezTo>
                    <a:pt x="634" y="158"/>
                    <a:pt x="533" y="24"/>
                    <a:pt x="19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90" name="Google Shape;64890;p27"/>
            <p:cNvSpPr/>
            <p:nvPr/>
          </p:nvSpPr>
          <p:spPr>
            <a:xfrm>
              <a:off x="2601507" y="398306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1" y="24"/>
                  </a:moveTo>
                  <a:cubicBezTo>
                    <a:pt x="239" y="0"/>
                    <a:pt x="0" y="67"/>
                    <a:pt x="99" y="115"/>
                  </a:cubicBezTo>
                  <a:cubicBezTo>
                    <a:pt x="153" y="140"/>
                    <a:pt x="390" y="72"/>
                    <a:pt x="291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91" name="Google Shape;64891;p27"/>
            <p:cNvSpPr/>
            <p:nvPr/>
          </p:nvSpPr>
          <p:spPr>
            <a:xfrm>
              <a:off x="1923648" y="390748"/>
              <a:ext cx="20630" cy="8250"/>
            </a:xfrm>
            <a:custGeom>
              <a:avLst/>
              <a:gdLst/>
              <a:ahLst/>
              <a:cxnLst/>
              <a:rect l="l" t="t" r="r" b="b"/>
              <a:pathLst>
                <a:path w="578" h="274" extrusionOk="0">
                  <a:moveTo>
                    <a:pt x="1" y="183"/>
                  </a:moveTo>
                  <a:cubicBezTo>
                    <a:pt x="193" y="182"/>
                    <a:pt x="229" y="258"/>
                    <a:pt x="384" y="273"/>
                  </a:cubicBezTo>
                  <a:cubicBezTo>
                    <a:pt x="382" y="182"/>
                    <a:pt x="541" y="166"/>
                    <a:pt x="578" y="92"/>
                  </a:cubicBezTo>
                  <a:cubicBezTo>
                    <a:pt x="382" y="92"/>
                    <a:pt x="347" y="18"/>
                    <a:pt x="191" y="1"/>
                  </a:cubicBezTo>
                  <a:cubicBezTo>
                    <a:pt x="193" y="95"/>
                    <a:pt x="35" y="110"/>
                    <a:pt x="1" y="18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92" name="Google Shape;64892;p27"/>
            <p:cNvSpPr/>
            <p:nvPr/>
          </p:nvSpPr>
          <p:spPr>
            <a:xfrm>
              <a:off x="4503882" y="388069"/>
              <a:ext cx="23521" cy="8220"/>
            </a:xfrm>
            <a:custGeom>
              <a:avLst/>
              <a:gdLst/>
              <a:ahLst/>
              <a:cxnLst/>
              <a:rect l="l" t="t" r="r" b="b"/>
              <a:pathLst>
                <a:path w="659" h="273" extrusionOk="0">
                  <a:moveTo>
                    <a:pt x="412" y="272"/>
                  </a:moveTo>
                  <a:cubicBezTo>
                    <a:pt x="422" y="157"/>
                    <a:pt x="659" y="147"/>
                    <a:pt x="607" y="1"/>
                  </a:cubicBezTo>
                  <a:lnTo>
                    <a:pt x="219" y="1"/>
                  </a:lnTo>
                  <a:cubicBezTo>
                    <a:pt x="1" y="131"/>
                    <a:pt x="10" y="220"/>
                    <a:pt x="412" y="27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93" name="Google Shape;64893;p27"/>
            <p:cNvSpPr/>
            <p:nvPr/>
          </p:nvSpPr>
          <p:spPr>
            <a:xfrm>
              <a:off x="2763298" y="390447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2"/>
                  </a:moveTo>
                  <a:cubicBezTo>
                    <a:pt x="194" y="52"/>
                    <a:pt x="37" y="0"/>
                    <a:pt x="0" y="102"/>
                  </a:cubicBezTo>
                  <a:cubicBezTo>
                    <a:pt x="2" y="153"/>
                    <a:pt x="157" y="206"/>
                    <a:pt x="194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94" name="Google Shape;64894;p27"/>
            <p:cNvSpPr/>
            <p:nvPr/>
          </p:nvSpPr>
          <p:spPr>
            <a:xfrm>
              <a:off x="2605040" y="390447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2"/>
                  </a:moveTo>
                  <a:cubicBezTo>
                    <a:pt x="192" y="52"/>
                    <a:pt x="35" y="0"/>
                    <a:pt x="0" y="102"/>
                  </a:cubicBezTo>
                  <a:cubicBezTo>
                    <a:pt x="0" y="153"/>
                    <a:pt x="153" y="206"/>
                    <a:pt x="192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95" name="Google Shape;64895;p27"/>
            <p:cNvSpPr/>
            <p:nvPr/>
          </p:nvSpPr>
          <p:spPr>
            <a:xfrm>
              <a:off x="8717161" y="388069"/>
              <a:ext cx="13813" cy="5450"/>
            </a:xfrm>
            <a:custGeom>
              <a:avLst/>
              <a:gdLst/>
              <a:ahLst/>
              <a:cxnLst/>
              <a:rect l="l" t="t" r="r" b="b"/>
              <a:pathLst>
                <a:path w="387" h="181" extrusionOk="0">
                  <a:moveTo>
                    <a:pt x="387" y="1"/>
                  </a:moveTo>
                  <a:lnTo>
                    <a:pt x="0" y="1"/>
                  </a:lnTo>
                  <a:lnTo>
                    <a:pt x="0" y="181"/>
                  </a:lnTo>
                  <a:lnTo>
                    <a:pt x="387" y="18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96" name="Google Shape;64896;p27"/>
            <p:cNvSpPr/>
            <p:nvPr/>
          </p:nvSpPr>
          <p:spPr>
            <a:xfrm>
              <a:off x="2887184" y="372232"/>
              <a:ext cx="26627" cy="15296"/>
            </a:xfrm>
            <a:custGeom>
              <a:avLst/>
              <a:gdLst/>
              <a:ahLst/>
              <a:cxnLst/>
              <a:rect l="l" t="t" r="r" b="b"/>
              <a:pathLst>
                <a:path w="746" h="508" extrusionOk="0">
                  <a:moveTo>
                    <a:pt x="0" y="73"/>
                  </a:moveTo>
                  <a:lnTo>
                    <a:pt x="0" y="435"/>
                  </a:lnTo>
                  <a:cubicBezTo>
                    <a:pt x="746" y="507"/>
                    <a:pt x="746" y="1"/>
                    <a:pt x="0" y="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97" name="Google Shape;64897;p27"/>
            <p:cNvSpPr/>
            <p:nvPr/>
          </p:nvSpPr>
          <p:spPr>
            <a:xfrm>
              <a:off x="2967491" y="364012"/>
              <a:ext cx="37120" cy="15868"/>
            </a:xfrm>
            <a:custGeom>
              <a:avLst/>
              <a:gdLst/>
              <a:ahLst/>
              <a:cxnLst/>
              <a:rect l="l" t="t" r="r" b="b"/>
              <a:pathLst>
                <a:path w="1040" h="527" extrusionOk="0">
                  <a:moveTo>
                    <a:pt x="837" y="527"/>
                  </a:moveTo>
                  <a:cubicBezTo>
                    <a:pt x="1040" y="1"/>
                    <a:pt x="1" y="489"/>
                    <a:pt x="837" y="5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98" name="Google Shape;64898;p27"/>
            <p:cNvSpPr/>
            <p:nvPr/>
          </p:nvSpPr>
          <p:spPr>
            <a:xfrm>
              <a:off x="7925623" y="361634"/>
              <a:ext cx="34443" cy="16290"/>
            </a:xfrm>
            <a:custGeom>
              <a:avLst/>
              <a:gdLst/>
              <a:ahLst/>
              <a:cxnLst/>
              <a:rect l="l" t="t" r="r" b="b"/>
              <a:pathLst>
                <a:path w="965" h="541" extrusionOk="0">
                  <a:moveTo>
                    <a:pt x="1" y="425"/>
                  </a:moveTo>
                  <a:cubicBezTo>
                    <a:pt x="253" y="541"/>
                    <a:pt x="711" y="541"/>
                    <a:pt x="964" y="425"/>
                  </a:cubicBezTo>
                  <a:cubicBezTo>
                    <a:pt x="962" y="0"/>
                    <a:pt x="5" y="0"/>
                    <a:pt x="1" y="4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99" name="Google Shape;64899;p27"/>
            <p:cNvSpPr/>
            <p:nvPr/>
          </p:nvSpPr>
          <p:spPr>
            <a:xfrm>
              <a:off x="7788031" y="374400"/>
              <a:ext cx="13706" cy="2740"/>
            </a:xfrm>
            <a:custGeom>
              <a:avLst/>
              <a:gdLst/>
              <a:ahLst/>
              <a:cxnLst/>
              <a:rect l="l" t="t" r="r" b="b"/>
              <a:pathLst>
                <a:path w="384" h="91" extrusionOk="0">
                  <a:moveTo>
                    <a:pt x="384" y="1"/>
                  </a:moveTo>
                  <a:cubicBezTo>
                    <a:pt x="234" y="21"/>
                    <a:pt x="4" y="2"/>
                    <a:pt x="0" y="91"/>
                  </a:cubicBezTo>
                  <a:cubicBezTo>
                    <a:pt x="146" y="71"/>
                    <a:pt x="381" y="89"/>
                    <a:pt x="38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00" name="Google Shape;64900;p27"/>
            <p:cNvSpPr/>
            <p:nvPr/>
          </p:nvSpPr>
          <p:spPr>
            <a:xfrm>
              <a:off x="8509863" y="368950"/>
              <a:ext cx="21523" cy="6413"/>
            </a:xfrm>
            <a:custGeom>
              <a:avLst/>
              <a:gdLst/>
              <a:ahLst/>
              <a:cxnLst/>
              <a:rect l="l" t="t" r="r" b="b"/>
              <a:pathLst>
                <a:path w="603" h="213" extrusionOk="0">
                  <a:moveTo>
                    <a:pt x="603" y="182"/>
                  </a:moveTo>
                  <a:lnTo>
                    <a:pt x="603" y="0"/>
                  </a:lnTo>
                  <a:lnTo>
                    <a:pt x="26" y="0"/>
                  </a:lnTo>
                  <a:cubicBezTo>
                    <a:pt x="1" y="163"/>
                    <a:pt x="215" y="213"/>
                    <a:pt x="603" y="18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01" name="Google Shape;64901;p27"/>
            <p:cNvSpPr/>
            <p:nvPr/>
          </p:nvSpPr>
          <p:spPr>
            <a:xfrm>
              <a:off x="8593311" y="362206"/>
              <a:ext cx="13777" cy="7467"/>
            </a:xfrm>
            <a:custGeom>
              <a:avLst/>
              <a:gdLst/>
              <a:ahLst/>
              <a:cxnLst/>
              <a:rect l="l" t="t" r="r" b="b"/>
              <a:pathLst>
                <a:path w="386" h="248" extrusionOk="0">
                  <a:moveTo>
                    <a:pt x="386" y="133"/>
                  </a:moveTo>
                  <a:cubicBezTo>
                    <a:pt x="169" y="143"/>
                    <a:pt x="86" y="1"/>
                    <a:pt x="1" y="133"/>
                  </a:cubicBezTo>
                  <a:cubicBezTo>
                    <a:pt x="3" y="224"/>
                    <a:pt x="339" y="248"/>
                    <a:pt x="386" y="13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02" name="Google Shape;64902;p27"/>
            <p:cNvSpPr/>
            <p:nvPr/>
          </p:nvSpPr>
          <p:spPr>
            <a:xfrm>
              <a:off x="3778588" y="362717"/>
              <a:ext cx="13884" cy="4276"/>
            </a:xfrm>
            <a:custGeom>
              <a:avLst/>
              <a:gdLst/>
              <a:ahLst/>
              <a:cxnLst/>
              <a:rect l="l" t="t" r="r" b="b"/>
              <a:pathLst>
                <a:path w="389" h="142" extrusionOk="0">
                  <a:moveTo>
                    <a:pt x="289" y="24"/>
                  </a:moveTo>
                  <a:cubicBezTo>
                    <a:pt x="238" y="1"/>
                    <a:pt x="0" y="69"/>
                    <a:pt x="98" y="114"/>
                  </a:cubicBezTo>
                  <a:cubicBezTo>
                    <a:pt x="150" y="142"/>
                    <a:pt x="388" y="73"/>
                    <a:pt x="289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03" name="Google Shape;64903;p27"/>
            <p:cNvSpPr/>
            <p:nvPr/>
          </p:nvSpPr>
          <p:spPr>
            <a:xfrm>
              <a:off x="7911846" y="355251"/>
              <a:ext cx="13813" cy="5450"/>
            </a:xfrm>
            <a:custGeom>
              <a:avLst/>
              <a:gdLst/>
              <a:ahLst/>
              <a:cxnLst/>
              <a:rect l="l" t="t" r="r" b="b"/>
              <a:pathLst>
                <a:path w="387" h="181" extrusionOk="0">
                  <a:moveTo>
                    <a:pt x="387" y="1"/>
                  </a:moveTo>
                  <a:lnTo>
                    <a:pt x="1" y="1"/>
                  </a:lnTo>
                  <a:lnTo>
                    <a:pt x="1" y="181"/>
                  </a:lnTo>
                  <a:lnTo>
                    <a:pt x="387" y="18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04" name="Google Shape;64904;p27"/>
            <p:cNvSpPr/>
            <p:nvPr/>
          </p:nvSpPr>
          <p:spPr>
            <a:xfrm>
              <a:off x="8062395" y="352511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1"/>
                  </a:moveTo>
                  <a:lnTo>
                    <a:pt x="605" y="0"/>
                  </a:lnTo>
                  <a:lnTo>
                    <a:pt x="26" y="0"/>
                  </a:lnTo>
                  <a:cubicBezTo>
                    <a:pt x="0" y="164"/>
                    <a:pt x="217" y="213"/>
                    <a:pt x="605" y="18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05" name="Google Shape;64905;p27"/>
            <p:cNvSpPr/>
            <p:nvPr/>
          </p:nvSpPr>
          <p:spPr>
            <a:xfrm>
              <a:off x="7760477" y="347061"/>
              <a:ext cx="20666" cy="8220"/>
            </a:xfrm>
            <a:custGeom>
              <a:avLst/>
              <a:gdLst/>
              <a:ahLst/>
              <a:cxnLst/>
              <a:rect l="l" t="t" r="r" b="b"/>
              <a:pathLst>
                <a:path w="579" h="273" extrusionOk="0">
                  <a:moveTo>
                    <a:pt x="579" y="91"/>
                  </a:moveTo>
                  <a:cubicBezTo>
                    <a:pt x="384" y="91"/>
                    <a:pt x="348" y="18"/>
                    <a:pt x="194" y="0"/>
                  </a:cubicBezTo>
                  <a:cubicBezTo>
                    <a:pt x="195" y="91"/>
                    <a:pt x="37" y="107"/>
                    <a:pt x="1" y="181"/>
                  </a:cubicBezTo>
                  <a:cubicBezTo>
                    <a:pt x="195" y="181"/>
                    <a:pt x="229" y="255"/>
                    <a:pt x="390" y="273"/>
                  </a:cubicBezTo>
                  <a:cubicBezTo>
                    <a:pt x="384" y="183"/>
                    <a:pt x="541" y="165"/>
                    <a:pt x="579" y="9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06" name="Google Shape;64906;p27"/>
            <p:cNvSpPr/>
            <p:nvPr/>
          </p:nvSpPr>
          <p:spPr>
            <a:xfrm>
              <a:off x="7626205" y="351788"/>
              <a:ext cx="13920" cy="4215"/>
            </a:xfrm>
            <a:custGeom>
              <a:avLst/>
              <a:gdLst/>
              <a:ahLst/>
              <a:cxnLst/>
              <a:rect l="l" t="t" r="r" b="b"/>
              <a:pathLst>
                <a:path w="390" h="140" extrusionOk="0">
                  <a:moveTo>
                    <a:pt x="290" y="26"/>
                  </a:moveTo>
                  <a:cubicBezTo>
                    <a:pt x="238" y="1"/>
                    <a:pt x="1" y="70"/>
                    <a:pt x="98" y="117"/>
                  </a:cubicBezTo>
                  <a:cubicBezTo>
                    <a:pt x="151" y="139"/>
                    <a:pt x="390" y="71"/>
                    <a:pt x="290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07" name="Google Shape;64907;p27"/>
            <p:cNvSpPr/>
            <p:nvPr/>
          </p:nvSpPr>
          <p:spPr>
            <a:xfrm>
              <a:off x="6758536" y="340377"/>
              <a:ext cx="31481" cy="13941"/>
            </a:xfrm>
            <a:custGeom>
              <a:avLst/>
              <a:gdLst/>
              <a:ahLst/>
              <a:cxnLst/>
              <a:rect l="l" t="t" r="r" b="b"/>
              <a:pathLst>
                <a:path w="882" h="463" extrusionOk="0">
                  <a:moveTo>
                    <a:pt x="688" y="405"/>
                  </a:moveTo>
                  <a:cubicBezTo>
                    <a:pt x="701" y="403"/>
                    <a:pt x="675" y="321"/>
                    <a:pt x="688" y="313"/>
                  </a:cubicBezTo>
                  <a:cubicBezTo>
                    <a:pt x="706" y="303"/>
                    <a:pt x="869" y="125"/>
                    <a:pt x="881" y="132"/>
                  </a:cubicBezTo>
                  <a:cubicBezTo>
                    <a:pt x="671" y="0"/>
                    <a:pt x="0" y="462"/>
                    <a:pt x="688" y="4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08" name="Google Shape;64908;p27"/>
            <p:cNvSpPr/>
            <p:nvPr/>
          </p:nvSpPr>
          <p:spPr>
            <a:xfrm>
              <a:off x="7571382" y="338480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5" y="194"/>
                  </a:moveTo>
                  <a:cubicBezTo>
                    <a:pt x="475" y="102"/>
                    <a:pt x="633" y="85"/>
                    <a:pt x="670" y="12"/>
                  </a:cubicBezTo>
                  <a:cubicBezTo>
                    <a:pt x="366" y="20"/>
                    <a:pt x="0" y="0"/>
                    <a:pt x="90" y="19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09" name="Google Shape;64909;p27"/>
            <p:cNvSpPr/>
            <p:nvPr/>
          </p:nvSpPr>
          <p:spPr>
            <a:xfrm>
              <a:off x="2694484" y="338480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2" y="104"/>
                  </a:moveTo>
                  <a:cubicBezTo>
                    <a:pt x="196" y="53"/>
                    <a:pt x="40" y="0"/>
                    <a:pt x="1" y="104"/>
                  </a:cubicBezTo>
                  <a:cubicBezTo>
                    <a:pt x="1" y="154"/>
                    <a:pt x="158" y="207"/>
                    <a:pt x="192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10" name="Google Shape;64910;p27"/>
            <p:cNvSpPr/>
            <p:nvPr/>
          </p:nvSpPr>
          <p:spPr>
            <a:xfrm>
              <a:off x="8779158" y="316230"/>
              <a:ext cx="56216" cy="27942"/>
            </a:xfrm>
            <a:custGeom>
              <a:avLst/>
              <a:gdLst/>
              <a:ahLst/>
              <a:cxnLst/>
              <a:rect l="l" t="t" r="r" b="b"/>
              <a:pathLst>
                <a:path w="1575" h="928" extrusionOk="0">
                  <a:moveTo>
                    <a:pt x="1352" y="25"/>
                  </a:moveTo>
                  <a:cubicBezTo>
                    <a:pt x="338" y="1"/>
                    <a:pt x="143" y="364"/>
                    <a:pt x="1" y="751"/>
                  </a:cubicBezTo>
                  <a:cubicBezTo>
                    <a:pt x="818" y="927"/>
                    <a:pt x="1575" y="606"/>
                    <a:pt x="1352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11" name="Google Shape;64911;p27"/>
            <p:cNvSpPr/>
            <p:nvPr/>
          </p:nvSpPr>
          <p:spPr>
            <a:xfrm>
              <a:off x="7918699" y="338841"/>
              <a:ext cx="13884" cy="2770"/>
            </a:xfrm>
            <a:custGeom>
              <a:avLst/>
              <a:gdLst/>
              <a:ahLst/>
              <a:cxnLst/>
              <a:rect l="l" t="t" r="r" b="b"/>
              <a:pathLst>
                <a:path w="389" h="92" extrusionOk="0">
                  <a:moveTo>
                    <a:pt x="388" y="0"/>
                  </a:moveTo>
                  <a:cubicBezTo>
                    <a:pt x="238" y="21"/>
                    <a:pt x="7" y="4"/>
                    <a:pt x="1" y="92"/>
                  </a:cubicBezTo>
                  <a:cubicBezTo>
                    <a:pt x="153" y="71"/>
                    <a:pt x="383" y="89"/>
                    <a:pt x="38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12" name="Google Shape;64912;p27"/>
            <p:cNvSpPr/>
            <p:nvPr/>
          </p:nvSpPr>
          <p:spPr>
            <a:xfrm>
              <a:off x="2804629" y="316983"/>
              <a:ext cx="51147" cy="19120"/>
            </a:xfrm>
            <a:custGeom>
              <a:avLst/>
              <a:gdLst/>
              <a:ahLst/>
              <a:cxnLst/>
              <a:rect l="l" t="t" r="r" b="b"/>
              <a:pathLst>
                <a:path w="1433" h="635" extrusionOk="0">
                  <a:moveTo>
                    <a:pt x="964" y="635"/>
                  </a:moveTo>
                  <a:cubicBezTo>
                    <a:pt x="1432" y="404"/>
                    <a:pt x="884" y="139"/>
                    <a:pt x="577" y="0"/>
                  </a:cubicBezTo>
                  <a:cubicBezTo>
                    <a:pt x="545" y="106"/>
                    <a:pt x="274" y="100"/>
                    <a:pt x="0" y="92"/>
                  </a:cubicBezTo>
                  <a:cubicBezTo>
                    <a:pt x="106" y="374"/>
                    <a:pt x="460" y="542"/>
                    <a:pt x="964" y="63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13" name="Google Shape;64913;p27"/>
            <p:cNvSpPr/>
            <p:nvPr/>
          </p:nvSpPr>
          <p:spPr>
            <a:xfrm>
              <a:off x="2053494" y="327882"/>
              <a:ext cx="23486" cy="8220"/>
            </a:xfrm>
            <a:custGeom>
              <a:avLst/>
              <a:gdLst/>
              <a:ahLst/>
              <a:cxnLst/>
              <a:rect l="l" t="t" r="r" b="b"/>
              <a:pathLst>
                <a:path w="658" h="273" extrusionOk="0">
                  <a:moveTo>
                    <a:pt x="411" y="273"/>
                  </a:moveTo>
                  <a:cubicBezTo>
                    <a:pt x="421" y="157"/>
                    <a:pt x="657" y="148"/>
                    <a:pt x="604" y="0"/>
                  </a:cubicBezTo>
                  <a:lnTo>
                    <a:pt x="219" y="0"/>
                  </a:lnTo>
                  <a:cubicBezTo>
                    <a:pt x="1" y="133"/>
                    <a:pt x="10" y="225"/>
                    <a:pt x="411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14" name="Google Shape;64914;p27"/>
            <p:cNvSpPr/>
            <p:nvPr/>
          </p:nvSpPr>
          <p:spPr>
            <a:xfrm>
              <a:off x="5588700" y="321710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6"/>
                  </a:moveTo>
                  <a:cubicBezTo>
                    <a:pt x="153" y="140"/>
                    <a:pt x="393" y="72"/>
                    <a:pt x="293" y="25"/>
                  </a:cubicBezTo>
                  <a:cubicBezTo>
                    <a:pt x="240" y="0"/>
                    <a:pt x="0" y="68"/>
                    <a:pt x="100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15" name="Google Shape;64915;p27"/>
            <p:cNvSpPr/>
            <p:nvPr/>
          </p:nvSpPr>
          <p:spPr>
            <a:xfrm>
              <a:off x="1658564" y="321710"/>
              <a:ext cx="13884" cy="4215"/>
            </a:xfrm>
            <a:custGeom>
              <a:avLst/>
              <a:gdLst/>
              <a:ahLst/>
              <a:cxnLst/>
              <a:rect l="l" t="t" r="r" b="b"/>
              <a:pathLst>
                <a:path w="389" h="140" extrusionOk="0">
                  <a:moveTo>
                    <a:pt x="97" y="116"/>
                  </a:moveTo>
                  <a:cubicBezTo>
                    <a:pt x="152" y="140"/>
                    <a:pt x="388" y="72"/>
                    <a:pt x="290" y="25"/>
                  </a:cubicBezTo>
                  <a:cubicBezTo>
                    <a:pt x="238" y="0"/>
                    <a:pt x="0" y="68"/>
                    <a:pt x="97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16" name="Google Shape;64916;p27"/>
            <p:cNvSpPr/>
            <p:nvPr/>
          </p:nvSpPr>
          <p:spPr>
            <a:xfrm>
              <a:off x="7825722" y="313490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4" y="25"/>
                  </a:moveTo>
                  <a:cubicBezTo>
                    <a:pt x="240" y="0"/>
                    <a:pt x="0" y="69"/>
                    <a:pt x="99" y="116"/>
                  </a:cubicBezTo>
                  <a:cubicBezTo>
                    <a:pt x="154" y="143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17" name="Google Shape;64917;p27"/>
            <p:cNvSpPr/>
            <p:nvPr/>
          </p:nvSpPr>
          <p:spPr>
            <a:xfrm>
              <a:off x="4288982" y="305060"/>
              <a:ext cx="39726" cy="15838"/>
            </a:xfrm>
            <a:custGeom>
              <a:avLst/>
              <a:gdLst/>
              <a:ahLst/>
              <a:cxnLst/>
              <a:rect l="l" t="t" r="r" b="b"/>
              <a:pathLst>
                <a:path w="1113" h="526" extrusionOk="0">
                  <a:moveTo>
                    <a:pt x="648" y="305"/>
                  </a:moveTo>
                  <a:cubicBezTo>
                    <a:pt x="1112" y="1"/>
                    <a:pt x="0" y="526"/>
                    <a:pt x="648" y="3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18" name="Google Shape;64918;p27"/>
            <p:cNvSpPr/>
            <p:nvPr/>
          </p:nvSpPr>
          <p:spPr>
            <a:xfrm>
              <a:off x="998337" y="302049"/>
              <a:ext cx="31802" cy="16139"/>
            </a:xfrm>
            <a:custGeom>
              <a:avLst/>
              <a:gdLst/>
              <a:ahLst/>
              <a:cxnLst/>
              <a:rect l="l" t="t" r="r" b="b"/>
              <a:pathLst>
                <a:path w="891" h="536" extrusionOk="0">
                  <a:moveTo>
                    <a:pt x="853" y="496"/>
                  </a:moveTo>
                  <a:cubicBezTo>
                    <a:pt x="891" y="235"/>
                    <a:pt x="878" y="0"/>
                    <a:pt x="275" y="42"/>
                  </a:cubicBezTo>
                  <a:cubicBezTo>
                    <a:pt x="216" y="165"/>
                    <a:pt x="0" y="216"/>
                    <a:pt x="83" y="405"/>
                  </a:cubicBezTo>
                  <a:cubicBezTo>
                    <a:pt x="342" y="434"/>
                    <a:pt x="452" y="536"/>
                    <a:pt x="853" y="49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19" name="Google Shape;64919;p27"/>
            <p:cNvSpPr/>
            <p:nvPr/>
          </p:nvSpPr>
          <p:spPr>
            <a:xfrm>
              <a:off x="925561" y="300543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0" y="182"/>
                  </a:moveTo>
                  <a:lnTo>
                    <a:pt x="386" y="182"/>
                  </a:lnTo>
                  <a:lnTo>
                    <a:pt x="38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20" name="Google Shape;64920;p27"/>
            <p:cNvSpPr/>
            <p:nvPr/>
          </p:nvSpPr>
          <p:spPr>
            <a:xfrm>
              <a:off x="8421205" y="292384"/>
              <a:ext cx="22558" cy="11743"/>
            </a:xfrm>
            <a:custGeom>
              <a:avLst/>
              <a:gdLst/>
              <a:ahLst/>
              <a:cxnLst/>
              <a:rect l="l" t="t" r="r" b="b"/>
              <a:pathLst>
                <a:path w="632" h="390" extrusionOk="0">
                  <a:moveTo>
                    <a:pt x="193" y="0"/>
                  </a:moveTo>
                  <a:cubicBezTo>
                    <a:pt x="202" y="126"/>
                    <a:pt x="103" y="199"/>
                    <a:pt x="1" y="272"/>
                  </a:cubicBezTo>
                  <a:cubicBezTo>
                    <a:pt x="248" y="277"/>
                    <a:pt x="268" y="389"/>
                    <a:pt x="578" y="363"/>
                  </a:cubicBezTo>
                  <a:cubicBezTo>
                    <a:pt x="631" y="157"/>
                    <a:pt x="533" y="22"/>
                    <a:pt x="19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21" name="Google Shape;64921;p27"/>
            <p:cNvSpPr/>
            <p:nvPr/>
          </p:nvSpPr>
          <p:spPr>
            <a:xfrm>
              <a:off x="7240340" y="292384"/>
              <a:ext cx="31409" cy="13459"/>
            </a:xfrm>
            <a:custGeom>
              <a:avLst/>
              <a:gdLst/>
              <a:ahLst/>
              <a:cxnLst/>
              <a:rect l="l" t="t" r="r" b="b"/>
              <a:pathLst>
                <a:path w="880" h="447" extrusionOk="0">
                  <a:moveTo>
                    <a:pt x="879" y="180"/>
                  </a:moveTo>
                  <a:cubicBezTo>
                    <a:pt x="625" y="180"/>
                    <a:pt x="704" y="22"/>
                    <a:pt x="494" y="0"/>
                  </a:cubicBezTo>
                  <a:cubicBezTo>
                    <a:pt x="477" y="144"/>
                    <a:pt x="1" y="72"/>
                    <a:pt x="108" y="272"/>
                  </a:cubicBezTo>
                  <a:cubicBezTo>
                    <a:pt x="593" y="284"/>
                    <a:pt x="712" y="447"/>
                    <a:pt x="879" y="18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22" name="Google Shape;64922;p27"/>
            <p:cNvSpPr/>
            <p:nvPr/>
          </p:nvSpPr>
          <p:spPr>
            <a:xfrm>
              <a:off x="3802680" y="297472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3" y="103"/>
                  </a:moveTo>
                  <a:cubicBezTo>
                    <a:pt x="196" y="53"/>
                    <a:pt x="38" y="1"/>
                    <a:pt x="2" y="103"/>
                  </a:cubicBezTo>
                  <a:cubicBezTo>
                    <a:pt x="0" y="154"/>
                    <a:pt x="157" y="207"/>
                    <a:pt x="193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23" name="Google Shape;64923;p27"/>
            <p:cNvSpPr/>
            <p:nvPr/>
          </p:nvSpPr>
          <p:spPr>
            <a:xfrm>
              <a:off x="3385835" y="285700"/>
              <a:ext cx="31374" cy="13911"/>
            </a:xfrm>
            <a:custGeom>
              <a:avLst/>
              <a:gdLst/>
              <a:ahLst/>
              <a:cxnLst/>
              <a:rect l="l" t="t" r="r" b="b"/>
              <a:pathLst>
                <a:path w="879" h="462" extrusionOk="0">
                  <a:moveTo>
                    <a:pt x="687" y="314"/>
                  </a:moveTo>
                  <a:cubicBezTo>
                    <a:pt x="705" y="302"/>
                    <a:pt x="871" y="126"/>
                    <a:pt x="879" y="131"/>
                  </a:cubicBezTo>
                  <a:cubicBezTo>
                    <a:pt x="670" y="0"/>
                    <a:pt x="0" y="461"/>
                    <a:pt x="687" y="405"/>
                  </a:cubicBezTo>
                  <a:cubicBezTo>
                    <a:pt x="699" y="402"/>
                    <a:pt x="677" y="320"/>
                    <a:pt x="687" y="3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24" name="Google Shape;64924;p27"/>
            <p:cNvSpPr/>
            <p:nvPr/>
          </p:nvSpPr>
          <p:spPr>
            <a:xfrm>
              <a:off x="4883286" y="286904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7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25" name="Google Shape;64925;p27"/>
            <p:cNvSpPr/>
            <p:nvPr/>
          </p:nvSpPr>
          <p:spPr>
            <a:xfrm>
              <a:off x="3947161" y="283803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5" y="104"/>
                  </a:moveTo>
                  <a:cubicBezTo>
                    <a:pt x="195" y="53"/>
                    <a:pt x="39" y="1"/>
                    <a:pt x="3" y="104"/>
                  </a:cubicBezTo>
                  <a:cubicBezTo>
                    <a:pt x="0" y="152"/>
                    <a:pt x="159" y="207"/>
                    <a:pt x="195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26" name="Google Shape;64926;p27"/>
            <p:cNvSpPr/>
            <p:nvPr/>
          </p:nvSpPr>
          <p:spPr>
            <a:xfrm>
              <a:off x="2439823" y="286904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1"/>
                  </a:moveTo>
                  <a:cubicBezTo>
                    <a:pt x="237" y="22"/>
                    <a:pt x="4" y="2"/>
                    <a:pt x="1" y="91"/>
                  </a:cubicBezTo>
                  <a:cubicBezTo>
                    <a:pt x="151" y="71"/>
                    <a:pt x="380" y="88"/>
                    <a:pt x="38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27" name="Google Shape;64927;p27"/>
            <p:cNvSpPr/>
            <p:nvPr/>
          </p:nvSpPr>
          <p:spPr>
            <a:xfrm>
              <a:off x="5519886" y="28341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5"/>
                  </a:moveTo>
                  <a:cubicBezTo>
                    <a:pt x="238" y="1"/>
                    <a:pt x="0" y="69"/>
                    <a:pt x="100" y="117"/>
                  </a:cubicBezTo>
                  <a:cubicBezTo>
                    <a:pt x="154" y="142"/>
                    <a:pt x="393" y="72"/>
                    <a:pt x="291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28" name="Google Shape;64928;p27"/>
            <p:cNvSpPr/>
            <p:nvPr/>
          </p:nvSpPr>
          <p:spPr>
            <a:xfrm>
              <a:off x="6741796" y="281455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5" y="21"/>
                    <a:pt x="6" y="2"/>
                    <a:pt x="0" y="92"/>
                  </a:cubicBezTo>
                  <a:cubicBezTo>
                    <a:pt x="149" y="70"/>
                    <a:pt x="378" y="89"/>
                    <a:pt x="38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29" name="Google Shape;64929;p27"/>
            <p:cNvSpPr/>
            <p:nvPr/>
          </p:nvSpPr>
          <p:spPr>
            <a:xfrm>
              <a:off x="2543115" y="281033"/>
              <a:ext cx="20666" cy="3643"/>
            </a:xfrm>
            <a:custGeom>
              <a:avLst/>
              <a:gdLst/>
              <a:ahLst/>
              <a:cxnLst/>
              <a:rect l="l" t="t" r="r" b="b"/>
              <a:pathLst>
                <a:path w="579" h="121" extrusionOk="0">
                  <a:moveTo>
                    <a:pt x="579" y="14"/>
                  </a:moveTo>
                  <a:cubicBezTo>
                    <a:pt x="352" y="29"/>
                    <a:pt x="32" y="0"/>
                    <a:pt x="0" y="106"/>
                  </a:cubicBezTo>
                  <a:cubicBezTo>
                    <a:pt x="226" y="91"/>
                    <a:pt x="546" y="120"/>
                    <a:pt x="579" y="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30" name="Google Shape;64930;p27"/>
            <p:cNvSpPr/>
            <p:nvPr/>
          </p:nvSpPr>
          <p:spPr>
            <a:xfrm>
              <a:off x="2456919" y="280702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5"/>
                  </a:moveTo>
                  <a:cubicBezTo>
                    <a:pt x="239" y="1"/>
                    <a:pt x="1" y="70"/>
                    <a:pt x="100" y="117"/>
                  </a:cubicBezTo>
                  <a:cubicBezTo>
                    <a:pt x="155" y="140"/>
                    <a:pt x="392" y="71"/>
                    <a:pt x="293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31" name="Google Shape;64931;p27"/>
            <p:cNvSpPr/>
            <p:nvPr/>
          </p:nvSpPr>
          <p:spPr>
            <a:xfrm>
              <a:off x="1455478" y="278353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5" y="103"/>
                  </a:moveTo>
                  <a:cubicBezTo>
                    <a:pt x="196" y="53"/>
                    <a:pt x="40" y="0"/>
                    <a:pt x="2" y="103"/>
                  </a:cubicBezTo>
                  <a:cubicBezTo>
                    <a:pt x="0" y="154"/>
                    <a:pt x="158" y="207"/>
                    <a:pt x="195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32" name="Google Shape;64932;p27"/>
            <p:cNvSpPr/>
            <p:nvPr/>
          </p:nvSpPr>
          <p:spPr>
            <a:xfrm>
              <a:off x="5530380" y="273235"/>
              <a:ext cx="14991" cy="9244"/>
            </a:xfrm>
            <a:custGeom>
              <a:avLst/>
              <a:gdLst/>
              <a:ahLst/>
              <a:cxnLst/>
              <a:rect l="l" t="t" r="r" b="b"/>
              <a:pathLst>
                <a:path w="420" h="307" extrusionOk="0">
                  <a:moveTo>
                    <a:pt x="385" y="273"/>
                  </a:moveTo>
                  <a:cubicBezTo>
                    <a:pt x="355" y="166"/>
                    <a:pt x="419" y="15"/>
                    <a:pt x="193" y="1"/>
                  </a:cubicBezTo>
                  <a:cubicBezTo>
                    <a:pt x="180" y="57"/>
                    <a:pt x="165" y="109"/>
                    <a:pt x="0" y="92"/>
                  </a:cubicBezTo>
                  <a:cubicBezTo>
                    <a:pt x="21" y="202"/>
                    <a:pt x="56" y="306"/>
                    <a:pt x="385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33" name="Google Shape;64933;p27"/>
            <p:cNvSpPr/>
            <p:nvPr/>
          </p:nvSpPr>
          <p:spPr>
            <a:xfrm>
              <a:off x="5328257" y="269501"/>
              <a:ext cx="39833" cy="15868"/>
            </a:xfrm>
            <a:custGeom>
              <a:avLst/>
              <a:gdLst/>
              <a:ahLst/>
              <a:cxnLst/>
              <a:rect l="l" t="t" r="r" b="b"/>
              <a:pathLst>
                <a:path w="1116" h="527" extrusionOk="0">
                  <a:moveTo>
                    <a:pt x="648" y="306"/>
                  </a:moveTo>
                  <a:cubicBezTo>
                    <a:pt x="1115" y="1"/>
                    <a:pt x="0" y="527"/>
                    <a:pt x="648" y="30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34" name="Google Shape;64934;p27"/>
            <p:cNvSpPr/>
            <p:nvPr/>
          </p:nvSpPr>
          <p:spPr>
            <a:xfrm>
              <a:off x="7797989" y="264985"/>
              <a:ext cx="28161" cy="13760"/>
            </a:xfrm>
            <a:custGeom>
              <a:avLst/>
              <a:gdLst/>
              <a:ahLst/>
              <a:cxnLst/>
              <a:rect l="l" t="t" r="r" b="b"/>
              <a:pathLst>
                <a:path w="789" h="457" extrusionOk="0">
                  <a:moveTo>
                    <a:pt x="491" y="456"/>
                  </a:moveTo>
                  <a:cubicBezTo>
                    <a:pt x="752" y="340"/>
                    <a:pt x="789" y="11"/>
                    <a:pt x="299" y="0"/>
                  </a:cubicBezTo>
                  <a:cubicBezTo>
                    <a:pt x="38" y="118"/>
                    <a:pt x="0" y="448"/>
                    <a:pt x="491" y="45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35" name="Google Shape;64935;p27"/>
            <p:cNvSpPr/>
            <p:nvPr/>
          </p:nvSpPr>
          <p:spPr>
            <a:xfrm>
              <a:off x="6872464" y="273205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1" y="92"/>
                  </a:moveTo>
                  <a:cubicBezTo>
                    <a:pt x="151" y="71"/>
                    <a:pt x="383" y="89"/>
                    <a:pt x="386" y="0"/>
                  </a:cubicBezTo>
                  <a:cubicBezTo>
                    <a:pt x="240" y="21"/>
                    <a:pt x="7" y="4"/>
                    <a:pt x="1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36" name="Google Shape;64936;p27"/>
            <p:cNvSpPr/>
            <p:nvPr/>
          </p:nvSpPr>
          <p:spPr>
            <a:xfrm>
              <a:off x="5857567" y="270104"/>
              <a:ext cx="23807" cy="5871"/>
            </a:xfrm>
            <a:custGeom>
              <a:avLst/>
              <a:gdLst/>
              <a:ahLst/>
              <a:cxnLst/>
              <a:rect l="l" t="t" r="r" b="b"/>
              <a:pathLst>
                <a:path w="667" h="195" extrusionOk="0">
                  <a:moveTo>
                    <a:pt x="87" y="195"/>
                  </a:moveTo>
                  <a:lnTo>
                    <a:pt x="473" y="195"/>
                  </a:lnTo>
                  <a:cubicBezTo>
                    <a:pt x="473" y="103"/>
                    <a:pt x="631" y="85"/>
                    <a:pt x="666" y="13"/>
                  </a:cubicBezTo>
                  <a:cubicBezTo>
                    <a:pt x="365" y="22"/>
                    <a:pt x="0" y="0"/>
                    <a:pt x="87" y="19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37" name="Google Shape;64937;p27"/>
            <p:cNvSpPr/>
            <p:nvPr/>
          </p:nvSpPr>
          <p:spPr>
            <a:xfrm>
              <a:off x="8259699" y="267424"/>
              <a:ext cx="23985" cy="5841"/>
            </a:xfrm>
            <a:custGeom>
              <a:avLst/>
              <a:gdLst/>
              <a:ahLst/>
              <a:cxnLst/>
              <a:rect l="l" t="t" r="r" b="b"/>
              <a:pathLst>
                <a:path w="672" h="194" extrusionOk="0">
                  <a:moveTo>
                    <a:pt x="477" y="194"/>
                  </a:moveTo>
                  <a:cubicBezTo>
                    <a:pt x="475" y="102"/>
                    <a:pt x="633" y="87"/>
                    <a:pt x="671" y="11"/>
                  </a:cubicBezTo>
                  <a:cubicBezTo>
                    <a:pt x="366" y="20"/>
                    <a:pt x="0" y="0"/>
                    <a:pt x="90" y="19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38" name="Google Shape;64938;p27"/>
            <p:cNvSpPr/>
            <p:nvPr/>
          </p:nvSpPr>
          <p:spPr>
            <a:xfrm>
              <a:off x="8305777" y="255170"/>
              <a:ext cx="21987" cy="16199"/>
            </a:xfrm>
            <a:custGeom>
              <a:avLst/>
              <a:gdLst/>
              <a:ahLst/>
              <a:cxnLst/>
              <a:rect l="l" t="t" r="r" b="b"/>
              <a:pathLst>
                <a:path w="616" h="538" extrusionOk="0">
                  <a:moveTo>
                    <a:pt x="342" y="509"/>
                  </a:moveTo>
                  <a:cubicBezTo>
                    <a:pt x="404" y="388"/>
                    <a:pt x="615" y="337"/>
                    <a:pt x="535" y="146"/>
                  </a:cubicBezTo>
                  <a:cubicBezTo>
                    <a:pt x="0" y="0"/>
                    <a:pt x="3" y="538"/>
                    <a:pt x="342" y="50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39" name="Google Shape;64939;p27"/>
            <p:cNvSpPr/>
            <p:nvPr/>
          </p:nvSpPr>
          <p:spPr>
            <a:xfrm>
              <a:off x="8214727" y="265075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40" name="Google Shape;64940;p27"/>
            <p:cNvSpPr/>
            <p:nvPr/>
          </p:nvSpPr>
          <p:spPr>
            <a:xfrm>
              <a:off x="8617260" y="264323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3" y="25"/>
                  </a:moveTo>
                  <a:cubicBezTo>
                    <a:pt x="240" y="0"/>
                    <a:pt x="1" y="68"/>
                    <a:pt x="100" y="116"/>
                  </a:cubicBezTo>
                  <a:cubicBezTo>
                    <a:pt x="155" y="140"/>
                    <a:pt x="392" y="71"/>
                    <a:pt x="293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41" name="Google Shape;64941;p27"/>
            <p:cNvSpPr/>
            <p:nvPr/>
          </p:nvSpPr>
          <p:spPr>
            <a:xfrm>
              <a:off x="6383879" y="259415"/>
              <a:ext cx="23843" cy="5992"/>
            </a:xfrm>
            <a:custGeom>
              <a:avLst/>
              <a:gdLst/>
              <a:ahLst/>
              <a:cxnLst/>
              <a:rect l="l" t="t" r="r" b="b"/>
              <a:pathLst>
                <a:path w="668" h="199" extrusionOk="0">
                  <a:moveTo>
                    <a:pt x="578" y="5"/>
                  </a:moveTo>
                  <a:cubicBezTo>
                    <a:pt x="246" y="0"/>
                    <a:pt x="83" y="75"/>
                    <a:pt x="1" y="185"/>
                  </a:cubicBezTo>
                  <a:cubicBezTo>
                    <a:pt x="304" y="179"/>
                    <a:pt x="668" y="199"/>
                    <a:pt x="578" y="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42" name="Google Shape;64942;p27"/>
            <p:cNvSpPr/>
            <p:nvPr/>
          </p:nvSpPr>
          <p:spPr>
            <a:xfrm>
              <a:off x="5753846" y="261553"/>
              <a:ext cx="14170" cy="4246"/>
            </a:xfrm>
            <a:custGeom>
              <a:avLst/>
              <a:gdLst/>
              <a:ahLst/>
              <a:cxnLst/>
              <a:rect l="l" t="t" r="r" b="b"/>
              <a:pathLst>
                <a:path w="397" h="141" extrusionOk="0">
                  <a:moveTo>
                    <a:pt x="294" y="26"/>
                  </a:moveTo>
                  <a:cubicBezTo>
                    <a:pt x="241" y="1"/>
                    <a:pt x="1" y="69"/>
                    <a:pt x="100" y="117"/>
                  </a:cubicBezTo>
                  <a:cubicBezTo>
                    <a:pt x="156" y="141"/>
                    <a:pt x="396" y="73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43" name="Google Shape;64943;p27"/>
            <p:cNvSpPr/>
            <p:nvPr/>
          </p:nvSpPr>
          <p:spPr>
            <a:xfrm>
              <a:off x="3819705" y="261553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7" y="26"/>
                  </a:moveTo>
                  <a:cubicBezTo>
                    <a:pt x="242" y="1"/>
                    <a:pt x="1" y="69"/>
                    <a:pt x="101" y="117"/>
                  </a:cubicBezTo>
                  <a:cubicBezTo>
                    <a:pt x="155" y="141"/>
                    <a:pt x="395" y="73"/>
                    <a:pt x="297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44" name="Google Shape;64944;p27"/>
            <p:cNvSpPr/>
            <p:nvPr/>
          </p:nvSpPr>
          <p:spPr>
            <a:xfrm>
              <a:off x="8097729" y="256254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6" y="1"/>
                    <a:pt x="172" y="54"/>
                    <a:pt x="1" y="110"/>
                  </a:cubicBezTo>
                  <a:cubicBezTo>
                    <a:pt x="2" y="202"/>
                    <a:pt x="339" y="224"/>
                    <a:pt x="386" y="1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45" name="Google Shape;64945;p27"/>
            <p:cNvSpPr/>
            <p:nvPr/>
          </p:nvSpPr>
          <p:spPr>
            <a:xfrm>
              <a:off x="6873606" y="249419"/>
              <a:ext cx="65210" cy="12917"/>
            </a:xfrm>
            <a:custGeom>
              <a:avLst/>
              <a:gdLst/>
              <a:ahLst/>
              <a:cxnLst/>
              <a:rect l="l" t="t" r="r" b="b"/>
              <a:pathLst>
                <a:path w="1827" h="429" extrusionOk="0">
                  <a:moveTo>
                    <a:pt x="1128" y="429"/>
                  </a:moveTo>
                  <a:cubicBezTo>
                    <a:pt x="1826" y="1"/>
                    <a:pt x="0" y="307"/>
                    <a:pt x="1128" y="42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46" name="Google Shape;64946;p27"/>
            <p:cNvSpPr/>
            <p:nvPr/>
          </p:nvSpPr>
          <p:spPr>
            <a:xfrm>
              <a:off x="8156086" y="253363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39" y="0"/>
                    <a:pt x="0" y="69"/>
                    <a:pt x="101" y="116"/>
                  </a:cubicBezTo>
                  <a:cubicBezTo>
                    <a:pt x="154" y="141"/>
                    <a:pt x="396" y="72"/>
                    <a:pt x="293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47" name="Google Shape;64947;p27"/>
            <p:cNvSpPr/>
            <p:nvPr/>
          </p:nvSpPr>
          <p:spPr>
            <a:xfrm>
              <a:off x="5186167" y="248636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48" name="Google Shape;64948;p27"/>
            <p:cNvSpPr/>
            <p:nvPr/>
          </p:nvSpPr>
          <p:spPr>
            <a:xfrm>
              <a:off x="102935" y="25059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0" y="27"/>
                  </a:moveTo>
                  <a:cubicBezTo>
                    <a:pt x="238" y="1"/>
                    <a:pt x="0" y="71"/>
                    <a:pt x="99" y="117"/>
                  </a:cubicBezTo>
                  <a:cubicBezTo>
                    <a:pt x="153" y="142"/>
                    <a:pt x="392" y="73"/>
                    <a:pt x="290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49" name="Google Shape;64949;p27"/>
            <p:cNvSpPr/>
            <p:nvPr/>
          </p:nvSpPr>
          <p:spPr>
            <a:xfrm>
              <a:off x="1198996" y="237737"/>
              <a:ext cx="24414" cy="11321"/>
            </a:xfrm>
            <a:custGeom>
              <a:avLst/>
              <a:gdLst/>
              <a:ahLst/>
              <a:cxnLst/>
              <a:rect l="l" t="t" r="r" b="b"/>
              <a:pathLst>
                <a:path w="684" h="376" extrusionOk="0">
                  <a:moveTo>
                    <a:pt x="631" y="362"/>
                  </a:moveTo>
                  <a:cubicBezTo>
                    <a:pt x="683" y="155"/>
                    <a:pt x="585" y="20"/>
                    <a:pt x="246" y="1"/>
                  </a:cubicBezTo>
                  <a:cubicBezTo>
                    <a:pt x="1" y="107"/>
                    <a:pt x="92" y="376"/>
                    <a:pt x="631" y="36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50" name="Google Shape;64950;p27"/>
            <p:cNvSpPr/>
            <p:nvPr/>
          </p:nvSpPr>
          <p:spPr>
            <a:xfrm>
              <a:off x="5433976" y="228584"/>
              <a:ext cx="27555" cy="17343"/>
            </a:xfrm>
            <a:custGeom>
              <a:avLst/>
              <a:gdLst/>
              <a:ahLst/>
              <a:cxnLst/>
              <a:rect l="l" t="t" r="r" b="b"/>
              <a:pathLst>
                <a:path w="772" h="576" extrusionOk="0">
                  <a:moveTo>
                    <a:pt x="772" y="575"/>
                  </a:moveTo>
                  <a:lnTo>
                    <a:pt x="772" y="31"/>
                  </a:lnTo>
                  <a:cubicBezTo>
                    <a:pt x="62" y="1"/>
                    <a:pt x="188" y="361"/>
                    <a:pt x="0" y="57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51" name="Google Shape;64951;p27"/>
            <p:cNvSpPr/>
            <p:nvPr/>
          </p:nvSpPr>
          <p:spPr>
            <a:xfrm>
              <a:off x="4054950" y="234003"/>
              <a:ext cx="39690" cy="15808"/>
            </a:xfrm>
            <a:custGeom>
              <a:avLst/>
              <a:gdLst/>
              <a:ahLst/>
              <a:cxnLst/>
              <a:rect l="l" t="t" r="r" b="b"/>
              <a:pathLst>
                <a:path w="1112" h="525" extrusionOk="0">
                  <a:moveTo>
                    <a:pt x="645" y="305"/>
                  </a:moveTo>
                  <a:cubicBezTo>
                    <a:pt x="1111" y="1"/>
                    <a:pt x="1" y="524"/>
                    <a:pt x="645" y="3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52" name="Google Shape;64952;p27"/>
            <p:cNvSpPr/>
            <p:nvPr/>
          </p:nvSpPr>
          <p:spPr>
            <a:xfrm>
              <a:off x="907572" y="229487"/>
              <a:ext cx="43973" cy="19030"/>
            </a:xfrm>
            <a:custGeom>
              <a:avLst/>
              <a:gdLst/>
              <a:ahLst/>
              <a:cxnLst/>
              <a:rect l="l" t="t" r="r" b="b"/>
              <a:pathLst>
                <a:path w="1232" h="632" extrusionOk="0">
                  <a:moveTo>
                    <a:pt x="696" y="545"/>
                  </a:moveTo>
                  <a:cubicBezTo>
                    <a:pt x="567" y="207"/>
                    <a:pt x="1232" y="14"/>
                    <a:pt x="313" y="1"/>
                  </a:cubicBezTo>
                  <a:cubicBezTo>
                    <a:pt x="429" y="187"/>
                    <a:pt x="1" y="631"/>
                    <a:pt x="696" y="54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53" name="Google Shape;64953;p27"/>
            <p:cNvSpPr/>
            <p:nvPr/>
          </p:nvSpPr>
          <p:spPr>
            <a:xfrm>
              <a:off x="3158942" y="23972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1" y="115"/>
                  </a:moveTo>
                  <a:cubicBezTo>
                    <a:pt x="154" y="140"/>
                    <a:pt x="393" y="72"/>
                    <a:pt x="294" y="24"/>
                  </a:cubicBezTo>
                  <a:cubicBezTo>
                    <a:pt x="243" y="0"/>
                    <a:pt x="0" y="67"/>
                    <a:pt x="101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54" name="Google Shape;64954;p27"/>
            <p:cNvSpPr/>
            <p:nvPr/>
          </p:nvSpPr>
          <p:spPr>
            <a:xfrm>
              <a:off x="763663" y="23972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4"/>
                  </a:moveTo>
                  <a:cubicBezTo>
                    <a:pt x="241" y="0"/>
                    <a:pt x="0" y="68"/>
                    <a:pt x="101" y="115"/>
                  </a:cubicBezTo>
                  <a:cubicBezTo>
                    <a:pt x="153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55" name="Google Shape;64955;p27"/>
            <p:cNvSpPr/>
            <p:nvPr/>
          </p:nvSpPr>
          <p:spPr>
            <a:xfrm>
              <a:off x="4026254" y="23421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41" y="0"/>
                    <a:pt x="1" y="68"/>
                    <a:pt x="101" y="115"/>
                  </a:cubicBezTo>
                  <a:cubicBezTo>
                    <a:pt x="153" y="140"/>
                    <a:pt x="393" y="73"/>
                    <a:pt x="294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56" name="Google Shape;64956;p27"/>
            <p:cNvSpPr/>
            <p:nvPr/>
          </p:nvSpPr>
          <p:spPr>
            <a:xfrm>
              <a:off x="364378" y="234214"/>
              <a:ext cx="14170" cy="4246"/>
            </a:xfrm>
            <a:custGeom>
              <a:avLst/>
              <a:gdLst/>
              <a:ahLst/>
              <a:cxnLst/>
              <a:rect l="l" t="t" r="r" b="b"/>
              <a:pathLst>
                <a:path w="397" h="141" extrusionOk="0">
                  <a:moveTo>
                    <a:pt x="297" y="24"/>
                  </a:moveTo>
                  <a:cubicBezTo>
                    <a:pt x="242" y="0"/>
                    <a:pt x="1" y="68"/>
                    <a:pt x="104" y="115"/>
                  </a:cubicBezTo>
                  <a:cubicBezTo>
                    <a:pt x="156" y="140"/>
                    <a:pt x="396" y="73"/>
                    <a:pt x="297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57" name="Google Shape;64957;p27"/>
            <p:cNvSpPr/>
            <p:nvPr/>
          </p:nvSpPr>
          <p:spPr>
            <a:xfrm>
              <a:off x="6084317" y="23147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5"/>
                  </a:moveTo>
                  <a:cubicBezTo>
                    <a:pt x="155" y="141"/>
                    <a:pt x="393" y="72"/>
                    <a:pt x="294" y="26"/>
                  </a:cubicBezTo>
                  <a:cubicBezTo>
                    <a:pt x="239" y="0"/>
                    <a:pt x="0" y="68"/>
                    <a:pt x="100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58" name="Google Shape;64958;p27"/>
            <p:cNvSpPr/>
            <p:nvPr/>
          </p:nvSpPr>
          <p:spPr>
            <a:xfrm>
              <a:off x="3416031" y="223255"/>
              <a:ext cx="35657" cy="11773"/>
            </a:xfrm>
            <a:custGeom>
              <a:avLst/>
              <a:gdLst/>
              <a:ahLst/>
              <a:cxnLst/>
              <a:rect l="l" t="t" r="r" b="b"/>
              <a:pathLst>
                <a:path w="999" h="391" extrusionOk="0">
                  <a:moveTo>
                    <a:pt x="35" y="118"/>
                  </a:moveTo>
                  <a:cubicBezTo>
                    <a:pt x="64" y="223"/>
                    <a:pt x="0" y="375"/>
                    <a:pt x="227" y="391"/>
                  </a:cubicBezTo>
                  <a:cubicBezTo>
                    <a:pt x="246" y="157"/>
                    <a:pt x="979" y="261"/>
                    <a:pt x="999" y="28"/>
                  </a:cubicBezTo>
                  <a:cubicBezTo>
                    <a:pt x="392" y="129"/>
                    <a:pt x="487" y="0"/>
                    <a:pt x="35" y="11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59" name="Google Shape;64959;p27"/>
            <p:cNvSpPr/>
            <p:nvPr/>
          </p:nvSpPr>
          <p:spPr>
            <a:xfrm>
              <a:off x="690387" y="224038"/>
              <a:ext cx="31624" cy="10900"/>
            </a:xfrm>
            <a:custGeom>
              <a:avLst/>
              <a:gdLst/>
              <a:ahLst/>
              <a:cxnLst/>
              <a:rect l="l" t="t" r="r" b="b"/>
              <a:pathLst>
                <a:path w="886" h="362" extrusionOk="0">
                  <a:moveTo>
                    <a:pt x="611" y="362"/>
                  </a:moveTo>
                  <a:cubicBezTo>
                    <a:pt x="670" y="241"/>
                    <a:pt x="885" y="190"/>
                    <a:pt x="804" y="0"/>
                  </a:cubicBezTo>
                  <a:lnTo>
                    <a:pt x="34" y="0"/>
                  </a:lnTo>
                  <a:cubicBezTo>
                    <a:pt x="0" y="227"/>
                    <a:pt x="328" y="284"/>
                    <a:pt x="611" y="36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60" name="Google Shape;64960;p27"/>
            <p:cNvSpPr/>
            <p:nvPr/>
          </p:nvSpPr>
          <p:spPr>
            <a:xfrm>
              <a:off x="2253976" y="223044"/>
              <a:ext cx="32659" cy="9244"/>
            </a:xfrm>
            <a:custGeom>
              <a:avLst/>
              <a:gdLst/>
              <a:ahLst/>
              <a:cxnLst/>
              <a:rect l="l" t="t" r="r" b="b"/>
              <a:pathLst>
                <a:path w="915" h="307" extrusionOk="0">
                  <a:moveTo>
                    <a:pt x="387" y="306"/>
                  </a:moveTo>
                  <a:cubicBezTo>
                    <a:pt x="914" y="159"/>
                    <a:pt x="104" y="1"/>
                    <a:pt x="1" y="215"/>
                  </a:cubicBezTo>
                  <a:cubicBezTo>
                    <a:pt x="192" y="215"/>
                    <a:pt x="229" y="288"/>
                    <a:pt x="387" y="30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61" name="Google Shape;64961;p27"/>
            <p:cNvSpPr/>
            <p:nvPr/>
          </p:nvSpPr>
          <p:spPr>
            <a:xfrm>
              <a:off x="1545064" y="229487"/>
              <a:ext cx="13813" cy="2800"/>
            </a:xfrm>
            <a:custGeom>
              <a:avLst/>
              <a:gdLst/>
              <a:ahLst/>
              <a:cxnLst/>
              <a:rect l="l" t="t" r="r" b="b"/>
              <a:pathLst>
                <a:path w="387" h="93" extrusionOk="0">
                  <a:moveTo>
                    <a:pt x="1" y="92"/>
                  </a:moveTo>
                  <a:cubicBezTo>
                    <a:pt x="151" y="70"/>
                    <a:pt x="380" y="88"/>
                    <a:pt x="387" y="1"/>
                  </a:cubicBezTo>
                  <a:cubicBezTo>
                    <a:pt x="236" y="22"/>
                    <a:pt x="4" y="2"/>
                    <a:pt x="1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62" name="Google Shape;64962;p27"/>
            <p:cNvSpPr/>
            <p:nvPr/>
          </p:nvSpPr>
          <p:spPr>
            <a:xfrm>
              <a:off x="311911" y="222412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8" y="146"/>
                  </a:moveTo>
                  <a:cubicBezTo>
                    <a:pt x="1" y="240"/>
                    <a:pt x="178" y="379"/>
                    <a:pt x="221" y="236"/>
                  </a:cubicBezTo>
                  <a:cubicBezTo>
                    <a:pt x="250" y="140"/>
                    <a:pt x="73" y="1"/>
                    <a:pt x="28" y="14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63" name="Google Shape;64963;p27"/>
            <p:cNvSpPr/>
            <p:nvPr/>
          </p:nvSpPr>
          <p:spPr>
            <a:xfrm>
              <a:off x="3303601" y="22599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89" y="27"/>
                  </a:moveTo>
                  <a:cubicBezTo>
                    <a:pt x="238" y="1"/>
                    <a:pt x="0" y="71"/>
                    <a:pt x="100" y="117"/>
                  </a:cubicBezTo>
                  <a:cubicBezTo>
                    <a:pt x="152" y="140"/>
                    <a:pt x="393" y="72"/>
                    <a:pt x="289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64" name="Google Shape;64964;p27"/>
            <p:cNvSpPr/>
            <p:nvPr/>
          </p:nvSpPr>
          <p:spPr>
            <a:xfrm>
              <a:off x="7591762" y="223255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8"/>
                  </a:moveTo>
                  <a:cubicBezTo>
                    <a:pt x="151" y="142"/>
                    <a:pt x="391" y="73"/>
                    <a:pt x="291" y="26"/>
                  </a:cubicBezTo>
                  <a:cubicBezTo>
                    <a:pt x="239" y="0"/>
                    <a:pt x="1" y="68"/>
                    <a:pt x="99" y="11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65" name="Google Shape;64965;p27"/>
            <p:cNvSpPr/>
            <p:nvPr/>
          </p:nvSpPr>
          <p:spPr>
            <a:xfrm>
              <a:off x="5413917" y="217715"/>
              <a:ext cx="31552" cy="9635"/>
            </a:xfrm>
            <a:custGeom>
              <a:avLst/>
              <a:gdLst/>
              <a:ahLst/>
              <a:cxnLst/>
              <a:rect l="l" t="t" r="r" b="b"/>
              <a:pathLst>
                <a:path w="884" h="320" extrusionOk="0">
                  <a:moveTo>
                    <a:pt x="754" y="210"/>
                  </a:moveTo>
                  <a:cubicBezTo>
                    <a:pt x="883" y="0"/>
                    <a:pt x="1" y="15"/>
                    <a:pt x="176" y="210"/>
                  </a:cubicBezTo>
                  <a:cubicBezTo>
                    <a:pt x="242" y="283"/>
                    <a:pt x="688" y="320"/>
                    <a:pt x="754" y="2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66" name="Google Shape;64966;p27"/>
            <p:cNvSpPr/>
            <p:nvPr/>
          </p:nvSpPr>
          <p:spPr>
            <a:xfrm>
              <a:off x="5343212" y="210278"/>
              <a:ext cx="24342" cy="16530"/>
            </a:xfrm>
            <a:custGeom>
              <a:avLst/>
              <a:gdLst/>
              <a:ahLst/>
              <a:cxnLst/>
              <a:rect l="l" t="t" r="r" b="b"/>
              <a:pathLst>
                <a:path w="682" h="549" extrusionOk="0">
                  <a:moveTo>
                    <a:pt x="422" y="549"/>
                  </a:moveTo>
                  <a:cubicBezTo>
                    <a:pt x="337" y="378"/>
                    <a:pt x="682" y="0"/>
                    <a:pt x="37" y="93"/>
                  </a:cubicBezTo>
                  <a:cubicBezTo>
                    <a:pt x="6" y="319"/>
                    <a:pt x="0" y="534"/>
                    <a:pt x="422" y="54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67" name="Google Shape;64967;p27"/>
            <p:cNvSpPr/>
            <p:nvPr/>
          </p:nvSpPr>
          <p:spPr>
            <a:xfrm>
              <a:off x="7729318" y="217775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101" y="117"/>
                  </a:moveTo>
                  <a:cubicBezTo>
                    <a:pt x="154" y="143"/>
                    <a:pt x="392" y="73"/>
                    <a:pt x="294" y="26"/>
                  </a:cubicBezTo>
                  <a:cubicBezTo>
                    <a:pt x="240" y="1"/>
                    <a:pt x="0" y="70"/>
                    <a:pt x="101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68" name="Google Shape;64968;p27"/>
            <p:cNvSpPr/>
            <p:nvPr/>
          </p:nvSpPr>
          <p:spPr>
            <a:xfrm>
              <a:off x="8754888" y="212325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101" y="117"/>
                  </a:moveTo>
                  <a:cubicBezTo>
                    <a:pt x="153" y="143"/>
                    <a:pt x="395" y="72"/>
                    <a:pt x="293" y="25"/>
                  </a:cubicBezTo>
                  <a:cubicBezTo>
                    <a:pt x="241" y="0"/>
                    <a:pt x="1" y="70"/>
                    <a:pt x="101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69" name="Google Shape;64969;p27"/>
            <p:cNvSpPr/>
            <p:nvPr/>
          </p:nvSpPr>
          <p:spPr>
            <a:xfrm>
              <a:off x="7164959" y="209555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4" y="27"/>
                  </a:moveTo>
                  <a:cubicBezTo>
                    <a:pt x="240" y="1"/>
                    <a:pt x="1" y="71"/>
                    <a:pt x="101" y="117"/>
                  </a:cubicBezTo>
                  <a:cubicBezTo>
                    <a:pt x="153" y="143"/>
                    <a:pt x="394" y="73"/>
                    <a:pt x="294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70" name="Google Shape;64970;p27"/>
            <p:cNvSpPr/>
            <p:nvPr/>
          </p:nvSpPr>
          <p:spPr>
            <a:xfrm>
              <a:off x="1603456" y="209555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0" y="27"/>
                  </a:moveTo>
                  <a:cubicBezTo>
                    <a:pt x="238" y="1"/>
                    <a:pt x="0" y="71"/>
                    <a:pt x="97" y="117"/>
                  </a:cubicBezTo>
                  <a:cubicBezTo>
                    <a:pt x="154" y="143"/>
                    <a:pt x="394" y="73"/>
                    <a:pt x="290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71" name="Google Shape;64971;p27"/>
            <p:cNvSpPr/>
            <p:nvPr/>
          </p:nvSpPr>
          <p:spPr>
            <a:xfrm>
              <a:off x="4484038" y="201396"/>
              <a:ext cx="27590" cy="9394"/>
            </a:xfrm>
            <a:custGeom>
              <a:avLst/>
              <a:gdLst/>
              <a:ahLst/>
              <a:cxnLst/>
              <a:rect l="l" t="t" r="r" b="b"/>
              <a:pathLst>
                <a:path w="773" h="312" extrusionOk="0">
                  <a:moveTo>
                    <a:pt x="772" y="27"/>
                  </a:moveTo>
                  <a:cubicBezTo>
                    <a:pt x="334" y="0"/>
                    <a:pt x="50" y="47"/>
                    <a:pt x="1" y="209"/>
                  </a:cubicBezTo>
                  <a:cubicBezTo>
                    <a:pt x="368" y="187"/>
                    <a:pt x="426" y="311"/>
                    <a:pt x="772" y="29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72" name="Google Shape;64972;p27"/>
            <p:cNvSpPr/>
            <p:nvPr/>
          </p:nvSpPr>
          <p:spPr>
            <a:xfrm>
              <a:off x="4036747" y="204527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3"/>
                  </a:moveTo>
                  <a:cubicBezTo>
                    <a:pt x="192" y="53"/>
                    <a:pt x="38" y="1"/>
                    <a:pt x="2" y="103"/>
                  </a:cubicBezTo>
                  <a:cubicBezTo>
                    <a:pt x="0" y="154"/>
                    <a:pt x="153" y="206"/>
                    <a:pt x="192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73" name="Google Shape;64973;p27"/>
            <p:cNvSpPr/>
            <p:nvPr/>
          </p:nvSpPr>
          <p:spPr>
            <a:xfrm>
              <a:off x="1651569" y="20681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7"/>
                  </a:moveTo>
                  <a:cubicBezTo>
                    <a:pt x="241" y="1"/>
                    <a:pt x="1" y="71"/>
                    <a:pt x="101" y="117"/>
                  </a:cubicBezTo>
                  <a:cubicBezTo>
                    <a:pt x="156" y="143"/>
                    <a:pt x="393" y="75"/>
                    <a:pt x="293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74" name="Google Shape;64974;p27"/>
            <p:cNvSpPr/>
            <p:nvPr/>
          </p:nvSpPr>
          <p:spPr>
            <a:xfrm>
              <a:off x="581384" y="198686"/>
              <a:ext cx="29696" cy="11893"/>
            </a:xfrm>
            <a:custGeom>
              <a:avLst/>
              <a:gdLst/>
              <a:ahLst/>
              <a:cxnLst/>
              <a:rect l="l" t="t" r="r" b="b"/>
              <a:pathLst>
                <a:path w="832" h="395" extrusionOk="0">
                  <a:moveTo>
                    <a:pt x="1" y="388"/>
                  </a:moveTo>
                  <a:cubicBezTo>
                    <a:pt x="336" y="395"/>
                    <a:pt x="601" y="368"/>
                    <a:pt x="771" y="299"/>
                  </a:cubicBezTo>
                  <a:cubicBezTo>
                    <a:pt x="831" y="59"/>
                    <a:pt x="504" y="0"/>
                    <a:pt x="1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75" name="Google Shape;64975;p27"/>
            <p:cNvSpPr/>
            <p:nvPr/>
          </p:nvSpPr>
          <p:spPr>
            <a:xfrm>
              <a:off x="8985707" y="201787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2"/>
                  </a:moveTo>
                  <a:cubicBezTo>
                    <a:pt x="192" y="54"/>
                    <a:pt x="34" y="0"/>
                    <a:pt x="0" y="102"/>
                  </a:cubicBezTo>
                  <a:cubicBezTo>
                    <a:pt x="0" y="153"/>
                    <a:pt x="154" y="207"/>
                    <a:pt x="192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76" name="Google Shape;64976;p27"/>
            <p:cNvSpPr/>
            <p:nvPr/>
          </p:nvSpPr>
          <p:spPr>
            <a:xfrm>
              <a:off x="3396578" y="196729"/>
              <a:ext cx="41332" cy="13670"/>
            </a:xfrm>
            <a:custGeom>
              <a:avLst/>
              <a:gdLst/>
              <a:ahLst/>
              <a:cxnLst/>
              <a:rect l="l" t="t" r="r" b="b"/>
              <a:pathLst>
                <a:path w="1158" h="454" extrusionOk="0">
                  <a:moveTo>
                    <a:pt x="1157" y="0"/>
                  </a:moveTo>
                  <a:lnTo>
                    <a:pt x="193" y="0"/>
                  </a:lnTo>
                  <a:cubicBezTo>
                    <a:pt x="210" y="157"/>
                    <a:pt x="151" y="282"/>
                    <a:pt x="1" y="364"/>
                  </a:cubicBezTo>
                  <a:cubicBezTo>
                    <a:pt x="839" y="453"/>
                    <a:pt x="861" y="162"/>
                    <a:pt x="115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77" name="Google Shape;64977;p27"/>
            <p:cNvSpPr/>
            <p:nvPr/>
          </p:nvSpPr>
          <p:spPr>
            <a:xfrm>
              <a:off x="2032865" y="202088"/>
              <a:ext cx="21558" cy="6504"/>
            </a:xfrm>
            <a:custGeom>
              <a:avLst/>
              <a:gdLst/>
              <a:ahLst/>
              <a:cxnLst/>
              <a:rect l="l" t="t" r="r" b="b"/>
              <a:pathLst>
                <a:path w="604" h="216" extrusionOk="0">
                  <a:moveTo>
                    <a:pt x="603" y="184"/>
                  </a:moveTo>
                  <a:lnTo>
                    <a:pt x="603" y="1"/>
                  </a:lnTo>
                  <a:lnTo>
                    <a:pt x="24" y="1"/>
                  </a:lnTo>
                  <a:cubicBezTo>
                    <a:pt x="0" y="167"/>
                    <a:pt x="217" y="215"/>
                    <a:pt x="603" y="18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78" name="Google Shape;64978;p27"/>
            <p:cNvSpPr/>
            <p:nvPr/>
          </p:nvSpPr>
          <p:spPr>
            <a:xfrm>
              <a:off x="1958911" y="191219"/>
              <a:ext cx="45258" cy="14573"/>
            </a:xfrm>
            <a:custGeom>
              <a:avLst/>
              <a:gdLst/>
              <a:ahLst/>
              <a:cxnLst/>
              <a:rect l="l" t="t" r="r" b="b"/>
              <a:pathLst>
                <a:path w="1268" h="484" extrusionOk="0">
                  <a:moveTo>
                    <a:pt x="362" y="453"/>
                  </a:moveTo>
                  <a:cubicBezTo>
                    <a:pt x="1267" y="483"/>
                    <a:pt x="878" y="34"/>
                    <a:pt x="362" y="0"/>
                  </a:cubicBezTo>
                  <a:cubicBezTo>
                    <a:pt x="1" y="173"/>
                    <a:pt x="476" y="165"/>
                    <a:pt x="362" y="45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79" name="Google Shape;64979;p27"/>
            <p:cNvSpPr/>
            <p:nvPr/>
          </p:nvSpPr>
          <p:spPr>
            <a:xfrm>
              <a:off x="4619774" y="193959"/>
              <a:ext cx="22665" cy="8250"/>
            </a:xfrm>
            <a:custGeom>
              <a:avLst/>
              <a:gdLst/>
              <a:ahLst/>
              <a:cxnLst/>
              <a:rect l="l" t="t" r="r" b="b"/>
              <a:pathLst>
                <a:path w="635" h="274" extrusionOk="0">
                  <a:moveTo>
                    <a:pt x="635" y="1"/>
                  </a:moveTo>
                  <a:lnTo>
                    <a:pt x="248" y="1"/>
                  </a:lnTo>
                  <a:cubicBezTo>
                    <a:pt x="236" y="117"/>
                    <a:pt x="0" y="126"/>
                    <a:pt x="56" y="274"/>
                  </a:cubicBezTo>
                  <a:lnTo>
                    <a:pt x="635" y="274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80" name="Google Shape;64980;p27"/>
            <p:cNvSpPr/>
            <p:nvPr/>
          </p:nvSpPr>
          <p:spPr>
            <a:xfrm>
              <a:off x="1868646" y="199439"/>
              <a:ext cx="13670" cy="2770"/>
            </a:xfrm>
            <a:custGeom>
              <a:avLst/>
              <a:gdLst/>
              <a:ahLst/>
              <a:cxnLst/>
              <a:rect l="l" t="t" r="r" b="b"/>
              <a:pathLst>
                <a:path w="383" h="92" extrusionOk="0">
                  <a:moveTo>
                    <a:pt x="383" y="0"/>
                  </a:moveTo>
                  <a:cubicBezTo>
                    <a:pt x="232" y="21"/>
                    <a:pt x="3" y="3"/>
                    <a:pt x="0" y="92"/>
                  </a:cubicBezTo>
                  <a:cubicBezTo>
                    <a:pt x="148" y="69"/>
                    <a:pt x="379" y="88"/>
                    <a:pt x="38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81" name="Google Shape;64981;p27"/>
            <p:cNvSpPr/>
            <p:nvPr/>
          </p:nvSpPr>
          <p:spPr>
            <a:xfrm>
              <a:off x="1111765" y="186974"/>
              <a:ext cx="20309" cy="13550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4" y="414"/>
                  </a:moveTo>
                  <a:cubicBezTo>
                    <a:pt x="386" y="358"/>
                    <a:pt x="403" y="307"/>
                    <a:pt x="569" y="324"/>
                  </a:cubicBezTo>
                  <a:lnTo>
                    <a:pt x="569" y="141"/>
                  </a:lnTo>
                  <a:cubicBezTo>
                    <a:pt x="94" y="0"/>
                    <a:pt x="1" y="449"/>
                    <a:pt x="374" y="4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82" name="Google Shape;64982;p27"/>
            <p:cNvSpPr/>
            <p:nvPr/>
          </p:nvSpPr>
          <p:spPr>
            <a:xfrm>
              <a:off x="7047854" y="193206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6"/>
                  </a:moveTo>
                  <a:cubicBezTo>
                    <a:pt x="242" y="1"/>
                    <a:pt x="0" y="70"/>
                    <a:pt x="102" y="117"/>
                  </a:cubicBezTo>
                  <a:cubicBezTo>
                    <a:pt x="157" y="142"/>
                    <a:pt x="394" y="73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83" name="Google Shape;64983;p27"/>
            <p:cNvSpPr/>
            <p:nvPr/>
          </p:nvSpPr>
          <p:spPr>
            <a:xfrm>
              <a:off x="6949309" y="183782"/>
              <a:ext cx="65246" cy="12977"/>
            </a:xfrm>
            <a:custGeom>
              <a:avLst/>
              <a:gdLst/>
              <a:ahLst/>
              <a:cxnLst/>
              <a:rect l="l" t="t" r="r" b="b"/>
              <a:pathLst>
                <a:path w="1828" h="431" extrusionOk="0">
                  <a:moveTo>
                    <a:pt x="1128" y="430"/>
                  </a:moveTo>
                  <a:cubicBezTo>
                    <a:pt x="1828" y="1"/>
                    <a:pt x="0" y="307"/>
                    <a:pt x="1128" y="43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84" name="Google Shape;64984;p27"/>
            <p:cNvSpPr/>
            <p:nvPr/>
          </p:nvSpPr>
          <p:spPr>
            <a:xfrm>
              <a:off x="5853105" y="188509"/>
              <a:ext cx="23307" cy="8250"/>
            </a:xfrm>
            <a:custGeom>
              <a:avLst/>
              <a:gdLst/>
              <a:ahLst/>
              <a:cxnLst/>
              <a:rect l="l" t="t" r="r" b="b"/>
              <a:pathLst>
                <a:path w="653" h="274" extrusionOk="0">
                  <a:moveTo>
                    <a:pt x="405" y="273"/>
                  </a:moveTo>
                  <a:cubicBezTo>
                    <a:pt x="417" y="156"/>
                    <a:pt x="653" y="148"/>
                    <a:pt x="598" y="0"/>
                  </a:cubicBezTo>
                  <a:lnTo>
                    <a:pt x="212" y="0"/>
                  </a:lnTo>
                  <a:cubicBezTo>
                    <a:pt x="0" y="130"/>
                    <a:pt x="8" y="221"/>
                    <a:pt x="405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85" name="Google Shape;64985;p27"/>
            <p:cNvSpPr/>
            <p:nvPr/>
          </p:nvSpPr>
          <p:spPr>
            <a:xfrm>
              <a:off x="175318" y="187486"/>
              <a:ext cx="32659" cy="9274"/>
            </a:xfrm>
            <a:custGeom>
              <a:avLst/>
              <a:gdLst/>
              <a:ahLst/>
              <a:cxnLst/>
              <a:rect l="l" t="t" r="r" b="b"/>
              <a:pathLst>
                <a:path w="915" h="308" extrusionOk="0">
                  <a:moveTo>
                    <a:pt x="1" y="216"/>
                  </a:moveTo>
                  <a:cubicBezTo>
                    <a:pt x="193" y="216"/>
                    <a:pt x="230" y="289"/>
                    <a:pt x="387" y="307"/>
                  </a:cubicBezTo>
                  <a:cubicBezTo>
                    <a:pt x="914" y="160"/>
                    <a:pt x="102" y="0"/>
                    <a:pt x="1" y="2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86" name="Google Shape;64986;p27"/>
            <p:cNvSpPr/>
            <p:nvPr/>
          </p:nvSpPr>
          <p:spPr>
            <a:xfrm>
              <a:off x="7226920" y="19046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1" y="25"/>
                  </a:moveTo>
                  <a:cubicBezTo>
                    <a:pt x="237" y="1"/>
                    <a:pt x="1" y="70"/>
                    <a:pt x="100" y="117"/>
                  </a:cubicBezTo>
                  <a:cubicBezTo>
                    <a:pt x="152" y="142"/>
                    <a:pt x="392" y="72"/>
                    <a:pt x="291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87" name="Google Shape;64987;p27"/>
            <p:cNvSpPr/>
            <p:nvPr/>
          </p:nvSpPr>
          <p:spPr>
            <a:xfrm>
              <a:off x="5967248" y="190467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4" y="25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2"/>
                    <a:pt x="396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88" name="Google Shape;64988;p27"/>
            <p:cNvSpPr/>
            <p:nvPr/>
          </p:nvSpPr>
          <p:spPr>
            <a:xfrm>
              <a:off x="2546363" y="190467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5"/>
                  </a:moveTo>
                  <a:cubicBezTo>
                    <a:pt x="240" y="1"/>
                    <a:pt x="1" y="70"/>
                    <a:pt x="103" y="117"/>
                  </a:cubicBezTo>
                  <a:cubicBezTo>
                    <a:pt x="155" y="142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89" name="Google Shape;64989;p27"/>
            <p:cNvSpPr/>
            <p:nvPr/>
          </p:nvSpPr>
          <p:spPr>
            <a:xfrm>
              <a:off x="7069697" y="179266"/>
              <a:ext cx="39761" cy="15868"/>
            </a:xfrm>
            <a:custGeom>
              <a:avLst/>
              <a:gdLst/>
              <a:ahLst/>
              <a:cxnLst/>
              <a:rect l="l" t="t" r="r" b="b"/>
              <a:pathLst>
                <a:path w="1114" h="527" extrusionOk="0">
                  <a:moveTo>
                    <a:pt x="646" y="307"/>
                  </a:moveTo>
                  <a:cubicBezTo>
                    <a:pt x="1114" y="1"/>
                    <a:pt x="0" y="527"/>
                    <a:pt x="646" y="30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90" name="Google Shape;64990;p27"/>
            <p:cNvSpPr/>
            <p:nvPr/>
          </p:nvSpPr>
          <p:spPr>
            <a:xfrm>
              <a:off x="4903952" y="185077"/>
              <a:ext cx="13884" cy="7437"/>
            </a:xfrm>
            <a:custGeom>
              <a:avLst/>
              <a:gdLst/>
              <a:ahLst/>
              <a:cxnLst/>
              <a:rect l="l" t="t" r="r" b="b"/>
              <a:pathLst>
                <a:path w="389" h="247" extrusionOk="0">
                  <a:moveTo>
                    <a:pt x="388" y="114"/>
                  </a:moveTo>
                  <a:cubicBezTo>
                    <a:pt x="385" y="23"/>
                    <a:pt x="48" y="1"/>
                    <a:pt x="1" y="114"/>
                  </a:cubicBezTo>
                  <a:cubicBezTo>
                    <a:pt x="219" y="103"/>
                    <a:pt x="301" y="246"/>
                    <a:pt x="388" y="1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91" name="Google Shape;64991;p27"/>
            <p:cNvSpPr/>
            <p:nvPr/>
          </p:nvSpPr>
          <p:spPr>
            <a:xfrm>
              <a:off x="4645722" y="187727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0" y="116"/>
                  </a:moveTo>
                  <a:cubicBezTo>
                    <a:pt x="154" y="141"/>
                    <a:pt x="391" y="72"/>
                    <a:pt x="293" y="26"/>
                  </a:cubicBezTo>
                  <a:cubicBezTo>
                    <a:pt x="240" y="0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92" name="Google Shape;64992;p27"/>
            <p:cNvSpPr/>
            <p:nvPr/>
          </p:nvSpPr>
          <p:spPr>
            <a:xfrm>
              <a:off x="251021" y="188509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0"/>
                  </a:moveTo>
                  <a:cubicBezTo>
                    <a:pt x="236" y="20"/>
                    <a:pt x="3" y="2"/>
                    <a:pt x="1" y="90"/>
                  </a:cubicBezTo>
                  <a:cubicBezTo>
                    <a:pt x="151" y="71"/>
                    <a:pt x="381" y="89"/>
                    <a:pt x="38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93" name="Google Shape;64993;p27"/>
            <p:cNvSpPr/>
            <p:nvPr/>
          </p:nvSpPr>
          <p:spPr>
            <a:xfrm>
              <a:off x="7353555" y="180290"/>
              <a:ext cx="23486" cy="8250"/>
            </a:xfrm>
            <a:custGeom>
              <a:avLst/>
              <a:gdLst/>
              <a:ahLst/>
              <a:cxnLst/>
              <a:rect l="l" t="t" r="r" b="b"/>
              <a:pathLst>
                <a:path w="658" h="274" extrusionOk="0">
                  <a:moveTo>
                    <a:pt x="409" y="273"/>
                  </a:moveTo>
                  <a:cubicBezTo>
                    <a:pt x="418" y="156"/>
                    <a:pt x="657" y="147"/>
                    <a:pt x="601" y="0"/>
                  </a:cubicBezTo>
                  <a:lnTo>
                    <a:pt x="214" y="0"/>
                  </a:lnTo>
                  <a:cubicBezTo>
                    <a:pt x="1" y="131"/>
                    <a:pt x="6" y="221"/>
                    <a:pt x="409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94" name="Google Shape;64994;p27"/>
            <p:cNvSpPr/>
            <p:nvPr/>
          </p:nvSpPr>
          <p:spPr>
            <a:xfrm>
              <a:off x="2202258" y="18495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38" y="1"/>
                    <a:pt x="1" y="70"/>
                    <a:pt x="99" y="117"/>
                  </a:cubicBezTo>
                  <a:cubicBezTo>
                    <a:pt x="153" y="142"/>
                    <a:pt x="392" y="74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95" name="Google Shape;64995;p27"/>
            <p:cNvSpPr/>
            <p:nvPr/>
          </p:nvSpPr>
          <p:spPr>
            <a:xfrm>
              <a:off x="1865006" y="182217"/>
              <a:ext cx="13956" cy="4366"/>
            </a:xfrm>
            <a:custGeom>
              <a:avLst/>
              <a:gdLst/>
              <a:ahLst/>
              <a:cxnLst/>
              <a:rect l="l" t="t" r="r" b="b"/>
              <a:pathLst>
                <a:path w="391" h="145" extrusionOk="0">
                  <a:moveTo>
                    <a:pt x="293" y="27"/>
                  </a:moveTo>
                  <a:cubicBezTo>
                    <a:pt x="238" y="0"/>
                    <a:pt x="0" y="71"/>
                    <a:pt x="102" y="117"/>
                  </a:cubicBezTo>
                  <a:cubicBezTo>
                    <a:pt x="152" y="144"/>
                    <a:pt x="391" y="74"/>
                    <a:pt x="293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96" name="Google Shape;64996;p27"/>
            <p:cNvSpPr/>
            <p:nvPr/>
          </p:nvSpPr>
          <p:spPr>
            <a:xfrm>
              <a:off x="1510586" y="179025"/>
              <a:ext cx="13813" cy="7467"/>
            </a:xfrm>
            <a:custGeom>
              <a:avLst/>
              <a:gdLst/>
              <a:ahLst/>
              <a:cxnLst/>
              <a:rect l="l" t="t" r="r" b="b"/>
              <a:pathLst>
                <a:path w="387" h="248" extrusionOk="0">
                  <a:moveTo>
                    <a:pt x="387" y="133"/>
                  </a:moveTo>
                  <a:cubicBezTo>
                    <a:pt x="172" y="140"/>
                    <a:pt x="87" y="1"/>
                    <a:pt x="1" y="133"/>
                  </a:cubicBezTo>
                  <a:cubicBezTo>
                    <a:pt x="3" y="224"/>
                    <a:pt x="340" y="247"/>
                    <a:pt x="387" y="13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97" name="Google Shape;64997;p27"/>
            <p:cNvSpPr/>
            <p:nvPr/>
          </p:nvSpPr>
          <p:spPr>
            <a:xfrm>
              <a:off x="4339557" y="177550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7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98" name="Google Shape;64998;p27"/>
            <p:cNvSpPr/>
            <p:nvPr/>
          </p:nvSpPr>
          <p:spPr>
            <a:xfrm>
              <a:off x="1579435" y="177550"/>
              <a:ext cx="13884" cy="5510"/>
            </a:xfrm>
            <a:custGeom>
              <a:avLst/>
              <a:gdLst/>
              <a:ahLst/>
              <a:cxnLst/>
              <a:rect l="l" t="t" r="r" b="b"/>
              <a:pathLst>
                <a:path w="389" h="183" extrusionOk="0">
                  <a:moveTo>
                    <a:pt x="389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9" y="18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99" name="Google Shape;64999;p27"/>
            <p:cNvSpPr/>
            <p:nvPr/>
          </p:nvSpPr>
          <p:spPr>
            <a:xfrm>
              <a:off x="7987549" y="177098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2" y="15"/>
                  </a:moveTo>
                  <a:cubicBezTo>
                    <a:pt x="353" y="31"/>
                    <a:pt x="35" y="1"/>
                    <a:pt x="1" y="106"/>
                  </a:cubicBezTo>
                  <a:cubicBezTo>
                    <a:pt x="229" y="92"/>
                    <a:pt x="548" y="121"/>
                    <a:pt x="582" y="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00" name="Google Shape;65000;p27"/>
            <p:cNvSpPr/>
            <p:nvPr/>
          </p:nvSpPr>
          <p:spPr>
            <a:xfrm>
              <a:off x="4525333" y="174389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4" y="105"/>
                  </a:moveTo>
                  <a:cubicBezTo>
                    <a:pt x="0" y="156"/>
                    <a:pt x="157" y="208"/>
                    <a:pt x="194" y="105"/>
                  </a:cubicBezTo>
                  <a:cubicBezTo>
                    <a:pt x="196" y="55"/>
                    <a:pt x="39" y="1"/>
                    <a:pt x="4" y="1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01" name="Google Shape;65001;p27"/>
            <p:cNvSpPr/>
            <p:nvPr/>
          </p:nvSpPr>
          <p:spPr>
            <a:xfrm>
              <a:off x="684641" y="170806"/>
              <a:ext cx="13813" cy="7467"/>
            </a:xfrm>
            <a:custGeom>
              <a:avLst/>
              <a:gdLst/>
              <a:ahLst/>
              <a:cxnLst/>
              <a:rect l="l" t="t" r="r" b="b"/>
              <a:pathLst>
                <a:path w="387" h="248" extrusionOk="0">
                  <a:moveTo>
                    <a:pt x="387" y="133"/>
                  </a:moveTo>
                  <a:cubicBezTo>
                    <a:pt x="169" y="143"/>
                    <a:pt x="85" y="1"/>
                    <a:pt x="1" y="133"/>
                  </a:cubicBezTo>
                  <a:cubicBezTo>
                    <a:pt x="2" y="224"/>
                    <a:pt x="339" y="248"/>
                    <a:pt x="387" y="13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02" name="Google Shape;65002;p27"/>
            <p:cNvSpPr/>
            <p:nvPr/>
          </p:nvSpPr>
          <p:spPr>
            <a:xfrm>
              <a:off x="1235259" y="168999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6" y="101"/>
                  </a:moveTo>
                  <a:cubicBezTo>
                    <a:pt x="196" y="53"/>
                    <a:pt x="35" y="1"/>
                    <a:pt x="0" y="101"/>
                  </a:cubicBezTo>
                  <a:cubicBezTo>
                    <a:pt x="1" y="154"/>
                    <a:pt x="157" y="206"/>
                    <a:pt x="196" y="10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03" name="Google Shape;65003;p27"/>
            <p:cNvSpPr/>
            <p:nvPr/>
          </p:nvSpPr>
          <p:spPr>
            <a:xfrm>
              <a:off x="3589243" y="166259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6" y="104"/>
                  </a:moveTo>
                  <a:cubicBezTo>
                    <a:pt x="196" y="53"/>
                    <a:pt x="38" y="0"/>
                    <a:pt x="3" y="104"/>
                  </a:cubicBezTo>
                  <a:cubicBezTo>
                    <a:pt x="0" y="153"/>
                    <a:pt x="160" y="205"/>
                    <a:pt x="196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04" name="Google Shape;65004;p27"/>
            <p:cNvSpPr/>
            <p:nvPr/>
          </p:nvSpPr>
          <p:spPr>
            <a:xfrm>
              <a:off x="7588335" y="163309"/>
              <a:ext cx="13813" cy="6805"/>
            </a:xfrm>
            <a:custGeom>
              <a:avLst/>
              <a:gdLst/>
              <a:ahLst/>
              <a:cxnLst/>
              <a:rect l="l" t="t" r="r" b="b"/>
              <a:pathLst>
                <a:path w="387" h="226" extrusionOk="0">
                  <a:moveTo>
                    <a:pt x="387" y="112"/>
                  </a:moveTo>
                  <a:cubicBezTo>
                    <a:pt x="345" y="1"/>
                    <a:pt x="170" y="55"/>
                    <a:pt x="0" y="112"/>
                  </a:cubicBezTo>
                  <a:cubicBezTo>
                    <a:pt x="0" y="202"/>
                    <a:pt x="340" y="225"/>
                    <a:pt x="387" y="11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05" name="Google Shape;65005;p27"/>
            <p:cNvSpPr/>
            <p:nvPr/>
          </p:nvSpPr>
          <p:spPr>
            <a:xfrm>
              <a:off x="4277596" y="163851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1" y="1"/>
                  </a:lnTo>
                  <a:lnTo>
                    <a:pt x="1" y="184"/>
                  </a:lnTo>
                  <a:lnTo>
                    <a:pt x="386" y="184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06" name="Google Shape;65006;p27"/>
            <p:cNvSpPr/>
            <p:nvPr/>
          </p:nvSpPr>
          <p:spPr>
            <a:xfrm>
              <a:off x="2835503" y="165868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3" y="140"/>
                    <a:pt x="391" y="72"/>
                    <a:pt x="293" y="27"/>
                  </a:cubicBezTo>
                  <a:cubicBezTo>
                    <a:pt x="240" y="0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07" name="Google Shape;65007;p27"/>
            <p:cNvSpPr/>
            <p:nvPr/>
          </p:nvSpPr>
          <p:spPr>
            <a:xfrm>
              <a:off x="2556856" y="163519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" y="105"/>
                  </a:moveTo>
                  <a:cubicBezTo>
                    <a:pt x="1" y="153"/>
                    <a:pt x="155" y="208"/>
                    <a:pt x="191" y="105"/>
                  </a:cubicBezTo>
                  <a:cubicBezTo>
                    <a:pt x="194" y="54"/>
                    <a:pt x="34" y="0"/>
                    <a:pt x="1" y="1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08" name="Google Shape;65008;p27"/>
            <p:cNvSpPr/>
            <p:nvPr/>
          </p:nvSpPr>
          <p:spPr>
            <a:xfrm>
              <a:off x="1923505" y="163519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7" y="105"/>
                  </a:moveTo>
                  <a:cubicBezTo>
                    <a:pt x="197" y="54"/>
                    <a:pt x="39" y="0"/>
                    <a:pt x="5" y="105"/>
                  </a:cubicBezTo>
                  <a:cubicBezTo>
                    <a:pt x="1" y="153"/>
                    <a:pt x="160" y="205"/>
                    <a:pt x="197" y="1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09" name="Google Shape;65009;p27"/>
            <p:cNvSpPr/>
            <p:nvPr/>
          </p:nvSpPr>
          <p:spPr>
            <a:xfrm>
              <a:off x="567643" y="166651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0"/>
                    <a:pt x="3" y="2"/>
                    <a:pt x="1" y="91"/>
                  </a:cubicBezTo>
                  <a:cubicBezTo>
                    <a:pt x="150" y="71"/>
                    <a:pt x="381" y="87"/>
                    <a:pt x="3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10" name="Google Shape;65010;p27"/>
            <p:cNvSpPr/>
            <p:nvPr/>
          </p:nvSpPr>
          <p:spPr>
            <a:xfrm>
              <a:off x="6721095" y="157859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5" y="0"/>
                    <a:pt x="173" y="52"/>
                    <a:pt x="1" y="110"/>
                  </a:cubicBezTo>
                  <a:cubicBezTo>
                    <a:pt x="3" y="201"/>
                    <a:pt x="339" y="223"/>
                    <a:pt x="386" y="1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11" name="Google Shape;65011;p27"/>
            <p:cNvSpPr/>
            <p:nvPr/>
          </p:nvSpPr>
          <p:spPr>
            <a:xfrm>
              <a:off x="6166908" y="160388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6"/>
                  </a:moveTo>
                  <a:cubicBezTo>
                    <a:pt x="238" y="1"/>
                    <a:pt x="1" y="70"/>
                    <a:pt x="99" y="116"/>
                  </a:cubicBezTo>
                  <a:cubicBezTo>
                    <a:pt x="154" y="142"/>
                    <a:pt x="392" y="73"/>
                    <a:pt x="292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12" name="Google Shape;65012;p27"/>
            <p:cNvSpPr/>
            <p:nvPr/>
          </p:nvSpPr>
          <p:spPr>
            <a:xfrm>
              <a:off x="5048540" y="155691"/>
              <a:ext cx="20666" cy="8943"/>
            </a:xfrm>
            <a:custGeom>
              <a:avLst/>
              <a:gdLst/>
              <a:ahLst/>
              <a:cxnLst/>
              <a:rect l="l" t="t" r="r" b="b"/>
              <a:pathLst>
                <a:path w="579" h="297" extrusionOk="0">
                  <a:moveTo>
                    <a:pt x="579" y="0"/>
                  </a:moveTo>
                  <a:lnTo>
                    <a:pt x="193" y="0"/>
                  </a:lnTo>
                  <a:cubicBezTo>
                    <a:pt x="193" y="90"/>
                    <a:pt x="38" y="107"/>
                    <a:pt x="0" y="182"/>
                  </a:cubicBezTo>
                  <a:cubicBezTo>
                    <a:pt x="246" y="188"/>
                    <a:pt x="267" y="297"/>
                    <a:pt x="579" y="27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13" name="Google Shape;65013;p27"/>
            <p:cNvSpPr/>
            <p:nvPr/>
          </p:nvSpPr>
          <p:spPr>
            <a:xfrm>
              <a:off x="2822083" y="155330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5" y="194"/>
                  </a:moveTo>
                  <a:cubicBezTo>
                    <a:pt x="473" y="102"/>
                    <a:pt x="631" y="85"/>
                    <a:pt x="669" y="12"/>
                  </a:cubicBezTo>
                  <a:cubicBezTo>
                    <a:pt x="364" y="20"/>
                    <a:pt x="1" y="1"/>
                    <a:pt x="88" y="19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14" name="Google Shape;65014;p27"/>
            <p:cNvSpPr/>
            <p:nvPr/>
          </p:nvSpPr>
          <p:spPr>
            <a:xfrm>
              <a:off x="6937852" y="154938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5"/>
                  </a:moveTo>
                  <a:cubicBezTo>
                    <a:pt x="238" y="1"/>
                    <a:pt x="0" y="67"/>
                    <a:pt x="99" y="115"/>
                  </a:cubicBezTo>
                  <a:cubicBezTo>
                    <a:pt x="152" y="142"/>
                    <a:pt x="389" y="71"/>
                    <a:pt x="291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15" name="Google Shape;65015;p27"/>
            <p:cNvSpPr/>
            <p:nvPr/>
          </p:nvSpPr>
          <p:spPr>
            <a:xfrm>
              <a:off x="4515304" y="144732"/>
              <a:ext cx="40440" cy="13700"/>
            </a:xfrm>
            <a:custGeom>
              <a:avLst/>
              <a:gdLst/>
              <a:ahLst/>
              <a:cxnLst/>
              <a:rect l="l" t="t" r="r" b="b"/>
              <a:pathLst>
                <a:path w="1133" h="455" extrusionOk="0">
                  <a:moveTo>
                    <a:pt x="285" y="454"/>
                  </a:moveTo>
                  <a:lnTo>
                    <a:pt x="1054" y="454"/>
                  </a:lnTo>
                  <a:cubicBezTo>
                    <a:pt x="1132" y="235"/>
                    <a:pt x="699" y="257"/>
                    <a:pt x="860" y="0"/>
                  </a:cubicBezTo>
                  <a:cubicBezTo>
                    <a:pt x="1" y="39"/>
                    <a:pt x="575" y="193"/>
                    <a:pt x="285" y="45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16" name="Google Shape;65016;p27"/>
            <p:cNvSpPr/>
            <p:nvPr/>
          </p:nvSpPr>
          <p:spPr>
            <a:xfrm>
              <a:off x="2553287" y="15493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2" y="1"/>
                    <a:pt x="0" y="67"/>
                    <a:pt x="102" y="115"/>
                  </a:cubicBezTo>
                  <a:cubicBezTo>
                    <a:pt x="154" y="142"/>
                    <a:pt x="392" y="71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17" name="Google Shape;65017;p27"/>
            <p:cNvSpPr/>
            <p:nvPr/>
          </p:nvSpPr>
          <p:spPr>
            <a:xfrm>
              <a:off x="1920007" y="154938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103" y="115"/>
                  </a:moveTo>
                  <a:cubicBezTo>
                    <a:pt x="154" y="142"/>
                    <a:pt x="395" y="71"/>
                    <a:pt x="295" y="25"/>
                  </a:cubicBezTo>
                  <a:cubicBezTo>
                    <a:pt x="238" y="1"/>
                    <a:pt x="1" y="68"/>
                    <a:pt x="103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18" name="Google Shape;65018;p27"/>
            <p:cNvSpPr/>
            <p:nvPr/>
          </p:nvSpPr>
          <p:spPr>
            <a:xfrm>
              <a:off x="225465" y="142323"/>
              <a:ext cx="46257" cy="18728"/>
            </a:xfrm>
            <a:custGeom>
              <a:avLst/>
              <a:gdLst/>
              <a:ahLst/>
              <a:cxnLst/>
              <a:rect l="l" t="t" r="r" b="b"/>
              <a:pathLst>
                <a:path w="1296" h="622" extrusionOk="0">
                  <a:moveTo>
                    <a:pt x="1295" y="353"/>
                  </a:moveTo>
                  <a:cubicBezTo>
                    <a:pt x="924" y="315"/>
                    <a:pt x="1144" y="1"/>
                    <a:pt x="524" y="80"/>
                  </a:cubicBezTo>
                  <a:cubicBezTo>
                    <a:pt x="0" y="224"/>
                    <a:pt x="999" y="622"/>
                    <a:pt x="1295" y="35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19" name="Google Shape;65019;p27"/>
            <p:cNvSpPr/>
            <p:nvPr/>
          </p:nvSpPr>
          <p:spPr>
            <a:xfrm>
              <a:off x="8631001" y="14942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5" y="142"/>
                    <a:pt x="394" y="73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20" name="Google Shape;65020;p27"/>
            <p:cNvSpPr/>
            <p:nvPr/>
          </p:nvSpPr>
          <p:spPr>
            <a:xfrm>
              <a:off x="7141010" y="150181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5" y="1"/>
                  </a:moveTo>
                  <a:cubicBezTo>
                    <a:pt x="233" y="21"/>
                    <a:pt x="3" y="3"/>
                    <a:pt x="1" y="92"/>
                  </a:cubicBezTo>
                  <a:cubicBezTo>
                    <a:pt x="150" y="71"/>
                    <a:pt x="379" y="89"/>
                    <a:pt x="38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21" name="Google Shape;65021;p27"/>
            <p:cNvSpPr/>
            <p:nvPr/>
          </p:nvSpPr>
          <p:spPr>
            <a:xfrm>
              <a:off x="4269886" y="142052"/>
              <a:ext cx="21487" cy="6383"/>
            </a:xfrm>
            <a:custGeom>
              <a:avLst/>
              <a:gdLst/>
              <a:ahLst/>
              <a:cxnLst/>
              <a:rect l="l" t="t" r="r" b="b"/>
              <a:pathLst>
                <a:path w="602" h="212" extrusionOk="0">
                  <a:moveTo>
                    <a:pt x="602" y="181"/>
                  </a:moveTo>
                  <a:lnTo>
                    <a:pt x="602" y="0"/>
                  </a:lnTo>
                  <a:lnTo>
                    <a:pt x="22" y="0"/>
                  </a:lnTo>
                  <a:cubicBezTo>
                    <a:pt x="0" y="161"/>
                    <a:pt x="217" y="212"/>
                    <a:pt x="602" y="18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22" name="Google Shape;65022;p27"/>
            <p:cNvSpPr/>
            <p:nvPr/>
          </p:nvSpPr>
          <p:spPr>
            <a:xfrm>
              <a:off x="3103977" y="143949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1" y="26"/>
                  </a:moveTo>
                  <a:cubicBezTo>
                    <a:pt x="238" y="0"/>
                    <a:pt x="0" y="71"/>
                    <a:pt x="99" y="118"/>
                  </a:cubicBezTo>
                  <a:cubicBezTo>
                    <a:pt x="152" y="142"/>
                    <a:pt x="389" y="74"/>
                    <a:pt x="291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23" name="Google Shape;65023;p27"/>
            <p:cNvSpPr/>
            <p:nvPr/>
          </p:nvSpPr>
          <p:spPr>
            <a:xfrm>
              <a:off x="1438203" y="143949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6"/>
                  </a:moveTo>
                  <a:cubicBezTo>
                    <a:pt x="242" y="0"/>
                    <a:pt x="0" y="71"/>
                    <a:pt x="101" y="118"/>
                  </a:cubicBezTo>
                  <a:cubicBezTo>
                    <a:pt x="157" y="142"/>
                    <a:pt x="393" y="74"/>
                    <a:pt x="295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24" name="Google Shape;65024;p27"/>
            <p:cNvSpPr/>
            <p:nvPr/>
          </p:nvSpPr>
          <p:spPr>
            <a:xfrm>
              <a:off x="309377" y="14394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2" y="26"/>
                  </a:moveTo>
                  <a:cubicBezTo>
                    <a:pt x="240" y="0"/>
                    <a:pt x="0" y="71"/>
                    <a:pt x="99" y="118"/>
                  </a:cubicBezTo>
                  <a:cubicBezTo>
                    <a:pt x="154" y="142"/>
                    <a:pt x="394" y="74"/>
                    <a:pt x="292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25" name="Google Shape;65025;p27"/>
            <p:cNvSpPr/>
            <p:nvPr/>
          </p:nvSpPr>
          <p:spPr>
            <a:xfrm>
              <a:off x="4583796" y="141269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2" y="24"/>
                  </a:moveTo>
                  <a:cubicBezTo>
                    <a:pt x="238" y="0"/>
                    <a:pt x="1" y="68"/>
                    <a:pt x="98" y="115"/>
                  </a:cubicBezTo>
                  <a:cubicBezTo>
                    <a:pt x="153" y="140"/>
                    <a:pt x="392" y="71"/>
                    <a:pt x="292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26" name="Google Shape;65026;p27"/>
            <p:cNvSpPr/>
            <p:nvPr/>
          </p:nvSpPr>
          <p:spPr>
            <a:xfrm>
              <a:off x="2198939" y="135639"/>
              <a:ext cx="27626" cy="9966"/>
            </a:xfrm>
            <a:custGeom>
              <a:avLst/>
              <a:gdLst/>
              <a:ahLst/>
              <a:cxnLst/>
              <a:rect l="l" t="t" r="r" b="b"/>
              <a:pathLst>
                <a:path w="774" h="331" extrusionOk="0">
                  <a:moveTo>
                    <a:pt x="1" y="211"/>
                  </a:moveTo>
                  <a:cubicBezTo>
                    <a:pt x="258" y="328"/>
                    <a:pt x="716" y="331"/>
                    <a:pt x="774" y="122"/>
                  </a:cubicBezTo>
                  <a:cubicBezTo>
                    <a:pt x="517" y="2"/>
                    <a:pt x="54" y="1"/>
                    <a:pt x="1" y="21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27" name="Google Shape;65027;p27"/>
            <p:cNvSpPr/>
            <p:nvPr/>
          </p:nvSpPr>
          <p:spPr>
            <a:xfrm>
              <a:off x="8497014" y="136000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5" y="0"/>
                    <a:pt x="170" y="54"/>
                    <a:pt x="1" y="110"/>
                  </a:cubicBezTo>
                  <a:cubicBezTo>
                    <a:pt x="1" y="201"/>
                    <a:pt x="335" y="224"/>
                    <a:pt x="386" y="1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28" name="Google Shape;65028;p27"/>
            <p:cNvSpPr/>
            <p:nvPr/>
          </p:nvSpPr>
          <p:spPr>
            <a:xfrm>
              <a:off x="7801701" y="136151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5"/>
                  </a:moveTo>
                  <a:cubicBezTo>
                    <a:pt x="195" y="54"/>
                    <a:pt x="37" y="1"/>
                    <a:pt x="1" y="105"/>
                  </a:cubicBezTo>
                  <a:cubicBezTo>
                    <a:pt x="1" y="153"/>
                    <a:pt x="157" y="207"/>
                    <a:pt x="195" y="1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29" name="Google Shape;65029;p27"/>
            <p:cNvSpPr/>
            <p:nvPr/>
          </p:nvSpPr>
          <p:spPr>
            <a:xfrm>
              <a:off x="4642438" y="136512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30" name="Google Shape;65030;p27"/>
            <p:cNvSpPr/>
            <p:nvPr/>
          </p:nvSpPr>
          <p:spPr>
            <a:xfrm>
              <a:off x="1438203" y="13849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7"/>
                  </a:moveTo>
                  <a:cubicBezTo>
                    <a:pt x="242" y="1"/>
                    <a:pt x="0" y="70"/>
                    <a:pt x="101" y="116"/>
                  </a:cubicBezTo>
                  <a:cubicBezTo>
                    <a:pt x="157" y="142"/>
                    <a:pt x="393" y="73"/>
                    <a:pt x="295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31" name="Google Shape;65031;p27"/>
            <p:cNvSpPr/>
            <p:nvPr/>
          </p:nvSpPr>
          <p:spPr>
            <a:xfrm>
              <a:off x="1407258" y="136392"/>
              <a:ext cx="23985" cy="5992"/>
            </a:xfrm>
            <a:custGeom>
              <a:avLst/>
              <a:gdLst/>
              <a:ahLst/>
              <a:cxnLst/>
              <a:rect l="l" t="t" r="r" b="b"/>
              <a:pathLst>
                <a:path w="672" h="199" extrusionOk="0">
                  <a:moveTo>
                    <a:pt x="580" y="4"/>
                  </a:moveTo>
                  <a:cubicBezTo>
                    <a:pt x="248" y="0"/>
                    <a:pt x="87" y="75"/>
                    <a:pt x="0" y="187"/>
                  </a:cubicBezTo>
                  <a:cubicBezTo>
                    <a:pt x="307" y="178"/>
                    <a:pt x="671" y="199"/>
                    <a:pt x="580" y="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32" name="Google Shape;65032;p27"/>
            <p:cNvSpPr/>
            <p:nvPr/>
          </p:nvSpPr>
          <p:spPr>
            <a:xfrm>
              <a:off x="226857" y="13849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3" y="27"/>
                  </a:moveTo>
                  <a:cubicBezTo>
                    <a:pt x="238" y="1"/>
                    <a:pt x="0" y="70"/>
                    <a:pt x="100" y="116"/>
                  </a:cubicBezTo>
                  <a:cubicBezTo>
                    <a:pt x="150" y="142"/>
                    <a:pt x="392" y="73"/>
                    <a:pt x="293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33" name="Google Shape;65033;p27"/>
            <p:cNvSpPr/>
            <p:nvPr/>
          </p:nvSpPr>
          <p:spPr>
            <a:xfrm>
              <a:off x="8648419" y="130310"/>
              <a:ext cx="27555" cy="10147"/>
            </a:xfrm>
            <a:custGeom>
              <a:avLst/>
              <a:gdLst/>
              <a:ahLst/>
              <a:cxnLst/>
              <a:rect l="l" t="t" r="r" b="b"/>
              <a:pathLst>
                <a:path w="772" h="337" extrusionOk="0">
                  <a:moveTo>
                    <a:pt x="771" y="299"/>
                  </a:moveTo>
                  <a:lnTo>
                    <a:pt x="771" y="26"/>
                  </a:lnTo>
                  <a:cubicBezTo>
                    <a:pt x="330" y="0"/>
                    <a:pt x="47" y="47"/>
                    <a:pt x="1" y="208"/>
                  </a:cubicBezTo>
                  <a:cubicBezTo>
                    <a:pt x="258" y="236"/>
                    <a:pt x="366" y="337"/>
                    <a:pt x="771" y="29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34" name="Google Shape;65034;p27"/>
            <p:cNvSpPr/>
            <p:nvPr/>
          </p:nvSpPr>
          <p:spPr>
            <a:xfrm>
              <a:off x="8022027" y="133441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2"/>
                  </a:moveTo>
                  <a:cubicBezTo>
                    <a:pt x="193" y="53"/>
                    <a:pt x="39" y="1"/>
                    <a:pt x="1" y="102"/>
                  </a:cubicBezTo>
                  <a:cubicBezTo>
                    <a:pt x="1" y="153"/>
                    <a:pt x="156" y="205"/>
                    <a:pt x="193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35" name="Google Shape;65035;p27"/>
            <p:cNvSpPr/>
            <p:nvPr/>
          </p:nvSpPr>
          <p:spPr>
            <a:xfrm>
              <a:off x="7719075" y="125583"/>
              <a:ext cx="29946" cy="13760"/>
            </a:xfrm>
            <a:custGeom>
              <a:avLst/>
              <a:gdLst/>
              <a:ahLst/>
              <a:cxnLst/>
              <a:rect l="l" t="t" r="r" b="b"/>
              <a:pathLst>
                <a:path w="839" h="457" extrusionOk="0">
                  <a:moveTo>
                    <a:pt x="196" y="456"/>
                  </a:moveTo>
                  <a:lnTo>
                    <a:pt x="581" y="456"/>
                  </a:lnTo>
                  <a:cubicBezTo>
                    <a:pt x="683" y="222"/>
                    <a:pt x="838" y="138"/>
                    <a:pt x="388" y="0"/>
                  </a:cubicBezTo>
                  <a:cubicBezTo>
                    <a:pt x="529" y="248"/>
                    <a:pt x="5" y="183"/>
                    <a:pt x="0" y="365"/>
                  </a:cubicBezTo>
                  <a:cubicBezTo>
                    <a:pt x="120" y="369"/>
                    <a:pt x="231" y="378"/>
                    <a:pt x="196" y="45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36" name="Google Shape;65036;p27"/>
            <p:cNvSpPr/>
            <p:nvPr/>
          </p:nvSpPr>
          <p:spPr>
            <a:xfrm>
              <a:off x="7650297" y="130701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3"/>
                  </a:moveTo>
                  <a:cubicBezTo>
                    <a:pt x="196" y="52"/>
                    <a:pt x="40" y="0"/>
                    <a:pt x="0" y="103"/>
                  </a:cubicBezTo>
                  <a:cubicBezTo>
                    <a:pt x="0" y="153"/>
                    <a:pt x="157" y="208"/>
                    <a:pt x="195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37" name="Google Shape;65037;p27"/>
            <p:cNvSpPr/>
            <p:nvPr/>
          </p:nvSpPr>
          <p:spPr>
            <a:xfrm>
              <a:off x="4329313" y="123746"/>
              <a:ext cx="58857" cy="12797"/>
            </a:xfrm>
            <a:custGeom>
              <a:avLst/>
              <a:gdLst/>
              <a:ahLst/>
              <a:cxnLst/>
              <a:rect l="l" t="t" r="r" b="b"/>
              <a:pathLst>
                <a:path w="1649" h="425" extrusionOk="0">
                  <a:moveTo>
                    <a:pt x="674" y="424"/>
                  </a:moveTo>
                  <a:cubicBezTo>
                    <a:pt x="1648" y="60"/>
                    <a:pt x="1" y="0"/>
                    <a:pt x="674" y="4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38" name="Google Shape;65038;p27"/>
            <p:cNvSpPr/>
            <p:nvPr/>
          </p:nvSpPr>
          <p:spPr>
            <a:xfrm>
              <a:off x="4669956" y="131093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5" y="20"/>
                    <a:pt x="5" y="1"/>
                    <a:pt x="0" y="92"/>
                  </a:cubicBezTo>
                  <a:cubicBezTo>
                    <a:pt x="149" y="71"/>
                    <a:pt x="379" y="88"/>
                    <a:pt x="38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39" name="Google Shape;65039;p27"/>
            <p:cNvSpPr/>
            <p:nvPr/>
          </p:nvSpPr>
          <p:spPr>
            <a:xfrm>
              <a:off x="4133115" y="128323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40" name="Google Shape;65040;p27"/>
            <p:cNvSpPr/>
            <p:nvPr/>
          </p:nvSpPr>
          <p:spPr>
            <a:xfrm>
              <a:off x="3114292" y="127991"/>
              <a:ext cx="7031" cy="6142"/>
            </a:xfrm>
            <a:custGeom>
              <a:avLst/>
              <a:gdLst/>
              <a:ahLst/>
              <a:cxnLst/>
              <a:rect l="l" t="t" r="r" b="b"/>
              <a:pathLst>
                <a:path w="197" h="204" extrusionOk="0">
                  <a:moveTo>
                    <a:pt x="197" y="103"/>
                  </a:moveTo>
                  <a:cubicBezTo>
                    <a:pt x="197" y="52"/>
                    <a:pt x="40" y="0"/>
                    <a:pt x="2" y="103"/>
                  </a:cubicBezTo>
                  <a:cubicBezTo>
                    <a:pt x="1" y="153"/>
                    <a:pt x="159" y="204"/>
                    <a:pt x="197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41" name="Google Shape;65041;p27"/>
            <p:cNvSpPr/>
            <p:nvPr/>
          </p:nvSpPr>
          <p:spPr>
            <a:xfrm>
              <a:off x="1407294" y="125221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4" y="104"/>
                  </a:moveTo>
                  <a:cubicBezTo>
                    <a:pt x="195" y="53"/>
                    <a:pt x="39" y="1"/>
                    <a:pt x="1" y="104"/>
                  </a:cubicBezTo>
                  <a:cubicBezTo>
                    <a:pt x="1" y="155"/>
                    <a:pt x="157" y="207"/>
                    <a:pt x="194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42" name="Google Shape;65042;p27"/>
            <p:cNvSpPr/>
            <p:nvPr/>
          </p:nvSpPr>
          <p:spPr>
            <a:xfrm>
              <a:off x="8841083" y="116821"/>
              <a:ext cx="27804" cy="18427"/>
            </a:xfrm>
            <a:custGeom>
              <a:avLst/>
              <a:gdLst/>
              <a:ahLst/>
              <a:cxnLst/>
              <a:rect l="l" t="t" r="r" b="b"/>
              <a:pathLst>
                <a:path w="779" h="612" extrusionOk="0">
                  <a:moveTo>
                    <a:pt x="1" y="291"/>
                  </a:moveTo>
                  <a:cubicBezTo>
                    <a:pt x="779" y="611"/>
                    <a:pt x="456" y="0"/>
                    <a:pt x="1" y="29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43" name="Google Shape;65043;p27"/>
            <p:cNvSpPr/>
            <p:nvPr/>
          </p:nvSpPr>
          <p:spPr>
            <a:xfrm>
              <a:off x="6562802" y="122481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2" y="103"/>
                  </a:moveTo>
                  <a:cubicBezTo>
                    <a:pt x="193" y="54"/>
                    <a:pt x="39" y="0"/>
                    <a:pt x="2" y="103"/>
                  </a:cubicBezTo>
                  <a:cubicBezTo>
                    <a:pt x="0" y="154"/>
                    <a:pt x="157" y="208"/>
                    <a:pt x="192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44" name="Google Shape;65044;p27"/>
            <p:cNvSpPr/>
            <p:nvPr/>
          </p:nvSpPr>
          <p:spPr>
            <a:xfrm>
              <a:off x="8810067" y="122090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6"/>
                  </a:moveTo>
                  <a:cubicBezTo>
                    <a:pt x="153" y="141"/>
                    <a:pt x="392" y="72"/>
                    <a:pt x="291" y="25"/>
                  </a:cubicBezTo>
                  <a:cubicBezTo>
                    <a:pt x="238" y="0"/>
                    <a:pt x="0" y="71"/>
                    <a:pt x="99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45" name="Google Shape;65045;p27"/>
            <p:cNvSpPr/>
            <p:nvPr/>
          </p:nvSpPr>
          <p:spPr>
            <a:xfrm>
              <a:off x="2243482" y="122090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5" y="26"/>
                  </a:moveTo>
                  <a:cubicBezTo>
                    <a:pt x="240" y="0"/>
                    <a:pt x="1" y="71"/>
                    <a:pt x="104" y="118"/>
                  </a:cubicBezTo>
                  <a:cubicBezTo>
                    <a:pt x="156" y="143"/>
                    <a:pt x="395" y="73"/>
                    <a:pt x="295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46" name="Google Shape;65046;p27"/>
            <p:cNvSpPr/>
            <p:nvPr/>
          </p:nvSpPr>
          <p:spPr>
            <a:xfrm>
              <a:off x="1166516" y="122873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6" y="21"/>
                    <a:pt x="5" y="2"/>
                    <a:pt x="1" y="92"/>
                  </a:cubicBezTo>
                  <a:cubicBezTo>
                    <a:pt x="151" y="71"/>
                    <a:pt x="379" y="89"/>
                    <a:pt x="38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47" name="Google Shape;65047;p27"/>
            <p:cNvSpPr/>
            <p:nvPr/>
          </p:nvSpPr>
          <p:spPr>
            <a:xfrm>
              <a:off x="853106" y="12209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2" y="116"/>
                  </a:moveTo>
                  <a:cubicBezTo>
                    <a:pt x="155" y="141"/>
                    <a:pt x="392" y="72"/>
                    <a:pt x="292" y="25"/>
                  </a:cubicBezTo>
                  <a:cubicBezTo>
                    <a:pt x="242" y="0"/>
                    <a:pt x="1" y="71"/>
                    <a:pt x="102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48" name="Google Shape;65048;p27"/>
            <p:cNvSpPr/>
            <p:nvPr/>
          </p:nvSpPr>
          <p:spPr>
            <a:xfrm>
              <a:off x="8944269" y="114503"/>
              <a:ext cx="23914" cy="5992"/>
            </a:xfrm>
            <a:custGeom>
              <a:avLst/>
              <a:gdLst/>
              <a:ahLst/>
              <a:cxnLst/>
              <a:rect l="l" t="t" r="r" b="b"/>
              <a:pathLst>
                <a:path w="670" h="199" extrusionOk="0">
                  <a:moveTo>
                    <a:pt x="582" y="6"/>
                  </a:moveTo>
                  <a:cubicBezTo>
                    <a:pt x="249" y="0"/>
                    <a:pt x="87" y="76"/>
                    <a:pt x="1" y="187"/>
                  </a:cubicBezTo>
                  <a:cubicBezTo>
                    <a:pt x="304" y="179"/>
                    <a:pt x="669" y="199"/>
                    <a:pt x="582" y="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49" name="Google Shape;65049;p27"/>
            <p:cNvSpPr/>
            <p:nvPr/>
          </p:nvSpPr>
          <p:spPr>
            <a:xfrm>
              <a:off x="8824166" y="114352"/>
              <a:ext cx="23914" cy="5781"/>
            </a:xfrm>
            <a:custGeom>
              <a:avLst/>
              <a:gdLst/>
              <a:ahLst/>
              <a:cxnLst/>
              <a:rect l="l" t="t" r="r" b="b"/>
              <a:pathLst>
                <a:path w="670" h="192" extrusionOk="0">
                  <a:moveTo>
                    <a:pt x="475" y="192"/>
                  </a:moveTo>
                  <a:cubicBezTo>
                    <a:pt x="475" y="101"/>
                    <a:pt x="633" y="85"/>
                    <a:pt x="669" y="11"/>
                  </a:cubicBezTo>
                  <a:cubicBezTo>
                    <a:pt x="365" y="21"/>
                    <a:pt x="1" y="0"/>
                    <a:pt x="91" y="1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50" name="Google Shape;65050;p27"/>
            <p:cNvSpPr/>
            <p:nvPr/>
          </p:nvSpPr>
          <p:spPr>
            <a:xfrm>
              <a:off x="2949146" y="109234"/>
              <a:ext cx="13813" cy="10900"/>
            </a:xfrm>
            <a:custGeom>
              <a:avLst/>
              <a:gdLst/>
              <a:ahLst/>
              <a:cxnLst/>
              <a:rect l="l" t="t" r="r" b="b"/>
              <a:pathLst>
                <a:path w="387" h="362" extrusionOk="0">
                  <a:moveTo>
                    <a:pt x="387" y="0"/>
                  </a:moveTo>
                  <a:lnTo>
                    <a:pt x="0" y="0"/>
                  </a:lnTo>
                  <a:lnTo>
                    <a:pt x="0" y="362"/>
                  </a:lnTo>
                  <a:lnTo>
                    <a:pt x="387" y="36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51" name="Google Shape;65051;p27"/>
            <p:cNvSpPr/>
            <p:nvPr/>
          </p:nvSpPr>
          <p:spPr>
            <a:xfrm>
              <a:off x="6793264" y="113901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0" y="1"/>
                    <a:pt x="1" y="70"/>
                    <a:pt x="97" y="117"/>
                  </a:cubicBezTo>
                  <a:cubicBezTo>
                    <a:pt x="155" y="142"/>
                    <a:pt x="392" y="71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52" name="Google Shape;65052;p27"/>
            <p:cNvSpPr/>
            <p:nvPr/>
          </p:nvSpPr>
          <p:spPr>
            <a:xfrm>
              <a:off x="8276688" y="111913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7" y="22"/>
                    <a:pt x="7" y="4"/>
                    <a:pt x="1" y="92"/>
                  </a:cubicBezTo>
                  <a:cubicBezTo>
                    <a:pt x="150" y="71"/>
                    <a:pt x="383" y="90"/>
                    <a:pt x="38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53" name="Google Shape;65053;p27"/>
            <p:cNvSpPr/>
            <p:nvPr/>
          </p:nvSpPr>
          <p:spPr>
            <a:xfrm>
              <a:off x="6576615" y="111462"/>
              <a:ext cx="20595" cy="3704"/>
            </a:xfrm>
            <a:custGeom>
              <a:avLst/>
              <a:gdLst/>
              <a:ahLst/>
              <a:cxnLst/>
              <a:rect l="l" t="t" r="r" b="b"/>
              <a:pathLst>
                <a:path w="577" h="123" extrusionOk="0">
                  <a:moveTo>
                    <a:pt x="577" y="15"/>
                  </a:moveTo>
                  <a:cubicBezTo>
                    <a:pt x="351" y="28"/>
                    <a:pt x="28" y="1"/>
                    <a:pt x="1" y="107"/>
                  </a:cubicBezTo>
                  <a:cubicBezTo>
                    <a:pt x="227" y="92"/>
                    <a:pt x="547" y="122"/>
                    <a:pt x="577" y="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54" name="Google Shape;65054;p27"/>
            <p:cNvSpPr/>
            <p:nvPr/>
          </p:nvSpPr>
          <p:spPr>
            <a:xfrm>
              <a:off x="8896156" y="106133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3"/>
                  </a:moveTo>
                  <a:cubicBezTo>
                    <a:pt x="194" y="53"/>
                    <a:pt x="38" y="0"/>
                    <a:pt x="0" y="103"/>
                  </a:cubicBezTo>
                  <a:cubicBezTo>
                    <a:pt x="0" y="153"/>
                    <a:pt x="156" y="205"/>
                    <a:pt x="194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55" name="Google Shape;65055;p27"/>
            <p:cNvSpPr/>
            <p:nvPr/>
          </p:nvSpPr>
          <p:spPr>
            <a:xfrm>
              <a:off x="8743823" y="106404"/>
              <a:ext cx="21558" cy="6504"/>
            </a:xfrm>
            <a:custGeom>
              <a:avLst/>
              <a:gdLst/>
              <a:ahLst/>
              <a:cxnLst/>
              <a:rect l="l" t="t" r="r" b="b"/>
              <a:pathLst>
                <a:path w="604" h="216" extrusionOk="0">
                  <a:moveTo>
                    <a:pt x="603" y="183"/>
                  </a:moveTo>
                  <a:lnTo>
                    <a:pt x="603" y="0"/>
                  </a:lnTo>
                  <a:lnTo>
                    <a:pt x="26" y="0"/>
                  </a:lnTo>
                  <a:cubicBezTo>
                    <a:pt x="0" y="166"/>
                    <a:pt x="219" y="216"/>
                    <a:pt x="603" y="18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56" name="Google Shape;65056;p27"/>
            <p:cNvSpPr/>
            <p:nvPr/>
          </p:nvSpPr>
          <p:spPr>
            <a:xfrm>
              <a:off x="1453300" y="93367"/>
              <a:ext cx="37049" cy="15898"/>
            </a:xfrm>
            <a:custGeom>
              <a:avLst/>
              <a:gdLst/>
              <a:ahLst/>
              <a:cxnLst/>
              <a:rect l="l" t="t" r="r" b="b"/>
              <a:pathLst>
                <a:path w="1038" h="528" extrusionOk="0">
                  <a:moveTo>
                    <a:pt x="835" y="527"/>
                  </a:moveTo>
                  <a:cubicBezTo>
                    <a:pt x="1038" y="0"/>
                    <a:pt x="0" y="487"/>
                    <a:pt x="835" y="5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57" name="Google Shape;65057;p27"/>
            <p:cNvSpPr/>
            <p:nvPr/>
          </p:nvSpPr>
          <p:spPr>
            <a:xfrm>
              <a:off x="8214763" y="95504"/>
              <a:ext cx="30017" cy="11020"/>
            </a:xfrm>
            <a:custGeom>
              <a:avLst/>
              <a:gdLst/>
              <a:ahLst/>
              <a:cxnLst/>
              <a:rect l="l" t="t" r="r" b="b"/>
              <a:pathLst>
                <a:path w="841" h="366" extrusionOk="0">
                  <a:moveTo>
                    <a:pt x="578" y="1"/>
                  </a:moveTo>
                  <a:cubicBezTo>
                    <a:pt x="748" y="293"/>
                    <a:pt x="79" y="188"/>
                    <a:pt x="1" y="365"/>
                  </a:cubicBezTo>
                  <a:lnTo>
                    <a:pt x="771" y="365"/>
                  </a:lnTo>
                  <a:cubicBezTo>
                    <a:pt x="738" y="229"/>
                    <a:pt x="840" y="30"/>
                    <a:pt x="57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58" name="Google Shape;65058;p27"/>
            <p:cNvSpPr/>
            <p:nvPr/>
          </p:nvSpPr>
          <p:spPr>
            <a:xfrm>
              <a:off x="6590249" y="103724"/>
              <a:ext cx="13849" cy="2710"/>
            </a:xfrm>
            <a:custGeom>
              <a:avLst/>
              <a:gdLst/>
              <a:ahLst/>
              <a:cxnLst/>
              <a:rect l="l" t="t" r="r" b="b"/>
              <a:pathLst>
                <a:path w="388" h="90" extrusionOk="0">
                  <a:moveTo>
                    <a:pt x="388" y="1"/>
                  </a:moveTo>
                  <a:cubicBezTo>
                    <a:pt x="239" y="20"/>
                    <a:pt x="8" y="3"/>
                    <a:pt x="0" y="89"/>
                  </a:cubicBezTo>
                  <a:cubicBezTo>
                    <a:pt x="153" y="70"/>
                    <a:pt x="384" y="88"/>
                    <a:pt x="38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59" name="Google Shape;65059;p27"/>
            <p:cNvSpPr/>
            <p:nvPr/>
          </p:nvSpPr>
          <p:spPr>
            <a:xfrm>
              <a:off x="5127490" y="102971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4" y="26"/>
                  </a:moveTo>
                  <a:cubicBezTo>
                    <a:pt x="241" y="1"/>
                    <a:pt x="1" y="69"/>
                    <a:pt x="103" y="114"/>
                  </a:cubicBezTo>
                  <a:cubicBezTo>
                    <a:pt x="156" y="143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60" name="Google Shape;65060;p27"/>
            <p:cNvSpPr/>
            <p:nvPr/>
          </p:nvSpPr>
          <p:spPr>
            <a:xfrm>
              <a:off x="2191979" y="98274"/>
              <a:ext cx="22665" cy="8250"/>
            </a:xfrm>
            <a:custGeom>
              <a:avLst/>
              <a:gdLst/>
              <a:ahLst/>
              <a:cxnLst/>
              <a:rect l="l" t="t" r="r" b="b"/>
              <a:pathLst>
                <a:path w="635" h="274" extrusionOk="0">
                  <a:moveTo>
                    <a:pt x="1" y="273"/>
                  </a:moveTo>
                  <a:lnTo>
                    <a:pt x="385" y="273"/>
                  </a:lnTo>
                  <a:cubicBezTo>
                    <a:pt x="400" y="157"/>
                    <a:pt x="635" y="146"/>
                    <a:pt x="578" y="0"/>
                  </a:cubicBezTo>
                  <a:lnTo>
                    <a:pt x="0" y="0"/>
                  </a:lnTo>
                  <a:cubicBezTo>
                    <a:pt x="1" y="92"/>
                    <a:pt x="1" y="182"/>
                    <a:pt x="1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61" name="Google Shape;65061;p27"/>
            <p:cNvSpPr/>
            <p:nvPr/>
          </p:nvSpPr>
          <p:spPr>
            <a:xfrm>
              <a:off x="8803072" y="100231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2" y="117"/>
                  </a:moveTo>
                  <a:cubicBezTo>
                    <a:pt x="157" y="140"/>
                    <a:pt x="395" y="72"/>
                    <a:pt x="295" y="25"/>
                  </a:cubicBezTo>
                  <a:cubicBezTo>
                    <a:pt x="242" y="0"/>
                    <a:pt x="0" y="71"/>
                    <a:pt x="102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62" name="Google Shape;65062;p27"/>
            <p:cNvSpPr/>
            <p:nvPr/>
          </p:nvSpPr>
          <p:spPr>
            <a:xfrm>
              <a:off x="6934854" y="91259"/>
              <a:ext cx="20309" cy="13550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5" y="415"/>
                  </a:moveTo>
                  <a:cubicBezTo>
                    <a:pt x="387" y="359"/>
                    <a:pt x="405" y="306"/>
                    <a:pt x="569" y="323"/>
                  </a:cubicBezTo>
                  <a:lnTo>
                    <a:pt x="569" y="142"/>
                  </a:lnTo>
                  <a:cubicBezTo>
                    <a:pt x="95" y="1"/>
                    <a:pt x="1" y="450"/>
                    <a:pt x="375" y="4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63" name="Google Shape;65063;p27"/>
            <p:cNvSpPr/>
            <p:nvPr/>
          </p:nvSpPr>
          <p:spPr>
            <a:xfrm>
              <a:off x="6136034" y="98124"/>
              <a:ext cx="23950" cy="5992"/>
            </a:xfrm>
            <a:custGeom>
              <a:avLst/>
              <a:gdLst/>
              <a:ahLst/>
              <a:cxnLst/>
              <a:rect l="l" t="t" r="r" b="b"/>
              <a:pathLst>
                <a:path w="671" h="199" extrusionOk="0">
                  <a:moveTo>
                    <a:pt x="579" y="5"/>
                  </a:moveTo>
                  <a:cubicBezTo>
                    <a:pt x="248" y="0"/>
                    <a:pt x="83" y="76"/>
                    <a:pt x="0" y="187"/>
                  </a:cubicBezTo>
                  <a:cubicBezTo>
                    <a:pt x="303" y="178"/>
                    <a:pt x="670" y="198"/>
                    <a:pt x="579" y="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64" name="Google Shape;65064;p27"/>
            <p:cNvSpPr/>
            <p:nvPr/>
          </p:nvSpPr>
          <p:spPr>
            <a:xfrm>
              <a:off x="7863662" y="90055"/>
              <a:ext cx="33587" cy="17313"/>
            </a:xfrm>
            <a:custGeom>
              <a:avLst/>
              <a:gdLst/>
              <a:ahLst/>
              <a:cxnLst/>
              <a:rect l="l" t="t" r="r" b="b"/>
              <a:pathLst>
                <a:path w="941" h="575" extrusionOk="0">
                  <a:moveTo>
                    <a:pt x="1" y="92"/>
                  </a:moveTo>
                  <a:lnTo>
                    <a:pt x="1" y="275"/>
                  </a:lnTo>
                  <a:cubicBezTo>
                    <a:pt x="357" y="575"/>
                    <a:pt x="941" y="0"/>
                    <a:pt x="1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65" name="Google Shape;65065;p27"/>
            <p:cNvSpPr/>
            <p:nvPr/>
          </p:nvSpPr>
          <p:spPr>
            <a:xfrm>
              <a:off x="6552344" y="9749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6"/>
                  </a:moveTo>
                  <a:cubicBezTo>
                    <a:pt x="238" y="0"/>
                    <a:pt x="1" y="71"/>
                    <a:pt x="100" y="116"/>
                  </a:cubicBezTo>
                  <a:cubicBezTo>
                    <a:pt x="154" y="142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66" name="Google Shape;65066;p27"/>
            <p:cNvSpPr/>
            <p:nvPr/>
          </p:nvSpPr>
          <p:spPr>
            <a:xfrm>
              <a:off x="4370609" y="79005"/>
              <a:ext cx="37763" cy="26828"/>
            </a:xfrm>
            <a:custGeom>
              <a:avLst/>
              <a:gdLst/>
              <a:ahLst/>
              <a:cxnLst/>
              <a:rect l="l" t="t" r="r" b="b"/>
              <a:pathLst>
                <a:path w="1058" h="891" extrusionOk="0">
                  <a:moveTo>
                    <a:pt x="1058" y="549"/>
                  </a:moveTo>
                  <a:lnTo>
                    <a:pt x="1058" y="367"/>
                  </a:lnTo>
                  <a:cubicBezTo>
                    <a:pt x="280" y="1"/>
                    <a:pt x="0" y="891"/>
                    <a:pt x="1058" y="54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67" name="Google Shape;65067;p27"/>
            <p:cNvSpPr/>
            <p:nvPr/>
          </p:nvSpPr>
          <p:spPr>
            <a:xfrm>
              <a:off x="9080076" y="87315"/>
              <a:ext cx="22700" cy="8220"/>
            </a:xfrm>
            <a:custGeom>
              <a:avLst/>
              <a:gdLst/>
              <a:ahLst/>
              <a:cxnLst/>
              <a:rect l="l" t="t" r="r" b="b"/>
              <a:pathLst>
                <a:path w="636" h="273" extrusionOk="0">
                  <a:moveTo>
                    <a:pt x="634" y="0"/>
                  </a:moveTo>
                  <a:lnTo>
                    <a:pt x="249" y="0"/>
                  </a:lnTo>
                  <a:cubicBezTo>
                    <a:pt x="236" y="116"/>
                    <a:pt x="1" y="125"/>
                    <a:pt x="54" y="273"/>
                  </a:cubicBezTo>
                  <a:lnTo>
                    <a:pt x="635" y="273"/>
                  </a:lnTo>
                  <a:cubicBezTo>
                    <a:pt x="634" y="183"/>
                    <a:pt x="634" y="91"/>
                    <a:pt x="63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68" name="Google Shape;65068;p27"/>
            <p:cNvSpPr/>
            <p:nvPr/>
          </p:nvSpPr>
          <p:spPr>
            <a:xfrm>
              <a:off x="72026" y="8969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4"/>
                  </a:moveTo>
                  <a:cubicBezTo>
                    <a:pt x="194" y="53"/>
                    <a:pt x="39" y="1"/>
                    <a:pt x="1" y="104"/>
                  </a:cubicBezTo>
                  <a:cubicBezTo>
                    <a:pt x="1" y="152"/>
                    <a:pt x="157" y="207"/>
                    <a:pt x="194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69" name="Google Shape;65069;p27"/>
            <p:cNvSpPr/>
            <p:nvPr/>
          </p:nvSpPr>
          <p:spPr>
            <a:xfrm>
              <a:off x="8724086" y="86953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3" y="103"/>
                  </a:moveTo>
                  <a:cubicBezTo>
                    <a:pt x="194" y="53"/>
                    <a:pt x="37" y="0"/>
                    <a:pt x="1" y="103"/>
                  </a:cubicBezTo>
                  <a:cubicBezTo>
                    <a:pt x="1" y="154"/>
                    <a:pt x="159" y="207"/>
                    <a:pt x="193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70" name="Google Shape;65070;p27"/>
            <p:cNvSpPr/>
            <p:nvPr/>
          </p:nvSpPr>
          <p:spPr>
            <a:xfrm>
              <a:off x="8373378" y="79125"/>
              <a:ext cx="39583" cy="16801"/>
            </a:xfrm>
            <a:custGeom>
              <a:avLst/>
              <a:gdLst/>
              <a:ahLst/>
              <a:cxnLst/>
              <a:rect l="l" t="t" r="r" b="b"/>
              <a:pathLst>
                <a:path w="1109" h="558" extrusionOk="0">
                  <a:moveTo>
                    <a:pt x="954" y="455"/>
                  </a:moveTo>
                  <a:cubicBezTo>
                    <a:pt x="1109" y="142"/>
                    <a:pt x="776" y="57"/>
                    <a:pt x="378" y="1"/>
                  </a:cubicBezTo>
                  <a:cubicBezTo>
                    <a:pt x="0" y="174"/>
                    <a:pt x="175" y="558"/>
                    <a:pt x="954" y="45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71" name="Google Shape;65071;p27"/>
            <p:cNvSpPr/>
            <p:nvPr/>
          </p:nvSpPr>
          <p:spPr>
            <a:xfrm>
              <a:off x="5719368" y="89302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4" y="25"/>
                  </a:moveTo>
                  <a:cubicBezTo>
                    <a:pt x="242" y="1"/>
                    <a:pt x="1" y="70"/>
                    <a:pt x="104" y="115"/>
                  </a:cubicBezTo>
                  <a:cubicBezTo>
                    <a:pt x="157" y="142"/>
                    <a:pt x="396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72" name="Google Shape;65072;p27"/>
            <p:cNvSpPr/>
            <p:nvPr/>
          </p:nvSpPr>
          <p:spPr>
            <a:xfrm>
              <a:off x="749886" y="89302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4" y="25"/>
                  </a:moveTo>
                  <a:cubicBezTo>
                    <a:pt x="240" y="1"/>
                    <a:pt x="0" y="70"/>
                    <a:pt x="98" y="115"/>
                  </a:cubicBezTo>
                  <a:cubicBezTo>
                    <a:pt x="155" y="142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73" name="Google Shape;65073;p27"/>
            <p:cNvSpPr/>
            <p:nvPr/>
          </p:nvSpPr>
          <p:spPr>
            <a:xfrm>
              <a:off x="8799859" y="87315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5" y="21"/>
                    <a:pt x="3" y="1"/>
                    <a:pt x="0" y="91"/>
                  </a:cubicBezTo>
                  <a:cubicBezTo>
                    <a:pt x="149" y="72"/>
                    <a:pt x="379" y="89"/>
                    <a:pt x="38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74" name="Google Shape;65074;p27"/>
            <p:cNvSpPr/>
            <p:nvPr/>
          </p:nvSpPr>
          <p:spPr>
            <a:xfrm>
              <a:off x="6459581" y="65606"/>
              <a:ext cx="52754" cy="24479"/>
            </a:xfrm>
            <a:custGeom>
              <a:avLst/>
              <a:gdLst/>
              <a:ahLst/>
              <a:cxnLst/>
              <a:rect l="l" t="t" r="r" b="b"/>
              <a:pathLst>
                <a:path w="1478" h="813" extrusionOk="0">
                  <a:moveTo>
                    <a:pt x="1" y="812"/>
                  </a:moveTo>
                  <a:cubicBezTo>
                    <a:pt x="1477" y="679"/>
                    <a:pt x="31" y="0"/>
                    <a:pt x="1" y="81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75" name="Google Shape;65075;p27"/>
            <p:cNvSpPr/>
            <p:nvPr/>
          </p:nvSpPr>
          <p:spPr>
            <a:xfrm>
              <a:off x="729291" y="8656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1" y="25"/>
                  </a:moveTo>
                  <a:cubicBezTo>
                    <a:pt x="242" y="0"/>
                    <a:pt x="0" y="69"/>
                    <a:pt x="99" y="116"/>
                  </a:cubicBezTo>
                  <a:cubicBezTo>
                    <a:pt x="153" y="143"/>
                    <a:pt x="392" y="72"/>
                    <a:pt x="291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76" name="Google Shape;65076;p27"/>
            <p:cNvSpPr/>
            <p:nvPr/>
          </p:nvSpPr>
          <p:spPr>
            <a:xfrm>
              <a:off x="3272656" y="78764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1"/>
                  </a:moveTo>
                  <a:cubicBezTo>
                    <a:pt x="197" y="53"/>
                    <a:pt x="40" y="1"/>
                    <a:pt x="2" y="101"/>
                  </a:cubicBezTo>
                  <a:cubicBezTo>
                    <a:pt x="1" y="154"/>
                    <a:pt x="159" y="206"/>
                    <a:pt x="195" y="10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77" name="Google Shape;65077;p27"/>
            <p:cNvSpPr/>
            <p:nvPr/>
          </p:nvSpPr>
          <p:spPr>
            <a:xfrm>
              <a:off x="7017123" y="73615"/>
              <a:ext cx="22558" cy="8220"/>
            </a:xfrm>
            <a:custGeom>
              <a:avLst/>
              <a:gdLst/>
              <a:ahLst/>
              <a:cxnLst/>
              <a:rect l="l" t="t" r="r" b="b"/>
              <a:pathLst>
                <a:path w="632" h="273" extrusionOk="0">
                  <a:moveTo>
                    <a:pt x="577" y="1"/>
                  </a:moveTo>
                  <a:lnTo>
                    <a:pt x="1" y="1"/>
                  </a:lnTo>
                  <a:lnTo>
                    <a:pt x="1" y="272"/>
                  </a:lnTo>
                  <a:lnTo>
                    <a:pt x="386" y="272"/>
                  </a:lnTo>
                  <a:cubicBezTo>
                    <a:pt x="396" y="159"/>
                    <a:pt x="631" y="148"/>
                    <a:pt x="57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78" name="Google Shape;65078;p27"/>
            <p:cNvSpPr/>
            <p:nvPr/>
          </p:nvSpPr>
          <p:spPr>
            <a:xfrm>
              <a:off x="6700465" y="73676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579" y="91"/>
                  </a:moveTo>
                  <a:cubicBezTo>
                    <a:pt x="386" y="93"/>
                    <a:pt x="349" y="17"/>
                    <a:pt x="192" y="0"/>
                  </a:cubicBezTo>
                  <a:cubicBezTo>
                    <a:pt x="192" y="91"/>
                    <a:pt x="37" y="107"/>
                    <a:pt x="1" y="183"/>
                  </a:cubicBezTo>
                  <a:cubicBezTo>
                    <a:pt x="192" y="183"/>
                    <a:pt x="230" y="256"/>
                    <a:pt x="386" y="272"/>
                  </a:cubicBezTo>
                  <a:cubicBezTo>
                    <a:pt x="386" y="183"/>
                    <a:pt x="542" y="165"/>
                    <a:pt x="579" y="9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79" name="Google Shape;65079;p27"/>
            <p:cNvSpPr/>
            <p:nvPr/>
          </p:nvSpPr>
          <p:spPr>
            <a:xfrm>
              <a:off x="3668300" y="78372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3" y="27"/>
                  </a:moveTo>
                  <a:cubicBezTo>
                    <a:pt x="240" y="1"/>
                    <a:pt x="1" y="70"/>
                    <a:pt x="102" y="116"/>
                  </a:cubicBezTo>
                  <a:cubicBezTo>
                    <a:pt x="153" y="140"/>
                    <a:pt x="395" y="71"/>
                    <a:pt x="293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80" name="Google Shape;65080;p27"/>
            <p:cNvSpPr/>
            <p:nvPr/>
          </p:nvSpPr>
          <p:spPr>
            <a:xfrm>
              <a:off x="2267753" y="76054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4" y="104"/>
                  </a:moveTo>
                  <a:cubicBezTo>
                    <a:pt x="195" y="53"/>
                    <a:pt x="39" y="1"/>
                    <a:pt x="2" y="104"/>
                  </a:cubicBezTo>
                  <a:cubicBezTo>
                    <a:pt x="1" y="152"/>
                    <a:pt x="156" y="206"/>
                    <a:pt x="194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81" name="Google Shape;65081;p27"/>
            <p:cNvSpPr/>
            <p:nvPr/>
          </p:nvSpPr>
          <p:spPr>
            <a:xfrm>
              <a:off x="8169898" y="75663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5" y="25"/>
                  </a:moveTo>
                  <a:cubicBezTo>
                    <a:pt x="240" y="1"/>
                    <a:pt x="1" y="69"/>
                    <a:pt x="101" y="117"/>
                  </a:cubicBezTo>
                  <a:cubicBezTo>
                    <a:pt x="154" y="140"/>
                    <a:pt x="392" y="72"/>
                    <a:pt x="295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82" name="Google Shape;65082;p27"/>
            <p:cNvSpPr/>
            <p:nvPr/>
          </p:nvSpPr>
          <p:spPr>
            <a:xfrm>
              <a:off x="330042" y="75663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5"/>
                  </a:moveTo>
                  <a:cubicBezTo>
                    <a:pt x="241" y="1"/>
                    <a:pt x="1" y="69"/>
                    <a:pt x="100" y="117"/>
                  </a:cubicBezTo>
                  <a:cubicBezTo>
                    <a:pt x="153" y="140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83" name="Google Shape;65083;p27"/>
            <p:cNvSpPr/>
            <p:nvPr/>
          </p:nvSpPr>
          <p:spPr>
            <a:xfrm>
              <a:off x="6855189" y="72923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4"/>
                  </a:moveTo>
                  <a:cubicBezTo>
                    <a:pt x="241" y="0"/>
                    <a:pt x="1" y="68"/>
                    <a:pt x="101" y="115"/>
                  </a:cubicBezTo>
                  <a:cubicBezTo>
                    <a:pt x="153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84" name="Google Shape;65084;p27"/>
            <p:cNvSpPr/>
            <p:nvPr/>
          </p:nvSpPr>
          <p:spPr>
            <a:xfrm>
              <a:off x="6593925" y="67804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7" y="194"/>
                  </a:moveTo>
                  <a:cubicBezTo>
                    <a:pt x="477" y="104"/>
                    <a:pt x="633" y="87"/>
                    <a:pt x="670" y="12"/>
                  </a:cubicBezTo>
                  <a:cubicBezTo>
                    <a:pt x="370" y="20"/>
                    <a:pt x="0" y="1"/>
                    <a:pt x="92" y="19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85" name="Google Shape;65085;p27"/>
            <p:cNvSpPr/>
            <p:nvPr/>
          </p:nvSpPr>
          <p:spPr>
            <a:xfrm>
              <a:off x="6080926" y="65095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4"/>
                  </a:moveTo>
                  <a:cubicBezTo>
                    <a:pt x="196" y="54"/>
                    <a:pt x="39" y="1"/>
                    <a:pt x="4" y="104"/>
                  </a:cubicBezTo>
                  <a:cubicBezTo>
                    <a:pt x="0" y="153"/>
                    <a:pt x="157" y="207"/>
                    <a:pt x="195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86" name="Google Shape;65086;p27"/>
            <p:cNvSpPr/>
            <p:nvPr/>
          </p:nvSpPr>
          <p:spPr>
            <a:xfrm>
              <a:off x="5578492" y="62746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87" name="Google Shape;65087;p27"/>
            <p:cNvSpPr/>
            <p:nvPr/>
          </p:nvSpPr>
          <p:spPr>
            <a:xfrm>
              <a:off x="2188517" y="64703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98" y="117"/>
                  </a:moveTo>
                  <a:cubicBezTo>
                    <a:pt x="152" y="141"/>
                    <a:pt x="391" y="74"/>
                    <a:pt x="290" y="27"/>
                  </a:cubicBezTo>
                  <a:cubicBezTo>
                    <a:pt x="238" y="0"/>
                    <a:pt x="1" y="68"/>
                    <a:pt x="98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88" name="Google Shape;65088;p27"/>
            <p:cNvSpPr/>
            <p:nvPr/>
          </p:nvSpPr>
          <p:spPr>
            <a:xfrm>
              <a:off x="614899" y="59976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1"/>
                  </a:lnTo>
                  <a:lnTo>
                    <a:pt x="27" y="1"/>
                  </a:lnTo>
                  <a:cubicBezTo>
                    <a:pt x="0" y="164"/>
                    <a:pt x="217" y="214"/>
                    <a:pt x="605" y="18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89" name="Google Shape;65089;p27"/>
            <p:cNvSpPr/>
            <p:nvPr/>
          </p:nvSpPr>
          <p:spPr>
            <a:xfrm>
              <a:off x="5279002" y="56484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5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2" y="142"/>
                    <a:pt x="390" y="72"/>
                    <a:pt x="291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90" name="Google Shape;65090;p27"/>
            <p:cNvSpPr/>
            <p:nvPr/>
          </p:nvSpPr>
          <p:spPr>
            <a:xfrm>
              <a:off x="2031009" y="51937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6" y="176"/>
                  </a:moveTo>
                  <a:cubicBezTo>
                    <a:pt x="323" y="182"/>
                    <a:pt x="346" y="293"/>
                    <a:pt x="655" y="268"/>
                  </a:cubicBezTo>
                  <a:cubicBezTo>
                    <a:pt x="954" y="45"/>
                    <a:pt x="0" y="0"/>
                    <a:pt x="76" y="17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91" name="Google Shape;65091;p27"/>
            <p:cNvSpPr/>
            <p:nvPr/>
          </p:nvSpPr>
          <p:spPr>
            <a:xfrm>
              <a:off x="4728348" y="5374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1" y="116"/>
                  </a:moveTo>
                  <a:cubicBezTo>
                    <a:pt x="154" y="141"/>
                    <a:pt x="394" y="72"/>
                    <a:pt x="293" y="25"/>
                  </a:cubicBezTo>
                  <a:cubicBezTo>
                    <a:pt x="241" y="0"/>
                    <a:pt x="1" y="69"/>
                    <a:pt x="101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92" name="Google Shape;65092;p27"/>
            <p:cNvSpPr/>
            <p:nvPr/>
          </p:nvSpPr>
          <p:spPr>
            <a:xfrm>
              <a:off x="4105561" y="51184"/>
              <a:ext cx="13777" cy="6835"/>
            </a:xfrm>
            <a:custGeom>
              <a:avLst/>
              <a:gdLst/>
              <a:ahLst/>
              <a:cxnLst/>
              <a:rect l="l" t="t" r="r" b="b"/>
              <a:pathLst>
                <a:path w="386" h="227" extrusionOk="0">
                  <a:moveTo>
                    <a:pt x="385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3" y="201"/>
                    <a:pt x="338" y="226"/>
                    <a:pt x="385" y="1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93" name="Google Shape;65093;p27"/>
            <p:cNvSpPr/>
            <p:nvPr/>
          </p:nvSpPr>
          <p:spPr>
            <a:xfrm>
              <a:off x="1283479" y="51787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0"/>
                  </a:moveTo>
                  <a:cubicBezTo>
                    <a:pt x="235" y="20"/>
                    <a:pt x="4" y="1"/>
                    <a:pt x="0" y="90"/>
                  </a:cubicBezTo>
                  <a:cubicBezTo>
                    <a:pt x="151" y="72"/>
                    <a:pt x="380" y="89"/>
                    <a:pt x="38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94" name="Google Shape;65094;p27"/>
            <p:cNvSpPr/>
            <p:nvPr/>
          </p:nvSpPr>
          <p:spPr>
            <a:xfrm>
              <a:off x="762021" y="43597"/>
              <a:ext cx="27198" cy="10930"/>
            </a:xfrm>
            <a:custGeom>
              <a:avLst/>
              <a:gdLst/>
              <a:ahLst/>
              <a:cxnLst/>
              <a:rect l="l" t="t" r="r" b="b"/>
              <a:pathLst>
                <a:path w="762" h="363" extrusionOk="0">
                  <a:moveTo>
                    <a:pt x="533" y="362"/>
                  </a:moveTo>
                  <a:cubicBezTo>
                    <a:pt x="650" y="357"/>
                    <a:pt x="762" y="349"/>
                    <a:pt x="724" y="272"/>
                  </a:cubicBezTo>
                  <a:cubicBezTo>
                    <a:pt x="408" y="269"/>
                    <a:pt x="618" y="19"/>
                    <a:pt x="339" y="1"/>
                  </a:cubicBezTo>
                  <a:cubicBezTo>
                    <a:pt x="1" y="186"/>
                    <a:pt x="480" y="178"/>
                    <a:pt x="144" y="36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95" name="Google Shape;65095;p27"/>
            <p:cNvSpPr/>
            <p:nvPr/>
          </p:nvSpPr>
          <p:spPr>
            <a:xfrm>
              <a:off x="4511592" y="45614"/>
              <a:ext cx="13920" cy="7407"/>
            </a:xfrm>
            <a:custGeom>
              <a:avLst/>
              <a:gdLst/>
              <a:ahLst/>
              <a:cxnLst/>
              <a:rect l="l" t="t" r="r" b="b"/>
              <a:pathLst>
                <a:path w="390" h="246" extrusionOk="0">
                  <a:moveTo>
                    <a:pt x="389" y="114"/>
                  </a:moveTo>
                  <a:cubicBezTo>
                    <a:pt x="384" y="21"/>
                    <a:pt x="50" y="0"/>
                    <a:pt x="0" y="114"/>
                  </a:cubicBezTo>
                  <a:cubicBezTo>
                    <a:pt x="220" y="106"/>
                    <a:pt x="303" y="245"/>
                    <a:pt x="389" y="1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96" name="Google Shape;65096;p27"/>
            <p:cNvSpPr/>
            <p:nvPr/>
          </p:nvSpPr>
          <p:spPr>
            <a:xfrm>
              <a:off x="874486" y="40797"/>
              <a:ext cx="25592" cy="11020"/>
            </a:xfrm>
            <a:custGeom>
              <a:avLst/>
              <a:gdLst/>
              <a:ahLst/>
              <a:cxnLst/>
              <a:rect l="l" t="t" r="r" b="b"/>
              <a:pathLst>
                <a:path w="717" h="366" extrusionOk="0">
                  <a:moveTo>
                    <a:pt x="83" y="365"/>
                  </a:moveTo>
                  <a:lnTo>
                    <a:pt x="660" y="365"/>
                  </a:lnTo>
                  <a:cubicBezTo>
                    <a:pt x="716" y="159"/>
                    <a:pt x="614" y="23"/>
                    <a:pt x="275" y="1"/>
                  </a:cubicBezTo>
                  <a:cubicBezTo>
                    <a:pt x="215" y="126"/>
                    <a:pt x="1" y="174"/>
                    <a:pt x="83" y="36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97" name="Google Shape;65097;p27"/>
            <p:cNvSpPr/>
            <p:nvPr/>
          </p:nvSpPr>
          <p:spPr>
            <a:xfrm>
              <a:off x="4619595" y="35739"/>
              <a:ext cx="36621" cy="17946"/>
            </a:xfrm>
            <a:custGeom>
              <a:avLst/>
              <a:gdLst/>
              <a:ahLst/>
              <a:cxnLst/>
              <a:rect l="l" t="t" r="r" b="b"/>
              <a:pathLst>
                <a:path w="1026" h="596" extrusionOk="0">
                  <a:moveTo>
                    <a:pt x="1026" y="170"/>
                  </a:moveTo>
                  <a:cubicBezTo>
                    <a:pt x="411" y="224"/>
                    <a:pt x="429" y="0"/>
                    <a:pt x="61" y="170"/>
                  </a:cubicBezTo>
                  <a:cubicBezTo>
                    <a:pt x="0" y="596"/>
                    <a:pt x="953" y="413"/>
                    <a:pt x="1026" y="17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98" name="Google Shape;65098;p27"/>
            <p:cNvSpPr/>
            <p:nvPr/>
          </p:nvSpPr>
          <p:spPr>
            <a:xfrm>
              <a:off x="1214593" y="4323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4"/>
                  </a:moveTo>
                  <a:cubicBezTo>
                    <a:pt x="197" y="54"/>
                    <a:pt x="39" y="1"/>
                    <a:pt x="1" y="104"/>
                  </a:cubicBezTo>
                  <a:cubicBezTo>
                    <a:pt x="1" y="152"/>
                    <a:pt x="159" y="206"/>
                    <a:pt x="194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99" name="Google Shape;65099;p27"/>
            <p:cNvSpPr/>
            <p:nvPr/>
          </p:nvSpPr>
          <p:spPr>
            <a:xfrm>
              <a:off x="5826301" y="38148"/>
              <a:ext cx="20737" cy="8220"/>
            </a:xfrm>
            <a:custGeom>
              <a:avLst/>
              <a:gdLst/>
              <a:ahLst/>
              <a:cxnLst/>
              <a:rect l="l" t="t" r="r" b="b"/>
              <a:pathLst>
                <a:path w="581" h="273" extrusionOk="0">
                  <a:moveTo>
                    <a:pt x="580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0" y="27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00" name="Google Shape;65100;p27"/>
            <p:cNvSpPr/>
            <p:nvPr/>
          </p:nvSpPr>
          <p:spPr>
            <a:xfrm>
              <a:off x="4717177" y="38178"/>
              <a:ext cx="14812" cy="9455"/>
            </a:xfrm>
            <a:custGeom>
              <a:avLst/>
              <a:gdLst/>
              <a:ahLst/>
              <a:cxnLst/>
              <a:rect l="l" t="t" r="r" b="b"/>
              <a:pathLst>
                <a:path w="415" h="314" extrusionOk="0">
                  <a:moveTo>
                    <a:pt x="414" y="272"/>
                  </a:moveTo>
                  <a:lnTo>
                    <a:pt x="414" y="90"/>
                  </a:lnTo>
                  <a:cubicBezTo>
                    <a:pt x="219" y="90"/>
                    <a:pt x="185" y="17"/>
                    <a:pt x="27" y="0"/>
                  </a:cubicBezTo>
                  <a:cubicBezTo>
                    <a:pt x="46" y="141"/>
                    <a:pt x="1" y="314"/>
                    <a:pt x="414" y="27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01" name="Google Shape;65101;p27"/>
            <p:cNvSpPr/>
            <p:nvPr/>
          </p:nvSpPr>
          <p:spPr>
            <a:xfrm>
              <a:off x="860066" y="40105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5"/>
                  </a:moveTo>
                  <a:cubicBezTo>
                    <a:pt x="240" y="0"/>
                    <a:pt x="0" y="68"/>
                    <a:pt x="98" y="117"/>
                  </a:cubicBezTo>
                  <a:cubicBezTo>
                    <a:pt x="154" y="140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02" name="Google Shape;65102;p27"/>
            <p:cNvSpPr/>
            <p:nvPr/>
          </p:nvSpPr>
          <p:spPr>
            <a:xfrm>
              <a:off x="8834195" y="34836"/>
              <a:ext cx="13884" cy="6715"/>
            </a:xfrm>
            <a:custGeom>
              <a:avLst/>
              <a:gdLst/>
              <a:ahLst/>
              <a:cxnLst/>
              <a:rect l="l" t="t" r="r" b="b"/>
              <a:pathLst>
                <a:path w="389" h="223" extrusionOk="0">
                  <a:moveTo>
                    <a:pt x="388" y="110"/>
                  </a:moveTo>
                  <a:cubicBezTo>
                    <a:pt x="346" y="0"/>
                    <a:pt x="173" y="54"/>
                    <a:pt x="0" y="110"/>
                  </a:cubicBezTo>
                  <a:cubicBezTo>
                    <a:pt x="6" y="200"/>
                    <a:pt x="337" y="222"/>
                    <a:pt x="388" y="1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03" name="Google Shape;65103;p27"/>
            <p:cNvSpPr/>
            <p:nvPr/>
          </p:nvSpPr>
          <p:spPr>
            <a:xfrm>
              <a:off x="9050916" y="3188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2" y="25"/>
                  </a:moveTo>
                  <a:cubicBezTo>
                    <a:pt x="240" y="1"/>
                    <a:pt x="1" y="68"/>
                    <a:pt x="100" y="117"/>
                  </a:cubicBezTo>
                  <a:cubicBezTo>
                    <a:pt x="152" y="143"/>
                    <a:pt x="394" y="72"/>
                    <a:pt x="292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04" name="Google Shape;65104;p27"/>
            <p:cNvSpPr/>
            <p:nvPr/>
          </p:nvSpPr>
          <p:spPr>
            <a:xfrm>
              <a:off x="8968289" y="3188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5"/>
                  </a:moveTo>
                  <a:cubicBezTo>
                    <a:pt x="242" y="1"/>
                    <a:pt x="0" y="68"/>
                    <a:pt x="103" y="117"/>
                  </a:cubicBezTo>
                  <a:cubicBezTo>
                    <a:pt x="155" y="143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05" name="Google Shape;65105;p27"/>
            <p:cNvSpPr/>
            <p:nvPr/>
          </p:nvSpPr>
          <p:spPr>
            <a:xfrm>
              <a:off x="8625790" y="20895"/>
              <a:ext cx="22665" cy="11773"/>
            </a:xfrm>
            <a:custGeom>
              <a:avLst/>
              <a:gdLst/>
              <a:ahLst/>
              <a:cxnLst/>
              <a:rect l="l" t="t" r="r" b="b"/>
              <a:pathLst>
                <a:path w="635" h="391" extrusionOk="0">
                  <a:moveTo>
                    <a:pt x="635" y="390"/>
                  </a:moveTo>
                  <a:lnTo>
                    <a:pt x="635" y="27"/>
                  </a:lnTo>
                  <a:cubicBezTo>
                    <a:pt x="125" y="0"/>
                    <a:pt x="1" y="153"/>
                    <a:pt x="54" y="39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06" name="Google Shape;65106;p27"/>
            <p:cNvSpPr/>
            <p:nvPr/>
          </p:nvSpPr>
          <p:spPr>
            <a:xfrm>
              <a:off x="1768602" y="2917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5"/>
                  </a:moveTo>
                  <a:cubicBezTo>
                    <a:pt x="239" y="0"/>
                    <a:pt x="1" y="70"/>
                    <a:pt x="100" y="117"/>
                  </a:cubicBezTo>
                  <a:cubicBezTo>
                    <a:pt x="153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07" name="Google Shape;65107;p27"/>
            <p:cNvSpPr/>
            <p:nvPr/>
          </p:nvSpPr>
          <p:spPr>
            <a:xfrm>
              <a:off x="1744689" y="16289"/>
              <a:ext cx="22986" cy="13670"/>
            </a:xfrm>
            <a:custGeom>
              <a:avLst/>
              <a:gdLst/>
              <a:ahLst/>
              <a:cxnLst/>
              <a:rect l="l" t="t" r="r" b="b"/>
              <a:pathLst>
                <a:path w="644" h="454" extrusionOk="0">
                  <a:moveTo>
                    <a:pt x="1" y="89"/>
                  </a:moveTo>
                  <a:lnTo>
                    <a:pt x="1" y="453"/>
                  </a:lnTo>
                  <a:lnTo>
                    <a:pt x="578" y="453"/>
                  </a:lnTo>
                  <a:cubicBezTo>
                    <a:pt x="629" y="217"/>
                    <a:pt x="643" y="0"/>
                    <a:pt x="1" y="8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08" name="Google Shape;65108;p27"/>
            <p:cNvSpPr/>
            <p:nvPr/>
          </p:nvSpPr>
          <p:spPr>
            <a:xfrm>
              <a:off x="8118324" y="16289"/>
              <a:ext cx="26948" cy="13008"/>
            </a:xfrm>
            <a:custGeom>
              <a:avLst/>
              <a:gdLst/>
              <a:ahLst/>
              <a:cxnLst/>
              <a:rect l="l" t="t" r="r" b="b"/>
              <a:pathLst>
                <a:path w="755" h="432" extrusionOk="0">
                  <a:moveTo>
                    <a:pt x="194" y="0"/>
                  </a:moveTo>
                  <a:cubicBezTo>
                    <a:pt x="212" y="158"/>
                    <a:pt x="154" y="282"/>
                    <a:pt x="1" y="362"/>
                  </a:cubicBezTo>
                  <a:cubicBezTo>
                    <a:pt x="660" y="431"/>
                    <a:pt x="754" y="16"/>
                    <a:pt x="19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09" name="Google Shape;65109;p27"/>
            <p:cNvSpPr/>
            <p:nvPr/>
          </p:nvSpPr>
          <p:spPr>
            <a:xfrm>
              <a:off x="3905901" y="21046"/>
              <a:ext cx="13777" cy="7377"/>
            </a:xfrm>
            <a:custGeom>
              <a:avLst/>
              <a:gdLst/>
              <a:ahLst/>
              <a:cxnLst/>
              <a:rect l="l" t="t" r="r" b="b"/>
              <a:pathLst>
                <a:path w="386" h="245" extrusionOk="0">
                  <a:moveTo>
                    <a:pt x="386" y="113"/>
                  </a:moveTo>
                  <a:cubicBezTo>
                    <a:pt x="383" y="21"/>
                    <a:pt x="49" y="0"/>
                    <a:pt x="1" y="113"/>
                  </a:cubicBezTo>
                  <a:cubicBezTo>
                    <a:pt x="216" y="103"/>
                    <a:pt x="304" y="244"/>
                    <a:pt x="386" y="11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10" name="Google Shape;65110;p27"/>
            <p:cNvSpPr/>
            <p:nvPr/>
          </p:nvSpPr>
          <p:spPr>
            <a:xfrm>
              <a:off x="1541388" y="23665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5" y="26"/>
                  </a:moveTo>
                  <a:cubicBezTo>
                    <a:pt x="242" y="1"/>
                    <a:pt x="0" y="70"/>
                    <a:pt x="102" y="117"/>
                  </a:cubicBezTo>
                  <a:cubicBezTo>
                    <a:pt x="157" y="143"/>
                    <a:pt x="395" y="72"/>
                    <a:pt x="295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11" name="Google Shape;65111;p27"/>
            <p:cNvSpPr/>
            <p:nvPr/>
          </p:nvSpPr>
          <p:spPr>
            <a:xfrm>
              <a:off x="560719" y="21317"/>
              <a:ext cx="6960" cy="6263"/>
            </a:xfrm>
            <a:custGeom>
              <a:avLst/>
              <a:gdLst/>
              <a:ahLst/>
              <a:cxnLst/>
              <a:rect l="l" t="t" r="r" b="b"/>
              <a:pathLst>
                <a:path w="195" h="208" extrusionOk="0">
                  <a:moveTo>
                    <a:pt x="195" y="104"/>
                  </a:moveTo>
                  <a:cubicBezTo>
                    <a:pt x="195" y="55"/>
                    <a:pt x="34" y="0"/>
                    <a:pt x="0" y="104"/>
                  </a:cubicBezTo>
                  <a:cubicBezTo>
                    <a:pt x="0" y="154"/>
                    <a:pt x="158" y="208"/>
                    <a:pt x="195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12" name="Google Shape;65112;p27"/>
            <p:cNvSpPr/>
            <p:nvPr/>
          </p:nvSpPr>
          <p:spPr>
            <a:xfrm>
              <a:off x="271615" y="18125"/>
              <a:ext cx="27662" cy="9966"/>
            </a:xfrm>
            <a:custGeom>
              <a:avLst/>
              <a:gdLst/>
              <a:ahLst/>
              <a:cxnLst/>
              <a:rect l="l" t="t" r="r" b="b"/>
              <a:pathLst>
                <a:path w="775" h="331" extrusionOk="0">
                  <a:moveTo>
                    <a:pt x="775" y="119"/>
                  </a:moveTo>
                  <a:cubicBezTo>
                    <a:pt x="515" y="2"/>
                    <a:pt x="54" y="1"/>
                    <a:pt x="1" y="210"/>
                  </a:cubicBezTo>
                  <a:cubicBezTo>
                    <a:pt x="257" y="328"/>
                    <a:pt x="719" y="331"/>
                    <a:pt x="775" y="11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13" name="Google Shape;65113;p27"/>
            <p:cNvSpPr/>
            <p:nvPr/>
          </p:nvSpPr>
          <p:spPr>
            <a:xfrm>
              <a:off x="4135935" y="7858"/>
              <a:ext cx="37120" cy="16591"/>
            </a:xfrm>
            <a:custGeom>
              <a:avLst/>
              <a:gdLst/>
              <a:ahLst/>
              <a:cxnLst/>
              <a:rect l="l" t="t" r="r" b="b"/>
              <a:pathLst>
                <a:path w="1040" h="551" extrusionOk="0">
                  <a:moveTo>
                    <a:pt x="884" y="551"/>
                  </a:moveTo>
                  <a:cubicBezTo>
                    <a:pt x="1039" y="1"/>
                    <a:pt x="0" y="490"/>
                    <a:pt x="884" y="55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14" name="Google Shape;65114;p27"/>
            <p:cNvSpPr/>
            <p:nvPr/>
          </p:nvSpPr>
          <p:spPr>
            <a:xfrm>
              <a:off x="860887" y="16409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5" y="176"/>
                  </a:moveTo>
                  <a:cubicBezTo>
                    <a:pt x="322" y="182"/>
                    <a:pt x="344" y="293"/>
                    <a:pt x="656" y="267"/>
                  </a:cubicBezTo>
                  <a:cubicBezTo>
                    <a:pt x="955" y="45"/>
                    <a:pt x="1" y="0"/>
                    <a:pt x="75" y="17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15" name="Google Shape;65115;p27"/>
            <p:cNvSpPr/>
            <p:nvPr/>
          </p:nvSpPr>
          <p:spPr>
            <a:xfrm>
              <a:off x="6958482" y="18246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3" y="24"/>
                  </a:moveTo>
                  <a:cubicBezTo>
                    <a:pt x="239" y="1"/>
                    <a:pt x="1" y="68"/>
                    <a:pt x="97" y="115"/>
                  </a:cubicBezTo>
                  <a:cubicBezTo>
                    <a:pt x="153" y="140"/>
                    <a:pt x="391" y="72"/>
                    <a:pt x="293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16" name="Google Shape;65116;p27"/>
            <p:cNvSpPr/>
            <p:nvPr/>
          </p:nvSpPr>
          <p:spPr>
            <a:xfrm>
              <a:off x="5981739" y="10749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662" y="364"/>
                  </a:moveTo>
                  <a:cubicBezTo>
                    <a:pt x="715" y="158"/>
                    <a:pt x="612" y="22"/>
                    <a:pt x="277" y="0"/>
                  </a:cubicBezTo>
                  <a:cubicBezTo>
                    <a:pt x="214" y="123"/>
                    <a:pt x="0" y="174"/>
                    <a:pt x="84" y="36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17" name="Google Shape;65117;p27"/>
            <p:cNvSpPr/>
            <p:nvPr/>
          </p:nvSpPr>
          <p:spPr>
            <a:xfrm>
              <a:off x="2912347" y="7076"/>
              <a:ext cx="39726" cy="15808"/>
            </a:xfrm>
            <a:custGeom>
              <a:avLst/>
              <a:gdLst/>
              <a:ahLst/>
              <a:cxnLst/>
              <a:rect l="l" t="t" r="r" b="b"/>
              <a:pathLst>
                <a:path w="1113" h="525" extrusionOk="0">
                  <a:moveTo>
                    <a:pt x="648" y="306"/>
                  </a:moveTo>
                  <a:cubicBezTo>
                    <a:pt x="1112" y="1"/>
                    <a:pt x="0" y="524"/>
                    <a:pt x="648" y="30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18" name="Google Shape;65118;p27"/>
            <p:cNvSpPr/>
            <p:nvPr/>
          </p:nvSpPr>
          <p:spPr>
            <a:xfrm>
              <a:off x="2177345" y="8069"/>
              <a:ext cx="14705" cy="9455"/>
            </a:xfrm>
            <a:custGeom>
              <a:avLst/>
              <a:gdLst/>
              <a:ahLst/>
              <a:cxnLst/>
              <a:rect l="l" t="t" r="r" b="b"/>
              <a:pathLst>
                <a:path w="412" h="314" extrusionOk="0">
                  <a:moveTo>
                    <a:pt x="411" y="273"/>
                  </a:moveTo>
                  <a:lnTo>
                    <a:pt x="411" y="92"/>
                  </a:lnTo>
                  <a:cubicBezTo>
                    <a:pt x="218" y="92"/>
                    <a:pt x="182" y="19"/>
                    <a:pt x="26" y="0"/>
                  </a:cubicBezTo>
                  <a:cubicBezTo>
                    <a:pt x="46" y="143"/>
                    <a:pt x="0" y="314"/>
                    <a:pt x="411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19" name="Google Shape;65119;p27"/>
            <p:cNvSpPr/>
            <p:nvPr/>
          </p:nvSpPr>
          <p:spPr>
            <a:xfrm>
              <a:off x="1909763" y="13519"/>
              <a:ext cx="13920" cy="2710"/>
            </a:xfrm>
            <a:custGeom>
              <a:avLst/>
              <a:gdLst/>
              <a:ahLst/>
              <a:cxnLst/>
              <a:rect l="l" t="t" r="r" b="b"/>
              <a:pathLst>
                <a:path w="390" h="90" extrusionOk="0">
                  <a:moveTo>
                    <a:pt x="390" y="1"/>
                  </a:moveTo>
                  <a:cubicBezTo>
                    <a:pt x="240" y="21"/>
                    <a:pt x="6" y="2"/>
                    <a:pt x="1" y="90"/>
                  </a:cubicBezTo>
                  <a:cubicBezTo>
                    <a:pt x="153" y="70"/>
                    <a:pt x="384" y="88"/>
                    <a:pt x="39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20" name="Google Shape;65120;p27"/>
            <p:cNvSpPr/>
            <p:nvPr/>
          </p:nvSpPr>
          <p:spPr>
            <a:xfrm>
              <a:off x="3998736" y="999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1" y="25"/>
                  </a:moveTo>
                  <a:cubicBezTo>
                    <a:pt x="242" y="0"/>
                    <a:pt x="0" y="68"/>
                    <a:pt x="99" y="117"/>
                  </a:cubicBezTo>
                  <a:cubicBezTo>
                    <a:pt x="153" y="141"/>
                    <a:pt x="392" y="74"/>
                    <a:pt x="291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21" name="Google Shape;65121;p27"/>
            <p:cNvSpPr/>
            <p:nvPr/>
          </p:nvSpPr>
          <p:spPr>
            <a:xfrm>
              <a:off x="804994" y="999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1" y="25"/>
                  </a:moveTo>
                  <a:cubicBezTo>
                    <a:pt x="238" y="0"/>
                    <a:pt x="0" y="68"/>
                    <a:pt x="99" y="117"/>
                  </a:cubicBezTo>
                  <a:cubicBezTo>
                    <a:pt x="153" y="141"/>
                    <a:pt x="392" y="74"/>
                    <a:pt x="291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22" name="Google Shape;65122;p27"/>
            <p:cNvSpPr/>
            <p:nvPr/>
          </p:nvSpPr>
          <p:spPr>
            <a:xfrm>
              <a:off x="6982645" y="5329"/>
              <a:ext cx="13849" cy="5450"/>
            </a:xfrm>
            <a:custGeom>
              <a:avLst/>
              <a:gdLst/>
              <a:ahLst/>
              <a:cxnLst/>
              <a:rect l="l" t="t" r="r" b="b"/>
              <a:pathLst>
                <a:path w="388" h="181" extrusionOk="0">
                  <a:moveTo>
                    <a:pt x="387" y="0"/>
                  </a:moveTo>
                  <a:lnTo>
                    <a:pt x="1" y="0"/>
                  </a:lnTo>
                  <a:lnTo>
                    <a:pt x="1" y="180"/>
                  </a:lnTo>
                  <a:lnTo>
                    <a:pt x="387" y="18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23" name="Google Shape;65123;p27"/>
            <p:cNvSpPr/>
            <p:nvPr/>
          </p:nvSpPr>
          <p:spPr>
            <a:xfrm>
              <a:off x="3155694" y="2559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6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24" name="Google Shape;65124;p27"/>
            <p:cNvSpPr/>
            <p:nvPr/>
          </p:nvSpPr>
          <p:spPr>
            <a:xfrm>
              <a:off x="2086081" y="0"/>
              <a:ext cx="34086" cy="8792"/>
            </a:xfrm>
            <a:custGeom>
              <a:avLst/>
              <a:gdLst/>
              <a:ahLst/>
              <a:cxnLst/>
              <a:rect l="l" t="t" r="r" b="b"/>
              <a:pathLst>
                <a:path w="955" h="292" extrusionOk="0">
                  <a:moveTo>
                    <a:pt x="76" y="177"/>
                  </a:moveTo>
                  <a:cubicBezTo>
                    <a:pt x="321" y="182"/>
                    <a:pt x="341" y="292"/>
                    <a:pt x="654" y="268"/>
                  </a:cubicBezTo>
                  <a:cubicBezTo>
                    <a:pt x="954" y="45"/>
                    <a:pt x="0" y="1"/>
                    <a:pt x="76" y="17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25" name="Google Shape;65125;p27"/>
            <p:cNvSpPr/>
            <p:nvPr/>
          </p:nvSpPr>
          <p:spPr>
            <a:xfrm>
              <a:off x="3138455" y="1776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0" y="27"/>
                  </a:moveTo>
                  <a:cubicBezTo>
                    <a:pt x="236" y="1"/>
                    <a:pt x="0" y="70"/>
                    <a:pt x="98" y="118"/>
                  </a:cubicBezTo>
                  <a:cubicBezTo>
                    <a:pt x="151" y="143"/>
                    <a:pt x="389" y="74"/>
                    <a:pt x="290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26" name="Google Shape;65126;p27"/>
            <p:cNvSpPr/>
            <p:nvPr/>
          </p:nvSpPr>
          <p:spPr>
            <a:xfrm>
              <a:off x="2226528" y="2559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6" y="20"/>
                    <a:pt x="2" y="2"/>
                    <a:pt x="1" y="92"/>
                  </a:cubicBezTo>
                  <a:cubicBezTo>
                    <a:pt x="148" y="73"/>
                    <a:pt x="377" y="88"/>
                    <a:pt x="38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27" name="Google Shape;65127;p27"/>
            <p:cNvSpPr/>
            <p:nvPr/>
          </p:nvSpPr>
          <p:spPr>
            <a:xfrm>
              <a:off x="2081869" y="669674"/>
              <a:ext cx="50648" cy="16410"/>
            </a:xfrm>
            <a:custGeom>
              <a:avLst/>
              <a:gdLst/>
              <a:ahLst/>
              <a:cxnLst/>
              <a:rect l="l" t="t" r="r" b="b"/>
              <a:pathLst>
                <a:path w="1419" h="545" extrusionOk="0">
                  <a:moveTo>
                    <a:pt x="194" y="545"/>
                  </a:moveTo>
                  <a:cubicBezTo>
                    <a:pt x="1418" y="478"/>
                    <a:pt x="207" y="1"/>
                    <a:pt x="1" y="271"/>
                  </a:cubicBezTo>
                  <a:cubicBezTo>
                    <a:pt x="228" y="289"/>
                    <a:pt x="209" y="416"/>
                    <a:pt x="194" y="54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28" name="Google Shape;65128;p27"/>
            <p:cNvSpPr/>
            <p:nvPr/>
          </p:nvSpPr>
          <p:spPr>
            <a:xfrm>
              <a:off x="8772305" y="379849"/>
              <a:ext cx="34443" cy="11020"/>
            </a:xfrm>
            <a:custGeom>
              <a:avLst/>
              <a:gdLst/>
              <a:ahLst/>
              <a:cxnLst/>
              <a:rect l="l" t="t" r="r" b="b"/>
              <a:pathLst>
                <a:path w="965" h="366" extrusionOk="0">
                  <a:moveTo>
                    <a:pt x="964" y="365"/>
                  </a:moveTo>
                  <a:cubicBezTo>
                    <a:pt x="898" y="124"/>
                    <a:pt x="459" y="58"/>
                    <a:pt x="1" y="1"/>
                  </a:cubicBezTo>
                  <a:cubicBezTo>
                    <a:pt x="79" y="237"/>
                    <a:pt x="601" y="263"/>
                    <a:pt x="964" y="36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29" name="Google Shape;65129;p27"/>
            <p:cNvSpPr/>
            <p:nvPr/>
          </p:nvSpPr>
          <p:spPr>
            <a:xfrm>
              <a:off x="9095424" y="152981"/>
              <a:ext cx="36728" cy="16290"/>
            </a:xfrm>
            <a:custGeom>
              <a:avLst/>
              <a:gdLst/>
              <a:ahLst/>
              <a:cxnLst/>
              <a:rect l="l" t="t" r="r" b="b"/>
              <a:pathLst>
                <a:path w="1029" h="541" extrusionOk="0">
                  <a:moveTo>
                    <a:pt x="204" y="455"/>
                  </a:moveTo>
                  <a:cubicBezTo>
                    <a:pt x="793" y="541"/>
                    <a:pt x="1029" y="8"/>
                    <a:pt x="780" y="0"/>
                  </a:cubicBezTo>
                  <a:cubicBezTo>
                    <a:pt x="610" y="161"/>
                    <a:pt x="0" y="115"/>
                    <a:pt x="204" y="45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30" name="Google Shape;65130;p27"/>
            <p:cNvSpPr/>
            <p:nvPr/>
          </p:nvSpPr>
          <p:spPr>
            <a:xfrm>
              <a:off x="835332" y="80570"/>
              <a:ext cx="35193" cy="10087"/>
            </a:xfrm>
            <a:custGeom>
              <a:avLst/>
              <a:gdLst/>
              <a:ahLst/>
              <a:cxnLst/>
              <a:rect l="l" t="t" r="r" b="b"/>
              <a:pathLst>
                <a:path w="986" h="335" extrusionOk="0">
                  <a:moveTo>
                    <a:pt x="406" y="315"/>
                  </a:moveTo>
                  <a:cubicBezTo>
                    <a:pt x="484" y="160"/>
                    <a:pt x="655" y="335"/>
                    <a:pt x="986" y="315"/>
                  </a:cubicBezTo>
                  <a:lnTo>
                    <a:pt x="986" y="41"/>
                  </a:lnTo>
                  <a:cubicBezTo>
                    <a:pt x="612" y="1"/>
                    <a:pt x="0" y="288"/>
                    <a:pt x="406" y="3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31" name="Google Shape;65131;p27"/>
            <p:cNvSpPr/>
            <p:nvPr/>
          </p:nvSpPr>
          <p:spPr>
            <a:xfrm>
              <a:off x="808813" y="16951"/>
              <a:ext cx="37549" cy="11141"/>
            </a:xfrm>
            <a:custGeom>
              <a:avLst/>
              <a:gdLst/>
              <a:ahLst/>
              <a:cxnLst/>
              <a:rect l="l" t="t" r="r" b="b"/>
              <a:pathLst>
                <a:path w="1052" h="370" extrusionOk="0">
                  <a:moveTo>
                    <a:pt x="960" y="249"/>
                  </a:moveTo>
                  <a:cubicBezTo>
                    <a:pt x="573" y="249"/>
                    <a:pt x="713" y="0"/>
                    <a:pt x="187" y="67"/>
                  </a:cubicBezTo>
                  <a:cubicBezTo>
                    <a:pt x="0" y="289"/>
                    <a:pt x="1051" y="370"/>
                    <a:pt x="960" y="24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32" name="Google Shape;65132;p27"/>
            <p:cNvSpPr/>
            <p:nvPr/>
          </p:nvSpPr>
          <p:spPr>
            <a:xfrm>
              <a:off x="8669406" y="1705467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09"/>
                  </a:moveTo>
                  <a:cubicBezTo>
                    <a:pt x="345" y="1"/>
                    <a:pt x="171" y="54"/>
                    <a:pt x="0" y="109"/>
                  </a:cubicBezTo>
                  <a:cubicBezTo>
                    <a:pt x="3" y="200"/>
                    <a:pt x="338" y="224"/>
                    <a:pt x="385" y="10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33" name="Google Shape;65133;p27"/>
            <p:cNvSpPr/>
            <p:nvPr/>
          </p:nvSpPr>
          <p:spPr>
            <a:xfrm>
              <a:off x="8066999" y="1708027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5"/>
                  </a:moveTo>
                  <a:cubicBezTo>
                    <a:pt x="156" y="140"/>
                    <a:pt x="393" y="72"/>
                    <a:pt x="294" y="24"/>
                  </a:cubicBezTo>
                  <a:cubicBezTo>
                    <a:pt x="242" y="1"/>
                    <a:pt x="0" y="68"/>
                    <a:pt x="100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34" name="Google Shape;65134;p27"/>
            <p:cNvSpPr/>
            <p:nvPr/>
          </p:nvSpPr>
          <p:spPr>
            <a:xfrm>
              <a:off x="3244567" y="1706070"/>
              <a:ext cx="21665" cy="6353"/>
            </a:xfrm>
            <a:custGeom>
              <a:avLst/>
              <a:gdLst/>
              <a:ahLst/>
              <a:cxnLst/>
              <a:rect l="l" t="t" r="r" b="b"/>
              <a:pathLst>
                <a:path w="607" h="211" extrusionOk="0">
                  <a:moveTo>
                    <a:pt x="606" y="0"/>
                  </a:moveTo>
                  <a:lnTo>
                    <a:pt x="29" y="0"/>
                  </a:lnTo>
                  <a:cubicBezTo>
                    <a:pt x="1" y="161"/>
                    <a:pt x="221" y="211"/>
                    <a:pt x="606" y="18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35" name="Google Shape;65135;p27"/>
            <p:cNvSpPr/>
            <p:nvPr/>
          </p:nvSpPr>
          <p:spPr>
            <a:xfrm>
              <a:off x="113821" y="1705919"/>
              <a:ext cx="23843" cy="5962"/>
            </a:xfrm>
            <a:custGeom>
              <a:avLst/>
              <a:gdLst/>
              <a:ahLst/>
              <a:cxnLst/>
              <a:rect l="l" t="t" r="r" b="b"/>
              <a:pathLst>
                <a:path w="668" h="198" extrusionOk="0">
                  <a:moveTo>
                    <a:pt x="579" y="5"/>
                  </a:moveTo>
                  <a:cubicBezTo>
                    <a:pt x="246" y="0"/>
                    <a:pt x="83" y="73"/>
                    <a:pt x="1" y="185"/>
                  </a:cubicBezTo>
                  <a:cubicBezTo>
                    <a:pt x="302" y="176"/>
                    <a:pt x="668" y="197"/>
                    <a:pt x="579" y="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36" name="Google Shape;65136;p27"/>
            <p:cNvSpPr/>
            <p:nvPr/>
          </p:nvSpPr>
          <p:spPr>
            <a:xfrm>
              <a:off x="2670678" y="1705287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2" y="26"/>
                  </a:moveTo>
                  <a:cubicBezTo>
                    <a:pt x="242" y="0"/>
                    <a:pt x="0" y="68"/>
                    <a:pt x="102" y="115"/>
                  </a:cubicBezTo>
                  <a:cubicBezTo>
                    <a:pt x="155" y="140"/>
                    <a:pt x="395" y="72"/>
                    <a:pt x="292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37" name="Google Shape;65137;p27"/>
            <p:cNvSpPr/>
            <p:nvPr/>
          </p:nvSpPr>
          <p:spPr>
            <a:xfrm>
              <a:off x="6889989" y="1702517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101" y="118"/>
                  </a:moveTo>
                  <a:cubicBezTo>
                    <a:pt x="155" y="142"/>
                    <a:pt x="396" y="74"/>
                    <a:pt x="293" y="27"/>
                  </a:cubicBezTo>
                  <a:cubicBezTo>
                    <a:pt x="240" y="1"/>
                    <a:pt x="1" y="69"/>
                    <a:pt x="101" y="11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38" name="Google Shape;65138;p27"/>
            <p:cNvSpPr/>
            <p:nvPr/>
          </p:nvSpPr>
          <p:spPr>
            <a:xfrm>
              <a:off x="5196732" y="1702517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4"/>
                  </a:moveTo>
                  <a:cubicBezTo>
                    <a:pt x="241" y="1"/>
                    <a:pt x="1" y="69"/>
                    <a:pt x="102" y="116"/>
                  </a:cubicBezTo>
                  <a:cubicBezTo>
                    <a:pt x="155" y="141"/>
                    <a:pt x="395" y="74"/>
                    <a:pt x="294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39" name="Google Shape;65139;p27"/>
            <p:cNvSpPr/>
            <p:nvPr/>
          </p:nvSpPr>
          <p:spPr>
            <a:xfrm>
              <a:off x="1827636" y="1689600"/>
              <a:ext cx="39761" cy="13670"/>
            </a:xfrm>
            <a:custGeom>
              <a:avLst/>
              <a:gdLst/>
              <a:ahLst/>
              <a:cxnLst/>
              <a:rect l="l" t="t" r="r" b="b"/>
              <a:pathLst>
                <a:path w="1114" h="454" extrusionOk="0">
                  <a:moveTo>
                    <a:pt x="577" y="0"/>
                  </a:moveTo>
                  <a:cubicBezTo>
                    <a:pt x="405" y="160"/>
                    <a:pt x="113" y="264"/>
                    <a:pt x="0" y="453"/>
                  </a:cubicBezTo>
                  <a:cubicBezTo>
                    <a:pt x="388" y="447"/>
                    <a:pt x="1114" y="143"/>
                    <a:pt x="57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40" name="Google Shape;65140;p27"/>
            <p:cNvSpPr/>
            <p:nvPr/>
          </p:nvSpPr>
          <p:spPr>
            <a:xfrm>
              <a:off x="1665738" y="1699807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101" y="114"/>
                  </a:moveTo>
                  <a:cubicBezTo>
                    <a:pt x="154" y="139"/>
                    <a:pt x="396" y="73"/>
                    <a:pt x="291" y="26"/>
                  </a:cubicBezTo>
                  <a:cubicBezTo>
                    <a:pt x="239" y="1"/>
                    <a:pt x="0" y="69"/>
                    <a:pt x="101" y="1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41" name="Google Shape;65141;p27"/>
            <p:cNvSpPr/>
            <p:nvPr/>
          </p:nvSpPr>
          <p:spPr>
            <a:xfrm>
              <a:off x="1087602" y="1697067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7"/>
                  </a:moveTo>
                  <a:cubicBezTo>
                    <a:pt x="151" y="140"/>
                    <a:pt x="393" y="72"/>
                    <a:pt x="290" y="27"/>
                  </a:cubicBezTo>
                  <a:cubicBezTo>
                    <a:pt x="241" y="0"/>
                    <a:pt x="0" y="71"/>
                    <a:pt x="100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42" name="Google Shape;65142;p27"/>
            <p:cNvSpPr/>
            <p:nvPr/>
          </p:nvSpPr>
          <p:spPr>
            <a:xfrm>
              <a:off x="2732675" y="1694327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100" y="118"/>
                  </a:moveTo>
                  <a:cubicBezTo>
                    <a:pt x="152" y="142"/>
                    <a:pt x="391" y="73"/>
                    <a:pt x="295" y="26"/>
                  </a:cubicBezTo>
                  <a:cubicBezTo>
                    <a:pt x="237" y="0"/>
                    <a:pt x="1" y="71"/>
                    <a:pt x="100" y="11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43" name="Google Shape;65143;p27"/>
            <p:cNvSpPr/>
            <p:nvPr/>
          </p:nvSpPr>
          <p:spPr>
            <a:xfrm>
              <a:off x="2867019" y="1689600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387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44" name="Google Shape;65144;p27"/>
            <p:cNvSpPr/>
            <p:nvPr/>
          </p:nvSpPr>
          <p:spPr>
            <a:xfrm>
              <a:off x="6556306" y="1686499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193" y="103"/>
                  </a:moveTo>
                  <a:cubicBezTo>
                    <a:pt x="193" y="53"/>
                    <a:pt x="36" y="0"/>
                    <a:pt x="1" y="103"/>
                  </a:cubicBezTo>
                  <a:cubicBezTo>
                    <a:pt x="1" y="156"/>
                    <a:pt x="157" y="208"/>
                    <a:pt x="193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45" name="Google Shape;65145;p27"/>
            <p:cNvSpPr/>
            <p:nvPr/>
          </p:nvSpPr>
          <p:spPr>
            <a:xfrm>
              <a:off x="4222952" y="1686499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4" y="103"/>
                  </a:moveTo>
                  <a:cubicBezTo>
                    <a:pt x="194" y="53"/>
                    <a:pt x="37" y="0"/>
                    <a:pt x="1" y="103"/>
                  </a:cubicBezTo>
                  <a:cubicBezTo>
                    <a:pt x="1" y="156"/>
                    <a:pt x="155" y="208"/>
                    <a:pt x="194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46" name="Google Shape;65146;p27"/>
            <p:cNvSpPr/>
            <p:nvPr/>
          </p:nvSpPr>
          <p:spPr>
            <a:xfrm>
              <a:off x="536948" y="168881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6"/>
                  </a:moveTo>
                  <a:cubicBezTo>
                    <a:pt x="237" y="0"/>
                    <a:pt x="1" y="68"/>
                    <a:pt x="100" y="116"/>
                  </a:cubicBezTo>
                  <a:cubicBezTo>
                    <a:pt x="152" y="143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47" name="Google Shape;65147;p27"/>
            <p:cNvSpPr/>
            <p:nvPr/>
          </p:nvSpPr>
          <p:spPr>
            <a:xfrm>
              <a:off x="5475664" y="1681381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92"/>
                  </a:moveTo>
                  <a:cubicBezTo>
                    <a:pt x="387" y="92"/>
                    <a:pt x="349" y="16"/>
                    <a:pt x="195" y="1"/>
                  </a:cubicBezTo>
                  <a:cubicBezTo>
                    <a:pt x="195" y="92"/>
                    <a:pt x="36" y="109"/>
                    <a:pt x="1" y="182"/>
                  </a:cubicBezTo>
                  <a:cubicBezTo>
                    <a:pt x="195" y="182"/>
                    <a:pt x="230" y="255"/>
                    <a:pt x="388" y="273"/>
                  </a:cubicBezTo>
                  <a:cubicBezTo>
                    <a:pt x="387" y="183"/>
                    <a:pt x="542" y="165"/>
                    <a:pt x="580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48" name="Google Shape;65148;p27"/>
            <p:cNvSpPr/>
            <p:nvPr/>
          </p:nvSpPr>
          <p:spPr>
            <a:xfrm>
              <a:off x="4844918" y="1680989"/>
              <a:ext cx="33551" cy="15778"/>
            </a:xfrm>
            <a:custGeom>
              <a:avLst/>
              <a:gdLst/>
              <a:ahLst/>
              <a:cxnLst/>
              <a:rect l="l" t="t" r="r" b="b"/>
              <a:pathLst>
                <a:path w="940" h="524" extrusionOk="0">
                  <a:moveTo>
                    <a:pt x="895" y="196"/>
                  </a:moveTo>
                  <a:cubicBezTo>
                    <a:pt x="939" y="139"/>
                    <a:pt x="604" y="1"/>
                    <a:pt x="510" y="15"/>
                  </a:cubicBezTo>
                  <a:cubicBezTo>
                    <a:pt x="1" y="87"/>
                    <a:pt x="633" y="524"/>
                    <a:pt x="895" y="19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49" name="Google Shape;65149;p27"/>
            <p:cNvSpPr/>
            <p:nvPr/>
          </p:nvSpPr>
          <p:spPr>
            <a:xfrm>
              <a:off x="416667" y="1672589"/>
              <a:ext cx="40333" cy="14724"/>
            </a:xfrm>
            <a:custGeom>
              <a:avLst/>
              <a:gdLst/>
              <a:ahLst/>
              <a:cxnLst/>
              <a:rect l="l" t="t" r="r" b="b"/>
              <a:pathLst>
                <a:path w="1130" h="489" extrusionOk="0">
                  <a:moveTo>
                    <a:pt x="770" y="384"/>
                  </a:moveTo>
                  <a:cubicBezTo>
                    <a:pt x="1129" y="80"/>
                    <a:pt x="79" y="0"/>
                    <a:pt x="0" y="201"/>
                  </a:cubicBezTo>
                  <a:cubicBezTo>
                    <a:pt x="302" y="242"/>
                    <a:pt x="165" y="488"/>
                    <a:pt x="770" y="38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50" name="Google Shape;65150;p27"/>
            <p:cNvSpPr/>
            <p:nvPr/>
          </p:nvSpPr>
          <p:spPr>
            <a:xfrm>
              <a:off x="822733" y="1662292"/>
              <a:ext cx="50398" cy="17404"/>
            </a:xfrm>
            <a:custGeom>
              <a:avLst/>
              <a:gdLst/>
              <a:ahLst/>
              <a:cxnLst/>
              <a:rect l="l" t="t" r="r" b="b"/>
              <a:pathLst>
                <a:path w="1412" h="578" extrusionOk="0">
                  <a:moveTo>
                    <a:pt x="1157" y="545"/>
                  </a:moveTo>
                  <a:cubicBezTo>
                    <a:pt x="1320" y="440"/>
                    <a:pt x="1412" y="302"/>
                    <a:pt x="1350" y="92"/>
                  </a:cubicBezTo>
                  <a:cubicBezTo>
                    <a:pt x="721" y="145"/>
                    <a:pt x="451" y="32"/>
                    <a:pt x="1" y="0"/>
                  </a:cubicBezTo>
                  <a:cubicBezTo>
                    <a:pt x="229" y="255"/>
                    <a:pt x="314" y="577"/>
                    <a:pt x="1157" y="54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51" name="Google Shape;65151;p27"/>
            <p:cNvSpPr/>
            <p:nvPr/>
          </p:nvSpPr>
          <p:spPr>
            <a:xfrm>
              <a:off x="1189645" y="1659582"/>
              <a:ext cx="71992" cy="13941"/>
            </a:xfrm>
            <a:custGeom>
              <a:avLst/>
              <a:gdLst/>
              <a:ahLst/>
              <a:cxnLst/>
              <a:rect l="l" t="t" r="r" b="b"/>
              <a:pathLst>
                <a:path w="2017" h="463" extrusionOk="0">
                  <a:moveTo>
                    <a:pt x="713" y="454"/>
                  </a:moveTo>
                  <a:cubicBezTo>
                    <a:pt x="658" y="124"/>
                    <a:pt x="2017" y="462"/>
                    <a:pt x="1677" y="0"/>
                  </a:cubicBezTo>
                  <a:cubicBezTo>
                    <a:pt x="1136" y="47"/>
                    <a:pt x="675" y="132"/>
                    <a:pt x="133" y="182"/>
                  </a:cubicBezTo>
                  <a:cubicBezTo>
                    <a:pt x="0" y="424"/>
                    <a:pt x="531" y="356"/>
                    <a:pt x="713" y="45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52" name="Google Shape;65152;p27"/>
            <p:cNvSpPr/>
            <p:nvPr/>
          </p:nvSpPr>
          <p:spPr>
            <a:xfrm>
              <a:off x="6690364" y="1666989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7"/>
                  </a:moveTo>
                  <a:cubicBezTo>
                    <a:pt x="156" y="141"/>
                    <a:pt x="395" y="73"/>
                    <a:pt x="293" y="27"/>
                  </a:cubicBezTo>
                  <a:cubicBezTo>
                    <a:pt x="244" y="1"/>
                    <a:pt x="0" y="69"/>
                    <a:pt x="101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53" name="Google Shape;65153;p27"/>
            <p:cNvSpPr/>
            <p:nvPr/>
          </p:nvSpPr>
          <p:spPr>
            <a:xfrm>
              <a:off x="6611343" y="1662232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0" y="184"/>
                  </a:moveTo>
                  <a:lnTo>
                    <a:pt x="387" y="184"/>
                  </a:lnTo>
                  <a:lnTo>
                    <a:pt x="387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54" name="Google Shape;65154;p27"/>
            <p:cNvSpPr/>
            <p:nvPr/>
          </p:nvSpPr>
          <p:spPr>
            <a:xfrm>
              <a:off x="5234673" y="1661690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5" y="110"/>
                  </a:moveTo>
                  <a:cubicBezTo>
                    <a:pt x="346" y="1"/>
                    <a:pt x="174" y="54"/>
                    <a:pt x="0" y="110"/>
                  </a:cubicBezTo>
                  <a:cubicBezTo>
                    <a:pt x="5" y="203"/>
                    <a:pt x="341" y="225"/>
                    <a:pt x="385" y="1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55" name="Google Shape;65155;p27"/>
            <p:cNvSpPr/>
            <p:nvPr/>
          </p:nvSpPr>
          <p:spPr>
            <a:xfrm>
              <a:off x="8006537" y="1651332"/>
              <a:ext cx="44687" cy="16440"/>
            </a:xfrm>
            <a:custGeom>
              <a:avLst/>
              <a:gdLst/>
              <a:ahLst/>
              <a:cxnLst/>
              <a:rect l="l" t="t" r="r" b="b"/>
              <a:pathLst>
                <a:path w="1252" h="546" extrusionOk="0">
                  <a:moveTo>
                    <a:pt x="638" y="0"/>
                  </a:moveTo>
                  <a:cubicBezTo>
                    <a:pt x="616" y="171"/>
                    <a:pt x="0" y="64"/>
                    <a:pt x="59" y="273"/>
                  </a:cubicBezTo>
                  <a:cubicBezTo>
                    <a:pt x="397" y="546"/>
                    <a:pt x="1252" y="144"/>
                    <a:pt x="63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56" name="Google Shape;65156;p27"/>
            <p:cNvSpPr/>
            <p:nvPr/>
          </p:nvSpPr>
          <p:spPr>
            <a:xfrm>
              <a:off x="6683547" y="1658799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2" y="26"/>
                  </a:moveTo>
                  <a:cubicBezTo>
                    <a:pt x="242" y="0"/>
                    <a:pt x="1" y="69"/>
                    <a:pt x="103" y="116"/>
                  </a:cubicBezTo>
                  <a:cubicBezTo>
                    <a:pt x="152" y="141"/>
                    <a:pt x="392" y="72"/>
                    <a:pt x="292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57" name="Google Shape;65157;p27"/>
            <p:cNvSpPr/>
            <p:nvPr/>
          </p:nvSpPr>
          <p:spPr>
            <a:xfrm>
              <a:off x="9075543" y="1654072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58" name="Google Shape;65158;p27"/>
            <p:cNvSpPr/>
            <p:nvPr/>
          </p:nvSpPr>
          <p:spPr>
            <a:xfrm>
              <a:off x="5841969" y="1644197"/>
              <a:ext cx="22165" cy="16199"/>
            </a:xfrm>
            <a:custGeom>
              <a:avLst/>
              <a:gdLst/>
              <a:ahLst/>
              <a:cxnLst/>
              <a:rect l="l" t="t" r="r" b="b"/>
              <a:pathLst>
                <a:path w="621" h="538" extrusionOk="0">
                  <a:moveTo>
                    <a:pt x="343" y="511"/>
                  </a:moveTo>
                  <a:cubicBezTo>
                    <a:pt x="403" y="387"/>
                    <a:pt x="620" y="336"/>
                    <a:pt x="538" y="147"/>
                  </a:cubicBezTo>
                  <a:cubicBezTo>
                    <a:pt x="0" y="1"/>
                    <a:pt x="4" y="537"/>
                    <a:pt x="343" y="51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59" name="Google Shape;65159;p27"/>
            <p:cNvSpPr/>
            <p:nvPr/>
          </p:nvSpPr>
          <p:spPr>
            <a:xfrm>
              <a:off x="5410169" y="165328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1" y="26"/>
                  </a:moveTo>
                  <a:cubicBezTo>
                    <a:pt x="238" y="0"/>
                    <a:pt x="0" y="71"/>
                    <a:pt x="98" y="118"/>
                  </a:cubicBezTo>
                  <a:cubicBezTo>
                    <a:pt x="150" y="143"/>
                    <a:pt x="394" y="73"/>
                    <a:pt x="291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60" name="Google Shape;65160;p27"/>
            <p:cNvSpPr/>
            <p:nvPr/>
          </p:nvSpPr>
          <p:spPr>
            <a:xfrm>
              <a:off x="2537012" y="1644197"/>
              <a:ext cx="47757" cy="17404"/>
            </a:xfrm>
            <a:custGeom>
              <a:avLst/>
              <a:gdLst/>
              <a:ahLst/>
              <a:cxnLst/>
              <a:rect l="l" t="t" r="r" b="b"/>
              <a:pathLst>
                <a:path w="1338" h="578" extrusionOk="0">
                  <a:moveTo>
                    <a:pt x="182" y="328"/>
                  </a:moveTo>
                  <a:cubicBezTo>
                    <a:pt x="478" y="578"/>
                    <a:pt x="1314" y="323"/>
                    <a:pt x="1337" y="146"/>
                  </a:cubicBezTo>
                  <a:cubicBezTo>
                    <a:pt x="940" y="203"/>
                    <a:pt x="0" y="1"/>
                    <a:pt x="182" y="32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61" name="Google Shape;65161;p27"/>
            <p:cNvSpPr/>
            <p:nvPr/>
          </p:nvSpPr>
          <p:spPr>
            <a:xfrm>
              <a:off x="1440273" y="1639108"/>
              <a:ext cx="26591" cy="12255"/>
            </a:xfrm>
            <a:custGeom>
              <a:avLst/>
              <a:gdLst/>
              <a:ahLst/>
              <a:cxnLst/>
              <a:rect l="l" t="t" r="r" b="b"/>
              <a:pathLst>
                <a:path w="745" h="407" extrusionOk="0">
                  <a:moveTo>
                    <a:pt x="439" y="406"/>
                  </a:moveTo>
                  <a:cubicBezTo>
                    <a:pt x="745" y="270"/>
                    <a:pt x="655" y="0"/>
                    <a:pt x="54" y="42"/>
                  </a:cubicBezTo>
                  <a:cubicBezTo>
                    <a:pt x="1" y="251"/>
                    <a:pt x="100" y="385"/>
                    <a:pt x="439" y="40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62" name="Google Shape;65162;p27"/>
            <p:cNvSpPr/>
            <p:nvPr/>
          </p:nvSpPr>
          <p:spPr>
            <a:xfrm>
              <a:off x="8886091" y="1645160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100" y="114"/>
                  </a:moveTo>
                  <a:cubicBezTo>
                    <a:pt x="155" y="140"/>
                    <a:pt x="396" y="72"/>
                    <a:pt x="293" y="24"/>
                  </a:cubicBezTo>
                  <a:cubicBezTo>
                    <a:pt x="242" y="0"/>
                    <a:pt x="1" y="68"/>
                    <a:pt x="100" y="1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63" name="Google Shape;65163;p27"/>
            <p:cNvSpPr/>
            <p:nvPr/>
          </p:nvSpPr>
          <p:spPr>
            <a:xfrm>
              <a:off x="8941270" y="1642390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2" y="24"/>
                  </a:moveTo>
                  <a:cubicBezTo>
                    <a:pt x="236" y="1"/>
                    <a:pt x="0" y="69"/>
                    <a:pt x="98" y="116"/>
                  </a:cubicBezTo>
                  <a:cubicBezTo>
                    <a:pt x="151" y="140"/>
                    <a:pt x="390" y="72"/>
                    <a:pt x="292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64" name="Google Shape;65164;p27"/>
            <p:cNvSpPr/>
            <p:nvPr/>
          </p:nvSpPr>
          <p:spPr>
            <a:xfrm>
              <a:off x="6907335" y="1632816"/>
              <a:ext cx="26591" cy="15236"/>
            </a:xfrm>
            <a:custGeom>
              <a:avLst/>
              <a:gdLst/>
              <a:ahLst/>
              <a:cxnLst/>
              <a:rect l="l" t="t" r="r" b="b"/>
              <a:pathLst>
                <a:path w="745" h="506" extrusionOk="0">
                  <a:moveTo>
                    <a:pt x="0" y="434"/>
                  </a:moveTo>
                  <a:cubicBezTo>
                    <a:pt x="744" y="505"/>
                    <a:pt x="744" y="0"/>
                    <a:pt x="0" y="7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65" name="Google Shape;65165;p27"/>
            <p:cNvSpPr/>
            <p:nvPr/>
          </p:nvSpPr>
          <p:spPr>
            <a:xfrm>
              <a:off x="2619139" y="1639680"/>
              <a:ext cx="13777" cy="7467"/>
            </a:xfrm>
            <a:custGeom>
              <a:avLst/>
              <a:gdLst/>
              <a:ahLst/>
              <a:cxnLst/>
              <a:rect l="l" t="t" r="r" b="b"/>
              <a:pathLst>
                <a:path w="386" h="248" extrusionOk="0">
                  <a:moveTo>
                    <a:pt x="386" y="114"/>
                  </a:moveTo>
                  <a:cubicBezTo>
                    <a:pt x="385" y="23"/>
                    <a:pt x="50" y="1"/>
                    <a:pt x="1" y="114"/>
                  </a:cubicBezTo>
                  <a:cubicBezTo>
                    <a:pt x="217" y="105"/>
                    <a:pt x="300" y="247"/>
                    <a:pt x="386" y="1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66" name="Google Shape;65166;p27"/>
            <p:cNvSpPr/>
            <p:nvPr/>
          </p:nvSpPr>
          <p:spPr>
            <a:xfrm>
              <a:off x="865599" y="1623994"/>
              <a:ext cx="41653" cy="18759"/>
            </a:xfrm>
            <a:custGeom>
              <a:avLst/>
              <a:gdLst/>
              <a:ahLst/>
              <a:cxnLst/>
              <a:rect l="l" t="t" r="r" b="b"/>
              <a:pathLst>
                <a:path w="1167" h="623" extrusionOk="0">
                  <a:moveTo>
                    <a:pt x="725" y="546"/>
                  </a:moveTo>
                  <a:cubicBezTo>
                    <a:pt x="1166" y="340"/>
                    <a:pt x="596" y="146"/>
                    <a:pt x="340" y="1"/>
                  </a:cubicBezTo>
                  <a:cubicBezTo>
                    <a:pt x="45" y="138"/>
                    <a:pt x="1" y="622"/>
                    <a:pt x="725" y="54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67" name="Google Shape;65167;p27"/>
            <p:cNvSpPr/>
            <p:nvPr/>
          </p:nvSpPr>
          <p:spPr>
            <a:xfrm>
              <a:off x="6132858" y="1631431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296" y="27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3"/>
                    <a:pt x="396" y="72"/>
                    <a:pt x="296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68" name="Google Shape;65168;p27"/>
            <p:cNvSpPr/>
            <p:nvPr/>
          </p:nvSpPr>
          <p:spPr>
            <a:xfrm>
              <a:off x="6052908" y="1629473"/>
              <a:ext cx="21665" cy="6383"/>
            </a:xfrm>
            <a:custGeom>
              <a:avLst/>
              <a:gdLst/>
              <a:ahLst/>
              <a:cxnLst/>
              <a:rect l="l" t="t" r="r" b="b"/>
              <a:pathLst>
                <a:path w="607" h="212" extrusionOk="0">
                  <a:moveTo>
                    <a:pt x="606" y="182"/>
                  </a:moveTo>
                  <a:lnTo>
                    <a:pt x="606" y="0"/>
                  </a:lnTo>
                  <a:lnTo>
                    <a:pt x="27" y="0"/>
                  </a:lnTo>
                  <a:cubicBezTo>
                    <a:pt x="1" y="163"/>
                    <a:pt x="217" y="212"/>
                    <a:pt x="606" y="18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69" name="Google Shape;65169;p27"/>
            <p:cNvSpPr/>
            <p:nvPr/>
          </p:nvSpPr>
          <p:spPr>
            <a:xfrm>
              <a:off x="1387485" y="1619718"/>
              <a:ext cx="20238" cy="13580"/>
            </a:xfrm>
            <a:custGeom>
              <a:avLst/>
              <a:gdLst/>
              <a:ahLst/>
              <a:cxnLst/>
              <a:rect l="l" t="t" r="r" b="b"/>
              <a:pathLst>
                <a:path w="567" h="451" extrusionOk="0">
                  <a:moveTo>
                    <a:pt x="376" y="416"/>
                  </a:moveTo>
                  <a:cubicBezTo>
                    <a:pt x="386" y="359"/>
                    <a:pt x="403" y="306"/>
                    <a:pt x="566" y="324"/>
                  </a:cubicBezTo>
                  <a:lnTo>
                    <a:pt x="566" y="143"/>
                  </a:lnTo>
                  <a:cubicBezTo>
                    <a:pt x="95" y="1"/>
                    <a:pt x="1" y="451"/>
                    <a:pt x="376" y="4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70" name="Google Shape;65170;p27"/>
            <p:cNvSpPr/>
            <p:nvPr/>
          </p:nvSpPr>
          <p:spPr>
            <a:xfrm>
              <a:off x="5244988" y="1626011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5"/>
                  </a:moveTo>
                  <a:cubicBezTo>
                    <a:pt x="240" y="0"/>
                    <a:pt x="1" y="70"/>
                    <a:pt x="96" y="115"/>
                  </a:cubicBezTo>
                  <a:cubicBezTo>
                    <a:pt x="154" y="141"/>
                    <a:pt x="394" y="71"/>
                    <a:pt x="295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71" name="Google Shape;65171;p27"/>
            <p:cNvSpPr/>
            <p:nvPr/>
          </p:nvSpPr>
          <p:spPr>
            <a:xfrm>
              <a:off x="84304" y="1621224"/>
              <a:ext cx="22629" cy="8280"/>
            </a:xfrm>
            <a:custGeom>
              <a:avLst/>
              <a:gdLst/>
              <a:ahLst/>
              <a:cxnLst/>
              <a:rect l="l" t="t" r="r" b="b"/>
              <a:pathLst>
                <a:path w="634" h="275" extrusionOk="0">
                  <a:moveTo>
                    <a:pt x="633" y="274"/>
                  </a:moveTo>
                  <a:lnTo>
                    <a:pt x="633" y="0"/>
                  </a:lnTo>
                  <a:lnTo>
                    <a:pt x="247" y="0"/>
                  </a:lnTo>
                  <a:cubicBezTo>
                    <a:pt x="236" y="118"/>
                    <a:pt x="0" y="127"/>
                    <a:pt x="55" y="27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72" name="Google Shape;65172;p27"/>
            <p:cNvSpPr/>
            <p:nvPr/>
          </p:nvSpPr>
          <p:spPr>
            <a:xfrm>
              <a:off x="8428486" y="162089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2" y="104"/>
                  </a:moveTo>
                  <a:cubicBezTo>
                    <a:pt x="194" y="53"/>
                    <a:pt x="37" y="1"/>
                    <a:pt x="0" y="104"/>
                  </a:cubicBezTo>
                  <a:cubicBezTo>
                    <a:pt x="0" y="153"/>
                    <a:pt x="157" y="207"/>
                    <a:pt x="192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73" name="Google Shape;65173;p27"/>
            <p:cNvSpPr/>
            <p:nvPr/>
          </p:nvSpPr>
          <p:spPr>
            <a:xfrm>
              <a:off x="5282892" y="1615864"/>
              <a:ext cx="22629" cy="13640"/>
            </a:xfrm>
            <a:custGeom>
              <a:avLst/>
              <a:gdLst/>
              <a:ahLst/>
              <a:cxnLst/>
              <a:rect l="l" t="t" r="r" b="b"/>
              <a:pathLst>
                <a:path w="634" h="453" extrusionOk="0">
                  <a:moveTo>
                    <a:pt x="580" y="362"/>
                  </a:moveTo>
                  <a:cubicBezTo>
                    <a:pt x="633" y="155"/>
                    <a:pt x="534" y="21"/>
                    <a:pt x="195" y="1"/>
                  </a:cubicBezTo>
                  <a:cubicBezTo>
                    <a:pt x="239" y="160"/>
                    <a:pt x="0" y="452"/>
                    <a:pt x="580" y="36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74" name="Google Shape;65174;p27"/>
            <p:cNvSpPr/>
            <p:nvPr/>
          </p:nvSpPr>
          <p:spPr>
            <a:xfrm>
              <a:off x="3965685" y="1604875"/>
              <a:ext cx="57358" cy="21920"/>
            </a:xfrm>
            <a:custGeom>
              <a:avLst/>
              <a:gdLst/>
              <a:ahLst/>
              <a:cxnLst/>
              <a:rect l="l" t="t" r="r" b="b"/>
              <a:pathLst>
                <a:path w="1607" h="728" extrusionOk="0">
                  <a:moveTo>
                    <a:pt x="1037" y="727"/>
                  </a:moveTo>
                  <a:cubicBezTo>
                    <a:pt x="1606" y="370"/>
                    <a:pt x="632" y="112"/>
                    <a:pt x="72" y="0"/>
                  </a:cubicBezTo>
                  <a:cubicBezTo>
                    <a:pt x="1" y="428"/>
                    <a:pt x="418" y="624"/>
                    <a:pt x="1037" y="7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75" name="Google Shape;65175;p27"/>
            <p:cNvSpPr/>
            <p:nvPr/>
          </p:nvSpPr>
          <p:spPr>
            <a:xfrm>
              <a:off x="8452542" y="1617761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99" y="115"/>
                  </a:moveTo>
                  <a:cubicBezTo>
                    <a:pt x="153" y="141"/>
                    <a:pt x="393" y="71"/>
                    <a:pt x="292" y="25"/>
                  </a:cubicBezTo>
                  <a:cubicBezTo>
                    <a:pt x="238" y="0"/>
                    <a:pt x="0" y="69"/>
                    <a:pt x="99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76" name="Google Shape;65176;p27"/>
            <p:cNvSpPr/>
            <p:nvPr/>
          </p:nvSpPr>
          <p:spPr>
            <a:xfrm>
              <a:off x="578244" y="1617761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1" y="115"/>
                  </a:moveTo>
                  <a:cubicBezTo>
                    <a:pt x="154" y="141"/>
                    <a:pt x="394" y="71"/>
                    <a:pt x="294" y="25"/>
                  </a:cubicBezTo>
                  <a:cubicBezTo>
                    <a:pt x="240" y="0"/>
                    <a:pt x="0" y="69"/>
                    <a:pt x="101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77" name="Google Shape;65177;p27"/>
            <p:cNvSpPr/>
            <p:nvPr/>
          </p:nvSpPr>
          <p:spPr>
            <a:xfrm>
              <a:off x="5196732" y="1614991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4" y="27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3"/>
                    <a:pt x="395" y="75"/>
                    <a:pt x="294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78" name="Google Shape;65178;p27"/>
            <p:cNvSpPr/>
            <p:nvPr/>
          </p:nvSpPr>
          <p:spPr>
            <a:xfrm>
              <a:off x="1655495" y="1606350"/>
              <a:ext cx="34872" cy="15326"/>
            </a:xfrm>
            <a:custGeom>
              <a:avLst/>
              <a:gdLst/>
              <a:ahLst/>
              <a:cxnLst/>
              <a:rect l="l" t="t" r="r" b="b"/>
              <a:pathLst>
                <a:path w="977" h="509" extrusionOk="0">
                  <a:moveTo>
                    <a:pt x="773" y="404"/>
                  </a:moveTo>
                  <a:cubicBezTo>
                    <a:pt x="977" y="174"/>
                    <a:pt x="122" y="1"/>
                    <a:pt x="0" y="221"/>
                  </a:cubicBezTo>
                  <a:cubicBezTo>
                    <a:pt x="307" y="262"/>
                    <a:pt x="166" y="508"/>
                    <a:pt x="773" y="4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79" name="Google Shape;65179;p27"/>
            <p:cNvSpPr/>
            <p:nvPr/>
          </p:nvSpPr>
          <p:spPr>
            <a:xfrm>
              <a:off x="323796" y="1612643"/>
              <a:ext cx="23985" cy="5902"/>
            </a:xfrm>
            <a:custGeom>
              <a:avLst/>
              <a:gdLst/>
              <a:ahLst/>
              <a:cxnLst/>
              <a:rect l="l" t="t" r="r" b="b"/>
              <a:pathLst>
                <a:path w="672" h="196" extrusionOk="0">
                  <a:moveTo>
                    <a:pt x="479" y="195"/>
                  </a:moveTo>
                  <a:cubicBezTo>
                    <a:pt x="479" y="104"/>
                    <a:pt x="634" y="88"/>
                    <a:pt x="672" y="12"/>
                  </a:cubicBezTo>
                  <a:cubicBezTo>
                    <a:pt x="368" y="23"/>
                    <a:pt x="1" y="1"/>
                    <a:pt x="92" y="19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80" name="Google Shape;65180;p27"/>
            <p:cNvSpPr/>
            <p:nvPr/>
          </p:nvSpPr>
          <p:spPr>
            <a:xfrm>
              <a:off x="2564138" y="1613034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0" y="92"/>
                  </a:moveTo>
                  <a:cubicBezTo>
                    <a:pt x="149" y="71"/>
                    <a:pt x="379" y="89"/>
                    <a:pt x="385" y="1"/>
                  </a:cubicBezTo>
                  <a:cubicBezTo>
                    <a:pt x="238" y="23"/>
                    <a:pt x="5" y="5"/>
                    <a:pt x="0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81" name="Google Shape;65181;p27"/>
            <p:cNvSpPr/>
            <p:nvPr/>
          </p:nvSpPr>
          <p:spPr>
            <a:xfrm>
              <a:off x="1934177" y="1612342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4"/>
                  </a:moveTo>
                  <a:cubicBezTo>
                    <a:pt x="240" y="0"/>
                    <a:pt x="1" y="68"/>
                    <a:pt x="103" y="115"/>
                  </a:cubicBezTo>
                  <a:cubicBezTo>
                    <a:pt x="155" y="140"/>
                    <a:pt x="396" y="72"/>
                    <a:pt x="294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82" name="Google Shape;65182;p27"/>
            <p:cNvSpPr/>
            <p:nvPr/>
          </p:nvSpPr>
          <p:spPr>
            <a:xfrm>
              <a:off x="7013875" y="160135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7"/>
                  </a:moveTo>
                  <a:cubicBezTo>
                    <a:pt x="157" y="141"/>
                    <a:pt x="393" y="73"/>
                    <a:pt x="296" y="27"/>
                  </a:cubicBezTo>
                  <a:cubicBezTo>
                    <a:pt x="242" y="1"/>
                    <a:pt x="1" y="69"/>
                    <a:pt x="102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83" name="Google Shape;65183;p27"/>
            <p:cNvSpPr/>
            <p:nvPr/>
          </p:nvSpPr>
          <p:spPr>
            <a:xfrm>
              <a:off x="5503218" y="1593885"/>
              <a:ext cx="33622" cy="17343"/>
            </a:xfrm>
            <a:custGeom>
              <a:avLst/>
              <a:gdLst/>
              <a:ahLst/>
              <a:cxnLst/>
              <a:rect l="l" t="t" r="r" b="b"/>
              <a:pathLst>
                <a:path w="942" h="576" extrusionOk="0">
                  <a:moveTo>
                    <a:pt x="0" y="92"/>
                  </a:moveTo>
                  <a:lnTo>
                    <a:pt x="0" y="275"/>
                  </a:lnTo>
                  <a:cubicBezTo>
                    <a:pt x="355" y="575"/>
                    <a:pt x="941" y="1"/>
                    <a:pt x="0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84" name="Google Shape;65184;p27"/>
            <p:cNvSpPr/>
            <p:nvPr/>
          </p:nvSpPr>
          <p:spPr>
            <a:xfrm>
              <a:off x="4453450" y="160135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7"/>
                  </a:moveTo>
                  <a:cubicBezTo>
                    <a:pt x="239" y="1"/>
                    <a:pt x="0" y="71"/>
                    <a:pt x="98" y="117"/>
                  </a:cubicBezTo>
                  <a:cubicBezTo>
                    <a:pt x="154" y="141"/>
                    <a:pt x="393" y="73"/>
                    <a:pt x="294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85" name="Google Shape;65185;p27"/>
            <p:cNvSpPr/>
            <p:nvPr/>
          </p:nvSpPr>
          <p:spPr>
            <a:xfrm>
              <a:off x="2494396" y="1596655"/>
              <a:ext cx="21594" cy="9485"/>
            </a:xfrm>
            <a:custGeom>
              <a:avLst/>
              <a:gdLst/>
              <a:ahLst/>
              <a:cxnLst/>
              <a:rect l="l" t="t" r="r" b="b"/>
              <a:pathLst>
                <a:path w="605" h="315" extrusionOk="0">
                  <a:moveTo>
                    <a:pt x="411" y="273"/>
                  </a:moveTo>
                  <a:cubicBezTo>
                    <a:pt x="405" y="146"/>
                    <a:pt x="503" y="73"/>
                    <a:pt x="604" y="0"/>
                  </a:cubicBezTo>
                  <a:lnTo>
                    <a:pt x="26" y="0"/>
                  </a:lnTo>
                  <a:cubicBezTo>
                    <a:pt x="42" y="144"/>
                    <a:pt x="0" y="315"/>
                    <a:pt x="411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86" name="Google Shape;65186;p27"/>
            <p:cNvSpPr/>
            <p:nvPr/>
          </p:nvSpPr>
          <p:spPr>
            <a:xfrm>
              <a:off x="5244988" y="1598612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5"/>
                  </a:moveTo>
                  <a:cubicBezTo>
                    <a:pt x="240" y="1"/>
                    <a:pt x="1" y="68"/>
                    <a:pt x="96" y="117"/>
                  </a:cubicBezTo>
                  <a:cubicBezTo>
                    <a:pt x="154" y="143"/>
                    <a:pt x="394" y="74"/>
                    <a:pt x="295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87" name="Google Shape;65187;p27"/>
            <p:cNvSpPr/>
            <p:nvPr/>
          </p:nvSpPr>
          <p:spPr>
            <a:xfrm>
              <a:off x="3073496" y="1595902"/>
              <a:ext cx="13777" cy="7497"/>
            </a:xfrm>
            <a:custGeom>
              <a:avLst/>
              <a:gdLst/>
              <a:ahLst/>
              <a:cxnLst/>
              <a:rect l="l" t="t" r="r" b="b"/>
              <a:pathLst>
                <a:path w="386" h="249" extrusionOk="0">
                  <a:moveTo>
                    <a:pt x="385" y="115"/>
                  </a:moveTo>
                  <a:cubicBezTo>
                    <a:pt x="384" y="24"/>
                    <a:pt x="46" y="0"/>
                    <a:pt x="0" y="115"/>
                  </a:cubicBezTo>
                  <a:cubicBezTo>
                    <a:pt x="216" y="106"/>
                    <a:pt x="302" y="249"/>
                    <a:pt x="385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88" name="Google Shape;65188;p27"/>
            <p:cNvSpPr/>
            <p:nvPr/>
          </p:nvSpPr>
          <p:spPr>
            <a:xfrm>
              <a:off x="2990905" y="1596655"/>
              <a:ext cx="13706" cy="5540"/>
            </a:xfrm>
            <a:custGeom>
              <a:avLst/>
              <a:gdLst/>
              <a:ahLst/>
              <a:cxnLst/>
              <a:rect l="l" t="t" r="r" b="b"/>
              <a:pathLst>
                <a:path w="384" h="184" extrusionOk="0">
                  <a:moveTo>
                    <a:pt x="0" y="183"/>
                  </a:moveTo>
                  <a:lnTo>
                    <a:pt x="384" y="183"/>
                  </a:lnTo>
                  <a:lnTo>
                    <a:pt x="38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89" name="Google Shape;65189;p27"/>
            <p:cNvSpPr/>
            <p:nvPr/>
          </p:nvSpPr>
          <p:spPr>
            <a:xfrm>
              <a:off x="2521593" y="1593945"/>
              <a:ext cx="21915" cy="8702"/>
            </a:xfrm>
            <a:custGeom>
              <a:avLst/>
              <a:gdLst/>
              <a:ahLst/>
              <a:cxnLst/>
              <a:rect l="l" t="t" r="r" b="b"/>
              <a:pathLst>
                <a:path w="614" h="289" extrusionOk="0">
                  <a:moveTo>
                    <a:pt x="614" y="273"/>
                  </a:moveTo>
                  <a:lnTo>
                    <a:pt x="614" y="0"/>
                  </a:lnTo>
                  <a:lnTo>
                    <a:pt x="34" y="0"/>
                  </a:lnTo>
                  <a:cubicBezTo>
                    <a:pt x="0" y="197"/>
                    <a:pt x="192" y="289"/>
                    <a:pt x="614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90" name="Google Shape;65190;p27"/>
            <p:cNvSpPr/>
            <p:nvPr/>
          </p:nvSpPr>
          <p:spPr>
            <a:xfrm>
              <a:off x="1903339" y="1593554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3"/>
                  </a:moveTo>
                  <a:cubicBezTo>
                    <a:pt x="194" y="52"/>
                    <a:pt x="37" y="0"/>
                    <a:pt x="2" y="103"/>
                  </a:cubicBezTo>
                  <a:cubicBezTo>
                    <a:pt x="1" y="154"/>
                    <a:pt x="157" y="206"/>
                    <a:pt x="194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91" name="Google Shape;65191;p27"/>
            <p:cNvSpPr/>
            <p:nvPr/>
          </p:nvSpPr>
          <p:spPr>
            <a:xfrm>
              <a:off x="8813922" y="1591175"/>
              <a:ext cx="13920" cy="5510"/>
            </a:xfrm>
            <a:custGeom>
              <a:avLst/>
              <a:gdLst/>
              <a:ahLst/>
              <a:cxnLst/>
              <a:rect l="l" t="t" r="r" b="b"/>
              <a:pathLst>
                <a:path w="390" h="183" extrusionOk="0">
                  <a:moveTo>
                    <a:pt x="1" y="182"/>
                  </a:moveTo>
                  <a:lnTo>
                    <a:pt x="390" y="182"/>
                  </a:lnTo>
                  <a:lnTo>
                    <a:pt x="390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92" name="Google Shape;65192;p27"/>
            <p:cNvSpPr/>
            <p:nvPr/>
          </p:nvSpPr>
          <p:spPr>
            <a:xfrm>
              <a:off x="5609794" y="158765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6"/>
                  </a:moveTo>
                  <a:cubicBezTo>
                    <a:pt x="240" y="0"/>
                    <a:pt x="1" y="71"/>
                    <a:pt x="101" y="117"/>
                  </a:cubicBezTo>
                  <a:cubicBezTo>
                    <a:pt x="153" y="143"/>
                    <a:pt x="394" y="73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93" name="Google Shape;65193;p27"/>
            <p:cNvSpPr/>
            <p:nvPr/>
          </p:nvSpPr>
          <p:spPr>
            <a:xfrm>
              <a:off x="2509065" y="1582986"/>
              <a:ext cx="20630" cy="8220"/>
            </a:xfrm>
            <a:custGeom>
              <a:avLst/>
              <a:gdLst/>
              <a:ahLst/>
              <a:cxnLst/>
              <a:rect l="l" t="t" r="r" b="b"/>
              <a:pathLst>
                <a:path w="578" h="273" extrusionOk="0">
                  <a:moveTo>
                    <a:pt x="385" y="273"/>
                  </a:moveTo>
                  <a:cubicBezTo>
                    <a:pt x="385" y="183"/>
                    <a:pt x="542" y="166"/>
                    <a:pt x="577" y="90"/>
                  </a:cubicBezTo>
                  <a:cubicBezTo>
                    <a:pt x="385" y="90"/>
                    <a:pt x="347" y="17"/>
                    <a:pt x="195" y="0"/>
                  </a:cubicBezTo>
                  <a:cubicBezTo>
                    <a:pt x="195" y="91"/>
                    <a:pt x="38" y="108"/>
                    <a:pt x="0" y="183"/>
                  </a:cubicBezTo>
                  <a:cubicBezTo>
                    <a:pt x="195" y="181"/>
                    <a:pt x="230" y="255"/>
                    <a:pt x="385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94" name="Google Shape;65194;p27"/>
            <p:cNvSpPr/>
            <p:nvPr/>
          </p:nvSpPr>
          <p:spPr>
            <a:xfrm>
              <a:off x="1807007" y="1576242"/>
              <a:ext cx="28911" cy="16952"/>
            </a:xfrm>
            <a:custGeom>
              <a:avLst/>
              <a:gdLst/>
              <a:ahLst/>
              <a:cxnLst/>
              <a:rect l="l" t="t" r="r" b="b"/>
              <a:pathLst>
                <a:path w="810" h="563" extrusionOk="0">
                  <a:moveTo>
                    <a:pt x="770" y="497"/>
                  </a:moveTo>
                  <a:cubicBezTo>
                    <a:pt x="809" y="237"/>
                    <a:pt x="796" y="1"/>
                    <a:pt x="195" y="44"/>
                  </a:cubicBezTo>
                  <a:cubicBezTo>
                    <a:pt x="201" y="169"/>
                    <a:pt x="102" y="242"/>
                    <a:pt x="0" y="315"/>
                  </a:cubicBezTo>
                  <a:cubicBezTo>
                    <a:pt x="384" y="315"/>
                    <a:pt x="247" y="562"/>
                    <a:pt x="770" y="49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95" name="Google Shape;65195;p27"/>
            <p:cNvSpPr/>
            <p:nvPr/>
          </p:nvSpPr>
          <p:spPr>
            <a:xfrm>
              <a:off x="8810531" y="1584943"/>
              <a:ext cx="13849" cy="4306"/>
            </a:xfrm>
            <a:custGeom>
              <a:avLst/>
              <a:gdLst/>
              <a:ahLst/>
              <a:cxnLst/>
              <a:rect l="l" t="t" r="r" b="b"/>
              <a:pathLst>
                <a:path w="388" h="143" extrusionOk="0">
                  <a:moveTo>
                    <a:pt x="289" y="25"/>
                  </a:moveTo>
                  <a:cubicBezTo>
                    <a:pt x="239" y="0"/>
                    <a:pt x="0" y="69"/>
                    <a:pt x="96" y="116"/>
                  </a:cubicBezTo>
                  <a:cubicBezTo>
                    <a:pt x="152" y="143"/>
                    <a:pt x="388" y="72"/>
                    <a:pt x="289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96" name="Google Shape;65196;p27"/>
            <p:cNvSpPr/>
            <p:nvPr/>
          </p:nvSpPr>
          <p:spPr>
            <a:xfrm>
              <a:off x="8597058" y="158494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8" y="116"/>
                  </a:moveTo>
                  <a:cubicBezTo>
                    <a:pt x="153" y="141"/>
                    <a:pt x="392" y="72"/>
                    <a:pt x="291" y="25"/>
                  </a:cubicBezTo>
                  <a:cubicBezTo>
                    <a:pt x="239" y="0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97" name="Google Shape;65197;p27"/>
            <p:cNvSpPr/>
            <p:nvPr/>
          </p:nvSpPr>
          <p:spPr>
            <a:xfrm>
              <a:off x="5372336" y="1582655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3" y="101"/>
                  </a:moveTo>
                  <a:cubicBezTo>
                    <a:pt x="0" y="152"/>
                    <a:pt x="157" y="206"/>
                    <a:pt x="195" y="101"/>
                  </a:cubicBezTo>
                  <a:cubicBezTo>
                    <a:pt x="196" y="53"/>
                    <a:pt x="38" y="1"/>
                    <a:pt x="3" y="10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98" name="Google Shape;65198;p27"/>
            <p:cNvSpPr/>
            <p:nvPr/>
          </p:nvSpPr>
          <p:spPr>
            <a:xfrm>
              <a:off x="3204628" y="1573261"/>
              <a:ext cx="20309" cy="13580"/>
            </a:xfrm>
            <a:custGeom>
              <a:avLst/>
              <a:gdLst/>
              <a:ahLst/>
              <a:cxnLst/>
              <a:rect l="l" t="t" r="r" b="b"/>
              <a:pathLst>
                <a:path w="569" h="451" extrusionOk="0">
                  <a:moveTo>
                    <a:pt x="376" y="413"/>
                  </a:moveTo>
                  <a:cubicBezTo>
                    <a:pt x="387" y="358"/>
                    <a:pt x="402" y="307"/>
                    <a:pt x="569" y="323"/>
                  </a:cubicBezTo>
                  <a:lnTo>
                    <a:pt x="569" y="143"/>
                  </a:lnTo>
                  <a:cubicBezTo>
                    <a:pt x="95" y="1"/>
                    <a:pt x="1" y="451"/>
                    <a:pt x="376" y="41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99" name="Google Shape;65199;p27"/>
            <p:cNvSpPr/>
            <p:nvPr/>
          </p:nvSpPr>
          <p:spPr>
            <a:xfrm>
              <a:off x="8056827" y="1580216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5" y="1"/>
                  </a:moveTo>
                  <a:cubicBezTo>
                    <a:pt x="236" y="20"/>
                    <a:pt x="6" y="5"/>
                    <a:pt x="1" y="91"/>
                  </a:cubicBezTo>
                  <a:cubicBezTo>
                    <a:pt x="151" y="72"/>
                    <a:pt x="382" y="89"/>
                    <a:pt x="38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00" name="Google Shape;65200;p27"/>
            <p:cNvSpPr/>
            <p:nvPr/>
          </p:nvSpPr>
          <p:spPr>
            <a:xfrm>
              <a:off x="5489441" y="1574405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4" y="102"/>
                  </a:moveTo>
                  <a:cubicBezTo>
                    <a:pt x="194" y="54"/>
                    <a:pt x="37" y="0"/>
                    <a:pt x="1" y="102"/>
                  </a:cubicBezTo>
                  <a:cubicBezTo>
                    <a:pt x="1" y="154"/>
                    <a:pt x="156" y="207"/>
                    <a:pt x="194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01" name="Google Shape;65201;p27"/>
            <p:cNvSpPr/>
            <p:nvPr/>
          </p:nvSpPr>
          <p:spPr>
            <a:xfrm>
              <a:off x="1452729" y="1572057"/>
              <a:ext cx="23914" cy="10268"/>
            </a:xfrm>
            <a:custGeom>
              <a:avLst/>
              <a:gdLst/>
              <a:ahLst/>
              <a:cxnLst/>
              <a:rect l="l" t="t" r="r" b="b"/>
              <a:pathLst>
                <a:path w="670" h="341" extrusionOk="0">
                  <a:moveTo>
                    <a:pt x="670" y="92"/>
                  </a:moveTo>
                  <a:cubicBezTo>
                    <a:pt x="404" y="94"/>
                    <a:pt x="247" y="48"/>
                    <a:pt x="90" y="0"/>
                  </a:cubicBezTo>
                  <a:cubicBezTo>
                    <a:pt x="0" y="282"/>
                    <a:pt x="610" y="341"/>
                    <a:pt x="670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02" name="Google Shape;65202;p27"/>
            <p:cNvSpPr/>
            <p:nvPr/>
          </p:nvSpPr>
          <p:spPr>
            <a:xfrm>
              <a:off x="4205677" y="157401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1" y="27"/>
                  </a:moveTo>
                  <a:cubicBezTo>
                    <a:pt x="237" y="0"/>
                    <a:pt x="0" y="70"/>
                    <a:pt x="98" y="118"/>
                  </a:cubicBezTo>
                  <a:cubicBezTo>
                    <a:pt x="152" y="141"/>
                    <a:pt x="391" y="74"/>
                    <a:pt x="291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03" name="Google Shape;65203;p27"/>
            <p:cNvSpPr/>
            <p:nvPr/>
          </p:nvSpPr>
          <p:spPr>
            <a:xfrm>
              <a:off x="1522614" y="1556370"/>
              <a:ext cx="50434" cy="18548"/>
            </a:xfrm>
            <a:custGeom>
              <a:avLst/>
              <a:gdLst/>
              <a:ahLst/>
              <a:cxnLst/>
              <a:rect l="l" t="t" r="r" b="b"/>
              <a:pathLst>
                <a:path w="1413" h="616" extrusionOk="0">
                  <a:moveTo>
                    <a:pt x="62" y="521"/>
                  </a:moveTo>
                  <a:cubicBezTo>
                    <a:pt x="607" y="615"/>
                    <a:pt x="865" y="615"/>
                    <a:pt x="1413" y="521"/>
                  </a:cubicBezTo>
                  <a:cubicBezTo>
                    <a:pt x="1253" y="263"/>
                    <a:pt x="1102" y="0"/>
                    <a:pt x="252" y="67"/>
                  </a:cubicBezTo>
                  <a:cubicBezTo>
                    <a:pt x="90" y="171"/>
                    <a:pt x="0" y="310"/>
                    <a:pt x="62" y="52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04" name="Google Shape;65204;p27"/>
            <p:cNvSpPr/>
            <p:nvPr/>
          </p:nvSpPr>
          <p:spPr>
            <a:xfrm>
              <a:off x="2020337" y="1563476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4"/>
                  </a:moveTo>
                  <a:cubicBezTo>
                    <a:pt x="192" y="53"/>
                    <a:pt x="39" y="1"/>
                    <a:pt x="2" y="104"/>
                  </a:cubicBezTo>
                  <a:cubicBezTo>
                    <a:pt x="0" y="155"/>
                    <a:pt x="157" y="207"/>
                    <a:pt x="192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05" name="Google Shape;65205;p27"/>
            <p:cNvSpPr/>
            <p:nvPr/>
          </p:nvSpPr>
          <p:spPr>
            <a:xfrm>
              <a:off x="4863121" y="1563837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5" y="21"/>
                    <a:pt x="5" y="3"/>
                    <a:pt x="0" y="92"/>
                  </a:cubicBezTo>
                  <a:cubicBezTo>
                    <a:pt x="149" y="71"/>
                    <a:pt x="379" y="90"/>
                    <a:pt x="38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06" name="Google Shape;65206;p27"/>
            <p:cNvSpPr/>
            <p:nvPr/>
          </p:nvSpPr>
          <p:spPr>
            <a:xfrm>
              <a:off x="2116740" y="1560736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3" y="103"/>
                  </a:moveTo>
                  <a:cubicBezTo>
                    <a:pt x="193" y="54"/>
                    <a:pt x="37" y="0"/>
                    <a:pt x="1" y="103"/>
                  </a:cubicBezTo>
                  <a:cubicBezTo>
                    <a:pt x="0" y="154"/>
                    <a:pt x="154" y="208"/>
                    <a:pt x="193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07" name="Google Shape;65207;p27"/>
            <p:cNvSpPr/>
            <p:nvPr/>
          </p:nvSpPr>
          <p:spPr>
            <a:xfrm>
              <a:off x="1707105" y="1563084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101" y="117"/>
                  </a:moveTo>
                  <a:cubicBezTo>
                    <a:pt x="151" y="143"/>
                    <a:pt x="391" y="72"/>
                    <a:pt x="293" y="25"/>
                  </a:cubicBezTo>
                  <a:cubicBezTo>
                    <a:pt x="239" y="1"/>
                    <a:pt x="1" y="70"/>
                    <a:pt x="101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08" name="Google Shape;65208;p27"/>
            <p:cNvSpPr/>
            <p:nvPr/>
          </p:nvSpPr>
          <p:spPr>
            <a:xfrm>
              <a:off x="5027339" y="1555617"/>
              <a:ext cx="21630" cy="6474"/>
            </a:xfrm>
            <a:custGeom>
              <a:avLst/>
              <a:gdLst/>
              <a:ahLst/>
              <a:cxnLst/>
              <a:rect l="l" t="t" r="r" b="b"/>
              <a:pathLst>
                <a:path w="606" h="215" extrusionOk="0">
                  <a:moveTo>
                    <a:pt x="606" y="183"/>
                  </a:moveTo>
                  <a:lnTo>
                    <a:pt x="606" y="1"/>
                  </a:lnTo>
                  <a:lnTo>
                    <a:pt x="26" y="1"/>
                  </a:lnTo>
                  <a:cubicBezTo>
                    <a:pt x="0" y="165"/>
                    <a:pt x="218" y="215"/>
                    <a:pt x="606" y="18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09" name="Google Shape;65209;p27"/>
            <p:cNvSpPr/>
            <p:nvPr/>
          </p:nvSpPr>
          <p:spPr>
            <a:xfrm>
              <a:off x="3975179" y="1558357"/>
              <a:ext cx="13706" cy="2800"/>
            </a:xfrm>
            <a:custGeom>
              <a:avLst/>
              <a:gdLst/>
              <a:ahLst/>
              <a:cxnLst/>
              <a:rect l="l" t="t" r="r" b="b"/>
              <a:pathLst>
                <a:path w="384" h="93" extrusionOk="0">
                  <a:moveTo>
                    <a:pt x="1" y="92"/>
                  </a:moveTo>
                  <a:cubicBezTo>
                    <a:pt x="151" y="71"/>
                    <a:pt x="379" y="90"/>
                    <a:pt x="383" y="1"/>
                  </a:cubicBezTo>
                  <a:cubicBezTo>
                    <a:pt x="236" y="20"/>
                    <a:pt x="7" y="5"/>
                    <a:pt x="1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10" name="Google Shape;65210;p27"/>
            <p:cNvSpPr/>
            <p:nvPr/>
          </p:nvSpPr>
          <p:spPr>
            <a:xfrm>
              <a:off x="2216428" y="1557635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0" y="116"/>
                  </a:moveTo>
                  <a:cubicBezTo>
                    <a:pt x="153" y="141"/>
                    <a:pt x="392" y="72"/>
                    <a:pt x="292" y="25"/>
                  </a:cubicBezTo>
                  <a:cubicBezTo>
                    <a:pt x="238" y="0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11" name="Google Shape;65211;p27"/>
            <p:cNvSpPr/>
            <p:nvPr/>
          </p:nvSpPr>
          <p:spPr>
            <a:xfrm>
              <a:off x="8531814" y="1555617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1"/>
                  </a:moveTo>
                  <a:cubicBezTo>
                    <a:pt x="236" y="21"/>
                    <a:pt x="5" y="4"/>
                    <a:pt x="1" y="92"/>
                  </a:cubicBezTo>
                  <a:cubicBezTo>
                    <a:pt x="150" y="72"/>
                    <a:pt x="379" y="91"/>
                    <a:pt x="3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12" name="Google Shape;65212;p27"/>
            <p:cNvSpPr/>
            <p:nvPr/>
          </p:nvSpPr>
          <p:spPr>
            <a:xfrm>
              <a:off x="5537625" y="1547097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3" y="102"/>
                  </a:moveTo>
                  <a:cubicBezTo>
                    <a:pt x="195" y="54"/>
                    <a:pt x="39" y="0"/>
                    <a:pt x="1" y="102"/>
                  </a:cubicBezTo>
                  <a:cubicBezTo>
                    <a:pt x="1" y="153"/>
                    <a:pt x="156" y="205"/>
                    <a:pt x="193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13" name="Google Shape;65213;p27"/>
            <p:cNvSpPr/>
            <p:nvPr/>
          </p:nvSpPr>
          <p:spPr>
            <a:xfrm>
              <a:off x="2075409" y="1547488"/>
              <a:ext cx="13849" cy="2710"/>
            </a:xfrm>
            <a:custGeom>
              <a:avLst/>
              <a:gdLst/>
              <a:ahLst/>
              <a:cxnLst/>
              <a:rect l="l" t="t" r="r" b="b"/>
              <a:pathLst>
                <a:path w="388" h="90" extrusionOk="0">
                  <a:moveTo>
                    <a:pt x="388" y="0"/>
                  </a:moveTo>
                  <a:cubicBezTo>
                    <a:pt x="235" y="20"/>
                    <a:pt x="5" y="2"/>
                    <a:pt x="0" y="89"/>
                  </a:cubicBezTo>
                  <a:cubicBezTo>
                    <a:pt x="149" y="69"/>
                    <a:pt x="383" y="88"/>
                    <a:pt x="38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14" name="Google Shape;65214;p27"/>
            <p:cNvSpPr/>
            <p:nvPr/>
          </p:nvSpPr>
          <p:spPr>
            <a:xfrm>
              <a:off x="1497166" y="1544327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6" y="105"/>
                  </a:moveTo>
                  <a:cubicBezTo>
                    <a:pt x="196" y="54"/>
                    <a:pt x="39" y="1"/>
                    <a:pt x="3" y="105"/>
                  </a:cubicBezTo>
                  <a:cubicBezTo>
                    <a:pt x="1" y="154"/>
                    <a:pt x="159" y="207"/>
                    <a:pt x="196" y="1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15" name="Google Shape;65215;p27"/>
            <p:cNvSpPr/>
            <p:nvPr/>
          </p:nvSpPr>
          <p:spPr>
            <a:xfrm>
              <a:off x="4357046" y="154393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4"/>
                  </a:moveTo>
                  <a:cubicBezTo>
                    <a:pt x="241" y="1"/>
                    <a:pt x="0" y="69"/>
                    <a:pt x="101" y="116"/>
                  </a:cubicBezTo>
                  <a:cubicBezTo>
                    <a:pt x="153" y="142"/>
                    <a:pt x="393" y="74"/>
                    <a:pt x="294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16" name="Google Shape;65216;p27"/>
            <p:cNvSpPr/>
            <p:nvPr/>
          </p:nvSpPr>
          <p:spPr>
            <a:xfrm>
              <a:off x="2488971" y="1535234"/>
              <a:ext cx="20131" cy="16259"/>
            </a:xfrm>
            <a:custGeom>
              <a:avLst/>
              <a:gdLst/>
              <a:ahLst/>
              <a:cxnLst/>
              <a:rect l="l" t="t" r="r" b="b"/>
              <a:pathLst>
                <a:path w="564" h="540" extrusionOk="0">
                  <a:moveTo>
                    <a:pt x="563" y="134"/>
                  </a:moveTo>
                  <a:cubicBezTo>
                    <a:pt x="1" y="0"/>
                    <a:pt x="1" y="539"/>
                    <a:pt x="563" y="40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17" name="Google Shape;65217;p27"/>
            <p:cNvSpPr/>
            <p:nvPr/>
          </p:nvSpPr>
          <p:spPr>
            <a:xfrm>
              <a:off x="6600921" y="1541225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2" y="27"/>
                  </a:moveTo>
                  <a:cubicBezTo>
                    <a:pt x="239" y="1"/>
                    <a:pt x="0" y="69"/>
                    <a:pt x="98" y="117"/>
                  </a:cubicBezTo>
                  <a:cubicBezTo>
                    <a:pt x="154" y="143"/>
                    <a:pt x="392" y="73"/>
                    <a:pt x="292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18" name="Google Shape;65218;p27"/>
            <p:cNvSpPr/>
            <p:nvPr/>
          </p:nvSpPr>
          <p:spPr>
            <a:xfrm>
              <a:off x="6249856" y="1541225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3" y="27"/>
                  </a:moveTo>
                  <a:cubicBezTo>
                    <a:pt x="241" y="1"/>
                    <a:pt x="0" y="69"/>
                    <a:pt x="102" y="117"/>
                  </a:cubicBezTo>
                  <a:cubicBezTo>
                    <a:pt x="156" y="143"/>
                    <a:pt x="395" y="73"/>
                    <a:pt x="293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19" name="Google Shape;65219;p27"/>
            <p:cNvSpPr/>
            <p:nvPr/>
          </p:nvSpPr>
          <p:spPr>
            <a:xfrm>
              <a:off x="2271250" y="1533819"/>
              <a:ext cx="25734" cy="8220"/>
            </a:xfrm>
            <a:custGeom>
              <a:avLst/>
              <a:gdLst/>
              <a:ahLst/>
              <a:cxnLst/>
              <a:rect l="l" t="t" r="r" b="b"/>
              <a:pathLst>
                <a:path w="721" h="273" extrusionOk="0">
                  <a:moveTo>
                    <a:pt x="105" y="273"/>
                  </a:moveTo>
                  <a:lnTo>
                    <a:pt x="685" y="273"/>
                  </a:lnTo>
                  <a:cubicBezTo>
                    <a:pt x="655" y="165"/>
                    <a:pt x="720" y="13"/>
                    <a:pt x="492" y="0"/>
                  </a:cubicBezTo>
                  <a:cubicBezTo>
                    <a:pt x="477" y="142"/>
                    <a:pt x="1" y="71"/>
                    <a:pt x="105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20" name="Google Shape;65220;p27"/>
            <p:cNvSpPr/>
            <p:nvPr/>
          </p:nvSpPr>
          <p:spPr>
            <a:xfrm>
              <a:off x="2670678" y="1535776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5"/>
                  </a:moveTo>
                  <a:cubicBezTo>
                    <a:pt x="242" y="0"/>
                    <a:pt x="0" y="70"/>
                    <a:pt x="102" y="116"/>
                  </a:cubicBezTo>
                  <a:cubicBezTo>
                    <a:pt x="155" y="141"/>
                    <a:pt x="395" y="72"/>
                    <a:pt x="292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21" name="Google Shape;65221;p27"/>
            <p:cNvSpPr/>
            <p:nvPr/>
          </p:nvSpPr>
          <p:spPr>
            <a:xfrm>
              <a:off x="4317214" y="1524967"/>
              <a:ext cx="29625" cy="12375"/>
            </a:xfrm>
            <a:custGeom>
              <a:avLst/>
              <a:gdLst/>
              <a:ahLst/>
              <a:cxnLst/>
              <a:rect l="l" t="t" r="r" b="b"/>
              <a:pathLst>
                <a:path w="830" h="411" extrusionOk="0">
                  <a:moveTo>
                    <a:pt x="829" y="384"/>
                  </a:moveTo>
                  <a:lnTo>
                    <a:pt x="829" y="21"/>
                  </a:lnTo>
                  <a:cubicBezTo>
                    <a:pt x="465" y="0"/>
                    <a:pt x="405" y="123"/>
                    <a:pt x="59" y="111"/>
                  </a:cubicBezTo>
                  <a:cubicBezTo>
                    <a:pt x="0" y="351"/>
                    <a:pt x="327" y="410"/>
                    <a:pt x="829" y="38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22" name="Google Shape;65222;p27"/>
            <p:cNvSpPr/>
            <p:nvPr/>
          </p:nvSpPr>
          <p:spPr>
            <a:xfrm>
              <a:off x="1414718" y="1527315"/>
              <a:ext cx="27519" cy="11231"/>
            </a:xfrm>
            <a:custGeom>
              <a:avLst/>
              <a:gdLst/>
              <a:ahLst/>
              <a:cxnLst/>
              <a:rect l="l" t="t" r="r" b="b"/>
              <a:pathLst>
                <a:path w="771" h="373" extrusionOk="0">
                  <a:moveTo>
                    <a:pt x="770" y="306"/>
                  </a:moveTo>
                  <a:lnTo>
                    <a:pt x="770" y="33"/>
                  </a:lnTo>
                  <a:cubicBezTo>
                    <a:pt x="483" y="50"/>
                    <a:pt x="58" y="1"/>
                    <a:pt x="0" y="125"/>
                  </a:cubicBezTo>
                  <a:cubicBezTo>
                    <a:pt x="383" y="126"/>
                    <a:pt x="243" y="373"/>
                    <a:pt x="770" y="30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23" name="Google Shape;65223;p27"/>
            <p:cNvSpPr/>
            <p:nvPr/>
          </p:nvSpPr>
          <p:spPr>
            <a:xfrm>
              <a:off x="1855119" y="1516837"/>
              <a:ext cx="41332" cy="16952"/>
            </a:xfrm>
            <a:custGeom>
              <a:avLst/>
              <a:gdLst/>
              <a:ahLst/>
              <a:cxnLst/>
              <a:rect l="l" t="t" r="r" b="b"/>
              <a:pathLst>
                <a:path w="1158" h="563" extrusionOk="0">
                  <a:moveTo>
                    <a:pt x="1" y="199"/>
                  </a:moveTo>
                  <a:cubicBezTo>
                    <a:pt x="211" y="402"/>
                    <a:pt x="524" y="559"/>
                    <a:pt x="1157" y="563"/>
                  </a:cubicBezTo>
                  <a:lnTo>
                    <a:pt x="1157" y="108"/>
                  </a:lnTo>
                  <a:cubicBezTo>
                    <a:pt x="819" y="161"/>
                    <a:pt x="27" y="0"/>
                    <a:pt x="1" y="19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24" name="Google Shape;65224;p27"/>
            <p:cNvSpPr/>
            <p:nvPr/>
          </p:nvSpPr>
          <p:spPr>
            <a:xfrm>
              <a:off x="857033" y="1517349"/>
              <a:ext cx="45865" cy="16711"/>
            </a:xfrm>
            <a:custGeom>
              <a:avLst/>
              <a:gdLst/>
              <a:ahLst/>
              <a:cxnLst/>
              <a:rect l="l" t="t" r="r" b="b"/>
              <a:pathLst>
                <a:path w="1285" h="555" extrusionOk="0">
                  <a:moveTo>
                    <a:pt x="965" y="0"/>
                  </a:moveTo>
                  <a:cubicBezTo>
                    <a:pt x="361" y="18"/>
                    <a:pt x="38" y="170"/>
                    <a:pt x="0" y="454"/>
                  </a:cubicBezTo>
                  <a:cubicBezTo>
                    <a:pt x="365" y="433"/>
                    <a:pt x="426" y="555"/>
                    <a:pt x="776" y="546"/>
                  </a:cubicBezTo>
                  <a:cubicBezTo>
                    <a:pt x="901" y="355"/>
                    <a:pt x="1285" y="142"/>
                    <a:pt x="96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25" name="Google Shape;65225;p27"/>
            <p:cNvSpPr/>
            <p:nvPr/>
          </p:nvSpPr>
          <p:spPr>
            <a:xfrm>
              <a:off x="5613399" y="1522829"/>
              <a:ext cx="14919" cy="9244"/>
            </a:xfrm>
            <a:custGeom>
              <a:avLst/>
              <a:gdLst/>
              <a:ahLst/>
              <a:cxnLst/>
              <a:rect l="l" t="t" r="r" b="b"/>
              <a:pathLst>
                <a:path w="418" h="307" extrusionOk="0">
                  <a:moveTo>
                    <a:pt x="383" y="274"/>
                  </a:moveTo>
                  <a:cubicBezTo>
                    <a:pt x="357" y="167"/>
                    <a:pt x="418" y="17"/>
                    <a:pt x="193" y="1"/>
                  </a:cubicBezTo>
                  <a:cubicBezTo>
                    <a:pt x="180" y="57"/>
                    <a:pt x="163" y="109"/>
                    <a:pt x="0" y="95"/>
                  </a:cubicBezTo>
                  <a:cubicBezTo>
                    <a:pt x="21" y="202"/>
                    <a:pt x="56" y="306"/>
                    <a:pt x="383" y="27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26" name="Google Shape;65226;p27"/>
            <p:cNvSpPr/>
            <p:nvPr/>
          </p:nvSpPr>
          <p:spPr>
            <a:xfrm>
              <a:off x="2477942" y="152755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27" name="Google Shape;65227;p27"/>
            <p:cNvSpPr/>
            <p:nvPr/>
          </p:nvSpPr>
          <p:spPr>
            <a:xfrm>
              <a:off x="4119731" y="1522438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3" y="105"/>
                  </a:moveTo>
                  <a:cubicBezTo>
                    <a:pt x="193" y="53"/>
                    <a:pt x="38" y="1"/>
                    <a:pt x="0" y="105"/>
                  </a:cubicBezTo>
                  <a:cubicBezTo>
                    <a:pt x="0" y="155"/>
                    <a:pt x="157" y="208"/>
                    <a:pt x="193" y="1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28" name="Google Shape;65228;p27"/>
            <p:cNvSpPr/>
            <p:nvPr/>
          </p:nvSpPr>
          <p:spPr>
            <a:xfrm>
              <a:off x="2264540" y="1522046"/>
              <a:ext cx="14134" cy="4336"/>
            </a:xfrm>
            <a:custGeom>
              <a:avLst/>
              <a:gdLst/>
              <a:ahLst/>
              <a:cxnLst/>
              <a:rect l="l" t="t" r="r" b="b"/>
              <a:pathLst>
                <a:path w="396" h="144" extrusionOk="0">
                  <a:moveTo>
                    <a:pt x="293" y="26"/>
                  </a:moveTo>
                  <a:cubicBezTo>
                    <a:pt x="241" y="1"/>
                    <a:pt x="1" y="70"/>
                    <a:pt x="104" y="118"/>
                  </a:cubicBezTo>
                  <a:cubicBezTo>
                    <a:pt x="155" y="143"/>
                    <a:pt x="395" y="75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29" name="Google Shape;65229;p27"/>
            <p:cNvSpPr/>
            <p:nvPr/>
          </p:nvSpPr>
          <p:spPr>
            <a:xfrm>
              <a:off x="3706633" y="1520089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0"/>
                  </a:moveTo>
                  <a:cubicBezTo>
                    <a:pt x="241" y="20"/>
                    <a:pt x="7" y="4"/>
                    <a:pt x="1" y="91"/>
                  </a:cubicBezTo>
                  <a:cubicBezTo>
                    <a:pt x="154" y="71"/>
                    <a:pt x="382" y="89"/>
                    <a:pt x="38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30" name="Google Shape;65230;p27"/>
            <p:cNvSpPr/>
            <p:nvPr/>
          </p:nvSpPr>
          <p:spPr>
            <a:xfrm>
              <a:off x="4501669" y="1516627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5"/>
                  </a:moveTo>
                  <a:cubicBezTo>
                    <a:pt x="153" y="140"/>
                    <a:pt x="392" y="74"/>
                    <a:pt x="291" y="24"/>
                  </a:cubicBezTo>
                  <a:cubicBezTo>
                    <a:pt x="238" y="1"/>
                    <a:pt x="0" y="68"/>
                    <a:pt x="99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31" name="Google Shape;65231;p27"/>
            <p:cNvSpPr/>
            <p:nvPr/>
          </p:nvSpPr>
          <p:spPr>
            <a:xfrm>
              <a:off x="3414103" y="1516627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4"/>
                  </a:moveTo>
                  <a:cubicBezTo>
                    <a:pt x="241" y="1"/>
                    <a:pt x="1" y="68"/>
                    <a:pt x="100" y="115"/>
                  </a:cubicBezTo>
                  <a:cubicBezTo>
                    <a:pt x="152" y="140"/>
                    <a:pt x="392" y="74"/>
                    <a:pt x="293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32" name="Google Shape;65232;p27"/>
            <p:cNvSpPr/>
            <p:nvPr/>
          </p:nvSpPr>
          <p:spPr>
            <a:xfrm>
              <a:off x="7082796" y="151111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0" y="27"/>
                  </a:moveTo>
                  <a:cubicBezTo>
                    <a:pt x="238" y="1"/>
                    <a:pt x="0" y="70"/>
                    <a:pt x="99" y="118"/>
                  </a:cubicBezTo>
                  <a:cubicBezTo>
                    <a:pt x="153" y="142"/>
                    <a:pt x="392" y="74"/>
                    <a:pt x="290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33" name="Google Shape;65233;p27"/>
            <p:cNvSpPr/>
            <p:nvPr/>
          </p:nvSpPr>
          <p:spPr>
            <a:xfrm>
              <a:off x="2457348" y="151111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3" y="27"/>
                  </a:moveTo>
                  <a:cubicBezTo>
                    <a:pt x="238" y="1"/>
                    <a:pt x="0" y="70"/>
                    <a:pt x="100" y="118"/>
                  </a:cubicBezTo>
                  <a:cubicBezTo>
                    <a:pt x="152" y="142"/>
                    <a:pt x="392" y="74"/>
                    <a:pt x="293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34" name="Google Shape;65234;p27"/>
            <p:cNvSpPr/>
            <p:nvPr/>
          </p:nvSpPr>
          <p:spPr>
            <a:xfrm>
              <a:off x="5640810" y="1506420"/>
              <a:ext cx="13884" cy="5510"/>
            </a:xfrm>
            <a:custGeom>
              <a:avLst/>
              <a:gdLst/>
              <a:ahLst/>
              <a:cxnLst/>
              <a:rect l="l" t="t" r="r" b="b"/>
              <a:pathLst>
                <a:path w="389" h="183" extrusionOk="0">
                  <a:moveTo>
                    <a:pt x="1" y="183"/>
                  </a:moveTo>
                  <a:lnTo>
                    <a:pt x="389" y="183"/>
                  </a:lnTo>
                  <a:lnTo>
                    <a:pt x="389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35" name="Google Shape;65235;p27"/>
            <p:cNvSpPr/>
            <p:nvPr/>
          </p:nvSpPr>
          <p:spPr>
            <a:xfrm>
              <a:off x="4487357" y="1495491"/>
              <a:ext cx="26591" cy="12255"/>
            </a:xfrm>
            <a:custGeom>
              <a:avLst/>
              <a:gdLst/>
              <a:ahLst/>
              <a:cxnLst/>
              <a:rect l="l" t="t" r="r" b="b"/>
              <a:pathLst>
                <a:path w="745" h="407" extrusionOk="0">
                  <a:moveTo>
                    <a:pt x="306" y="0"/>
                  </a:moveTo>
                  <a:cubicBezTo>
                    <a:pt x="0" y="136"/>
                    <a:pt x="89" y="406"/>
                    <a:pt x="692" y="363"/>
                  </a:cubicBezTo>
                  <a:cubicBezTo>
                    <a:pt x="745" y="157"/>
                    <a:pt x="647" y="21"/>
                    <a:pt x="3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36" name="Google Shape;65236;p27"/>
            <p:cNvSpPr/>
            <p:nvPr/>
          </p:nvSpPr>
          <p:spPr>
            <a:xfrm>
              <a:off x="3352142" y="1502957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100" y="117"/>
                  </a:moveTo>
                  <a:cubicBezTo>
                    <a:pt x="151" y="143"/>
                    <a:pt x="392" y="72"/>
                    <a:pt x="293" y="26"/>
                  </a:cubicBezTo>
                  <a:cubicBezTo>
                    <a:pt x="242" y="0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37" name="Google Shape;65237;p27"/>
            <p:cNvSpPr/>
            <p:nvPr/>
          </p:nvSpPr>
          <p:spPr>
            <a:xfrm>
              <a:off x="7844246" y="1485193"/>
              <a:ext cx="35478" cy="19090"/>
            </a:xfrm>
            <a:custGeom>
              <a:avLst/>
              <a:gdLst/>
              <a:ahLst/>
              <a:cxnLst/>
              <a:rect l="l" t="t" r="r" b="b"/>
              <a:pathLst>
                <a:path w="994" h="634" extrusionOk="0">
                  <a:moveTo>
                    <a:pt x="558" y="615"/>
                  </a:moveTo>
                  <a:cubicBezTo>
                    <a:pt x="506" y="349"/>
                    <a:pt x="994" y="336"/>
                    <a:pt x="943" y="70"/>
                  </a:cubicBezTo>
                  <a:cubicBezTo>
                    <a:pt x="1" y="0"/>
                    <a:pt x="75" y="633"/>
                    <a:pt x="558" y="6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38" name="Google Shape;65238;p27"/>
            <p:cNvSpPr/>
            <p:nvPr/>
          </p:nvSpPr>
          <p:spPr>
            <a:xfrm>
              <a:off x="2677566" y="1500248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99" y="115"/>
                  </a:moveTo>
                  <a:cubicBezTo>
                    <a:pt x="156" y="141"/>
                    <a:pt x="395" y="71"/>
                    <a:pt x="294" y="24"/>
                  </a:cubicBezTo>
                  <a:cubicBezTo>
                    <a:pt x="242" y="0"/>
                    <a:pt x="1" y="68"/>
                    <a:pt x="99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39" name="Google Shape;65239;p27"/>
            <p:cNvSpPr/>
            <p:nvPr/>
          </p:nvSpPr>
          <p:spPr>
            <a:xfrm>
              <a:off x="1872216" y="1500187"/>
              <a:ext cx="14170" cy="4336"/>
            </a:xfrm>
            <a:custGeom>
              <a:avLst/>
              <a:gdLst/>
              <a:ahLst/>
              <a:cxnLst/>
              <a:rect l="l" t="t" r="r" b="b"/>
              <a:pathLst>
                <a:path w="397" h="144" extrusionOk="0">
                  <a:moveTo>
                    <a:pt x="294" y="26"/>
                  </a:moveTo>
                  <a:cubicBezTo>
                    <a:pt x="242" y="1"/>
                    <a:pt x="1" y="70"/>
                    <a:pt x="104" y="117"/>
                  </a:cubicBezTo>
                  <a:cubicBezTo>
                    <a:pt x="157" y="143"/>
                    <a:pt x="396" y="73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40" name="Google Shape;65240;p27"/>
            <p:cNvSpPr/>
            <p:nvPr/>
          </p:nvSpPr>
          <p:spPr>
            <a:xfrm>
              <a:off x="4920656" y="1484531"/>
              <a:ext cx="34229" cy="17223"/>
            </a:xfrm>
            <a:custGeom>
              <a:avLst/>
              <a:gdLst/>
              <a:ahLst/>
              <a:cxnLst/>
              <a:rect l="l" t="t" r="r" b="b"/>
              <a:pathLst>
                <a:path w="959" h="572" extrusionOk="0">
                  <a:moveTo>
                    <a:pt x="704" y="546"/>
                  </a:moveTo>
                  <a:cubicBezTo>
                    <a:pt x="863" y="441"/>
                    <a:pt x="958" y="303"/>
                    <a:pt x="894" y="92"/>
                  </a:cubicBezTo>
                  <a:cubicBezTo>
                    <a:pt x="627" y="95"/>
                    <a:pt x="469" y="48"/>
                    <a:pt x="313" y="0"/>
                  </a:cubicBezTo>
                  <a:cubicBezTo>
                    <a:pt x="0" y="149"/>
                    <a:pt x="82" y="572"/>
                    <a:pt x="704" y="54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41" name="Google Shape;65241;p27"/>
            <p:cNvSpPr/>
            <p:nvPr/>
          </p:nvSpPr>
          <p:spPr>
            <a:xfrm>
              <a:off x="2716149" y="1488776"/>
              <a:ext cx="20131" cy="16199"/>
            </a:xfrm>
            <a:custGeom>
              <a:avLst/>
              <a:gdLst/>
              <a:ahLst/>
              <a:cxnLst/>
              <a:rect l="l" t="t" r="r" b="b"/>
              <a:pathLst>
                <a:path w="564" h="538" extrusionOk="0">
                  <a:moveTo>
                    <a:pt x="563" y="405"/>
                  </a:moveTo>
                  <a:lnTo>
                    <a:pt x="563" y="132"/>
                  </a:lnTo>
                  <a:cubicBezTo>
                    <a:pt x="0" y="0"/>
                    <a:pt x="0" y="538"/>
                    <a:pt x="563" y="4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42" name="Google Shape;65242;p27"/>
            <p:cNvSpPr/>
            <p:nvPr/>
          </p:nvSpPr>
          <p:spPr>
            <a:xfrm>
              <a:off x="6518365" y="1494708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4" y="26"/>
                  </a:moveTo>
                  <a:cubicBezTo>
                    <a:pt x="236" y="0"/>
                    <a:pt x="0" y="71"/>
                    <a:pt x="101" y="118"/>
                  </a:cubicBezTo>
                  <a:cubicBezTo>
                    <a:pt x="151" y="143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43" name="Google Shape;65243;p27"/>
            <p:cNvSpPr/>
            <p:nvPr/>
          </p:nvSpPr>
          <p:spPr>
            <a:xfrm>
              <a:off x="2631667" y="1490011"/>
              <a:ext cx="21951" cy="8762"/>
            </a:xfrm>
            <a:custGeom>
              <a:avLst/>
              <a:gdLst/>
              <a:ahLst/>
              <a:cxnLst/>
              <a:rect l="l" t="t" r="r" b="b"/>
              <a:pathLst>
                <a:path w="615" h="291" extrusionOk="0">
                  <a:moveTo>
                    <a:pt x="614" y="274"/>
                  </a:moveTo>
                  <a:lnTo>
                    <a:pt x="614" y="1"/>
                  </a:lnTo>
                  <a:lnTo>
                    <a:pt x="34" y="1"/>
                  </a:lnTo>
                  <a:cubicBezTo>
                    <a:pt x="1" y="201"/>
                    <a:pt x="194" y="291"/>
                    <a:pt x="614" y="27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44" name="Google Shape;65244;p27"/>
            <p:cNvSpPr/>
            <p:nvPr/>
          </p:nvSpPr>
          <p:spPr>
            <a:xfrm>
              <a:off x="1833597" y="1487271"/>
              <a:ext cx="14670" cy="9545"/>
            </a:xfrm>
            <a:custGeom>
              <a:avLst/>
              <a:gdLst/>
              <a:ahLst/>
              <a:cxnLst/>
              <a:rect l="l" t="t" r="r" b="b"/>
              <a:pathLst>
                <a:path w="411" h="317" extrusionOk="0">
                  <a:moveTo>
                    <a:pt x="410" y="273"/>
                  </a:moveTo>
                  <a:lnTo>
                    <a:pt x="410" y="91"/>
                  </a:lnTo>
                  <a:cubicBezTo>
                    <a:pt x="220" y="91"/>
                    <a:pt x="182" y="17"/>
                    <a:pt x="25" y="1"/>
                  </a:cubicBezTo>
                  <a:cubicBezTo>
                    <a:pt x="45" y="144"/>
                    <a:pt x="0" y="316"/>
                    <a:pt x="410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45" name="Google Shape;65245;p27"/>
            <p:cNvSpPr/>
            <p:nvPr/>
          </p:nvSpPr>
          <p:spPr>
            <a:xfrm>
              <a:off x="1600565" y="1492721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49" y="71"/>
                    <a:pt x="380" y="90"/>
                    <a:pt x="385" y="1"/>
                  </a:cubicBezTo>
                  <a:cubicBezTo>
                    <a:pt x="235" y="22"/>
                    <a:pt x="5" y="5"/>
                    <a:pt x="0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46" name="Google Shape;65246;p27"/>
            <p:cNvSpPr/>
            <p:nvPr/>
          </p:nvSpPr>
          <p:spPr>
            <a:xfrm>
              <a:off x="8380302" y="1486970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3" y="102"/>
                  </a:moveTo>
                  <a:cubicBezTo>
                    <a:pt x="195" y="52"/>
                    <a:pt x="39" y="0"/>
                    <a:pt x="1" y="102"/>
                  </a:cubicBezTo>
                  <a:cubicBezTo>
                    <a:pt x="1" y="153"/>
                    <a:pt x="159" y="205"/>
                    <a:pt x="193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47" name="Google Shape;65247;p27"/>
            <p:cNvSpPr/>
            <p:nvPr/>
          </p:nvSpPr>
          <p:spPr>
            <a:xfrm>
              <a:off x="7447531" y="148922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7"/>
                  </a:moveTo>
                  <a:cubicBezTo>
                    <a:pt x="240" y="1"/>
                    <a:pt x="1" y="71"/>
                    <a:pt x="100" y="117"/>
                  </a:cubicBezTo>
                  <a:cubicBezTo>
                    <a:pt x="153" y="142"/>
                    <a:pt x="394" y="73"/>
                    <a:pt x="294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48" name="Google Shape;65248;p27"/>
            <p:cNvSpPr/>
            <p:nvPr/>
          </p:nvSpPr>
          <p:spPr>
            <a:xfrm>
              <a:off x="2288775" y="1487150"/>
              <a:ext cx="20737" cy="5781"/>
            </a:xfrm>
            <a:custGeom>
              <a:avLst/>
              <a:gdLst/>
              <a:ahLst/>
              <a:cxnLst/>
              <a:rect l="l" t="t" r="r" b="b"/>
              <a:pathLst>
                <a:path w="581" h="192" extrusionOk="0">
                  <a:moveTo>
                    <a:pt x="1" y="186"/>
                  </a:moveTo>
                  <a:cubicBezTo>
                    <a:pt x="333" y="191"/>
                    <a:pt x="497" y="118"/>
                    <a:pt x="580" y="5"/>
                  </a:cubicBezTo>
                  <a:cubicBezTo>
                    <a:pt x="249" y="1"/>
                    <a:pt x="85" y="75"/>
                    <a:pt x="1" y="18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49" name="Google Shape;65249;p27"/>
            <p:cNvSpPr/>
            <p:nvPr/>
          </p:nvSpPr>
          <p:spPr>
            <a:xfrm>
              <a:off x="2653688" y="1481851"/>
              <a:ext cx="20666" cy="8160"/>
            </a:xfrm>
            <a:custGeom>
              <a:avLst/>
              <a:gdLst/>
              <a:ahLst/>
              <a:cxnLst/>
              <a:rect l="l" t="t" r="r" b="b"/>
              <a:pathLst>
                <a:path w="579" h="271" extrusionOk="0">
                  <a:moveTo>
                    <a:pt x="578" y="89"/>
                  </a:moveTo>
                  <a:cubicBezTo>
                    <a:pt x="382" y="92"/>
                    <a:pt x="349" y="16"/>
                    <a:pt x="192" y="0"/>
                  </a:cubicBezTo>
                  <a:cubicBezTo>
                    <a:pt x="192" y="92"/>
                    <a:pt x="35" y="107"/>
                    <a:pt x="0" y="181"/>
                  </a:cubicBezTo>
                  <a:cubicBezTo>
                    <a:pt x="192" y="181"/>
                    <a:pt x="230" y="255"/>
                    <a:pt x="385" y="271"/>
                  </a:cubicBezTo>
                  <a:cubicBezTo>
                    <a:pt x="382" y="181"/>
                    <a:pt x="542" y="165"/>
                    <a:pt x="578" y="8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50" name="Google Shape;65250;p27"/>
            <p:cNvSpPr/>
            <p:nvPr/>
          </p:nvSpPr>
          <p:spPr>
            <a:xfrm>
              <a:off x="6129967" y="1474384"/>
              <a:ext cx="26520" cy="15236"/>
            </a:xfrm>
            <a:custGeom>
              <a:avLst/>
              <a:gdLst/>
              <a:ahLst/>
              <a:cxnLst/>
              <a:rect l="l" t="t" r="r" b="b"/>
              <a:pathLst>
                <a:path w="743" h="506" extrusionOk="0">
                  <a:moveTo>
                    <a:pt x="1" y="72"/>
                  </a:moveTo>
                  <a:lnTo>
                    <a:pt x="1" y="435"/>
                  </a:lnTo>
                  <a:cubicBezTo>
                    <a:pt x="742" y="506"/>
                    <a:pt x="742" y="0"/>
                    <a:pt x="1" y="7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51" name="Google Shape;65251;p27"/>
            <p:cNvSpPr/>
            <p:nvPr/>
          </p:nvSpPr>
          <p:spPr>
            <a:xfrm>
              <a:off x="5500577" y="1470892"/>
              <a:ext cx="35086" cy="16410"/>
            </a:xfrm>
            <a:custGeom>
              <a:avLst/>
              <a:gdLst/>
              <a:ahLst/>
              <a:cxnLst/>
              <a:rect l="l" t="t" r="r" b="b"/>
              <a:pathLst>
                <a:path w="983" h="545" extrusionOk="0">
                  <a:moveTo>
                    <a:pt x="844" y="0"/>
                  </a:moveTo>
                  <a:lnTo>
                    <a:pt x="74" y="0"/>
                  </a:lnTo>
                  <a:cubicBezTo>
                    <a:pt x="1" y="307"/>
                    <a:pt x="408" y="387"/>
                    <a:pt x="654" y="545"/>
                  </a:cubicBezTo>
                  <a:cubicBezTo>
                    <a:pt x="647" y="332"/>
                    <a:pt x="983" y="280"/>
                    <a:pt x="84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52" name="Google Shape;65252;p27"/>
            <p:cNvSpPr/>
            <p:nvPr/>
          </p:nvSpPr>
          <p:spPr>
            <a:xfrm>
              <a:off x="2904781" y="1478299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2" y="27"/>
                  </a:moveTo>
                  <a:cubicBezTo>
                    <a:pt x="237" y="1"/>
                    <a:pt x="1" y="70"/>
                    <a:pt x="99" y="118"/>
                  </a:cubicBezTo>
                  <a:cubicBezTo>
                    <a:pt x="152" y="142"/>
                    <a:pt x="390" y="74"/>
                    <a:pt x="292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53" name="Google Shape;65253;p27"/>
            <p:cNvSpPr/>
            <p:nvPr/>
          </p:nvSpPr>
          <p:spPr>
            <a:xfrm>
              <a:off x="7588799" y="1470892"/>
              <a:ext cx="20773" cy="8250"/>
            </a:xfrm>
            <a:custGeom>
              <a:avLst/>
              <a:gdLst/>
              <a:ahLst/>
              <a:cxnLst/>
              <a:rect l="l" t="t" r="r" b="b"/>
              <a:pathLst>
                <a:path w="582" h="274" extrusionOk="0">
                  <a:moveTo>
                    <a:pt x="581" y="0"/>
                  </a:moveTo>
                  <a:lnTo>
                    <a:pt x="0" y="0"/>
                  </a:lnTo>
                  <a:lnTo>
                    <a:pt x="0" y="273"/>
                  </a:lnTo>
                  <a:lnTo>
                    <a:pt x="581" y="27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54" name="Google Shape;65254;p27"/>
            <p:cNvSpPr/>
            <p:nvPr/>
          </p:nvSpPr>
          <p:spPr>
            <a:xfrm>
              <a:off x="8270157" y="1470500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5"/>
                  </a:moveTo>
                  <a:cubicBezTo>
                    <a:pt x="197" y="54"/>
                    <a:pt x="39" y="0"/>
                    <a:pt x="1" y="105"/>
                  </a:cubicBezTo>
                  <a:cubicBezTo>
                    <a:pt x="1" y="155"/>
                    <a:pt x="158" y="208"/>
                    <a:pt x="195" y="1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55" name="Google Shape;65255;p27"/>
            <p:cNvSpPr/>
            <p:nvPr/>
          </p:nvSpPr>
          <p:spPr>
            <a:xfrm>
              <a:off x="5079699" y="1467399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4" y="116"/>
                  </a:moveTo>
                  <a:cubicBezTo>
                    <a:pt x="157" y="141"/>
                    <a:pt x="393" y="72"/>
                    <a:pt x="296" y="25"/>
                  </a:cubicBezTo>
                  <a:cubicBezTo>
                    <a:pt x="242" y="0"/>
                    <a:pt x="1" y="68"/>
                    <a:pt x="104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56" name="Google Shape;65256;p27"/>
            <p:cNvSpPr/>
            <p:nvPr/>
          </p:nvSpPr>
          <p:spPr>
            <a:xfrm>
              <a:off x="1336624" y="1444908"/>
              <a:ext cx="52218" cy="28002"/>
            </a:xfrm>
            <a:custGeom>
              <a:avLst/>
              <a:gdLst/>
              <a:ahLst/>
              <a:cxnLst/>
              <a:rect l="l" t="t" r="r" b="b"/>
              <a:pathLst>
                <a:path w="1463" h="930" extrusionOk="0">
                  <a:moveTo>
                    <a:pt x="450" y="590"/>
                  </a:moveTo>
                  <a:cubicBezTo>
                    <a:pt x="587" y="701"/>
                    <a:pt x="336" y="930"/>
                    <a:pt x="836" y="863"/>
                  </a:cubicBezTo>
                  <a:cubicBezTo>
                    <a:pt x="1462" y="635"/>
                    <a:pt x="634" y="0"/>
                    <a:pt x="63" y="318"/>
                  </a:cubicBezTo>
                  <a:cubicBezTo>
                    <a:pt x="0" y="499"/>
                    <a:pt x="336" y="496"/>
                    <a:pt x="450" y="59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57" name="Google Shape;65257;p27"/>
            <p:cNvSpPr/>
            <p:nvPr/>
          </p:nvSpPr>
          <p:spPr>
            <a:xfrm>
              <a:off x="7003667" y="1462702"/>
              <a:ext cx="13884" cy="5510"/>
            </a:xfrm>
            <a:custGeom>
              <a:avLst/>
              <a:gdLst/>
              <a:ahLst/>
              <a:cxnLst/>
              <a:rect l="l" t="t" r="r" b="b"/>
              <a:pathLst>
                <a:path w="389" h="183" extrusionOk="0">
                  <a:moveTo>
                    <a:pt x="1" y="182"/>
                  </a:moveTo>
                  <a:lnTo>
                    <a:pt x="388" y="182"/>
                  </a:lnTo>
                  <a:lnTo>
                    <a:pt x="388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58" name="Google Shape;65258;p27"/>
            <p:cNvSpPr/>
            <p:nvPr/>
          </p:nvSpPr>
          <p:spPr>
            <a:xfrm>
              <a:off x="2917987" y="1459962"/>
              <a:ext cx="29482" cy="9846"/>
            </a:xfrm>
            <a:custGeom>
              <a:avLst/>
              <a:gdLst/>
              <a:ahLst/>
              <a:cxnLst/>
              <a:rect l="l" t="t" r="r" b="b"/>
              <a:pathLst>
                <a:path w="826" h="327" extrusionOk="0">
                  <a:moveTo>
                    <a:pt x="692" y="273"/>
                  </a:moveTo>
                  <a:cubicBezTo>
                    <a:pt x="825" y="29"/>
                    <a:pt x="294" y="97"/>
                    <a:pt x="115" y="0"/>
                  </a:cubicBezTo>
                  <a:cubicBezTo>
                    <a:pt x="0" y="235"/>
                    <a:pt x="192" y="327"/>
                    <a:pt x="692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59" name="Google Shape;65259;p27"/>
            <p:cNvSpPr/>
            <p:nvPr/>
          </p:nvSpPr>
          <p:spPr>
            <a:xfrm>
              <a:off x="1610666" y="1464659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2" y="117"/>
                  </a:moveTo>
                  <a:cubicBezTo>
                    <a:pt x="153" y="142"/>
                    <a:pt x="392" y="73"/>
                    <a:pt x="294" y="26"/>
                  </a:cubicBezTo>
                  <a:cubicBezTo>
                    <a:pt x="239" y="1"/>
                    <a:pt x="0" y="70"/>
                    <a:pt x="102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60" name="Google Shape;65260;p27"/>
            <p:cNvSpPr/>
            <p:nvPr/>
          </p:nvSpPr>
          <p:spPr>
            <a:xfrm>
              <a:off x="2818835" y="1459571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1" y="103"/>
                  </a:moveTo>
                  <a:cubicBezTo>
                    <a:pt x="194" y="52"/>
                    <a:pt x="36" y="0"/>
                    <a:pt x="0" y="103"/>
                  </a:cubicBezTo>
                  <a:cubicBezTo>
                    <a:pt x="0" y="156"/>
                    <a:pt x="154" y="207"/>
                    <a:pt x="191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61" name="Google Shape;65261;p27"/>
            <p:cNvSpPr/>
            <p:nvPr/>
          </p:nvSpPr>
          <p:spPr>
            <a:xfrm>
              <a:off x="1004940" y="1461889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6"/>
                  </a:moveTo>
                  <a:cubicBezTo>
                    <a:pt x="240" y="0"/>
                    <a:pt x="1" y="71"/>
                    <a:pt x="101" y="118"/>
                  </a:cubicBezTo>
                  <a:cubicBezTo>
                    <a:pt x="152" y="143"/>
                    <a:pt x="394" y="73"/>
                    <a:pt x="296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62" name="Google Shape;65262;p27"/>
            <p:cNvSpPr/>
            <p:nvPr/>
          </p:nvSpPr>
          <p:spPr>
            <a:xfrm>
              <a:off x="660834" y="146192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6" y="142"/>
                    <a:pt x="393" y="72"/>
                    <a:pt x="294" y="25"/>
                  </a:cubicBezTo>
                  <a:cubicBezTo>
                    <a:pt x="242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63" name="Google Shape;65263;p27"/>
            <p:cNvSpPr/>
            <p:nvPr/>
          </p:nvSpPr>
          <p:spPr>
            <a:xfrm>
              <a:off x="492262" y="1453700"/>
              <a:ext cx="28483" cy="11743"/>
            </a:xfrm>
            <a:custGeom>
              <a:avLst/>
              <a:gdLst/>
              <a:ahLst/>
              <a:cxnLst/>
              <a:rect l="l" t="t" r="r" b="b"/>
              <a:pathLst>
                <a:path w="798" h="390" extrusionOk="0">
                  <a:moveTo>
                    <a:pt x="771" y="26"/>
                  </a:moveTo>
                  <a:cubicBezTo>
                    <a:pt x="336" y="1"/>
                    <a:pt x="49" y="49"/>
                    <a:pt x="1" y="208"/>
                  </a:cubicBezTo>
                  <a:cubicBezTo>
                    <a:pt x="279" y="229"/>
                    <a:pt x="326" y="358"/>
                    <a:pt x="580" y="390"/>
                  </a:cubicBezTo>
                  <a:cubicBezTo>
                    <a:pt x="539" y="219"/>
                    <a:pt x="797" y="189"/>
                    <a:pt x="771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64" name="Google Shape;65264;p27"/>
            <p:cNvSpPr/>
            <p:nvPr/>
          </p:nvSpPr>
          <p:spPr>
            <a:xfrm>
              <a:off x="2089293" y="1452405"/>
              <a:ext cx="38726" cy="12646"/>
            </a:xfrm>
            <a:custGeom>
              <a:avLst/>
              <a:gdLst/>
              <a:ahLst/>
              <a:cxnLst/>
              <a:rect l="l" t="t" r="r" b="b"/>
              <a:pathLst>
                <a:path w="1085" h="420" extrusionOk="0">
                  <a:moveTo>
                    <a:pt x="962" y="341"/>
                  </a:moveTo>
                  <a:cubicBezTo>
                    <a:pt x="1085" y="121"/>
                    <a:pt x="42" y="1"/>
                    <a:pt x="0" y="159"/>
                  </a:cubicBezTo>
                  <a:cubicBezTo>
                    <a:pt x="366" y="199"/>
                    <a:pt x="347" y="420"/>
                    <a:pt x="962" y="34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65" name="Google Shape;65265;p27"/>
            <p:cNvSpPr/>
            <p:nvPr/>
          </p:nvSpPr>
          <p:spPr>
            <a:xfrm>
              <a:off x="8662517" y="1457192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8" y="23"/>
                    <a:pt x="5" y="5"/>
                    <a:pt x="0" y="92"/>
                  </a:cubicBezTo>
                  <a:cubicBezTo>
                    <a:pt x="150" y="71"/>
                    <a:pt x="381" y="90"/>
                    <a:pt x="38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66" name="Google Shape;65266;p27"/>
            <p:cNvSpPr/>
            <p:nvPr/>
          </p:nvSpPr>
          <p:spPr>
            <a:xfrm>
              <a:off x="216150" y="1454453"/>
              <a:ext cx="21558" cy="6444"/>
            </a:xfrm>
            <a:custGeom>
              <a:avLst/>
              <a:gdLst/>
              <a:ahLst/>
              <a:cxnLst/>
              <a:rect l="l" t="t" r="r" b="b"/>
              <a:pathLst>
                <a:path w="604" h="214" extrusionOk="0">
                  <a:moveTo>
                    <a:pt x="603" y="1"/>
                  </a:moveTo>
                  <a:lnTo>
                    <a:pt x="25" y="1"/>
                  </a:lnTo>
                  <a:cubicBezTo>
                    <a:pt x="0" y="164"/>
                    <a:pt x="216" y="213"/>
                    <a:pt x="603" y="18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67" name="Google Shape;65267;p27"/>
            <p:cNvSpPr/>
            <p:nvPr/>
          </p:nvSpPr>
          <p:spPr>
            <a:xfrm>
              <a:off x="5585845" y="1448672"/>
              <a:ext cx="6853" cy="6203"/>
            </a:xfrm>
            <a:custGeom>
              <a:avLst/>
              <a:gdLst/>
              <a:ahLst/>
              <a:cxnLst/>
              <a:rect l="l" t="t" r="r" b="b"/>
              <a:pathLst>
                <a:path w="192" h="206" extrusionOk="0">
                  <a:moveTo>
                    <a:pt x="191" y="103"/>
                  </a:moveTo>
                  <a:cubicBezTo>
                    <a:pt x="191" y="53"/>
                    <a:pt x="36" y="1"/>
                    <a:pt x="1" y="103"/>
                  </a:cubicBezTo>
                  <a:cubicBezTo>
                    <a:pt x="1" y="153"/>
                    <a:pt x="156" y="206"/>
                    <a:pt x="191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68" name="Google Shape;65268;p27"/>
            <p:cNvSpPr/>
            <p:nvPr/>
          </p:nvSpPr>
          <p:spPr>
            <a:xfrm>
              <a:off x="4711609" y="1449033"/>
              <a:ext cx="13849" cy="5450"/>
            </a:xfrm>
            <a:custGeom>
              <a:avLst/>
              <a:gdLst/>
              <a:ahLst/>
              <a:cxnLst/>
              <a:rect l="l" t="t" r="r" b="b"/>
              <a:pathLst>
                <a:path w="388" h="181" extrusionOk="0">
                  <a:moveTo>
                    <a:pt x="388" y="0"/>
                  </a:moveTo>
                  <a:lnTo>
                    <a:pt x="0" y="0"/>
                  </a:lnTo>
                  <a:lnTo>
                    <a:pt x="0" y="181"/>
                  </a:lnTo>
                  <a:lnTo>
                    <a:pt x="388" y="18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69" name="Google Shape;65269;p27"/>
            <p:cNvSpPr/>
            <p:nvPr/>
          </p:nvSpPr>
          <p:spPr>
            <a:xfrm>
              <a:off x="2436575" y="1435514"/>
              <a:ext cx="40404" cy="18548"/>
            </a:xfrm>
            <a:custGeom>
              <a:avLst/>
              <a:gdLst/>
              <a:ahLst/>
              <a:cxnLst/>
              <a:rect l="l" t="t" r="r" b="b"/>
              <a:pathLst>
                <a:path w="1132" h="616" extrusionOk="0">
                  <a:moveTo>
                    <a:pt x="1068" y="449"/>
                  </a:moveTo>
                  <a:cubicBezTo>
                    <a:pt x="1132" y="0"/>
                    <a:pt x="0" y="212"/>
                    <a:pt x="102" y="538"/>
                  </a:cubicBezTo>
                  <a:cubicBezTo>
                    <a:pt x="648" y="615"/>
                    <a:pt x="601" y="412"/>
                    <a:pt x="1068" y="44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70" name="Google Shape;65270;p27"/>
            <p:cNvSpPr/>
            <p:nvPr/>
          </p:nvSpPr>
          <p:spPr>
            <a:xfrm>
              <a:off x="96404" y="144825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39" y="0"/>
                    <a:pt x="0" y="70"/>
                    <a:pt x="101" y="115"/>
                  </a:cubicBezTo>
                  <a:cubicBezTo>
                    <a:pt x="154" y="141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71" name="Google Shape;65271;p27"/>
            <p:cNvSpPr/>
            <p:nvPr/>
          </p:nvSpPr>
          <p:spPr>
            <a:xfrm>
              <a:off x="7664466" y="1443553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387" y="1"/>
                  </a:moveTo>
                  <a:lnTo>
                    <a:pt x="0" y="1"/>
                  </a:lnTo>
                  <a:lnTo>
                    <a:pt x="0" y="184"/>
                  </a:lnTo>
                  <a:lnTo>
                    <a:pt x="387" y="184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72" name="Google Shape;65272;p27"/>
            <p:cNvSpPr/>
            <p:nvPr/>
          </p:nvSpPr>
          <p:spPr>
            <a:xfrm>
              <a:off x="5224358" y="1445540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2" y="25"/>
                  </a:moveTo>
                  <a:cubicBezTo>
                    <a:pt x="238" y="0"/>
                    <a:pt x="1" y="68"/>
                    <a:pt x="100" y="116"/>
                  </a:cubicBezTo>
                  <a:cubicBezTo>
                    <a:pt x="152" y="141"/>
                    <a:pt x="391" y="72"/>
                    <a:pt x="292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73" name="Google Shape;65273;p27"/>
            <p:cNvSpPr/>
            <p:nvPr/>
          </p:nvSpPr>
          <p:spPr>
            <a:xfrm>
              <a:off x="4645900" y="1435364"/>
              <a:ext cx="28268" cy="13700"/>
            </a:xfrm>
            <a:custGeom>
              <a:avLst/>
              <a:gdLst/>
              <a:ahLst/>
              <a:cxnLst/>
              <a:rect l="l" t="t" r="r" b="b"/>
              <a:pathLst>
                <a:path w="792" h="455" extrusionOk="0">
                  <a:moveTo>
                    <a:pt x="493" y="454"/>
                  </a:moveTo>
                  <a:cubicBezTo>
                    <a:pt x="758" y="338"/>
                    <a:pt x="792" y="8"/>
                    <a:pt x="301" y="0"/>
                  </a:cubicBezTo>
                  <a:cubicBezTo>
                    <a:pt x="36" y="116"/>
                    <a:pt x="1" y="445"/>
                    <a:pt x="493" y="45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74" name="Google Shape;65274;p27"/>
            <p:cNvSpPr/>
            <p:nvPr/>
          </p:nvSpPr>
          <p:spPr>
            <a:xfrm>
              <a:off x="7213500" y="143458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0" y="116"/>
                  </a:moveTo>
                  <a:cubicBezTo>
                    <a:pt x="155" y="142"/>
                    <a:pt x="394" y="72"/>
                    <a:pt x="295" y="26"/>
                  </a:cubicBezTo>
                  <a:cubicBezTo>
                    <a:pt x="240" y="0"/>
                    <a:pt x="1" y="69"/>
                    <a:pt x="100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75" name="Google Shape;65275;p27"/>
            <p:cNvSpPr/>
            <p:nvPr/>
          </p:nvSpPr>
          <p:spPr>
            <a:xfrm>
              <a:off x="3362600" y="1429854"/>
              <a:ext cx="34443" cy="9033"/>
            </a:xfrm>
            <a:custGeom>
              <a:avLst/>
              <a:gdLst/>
              <a:ahLst/>
              <a:cxnLst/>
              <a:rect l="l" t="t" r="r" b="b"/>
              <a:pathLst>
                <a:path w="965" h="300" extrusionOk="0">
                  <a:moveTo>
                    <a:pt x="192" y="273"/>
                  </a:moveTo>
                  <a:cubicBezTo>
                    <a:pt x="632" y="299"/>
                    <a:pt x="919" y="252"/>
                    <a:pt x="965" y="92"/>
                  </a:cubicBezTo>
                  <a:cubicBezTo>
                    <a:pt x="621" y="113"/>
                    <a:pt x="0" y="0"/>
                    <a:pt x="192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76" name="Google Shape;65276;p27"/>
            <p:cNvSpPr/>
            <p:nvPr/>
          </p:nvSpPr>
          <p:spPr>
            <a:xfrm>
              <a:off x="2429865" y="1434581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6"/>
                  </a:moveTo>
                  <a:cubicBezTo>
                    <a:pt x="236" y="0"/>
                    <a:pt x="0" y="69"/>
                    <a:pt x="98" y="116"/>
                  </a:cubicBezTo>
                  <a:cubicBezTo>
                    <a:pt x="150" y="142"/>
                    <a:pt x="392" y="73"/>
                    <a:pt x="290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77" name="Google Shape;65277;p27"/>
            <p:cNvSpPr/>
            <p:nvPr/>
          </p:nvSpPr>
          <p:spPr>
            <a:xfrm>
              <a:off x="1813895" y="1432263"/>
              <a:ext cx="6889" cy="6173"/>
            </a:xfrm>
            <a:custGeom>
              <a:avLst/>
              <a:gdLst/>
              <a:ahLst/>
              <a:cxnLst/>
              <a:rect l="l" t="t" r="r" b="b"/>
              <a:pathLst>
                <a:path w="193" h="205" extrusionOk="0">
                  <a:moveTo>
                    <a:pt x="2" y="103"/>
                  </a:moveTo>
                  <a:cubicBezTo>
                    <a:pt x="0" y="153"/>
                    <a:pt x="157" y="205"/>
                    <a:pt x="192" y="103"/>
                  </a:cubicBezTo>
                  <a:cubicBezTo>
                    <a:pt x="192" y="52"/>
                    <a:pt x="37" y="0"/>
                    <a:pt x="2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78" name="Google Shape;65278;p27"/>
            <p:cNvSpPr/>
            <p:nvPr/>
          </p:nvSpPr>
          <p:spPr>
            <a:xfrm>
              <a:off x="6449480" y="1431811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7"/>
                  </a:moveTo>
                  <a:cubicBezTo>
                    <a:pt x="241" y="1"/>
                    <a:pt x="1" y="70"/>
                    <a:pt x="103" y="118"/>
                  </a:cubicBezTo>
                  <a:cubicBezTo>
                    <a:pt x="155" y="143"/>
                    <a:pt x="395" y="74"/>
                    <a:pt x="294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79" name="Google Shape;65279;p27"/>
            <p:cNvSpPr/>
            <p:nvPr/>
          </p:nvSpPr>
          <p:spPr>
            <a:xfrm>
              <a:off x="5866989" y="1425518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3" y="236"/>
                  </a:moveTo>
                  <a:cubicBezTo>
                    <a:pt x="251" y="141"/>
                    <a:pt x="72" y="1"/>
                    <a:pt x="29" y="144"/>
                  </a:cubicBezTo>
                  <a:cubicBezTo>
                    <a:pt x="0" y="241"/>
                    <a:pt x="179" y="379"/>
                    <a:pt x="223" y="23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80" name="Google Shape;65280;p27"/>
            <p:cNvSpPr/>
            <p:nvPr/>
          </p:nvSpPr>
          <p:spPr>
            <a:xfrm>
              <a:off x="0" y="1429101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4" y="25"/>
                  </a:moveTo>
                  <a:cubicBezTo>
                    <a:pt x="242" y="1"/>
                    <a:pt x="1" y="70"/>
                    <a:pt x="102" y="117"/>
                  </a:cubicBezTo>
                  <a:cubicBezTo>
                    <a:pt x="157" y="142"/>
                    <a:pt x="396" y="75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81" name="Google Shape;65281;p27"/>
            <p:cNvSpPr/>
            <p:nvPr/>
          </p:nvSpPr>
          <p:spPr>
            <a:xfrm>
              <a:off x="4477577" y="1427114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8" y="21"/>
                    <a:pt x="7" y="3"/>
                    <a:pt x="0" y="91"/>
                  </a:cubicBezTo>
                  <a:cubicBezTo>
                    <a:pt x="150" y="72"/>
                    <a:pt x="383" y="90"/>
                    <a:pt x="38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82" name="Google Shape;65282;p27"/>
            <p:cNvSpPr/>
            <p:nvPr/>
          </p:nvSpPr>
          <p:spPr>
            <a:xfrm>
              <a:off x="6645785" y="1418623"/>
              <a:ext cx="6960" cy="6142"/>
            </a:xfrm>
            <a:custGeom>
              <a:avLst/>
              <a:gdLst/>
              <a:ahLst/>
              <a:cxnLst/>
              <a:rect l="l" t="t" r="r" b="b"/>
              <a:pathLst>
                <a:path w="195" h="204" extrusionOk="0">
                  <a:moveTo>
                    <a:pt x="195" y="103"/>
                  </a:moveTo>
                  <a:cubicBezTo>
                    <a:pt x="195" y="52"/>
                    <a:pt x="39" y="0"/>
                    <a:pt x="1" y="103"/>
                  </a:cubicBezTo>
                  <a:cubicBezTo>
                    <a:pt x="0" y="152"/>
                    <a:pt x="157" y="204"/>
                    <a:pt x="195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83" name="Google Shape;65283;p27"/>
            <p:cNvSpPr/>
            <p:nvPr/>
          </p:nvSpPr>
          <p:spPr>
            <a:xfrm>
              <a:off x="4591006" y="1420972"/>
              <a:ext cx="14134" cy="4185"/>
            </a:xfrm>
            <a:custGeom>
              <a:avLst/>
              <a:gdLst/>
              <a:ahLst/>
              <a:cxnLst/>
              <a:rect l="l" t="t" r="r" b="b"/>
              <a:pathLst>
                <a:path w="396" h="139" extrusionOk="0">
                  <a:moveTo>
                    <a:pt x="295" y="25"/>
                  </a:moveTo>
                  <a:cubicBezTo>
                    <a:pt x="241" y="0"/>
                    <a:pt x="1" y="68"/>
                    <a:pt x="103" y="114"/>
                  </a:cubicBezTo>
                  <a:cubicBezTo>
                    <a:pt x="156" y="139"/>
                    <a:pt x="395" y="71"/>
                    <a:pt x="295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84" name="Google Shape;65284;p27"/>
            <p:cNvSpPr/>
            <p:nvPr/>
          </p:nvSpPr>
          <p:spPr>
            <a:xfrm>
              <a:off x="2626027" y="1416215"/>
              <a:ext cx="15134" cy="9184"/>
            </a:xfrm>
            <a:custGeom>
              <a:avLst/>
              <a:gdLst/>
              <a:ahLst/>
              <a:cxnLst/>
              <a:rect l="l" t="t" r="r" b="b"/>
              <a:pathLst>
                <a:path w="424" h="305" extrusionOk="0">
                  <a:moveTo>
                    <a:pt x="387" y="272"/>
                  </a:moveTo>
                  <a:cubicBezTo>
                    <a:pt x="357" y="165"/>
                    <a:pt x="424" y="15"/>
                    <a:pt x="194" y="0"/>
                  </a:cubicBezTo>
                  <a:cubicBezTo>
                    <a:pt x="184" y="55"/>
                    <a:pt x="165" y="108"/>
                    <a:pt x="1" y="92"/>
                  </a:cubicBezTo>
                  <a:cubicBezTo>
                    <a:pt x="24" y="201"/>
                    <a:pt x="58" y="305"/>
                    <a:pt x="387" y="27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85" name="Google Shape;65285;p27"/>
            <p:cNvSpPr/>
            <p:nvPr/>
          </p:nvSpPr>
          <p:spPr>
            <a:xfrm>
              <a:off x="2557178" y="1421725"/>
              <a:ext cx="13849" cy="2680"/>
            </a:xfrm>
            <a:custGeom>
              <a:avLst/>
              <a:gdLst/>
              <a:ahLst/>
              <a:cxnLst/>
              <a:rect l="l" t="t" r="r" b="b"/>
              <a:pathLst>
                <a:path w="388" h="89" extrusionOk="0">
                  <a:moveTo>
                    <a:pt x="387" y="0"/>
                  </a:moveTo>
                  <a:cubicBezTo>
                    <a:pt x="238" y="18"/>
                    <a:pt x="6" y="3"/>
                    <a:pt x="1" y="89"/>
                  </a:cubicBezTo>
                  <a:cubicBezTo>
                    <a:pt x="152" y="68"/>
                    <a:pt x="383" y="88"/>
                    <a:pt x="38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86" name="Google Shape;65286;p27"/>
            <p:cNvSpPr/>
            <p:nvPr/>
          </p:nvSpPr>
          <p:spPr>
            <a:xfrm>
              <a:off x="2515989" y="1409952"/>
              <a:ext cx="30410" cy="11803"/>
            </a:xfrm>
            <a:custGeom>
              <a:avLst/>
              <a:gdLst/>
              <a:ahLst/>
              <a:cxnLst/>
              <a:rect l="l" t="t" r="r" b="b"/>
              <a:pathLst>
                <a:path w="852" h="392" extrusionOk="0">
                  <a:moveTo>
                    <a:pt x="771" y="27"/>
                  </a:moveTo>
                  <a:cubicBezTo>
                    <a:pt x="334" y="1"/>
                    <a:pt x="48" y="48"/>
                    <a:pt x="1" y="208"/>
                  </a:cubicBezTo>
                  <a:cubicBezTo>
                    <a:pt x="275" y="231"/>
                    <a:pt x="324" y="359"/>
                    <a:pt x="578" y="391"/>
                  </a:cubicBezTo>
                  <a:cubicBezTo>
                    <a:pt x="638" y="267"/>
                    <a:pt x="852" y="216"/>
                    <a:pt x="771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87" name="Google Shape;65287;p27"/>
            <p:cNvSpPr/>
            <p:nvPr/>
          </p:nvSpPr>
          <p:spPr>
            <a:xfrm>
              <a:off x="4019794" y="1409952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6"/>
                  </a:moveTo>
                  <a:cubicBezTo>
                    <a:pt x="154" y="141"/>
                    <a:pt x="392" y="73"/>
                    <a:pt x="293" y="24"/>
                  </a:cubicBezTo>
                  <a:cubicBezTo>
                    <a:pt x="240" y="1"/>
                    <a:pt x="0" y="71"/>
                    <a:pt x="99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88" name="Google Shape;65288;p27"/>
            <p:cNvSpPr/>
            <p:nvPr/>
          </p:nvSpPr>
          <p:spPr>
            <a:xfrm>
              <a:off x="7210252" y="1404713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5" y="0"/>
                    <a:pt x="170" y="54"/>
                    <a:pt x="1" y="110"/>
                  </a:cubicBezTo>
                  <a:cubicBezTo>
                    <a:pt x="1" y="202"/>
                    <a:pt x="339" y="223"/>
                    <a:pt x="386" y="1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89" name="Google Shape;65289;p27"/>
            <p:cNvSpPr/>
            <p:nvPr/>
          </p:nvSpPr>
          <p:spPr>
            <a:xfrm>
              <a:off x="5933233" y="140450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5"/>
                  </a:moveTo>
                  <a:cubicBezTo>
                    <a:pt x="239" y="0"/>
                    <a:pt x="0" y="68"/>
                    <a:pt x="102" y="117"/>
                  </a:cubicBezTo>
                  <a:cubicBezTo>
                    <a:pt x="153" y="143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90" name="Google Shape;65290;p27"/>
            <p:cNvSpPr/>
            <p:nvPr/>
          </p:nvSpPr>
          <p:spPr>
            <a:xfrm>
              <a:off x="2897428" y="1397036"/>
              <a:ext cx="26591" cy="12345"/>
            </a:xfrm>
            <a:custGeom>
              <a:avLst/>
              <a:gdLst/>
              <a:ahLst/>
              <a:cxnLst/>
              <a:rect l="l" t="t" r="r" b="b"/>
              <a:pathLst>
                <a:path w="745" h="410" extrusionOk="0">
                  <a:moveTo>
                    <a:pt x="690" y="365"/>
                  </a:moveTo>
                  <a:cubicBezTo>
                    <a:pt x="745" y="157"/>
                    <a:pt x="644" y="21"/>
                    <a:pt x="305" y="0"/>
                  </a:cubicBezTo>
                  <a:cubicBezTo>
                    <a:pt x="1" y="136"/>
                    <a:pt x="89" y="409"/>
                    <a:pt x="690" y="36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91" name="Google Shape;65291;p27"/>
            <p:cNvSpPr/>
            <p:nvPr/>
          </p:nvSpPr>
          <p:spPr>
            <a:xfrm>
              <a:off x="2116348" y="1391586"/>
              <a:ext cx="38619" cy="16440"/>
            </a:xfrm>
            <a:custGeom>
              <a:avLst/>
              <a:gdLst/>
              <a:ahLst/>
              <a:cxnLst/>
              <a:rect l="l" t="t" r="r" b="b"/>
              <a:pathLst>
                <a:path w="1082" h="546" extrusionOk="0">
                  <a:moveTo>
                    <a:pt x="589" y="546"/>
                  </a:moveTo>
                  <a:cubicBezTo>
                    <a:pt x="608" y="402"/>
                    <a:pt x="1081" y="474"/>
                    <a:pt x="973" y="273"/>
                  </a:cubicBezTo>
                  <a:cubicBezTo>
                    <a:pt x="626" y="196"/>
                    <a:pt x="444" y="39"/>
                    <a:pt x="12" y="0"/>
                  </a:cubicBezTo>
                  <a:cubicBezTo>
                    <a:pt x="1" y="278"/>
                    <a:pt x="185" y="463"/>
                    <a:pt x="589" y="54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92" name="Google Shape;65292;p27"/>
            <p:cNvSpPr/>
            <p:nvPr/>
          </p:nvSpPr>
          <p:spPr>
            <a:xfrm>
              <a:off x="6807469" y="140179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2" y="25"/>
                  </a:moveTo>
                  <a:cubicBezTo>
                    <a:pt x="237" y="0"/>
                    <a:pt x="1" y="70"/>
                    <a:pt x="100" y="115"/>
                  </a:cubicBezTo>
                  <a:cubicBezTo>
                    <a:pt x="152" y="141"/>
                    <a:pt x="391" y="72"/>
                    <a:pt x="292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93" name="Google Shape;65293;p27"/>
            <p:cNvSpPr/>
            <p:nvPr/>
          </p:nvSpPr>
          <p:spPr>
            <a:xfrm>
              <a:off x="8369880" y="139905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6"/>
                  </a:moveTo>
                  <a:cubicBezTo>
                    <a:pt x="156" y="141"/>
                    <a:pt x="393" y="72"/>
                    <a:pt x="293" y="25"/>
                  </a:cubicBezTo>
                  <a:cubicBezTo>
                    <a:pt x="241" y="0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94" name="Google Shape;65294;p27"/>
            <p:cNvSpPr/>
            <p:nvPr/>
          </p:nvSpPr>
          <p:spPr>
            <a:xfrm>
              <a:off x="7341062" y="1388394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90" y="470"/>
                  </a:moveTo>
                  <a:lnTo>
                    <a:pt x="578" y="470"/>
                  </a:lnTo>
                  <a:cubicBezTo>
                    <a:pt x="472" y="338"/>
                    <a:pt x="802" y="0"/>
                    <a:pt x="383" y="16"/>
                  </a:cubicBezTo>
                  <a:cubicBezTo>
                    <a:pt x="524" y="264"/>
                    <a:pt x="2" y="199"/>
                    <a:pt x="1" y="379"/>
                  </a:cubicBezTo>
                  <a:cubicBezTo>
                    <a:pt x="118" y="384"/>
                    <a:pt x="227" y="392"/>
                    <a:pt x="190" y="47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95" name="Google Shape;65295;p27"/>
            <p:cNvSpPr/>
            <p:nvPr/>
          </p:nvSpPr>
          <p:spPr>
            <a:xfrm>
              <a:off x="4972123" y="1392760"/>
              <a:ext cx="9030" cy="11412"/>
            </a:xfrm>
            <a:custGeom>
              <a:avLst/>
              <a:gdLst/>
              <a:ahLst/>
              <a:cxnLst/>
              <a:rect l="l" t="t" r="r" b="b"/>
              <a:pathLst>
                <a:path w="253" h="379" extrusionOk="0">
                  <a:moveTo>
                    <a:pt x="224" y="234"/>
                  </a:moveTo>
                  <a:cubicBezTo>
                    <a:pt x="252" y="140"/>
                    <a:pt x="74" y="0"/>
                    <a:pt x="31" y="144"/>
                  </a:cubicBezTo>
                  <a:cubicBezTo>
                    <a:pt x="0" y="239"/>
                    <a:pt x="181" y="379"/>
                    <a:pt x="224" y="23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96" name="Google Shape;65296;p27"/>
            <p:cNvSpPr/>
            <p:nvPr/>
          </p:nvSpPr>
          <p:spPr>
            <a:xfrm>
              <a:off x="2333461" y="1393603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2" y="24"/>
                  </a:moveTo>
                  <a:cubicBezTo>
                    <a:pt x="237" y="1"/>
                    <a:pt x="0" y="69"/>
                    <a:pt x="100" y="116"/>
                  </a:cubicBezTo>
                  <a:cubicBezTo>
                    <a:pt x="152" y="141"/>
                    <a:pt x="391" y="71"/>
                    <a:pt x="292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97" name="Google Shape;65297;p27"/>
            <p:cNvSpPr/>
            <p:nvPr/>
          </p:nvSpPr>
          <p:spPr>
            <a:xfrm>
              <a:off x="2061668" y="1391586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5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5" y="18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98" name="Google Shape;65298;p27"/>
            <p:cNvSpPr/>
            <p:nvPr/>
          </p:nvSpPr>
          <p:spPr>
            <a:xfrm>
              <a:off x="6212129" y="1383035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3" y="104"/>
                  </a:moveTo>
                  <a:cubicBezTo>
                    <a:pt x="195" y="54"/>
                    <a:pt x="37" y="1"/>
                    <a:pt x="3" y="104"/>
                  </a:cubicBezTo>
                  <a:cubicBezTo>
                    <a:pt x="0" y="153"/>
                    <a:pt x="157" y="206"/>
                    <a:pt x="193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99" name="Google Shape;65299;p27"/>
            <p:cNvSpPr/>
            <p:nvPr/>
          </p:nvSpPr>
          <p:spPr>
            <a:xfrm>
              <a:off x="3214015" y="1371413"/>
              <a:ext cx="52218" cy="22823"/>
            </a:xfrm>
            <a:custGeom>
              <a:avLst/>
              <a:gdLst/>
              <a:ahLst/>
              <a:cxnLst/>
              <a:rect l="l" t="t" r="r" b="b"/>
              <a:pathLst>
                <a:path w="1463" h="758" extrusionOk="0">
                  <a:moveTo>
                    <a:pt x="1462" y="399"/>
                  </a:moveTo>
                  <a:cubicBezTo>
                    <a:pt x="1345" y="273"/>
                    <a:pt x="720" y="384"/>
                    <a:pt x="691" y="216"/>
                  </a:cubicBezTo>
                  <a:cubicBezTo>
                    <a:pt x="670" y="106"/>
                    <a:pt x="635" y="0"/>
                    <a:pt x="306" y="34"/>
                  </a:cubicBezTo>
                  <a:cubicBezTo>
                    <a:pt x="0" y="477"/>
                    <a:pt x="1246" y="757"/>
                    <a:pt x="1462" y="39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00" name="Google Shape;65300;p27"/>
            <p:cNvSpPr/>
            <p:nvPr/>
          </p:nvSpPr>
          <p:spPr>
            <a:xfrm>
              <a:off x="7770971" y="137993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0" y="1"/>
                    <a:pt x="0" y="69"/>
                    <a:pt x="102" y="116"/>
                  </a:cubicBezTo>
                  <a:cubicBezTo>
                    <a:pt x="156" y="142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01" name="Google Shape;65301;p27"/>
            <p:cNvSpPr/>
            <p:nvPr/>
          </p:nvSpPr>
          <p:spPr>
            <a:xfrm>
              <a:off x="3279973" y="1377887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1" y="184"/>
                  </a:moveTo>
                  <a:lnTo>
                    <a:pt x="386" y="184"/>
                  </a:lnTo>
                  <a:lnTo>
                    <a:pt x="386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02" name="Google Shape;65302;p27"/>
            <p:cNvSpPr/>
            <p:nvPr/>
          </p:nvSpPr>
          <p:spPr>
            <a:xfrm>
              <a:off x="1841414" y="1380687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5" y="0"/>
                  </a:moveTo>
                  <a:cubicBezTo>
                    <a:pt x="236" y="20"/>
                    <a:pt x="6" y="3"/>
                    <a:pt x="1" y="91"/>
                  </a:cubicBezTo>
                  <a:cubicBezTo>
                    <a:pt x="150" y="71"/>
                    <a:pt x="379" y="88"/>
                    <a:pt x="38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03" name="Google Shape;65303;p27"/>
            <p:cNvSpPr/>
            <p:nvPr/>
          </p:nvSpPr>
          <p:spPr>
            <a:xfrm>
              <a:off x="6412361" y="1367017"/>
              <a:ext cx="29018" cy="10960"/>
            </a:xfrm>
            <a:custGeom>
              <a:avLst/>
              <a:gdLst/>
              <a:ahLst/>
              <a:cxnLst/>
              <a:rect l="l" t="t" r="r" b="b"/>
              <a:pathLst>
                <a:path w="813" h="364" extrusionOk="0">
                  <a:moveTo>
                    <a:pt x="563" y="363"/>
                  </a:moveTo>
                  <a:cubicBezTo>
                    <a:pt x="812" y="244"/>
                    <a:pt x="682" y="90"/>
                    <a:pt x="371" y="0"/>
                  </a:cubicBezTo>
                  <a:cubicBezTo>
                    <a:pt x="346" y="227"/>
                    <a:pt x="0" y="283"/>
                    <a:pt x="563" y="36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04" name="Google Shape;65304;p27"/>
            <p:cNvSpPr/>
            <p:nvPr/>
          </p:nvSpPr>
          <p:spPr>
            <a:xfrm>
              <a:off x="75774" y="1374424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6"/>
                  </a:moveTo>
                  <a:cubicBezTo>
                    <a:pt x="240" y="1"/>
                    <a:pt x="0" y="70"/>
                    <a:pt x="98" y="116"/>
                  </a:cubicBezTo>
                  <a:cubicBezTo>
                    <a:pt x="153" y="142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05" name="Google Shape;65305;p27"/>
            <p:cNvSpPr/>
            <p:nvPr/>
          </p:nvSpPr>
          <p:spPr>
            <a:xfrm>
              <a:off x="8335437" y="1371714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6"/>
                  </a:moveTo>
                  <a:cubicBezTo>
                    <a:pt x="240" y="1"/>
                    <a:pt x="1" y="70"/>
                    <a:pt x="103" y="117"/>
                  </a:cubicBezTo>
                  <a:cubicBezTo>
                    <a:pt x="153" y="141"/>
                    <a:pt x="392" y="71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06" name="Google Shape;65306;p27"/>
            <p:cNvSpPr/>
            <p:nvPr/>
          </p:nvSpPr>
          <p:spPr>
            <a:xfrm>
              <a:off x="4498243" y="1372467"/>
              <a:ext cx="13849" cy="2770"/>
            </a:xfrm>
            <a:custGeom>
              <a:avLst/>
              <a:gdLst/>
              <a:ahLst/>
              <a:cxnLst/>
              <a:rect l="l" t="t" r="r" b="b"/>
              <a:pathLst>
                <a:path w="388" h="92" extrusionOk="0">
                  <a:moveTo>
                    <a:pt x="387" y="1"/>
                  </a:moveTo>
                  <a:cubicBezTo>
                    <a:pt x="237" y="22"/>
                    <a:pt x="7" y="5"/>
                    <a:pt x="1" y="92"/>
                  </a:cubicBezTo>
                  <a:cubicBezTo>
                    <a:pt x="151" y="71"/>
                    <a:pt x="383" y="88"/>
                    <a:pt x="38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07" name="Google Shape;65307;p27"/>
            <p:cNvSpPr/>
            <p:nvPr/>
          </p:nvSpPr>
          <p:spPr>
            <a:xfrm>
              <a:off x="8600556" y="1366265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8" y="115"/>
                  </a:moveTo>
                  <a:cubicBezTo>
                    <a:pt x="384" y="24"/>
                    <a:pt x="50" y="0"/>
                    <a:pt x="0" y="115"/>
                  </a:cubicBezTo>
                  <a:cubicBezTo>
                    <a:pt x="215" y="107"/>
                    <a:pt x="303" y="247"/>
                    <a:pt x="388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08" name="Google Shape;65308;p27"/>
            <p:cNvSpPr/>
            <p:nvPr/>
          </p:nvSpPr>
          <p:spPr>
            <a:xfrm>
              <a:off x="8873991" y="1358768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439" y="364"/>
                  </a:moveTo>
                  <a:cubicBezTo>
                    <a:pt x="500" y="242"/>
                    <a:pt x="715" y="191"/>
                    <a:pt x="632" y="0"/>
                  </a:cubicBezTo>
                  <a:lnTo>
                    <a:pt x="54" y="0"/>
                  </a:lnTo>
                  <a:cubicBezTo>
                    <a:pt x="0" y="209"/>
                    <a:pt x="102" y="343"/>
                    <a:pt x="439" y="36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09" name="Google Shape;65309;p27"/>
            <p:cNvSpPr/>
            <p:nvPr/>
          </p:nvSpPr>
          <p:spPr>
            <a:xfrm>
              <a:off x="6246251" y="1360725"/>
              <a:ext cx="21023" cy="9033"/>
            </a:xfrm>
            <a:custGeom>
              <a:avLst/>
              <a:gdLst/>
              <a:ahLst/>
              <a:cxnLst/>
              <a:rect l="l" t="t" r="r" b="b"/>
              <a:pathLst>
                <a:path w="589" h="300" extrusionOk="0">
                  <a:moveTo>
                    <a:pt x="394" y="299"/>
                  </a:moveTo>
                  <a:cubicBezTo>
                    <a:pt x="394" y="208"/>
                    <a:pt x="549" y="191"/>
                    <a:pt x="588" y="117"/>
                  </a:cubicBezTo>
                  <a:cubicBezTo>
                    <a:pt x="339" y="111"/>
                    <a:pt x="321" y="0"/>
                    <a:pt x="9" y="25"/>
                  </a:cubicBezTo>
                  <a:cubicBezTo>
                    <a:pt x="1" y="183"/>
                    <a:pt x="157" y="260"/>
                    <a:pt x="394" y="29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10" name="Google Shape;65310;p27"/>
            <p:cNvSpPr/>
            <p:nvPr/>
          </p:nvSpPr>
          <p:spPr>
            <a:xfrm>
              <a:off x="8569504" y="136346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99" y="118"/>
                  </a:moveTo>
                  <a:cubicBezTo>
                    <a:pt x="155" y="143"/>
                    <a:pt x="394" y="75"/>
                    <a:pt x="293" y="27"/>
                  </a:cubicBezTo>
                  <a:cubicBezTo>
                    <a:pt x="240" y="1"/>
                    <a:pt x="1" y="71"/>
                    <a:pt x="99" y="11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11" name="Google Shape;65311;p27"/>
            <p:cNvSpPr/>
            <p:nvPr/>
          </p:nvSpPr>
          <p:spPr>
            <a:xfrm>
              <a:off x="4956990" y="1355094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48" y="305"/>
                  </a:moveTo>
                  <a:cubicBezTo>
                    <a:pt x="1114" y="1"/>
                    <a:pt x="0" y="525"/>
                    <a:pt x="648" y="3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12" name="Google Shape;65312;p27"/>
            <p:cNvSpPr/>
            <p:nvPr/>
          </p:nvSpPr>
          <p:spPr>
            <a:xfrm>
              <a:off x="2743489" y="1352355"/>
              <a:ext cx="36335" cy="19090"/>
            </a:xfrm>
            <a:custGeom>
              <a:avLst/>
              <a:gdLst/>
              <a:ahLst/>
              <a:cxnLst/>
              <a:rect l="l" t="t" r="r" b="b"/>
              <a:pathLst>
                <a:path w="1018" h="634" extrusionOk="0">
                  <a:moveTo>
                    <a:pt x="760" y="487"/>
                  </a:moveTo>
                  <a:cubicBezTo>
                    <a:pt x="924" y="381"/>
                    <a:pt x="1018" y="243"/>
                    <a:pt x="954" y="33"/>
                  </a:cubicBezTo>
                  <a:cubicBezTo>
                    <a:pt x="664" y="47"/>
                    <a:pt x="245" y="0"/>
                    <a:pt x="181" y="122"/>
                  </a:cubicBezTo>
                  <a:cubicBezTo>
                    <a:pt x="695" y="94"/>
                    <a:pt x="1" y="633"/>
                    <a:pt x="760" y="48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13" name="Google Shape;65313;p27"/>
            <p:cNvSpPr/>
            <p:nvPr/>
          </p:nvSpPr>
          <p:spPr>
            <a:xfrm>
              <a:off x="3893980" y="1347868"/>
              <a:ext cx="37905" cy="18789"/>
            </a:xfrm>
            <a:custGeom>
              <a:avLst/>
              <a:gdLst/>
              <a:ahLst/>
              <a:cxnLst/>
              <a:rect l="l" t="t" r="r" b="b"/>
              <a:pathLst>
                <a:path w="1062" h="624" extrusionOk="0">
                  <a:moveTo>
                    <a:pt x="732" y="545"/>
                  </a:moveTo>
                  <a:cubicBezTo>
                    <a:pt x="1062" y="392"/>
                    <a:pt x="619" y="138"/>
                    <a:pt x="347" y="0"/>
                  </a:cubicBezTo>
                  <a:cubicBezTo>
                    <a:pt x="48" y="139"/>
                    <a:pt x="1" y="623"/>
                    <a:pt x="732" y="54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14" name="Google Shape;65314;p27"/>
            <p:cNvSpPr/>
            <p:nvPr/>
          </p:nvSpPr>
          <p:spPr>
            <a:xfrm>
              <a:off x="2784249" y="1355697"/>
              <a:ext cx="7067" cy="6233"/>
            </a:xfrm>
            <a:custGeom>
              <a:avLst/>
              <a:gdLst/>
              <a:ahLst/>
              <a:cxnLst/>
              <a:rect l="l" t="t" r="r" b="b"/>
              <a:pathLst>
                <a:path w="198" h="207" extrusionOk="0">
                  <a:moveTo>
                    <a:pt x="5" y="105"/>
                  </a:moveTo>
                  <a:cubicBezTo>
                    <a:pt x="1" y="154"/>
                    <a:pt x="161" y="206"/>
                    <a:pt x="198" y="105"/>
                  </a:cubicBezTo>
                  <a:cubicBezTo>
                    <a:pt x="198" y="54"/>
                    <a:pt x="40" y="0"/>
                    <a:pt x="5" y="1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15" name="Google Shape;65315;p27"/>
            <p:cNvSpPr/>
            <p:nvPr/>
          </p:nvSpPr>
          <p:spPr>
            <a:xfrm>
              <a:off x="332362" y="1345129"/>
              <a:ext cx="56751" cy="22583"/>
            </a:xfrm>
            <a:custGeom>
              <a:avLst/>
              <a:gdLst/>
              <a:ahLst/>
              <a:cxnLst/>
              <a:rect l="l" t="t" r="r" b="b"/>
              <a:pathLst>
                <a:path w="1590" h="750" extrusionOk="0">
                  <a:moveTo>
                    <a:pt x="1590" y="364"/>
                  </a:moveTo>
                  <a:cubicBezTo>
                    <a:pt x="1048" y="347"/>
                    <a:pt x="1061" y="67"/>
                    <a:pt x="624" y="0"/>
                  </a:cubicBezTo>
                  <a:cubicBezTo>
                    <a:pt x="861" y="294"/>
                    <a:pt x="1" y="68"/>
                    <a:pt x="239" y="364"/>
                  </a:cubicBezTo>
                  <a:cubicBezTo>
                    <a:pt x="962" y="277"/>
                    <a:pt x="1345" y="749"/>
                    <a:pt x="1590" y="36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16" name="Google Shape;65316;p27"/>
            <p:cNvSpPr/>
            <p:nvPr/>
          </p:nvSpPr>
          <p:spPr>
            <a:xfrm>
              <a:off x="3276404" y="1355335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5" y="25"/>
                  </a:moveTo>
                  <a:cubicBezTo>
                    <a:pt x="238" y="1"/>
                    <a:pt x="0" y="67"/>
                    <a:pt x="99" y="117"/>
                  </a:cubicBezTo>
                  <a:cubicBezTo>
                    <a:pt x="153" y="140"/>
                    <a:pt x="392" y="72"/>
                    <a:pt x="295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17" name="Google Shape;65317;p27"/>
            <p:cNvSpPr/>
            <p:nvPr/>
          </p:nvSpPr>
          <p:spPr>
            <a:xfrm>
              <a:off x="2096075" y="1352746"/>
              <a:ext cx="13742" cy="6745"/>
            </a:xfrm>
            <a:custGeom>
              <a:avLst/>
              <a:gdLst/>
              <a:ahLst/>
              <a:cxnLst/>
              <a:rect l="l" t="t" r="r" b="b"/>
              <a:pathLst>
                <a:path w="385" h="224" extrusionOk="0">
                  <a:moveTo>
                    <a:pt x="385" y="111"/>
                  </a:moveTo>
                  <a:cubicBezTo>
                    <a:pt x="345" y="0"/>
                    <a:pt x="172" y="55"/>
                    <a:pt x="1" y="111"/>
                  </a:cubicBezTo>
                  <a:cubicBezTo>
                    <a:pt x="2" y="203"/>
                    <a:pt x="339" y="224"/>
                    <a:pt x="385" y="11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18" name="Google Shape;65318;p27"/>
            <p:cNvSpPr/>
            <p:nvPr/>
          </p:nvSpPr>
          <p:spPr>
            <a:xfrm>
              <a:off x="2980412" y="134988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1" y="0"/>
                    <a:pt x="0" y="69"/>
                    <a:pt x="101" y="116"/>
                  </a:cubicBezTo>
                  <a:cubicBezTo>
                    <a:pt x="154" y="141"/>
                    <a:pt x="392" y="71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19" name="Google Shape;65319;p27"/>
            <p:cNvSpPr/>
            <p:nvPr/>
          </p:nvSpPr>
          <p:spPr>
            <a:xfrm>
              <a:off x="5627033" y="1347447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1" y="14"/>
                  </a:moveTo>
                  <a:cubicBezTo>
                    <a:pt x="354" y="29"/>
                    <a:pt x="35" y="0"/>
                    <a:pt x="1" y="106"/>
                  </a:cubicBezTo>
                  <a:cubicBezTo>
                    <a:pt x="229" y="92"/>
                    <a:pt x="550" y="120"/>
                    <a:pt x="581" y="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20" name="Google Shape;65320;p27"/>
            <p:cNvSpPr/>
            <p:nvPr/>
          </p:nvSpPr>
          <p:spPr>
            <a:xfrm>
              <a:off x="2894501" y="1345129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7" y="0"/>
                  </a:moveTo>
                  <a:cubicBezTo>
                    <a:pt x="238" y="21"/>
                    <a:pt x="8" y="3"/>
                    <a:pt x="0" y="91"/>
                  </a:cubicBezTo>
                  <a:cubicBezTo>
                    <a:pt x="149" y="72"/>
                    <a:pt x="381" y="90"/>
                    <a:pt x="38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21" name="Google Shape;65321;p27"/>
            <p:cNvSpPr/>
            <p:nvPr/>
          </p:nvSpPr>
          <p:spPr>
            <a:xfrm>
              <a:off x="8881915" y="1334139"/>
              <a:ext cx="14634" cy="9515"/>
            </a:xfrm>
            <a:custGeom>
              <a:avLst/>
              <a:gdLst/>
              <a:ahLst/>
              <a:cxnLst/>
              <a:rect l="l" t="t" r="r" b="b"/>
              <a:pathLst>
                <a:path w="410" h="316" extrusionOk="0">
                  <a:moveTo>
                    <a:pt x="410" y="275"/>
                  </a:moveTo>
                  <a:lnTo>
                    <a:pt x="410" y="92"/>
                  </a:lnTo>
                  <a:cubicBezTo>
                    <a:pt x="217" y="92"/>
                    <a:pt x="181" y="19"/>
                    <a:pt x="25" y="1"/>
                  </a:cubicBezTo>
                  <a:cubicBezTo>
                    <a:pt x="44" y="146"/>
                    <a:pt x="0" y="316"/>
                    <a:pt x="410" y="27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22" name="Google Shape;65322;p27"/>
            <p:cNvSpPr/>
            <p:nvPr/>
          </p:nvSpPr>
          <p:spPr>
            <a:xfrm>
              <a:off x="5506609" y="133889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6"/>
                  </a:moveTo>
                  <a:cubicBezTo>
                    <a:pt x="238" y="1"/>
                    <a:pt x="0" y="70"/>
                    <a:pt x="98" y="117"/>
                  </a:cubicBezTo>
                  <a:cubicBezTo>
                    <a:pt x="152" y="142"/>
                    <a:pt x="389" y="73"/>
                    <a:pt x="291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23" name="Google Shape;65323;p27"/>
            <p:cNvSpPr/>
            <p:nvPr/>
          </p:nvSpPr>
          <p:spPr>
            <a:xfrm>
              <a:off x="2105676" y="1334199"/>
              <a:ext cx="29518" cy="9846"/>
            </a:xfrm>
            <a:custGeom>
              <a:avLst/>
              <a:gdLst/>
              <a:ahLst/>
              <a:cxnLst/>
              <a:rect l="l" t="t" r="r" b="b"/>
              <a:pathLst>
                <a:path w="827" h="327" extrusionOk="0">
                  <a:moveTo>
                    <a:pt x="695" y="273"/>
                  </a:moveTo>
                  <a:cubicBezTo>
                    <a:pt x="827" y="30"/>
                    <a:pt x="294" y="98"/>
                    <a:pt x="116" y="0"/>
                  </a:cubicBezTo>
                  <a:cubicBezTo>
                    <a:pt x="1" y="238"/>
                    <a:pt x="195" y="327"/>
                    <a:pt x="695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24" name="Google Shape;65324;p27"/>
            <p:cNvSpPr/>
            <p:nvPr/>
          </p:nvSpPr>
          <p:spPr>
            <a:xfrm>
              <a:off x="8566149" y="1331519"/>
              <a:ext cx="34443" cy="8913"/>
            </a:xfrm>
            <a:custGeom>
              <a:avLst/>
              <a:gdLst/>
              <a:ahLst/>
              <a:cxnLst/>
              <a:rect l="l" t="t" r="r" b="b"/>
              <a:pathLst>
                <a:path w="965" h="296" extrusionOk="0">
                  <a:moveTo>
                    <a:pt x="193" y="271"/>
                  </a:moveTo>
                  <a:cubicBezTo>
                    <a:pt x="634" y="295"/>
                    <a:pt x="918" y="250"/>
                    <a:pt x="964" y="88"/>
                  </a:cubicBezTo>
                  <a:cubicBezTo>
                    <a:pt x="625" y="109"/>
                    <a:pt x="1" y="0"/>
                    <a:pt x="193" y="27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25" name="Google Shape;65325;p27"/>
            <p:cNvSpPr/>
            <p:nvPr/>
          </p:nvSpPr>
          <p:spPr>
            <a:xfrm>
              <a:off x="2658507" y="1328689"/>
              <a:ext cx="17703" cy="10990"/>
            </a:xfrm>
            <a:custGeom>
              <a:avLst/>
              <a:gdLst/>
              <a:ahLst/>
              <a:cxnLst/>
              <a:rect l="l" t="t" r="r" b="b"/>
              <a:pathLst>
                <a:path w="496" h="365" extrusionOk="0">
                  <a:moveTo>
                    <a:pt x="443" y="365"/>
                  </a:moveTo>
                  <a:cubicBezTo>
                    <a:pt x="496" y="157"/>
                    <a:pt x="395" y="24"/>
                    <a:pt x="57" y="0"/>
                  </a:cubicBezTo>
                  <a:cubicBezTo>
                    <a:pt x="1" y="208"/>
                    <a:pt x="103" y="344"/>
                    <a:pt x="443" y="36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26" name="Google Shape;65326;p27"/>
            <p:cNvSpPr/>
            <p:nvPr/>
          </p:nvSpPr>
          <p:spPr>
            <a:xfrm>
              <a:off x="7000170" y="1333477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4"/>
                  </a:moveTo>
                  <a:cubicBezTo>
                    <a:pt x="155" y="140"/>
                    <a:pt x="392" y="70"/>
                    <a:pt x="293" y="23"/>
                  </a:cubicBezTo>
                  <a:cubicBezTo>
                    <a:pt x="238" y="1"/>
                    <a:pt x="1" y="69"/>
                    <a:pt x="99" y="1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27" name="Google Shape;65327;p27"/>
            <p:cNvSpPr/>
            <p:nvPr/>
          </p:nvSpPr>
          <p:spPr>
            <a:xfrm>
              <a:off x="2285206" y="1333416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5"/>
                  </a:moveTo>
                  <a:cubicBezTo>
                    <a:pt x="242" y="0"/>
                    <a:pt x="0" y="69"/>
                    <a:pt x="101" y="116"/>
                  </a:cubicBezTo>
                  <a:cubicBezTo>
                    <a:pt x="155" y="142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28" name="Google Shape;65328;p27"/>
            <p:cNvSpPr/>
            <p:nvPr/>
          </p:nvSpPr>
          <p:spPr>
            <a:xfrm>
              <a:off x="7367689" y="1323300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10" y="273"/>
                  </a:moveTo>
                  <a:cubicBezTo>
                    <a:pt x="421" y="157"/>
                    <a:pt x="656" y="146"/>
                    <a:pt x="602" y="1"/>
                  </a:cubicBezTo>
                  <a:lnTo>
                    <a:pt x="217" y="1"/>
                  </a:lnTo>
                  <a:cubicBezTo>
                    <a:pt x="0" y="130"/>
                    <a:pt x="7" y="220"/>
                    <a:pt x="410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29" name="Google Shape;65329;p27"/>
            <p:cNvSpPr/>
            <p:nvPr/>
          </p:nvSpPr>
          <p:spPr>
            <a:xfrm>
              <a:off x="1953664" y="1314026"/>
              <a:ext cx="46400" cy="9274"/>
            </a:xfrm>
            <a:custGeom>
              <a:avLst/>
              <a:gdLst/>
              <a:ahLst/>
              <a:cxnLst/>
              <a:rect l="l" t="t" r="r" b="b"/>
              <a:pathLst>
                <a:path w="1300" h="308" extrusionOk="0">
                  <a:moveTo>
                    <a:pt x="712" y="307"/>
                  </a:moveTo>
                  <a:cubicBezTo>
                    <a:pt x="1299" y="1"/>
                    <a:pt x="0" y="31"/>
                    <a:pt x="712" y="30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30" name="Google Shape;65330;p27"/>
            <p:cNvSpPr/>
            <p:nvPr/>
          </p:nvSpPr>
          <p:spPr>
            <a:xfrm>
              <a:off x="8894157" y="1305897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48" y="305"/>
                  </a:moveTo>
                  <a:cubicBezTo>
                    <a:pt x="1114" y="0"/>
                    <a:pt x="0" y="525"/>
                    <a:pt x="648" y="3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31" name="Google Shape;65331;p27"/>
            <p:cNvSpPr/>
            <p:nvPr/>
          </p:nvSpPr>
          <p:spPr>
            <a:xfrm>
              <a:off x="8018815" y="1314297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7"/>
                  </a:moveTo>
                  <a:cubicBezTo>
                    <a:pt x="157" y="142"/>
                    <a:pt x="394" y="73"/>
                    <a:pt x="294" y="26"/>
                  </a:cubicBezTo>
                  <a:cubicBezTo>
                    <a:pt x="242" y="1"/>
                    <a:pt x="1" y="70"/>
                    <a:pt x="102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32" name="Google Shape;65332;p27"/>
            <p:cNvSpPr/>
            <p:nvPr/>
          </p:nvSpPr>
          <p:spPr>
            <a:xfrm>
              <a:off x="5014490" y="1312340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0" y="182"/>
                  </a:moveTo>
                  <a:lnTo>
                    <a:pt x="388" y="182"/>
                  </a:lnTo>
                  <a:lnTo>
                    <a:pt x="38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33" name="Google Shape;65333;p27"/>
            <p:cNvSpPr/>
            <p:nvPr/>
          </p:nvSpPr>
          <p:spPr>
            <a:xfrm>
              <a:off x="2873907" y="1311738"/>
              <a:ext cx="13813" cy="6775"/>
            </a:xfrm>
            <a:custGeom>
              <a:avLst/>
              <a:gdLst/>
              <a:ahLst/>
              <a:cxnLst/>
              <a:rect l="l" t="t" r="r" b="b"/>
              <a:pathLst>
                <a:path w="387" h="225" extrusionOk="0">
                  <a:moveTo>
                    <a:pt x="0" y="111"/>
                  </a:moveTo>
                  <a:cubicBezTo>
                    <a:pt x="2" y="202"/>
                    <a:pt x="338" y="224"/>
                    <a:pt x="387" y="111"/>
                  </a:cubicBezTo>
                  <a:cubicBezTo>
                    <a:pt x="344" y="1"/>
                    <a:pt x="171" y="54"/>
                    <a:pt x="0" y="11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34" name="Google Shape;65334;p27"/>
            <p:cNvSpPr/>
            <p:nvPr/>
          </p:nvSpPr>
          <p:spPr>
            <a:xfrm>
              <a:off x="6763890" y="1301923"/>
              <a:ext cx="26448" cy="15326"/>
            </a:xfrm>
            <a:custGeom>
              <a:avLst/>
              <a:gdLst/>
              <a:ahLst/>
              <a:cxnLst/>
              <a:rect l="l" t="t" r="r" b="b"/>
              <a:pathLst>
                <a:path w="741" h="509" extrusionOk="0">
                  <a:moveTo>
                    <a:pt x="740" y="437"/>
                  </a:moveTo>
                  <a:lnTo>
                    <a:pt x="740" y="74"/>
                  </a:lnTo>
                  <a:cubicBezTo>
                    <a:pt x="0" y="1"/>
                    <a:pt x="0" y="508"/>
                    <a:pt x="740" y="43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35" name="Google Shape;65335;p27"/>
            <p:cNvSpPr/>
            <p:nvPr/>
          </p:nvSpPr>
          <p:spPr>
            <a:xfrm>
              <a:off x="2729284" y="1309149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5"/>
                  </a:moveTo>
                  <a:cubicBezTo>
                    <a:pt x="195" y="54"/>
                    <a:pt x="37" y="1"/>
                    <a:pt x="1" y="105"/>
                  </a:cubicBezTo>
                  <a:cubicBezTo>
                    <a:pt x="1" y="157"/>
                    <a:pt x="157" y="208"/>
                    <a:pt x="195" y="1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36" name="Google Shape;65336;p27"/>
            <p:cNvSpPr/>
            <p:nvPr/>
          </p:nvSpPr>
          <p:spPr>
            <a:xfrm>
              <a:off x="4126619" y="1306439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2" y="105"/>
                  </a:moveTo>
                  <a:cubicBezTo>
                    <a:pt x="193" y="54"/>
                    <a:pt x="37" y="1"/>
                    <a:pt x="2" y="105"/>
                  </a:cubicBezTo>
                  <a:cubicBezTo>
                    <a:pt x="0" y="156"/>
                    <a:pt x="154" y="208"/>
                    <a:pt x="192" y="1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37" name="Google Shape;65337;p27"/>
            <p:cNvSpPr/>
            <p:nvPr/>
          </p:nvSpPr>
          <p:spPr>
            <a:xfrm>
              <a:off x="2660506" y="1301381"/>
              <a:ext cx="22629" cy="11743"/>
            </a:xfrm>
            <a:custGeom>
              <a:avLst/>
              <a:gdLst/>
              <a:ahLst/>
              <a:cxnLst/>
              <a:rect l="l" t="t" r="r" b="b"/>
              <a:pathLst>
                <a:path w="634" h="390" extrusionOk="0">
                  <a:moveTo>
                    <a:pt x="194" y="0"/>
                  </a:moveTo>
                  <a:cubicBezTo>
                    <a:pt x="203" y="127"/>
                    <a:pt x="104" y="200"/>
                    <a:pt x="1" y="273"/>
                  </a:cubicBezTo>
                  <a:cubicBezTo>
                    <a:pt x="246" y="277"/>
                    <a:pt x="267" y="389"/>
                    <a:pt x="577" y="363"/>
                  </a:cubicBezTo>
                  <a:cubicBezTo>
                    <a:pt x="634" y="156"/>
                    <a:pt x="531" y="22"/>
                    <a:pt x="19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38" name="Google Shape;65338;p27"/>
            <p:cNvSpPr/>
            <p:nvPr/>
          </p:nvSpPr>
          <p:spPr>
            <a:xfrm>
              <a:off x="2546791" y="130607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2" y="26"/>
                  </a:moveTo>
                  <a:cubicBezTo>
                    <a:pt x="241" y="1"/>
                    <a:pt x="1" y="70"/>
                    <a:pt x="100" y="117"/>
                  </a:cubicBezTo>
                  <a:cubicBezTo>
                    <a:pt x="153" y="142"/>
                    <a:pt x="393" y="73"/>
                    <a:pt x="292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39" name="Google Shape;65339;p27"/>
            <p:cNvSpPr/>
            <p:nvPr/>
          </p:nvSpPr>
          <p:spPr>
            <a:xfrm>
              <a:off x="1869003" y="1298671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1" y="182"/>
                  </a:moveTo>
                  <a:cubicBezTo>
                    <a:pt x="194" y="180"/>
                    <a:pt x="228" y="255"/>
                    <a:pt x="384" y="272"/>
                  </a:cubicBezTo>
                  <a:cubicBezTo>
                    <a:pt x="383" y="180"/>
                    <a:pt x="541" y="163"/>
                    <a:pt x="579" y="90"/>
                  </a:cubicBezTo>
                  <a:cubicBezTo>
                    <a:pt x="383" y="90"/>
                    <a:pt x="346" y="17"/>
                    <a:pt x="192" y="0"/>
                  </a:cubicBezTo>
                  <a:cubicBezTo>
                    <a:pt x="194" y="90"/>
                    <a:pt x="36" y="107"/>
                    <a:pt x="1" y="18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40" name="Google Shape;65340;p27"/>
            <p:cNvSpPr/>
            <p:nvPr/>
          </p:nvSpPr>
          <p:spPr>
            <a:xfrm>
              <a:off x="4449238" y="1295961"/>
              <a:ext cx="23486" cy="8190"/>
            </a:xfrm>
            <a:custGeom>
              <a:avLst/>
              <a:gdLst/>
              <a:ahLst/>
              <a:cxnLst/>
              <a:rect l="l" t="t" r="r" b="b"/>
              <a:pathLst>
                <a:path w="658" h="272" extrusionOk="0">
                  <a:moveTo>
                    <a:pt x="412" y="272"/>
                  </a:moveTo>
                  <a:cubicBezTo>
                    <a:pt x="422" y="155"/>
                    <a:pt x="657" y="146"/>
                    <a:pt x="604" y="0"/>
                  </a:cubicBezTo>
                  <a:lnTo>
                    <a:pt x="216" y="0"/>
                  </a:lnTo>
                  <a:cubicBezTo>
                    <a:pt x="1" y="131"/>
                    <a:pt x="10" y="219"/>
                    <a:pt x="412" y="27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41" name="Google Shape;65341;p27"/>
            <p:cNvSpPr/>
            <p:nvPr/>
          </p:nvSpPr>
          <p:spPr>
            <a:xfrm>
              <a:off x="2708690" y="1298310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2"/>
                  </a:moveTo>
                  <a:cubicBezTo>
                    <a:pt x="193" y="53"/>
                    <a:pt x="36" y="0"/>
                    <a:pt x="1" y="102"/>
                  </a:cubicBezTo>
                  <a:cubicBezTo>
                    <a:pt x="1" y="153"/>
                    <a:pt x="156" y="205"/>
                    <a:pt x="193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42" name="Google Shape;65342;p27"/>
            <p:cNvSpPr/>
            <p:nvPr/>
          </p:nvSpPr>
          <p:spPr>
            <a:xfrm>
              <a:off x="2550325" y="1298310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2"/>
                  </a:moveTo>
                  <a:cubicBezTo>
                    <a:pt x="193" y="53"/>
                    <a:pt x="36" y="0"/>
                    <a:pt x="1" y="102"/>
                  </a:cubicBezTo>
                  <a:cubicBezTo>
                    <a:pt x="1" y="153"/>
                    <a:pt x="156" y="205"/>
                    <a:pt x="193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43" name="Google Shape;65343;p27"/>
            <p:cNvSpPr/>
            <p:nvPr/>
          </p:nvSpPr>
          <p:spPr>
            <a:xfrm>
              <a:off x="8662517" y="1295961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385" y="0"/>
                  </a:moveTo>
                  <a:lnTo>
                    <a:pt x="0" y="0"/>
                  </a:lnTo>
                  <a:lnTo>
                    <a:pt x="0" y="180"/>
                  </a:lnTo>
                  <a:lnTo>
                    <a:pt x="385" y="18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44" name="Google Shape;65344;p27"/>
            <p:cNvSpPr/>
            <p:nvPr/>
          </p:nvSpPr>
          <p:spPr>
            <a:xfrm>
              <a:off x="2832576" y="1280124"/>
              <a:ext cx="26591" cy="15266"/>
            </a:xfrm>
            <a:custGeom>
              <a:avLst/>
              <a:gdLst/>
              <a:ahLst/>
              <a:cxnLst/>
              <a:rect l="l" t="t" r="r" b="b"/>
              <a:pathLst>
                <a:path w="745" h="507" extrusionOk="0">
                  <a:moveTo>
                    <a:pt x="1" y="71"/>
                  </a:moveTo>
                  <a:lnTo>
                    <a:pt x="1" y="432"/>
                  </a:lnTo>
                  <a:cubicBezTo>
                    <a:pt x="745" y="507"/>
                    <a:pt x="745" y="0"/>
                    <a:pt x="1" y="7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45" name="Google Shape;65345;p27"/>
            <p:cNvSpPr/>
            <p:nvPr/>
          </p:nvSpPr>
          <p:spPr>
            <a:xfrm>
              <a:off x="2912847" y="1271844"/>
              <a:ext cx="37156" cy="15928"/>
            </a:xfrm>
            <a:custGeom>
              <a:avLst/>
              <a:gdLst/>
              <a:ahLst/>
              <a:cxnLst/>
              <a:rect l="l" t="t" r="r" b="b"/>
              <a:pathLst>
                <a:path w="1041" h="529" extrusionOk="0">
                  <a:moveTo>
                    <a:pt x="836" y="528"/>
                  </a:moveTo>
                  <a:cubicBezTo>
                    <a:pt x="1041" y="1"/>
                    <a:pt x="1" y="489"/>
                    <a:pt x="836" y="52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46" name="Google Shape;65346;p27"/>
            <p:cNvSpPr/>
            <p:nvPr/>
          </p:nvSpPr>
          <p:spPr>
            <a:xfrm>
              <a:off x="7871051" y="1269496"/>
              <a:ext cx="34372" cy="16259"/>
            </a:xfrm>
            <a:custGeom>
              <a:avLst/>
              <a:gdLst/>
              <a:ahLst/>
              <a:cxnLst/>
              <a:rect l="l" t="t" r="r" b="b"/>
              <a:pathLst>
                <a:path w="963" h="540" extrusionOk="0">
                  <a:moveTo>
                    <a:pt x="0" y="424"/>
                  </a:moveTo>
                  <a:cubicBezTo>
                    <a:pt x="251" y="540"/>
                    <a:pt x="709" y="540"/>
                    <a:pt x="962" y="424"/>
                  </a:cubicBezTo>
                  <a:cubicBezTo>
                    <a:pt x="960" y="1"/>
                    <a:pt x="3" y="1"/>
                    <a:pt x="0" y="4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47" name="Google Shape;65347;p27"/>
            <p:cNvSpPr/>
            <p:nvPr/>
          </p:nvSpPr>
          <p:spPr>
            <a:xfrm>
              <a:off x="7733351" y="1282232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1"/>
                    <a:pt x="5" y="2"/>
                    <a:pt x="1" y="91"/>
                  </a:cubicBezTo>
                  <a:cubicBezTo>
                    <a:pt x="148" y="72"/>
                    <a:pt x="381" y="91"/>
                    <a:pt x="3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48" name="Google Shape;65348;p27"/>
            <p:cNvSpPr/>
            <p:nvPr/>
          </p:nvSpPr>
          <p:spPr>
            <a:xfrm>
              <a:off x="8455183" y="1276782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4" y="182"/>
                  </a:moveTo>
                  <a:lnTo>
                    <a:pt x="604" y="0"/>
                  </a:lnTo>
                  <a:lnTo>
                    <a:pt x="25" y="0"/>
                  </a:lnTo>
                  <a:cubicBezTo>
                    <a:pt x="0" y="163"/>
                    <a:pt x="215" y="213"/>
                    <a:pt x="604" y="18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49" name="Google Shape;65349;p27"/>
            <p:cNvSpPr/>
            <p:nvPr/>
          </p:nvSpPr>
          <p:spPr>
            <a:xfrm>
              <a:off x="8538666" y="1270098"/>
              <a:ext cx="13813" cy="7437"/>
            </a:xfrm>
            <a:custGeom>
              <a:avLst/>
              <a:gdLst/>
              <a:ahLst/>
              <a:cxnLst/>
              <a:rect l="l" t="t" r="r" b="b"/>
              <a:pathLst>
                <a:path w="387" h="247" extrusionOk="0">
                  <a:moveTo>
                    <a:pt x="387" y="132"/>
                  </a:moveTo>
                  <a:cubicBezTo>
                    <a:pt x="170" y="143"/>
                    <a:pt x="88" y="0"/>
                    <a:pt x="2" y="132"/>
                  </a:cubicBezTo>
                  <a:cubicBezTo>
                    <a:pt x="1" y="223"/>
                    <a:pt x="337" y="247"/>
                    <a:pt x="387" y="13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50" name="Google Shape;65350;p27"/>
            <p:cNvSpPr/>
            <p:nvPr/>
          </p:nvSpPr>
          <p:spPr>
            <a:xfrm>
              <a:off x="3723873" y="1270610"/>
              <a:ext cx="13884" cy="4215"/>
            </a:xfrm>
            <a:custGeom>
              <a:avLst/>
              <a:gdLst/>
              <a:ahLst/>
              <a:cxnLst/>
              <a:rect l="l" t="t" r="r" b="b"/>
              <a:pathLst>
                <a:path w="389" h="140" extrusionOk="0">
                  <a:moveTo>
                    <a:pt x="289" y="24"/>
                  </a:moveTo>
                  <a:cubicBezTo>
                    <a:pt x="238" y="0"/>
                    <a:pt x="1" y="68"/>
                    <a:pt x="99" y="115"/>
                  </a:cubicBezTo>
                  <a:cubicBezTo>
                    <a:pt x="151" y="140"/>
                    <a:pt x="389" y="69"/>
                    <a:pt x="289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51" name="Google Shape;65351;p27"/>
            <p:cNvSpPr/>
            <p:nvPr/>
          </p:nvSpPr>
          <p:spPr>
            <a:xfrm>
              <a:off x="7857202" y="1263083"/>
              <a:ext cx="13884" cy="5510"/>
            </a:xfrm>
            <a:custGeom>
              <a:avLst/>
              <a:gdLst/>
              <a:ahLst/>
              <a:cxnLst/>
              <a:rect l="l" t="t" r="r" b="b"/>
              <a:pathLst>
                <a:path w="389" h="183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52" name="Google Shape;65352;p27"/>
            <p:cNvSpPr/>
            <p:nvPr/>
          </p:nvSpPr>
          <p:spPr>
            <a:xfrm>
              <a:off x="8007786" y="1260343"/>
              <a:ext cx="21558" cy="6444"/>
            </a:xfrm>
            <a:custGeom>
              <a:avLst/>
              <a:gdLst/>
              <a:ahLst/>
              <a:cxnLst/>
              <a:rect l="l" t="t" r="r" b="b"/>
              <a:pathLst>
                <a:path w="604" h="214" extrusionOk="0">
                  <a:moveTo>
                    <a:pt x="603" y="182"/>
                  </a:moveTo>
                  <a:lnTo>
                    <a:pt x="603" y="1"/>
                  </a:lnTo>
                  <a:lnTo>
                    <a:pt x="24" y="1"/>
                  </a:lnTo>
                  <a:cubicBezTo>
                    <a:pt x="0" y="165"/>
                    <a:pt x="217" y="213"/>
                    <a:pt x="603" y="18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53" name="Google Shape;65353;p27"/>
            <p:cNvSpPr/>
            <p:nvPr/>
          </p:nvSpPr>
          <p:spPr>
            <a:xfrm>
              <a:off x="7705797" y="1254923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8" y="90"/>
                  </a:moveTo>
                  <a:cubicBezTo>
                    <a:pt x="384" y="90"/>
                    <a:pt x="350" y="19"/>
                    <a:pt x="193" y="0"/>
                  </a:cubicBezTo>
                  <a:cubicBezTo>
                    <a:pt x="195" y="92"/>
                    <a:pt x="37" y="107"/>
                    <a:pt x="0" y="182"/>
                  </a:cubicBezTo>
                  <a:cubicBezTo>
                    <a:pt x="195" y="182"/>
                    <a:pt x="229" y="255"/>
                    <a:pt x="388" y="273"/>
                  </a:cubicBezTo>
                  <a:cubicBezTo>
                    <a:pt x="383" y="182"/>
                    <a:pt x="542" y="164"/>
                    <a:pt x="578" y="9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54" name="Google Shape;65354;p27"/>
            <p:cNvSpPr/>
            <p:nvPr/>
          </p:nvSpPr>
          <p:spPr>
            <a:xfrm>
              <a:off x="7571525" y="1259650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0" y="25"/>
                  </a:moveTo>
                  <a:cubicBezTo>
                    <a:pt x="238" y="0"/>
                    <a:pt x="0" y="68"/>
                    <a:pt x="99" y="116"/>
                  </a:cubicBezTo>
                  <a:cubicBezTo>
                    <a:pt x="152" y="140"/>
                    <a:pt x="392" y="72"/>
                    <a:pt x="290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55" name="Google Shape;65355;p27"/>
            <p:cNvSpPr/>
            <p:nvPr/>
          </p:nvSpPr>
          <p:spPr>
            <a:xfrm>
              <a:off x="6703856" y="1248239"/>
              <a:ext cx="31481" cy="13851"/>
            </a:xfrm>
            <a:custGeom>
              <a:avLst/>
              <a:gdLst/>
              <a:ahLst/>
              <a:cxnLst/>
              <a:rect l="l" t="t" r="r" b="b"/>
              <a:pathLst>
                <a:path w="882" h="460" extrusionOk="0">
                  <a:moveTo>
                    <a:pt x="690" y="404"/>
                  </a:moveTo>
                  <a:cubicBezTo>
                    <a:pt x="703" y="404"/>
                    <a:pt x="678" y="320"/>
                    <a:pt x="690" y="312"/>
                  </a:cubicBezTo>
                  <a:cubicBezTo>
                    <a:pt x="710" y="301"/>
                    <a:pt x="872" y="124"/>
                    <a:pt x="882" y="131"/>
                  </a:cubicBezTo>
                  <a:cubicBezTo>
                    <a:pt x="672" y="0"/>
                    <a:pt x="1" y="460"/>
                    <a:pt x="690" y="4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56" name="Google Shape;65356;p27"/>
            <p:cNvSpPr/>
            <p:nvPr/>
          </p:nvSpPr>
          <p:spPr>
            <a:xfrm>
              <a:off x="7516773" y="1246342"/>
              <a:ext cx="23878" cy="5841"/>
            </a:xfrm>
            <a:custGeom>
              <a:avLst/>
              <a:gdLst/>
              <a:ahLst/>
              <a:cxnLst/>
              <a:rect l="l" t="t" r="r" b="b"/>
              <a:pathLst>
                <a:path w="669" h="194" extrusionOk="0">
                  <a:moveTo>
                    <a:pt x="477" y="194"/>
                  </a:moveTo>
                  <a:cubicBezTo>
                    <a:pt x="476" y="103"/>
                    <a:pt x="633" y="86"/>
                    <a:pt x="669" y="13"/>
                  </a:cubicBezTo>
                  <a:cubicBezTo>
                    <a:pt x="366" y="20"/>
                    <a:pt x="0" y="1"/>
                    <a:pt x="92" y="19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57" name="Google Shape;65357;p27"/>
            <p:cNvSpPr/>
            <p:nvPr/>
          </p:nvSpPr>
          <p:spPr>
            <a:xfrm>
              <a:off x="2639840" y="1246342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2" y="104"/>
                  </a:moveTo>
                  <a:cubicBezTo>
                    <a:pt x="196" y="53"/>
                    <a:pt x="38" y="1"/>
                    <a:pt x="0" y="104"/>
                  </a:cubicBezTo>
                  <a:cubicBezTo>
                    <a:pt x="0" y="154"/>
                    <a:pt x="160" y="206"/>
                    <a:pt x="192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58" name="Google Shape;65358;p27"/>
            <p:cNvSpPr/>
            <p:nvPr/>
          </p:nvSpPr>
          <p:spPr>
            <a:xfrm>
              <a:off x="8724478" y="1224092"/>
              <a:ext cx="56251" cy="27942"/>
            </a:xfrm>
            <a:custGeom>
              <a:avLst/>
              <a:gdLst/>
              <a:ahLst/>
              <a:cxnLst/>
              <a:rect l="l" t="t" r="r" b="b"/>
              <a:pathLst>
                <a:path w="1576" h="928" extrusionOk="0">
                  <a:moveTo>
                    <a:pt x="1350" y="26"/>
                  </a:moveTo>
                  <a:cubicBezTo>
                    <a:pt x="337" y="1"/>
                    <a:pt x="143" y="365"/>
                    <a:pt x="0" y="752"/>
                  </a:cubicBezTo>
                  <a:cubicBezTo>
                    <a:pt x="819" y="928"/>
                    <a:pt x="1576" y="607"/>
                    <a:pt x="1350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59" name="Google Shape;65359;p27"/>
            <p:cNvSpPr/>
            <p:nvPr/>
          </p:nvSpPr>
          <p:spPr>
            <a:xfrm>
              <a:off x="7864126" y="1246704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6" y="1"/>
                  </a:moveTo>
                  <a:cubicBezTo>
                    <a:pt x="236" y="21"/>
                    <a:pt x="6" y="4"/>
                    <a:pt x="1" y="92"/>
                  </a:cubicBezTo>
                  <a:cubicBezTo>
                    <a:pt x="150" y="71"/>
                    <a:pt x="379" y="88"/>
                    <a:pt x="3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60" name="Google Shape;65360;p27"/>
            <p:cNvSpPr/>
            <p:nvPr/>
          </p:nvSpPr>
          <p:spPr>
            <a:xfrm>
              <a:off x="2749985" y="1224845"/>
              <a:ext cx="51183" cy="19150"/>
            </a:xfrm>
            <a:custGeom>
              <a:avLst/>
              <a:gdLst/>
              <a:ahLst/>
              <a:cxnLst/>
              <a:rect l="l" t="t" r="r" b="b"/>
              <a:pathLst>
                <a:path w="1434" h="636" extrusionOk="0">
                  <a:moveTo>
                    <a:pt x="965" y="635"/>
                  </a:moveTo>
                  <a:cubicBezTo>
                    <a:pt x="1433" y="404"/>
                    <a:pt x="885" y="139"/>
                    <a:pt x="578" y="1"/>
                  </a:cubicBezTo>
                  <a:cubicBezTo>
                    <a:pt x="546" y="107"/>
                    <a:pt x="274" y="100"/>
                    <a:pt x="0" y="91"/>
                  </a:cubicBezTo>
                  <a:cubicBezTo>
                    <a:pt x="106" y="374"/>
                    <a:pt x="461" y="541"/>
                    <a:pt x="965" y="63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61" name="Google Shape;65361;p27"/>
            <p:cNvSpPr/>
            <p:nvPr/>
          </p:nvSpPr>
          <p:spPr>
            <a:xfrm>
              <a:off x="1998886" y="1235744"/>
              <a:ext cx="23450" cy="8250"/>
            </a:xfrm>
            <a:custGeom>
              <a:avLst/>
              <a:gdLst/>
              <a:ahLst/>
              <a:cxnLst/>
              <a:rect l="l" t="t" r="r" b="b"/>
              <a:pathLst>
                <a:path w="657" h="274" extrusionOk="0">
                  <a:moveTo>
                    <a:pt x="411" y="273"/>
                  </a:moveTo>
                  <a:cubicBezTo>
                    <a:pt x="420" y="157"/>
                    <a:pt x="656" y="148"/>
                    <a:pt x="603" y="0"/>
                  </a:cubicBezTo>
                  <a:lnTo>
                    <a:pt x="218" y="0"/>
                  </a:lnTo>
                  <a:cubicBezTo>
                    <a:pt x="1" y="131"/>
                    <a:pt x="9" y="222"/>
                    <a:pt x="411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62" name="Google Shape;65362;p27"/>
            <p:cNvSpPr/>
            <p:nvPr/>
          </p:nvSpPr>
          <p:spPr>
            <a:xfrm>
              <a:off x="5533984" y="1229572"/>
              <a:ext cx="14206" cy="4246"/>
            </a:xfrm>
            <a:custGeom>
              <a:avLst/>
              <a:gdLst/>
              <a:ahLst/>
              <a:cxnLst/>
              <a:rect l="l" t="t" r="r" b="b"/>
              <a:pathLst>
                <a:path w="398" h="141" extrusionOk="0">
                  <a:moveTo>
                    <a:pt x="103" y="117"/>
                  </a:moveTo>
                  <a:cubicBezTo>
                    <a:pt x="156" y="140"/>
                    <a:pt x="398" y="72"/>
                    <a:pt x="295" y="24"/>
                  </a:cubicBezTo>
                  <a:cubicBezTo>
                    <a:pt x="242" y="0"/>
                    <a:pt x="1" y="68"/>
                    <a:pt x="103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63" name="Google Shape;65363;p27"/>
            <p:cNvSpPr/>
            <p:nvPr/>
          </p:nvSpPr>
          <p:spPr>
            <a:xfrm>
              <a:off x="1603849" y="1229572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5" y="140"/>
                    <a:pt x="391" y="72"/>
                    <a:pt x="293" y="24"/>
                  </a:cubicBezTo>
                  <a:cubicBezTo>
                    <a:pt x="240" y="0"/>
                    <a:pt x="1" y="68"/>
                    <a:pt x="99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64" name="Google Shape;65364;p27"/>
            <p:cNvSpPr/>
            <p:nvPr/>
          </p:nvSpPr>
          <p:spPr>
            <a:xfrm>
              <a:off x="7770971" y="122135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0" y="1"/>
                    <a:pt x="0" y="68"/>
                    <a:pt x="102" y="117"/>
                  </a:cubicBezTo>
                  <a:cubicBezTo>
                    <a:pt x="156" y="142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65" name="Google Shape;65365;p27"/>
            <p:cNvSpPr/>
            <p:nvPr/>
          </p:nvSpPr>
          <p:spPr>
            <a:xfrm>
              <a:off x="4234266" y="1212892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50" y="306"/>
                  </a:moveTo>
                  <a:cubicBezTo>
                    <a:pt x="1113" y="1"/>
                    <a:pt x="1" y="526"/>
                    <a:pt x="650" y="30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66" name="Google Shape;65366;p27"/>
            <p:cNvSpPr/>
            <p:nvPr/>
          </p:nvSpPr>
          <p:spPr>
            <a:xfrm>
              <a:off x="943728" y="1209911"/>
              <a:ext cx="31802" cy="16109"/>
            </a:xfrm>
            <a:custGeom>
              <a:avLst/>
              <a:gdLst/>
              <a:ahLst/>
              <a:cxnLst/>
              <a:rect l="l" t="t" r="r" b="b"/>
              <a:pathLst>
                <a:path w="891" h="535" extrusionOk="0">
                  <a:moveTo>
                    <a:pt x="853" y="497"/>
                  </a:moveTo>
                  <a:cubicBezTo>
                    <a:pt x="891" y="236"/>
                    <a:pt x="878" y="1"/>
                    <a:pt x="273" y="43"/>
                  </a:cubicBezTo>
                  <a:cubicBezTo>
                    <a:pt x="216" y="165"/>
                    <a:pt x="1" y="216"/>
                    <a:pt x="81" y="407"/>
                  </a:cubicBezTo>
                  <a:cubicBezTo>
                    <a:pt x="340" y="434"/>
                    <a:pt x="451" y="535"/>
                    <a:pt x="853" y="49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67" name="Google Shape;65367;p27"/>
            <p:cNvSpPr/>
            <p:nvPr/>
          </p:nvSpPr>
          <p:spPr>
            <a:xfrm>
              <a:off x="870952" y="1208436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1" y="182"/>
                  </a:moveTo>
                  <a:lnTo>
                    <a:pt x="386" y="182"/>
                  </a:lnTo>
                  <a:lnTo>
                    <a:pt x="386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68" name="Google Shape;65368;p27"/>
            <p:cNvSpPr/>
            <p:nvPr/>
          </p:nvSpPr>
          <p:spPr>
            <a:xfrm>
              <a:off x="8366560" y="1200216"/>
              <a:ext cx="22593" cy="11773"/>
            </a:xfrm>
            <a:custGeom>
              <a:avLst/>
              <a:gdLst/>
              <a:ahLst/>
              <a:cxnLst/>
              <a:rect l="l" t="t" r="r" b="b"/>
              <a:pathLst>
                <a:path w="633" h="391" extrusionOk="0">
                  <a:moveTo>
                    <a:pt x="193" y="0"/>
                  </a:moveTo>
                  <a:cubicBezTo>
                    <a:pt x="203" y="126"/>
                    <a:pt x="104" y="200"/>
                    <a:pt x="1" y="273"/>
                  </a:cubicBezTo>
                  <a:cubicBezTo>
                    <a:pt x="249" y="278"/>
                    <a:pt x="270" y="391"/>
                    <a:pt x="578" y="365"/>
                  </a:cubicBezTo>
                  <a:cubicBezTo>
                    <a:pt x="632" y="158"/>
                    <a:pt x="532" y="23"/>
                    <a:pt x="19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69" name="Google Shape;65369;p27"/>
            <p:cNvSpPr/>
            <p:nvPr/>
          </p:nvSpPr>
          <p:spPr>
            <a:xfrm>
              <a:off x="7185731" y="1200216"/>
              <a:ext cx="31374" cy="13459"/>
            </a:xfrm>
            <a:custGeom>
              <a:avLst/>
              <a:gdLst/>
              <a:ahLst/>
              <a:cxnLst/>
              <a:rect l="l" t="t" r="r" b="b"/>
              <a:pathLst>
                <a:path w="879" h="447" extrusionOk="0">
                  <a:moveTo>
                    <a:pt x="878" y="182"/>
                  </a:moveTo>
                  <a:cubicBezTo>
                    <a:pt x="624" y="180"/>
                    <a:pt x="706" y="24"/>
                    <a:pt x="493" y="0"/>
                  </a:cubicBezTo>
                  <a:cubicBezTo>
                    <a:pt x="477" y="145"/>
                    <a:pt x="1" y="72"/>
                    <a:pt x="107" y="273"/>
                  </a:cubicBezTo>
                  <a:cubicBezTo>
                    <a:pt x="594" y="284"/>
                    <a:pt x="712" y="447"/>
                    <a:pt x="878" y="18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70" name="Google Shape;65370;p27"/>
            <p:cNvSpPr/>
            <p:nvPr/>
          </p:nvSpPr>
          <p:spPr>
            <a:xfrm>
              <a:off x="3747965" y="1205365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2"/>
                  </a:moveTo>
                  <a:cubicBezTo>
                    <a:pt x="197" y="53"/>
                    <a:pt x="39" y="0"/>
                    <a:pt x="5" y="102"/>
                  </a:cubicBezTo>
                  <a:cubicBezTo>
                    <a:pt x="1" y="152"/>
                    <a:pt x="160" y="205"/>
                    <a:pt x="194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71" name="Google Shape;65371;p27"/>
            <p:cNvSpPr/>
            <p:nvPr/>
          </p:nvSpPr>
          <p:spPr>
            <a:xfrm>
              <a:off x="3331191" y="1193502"/>
              <a:ext cx="31445" cy="13941"/>
            </a:xfrm>
            <a:custGeom>
              <a:avLst/>
              <a:gdLst/>
              <a:ahLst/>
              <a:cxnLst/>
              <a:rect l="l" t="t" r="r" b="b"/>
              <a:pathLst>
                <a:path w="881" h="463" extrusionOk="0">
                  <a:moveTo>
                    <a:pt x="687" y="313"/>
                  </a:moveTo>
                  <a:cubicBezTo>
                    <a:pt x="705" y="304"/>
                    <a:pt x="872" y="125"/>
                    <a:pt x="880" y="131"/>
                  </a:cubicBezTo>
                  <a:cubicBezTo>
                    <a:pt x="671" y="0"/>
                    <a:pt x="0" y="462"/>
                    <a:pt x="687" y="405"/>
                  </a:cubicBezTo>
                  <a:cubicBezTo>
                    <a:pt x="697" y="403"/>
                    <a:pt x="676" y="320"/>
                    <a:pt x="687" y="31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72" name="Google Shape;65372;p27"/>
            <p:cNvSpPr/>
            <p:nvPr/>
          </p:nvSpPr>
          <p:spPr>
            <a:xfrm>
              <a:off x="4828642" y="1194736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1"/>
                  </a:moveTo>
                  <a:lnTo>
                    <a:pt x="0" y="1"/>
                  </a:lnTo>
                  <a:lnTo>
                    <a:pt x="0" y="181"/>
                  </a:lnTo>
                  <a:lnTo>
                    <a:pt x="385" y="18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73" name="Google Shape;65373;p27"/>
            <p:cNvSpPr/>
            <p:nvPr/>
          </p:nvSpPr>
          <p:spPr>
            <a:xfrm>
              <a:off x="3892552" y="1191635"/>
              <a:ext cx="6889" cy="6293"/>
            </a:xfrm>
            <a:custGeom>
              <a:avLst/>
              <a:gdLst/>
              <a:ahLst/>
              <a:cxnLst/>
              <a:rect l="l" t="t" r="r" b="b"/>
              <a:pathLst>
                <a:path w="193" h="209" extrusionOk="0">
                  <a:moveTo>
                    <a:pt x="192" y="104"/>
                  </a:moveTo>
                  <a:cubicBezTo>
                    <a:pt x="192" y="53"/>
                    <a:pt x="38" y="1"/>
                    <a:pt x="0" y="104"/>
                  </a:cubicBezTo>
                  <a:cubicBezTo>
                    <a:pt x="0" y="153"/>
                    <a:pt x="158" y="208"/>
                    <a:pt x="192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74" name="Google Shape;65374;p27"/>
            <p:cNvSpPr/>
            <p:nvPr/>
          </p:nvSpPr>
          <p:spPr>
            <a:xfrm>
              <a:off x="2385179" y="1194736"/>
              <a:ext cx="13813" cy="2710"/>
            </a:xfrm>
            <a:custGeom>
              <a:avLst/>
              <a:gdLst/>
              <a:ahLst/>
              <a:cxnLst/>
              <a:rect l="l" t="t" r="r" b="b"/>
              <a:pathLst>
                <a:path w="387" h="90" extrusionOk="0">
                  <a:moveTo>
                    <a:pt x="387" y="1"/>
                  </a:moveTo>
                  <a:cubicBezTo>
                    <a:pt x="237" y="22"/>
                    <a:pt x="6" y="2"/>
                    <a:pt x="0" y="90"/>
                  </a:cubicBezTo>
                  <a:cubicBezTo>
                    <a:pt x="149" y="70"/>
                    <a:pt x="379" y="90"/>
                    <a:pt x="38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75" name="Google Shape;65375;p27"/>
            <p:cNvSpPr/>
            <p:nvPr/>
          </p:nvSpPr>
          <p:spPr>
            <a:xfrm>
              <a:off x="5465171" y="1191304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3" y="25"/>
                  </a:moveTo>
                  <a:cubicBezTo>
                    <a:pt x="238" y="0"/>
                    <a:pt x="1" y="68"/>
                    <a:pt x="101" y="115"/>
                  </a:cubicBezTo>
                  <a:cubicBezTo>
                    <a:pt x="156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76" name="Google Shape;65376;p27"/>
            <p:cNvSpPr/>
            <p:nvPr/>
          </p:nvSpPr>
          <p:spPr>
            <a:xfrm>
              <a:off x="6687081" y="1189287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5" y="0"/>
                  </a:moveTo>
                  <a:cubicBezTo>
                    <a:pt x="236" y="21"/>
                    <a:pt x="6" y="3"/>
                    <a:pt x="1" y="92"/>
                  </a:cubicBezTo>
                  <a:cubicBezTo>
                    <a:pt x="151" y="70"/>
                    <a:pt x="379" y="88"/>
                    <a:pt x="38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77" name="Google Shape;65377;p27"/>
            <p:cNvSpPr/>
            <p:nvPr/>
          </p:nvSpPr>
          <p:spPr>
            <a:xfrm>
              <a:off x="2488400" y="1188865"/>
              <a:ext cx="20702" cy="3643"/>
            </a:xfrm>
            <a:custGeom>
              <a:avLst/>
              <a:gdLst/>
              <a:ahLst/>
              <a:cxnLst/>
              <a:rect l="l" t="t" r="r" b="b"/>
              <a:pathLst>
                <a:path w="580" h="121" extrusionOk="0">
                  <a:moveTo>
                    <a:pt x="579" y="14"/>
                  </a:moveTo>
                  <a:cubicBezTo>
                    <a:pt x="352" y="29"/>
                    <a:pt x="32" y="0"/>
                    <a:pt x="1" y="106"/>
                  </a:cubicBezTo>
                  <a:cubicBezTo>
                    <a:pt x="227" y="91"/>
                    <a:pt x="547" y="120"/>
                    <a:pt x="579" y="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78" name="Google Shape;65378;p27"/>
            <p:cNvSpPr/>
            <p:nvPr/>
          </p:nvSpPr>
          <p:spPr>
            <a:xfrm>
              <a:off x="2402311" y="118850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2" y="26"/>
                  </a:moveTo>
                  <a:cubicBezTo>
                    <a:pt x="238" y="0"/>
                    <a:pt x="1" y="71"/>
                    <a:pt x="100" y="118"/>
                  </a:cubicBezTo>
                  <a:cubicBezTo>
                    <a:pt x="152" y="143"/>
                    <a:pt x="391" y="73"/>
                    <a:pt x="292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79" name="Google Shape;65379;p27"/>
            <p:cNvSpPr/>
            <p:nvPr/>
          </p:nvSpPr>
          <p:spPr>
            <a:xfrm>
              <a:off x="1400762" y="118618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3"/>
                  </a:moveTo>
                  <a:cubicBezTo>
                    <a:pt x="197" y="53"/>
                    <a:pt x="40" y="0"/>
                    <a:pt x="5" y="103"/>
                  </a:cubicBezTo>
                  <a:cubicBezTo>
                    <a:pt x="1" y="154"/>
                    <a:pt x="160" y="205"/>
                    <a:pt x="195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80" name="Google Shape;65380;p27"/>
            <p:cNvSpPr/>
            <p:nvPr/>
          </p:nvSpPr>
          <p:spPr>
            <a:xfrm>
              <a:off x="5475664" y="1181067"/>
              <a:ext cx="14991" cy="9274"/>
            </a:xfrm>
            <a:custGeom>
              <a:avLst/>
              <a:gdLst/>
              <a:ahLst/>
              <a:cxnLst/>
              <a:rect l="l" t="t" r="r" b="b"/>
              <a:pathLst>
                <a:path w="420" h="308" extrusionOk="0">
                  <a:moveTo>
                    <a:pt x="387" y="273"/>
                  </a:moveTo>
                  <a:cubicBezTo>
                    <a:pt x="358" y="165"/>
                    <a:pt x="420" y="15"/>
                    <a:pt x="195" y="1"/>
                  </a:cubicBezTo>
                  <a:cubicBezTo>
                    <a:pt x="182" y="57"/>
                    <a:pt x="165" y="109"/>
                    <a:pt x="1" y="91"/>
                  </a:cubicBezTo>
                  <a:cubicBezTo>
                    <a:pt x="23" y="203"/>
                    <a:pt x="61" y="307"/>
                    <a:pt x="387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81" name="Google Shape;65381;p27"/>
            <p:cNvSpPr/>
            <p:nvPr/>
          </p:nvSpPr>
          <p:spPr>
            <a:xfrm>
              <a:off x="5273612" y="1177364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48" y="306"/>
                  </a:moveTo>
                  <a:cubicBezTo>
                    <a:pt x="1114" y="1"/>
                    <a:pt x="0" y="526"/>
                    <a:pt x="648" y="30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82" name="Google Shape;65382;p27"/>
            <p:cNvSpPr/>
            <p:nvPr/>
          </p:nvSpPr>
          <p:spPr>
            <a:xfrm>
              <a:off x="7743274" y="1172848"/>
              <a:ext cx="28233" cy="13760"/>
            </a:xfrm>
            <a:custGeom>
              <a:avLst/>
              <a:gdLst/>
              <a:ahLst/>
              <a:cxnLst/>
              <a:rect l="l" t="t" r="r" b="b"/>
              <a:pathLst>
                <a:path w="791" h="457" extrusionOk="0">
                  <a:moveTo>
                    <a:pt x="494" y="456"/>
                  </a:moveTo>
                  <a:cubicBezTo>
                    <a:pt x="755" y="340"/>
                    <a:pt x="791" y="11"/>
                    <a:pt x="301" y="1"/>
                  </a:cubicBezTo>
                  <a:cubicBezTo>
                    <a:pt x="39" y="117"/>
                    <a:pt x="1" y="447"/>
                    <a:pt x="494" y="45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83" name="Google Shape;65383;p27"/>
            <p:cNvSpPr/>
            <p:nvPr/>
          </p:nvSpPr>
          <p:spPr>
            <a:xfrm>
              <a:off x="6817891" y="1181097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0" y="91"/>
                  </a:moveTo>
                  <a:cubicBezTo>
                    <a:pt x="150" y="71"/>
                    <a:pt x="382" y="88"/>
                    <a:pt x="385" y="1"/>
                  </a:cubicBezTo>
                  <a:cubicBezTo>
                    <a:pt x="236" y="21"/>
                    <a:pt x="8" y="1"/>
                    <a:pt x="0" y="9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84" name="Google Shape;65384;p27"/>
            <p:cNvSpPr/>
            <p:nvPr/>
          </p:nvSpPr>
          <p:spPr>
            <a:xfrm>
              <a:off x="5802922" y="1177966"/>
              <a:ext cx="23843" cy="5871"/>
            </a:xfrm>
            <a:custGeom>
              <a:avLst/>
              <a:gdLst/>
              <a:ahLst/>
              <a:cxnLst/>
              <a:rect l="l" t="t" r="r" b="b"/>
              <a:pathLst>
                <a:path w="668" h="195" extrusionOk="0">
                  <a:moveTo>
                    <a:pt x="88" y="195"/>
                  </a:moveTo>
                  <a:lnTo>
                    <a:pt x="473" y="195"/>
                  </a:lnTo>
                  <a:cubicBezTo>
                    <a:pt x="473" y="104"/>
                    <a:pt x="631" y="87"/>
                    <a:pt x="667" y="14"/>
                  </a:cubicBezTo>
                  <a:cubicBezTo>
                    <a:pt x="363" y="21"/>
                    <a:pt x="0" y="1"/>
                    <a:pt x="88" y="19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85" name="Google Shape;65385;p27"/>
            <p:cNvSpPr/>
            <p:nvPr/>
          </p:nvSpPr>
          <p:spPr>
            <a:xfrm>
              <a:off x="8204983" y="1175226"/>
              <a:ext cx="23985" cy="5871"/>
            </a:xfrm>
            <a:custGeom>
              <a:avLst/>
              <a:gdLst/>
              <a:ahLst/>
              <a:cxnLst/>
              <a:rect l="l" t="t" r="r" b="b"/>
              <a:pathLst>
                <a:path w="672" h="195" extrusionOk="0">
                  <a:moveTo>
                    <a:pt x="477" y="195"/>
                  </a:moveTo>
                  <a:cubicBezTo>
                    <a:pt x="476" y="103"/>
                    <a:pt x="634" y="86"/>
                    <a:pt x="672" y="12"/>
                  </a:cubicBezTo>
                  <a:cubicBezTo>
                    <a:pt x="366" y="20"/>
                    <a:pt x="1" y="0"/>
                    <a:pt x="91" y="19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86" name="Google Shape;65386;p27"/>
            <p:cNvSpPr/>
            <p:nvPr/>
          </p:nvSpPr>
          <p:spPr>
            <a:xfrm>
              <a:off x="8251062" y="1163032"/>
              <a:ext cx="21987" cy="16229"/>
            </a:xfrm>
            <a:custGeom>
              <a:avLst/>
              <a:gdLst/>
              <a:ahLst/>
              <a:cxnLst/>
              <a:rect l="l" t="t" r="r" b="b"/>
              <a:pathLst>
                <a:path w="616" h="539" extrusionOk="0">
                  <a:moveTo>
                    <a:pt x="344" y="510"/>
                  </a:moveTo>
                  <a:cubicBezTo>
                    <a:pt x="404" y="387"/>
                    <a:pt x="616" y="337"/>
                    <a:pt x="536" y="145"/>
                  </a:cubicBezTo>
                  <a:cubicBezTo>
                    <a:pt x="1" y="0"/>
                    <a:pt x="6" y="538"/>
                    <a:pt x="344" y="5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87" name="Google Shape;65387;p27"/>
            <p:cNvSpPr/>
            <p:nvPr/>
          </p:nvSpPr>
          <p:spPr>
            <a:xfrm>
              <a:off x="8160119" y="1172848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1" y="1"/>
                  </a:lnTo>
                  <a:lnTo>
                    <a:pt x="1" y="184"/>
                  </a:lnTo>
                  <a:lnTo>
                    <a:pt x="386" y="184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88" name="Google Shape;65388;p27"/>
            <p:cNvSpPr/>
            <p:nvPr/>
          </p:nvSpPr>
          <p:spPr>
            <a:xfrm>
              <a:off x="8562580" y="1172155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3" y="24"/>
                  </a:moveTo>
                  <a:cubicBezTo>
                    <a:pt x="239" y="0"/>
                    <a:pt x="0" y="68"/>
                    <a:pt x="101" y="115"/>
                  </a:cubicBezTo>
                  <a:cubicBezTo>
                    <a:pt x="154" y="140"/>
                    <a:pt x="394" y="72"/>
                    <a:pt x="293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89" name="Google Shape;65389;p27"/>
            <p:cNvSpPr/>
            <p:nvPr/>
          </p:nvSpPr>
          <p:spPr>
            <a:xfrm>
              <a:off x="6329234" y="1167247"/>
              <a:ext cx="23807" cy="6022"/>
            </a:xfrm>
            <a:custGeom>
              <a:avLst/>
              <a:gdLst/>
              <a:ahLst/>
              <a:cxnLst/>
              <a:rect l="l" t="t" r="r" b="b"/>
              <a:pathLst>
                <a:path w="667" h="200" extrusionOk="0">
                  <a:moveTo>
                    <a:pt x="576" y="7"/>
                  </a:moveTo>
                  <a:cubicBezTo>
                    <a:pt x="246" y="0"/>
                    <a:pt x="84" y="76"/>
                    <a:pt x="1" y="187"/>
                  </a:cubicBezTo>
                  <a:cubicBezTo>
                    <a:pt x="302" y="179"/>
                    <a:pt x="666" y="200"/>
                    <a:pt x="576" y="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90" name="Google Shape;65390;p27"/>
            <p:cNvSpPr/>
            <p:nvPr/>
          </p:nvSpPr>
          <p:spPr>
            <a:xfrm>
              <a:off x="5699238" y="116938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4"/>
                  </a:moveTo>
                  <a:cubicBezTo>
                    <a:pt x="242" y="1"/>
                    <a:pt x="1" y="69"/>
                    <a:pt x="101" y="116"/>
                  </a:cubicBezTo>
                  <a:cubicBezTo>
                    <a:pt x="154" y="142"/>
                    <a:pt x="394" y="74"/>
                    <a:pt x="295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91" name="Google Shape;65391;p27"/>
            <p:cNvSpPr/>
            <p:nvPr/>
          </p:nvSpPr>
          <p:spPr>
            <a:xfrm>
              <a:off x="3765061" y="1169385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6" y="24"/>
                  </a:moveTo>
                  <a:cubicBezTo>
                    <a:pt x="242" y="1"/>
                    <a:pt x="1" y="69"/>
                    <a:pt x="100" y="116"/>
                  </a:cubicBezTo>
                  <a:cubicBezTo>
                    <a:pt x="154" y="142"/>
                    <a:pt x="395" y="74"/>
                    <a:pt x="296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92" name="Google Shape;65392;p27"/>
            <p:cNvSpPr/>
            <p:nvPr/>
          </p:nvSpPr>
          <p:spPr>
            <a:xfrm>
              <a:off x="8043050" y="1164146"/>
              <a:ext cx="13813" cy="6745"/>
            </a:xfrm>
            <a:custGeom>
              <a:avLst/>
              <a:gdLst/>
              <a:ahLst/>
              <a:cxnLst/>
              <a:rect l="l" t="t" r="r" b="b"/>
              <a:pathLst>
                <a:path w="387" h="224" extrusionOk="0">
                  <a:moveTo>
                    <a:pt x="387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2" y="201"/>
                    <a:pt x="339" y="223"/>
                    <a:pt x="387" y="1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93" name="Google Shape;65393;p27"/>
            <p:cNvSpPr/>
            <p:nvPr/>
          </p:nvSpPr>
          <p:spPr>
            <a:xfrm>
              <a:off x="6818891" y="1157251"/>
              <a:ext cx="65282" cy="12887"/>
            </a:xfrm>
            <a:custGeom>
              <a:avLst/>
              <a:gdLst/>
              <a:ahLst/>
              <a:cxnLst/>
              <a:rect l="l" t="t" r="r" b="b"/>
              <a:pathLst>
                <a:path w="1829" h="428" extrusionOk="0">
                  <a:moveTo>
                    <a:pt x="1129" y="427"/>
                  </a:moveTo>
                  <a:cubicBezTo>
                    <a:pt x="1828" y="1"/>
                    <a:pt x="1" y="307"/>
                    <a:pt x="1129" y="4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94" name="Google Shape;65394;p27"/>
            <p:cNvSpPr/>
            <p:nvPr/>
          </p:nvSpPr>
          <p:spPr>
            <a:xfrm>
              <a:off x="8101477" y="1161196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4"/>
                  </a:moveTo>
                  <a:cubicBezTo>
                    <a:pt x="238" y="0"/>
                    <a:pt x="0" y="68"/>
                    <a:pt x="98" y="116"/>
                  </a:cubicBezTo>
                  <a:cubicBezTo>
                    <a:pt x="153" y="142"/>
                    <a:pt x="393" y="72"/>
                    <a:pt x="293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95" name="Google Shape;65395;p27"/>
            <p:cNvSpPr/>
            <p:nvPr/>
          </p:nvSpPr>
          <p:spPr>
            <a:xfrm>
              <a:off x="5131452" y="1156499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96" name="Google Shape;65396;p27"/>
            <p:cNvSpPr/>
            <p:nvPr/>
          </p:nvSpPr>
          <p:spPr>
            <a:xfrm>
              <a:off x="48255" y="1158426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2" y="27"/>
                  </a:moveTo>
                  <a:cubicBezTo>
                    <a:pt x="240" y="1"/>
                    <a:pt x="1" y="70"/>
                    <a:pt x="102" y="116"/>
                  </a:cubicBezTo>
                  <a:cubicBezTo>
                    <a:pt x="154" y="143"/>
                    <a:pt x="391" y="74"/>
                    <a:pt x="292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97" name="Google Shape;65397;p27"/>
            <p:cNvSpPr/>
            <p:nvPr/>
          </p:nvSpPr>
          <p:spPr>
            <a:xfrm>
              <a:off x="1144388" y="1145629"/>
              <a:ext cx="24378" cy="11291"/>
            </a:xfrm>
            <a:custGeom>
              <a:avLst/>
              <a:gdLst/>
              <a:ahLst/>
              <a:cxnLst/>
              <a:rect l="l" t="t" r="r" b="b"/>
              <a:pathLst>
                <a:path w="683" h="375" extrusionOk="0">
                  <a:moveTo>
                    <a:pt x="630" y="362"/>
                  </a:moveTo>
                  <a:cubicBezTo>
                    <a:pt x="682" y="154"/>
                    <a:pt x="584" y="18"/>
                    <a:pt x="245" y="0"/>
                  </a:cubicBezTo>
                  <a:cubicBezTo>
                    <a:pt x="1" y="105"/>
                    <a:pt x="89" y="375"/>
                    <a:pt x="630" y="36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98" name="Google Shape;65398;p27"/>
            <p:cNvSpPr/>
            <p:nvPr/>
          </p:nvSpPr>
          <p:spPr>
            <a:xfrm>
              <a:off x="5379332" y="1136476"/>
              <a:ext cx="27590" cy="17313"/>
            </a:xfrm>
            <a:custGeom>
              <a:avLst/>
              <a:gdLst/>
              <a:ahLst/>
              <a:cxnLst/>
              <a:rect l="l" t="t" r="r" b="b"/>
              <a:pathLst>
                <a:path w="773" h="575" extrusionOk="0">
                  <a:moveTo>
                    <a:pt x="773" y="574"/>
                  </a:moveTo>
                  <a:lnTo>
                    <a:pt x="773" y="30"/>
                  </a:lnTo>
                  <a:cubicBezTo>
                    <a:pt x="63" y="0"/>
                    <a:pt x="188" y="360"/>
                    <a:pt x="0" y="57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99" name="Google Shape;65399;p27"/>
            <p:cNvSpPr/>
            <p:nvPr/>
          </p:nvSpPr>
          <p:spPr>
            <a:xfrm>
              <a:off x="4000270" y="1141806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46" y="306"/>
                  </a:moveTo>
                  <a:cubicBezTo>
                    <a:pt x="1114" y="1"/>
                    <a:pt x="0" y="525"/>
                    <a:pt x="646" y="30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00" name="Google Shape;65400;p27"/>
            <p:cNvSpPr/>
            <p:nvPr/>
          </p:nvSpPr>
          <p:spPr>
            <a:xfrm>
              <a:off x="852892" y="1137380"/>
              <a:ext cx="43973" cy="18969"/>
            </a:xfrm>
            <a:custGeom>
              <a:avLst/>
              <a:gdLst/>
              <a:ahLst/>
              <a:cxnLst/>
              <a:rect l="l" t="t" r="r" b="b"/>
              <a:pathLst>
                <a:path w="1232" h="630" extrusionOk="0">
                  <a:moveTo>
                    <a:pt x="696" y="544"/>
                  </a:moveTo>
                  <a:cubicBezTo>
                    <a:pt x="567" y="206"/>
                    <a:pt x="1231" y="13"/>
                    <a:pt x="312" y="0"/>
                  </a:cubicBezTo>
                  <a:cubicBezTo>
                    <a:pt x="430" y="185"/>
                    <a:pt x="0" y="629"/>
                    <a:pt x="696" y="54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01" name="Google Shape;65401;p27"/>
            <p:cNvSpPr/>
            <p:nvPr/>
          </p:nvSpPr>
          <p:spPr>
            <a:xfrm>
              <a:off x="3104298" y="114749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7"/>
                  </a:moveTo>
                  <a:cubicBezTo>
                    <a:pt x="156" y="142"/>
                    <a:pt x="393" y="73"/>
                    <a:pt x="294" y="26"/>
                  </a:cubicBezTo>
                  <a:cubicBezTo>
                    <a:pt x="242" y="1"/>
                    <a:pt x="0" y="70"/>
                    <a:pt x="102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02" name="Google Shape;65402;p27"/>
            <p:cNvSpPr/>
            <p:nvPr/>
          </p:nvSpPr>
          <p:spPr>
            <a:xfrm>
              <a:off x="709018" y="114749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6"/>
                  </a:moveTo>
                  <a:cubicBezTo>
                    <a:pt x="239" y="1"/>
                    <a:pt x="0" y="69"/>
                    <a:pt x="99" y="117"/>
                  </a:cubicBezTo>
                  <a:cubicBezTo>
                    <a:pt x="152" y="142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03" name="Google Shape;65403;p27"/>
            <p:cNvSpPr/>
            <p:nvPr/>
          </p:nvSpPr>
          <p:spPr>
            <a:xfrm>
              <a:off x="3971574" y="1142077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4"/>
                  </a:moveTo>
                  <a:cubicBezTo>
                    <a:pt x="240" y="1"/>
                    <a:pt x="0" y="69"/>
                    <a:pt x="102" y="116"/>
                  </a:cubicBezTo>
                  <a:cubicBezTo>
                    <a:pt x="154" y="140"/>
                    <a:pt x="393" y="71"/>
                    <a:pt x="294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04" name="Google Shape;65404;p27"/>
            <p:cNvSpPr/>
            <p:nvPr/>
          </p:nvSpPr>
          <p:spPr>
            <a:xfrm>
              <a:off x="309769" y="1142077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5" y="24"/>
                  </a:moveTo>
                  <a:cubicBezTo>
                    <a:pt x="241" y="1"/>
                    <a:pt x="1" y="69"/>
                    <a:pt x="101" y="116"/>
                  </a:cubicBezTo>
                  <a:cubicBezTo>
                    <a:pt x="154" y="140"/>
                    <a:pt x="394" y="71"/>
                    <a:pt x="295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05" name="Google Shape;65405;p27"/>
            <p:cNvSpPr/>
            <p:nvPr/>
          </p:nvSpPr>
          <p:spPr>
            <a:xfrm>
              <a:off x="6029637" y="1139307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101" y="116"/>
                  </a:moveTo>
                  <a:cubicBezTo>
                    <a:pt x="153" y="142"/>
                    <a:pt x="394" y="73"/>
                    <a:pt x="294" y="25"/>
                  </a:cubicBezTo>
                  <a:cubicBezTo>
                    <a:pt x="242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06" name="Google Shape;65406;p27"/>
            <p:cNvSpPr/>
            <p:nvPr/>
          </p:nvSpPr>
          <p:spPr>
            <a:xfrm>
              <a:off x="3361386" y="1131087"/>
              <a:ext cx="35657" cy="11743"/>
            </a:xfrm>
            <a:custGeom>
              <a:avLst/>
              <a:gdLst/>
              <a:ahLst/>
              <a:cxnLst/>
              <a:rect l="l" t="t" r="r" b="b"/>
              <a:pathLst>
                <a:path w="999" h="390" extrusionOk="0">
                  <a:moveTo>
                    <a:pt x="34" y="118"/>
                  </a:moveTo>
                  <a:cubicBezTo>
                    <a:pt x="63" y="225"/>
                    <a:pt x="0" y="375"/>
                    <a:pt x="226" y="389"/>
                  </a:cubicBezTo>
                  <a:cubicBezTo>
                    <a:pt x="245" y="157"/>
                    <a:pt x="979" y="261"/>
                    <a:pt x="999" y="28"/>
                  </a:cubicBezTo>
                  <a:cubicBezTo>
                    <a:pt x="393" y="128"/>
                    <a:pt x="487" y="0"/>
                    <a:pt x="34" y="11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07" name="Google Shape;65407;p27"/>
            <p:cNvSpPr/>
            <p:nvPr/>
          </p:nvSpPr>
          <p:spPr>
            <a:xfrm>
              <a:off x="635672" y="1131900"/>
              <a:ext cx="31659" cy="10930"/>
            </a:xfrm>
            <a:custGeom>
              <a:avLst/>
              <a:gdLst/>
              <a:ahLst/>
              <a:cxnLst/>
              <a:rect l="l" t="t" r="r" b="b"/>
              <a:pathLst>
                <a:path w="887" h="363" extrusionOk="0">
                  <a:moveTo>
                    <a:pt x="613" y="362"/>
                  </a:moveTo>
                  <a:cubicBezTo>
                    <a:pt x="672" y="241"/>
                    <a:pt x="887" y="190"/>
                    <a:pt x="803" y="1"/>
                  </a:cubicBezTo>
                  <a:lnTo>
                    <a:pt x="33" y="1"/>
                  </a:lnTo>
                  <a:cubicBezTo>
                    <a:pt x="1" y="228"/>
                    <a:pt x="328" y="284"/>
                    <a:pt x="613" y="36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08" name="Google Shape;65408;p27"/>
            <p:cNvSpPr/>
            <p:nvPr/>
          </p:nvSpPr>
          <p:spPr>
            <a:xfrm>
              <a:off x="2199331" y="1130936"/>
              <a:ext cx="32587" cy="9214"/>
            </a:xfrm>
            <a:custGeom>
              <a:avLst/>
              <a:gdLst/>
              <a:ahLst/>
              <a:cxnLst/>
              <a:rect l="l" t="t" r="r" b="b"/>
              <a:pathLst>
                <a:path w="913" h="306" extrusionOk="0">
                  <a:moveTo>
                    <a:pt x="388" y="305"/>
                  </a:moveTo>
                  <a:cubicBezTo>
                    <a:pt x="913" y="158"/>
                    <a:pt x="104" y="0"/>
                    <a:pt x="0" y="213"/>
                  </a:cubicBezTo>
                  <a:cubicBezTo>
                    <a:pt x="194" y="213"/>
                    <a:pt x="228" y="287"/>
                    <a:pt x="388" y="3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09" name="Google Shape;65409;p27"/>
            <p:cNvSpPr/>
            <p:nvPr/>
          </p:nvSpPr>
          <p:spPr>
            <a:xfrm>
              <a:off x="1490384" y="1137319"/>
              <a:ext cx="13813" cy="2830"/>
            </a:xfrm>
            <a:custGeom>
              <a:avLst/>
              <a:gdLst/>
              <a:ahLst/>
              <a:cxnLst/>
              <a:rect l="l" t="t" r="r" b="b"/>
              <a:pathLst>
                <a:path w="387" h="94" extrusionOk="0">
                  <a:moveTo>
                    <a:pt x="0" y="93"/>
                  </a:moveTo>
                  <a:cubicBezTo>
                    <a:pt x="150" y="71"/>
                    <a:pt x="380" y="90"/>
                    <a:pt x="386" y="1"/>
                  </a:cubicBezTo>
                  <a:cubicBezTo>
                    <a:pt x="236" y="22"/>
                    <a:pt x="7" y="3"/>
                    <a:pt x="0" y="9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10" name="Google Shape;65410;p27"/>
            <p:cNvSpPr/>
            <p:nvPr/>
          </p:nvSpPr>
          <p:spPr>
            <a:xfrm>
              <a:off x="257267" y="1130304"/>
              <a:ext cx="8995" cy="11412"/>
            </a:xfrm>
            <a:custGeom>
              <a:avLst/>
              <a:gdLst/>
              <a:ahLst/>
              <a:cxnLst/>
              <a:rect l="l" t="t" r="r" b="b"/>
              <a:pathLst>
                <a:path w="252" h="379" extrusionOk="0">
                  <a:moveTo>
                    <a:pt x="29" y="144"/>
                  </a:moveTo>
                  <a:cubicBezTo>
                    <a:pt x="1" y="238"/>
                    <a:pt x="180" y="379"/>
                    <a:pt x="221" y="235"/>
                  </a:cubicBezTo>
                  <a:cubicBezTo>
                    <a:pt x="251" y="138"/>
                    <a:pt x="71" y="0"/>
                    <a:pt x="29" y="14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11" name="Google Shape;65411;p27"/>
            <p:cNvSpPr/>
            <p:nvPr/>
          </p:nvSpPr>
          <p:spPr>
            <a:xfrm>
              <a:off x="3248921" y="113382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88" y="27"/>
                  </a:moveTo>
                  <a:cubicBezTo>
                    <a:pt x="238" y="1"/>
                    <a:pt x="0" y="70"/>
                    <a:pt x="98" y="118"/>
                  </a:cubicBezTo>
                  <a:cubicBezTo>
                    <a:pt x="153" y="142"/>
                    <a:pt x="393" y="74"/>
                    <a:pt x="288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12" name="Google Shape;65412;p27"/>
            <p:cNvSpPr/>
            <p:nvPr/>
          </p:nvSpPr>
          <p:spPr>
            <a:xfrm>
              <a:off x="7537118" y="1131117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0" y="140"/>
                    <a:pt x="391" y="72"/>
                    <a:pt x="292" y="27"/>
                  </a:cubicBezTo>
                  <a:cubicBezTo>
                    <a:pt x="238" y="1"/>
                    <a:pt x="1" y="68"/>
                    <a:pt x="99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13" name="Google Shape;65413;p27"/>
            <p:cNvSpPr/>
            <p:nvPr/>
          </p:nvSpPr>
          <p:spPr>
            <a:xfrm>
              <a:off x="5359273" y="1125577"/>
              <a:ext cx="31481" cy="9665"/>
            </a:xfrm>
            <a:custGeom>
              <a:avLst/>
              <a:gdLst/>
              <a:ahLst/>
              <a:cxnLst/>
              <a:rect l="l" t="t" r="r" b="b"/>
              <a:pathLst>
                <a:path w="882" h="321" extrusionOk="0">
                  <a:moveTo>
                    <a:pt x="755" y="211"/>
                  </a:moveTo>
                  <a:cubicBezTo>
                    <a:pt x="882" y="0"/>
                    <a:pt x="1" y="15"/>
                    <a:pt x="174" y="211"/>
                  </a:cubicBezTo>
                  <a:cubicBezTo>
                    <a:pt x="240" y="282"/>
                    <a:pt x="689" y="320"/>
                    <a:pt x="755" y="21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14" name="Google Shape;65414;p27"/>
            <p:cNvSpPr/>
            <p:nvPr/>
          </p:nvSpPr>
          <p:spPr>
            <a:xfrm>
              <a:off x="5288603" y="1118110"/>
              <a:ext cx="24307" cy="16530"/>
            </a:xfrm>
            <a:custGeom>
              <a:avLst/>
              <a:gdLst/>
              <a:ahLst/>
              <a:cxnLst/>
              <a:rect l="l" t="t" r="r" b="b"/>
              <a:pathLst>
                <a:path w="681" h="549" extrusionOk="0">
                  <a:moveTo>
                    <a:pt x="420" y="549"/>
                  </a:moveTo>
                  <a:cubicBezTo>
                    <a:pt x="335" y="376"/>
                    <a:pt x="681" y="0"/>
                    <a:pt x="35" y="93"/>
                  </a:cubicBezTo>
                  <a:cubicBezTo>
                    <a:pt x="5" y="320"/>
                    <a:pt x="1" y="536"/>
                    <a:pt x="420" y="54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15" name="Google Shape;65415;p27"/>
            <p:cNvSpPr/>
            <p:nvPr/>
          </p:nvSpPr>
          <p:spPr>
            <a:xfrm>
              <a:off x="7674674" y="112566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1" y="116"/>
                  </a:moveTo>
                  <a:cubicBezTo>
                    <a:pt x="154" y="142"/>
                    <a:pt x="393" y="72"/>
                    <a:pt x="295" y="25"/>
                  </a:cubicBezTo>
                  <a:cubicBezTo>
                    <a:pt x="239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16" name="Google Shape;65416;p27"/>
            <p:cNvSpPr/>
            <p:nvPr/>
          </p:nvSpPr>
          <p:spPr>
            <a:xfrm>
              <a:off x="8700243" y="1120188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101" y="117"/>
                  </a:moveTo>
                  <a:cubicBezTo>
                    <a:pt x="153" y="142"/>
                    <a:pt x="396" y="72"/>
                    <a:pt x="293" y="25"/>
                  </a:cubicBezTo>
                  <a:cubicBezTo>
                    <a:pt x="241" y="1"/>
                    <a:pt x="1" y="69"/>
                    <a:pt x="101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17" name="Google Shape;65417;p27"/>
            <p:cNvSpPr/>
            <p:nvPr/>
          </p:nvSpPr>
          <p:spPr>
            <a:xfrm>
              <a:off x="7110279" y="111744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0" y="0"/>
                    <a:pt x="0" y="71"/>
                    <a:pt x="101" y="116"/>
                  </a:cubicBezTo>
                  <a:cubicBezTo>
                    <a:pt x="152" y="141"/>
                    <a:pt x="393" y="72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18" name="Google Shape;65418;p27"/>
            <p:cNvSpPr/>
            <p:nvPr/>
          </p:nvSpPr>
          <p:spPr>
            <a:xfrm>
              <a:off x="1548776" y="111744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6"/>
                  </a:moveTo>
                  <a:cubicBezTo>
                    <a:pt x="239" y="0"/>
                    <a:pt x="1" y="71"/>
                    <a:pt x="99" y="116"/>
                  </a:cubicBezTo>
                  <a:cubicBezTo>
                    <a:pt x="154" y="141"/>
                    <a:pt x="394" y="72"/>
                    <a:pt x="291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19" name="Google Shape;65419;p27"/>
            <p:cNvSpPr/>
            <p:nvPr/>
          </p:nvSpPr>
          <p:spPr>
            <a:xfrm>
              <a:off x="4429358" y="1109258"/>
              <a:ext cx="27626" cy="9364"/>
            </a:xfrm>
            <a:custGeom>
              <a:avLst/>
              <a:gdLst/>
              <a:ahLst/>
              <a:cxnLst/>
              <a:rect l="l" t="t" r="r" b="b"/>
              <a:pathLst>
                <a:path w="774" h="311" extrusionOk="0">
                  <a:moveTo>
                    <a:pt x="773" y="27"/>
                  </a:moveTo>
                  <a:cubicBezTo>
                    <a:pt x="333" y="1"/>
                    <a:pt x="49" y="48"/>
                    <a:pt x="0" y="207"/>
                  </a:cubicBezTo>
                  <a:cubicBezTo>
                    <a:pt x="368" y="186"/>
                    <a:pt x="427" y="310"/>
                    <a:pt x="773" y="29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20" name="Google Shape;65420;p27"/>
            <p:cNvSpPr/>
            <p:nvPr/>
          </p:nvSpPr>
          <p:spPr>
            <a:xfrm>
              <a:off x="3982032" y="1112360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4" y="104"/>
                  </a:moveTo>
                  <a:cubicBezTo>
                    <a:pt x="194" y="53"/>
                    <a:pt x="40" y="1"/>
                    <a:pt x="2" y="104"/>
                  </a:cubicBezTo>
                  <a:cubicBezTo>
                    <a:pt x="1" y="154"/>
                    <a:pt x="155" y="207"/>
                    <a:pt x="194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21" name="Google Shape;65421;p27"/>
            <p:cNvSpPr/>
            <p:nvPr/>
          </p:nvSpPr>
          <p:spPr>
            <a:xfrm>
              <a:off x="1596924" y="1114678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3" y="27"/>
                  </a:moveTo>
                  <a:cubicBezTo>
                    <a:pt x="241" y="1"/>
                    <a:pt x="0" y="71"/>
                    <a:pt x="102" y="118"/>
                  </a:cubicBezTo>
                  <a:cubicBezTo>
                    <a:pt x="154" y="143"/>
                    <a:pt x="392" y="75"/>
                    <a:pt x="293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22" name="Google Shape;65422;p27"/>
            <p:cNvSpPr/>
            <p:nvPr/>
          </p:nvSpPr>
          <p:spPr>
            <a:xfrm>
              <a:off x="526740" y="1106488"/>
              <a:ext cx="29732" cy="11954"/>
            </a:xfrm>
            <a:custGeom>
              <a:avLst/>
              <a:gdLst/>
              <a:ahLst/>
              <a:cxnLst/>
              <a:rect l="l" t="t" r="r" b="b"/>
              <a:pathLst>
                <a:path w="833" h="397" extrusionOk="0">
                  <a:moveTo>
                    <a:pt x="1" y="390"/>
                  </a:moveTo>
                  <a:cubicBezTo>
                    <a:pt x="338" y="397"/>
                    <a:pt x="601" y="370"/>
                    <a:pt x="771" y="299"/>
                  </a:cubicBezTo>
                  <a:cubicBezTo>
                    <a:pt x="832" y="60"/>
                    <a:pt x="503" y="0"/>
                    <a:pt x="1" y="2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23" name="Google Shape;65423;p27"/>
            <p:cNvSpPr/>
            <p:nvPr/>
          </p:nvSpPr>
          <p:spPr>
            <a:xfrm>
              <a:off x="8930991" y="1109650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3"/>
                  </a:moveTo>
                  <a:cubicBezTo>
                    <a:pt x="193" y="53"/>
                    <a:pt x="36" y="1"/>
                    <a:pt x="1" y="103"/>
                  </a:cubicBezTo>
                  <a:cubicBezTo>
                    <a:pt x="1" y="154"/>
                    <a:pt x="158" y="206"/>
                    <a:pt x="193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24" name="Google Shape;65424;p27"/>
            <p:cNvSpPr/>
            <p:nvPr/>
          </p:nvSpPr>
          <p:spPr>
            <a:xfrm>
              <a:off x="3341934" y="1104561"/>
              <a:ext cx="41368" cy="13700"/>
            </a:xfrm>
            <a:custGeom>
              <a:avLst/>
              <a:gdLst/>
              <a:ahLst/>
              <a:cxnLst/>
              <a:rect l="l" t="t" r="r" b="b"/>
              <a:pathLst>
                <a:path w="1159" h="455" extrusionOk="0">
                  <a:moveTo>
                    <a:pt x="1159" y="0"/>
                  </a:moveTo>
                  <a:lnTo>
                    <a:pt x="194" y="0"/>
                  </a:lnTo>
                  <a:cubicBezTo>
                    <a:pt x="210" y="158"/>
                    <a:pt x="151" y="282"/>
                    <a:pt x="1" y="363"/>
                  </a:cubicBezTo>
                  <a:cubicBezTo>
                    <a:pt x="839" y="454"/>
                    <a:pt x="860" y="163"/>
                    <a:pt x="115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25" name="Google Shape;65425;p27"/>
            <p:cNvSpPr/>
            <p:nvPr/>
          </p:nvSpPr>
          <p:spPr>
            <a:xfrm>
              <a:off x="1978220" y="1110011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1"/>
                  </a:lnTo>
                  <a:lnTo>
                    <a:pt x="24" y="1"/>
                  </a:lnTo>
                  <a:cubicBezTo>
                    <a:pt x="0" y="162"/>
                    <a:pt x="216" y="213"/>
                    <a:pt x="605" y="18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26" name="Google Shape;65426;p27"/>
            <p:cNvSpPr/>
            <p:nvPr/>
          </p:nvSpPr>
          <p:spPr>
            <a:xfrm>
              <a:off x="1904267" y="1099082"/>
              <a:ext cx="45222" cy="14573"/>
            </a:xfrm>
            <a:custGeom>
              <a:avLst/>
              <a:gdLst/>
              <a:ahLst/>
              <a:cxnLst/>
              <a:rect l="l" t="t" r="r" b="b"/>
              <a:pathLst>
                <a:path w="1267" h="484" extrusionOk="0">
                  <a:moveTo>
                    <a:pt x="361" y="454"/>
                  </a:moveTo>
                  <a:cubicBezTo>
                    <a:pt x="1267" y="484"/>
                    <a:pt x="877" y="35"/>
                    <a:pt x="361" y="1"/>
                  </a:cubicBezTo>
                  <a:cubicBezTo>
                    <a:pt x="1" y="173"/>
                    <a:pt x="475" y="165"/>
                    <a:pt x="361" y="45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27" name="Google Shape;65427;p27"/>
            <p:cNvSpPr/>
            <p:nvPr/>
          </p:nvSpPr>
          <p:spPr>
            <a:xfrm>
              <a:off x="4565129" y="1101852"/>
              <a:ext cx="22665" cy="8220"/>
            </a:xfrm>
            <a:custGeom>
              <a:avLst/>
              <a:gdLst/>
              <a:ahLst/>
              <a:cxnLst/>
              <a:rect l="l" t="t" r="r" b="b"/>
              <a:pathLst>
                <a:path w="635" h="273" extrusionOk="0">
                  <a:moveTo>
                    <a:pt x="634" y="0"/>
                  </a:moveTo>
                  <a:lnTo>
                    <a:pt x="248" y="0"/>
                  </a:lnTo>
                  <a:cubicBezTo>
                    <a:pt x="239" y="116"/>
                    <a:pt x="0" y="125"/>
                    <a:pt x="58" y="273"/>
                  </a:cubicBezTo>
                  <a:lnTo>
                    <a:pt x="634" y="27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28" name="Google Shape;65428;p27"/>
            <p:cNvSpPr/>
            <p:nvPr/>
          </p:nvSpPr>
          <p:spPr>
            <a:xfrm>
              <a:off x="1813931" y="1107211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4" y="23"/>
                    <a:pt x="3" y="5"/>
                    <a:pt x="1" y="92"/>
                  </a:cubicBezTo>
                  <a:cubicBezTo>
                    <a:pt x="149" y="73"/>
                    <a:pt x="379" y="91"/>
                    <a:pt x="38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29" name="Google Shape;65429;p27"/>
            <p:cNvSpPr/>
            <p:nvPr/>
          </p:nvSpPr>
          <p:spPr>
            <a:xfrm>
              <a:off x="1057121" y="1094806"/>
              <a:ext cx="20309" cy="13580"/>
            </a:xfrm>
            <a:custGeom>
              <a:avLst/>
              <a:gdLst/>
              <a:ahLst/>
              <a:cxnLst/>
              <a:rect l="l" t="t" r="r" b="b"/>
              <a:pathLst>
                <a:path w="569" h="451" extrusionOk="0">
                  <a:moveTo>
                    <a:pt x="374" y="413"/>
                  </a:moveTo>
                  <a:cubicBezTo>
                    <a:pt x="386" y="358"/>
                    <a:pt x="404" y="306"/>
                    <a:pt x="569" y="324"/>
                  </a:cubicBezTo>
                  <a:lnTo>
                    <a:pt x="569" y="143"/>
                  </a:lnTo>
                  <a:cubicBezTo>
                    <a:pt x="93" y="0"/>
                    <a:pt x="1" y="451"/>
                    <a:pt x="374" y="41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30" name="Google Shape;65430;p27"/>
            <p:cNvSpPr/>
            <p:nvPr/>
          </p:nvSpPr>
          <p:spPr>
            <a:xfrm>
              <a:off x="6993281" y="1101099"/>
              <a:ext cx="14027" cy="4185"/>
            </a:xfrm>
            <a:custGeom>
              <a:avLst/>
              <a:gdLst/>
              <a:ahLst/>
              <a:cxnLst/>
              <a:rect l="l" t="t" r="r" b="b"/>
              <a:pathLst>
                <a:path w="393" h="139" extrusionOk="0">
                  <a:moveTo>
                    <a:pt x="292" y="25"/>
                  </a:moveTo>
                  <a:cubicBezTo>
                    <a:pt x="239" y="0"/>
                    <a:pt x="1" y="69"/>
                    <a:pt x="101" y="116"/>
                  </a:cubicBezTo>
                  <a:cubicBezTo>
                    <a:pt x="153" y="139"/>
                    <a:pt x="392" y="71"/>
                    <a:pt x="292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31" name="Google Shape;65431;p27"/>
            <p:cNvSpPr/>
            <p:nvPr/>
          </p:nvSpPr>
          <p:spPr>
            <a:xfrm>
              <a:off x="6894593" y="1091615"/>
              <a:ext cx="65282" cy="12977"/>
            </a:xfrm>
            <a:custGeom>
              <a:avLst/>
              <a:gdLst/>
              <a:ahLst/>
              <a:cxnLst/>
              <a:rect l="l" t="t" r="r" b="b"/>
              <a:pathLst>
                <a:path w="1829" h="431" extrusionOk="0">
                  <a:moveTo>
                    <a:pt x="1130" y="430"/>
                  </a:moveTo>
                  <a:cubicBezTo>
                    <a:pt x="1828" y="1"/>
                    <a:pt x="1" y="309"/>
                    <a:pt x="1130" y="43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32" name="Google Shape;65432;p27"/>
            <p:cNvSpPr/>
            <p:nvPr/>
          </p:nvSpPr>
          <p:spPr>
            <a:xfrm>
              <a:off x="5798390" y="1096342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07" y="273"/>
                  </a:moveTo>
                  <a:cubicBezTo>
                    <a:pt x="418" y="157"/>
                    <a:pt x="656" y="147"/>
                    <a:pt x="600" y="0"/>
                  </a:cubicBezTo>
                  <a:lnTo>
                    <a:pt x="215" y="0"/>
                  </a:lnTo>
                  <a:cubicBezTo>
                    <a:pt x="1" y="131"/>
                    <a:pt x="10" y="222"/>
                    <a:pt x="407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33" name="Google Shape;65433;p27"/>
            <p:cNvSpPr/>
            <p:nvPr/>
          </p:nvSpPr>
          <p:spPr>
            <a:xfrm>
              <a:off x="120638" y="1095348"/>
              <a:ext cx="32623" cy="9274"/>
            </a:xfrm>
            <a:custGeom>
              <a:avLst/>
              <a:gdLst/>
              <a:ahLst/>
              <a:cxnLst/>
              <a:rect l="l" t="t" r="r" b="b"/>
              <a:pathLst>
                <a:path w="914" h="308" extrusionOk="0">
                  <a:moveTo>
                    <a:pt x="0" y="216"/>
                  </a:moveTo>
                  <a:cubicBezTo>
                    <a:pt x="192" y="216"/>
                    <a:pt x="230" y="289"/>
                    <a:pt x="388" y="307"/>
                  </a:cubicBezTo>
                  <a:cubicBezTo>
                    <a:pt x="914" y="159"/>
                    <a:pt x="103" y="1"/>
                    <a:pt x="0" y="2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34" name="Google Shape;65434;p27"/>
            <p:cNvSpPr/>
            <p:nvPr/>
          </p:nvSpPr>
          <p:spPr>
            <a:xfrm>
              <a:off x="7172240" y="109832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6"/>
                  </a:moveTo>
                  <a:cubicBezTo>
                    <a:pt x="238" y="1"/>
                    <a:pt x="0" y="70"/>
                    <a:pt x="100" y="117"/>
                  </a:cubicBezTo>
                  <a:cubicBezTo>
                    <a:pt x="153" y="142"/>
                    <a:pt x="395" y="73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35" name="Google Shape;65435;p27"/>
            <p:cNvSpPr/>
            <p:nvPr/>
          </p:nvSpPr>
          <p:spPr>
            <a:xfrm>
              <a:off x="5912675" y="1098329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2" y="142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36" name="Google Shape;65436;p27"/>
            <p:cNvSpPr/>
            <p:nvPr/>
          </p:nvSpPr>
          <p:spPr>
            <a:xfrm>
              <a:off x="2491755" y="109832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39" y="1"/>
                    <a:pt x="1" y="70"/>
                    <a:pt x="101" y="117"/>
                  </a:cubicBezTo>
                  <a:cubicBezTo>
                    <a:pt x="154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37" name="Google Shape;65437;p27"/>
            <p:cNvSpPr/>
            <p:nvPr/>
          </p:nvSpPr>
          <p:spPr>
            <a:xfrm>
              <a:off x="7014982" y="1087129"/>
              <a:ext cx="39869" cy="15838"/>
            </a:xfrm>
            <a:custGeom>
              <a:avLst/>
              <a:gdLst/>
              <a:ahLst/>
              <a:cxnLst/>
              <a:rect l="l" t="t" r="r" b="b"/>
              <a:pathLst>
                <a:path w="1117" h="526" extrusionOk="0">
                  <a:moveTo>
                    <a:pt x="648" y="306"/>
                  </a:moveTo>
                  <a:cubicBezTo>
                    <a:pt x="1117" y="1"/>
                    <a:pt x="1" y="526"/>
                    <a:pt x="648" y="30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38" name="Google Shape;65438;p27"/>
            <p:cNvSpPr/>
            <p:nvPr/>
          </p:nvSpPr>
          <p:spPr>
            <a:xfrm>
              <a:off x="4849272" y="1092879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8" y="115"/>
                  </a:moveTo>
                  <a:cubicBezTo>
                    <a:pt x="387" y="24"/>
                    <a:pt x="47" y="0"/>
                    <a:pt x="0" y="115"/>
                  </a:cubicBezTo>
                  <a:cubicBezTo>
                    <a:pt x="221" y="105"/>
                    <a:pt x="301" y="247"/>
                    <a:pt x="388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39" name="Google Shape;65439;p27"/>
            <p:cNvSpPr/>
            <p:nvPr/>
          </p:nvSpPr>
          <p:spPr>
            <a:xfrm>
              <a:off x="4591113" y="1095559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100" y="118"/>
                  </a:moveTo>
                  <a:cubicBezTo>
                    <a:pt x="153" y="142"/>
                    <a:pt x="389" y="73"/>
                    <a:pt x="292" y="26"/>
                  </a:cubicBezTo>
                  <a:cubicBezTo>
                    <a:pt x="238" y="0"/>
                    <a:pt x="0" y="71"/>
                    <a:pt x="100" y="11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40" name="Google Shape;65440;p27"/>
            <p:cNvSpPr/>
            <p:nvPr/>
          </p:nvSpPr>
          <p:spPr>
            <a:xfrm>
              <a:off x="196377" y="1096342"/>
              <a:ext cx="13849" cy="2770"/>
            </a:xfrm>
            <a:custGeom>
              <a:avLst/>
              <a:gdLst/>
              <a:ahLst/>
              <a:cxnLst/>
              <a:rect l="l" t="t" r="r" b="b"/>
              <a:pathLst>
                <a:path w="388" h="92" extrusionOk="0">
                  <a:moveTo>
                    <a:pt x="387" y="0"/>
                  </a:moveTo>
                  <a:cubicBezTo>
                    <a:pt x="236" y="20"/>
                    <a:pt x="5" y="2"/>
                    <a:pt x="1" y="92"/>
                  </a:cubicBezTo>
                  <a:cubicBezTo>
                    <a:pt x="149" y="71"/>
                    <a:pt x="381" y="88"/>
                    <a:pt x="38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41" name="Google Shape;65441;p27"/>
            <p:cNvSpPr/>
            <p:nvPr/>
          </p:nvSpPr>
          <p:spPr>
            <a:xfrm>
              <a:off x="7298910" y="1088122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09" y="273"/>
                  </a:moveTo>
                  <a:cubicBezTo>
                    <a:pt x="418" y="157"/>
                    <a:pt x="656" y="145"/>
                    <a:pt x="602" y="1"/>
                  </a:cubicBezTo>
                  <a:lnTo>
                    <a:pt x="213" y="1"/>
                  </a:lnTo>
                  <a:cubicBezTo>
                    <a:pt x="1" y="131"/>
                    <a:pt x="8" y="222"/>
                    <a:pt x="409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42" name="Google Shape;65442;p27"/>
            <p:cNvSpPr/>
            <p:nvPr/>
          </p:nvSpPr>
          <p:spPr>
            <a:xfrm>
              <a:off x="2147578" y="1092849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3" y="25"/>
                  </a:moveTo>
                  <a:cubicBezTo>
                    <a:pt x="239" y="0"/>
                    <a:pt x="0" y="69"/>
                    <a:pt x="98" y="116"/>
                  </a:cubicBezTo>
                  <a:cubicBezTo>
                    <a:pt x="154" y="140"/>
                    <a:pt x="392" y="73"/>
                    <a:pt x="293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43" name="Google Shape;65443;p27"/>
            <p:cNvSpPr/>
            <p:nvPr/>
          </p:nvSpPr>
          <p:spPr>
            <a:xfrm>
              <a:off x="1810290" y="1090079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3" y="27"/>
                  </a:moveTo>
                  <a:cubicBezTo>
                    <a:pt x="240" y="1"/>
                    <a:pt x="1" y="71"/>
                    <a:pt x="103" y="117"/>
                  </a:cubicBezTo>
                  <a:cubicBezTo>
                    <a:pt x="155" y="143"/>
                    <a:pt x="391" y="73"/>
                    <a:pt x="293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44" name="Google Shape;65444;p27"/>
            <p:cNvSpPr/>
            <p:nvPr/>
          </p:nvSpPr>
          <p:spPr>
            <a:xfrm>
              <a:off x="1455942" y="1086918"/>
              <a:ext cx="13813" cy="7377"/>
            </a:xfrm>
            <a:custGeom>
              <a:avLst/>
              <a:gdLst/>
              <a:ahLst/>
              <a:cxnLst/>
              <a:rect l="l" t="t" r="r" b="b"/>
              <a:pathLst>
                <a:path w="387" h="245" extrusionOk="0">
                  <a:moveTo>
                    <a:pt x="387" y="132"/>
                  </a:moveTo>
                  <a:cubicBezTo>
                    <a:pt x="171" y="140"/>
                    <a:pt x="87" y="0"/>
                    <a:pt x="0" y="132"/>
                  </a:cubicBezTo>
                  <a:cubicBezTo>
                    <a:pt x="2" y="223"/>
                    <a:pt x="340" y="244"/>
                    <a:pt x="387" y="13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45" name="Google Shape;65445;p27"/>
            <p:cNvSpPr/>
            <p:nvPr/>
          </p:nvSpPr>
          <p:spPr>
            <a:xfrm>
              <a:off x="4284913" y="108538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46" name="Google Shape;65446;p27"/>
            <p:cNvSpPr/>
            <p:nvPr/>
          </p:nvSpPr>
          <p:spPr>
            <a:xfrm>
              <a:off x="1524791" y="1085382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7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47" name="Google Shape;65447;p27"/>
            <p:cNvSpPr/>
            <p:nvPr/>
          </p:nvSpPr>
          <p:spPr>
            <a:xfrm>
              <a:off x="7932869" y="1084931"/>
              <a:ext cx="20702" cy="3734"/>
            </a:xfrm>
            <a:custGeom>
              <a:avLst/>
              <a:gdLst/>
              <a:ahLst/>
              <a:cxnLst/>
              <a:rect l="l" t="t" r="r" b="b"/>
              <a:pathLst>
                <a:path w="580" h="124" extrusionOk="0">
                  <a:moveTo>
                    <a:pt x="580" y="15"/>
                  </a:moveTo>
                  <a:cubicBezTo>
                    <a:pt x="353" y="29"/>
                    <a:pt x="34" y="1"/>
                    <a:pt x="0" y="107"/>
                  </a:cubicBezTo>
                  <a:cubicBezTo>
                    <a:pt x="229" y="93"/>
                    <a:pt x="549" y="123"/>
                    <a:pt x="580" y="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48" name="Google Shape;65448;p27"/>
            <p:cNvSpPr/>
            <p:nvPr/>
          </p:nvSpPr>
          <p:spPr>
            <a:xfrm>
              <a:off x="4470689" y="1082281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3" y="103"/>
                  </a:moveTo>
                  <a:cubicBezTo>
                    <a:pt x="0" y="154"/>
                    <a:pt x="157" y="206"/>
                    <a:pt x="193" y="103"/>
                  </a:cubicBezTo>
                  <a:cubicBezTo>
                    <a:pt x="196" y="55"/>
                    <a:pt x="41" y="0"/>
                    <a:pt x="3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49" name="Google Shape;65449;p27"/>
            <p:cNvSpPr/>
            <p:nvPr/>
          </p:nvSpPr>
          <p:spPr>
            <a:xfrm>
              <a:off x="630032" y="1078698"/>
              <a:ext cx="13849" cy="7437"/>
            </a:xfrm>
            <a:custGeom>
              <a:avLst/>
              <a:gdLst/>
              <a:ahLst/>
              <a:cxnLst/>
              <a:rect l="l" t="t" r="r" b="b"/>
              <a:pathLst>
                <a:path w="388" h="247" extrusionOk="0">
                  <a:moveTo>
                    <a:pt x="387" y="132"/>
                  </a:moveTo>
                  <a:cubicBezTo>
                    <a:pt x="168" y="143"/>
                    <a:pt x="86" y="0"/>
                    <a:pt x="1" y="132"/>
                  </a:cubicBezTo>
                  <a:cubicBezTo>
                    <a:pt x="2" y="223"/>
                    <a:pt x="336" y="247"/>
                    <a:pt x="387" y="13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50" name="Google Shape;65450;p27"/>
            <p:cNvSpPr/>
            <p:nvPr/>
          </p:nvSpPr>
          <p:spPr>
            <a:xfrm>
              <a:off x="1180579" y="1076892"/>
              <a:ext cx="7031" cy="6142"/>
            </a:xfrm>
            <a:custGeom>
              <a:avLst/>
              <a:gdLst/>
              <a:ahLst/>
              <a:cxnLst/>
              <a:rect l="l" t="t" r="r" b="b"/>
              <a:pathLst>
                <a:path w="197" h="204" extrusionOk="0">
                  <a:moveTo>
                    <a:pt x="197" y="101"/>
                  </a:moveTo>
                  <a:cubicBezTo>
                    <a:pt x="197" y="52"/>
                    <a:pt x="36" y="0"/>
                    <a:pt x="2" y="101"/>
                  </a:cubicBezTo>
                  <a:cubicBezTo>
                    <a:pt x="1" y="152"/>
                    <a:pt x="156" y="204"/>
                    <a:pt x="197" y="10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51" name="Google Shape;65451;p27"/>
            <p:cNvSpPr/>
            <p:nvPr/>
          </p:nvSpPr>
          <p:spPr>
            <a:xfrm>
              <a:off x="3534563" y="1074122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6" y="104"/>
                  </a:moveTo>
                  <a:cubicBezTo>
                    <a:pt x="196" y="53"/>
                    <a:pt x="38" y="1"/>
                    <a:pt x="4" y="104"/>
                  </a:cubicBezTo>
                  <a:cubicBezTo>
                    <a:pt x="0" y="154"/>
                    <a:pt x="162" y="206"/>
                    <a:pt x="196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52" name="Google Shape;65452;p27"/>
            <p:cNvSpPr/>
            <p:nvPr/>
          </p:nvSpPr>
          <p:spPr>
            <a:xfrm>
              <a:off x="7533763" y="1071111"/>
              <a:ext cx="13777" cy="6835"/>
            </a:xfrm>
            <a:custGeom>
              <a:avLst/>
              <a:gdLst/>
              <a:ahLst/>
              <a:cxnLst/>
              <a:rect l="l" t="t" r="r" b="b"/>
              <a:pathLst>
                <a:path w="386" h="227" extrusionOk="0">
                  <a:moveTo>
                    <a:pt x="386" y="111"/>
                  </a:moveTo>
                  <a:cubicBezTo>
                    <a:pt x="342" y="0"/>
                    <a:pt x="171" y="56"/>
                    <a:pt x="1" y="111"/>
                  </a:cubicBezTo>
                  <a:cubicBezTo>
                    <a:pt x="1" y="204"/>
                    <a:pt x="336" y="226"/>
                    <a:pt x="386" y="11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53" name="Google Shape;65453;p27"/>
            <p:cNvSpPr/>
            <p:nvPr/>
          </p:nvSpPr>
          <p:spPr>
            <a:xfrm>
              <a:off x="4222952" y="1071743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54" name="Google Shape;65454;p27"/>
            <p:cNvSpPr/>
            <p:nvPr/>
          </p:nvSpPr>
          <p:spPr>
            <a:xfrm>
              <a:off x="2780823" y="1073700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101" y="118"/>
                  </a:moveTo>
                  <a:cubicBezTo>
                    <a:pt x="154" y="141"/>
                    <a:pt x="392" y="74"/>
                    <a:pt x="294" y="25"/>
                  </a:cubicBezTo>
                  <a:cubicBezTo>
                    <a:pt x="240" y="0"/>
                    <a:pt x="0" y="70"/>
                    <a:pt x="101" y="11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55" name="Google Shape;65455;p27"/>
            <p:cNvSpPr/>
            <p:nvPr/>
          </p:nvSpPr>
          <p:spPr>
            <a:xfrm>
              <a:off x="2502248" y="1071382"/>
              <a:ext cx="6853" cy="6203"/>
            </a:xfrm>
            <a:custGeom>
              <a:avLst/>
              <a:gdLst/>
              <a:ahLst/>
              <a:cxnLst/>
              <a:rect l="l" t="t" r="r" b="b"/>
              <a:pathLst>
                <a:path w="192" h="206" extrusionOk="0">
                  <a:moveTo>
                    <a:pt x="1" y="102"/>
                  </a:moveTo>
                  <a:cubicBezTo>
                    <a:pt x="1" y="152"/>
                    <a:pt x="155" y="205"/>
                    <a:pt x="191" y="102"/>
                  </a:cubicBezTo>
                  <a:cubicBezTo>
                    <a:pt x="191" y="53"/>
                    <a:pt x="35" y="0"/>
                    <a:pt x="1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56" name="Google Shape;65456;p27"/>
            <p:cNvSpPr/>
            <p:nvPr/>
          </p:nvSpPr>
          <p:spPr>
            <a:xfrm>
              <a:off x="1868896" y="1071352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7" y="103"/>
                  </a:moveTo>
                  <a:cubicBezTo>
                    <a:pt x="197" y="54"/>
                    <a:pt x="40" y="0"/>
                    <a:pt x="4" y="103"/>
                  </a:cubicBezTo>
                  <a:cubicBezTo>
                    <a:pt x="1" y="153"/>
                    <a:pt x="158" y="206"/>
                    <a:pt x="197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57" name="Google Shape;65457;p27"/>
            <p:cNvSpPr/>
            <p:nvPr/>
          </p:nvSpPr>
          <p:spPr>
            <a:xfrm>
              <a:off x="512999" y="1074453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0"/>
                  </a:moveTo>
                  <a:cubicBezTo>
                    <a:pt x="236" y="20"/>
                    <a:pt x="5" y="3"/>
                    <a:pt x="1" y="93"/>
                  </a:cubicBezTo>
                  <a:cubicBezTo>
                    <a:pt x="150" y="73"/>
                    <a:pt x="379" y="89"/>
                    <a:pt x="38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58" name="Google Shape;65458;p27"/>
            <p:cNvSpPr/>
            <p:nvPr/>
          </p:nvSpPr>
          <p:spPr>
            <a:xfrm>
              <a:off x="6666451" y="1065721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7" y="110"/>
                  </a:moveTo>
                  <a:cubicBezTo>
                    <a:pt x="347" y="0"/>
                    <a:pt x="173" y="53"/>
                    <a:pt x="1" y="110"/>
                  </a:cubicBezTo>
                  <a:cubicBezTo>
                    <a:pt x="2" y="200"/>
                    <a:pt x="336" y="224"/>
                    <a:pt x="387" y="1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59" name="Google Shape;65459;p27"/>
            <p:cNvSpPr/>
            <p:nvPr/>
          </p:nvSpPr>
          <p:spPr>
            <a:xfrm>
              <a:off x="6112264" y="1068281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0" y="25"/>
                  </a:moveTo>
                  <a:cubicBezTo>
                    <a:pt x="238" y="0"/>
                    <a:pt x="1" y="69"/>
                    <a:pt x="100" y="115"/>
                  </a:cubicBezTo>
                  <a:cubicBezTo>
                    <a:pt x="153" y="140"/>
                    <a:pt x="392" y="71"/>
                    <a:pt x="290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60" name="Google Shape;65460;p27"/>
            <p:cNvSpPr/>
            <p:nvPr/>
          </p:nvSpPr>
          <p:spPr>
            <a:xfrm>
              <a:off x="4993931" y="1063523"/>
              <a:ext cx="20595" cy="8943"/>
            </a:xfrm>
            <a:custGeom>
              <a:avLst/>
              <a:gdLst/>
              <a:ahLst/>
              <a:cxnLst/>
              <a:rect l="l" t="t" r="r" b="b"/>
              <a:pathLst>
                <a:path w="577" h="297" extrusionOk="0">
                  <a:moveTo>
                    <a:pt x="576" y="0"/>
                  </a:moveTo>
                  <a:lnTo>
                    <a:pt x="192" y="0"/>
                  </a:lnTo>
                  <a:cubicBezTo>
                    <a:pt x="192" y="90"/>
                    <a:pt x="37" y="107"/>
                    <a:pt x="0" y="182"/>
                  </a:cubicBezTo>
                  <a:cubicBezTo>
                    <a:pt x="243" y="186"/>
                    <a:pt x="265" y="297"/>
                    <a:pt x="576" y="27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61" name="Google Shape;65461;p27"/>
            <p:cNvSpPr/>
            <p:nvPr/>
          </p:nvSpPr>
          <p:spPr>
            <a:xfrm>
              <a:off x="2767438" y="1063162"/>
              <a:ext cx="23878" cy="5902"/>
            </a:xfrm>
            <a:custGeom>
              <a:avLst/>
              <a:gdLst/>
              <a:ahLst/>
              <a:cxnLst/>
              <a:rect l="l" t="t" r="r" b="b"/>
              <a:pathLst>
                <a:path w="669" h="196" extrusionOk="0">
                  <a:moveTo>
                    <a:pt x="476" y="195"/>
                  </a:moveTo>
                  <a:cubicBezTo>
                    <a:pt x="472" y="104"/>
                    <a:pt x="632" y="87"/>
                    <a:pt x="669" y="14"/>
                  </a:cubicBezTo>
                  <a:cubicBezTo>
                    <a:pt x="365" y="22"/>
                    <a:pt x="1" y="1"/>
                    <a:pt x="88" y="19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62" name="Google Shape;65462;p27"/>
            <p:cNvSpPr/>
            <p:nvPr/>
          </p:nvSpPr>
          <p:spPr>
            <a:xfrm>
              <a:off x="6883136" y="1062771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3" y="25"/>
                  </a:moveTo>
                  <a:cubicBezTo>
                    <a:pt x="238" y="1"/>
                    <a:pt x="1" y="70"/>
                    <a:pt x="100" y="115"/>
                  </a:cubicBezTo>
                  <a:cubicBezTo>
                    <a:pt x="154" y="143"/>
                    <a:pt x="392" y="72"/>
                    <a:pt x="293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63" name="Google Shape;65463;p27"/>
            <p:cNvSpPr/>
            <p:nvPr/>
          </p:nvSpPr>
          <p:spPr>
            <a:xfrm>
              <a:off x="4460659" y="1052594"/>
              <a:ext cx="40368" cy="13700"/>
            </a:xfrm>
            <a:custGeom>
              <a:avLst/>
              <a:gdLst/>
              <a:ahLst/>
              <a:cxnLst/>
              <a:rect l="l" t="t" r="r" b="b"/>
              <a:pathLst>
                <a:path w="1131" h="455" extrusionOk="0">
                  <a:moveTo>
                    <a:pt x="284" y="455"/>
                  </a:moveTo>
                  <a:lnTo>
                    <a:pt x="1054" y="455"/>
                  </a:lnTo>
                  <a:cubicBezTo>
                    <a:pt x="1131" y="235"/>
                    <a:pt x="700" y="259"/>
                    <a:pt x="859" y="0"/>
                  </a:cubicBezTo>
                  <a:cubicBezTo>
                    <a:pt x="1" y="40"/>
                    <a:pt x="576" y="192"/>
                    <a:pt x="284" y="45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64" name="Google Shape;65464;p27"/>
            <p:cNvSpPr/>
            <p:nvPr/>
          </p:nvSpPr>
          <p:spPr>
            <a:xfrm>
              <a:off x="2498572" y="106277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5"/>
                  </a:moveTo>
                  <a:cubicBezTo>
                    <a:pt x="242" y="1"/>
                    <a:pt x="1" y="70"/>
                    <a:pt x="104" y="115"/>
                  </a:cubicBezTo>
                  <a:cubicBezTo>
                    <a:pt x="156" y="143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65" name="Google Shape;65465;p27"/>
            <p:cNvSpPr/>
            <p:nvPr/>
          </p:nvSpPr>
          <p:spPr>
            <a:xfrm>
              <a:off x="1865363" y="1062771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103" y="117"/>
                  </a:moveTo>
                  <a:cubicBezTo>
                    <a:pt x="153" y="143"/>
                    <a:pt x="395" y="74"/>
                    <a:pt x="296" y="27"/>
                  </a:cubicBezTo>
                  <a:cubicBezTo>
                    <a:pt x="237" y="1"/>
                    <a:pt x="1" y="70"/>
                    <a:pt x="103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66" name="Google Shape;65466;p27"/>
            <p:cNvSpPr/>
            <p:nvPr/>
          </p:nvSpPr>
          <p:spPr>
            <a:xfrm>
              <a:off x="170750" y="1050185"/>
              <a:ext cx="46293" cy="18759"/>
            </a:xfrm>
            <a:custGeom>
              <a:avLst/>
              <a:gdLst/>
              <a:ahLst/>
              <a:cxnLst/>
              <a:rect l="l" t="t" r="r" b="b"/>
              <a:pathLst>
                <a:path w="1297" h="623" extrusionOk="0">
                  <a:moveTo>
                    <a:pt x="1297" y="353"/>
                  </a:moveTo>
                  <a:cubicBezTo>
                    <a:pt x="926" y="315"/>
                    <a:pt x="1144" y="1"/>
                    <a:pt x="524" y="80"/>
                  </a:cubicBezTo>
                  <a:cubicBezTo>
                    <a:pt x="1" y="224"/>
                    <a:pt x="1001" y="622"/>
                    <a:pt x="1297" y="35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67" name="Google Shape;65467;p27"/>
            <p:cNvSpPr/>
            <p:nvPr/>
          </p:nvSpPr>
          <p:spPr>
            <a:xfrm>
              <a:off x="8576393" y="1057321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0" y="0"/>
                    <a:pt x="1" y="69"/>
                    <a:pt x="101" y="116"/>
                  </a:cubicBezTo>
                  <a:cubicBezTo>
                    <a:pt x="152" y="141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68" name="Google Shape;65468;p27"/>
            <p:cNvSpPr/>
            <p:nvPr/>
          </p:nvSpPr>
          <p:spPr>
            <a:xfrm>
              <a:off x="7086330" y="1058044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4" y="22"/>
                    <a:pt x="4" y="5"/>
                    <a:pt x="0" y="92"/>
                  </a:cubicBezTo>
                  <a:cubicBezTo>
                    <a:pt x="149" y="71"/>
                    <a:pt x="380" y="88"/>
                    <a:pt x="38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69" name="Google Shape;65469;p27"/>
            <p:cNvSpPr/>
            <p:nvPr/>
          </p:nvSpPr>
          <p:spPr>
            <a:xfrm>
              <a:off x="4215171" y="1049854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4" y="182"/>
                  </a:moveTo>
                  <a:lnTo>
                    <a:pt x="604" y="0"/>
                  </a:lnTo>
                  <a:lnTo>
                    <a:pt x="25" y="0"/>
                  </a:lnTo>
                  <a:cubicBezTo>
                    <a:pt x="1" y="163"/>
                    <a:pt x="219" y="213"/>
                    <a:pt x="604" y="18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70" name="Google Shape;65470;p27"/>
            <p:cNvSpPr/>
            <p:nvPr/>
          </p:nvSpPr>
          <p:spPr>
            <a:xfrm>
              <a:off x="3049297" y="1051811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3" y="26"/>
                  </a:moveTo>
                  <a:cubicBezTo>
                    <a:pt x="240" y="0"/>
                    <a:pt x="1" y="71"/>
                    <a:pt x="100" y="117"/>
                  </a:cubicBezTo>
                  <a:cubicBezTo>
                    <a:pt x="151" y="143"/>
                    <a:pt x="390" y="75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71" name="Google Shape;65471;p27"/>
            <p:cNvSpPr/>
            <p:nvPr/>
          </p:nvSpPr>
          <p:spPr>
            <a:xfrm>
              <a:off x="1383487" y="105181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6"/>
                  </a:moveTo>
                  <a:cubicBezTo>
                    <a:pt x="241" y="0"/>
                    <a:pt x="1" y="71"/>
                    <a:pt x="101" y="117"/>
                  </a:cubicBezTo>
                  <a:cubicBezTo>
                    <a:pt x="157" y="143"/>
                    <a:pt x="394" y="75"/>
                    <a:pt x="296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72" name="Google Shape;65472;p27"/>
            <p:cNvSpPr/>
            <p:nvPr/>
          </p:nvSpPr>
          <p:spPr>
            <a:xfrm>
              <a:off x="254768" y="105181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1" y="26"/>
                  </a:moveTo>
                  <a:cubicBezTo>
                    <a:pt x="238" y="0"/>
                    <a:pt x="0" y="71"/>
                    <a:pt x="99" y="117"/>
                  </a:cubicBezTo>
                  <a:cubicBezTo>
                    <a:pt x="152" y="143"/>
                    <a:pt x="393" y="75"/>
                    <a:pt x="291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73" name="Google Shape;65473;p27"/>
            <p:cNvSpPr/>
            <p:nvPr/>
          </p:nvSpPr>
          <p:spPr>
            <a:xfrm>
              <a:off x="4529188" y="1049132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0" y="24"/>
                  </a:moveTo>
                  <a:cubicBezTo>
                    <a:pt x="237" y="1"/>
                    <a:pt x="1" y="68"/>
                    <a:pt x="99" y="115"/>
                  </a:cubicBezTo>
                  <a:cubicBezTo>
                    <a:pt x="151" y="140"/>
                    <a:pt x="391" y="72"/>
                    <a:pt x="290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74" name="Google Shape;65474;p27"/>
            <p:cNvSpPr/>
            <p:nvPr/>
          </p:nvSpPr>
          <p:spPr>
            <a:xfrm>
              <a:off x="2144259" y="1043501"/>
              <a:ext cx="27626" cy="9997"/>
            </a:xfrm>
            <a:custGeom>
              <a:avLst/>
              <a:gdLst/>
              <a:ahLst/>
              <a:cxnLst/>
              <a:rect l="l" t="t" r="r" b="b"/>
              <a:pathLst>
                <a:path w="774" h="332" extrusionOk="0">
                  <a:moveTo>
                    <a:pt x="0" y="211"/>
                  </a:moveTo>
                  <a:cubicBezTo>
                    <a:pt x="258" y="329"/>
                    <a:pt x="717" y="331"/>
                    <a:pt x="773" y="122"/>
                  </a:cubicBezTo>
                  <a:cubicBezTo>
                    <a:pt x="516" y="2"/>
                    <a:pt x="54" y="1"/>
                    <a:pt x="0" y="21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75" name="Google Shape;65475;p27"/>
            <p:cNvSpPr/>
            <p:nvPr/>
          </p:nvSpPr>
          <p:spPr>
            <a:xfrm>
              <a:off x="8442263" y="1043863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7" y="110"/>
                  </a:moveTo>
                  <a:cubicBezTo>
                    <a:pt x="347" y="1"/>
                    <a:pt x="173" y="54"/>
                    <a:pt x="1" y="110"/>
                  </a:cubicBezTo>
                  <a:cubicBezTo>
                    <a:pt x="3" y="200"/>
                    <a:pt x="339" y="224"/>
                    <a:pt x="387" y="1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76" name="Google Shape;65476;p27"/>
            <p:cNvSpPr/>
            <p:nvPr/>
          </p:nvSpPr>
          <p:spPr>
            <a:xfrm>
              <a:off x="7747093" y="1044013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4" y="105"/>
                  </a:moveTo>
                  <a:cubicBezTo>
                    <a:pt x="194" y="54"/>
                    <a:pt x="36" y="1"/>
                    <a:pt x="1" y="105"/>
                  </a:cubicBezTo>
                  <a:cubicBezTo>
                    <a:pt x="1" y="154"/>
                    <a:pt x="155" y="206"/>
                    <a:pt x="194" y="1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77" name="Google Shape;65477;p27"/>
            <p:cNvSpPr/>
            <p:nvPr/>
          </p:nvSpPr>
          <p:spPr>
            <a:xfrm>
              <a:off x="4587758" y="1044344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78" name="Google Shape;65478;p27"/>
            <p:cNvSpPr/>
            <p:nvPr/>
          </p:nvSpPr>
          <p:spPr>
            <a:xfrm>
              <a:off x="1383487" y="104639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6" y="26"/>
                  </a:moveTo>
                  <a:cubicBezTo>
                    <a:pt x="241" y="0"/>
                    <a:pt x="1" y="69"/>
                    <a:pt x="101" y="115"/>
                  </a:cubicBezTo>
                  <a:cubicBezTo>
                    <a:pt x="157" y="141"/>
                    <a:pt x="394" y="72"/>
                    <a:pt x="296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79" name="Google Shape;65479;p27"/>
            <p:cNvSpPr/>
            <p:nvPr/>
          </p:nvSpPr>
          <p:spPr>
            <a:xfrm>
              <a:off x="1352685" y="1044224"/>
              <a:ext cx="23914" cy="5992"/>
            </a:xfrm>
            <a:custGeom>
              <a:avLst/>
              <a:gdLst/>
              <a:ahLst/>
              <a:cxnLst/>
              <a:rect l="l" t="t" r="r" b="b"/>
              <a:pathLst>
                <a:path w="670" h="199" extrusionOk="0">
                  <a:moveTo>
                    <a:pt x="578" y="4"/>
                  </a:moveTo>
                  <a:cubicBezTo>
                    <a:pt x="246" y="0"/>
                    <a:pt x="86" y="75"/>
                    <a:pt x="1" y="187"/>
                  </a:cubicBezTo>
                  <a:cubicBezTo>
                    <a:pt x="304" y="179"/>
                    <a:pt x="669" y="199"/>
                    <a:pt x="578" y="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80" name="Google Shape;65480;p27"/>
            <p:cNvSpPr/>
            <p:nvPr/>
          </p:nvSpPr>
          <p:spPr>
            <a:xfrm>
              <a:off x="172142" y="104639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40" y="0"/>
                    <a:pt x="1" y="69"/>
                    <a:pt x="100" y="115"/>
                  </a:cubicBezTo>
                  <a:cubicBezTo>
                    <a:pt x="152" y="141"/>
                    <a:pt x="394" y="72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81" name="Google Shape;65481;p27"/>
            <p:cNvSpPr/>
            <p:nvPr/>
          </p:nvSpPr>
          <p:spPr>
            <a:xfrm>
              <a:off x="8593739" y="1038172"/>
              <a:ext cx="27555" cy="10117"/>
            </a:xfrm>
            <a:custGeom>
              <a:avLst/>
              <a:gdLst/>
              <a:ahLst/>
              <a:cxnLst/>
              <a:rect l="l" t="t" r="r" b="b"/>
              <a:pathLst>
                <a:path w="772" h="336" extrusionOk="0">
                  <a:moveTo>
                    <a:pt x="772" y="299"/>
                  </a:moveTo>
                  <a:lnTo>
                    <a:pt x="772" y="27"/>
                  </a:lnTo>
                  <a:cubicBezTo>
                    <a:pt x="332" y="0"/>
                    <a:pt x="48" y="47"/>
                    <a:pt x="1" y="208"/>
                  </a:cubicBezTo>
                  <a:cubicBezTo>
                    <a:pt x="260" y="235"/>
                    <a:pt x="367" y="336"/>
                    <a:pt x="772" y="29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82" name="Google Shape;65482;p27"/>
            <p:cNvSpPr/>
            <p:nvPr/>
          </p:nvSpPr>
          <p:spPr>
            <a:xfrm>
              <a:off x="7967347" y="104127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3" y="102"/>
                  </a:moveTo>
                  <a:cubicBezTo>
                    <a:pt x="193" y="53"/>
                    <a:pt x="38" y="1"/>
                    <a:pt x="0" y="102"/>
                  </a:cubicBezTo>
                  <a:cubicBezTo>
                    <a:pt x="0" y="155"/>
                    <a:pt x="156" y="207"/>
                    <a:pt x="193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83" name="Google Shape;65483;p27"/>
            <p:cNvSpPr/>
            <p:nvPr/>
          </p:nvSpPr>
          <p:spPr>
            <a:xfrm>
              <a:off x="7664395" y="1033445"/>
              <a:ext cx="29910" cy="13760"/>
            </a:xfrm>
            <a:custGeom>
              <a:avLst/>
              <a:gdLst/>
              <a:ahLst/>
              <a:cxnLst/>
              <a:rect l="l" t="t" r="r" b="b"/>
              <a:pathLst>
                <a:path w="838" h="457" extrusionOk="0">
                  <a:moveTo>
                    <a:pt x="197" y="456"/>
                  </a:moveTo>
                  <a:lnTo>
                    <a:pt x="582" y="456"/>
                  </a:lnTo>
                  <a:cubicBezTo>
                    <a:pt x="682" y="224"/>
                    <a:pt x="838" y="138"/>
                    <a:pt x="387" y="1"/>
                  </a:cubicBezTo>
                  <a:cubicBezTo>
                    <a:pt x="530" y="249"/>
                    <a:pt x="5" y="184"/>
                    <a:pt x="1" y="365"/>
                  </a:cubicBezTo>
                  <a:cubicBezTo>
                    <a:pt x="121" y="369"/>
                    <a:pt x="232" y="378"/>
                    <a:pt x="197" y="45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84" name="Google Shape;65484;p27"/>
            <p:cNvSpPr/>
            <p:nvPr/>
          </p:nvSpPr>
          <p:spPr>
            <a:xfrm>
              <a:off x="7595581" y="1038564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4"/>
                  </a:moveTo>
                  <a:cubicBezTo>
                    <a:pt x="197" y="53"/>
                    <a:pt x="39" y="0"/>
                    <a:pt x="1" y="104"/>
                  </a:cubicBezTo>
                  <a:cubicBezTo>
                    <a:pt x="4" y="153"/>
                    <a:pt x="160" y="205"/>
                    <a:pt x="195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85" name="Google Shape;65485;p27"/>
            <p:cNvSpPr/>
            <p:nvPr/>
          </p:nvSpPr>
          <p:spPr>
            <a:xfrm>
              <a:off x="4274669" y="1031639"/>
              <a:ext cx="58821" cy="12737"/>
            </a:xfrm>
            <a:custGeom>
              <a:avLst/>
              <a:gdLst/>
              <a:ahLst/>
              <a:cxnLst/>
              <a:rect l="l" t="t" r="r" b="b"/>
              <a:pathLst>
                <a:path w="1648" h="423" extrusionOk="0">
                  <a:moveTo>
                    <a:pt x="673" y="422"/>
                  </a:moveTo>
                  <a:cubicBezTo>
                    <a:pt x="1648" y="59"/>
                    <a:pt x="1" y="1"/>
                    <a:pt x="673" y="42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86" name="Google Shape;65486;p27"/>
            <p:cNvSpPr/>
            <p:nvPr/>
          </p:nvSpPr>
          <p:spPr>
            <a:xfrm>
              <a:off x="4615241" y="1038955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0"/>
                    <a:pt x="6" y="2"/>
                    <a:pt x="1" y="91"/>
                  </a:cubicBezTo>
                  <a:cubicBezTo>
                    <a:pt x="151" y="70"/>
                    <a:pt x="382" y="87"/>
                    <a:pt x="3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87" name="Google Shape;65487;p27"/>
            <p:cNvSpPr/>
            <p:nvPr/>
          </p:nvSpPr>
          <p:spPr>
            <a:xfrm>
              <a:off x="4078435" y="1036215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88" name="Google Shape;65488;p27"/>
            <p:cNvSpPr/>
            <p:nvPr/>
          </p:nvSpPr>
          <p:spPr>
            <a:xfrm>
              <a:off x="3059719" y="1035854"/>
              <a:ext cx="6924" cy="6173"/>
            </a:xfrm>
            <a:custGeom>
              <a:avLst/>
              <a:gdLst/>
              <a:ahLst/>
              <a:cxnLst/>
              <a:rect l="l" t="t" r="r" b="b"/>
              <a:pathLst>
                <a:path w="194" h="205" extrusionOk="0">
                  <a:moveTo>
                    <a:pt x="193" y="104"/>
                  </a:moveTo>
                  <a:cubicBezTo>
                    <a:pt x="193" y="53"/>
                    <a:pt x="37" y="0"/>
                    <a:pt x="0" y="104"/>
                  </a:cubicBezTo>
                  <a:cubicBezTo>
                    <a:pt x="0" y="152"/>
                    <a:pt x="158" y="204"/>
                    <a:pt x="193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89" name="Google Shape;65489;p27"/>
            <p:cNvSpPr/>
            <p:nvPr/>
          </p:nvSpPr>
          <p:spPr>
            <a:xfrm>
              <a:off x="1352649" y="1033114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3"/>
                  </a:moveTo>
                  <a:cubicBezTo>
                    <a:pt x="196" y="52"/>
                    <a:pt x="40" y="0"/>
                    <a:pt x="2" y="103"/>
                  </a:cubicBezTo>
                  <a:cubicBezTo>
                    <a:pt x="1" y="154"/>
                    <a:pt x="157" y="206"/>
                    <a:pt x="194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90" name="Google Shape;65490;p27"/>
            <p:cNvSpPr/>
            <p:nvPr/>
          </p:nvSpPr>
          <p:spPr>
            <a:xfrm>
              <a:off x="8786439" y="1024653"/>
              <a:ext cx="27840" cy="18457"/>
            </a:xfrm>
            <a:custGeom>
              <a:avLst/>
              <a:gdLst/>
              <a:ahLst/>
              <a:cxnLst/>
              <a:rect l="l" t="t" r="r" b="b"/>
              <a:pathLst>
                <a:path w="780" h="613" extrusionOk="0">
                  <a:moveTo>
                    <a:pt x="0" y="293"/>
                  </a:moveTo>
                  <a:cubicBezTo>
                    <a:pt x="780" y="613"/>
                    <a:pt x="455" y="0"/>
                    <a:pt x="0" y="29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91" name="Google Shape;65491;p27"/>
            <p:cNvSpPr/>
            <p:nvPr/>
          </p:nvSpPr>
          <p:spPr>
            <a:xfrm>
              <a:off x="6508158" y="1030344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1" y="104"/>
                  </a:moveTo>
                  <a:cubicBezTo>
                    <a:pt x="193" y="54"/>
                    <a:pt x="38" y="1"/>
                    <a:pt x="0" y="104"/>
                  </a:cubicBezTo>
                  <a:cubicBezTo>
                    <a:pt x="0" y="155"/>
                    <a:pt x="158" y="207"/>
                    <a:pt x="191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92" name="Google Shape;65492;p27"/>
            <p:cNvSpPr/>
            <p:nvPr/>
          </p:nvSpPr>
          <p:spPr>
            <a:xfrm>
              <a:off x="8755352" y="1029952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7"/>
                  </a:moveTo>
                  <a:cubicBezTo>
                    <a:pt x="153" y="140"/>
                    <a:pt x="392" y="74"/>
                    <a:pt x="293" y="27"/>
                  </a:cubicBezTo>
                  <a:cubicBezTo>
                    <a:pt x="241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93" name="Google Shape;65493;p27"/>
            <p:cNvSpPr/>
            <p:nvPr/>
          </p:nvSpPr>
          <p:spPr>
            <a:xfrm>
              <a:off x="2188838" y="1029922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6"/>
                  </a:moveTo>
                  <a:cubicBezTo>
                    <a:pt x="241" y="0"/>
                    <a:pt x="1" y="71"/>
                    <a:pt x="104" y="116"/>
                  </a:cubicBezTo>
                  <a:cubicBezTo>
                    <a:pt x="155" y="141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94" name="Google Shape;65494;p27"/>
            <p:cNvSpPr/>
            <p:nvPr/>
          </p:nvSpPr>
          <p:spPr>
            <a:xfrm>
              <a:off x="1111837" y="1030705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0"/>
                  </a:moveTo>
                  <a:cubicBezTo>
                    <a:pt x="235" y="21"/>
                    <a:pt x="5" y="2"/>
                    <a:pt x="0" y="90"/>
                  </a:cubicBezTo>
                  <a:cubicBezTo>
                    <a:pt x="150" y="72"/>
                    <a:pt x="379" y="90"/>
                    <a:pt x="38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95" name="Google Shape;65495;p27"/>
            <p:cNvSpPr/>
            <p:nvPr/>
          </p:nvSpPr>
          <p:spPr>
            <a:xfrm>
              <a:off x="798462" y="102995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7"/>
                  </a:moveTo>
                  <a:cubicBezTo>
                    <a:pt x="155" y="140"/>
                    <a:pt x="393" y="74"/>
                    <a:pt x="294" y="27"/>
                  </a:cubicBezTo>
                  <a:cubicBezTo>
                    <a:pt x="242" y="1"/>
                    <a:pt x="1" y="70"/>
                    <a:pt x="102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96" name="Google Shape;65496;p27"/>
            <p:cNvSpPr/>
            <p:nvPr/>
          </p:nvSpPr>
          <p:spPr>
            <a:xfrm>
              <a:off x="8889624" y="1022335"/>
              <a:ext cx="23950" cy="6052"/>
            </a:xfrm>
            <a:custGeom>
              <a:avLst/>
              <a:gdLst/>
              <a:ahLst/>
              <a:cxnLst/>
              <a:rect l="l" t="t" r="r" b="b"/>
              <a:pathLst>
                <a:path w="671" h="201" extrusionOk="0">
                  <a:moveTo>
                    <a:pt x="582" y="6"/>
                  </a:moveTo>
                  <a:cubicBezTo>
                    <a:pt x="249" y="0"/>
                    <a:pt x="88" y="76"/>
                    <a:pt x="1" y="187"/>
                  </a:cubicBezTo>
                  <a:cubicBezTo>
                    <a:pt x="305" y="181"/>
                    <a:pt x="670" y="200"/>
                    <a:pt x="582" y="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97" name="Google Shape;65497;p27"/>
            <p:cNvSpPr/>
            <p:nvPr/>
          </p:nvSpPr>
          <p:spPr>
            <a:xfrm>
              <a:off x="8769521" y="1022215"/>
              <a:ext cx="23878" cy="5811"/>
            </a:xfrm>
            <a:custGeom>
              <a:avLst/>
              <a:gdLst/>
              <a:ahLst/>
              <a:cxnLst/>
              <a:rect l="l" t="t" r="r" b="b"/>
              <a:pathLst>
                <a:path w="669" h="193" extrusionOk="0">
                  <a:moveTo>
                    <a:pt x="474" y="192"/>
                  </a:moveTo>
                  <a:cubicBezTo>
                    <a:pt x="474" y="102"/>
                    <a:pt x="630" y="85"/>
                    <a:pt x="669" y="11"/>
                  </a:cubicBezTo>
                  <a:cubicBezTo>
                    <a:pt x="363" y="21"/>
                    <a:pt x="1" y="0"/>
                    <a:pt x="88" y="1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98" name="Google Shape;65498;p27"/>
            <p:cNvSpPr/>
            <p:nvPr/>
          </p:nvSpPr>
          <p:spPr>
            <a:xfrm>
              <a:off x="2894501" y="1017036"/>
              <a:ext cx="13813" cy="10960"/>
            </a:xfrm>
            <a:custGeom>
              <a:avLst/>
              <a:gdLst/>
              <a:ahLst/>
              <a:cxnLst/>
              <a:rect l="l" t="t" r="r" b="b"/>
              <a:pathLst>
                <a:path w="387" h="364" extrusionOk="0">
                  <a:moveTo>
                    <a:pt x="387" y="0"/>
                  </a:moveTo>
                  <a:lnTo>
                    <a:pt x="0" y="0"/>
                  </a:lnTo>
                  <a:lnTo>
                    <a:pt x="0" y="363"/>
                  </a:lnTo>
                  <a:lnTo>
                    <a:pt x="387" y="36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99" name="Google Shape;65499;p27"/>
            <p:cNvSpPr/>
            <p:nvPr/>
          </p:nvSpPr>
          <p:spPr>
            <a:xfrm>
              <a:off x="6738584" y="1021733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4" y="26"/>
                  </a:moveTo>
                  <a:cubicBezTo>
                    <a:pt x="241" y="1"/>
                    <a:pt x="0" y="70"/>
                    <a:pt x="98" y="117"/>
                  </a:cubicBezTo>
                  <a:cubicBezTo>
                    <a:pt x="154" y="143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00" name="Google Shape;65500;p27"/>
            <p:cNvSpPr/>
            <p:nvPr/>
          </p:nvSpPr>
          <p:spPr>
            <a:xfrm>
              <a:off x="8222008" y="1019776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1"/>
                  </a:moveTo>
                  <a:cubicBezTo>
                    <a:pt x="238" y="23"/>
                    <a:pt x="7" y="4"/>
                    <a:pt x="0" y="92"/>
                  </a:cubicBezTo>
                  <a:cubicBezTo>
                    <a:pt x="149" y="71"/>
                    <a:pt x="383" y="89"/>
                    <a:pt x="38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01" name="Google Shape;65501;p27"/>
            <p:cNvSpPr/>
            <p:nvPr/>
          </p:nvSpPr>
          <p:spPr>
            <a:xfrm>
              <a:off x="6521935" y="1019294"/>
              <a:ext cx="20666" cy="3734"/>
            </a:xfrm>
            <a:custGeom>
              <a:avLst/>
              <a:gdLst/>
              <a:ahLst/>
              <a:cxnLst/>
              <a:rect l="l" t="t" r="r" b="b"/>
              <a:pathLst>
                <a:path w="579" h="124" extrusionOk="0">
                  <a:moveTo>
                    <a:pt x="579" y="17"/>
                  </a:moveTo>
                  <a:cubicBezTo>
                    <a:pt x="352" y="30"/>
                    <a:pt x="31" y="1"/>
                    <a:pt x="1" y="108"/>
                  </a:cubicBezTo>
                  <a:cubicBezTo>
                    <a:pt x="226" y="94"/>
                    <a:pt x="547" y="124"/>
                    <a:pt x="579" y="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02" name="Google Shape;65502;p27"/>
            <p:cNvSpPr/>
            <p:nvPr/>
          </p:nvSpPr>
          <p:spPr>
            <a:xfrm>
              <a:off x="8841547" y="1013875"/>
              <a:ext cx="6889" cy="6293"/>
            </a:xfrm>
            <a:custGeom>
              <a:avLst/>
              <a:gdLst/>
              <a:ahLst/>
              <a:cxnLst/>
              <a:rect l="l" t="t" r="r" b="b"/>
              <a:pathLst>
                <a:path w="193" h="209" extrusionOk="0">
                  <a:moveTo>
                    <a:pt x="192" y="105"/>
                  </a:moveTo>
                  <a:cubicBezTo>
                    <a:pt x="192" y="54"/>
                    <a:pt x="38" y="1"/>
                    <a:pt x="1" y="105"/>
                  </a:cubicBezTo>
                  <a:cubicBezTo>
                    <a:pt x="1" y="156"/>
                    <a:pt x="153" y="208"/>
                    <a:pt x="192" y="1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03" name="Google Shape;65503;p27"/>
            <p:cNvSpPr/>
            <p:nvPr/>
          </p:nvSpPr>
          <p:spPr>
            <a:xfrm>
              <a:off x="8689143" y="1014266"/>
              <a:ext cx="21523" cy="6474"/>
            </a:xfrm>
            <a:custGeom>
              <a:avLst/>
              <a:gdLst/>
              <a:ahLst/>
              <a:cxnLst/>
              <a:rect l="l" t="t" r="r" b="b"/>
              <a:pathLst>
                <a:path w="603" h="215" extrusionOk="0">
                  <a:moveTo>
                    <a:pt x="603" y="184"/>
                  </a:moveTo>
                  <a:lnTo>
                    <a:pt x="603" y="1"/>
                  </a:lnTo>
                  <a:lnTo>
                    <a:pt x="27" y="1"/>
                  </a:lnTo>
                  <a:cubicBezTo>
                    <a:pt x="1" y="164"/>
                    <a:pt x="219" y="215"/>
                    <a:pt x="603" y="18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04" name="Google Shape;65504;p27"/>
            <p:cNvSpPr/>
            <p:nvPr/>
          </p:nvSpPr>
          <p:spPr>
            <a:xfrm>
              <a:off x="1398585" y="1001199"/>
              <a:ext cx="37120" cy="15868"/>
            </a:xfrm>
            <a:custGeom>
              <a:avLst/>
              <a:gdLst/>
              <a:ahLst/>
              <a:cxnLst/>
              <a:rect l="l" t="t" r="r" b="b"/>
              <a:pathLst>
                <a:path w="1040" h="527" extrusionOk="0">
                  <a:moveTo>
                    <a:pt x="837" y="526"/>
                  </a:moveTo>
                  <a:cubicBezTo>
                    <a:pt x="1040" y="0"/>
                    <a:pt x="1" y="490"/>
                    <a:pt x="837" y="5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05" name="Google Shape;65505;p27"/>
            <p:cNvSpPr/>
            <p:nvPr/>
          </p:nvSpPr>
          <p:spPr>
            <a:xfrm>
              <a:off x="8160190" y="1003397"/>
              <a:ext cx="29946" cy="10990"/>
            </a:xfrm>
            <a:custGeom>
              <a:avLst/>
              <a:gdLst/>
              <a:ahLst/>
              <a:cxnLst/>
              <a:rect l="l" t="t" r="r" b="b"/>
              <a:pathLst>
                <a:path w="839" h="365" extrusionOk="0">
                  <a:moveTo>
                    <a:pt x="576" y="0"/>
                  </a:moveTo>
                  <a:cubicBezTo>
                    <a:pt x="744" y="291"/>
                    <a:pt x="77" y="188"/>
                    <a:pt x="0" y="364"/>
                  </a:cubicBezTo>
                  <a:lnTo>
                    <a:pt x="770" y="364"/>
                  </a:lnTo>
                  <a:cubicBezTo>
                    <a:pt x="736" y="229"/>
                    <a:pt x="838" y="28"/>
                    <a:pt x="57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06" name="Google Shape;65506;p27"/>
            <p:cNvSpPr/>
            <p:nvPr/>
          </p:nvSpPr>
          <p:spPr>
            <a:xfrm>
              <a:off x="6535676" y="1011556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8" y="20"/>
                    <a:pt x="6" y="5"/>
                    <a:pt x="1" y="91"/>
                  </a:cubicBezTo>
                  <a:cubicBezTo>
                    <a:pt x="149" y="71"/>
                    <a:pt x="383" y="89"/>
                    <a:pt x="3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07" name="Google Shape;65507;p27"/>
            <p:cNvSpPr/>
            <p:nvPr/>
          </p:nvSpPr>
          <p:spPr>
            <a:xfrm>
              <a:off x="5072882" y="101086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5" y="24"/>
                  </a:moveTo>
                  <a:cubicBezTo>
                    <a:pt x="242" y="0"/>
                    <a:pt x="1" y="68"/>
                    <a:pt x="101" y="114"/>
                  </a:cubicBezTo>
                  <a:cubicBezTo>
                    <a:pt x="154" y="140"/>
                    <a:pt x="393" y="72"/>
                    <a:pt x="295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08" name="Google Shape;65508;p27"/>
            <p:cNvSpPr/>
            <p:nvPr/>
          </p:nvSpPr>
          <p:spPr>
            <a:xfrm>
              <a:off x="2137299" y="1006107"/>
              <a:ext cx="22700" cy="8190"/>
            </a:xfrm>
            <a:custGeom>
              <a:avLst/>
              <a:gdLst/>
              <a:ahLst/>
              <a:cxnLst/>
              <a:rect l="l" t="t" r="r" b="b"/>
              <a:pathLst>
                <a:path w="636" h="272" extrusionOk="0">
                  <a:moveTo>
                    <a:pt x="2" y="272"/>
                  </a:moveTo>
                  <a:lnTo>
                    <a:pt x="386" y="272"/>
                  </a:lnTo>
                  <a:cubicBezTo>
                    <a:pt x="399" y="156"/>
                    <a:pt x="635" y="146"/>
                    <a:pt x="581" y="0"/>
                  </a:cubicBezTo>
                  <a:lnTo>
                    <a:pt x="1" y="0"/>
                  </a:lnTo>
                  <a:cubicBezTo>
                    <a:pt x="2" y="92"/>
                    <a:pt x="2" y="182"/>
                    <a:pt x="2" y="27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09" name="Google Shape;65509;p27"/>
            <p:cNvSpPr/>
            <p:nvPr/>
          </p:nvSpPr>
          <p:spPr>
            <a:xfrm>
              <a:off x="8748427" y="100809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6"/>
                  </a:moveTo>
                  <a:cubicBezTo>
                    <a:pt x="156" y="141"/>
                    <a:pt x="393" y="73"/>
                    <a:pt x="294" y="24"/>
                  </a:cubicBezTo>
                  <a:cubicBezTo>
                    <a:pt x="240" y="1"/>
                    <a:pt x="0" y="69"/>
                    <a:pt x="102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10" name="Google Shape;65510;p27"/>
            <p:cNvSpPr/>
            <p:nvPr/>
          </p:nvSpPr>
          <p:spPr>
            <a:xfrm>
              <a:off x="6880209" y="999151"/>
              <a:ext cx="20273" cy="13550"/>
            </a:xfrm>
            <a:custGeom>
              <a:avLst/>
              <a:gdLst/>
              <a:ahLst/>
              <a:cxnLst/>
              <a:rect l="l" t="t" r="r" b="b"/>
              <a:pathLst>
                <a:path w="568" h="450" extrusionOk="0">
                  <a:moveTo>
                    <a:pt x="375" y="413"/>
                  </a:moveTo>
                  <a:cubicBezTo>
                    <a:pt x="386" y="358"/>
                    <a:pt x="404" y="306"/>
                    <a:pt x="567" y="321"/>
                  </a:cubicBezTo>
                  <a:lnTo>
                    <a:pt x="567" y="139"/>
                  </a:lnTo>
                  <a:cubicBezTo>
                    <a:pt x="92" y="0"/>
                    <a:pt x="1" y="449"/>
                    <a:pt x="375" y="41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11" name="Google Shape;65511;p27"/>
            <p:cNvSpPr/>
            <p:nvPr/>
          </p:nvSpPr>
          <p:spPr>
            <a:xfrm>
              <a:off x="6081319" y="1005986"/>
              <a:ext cx="23985" cy="6052"/>
            </a:xfrm>
            <a:custGeom>
              <a:avLst/>
              <a:gdLst/>
              <a:ahLst/>
              <a:cxnLst/>
              <a:rect l="l" t="t" r="r" b="b"/>
              <a:pathLst>
                <a:path w="672" h="201" extrusionOk="0">
                  <a:moveTo>
                    <a:pt x="582" y="6"/>
                  </a:moveTo>
                  <a:cubicBezTo>
                    <a:pt x="250" y="0"/>
                    <a:pt x="84" y="76"/>
                    <a:pt x="1" y="187"/>
                  </a:cubicBezTo>
                  <a:cubicBezTo>
                    <a:pt x="306" y="178"/>
                    <a:pt x="672" y="200"/>
                    <a:pt x="582" y="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12" name="Google Shape;65512;p27"/>
            <p:cNvSpPr/>
            <p:nvPr/>
          </p:nvSpPr>
          <p:spPr>
            <a:xfrm>
              <a:off x="7809090" y="997917"/>
              <a:ext cx="33551" cy="17283"/>
            </a:xfrm>
            <a:custGeom>
              <a:avLst/>
              <a:gdLst/>
              <a:ahLst/>
              <a:cxnLst/>
              <a:rect l="l" t="t" r="r" b="b"/>
              <a:pathLst>
                <a:path w="940" h="574" extrusionOk="0">
                  <a:moveTo>
                    <a:pt x="0" y="91"/>
                  </a:moveTo>
                  <a:lnTo>
                    <a:pt x="0" y="274"/>
                  </a:lnTo>
                  <a:cubicBezTo>
                    <a:pt x="354" y="574"/>
                    <a:pt x="940" y="1"/>
                    <a:pt x="0" y="9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13" name="Google Shape;65513;p27"/>
            <p:cNvSpPr/>
            <p:nvPr/>
          </p:nvSpPr>
          <p:spPr>
            <a:xfrm>
              <a:off x="6497700" y="1005384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6"/>
                  </a:moveTo>
                  <a:cubicBezTo>
                    <a:pt x="240" y="1"/>
                    <a:pt x="1" y="70"/>
                    <a:pt x="101" y="117"/>
                  </a:cubicBezTo>
                  <a:cubicBezTo>
                    <a:pt x="153" y="140"/>
                    <a:pt x="392" y="71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14" name="Google Shape;65514;p27"/>
            <p:cNvSpPr/>
            <p:nvPr/>
          </p:nvSpPr>
          <p:spPr>
            <a:xfrm>
              <a:off x="4315893" y="986867"/>
              <a:ext cx="37870" cy="26858"/>
            </a:xfrm>
            <a:custGeom>
              <a:avLst/>
              <a:gdLst/>
              <a:ahLst/>
              <a:cxnLst/>
              <a:rect l="l" t="t" r="r" b="b"/>
              <a:pathLst>
                <a:path w="1061" h="892" extrusionOk="0">
                  <a:moveTo>
                    <a:pt x="1061" y="549"/>
                  </a:moveTo>
                  <a:lnTo>
                    <a:pt x="1061" y="368"/>
                  </a:lnTo>
                  <a:cubicBezTo>
                    <a:pt x="280" y="1"/>
                    <a:pt x="1" y="891"/>
                    <a:pt x="1061" y="54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15" name="Google Shape;65515;p27"/>
            <p:cNvSpPr/>
            <p:nvPr/>
          </p:nvSpPr>
          <p:spPr>
            <a:xfrm>
              <a:off x="9025396" y="995177"/>
              <a:ext cx="22629" cy="8250"/>
            </a:xfrm>
            <a:custGeom>
              <a:avLst/>
              <a:gdLst/>
              <a:ahLst/>
              <a:cxnLst/>
              <a:rect l="l" t="t" r="r" b="b"/>
              <a:pathLst>
                <a:path w="634" h="274" extrusionOk="0">
                  <a:moveTo>
                    <a:pt x="634" y="0"/>
                  </a:moveTo>
                  <a:lnTo>
                    <a:pt x="248" y="0"/>
                  </a:lnTo>
                  <a:cubicBezTo>
                    <a:pt x="235" y="117"/>
                    <a:pt x="0" y="126"/>
                    <a:pt x="54" y="273"/>
                  </a:cubicBezTo>
                  <a:lnTo>
                    <a:pt x="634" y="27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16" name="Google Shape;65516;p27"/>
            <p:cNvSpPr/>
            <p:nvPr/>
          </p:nvSpPr>
          <p:spPr>
            <a:xfrm>
              <a:off x="17418" y="997526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4"/>
                  </a:moveTo>
                  <a:cubicBezTo>
                    <a:pt x="193" y="53"/>
                    <a:pt x="39" y="1"/>
                    <a:pt x="1" y="104"/>
                  </a:cubicBezTo>
                  <a:cubicBezTo>
                    <a:pt x="1" y="155"/>
                    <a:pt x="156" y="206"/>
                    <a:pt x="193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17" name="Google Shape;65517;p27"/>
            <p:cNvSpPr/>
            <p:nvPr/>
          </p:nvSpPr>
          <p:spPr>
            <a:xfrm>
              <a:off x="8669441" y="994816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1" y="104"/>
                  </a:moveTo>
                  <a:cubicBezTo>
                    <a:pt x="194" y="53"/>
                    <a:pt x="37" y="1"/>
                    <a:pt x="1" y="104"/>
                  </a:cubicBezTo>
                  <a:cubicBezTo>
                    <a:pt x="1" y="155"/>
                    <a:pt x="157" y="207"/>
                    <a:pt x="191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18" name="Google Shape;65518;p27"/>
            <p:cNvSpPr/>
            <p:nvPr/>
          </p:nvSpPr>
          <p:spPr>
            <a:xfrm>
              <a:off x="8318769" y="986958"/>
              <a:ext cx="39547" cy="16771"/>
            </a:xfrm>
            <a:custGeom>
              <a:avLst/>
              <a:gdLst/>
              <a:ahLst/>
              <a:cxnLst/>
              <a:rect l="l" t="t" r="r" b="b"/>
              <a:pathLst>
                <a:path w="1108" h="557" extrusionOk="0">
                  <a:moveTo>
                    <a:pt x="955" y="455"/>
                  </a:moveTo>
                  <a:cubicBezTo>
                    <a:pt x="1107" y="143"/>
                    <a:pt x="774" y="57"/>
                    <a:pt x="375" y="1"/>
                  </a:cubicBezTo>
                  <a:cubicBezTo>
                    <a:pt x="0" y="175"/>
                    <a:pt x="173" y="557"/>
                    <a:pt x="955" y="45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19" name="Google Shape;65519;p27"/>
            <p:cNvSpPr/>
            <p:nvPr/>
          </p:nvSpPr>
          <p:spPr>
            <a:xfrm>
              <a:off x="5664759" y="99716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4" y="1"/>
                    <a:pt x="1" y="70"/>
                    <a:pt x="103" y="116"/>
                  </a:cubicBezTo>
                  <a:cubicBezTo>
                    <a:pt x="158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20" name="Google Shape;65520;p27"/>
            <p:cNvSpPr/>
            <p:nvPr/>
          </p:nvSpPr>
          <p:spPr>
            <a:xfrm>
              <a:off x="695313" y="99716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3" y="26"/>
                  </a:moveTo>
                  <a:cubicBezTo>
                    <a:pt x="238" y="1"/>
                    <a:pt x="1" y="70"/>
                    <a:pt x="97" y="116"/>
                  </a:cubicBezTo>
                  <a:cubicBezTo>
                    <a:pt x="153" y="142"/>
                    <a:pt x="391" y="73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21" name="Google Shape;65521;p27"/>
            <p:cNvSpPr/>
            <p:nvPr/>
          </p:nvSpPr>
          <p:spPr>
            <a:xfrm>
              <a:off x="8745108" y="995177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7" y="21"/>
                    <a:pt x="7" y="2"/>
                    <a:pt x="1" y="90"/>
                  </a:cubicBezTo>
                  <a:cubicBezTo>
                    <a:pt x="151" y="71"/>
                    <a:pt x="382" y="88"/>
                    <a:pt x="38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22" name="Google Shape;65522;p27"/>
            <p:cNvSpPr/>
            <p:nvPr/>
          </p:nvSpPr>
          <p:spPr>
            <a:xfrm>
              <a:off x="6404865" y="973409"/>
              <a:ext cx="52754" cy="24540"/>
            </a:xfrm>
            <a:custGeom>
              <a:avLst/>
              <a:gdLst/>
              <a:ahLst/>
              <a:cxnLst/>
              <a:rect l="l" t="t" r="r" b="b"/>
              <a:pathLst>
                <a:path w="1478" h="815" extrusionOk="0">
                  <a:moveTo>
                    <a:pt x="0" y="815"/>
                  </a:moveTo>
                  <a:cubicBezTo>
                    <a:pt x="1478" y="680"/>
                    <a:pt x="33" y="0"/>
                    <a:pt x="0" y="8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23" name="Google Shape;65523;p27"/>
            <p:cNvSpPr/>
            <p:nvPr/>
          </p:nvSpPr>
          <p:spPr>
            <a:xfrm>
              <a:off x="674576" y="994424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2" y="25"/>
                  </a:moveTo>
                  <a:cubicBezTo>
                    <a:pt x="242" y="1"/>
                    <a:pt x="1" y="70"/>
                    <a:pt x="100" y="115"/>
                  </a:cubicBezTo>
                  <a:cubicBezTo>
                    <a:pt x="156" y="143"/>
                    <a:pt x="394" y="72"/>
                    <a:pt x="292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24" name="Google Shape;65524;p27"/>
            <p:cNvSpPr/>
            <p:nvPr/>
          </p:nvSpPr>
          <p:spPr>
            <a:xfrm>
              <a:off x="3218012" y="98665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1"/>
                  </a:moveTo>
                  <a:cubicBezTo>
                    <a:pt x="196" y="52"/>
                    <a:pt x="38" y="0"/>
                    <a:pt x="1" y="101"/>
                  </a:cubicBezTo>
                  <a:cubicBezTo>
                    <a:pt x="1" y="153"/>
                    <a:pt x="160" y="205"/>
                    <a:pt x="194" y="10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25" name="Google Shape;65525;p27"/>
            <p:cNvSpPr/>
            <p:nvPr/>
          </p:nvSpPr>
          <p:spPr>
            <a:xfrm>
              <a:off x="6962443" y="981538"/>
              <a:ext cx="22522" cy="8160"/>
            </a:xfrm>
            <a:custGeom>
              <a:avLst/>
              <a:gdLst/>
              <a:ahLst/>
              <a:cxnLst/>
              <a:rect l="l" t="t" r="r" b="b"/>
              <a:pathLst>
                <a:path w="631" h="271" extrusionOk="0">
                  <a:moveTo>
                    <a:pt x="577" y="0"/>
                  </a:moveTo>
                  <a:lnTo>
                    <a:pt x="0" y="0"/>
                  </a:lnTo>
                  <a:lnTo>
                    <a:pt x="0" y="271"/>
                  </a:lnTo>
                  <a:lnTo>
                    <a:pt x="384" y="271"/>
                  </a:lnTo>
                  <a:cubicBezTo>
                    <a:pt x="396" y="157"/>
                    <a:pt x="631" y="147"/>
                    <a:pt x="57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26" name="Google Shape;65526;p27"/>
            <p:cNvSpPr/>
            <p:nvPr/>
          </p:nvSpPr>
          <p:spPr>
            <a:xfrm>
              <a:off x="6645821" y="981448"/>
              <a:ext cx="20666" cy="8220"/>
            </a:xfrm>
            <a:custGeom>
              <a:avLst/>
              <a:gdLst/>
              <a:ahLst/>
              <a:cxnLst/>
              <a:rect l="l" t="t" r="r" b="b"/>
              <a:pathLst>
                <a:path w="579" h="273" extrusionOk="0">
                  <a:moveTo>
                    <a:pt x="579" y="92"/>
                  </a:moveTo>
                  <a:cubicBezTo>
                    <a:pt x="385" y="92"/>
                    <a:pt x="348" y="18"/>
                    <a:pt x="194" y="1"/>
                  </a:cubicBezTo>
                  <a:cubicBezTo>
                    <a:pt x="194" y="92"/>
                    <a:pt x="38" y="109"/>
                    <a:pt x="0" y="182"/>
                  </a:cubicBezTo>
                  <a:cubicBezTo>
                    <a:pt x="194" y="182"/>
                    <a:pt x="230" y="255"/>
                    <a:pt x="385" y="272"/>
                  </a:cubicBezTo>
                  <a:cubicBezTo>
                    <a:pt x="385" y="184"/>
                    <a:pt x="541" y="168"/>
                    <a:pt x="579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27" name="Google Shape;65527;p27"/>
            <p:cNvSpPr/>
            <p:nvPr/>
          </p:nvSpPr>
          <p:spPr>
            <a:xfrm>
              <a:off x="3613656" y="986175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2" y="27"/>
                  </a:moveTo>
                  <a:cubicBezTo>
                    <a:pt x="238" y="0"/>
                    <a:pt x="0" y="71"/>
                    <a:pt x="102" y="117"/>
                  </a:cubicBezTo>
                  <a:cubicBezTo>
                    <a:pt x="153" y="143"/>
                    <a:pt x="395" y="75"/>
                    <a:pt x="292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28" name="Google Shape;65528;p27"/>
            <p:cNvSpPr/>
            <p:nvPr/>
          </p:nvSpPr>
          <p:spPr>
            <a:xfrm>
              <a:off x="2213180" y="983886"/>
              <a:ext cx="6853" cy="6203"/>
            </a:xfrm>
            <a:custGeom>
              <a:avLst/>
              <a:gdLst/>
              <a:ahLst/>
              <a:cxnLst/>
              <a:rect l="l" t="t" r="r" b="b"/>
              <a:pathLst>
                <a:path w="192" h="206" extrusionOk="0">
                  <a:moveTo>
                    <a:pt x="191" y="103"/>
                  </a:moveTo>
                  <a:cubicBezTo>
                    <a:pt x="192" y="53"/>
                    <a:pt x="35" y="1"/>
                    <a:pt x="0" y="103"/>
                  </a:cubicBezTo>
                  <a:cubicBezTo>
                    <a:pt x="0" y="153"/>
                    <a:pt x="154" y="206"/>
                    <a:pt x="191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29" name="Google Shape;65529;p27"/>
            <p:cNvSpPr/>
            <p:nvPr/>
          </p:nvSpPr>
          <p:spPr>
            <a:xfrm>
              <a:off x="8115218" y="98349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4"/>
                  </a:moveTo>
                  <a:cubicBezTo>
                    <a:pt x="242" y="1"/>
                    <a:pt x="0" y="69"/>
                    <a:pt x="101" y="116"/>
                  </a:cubicBezTo>
                  <a:cubicBezTo>
                    <a:pt x="156" y="142"/>
                    <a:pt x="393" y="72"/>
                    <a:pt x="294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30" name="Google Shape;65530;p27"/>
            <p:cNvSpPr/>
            <p:nvPr/>
          </p:nvSpPr>
          <p:spPr>
            <a:xfrm>
              <a:off x="275363" y="98349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4"/>
                  </a:moveTo>
                  <a:cubicBezTo>
                    <a:pt x="240" y="1"/>
                    <a:pt x="0" y="69"/>
                    <a:pt x="99" y="116"/>
                  </a:cubicBezTo>
                  <a:cubicBezTo>
                    <a:pt x="154" y="142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31" name="Google Shape;65531;p27"/>
            <p:cNvSpPr/>
            <p:nvPr/>
          </p:nvSpPr>
          <p:spPr>
            <a:xfrm>
              <a:off x="6800509" y="98072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7"/>
                  </a:moveTo>
                  <a:cubicBezTo>
                    <a:pt x="240" y="0"/>
                    <a:pt x="0" y="71"/>
                    <a:pt x="102" y="119"/>
                  </a:cubicBezTo>
                  <a:cubicBezTo>
                    <a:pt x="154" y="142"/>
                    <a:pt x="393" y="74"/>
                    <a:pt x="295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32" name="Google Shape;65532;p27"/>
            <p:cNvSpPr/>
            <p:nvPr/>
          </p:nvSpPr>
          <p:spPr>
            <a:xfrm>
              <a:off x="6539352" y="975667"/>
              <a:ext cx="23843" cy="5902"/>
            </a:xfrm>
            <a:custGeom>
              <a:avLst/>
              <a:gdLst/>
              <a:ahLst/>
              <a:cxnLst/>
              <a:rect l="l" t="t" r="r" b="b"/>
              <a:pathLst>
                <a:path w="668" h="196" extrusionOk="0">
                  <a:moveTo>
                    <a:pt x="476" y="195"/>
                  </a:moveTo>
                  <a:cubicBezTo>
                    <a:pt x="476" y="103"/>
                    <a:pt x="632" y="87"/>
                    <a:pt x="668" y="14"/>
                  </a:cubicBezTo>
                  <a:cubicBezTo>
                    <a:pt x="368" y="22"/>
                    <a:pt x="1" y="1"/>
                    <a:pt x="91" y="19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33" name="Google Shape;65533;p27"/>
            <p:cNvSpPr/>
            <p:nvPr/>
          </p:nvSpPr>
          <p:spPr>
            <a:xfrm>
              <a:off x="6026211" y="972897"/>
              <a:ext cx="7139" cy="6263"/>
            </a:xfrm>
            <a:custGeom>
              <a:avLst/>
              <a:gdLst/>
              <a:ahLst/>
              <a:cxnLst/>
              <a:rect l="l" t="t" r="r" b="b"/>
              <a:pathLst>
                <a:path w="200" h="208" extrusionOk="0">
                  <a:moveTo>
                    <a:pt x="197" y="105"/>
                  </a:moveTo>
                  <a:cubicBezTo>
                    <a:pt x="199" y="54"/>
                    <a:pt x="40" y="0"/>
                    <a:pt x="5" y="105"/>
                  </a:cubicBezTo>
                  <a:cubicBezTo>
                    <a:pt x="1" y="157"/>
                    <a:pt x="157" y="208"/>
                    <a:pt x="197" y="1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34" name="Google Shape;65534;p27"/>
            <p:cNvSpPr/>
            <p:nvPr/>
          </p:nvSpPr>
          <p:spPr>
            <a:xfrm>
              <a:off x="5523884" y="970578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35" name="Google Shape;65535;p27"/>
            <p:cNvSpPr/>
            <p:nvPr/>
          </p:nvSpPr>
          <p:spPr>
            <a:xfrm>
              <a:off x="2133837" y="972536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4" y="140"/>
                    <a:pt x="392" y="72"/>
                    <a:pt x="292" y="24"/>
                  </a:cubicBezTo>
                  <a:cubicBezTo>
                    <a:pt x="240" y="1"/>
                    <a:pt x="0" y="71"/>
                    <a:pt x="99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36" name="Google Shape;65536;p27"/>
            <p:cNvSpPr/>
            <p:nvPr/>
          </p:nvSpPr>
          <p:spPr>
            <a:xfrm>
              <a:off x="560255" y="967869"/>
              <a:ext cx="21594" cy="6383"/>
            </a:xfrm>
            <a:custGeom>
              <a:avLst/>
              <a:gdLst/>
              <a:ahLst/>
              <a:cxnLst/>
              <a:rect l="l" t="t" r="r" b="b"/>
              <a:pathLst>
                <a:path w="605" h="212" extrusionOk="0">
                  <a:moveTo>
                    <a:pt x="605" y="182"/>
                  </a:moveTo>
                  <a:lnTo>
                    <a:pt x="605" y="0"/>
                  </a:lnTo>
                  <a:lnTo>
                    <a:pt x="25" y="0"/>
                  </a:lnTo>
                  <a:cubicBezTo>
                    <a:pt x="0" y="162"/>
                    <a:pt x="217" y="212"/>
                    <a:pt x="605" y="18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37" name="Google Shape;65537;p27"/>
            <p:cNvSpPr/>
            <p:nvPr/>
          </p:nvSpPr>
          <p:spPr>
            <a:xfrm>
              <a:off x="5224358" y="964346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2" y="26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2" y="142"/>
                    <a:pt x="391" y="71"/>
                    <a:pt x="292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38" name="Google Shape;65538;p27"/>
            <p:cNvSpPr/>
            <p:nvPr/>
          </p:nvSpPr>
          <p:spPr>
            <a:xfrm>
              <a:off x="1976293" y="959800"/>
              <a:ext cx="34158" cy="8822"/>
            </a:xfrm>
            <a:custGeom>
              <a:avLst/>
              <a:gdLst/>
              <a:ahLst/>
              <a:cxnLst/>
              <a:rect l="l" t="t" r="r" b="b"/>
              <a:pathLst>
                <a:path w="957" h="293" extrusionOk="0">
                  <a:moveTo>
                    <a:pt x="78" y="177"/>
                  </a:moveTo>
                  <a:cubicBezTo>
                    <a:pt x="323" y="182"/>
                    <a:pt x="347" y="293"/>
                    <a:pt x="659" y="268"/>
                  </a:cubicBezTo>
                  <a:cubicBezTo>
                    <a:pt x="956" y="45"/>
                    <a:pt x="1" y="1"/>
                    <a:pt x="78" y="17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39" name="Google Shape;65539;p27"/>
            <p:cNvSpPr/>
            <p:nvPr/>
          </p:nvSpPr>
          <p:spPr>
            <a:xfrm>
              <a:off x="4673704" y="96160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4" y="142"/>
                    <a:pt x="391" y="72"/>
                    <a:pt x="292" y="25"/>
                  </a:cubicBezTo>
                  <a:cubicBezTo>
                    <a:pt x="240" y="1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40" name="Google Shape;65540;p27"/>
            <p:cNvSpPr/>
            <p:nvPr/>
          </p:nvSpPr>
          <p:spPr>
            <a:xfrm>
              <a:off x="4050953" y="959047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5" y="110"/>
                  </a:moveTo>
                  <a:cubicBezTo>
                    <a:pt x="345" y="1"/>
                    <a:pt x="171" y="56"/>
                    <a:pt x="0" y="110"/>
                  </a:cubicBezTo>
                  <a:cubicBezTo>
                    <a:pt x="0" y="202"/>
                    <a:pt x="336" y="225"/>
                    <a:pt x="385" y="1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41" name="Google Shape;65541;p27"/>
            <p:cNvSpPr/>
            <p:nvPr/>
          </p:nvSpPr>
          <p:spPr>
            <a:xfrm>
              <a:off x="1228799" y="959649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0"/>
                  </a:moveTo>
                  <a:cubicBezTo>
                    <a:pt x="236" y="20"/>
                    <a:pt x="6" y="3"/>
                    <a:pt x="1" y="90"/>
                  </a:cubicBezTo>
                  <a:cubicBezTo>
                    <a:pt x="151" y="71"/>
                    <a:pt x="381" y="89"/>
                    <a:pt x="38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42" name="Google Shape;65542;p27"/>
            <p:cNvSpPr/>
            <p:nvPr/>
          </p:nvSpPr>
          <p:spPr>
            <a:xfrm>
              <a:off x="707377" y="951460"/>
              <a:ext cx="27162" cy="10930"/>
            </a:xfrm>
            <a:custGeom>
              <a:avLst/>
              <a:gdLst/>
              <a:ahLst/>
              <a:cxnLst/>
              <a:rect l="l" t="t" r="r" b="b"/>
              <a:pathLst>
                <a:path w="761" h="363" extrusionOk="0">
                  <a:moveTo>
                    <a:pt x="532" y="362"/>
                  </a:moveTo>
                  <a:cubicBezTo>
                    <a:pt x="648" y="357"/>
                    <a:pt x="760" y="349"/>
                    <a:pt x="722" y="272"/>
                  </a:cubicBezTo>
                  <a:cubicBezTo>
                    <a:pt x="405" y="270"/>
                    <a:pt x="615" y="20"/>
                    <a:pt x="337" y="1"/>
                  </a:cubicBezTo>
                  <a:cubicBezTo>
                    <a:pt x="1" y="185"/>
                    <a:pt x="478" y="178"/>
                    <a:pt x="144" y="36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43" name="Google Shape;65543;p27"/>
            <p:cNvSpPr/>
            <p:nvPr/>
          </p:nvSpPr>
          <p:spPr>
            <a:xfrm>
              <a:off x="4456947" y="953477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8" y="114"/>
                  </a:moveTo>
                  <a:cubicBezTo>
                    <a:pt x="385" y="21"/>
                    <a:pt x="48" y="0"/>
                    <a:pt x="0" y="114"/>
                  </a:cubicBezTo>
                  <a:cubicBezTo>
                    <a:pt x="219" y="105"/>
                    <a:pt x="303" y="247"/>
                    <a:pt x="388" y="1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44" name="Google Shape;65544;p27"/>
            <p:cNvSpPr/>
            <p:nvPr/>
          </p:nvSpPr>
          <p:spPr>
            <a:xfrm>
              <a:off x="819806" y="948690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83" y="364"/>
                  </a:moveTo>
                  <a:lnTo>
                    <a:pt x="660" y="364"/>
                  </a:lnTo>
                  <a:cubicBezTo>
                    <a:pt x="716" y="158"/>
                    <a:pt x="614" y="22"/>
                    <a:pt x="274" y="0"/>
                  </a:cubicBezTo>
                  <a:cubicBezTo>
                    <a:pt x="214" y="123"/>
                    <a:pt x="0" y="174"/>
                    <a:pt x="83" y="36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45" name="Google Shape;65545;p27"/>
            <p:cNvSpPr/>
            <p:nvPr/>
          </p:nvSpPr>
          <p:spPr>
            <a:xfrm>
              <a:off x="4564915" y="943601"/>
              <a:ext cx="36621" cy="17976"/>
            </a:xfrm>
            <a:custGeom>
              <a:avLst/>
              <a:gdLst/>
              <a:ahLst/>
              <a:cxnLst/>
              <a:rect l="l" t="t" r="r" b="b"/>
              <a:pathLst>
                <a:path w="1026" h="597" extrusionOk="0">
                  <a:moveTo>
                    <a:pt x="1026" y="169"/>
                  </a:moveTo>
                  <a:cubicBezTo>
                    <a:pt x="411" y="225"/>
                    <a:pt x="429" y="1"/>
                    <a:pt x="64" y="169"/>
                  </a:cubicBezTo>
                  <a:cubicBezTo>
                    <a:pt x="1" y="596"/>
                    <a:pt x="954" y="413"/>
                    <a:pt x="1026" y="16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46" name="Google Shape;65546;p27"/>
            <p:cNvSpPr/>
            <p:nvPr/>
          </p:nvSpPr>
          <p:spPr>
            <a:xfrm>
              <a:off x="1159949" y="951068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4" y="103"/>
                  </a:moveTo>
                  <a:cubicBezTo>
                    <a:pt x="196" y="52"/>
                    <a:pt x="38" y="1"/>
                    <a:pt x="1" y="103"/>
                  </a:cubicBezTo>
                  <a:cubicBezTo>
                    <a:pt x="1" y="154"/>
                    <a:pt x="160" y="207"/>
                    <a:pt x="194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47" name="Google Shape;65547;p27"/>
            <p:cNvSpPr/>
            <p:nvPr/>
          </p:nvSpPr>
          <p:spPr>
            <a:xfrm>
              <a:off x="5771549" y="946010"/>
              <a:ext cx="20737" cy="8190"/>
            </a:xfrm>
            <a:custGeom>
              <a:avLst/>
              <a:gdLst/>
              <a:ahLst/>
              <a:cxnLst/>
              <a:rect l="l" t="t" r="r" b="b"/>
              <a:pathLst>
                <a:path w="581" h="272" extrusionOk="0">
                  <a:moveTo>
                    <a:pt x="580" y="0"/>
                  </a:moveTo>
                  <a:lnTo>
                    <a:pt x="1" y="0"/>
                  </a:lnTo>
                  <a:lnTo>
                    <a:pt x="1" y="272"/>
                  </a:lnTo>
                  <a:lnTo>
                    <a:pt x="580" y="27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48" name="Google Shape;65548;p27"/>
            <p:cNvSpPr/>
            <p:nvPr/>
          </p:nvSpPr>
          <p:spPr>
            <a:xfrm>
              <a:off x="4662532" y="945980"/>
              <a:ext cx="14705" cy="9485"/>
            </a:xfrm>
            <a:custGeom>
              <a:avLst/>
              <a:gdLst/>
              <a:ahLst/>
              <a:cxnLst/>
              <a:rect l="l" t="t" r="r" b="b"/>
              <a:pathLst>
                <a:path w="412" h="315" extrusionOk="0">
                  <a:moveTo>
                    <a:pt x="412" y="272"/>
                  </a:moveTo>
                  <a:lnTo>
                    <a:pt x="412" y="89"/>
                  </a:lnTo>
                  <a:cubicBezTo>
                    <a:pt x="219" y="89"/>
                    <a:pt x="183" y="16"/>
                    <a:pt x="25" y="0"/>
                  </a:cubicBezTo>
                  <a:cubicBezTo>
                    <a:pt x="45" y="144"/>
                    <a:pt x="1" y="315"/>
                    <a:pt x="412" y="27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49" name="Google Shape;65549;p27"/>
            <p:cNvSpPr/>
            <p:nvPr/>
          </p:nvSpPr>
          <p:spPr>
            <a:xfrm>
              <a:off x="805351" y="947967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4"/>
                  </a:moveTo>
                  <a:cubicBezTo>
                    <a:pt x="241" y="1"/>
                    <a:pt x="1" y="69"/>
                    <a:pt x="99" y="117"/>
                  </a:cubicBezTo>
                  <a:cubicBezTo>
                    <a:pt x="156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50" name="Google Shape;65550;p27"/>
            <p:cNvSpPr/>
            <p:nvPr/>
          </p:nvSpPr>
          <p:spPr>
            <a:xfrm>
              <a:off x="8779551" y="942668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8" y="111"/>
                  </a:moveTo>
                  <a:cubicBezTo>
                    <a:pt x="346" y="0"/>
                    <a:pt x="171" y="55"/>
                    <a:pt x="0" y="111"/>
                  </a:cubicBezTo>
                  <a:cubicBezTo>
                    <a:pt x="4" y="200"/>
                    <a:pt x="336" y="224"/>
                    <a:pt x="388" y="11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51" name="Google Shape;65551;p27"/>
            <p:cNvSpPr/>
            <p:nvPr/>
          </p:nvSpPr>
          <p:spPr>
            <a:xfrm>
              <a:off x="8996236" y="939747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38" y="1"/>
                    <a:pt x="0" y="69"/>
                    <a:pt x="100" y="117"/>
                  </a:cubicBezTo>
                  <a:cubicBezTo>
                    <a:pt x="152" y="142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52" name="Google Shape;65552;p27"/>
            <p:cNvSpPr/>
            <p:nvPr/>
          </p:nvSpPr>
          <p:spPr>
            <a:xfrm>
              <a:off x="8913574" y="939747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6" y="26"/>
                  </a:moveTo>
                  <a:cubicBezTo>
                    <a:pt x="242" y="1"/>
                    <a:pt x="1" y="69"/>
                    <a:pt x="104" y="117"/>
                  </a:cubicBezTo>
                  <a:cubicBezTo>
                    <a:pt x="157" y="142"/>
                    <a:pt x="396" y="73"/>
                    <a:pt x="296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53" name="Google Shape;65553;p27"/>
            <p:cNvSpPr/>
            <p:nvPr/>
          </p:nvSpPr>
          <p:spPr>
            <a:xfrm>
              <a:off x="8571146" y="928758"/>
              <a:ext cx="22629" cy="11773"/>
            </a:xfrm>
            <a:custGeom>
              <a:avLst/>
              <a:gdLst/>
              <a:ahLst/>
              <a:cxnLst/>
              <a:rect l="l" t="t" r="r" b="b"/>
              <a:pathLst>
                <a:path w="634" h="391" extrusionOk="0">
                  <a:moveTo>
                    <a:pt x="634" y="391"/>
                  </a:moveTo>
                  <a:lnTo>
                    <a:pt x="634" y="28"/>
                  </a:lnTo>
                  <a:cubicBezTo>
                    <a:pt x="124" y="0"/>
                    <a:pt x="0" y="154"/>
                    <a:pt x="54" y="39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54" name="Google Shape;65554;p27"/>
            <p:cNvSpPr/>
            <p:nvPr/>
          </p:nvSpPr>
          <p:spPr>
            <a:xfrm>
              <a:off x="1713958" y="937007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5"/>
                  </a:moveTo>
                  <a:cubicBezTo>
                    <a:pt x="238" y="0"/>
                    <a:pt x="0" y="70"/>
                    <a:pt x="101" y="117"/>
                  </a:cubicBezTo>
                  <a:cubicBezTo>
                    <a:pt x="152" y="141"/>
                    <a:pt x="393" y="72"/>
                    <a:pt x="291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55" name="Google Shape;65555;p27"/>
            <p:cNvSpPr/>
            <p:nvPr/>
          </p:nvSpPr>
          <p:spPr>
            <a:xfrm>
              <a:off x="1690009" y="924091"/>
              <a:ext cx="22950" cy="13730"/>
            </a:xfrm>
            <a:custGeom>
              <a:avLst/>
              <a:gdLst/>
              <a:ahLst/>
              <a:cxnLst/>
              <a:rect l="l" t="t" r="r" b="b"/>
              <a:pathLst>
                <a:path w="643" h="456" extrusionOk="0">
                  <a:moveTo>
                    <a:pt x="0" y="91"/>
                  </a:moveTo>
                  <a:lnTo>
                    <a:pt x="0" y="456"/>
                  </a:lnTo>
                  <a:lnTo>
                    <a:pt x="580" y="456"/>
                  </a:lnTo>
                  <a:cubicBezTo>
                    <a:pt x="630" y="218"/>
                    <a:pt x="643" y="0"/>
                    <a:pt x="0" y="9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56" name="Google Shape;65556;p27"/>
            <p:cNvSpPr/>
            <p:nvPr/>
          </p:nvSpPr>
          <p:spPr>
            <a:xfrm>
              <a:off x="8063751" y="924091"/>
              <a:ext cx="26841" cy="13068"/>
            </a:xfrm>
            <a:custGeom>
              <a:avLst/>
              <a:gdLst/>
              <a:ahLst/>
              <a:cxnLst/>
              <a:rect l="l" t="t" r="r" b="b"/>
              <a:pathLst>
                <a:path w="752" h="434" extrusionOk="0">
                  <a:moveTo>
                    <a:pt x="191" y="0"/>
                  </a:moveTo>
                  <a:cubicBezTo>
                    <a:pt x="209" y="159"/>
                    <a:pt x="150" y="283"/>
                    <a:pt x="0" y="363"/>
                  </a:cubicBezTo>
                  <a:cubicBezTo>
                    <a:pt x="658" y="433"/>
                    <a:pt x="752" y="17"/>
                    <a:pt x="19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57" name="Google Shape;65557;p27"/>
            <p:cNvSpPr/>
            <p:nvPr/>
          </p:nvSpPr>
          <p:spPr>
            <a:xfrm>
              <a:off x="3851185" y="928878"/>
              <a:ext cx="13849" cy="7407"/>
            </a:xfrm>
            <a:custGeom>
              <a:avLst/>
              <a:gdLst/>
              <a:ahLst/>
              <a:cxnLst/>
              <a:rect l="l" t="t" r="r" b="b"/>
              <a:pathLst>
                <a:path w="388" h="246" extrusionOk="0">
                  <a:moveTo>
                    <a:pt x="388" y="114"/>
                  </a:moveTo>
                  <a:cubicBezTo>
                    <a:pt x="385" y="22"/>
                    <a:pt x="50" y="0"/>
                    <a:pt x="0" y="114"/>
                  </a:cubicBezTo>
                  <a:cubicBezTo>
                    <a:pt x="219" y="103"/>
                    <a:pt x="304" y="246"/>
                    <a:pt x="388" y="1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58" name="Google Shape;65558;p27"/>
            <p:cNvSpPr/>
            <p:nvPr/>
          </p:nvSpPr>
          <p:spPr>
            <a:xfrm>
              <a:off x="1486672" y="931558"/>
              <a:ext cx="14206" cy="4306"/>
            </a:xfrm>
            <a:custGeom>
              <a:avLst/>
              <a:gdLst/>
              <a:ahLst/>
              <a:cxnLst/>
              <a:rect l="l" t="t" r="r" b="b"/>
              <a:pathLst>
                <a:path w="398" h="143" extrusionOk="0">
                  <a:moveTo>
                    <a:pt x="296" y="25"/>
                  </a:moveTo>
                  <a:cubicBezTo>
                    <a:pt x="242" y="0"/>
                    <a:pt x="1" y="69"/>
                    <a:pt x="104" y="115"/>
                  </a:cubicBezTo>
                  <a:cubicBezTo>
                    <a:pt x="158" y="142"/>
                    <a:pt x="398" y="72"/>
                    <a:pt x="296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59" name="Google Shape;65559;p27"/>
            <p:cNvSpPr/>
            <p:nvPr/>
          </p:nvSpPr>
          <p:spPr>
            <a:xfrm>
              <a:off x="506003" y="929179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7" y="104"/>
                  </a:moveTo>
                  <a:cubicBezTo>
                    <a:pt x="197" y="53"/>
                    <a:pt x="37" y="1"/>
                    <a:pt x="4" y="104"/>
                  </a:cubicBezTo>
                  <a:cubicBezTo>
                    <a:pt x="1" y="155"/>
                    <a:pt x="160" y="208"/>
                    <a:pt x="197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60" name="Google Shape;65560;p27"/>
            <p:cNvSpPr/>
            <p:nvPr/>
          </p:nvSpPr>
          <p:spPr>
            <a:xfrm>
              <a:off x="217006" y="925988"/>
              <a:ext cx="27626" cy="9906"/>
            </a:xfrm>
            <a:custGeom>
              <a:avLst/>
              <a:gdLst/>
              <a:ahLst/>
              <a:cxnLst/>
              <a:rect l="l" t="t" r="r" b="b"/>
              <a:pathLst>
                <a:path w="774" h="329" extrusionOk="0">
                  <a:moveTo>
                    <a:pt x="774" y="120"/>
                  </a:moveTo>
                  <a:cubicBezTo>
                    <a:pt x="514" y="2"/>
                    <a:pt x="54" y="1"/>
                    <a:pt x="1" y="210"/>
                  </a:cubicBezTo>
                  <a:cubicBezTo>
                    <a:pt x="257" y="327"/>
                    <a:pt x="719" y="329"/>
                    <a:pt x="774" y="12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61" name="Google Shape;65561;p27"/>
            <p:cNvSpPr/>
            <p:nvPr/>
          </p:nvSpPr>
          <p:spPr>
            <a:xfrm>
              <a:off x="4081219" y="915751"/>
              <a:ext cx="37120" cy="16560"/>
            </a:xfrm>
            <a:custGeom>
              <a:avLst/>
              <a:gdLst/>
              <a:ahLst/>
              <a:cxnLst/>
              <a:rect l="l" t="t" r="r" b="b"/>
              <a:pathLst>
                <a:path w="1040" h="550" extrusionOk="0">
                  <a:moveTo>
                    <a:pt x="887" y="550"/>
                  </a:moveTo>
                  <a:cubicBezTo>
                    <a:pt x="1040" y="0"/>
                    <a:pt x="1" y="490"/>
                    <a:pt x="887" y="55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62" name="Google Shape;65562;p27"/>
            <p:cNvSpPr/>
            <p:nvPr/>
          </p:nvSpPr>
          <p:spPr>
            <a:xfrm>
              <a:off x="806207" y="924272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5" y="177"/>
                  </a:moveTo>
                  <a:cubicBezTo>
                    <a:pt x="321" y="182"/>
                    <a:pt x="345" y="293"/>
                    <a:pt x="655" y="267"/>
                  </a:cubicBezTo>
                  <a:cubicBezTo>
                    <a:pt x="954" y="44"/>
                    <a:pt x="0" y="1"/>
                    <a:pt x="75" y="17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63" name="Google Shape;65563;p27"/>
            <p:cNvSpPr/>
            <p:nvPr/>
          </p:nvSpPr>
          <p:spPr>
            <a:xfrm>
              <a:off x="6903837" y="92607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39" y="1"/>
                    <a:pt x="0" y="70"/>
                    <a:pt x="98" y="117"/>
                  </a:cubicBezTo>
                  <a:cubicBezTo>
                    <a:pt x="153" y="142"/>
                    <a:pt x="392" y="71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64" name="Google Shape;65564;p27"/>
            <p:cNvSpPr/>
            <p:nvPr/>
          </p:nvSpPr>
          <p:spPr>
            <a:xfrm>
              <a:off x="5927023" y="918641"/>
              <a:ext cx="25556" cy="10960"/>
            </a:xfrm>
            <a:custGeom>
              <a:avLst/>
              <a:gdLst/>
              <a:ahLst/>
              <a:cxnLst/>
              <a:rect l="l" t="t" r="r" b="b"/>
              <a:pathLst>
                <a:path w="716" h="364" extrusionOk="0">
                  <a:moveTo>
                    <a:pt x="662" y="364"/>
                  </a:moveTo>
                  <a:cubicBezTo>
                    <a:pt x="716" y="158"/>
                    <a:pt x="613" y="22"/>
                    <a:pt x="275" y="1"/>
                  </a:cubicBezTo>
                  <a:cubicBezTo>
                    <a:pt x="215" y="122"/>
                    <a:pt x="1" y="173"/>
                    <a:pt x="84" y="36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65" name="Google Shape;65565;p27"/>
            <p:cNvSpPr/>
            <p:nvPr/>
          </p:nvSpPr>
          <p:spPr>
            <a:xfrm>
              <a:off x="2857632" y="914908"/>
              <a:ext cx="39833" cy="15838"/>
            </a:xfrm>
            <a:custGeom>
              <a:avLst/>
              <a:gdLst/>
              <a:ahLst/>
              <a:cxnLst/>
              <a:rect l="l" t="t" r="r" b="b"/>
              <a:pathLst>
                <a:path w="1116" h="526" extrusionOk="0">
                  <a:moveTo>
                    <a:pt x="650" y="305"/>
                  </a:moveTo>
                  <a:cubicBezTo>
                    <a:pt x="1116" y="1"/>
                    <a:pt x="1" y="526"/>
                    <a:pt x="650" y="3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66" name="Google Shape;65566;p27"/>
            <p:cNvSpPr/>
            <p:nvPr/>
          </p:nvSpPr>
          <p:spPr>
            <a:xfrm>
              <a:off x="2122701" y="915871"/>
              <a:ext cx="14705" cy="9545"/>
            </a:xfrm>
            <a:custGeom>
              <a:avLst/>
              <a:gdLst/>
              <a:ahLst/>
              <a:cxnLst/>
              <a:rect l="l" t="t" r="r" b="b"/>
              <a:pathLst>
                <a:path w="412" h="317" extrusionOk="0">
                  <a:moveTo>
                    <a:pt x="411" y="273"/>
                  </a:moveTo>
                  <a:lnTo>
                    <a:pt x="411" y="93"/>
                  </a:lnTo>
                  <a:cubicBezTo>
                    <a:pt x="219" y="93"/>
                    <a:pt x="182" y="18"/>
                    <a:pt x="26" y="0"/>
                  </a:cubicBezTo>
                  <a:cubicBezTo>
                    <a:pt x="46" y="144"/>
                    <a:pt x="0" y="316"/>
                    <a:pt x="411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67" name="Google Shape;65567;p27"/>
            <p:cNvSpPr/>
            <p:nvPr/>
          </p:nvSpPr>
          <p:spPr>
            <a:xfrm>
              <a:off x="1855155" y="921411"/>
              <a:ext cx="13884" cy="2710"/>
            </a:xfrm>
            <a:custGeom>
              <a:avLst/>
              <a:gdLst/>
              <a:ahLst/>
              <a:cxnLst/>
              <a:rect l="l" t="t" r="r" b="b"/>
              <a:pathLst>
                <a:path w="389" h="90" extrusionOk="0">
                  <a:moveTo>
                    <a:pt x="389" y="0"/>
                  </a:moveTo>
                  <a:cubicBezTo>
                    <a:pt x="238" y="20"/>
                    <a:pt x="6" y="2"/>
                    <a:pt x="1" y="89"/>
                  </a:cubicBezTo>
                  <a:cubicBezTo>
                    <a:pt x="152" y="69"/>
                    <a:pt x="382" y="86"/>
                    <a:pt x="38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68" name="Google Shape;65568;p27"/>
            <p:cNvSpPr/>
            <p:nvPr/>
          </p:nvSpPr>
          <p:spPr>
            <a:xfrm>
              <a:off x="3944056" y="917828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8"/>
                  </a:moveTo>
                  <a:cubicBezTo>
                    <a:pt x="242" y="0"/>
                    <a:pt x="1" y="70"/>
                    <a:pt x="100" y="119"/>
                  </a:cubicBezTo>
                  <a:cubicBezTo>
                    <a:pt x="155" y="143"/>
                    <a:pt x="391" y="74"/>
                    <a:pt x="293" y="2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69" name="Google Shape;65569;p27"/>
            <p:cNvSpPr/>
            <p:nvPr/>
          </p:nvSpPr>
          <p:spPr>
            <a:xfrm>
              <a:off x="750350" y="917828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3" y="28"/>
                  </a:moveTo>
                  <a:cubicBezTo>
                    <a:pt x="239" y="0"/>
                    <a:pt x="0" y="70"/>
                    <a:pt x="99" y="119"/>
                  </a:cubicBezTo>
                  <a:cubicBezTo>
                    <a:pt x="152" y="143"/>
                    <a:pt x="390" y="74"/>
                    <a:pt x="293" y="2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70" name="Google Shape;65570;p27"/>
            <p:cNvSpPr/>
            <p:nvPr/>
          </p:nvSpPr>
          <p:spPr>
            <a:xfrm>
              <a:off x="6928108" y="91316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71" name="Google Shape;65571;p27"/>
            <p:cNvSpPr/>
            <p:nvPr/>
          </p:nvSpPr>
          <p:spPr>
            <a:xfrm>
              <a:off x="3101014" y="91045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72" name="Google Shape;65572;p27"/>
            <p:cNvSpPr/>
            <p:nvPr/>
          </p:nvSpPr>
          <p:spPr>
            <a:xfrm>
              <a:off x="2031473" y="907832"/>
              <a:ext cx="34051" cy="8882"/>
            </a:xfrm>
            <a:custGeom>
              <a:avLst/>
              <a:gdLst/>
              <a:ahLst/>
              <a:cxnLst/>
              <a:rect l="l" t="t" r="r" b="b"/>
              <a:pathLst>
                <a:path w="954" h="295" extrusionOk="0">
                  <a:moveTo>
                    <a:pt x="75" y="177"/>
                  </a:moveTo>
                  <a:cubicBezTo>
                    <a:pt x="321" y="181"/>
                    <a:pt x="341" y="295"/>
                    <a:pt x="654" y="269"/>
                  </a:cubicBezTo>
                  <a:cubicBezTo>
                    <a:pt x="953" y="44"/>
                    <a:pt x="0" y="1"/>
                    <a:pt x="75" y="17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73" name="Google Shape;65573;p27"/>
            <p:cNvSpPr/>
            <p:nvPr/>
          </p:nvSpPr>
          <p:spPr>
            <a:xfrm>
              <a:off x="3083739" y="909699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0" y="25"/>
                  </a:moveTo>
                  <a:cubicBezTo>
                    <a:pt x="237" y="0"/>
                    <a:pt x="1" y="69"/>
                    <a:pt x="98" y="115"/>
                  </a:cubicBezTo>
                  <a:cubicBezTo>
                    <a:pt x="152" y="141"/>
                    <a:pt x="391" y="71"/>
                    <a:pt x="290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74" name="Google Shape;65574;p27"/>
            <p:cNvSpPr/>
            <p:nvPr/>
          </p:nvSpPr>
          <p:spPr>
            <a:xfrm>
              <a:off x="2171849" y="910452"/>
              <a:ext cx="13706" cy="2740"/>
            </a:xfrm>
            <a:custGeom>
              <a:avLst/>
              <a:gdLst/>
              <a:ahLst/>
              <a:cxnLst/>
              <a:rect l="l" t="t" r="r" b="b"/>
              <a:pathLst>
                <a:path w="384" h="91" extrusionOk="0">
                  <a:moveTo>
                    <a:pt x="384" y="0"/>
                  </a:moveTo>
                  <a:cubicBezTo>
                    <a:pt x="235" y="20"/>
                    <a:pt x="3" y="3"/>
                    <a:pt x="0" y="90"/>
                  </a:cubicBezTo>
                  <a:cubicBezTo>
                    <a:pt x="149" y="71"/>
                    <a:pt x="377" y="88"/>
                    <a:pt x="38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75" name="Google Shape;65575;p27"/>
            <p:cNvSpPr/>
            <p:nvPr/>
          </p:nvSpPr>
          <p:spPr>
            <a:xfrm>
              <a:off x="2027225" y="1577536"/>
              <a:ext cx="50683" cy="16440"/>
            </a:xfrm>
            <a:custGeom>
              <a:avLst/>
              <a:gdLst/>
              <a:ahLst/>
              <a:cxnLst/>
              <a:rect l="l" t="t" r="r" b="b"/>
              <a:pathLst>
                <a:path w="1420" h="546" extrusionOk="0">
                  <a:moveTo>
                    <a:pt x="194" y="545"/>
                  </a:moveTo>
                  <a:cubicBezTo>
                    <a:pt x="1419" y="480"/>
                    <a:pt x="207" y="1"/>
                    <a:pt x="0" y="271"/>
                  </a:cubicBezTo>
                  <a:cubicBezTo>
                    <a:pt x="226" y="288"/>
                    <a:pt x="211" y="416"/>
                    <a:pt x="194" y="54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76" name="Google Shape;65576;p27"/>
            <p:cNvSpPr/>
            <p:nvPr/>
          </p:nvSpPr>
          <p:spPr>
            <a:xfrm>
              <a:off x="8717625" y="1287651"/>
              <a:ext cx="34479" cy="10990"/>
            </a:xfrm>
            <a:custGeom>
              <a:avLst/>
              <a:gdLst/>
              <a:ahLst/>
              <a:cxnLst/>
              <a:rect l="l" t="t" r="r" b="b"/>
              <a:pathLst>
                <a:path w="966" h="365" extrusionOk="0">
                  <a:moveTo>
                    <a:pt x="965" y="365"/>
                  </a:moveTo>
                  <a:cubicBezTo>
                    <a:pt x="897" y="123"/>
                    <a:pt x="459" y="58"/>
                    <a:pt x="0" y="1"/>
                  </a:cubicBezTo>
                  <a:cubicBezTo>
                    <a:pt x="79" y="238"/>
                    <a:pt x="601" y="264"/>
                    <a:pt x="965" y="36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77" name="Google Shape;65577;p27"/>
            <p:cNvSpPr/>
            <p:nvPr/>
          </p:nvSpPr>
          <p:spPr>
            <a:xfrm>
              <a:off x="9040779" y="1060814"/>
              <a:ext cx="36799" cy="16290"/>
            </a:xfrm>
            <a:custGeom>
              <a:avLst/>
              <a:gdLst/>
              <a:ahLst/>
              <a:cxnLst/>
              <a:rect l="l" t="t" r="r" b="b"/>
              <a:pathLst>
                <a:path w="1031" h="541" extrusionOk="0">
                  <a:moveTo>
                    <a:pt x="203" y="453"/>
                  </a:moveTo>
                  <a:cubicBezTo>
                    <a:pt x="791" y="541"/>
                    <a:pt x="1030" y="8"/>
                    <a:pt x="781" y="0"/>
                  </a:cubicBezTo>
                  <a:cubicBezTo>
                    <a:pt x="609" y="160"/>
                    <a:pt x="0" y="115"/>
                    <a:pt x="203" y="45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78" name="Google Shape;65578;p27"/>
            <p:cNvSpPr/>
            <p:nvPr/>
          </p:nvSpPr>
          <p:spPr>
            <a:xfrm>
              <a:off x="780616" y="988403"/>
              <a:ext cx="35264" cy="10147"/>
            </a:xfrm>
            <a:custGeom>
              <a:avLst/>
              <a:gdLst/>
              <a:ahLst/>
              <a:cxnLst/>
              <a:rect l="l" t="t" r="r" b="b"/>
              <a:pathLst>
                <a:path w="988" h="337" extrusionOk="0">
                  <a:moveTo>
                    <a:pt x="409" y="317"/>
                  </a:moveTo>
                  <a:cubicBezTo>
                    <a:pt x="487" y="161"/>
                    <a:pt x="658" y="336"/>
                    <a:pt x="987" y="317"/>
                  </a:cubicBezTo>
                  <a:lnTo>
                    <a:pt x="987" y="43"/>
                  </a:lnTo>
                  <a:cubicBezTo>
                    <a:pt x="613" y="1"/>
                    <a:pt x="1" y="289"/>
                    <a:pt x="409" y="3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79" name="Google Shape;65579;p27"/>
            <p:cNvSpPr/>
            <p:nvPr/>
          </p:nvSpPr>
          <p:spPr>
            <a:xfrm>
              <a:off x="754097" y="924814"/>
              <a:ext cx="37656" cy="11080"/>
            </a:xfrm>
            <a:custGeom>
              <a:avLst/>
              <a:gdLst/>
              <a:ahLst/>
              <a:cxnLst/>
              <a:rect l="l" t="t" r="r" b="b"/>
              <a:pathLst>
                <a:path w="1055" h="368" extrusionOk="0">
                  <a:moveTo>
                    <a:pt x="960" y="249"/>
                  </a:moveTo>
                  <a:cubicBezTo>
                    <a:pt x="574" y="248"/>
                    <a:pt x="715" y="1"/>
                    <a:pt x="188" y="67"/>
                  </a:cubicBezTo>
                  <a:cubicBezTo>
                    <a:pt x="1" y="288"/>
                    <a:pt x="1054" y="368"/>
                    <a:pt x="960" y="24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80" name="Google Shape;65580;p27"/>
            <p:cNvSpPr/>
            <p:nvPr/>
          </p:nvSpPr>
          <p:spPr>
            <a:xfrm>
              <a:off x="8724086" y="2513159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6" y="110"/>
                  </a:moveTo>
                  <a:cubicBezTo>
                    <a:pt x="344" y="1"/>
                    <a:pt x="173" y="54"/>
                    <a:pt x="1" y="110"/>
                  </a:cubicBezTo>
                  <a:cubicBezTo>
                    <a:pt x="2" y="202"/>
                    <a:pt x="338" y="224"/>
                    <a:pt x="386" y="1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81" name="Google Shape;65581;p27"/>
            <p:cNvSpPr/>
            <p:nvPr/>
          </p:nvSpPr>
          <p:spPr>
            <a:xfrm>
              <a:off x="8121679" y="251571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7"/>
                  </a:moveTo>
                  <a:cubicBezTo>
                    <a:pt x="154" y="140"/>
                    <a:pt x="394" y="72"/>
                    <a:pt x="292" y="25"/>
                  </a:cubicBezTo>
                  <a:cubicBezTo>
                    <a:pt x="242" y="1"/>
                    <a:pt x="1" y="69"/>
                    <a:pt x="100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82" name="Google Shape;65582;p27"/>
            <p:cNvSpPr/>
            <p:nvPr/>
          </p:nvSpPr>
          <p:spPr>
            <a:xfrm>
              <a:off x="3299282" y="2513761"/>
              <a:ext cx="21630" cy="6353"/>
            </a:xfrm>
            <a:custGeom>
              <a:avLst/>
              <a:gdLst/>
              <a:ahLst/>
              <a:cxnLst/>
              <a:rect l="l" t="t" r="r" b="b"/>
              <a:pathLst>
                <a:path w="606" h="211" extrusionOk="0">
                  <a:moveTo>
                    <a:pt x="606" y="0"/>
                  </a:moveTo>
                  <a:lnTo>
                    <a:pt x="26" y="0"/>
                  </a:lnTo>
                  <a:cubicBezTo>
                    <a:pt x="0" y="162"/>
                    <a:pt x="219" y="211"/>
                    <a:pt x="606" y="18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83" name="Google Shape;65583;p27"/>
            <p:cNvSpPr/>
            <p:nvPr/>
          </p:nvSpPr>
          <p:spPr>
            <a:xfrm>
              <a:off x="168430" y="2513610"/>
              <a:ext cx="23950" cy="5962"/>
            </a:xfrm>
            <a:custGeom>
              <a:avLst/>
              <a:gdLst/>
              <a:ahLst/>
              <a:cxnLst/>
              <a:rect l="l" t="t" r="r" b="b"/>
              <a:pathLst>
                <a:path w="671" h="198" extrusionOk="0">
                  <a:moveTo>
                    <a:pt x="580" y="5"/>
                  </a:moveTo>
                  <a:cubicBezTo>
                    <a:pt x="247" y="0"/>
                    <a:pt x="84" y="73"/>
                    <a:pt x="0" y="187"/>
                  </a:cubicBezTo>
                  <a:cubicBezTo>
                    <a:pt x="302" y="176"/>
                    <a:pt x="670" y="197"/>
                    <a:pt x="580" y="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84" name="Google Shape;65584;p27"/>
            <p:cNvSpPr/>
            <p:nvPr/>
          </p:nvSpPr>
          <p:spPr>
            <a:xfrm>
              <a:off x="2725286" y="2512978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293" y="26"/>
                  </a:moveTo>
                  <a:cubicBezTo>
                    <a:pt x="242" y="0"/>
                    <a:pt x="0" y="68"/>
                    <a:pt x="103" y="116"/>
                  </a:cubicBezTo>
                  <a:cubicBezTo>
                    <a:pt x="156" y="140"/>
                    <a:pt x="396" y="72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85" name="Google Shape;65585;p27"/>
            <p:cNvSpPr/>
            <p:nvPr/>
          </p:nvSpPr>
          <p:spPr>
            <a:xfrm>
              <a:off x="6944704" y="2510208"/>
              <a:ext cx="14134" cy="4336"/>
            </a:xfrm>
            <a:custGeom>
              <a:avLst/>
              <a:gdLst/>
              <a:ahLst/>
              <a:cxnLst/>
              <a:rect l="l" t="t" r="r" b="b"/>
              <a:pathLst>
                <a:path w="396" h="144" extrusionOk="0">
                  <a:moveTo>
                    <a:pt x="99" y="118"/>
                  </a:moveTo>
                  <a:cubicBezTo>
                    <a:pt x="155" y="143"/>
                    <a:pt x="396" y="74"/>
                    <a:pt x="293" y="26"/>
                  </a:cubicBezTo>
                  <a:cubicBezTo>
                    <a:pt x="239" y="1"/>
                    <a:pt x="0" y="69"/>
                    <a:pt x="99" y="11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86" name="Google Shape;65586;p27"/>
            <p:cNvSpPr/>
            <p:nvPr/>
          </p:nvSpPr>
          <p:spPr>
            <a:xfrm>
              <a:off x="5251376" y="2510208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6"/>
                  </a:moveTo>
                  <a:cubicBezTo>
                    <a:pt x="241" y="1"/>
                    <a:pt x="1" y="69"/>
                    <a:pt x="102" y="118"/>
                  </a:cubicBezTo>
                  <a:cubicBezTo>
                    <a:pt x="155" y="141"/>
                    <a:pt x="395" y="74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87" name="Google Shape;65587;p27"/>
            <p:cNvSpPr/>
            <p:nvPr/>
          </p:nvSpPr>
          <p:spPr>
            <a:xfrm>
              <a:off x="1882281" y="2497322"/>
              <a:ext cx="39797" cy="13670"/>
            </a:xfrm>
            <a:custGeom>
              <a:avLst/>
              <a:gdLst/>
              <a:ahLst/>
              <a:cxnLst/>
              <a:rect l="l" t="t" r="r" b="b"/>
              <a:pathLst>
                <a:path w="1115" h="454" extrusionOk="0">
                  <a:moveTo>
                    <a:pt x="579" y="1"/>
                  </a:moveTo>
                  <a:cubicBezTo>
                    <a:pt x="405" y="161"/>
                    <a:pt x="112" y="266"/>
                    <a:pt x="1" y="454"/>
                  </a:cubicBezTo>
                  <a:cubicBezTo>
                    <a:pt x="388" y="447"/>
                    <a:pt x="1114" y="142"/>
                    <a:pt x="57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88" name="Google Shape;65588;p27"/>
            <p:cNvSpPr/>
            <p:nvPr/>
          </p:nvSpPr>
          <p:spPr>
            <a:xfrm>
              <a:off x="1720382" y="2507498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101" y="116"/>
                  </a:moveTo>
                  <a:cubicBezTo>
                    <a:pt x="155" y="142"/>
                    <a:pt x="396" y="73"/>
                    <a:pt x="292" y="26"/>
                  </a:cubicBezTo>
                  <a:cubicBezTo>
                    <a:pt x="241" y="1"/>
                    <a:pt x="1" y="70"/>
                    <a:pt x="101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89" name="Google Shape;65589;p27"/>
            <p:cNvSpPr/>
            <p:nvPr/>
          </p:nvSpPr>
          <p:spPr>
            <a:xfrm>
              <a:off x="1142210" y="2504758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102" y="117"/>
                  </a:moveTo>
                  <a:cubicBezTo>
                    <a:pt x="153" y="141"/>
                    <a:pt x="396" y="72"/>
                    <a:pt x="291" y="27"/>
                  </a:cubicBezTo>
                  <a:cubicBezTo>
                    <a:pt x="240" y="0"/>
                    <a:pt x="0" y="71"/>
                    <a:pt x="102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90" name="Google Shape;65590;p27"/>
            <p:cNvSpPr/>
            <p:nvPr/>
          </p:nvSpPr>
          <p:spPr>
            <a:xfrm>
              <a:off x="2787390" y="2502019"/>
              <a:ext cx="13884" cy="4306"/>
            </a:xfrm>
            <a:custGeom>
              <a:avLst/>
              <a:gdLst/>
              <a:ahLst/>
              <a:cxnLst/>
              <a:rect l="l" t="t" r="r" b="b"/>
              <a:pathLst>
                <a:path w="389" h="143" extrusionOk="0">
                  <a:moveTo>
                    <a:pt x="98" y="118"/>
                  </a:moveTo>
                  <a:cubicBezTo>
                    <a:pt x="150" y="142"/>
                    <a:pt x="388" y="73"/>
                    <a:pt x="291" y="26"/>
                  </a:cubicBezTo>
                  <a:cubicBezTo>
                    <a:pt x="237" y="0"/>
                    <a:pt x="0" y="71"/>
                    <a:pt x="98" y="11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91" name="Google Shape;65591;p27"/>
            <p:cNvSpPr/>
            <p:nvPr/>
          </p:nvSpPr>
          <p:spPr>
            <a:xfrm>
              <a:off x="2921663" y="2497322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7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92" name="Google Shape;65592;p27"/>
            <p:cNvSpPr/>
            <p:nvPr/>
          </p:nvSpPr>
          <p:spPr>
            <a:xfrm>
              <a:off x="6610914" y="2494251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5" y="103"/>
                  </a:moveTo>
                  <a:cubicBezTo>
                    <a:pt x="195" y="53"/>
                    <a:pt x="39" y="1"/>
                    <a:pt x="3" y="103"/>
                  </a:cubicBezTo>
                  <a:cubicBezTo>
                    <a:pt x="1" y="154"/>
                    <a:pt x="160" y="206"/>
                    <a:pt x="195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93" name="Google Shape;65593;p27"/>
            <p:cNvSpPr/>
            <p:nvPr/>
          </p:nvSpPr>
          <p:spPr>
            <a:xfrm>
              <a:off x="4277596" y="2494251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3"/>
                  </a:moveTo>
                  <a:cubicBezTo>
                    <a:pt x="193" y="53"/>
                    <a:pt x="39" y="1"/>
                    <a:pt x="1" y="103"/>
                  </a:cubicBezTo>
                  <a:cubicBezTo>
                    <a:pt x="1" y="154"/>
                    <a:pt x="156" y="206"/>
                    <a:pt x="193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94" name="Google Shape;65594;p27"/>
            <p:cNvSpPr/>
            <p:nvPr/>
          </p:nvSpPr>
          <p:spPr>
            <a:xfrm>
              <a:off x="591664" y="249653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3" y="27"/>
                  </a:moveTo>
                  <a:cubicBezTo>
                    <a:pt x="238" y="1"/>
                    <a:pt x="0" y="70"/>
                    <a:pt x="99" y="117"/>
                  </a:cubicBezTo>
                  <a:cubicBezTo>
                    <a:pt x="152" y="142"/>
                    <a:pt x="392" y="72"/>
                    <a:pt x="293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95" name="Google Shape;65595;p27"/>
            <p:cNvSpPr/>
            <p:nvPr/>
          </p:nvSpPr>
          <p:spPr>
            <a:xfrm>
              <a:off x="5530380" y="2489072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8" y="92"/>
                  </a:moveTo>
                  <a:cubicBezTo>
                    <a:pt x="385" y="92"/>
                    <a:pt x="349" y="19"/>
                    <a:pt x="193" y="1"/>
                  </a:cubicBezTo>
                  <a:cubicBezTo>
                    <a:pt x="193" y="92"/>
                    <a:pt x="35" y="109"/>
                    <a:pt x="0" y="182"/>
                  </a:cubicBezTo>
                  <a:cubicBezTo>
                    <a:pt x="193" y="182"/>
                    <a:pt x="230" y="255"/>
                    <a:pt x="386" y="273"/>
                  </a:cubicBezTo>
                  <a:cubicBezTo>
                    <a:pt x="385" y="183"/>
                    <a:pt x="540" y="166"/>
                    <a:pt x="578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96" name="Google Shape;65596;p27"/>
            <p:cNvSpPr/>
            <p:nvPr/>
          </p:nvSpPr>
          <p:spPr>
            <a:xfrm>
              <a:off x="4899633" y="2488680"/>
              <a:ext cx="33480" cy="15838"/>
            </a:xfrm>
            <a:custGeom>
              <a:avLst/>
              <a:gdLst/>
              <a:ahLst/>
              <a:cxnLst/>
              <a:rect l="l" t="t" r="r" b="b"/>
              <a:pathLst>
                <a:path w="938" h="526" extrusionOk="0">
                  <a:moveTo>
                    <a:pt x="893" y="196"/>
                  </a:moveTo>
                  <a:cubicBezTo>
                    <a:pt x="938" y="142"/>
                    <a:pt x="601" y="1"/>
                    <a:pt x="509" y="16"/>
                  </a:cubicBezTo>
                  <a:cubicBezTo>
                    <a:pt x="0" y="89"/>
                    <a:pt x="632" y="525"/>
                    <a:pt x="893" y="19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97" name="Google Shape;65597;p27"/>
            <p:cNvSpPr/>
            <p:nvPr/>
          </p:nvSpPr>
          <p:spPr>
            <a:xfrm>
              <a:off x="471275" y="2480310"/>
              <a:ext cx="40333" cy="14694"/>
            </a:xfrm>
            <a:custGeom>
              <a:avLst/>
              <a:gdLst/>
              <a:ahLst/>
              <a:cxnLst/>
              <a:rect l="l" t="t" r="r" b="b"/>
              <a:pathLst>
                <a:path w="1130" h="488" extrusionOk="0">
                  <a:moveTo>
                    <a:pt x="770" y="383"/>
                  </a:moveTo>
                  <a:cubicBezTo>
                    <a:pt x="1129" y="80"/>
                    <a:pt x="78" y="1"/>
                    <a:pt x="0" y="200"/>
                  </a:cubicBezTo>
                  <a:cubicBezTo>
                    <a:pt x="302" y="242"/>
                    <a:pt x="165" y="487"/>
                    <a:pt x="770" y="38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98" name="Google Shape;65598;p27"/>
            <p:cNvSpPr/>
            <p:nvPr/>
          </p:nvSpPr>
          <p:spPr>
            <a:xfrm>
              <a:off x="877448" y="2469923"/>
              <a:ext cx="50398" cy="17494"/>
            </a:xfrm>
            <a:custGeom>
              <a:avLst/>
              <a:gdLst/>
              <a:ahLst/>
              <a:cxnLst/>
              <a:rect l="l" t="t" r="r" b="b"/>
              <a:pathLst>
                <a:path w="1412" h="581" extrusionOk="0">
                  <a:moveTo>
                    <a:pt x="1157" y="545"/>
                  </a:moveTo>
                  <a:cubicBezTo>
                    <a:pt x="1318" y="441"/>
                    <a:pt x="1411" y="302"/>
                    <a:pt x="1348" y="92"/>
                  </a:cubicBezTo>
                  <a:cubicBezTo>
                    <a:pt x="721" y="146"/>
                    <a:pt x="450" y="32"/>
                    <a:pt x="0" y="1"/>
                  </a:cubicBezTo>
                  <a:cubicBezTo>
                    <a:pt x="226" y="257"/>
                    <a:pt x="311" y="580"/>
                    <a:pt x="1157" y="54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99" name="Google Shape;65599;p27"/>
            <p:cNvSpPr/>
            <p:nvPr/>
          </p:nvSpPr>
          <p:spPr>
            <a:xfrm>
              <a:off x="1244325" y="2467273"/>
              <a:ext cx="72027" cy="13941"/>
            </a:xfrm>
            <a:custGeom>
              <a:avLst/>
              <a:gdLst/>
              <a:ahLst/>
              <a:cxnLst/>
              <a:rect l="l" t="t" r="r" b="b"/>
              <a:pathLst>
                <a:path w="2018" h="463" extrusionOk="0">
                  <a:moveTo>
                    <a:pt x="713" y="454"/>
                  </a:moveTo>
                  <a:cubicBezTo>
                    <a:pt x="657" y="124"/>
                    <a:pt x="2017" y="462"/>
                    <a:pt x="1677" y="0"/>
                  </a:cubicBezTo>
                  <a:cubicBezTo>
                    <a:pt x="1136" y="50"/>
                    <a:pt x="675" y="135"/>
                    <a:pt x="132" y="182"/>
                  </a:cubicBezTo>
                  <a:cubicBezTo>
                    <a:pt x="1" y="424"/>
                    <a:pt x="532" y="357"/>
                    <a:pt x="713" y="45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00" name="Google Shape;65600;p27"/>
            <p:cNvSpPr/>
            <p:nvPr/>
          </p:nvSpPr>
          <p:spPr>
            <a:xfrm>
              <a:off x="6745044" y="247468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99" y="117"/>
                  </a:moveTo>
                  <a:cubicBezTo>
                    <a:pt x="155" y="142"/>
                    <a:pt x="392" y="73"/>
                    <a:pt x="292" y="27"/>
                  </a:cubicBezTo>
                  <a:cubicBezTo>
                    <a:pt x="242" y="1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01" name="Google Shape;65601;p27"/>
            <p:cNvSpPr/>
            <p:nvPr/>
          </p:nvSpPr>
          <p:spPr>
            <a:xfrm>
              <a:off x="6665987" y="2469923"/>
              <a:ext cx="13884" cy="5540"/>
            </a:xfrm>
            <a:custGeom>
              <a:avLst/>
              <a:gdLst/>
              <a:ahLst/>
              <a:cxnLst/>
              <a:rect l="l" t="t" r="r" b="b"/>
              <a:pathLst>
                <a:path w="389" h="184" extrusionOk="0">
                  <a:moveTo>
                    <a:pt x="1" y="184"/>
                  </a:moveTo>
                  <a:lnTo>
                    <a:pt x="388" y="184"/>
                  </a:lnTo>
                  <a:lnTo>
                    <a:pt x="388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02" name="Google Shape;65602;p27"/>
            <p:cNvSpPr/>
            <p:nvPr/>
          </p:nvSpPr>
          <p:spPr>
            <a:xfrm>
              <a:off x="5289353" y="2469381"/>
              <a:ext cx="13813" cy="6745"/>
            </a:xfrm>
            <a:custGeom>
              <a:avLst/>
              <a:gdLst/>
              <a:ahLst/>
              <a:cxnLst/>
              <a:rect l="l" t="t" r="r" b="b"/>
              <a:pathLst>
                <a:path w="387" h="224" extrusionOk="0">
                  <a:moveTo>
                    <a:pt x="387" y="110"/>
                  </a:moveTo>
                  <a:cubicBezTo>
                    <a:pt x="346" y="1"/>
                    <a:pt x="174" y="54"/>
                    <a:pt x="1" y="110"/>
                  </a:cubicBezTo>
                  <a:cubicBezTo>
                    <a:pt x="6" y="203"/>
                    <a:pt x="341" y="224"/>
                    <a:pt x="387" y="1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03" name="Google Shape;65603;p27"/>
            <p:cNvSpPr/>
            <p:nvPr/>
          </p:nvSpPr>
          <p:spPr>
            <a:xfrm>
              <a:off x="8061217" y="2459024"/>
              <a:ext cx="44687" cy="16440"/>
            </a:xfrm>
            <a:custGeom>
              <a:avLst/>
              <a:gdLst/>
              <a:ahLst/>
              <a:cxnLst/>
              <a:rect l="l" t="t" r="r" b="b"/>
              <a:pathLst>
                <a:path w="1252" h="546" extrusionOk="0">
                  <a:moveTo>
                    <a:pt x="638" y="0"/>
                  </a:moveTo>
                  <a:cubicBezTo>
                    <a:pt x="615" y="172"/>
                    <a:pt x="1" y="64"/>
                    <a:pt x="59" y="273"/>
                  </a:cubicBezTo>
                  <a:cubicBezTo>
                    <a:pt x="396" y="546"/>
                    <a:pt x="1251" y="144"/>
                    <a:pt x="63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04" name="Google Shape;65604;p27"/>
            <p:cNvSpPr/>
            <p:nvPr/>
          </p:nvSpPr>
          <p:spPr>
            <a:xfrm>
              <a:off x="6738263" y="2466430"/>
              <a:ext cx="13956" cy="4336"/>
            </a:xfrm>
            <a:custGeom>
              <a:avLst/>
              <a:gdLst/>
              <a:ahLst/>
              <a:cxnLst/>
              <a:rect l="l" t="t" r="r" b="b"/>
              <a:pathLst>
                <a:path w="391" h="144" extrusionOk="0">
                  <a:moveTo>
                    <a:pt x="289" y="27"/>
                  </a:moveTo>
                  <a:cubicBezTo>
                    <a:pt x="238" y="1"/>
                    <a:pt x="0" y="71"/>
                    <a:pt x="99" y="117"/>
                  </a:cubicBezTo>
                  <a:cubicBezTo>
                    <a:pt x="150" y="143"/>
                    <a:pt x="390" y="74"/>
                    <a:pt x="289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05" name="Google Shape;65605;p27"/>
            <p:cNvSpPr/>
            <p:nvPr/>
          </p:nvSpPr>
          <p:spPr>
            <a:xfrm>
              <a:off x="9130223" y="2461763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06" name="Google Shape;65606;p27"/>
            <p:cNvSpPr/>
            <p:nvPr/>
          </p:nvSpPr>
          <p:spPr>
            <a:xfrm>
              <a:off x="5896614" y="2451888"/>
              <a:ext cx="22165" cy="16199"/>
            </a:xfrm>
            <a:custGeom>
              <a:avLst/>
              <a:gdLst/>
              <a:ahLst/>
              <a:cxnLst/>
              <a:rect l="l" t="t" r="r" b="b"/>
              <a:pathLst>
                <a:path w="621" h="538" extrusionOk="0">
                  <a:moveTo>
                    <a:pt x="345" y="510"/>
                  </a:moveTo>
                  <a:cubicBezTo>
                    <a:pt x="404" y="387"/>
                    <a:pt x="620" y="335"/>
                    <a:pt x="537" y="146"/>
                  </a:cubicBezTo>
                  <a:cubicBezTo>
                    <a:pt x="0" y="1"/>
                    <a:pt x="4" y="537"/>
                    <a:pt x="345" y="5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07" name="Google Shape;65607;p27"/>
            <p:cNvSpPr/>
            <p:nvPr/>
          </p:nvSpPr>
          <p:spPr>
            <a:xfrm>
              <a:off x="5464814" y="2460981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3" y="26"/>
                  </a:moveTo>
                  <a:cubicBezTo>
                    <a:pt x="239" y="0"/>
                    <a:pt x="0" y="71"/>
                    <a:pt x="101" y="116"/>
                  </a:cubicBezTo>
                  <a:cubicBezTo>
                    <a:pt x="151" y="143"/>
                    <a:pt x="396" y="75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08" name="Google Shape;65608;p27"/>
            <p:cNvSpPr/>
            <p:nvPr/>
          </p:nvSpPr>
          <p:spPr>
            <a:xfrm>
              <a:off x="2591620" y="2451888"/>
              <a:ext cx="47792" cy="17464"/>
            </a:xfrm>
            <a:custGeom>
              <a:avLst/>
              <a:gdLst/>
              <a:ahLst/>
              <a:cxnLst/>
              <a:rect l="l" t="t" r="r" b="b"/>
              <a:pathLst>
                <a:path w="1339" h="580" extrusionOk="0">
                  <a:moveTo>
                    <a:pt x="182" y="328"/>
                  </a:moveTo>
                  <a:cubicBezTo>
                    <a:pt x="479" y="579"/>
                    <a:pt x="1315" y="324"/>
                    <a:pt x="1338" y="146"/>
                  </a:cubicBezTo>
                  <a:cubicBezTo>
                    <a:pt x="943" y="202"/>
                    <a:pt x="0" y="1"/>
                    <a:pt x="182" y="32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09" name="Google Shape;65609;p27"/>
            <p:cNvSpPr/>
            <p:nvPr/>
          </p:nvSpPr>
          <p:spPr>
            <a:xfrm>
              <a:off x="1494988" y="2446830"/>
              <a:ext cx="26484" cy="12225"/>
            </a:xfrm>
            <a:custGeom>
              <a:avLst/>
              <a:gdLst/>
              <a:ahLst/>
              <a:cxnLst/>
              <a:rect l="l" t="t" r="r" b="b"/>
              <a:pathLst>
                <a:path w="742" h="406" extrusionOk="0">
                  <a:moveTo>
                    <a:pt x="438" y="405"/>
                  </a:moveTo>
                  <a:cubicBezTo>
                    <a:pt x="742" y="271"/>
                    <a:pt x="652" y="0"/>
                    <a:pt x="53" y="42"/>
                  </a:cubicBezTo>
                  <a:cubicBezTo>
                    <a:pt x="0" y="251"/>
                    <a:pt x="100" y="384"/>
                    <a:pt x="438" y="4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10" name="Google Shape;65610;p27"/>
            <p:cNvSpPr/>
            <p:nvPr/>
          </p:nvSpPr>
          <p:spPr>
            <a:xfrm>
              <a:off x="8940771" y="2452851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4"/>
                  </a:moveTo>
                  <a:cubicBezTo>
                    <a:pt x="154" y="140"/>
                    <a:pt x="394" y="72"/>
                    <a:pt x="295" y="25"/>
                  </a:cubicBezTo>
                  <a:cubicBezTo>
                    <a:pt x="242" y="0"/>
                    <a:pt x="1" y="68"/>
                    <a:pt x="100" y="1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11" name="Google Shape;65611;p27"/>
            <p:cNvSpPr/>
            <p:nvPr/>
          </p:nvSpPr>
          <p:spPr>
            <a:xfrm>
              <a:off x="8995808" y="2450081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6"/>
                  </a:moveTo>
                  <a:cubicBezTo>
                    <a:pt x="239" y="1"/>
                    <a:pt x="1" y="69"/>
                    <a:pt x="100" y="117"/>
                  </a:cubicBezTo>
                  <a:cubicBezTo>
                    <a:pt x="155" y="140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12" name="Google Shape;65612;p27"/>
            <p:cNvSpPr/>
            <p:nvPr/>
          </p:nvSpPr>
          <p:spPr>
            <a:xfrm>
              <a:off x="6961944" y="2440507"/>
              <a:ext cx="26591" cy="15266"/>
            </a:xfrm>
            <a:custGeom>
              <a:avLst/>
              <a:gdLst/>
              <a:ahLst/>
              <a:cxnLst/>
              <a:rect l="l" t="t" r="r" b="b"/>
              <a:pathLst>
                <a:path w="745" h="507" extrusionOk="0">
                  <a:moveTo>
                    <a:pt x="0" y="435"/>
                  </a:moveTo>
                  <a:cubicBezTo>
                    <a:pt x="744" y="507"/>
                    <a:pt x="744" y="0"/>
                    <a:pt x="0" y="7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13" name="Google Shape;65613;p27"/>
            <p:cNvSpPr/>
            <p:nvPr/>
          </p:nvSpPr>
          <p:spPr>
            <a:xfrm>
              <a:off x="2673854" y="2447372"/>
              <a:ext cx="13706" cy="7467"/>
            </a:xfrm>
            <a:custGeom>
              <a:avLst/>
              <a:gdLst/>
              <a:ahLst/>
              <a:cxnLst/>
              <a:rect l="l" t="t" r="r" b="b"/>
              <a:pathLst>
                <a:path w="384" h="248" extrusionOk="0">
                  <a:moveTo>
                    <a:pt x="384" y="116"/>
                  </a:moveTo>
                  <a:cubicBezTo>
                    <a:pt x="383" y="24"/>
                    <a:pt x="47" y="1"/>
                    <a:pt x="0" y="116"/>
                  </a:cubicBezTo>
                  <a:cubicBezTo>
                    <a:pt x="216" y="106"/>
                    <a:pt x="299" y="247"/>
                    <a:pt x="384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14" name="Google Shape;65614;p27"/>
            <p:cNvSpPr/>
            <p:nvPr/>
          </p:nvSpPr>
          <p:spPr>
            <a:xfrm>
              <a:off x="920207" y="2431685"/>
              <a:ext cx="41725" cy="18789"/>
            </a:xfrm>
            <a:custGeom>
              <a:avLst/>
              <a:gdLst/>
              <a:ahLst/>
              <a:cxnLst/>
              <a:rect l="l" t="t" r="r" b="b"/>
              <a:pathLst>
                <a:path w="1169" h="624" extrusionOk="0">
                  <a:moveTo>
                    <a:pt x="727" y="546"/>
                  </a:moveTo>
                  <a:cubicBezTo>
                    <a:pt x="1169" y="340"/>
                    <a:pt x="598" y="147"/>
                    <a:pt x="342" y="1"/>
                  </a:cubicBezTo>
                  <a:cubicBezTo>
                    <a:pt x="46" y="138"/>
                    <a:pt x="0" y="623"/>
                    <a:pt x="727" y="54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15" name="Google Shape;65615;p27"/>
            <p:cNvSpPr/>
            <p:nvPr/>
          </p:nvSpPr>
          <p:spPr>
            <a:xfrm>
              <a:off x="6187502" y="2439122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7"/>
                  </a:moveTo>
                  <a:cubicBezTo>
                    <a:pt x="240" y="1"/>
                    <a:pt x="1" y="70"/>
                    <a:pt x="101" y="117"/>
                  </a:cubicBezTo>
                  <a:cubicBezTo>
                    <a:pt x="152" y="143"/>
                    <a:pt x="394" y="72"/>
                    <a:pt x="296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16" name="Google Shape;65616;p27"/>
            <p:cNvSpPr/>
            <p:nvPr/>
          </p:nvSpPr>
          <p:spPr>
            <a:xfrm>
              <a:off x="6107624" y="2437165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0"/>
                  </a:lnTo>
                  <a:lnTo>
                    <a:pt x="28" y="0"/>
                  </a:lnTo>
                  <a:cubicBezTo>
                    <a:pt x="0" y="163"/>
                    <a:pt x="217" y="213"/>
                    <a:pt x="605" y="18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17" name="Google Shape;65617;p27"/>
            <p:cNvSpPr/>
            <p:nvPr/>
          </p:nvSpPr>
          <p:spPr>
            <a:xfrm>
              <a:off x="1442165" y="2427440"/>
              <a:ext cx="20273" cy="13610"/>
            </a:xfrm>
            <a:custGeom>
              <a:avLst/>
              <a:gdLst/>
              <a:ahLst/>
              <a:cxnLst/>
              <a:rect l="l" t="t" r="r" b="b"/>
              <a:pathLst>
                <a:path w="568" h="452" extrusionOk="0">
                  <a:moveTo>
                    <a:pt x="375" y="415"/>
                  </a:moveTo>
                  <a:cubicBezTo>
                    <a:pt x="386" y="360"/>
                    <a:pt x="402" y="305"/>
                    <a:pt x="568" y="323"/>
                  </a:cubicBezTo>
                  <a:lnTo>
                    <a:pt x="568" y="142"/>
                  </a:lnTo>
                  <a:cubicBezTo>
                    <a:pt x="94" y="1"/>
                    <a:pt x="0" y="451"/>
                    <a:pt x="375" y="4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18" name="Google Shape;65618;p27"/>
            <p:cNvSpPr/>
            <p:nvPr/>
          </p:nvSpPr>
          <p:spPr>
            <a:xfrm>
              <a:off x="5299596" y="243367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1" y="0"/>
                    <a:pt x="1" y="69"/>
                    <a:pt x="100" y="116"/>
                  </a:cubicBezTo>
                  <a:cubicBezTo>
                    <a:pt x="156" y="141"/>
                    <a:pt x="394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19" name="Google Shape;65619;p27"/>
            <p:cNvSpPr/>
            <p:nvPr/>
          </p:nvSpPr>
          <p:spPr>
            <a:xfrm>
              <a:off x="138877" y="2428915"/>
              <a:ext cx="22629" cy="8280"/>
            </a:xfrm>
            <a:custGeom>
              <a:avLst/>
              <a:gdLst/>
              <a:ahLst/>
              <a:cxnLst/>
              <a:rect l="l" t="t" r="r" b="b"/>
              <a:pathLst>
                <a:path w="634" h="275" extrusionOk="0">
                  <a:moveTo>
                    <a:pt x="634" y="274"/>
                  </a:moveTo>
                  <a:lnTo>
                    <a:pt x="634" y="0"/>
                  </a:lnTo>
                  <a:lnTo>
                    <a:pt x="248" y="0"/>
                  </a:lnTo>
                  <a:cubicBezTo>
                    <a:pt x="240" y="118"/>
                    <a:pt x="1" y="128"/>
                    <a:pt x="57" y="27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20" name="Google Shape;65620;p27"/>
            <p:cNvSpPr/>
            <p:nvPr/>
          </p:nvSpPr>
          <p:spPr>
            <a:xfrm>
              <a:off x="8483130" y="2428644"/>
              <a:ext cx="6996" cy="6173"/>
            </a:xfrm>
            <a:custGeom>
              <a:avLst/>
              <a:gdLst/>
              <a:ahLst/>
              <a:cxnLst/>
              <a:rect l="l" t="t" r="r" b="b"/>
              <a:pathLst>
                <a:path w="196" h="205" extrusionOk="0">
                  <a:moveTo>
                    <a:pt x="194" y="102"/>
                  </a:moveTo>
                  <a:cubicBezTo>
                    <a:pt x="195" y="52"/>
                    <a:pt x="39" y="0"/>
                    <a:pt x="1" y="102"/>
                  </a:cubicBezTo>
                  <a:cubicBezTo>
                    <a:pt x="1" y="151"/>
                    <a:pt x="157" y="205"/>
                    <a:pt x="194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21" name="Google Shape;65621;p27"/>
            <p:cNvSpPr/>
            <p:nvPr/>
          </p:nvSpPr>
          <p:spPr>
            <a:xfrm>
              <a:off x="5337537" y="2423526"/>
              <a:ext cx="22665" cy="13670"/>
            </a:xfrm>
            <a:custGeom>
              <a:avLst/>
              <a:gdLst/>
              <a:ahLst/>
              <a:cxnLst/>
              <a:rect l="l" t="t" r="r" b="b"/>
              <a:pathLst>
                <a:path w="635" h="454" extrusionOk="0">
                  <a:moveTo>
                    <a:pt x="581" y="362"/>
                  </a:moveTo>
                  <a:cubicBezTo>
                    <a:pt x="635" y="154"/>
                    <a:pt x="535" y="21"/>
                    <a:pt x="196" y="0"/>
                  </a:cubicBezTo>
                  <a:cubicBezTo>
                    <a:pt x="240" y="160"/>
                    <a:pt x="0" y="453"/>
                    <a:pt x="581" y="36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22" name="Google Shape;65622;p27"/>
            <p:cNvSpPr/>
            <p:nvPr/>
          </p:nvSpPr>
          <p:spPr>
            <a:xfrm>
              <a:off x="4020400" y="2412566"/>
              <a:ext cx="57322" cy="21860"/>
            </a:xfrm>
            <a:custGeom>
              <a:avLst/>
              <a:gdLst/>
              <a:ahLst/>
              <a:cxnLst/>
              <a:rect l="l" t="t" r="r" b="b"/>
              <a:pathLst>
                <a:path w="1606" h="726" extrusionOk="0">
                  <a:moveTo>
                    <a:pt x="1035" y="726"/>
                  </a:moveTo>
                  <a:cubicBezTo>
                    <a:pt x="1606" y="368"/>
                    <a:pt x="631" y="111"/>
                    <a:pt x="72" y="0"/>
                  </a:cubicBezTo>
                  <a:cubicBezTo>
                    <a:pt x="0" y="430"/>
                    <a:pt x="418" y="625"/>
                    <a:pt x="1035" y="7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23" name="Google Shape;65623;p27"/>
            <p:cNvSpPr/>
            <p:nvPr/>
          </p:nvSpPr>
          <p:spPr>
            <a:xfrm>
              <a:off x="8507222" y="2425483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4"/>
                  </a:moveTo>
                  <a:cubicBezTo>
                    <a:pt x="153" y="140"/>
                    <a:pt x="392" y="70"/>
                    <a:pt x="292" y="24"/>
                  </a:cubicBezTo>
                  <a:cubicBezTo>
                    <a:pt x="237" y="1"/>
                    <a:pt x="1" y="68"/>
                    <a:pt x="100" y="1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24" name="Google Shape;65624;p27"/>
            <p:cNvSpPr/>
            <p:nvPr/>
          </p:nvSpPr>
          <p:spPr>
            <a:xfrm>
              <a:off x="632888" y="2425483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4"/>
                  </a:moveTo>
                  <a:cubicBezTo>
                    <a:pt x="154" y="140"/>
                    <a:pt x="395" y="70"/>
                    <a:pt x="295" y="24"/>
                  </a:cubicBezTo>
                  <a:cubicBezTo>
                    <a:pt x="242" y="1"/>
                    <a:pt x="0" y="68"/>
                    <a:pt x="101" y="1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25" name="Google Shape;65625;p27"/>
            <p:cNvSpPr/>
            <p:nvPr/>
          </p:nvSpPr>
          <p:spPr>
            <a:xfrm>
              <a:off x="5251376" y="2422683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4" y="28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3"/>
                    <a:pt x="395" y="75"/>
                    <a:pt x="294" y="2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26" name="Google Shape;65626;p27"/>
            <p:cNvSpPr/>
            <p:nvPr/>
          </p:nvSpPr>
          <p:spPr>
            <a:xfrm>
              <a:off x="1710139" y="2414102"/>
              <a:ext cx="34943" cy="15266"/>
            </a:xfrm>
            <a:custGeom>
              <a:avLst/>
              <a:gdLst/>
              <a:ahLst/>
              <a:cxnLst/>
              <a:rect l="l" t="t" r="r" b="b"/>
              <a:pathLst>
                <a:path w="979" h="507" extrusionOk="0">
                  <a:moveTo>
                    <a:pt x="774" y="402"/>
                  </a:moveTo>
                  <a:cubicBezTo>
                    <a:pt x="978" y="172"/>
                    <a:pt x="123" y="0"/>
                    <a:pt x="0" y="219"/>
                  </a:cubicBezTo>
                  <a:cubicBezTo>
                    <a:pt x="306" y="261"/>
                    <a:pt x="167" y="507"/>
                    <a:pt x="774" y="4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27" name="Google Shape;65627;p27"/>
            <p:cNvSpPr/>
            <p:nvPr/>
          </p:nvSpPr>
          <p:spPr>
            <a:xfrm>
              <a:off x="378441" y="2420364"/>
              <a:ext cx="23950" cy="5871"/>
            </a:xfrm>
            <a:custGeom>
              <a:avLst/>
              <a:gdLst/>
              <a:ahLst/>
              <a:cxnLst/>
              <a:rect l="l" t="t" r="r" b="b"/>
              <a:pathLst>
                <a:path w="671" h="195" extrusionOk="0">
                  <a:moveTo>
                    <a:pt x="479" y="194"/>
                  </a:moveTo>
                  <a:cubicBezTo>
                    <a:pt x="479" y="103"/>
                    <a:pt x="634" y="87"/>
                    <a:pt x="671" y="11"/>
                  </a:cubicBezTo>
                  <a:cubicBezTo>
                    <a:pt x="368" y="22"/>
                    <a:pt x="1" y="1"/>
                    <a:pt x="92" y="19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28" name="Google Shape;65628;p27"/>
            <p:cNvSpPr/>
            <p:nvPr/>
          </p:nvSpPr>
          <p:spPr>
            <a:xfrm>
              <a:off x="2618818" y="2420726"/>
              <a:ext cx="13777" cy="2830"/>
            </a:xfrm>
            <a:custGeom>
              <a:avLst/>
              <a:gdLst/>
              <a:ahLst/>
              <a:cxnLst/>
              <a:rect l="l" t="t" r="r" b="b"/>
              <a:pathLst>
                <a:path w="386" h="94" extrusionOk="0">
                  <a:moveTo>
                    <a:pt x="1" y="93"/>
                  </a:moveTo>
                  <a:cubicBezTo>
                    <a:pt x="148" y="71"/>
                    <a:pt x="378" y="89"/>
                    <a:pt x="386" y="1"/>
                  </a:cubicBezTo>
                  <a:cubicBezTo>
                    <a:pt x="237" y="23"/>
                    <a:pt x="3" y="5"/>
                    <a:pt x="1" y="9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29" name="Google Shape;65629;p27"/>
            <p:cNvSpPr/>
            <p:nvPr/>
          </p:nvSpPr>
          <p:spPr>
            <a:xfrm>
              <a:off x="1988821" y="2420033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295" y="25"/>
                  </a:moveTo>
                  <a:cubicBezTo>
                    <a:pt x="240" y="0"/>
                    <a:pt x="1" y="68"/>
                    <a:pt x="101" y="116"/>
                  </a:cubicBezTo>
                  <a:cubicBezTo>
                    <a:pt x="154" y="140"/>
                    <a:pt x="395" y="72"/>
                    <a:pt x="295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30" name="Google Shape;65630;p27"/>
            <p:cNvSpPr/>
            <p:nvPr/>
          </p:nvSpPr>
          <p:spPr>
            <a:xfrm>
              <a:off x="7068591" y="240904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3" y="142"/>
                    <a:pt x="392" y="73"/>
                    <a:pt x="294" y="26"/>
                  </a:cubicBezTo>
                  <a:cubicBezTo>
                    <a:pt x="242" y="1"/>
                    <a:pt x="0" y="70"/>
                    <a:pt x="99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31" name="Google Shape;65631;p27"/>
            <p:cNvSpPr/>
            <p:nvPr/>
          </p:nvSpPr>
          <p:spPr>
            <a:xfrm>
              <a:off x="5557791" y="2401577"/>
              <a:ext cx="33729" cy="17343"/>
            </a:xfrm>
            <a:custGeom>
              <a:avLst/>
              <a:gdLst/>
              <a:ahLst/>
              <a:cxnLst/>
              <a:rect l="l" t="t" r="r" b="b"/>
              <a:pathLst>
                <a:path w="945" h="576" extrusionOk="0">
                  <a:moveTo>
                    <a:pt x="1" y="92"/>
                  </a:moveTo>
                  <a:lnTo>
                    <a:pt x="1" y="274"/>
                  </a:lnTo>
                  <a:cubicBezTo>
                    <a:pt x="359" y="575"/>
                    <a:pt x="945" y="1"/>
                    <a:pt x="1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32" name="Google Shape;65632;p27"/>
            <p:cNvSpPr/>
            <p:nvPr/>
          </p:nvSpPr>
          <p:spPr>
            <a:xfrm>
              <a:off x="4508058" y="2409043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5" y="26"/>
                  </a:moveTo>
                  <a:cubicBezTo>
                    <a:pt x="242" y="1"/>
                    <a:pt x="0" y="70"/>
                    <a:pt x="99" y="117"/>
                  </a:cubicBezTo>
                  <a:cubicBezTo>
                    <a:pt x="155" y="142"/>
                    <a:pt x="396" y="73"/>
                    <a:pt x="295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33" name="Google Shape;65633;p27"/>
            <p:cNvSpPr/>
            <p:nvPr/>
          </p:nvSpPr>
          <p:spPr>
            <a:xfrm>
              <a:off x="2549040" y="2404346"/>
              <a:ext cx="21630" cy="9485"/>
            </a:xfrm>
            <a:custGeom>
              <a:avLst/>
              <a:gdLst/>
              <a:ahLst/>
              <a:cxnLst/>
              <a:rect l="l" t="t" r="r" b="b"/>
              <a:pathLst>
                <a:path w="606" h="315" extrusionOk="0">
                  <a:moveTo>
                    <a:pt x="413" y="273"/>
                  </a:moveTo>
                  <a:cubicBezTo>
                    <a:pt x="406" y="148"/>
                    <a:pt x="504" y="73"/>
                    <a:pt x="606" y="0"/>
                  </a:cubicBezTo>
                  <a:lnTo>
                    <a:pt x="28" y="0"/>
                  </a:lnTo>
                  <a:cubicBezTo>
                    <a:pt x="42" y="144"/>
                    <a:pt x="0" y="315"/>
                    <a:pt x="413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34" name="Google Shape;65634;p27"/>
            <p:cNvSpPr/>
            <p:nvPr/>
          </p:nvSpPr>
          <p:spPr>
            <a:xfrm>
              <a:off x="5299596" y="240633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1" y="1"/>
                    <a:pt x="1" y="70"/>
                    <a:pt x="100" y="117"/>
                  </a:cubicBezTo>
                  <a:cubicBezTo>
                    <a:pt x="156" y="142"/>
                    <a:pt x="394" y="73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35" name="Google Shape;65635;p27"/>
            <p:cNvSpPr/>
            <p:nvPr/>
          </p:nvSpPr>
          <p:spPr>
            <a:xfrm>
              <a:off x="3128140" y="2403684"/>
              <a:ext cx="13813" cy="7407"/>
            </a:xfrm>
            <a:custGeom>
              <a:avLst/>
              <a:gdLst/>
              <a:ahLst/>
              <a:cxnLst/>
              <a:rect l="l" t="t" r="r" b="b"/>
              <a:pathLst>
                <a:path w="387" h="246" extrusionOk="0">
                  <a:moveTo>
                    <a:pt x="387" y="114"/>
                  </a:moveTo>
                  <a:cubicBezTo>
                    <a:pt x="384" y="22"/>
                    <a:pt x="48" y="0"/>
                    <a:pt x="1" y="114"/>
                  </a:cubicBezTo>
                  <a:cubicBezTo>
                    <a:pt x="215" y="105"/>
                    <a:pt x="302" y="246"/>
                    <a:pt x="387" y="1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36" name="Google Shape;65636;p27"/>
            <p:cNvSpPr/>
            <p:nvPr/>
          </p:nvSpPr>
          <p:spPr>
            <a:xfrm>
              <a:off x="3045585" y="2404346"/>
              <a:ext cx="13742" cy="5480"/>
            </a:xfrm>
            <a:custGeom>
              <a:avLst/>
              <a:gdLst/>
              <a:ahLst/>
              <a:cxnLst/>
              <a:rect l="l" t="t" r="r" b="b"/>
              <a:pathLst>
                <a:path w="385" h="182" extrusionOk="0">
                  <a:moveTo>
                    <a:pt x="1" y="182"/>
                  </a:moveTo>
                  <a:lnTo>
                    <a:pt x="384" y="182"/>
                  </a:lnTo>
                  <a:lnTo>
                    <a:pt x="384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37" name="Google Shape;65637;p27"/>
            <p:cNvSpPr/>
            <p:nvPr/>
          </p:nvSpPr>
          <p:spPr>
            <a:xfrm>
              <a:off x="2576237" y="2401577"/>
              <a:ext cx="21880" cy="8822"/>
            </a:xfrm>
            <a:custGeom>
              <a:avLst/>
              <a:gdLst/>
              <a:ahLst/>
              <a:cxnLst/>
              <a:rect l="l" t="t" r="r" b="b"/>
              <a:pathLst>
                <a:path w="613" h="293" extrusionOk="0">
                  <a:moveTo>
                    <a:pt x="613" y="274"/>
                  </a:moveTo>
                  <a:lnTo>
                    <a:pt x="613" y="1"/>
                  </a:lnTo>
                  <a:lnTo>
                    <a:pt x="36" y="1"/>
                  </a:lnTo>
                  <a:cubicBezTo>
                    <a:pt x="1" y="201"/>
                    <a:pt x="194" y="292"/>
                    <a:pt x="613" y="27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38" name="Google Shape;65638;p27"/>
            <p:cNvSpPr/>
            <p:nvPr/>
          </p:nvSpPr>
          <p:spPr>
            <a:xfrm>
              <a:off x="1957983" y="2401245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3"/>
                  </a:moveTo>
                  <a:cubicBezTo>
                    <a:pt x="195" y="52"/>
                    <a:pt x="39" y="0"/>
                    <a:pt x="3" y="103"/>
                  </a:cubicBezTo>
                  <a:cubicBezTo>
                    <a:pt x="1" y="154"/>
                    <a:pt x="156" y="206"/>
                    <a:pt x="195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39" name="Google Shape;65639;p27"/>
            <p:cNvSpPr/>
            <p:nvPr/>
          </p:nvSpPr>
          <p:spPr>
            <a:xfrm>
              <a:off x="8868638" y="2398867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0" y="182"/>
                  </a:moveTo>
                  <a:lnTo>
                    <a:pt x="386" y="182"/>
                  </a:lnTo>
                  <a:lnTo>
                    <a:pt x="38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40" name="Google Shape;65640;p27"/>
            <p:cNvSpPr/>
            <p:nvPr/>
          </p:nvSpPr>
          <p:spPr>
            <a:xfrm>
              <a:off x="5664402" y="239540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39" y="1"/>
                    <a:pt x="0" y="69"/>
                    <a:pt x="102" y="116"/>
                  </a:cubicBezTo>
                  <a:cubicBezTo>
                    <a:pt x="155" y="141"/>
                    <a:pt x="393" y="73"/>
                    <a:pt x="294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41" name="Google Shape;65641;p27"/>
            <p:cNvSpPr/>
            <p:nvPr/>
          </p:nvSpPr>
          <p:spPr>
            <a:xfrm>
              <a:off x="2563674" y="2390707"/>
              <a:ext cx="20702" cy="8190"/>
            </a:xfrm>
            <a:custGeom>
              <a:avLst/>
              <a:gdLst/>
              <a:ahLst/>
              <a:cxnLst/>
              <a:rect l="l" t="t" r="r" b="b"/>
              <a:pathLst>
                <a:path w="580" h="272" extrusionOk="0">
                  <a:moveTo>
                    <a:pt x="388" y="272"/>
                  </a:moveTo>
                  <a:cubicBezTo>
                    <a:pt x="388" y="180"/>
                    <a:pt x="544" y="165"/>
                    <a:pt x="580" y="89"/>
                  </a:cubicBezTo>
                  <a:cubicBezTo>
                    <a:pt x="388" y="89"/>
                    <a:pt x="350" y="16"/>
                    <a:pt x="195" y="0"/>
                  </a:cubicBezTo>
                  <a:cubicBezTo>
                    <a:pt x="195" y="92"/>
                    <a:pt x="38" y="107"/>
                    <a:pt x="0" y="183"/>
                  </a:cubicBezTo>
                  <a:cubicBezTo>
                    <a:pt x="196" y="180"/>
                    <a:pt x="232" y="255"/>
                    <a:pt x="388" y="27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42" name="Google Shape;65642;p27"/>
            <p:cNvSpPr/>
            <p:nvPr/>
          </p:nvSpPr>
          <p:spPr>
            <a:xfrm>
              <a:off x="1861579" y="2383933"/>
              <a:ext cx="28982" cy="16952"/>
            </a:xfrm>
            <a:custGeom>
              <a:avLst/>
              <a:gdLst/>
              <a:ahLst/>
              <a:cxnLst/>
              <a:rect l="l" t="t" r="r" b="b"/>
              <a:pathLst>
                <a:path w="812" h="563" extrusionOk="0">
                  <a:moveTo>
                    <a:pt x="772" y="497"/>
                  </a:moveTo>
                  <a:cubicBezTo>
                    <a:pt x="812" y="238"/>
                    <a:pt x="796" y="1"/>
                    <a:pt x="195" y="44"/>
                  </a:cubicBezTo>
                  <a:cubicBezTo>
                    <a:pt x="202" y="169"/>
                    <a:pt x="103" y="245"/>
                    <a:pt x="1" y="317"/>
                  </a:cubicBezTo>
                  <a:cubicBezTo>
                    <a:pt x="385" y="318"/>
                    <a:pt x="248" y="562"/>
                    <a:pt x="772" y="49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43" name="Google Shape;65643;p27"/>
            <p:cNvSpPr/>
            <p:nvPr/>
          </p:nvSpPr>
          <p:spPr>
            <a:xfrm>
              <a:off x="8865068" y="239266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1" y="24"/>
                  </a:moveTo>
                  <a:cubicBezTo>
                    <a:pt x="241" y="1"/>
                    <a:pt x="1" y="69"/>
                    <a:pt x="99" y="115"/>
                  </a:cubicBezTo>
                  <a:cubicBezTo>
                    <a:pt x="156" y="142"/>
                    <a:pt x="392" y="72"/>
                    <a:pt x="291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44" name="Google Shape;65644;p27"/>
            <p:cNvSpPr/>
            <p:nvPr/>
          </p:nvSpPr>
          <p:spPr>
            <a:xfrm>
              <a:off x="8651703" y="239266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5"/>
                  </a:moveTo>
                  <a:cubicBezTo>
                    <a:pt x="153" y="140"/>
                    <a:pt x="393" y="72"/>
                    <a:pt x="293" y="24"/>
                  </a:cubicBezTo>
                  <a:cubicBezTo>
                    <a:pt x="241" y="1"/>
                    <a:pt x="0" y="69"/>
                    <a:pt x="100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45" name="Google Shape;65645;p27"/>
            <p:cNvSpPr/>
            <p:nvPr/>
          </p:nvSpPr>
          <p:spPr>
            <a:xfrm>
              <a:off x="5426980" y="239034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3" y="101"/>
                  </a:moveTo>
                  <a:cubicBezTo>
                    <a:pt x="0" y="152"/>
                    <a:pt x="158" y="206"/>
                    <a:pt x="196" y="101"/>
                  </a:cubicBezTo>
                  <a:cubicBezTo>
                    <a:pt x="196" y="53"/>
                    <a:pt x="40" y="1"/>
                    <a:pt x="3" y="10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46" name="Google Shape;65646;p27"/>
            <p:cNvSpPr/>
            <p:nvPr/>
          </p:nvSpPr>
          <p:spPr>
            <a:xfrm>
              <a:off x="3259236" y="2380952"/>
              <a:ext cx="20309" cy="13580"/>
            </a:xfrm>
            <a:custGeom>
              <a:avLst/>
              <a:gdLst/>
              <a:ahLst/>
              <a:cxnLst/>
              <a:rect l="l" t="t" r="r" b="b"/>
              <a:pathLst>
                <a:path w="569" h="451" extrusionOk="0">
                  <a:moveTo>
                    <a:pt x="377" y="413"/>
                  </a:moveTo>
                  <a:cubicBezTo>
                    <a:pt x="388" y="358"/>
                    <a:pt x="403" y="307"/>
                    <a:pt x="569" y="324"/>
                  </a:cubicBezTo>
                  <a:lnTo>
                    <a:pt x="569" y="143"/>
                  </a:lnTo>
                  <a:cubicBezTo>
                    <a:pt x="96" y="1"/>
                    <a:pt x="1" y="451"/>
                    <a:pt x="377" y="41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47" name="Google Shape;65647;p27"/>
            <p:cNvSpPr/>
            <p:nvPr/>
          </p:nvSpPr>
          <p:spPr>
            <a:xfrm>
              <a:off x="8111471" y="2387937"/>
              <a:ext cx="13813" cy="2710"/>
            </a:xfrm>
            <a:custGeom>
              <a:avLst/>
              <a:gdLst/>
              <a:ahLst/>
              <a:cxnLst/>
              <a:rect l="l" t="t" r="r" b="b"/>
              <a:pathLst>
                <a:path w="387" h="90" extrusionOk="0">
                  <a:moveTo>
                    <a:pt x="386" y="1"/>
                  </a:moveTo>
                  <a:cubicBezTo>
                    <a:pt x="237" y="21"/>
                    <a:pt x="8" y="4"/>
                    <a:pt x="1" y="90"/>
                  </a:cubicBezTo>
                  <a:cubicBezTo>
                    <a:pt x="151" y="73"/>
                    <a:pt x="382" y="88"/>
                    <a:pt x="3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48" name="Google Shape;65648;p27"/>
            <p:cNvSpPr/>
            <p:nvPr/>
          </p:nvSpPr>
          <p:spPr>
            <a:xfrm>
              <a:off x="5544121" y="2382126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3" y="104"/>
                  </a:moveTo>
                  <a:cubicBezTo>
                    <a:pt x="193" y="53"/>
                    <a:pt x="37" y="1"/>
                    <a:pt x="0" y="104"/>
                  </a:cubicBezTo>
                  <a:cubicBezTo>
                    <a:pt x="0" y="155"/>
                    <a:pt x="155" y="207"/>
                    <a:pt x="193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49" name="Google Shape;65649;p27"/>
            <p:cNvSpPr/>
            <p:nvPr/>
          </p:nvSpPr>
          <p:spPr>
            <a:xfrm>
              <a:off x="1507374" y="2379748"/>
              <a:ext cx="23878" cy="10328"/>
            </a:xfrm>
            <a:custGeom>
              <a:avLst/>
              <a:gdLst/>
              <a:ahLst/>
              <a:cxnLst/>
              <a:rect l="l" t="t" r="r" b="b"/>
              <a:pathLst>
                <a:path w="669" h="343" extrusionOk="0">
                  <a:moveTo>
                    <a:pt x="669" y="92"/>
                  </a:moveTo>
                  <a:cubicBezTo>
                    <a:pt x="403" y="94"/>
                    <a:pt x="247" y="48"/>
                    <a:pt x="91" y="0"/>
                  </a:cubicBezTo>
                  <a:cubicBezTo>
                    <a:pt x="1" y="282"/>
                    <a:pt x="610" y="342"/>
                    <a:pt x="669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50" name="Google Shape;65650;p27"/>
            <p:cNvSpPr/>
            <p:nvPr/>
          </p:nvSpPr>
          <p:spPr>
            <a:xfrm>
              <a:off x="4260321" y="2381705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0" y="27"/>
                  </a:moveTo>
                  <a:cubicBezTo>
                    <a:pt x="237" y="0"/>
                    <a:pt x="1" y="71"/>
                    <a:pt x="100" y="118"/>
                  </a:cubicBezTo>
                  <a:cubicBezTo>
                    <a:pt x="152" y="143"/>
                    <a:pt x="390" y="72"/>
                    <a:pt x="290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51" name="Google Shape;65651;p27"/>
            <p:cNvSpPr/>
            <p:nvPr/>
          </p:nvSpPr>
          <p:spPr>
            <a:xfrm>
              <a:off x="1577258" y="2364091"/>
              <a:ext cx="50434" cy="18518"/>
            </a:xfrm>
            <a:custGeom>
              <a:avLst/>
              <a:gdLst/>
              <a:ahLst/>
              <a:cxnLst/>
              <a:rect l="l" t="t" r="r" b="b"/>
              <a:pathLst>
                <a:path w="1413" h="615" extrusionOk="0">
                  <a:moveTo>
                    <a:pt x="62" y="520"/>
                  </a:moveTo>
                  <a:cubicBezTo>
                    <a:pt x="609" y="614"/>
                    <a:pt x="867" y="614"/>
                    <a:pt x="1413" y="520"/>
                  </a:cubicBezTo>
                  <a:cubicBezTo>
                    <a:pt x="1255" y="262"/>
                    <a:pt x="1104" y="1"/>
                    <a:pt x="254" y="66"/>
                  </a:cubicBezTo>
                  <a:cubicBezTo>
                    <a:pt x="92" y="173"/>
                    <a:pt x="1" y="310"/>
                    <a:pt x="62" y="52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52" name="Google Shape;65652;p27"/>
            <p:cNvSpPr/>
            <p:nvPr/>
          </p:nvSpPr>
          <p:spPr>
            <a:xfrm>
              <a:off x="2075017" y="2371167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4"/>
                  </a:moveTo>
                  <a:cubicBezTo>
                    <a:pt x="193" y="53"/>
                    <a:pt x="40" y="1"/>
                    <a:pt x="2" y="104"/>
                  </a:cubicBezTo>
                  <a:cubicBezTo>
                    <a:pt x="1" y="155"/>
                    <a:pt x="155" y="207"/>
                    <a:pt x="193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53" name="Google Shape;65653;p27"/>
            <p:cNvSpPr/>
            <p:nvPr/>
          </p:nvSpPr>
          <p:spPr>
            <a:xfrm>
              <a:off x="4917800" y="2371528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4" y="21"/>
                    <a:pt x="4" y="4"/>
                    <a:pt x="0" y="92"/>
                  </a:cubicBezTo>
                  <a:cubicBezTo>
                    <a:pt x="149" y="71"/>
                    <a:pt x="379" y="90"/>
                    <a:pt x="38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54" name="Google Shape;65654;p27"/>
            <p:cNvSpPr/>
            <p:nvPr/>
          </p:nvSpPr>
          <p:spPr>
            <a:xfrm>
              <a:off x="2171385" y="2368427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3" y="103"/>
                  </a:moveTo>
                  <a:cubicBezTo>
                    <a:pt x="193" y="52"/>
                    <a:pt x="38" y="0"/>
                    <a:pt x="3" y="103"/>
                  </a:cubicBezTo>
                  <a:cubicBezTo>
                    <a:pt x="0" y="154"/>
                    <a:pt x="156" y="208"/>
                    <a:pt x="193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55" name="Google Shape;65655;p27"/>
            <p:cNvSpPr/>
            <p:nvPr/>
          </p:nvSpPr>
          <p:spPr>
            <a:xfrm>
              <a:off x="1761749" y="2370775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100" y="117"/>
                  </a:moveTo>
                  <a:cubicBezTo>
                    <a:pt x="151" y="143"/>
                    <a:pt x="391" y="72"/>
                    <a:pt x="293" y="25"/>
                  </a:cubicBezTo>
                  <a:cubicBezTo>
                    <a:pt x="238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56" name="Google Shape;65656;p27"/>
            <p:cNvSpPr/>
            <p:nvPr/>
          </p:nvSpPr>
          <p:spPr>
            <a:xfrm>
              <a:off x="5082019" y="2363309"/>
              <a:ext cx="21665" cy="6474"/>
            </a:xfrm>
            <a:custGeom>
              <a:avLst/>
              <a:gdLst/>
              <a:ahLst/>
              <a:cxnLst/>
              <a:rect l="l" t="t" r="r" b="b"/>
              <a:pathLst>
                <a:path w="607" h="215" extrusionOk="0">
                  <a:moveTo>
                    <a:pt x="606" y="183"/>
                  </a:moveTo>
                  <a:lnTo>
                    <a:pt x="606" y="1"/>
                  </a:lnTo>
                  <a:lnTo>
                    <a:pt x="27" y="1"/>
                  </a:lnTo>
                  <a:cubicBezTo>
                    <a:pt x="1" y="164"/>
                    <a:pt x="217" y="215"/>
                    <a:pt x="606" y="18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57" name="Google Shape;65657;p27"/>
            <p:cNvSpPr/>
            <p:nvPr/>
          </p:nvSpPr>
          <p:spPr>
            <a:xfrm>
              <a:off x="4029859" y="2366048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50" y="71"/>
                    <a:pt x="381" y="90"/>
                    <a:pt x="385" y="1"/>
                  </a:cubicBezTo>
                  <a:cubicBezTo>
                    <a:pt x="235" y="20"/>
                    <a:pt x="5" y="5"/>
                    <a:pt x="0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58" name="Google Shape;65658;p27"/>
            <p:cNvSpPr/>
            <p:nvPr/>
          </p:nvSpPr>
          <p:spPr>
            <a:xfrm>
              <a:off x="2271036" y="2365356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5"/>
                  </a:moveTo>
                  <a:cubicBezTo>
                    <a:pt x="156" y="140"/>
                    <a:pt x="393" y="72"/>
                    <a:pt x="294" y="24"/>
                  </a:cubicBezTo>
                  <a:cubicBezTo>
                    <a:pt x="239" y="0"/>
                    <a:pt x="0" y="68"/>
                    <a:pt x="102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59" name="Google Shape;65659;p27"/>
            <p:cNvSpPr/>
            <p:nvPr/>
          </p:nvSpPr>
          <p:spPr>
            <a:xfrm>
              <a:off x="8586458" y="2363309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1"/>
                  </a:moveTo>
                  <a:cubicBezTo>
                    <a:pt x="236" y="23"/>
                    <a:pt x="4" y="4"/>
                    <a:pt x="1" y="92"/>
                  </a:cubicBezTo>
                  <a:cubicBezTo>
                    <a:pt x="151" y="72"/>
                    <a:pt x="381" y="89"/>
                    <a:pt x="3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60" name="Google Shape;65660;p27"/>
            <p:cNvSpPr/>
            <p:nvPr/>
          </p:nvSpPr>
          <p:spPr>
            <a:xfrm>
              <a:off x="5592234" y="2354788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3"/>
                  </a:moveTo>
                  <a:cubicBezTo>
                    <a:pt x="196" y="54"/>
                    <a:pt x="40" y="0"/>
                    <a:pt x="3" y="103"/>
                  </a:cubicBezTo>
                  <a:cubicBezTo>
                    <a:pt x="1" y="153"/>
                    <a:pt x="160" y="208"/>
                    <a:pt x="195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61" name="Google Shape;65661;p27"/>
            <p:cNvSpPr/>
            <p:nvPr/>
          </p:nvSpPr>
          <p:spPr>
            <a:xfrm>
              <a:off x="2130089" y="2355179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0"/>
                  </a:moveTo>
                  <a:cubicBezTo>
                    <a:pt x="236" y="20"/>
                    <a:pt x="6" y="2"/>
                    <a:pt x="1" y="90"/>
                  </a:cubicBezTo>
                  <a:cubicBezTo>
                    <a:pt x="149" y="71"/>
                    <a:pt x="381" y="88"/>
                    <a:pt x="38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62" name="Google Shape;65662;p27"/>
            <p:cNvSpPr/>
            <p:nvPr/>
          </p:nvSpPr>
          <p:spPr>
            <a:xfrm>
              <a:off x="1551810" y="2352018"/>
              <a:ext cx="7067" cy="6293"/>
            </a:xfrm>
            <a:custGeom>
              <a:avLst/>
              <a:gdLst/>
              <a:ahLst/>
              <a:cxnLst/>
              <a:rect l="l" t="t" r="r" b="b"/>
              <a:pathLst>
                <a:path w="198" h="209" extrusionOk="0">
                  <a:moveTo>
                    <a:pt x="198" y="105"/>
                  </a:moveTo>
                  <a:cubicBezTo>
                    <a:pt x="198" y="54"/>
                    <a:pt x="40" y="1"/>
                    <a:pt x="5" y="105"/>
                  </a:cubicBezTo>
                  <a:cubicBezTo>
                    <a:pt x="1" y="154"/>
                    <a:pt x="159" y="208"/>
                    <a:pt x="198" y="1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63" name="Google Shape;65663;p27"/>
            <p:cNvSpPr/>
            <p:nvPr/>
          </p:nvSpPr>
          <p:spPr>
            <a:xfrm>
              <a:off x="4411726" y="235168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0" y="0"/>
                    <a:pt x="1" y="69"/>
                    <a:pt x="101" y="116"/>
                  </a:cubicBezTo>
                  <a:cubicBezTo>
                    <a:pt x="152" y="141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64" name="Google Shape;65664;p27"/>
            <p:cNvSpPr/>
            <p:nvPr/>
          </p:nvSpPr>
          <p:spPr>
            <a:xfrm>
              <a:off x="2543615" y="2342955"/>
              <a:ext cx="20166" cy="16229"/>
            </a:xfrm>
            <a:custGeom>
              <a:avLst/>
              <a:gdLst/>
              <a:ahLst/>
              <a:cxnLst/>
              <a:rect l="l" t="t" r="r" b="b"/>
              <a:pathLst>
                <a:path w="565" h="539" extrusionOk="0">
                  <a:moveTo>
                    <a:pt x="565" y="134"/>
                  </a:moveTo>
                  <a:cubicBezTo>
                    <a:pt x="1" y="0"/>
                    <a:pt x="1" y="538"/>
                    <a:pt x="565" y="40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65" name="Google Shape;65665;p27"/>
            <p:cNvSpPr/>
            <p:nvPr/>
          </p:nvSpPr>
          <p:spPr>
            <a:xfrm>
              <a:off x="6655601" y="2348917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92" y="27"/>
                  </a:moveTo>
                  <a:cubicBezTo>
                    <a:pt x="237" y="1"/>
                    <a:pt x="1" y="70"/>
                    <a:pt x="98" y="117"/>
                  </a:cubicBezTo>
                  <a:cubicBezTo>
                    <a:pt x="155" y="143"/>
                    <a:pt x="392" y="73"/>
                    <a:pt x="292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66" name="Google Shape;65666;p27"/>
            <p:cNvSpPr/>
            <p:nvPr/>
          </p:nvSpPr>
          <p:spPr>
            <a:xfrm>
              <a:off x="6304536" y="2348917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93" y="27"/>
                  </a:moveTo>
                  <a:cubicBezTo>
                    <a:pt x="241" y="1"/>
                    <a:pt x="1" y="70"/>
                    <a:pt x="103" y="117"/>
                  </a:cubicBezTo>
                  <a:cubicBezTo>
                    <a:pt x="155" y="143"/>
                    <a:pt x="392" y="73"/>
                    <a:pt x="293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67" name="Google Shape;65667;p27"/>
            <p:cNvSpPr/>
            <p:nvPr/>
          </p:nvSpPr>
          <p:spPr>
            <a:xfrm>
              <a:off x="2325966" y="2341450"/>
              <a:ext cx="25663" cy="8280"/>
            </a:xfrm>
            <a:custGeom>
              <a:avLst/>
              <a:gdLst/>
              <a:ahLst/>
              <a:cxnLst/>
              <a:rect l="l" t="t" r="r" b="b"/>
              <a:pathLst>
                <a:path w="719" h="275" extrusionOk="0">
                  <a:moveTo>
                    <a:pt x="105" y="275"/>
                  </a:moveTo>
                  <a:lnTo>
                    <a:pt x="682" y="275"/>
                  </a:lnTo>
                  <a:cubicBezTo>
                    <a:pt x="653" y="168"/>
                    <a:pt x="718" y="15"/>
                    <a:pt x="490" y="1"/>
                  </a:cubicBezTo>
                  <a:cubicBezTo>
                    <a:pt x="474" y="144"/>
                    <a:pt x="0" y="73"/>
                    <a:pt x="105" y="27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68" name="Google Shape;65668;p27"/>
            <p:cNvSpPr/>
            <p:nvPr/>
          </p:nvSpPr>
          <p:spPr>
            <a:xfrm>
              <a:off x="2725286" y="2343467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42" y="0"/>
                    <a:pt x="0" y="70"/>
                    <a:pt x="103" y="117"/>
                  </a:cubicBezTo>
                  <a:cubicBezTo>
                    <a:pt x="156" y="141"/>
                    <a:pt x="396" y="72"/>
                    <a:pt x="293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69" name="Google Shape;65669;p27"/>
            <p:cNvSpPr/>
            <p:nvPr/>
          </p:nvSpPr>
          <p:spPr>
            <a:xfrm>
              <a:off x="4371822" y="2332658"/>
              <a:ext cx="29625" cy="12375"/>
            </a:xfrm>
            <a:custGeom>
              <a:avLst/>
              <a:gdLst/>
              <a:ahLst/>
              <a:cxnLst/>
              <a:rect l="l" t="t" r="r" b="b"/>
              <a:pathLst>
                <a:path w="830" h="411" extrusionOk="0">
                  <a:moveTo>
                    <a:pt x="829" y="384"/>
                  </a:moveTo>
                  <a:lnTo>
                    <a:pt x="829" y="23"/>
                  </a:lnTo>
                  <a:cubicBezTo>
                    <a:pt x="466" y="0"/>
                    <a:pt x="407" y="123"/>
                    <a:pt x="59" y="111"/>
                  </a:cubicBezTo>
                  <a:cubicBezTo>
                    <a:pt x="0" y="352"/>
                    <a:pt x="329" y="410"/>
                    <a:pt x="829" y="38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70" name="Google Shape;65670;p27"/>
            <p:cNvSpPr/>
            <p:nvPr/>
          </p:nvSpPr>
          <p:spPr>
            <a:xfrm>
              <a:off x="1469362" y="2335007"/>
              <a:ext cx="27519" cy="11201"/>
            </a:xfrm>
            <a:custGeom>
              <a:avLst/>
              <a:gdLst/>
              <a:ahLst/>
              <a:cxnLst/>
              <a:rect l="l" t="t" r="r" b="b"/>
              <a:pathLst>
                <a:path w="771" h="372" extrusionOk="0">
                  <a:moveTo>
                    <a:pt x="771" y="306"/>
                  </a:moveTo>
                  <a:lnTo>
                    <a:pt x="771" y="33"/>
                  </a:lnTo>
                  <a:cubicBezTo>
                    <a:pt x="481" y="50"/>
                    <a:pt x="56" y="1"/>
                    <a:pt x="0" y="125"/>
                  </a:cubicBezTo>
                  <a:cubicBezTo>
                    <a:pt x="382" y="127"/>
                    <a:pt x="244" y="371"/>
                    <a:pt x="771" y="30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71" name="Google Shape;65671;p27"/>
            <p:cNvSpPr/>
            <p:nvPr/>
          </p:nvSpPr>
          <p:spPr>
            <a:xfrm>
              <a:off x="1909763" y="2324529"/>
              <a:ext cx="41403" cy="16952"/>
            </a:xfrm>
            <a:custGeom>
              <a:avLst/>
              <a:gdLst/>
              <a:ahLst/>
              <a:cxnLst/>
              <a:rect l="l" t="t" r="r" b="b"/>
              <a:pathLst>
                <a:path w="1160" h="563" extrusionOk="0">
                  <a:moveTo>
                    <a:pt x="1" y="199"/>
                  </a:moveTo>
                  <a:cubicBezTo>
                    <a:pt x="212" y="404"/>
                    <a:pt x="525" y="558"/>
                    <a:pt x="1160" y="563"/>
                  </a:cubicBezTo>
                  <a:lnTo>
                    <a:pt x="1160" y="110"/>
                  </a:lnTo>
                  <a:cubicBezTo>
                    <a:pt x="820" y="162"/>
                    <a:pt x="26" y="0"/>
                    <a:pt x="1" y="19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72" name="Google Shape;65672;p27"/>
            <p:cNvSpPr/>
            <p:nvPr/>
          </p:nvSpPr>
          <p:spPr>
            <a:xfrm>
              <a:off x="911712" y="2325071"/>
              <a:ext cx="45901" cy="16741"/>
            </a:xfrm>
            <a:custGeom>
              <a:avLst/>
              <a:gdLst/>
              <a:ahLst/>
              <a:cxnLst/>
              <a:rect l="l" t="t" r="r" b="b"/>
              <a:pathLst>
                <a:path w="1286" h="556" extrusionOk="0">
                  <a:moveTo>
                    <a:pt x="965" y="0"/>
                  </a:moveTo>
                  <a:cubicBezTo>
                    <a:pt x="361" y="16"/>
                    <a:pt x="39" y="168"/>
                    <a:pt x="1" y="453"/>
                  </a:cubicBezTo>
                  <a:cubicBezTo>
                    <a:pt x="365" y="434"/>
                    <a:pt x="426" y="555"/>
                    <a:pt x="774" y="545"/>
                  </a:cubicBezTo>
                  <a:cubicBezTo>
                    <a:pt x="901" y="354"/>
                    <a:pt x="1285" y="141"/>
                    <a:pt x="96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73" name="Google Shape;65673;p27"/>
            <p:cNvSpPr/>
            <p:nvPr/>
          </p:nvSpPr>
          <p:spPr>
            <a:xfrm>
              <a:off x="5668043" y="2330581"/>
              <a:ext cx="14919" cy="9184"/>
            </a:xfrm>
            <a:custGeom>
              <a:avLst/>
              <a:gdLst/>
              <a:ahLst/>
              <a:cxnLst/>
              <a:rect l="l" t="t" r="r" b="b"/>
              <a:pathLst>
                <a:path w="418" h="305" extrusionOk="0">
                  <a:moveTo>
                    <a:pt x="383" y="272"/>
                  </a:moveTo>
                  <a:cubicBezTo>
                    <a:pt x="354" y="165"/>
                    <a:pt x="418" y="15"/>
                    <a:pt x="192" y="0"/>
                  </a:cubicBezTo>
                  <a:cubicBezTo>
                    <a:pt x="179" y="55"/>
                    <a:pt x="163" y="107"/>
                    <a:pt x="0" y="92"/>
                  </a:cubicBezTo>
                  <a:cubicBezTo>
                    <a:pt x="21" y="200"/>
                    <a:pt x="56" y="304"/>
                    <a:pt x="383" y="27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74" name="Google Shape;65674;p27"/>
            <p:cNvSpPr/>
            <p:nvPr/>
          </p:nvSpPr>
          <p:spPr>
            <a:xfrm>
              <a:off x="2532550" y="2335278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5" y="24"/>
                  </a:moveTo>
                  <a:cubicBezTo>
                    <a:pt x="243" y="1"/>
                    <a:pt x="0" y="67"/>
                    <a:pt x="102" y="116"/>
                  </a:cubicBezTo>
                  <a:cubicBezTo>
                    <a:pt x="157" y="141"/>
                    <a:pt x="396" y="73"/>
                    <a:pt x="295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75" name="Google Shape;65675;p27"/>
            <p:cNvSpPr/>
            <p:nvPr/>
          </p:nvSpPr>
          <p:spPr>
            <a:xfrm>
              <a:off x="4174411" y="2330189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5"/>
                  </a:moveTo>
                  <a:cubicBezTo>
                    <a:pt x="192" y="52"/>
                    <a:pt x="38" y="0"/>
                    <a:pt x="1" y="105"/>
                  </a:cubicBezTo>
                  <a:cubicBezTo>
                    <a:pt x="1" y="153"/>
                    <a:pt x="156" y="206"/>
                    <a:pt x="192" y="1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76" name="Google Shape;65676;p27"/>
            <p:cNvSpPr/>
            <p:nvPr/>
          </p:nvSpPr>
          <p:spPr>
            <a:xfrm>
              <a:off x="2319256" y="232979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4"/>
                  </a:moveTo>
                  <a:cubicBezTo>
                    <a:pt x="241" y="0"/>
                    <a:pt x="0" y="68"/>
                    <a:pt x="102" y="115"/>
                  </a:cubicBezTo>
                  <a:cubicBezTo>
                    <a:pt x="152" y="141"/>
                    <a:pt x="393" y="73"/>
                    <a:pt x="293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77" name="Google Shape;65677;p27"/>
            <p:cNvSpPr/>
            <p:nvPr/>
          </p:nvSpPr>
          <p:spPr>
            <a:xfrm>
              <a:off x="3761349" y="2327811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8" y="20"/>
                    <a:pt x="4" y="3"/>
                    <a:pt x="0" y="92"/>
                  </a:cubicBezTo>
                  <a:cubicBezTo>
                    <a:pt x="153" y="70"/>
                    <a:pt x="380" y="88"/>
                    <a:pt x="38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78" name="Google Shape;65678;p27"/>
            <p:cNvSpPr/>
            <p:nvPr/>
          </p:nvSpPr>
          <p:spPr>
            <a:xfrm>
              <a:off x="4556278" y="2324318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4" y="140"/>
                    <a:pt x="392" y="74"/>
                    <a:pt x="292" y="27"/>
                  </a:cubicBezTo>
                  <a:cubicBezTo>
                    <a:pt x="239" y="1"/>
                    <a:pt x="0" y="69"/>
                    <a:pt x="99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79" name="Google Shape;65679;p27"/>
            <p:cNvSpPr/>
            <p:nvPr/>
          </p:nvSpPr>
          <p:spPr>
            <a:xfrm>
              <a:off x="3468747" y="2324288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6"/>
                  </a:moveTo>
                  <a:cubicBezTo>
                    <a:pt x="238" y="0"/>
                    <a:pt x="1" y="70"/>
                    <a:pt x="100" y="115"/>
                  </a:cubicBezTo>
                  <a:cubicBezTo>
                    <a:pt x="154" y="141"/>
                    <a:pt x="392" y="75"/>
                    <a:pt x="292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80" name="Google Shape;65680;p27"/>
            <p:cNvSpPr/>
            <p:nvPr/>
          </p:nvSpPr>
          <p:spPr>
            <a:xfrm>
              <a:off x="7137476" y="2318808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89" y="27"/>
                  </a:moveTo>
                  <a:cubicBezTo>
                    <a:pt x="238" y="1"/>
                    <a:pt x="1" y="71"/>
                    <a:pt x="100" y="117"/>
                  </a:cubicBezTo>
                  <a:cubicBezTo>
                    <a:pt x="152" y="143"/>
                    <a:pt x="390" y="74"/>
                    <a:pt x="289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81" name="Google Shape;65681;p27"/>
            <p:cNvSpPr/>
            <p:nvPr/>
          </p:nvSpPr>
          <p:spPr>
            <a:xfrm>
              <a:off x="2511956" y="2318808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3" y="27"/>
                  </a:moveTo>
                  <a:cubicBezTo>
                    <a:pt x="239" y="1"/>
                    <a:pt x="0" y="71"/>
                    <a:pt x="101" y="117"/>
                  </a:cubicBezTo>
                  <a:cubicBezTo>
                    <a:pt x="153" y="143"/>
                    <a:pt x="394" y="74"/>
                    <a:pt x="293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82" name="Google Shape;65682;p27"/>
            <p:cNvSpPr/>
            <p:nvPr/>
          </p:nvSpPr>
          <p:spPr>
            <a:xfrm>
              <a:off x="5695419" y="2314111"/>
              <a:ext cx="13920" cy="5510"/>
            </a:xfrm>
            <a:custGeom>
              <a:avLst/>
              <a:gdLst/>
              <a:ahLst/>
              <a:cxnLst/>
              <a:rect l="l" t="t" r="r" b="b"/>
              <a:pathLst>
                <a:path w="390" h="183" extrusionOk="0">
                  <a:moveTo>
                    <a:pt x="1" y="183"/>
                  </a:moveTo>
                  <a:lnTo>
                    <a:pt x="390" y="183"/>
                  </a:lnTo>
                  <a:lnTo>
                    <a:pt x="39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83" name="Google Shape;65683;p27"/>
            <p:cNvSpPr/>
            <p:nvPr/>
          </p:nvSpPr>
          <p:spPr>
            <a:xfrm>
              <a:off x="4542037" y="2303182"/>
              <a:ext cx="26555" cy="12225"/>
            </a:xfrm>
            <a:custGeom>
              <a:avLst/>
              <a:gdLst/>
              <a:ahLst/>
              <a:cxnLst/>
              <a:rect l="l" t="t" r="r" b="b"/>
              <a:pathLst>
                <a:path w="744" h="406" extrusionOk="0">
                  <a:moveTo>
                    <a:pt x="306" y="0"/>
                  </a:moveTo>
                  <a:cubicBezTo>
                    <a:pt x="1" y="136"/>
                    <a:pt x="90" y="405"/>
                    <a:pt x="693" y="363"/>
                  </a:cubicBezTo>
                  <a:cubicBezTo>
                    <a:pt x="744" y="157"/>
                    <a:pt x="646" y="23"/>
                    <a:pt x="3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84" name="Google Shape;65684;p27"/>
            <p:cNvSpPr/>
            <p:nvPr/>
          </p:nvSpPr>
          <p:spPr>
            <a:xfrm>
              <a:off x="3406786" y="2310619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100" y="118"/>
                  </a:moveTo>
                  <a:cubicBezTo>
                    <a:pt x="151" y="144"/>
                    <a:pt x="392" y="73"/>
                    <a:pt x="292" y="26"/>
                  </a:cubicBezTo>
                  <a:cubicBezTo>
                    <a:pt x="242" y="0"/>
                    <a:pt x="1" y="71"/>
                    <a:pt x="100" y="11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85" name="Google Shape;65685;p27"/>
            <p:cNvSpPr/>
            <p:nvPr/>
          </p:nvSpPr>
          <p:spPr>
            <a:xfrm>
              <a:off x="7898854" y="2292885"/>
              <a:ext cx="35478" cy="19090"/>
            </a:xfrm>
            <a:custGeom>
              <a:avLst/>
              <a:gdLst/>
              <a:ahLst/>
              <a:cxnLst/>
              <a:rect l="l" t="t" r="r" b="b"/>
              <a:pathLst>
                <a:path w="994" h="634" extrusionOk="0">
                  <a:moveTo>
                    <a:pt x="557" y="615"/>
                  </a:moveTo>
                  <a:cubicBezTo>
                    <a:pt x="507" y="349"/>
                    <a:pt x="994" y="336"/>
                    <a:pt x="944" y="71"/>
                  </a:cubicBezTo>
                  <a:cubicBezTo>
                    <a:pt x="0" y="0"/>
                    <a:pt x="77" y="633"/>
                    <a:pt x="557" y="6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86" name="Google Shape;65686;p27"/>
            <p:cNvSpPr/>
            <p:nvPr/>
          </p:nvSpPr>
          <p:spPr>
            <a:xfrm>
              <a:off x="2732211" y="2307969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99" y="114"/>
                  </a:moveTo>
                  <a:cubicBezTo>
                    <a:pt x="155" y="140"/>
                    <a:pt x="394" y="72"/>
                    <a:pt x="295" y="23"/>
                  </a:cubicBezTo>
                  <a:cubicBezTo>
                    <a:pt x="242" y="1"/>
                    <a:pt x="1" y="67"/>
                    <a:pt x="99" y="1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87" name="Google Shape;65687;p27"/>
            <p:cNvSpPr/>
            <p:nvPr/>
          </p:nvSpPr>
          <p:spPr>
            <a:xfrm>
              <a:off x="1926860" y="230790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5"/>
                  </a:moveTo>
                  <a:cubicBezTo>
                    <a:pt x="242" y="0"/>
                    <a:pt x="1" y="69"/>
                    <a:pt x="103" y="116"/>
                  </a:cubicBezTo>
                  <a:cubicBezTo>
                    <a:pt x="157" y="142"/>
                    <a:pt x="395" y="74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88" name="Google Shape;65688;p27"/>
            <p:cNvSpPr/>
            <p:nvPr/>
          </p:nvSpPr>
          <p:spPr>
            <a:xfrm>
              <a:off x="4975336" y="2292252"/>
              <a:ext cx="34086" cy="17193"/>
            </a:xfrm>
            <a:custGeom>
              <a:avLst/>
              <a:gdLst/>
              <a:ahLst/>
              <a:cxnLst/>
              <a:rect l="l" t="t" r="r" b="b"/>
              <a:pathLst>
                <a:path w="955" h="571" extrusionOk="0">
                  <a:moveTo>
                    <a:pt x="700" y="545"/>
                  </a:moveTo>
                  <a:cubicBezTo>
                    <a:pt x="862" y="440"/>
                    <a:pt x="955" y="302"/>
                    <a:pt x="893" y="92"/>
                  </a:cubicBezTo>
                  <a:cubicBezTo>
                    <a:pt x="626" y="94"/>
                    <a:pt x="467" y="47"/>
                    <a:pt x="313" y="0"/>
                  </a:cubicBezTo>
                  <a:cubicBezTo>
                    <a:pt x="1" y="148"/>
                    <a:pt x="83" y="571"/>
                    <a:pt x="700" y="54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89" name="Google Shape;65689;p27"/>
            <p:cNvSpPr/>
            <p:nvPr/>
          </p:nvSpPr>
          <p:spPr>
            <a:xfrm>
              <a:off x="2770829" y="2296468"/>
              <a:ext cx="20095" cy="16259"/>
            </a:xfrm>
            <a:custGeom>
              <a:avLst/>
              <a:gdLst/>
              <a:ahLst/>
              <a:cxnLst/>
              <a:rect l="l" t="t" r="r" b="b"/>
              <a:pathLst>
                <a:path w="563" h="540" extrusionOk="0">
                  <a:moveTo>
                    <a:pt x="562" y="405"/>
                  </a:moveTo>
                  <a:lnTo>
                    <a:pt x="562" y="132"/>
                  </a:lnTo>
                  <a:cubicBezTo>
                    <a:pt x="1" y="0"/>
                    <a:pt x="1" y="539"/>
                    <a:pt x="562" y="4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90" name="Google Shape;65690;p27"/>
            <p:cNvSpPr/>
            <p:nvPr/>
          </p:nvSpPr>
          <p:spPr>
            <a:xfrm>
              <a:off x="6573045" y="2302399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2" y="26"/>
                  </a:moveTo>
                  <a:cubicBezTo>
                    <a:pt x="237" y="0"/>
                    <a:pt x="0" y="71"/>
                    <a:pt x="101" y="118"/>
                  </a:cubicBezTo>
                  <a:cubicBezTo>
                    <a:pt x="151" y="143"/>
                    <a:pt x="389" y="75"/>
                    <a:pt x="292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91" name="Google Shape;65691;p27"/>
            <p:cNvSpPr/>
            <p:nvPr/>
          </p:nvSpPr>
          <p:spPr>
            <a:xfrm>
              <a:off x="2686382" y="2297762"/>
              <a:ext cx="21915" cy="8702"/>
            </a:xfrm>
            <a:custGeom>
              <a:avLst/>
              <a:gdLst/>
              <a:ahLst/>
              <a:cxnLst/>
              <a:rect l="l" t="t" r="r" b="b"/>
              <a:pathLst>
                <a:path w="614" h="289" extrusionOk="0">
                  <a:moveTo>
                    <a:pt x="614" y="272"/>
                  </a:moveTo>
                  <a:lnTo>
                    <a:pt x="614" y="0"/>
                  </a:lnTo>
                  <a:lnTo>
                    <a:pt x="33" y="0"/>
                  </a:lnTo>
                  <a:cubicBezTo>
                    <a:pt x="0" y="199"/>
                    <a:pt x="191" y="289"/>
                    <a:pt x="614" y="27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92" name="Google Shape;65692;p27"/>
            <p:cNvSpPr/>
            <p:nvPr/>
          </p:nvSpPr>
          <p:spPr>
            <a:xfrm>
              <a:off x="1888277" y="2294992"/>
              <a:ext cx="14670" cy="9545"/>
            </a:xfrm>
            <a:custGeom>
              <a:avLst/>
              <a:gdLst/>
              <a:ahLst/>
              <a:cxnLst/>
              <a:rect l="l" t="t" r="r" b="b"/>
              <a:pathLst>
                <a:path w="411" h="317" extrusionOk="0">
                  <a:moveTo>
                    <a:pt x="411" y="272"/>
                  </a:moveTo>
                  <a:lnTo>
                    <a:pt x="411" y="90"/>
                  </a:lnTo>
                  <a:cubicBezTo>
                    <a:pt x="220" y="90"/>
                    <a:pt x="184" y="17"/>
                    <a:pt x="26" y="1"/>
                  </a:cubicBezTo>
                  <a:cubicBezTo>
                    <a:pt x="45" y="144"/>
                    <a:pt x="1" y="317"/>
                    <a:pt x="411" y="27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93" name="Google Shape;65693;p27"/>
            <p:cNvSpPr/>
            <p:nvPr/>
          </p:nvSpPr>
          <p:spPr>
            <a:xfrm>
              <a:off x="1655173" y="2300412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49" y="71"/>
                    <a:pt x="381" y="90"/>
                    <a:pt x="385" y="1"/>
                  </a:cubicBezTo>
                  <a:cubicBezTo>
                    <a:pt x="235" y="23"/>
                    <a:pt x="5" y="5"/>
                    <a:pt x="0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94" name="Google Shape;65694;p27"/>
            <p:cNvSpPr/>
            <p:nvPr/>
          </p:nvSpPr>
          <p:spPr>
            <a:xfrm>
              <a:off x="8435017" y="2294661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2" y="103"/>
                  </a:moveTo>
                  <a:cubicBezTo>
                    <a:pt x="193" y="52"/>
                    <a:pt x="37" y="0"/>
                    <a:pt x="0" y="103"/>
                  </a:cubicBezTo>
                  <a:cubicBezTo>
                    <a:pt x="0" y="153"/>
                    <a:pt x="158" y="205"/>
                    <a:pt x="192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95" name="Google Shape;65695;p27"/>
            <p:cNvSpPr/>
            <p:nvPr/>
          </p:nvSpPr>
          <p:spPr>
            <a:xfrm>
              <a:off x="7502282" y="2296919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8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2" y="142"/>
                    <a:pt x="389" y="74"/>
                    <a:pt x="291" y="2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96" name="Google Shape;65696;p27"/>
            <p:cNvSpPr/>
            <p:nvPr/>
          </p:nvSpPr>
          <p:spPr>
            <a:xfrm>
              <a:off x="2343419" y="2294842"/>
              <a:ext cx="20737" cy="5811"/>
            </a:xfrm>
            <a:custGeom>
              <a:avLst/>
              <a:gdLst/>
              <a:ahLst/>
              <a:cxnLst/>
              <a:rect l="l" t="t" r="r" b="b"/>
              <a:pathLst>
                <a:path w="581" h="193" extrusionOk="0">
                  <a:moveTo>
                    <a:pt x="1" y="186"/>
                  </a:moveTo>
                  <a:cubicBezTo>
                    <a:pt x="334" y="193"/>
                    <a:pt x="497" y="118"/>
                    <a:pt x="580" y="5"/>
                  </a:cubicBezTo>
                  <a:cubicBezTo>
                    <a:pt x="250" y="1"/>
                    <a:pt x="87" y="75"/>
                    <a:pt x="1" y="18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97" name="Google Shape;65697;p27"/>
            <p:cNvSpPr/>
            <p:nvPr/>
          </p:nvSpPr>
          <p:spPr>
            <a:xfrm>
              <a:off x="2708261" y="2289543"/>
              <a:ext cx="20737" cy="8160"/>
            </a:xfrm>
            <a:custGeom>
              <a:avLst/>
              <a:gdLst/>
              <a:ahLst/>
              <a:cxnLst/>
              <a:rect l="l" t="t" r="r" b="b"/>
              <a:pathLst>
                <a:path w="581" h="271" extrusionOk="0">
                  <a:moveTo>
                    <a:pt x="580" y="92"/>
                  </a:moveTo>
                  <a:cubicBezTo>
                    <a:pt x="385" y="92"/>
                    <a:pt x="351" y="19"/>
                    <a:pt x="194" y="0"/>
                  </a:cubicBezTo>
                  <a:cubicBezTo>
                    <a:pt x="194" y="92"/>
                    <a:pt x="37" y="107"/>
                    <a:pt x="1" y="182"/>
                  </a:cubicBezTo>
                  <a:cubicBezTo>
                    <a:pt x="194" y="182"/>
                    <a:pt x="231" y="255"/>
                    <a:pt x="386" y="271"/>
                  </a:cubicBezTo>
                  <a:cubicBezTo>
                    <a:pt x="385" y="182"/>
                    <a:pt x="543" y="165"/>
                    <a:pt x="580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98" name="Google Shape;65698;p27"/>
            <p:cNvSpPr/>
            <p:nvPr/>
          </p:nvSpPr>
          <p:spPr>
            <a:xfrm>
              <a:off x="6184611" y="2282046"/>
              <a:ext cx="26555" cy="15266"/>
            </a:xfrm>
            <a:custGeom>
              <a:avLst/>
              <a:gdLst/>
              <a:ahLst/>
              <a:cxnLst/>
              <a:rect l="l" t="t" r="r" b="b"/>
              <a:pathLst>
                <a:path w="744" h="507" extrusionOk="0">
                  <a:moveTo>
                    <a:pt x="1" y="73"/>
                  </a:moveTo>
                  <a:lnTo>
                    <a:pt x="1" y="437"/>
                  </a:lnTo>
                  <a:cubicBezTo>
                    <a:pt x="744" y="507"/>
                    <a:pt x="744" y="0"/>
                    <a:pt x="1" y="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99" name="Google Shape;65699;p27"/>
            <p:cNvSpPr/>
            <p:nvPr/>
          </p:nvSpPr>
          <p:spPr>
            <a:xfrm>
              <a:off x="5555185" y="2278583"/>
              <a:ext cx="35228" cy="16410"/>
            </a:xfrm>
            <a:custGeom>
              <a:avLst/>
              <a:gdLst/>
              <a:ahLst/>
              <a:cxnLst/>
              <a:rect l="l" t="t" r="r" b="b"/>
              <a:pathLst>
                <a:path w="987" h="545" extrusionOk="0">
                  <a:moveTo>
                    <a:pt x="847" y="0"/>
                  </a:moveTo>
                  <a:lnTo>
                    <a:pt x="75" y="0"/>
                  </a:lnTo>
                  <a:cubicBezTo>
                    <a:pt x="1" y="307"/>
                    <a:pt x="409" y="387"/>
                    <a:pt x="653" y="545"/>
                  </a:cubicBezTo>
                  <a:cubicBezTo>
                    <a:pt x="651" y="332"/>
                    <a:pt x="986" y="278"/>
                    <a:pt x="84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00" name="Google Shape;65700;p27"/>
            <p:cNvSpPr/>
            <p:nvPr/>
          </p:nvSpPr>
          <p:spPr>
            <a:xfrm>
              <a:off x="2959425" y="2286050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3" y="25"/>
                  </a:moveTo>
                  <a:cubicBezTo>
                    <a:pt x="239" y="0"/>
                    <a:pt x="1" y="69"/>
                    <a:pt x="99" y="116"/>
                  </a:cubicBezTo>
                  <a:cubicBezTo>
                    <a:pt x="151" y="141"/>
                    <a:pt x="390" y="72"/>
                    <a:pt x="293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01" name="Google Shape;65701;p27"/>
            <p:cNvSpPr/>
            <p:nvPr/>
          </p:nvSpPr>
          <p:spPr>
            <a:xfrm>
              <a:off x="7643444" y="2278583"/>
              <a:ext cx="20773" cy="8250"/>
            </a:xfrm>
            <a:custGeom>
              <a:avLst/>
              <a:gdLst/>
              <a:ahLst/>
              <a:cxnLst/>
              <a:rect l="l" t="t" r="r" b="b"/>
              <a:pathLst>
                <a:path w="582" h="274" extrusionOk="0">
                  <a:moveTo>
                    <a:pt x="581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1" y="27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02" name="Google Shape;65702;p27"/>
            <p:cNvSpPr/>
            <p:nvPr/>
          </p:nvSpPr>
          <p:spPr>
            <a:xfrm>
              <a:off x="8324872" y="2278222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5" y="104"/>
                  </a:moveTo>
                  <a:cubicBezTo>
                    <a:pt x="196" y="53"/>
                    <a:pt x="38" y="0"/>
                    <a:pt x="0" y="104"/>
                  </a:cubicBezTo>
                  <a:cubicBezTo>
                    <a:pt x="0" y="155"/>
                    <a:pt x="156" y="208"/>
                    <a:pt x="195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03" name="Google Shape;65703;p27"/>
            <p:cNvSpPr/>
            <p:nvPr/>
          </p:nvSpPr>
          <p:spPr>
            <a:xfrm>
              <a:off x="5134343" y="227509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2" y="116"/>
                  </a:moveTo>
                  <a:cubicBezTo>
                    <a:pt x="155" y="142"/>
                    <a:pt x="394" y="72"/>
                    <a:pt x="296" y="26"/>
                  </a:cubicBezTo>
                  <a:cubicBezTo>
                    <a:pt x="243" y="0"/>
                    <a:pt x="1" y="71"/>
                    <a:pt x="102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04" name="Google Shape;65704;p27"/>
            <p:cNvSpPr/>
            <p:nvPr/>
          </p:nvSpPr>
          <p:spPr>
            <a:xfrm>
              <a:off x="1391232" y="2252630"/>
              <a:ext cx="52290" cy="28063"/>
            </a:xfrm>
            <a:custGeom>
              <a:avLst/>
              <a:gdLst/>
              <a:ahLst/>
              <a:cxnLst/>
              <a:rect l="l" t="t" r="r" b="b"/>
              <a:pathLst>
                <a:path w="1465" h="932" extrusionOk="0">
                  <a:moveTo>
                    <a:pt x="451" y="592"/>
                  </a:moveTo>
                  <a:cubicBezTo>
                    <a:pt x="588" y="703"/>
                    <a:pt x="338" y="931"/>
                    <a:pt x="838" y="864"/>
                  </a:cubicBezTo>
                  <a:cubicBezTo>
                    <a:pt x="1465" y="635"/>
                    <a:pt x="635" y="1"/>
                    <a:pt x="66" y="319"/>
                  </a:cubicBezTo>
                  <a:cubicBezTo>
                    <a:pt x="0" y="498"/>
                    <a:pt x="337" y="495"/>
                    <a:pt x="451" y="5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05" name="Google Shape;65705;p27"/>
            <p:cNvSpPr/>
            <p:nvPr/>
          </p:nvSpPr>
          <p:spPr>
            <a:xfrm>
              <a:off x="7058312" y="2270394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1" y="182"/>
                  </a:moveTo>
                  <a:lnTo>
                    <a:pt x="387" y="182"/>
                  </a:lnTo>
                  <a:lnTo>
                    <a:pt x="387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06" name="Google Shape;65706;p27"/>
            <p:cNvSpPr/>
            <p:nvPr/>
          </p:nvSpPr>
          <p:spPr>
            <a:xfrm>
              <a:off x="2972631" y="2267684"/>
              <a:ext cx="29482" cy="9846"/>
            </a:xfrm>
            <a:custGeom>
              <a:avLst/>
              <a:gdLst/>
              <a:ahLst/>
              <a:cxnLst/>
              <a:rect l="l" t="t" r="r" b="b"/>
              <a:pathLst>
                <a:path w="826" h="327" extrusionOk="0">
                  <a:moveTo>
                    <a:pt x="693" y="272"/>
                  </a:moveTo>
                  <a:cubicBezTo>
                    <a:pt x="825" y="28"/>
                    <a:pt x="295" y="96"/>
                    <a:pt x="114" y="1"/>
                  </a:cubicBezTo>
                  <a:cubicBezTo>
                    <a:pt x="0" y="236"/>
                    <a:pt x="191" y="327"/>
                    <a:pt x="693" y="27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07" name="Google Shape;65707;p27"/>
            <p:cNvSpPr/>
            <p:nvPr/>
          </p:nvSpPr>
          <p:spPr>
            <a:xfrm>
              <a:off x="1665346" y="2272411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100" y="115"/>
                  </a:moveTo>
                  <a:cubicBezTo>
                    <a:pt x="151" y="140"/>
                    <a:pt x="391" y="72"/>
                    <a:pt x="293" y="24"/>
                  </a:cubicBezTo>
                  <a:cubicBezTo>
                    <a:pt x="240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08" name="Google Shape;65708;p27"/>
            <p:cNvSpPr/>
            <p:nvPr/>
          </p:nvSpPr>
          <p:spPr>
            <a:xfrm>
              <a:off x="2873479" y="2267323"/>
              <a:ext cx="6996" cy="6173"/>
            </a:xfrm>
            <a:custGeom>
              <a:avLst/>
              <a:gdLst/>
              <a:ahLst/>
              <a:cxnLst/>
              <a:rect l="l" t="t" r="r" b="b"/>
              <a:pathLst>
                <a:path w="196" h="205" extrusionOk="0">
                  <a:moveTo>
                    <a:pt x="192" y="104"/>
                  </a:moveTo>
                  <a:cubicBezTo>
                    <a:pt x="195" y="53"/>
                    <a:pt x="37" y="1"/>
                    <a:pt x="1" y="104"/>
                  </a:cubicBezTo>
                  <a:cubicBezTo>
                    <a:pt x="1" y="152"/>
                    <a:pt x="155" y="205"/>
                    <a:pt x="192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09" name="Google Shape;65709;p27"/>
            <p:cNvSpPr/>
            <p:nvPr/>
          </p:nvSpPr>
          <p:spPr>
            <a:xfrm>
              <a:off x="1059655" y="2269641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5" y="27"/>
                  </a:moveTo>
                  <a:cubicBezTo>
                    <a:pt x="238" y="1"/>
                    <a:pt x="0" y="70"/>
                    <a:pt x="101" y="116"/>
                  </a:cubicBezTo>
                  <a:cubicBezTo>
                    <a:pt x="152" y="141"/>
                    <a:pt x="393" y="73"/>
                    <a:pt x="295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10" name="Google Shape;65710;p27"/>
            <p:cNvSpPr/>
            <p:nvPr/>
          </p:nvSpPr>
          <p:spPr>
            <a:xfrm>
              <a:off x="715550" y="2269641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8" y="116"/>
                  </a:moveTo>
                  <a:cubicBezTo>
                    <a:pt x="151" y="141"/>
                    <a:pt x="392" y="73"/>
                    <a:pt x="291" y="27"/>
                  </a:cubicBezTo>
                  <a:cubicBezTo>
                    <a:pt x="239" y="1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11" name="Google Shape;65711;p27"/>
            <p:cNvSpPr/>
            <p:nvPr/>
          </p:nvSpPr>
          <p:spPr>
            <a:xfrm>
              <a:off x="546977" y="2261451"/>
              <a:ext cx="28411" cy="11683"/>
            </a:xfrm>
            <a:custGeom>
              <a:avLst/>
              <a:gdLst/>
              <a:ahLst/>
              <a:cxnLst/>
              <a:rect l="l" t="t" r="r" b="b"/>
              <a:pathLst>
                <a:path w="796" h="388" extrusionOk="0">
                  <a:moveTo>
                    <a:pt x="770" y="25"/>
                  </a:moveTo>
                  <a:cubicBezTo>
                    <a:pt x="333" y="0"/>
                    <a:pt x="47" y="46"/>
                    <a:pt x="0" y="208"/>
                  </a:cubicBezTo>
                  <a:cubicBezTo>
                    <a:pt x="277" y="229"/>
                    <a:pt x="325" y="355"/>
                    <a:pt x="580" y="388"/>
                  </a:cubicBezTo>
                  <a:cubicBezTo>
                    <a:pt x="536" y="217"/>
                    <a:pt x="795" y="188"/>
                    <a:pt x="770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12" name="Google Shape;65712;p27"/>
            <p:cNvSpPr/>
            <p:nvPr/>
          </p:nvSpPr>
          <p:spPr>
            <a:xfrm>
              <a:off x="2143902" y="2260157"/>
              <a:ext cx="38798" cy="12586"/>
            </a:xfrm>
            <a:custGeom>
              <a:avLst/>
              <a:gdLst/>
              <a:ahLst/>
              <a:cxnLst/>
              <a:rect l="l" t="t" r="r" b="b"/>
              <a:pathLst>
                <a:path w="1087" h="418" extrusionOk="0">
                  <a:moveTo>
                    <a:pt x="963" y="342"/>
                  </a:moveTo>
                  <a:cubicBezTo>
                    <a:pt x="1086" y="121"/>
                    <a:pt x="44" y="0"/>
                    <a:pt x="0" y="159"/>
                  </a:cubicBezTo>
                  <a:cubicBezTo>
                    <a:pt x="368" y="196"/>
                    <a:pt x="349" y="418"/>
                    <a:pt x="963" y="34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13" name="Google Shape;65713;p27"/>
            <p:cNvSpPr/>
            <p:nvPr/>
          </p:nvSpPr>
          <p:spPr>
            <a:xfrm>
              <a:off x="8717161" y="2264944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7" y="0"/>
                  </a:moveTo>
                  <a:cubicBezTo>
                    <a:pt x="237" y="21"/>
                    <a:pt x="7" y="3"/>
                    <a:pt x="0" y="92"/>
                  </a:cubicBezTo>
                  <a:cubicBezTo>
                    <a:pt x="152" y="69"/>
                    <a:pt x="382" y="88"/>
                    <a:pt x="38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14" name="Google Shape;65714;p27"/>
            <p:cNvSpPr/>
            <p:nvPr/>
          </p:nvSpPr>
          <p:spPr>
            <a:xfrm>
              <a:off x="270687" y="2262174"/>
              <a:ext cx="21665" cy="6413"/>
            </a:xfrm>
            <a:custGeom>
              <a:avLst/>
              <a:gdLst/>
              <a:ahLst/>
              <a:cxnLst/>
              <a:rect l="l" t="t" r="r" b="b"/>
              <a:pathLst>
                <a:path w="607" h="213" extrusionOk="0">
                  <a:moveTo>
                    <a:pt x="606" y="1"/>
                  </a:moveTo>
                  <a:lnTo>
                    <a:pt x="27" y="1"/>
                  </a:lnTo>
                  <a:cubicBezTo>
                    <a:pt x="1" y="164"/>
                    <a:pt x="217" y="212"/>
                    <a:pt x="606" y="18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15" name="Google Shape;65715;p27"/>
            <p:cNvSpPr/>
            <p:nvPr/>
          </p:nvSpPr>
          <p:spPr>
            <a:xfrm>
              <a:off x="5640453" y="2256333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4" y="104"/>
                  </a:moveTo>
                  <a:cubicBezTo>
                    <a:pt x="194" y="53"/>
                    <a:pt x="37" y="0"/>
                    <a:pt x="1" y="104"/>
                  </a:cubicBezTo>
                  <a:cubicBezTo>
                    <a:pt x="1" y="156"/>
                    <a:pt x="156" y="208"/>
                    <a:pt x="194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16" name="Google Shape;65716;p27"/>
            <p:cNvSpPr/>
            <p:nvPr/>
          </p:nvSpPr>
          <p:spPr>
            <a:xfrm>
              <a:off x="4766253" y="2256724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8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17" name="Google Shape;65717;p27"/>
            <p:cNvSpPr/>
            <p:nvPr/>
          </p:nvSpPr>
          <p:spPr>
            <a:xfrm>
              <a:off x="2491184" y="2243206"/>
              <a:ext cx="40404" cy="18548"/>
            </a:xfrm>
            <a:custGeom>
              <a:avLst/>
              <a:gdLst/>
              <a:ahLst/>
              <a:cxnLst/>
              <a:rect l="l" t="t" r="r" b="b"/>
              <a:pathLst>
                <a:path w="1132" h="616" extrusionOk="0">
                  <a:moveTo>
                    <a:pt x="1069" y="449"/>
                  </a:moveTo>
                  <a:cubicBezTo>
                    <a:pt x="1132" y="0"/>
                    <a:pt x="0" y="211"/>
                    <a:pt x="103" y="540"/>
                  </a:cubicBezTo>
                  <a:cubicBezTo>
                    <a:pt x="647" y="615"/>
                    <a:pt x="602" y="412"/>
                    <a:pt x="1069" y="44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18" name="Google Shape;65718;p27"/>
            <p:cNvSpPr/>
            <p:nvPr/>
          </p:nvSpPr>
          <p:spPr>
            <a:xfrm>
              <a:off x="151012" y="2255942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4" y="26"/>
                  </a:moveTo>
                  <a:cubicBezTo>
                    <a:pt x="240" y="0"/>
                    <a:pt x="0" y="71"/>
                    <a:pt x="102" y="117"/>
                  </a:cubicBezTo>
                  <a:cubicBezTo>
                    <a:pt x="156" y="143"/>
                    <a:pt x="396" y="73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19" name="Google Shape;65719;p27"/>
            <p:cNvSpPr/>
            <p:nvPr/>
          </p:nvSpPr>
          <p:spPr>
            <a:xfrm>
              <a:off x="7719075" y="2251275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8" y="0"/>
                  </a:moveTo>
                  <a:lnTo>
                    <a:pt x="0" y="0"/>
                  </a:lnTo>
                  <a:lnTo>
                    <a:pt x="0" y="181"/>
                  </a:lnTo>
                  <a:lnTo>
                    <a:pt x="388" y="18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20" name="Google Shape;65720;p27"/>
            <p:cNvSpPr/>
            <p:nvPr/>
          </p:nvSpPr>
          <p:spPr>
            <a:xfrm>
              <a:off x="5279002" y="2253232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1" y="25"/>
                  </a:moveTo>
                  <a:cubicBezTo>
                    <a:pt x="238" y="0"/>
                    <a:pt x="1" y="69"/>
                    <a:pt x="100" y="116"/>
                  </a:cubicBezTo>
                  <a:cubicBezTo>
                    <a:pt x="152" y="143"/>
                    <a:pt x="390" y="72"/>
                    <a:pt x="291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21" name="Google Shape;65721;p27"/>
            <p:cNvSpPr/>
            <p:nvPr/>
          </p:nvSpPr>
          <p:spPr>
            <a:xfrm>
              <a:off x="4700580" y="2243055"/>
              <a:ext cx="28161" cy="13700"/>
            </a:xfrm>
            <a:custGeom>
              <a:avLst/>
              <a:gdLst/>
              <a:ahLst/>
              <a:cxnLst/>
              <a:rect l="l" t="t" r="r" b="b"/>
              <a:pathLst>
                <a:path w="789" h="455" extrusionOk="0">
                  <a:moveTo>
                    <a:pt x="489" y="454"/>
                  </a:moveTo>
                  <a:cubicBezTo>
                    <a:pt x="754" y="338"/>
                    <a:pt x="788" y="9"/>
                    <a:pt x="297" y="0"/>
                  </a:cubicBezTo>
                  <a:cubicBezTo>
                    <a:pt x="35" y="116"/>
                    <a:pt x="1" y="447"/>
                    <a:pt x="489" y="45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22" name="Google Shape;65722;p27"/>
            <p:cNvSpPr/>
            <p:nvPr/>
          </p:nvSpPr>
          <p:spPr>
            <a:xfrm>
              <a:off x="7268215" y="2242272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98" y="116"/>
                  </a:moveTo>
                  <a:cubicBezTo>
                    <a:pt x="152" y="142"/>
                    <a:pt x="393" y="72"/>
                    <a:pt x="293" y="26"/>
                  </a:cubicBezTo>
                  <a:cubicBezTo>
                    <a:pt x="238" y="0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23" name="Google Shape;65723;p27"/>
            <p:cNvSpPr/>
            <p:nvPr/>
          </p:nvSpPr>
          <p:spPr>
            <a:xfrm>
              <a:off x="3417280" y="2237545"/>
              <a:ext cx="34408" cy="9033"/>
            </a:xfrm>
            <a:custGeom>
              <a:avLst/>
              <a:gdLst/>
              <a:ahLst/>
              <a:cxnLst/>
              <a:rect l="l" t="t" r="r" b="b"/>
              <a:pathLst>
                <a:path w="964" h="300" extrusionOk="0">
                  <a:moveTo>
                    <a:pt x="192" y="273"/>
                  </a:moveTo>
                  <a:cubicBezTo>
                    <a:pt x="631" y="299"/>
                    <a:pt x="918" y="252"/>
                    <a:pt x="964" y="92"/>
                  </a:cubicBezTo>
                  <a:cubicBezTo>
                    <a:pt x="621" y="114"/>
                    <a:pt x="0" y="0"/>
                    <a:pt x="192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24" name="Google Shape;65724;p27"/>
            <p:cNvSpPr/>
            <p:nvPr/>
          </p:nvSpPr>
          <p:spPr>
            <a:xfrm>
              <a:off x="2484473" y="224227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1" y="26"/>
                  </a:moveTo>
                  <a:cubicBezTo>
                    <a:pt x="238" y="0"/>
                    <a:pt x="0" y="69"/>
                    <a:pt x="98" y="116"/>
                  </a:cubicBezTo>
                  <a:cubicBezTo>
                    <a:pt x="153" y="142"/>
                    <a:pt x="392" y="74"/>
                    <a:pt x="291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25" name="Google Shape;65725;p27"/>
            <p:cNvSpPr/>
            <p:nvPr/>
          </p:nvSpPr>
          <p:spPr>
            <a:xfrm>
              <a:off x="1868539" y="2239984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3" y="102"/>
                  </a:moveTo>
                  <a:cubicBezTo>
                    <a:pt x="0" y="152"/>
                    <a:pt x="157" y="205"/>
                    <a:pt x="194" y="102"/>
                  </a:cubicBezTo>
                  <a:cubicBezTo>
                    <a:pt x="194" y="53"/>
                    <a:pt x="38" y="0"/>
                    <a:pt x="3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26" name="Google Shape;65726;p27"/>
            <p:cNvSpPr/>
            <p:nvPr/>
          </p:nvSpPr>
          <p:spPr>
            <a:xfrm>
              <a:off x="6504231" y="2239502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3" y="27"/>
                  </a:moveTo>
                  <a:cubicBezTo>
                    <a:pt x="239" y="1"/>
                    <a:pt x="0" y="70"/>
                    <a:pt x="101" y="118"/>
                  </a:cubicBezTo>
                  <a:cubicBezTo>
                    <a:pt x="153" y="143"/>
                    <a:pt x="391" y="75"/>
                    <a:pt x="293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27" name="Google Shape;65727;p27"/>
            <p:cNvSpPr/>
            <p:nvPr/>
          </p:nvSpPr>
          <p:spPr>
            <a:xfrm>
              <a:off x="5921634" y="2233210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2" y="236"/>
                  </a:moveTo>
                  <a:cubicBezTo>
                    <a:pt x="251" y="142"/>
                    <a:pt x="72" y="1"/>
                    <a:pt x="29" y="144"/>
                  </a:cubicBezTo>
                  <a:cubicBezTo>
                    <a:pt x="0" y="241"/>
                    <a:pt x="180" y="379"/>
                    <a:pt x="222" y="23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28" name="Google Shape;65728;p27"/>
            <p:cNvSpPr/>
            <p:nvPr/>
          </p:nvSpPr>
          <p:spPr>
            <a:xfrm>
              <a:off x="54644" y="2236823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5" y="24"/>
                  </a:moveTo>
                  <a:cubicBezTo>
                    <a:pt x="242" y="1"/>
                    <a:pt x="1" y="69"/>
                    <a:pt x="103" y="116"/>
                  </a:cubicBezTo>
                  <a:cubicBezTo>
                    <a:pt x="157" y="141"/>
                    <a:pt x="395" y="73"/>
                    <a:pt x="295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29" name="Google Shape;65729;p27"/>
            <p:cNvSpPr/>
            <p:nvPr/>
          </p:nvSpPr>
          <p:spPr>
            <a:xfrm>
              <a:off x="4532257" y="2234866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7" y="22"/>
                    <a:pt x="7" y="3"/>
                    <a:pt x="1" y="92"/>
                  </a:cubicBezTo>
                  <a:cubicBezTo>
                    <a:pt x="150" y="70"/>
                    <a:pt x="383" y="88"/>
                    <a:pt x="3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30" name="Google Shape;65730;p27"/>
            <p:cNvSpPr/>
            <p:nvPr/>
          </p:nvSpPr>
          <p:spPr>
            <a:xfrm>
              <a:off x="6700358" y="2226315"/>
              <a:ext cx="6996" cy="6142"/>
            </a:xfrm>
            <a:custGeom>
              <a:avLst/>
              <a:gdLst/>
              <a:ahLst/>
              <a:cxnLst/>
              <a:rect l="l" t="t" r="r" b="b"/>
              <a:pathLst>
                <a:path w="196" h="204" extrusionOk="0">
                  <a:moveTo>
                    <a:pt x="195" y="103"/>
                  </a:moveTo>
                  <a:cubicBezTo>
                    <a:pt x="195" y="52"/>
                    <a:pt x="40" y="0"/>
                    <a:pt x="4" y="103"/>
                  </a:cubicBezTo>
                  <a:cubicBezTo>
                    <a:pt x="1" y="152"/>
                    <a:pt x="160" y="204"/>
                    <a:pt x="195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31" name="Google Shape;65731;p27"/>
            <p:cNvSpPr/>
            <p:nvPr/>
          </p:nvSpPr>
          <p:spPr>
            <a:xfrm>
              <a:off x="4645722" y="2228663"/>
              <a:ext cx="13991" cy="4185"/>
            </a:xfrm>
            <a:custGeom>
              <a:avLst/>
              <a:gdLst/>
              <a:ahLst/>
              <a:cxnLst/>
              <a:rect l="l" t="t" r="r" b="b"/>
              <a:pathLst>
                <a:path w="392" h="139" extrusionOk="0">
                  <a:moveTo>
                    <a:pt x="294" y="25"/>
                  </a:moveTo>
                  <a:cubicBezTo>
                    <a:pt x="240" y="0"/>
                    <a:pt x="0" y="70"/>
                    <a:pt x="102" y="115"/>
                  </a:cubicBezTo>
                  <a:cubicBezTo>
                    <a:pt x="154" y="139"/>
                    <a:pt x="392" y="71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32" name="Google Shape;65732;p27"/>
            <p:cNvSpPr/>
            <p:nvPr/>
          </p:nvSpPr>
          <p:spPr>
            <a:xfrm>
              <a:off x="2680707" y="2223906"/>
              <a:ext cx="15027" cy="9274"/>
            </a:xfrm>
            <a:custGeom>
              <a:avLst/>
              <a:gdLst/>
              <a:ahLst/>
              <a:cxnLst/>
              <a:rect l="l" t="t" r="r" b="b"/>
              <a:pathLst>
                <a:path w="421" h="308" extrusionOk="0">
                  <a:moveTo>
                    <a:pt x="387" y="273"/>
                  </a:moveTo>
                  <a:cubicBezTo>
                    <a:pt x="355" y="165"/>
                    <a:pt x="420" y="15"/>
                    <a:pt x="192" y="0"/>
                  </a:cubicBezTo>
                  <a:cubicBezTo>
                    <a:pt x="183" y="55"/>
                    <a:pt x="165" y="108"/>
                    <a:pt x="0" y="92"/>
                  </a:cubicBezTo>
                  <a:cubicBezTo>
                    <a:pt x="24" y="203"/>
                    <a:pt x="59" y="307"/>
                    <a:pt x="387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33" name="Google Shape;65733;p27"/>
            <p:cNvSpPr/>
            <p:nvPr/>
          </p:nvSpPr>
          <p:spPr>
            <a:xfrm>
              <a:off x="2611822" y="2229416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0"/>
                  </a:moveTo>
                  <a:cubicBezTo>
                    <a:pt x="240" y="20"/>
                    <a:pt x="6" y="3"/>
                    <a:pt x="1" y="90"/>
                  </a:cubicBezTo>
                  <a:cubicBezTo>
                    <a:pt x="152" y="71"/>
                    <a:pt x="383" y="88"/>
                    <a:pt x="38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34" name="Google Shape;65734;p27"/>
            <p:cNvSpPr/>
            <p:nvPr/>
          </p:nvSpPr>
          <p:spPr>
            <a:xfrm>
              <a:off x="2570598" y="2217644"/>
              <a:ext cx="30517" cy="11803"/>
            </a:xfrm>
            <a:custGeom>
              <a:avLst/>
              <a:gdLst/>
              <a:ahLst/>
              <a:cxnLst/>
              <a:rect l="l" t="t" r="r" b="b"/>
              <a:pathLst>
                <a:path w="855" h="392" extrusionOk="0">
                  <a:moveTo>
                    <a:pt x="771" y="27"/>
                  </a:moveTo>
                  <a:cubicBezTo>
                    <a:pt x="333" y="1"/>
                    <a:pt x="48" y="48"/>
                    <a:pt x="1" y="208"/>
                  </a:cubicBezTo>
                  <a:cubicBezTo>
                    <a:pt x="275" y="229"/>
                    <a:pt x="326" y="359"/>
                    <a:pt x="579" y="391"/>
                  </a:cubicBezTo>
                  <a:cubicBezTo>
                    <a:pt x="639" y="269"/>
                    <a:pt x="854" y="216"/>
                    <a:pt x="771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35" name="Google Shape;65735;p27"/>
            <p:cNvSpPr/>
            <p:nvPr/>
          </p:nvSpPr>
          <p:spPr>
            <a:xfrm>
              <a:off x="4074474" y="221770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98" y="115"/>
                  </a:moveTo>
                  <a:cubicBezTo>
                    <a:pt x="152" y="141"/>
                    <a:pt x="391" y="71"/>
                    <a:pt x="293" y="25"/>
                  </a:cubicBezTo>
                  <a:cubicBezTo>
                    <a:pt x="241" y="0"/>
                    <a:pt x="1" y="69"/>
                    <a:pt x="98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36" name="Google Shape;65736;p27"/>
            <p:cNvSpPr/>
            <p:nvPr/>
          </p:nvSpPr>
          <p:spPr>
            <a:xfrm>
              <a:off x="7264896" y="2212344"/>
              <a:ext cx="13777" cy="6835"/>
            </a:xfrm>
            <a:custGeom>
              <a:avLst/>
              <a:gdLst/>
              <a:ahLst/>
              <a:cxnLst/>
              <a:rect l="l" t="t" r="r" b="b"/>
              <a:pathLst>
                <a:path w="386" h="227" extrusionOk="0">
                  <a:moveTo>
                    <a:pt x="386" y="112"/>
                  </a:moveTo>
                  <a:cubicBezTo>
                    <a:pt x="344" y="1"/>
                    <a:pt x="172" y="57"/>
                    <a:pt x="1" y="112"/>
                  </a:cubicBezTo>
                  <a:cubicBezTo>
                    <a:pt x="2" y="203"/>
                    <a:pt x="340" y="227"/>
                    <a:pt x="386" y="11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37" name="Google Shape;65737;p27"/>
            <p:cNvSpPr/>
            <p:nvPr/>
          </p:nvSpPr>
          <p:spPr>
            <a:xfrm>
              <a:off x="5987913" y="221228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3" y="24"/>
                  </a:moveTo>
                  <a:cubicBezTo>
                    <a:pt x="238" y="0"/>
                    <a:pt x="1" y="68"/>
                    <a:pt x="101" y="115"/>
                  </a:cubicBezTo>
                  <a:cubicBezTo>
                    <a:pt x="153" y="140"/>
                    <a:pt x="394" y="69"/>
                    <a:pt x="293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38" name="Google Shape;65738;p27"/>
            <p:cNvSpPr/>
            <p:nvPr/>
          </p:nvSpPr>
          <p:spPr>
            <a:xfrm>
              <a:off x="2952037" y="2204727"/>
              <a:ext cx="26698" cy="12285"/>
            </a:xfrm>
            <a:custGeom>
              <a:avLst/>
              <a:gdLst/>
              <a:ahLst/>
              <a:cxnLst/>
              <a:rect l="l" t="t" r="r" b="b"/>
              <a:pathLst>
                <a:path w="748" h="408" extrusionOk="0">
                  <a:moveTo>
                    <a:pt x="691" y="365"/>
                  </a:moveTo>
                  <a:cubicBezTo>
                    <a:pt x="747" y="157"/>
                    <a:pt x="645" y="24"/>
                    <a:pt x="306" y="0"/>
                  </a:cubicBezTo>
                  <a:cubicBezTo>
                    <a:pt x="0" y="136"/>
                    <a:pt x="89" y="408"/>
                    <a:pt x="691" y="36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39" name="Google Shape;65739;p27"/>
            <p:cNvSpPr/>
            <p:nvPr/>
          </p:nvSpPr>
          <p:spPr>
            <a:xfrm>
              <a:off x="2170992" y="2199277"/>
              <a:ext cx="38584" cy="16440"/>
            </a:xfrm>
            <a:custGeom>
              <a:avLst/>
              <a:gdLst/>
              <a:ahLst/>
              <a:cxnLst/>
              <a:rect l="l" t="t" r="r" b="b"/>
              <a:pathLst>
                <a:path w="1081" h="546" extrusionOk="0">
                  <a:moveTo>
                    <a:pt x="589" y="546"/>
                  </a:moveTo>
                  <a:cubicBezTo>
                    <a:pt x="609" y="402"/>
                    <a:pt x="1080" y="474"/>
                    <a:pt x="973" y="272"/>
                  </a:cubicBezTo>
                  <a:cubicBezTo>
                    <a:pt x="625" y="195"/>
                    <a:pt x="445" y="38"/>
                    <a:pt x="11" y="0"/>
                  </a:cubicBezTo>
                  <a:cubicBezTo>
                    <a:pt x="1" y="278"/>
                    <a:pt x="186" y="465"/>
                    <a:pt x="589" y="54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40" name="Google Shape;65740;p27"/>
            <p:cNvSpPr/>
            <p:nvPr/>
          </p:nvSpPr>
          <p:spPr>
            <a:xfrm>
              <a:off x="6862042" y="2209514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3" y="24"/>
                  </a:moveTo>
                  <a:cubicBezTo>
                    <a:pt x="241" y="1"/>
                    <a:pt x="0" y="69"/>
                    <a:pt x="102" y="116"/>
                  </a:cubicBezTo>
                  <a:cubicBezTo>
                    <a:pt x="154" y="140"/>
                    <a:pt x="395" y="70"/>
                    <a:pt x="293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41" name="Google Shape;65741;p27"/>
            <p:cNvSpPr/>
            <p:nvPr/>
          </p:nvSpPr>
          <p:spPr>
            <a:xfrm>
              <a:off x="8424524" y="220677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5"/>
                  </a:moveTo>
                  <a:cubicBezTo>
                    <a:pt x="153" y="140"/>
                    <a:pt x="393" y="72"/>
                    <a:pt x="292" y="24"/>
                  </a:cubicBezTo>
                  <a:cubicBezTo>
                    <a:pt x="239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42" name="Google Shape;65742;p27"/>
            <p:cNvSpPr/>
            <p:nvPr/>
          </p:nvSpPr>
          <p:spPr>
            <a:xfrm>
              <a:off x="7395742" y="2196086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89" y="470"/>
                  </a:moveTo>
                  <a:lnTo>
                    <a:pt x="578" y="470"/>
                  </a:lnTo>
                  <a:cubicBezTo>
                    <a:pt x="474" y="338"/>
                    <a:pt x="803" y="0"/>
                    <a:pt x="384" y="17"/>
                  </a:cubicBezTo>
                  <a:cubicBezTo>
                    <a:pt x="525" y="264"/>
                    <a:pt x="3" y="200"/>
                    <a:pt x="0" y="379"/>
                  </a:cubicBezTo>
                  <a:cubicBezTo>
                    <a:pt x="116" y="384"/>
                    <a:pt x="227" y="392"/>
                    <a:pt x="189" y="47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43" name="Google Shape;65743;p27"/>
            <p:cNvSpPr/>
            <p:nvPr/>
          </p:nvSpPr>
          <p:spPr>
            <a:xfrm>
              <a:off x="5026803" y="2200482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4" y="233"/>
                  </a:moveTo>
                  <a:cubicBezTo>
                    <a:pt x="250" y="139"/>
                    <a:pt x="74" y="1"/>
                    <a:pt x="28" y="144"/>
                  </a:cubicBezTo>
                  <a:cubicBezTo>
                    <a:pt x="1" y="238"/>
                    <a:pt x="178" y="379"/>
                    <a:pt x="224" y="23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44" name="Google Shape;65744;p27"/>
            <p:cNvSpPr/>
            <p:nvPr/>
          </p:nvSpPr>
          <p:spPr>
            <a:xfrm>
              <a:off x="2388141" y="2201295"/>
              <a:ext cx="13884" cy="4246"/>
            </a:xfrm>
            <a:custGeom>
              <a:avLst/>
              <a:gdLst/>
              <a:ahLst/>
              <a:cxnLst/>
              <a:rect l="l" t="t" r="r" b="b"/>
              <a:pathLst>
                <a:path w="389" h="141" extrusionOk="0">
                  <a:moveTo>
                    <a:pt x="291" y="26"/>
                  </a:moveTo>
                  <a:cubicBezTo>
                    <a:pt x="237" y="1"/>
                    <a:pt x="1" y="69"/>
                    <a:pt x="100" y="117"/>
                  </a:cubicBezTo>
                  <a:cubicBezTo>
                    <a:pt x="151" y="141"/>
                    <a:pt x="389" y="73"/>
                    <a:pt x="291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45" name="Google Shape;65745;p27"/>
            <p:cNvSpPr/>
            <p:nvPr/>
          </p:nvSpPr>
          <p:spPr>
            <a:xfrm>
              <a:off x="2116312" y="2199307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387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46" name="Google Shape;65746;p27"/>
            <p:cNvSpPr/>
            <p:nvPr/>
          </p:nvSpPr>
          <p:spPr>
            <a:xfrm>
              <a:off x="6266809" y="2190727"/>
              <a:ext cx="6960" cy="6263"/>
            </a:xfrm>
            <a:custGeom>
              <a:avLst/>
              <a:gdLst/>
              <a:ahLst/>
              <a:cxnLst/>
              <a:rect l="l" t="t" r="r" b="b"/>
              <a:pathLst>
                <a:path w="195" h="208" extrusionOk="0">
                  <a:moveTo>
                    <a:pt x="194" y="104"/>
                  </a:moveTo>
                  <a:cubicBezTo>
                    <a:pt x="195" y="53"/>
                    <a:pt x="37" y="1"/>
                    <a:pt x="2" y="104"/>
                  </a:cubicBezTo>
                  <a:cubicBezTo>
                    <a:pt x="0" y="155"/>
                    <a:pt x="156" y="207"/>
                    <a:pt x="194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47" name="Google Shape;65747;p27"/>
            <p:cNvSpPr/>
            <p:nvPr/>
          </p:nvSpPr>
          <p:spPr>
            <a:xfrm>
              <a:off x="3268659" y="2179135"/>
              <a:ext cx="52254" cy="22793"/>
            </a:xfrm>
            <a:custGeom>
              <a:avLst/>
              <a:gdLst/>
              <a:ahLst/>
              <a:cxnLst/>
              <a:rect l="l" t="t" r="r" b="b"/>
              <a:pathLst>
                <a:path w="1464" h="757" extrusionOk="0">
                  <a:moveTo>
                    <a:pt x="1464" y="398"/>
                  </a:moveTo>
                  <a:cubicBezTo>
                    <a:pt x="1346" y="272"/>
                    <a:pt x="721" y="384"/>
                    <a:pt x="692" y="215"/>
                  </a:cubicBezTo>
                  <a:cubicBezTo>
                    <a:pt x="670" y="105"/>
                    <a:pt x="636" y="1"/>
                    <a:pt x="306" y="33"/>
                  </a:cubicBezTo>
                  <a:cubicBezTo>
                    <a:pt x="0" y="476"/>
                    <a:pt x="1244" y="757"/>
                    <a:pt x="1464" y="39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48" name="Google Shape;65748;p27"/>
            <p:cNvSpPr/>
            <p:nvPr/>
          </p:nvSpPr>
          <p:spPr>
            <a:xfrm>
              <a:off x="7825722" y="218762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1"/>
                    <a:pt x="0" y="70"/>
                    <a:pt x="99" y="116"/>
                  </a:cubicBezTo>
                  <a:cubicBezTo>
                    <a:pt x="154" y="142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49" name="Google Shape;65749;p27"/>
            <p:cNvSpPr/>
            <p:nvPr/>
          </p:nvSpPr>
          <p:spPr>
            <a:xfrm>
              <a:off x="3334617" y="2185578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1" y="184"/>
                  </a:moveTo>
                  <a:lnTo>
                    <a:pt x="386" y="184"/>
                  </a:lnTo>
                  <a:lnTo>
                    <a:pt x="386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50" name="Google Shape;65750;p27"/>
            <p:cNvSpPr/>
            <p:nvPr/>
          </p:nvSpPr>
          <p:spPr>
            <a:xfrm>
              <a:off x="1896129" y="2188378"/>
              <a:ext cx="13670" cy="2740"/>
            </a:xfrm>
            <a:custGeom>
              <a:avLst/>
              <a:gdLst/>
              <a:ahLst/>
              <a:cxnLst/>
              <a:rect l="l" t="t" r="r" b="b"/>
              <a:pathLst>
                <a:path w="383" h="91" extrusionOk="0">
                  <a:moveTo>
                    <a:pt x="383" y="0"/>
                  </a:moveTo>
                  <a:cubicBezTo>
                    <a:pt x="235" y="20"/>
                    <a:pt x="4" y="2"/>
                    <a:pt x="0" y="91"/>
                  </a:cubicBezTo>
                  <a:cubicBezTo>
                    <a:pt x="148" y="71"/>
                    <a:pt x="379" y="89"/>
                    <a:pt x="38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51" name="Google Shape;65751;p27"/>
            <p:cNvSpPr/>
            <p:nvPr/>
          </p:nvSpPr>
          <p:spPr>
            <a:xfrm>
              <a:off x="6467041" y="2174649"/>
              <a:ext cx="29018" cy="10960"/>
            </a:xfrm>
            <a:custGeom>
              <a:avLst/>
              <a:gdLst/>
              <a:ahLst/>
              <a:cxnLst/>
              <a:rect l="l" t="t" r="r" b="b"/>
              <a:pathLst>
                <a:path w="813" h="364" extrusionOk="0">
                  <a:moveTo>
                    <a:pt x="562" y="364"/>
                  </a:moveTo>
                  <a:cubicBezTo>
                    <a:pt x="813" y="245"/>
                    <a:pt x="681" y="91"/>
                    <a:pt x="370" y="1"/>
                  </a:cubicBezTo>
                  <a:cubicBezTo>
                    <a:pt x="344" y="228"/>
                    <a:pt x="1" y="285"/>
                    <a:pt x="562" y="36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52" name="Google Shape;65752;p27"/>
            <p:cNvSpPr/>
            <p:nvPr/>
          </p:nvSpPr>
          <p:spPr>
            <a:xfrm>
              <a:off x="130454" y="2182115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93" y="26"/>
                  </a:moveTo>
                  <a:cubicBezTo>
                    <a:pt x="241" y="1"/>
                    <a:pt x="1" y="70"/>
                    <a:pt x="99" y="116"/>
                  </a:cubicBezTo>
                  <a:cubicBezTo>
                    <a:pt x="152" y="143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53" name="Google Shape;65753;p27"/>
            <p:cNvSpPr/>
            <p:nvPr/>
          </p:nvSpPr>
          <p:spPr>
            <a:xfrm>
              <a:off x="8390081" y="2179466"/>
              <a:ext cx="14063" cy="4185"/>
            </a:xfrm>
            <a:custGeom>
              <a:avLst/>
              <a:gdLst/>
              <a:ahLst/>
              <a:cxnLst/>
              <a:rect l="l" t="t" r="r" b="b"/>
              <a:pathLst>
                <a:path w="394" h="139" extrusionOk="0">
                  <a:moveTo>
                    <a:pt x="295" y="24"/>
                  </a:moveTo>
                  <a:cubicBezTo>
                    <a:pt x="238" y="0"/>
                    <a:pt x="1" y="68"/>
                    <a:pt x="101" y="115"/>
                  </a:cubicBezTo>
                  <a:cubicBezTo>
                    <a:pt x="154" y="139"/>
                    <a:pt x="394" y="69"/>
                    <a:pt x="295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54" name="Google Shape;65754;p27"/>
            <p:cNvSpPr/>
            <p:nvPr/>
          </p:nvSpPr>
          <p:spPr>
            <a:xfrm>
              <a:off x="4552923" y="2180158"/>
              <a:ext cx="13813" cy="2800"/>
            </a:xfrm>
            <a:custGeom>
              <a:avLst/>
              <a:gdLst/>
              <a:ahLst/>
              <a:cxnLst/>
              <a:rect l="l" t="t" r="r" b="b"/>
              <a:pathLst>
                <a:path w="387" h="93" extrusionOk="0">
                  <a:moveTo>
                    <a:pt x="386" y="1"/>
                  </a:moveTo>
                  <a:cubicBezTo>
                    <a:pt x="236" y="20"/>
                    <a:pt x="7" y="5"/>
                    <a:pt x="0" y="92"/>
                  </a:cubicBezTo>
                  <a:cubicBezTo>
                    <a:pt x="151" y="71"/>
                    <a:pt x="383" y="89"/>
                    <a:pt x="3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55" name="Google Shape;65755;p27"/>
            <p:cNvSpPr/>
            <p:nvPr/>
          </p:nvSpPr>
          <p:spPr>
            <a:xfrm>
              <a:off x="8655200" y="2173986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8" y="114"/>
                  </a:moveTo>
                  <a:cubicBezTo>
                    <a:pt x="384" y="23"/>
                    <a:pt x="49" y="1"/>
                    <a:pt x="0" y="114"/>
                  </a:cubicBezTo>
                  <a:cubicBezTo>
                    <a:pt x="217" y="105"/>
                    <a:pt x="303" y="247"/>
                    <a:pt x="388" y="1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56" name="Google Shape;65756;p27"/>
            <p:cNvSpPr/>
            <p:nvPr/>
          </p:nvSpPr>
          <p:spPr>
            <a:xfrm>
              <a:off x="8928636" y="2166489"/>
              <a:ext cx="25556" cy="10960"/>
            </a:xfrm>
            <a:custGeom>
              <a:avLst/>
              <a:gdLst/>
              <a:ahLst/>
              <a:cxnLst/>
              <a:rect l="l" t="t" r="r" b="b"/>
              <a:pathLst>
                <a:path w="716" h="364" extrusionOk="0">
                  <a:moveTo>
                    <a:pt x="440" y="363"/>
                  </a:moveTo>
                  <a:cubicBezTo>
                    <a:pt x="500" y="242"/>
                    <a:pt x="716" y="191"/>
                    <a:pt x="635" y="0"/>
                  </a:cubicBezTo>
                  <a:lnTo>
                    <a:pt x="56" y="0"/>
                  </a:lnTo>
                  <a:cubicBezTo>
                    <a:pt x="0" y="209"/>
                    <a:pt x="102" y="342"/>
                    <a:pt x="440" y="36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57" name="Google Shape;65757;p27"/>
            <p:cNvSpPr/>
            <p:nvPr/>
          </p:nvSpPr>
          <p:spPr>
            <a:xfrm>
              <a:off x="6300966" y="2168446"/>
              <a:ext cx="20987" cy="9003"/>
            </a:xfrm>
            <a:custGeom>
              <a:avLst/>
              <a:gdLst/>
              <a:ahLst/>
              <a:cxnLst/>
              <a:rect l="l" t="t" r="r" b="b"/>
              <a:pathLst>
                <a:path w="588" h="299" extrusionOk="0">
                  <a:moveTo>
                    <a:pt x="393" y="298"/>
                  </a:moveTo>
                  <a:cubicBezTo>
                    <a:pt x="393" y="210"/>
                    <a:pt x="550" y="191"/>
                    <a:pt x="588" y="116"/>
                  </a:cubicBezTo>
                  <a:cubicBezTo>
                    <a:pt x="338" y="112"/>
                    <a:pt x="320" y="1"/>
                    <a:pt x="9" y="27"/>
                  </a:cubicBezTo>
                  <a:cubicBezTo>
                    <a:pt x="0" y="183"/>
                    <a:pt x="154" y="259"/>
                    <a:pt x="393" y="29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58" name="Google Shape;65758;p27"/>
            <p:cNvSpPr/>
            <p:nvPr/>
          </p:nvSpPr>
          <p:spPr>
            <a:xfrm>
              <a:off x="8624220" y="217121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98" y="118"/>
                  </a:moveTo>
                  <a:cubicBezTo>
                    <a:pt x="153" y="141"/>
                    <a:pt x="393" y="73"/>
                    <a:pt x="293" y="26"/>
                  </a:cubicBezTo>
                  <a:cubicBezTo>
                    <a:pt x="238" y="0"/>
                    <a:pt x="0" y="69"/>
                    <a:pt x="98" y="11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59" name="Google Shape;65759;p27"/>
            <p:cNvSpPr/>
            <p:nvPr/>
          </p:nvSpPr>
          <p:spPr>
            <a:xfrm>
              <a:off x="5011670" y="2162786"/>
              <a:ext cx="39797" cy="15838"/>
            </a:xfrm>
            <a:custGeom>
              <a:avLst/>
              <a:gdLst/>
              <a:ahLst/>
              <a:cxnLst/>
              <a:rect l="l" t="t" r="r" b="b"/>
              <a:pathLst>
                <a:path w="1115" h="526" extrusionOk="0">
                  <a:moveTo>
                    <a:pt x="648" y="304"/>
                  </a:moveTo>
                  <a:cubicBezTo>
                    <a:pt x="1114" y="1"/>
                    <a:pt x="1" y="525"/>
                    <a:pt x="648" y="3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60" name="Google Shape;65760;p27"/>
            <p:cNvSpPr/>
            <p:nvPr/>
          </p:nvSpPr>
          <p:spPr>
            <a:xfrm>
              <a:off x="2798205" y="2160076"/>
              <a:ext cx="36264" cy="19060"/>
            </a:xfrm>
            <a:custGeom>
              <a:avLst/>
              <a:gdLst/>
              <a:ahLst/>
              <a:cxnLst/>
              <a:rect l="l" t="t" r="r" b="b"/>
              <a:pathLst>
                <a:path w="1016" h="633" extrusionOk="0">
                  <a:moveTo>
                    <a:pt x="757" y="488"/>
                  </a:moveTo>
                  <a:cubicBezTo>
                    <a:pt x="920" y="380"/>
                    <a:pt x="1016" y="242"/>
                    <a:pt x="952" y="33"/>
                  </a:cubicBezTo>
                  <a:cubicBezTo>
                    <a:pt x="661" y="48"/>
                    <a:pt x="242" y="1"/>
                    <a:pt x="178" y="123"/>
                  </a:cubicBezTo>
                  <a:cubicBezTo>
                    <a:pt x="692" y="93"/>
                    <a:pt x="0" y="632"/>
                    <a:pt x="757" y="48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61" name="Google Shape;65761;p27"/>
            <p:cNvSpPr/>
            <p:nvPr/>
          </p:nvSpPr>
          <p:spPr>
            <a:xfrm>
              <a:off x="3948624" y="2155530"/>
              <a:ext cx="37870" cy="18849"/>
            </a:xfrm>
            <a:custGeom>
              <a:avLst/>
              <a:gdLst/>
              <a:ahLst/>
              <a:cxnLst/>
              <a:rect l="l" t="t" r="r" b="b"/>
              <a:pathLst>
                <a:path w="1061" h="626" extrusionOk="0">
                  <a:moveTo>
                    <a:pt x="732" y="545"/>
                  </a:moveTo>
                  <a:cubicBezTo>
                    <a:pt x="1061" y="392"/>
                    <a:pt x="618" y="137"/>
                    <a:pt x="345" y="0"/>
                  </a:cubicBezTo>
                  <a:cubicBezTo>
                    <a:pt x="49" y="140"/>
                    <a:pt x="1" y="625"/>
                    <a:pt x="732" y="54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62" name="Google Shape;65762;p27"/>
            <p:cNvSpPr/>
            <p:nvPr/>
          </p:nvSpPr>
          <p:spPr>
            <a:xfrm>
              <a:off x="2838965" y="2163418"/>
              <a:ext cx="7067" cy="6233"/>
            </a:xfrm>
            <a:custGeom>
              <a:avLst/>
              <a:gdLst/>
              <a:ahLst/>
              <a:cxnLst/>
              <a:rect l="l" t="t" r="r" b="b"/>
              <a:pathLst>
                <a:path w="198" h="207" extrusionOk="0">
                  <a:moveTo>
                    <a:pt x="2" y="104"/>
                  </a:moveTo>
                  <a:cubicBezTo>
                    <a:pt x="0" y="155"/>
                    <a:pt x="158" y="207"/>
                    <a:pt x="196" y="104"/>
                  </a:cubicBezTo>
                  <a:cubicBezTo>
                    <a:pt x="197" y="53"/>
                    <a:pt x="40" y="1"/>
                    <a:pt x="2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63" name="Google Shape;65763;p27"/>
            <p:cNvSpPr/>
            <p:nvPr/>
          </p:nvSpPr>
          <p:spPr>
            <a:xfrm>
              <a:off x="387114" y="2152820"/>
              <a:ext cx="56680" cy="22583"/>
            </a:xfrm>
            <a:custGeom>
              <a:avLst/>
              <a:gdLst/>
              <a:ahLst/>
              <a:cxnLst/>
              <a:rect l="l" t="t" r="r" b="b"/>
              <a:pathLst>
                <a:path w="1588" h="750" extrusionOk="0">
                  <a:moveTo>
                    <a:pt x="1588" y="364"/>
                  </a:moveTo>
                  <a:cubicBezTo>
                    <a:pt x="1046" y="346"/>
                    <a:pt x="1059" y="67"/>
                    <a:pt x="622" y="0"/>
                  </a:cubicBezTo>
                  <a:cubicBezTo>
                    <a:pt x="861" y="294"/>
                    <a:pt x="1" y="69"/>
                    <a:pt x="237" y="364"/>
                  </a:cubicBezTo>
                  <a:cubicBezTo>
                    <a:pt x="960" y="278"/>
                    <a:pt x="1341" y="749"/>
                    <a:pt x="1588" y="36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64" name="Google Shape;65764;p27"/>
            <p:cNvSpPr/>
            <p:nvPr/>
          </p:nvSpPr>
          <p:spPr>
            <a:xfrm>
              <a:off x="3331084" y="216302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6" y="25"/>
                  </a:moveTo>
                  <a:cubicBezTo>
                    <a:pt x="238" y="1"/>
                    <a:pt x="1" y="67"/>
                    <a:pt x="100" y="117"/>
                  </a:cubicBezTo>
                  <a:cubicBezTo>
                    <a:pt x="153" y="142"/>
                    <a:pt x="392" y="72"/>
                    <a:pt x="296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65" name="Google Shape;65765;p27"/>
            <p:cNvSpPr/>
            <p:nvPr/>
          </p:nvSpPr>
          <p:spPr>
            <a:xfrm>
              <a:off x="2150790" y="2160437"/>
              <a:ext cx="13706" cy="6745"/>
            </a:xfrm>
            <a:custGeom>
              <a:avLst/>
              <a:gdLst/>
              <a:ahLst/>
              <a:cxnLst/>
              <a:rect l="l" t="t" r="r" b="b"/>
              <a:pathLst>
                <a:path w="384" h="224" extrusionOk="0">
                  <a:moveTo>
                    <a:pt x="384" y="111"/>
                  </a:moveTo>
                  <a:cubicBezTo>
                    <a:pt x="345" y="0"/>
                    <a:pt x="171" y="55"/>
                    <a:pt x="0" y="111"/>
                  </a:cubicBezTo>
                  <a:cubicBezTo>
                    <a:pt x="2" y="203"/>
                    <a:pt x="338" y="224"/>
                    <a:pt x="384" y="11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66" name="Google Shape;65766;p27"/>
            <p:cNvSpPr/>
            <p:nvPr/>
          </p:nvSpPr>
          <p:spPr>
            <a:xfrm>
              <a:off x="3035091" y="215757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1" y="0"/>
                    <a:pt x="1" y="69"/>
                    <a:pt x="100" y="116"/>
                  </a:cubicBezTo>
                  <a:cubicBezTo>
                    <a:pt x="155" y="141"/>
                    <a:pt x="392" y="71"/>
                    <a:pt x="295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67" name="Google Shape;65767;p27"/>
            <p:cNvSpPr/>
            <p:nvPr/>
          </p:nvSpPr>
          <p:spPr>
            <a:xfrm>
              <a:off x="5681677" y="2155138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2" y="15"/>
                  </a:moveTo>
                  <a:cubicBezTo>
                    <a:pt x="356" y="28"/>
                    <a:pt x="36" y="0"/>
                    <a:pt x="1" y="106"/>
                  </a:cubicBezTo>
                  <a:cubicBezTo>
                    <a:pt x="228" y="92"/>
                    <a:pt x="552" y="120"/>
                    <a:pt x="582" y="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68" name="Google Shape;65768;p27"/>
            <p:cNvSpPr/>
            <p:nvPr/>
          </p:nvSpPr>
          <p:spPr>
            <a:xfrm>
              <a:off x="2949146" y="2152820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9" y="20"/>
                    <a:pt x="7" y="1"/>
                    <a:pt x="0" y="90"/>
                  </a:cubicBezTo>
                  <a:cubicBezTo>
                    <a:pt x="149" y="72"/>
                    <a:pt x="383" y="90"/>
                    <a:pt x="38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69" name="Google Shape;65769;p27"/>
            <p:cNvSpPr/>
            <p:nvPr/>
          </p:nvSpPr>
          <p:spPr>
            <a:xfrm>
              <a:off x="8936595" y="2141830"/>
              <a:ext cx="14670" cy="9545"/>
            </a:xfrm>
            <a:custGeom>
              <a:avLst/>
              <a:gdLst/>
              <a:ahLst/>
              <a:cxnLst/>
              <a:rect l="l" t="t" r="r" b="b"/>
              <a:pathLst>
                <a:path w="411" h="317" extrusionOk="0">
                  <a:moveTo>
                    <a:pt x="410" y="275"/>
                  </a:moveTo>
                  <a:lnTo>
                    <a:pt x="410" y="92"/>
                  </a:lnTo>
                  <a:cubicBezTo>
                    <a:pt x="216" y="92"/>
                    <a:pt x="179" y="19"/>
                    <a:pt x="23" y="1"/>
                  </a:cubicBezTo>
                  <a:cubicBezTo>
                    <a:pt x="42" y="147"/>
                    <a:pt x="1" y="317"/>
                    <a:pt x="410" y="27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70" name="Google Shape;65770;p27"/>
            <p:cNvSpPr/>
            <p:nvPr/>
          </p:nvSpPr>
          <p:spPr>
            <a:xfrm>
              <a:off x="5561146" y="214655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7"/>
                  </a:moveTo>
                  <a:cubicBezTo>
                    <a:pt x="241" y="1"/>
                    <a:pt x="1" y="71"/>
                    <a:pt x="101" y="118"/>
                  </a:cubicBezTo>
                  <a:cubicBezTo>
                    <a:pt x="156" y="143"/>
                    <a:pt x="394" y="75"/>
                    <a:pt x="295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71" name="Google Shape;65771;p27"/>
            <p:cNvSpPr/>
            <p:nvPr/>
          </p:nvSpPr>
          <p:spPr>
            <a:xfrm>
              <a:off x="2160392" y="2141921"/>
              <a:ext cx="29518" cy="9846"/>
            </a:xfrm>
            <a:custGeom>
              <a:avLst/>
              <a:gdLst/>
              <a:ahLst/>
              <a:cxnLst/>
              <a:rect l="l" t="t" r="r" b="b"/>
              <a:pathLst>
                <a:path w="827" h="327" extrusionOk="0">
                  <a:moveTo>
                    <a:pt x="693" y="272"/>
                  </a:moveTo>
                  <a:cubicBezTo>
                    <a:pt x="826" y="29"/>
                    <a:pt x="294" y="98"/>
                    <a:pt x="115" y="1"/>
                  </a:cubicBezTo>
                  <a:cubicBezTo>
                    <a:pt x="0" y="237"/>
                    <a:pt x="193" y="327"/>
                    <a:pt x="693" y="27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72" name="Google Shape;65772;p27"/>
            <p:cNvSpPr/>
            <p:nvPr/>
          </p:nvSpPr>
          <p:spPr>
            <a:xfrm>
              <a:off x="8620758" y="2139181"/>
              <a:ext cx="34515" cy="8943"/>
            </a:xfrm>
            <a:custGeom>
              <a:avLst/>
              <a:gdLst/>
              <a:ahLst/>
              <a:cxnLst/>
              <a:rect l="l" t="t" r="r" b="b"/>
              <a:pathLst>
                <a:path w="967" h="297" extrusionOk="0">
                  <a:moveTo>
                    <a:pt x="195" y="272"/>
                  </a:moveTo>
                  <a:cubicBezTo>
                    <a:pt x="635" y="297"/>
                    <a:pt x="921" y="250"/>
                    <a:pt x="967" y="89"/>
                  </a:cubicBezTo>
                  <a:cubicBezTo>
                    <a:pt x="627" y="111"/>
                    <a:pt x="1" y="0"/>
                    <a:pt x="195" y="27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73" name="Google Shape;65773;p27"/>
            <p:cNvSpPr/>
            <p:nvPr/>
          </p:nvSpPr>
          <p:spPr>
            <a:xfrm>
              <a:off x="2713151" y="2136411"/>
              <a:ext cx="17739" cy="10960"/>
            </a:xfrm>
            <a:custGeom>
              <a:avLst/>
              <a:gdLst/>
              <a:ahLst/>
              <a:cxnLst/>
              <a:rect l="l" t="t" r="r" b="b"/>
              <a:pathLst>
                <a:path w="497" h="364" extrusionOk="0">
                  <a:moveTo>
                    <a:pt x="443" y="364"/>
                  </a:moveTo>
                  <a:cubicBezTo>
                    <a:pt x="497" y="157"/>
                    <a:pt x="394" y="23"/>
                    <a:pt x="57" y="1"/>
                  </a:cubicBezTo>
                  <a:cubicBezTo>
                    <a:pt x="1" y="207"/>
                    <a:pt x="104" y="343"/>
                    <a:pt x="443" y="36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74" name="Google Shape;65774;p27"/>
            <p:cNvSpPr/>
            <p:nvPr/>
          </p:nvSpPr>
          <p:spPr>
            <a:xfrm>
              <a:off x="7054814" y="2141168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4"/>
                  </a:moveTo>
                  <a:cubicBezTo>
                    <a:pt x="154" y="140"/>
                    <a:pt x="393" y="71"/>
                    <a:pt x="293" y="23"/>
                  </a:cubicBezTo>
                  <a:cubicBezTo>
                    <a:pt x="239" y="1"/>
                    <a:pt x="1" y="69"/>
                    <a:pt x="99" y="1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75" name="Google Shape;65775;p27"/>
            <p:cNvSpPr/>
            <p:nvPr/>
          </p:nvSpPr>
          <p:spPr>
            <a:xfrm>
              <a:off x="2339779" y="2141138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5" y="24"/>
                  </a:moveTo>
                  <a:cubicBezTo>
                    <a:pt x="242" y="0"/>
                    <a:pt x="1" y="68"/>
                    <a:pt x="103" y="115"/>
                  </a:cubicBezTo>
                  <a:cubicBezTo>
                    <a:pt x="158" y="141"/>
                    <a:pt x="396" y="72"/>
                    <a:pt x="295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76" name="Google Shape;65776;p27"/>
            <p:cNvSpPr/>
            <p:nvPr/>
          </p:nvSpPr>
          <p:spPr>
            <a:xfrm>
              <a:off x="7422297" y="2130961"/>
              <a:ext cx="23521" cy="8250"/>
            </a:xfrm>
            <a:custGeom>
              <a:avLst/>
              <a:gdLst/>
              <a:ahLst/>
              <a:cxnLst/>
              <a:rect l="l" t="t" r="r" b="b"/>
              <a:pathLst>
                <a:path w="659" h="274" extrusionOk="0">
                  <a:moveTo>
                    <a:pt x="411" y="273"/>
                  </a:moveTo>
                  <a:cubicBezTo>
                    <a:pt x="422" y="157"/>
                    <a:pt x="658" y="145"/>
                    <a:pt x="605" y="0"/>
                  </a:cubicBezTo>
                  <a:lnTo>
                    <a:pt x="217" y="0"/>
                  </a:lnTo>
                  <a:cubicBezTo>
                    <a:pt x="0" y="131"/>
                    <a:pt x="9" y="222"/>
                    <a:pt x="411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77" name="Google Shape;65777;p27"/>
            <p:cNvSpPr/>
            <p:nvPr/>
          </p:nvSpPr>
          <p:spPr>
            <a:xfrm>
              <a:off x="2008273" y="2121748"/>
              <a:ext cx="46436" cy="9244"/>
            </a:xfrm>
            <a:custGeom>
              <a:avLst/>
              <a:gdLst/>
              <a:ahLst/>
              <a:cxnLst/>
              <a:rect l="l" t="t" r="r" b="b"/>
              <a:pathLst>
                <a:path w="1301" h="307" extrusionOk="0">
                  <a:moveTo>
                    <a:pt x="713" y="306"/>
                  </a:moveTo>
                  <a:cubicBezTo>
                    <a:pt x="1300" y="1"/>
                    <a:pt x="0" y="31"/>
                    <a:pt x="713" y="30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78" name="Google Shape;65778;p27"/>
            <p:cNvSpPr/>
            <p:nvPr/>
          </p:nvSpPr>
          <p:spPr>
            <a:xfrm>
              <a:off x="8948801" y="2113619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7" y="304"/>
                  </a:moveTo>
                  <a:cubicBezTo>
                    <a:pt x="1114" y="1"/>
                    <a:pt x="0" y="524"/>
                    <a:pt x="647" y="3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79" name="Google Shape;65779;p27"/>
            <p:cNvSpPr/>
            <p:nvPr/>
          </p:nvSpPr>
          <p:spPr>
            <a:xfrm>
              <a:off x="8073459" y="212198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4" y="142"/>
                    <a:pt x="394" y="73"/>
                    <a:pt x="292" y="26"/>
                  </a:cubicBezTo>
                  <a:cubicBezTo>
                    <a:pt x="244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80" name="Google Shape;65780;p27"/>
            <p:cNvSpPr/>
            <p:nvPr/>
          </p:nvSpPr>
          <p:spPr>
            <a:xfrm>
              <a:off x="5069170" y="2120032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1" y="182"/>
                  </a:moveTo>
                  <a:lnTo>
                    <a:pt x="388" y="182"/>
                  </a:lnTo>
                  <a:lnTo>
                    <a:pt x="38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81" name="Google Shape;65781;p27"/>
            <p:cNvSpPr/>
            <p:nvPr/>
          </p:nvSpPr>
          <p:spPr>
            <a:xfrm>
              <a:off x="2928551" y="2119430"/>
              <a:ext cx="13813" cy="6715"/>
            </a:xfrm>
            <a:custGeom>
              <a:avLst/>
              <a:gdLst/>
              <a:ahLst/>
              <a:cxnLst/>
              <a:rect l="l" t="t" r="r" b="b"/>
              <a:pathLst>
                <a:path w="387" h="223" extrusionOk="0">
                  <a:moveTo>
                    <a:pt x="1" y="111"/>
                  </a:moveTo>
                  <a:cubicBezTo>
                    <a:pt x="2" y="202"/>
                    <a:pt x="337" y="223"/>
                    <a:pt x="387" y="111"/>
                  </a:cubicBezTo>
                  <a:cubicBezTo>
                    <a:pt x="344" y="1"/>
                    <a:pt x="172" y="56"/>
                    <a:pt x="1" y="11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82" name="Google Shape;65782;p27"/>
            <p:cNvSpPr/>
            <p:nvPr/>
          </p:nvSpPr>
          <p:spPr>
            <a:xfrm>
              <a:off x="6818570" y="2109614"/>
              <a:ext cx="26412" cy="15326"/>
            </a:xfrm>
            <a:custGeom>
              <a:avLst/>
              <a:gdLst/>
              <a:ahLst/>
              <a:cxnLst/>
              <a:rect l="l" t="t" r="r" b="b"/>
              <a:pathLst>
                <a:path w="740" h="509" extrusionOk="0">
                  <a:moveTo>
                    <a:pt x="739" y="437"/>
                  </a:moveTo>
                  <a:lnTo>
                    <a:pt x="739" y="75"/>
                  </a:lnTo>
                  <a:cubicBezTo>
                    <a:pt x="1" y="1"/>
                    <a:pt x="1" y="508"/>
                    <a:pt x="739" y="43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83" name="Google Shape;65783;p27"/>
            <p:cNvSpPr/>
            <p:nvPr/>
          </p:nvSpPr>
          <p:spPr>
            <a:xfrm>
              <a:off x="2783928" y="2116900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4"/>
                  </a:moveTo>
                  <a:cubicBezTo>
                    <a:pt x="195" y="55"/>
                    <a:pt x="36" y="0"/>
                    <a:pt x="1" y="104"/>
                  </a:cubicBezTo>
                  <a:cubicBezTo>
                    <a:pt x="1" y="154"/>
                    <a:pt x="157" y="206"/>
                    <a:pt x="195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84" name="Google Shape;65784;p27"/>
            <p:cNvSpPr/>
            <p:nvPr/>
          </p:nvSpPr>
          <p:spPr>
            <a:xfrm>
              <a:off x="4181264" y="2114130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2" y="105"/>
                  </a:moveTo>
                  <a:cubicBezTo>
                    <a:pt x="194" y="56"/>
                    <a:pt x="37" y="1"/>
                    <a:pt x="0" y="105"/>
                  </a:cubicBezTo>
                  <a:cubicBezTo>
                    <a:pt x="0" y="155"/>
                    <a:pt x="156" y="208"/>
                    <a:pt x="192" y="1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85" name="Google Shape;65785;p27"/>
            <p:cNvSpPr/>
            <p:nvPr/>
          </p:nvSpPr>
          <p:spPr>
            <a:xfrm>
              <a:off x="2715114" y="2109102"/>
              <a:ext cx="22629" cy="11713"/>
            </a:xfrm>
            <a:custGeom>
              <a:avLst/>
              <a:gdLst/>
              <a:ahLst/>
              <a:cxnLst/>
              <a:rect l="l" t="t" r="r" b="b"/>
              <a:pathLst>
                <a:path w="634" h="389" extrusionOk="0">
                  <a:moveTo>
                    <a:pt x="194" y="1"/>
                  </a:moveTo>
                  <a:cubicBezTo>
                    <a:pt x="204" y="126"/>
                    <a:pt x="104" y="199"/>
                    <a:pt x="1" y="272"/>
                  </a:cubicBezTo>
                  <a:cubicBezTo>
                    <a:pt x="246" y="276"/>
                    <a:pt x="267" y="388"/>
                    <a:pt x="578" y="363"/>
                  </a:cubicBezTo>
                  <a:cubicBezTo>
                    <a:pt x="634" y="157"/>
                    <a:pt x="533" y="21"/>
                    <a:pt x="19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86" name="Google Shape;65786;p27"/>
            <p:cNvSpPr/>
            <p:nvPr/>
          </p:nvSpPr>
          <p:spPr>
            <a:xfrm>
              <a:off x="2601507" y="2113829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1" y="24"/>
                  </a:moveTo>
                  <a:cubicBezTo>
                    <a:pt x="239" y="0"/>
                    <a:pt x="0" y="68"/>
                    <a:pt x="99" y="115"/>
                  </a:cubicBezTo>
                  <a:cubicBezTo>
                    <a:pt x="153" y="140"/>
                    <a:pt x="390" y="72"/>
                    <a:pt x="291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87" name="Google Shape;65787;p27"/>
            <p:cNvSpPr/>
            <p:nvPr/>
          </p:nvSpPr>
          <p:spPr>
            <a:xfrm>
              <a:off x="1923648" y="2106393"/>
              <a:ext cx="20630" cy="8160"/>
            </a:xfrm>
            <a:custGeom>
              <a:avLst/>
              <a:gdLst/>
              <a:ahLst/>
              <a:cxnLst/>
              <a:rect l="l" t="t" r="r" b="b"/>
              <a:pathLst>
                <a:path w="578" h="271" extrusionOk="0">
                  <a:moveTo>
                    <a:pt x="1" y="182"/>
                  </a:moveTo>
                  <a:cubicBezTo>
                    <a:pt x="193" y="179"/>
                    <a:pt x="229" y="255"/>
                    <a:pt x="384" y="271"/>
                  </a:cubicBezTo>
                  <a:cubicBezTo>
                    <a:pt x="382" y="179"/>
                    <a:pt x="541" y="164"/>
                    <a:pt x="578" y="91"/>
                  </a:cubicBezTo>
                  <a:cubicBezTo>
                    <a:pt x="382" y="92"/>
                    <a:pt x="347" y="16"/>
                    <a:pt x="191" y="1"/>
                  </a:cubicBezTo>
                  <a:cubicBezTo>
                    <a:pt x="193" y="91"/>
                    <a:pt x="35" y="106"/>
                    <a:pt x="1" y="18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88" name="Google Shape;65788;p27"/>
            <p:cNvSpPr/>
            <p:nvPr/>
          </p:nvSpPr>
          <p:spPr>
            <a:xfrm>
              <a:off x="4503882" y="2103653"/>
              <a:ext cx="23521" cy="8220"/>
            </a:xfrm>
            <a:custGeom>
              <a:avLst/>
              <a:gdLst/>
              <a:ahLst/>
              <a:cxnLst/>
              <a:rect l="l" t="t" r="r" b="b"/>
              <a:pathLst>
                <a:path w="659" h="273" extrusionOk="0">
                  <a:moveTo>
                    <a:pt x="412" y="273"/>
                  </a:moveTo>
                  <a:cubicBezTo>
                    <a:pt x="422" y="157"/>
                    <a:pt x="659" y="146"/>
                    <a:pt x="607" y="0"/>
                  </a:cubicBezTo>
                  <a:lnTo>
                    <a:pt x="219" y="0"/>
                  </a:lnTo>
                  <a:cubicBezTo>
                    <a:pt x="1" y="131"/>
                    <a:pt x="10" y="221"/>
                    <a:pt x="412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89" name="Google Shape;65789;p27"/>
            <p:cNvSpPr/>
            <p:nvPr/>
          </p:nvSpPr>
          <p:spPr>
            <a:xfrm>
              <a:off x="2763298" y="2106001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4"/>
                  </a:moveTo>
                  <a:cubicBezTo>
                    <a:pt x="194" y="53"/>
                    <a:pt x="37" y="0"/>
                    <a:pt x="0" y="104"/>
                  </a:cubicBezTo>
                  <a:cubicBezTo>
                    <a:pt x="2" y="153"/>
                    <a:pt x="157" y="205"/>
                    <a:pt x="194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90" name="Google Shape;65790;p27"/>
            <p:cNvSpPr/>
            <p:nvPr/>
          </p:nvSpPr>
          <p:spPr>
            <a:xfrm>
              <a:off x="2605040" y="2106001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4"/>
                  </a:moveTo>
                  <a:cubicBezTo>
                    <a:pt x="192" y="53"/>
                    <a:pt x="35" y="0"/>
                    <a:pt x="0" y="104"/>
                  </a:cubicBezTo>
                  <a:cubicBezTo>
                    <a:pt x="0" y="153"/>
                    <a:pt x="153" y="205"/>
                    <a:pt x="192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91" name="Google Shape;65791;p27"/>
            <p:cNvSpPr/>
            <p:nvPr/>
          </p:nvSpPr>
          <p:spPr>
            <a:xfrm>
              <a:off x="8717161" y="2103653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92" name="Google Shape;65792;p27"/>
            <p:cNvSpPr/>
            <p:nvPr/>
          </p:nvSpPr>
          <p:spPr>
            <a:xfrm>
              <a:off x="2887184" y="2087816"/>
              <a:ext cx="26627" cy="15266"/>
            </a:xfrm>
            <a:custGeom>
              <a:avLst/>
              <a:gdLst/>
              <a:ahLst/>
              <a:cxnLst/>
              <a:rect l="l" t="t" r="r" b="b"/>
              <a:pathLst>
                <a:path w="746" h="507" extrusionOk="0">
                  <a:moveTo>
                    <a:pt x="0" y="72"/>
                  </a:moveTo>
                  <a:lnTo>
                    <a:pt x="0" y="435"/>
                  </a:lnTo>
                  <a:cubicBezTo>
                    <a:pt x="746" y="507"/>
                    <a:pt x="746" y="0"/>
                    <a:pt x="0" y="7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93" name="Google Shape;65793;p27"/>
            <p:cNvSpPr/>
            <p:nvPr/>
          </p:nvSpPr>
          <p:spPr>
            <a:xfrm>
              <a:off x="2967491" y="2079536"/>
              <a:ext cx="37120" cy="15928"/>
            </a:xfrm>
            <a:custGeom>
              <a:avLst/>
              <a:gdLst/>
              <a:ahLst/>
              <a:cxnLst/>
              <a:rect l="l" t="t" r="r" b="b"/>
              <a:pathLst>
                <a:path w="1040" h="529" extrusionOk="0">
                  <a:moveTo>
                    <a:pt x="837" y="528"/>
                  </a:moveTo>
                  <a:cubicBezTo>
                    <a:pt x="1040" y="1"/>
                    <a:pt x="1" y="489"/>
                    <a:pt x="837" y="52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94" name="Google Shape;65794;p27"/>
            <p:cNvSpPr/>
            <p:nvPr/>
          </p:nvSpPr>
          <p:spPr>
            <a:xfrm>
              <a:off x="7925623" y="2077187"/>
              <a:ext cx="34443" cy="16320"/>
            </a:xfrm>
            <a:custGeom>
              <a:avLst/>
              <a:gdLst/>
              <a:ahLst/>
              <a:cxnLst/>
              <a:rect l="l" t="t" r="r" b="b"/>
              <a:pathLst>
                <a:path w="965" h="542" extrusionOk="0">
                  <a:moveTo>
                    <a:pt x="1" y="425"/>
                  </a:moveTo>
                  <a:cubicBezTo>
                    <a:pt x="253" y="541"/>
                    <a:pt x="711" y="541"/>
                    <a:pt x="964" y="425"/>
                  </a:cubicBezTo>
                  <a:cubicBezTo>
                    <a:pt x="962" y="1"/>
                    <a:pt x="5" y="1"/>
                    <a:pt x="1" y="4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95" name="Google Shape;65795;p27"/>
            <p:cNvSpPr/>
            <p:nvPr/>
          </p:nvSpPr>
          <p:spPr>
            <a:xfrm>
              <a:off x="7788031" y="2089953"/>
              <a:ext cx="13706" cy="2740"/>
            </a:xfrm>
            <a:custGeom>
              <a:avLst/>
              <a:gdLst/>
              <a:ahLst/>
              <a:cxnLst/>
              <a:rect l="l" t="t" r="r" b="b"/>
              <a:pathLst>
                <a:path w="384" h="91" extrusionOk="0">
                  <a:moveTo>
                    <a:pt x="384" y="1"/>
                  </a:moveTo>
                  <a:cubicBezTo>
                    <a:pt x="234" y="23"/>
                    <a:pt x="4" y="4"/>
                    <a:pt x="0" y="91"/>
                  </a:cubicBezTo>
                  <a:cubicBezTo>
                    <a:pt x="146" y="71"/>
                    <a:pt x="381" y="90"/>
                    <a:pt x="38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96" name="Google Shape;65796;p27"/>
            <p:cNvSpPr/>
            <p:nvPr/>
          </p:nvSpPr>
          <p:spPr>
            <a:xfrm>
              <a:off x="8509863" y="2084534"/>
              <a:ext cx="21523" cy="6353"/>
            </a:xfrm>
            <a:custGeom>
              <a:avLst/>
              <a:gdLst/>
              <a:ahLst/>
              <a:cxnLst/>
              <a:rect l="l" t="t" r="r" b="b"/>
              <a:pathLst>
                <a:path w="603" h="211" extrusionOk="0">
                  <a:moveTo>
                    <a:pt x="603" y="181"/>
                  </a:moveTo>
                  <a:lnTo>
                    <a:pt x="603" y="1"/>
                  </a:lnTo>
                  <a:lnTo>
                    <a:pt x="26" y="1"/>
                  </a:lnTo>
                  <a:cubicBezTo>
                    <a:pt x="1" y="161"/>
                    <a:pt x="215" y="211"/>
                    <a:pt x="603" y="18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97" name="Google Shape;65797;p27"/>
            <p:cNvSpPr/>
            <p:nvPr/>
          </p:nvSpPr>
          <p:spPr>
            <a:xfrm>
              <a:off x="8593311" y="2077729"/>
              <a:ext cx="13777" cy="7497"/>
            </a:xfrm>
            <a:custGeom>
              <a:avLst/>
              <a:gdLst/>
              <a:ahLst/>
              <a:cxnLst/>
              <a:rect l="l" t="t" r="r" b="b"/>
              <a:pathLst>
                <a:path w="386" h="249" extrusionOk="0">
                  <a:moveTo>
                    <a:pt x="386" y="133"/>
                  </a:moveTo>
                  <a:cubicBezTo>
                    <a:pt x="169" y="143"/>
                    <a:pt x="86" y="1"/>
                    <a:pt x="1" y="133"/>
                  </a:cubicBezTo>
                  <a:cubicBezTo>
                    <a:pt x="3" y="227"/>
                    <a:pt x="339" y="249"/>
                    <a:pt x="386" y="13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98" name="Google Shape;65798;p27"/>
            <p:cNvSpPr/>
            <p:nvPr/>
          </p:nvSpPr>
          <p:spPr>
            <a:xfrm>
              <a:off x="3778588" y="2078301"/>
              <a:ext cx="13884" cy="4215"/>
            </a:xfrm>
            <a:custGeom>
              <a:avLst/>
              <a:gdLst/>
              <a:ahLst/>
              <a:cxnLst/>
              <a:rect l="l" t="t" r="r" b="b"/>
              <a:pathLst>
                <a:path w="389" h="140" extrusionOk="0">
                  <a:moveTo>
                    <a:pt x="289" y="25"/>
                  </a:moveTo>
                  <a:cubicBezTo>
                    <a:pt x="238" y="0"/>
                    <a:pt x="0" y="68"/>
                    <a:pt x="98" y="116"/>
                  </a:cubicBezTo>
                  <a:cubicBezTo>
                    <a:pt x="150" y="140"/>
                    <a:pt x="388" y="71"/>
                    <a:pt x="289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99" name="Google Shape;65799;p27"/>
            <p:cNvSpPr/>
            <p:nvPr/>
          </p:nvSpPr>
          <p:spPr>
            <a:xfrm>
              <a:off x="7911846" y="2070834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00" name="Google Shape;65800;p27"/>
            <p:cNvSpPr/>
            <p:nvPr/>
          </p:nvSpPr>
          <p:spPr>
            <a:xfrm>
              <a:off x="8062395" y="2068064"/>
              <a:ext cx="21594" cy="6413"/>
            </a:xfrm>
            <a:custGeom>
              <a:avLst/>
              <a:gdLst/>
              <a:ahLst/>
              <a:cxnLst/>
              <a:rect l="l" t="t" r="r" b="b"/>
              <a:pathLst>
                <a:path w="605" h="213" extrusionOk="0">
                  <a:moveTo>
                    <a:pt x="605" y="182"/>
                  </a:moveTo>
                  <a:lnTo>
                    <a:pt x="605" y="1"/>
                  </a:lnTo>
                  <a:lnTo>
                    <a:pt x="26" y="1"/>
                  </a:lnTo>
                  <a:cubicBezTo>
                    <a:pt x="0" y="163"/>
                    <a:pt x="217" y="212"/>
                    <a:pt x="605" y="18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01" name="Google Shape;65801;p27"/>
            <p:cNvSpPr/>
            <p:nvPr/>
          </p:nvSpPr>
          <p:spPr>
            <a:xfrm>
              <a:off x="7760477" y="2062585"/>
              <a:ext cx="20666" cy="8220"/>
            </a:xfrm>
            <a:custGeom>
              <a:avLst/>
              <a:gdLst/>
              <a:ahLst/>
              <a:cxnLst/>
              <a:rect l="l" t="t" r="r" b="b"/>
              <a:pathLst>
                <a:path w="579" h="273" extrusionOk="0">
                  <a:moveTo>
                    <a:pt x="579" y="91"/>
                  </a:moveTo>
                  <a:cubicBezTo>
                    <a:pt x="384" y="91"/>
                    <a:pt x="348" y="18"/>
                    <a:pt x="194" y="0"/>
                  </a:cubicBezTo>
                  <a:cubicBezTo>
                    <a:pt x="195" y="91"/>
                    <a:pt x="37" y="107"/>
                    <a:pt x="1" y="182"/>
                  </a:cubicBezTo>
                  <a:cubicBezTo>
                    <a:pt x="195" y="182"/>
                    <a:pt x="229" y="255"/>
                    <a:pt x="390" y="273"/>
                  </a:cubicBezTo>
                  <a:cubicBezTo>
                    <a:pt x="384" y="183"/>
                    <a:pt x="541" y="165"/>
                    <a:pt x="579" y="9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02" name="Google Shape;65802;p27"/>
            <p:cNvSpPr/>
            <p:nvPr/>
          </p:nvSpPr>
          <p:spPr>
            <a:xfrm>
              <a:off x="7626205" y="2067342"/>
              <a:ext cx="13920" cy="4246"/>
            </a:xfrm>
            <a:custGeom>
              <a:avLst/>
              <a:gdLst/>
              <a:ahLst/>
              <a:cxnLst/>
              <a:rect l="l" t="t" r="r" b="b"/>
              <a:pathLst>
                <a:path w="390" h="141" extrusionOk="0">
                  <a:moveTo>
                    <a:pt x="290" y="25"/>
                  </a:moveTo>
                  <a:cubicBezTo>
                    <a:pt x="238" y="0"/>
                    <a:pt x="1" y="69"/>
                    <a:pt x="98" y="116"/>
                  </a:cubicBezTo>
                  <a:cubicBezTo>
                    <a:pt x="151" y="141"/>
                    <a:pt x="390" y="72"/>
                    <a:pt x="290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03" name="Google Shape;65803;p27"/>
            <p:cNvSpPr/>
            <p:nvPr/>
          </p:nvSpPr>
          <p:spPr>
            <a:xfrm>
              <a:off x="6758536" y="2055931"/>
              <a:ext cx="31481" cy="13911"/>
            </a:xfrm>
            <a:custGeom>
              <a:avLst/>
              <a:gdLst/>
              <a:ahLst/>
              <a:cxnLst/>
              <a:rect l="l" t="t" r="r" b="b"/>
              <a:pathLst>
                <a:path w="882" h="462" extrusionOk="0">
                  <a:moveTo>
                    <a:pt x="688" y="404"/>
                  </a:moveTo>
                  <a:cubicBezTo>
                    <a:pt x="701" y="404"/>
                    <a:pt x="675" y="320"/>
                    <a:pt x="688" y="312"/>
                  </a:cubicBezTo>
                  <a:cubicBezTo>
                    <a:pt x="706" y="301"/>
                    <a:pt x="869" y="124"/>
                    <a:pt x="881" y="131"/>
                  </a:cubicBezTo>
                  <a:cubicBezTo>
                    <a:pt x="671" y="0"/>
                    <a:pt x="0" y="461"/>
                    <a:pt x="688" y="4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04" name="Google Shape;65804;p27"/>
            <p:cNvSpPr/>
            <p:nvPr/>
          </p:nvSpPr>
          <p:spPr>
            <a:xfrm>
              <a:off x="7571382" y="2054094"/>
              <a:ext cx="23914" cy="5811"/>
            </a:xfrm>
            <a:custGeom>
              <a:avLst/>
              <a:gdLst/>
              <a:ahLst/>
              <a:cxnLst/>
              <a:rect l="l" t="t" r="r" b="b"/>
              <a:pathLst>
                <a:path w="670" h="193" extrusionOk="0">
                  <a:moveTo>
                    <a:pt x="475" y="192"/>
                  </a:moveTo>
                  <a:cubicBezTo>
                    <a:pt x="475" y="101"/>
                    <a:pt x="633" y="85"/>
                    <a:pt x="670" y="11"/>
                  </a:cubicBezTo>
                  <a:cubicBezTo>
                    <a:pt x="366" y="20"/>
                    <a:pt x="0" y="0"/>
                    <a:pt x="90" y="1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05" name="Google Shape;65805;p27"/>
            <p:cNvSpPr/>
            <p:nvPr/>
          </p:nvSpPr>
          <p:spPr>
            <a:xfrm>
              <a:off x="2694484" y="2054094"/>
              <a:ext cx="7031" cy="6142"/>
            </a:xfrm>
            <a:custGeom>
              <a:avLst/>
              <a:gdLst/>
              <a:ahLst/>
              <a:cxnLst/>
              <a:rect l="l" t="t" r="r" b="b"/>
              <a:pathLst>
                <a:path w="197" h="204" extrusionOk="0">
                  <a:moveTo>
                    <a:pt x="192" y="102"/>
                  </a:moveTo>
                  <a:cubicBezTo>
                    <a:pt x="196" y="52"/>
                    <a:pt x="40" y="0"/>
                    <a:pt x="1" y="102"/>
                  </a:cubicBezTo>
                  <a:cubicBezTo>
                    <a:pt x="1" y="152"/>
                    <a:pt x="158" y="204"/>
                    <a:pt x="192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06" name="Google Shape;65806;p27"/>
            <p:cNvSpPr/>
            <p:nvPr/>
          </p:nvSpPr>
          <p:spPr>
            <a:xfrm>
              <a:off x="8779158" y="2031814"/>
              <a:ext cx="56216" cy="27912"/>
            </a:xfrm>
            <a:custGeom>
              <a:avLst/>
              <a:gdLst/>
              <a:ahLst/>
              <a:cxnLst/>
              <a:rect l="l" t="t" r="r" b="b"/>
              <a:pathLst>
                <a:path w="1575" h="927" extrusionOk="0">
                  <a:moveTo>
                    <a:pt x="1352" y="25"/>
                  </a:moveTo>
                  <a:cubicBezTo>
                    <a:pt x="338" y="0"/>
                    <a:pt x="143" y="363"/>
                    <a:pt x="1" y="751"/>
                  </a:cubicBezTo>
                  <a:cubicBezTo>
                    <a:pt x="818" y="927"/>
                    <a:pt x="1575" y="604"/>
                    <a:pt x="1352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07" name="Google Shape;65807;p27"/>
            <p:cNvSpPr/>
            <p:nvPr/>
          </p:nvSpPr>
          <p:spPr>
            <a:xfrm>
              <a:off x="7918699" y="2054395"/>
              <a:ext cx="13884" cy="2770"/>
            </a:xfrm>
            <a:custGeom>
              <a:avLst/>
              <a:gdLst/>
              <a:ahLst/>
              <a:cxnLst/>
              <a:rect l="l" t="t" r="r" b="b"/>
              <a:pathLst>
                <a:path w="389" h="92" extrusionOk="0">
                  <a:moveTo>
                    <a:pt x="388" y="1"/>
                  </a:moveTo>
                  <a:cubicBezTo>
                    <a:pt x="238" y="23"/>
                    <a:pt x="7" y="4"/>
                    <a:pt x="1" y="92"/>
                  </a:cubicBezTo>
                  <a:cubicBezTo>
                    <a:pt x="153" y="71"/>
                    <a:pt x="383" y="89"/>
                    <a:pt x="38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08" name="Google Shape;65808;p27"/>
            <p:cNvSpPr/>
            <p:nvPr/>
          </p:nvSpPr>
          <p:spPr>
            <a:xfrm>
              <a:off x="2804629" y="2032536"/>
              <a:ext cx="51147" cy="19150"/>
            </a:xfrm>
            <a:custGeom>
              <a:avLst/>
              <a:gdLst/>
              <a:ahLst/>
              <a:cxnLst/>
              <a:rect l="l" t="t" r="r" b="b"/>
              <a:pathLst>
                <a:path w="1433" h="636" extrusionOk="0">
                  <a:moveTo>
                    <a:pt x="964" y="635"/>
                  </a:moveTo>
                  <a:cubicBezTo>
                    <a:pt x="1432" y="404"/>
                    <a:pt x="884" y="139"/>
                    <a:pt x="577" y="1"/>
                  </a:cubicBezTo>
                  <a:cubicBezTo>
                    <a:pt x="545" y="107"/>
                    <a:pt x="274" y="100"/>
                    <a:pt x="0" y="92"/>
                  </a:cubicBezTo>
                  <a:cubicBezTo>
                    <a:pt x="106" y="374"/>
                    <a:pt x="460" y="541"/>
                    <a:pt x="964" y="63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09" name="Google Shape;65809;p27"/>
            <p:cNvSpPr/>
            <p:nvPr/>
          </p:nvSpPr>
          <p:spPr>
            <a:xfrm>
              <a:off x="2053494" y="2043496"/>
              <a:ext cx="23486" cy="8190"/>
            </a:xfrm>
            <a:custGeom>
              <a:avLst/>
              <a:gdLst/>
              <a:ahLst/>
              <a:cxnLst/>
              <a:rect l="l" t="t" r="r" b="b"/>
              <a:pathLst>
                <a:path w="658" h="272" extrusionOk="0">
                  <a:moveTo>
                    <a:pt x="411" y="271"/>
                  </a:moveTo>
                  <a:cubicBezTo>
                    <a:pt x="421" y="156"/>
                    <a:pt x="657" y="146"/>
                    <a:pt x="604" y="1"/>
                  </a:cubicBezTo>
                  <a:lnTo>
                    <a:pt x="219" y="1"/>
                  </a:lnTo>
                  <a:cubicBezTo>
                    <a:pt x="1" y="130"/>
                    <a:pt x="10" y="222"/>
                    <a:pt x="411" y="27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10" name="Google Shape;65810;p27"/>
            <p:cNvSpPr/>
            <p:nvPr/>
          </p:nvSpPr>
          <p:spPr>
            <a:xfrm>
              <a:off x="5588700" y="2037263"/>
              <a:ext cx="14063" cy="4185"/>
            </a:xfrm>
            <a:custGeom>
              <a:avLst/>
              <a:gdLst/>
              <a:ahLst/>
              <a:cxnLst/>
              <a:rect l="l" t="t" r="r" b="b"/>
              <a:pathLst>
                <a:path w="394" h="139" extrusionOk="0">
                  <a:moveTo>
                    <a:pt x="100" y="115"/>
                  </a:moveTo>
                  <a:cubicBezTo>
                    <a:pt x="153" y="139"/>
                    <a:pt x="393" y="71"/>
                    <a:pt x="293" y="24"/>
                  </a:cubicBezTo>
                  <a:cubicBezTo>
                    <a:pt x="240" y="0"/>
                    <a:pt x="0" y="70"/>
                    <a:pt x="100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11" name="Google Shape;65811;p27"/>
            <p:cNvSpPr/>
            <p:nvPr/>
          </p:nvSpPr>
          <p:spPr>
            <a:xfrm>
              <a:off x="1658564" y="2037263"/>
              <a:ext cx="13884" cy="4185"/>
            </a:xfrm>
            <a:custGeom>
              <a:avLst/>
              <a:gdLst/>
              <a:ahLst/>
              <a:cxnLst/>
              <a:rect l="l" t="t" r="r" b="b"/>
              <a:pathLst>
                <a:path w="389" h="139" extrusionOk="0">
                  <a:moveTo>
                    <a:pt x="97" y="115"/>
                  </a:moveTo>
                  <a:cubicBezTo>
                    <a:pt x="152" y="139"/>
                    <a:pt x="388" y="71"/>
                    <a:pt x="290" y="24"/>
                  </a:cubicBezTo>
                  <a:cubicBezTo>
                    <a:pt x="238" y="0"/>
                    <a:pt x="0" y="70"/>
                    <a:pt x="97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12" name="Google Shape;65812;p27"/>
            <p:cNvSpPr/>
            <p:nvPr/>
          </p:nvSpPr>
          <p:spPr>
            <a:xfrm>
              <a:off x="7825722" y="2029044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1"/>
                    <a:pt x="0" y="70"/>
                    <a:pt x="99" y="117"/>
                  </a:cubicBezTo>
                  <a:cubicBezTo>
                    <a:pt x="154" y="142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13" name="Google Shape;65813;p27"/>
            <p:cNvSpPr/>
            <p:nvPr/>
          </p:nvSpPr>
          <p:spPr>
            <a:xfrm>
              <a:off x="4288982" y="2020583"/>
              <a:ext cx="39726" cy="15898"/>
            </a:xfrm>
            <a:custGeom>
              <a:avLst/>
              <a:gdLst/>
              <a:ahLst/>
              <a:cxnLst/>
              <a:rect l="l" t="t" r="r" b="b"/>
              <a:pathLst>
                <a:path w="1113" h="528" extrusionOk="0">
                  <a:moveTo>
                    <a:pt x="648" y="306"/>
                  </a:moveTo>
                  <a:cubicBezTo>
                    <a:pt x="1112" y="1"/>
                    <a:pt x="0" y="527"/>
                    <a:pt x="648" y="30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14" name="Google Shape;65814;p27"/>
            <p:cNvSpPr/>
            <p:nvPr/>
          </p:nvSpPr>
          <p:spPr>
            <a:xfrm>
              <a:off x="998337" y="2017602"/>
              <a:ext cx="31802" cy="16109"/>
            </a:xfrm>
            <a:custGeom>
              <a:avLst/>
              <a:gdLst/>
              <a:ahLst/>
              <a:cxnLst/>
              <a:rect l="l" t="t" r="r" b="b"/>
              <a:pathLst>
                <a:path w="891" h="535" extrusionOk="0">
                  <a:moveTo>
                    <a:pt x="853" y="497"/>
                  </a:moveTo>
                  <a:cubicBezTo>
                    <a:pt x="891" y="236"/>
                    <a:pt x="878" y="1"/>
                    <a:pt x="275" y="44"/>
                  </a:cubicBezTo>
                  <a:cubicBezTo>
                    <a:pt x="216" y="165"/>
                    <a:pt x="0" y="216"/>
                    <a:pt x="83" y="407"/>
                  </a:cubicBezTo>
                  <a:cubicBezTo>
                    <a:pt x="342" y="433"/>
                    <a:pt x="452" y="535"/>
                    <a:pt x="853" y="49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15" name="Google Shape;65815;p27"/>
            <p:cNvSpPr/>
            <p:nvPr/>
          </p:nvSpPr>
          <p:spPr>
            <a:xfrm>
              <a:off x="925561" y="2016157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0" y="181"/>
                  </a:moveTo>
                  <a:lnTo>
                    <a:pt x="386" y="181"/>
                  </a:lnTo>
                  <a:lnTo>
                    <a:pt x="38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16" name="Google Shape;65816;p27"/>
            <p:cNvSpPr/>
            <p:nvPr/>
          </p:nvSpPr>
          <p:spPr>
            <a:xfrm>
              <a:off x="8421205" y="2007938"/>
              <a:ext cx="22558" cy="11713"/>
            </a:xfrm>
            <a:custGeom>
              <a:avLst/>
              <a:gdLst/>
              <a:ahLst/>
              <a:cxnLst/>
              <a:rect l="l" t="t" r="r" b="b"/>
              <a:pathLst>
                <a:path w="632" h="389" extrusionOk="0">
                  <a:moveTo>
                    <a:pt x="193" y="1"/>
                  </a:moveTo>
                  <a:cubicBezTo>
                    <a:pt x="202" y="126"/>
                    <a:pt x="103" y="199"/>
                    <a:pt x="1" y="273"/>
                  </a:cubicBezTo>
                  <a:cubicBezTo>
                    <a:pt x="248" y="277"/>
                    <a:pt x="268" y="388"/>
                    <a:pt x="578" y="365"/>
                  </a:cubicBezTo>
                  <a:cubicBezTo>
                    <a:pt x="631" y="157"/>
                    <a:pt x="533" y="22"/>
                    <a:pt x="19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17" name="Google Shape;65817;p27"/>
            <p:cNvSpPr/>
            <p:nvPr/>
          </p:nvSpPr>
          <p:spPr>
            <a:xfrm>
              <a:off x="7240340" y="2007938"/>
              <a:ext cx="31409" cy="13429"/>
            </a:xfrm>
            <a:custGeom>
              <a:avLst/>
              <a:gdLst/>
              <a:ahLst/>
              <a:cxnLst/>
              <a:rect l="l" t="t" r="r" b="b"/>
              <a:pathLst>
                <a:path w="880" h="446" extrusionOk="0">
                  <a:moveTo>
                    <a:pt x="879" y="182"/>
                  </a:moveTo>
                  <a:cubicBezTo>
                    <a:pt x="625" y="182"/>
                    <a:pt x="704" y="23"/>
                    <a:pt x="494" y="1"/>
                  </a:cubicBezTo>
                  <a:cubicBezTo>
                    <a:pt x="477" y="144"/>
                    <a:pt x="1" y="72"/>
                    <a:pt x="108" y="273"/>
                  </a:cubicBezTo>
                  <a:cubicBezTo>
                    <a:pt x="593" y="283"/>
                    <a:pt x="712" y="446"/>
                    <a:pt x="879" y="18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18" name="Google Shape;65818;p27"/>
            <p:cNvSpPr/>
            <p:nvPr/>
          </p:nvSpPr>
          <p:spPr>
            <a:xfrm>
              <a:off x="3802680" y="201305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3" y="103"/>
                  </a:moveTo>
                  <a:cubicBezTo>
                    <a:pt x="196" y="53"/>
                    <a:pt x="38" y="0"/>
                    <a:pt x="2" y="103"/>
                  </a:cubicBezTo>
                  <a:cubicBezTo>
                    <a:pt x="0" y="152"/>
                    <a:pt x="157" y="205"/>
                    <a:pt x="193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19" name="Google Shape;65819;p27"/>
            <p:cNvSpPr/>
            <p:nvPr/>
          </p:nvSpPr>
          <p:spPr>
            <a:xfrm>
              <a:off x="3385835" y="2001223"/>
              <a:ext cx="31374" cy="13911"/>
            </a:xfrm>
            <a:custGeom>
              <a:avLst/>
              <a:gdLst/>
              <a:ahLst/>
              <a:cxnLst/>
              <a:rect l="l" t="t" r="r" b="b"/>
              <a:pathLst>
                <a:path w="879" h="462" extrusionOk="0">
                  <a:moveTo>
                    <a:pt x="687" y="314"/>
                  </a:moveTo>
                  <a:cubicBezTo>
                    <a:pt x="705" y="302"/>
                    <a:pt x="871" y="126"/>
                    <a:pt x="879" y="131"/>
                  </a:cubicBezTo>
                  <a:cubicBezTo>
                    <a:pt x="670" y="0"/>
                    <a:pt x="0" y="461"/>
                    <a:pt x="687" y="405"/>
                  </a:cubicBezTo>
                  <a:cubicBezTo>
                    <a:pt x="699" y="402"/>
                    <a:pt x="677" y="320"/>
                    <a:pt x="687" y="3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20" name="Google Shape;65820;p27"/>
            <p:cNvSpPr/>
            <p:nvPr/>
          </p:nvSpPr>
          <p:spPr>
            <a:xfrm>
              <a:off x="4883286" y="2002488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21" name="Google Shape;65821;p27"/>
            <p:cNvSpPr/>
            <p:nvPr/>
          </p:nvSpPr>
          <p:spPr>
            <a:xfrm>
              <a:off x="3947161" y="1999387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5" y="103"/>
                  </a:moveTo>
                  <a:cubicBezTo>
                    <a:pt x="195" y="52"/>
                    <a:pt x="39" y="0"/>
                    <a:pt x="3" y="103"/>
                  </a:cubicBezTo>
                  <a:cubicBezTo>
                    <a:pt x="0" y="153"/>
                    <a:pt x="159" y="206"/>
                    <a:pt x="195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22" name="Google Shape;65822;p27"/>
            <p:cNvSpPr/>
            <p:nvPr/>
          </p:nvSpPr>
          <p:spPr>
            <a:xfrm>
              <a:off x="2439823" y="2002488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7" y="21"/>
                    <a:pt x="4" y="2"/>
                    <a:pt x="1" y="90"/>
                  </a:cubicBezTo>
                  <a:cubicBezTo>
                    <a:pt x="151" y="71"/>
                    <a:pt x="380" y="89"/>
                    <a:pt x="38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23" name="Google Shape;65823;p27"/>
            <p:cNvSpPr/>
            <p:nvPr/>
          </p:nvSpPr>
          <p:spPr>
            <a:xfrm>
              <a:off x="5519886" y="199899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5"/>
                  </a:moveTo>
                  <a:cubicBezTo>
                    <a:pt x="238" y="0"/>
                    <a:pt x="0" y="69"/>
                    <a:pt x="100" y="116"/>
                  </a:cubicBezTo>
                  <a:cubicBezTo>
                    <a:pt x="154" y="141"/>
                    <a:pt x="393" y="72"/>
                    <a:pt x="291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24" name="Google Shape;65824;p27"/>
            <p:cNvSpPr/>
            <p:nvPr/>
          </p:nvSpPr>
          <p:spPr>
            <a:xfrm>
              <a:off x="6741796" y="1996978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5" y="21"/>
                    <a:pt x="6" y="2"/>
                    <a:pt x="0" y="92"/>
                  </a:cubicBezTo>
                  <a:cubicBezTo>
                    <a:pt x="149" y="71"/>
                    <a:pt x="378" y="89"/>
                    <a:pt x="38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25" name="Google Shape;65825;p27"/>
            <p:cNvSpPr/>
            <p:nvPr/>
          </p:nvSpPr>
          <p:spPr>
            <a:xfrm>
              <a:off x="2543115" y="1996557"/>
              <a:ext cx="20666" cy="3643"/>
            </a:xfrm>
            <a:custGeom>
              <a:avLst/>
              <a:gdLst/>
              <a:ahLst/>
              <a:cxnLst/>
              <a:rect l="l" t="t" r="r" b="b"/>
              <a:pathLst>
                <a:path w="579" h="121" extrusionOk="0">
                  <a:moveTo>
                    <a:pt x="579" y="14"/>
                  </a:moveTo>
                  <a:cubicBezTo>
                    <a:pt x="352" y="29"/>
                    <a:pt x="32" y="0"/>
                    <a:pt x="0" y="106"/>
                  </a:cubicBezTo>
                  <a:cubicBezTo>
                    <a:pt x="226" y="91"/>
                    <a:pt x="546" y="120"/>
                    <a:pt x="579" y="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26" name="Google Shape;65826;p27"/>
            <p:cNvSpPr/>
            <p:nvPr/>
          </p:nvSpPr>
          <p:spPr>
            <a:xfrm>
              <a:off x="2456919" y="1996225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5"/>
                  </a:moveTo>
                  <a:cubicBezTo>
                    <a:pt x="239" y="1"/>
                    <a:pt x="1" y="70"/>
                    <a:pt x="100" y="117"/>
                  </a:cubicBezTo>
                  <a:cubicBezTo>
                    <a:pt x="155" y="142"/>
                    <a:pt x="392" y="72"/>
                    <a:pt x="293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27" name="Google Shape;65827;p27"/>
            <p:cNvSpPr/>
            <p:nvPr/>
          </p:nvSpPr>
          <p:spPr>
            <a:xfrm>
              <a:off x="1455478" y="1993877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5" y="103"/>
                  </a:moveTo>
                  <a:cubicBezTo>
                    <a:pt x="196" y="53"/>
                    <a:pt x="40" y="0"/>
                    <a:pt x="2" y="103"/>
                  </a:cubicBezTo>
                  <a:cubicBezTo>
                    <a:pt x="0" y="154"/>
                    <a:pt x="158" y="207"/>
                    <a:pt x="195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28" name="Google Shape;65828;p27"/>
            <p:cNvSpPr/>
            <p:nvPr/>
          </p:nvSpPr>
          <p:spPr>
            <a:xfrm>
              <a:off x="5530380" y="1988759"/>
              <a:ext cx="14991" cy="9274"/>
            </a:xfrm>
            <a:custGeom>
              <a:avLst/>
              <a:gdLst/>
              <a:ahLst/>
              <a:cxnLst/>
              <a:rect l="l" t="t" r="r" b="b"/>
              <a:pathLst>
                <a:path w="420" h="308" extrusionOk="0">
                  <a:moveTo>
                    <a:pt x="385" y="273"/>
                  </a:moveTo>
                  <a:cubicBezTo>
                    <a:pt x="355" y="166"/>
                    <a:pt x="419" y="16"/>
                    <a:pt x="193" y="1"/>
                  </a:cubicBezTo>
                  <a:cubicBezTo>
                    <a:pt x="180" y="57"/>
                    <a:pt x="165" y="109"/>
                    <a:pt x="0" y="92"/>
                  </a:cubicBezTo>
                  <a:cubicBezTo>
                    <a:pt x="21" y="203"/>
                    <a:pt x="56" y="307"/>
                    <a:pt x="385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29" name="Google Shape;65829;p27"/>
            <p:cNvSpPr/>
            <p:nvPr/>
          </p:nvSpPr>
          <p:spPr>
            <a:xfrm>
              <a:off x="5328257" y="1985115"/>
              <a:ext cx="39833" cy="15778"/>
            </a:xfrm>
            <a:custGeom>
              <a:avLst/>
              <a:gdLst/>
              <a:ahLst/>
              <a:cxnLst/>
              <a:rect l="l" t="t" r="r" b="b"/>
              <a:pathLst>
                <a:path w="1116" h="524" extrusionOk="0">
                  <a:moveTo>
                    <a:pt x="648" y="304"/>
                  </a:moveTo>
                  <a:cubicBezTo>
                    <a:pt x="1115" y="0"/>
                    <a:pt x="0" y="524"/>
                    <a:pt x="648" y="3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30" name="Google Shape;65830;p27"/>
            <p:cNvSpPr/>
            <p:nvPr/>
          </p:nvSpPr>
          <p:spPr>
            <a:xfrm>
              <a:off x="7797989" y="1980599"/>
              <a:ext cx="28161" cy="13700"/>
            </a:xfrm>
            <a:custGeom>
              <a:avLst/>
              <a:gdLst/>
              <a:ahLst/>
              <a:cxnLst/>
              <a:rect l="l" t="t" r="r" b="b"/>
              <a:pathLst>
                <a:path w="789" h="455" extrusionOk="0">
                  <a:moveTo>
                    <a:pt x="491" y="454"/>
                  </a:moveTo>
                  <a:cubicBezTo>
                    <a:pt x="752" y="340"/>
                    <a:pt x="789" y="9"/>
                    <a:pt x="299" y="0"/>
                  </a:cubicBezTo>
                  <a:cubicBezTo>
                    <a:pt x="38" y="115"/>
                    <a:pt x="0" y="445"/>
                    <a:pt x="491" y="45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31" name="Google Shape;65831;p27"/>
            <p:cNvSpPr/>
            <p:nvPr/>
          </p:nvSpPr>
          <p:spPr>
            <a:xfrm>
              <a:off x="6872464" y="1988759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1" y="92"/>
                  </a:moveTo>
                  <a:cubicBezTo>
                    <a:pt x="151" y="72"/>
                    <a:pt x="383" y="89"/>
                    <a:pt x="386" y="1"/>
                  </a:cubicBezTo>
                  <a:cubicBezTo>
                    <a:pt x="240" y="23"/>
                    <a:pt x="7" y="3"/>
                    <a:pt x="1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32" name="Google Shape;65832;p27"/>
            <p:cNvSpPr/>
            <p:nvPr/>
          </p:nvSpPr>
          <p:spPr>
            <a:xfrm>
              <a:off x="5857567" y="1985687"/>
              <a:ext cx="23807" cy="5871"/>
            </a:xfrm>
            <a:custGeom>
              <a:avLst/>
              <a:gdLst/>
              <a:ahLst/>
              <a:cxnLst/>
              <a:rect l="l" t="t" r="r" b="b"/>
              <a:pathLst>
                <a:path w="667" h="195" extrusionOk="0">
                  <a:moveTo>
                    <a:pt x="87" y="194"/>
                  </a:moveTo>
                  <a:lnTo>
                    <a:pt x="473" y="194"/>
                  </a:lnTo>
                  <a:cubicBezTo>
                    <a:pt x="473" y="103"/>
                    <a:pt x="631" y="87"/>
                    <a:pt x="666" y="14"/>
                  </a:cubicBezTo>
                  <a:cubicBezTo>
                    <a:pt x="365" y="22"/>
                    <a:pt x="0" y="1"/>
                    <a:pt x="87" y="19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33" name="Google Shape;65833;p27"/>
            <p:cNvSpPr/>
            <p:nvPr/>
          </p:nvSpPr>
          <p:spPr>
            <a:xfrm>
              <a:off x="8259699" y="1982948"/>
              <a:ext cx="23985" cy="5841"/>
            </a:xfrm>
            <a:custGeom>
              <a:avLst/>
              <a:gdLst/>
              <a:ahLst/>
              <a:cxnLst/>
              <a:rect l="l" t="t" r="r" b="b"/>
              <a:pathLst>
                <a:path w="672" h="194" extrusionOk="0">
                  <a:moveTo>
                    <a:pt x="477" y="194"/>
                  </a:moveTo>
                  <a:cubicBezTo>
                    <a:pt x="475" y="102"/>
                    <a:pt x="633" y="87"/>
                    <a:pt x="671" y="11"/>
                  </a:cubicBezTo>
                  <a:cubicBezTo>
                    <a:pt x="366" y="20"/>
                    <a:pt x="0" y="0"/>
                    <a:pt x="90" y="19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34" name="Google Shape;65834;p27"/>
            <p:cNvSpPr/>
            <p:nvPr/>
          </p:nvSpPr>
          <p:spPr>
            <a:xfrm>
              <a:off x="8305777" y="1970754"/>
              <a:ext cx="21987" cy="16199"/>
            </a:xfrm>
            <a:custGeom>
              <a:avLst/>
              <a:gdLst/>
              <a:ahLst/>
              <a:cxnLst/>
              <a:rect l="l" t="t" r="r" b="b"/>
              <a:pathLst>
                <a:path w="616" h="538" extrusionOk="0">
                  <a:moveTo>
                    <a:pt x="342" y="510"/>
                  </a:moveTo>
                  <a:cubicBezTo>
                    <a:pt x="404" y="387"/>
                    <a:pt x="615" y="336"/>
                    <a:pt x="535" y="146"/>
                  </a:cubicBezTo>
                  <a:cubicBezTo>
                    <a:pt x="0" y="1"/>
                    <a:pt x="3" y="537"/>
                    <a:pt x="342" y="5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35" name="Google Shape;65835;p27"/>
            <p:cNvSpPr/>
            <p:nvPr/>
          </p:nvSpPr>
          <p:spPr>
            <a:xfrm>
              <a:off x="8214727" y="1980599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36" name="Google Shape;65836;p27"/>
            <p:cNvSpPr/>
            <p:nvPr/>
          </p:nvSpPr>
          <p:spPr>
            <a:xfrm>
              <a:off x="8617260" y="1979846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5"/>
                  </a:moveTo>
                  <a:cubicBezTo>
                    <a:pt x="240" y="0"/>
                    <a:pt x="1" y="68"/>
                    <a:pt x="100" y="117"/>
                  </a:cubicBezTo>
                  <a:cubicBezTo>
                    <a:pt x="155" y="140"/>
                    <a:pt x="392" y="72"/>
                    <a:pt x="293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37" name="Google Shape;65837;p27"/>
            <p:cNvSpPr/>
            <p:nvPr/>
          </p:nvSpPr>
          <p:spPr>
            <a:xfrm>
              <a:off x="6383879" y="1974969"/>
              <a:ext cx="23843" cy="6052"/>
            </a:xfrm>
            <a:custGeom>
              <a:avLst/>
              <a:gdLst/>
              <a:ahLst/>
              <a:cxnLst/>
              <a:rect l="l" t="t" r="r" b="b"/>
              <a:pathLst>
                <a:path w="668" h="201" extrusionOk="0">
                  <a:moveTo>
                    <a:pt x="578" y="6"/>
                  </a:moveTo>
                  <a:cubicBezTo>
                    <a:pt x="246" y="0"/>
                    <a:pt x="83" y="76"/>
                    <a:pt x="1" y="187"/>
                  </a:cubicBezTo>
                  <a:cubicBezTo>
                    <a:pt x="304" y="178"/>
                    <a:pt x="668" y="200"/>
                    <a:pt x="578" y="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38" name="Google Shape;65838;p27"/>
            <p:cNvSpPr/>
            <p:nvPr/>
          </p:nvSpPr>
          <p:spPr>
            <a:xfrm>
              <a:off x="5753846" y="1977076"/>
              <a:ext cx="14170" cy="4336"/>
            </a:xfrm>
            <a:custGeom>
              <a:avLst/>
              <a:gdLst/>
              <a:ahLst/>
              <a:cxnLst/>
              <a:rect l="l" t="t" r="r" b="b"/>
              <a:pathLst>
                <a:path w="397" h="144" extrusionOk="0">
                  <a:moveTo>
                    <a:pt x="294" y="26"/>
                  </a:moveTo>
                  <a:cubicBezTo>
                    <a:pt x="241" y="1"/>
                    <a:pt x="1" y="69"/>
                    <a:pt x="100" y="117"/>
                  </a:cubicBezTo>
                  <a:cubicBezTo>
                    <a:pt x="156" y="143"/>
                    <a:pt x="396" y="74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39" name="Google Shape;65839;p27"/>
            <p:cNvSpPr/>
            <p:nvPr/>
          </p:nvSpPr>
          <p:spPr>
            <a:xfrm>
              <a:off x="3819705" y="1977076"/>
              <a:ext cx="14134" cy="4336"/>
            </a:xfrm>
            <a:custGeom>
              <a:avLst/>
              <a:gdLst/>
              <a:ahLst/>
              <a:cxnLst/>
              <a:rect l="l" t="t" r="r" b="b"/>
              <a:pathLst>
                <a:path w="396" h="144" extrusionOk="0">
                  <a:moveTo>
                    <a:pt x="297" y="26"/>
                  </a:moveTo>
                  <a:cubicBezTo>
                    <a:pt x="242" y="1"/>
                    <a:pt x="1" y="69"/>
                    <a:pt x="101" y="117"/>
                  </a:cubicBezTo>
                  <a:cubicBezTo>
                    <a:pt x="155" y="143"/>
                    <a:pt x="395" y="74"/>
                    <a:pt x="297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40" name="Google Shape;65840;p27"/>
            <p:cNvSpPr/>
            <p:nvPr/>
          </p:nvSpPr>
          <p:spPr>
            <a:xfrm>
              <a:off x="8097729" y="1971838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6" y="0"/>
                    <a:pt x="172" y="54"/>
                    <a:pt x="1" y="110"/>
                  </a:cubicBezTo>
                  <a:cubicBezTo>
                    <a:pt x="2" y="201"/>
                    <a:pt x="339" y="223"/>
                    <a:pt x="386" y="1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41" name="Google Shape;65841;p27"/>
            <p:cNvSpPr/>
            <p:nvPr/>
          </p:nvSpPr>
          <p:spPr>
            <a:xfrm>
              <a:off x="6873606" y="1964943"/>
              <a:ext cx="65210" cy="12917"/>
            </a:xfrm>
            <a:custGeom>
              <a:avLst/>
              <a:gdLst/>
              <a:ahLst/>
              <a:cxnLst/>
              <a:rect l="l" t="t" r="r" b="b"/>
              <a:pathLst>
                <a:path w="1827" h="429" extrusionOk="0">
                  <a:moveTo>
                    <a:pt x="1128" y="429"/>
                  </a:moveTo>
                  <a:cubicBezTo>
                    <a:pt x="1826" y="1"/>
                    <a:pt x="0" y="309"/>
                    <a:pt x="1128" y="42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42" name="Google Shape;65842;p27"/>
            <p:cNvSpPr/>
            <p:nvPr/>
          </p:nvSpPr>
          <p:spPr>
            <a:xfrm>
              <a:off x="8156086" y="1968917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39" y="0"/>
                    <a:pt x="0" y="70"/>
                    <a:pt x="101" y="117"/>
                  </a:cubicBezTo>
                  <a:cubicBezTo>
                    <a:pt x="154" y="141"/>
                    <a:pt x="396" y="71"/>
                    <a:pt x="293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43" name="Google Shape;65843;p27"/>
            <p:cNvSpPr/>
            <p:nvPr/>
          </p:nvSpPr>
          <p:spPr>
            <a:xfrm>
              <a:off x="5186167" y="1964160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44" name="Google Shape;65844;p27"/>
            <p:cNvSpPr/>
            <p:nvPr/>
          </p:nvSpPr>
          <p:spPr>
            <a:xfrm>
              <a:off x="102935" y="1966117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0" y="27"/>
                  </a:moveTo>
                  <a:cubicBezTo>
                    <a:pt x="238" y="1"/>
                    <a:pt x="0" y="70"/>
                    <a:pt x="99" y="117"/>
                  </a:cubicBezTo>
                  <a:cubicBezTo>
                    <a:pt x="153" y="143"/>
                    <a:pt x="392" y="74"/>
                    <a:pt x="290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45" name="Google Shape;65845;p27"/>
            <p:cNvSpPr/>
            <p:nvPr/>
          </p:nvSpPr>
          <p:spPr>
            <a:xfrm>
              <a:off x="1198996" y="1953261"/>
              <a:ext cx="24414" cy="11351"/>
            </a:xfrm>
            <a:custGeom>
              <a:avLst/>
              <a:gdLst/>
              <a:ahLst/>
              <a:cxnLst/>
              <a:rect l="l" t="t" r="r" b="b"/>
              <a:pathLst>
                <a:path w="684" h="377" extrusionOk="0">
                  <a:moveTo>
                    <a:pt x="631" y="363"/>
                  </a:moveTo>
                  <a:cubicBezTo>
                    <a:pt x="683" y="155"/>
                    <a:pt x="585" y="22"/>
                    <a:pt x="246" y="1"/>
                  </a:cubicBezTo>
                  <a:cubicBezTo>
                    <a:pt x="1" y="107"/>
                    <a:pt x="92" y="377"/>
                    <a:pt x="631" y="36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46" name="Google Shape;65846;p27"/>
            <p:cNvSpPr/>
            <p:nvPr/>
          </p:nvSpPr>
          <p:spPr>
            <a:xfrm>
              <a:off x="5433976" y="1944108"/>
              <a:ext cx="27555" cy="17343"/>
            </a:xfrm>
            <a:custGeom>
              <a:avLst/>
              <a:gdLst/>
              <a:ahLst/>
              <a:cxnLst/>
              <a:rect l="l" t="t" r="r" b="b"/>
              <a:pathLst>
                <a:path w="772" h="576" extrusionOk="0">
                  <a:moveTo>
                    <a:pt x="772" y="575"/>
                  </a:moveTo>
                  <a:lnTo>
                    <a:pt x="772" y="31"/>
                  </a:lnTo>
                  <a:cubicBezTo>
                    <a:pt x="62" y="1"/>
                    <a:pt x="188" y="361"/>
                    <a:pt x="0" y="57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47" name="Google Shape;65847;p27"/>
            <p:cNvSpPr/>
            <p:nvPr/>
          </p:nvSpPr>
          <p:spPr>
            <a:xfrm>
              <a:off x="4054950" y="1949527"/>
              <a:ext cx="39690" cy="15838"/>
            </a:xfrm>
            <a:custGeom>
              <a:avLst/>
              <a:gdLst/>
              <a:ahLst/>
              <a:cxnLst/>
              <a:rect l="l" t="t" r="r" b="b"/>
              <a:pathLst>
                <a:path w="1112" h="526" extrusionOk="0">
                  <a:moveTo>
                    <a:pt x="645" y="305"/>
                  </a:moveTo>
                  <a:cubicBezTo>
                    <a:pt x="1111" y="1"/>
                    <a:pt x="1" y="526"/>
                    <a:pt x="645" y="3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48" name="Google Shape;65848;p27"/>
            <p:cNvSpPr/>
            <p:nvPr/>
          </p:nvSpPr>
          <p:spPr>
            <a:xfrm>
              <a:off x="907572" y="1945011"/>
              <a:ext cx="43973" cy="19030"/>
            </a:xfrm>
            <a:custGeom>
              <a:avLst/>
              <a:gdLst/>
              <a:ahLst/>
              <a:cxnLst/>
              <a:rect l="l" t="t" r="r" b="b"/>
              <a:pathLst>
                <a:path w="1232" h="632" extrusionOk="0">
                  <a:moveTo>
                    <a:pt x="696" y="545"/>
                  </a:moveTo>
                  <a:cubicBezTo>
                    <a:pt x="567" y="207"/>
                    <a:pt x="1232" y="14"/>
                    <a:pt x="313" y="1"/>
                  </a:cubicBezTo>
                  <a:cubicBezTo>
                    <a:pt x="429" y="190"/>
                    <a:pt x="1" y="631"/>
                    <a:pt x="696" y="54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49" name="Google Shape;65849;p27"/>
            <p:cNvSpPr/>
            <p:nvPr/>
          </p:nvSpPr>
          <p:spPr>
            <a:xfrm>
              <a:off x="3158942" y="1955248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1" y="115"/>
                  </a:moveTo>
                  <a:cubicBezTo>
                    <a:pt x="154" y="140"/>
                    <a:pt x="393" y="72"/>
                    <a:pt x="294" y="24"/>
                  </a:cubicBezTo>
                  <a:cubicBezTo>
                    <a:pt x="243" y="0"/>
                    <a:pt x="0" y="68"/>
                    <a:pt x="101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50" name="Google Shape;65850;p27"/>
            <p:cNvSpPr/>
            <p:nvPr/>
          </p:nvSpPr>
          <p:spPr>
            <a:xfrm>
              <a:off x="763663" y="1955248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4"/>
                  </a:moveTo>
                  <a:cubicBezTo>
                    <a:pt x="241" y="0"/>
                    <a:pt x="0" y="68"/>
                    <a:pt x="101" y="115"/>
                  </a:cubicBezTo>
                  <a:cubicBezTo>
                    <a:pt x="153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51" name="Google Shape;65851;p27"/>
            <p:cNvSpPr/>
            <p:nvPr/>
          </p:nvSpPr>
          <p:spPr>
            <a:xfrm>
              <a:off x="4026254" y="194976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6"/>
                  </a:moveTo>
                  <a:cubicBezTo>
                    <a:pt x="241" y="1"/>
                    <a:pt x="1" y="69"/>
                    <a:pt x="101" y="117"/>
                  </a:cubicBezTo>
                  <a:cubicBezTo>
                    <a:pt x="153" y="140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52" name="Google Shape;65852;p27"/>
            <p:cNvSpPr/>
            <p:nvPr/>
          </p:nvSpPr>
          <p:spPr>
            <a:xfrm>
              <a:off x="364378" y="1949768"/>
              <a:ext cx="14170" cy="4246"/>
            </a:xfrm>
            <a:custGeom>
              <a:avLst/>
              <a:gdLst/>
              <a:ahLst/>
              <a:cxnLst/>
              <a:rect l="l" t="t" r="r" b="b"/>
              <a:pathLst>
                <a:path w="397" h="141" extrusionOk="0">
                  <a:moveTo>
                    <a:pt x="297" y="26"/>
                  </a:moveTo>
                  <a:cubicBezTo>
                    <a:pt x="242" y="1"/>
                    <a:pt x="1" y="69"/>
                    <a:pt x="104" y="117"/>
                  </a:cubicBezTo>
                  <a:cubicBezTo>
                    <a:pt x="156" y="140"/>
                    <a:pt x="396" y="73"/>
                    <a:pt x="297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53" name="Google Shape;65853;p27"/>
            <p:cNvSpPr/>
            <p:nvPr/>
          </p:nvSpPr>
          <p:spPr>
            <a:xfrm>
              <a:off x="6084317" y="1947028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0" y="117"/>
                  </a:moveTo>
                  <a:cubicBezTo>
                    <a:pt x="155" y="143"/>
                    <a:pt x="393" y="72"/>
                    <a:pt x="294" y="26"/>
                  </a:cubicBezTo>
                  <a:cubicBezTo>
                    <a:pt x="239" y="0"/>
                    <a:pt x="0" y="68"/>
                    <a:pt x="100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54" name="Google Shape;65854;p27"/>
            <p:cNvSpPr/>
            <p:nvPr/>
          </p:nvSpPr>
          <p:spPr>
            <a:xfrm>
              <a:off x="3416031" y="1938778"/>
              <a:ext cx="35657" cy="11773"/>
            </a:xfrm>
            <a:custGeom>
              <a:avLst/>
              <a:gdLst/>
              <a:ahLst/>
              <a:cxnLst/>
              <a:rect l="l" t="t" r="r" b="b"/>
              <a:pathLst>
                <a:path w="999" h="391" extrusionOk="0">
                  <a:moveTo>
                    <a:pt x="35" y="118"/>
                  </a:moveTo>
                  <a:cubicBezTo>
                    <a:pt x="64" y="223"/>
                    <a:pt x="0" y="375"/>
                    <a:pt x="227" y="391"/>
                  </a:cubicBezTo>
                  <a:cubicBezTo>
                    <a:pt x="246" y="157"/>
                    <a:pt x="979" y="261"/>
                    <a:pt x="999" y="28"/>
                  </a:cubicBezTo>
                  <a:cubicBezTo>
                    <a:pt x="392" y="129"/>
                    <a:pt x="487" y="0"/>
                    <a:pt x="35" y="11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55" name="Google Shape;65855;p27"/>
            <p:cNvSpPr/>
            <p:nvPr/>
          </p:nvSpPr>
          <p:spPr>
            <a:xfrm>
              <a:off x="690387" y="1939591"/>
              <a:ext cx="31624" cy="10960"/>
            </a:xfrm>
            <a:custGeom>
              <a:avLst/>
              <a:gdLst/>
              <a:ahLst/>
              <a:cxnLst/>
              <a:rect l="l" t="t" r="r" b="b"/>
              <a:pathLst>
                <a:path w="886" h="364" extrusionOk="0">
                  <a:moveTo>
                    <a:pt x="611" y="364"/>
                  </a:moveTo>
                  <a:cubicBezTo>
                    <a:pt x="670" y="241"/>
                    <a:pt x="885" y="190"/>
                    <a:pt x="804" y="1"/>
                  </a:cubicBezTo>
                  <a:lnTo>
                    <a:pt x="34" y="1"/>
                  </a:lnTo>
                  <a:cubicBezTo>
                    <a:pt x="0" y="228"/>
                    <a:pt x="328" y="285"/>
                    <a:pt x="611" y="36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56" name="Google Shape;65856;p27"/>
            <p:cNvSpPr/>
            <p:nvPr/>
          </p:nvSpPr>
          <p:spPr>
            <a:xfrm>
              <a:off x="2253976" y="1938628"/>
              <a:ext cx="32659" cy="9214"/>
            </a:xfrm>
            <a:custGeom>
              <a:avLst/>
              <a:gdLst/>
              <a:ahLst/>
              <a:cxnLst/>
              <a:rect l="l" t="t" r="r" b="b"/>
              <a:pathLst>
                <a:path w="915" h="306" extrusionOk="0">
                  <a:moveTo>
                    <a:pt x="387" y="305"/>
                  </a:moveTo>
                  <a:cubicBezTo>
                    <a:pt x="914" y="158"/>
                    <a:pt x="104" y="0"/>
                    <a:pt x="1" y="214"/>
                  </a:cubicBezTo>
                  <a:cubicBezTo>
                    <a:pt x="192" y="214"/>
                    <a:pt x="229" y="287"/>
                    <a:pt x="387" y="3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57" name="Google Shape;65857;p27"/>
            <p:cNvSpPr/>
            <p:nvPr/>
          </p:nvSpPr>
          <p:spPr>
            <a:xfrm>
              <a:off x="1545064" y="1945071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1" y="91"/>
                  </a:moveTo>
                  <a:cubicBezTo>
                    <a:pt x="151" y="71"/>
                    <a:pt x="380" y="88"/>
                    <a:pt x="387" y="0"/>
                  </a:cubicBezTo>
                  <a:cubicBezTo>
                    <a:pt x="236" y="20"/>
                    <a:pt x="4" y="1"/>
                    <a:pt x="1" y="9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58" name="Google Shape;65858;p27"/>
            <p:cNvSpPr/>
            <p:nvPr/>
          </p:nvSpPr>
          <p:spPr>
            <a:xfrm>
              <a:off x="311911" y="1937996"/>
              <a:ext cx="8959" cy="11382"/>
            </a:xfrm>
            <a:custGeom>
              <a:avLst/>
              <a:gdLst/>
              <a:ahLst/>
              <a:cxnLst/>
              <a:rect l="l" t="t" r="r" b="b"/>
              <a:pathLst>
                <a:path w="251" h="378" extrusionOk="0">
                  <a:moveTo>
                    <a:pt x="28" y="144"/>
                  </a:moveTo>
                  <a:cubicBezTo>
                    <a:pt x="1" y="238"/>
                    <a:pt x="178" y="377"/>
                    <a:pt x="221" y="234"/>
                  </a:cubicBezTo>
                  <a:cubicBezTo>
                    <a:pt x="250" y="139"/>
                    <a:pt x="73" y="0"/>
                    <a:pt x="28" y="14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59" name="Google Shape;65859;p27"/>
            <p:cNvSpPr/>
            <p:nvPr/>
          </p:nvSpPr>
          <p:spPr>
            <a:xfrm>
              <a:off x="3303601" y="1941518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89" y="27"/>
                  </a:moveTo>
                  <a:cubicBezTo>
                    <a:pt x="238" y="1"/>
                    <a:pt x="0" y="71"/>
                    <a:pt x="100" y="117"/>
                  </a:cubicBezTo>
                  <a:cubicBezTo>
                    <a:pt x="152" y="143"/>
                    <a:pt x="393" y="74"/>
                    <a:pt x="289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60" name="Google Shape;65860;p27"/>
            <p:cNvSpPr/>
            <p:nvPr/>
          </p:nvSpPr>
          <p:spPr>
            <a:xfrm>
              <a:off x="7591762" y="193880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1" y="142"/>
                    <a:pt x="391" y="72"/>
                    <a:pt x="291" y="25"/>
                  </a:cubicBezTo>
                  <a:cubicBezTo>
                    <a:pt x="239" y="1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61" name="Google Shape;65861;p27"/>
            <p:cNvSpPr/>
            <p:nvPr/>
          </p:nvSpPr>
          <p:spPr>
            <a:xfrm>
              <a:off x="5413917" y="1933268"/>
              <a:ext cx="31552" cy="9665"/>
            </a:xfrm>
            <a:custGeom>
              <a:avLst/>
              <a:gdLst/>
              <a:ahLst/>
              <a:cxnLst/>
              <a:rect l="l" t="t" r="r" b="b"/>
              <a:pathLst>
                <a:path w="884" h="321" extrusionOk="0">
                  <a:moveTo>
                    <a:pt x="754" y="211"/>
                  </a:moveTo>
                  <a:cubicBezTo>
                    <a:pt x="883" y="1"/>
                    <a:pt x="1" y="15"/>
                    <a:pt x="176" y="211"/>
                  </a:cubicBezTo>
                  <a:cubicBezTo>
                    <a:pt x="242" y="284"/>
                    <a:pt x="688" y="320"/>
                    <a:pt x="754" y="21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62" name="Google Shape;65862;p27"/>
            <p:cNvSpPr/>
            <p:nvPr/>
          </p:nvSpPr>
          <p:spPr>
            <a:xfrm>
              <a:off x="5343212" y="1925802"/>
              <a:ext cx="24342" cy="16530"/>
            </a:xfrm>
            <a:custGeom>
              <a:avLst/>
              <a:gdLst/>
              <a:ahLst/>
              <a:cxnLst/>
              <a:rect l="l" t="t" r="r" b="b"/>
              <a:pathLst>
                <a:path w="682" h="549" extrusionOk="0">
                  <a:moveTo>
                    <a:pt x="422" y="549"/>
                  </a:moveTo>
                  <a:cubicBezTo>
                    <a:pt x="337" y="378"/>
                    <a:pt x="682" y="1"/>
                    <a:pt x="37" y="93"/>
                  </a:cubicBezTo>
                  <a:cubicBezTo>
                    <a:pt x="6" y="320"/>
                    <a:pt x="0" y="536"/>
                    <a:pt x="422" y="54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63" name="Google Shape;65863;p27"/>
            <p:cNvSpPr/>
            <p:nvPr/>
          </p:nvSpPr>
          <p:spPr>
            <a:xfrm>
              <a:off x="7729318" y="1933359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101" y="116"/>
                  </a:moveTo>
                  <a:cubicBezTo>
                    <a:pt x="154" y="142"/>
                    <a:pt x="392" y="72"/>
                    <a:pt x="294" y="25"/>
                  </a:cubicBezTo>
                  <a:cubicBezTo>
                    <a:pt x="240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64" name="Google Shape;65864;p27"/>
            <p:cNvSpPr/>
            <p:nvPr/>
          </p:nvSpPr>
          <p:spPr>
            <a:xfrm>
              <a:off x="8754888" y="1927909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5"/>
                  </a:moveTo>
                  <a:cubicBezTo>
                    <a:pt x="153" y="141"/>
                    <a:pt x="395" y="70"/>
                    <a:pt x="293" y="23"/>
                  </a:cubicBezTo>
                  <a:cubicBezTo>
                    <a:pt x="241" y="1"/>
                    <a:pt x="1" y="68"/>
                    <a:pt x="101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65" name="Google Shape;65865;p27"/>
            <p:cNvSpPr/>
            <p:nvPr/>
          </p:nvSpPr>
          <p:spPr>
            <a:xfrm>
              <a:off x="7164959" y="1925109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6"/>
                  </a:moveTo>
                  <a:cubicBezTo>
                    <a:pt x="240" y="0"/>
                    <a:pt x="1" y="70"/>
                    <a:pt x="101" y="116"/>
                  </a:cubicBezTo>
                  <a:cubicBezTo>
                    <a:pt x="153" y="142"/>
                    <a:pt x="394" y="74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66" name="Google Shape;65866;p27"/>
            <p:cNvSpPr/>
            <p:nvPr/>
          </p:nvSpPr>
          <p:spPr>
            <a:xfrm>
              <a:off x="1603456" y="192510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0" y="26"/>
                  </a:moveTo>
                  <a:cubicBezTo>
                    <a:pt x="238" y="0"/>
                    <a:pt x="0" y="70"/>
                    <a:pt x="97" y="116"/>
                  </a:cubicBezTo>
                  <a:cubicBezTo>
                    <a:pt x="154" y="142"/>
                    <a:pt x="394" y="74"/>
                    <a:pt x="290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67" name="Google Shape;65867;p27"/>
            <p:cNvSpPr/>
            <p:nvPr/>
          </p:nvSpPr>
          <p:spPr>
            <a:xfrm>
              <a:off x="4484038" y="1916920"/>
              <a:ext cx="27590" cy="9394"/>
            </a:xfrm>
            <a:custGeom>
              <a:avLst/>
              <a:gdLst/>
              <a:ahLst/>
              <a:cxnLst/>
              <a:rect l="l" t="t" r="r" b="b"/>
              <a:pathLst>
                <a:path w="773" h="312" extrusionOk="0">
                  <a:moveTo>
                    <a:pt x="772" y="27"/>
                  </a:moveTo>
                  <a:cubicBezTo>
                    <a:pt x="334" y="0"/>
                    <a:pt x="50" y="47"/>
                    <a:pt x="1" y="209"/>
                  </a:cubicBezTo>
                  <a:cubicBezTo>
                    <a:pt x="368" y="187"/>
                    <a:pt x="426" y="311"/>
                    <a:pt x="772" y="29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68" name="Google Shape;65868;p27"/>
            <p:cNvSpPr/>
            <p:nvPr/>
          </p:nvSpPr>
          <p:spPr>
            <a:xfrm>
              <a:off x="4036747" y="1920111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3"/>
                  </a:moveTo>
                  <a:cubicBezTo>
                    <a:pt x="192" y="52"/>
                    <a:pt x="38" y="0"/>
                    <a:pt x="2" y="103"/>
                  </a:cubicBezTo>
                  <a:cubicBezTo>
                    <a:pt x="0" y="152"/>
                    <a:pt x="153" y="205"/>
                    <a:pt x="192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69" name="Google Shape;65869;p27"/>
            <p:cNvSpPr/>
            <p:nvPr/>
          </p:nvSpPr>
          <p:spPr>
            <a:xfrm>
              <a:off x="1651569" y="192242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41" y="0"/>
                    <a:pt x="1" y="69"/>
                    <a:pt x="101" y="115"/>
                  </a:cubicBezTo>
                  <a:cubicBezTo>
                    <a:pt x="156" y="141"/>
                    <a:pt x="393" y="73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70" name="Google Shape;65870;p27"/>
            <p:cNvSpPr/>
            <p:nvPr/>
          </p:nvSpPr>
          <p:spPr>
            <a:xfrm>
              <a:off x="581384" y="1914210"/>
              <a:ext cx="29696" cy="11893"/>
            </a:xfrm>
            <a:custGeom>
              <a:avLst/>
              <a:gdLst/>
              <a:ahLst/>
              <a:cxnLst/>
              <a:rect l="l" t="t" r="r" b="b"/>
              <a:pathLst>
                <a:path w="832" h="395" extrusionOk="0">
                  <a:moveTo>
                    <a:pt x="1" y="388"/>
                  </a:moveTo>
                  <a:cubicBezTo>
                    <a:pt x="336" y="395"/>
                    <a:pt x="601" y="369"/>
                    <a:pt x="771" y="299"/>
                  </a:cubicBezTo>
                  <a:cubicBezTo>
                    <a:pt x="831" y="59"/>
                    <a:pt x="504" y="0"/>
                    <a:pt x="1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71" name="Google Shape;65871;p27"/>
            <p:cNvSpPr/>
            <p:nvPr/>
          </p:nvSpPr>
          <p:spPr>
            <a:xfrm>
              <a:off x="8985707" y="1917341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4"/>
                  </a:moveTo>
                  <a:cubicBezTo>
                    <a:pt x="192" y="54"/>
                    <a:pt x="34" y="1"/>
                    <a:pt x="0" y="104"/>
                  </a:cubicBezTo>
                  <a:cubicBezTo>
                    <a:pt x="0" y="154"/>
                    <a:pt x="154" y="206"/>
                    <a:pt x="192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72" name="Google Shape;65872;p27"/>
            <p:cNvSpPr/>
            <p:nvPr/>
          </p:nvSpPr>
          <p:spPr>
            <a:xfrm>
              <a:off x="3396578" y="1912253"/>
              <a:ext cx="41332" cy="13730"/>
            </a:xfrm>
            <a:custGeom>
              <a:avLst/>
              <a:gdLst/>
              <a:ahLst/>
              <a:cxnLst/>
              <a:rect l="l" t="t" r="r" b="b"/>
              <a:pathLst>
                <a:path w="1158" h="456" extrusionOk="0">
                  <a:moveTo>
                    <a:pt x="1157" y="0"/>
                  </a:moveTo>
                  <a:lnTo>
                    <a:pt x="193" y="0"/>
                  </a:lnTo>
                  <a:cubicBezTo>
                    <a:pt x="210" y="157"/>
                    <a:pt x="151" y="282"/>
                    <a:pt x="1" y="364"/>
                  </a:cubicBezTo>
                  <a:cubicBezTo>
                    <a:pt x="839" y="456"/>
                    <a:pt x="861" y="163"/>
                    <a:pt x="115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73" name="Google Shape;65873;p27"/>
            <p:cNvSpPr/>
            <p:nvPr/>
          </p:nvSpPr>
          <p:spPr>
            <a:xfrm>
              <a:off x="2032865" y="1917702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3" y="183"/>
                  </a:moveTo>
                  <a:lnTo>
                    <a:pt x="603" y="1"/>
                  </a:lnTo>
                  <a:lnTo>
                    <a:pt x="24" y="1"/>
                  </a:lnTo>
                  <a:cubicBezTo>
                    <a:pt x="0" y="164"/>
                    <a:pt x="217" y="212"/>
                    <a:pt x="603" y="18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74" name="Google Shape;65874;p27"/>
            <p:cNvSpPr/>
            <p:nvPr/>
          </p:nvSpPr>
          <p:spPr>
            <a:xfrm>
              <a:off x="1958911" y="1906773"/>
              <a:ext cx="45258" cy="14573"/>
            </a:xfrm>
            <a:custGeom>
              <a:avLst/>
              <a:gdLst/>
              <a:ahLst/>
              <a:cxnLst/>
              <a:rect l="l" t="t" r="r" b="b"/>
              <a:pathLst>
                <a:path w="1268" h="484" extrusionOk="0">
                  <a:moveTo>
                    <a:pt x="362" y="455"/>
                  </a:moveTo>
                  <a:cubicBezTo>
                    <a:pt x="1267" y="484"/>
                    <a:pt x="878" y="35"/>
                    <a:pt x="362" y="1"/>
                  </a:cubicBezTo>
                  <a:cubicBezTo>
                    <a:pt x="1" y="174"/>
                    <a:pt x="476" y="165"/>
                    <a:pt x="362" y="45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75" name="Google Shape;65875;p27"/>
            <p:cNvSpPr/>
            <p:nvPr/>
          </p:nvSpPr>
          <p:spPr>
            <a:xfrm>
              <a:off x="4619774" y="1909543"/>
              <a:ext cx="22665" cy="8220"/>
            </a:xfrm>
            <a:custGeom>
              <a:avLst/>
              <a:gdLst/>
              <a:ahLst/>
              <a:cxnLst/>
              <a:rect l="l" t="t" r="r" b="b"/>
              <a:pathLst>
                <a:path w="635" h="273" extrusionOk="0">
                  <a:moveTo>
                    <a:pt x="635" y="0"/>
                  </a:moveTo>
                  <a:lnTo>
                    <a:pt x="248" y="0"/>
                  </a:lnTo>
                  <a:cubicBezTo>
                    <a:pt x="236" y="116"/>
                    <a:pt x="0" y="125"/>
                    <a:pt x="56" y="273"/>
                  </a:cubicBezTo>
                  <a:lnTo>
                    <a:pt x="635" y="27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76" name="Google Shape;65876;p27"/>
            <p:cNvSpPr/>
            <p:nvPr/>
          </p:nvSpPr>
          <p:spPr>
            <a:xfrm>
              <a:off x="1868646" y="1914963"/>
              <a:ext cx="13670" cy="2770"/>
            </a:xfrm>
            <a:custGeom>
              <a:avLst/>
              <a:gdLst/>
              <a:ahLst/>
              <a:cxnLst/>
              <a:rect l="l" t="t" r="r" b="b"/>
              <a:pathLst>
                <a:path w="383" h="92" extrusionOk="0">
                  <a:moveTo>
                    <a:pt x="383" y="0"/>
                  </a:moveTo>
                  <a:cubicBezTo>
                    <a:pt x="232" y="21"/>
                    <a:pt x="3" y="3"/>
                    <a:pt x="0" y="92"/>
                  </a:cubicBezTo>
                  <a:cubicBezTo>
                    <a:pt x="148" y="72"/>
                    <a:pt x="379" y="88"/>
                    <a:pt x="38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77" name="Google Shape;65877;p27"/>
            <p:cNvSpPr/>
            <p:nvPr/>
          </p:nvSpPr>
          <p:spPr>
            <a:xfrm>
              <a:off x="1111765" y="1902498"/>
              <a:ext cx="20309" cy="13549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4" y="414"/>
                  </a:moveTo>
                  <a:cubicBezTo>
                    <a:pt x="386" y="358"/>
                    <a:pt x="403" y="307"/>
                    <a:pt x="569" y="324"/>
                  </a:cubicBezTo>
                  <a:lnTo>
                    <a:pt x="569" y="141"/>
                  </a:lnTo>
                  <a:cubicBezTo>
                    <a:pt x="94" y="0"/>
                    <a:pt x="1" y="449"/>
                    <a:pt x="374" y="4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78" name="Google Shape;65878;p27"/>
            <p:cNvSpPr/>
            <p:nvPr/>
          </p:nvSpPr>
          <p:spPr>
            <a:xfrm>
              <a:off x="7047854" y="1908790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4" y="25"/>
                  </a:moveTo>
                  <a:cubicBezTo>
                    <a:pt x="242" y="0"/>
                    <a:pt x="0" y="69"/>
                    <a:pt x="102" y="116"/>
                  </a:cubicBezTo>
                  <a:cubicBezTo>
                    <a:pt x="157" y="140"/>
                    <a:pt x="394" y="71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79" name="Google Shape;65879;p27"/>
            <p:cNvSpPr/>
            <p:nvPr/>
          </p:nvSpPr>
          <p:spPr>
            <a:xfrm>
              <a:off x="6949309" y="1899306"/>
              <a:ext cx="65246" cy="12977"/>
            </a:xfrm>
            <a:custGeom>
              <a:avLst/>
              <a:gdLst/>
              <a:ahLst/>
              <a:cxnLst/>
              <a:rect l="l" t="t" r="r" b="b"/>
              <a:pathLst>
                <a:path w="1828" h="431" extrusionOk="0">
                  <a:moveTo>
                    <a:pt x="1128" y="430"/>
                  </a:moveTo>
                  <a:cubicBezTo>
                    <a:pt x="1828" y="1"/>
                    <a:pt x="0" y="309"/>
                    <a:pt x="1128" y="43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80" name="Google Shape;65880;p27"/>
            <p:cNvSpPr/>
            <p:nvPr/>
          </p:nvSpPr>
          <p:spPr>
            <a:xfrm>
              <a:off x="5853105" y="1904033"/>
              <a:ext cx="23307" cy="8250"/>
            </a:xfrm>
            <a:custGeom>
              <a:avLst/>
              <a:gdLst/>
              <a:ahLst/>
              <a:cxnLst/>
              <a:rect l="l" t="t" r="r" b="b"/>
              <a:pathLst>
                <a:path w="653" h="274" extrusionOk="0">
                  <a:moveTo>
                    <a:pt x="405" y="273"/>
                  </a:moveTo>
                  <a:cubicBezTo>
                    <a:pt x="417" y="156"/>
                    <a:pt x="653" y="148"/>
                    <a:pt x="598" y="0"/>
                  </a:cubicBezTo>
                  <a:lnTo>
                    <a:pt x="212" y="0"/>
                  </a:lnTo>
                  <a:cubicBezTo>
                    <a:pt x="0" y="131"/>
                    <a:pt x="8" y="221"/>
                    <a:pt x="405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81" name="Google Shape;65881;p27"/>
            <p:cNvSpPr/>
            <p:nvPr/>
          </p:nvSpPr>
          <p:spPr>
            <a:xfrm>
              <a:off x="175318" y="1903040"/>
              <a:ext cx="32659" cy="9274"/>
            </a:xfrm>
            <a:custGeom>
              <a:avLst/>
              <a:gdLst/>
              <a:ahLst/>
              <a:cxnLst/>
              <a:rect l="l" t="t" r="r" b="b"/>
              <a:pathLst>
                <a:path w="915" h="308" extrusionOk="0">
                  <a:moveTo>
                    <a:pt x="1" y="216"/>
                  </a:moveTo>
                  <a:cubicBezTo>
                    <a:pt x="193" y="216"/>
                    <a:pt x="230" y="289"/>
                    <a:pt x="387" y="307"/>
                  </a:cubicBezTo>
                  <a:cubicBezTo>
                    <a:pt x="914" y="159"/>
                    <a:pt x="102" y="1"/>
                    <a:pt x="1" y="2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82" name="Google Shape;65882;p27"/>
            <p:cNvSpPr/>
            <p:nvPr/>
          </p:nvSpPr>
          <p:spPr>
            <a:xfrm>
              <a:off x="7226920" y="190602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1" y="26"/>
                  </a:moveTo>
                  <a:cubicBezTo>
                    <a:pt x="237" y="1"/>
                    <a:pt x="1" y="70"/>
                    <a:pt x="100" y="117"/>
                  </a:cubicBezTo>
                  <a:cubicBezTo>
                    <a:pt x="152" y="142"/>
                    <a:pt x="392" y="73"/>
                    <a:pt x="291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83" name="Google Shape;65883;p27"/>
            <p:cNvSpPr/>
            <p:nvPr/>
          </p:nvSpPr>
          <p:spPr>
            <a:xfrm>
              <a:off x="5967248" y="1906020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4" y="26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2"/>
                    <a:pt x="396" y="73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84" name="Google Shape;65884;p27"/>
            <p:cNvSpPr/>
            <p:nvPr/>
          </p:nvSpPr>
          <p:spPr>
            <a:xfrm>
              <a:off x="2546363" y="190602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0" y="1"/>
                    <a:pt x="1" y="70"/>
                    <a:pt x="103" y="117"/>
                  </a:cubicBezTo>
                  <a:cubicBezTo>
                    <a:pt x="155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85" name="Google Shape;65885;p27"/>
            <p:cNvSpPr/>
            <p:nvPr/>
          </p:nvSpPr>
          <p:spPr>
            <a:xfrm>
              <a:off x="7069697" y="1894820"/>
              <a:ext cx="39761" cy="15868"/>
            </a:xfrm>
            <a:custGeom>
              <a:avLst/>
              <a:gdLst/>
              <a:ahLst/>
              <a:cxnLst/>
              <a:rect l="l" t="t" r="r" b="b"/>
              <a:pathLst>
                <a:path w="1114" h="527" extrusionOk="0">
                  <a:moveTo>
                    <a:pt x="646" y="306"/>
                  </a:moveTo>
                  <a:cubicBezTo>
                    <a:pt x="1114" y="1"/>
                    <a:pt x="0" y="527"/>
                    <a:pt x="646" y="30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86" name="Google Shape;65886;p27"/>
            <p:cNvSpPr/>
            <p:nvPr/>
          </p:nvSpPr>
          <p:spPr>
            <a:xfrm>
              <a:off x="4903952" y="1900601"/>
              <a:ext cx="13884" cy="7437"/>
            </a:xfrm>
            <a:custGeom>
              <a:avLst/>
              <a:gdLst/>
              <a:ahLst/>
              <a:cxnLst/>
              <a:rect l="l" t="t" r="r" b="b"/>
              <a:pathLst>
                <a:path w="389" h="247" extrusionOk="0">
                  <a:moveTo>
                    <a:pt x="388" y="114"/>
                  </a:moveTo>
                  <a:cubicBezTo>
                    <a:pt x="385" y="23"/>
                    <a:pt x="48" y="1"/>
                    <a:pt x="1" y="114"/>
                  </a:cubicBezTo>
                  <a:cubicBezTo>
                    <a:pt x="219" y="105"/>
                    <a:pt x="301" y="246"/>
                    <a:pt x="388" y="1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87" name="Google Shape;65887;p27"/>
            <p:cNvSpPr/>
            <p:nvPr/>
          </p:nvSpPr>
          <p:spPr>
            <a:xfrm>
              <a:off x="4645722" y="1903250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100" y="118"/>
                  </a:moveTo>
                  <a:cubicBezTo>
                    <a:pt x="154" y="143"/>
                    <a:pt x="391" y="73"/>
                    <a:pt x="293" y="28"/>
                  </a:cubicBezTo>
                  <a:cubicBezTo>
                    <a:pt x="240" y="0"/>
                    <a:pt x="0" y="71"/>
                    <a:pt x="100" y="11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88" name="Google Shape;65888;p27"/>
            <p:cNvSpPr/>
            <p:nvPr/>
          </p:nvSpPr>
          <p:spPr>
            <a:xfrm>
              <a:off x="251021" y="1904033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0"/>
                  </a:moveTo>
                  <a:cubicBezTo>
                    <a:pt x="236" y="20"/>
                    <a:pt x="3" y="2"/>
                    <a:pt x="1" y="90"/>
                  </a:cubicBezTo>
                  <a:cubicBezTo>
                    <a:pt x="151" y="71"/>
                    <a:pt x="381" y="89"/>
                    <a:pt x="38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89" name="Google Shape;65889;p27"/>
            <p:cNvSpPr/>
            <p:nvPr/>
          </p:nvSpPr>
          <p:spPr>
            <a:xfrm>
              <a:off x="7353555" y="1895813"/>
              <a:ext cx="23486" cy="8250"/>
            </a:xfrm>
            <a:custGeom>
              <a:avLst/>
              <a:gdLst/>
              <a:ahLst/>
              <a:cxnLst/>
              <a:rect l="l" t="t" r="r" b="b"/>
              <a:pathLst>
                <a:path w="658" h="274" extrusionOk="0">
                  <a:moveTo>
                    <a:pt x="409" y="273"/>
                  </a:moveTo>
                  <a:cubicBezTo>
                    <a:pt x="418" y="156"/>
                    <a:pt x="657" y="147"/>
                    <a:pt x="601" y="1"/>
                  </a:cubicBezTo>
                  <a:lnTo>
                    <a:pt x="214" y="1"/>
                  </a:lnTo>
                  <a:cubicBezTo>
                    <a:pt x="1" y="131"/>
                    <a:pt x="6" y="222"/>
                    <a:pt x="409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90" name="Google Shape;65890;p27"/>
            <p:cNvSpPr/>
            <p:nvPr/>
          </p:nvSpPr>
          <p:spPr>
            <a:xfrm>
              <a:off x="2202258" y="1900541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5"/>
                  </a:moveTo>
                  <a:cubicBezTo>
                    <a:pt x="238" y="0"/>
                    <a:pt x="1" y="69"/>
                    <a:pt x="99" y="116"/>
                  </a:cubicBezTo>
                  <a:cubicBezTo>
                    <a:pt x="153" y="141"/>
                    <a:pt x="392" y="75"/>
                    <a:pt x="293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91" name="Google Shape;65891;p27"/>
            <p:cNvSpPr/>
            <p:nvPr/>
          </p:nvSpPr>
          <p:spPr>
            <a:xfrm>
              <a:off x="1865006" y="1897771"/>
              <a:ext cx="13956" cy="4336"/>
            </a:xfrm>
            <a:custGeom>
              <a:avLst/>
              <a:gdLst/>
              <a:ahLst/>
              <a:cxnLst/>
              <a:rect l="l" t="t" r="r" b="b"/>
              <a:pathLst>
                <a:path w="391" h="144" extrusionOk="0">
                  <a:moveTo>
                    <a:pt x="293" y="27"/>
                  </a:moveTo>
                  <a:cubicBezTo>
                    <a:pt x="238" y="1"/>
                    <a:pt x="0" y="71"/>
                    <a:pt x="102" y="117"/>
                  </a:cubicBezTo>
                  <a:cubicBezTo>
                    <a:pt x="152" y="143"/>
                    <a:pt x="391" y="73"/>
                    <a:pt x="293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92" name="Google Shape;65892;p27"/>
            <p:cNvSpPr/>
            <p:nvPr/>
          </p:nvSpPr>
          <p:spPr>
            <a:xfrm>
              <a:off x="1510586" y="1894609"/>
              <a:ext cx="13813" cy="7407"/>
            </a:xfrm>
            <a:custGeom>
              <a:avLst/>
              <a:gdLst/>
              <a:ahLst/>
              <a:cxnLst/>
              <a:rect l="l" t="t" r="r" b="b"/>
              <a:pathLst>
                <a:path w="387" h="246" extrusionOk="0">
                  <a:moveTo>
                    <a:pt x="387" y="132"/>
                  </a:moveTo>
                  <a:cubicBezTo>
                    <a:pt x="172" y="141"/>
                    <a:pt x="87" y="0"/>
                    <a:pt x="1" y="132"/>
                  </a:cubicBezTo>
                  <a:cubicBezTo>
                    <a:pt x="3" y="223"/>
                    <a:pt x="340" y="245"/>
                    <a:pt x="387" y="13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93" name="Google Shape;65893;p27"/>
            <p:cNvSpPr/>
            <p:nvPr/>
          </p:nvSpPr>
          <p:spPr>
            <a:xfrm>
              <a:off x="4339557" y="1893074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7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94" name="Google Shape;65894;p27"/>
            <p:cNvSpPr/>
            <p:nvPr/>
          </p:nvSpPr>
          <p:spPr>
            <a:xfrm>
              <a:off x="1579435" y="1893074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389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9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95" name="Google Shape;65895;p27"/>
            <p:cNvSpPr/>
            <p:nvPr/>
          </p:nvSpPr>
          <p:spPr>
            <a:xfrm>
              <a:off x="7987549" y="1892622"/>
              <a:ext cx="20773" cy="3734"/>
            </a:xfrm>
            <a:custGeom>
              <a:avLst/>
              <a:gdLst/>
              <a:ahLst/>
              <a:cxnLst/>
              <a:rect l="l" t="t" r="r" b="b"/>
              <a:pathLst>
                <a:path w="582" h="124" extrusionOk="0">
                  <a:moveTo>
                    <a:pt x="582" y="15"/>
                  </a:moveTo>
                  <a:cubicBezTo>
                    <a:pt x="353" y="31"/>
                    <a:pt x="35" y="1"/>
                    <a:pt x="1" y="107"/>
                  </a:cubicBezTo>
                  <a:cubicBezTo>
                    <a:pt x="229" y="92"/>
                    <a:pt x="548" y="123"/>
                    <a:pt x="582" y="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96" name="Google Shape;65896;p27"/>
            <p:cNvSpPr/>
            <p:nvPr/>
          </p:nvSpPr>
          <p:spPr>
            <a:xfrm>
              <a:off x="4525333" y="1890003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4" y="102"/>
                  </a:moveTo>
                  <a:cubicBezTo>
                    <a:pt x="0" y="153"/>
                    <a:pt x="157" y="205"/>
                    <a:pt x="194" y="102"/>
                  </a:cubicBezTo>
                  <a:cubicBezTo>
                    <a:pt x="196" y="54"/>
                    <a:pt x="39" y="0"/>
                    <a:pt x="4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97" name="Google Shape;65897;p27"/>
            <p:cNvSpPr/>
            <p:nvPr/>
          </p:nvSpPr>
          <p:spPr>
            <a:xfrm>
              <a:off x="684641" y="1886390"/>
              <a:ext cx="13813" cy="7437"/>
            </a:xfrm>
            <a:custGeom>
              <a:avLst/>
              <a:gdLst/>
              <a:ahLst/>
              <a:cxnLst/>
              <a:rect l="l" t="t" r="r" b="b"/>
              <a:pathLst>
                <a:path w="387" h="247" extrusionOk="0">
                  <a:moveTo>
                    <a:pt x="387" y="133"/>
                  </a:moveTo>
                  <a:cubicBezTo>
                    <a:pt x="169" y="143"/>
                    <a:pt x="85" y="0"/>
                    <a:pt x="1" y="133"/>
                  </a:cubicBezTo>
                  <a:cubicBezTo>
                    <a:pt x="2" y="225"/>
                    <a:pt x="339" y="247"/>
                    <a:pt x="387" y="13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98" name="Google Shape;65898;p27"/>
            <p:cNvSpPr/>
            <p:nvPr/>
          </p:nvSpPr>
          <p:spPr>
            <a:xfrm>
              <a:off x="1235259" y="1884583"/>
              <a:ext cx="6996" cy="6142"/>
            </a:xfrm>
            <a:custGeom>
              <a:avLst/>
              <a:gdLst/>
              <a:ahLst/>
              <a:cxnLst/>
              <a:rect l="l" t="t" r="r" b="b"/>
              <a:pathLst>
                <a:path w="196" h="204" extrusionOk="0">
                  <a:moveTo>
                    <a:pt x="196" y="102"/>
                  </a:moveTo>
                  <a:cubicBezTo>
                    <a:pt x="196" y="52"/>
                    <a:pt x="35" y="0"/>
                    <a:pt x="0" y="102"/>
                  </a:cubicBezTo>
                  <a:cubicBezTo>
                    <a:pt x="1" y="152"/>
                    <a:pt x="157" y="204"/>
                    <a:pt x="196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99" name="Google Shape;65899;p27"/>
            <p:cNvSpPr/>
            <p:nvPr/>
          </p:nvSpPr>
          <p:spPr>
            <a:xfrm>
              <a:off x="3589243" y="1881813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6" y="104"/>
                  </a:moveTo>
                  <a:cubicBezTo>
                    <a:pt x="196" y="53"/>
                    <a:pt x="38" y="1"/>
                    <a:pt x="3" y="104"/>
                  </a:cubicBezTo>
                  <a:cubicBezTo>
                    <a:pt x="0" y="155"/>
                    <a:pt x="160" y="207"/>
                    <a:pt x="196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00" name="Google Shape;65900;p27"/>
            <p:cNvSpPr/>
            <p:nvPr/>
          </p:nvSpPr>
          <p:spPr>
            <a:xfrm>
              <a:off x="7588335" y="1878832"/>
              <a:ext cx="13813" cy="6805"/>
            </a:xfrm>
            <a:custGeom>
              <a:avLst/>
              <a:gdLst/>
              <a:ahLst/>
              <a:cxnLst/>
              <a:rect l="l" t="t" r="r" b="b"/>
              <a:pathLst>
                <a:path w="387" h="226" extrusionOk="0">
                  <a:moveTo>
                    <a:pt x="387" y="112"/>
                  </a:moveTo>
                  <a:cubicBezTo>
                    <a:pt x="345" y="1"/>
                    <a:pt x="170" y="55"/>
                    <a:pt x="0" y="112"/>
                  </a:cubicBezTo>
                  <a:cubicBezTo>
                    <a:pt x="0" y="203"/>
                    <a:pt x="340" y="225"/>
                    <a:pt x="387" y="11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01" name="Google Shape;65901;p27"/>
            <p:cNvSpPr/>
            <p:nvPr/>
          </p:nvSpPr>
          <p:spPr>
            <a:xfrm>
              <a:off x="4277596" y="1879434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02" name="Google Shape;65902;p27"/>
            <p:cNvSpPr/>
            <p:nvPr/>
          </p:nvSpPr>
          <p:spPr>
            <a:xfrm>
              <a:off x="2835503" y="188139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8"/>
                  </a:moveTo>
                  <a:cubicBezTo>
                    <a:pt x="153" y="143"/>
                    <a:pt x="391" y="75"/>
                    <a:pt x="293" y="27"/>
                  </a:cubicBezTo>
                  <a:cubicBezTo>
                    <a:pt x="240" y="0"/>
                    <a:pt x="1" y="71"/>
                    <a:pt x="99" y="11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03" name="Google Shape;65903;p27"/>
            <p:cNvSpPr/>
            <p:nvPr/>
          </p:nvSpPr>
          <p:spPr>
            <a:xfrm>
              <a:off x="2556856" y="187907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" y="104"/>
                  </a:moveTo>
                  <a:cubicBezTo>
                    <a:pt x="1" y="152"/>
                    <a:pt x="155" y="207"/>
                    <a:pt x="191" y="104"/>
                  </a:cubicBezTo>
                  <a:cubicBezTo>
                    <a:pt x="194" y="53"/>
                    <a:pt x="34" y="0"/>
                    <a:pt x="1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04" name="Google Shape;65904;p27"/>
            <p:cNvSpPr/>
            <p:nvPr/>
          </p:nvSpPr>
          <p:spPr>
            <a:xfrm>
              <a:off x="1923505" y="1879073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7" y="104"/>
                  </a:moveTo>
                  <a:cubicBezTo>
                    <a:pt x="197" y="53"/>
                    <a:pt x="39" y="0"/>
                    <a:pt x="5" y="104"/>
                  </a:cubicBezTo>
                  <a:cubicBezTo>
                    <a:pt x="1" y="152"/>
                    <a:pt x="160" y="207"/>
                    <a:pt x="197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05" name="Google Shape;65905;p27"/>
            <p:cNvSpPr/>
            <p:nvPr/>
          </p:nvSpPr>
          <p:spPr>
            <a:xfrm>
              <a:off x="567643" y="1882174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1"/>
                  </a:moveTo>
                  <a:cubicBezTo>
                    <a:pt x="236" y="20"/>
                    <a:pt x="3" y="2"/>
                    <a:pt x="1" y="92"/>
                  </a:cubicBezTo>
                  <a:cubicBezTo>
                    <a:pt x="150" y="71"/>
                    <a:pt x="381" y="88"/>
                    <a:pt x="3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06" name="Google Shape;65906;p27"/>
            <p:cNvSpPr/>
            <p:nvPr/>
          </p:nvSpPr>
          <p:spPr>
            <a:xfrm>
              <a:off x="6721095" y="1873383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6" y="110"/>
                  </a:moveTo>
                  <a:cubicBezTo>
                    <a:pt x="345" y="0"/>
                    <a:pt x="173" y="52"/>
                    <a:pt x="1" y="110"/>
                  </a:cubicBezTo>
                  <a:cubicBezTo>
                    <a:pt x="3" y="203"/>
                    <a:pt x="339" y="226"/>
                    <a:pt x="386" y="1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07" name="Google Shape;65907;p27"/>
            <p:cNvSpPr/>
            <p:nvPr/>
          </p:nvSpPr>
          <p:spPr>
            <a:xfrm>
              <a:off x="6166908" y="1875942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2" y="25"/>
                  </a:moveTo>
                  <a:cubicBezTo>
                    <a:pt x="238" y="0"/>
                    <a:pt x="1" y="69"/>
                    <a:pt x="99" y="115"/>
                  </a:cubicBezTo>
                  <a:cubicBezTo>
                    <a:pt x="154" y="142"/>
                    <a:pt x="392" y="73"/>
                    <a:pt x="292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08" name="Google Shape;65908;p27"/>
            <p:cNvSpPr/>
            <p:nvPr/>
          </p:nvSpPr>
          <p:spPr>
            <a:xfrm>
              <a:off x="5048540" y="1871215"/>
              <a:ext cx="20666" cy="8973"/>
            </a:xfrm>
            <a:custGeom>
              <a:avLst/>
              <a:gdLst/>
              <a:ahLst/>
              <a:cxnLst/>
              <a:rect l="l" t="t" r="r" b="b"/>
              <a:pathLst>
                <a:path w="579" h="298" extrusionOk="0">
                  <a:moveTo>
                    <a:pt x="579" y="0"/>
                  </a:moveTo>
                  <a:lnTo>
                    <a:pt x="193" y="0"/>
                  </a:lnTo>
                  <a:cubicBezTo>
                    <a:pt x="193" y="90"/>
                    <a:pt x="38" y="109"/>
                    <a:pt x="0" y="182"/>
                  </a:cubicBezTo>
                  <a:cubicBezTo>
                    <a:pt x="246" y="188"/>
                    <a:pt x="267" y="298"/>
                    <a:pt x="579" y="27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09" name="Google Shape;65909;p27"/>
            <p:cNvSpPr/>
            <p:nvPr/>
          </p:nvSpPr>
          <p:spPr>
            <a:xfrm>
              <a:off x="2822083" y="1870854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5" y="194"/>
                  </a:moveTo>
                  <a:cubicBezTo>
                    <a:pt x="473" y="102"/>
                    <a:pt x="631" y="85"/>
                    <a:pt x="669" y="12"/>
                  </a:cubicBezTo>
                  <a:cubicBezTo>
                    <a:pt x="364" y="20"/>
                    <a:pt x="1" y="1"/>
                    <a:pt x="88" y="19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10" name="Google Shape;65910;p27"/>
            <p:cNvSpPr/>
            <p:nvPr/>
          </p:nvSpPr>
          <p:spPr>
            <a:xfrm>
              <a:off x="6937852" y="1870462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5"/>
                  </a:moveTo>
                  <a:cubicBezTo>
                    <a:pt x="238" y="1"/>
                    <a:pt x="0" y="68"/>
                    <a:pt x="99" y="115"/>
                  </a:cubicBezTo>
                  <a:cubicBezTo>
                    <a:pt x="152" y="142"/>
                    <a:pt x="389" y="72"/>
                    <a:pt x="291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11" name="Google Shape;65911;p27"/>
            <p:cNvSpPr/>
            <p:nvPr/>
          </p:nvSpPr>
          <p:spPr>
            <a:xfrm>
              <a:off x="4515304" y="1860316"/>
              <a:ext cx="40440" cy="13670"/>
            </a:xfrm>
            <a:custGeom>
              <a:avLst/>
              <a:gdLst/>
              <a:ahLst/>
              <a:cxnLst/>
              <a:rect l="l" t="t" r="r" b="b"/>
              <a:pathLst>
                <a:path w="1133" h="454" extrusionOk="0">
                  <a:moveTo>
                    <a:pt x="285" y="454"/>
                  </a:moveTo>
                  <a:lnTo>
                    <a:pt x="1054" y="454"/>
                  </a:lnTo>
                  <a:cubicBezTo>
                    <a:pt x="1132" y="237"/>
                    <a:pt x="699" y="258"/>
                    <a:pt x="860" y="1"/>
                  </a:cubicBezTo>
                  <a:cubicBezTo>
                    <a:pt x="1" y="40"/>
                    <a:pt x="575" y="191"/>
                    <a:pt x="285" y="45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12" name="Google Shape;65912;p27"/>
            <p:cNvSpPr/>
            <p:nvPr/>
          </p:nvSpPr>
          <p:spPr>
            <a:xfrm>
              <a:off x="2553287" y="1870462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2" y="1"/>
                    <a:pt x="0" y="68"/>
                    <a:pt x="102" y="115"/>
                  </a:cubicBezTo>
                  <a:cubicBezTo>
                    <a:pt x="154" y="142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13" name="Google Shape;65913;p27"/>
            <p:cNvSpPr/>
            <p:nvPr/>
          </p:nvSpPr>
          <p:spPr>
            <a:xfrm>
              <a:off x="1920007" y="1870462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103" y="117"/>
                  </a:moveTo>
                  <a:cubicBezTo>
                    <a:pt x="154" y="143"/>
                    <a:pt x="395" y="72"/>
                    <a:pt x="295" y="27"/>
                  </a:cubicBezTo>
                  <a:cubicBezTo>
                    <a:pt x="238" y="1"/>
                    <a:pt x="1" y="70"/>
                    <a:pt x="103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14" name="Google Shape;65914;p27"/>
            <p:cNvSpPr/>
            <p:nvPr/>
          </p:nvSpPr>
          <p:spPr>
            <a:xfrm>
              <a:off x="225465" y="1857877"/>
              <a:ext cx="46257" cy="18789"/>
            </a:xfrm>
            <a:custGeom>
              <a:avLst/>
              <a:gdLst/>
              <a:ahLst/>
              <a:cxnLst/>
              <a:rect l="l" t="t" r="r" b="b"/>
              <a:pathLst>
                <a:path w="1296" h="624" extrusionOk="0">
                  <a:moveTo>
                    <a:pt x="1295" y="353"/>
                  </a:moveTo>
                  <a:cubicBezTo>
                    <a:pt x="924" y="317"/>
                    <a:pt x="1144" y="1"/>
                    <a:pt x="524" y="82"/>
                  </a:cubicBezTo>
                  <a:cubicBezTo>
                    <a:pt x="0" y="223"/>
                    <a:pt x="999" y="624"/>
                    <a:pt x="1295" y="35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15" name="Google Shape;65915;p27"/>
            <p:cNvSpPr/>
            <p:nvPr/>
          </p:nvSpPr>
          <p:spPr>
            <a:xfrm>
              <a:off x="8631001" y="1865043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40" y="0"/>
                    <a:pt x="1" y="68"/>
                    <a:pt x="100" y="115"/>
                  </a:cubicBezTo>
                  <a:cubicBezTo>
                    <a:pt x="155" y="140"/>
                    <a:pt x="394" y="72"/>
                    <a:pt x="294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16" name="Google Shape;65916;p27"/>
            <p:cNvSpPr/>
            <p:nvPr/>
          </p:nvSpPr>
          <p:spPr>
            <a:xfrm>
              <a:off x="7141010" y="1865735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5" y="1"/>
                  </a:moveTo>
                  <a:cubicBezTo>
                    <a:pt x="233" y="23"/>
                    <a:pt x="3" y="5"/>
                    <a:pt x="1" y="92"/>
                  </a:cubicBezTo>
                  <a:cubicBezTo>
                    <a:pt x="150" y="71"/>
                    <a:pt x="379" y="90"/>
                    <a:pt x="38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17" name="Google Shape;65917;p27"/>
            <p:cNvSpPr/>
            <p:nvPr/>
          </p:nvSpPr>
          <p:spPr>
            <a:xfrm>
              <a:off x="4269886" y="1857576"/>
              <a:ext cx="21487" cy="6383"/>
            </a:xfrm>
            <a:custGeom>
              <a:avLst/>
              <a:gdLst/>
              <a:ahLst/>
              <a:cxnLst/>
              <a:rect l="l" t="t" r="r" b="b"/>
              <a:pathLst>
                <a:path w="602" h="212" extrusionOk="0">
                  <a:moveTo>
                    <a:pt x="602" y="181"/>
                  </a:moveTo>
                  <a:lnTo>
                    <a:pt x="602" y="0"/>
                  </a:lnTo>
                  <a:lnTo>
                    <a:pt x="22" y="0"/>
                  </a:lnTo>
                  <a:cubicBezTo>
                    <a:pt x="0" y="164"/>
                    <a:pt x="217" y="212"/>
                    <a:pt x="602" y="18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18" name="Google Shape;65918;p27"/>
            <p:cNvSpPr/>
            <p:nvPr/>
          </p:nvSpPr>
          <p:spPr>
            <a:xfrm>
              <a:off x="3103977" y="1859533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7"/>
                  </a:moveTo>
                  <a:cubicBezTo>
                    <a:pt x="238" y="1"/>
                    <a:pt x="0" y="70"/>
                    <a:pt x="99" y="116"/>
                  </a:cubicBezTo>
                  <a:cubicBezTo>
                    <a:pt x="152" y="142"/>
                    <a:pt x="389" y="74"/>
                    <a:pt x="291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19" name="Google Shape;65919;p27"/>
            <p:cNvSpPr/>
            <p:nvPr/>
          </p:nvSpPr>
          <p:spPr>
            <a:xfrm>
              <a:off x="1438203" y="185953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7"/>
                  </a:moveTo>
                  <a:cubicBezTo>
                    <a:pt x="242" y="1"/>
                    <a:pt x="0" y="70"/>
                    <a:pt x="101" y="116"/>
                  </a:cubicBezTo>
                  <a:cubicBezTo>
                    <a:pt x="157" y="142"/>
                    <a:pt x="393" y="74"/>
                    <a:pt x="295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20" name="Google Shape;65920;p27"/>
            <p:cNvSpPr/>
            <p:nvPr/>
          </p:nvSpPr>
          <p:spPr>
            <a:xfrm>
              <a:off x="309377" y="185953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7"/>
                  </a:moveTo>
                  <a:cubicBezTo>
                    <a:pt x="240" y="1"/>
                    <a:pt x="0" y="70"/>
                    <a:pt x="99" y="116"/>
                  </a:cubicBezTo>
                  <a:cubicBezTo>
                    <a:pt x="154" y="142"/>
                    <a:pt x="394" y="74"/>
                    <a:pt x="292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21" name="Google Shape;65921;p27"/>
            <p:cNvSpPr/>
            <p:nvPr/>
          </p:nvSpPr>
          <p:spPr>
            <a:xfrm>
              <a:off x="4583796" y="1856823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2" y="25"/>
                  </a:moveTo>
                  <a:cubicBezTo>
                    <a:pt x="238" y="1"/>
                    <a:pt x="1" y="69"/>
                    <a:pt x="98" y="117"/>
                  </a:cubicBezTo>
                  <a:cubicBezTo>
                    <a:pt x="153" y="140"/>
                    <a:pt x="392" y="72"/>
                    <a:pt x="292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22" name="Google Shape;65922;p27"/>
            <p:cNvSpPr/>
            <p:nvPr/>
          </p:nvSpPr>
          <p:spPr>
            <a:xfrm>
              <a:off x="2198939" y="1851193"/>
              <a:ext cx="27626" cy="9997"/>
            </a:xfrm>
            <a:custGeom>
              <a:avLst/>
              <a:gdLst/>
              <a:ahLst/>
              <a:cxnLst/>
              <a:rect l="l" t="t" r="r" b="b"/>
              <a:pathLst>
                <a:path w="774" h="332" extrusionOk="0">
                  <a:moveTo>
                    <a:pt x="1" y="212"/>
                  </a:moveTo>
                  <a:cubicBezTo>
                    <a:pt x="258" y="330"/>
                    <a:pt x="716" y="331"/>
                    <a:pt x="774" y="122"/>
                  </a:cubicBezTo>
                  <a:cubicBezTo>
                    <a:pt x="517" y="4"/>
                    <a:pt x="54" y="1"/>
                    <a:pt x="1" y="21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23" name="Google Shape;65923;p27"/>
            <p:cNvSpPr/>
            <p:nvPr/>
          </p:nvSpPr>
          <p:spPr>
            <a:xfrm>
              <a:off x="8497014" y="1851554"/>
              <a:ext cx="13777" cy="6715"/>
            </a:xfrm>
            <a:custGeom>
              <a:avLst/>
              <a:gdLst/>
              <a:ahLst/>
              <a:cxnLst/>
              <a:rect l="l" t="t" r="r" b="b"/>
              <a:pathLst>
                <a:path w="386" h="223" extrusionOk="0">
                  <a:moveTo>
                    <a:pt x="386" y="110"/>
                  </a:moveTo>
                  <a:cubicBezTo>
                    <a:pt x="345" y="1"/>
                    <a:pt x="170" y="54"/>
                    <a:pt x="1" y="110"/>
                  </a:cubicBezTo>
                  <a:cubicBezTo>
                    <a:pt x="1" y="202"/>
                    <a:pt x="335" y="223"/>
                    <a:pt x="386" y="1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24" name="Google Shape;65924;p27"/>
            <p:cNvSpPr/>
            <p:nvPr/>
          </p:nvSpPr>
          <p:spPr>
            <a:xfrm>
              <a:off x="7801701" y="1851704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5"/>
                  </a:moveTo>
                  <a:cubicBezTo>
                    <a:pt x="195" y="54"/>
                    <a:pt x="37" y="1"/>
                    <a:pt x="1" y="105"/>
                  </a:cubicBezTo>
                  <a:cubicBezTo>
                    <a:pt x="1" y="154"/>
                    <a:pt x="157" y="208"/>
                    <a:pt x="195" y="1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25" name="Google Shape;65925;p27"/>
            <p:cNvSpPr/>
            <p:nvPr/>
          </p:nvSpPr>
          <p:spPr>
            <a:xfrm>
              <a:off x="4642438" y="1852096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1" y="1"/>
                  </a:lnTo>
                  <a:lnTo>
                    <a:pt x="1" y="184"/>
                  </a:lnTo>
                  <a:lnTo>
                    <a:pt x="386" y="184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26" name="Google Shape;65926;p27"/>
            <p:cNvSpPr/>
            <p:nvPr/>
          </p:nvSpPr>
          <p:spPr>
            <a:xfrm>
              <a:off x="1438203" y="185408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6"/>
                  </a:moveTo>
                  <a:cubicBezTo>
                    <a:pt x="242" y="0"/>
                    <a:pt x="0" y="71"/>
                    <a:pt x="101" y="116"/>
                  </a:cubicBezTo>
                  <a:cubicBezTo>
                    <a:pt x="157" y="143"/>
                    <a:pt x="393" y="72"/>
                    <a:pt x="295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27" name="Google Shape;65927;p27"/>
            <p:cNvSpPr/>
            <p:nvPr/>
          </p:nvSpPr>
          <p:spPr>
            <a:xfrm>
              <a:off x="1407258" y="1851945"/>
              <a:ext cx="23985" cy="6052"/>
            </a:xfrm>
            <a:custGeom>
              <a:avLst/>
              <a:gdLst/>
              <a:ahLst/>
              <a:cxnLst/>
              <a:rect l="l" t="t" r="r" b="b"/>
              <a:pathLst>
                <a:path w="672" h="201" extrusionOk="0">
                  <a:moveTo>
                    <a:pt x="580" y="6"/>
                  </a:moveTo>
                  <a:cubicBezTo>
                    <a:pt x="248" y="1"/>
                    <a:pt x="87" y="76"/>
                    <a:pt x="0" y="189"/>
                  </a:cubicBezTo>
                  <a:cubicBezTo>
                    <a:pt x="307" y="178"/>
                    <a:pt x="671" y="200"/>
                    <a:pt x="580" y="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28" name="Google Shape;65928;p27"/>
            <p:cNvSpPr/>
            <p:nvPr/>
          </p:nvSpPr>
          <p:spPr>
            <a:xfrm>
              <a:off x="226857" y="1854083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38" y="0"/>
                    <a:pt x="0" y="71"/>
                    <a:pt x="100" y="116"/>
                  </a:cubicBezTo>
                  <a:cubicBezTo>
                    <a:pt x="150" y="143"/>
                    <a:pt x="392" y="72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29" name="Google Shape;65929;p27"/>
            <p:cNvSpPr/>
            <p:nvPr/>
          </p:nvSpPr>
          <p:spPr>
            <a:xfrm>
              <a:off x="8648419" y="1845863"/>
              <a:ext cx="27555" cy="10177"/>
            </a:xfrm>
            <a:custGeom>
              <a:avLst/>
              <a:gdLst/>
              <a:ahLst/>
              <a:cxnLst/>
              <a:rect l="l" t="t" r="r" b="b"/>
              <a:pathLst>
                <a:path w="772" h="338" extrusionOk="0">
                  <a:moveTo>
                    <a:pt x="771" y="299"/>
                  </a:moveTo>
                  <a:lnTo>
                    <a:pt x="771" y="27"/>
                  </a:lnTo>
                  <a:cubicBezTo>
                    <a:pt x="330" y="0"/>
                    <a:pt x="47" y="47"/>
                    <a:pt x="1" y="208"/>
                  </a:cubicBezTo>
                  <a:cubicBezTo>
                    <a:pt x="258" y="235"/>
                    <a:pt x="366" y="337"/>
                    <a:pt x="771" y="29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30" name="Google Shape;65930;p27"/>
            <p:cNvSpPr/>
            <p:nvPr/>
          </p:nvSpPr>
          <p:spPr>
            <a:xfrm>
              <a:off x="8022027" y="1848995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193" y="104"/>
                  </a:moveTo>
                  <a:cubicBezTo>
                    <a:pt x="193" y="53"/>
                    <a:pt x="39" y="1"/>
                    <a:pt x="1" y="104"/>
                  </a:cubicBezTo>
                  <a:cubicBezTo>
                    <a:pt x="1" y="155"/>
                    <a:pt x="156" y="207"/>
                    <a:pt x="193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31" name="Google Shape;65931;p27"/>
            <p:cNvSpPr/>
            <p:nvPr/>
          </p:nvSpPr>
          <p:spPr>
            <a:xfrm>
              <a:off x="7719075" y="1841136"/>
              <a:ext cx="29946" cy="13760"/>
            </a:xfrm>
            <a:custGeom>
              <a:avLst/>
              <a:gdLst/>
              <a:ahLst/>
              <a:cxnLst/>
              <a:rect l="l" t="t" r="r" b="b"/>
              <a:pathLst>
                <a:path w="839" h="457" extrusionOk="0">
                  <a:moveTo>
                    <a:pt x="196" y="456"/>
                  </a:moveTo>
                  <a:lnTo>
                    <a:pt x="581" y="456"/>
                  </a:lnTo>
                  <a:cubicBezTo>
                    <a:pt x="683" y="223"/>
                    <a:pt x="838" y="138"/>
                    <a:pt x="388" y="1"/>
                  </a:cubicBezTo>
                  <a:cubicBezTo>
                    <a:pt x="529" y="249"/>
                    <a:pt x="5" y="184"/>
                    <a:pt x="0" y="365"/>
                  </a:cubicBezTo>
                  <a:cubicBezTo>
                    <a:pt x="120" y="370"/>
                    <a:pt x="231" y="378"/>
                    <a:pt x="196" y="45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32" name="Google Shape;65932;p27"/>
            <p:cNvSpPr/>
            <p:nvPr/>
          </p:nvSpPr>
          <p:spPr>
            <a:xfrm>
              <a:off x="7650297" y="1846255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5" y="104"/>
                  </a:moveTo>
                  <a:cubicBezTo>
                    <a:pt x="196" y="53"/>
                    <a:pt x="40" y="0"/>
                    <a:pt x="0" y="104"/>
                  </a:cubicBezTo>
                  <a:cubicBezTo>
                    <a:pt x="0" y="155"/>
                    <a:pt x="157" y="207"/>
                    <a:pt x="195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33" name="Google Shape;65933;p27"/>
            <p:cNvSpPr/>
            <p:nvPr/>
          </p:nvSpPr>
          <p:spPr>
            <a:xfrm>
              <a:off x="4329313" y="1839300"/>
              <a:ext cx="58857" cy="12827"/>
            </a:xfrm>
            <a:custGeom>
              <a:avLst/>
              <a:gdLst/>
              <a:ahLst/>
              <a:cxnLst/>
              <a:rect l="l" t="t" r="r" b="b"/>
              <a:pathLst>
                <a:path w="1649" h="426" extrusionOk="0">
                  <a:moveTo>
                    <a:pt x="674" y="426"/>
                  </a:moveTo>
                  <a:cubicBezTo>
                    <a:pt x="1648" y="60"/>
                    <a:pt x="1" y="0"/>
                    <a:pt x="674" y="4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34" name="Google Shape;65934;p27"/>
            <p:cNvSpPr/>
            <p:nvPr/>
          </p:nvSpPr>
          <p:spPr>
            <a:xfrm>
              <a:off x="4669956" y="1846646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1"/>
                  </a:moveTo>
                  <a:cubicBezTo>
                    <a:pt x="235" y="20"/>
                    <a:pt x="5" y="2"/>
                    <a:pt x="0" y="92"/>
                  </a:cubicBezTo>
                  <a:cubicBezTo>
                    <a:pt x="149" y="71"/>
                    <a:pt x="379" y="89"/>
                    <a:pt x="38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35" name="Google Shape;65935;p27"/>
            <p:cNvSpPr/>
            <p:nvPr/>
          </p:nvSpPr>
          <p:spPr>
            <a:xfrm>
              <a:off x="4133115" y="1843906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36" name="Google Shape;65936;p27"/>
            <p:cNvSpPr/>
            <p:nvPr/>
          </p:nvSpPr>
          <p:spPr>
            <a:xfrm>
              <a:off x="3114292" y="1843545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7" y="104"/>
                  </a:moveTo>
                  <a:cubicBezTo>
                    <a:pt x="197" y="53"/>
                    <a:pt x="40" y="0"/>
                    <a:pt x="2" y="104"/>
                  </a:cubicBezTo>
                  <a:cubicBezTo>
                    <a:pt x="1" y="153"/>
                    <a:pt x="159" y="205"/>
                    <a:pt x="197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37" name="Google Shape;65937;p27"/>
            <p:cNvSpPr/>
            <p:nvPr/>
          </p:nvSpPr>
          <p:spPr>
            <a:xfrm>
              <a:off x="1407294" y="1840805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4" y="103"/>
                  </a:moveTo>
                  <a:cubicBezTo>
                    <a:pt x="195" y="52"/>
                    <a:pt x="39" y="0"/>
                    <a:pt x="1" y="103"/>
                  </a:cubicBezTo>
                  <a:cubicBezTo>
                    <a:pt x="1" y="154"/>
                    <a:pt x="157" y="206"/>
                    <a:pt x="194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38" name="Google Shape;65938;p27"/>
            <p:cNvSpPr/>
            <p:nvPr/>
          </p:nvSpPr>
          <p:spPr>
            <a:xfrm>
              <a:off x="8841083" y="1832345"/>
              <a:ext cx="27804" cy="18457"/>
            </a:xfrm>
            <a:custGeom>
              <a:avLst/>
              <a:gdLst/>
              <a:ahLst/>
              <a:cxnLst/>
              <a:rect l="l" t="t" r="r" b="b"/>
              <a:pathLst>
                <a:path w="779" h="613" extrusionOk="0">
                  <a:moveTo>
                    <a:pt x="1" y="293"/>
                  </a:moveTo>
                  <a:cubicBezTo>
                    <a:pt x="779" y="613"/>
                    <a:pt x="456" y="0"/>
                    <a:pt x="1" y="29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39" name="Google Shape;65939;p27"/>
            <p:cNvSpPr/>
            <p:nvPr/>
          </p:nvSpPr>
          <p:spPr>
            <a:xfrm>
              <a:off x="6562802" y="1838035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2" y="104"/>
                  </a:moveTo>
                  <a:cubicBezTo>
                    <a:pt x="193" y="56"/>
                    <a:pt x="39" y="1"/>
                    <a:pt x="2" y="104"/>
                  </a:cubicBezTo>
                  <a:cubicBezTo>
                    <a:pt x="0" y="155"/>
                    <a:pt x="157" y="207"/>
                    <a:pt x="192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40" name="Google Shape;65940;p27"/>
            <p:cNvSpPr/>
            <p:nvPr/>
          </p:nvSpPr>
          <p:spPr>
            <a:xfrm>
              <a:off x="8810067" y="1837644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3" y="142"/>
                    <a:pt x="392" y="72"/>
                    <a:pt x="291" y="27"/>
                  </a:cubicBezTo>
                  <a:cubicBezTo>
                    <a:pt x="238" y="1"/>
                    <a:pt x="0" y="70"/>
                    <a:pt x="99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41" name="Google Shape;65941;p27"/>
            <p:cNvSpPr/>
            <p:nvPr/>
          </p:nvSpPr>
          <p:spPr>
            <a:xfrm>
              <a:off x="2243482" y="1837614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5" y="26"/>
                  </a:moveTo>
                  <a:cubicBezTo>
                    <a:pt x="240" y="0"/>
                    <a:pt x="1" y="71"/>
                    <a:pt x="104" y="116"/>
                  </a:cubicBezTo>
                  <a:cubicBezTo>
                    <a:pt x="156" y="143"/>
                    <a:pt x="395" y="73"/>
                    <a:pt x="295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42" name="Google Shape;65942;p27"/>
            <p:cNvSpPr/>
            <p:nvPr/>
          </p:nvSpPr>
          <p:spPr>
            <a:xfrm>
              <a:off x="1166516" y="1838397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0"/>
                  </a:moveTo>
                  <a:cubicBezTo>
                    <a:pt x="236" y="21"/>
                    <a:pt x="5" y="2"/>
                    <a:pt x="1" y="90"/>
                  </a:cubicBezTo>
                  <a:cubicBezTo>
                    <a:pt x="151" y="72"/>
                    <a:pt x="379" y="90"/>
                    <a:pt x="38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43" name="Google Shape;65943;p27"/>
            <p:cNvSpPr/>
            <p:nvPr/>
          </p:nvSpPr>
          <p:spPr>
            <a:xfrm>
              <a:off x="853106" y="183764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2" y="117"/>
                  </a:moveTo>
                  <a:cubicBezTo>
                    <a:pt x="155" y="142"/>
                    <a:pt x="392" y="72"/>
                    <a:pt x="292" y="27"/>
                  </a:cubicBezTo>
                  <a:cubicBezTo>
                    <a:pt x="242" y="1"/>
                    <a:pt x="1" y="70"/>
                    <a:pt x="102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44" name="Google Shape;65944;p27"/>
            <p:cNvSpPr/>
            <p:nvPr/>
          </p:nvSpPr>
          <p:spPr>
            <a:xfrm>
              <a:off x="8944269" y="1830117"/>
              <a:ext cx="23914" cy="5962"/>
            </a:xfrm>
            <a:custGeom>
              <a:avLst/>
              <a:gdLst/>
              <a:ahLst/>
              <a:cxnLst/>
              <a:rect l="l" t="t" r="r" b="b"/>
              <a:pathLst>
                <a:path w="670" h="198" extrusionOk="0">
                  <a:moveTo>
                    <a:pt x="582" y="5"/>
                  </a:moveTo>
                  <a:cubicBezTo>
                    <a:pt x="249" y="0"/>
                    <a:pt x="87" y="74"/>
                    <a:pt x="1" y="185"/>
                  </a:cubicBezTo>
                  <a:cubicBezTo>
                    <a:pt x="304" y="178"/>
                    <a:pt x="669" y="197"/>
                    <a:pt x="582" y="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45" name="Google Shape;65945;p27"/>
            <p:cNvSpPr/>
            <p:nvPr/>
          </p:nvSpPr>
          <p:spPr>
            <a:xfrm>
              <a:off x="8824166" y="1829906"/>
              <a:ext cx="23914" cy="5811"/>
            </a:xfrm>
            <a:custGeom>
              <a:avLst/>
              <a:gdLst/>
              <a:ahLst/>
              <a:cxnLst/>
              <a:rect l="l" t="t" r="r" b="b"/>
              <a:pathLst>
                <a:path w="670" h="193" extrusionOk="0">
                  <a:moveTo>
                    <a:pt x="475" y="192"/>
                  </a:moveTo>
                  <a:cubicBezTo>
                    <a:pt x="475" y="101"/>
                    <a:pt x="633" y="85"/>
                    <a:pt x="669" y="11"/>
                  </a:cubicBezTo>
                  <a:cubicBezTo>
                    <a:pt x="365" y="21"/>
                    <a:pt x="1" y="0"/>
                    <a:pt x="91" y="1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46" name="Google Shape;65946;p27"/>
            <p:cNvSpPr/>
            <p:nvPr/>
          </p:nvSpPr>
          <p:spPr>
            <a:xfrm>
              <a:off x="2949146" y="1824787"/>
              <a:ext cx="13813" cy="10930"/>
            </a:xfrm>
            <a:custGeom>
              <a:avLst/>
              <a:gdLst/>
              <a:ahLst/>
              <a:cxnLst/>
              <a:rect l="l" t="t" r="r" b="b"/>
              <a:pathLst>
                <a:path w="387" h="363" extrusionOk="0">
                  <a:moveTo>
                    <a:pt x="387" y="1"/>
                  </a:moveTo>
                  <a:lnTo>
                    <a:pt x="0" y="1"/>
                  </a:lnTo>
                  <a:lnTo>
                    <a:pt x="0" y="362"/>
                  </a:lnTo>
                  <a:lnTo>
                    <a:pt x="387" y="36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47" name="Google Shape;65947;p27"/>
            <p:cNvSpPr/>
            <p:nvPr/>
          </p:nvSpPr>
          <p:spPr>
            <a:xfrm>
              <a:off x="6793264" y="1829515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5"/>
                  </a:moveTo>
                  <a:cubicBezTo>
                    <a:pt x="240" y="0"/>
                    <a:pt x="1" y="68"/>
                    <a:pt x="97" y="117"/>
                  </a:cubicBezTo>
                  <a:cubicBezTo>
                    <a:pt x="155" y="140"/>
                    <a:pt x="392" y="71"/>
                    <a:pt x="293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48" name="Google Shape;65948;p27"/>
            <p:cNvSpPr/>
            <p:nvPr/>
          </p:nvSpPr>
          <p:spPr>
            <a:xfrm>
              <a:off x="8276688" y="1827497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7" y="22"/>
                    <a:pt x="7" y="3"/>
                    <a:pt x="1" y="92"/>
                  </a:cubicBezTo>
                  <a:cubicBezTo>
                    <a:pt x="150" y="70"/>
                    <a:pt x="383" y="88"/>
                    <a:pt x="3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49" name="Google Shape;65949;p27"/>
            <p:cNvSpPr/>
            <p:nvPr/>
          </p:nvSpPr>
          <p:spPr>
            <a:xfrm>
              <a:off x="6576615" y="1826985"/>
              <a:ext cx="20595" cy="3734"/>
            </a:xfrm>
            <a:custGeom>
              <a:avLst/>
              <a:gdLst/>
              <a:ahLst/>
              <a:cxnLst/>
              <a:rect l="l" t="t" r="r" b="b"/>
              <a:pathLst>
                <a:path w="577" h="124" extrusionOk="0">
                  <a:moveTo>
                    <a:pt x="577" y="18"/>
                  </a:moveTo>
                  <a:cubicBezTo>
                    <a:pt x="351" y="31"/>
                    <a:pt x="28" y="1"/>
                    <a:pt x="1" y="109"/>
                  </a:cubicBezTo>
                  <a:cubicBezTo>
                    <a:pt x="227" y="94"/>
                    <a:pt x="547" y="124"/>
                    <a:pt x="577" y="1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50" name="Google Shape;65950;p27"/>
            <p:cNvSpPr/>
            <p:nvPr/>
          </p:nvSpPr>
          <p:spPr>
            <a:xfrm>
              <a:off x="8896156" y="1821656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5"/>
                  </a:moveTo>
                  <a:cubicBezTo>
                    <a:pt x="194" y="54"/>
                    <a:pt x="38" y="0"/>
                    <a:pt x="0" y="105"/>
                  </a:cubicBezTo>
                  <a:cubicBezTo>
                    <a:pt x="0" y="153"/>
                    <a:pt x="156" y="205"/>
                    <a:pt x="194" y="1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51" name="Google Shape;65951;p27"/>
            <p:cNvSpPr/>
            <p:nvPr/>
          </p:nvSpPr>
          <p:spPr>
            <a:xfrm>
              <a:off x="8743823" y="1822017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3" y="183"/>
                  </a:moveTo>
                  <a:lnTo>
                    <a:pt x="603" y="0"/>
                  </a:lnTo>
                  <a:lnTo>
                    <a:pt x="26" y="0"/>
                  </a:lnTo>
                  <a:cubicBezTo>
                    <a:pt x="0" y="163"/>
                    <a:pt x="219" y="213"/>
                    <a:pt x="603" y="18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52" name="Google Shape;65952;p27"/>
            <p:cNvSpPr/>
            <p:nvPr/>
          </p:nvSpPr>
          <p:spPr>
            <a:xfrm>
              <a:off x="1453300" y="1808890"/>
              <a:ext cx="37049" cy="15928"/>
            </a:xfrm>
            <a:custGeom>
              <a:avLst/>
              <a:gdLst/>
              <a:ahLst/>
              <a:cxnLst/>
              <a:rect l="l" t="t" r="r" b="b"/>
              <a:pathLst>
                <a:path w="1038" h="529" extrusionOk="0">
                  <a:moveTo>
                    <a:pt x="835" y="529"/>
                  </a:moveTo>
                  <a:cubicBezTo>
                    <a:pt x="1038" y="0"/>
                    <a:pt x="0" y="490"/>
                    <a:pt x="835" y="52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53" name="Google Shape;65953;p27"/>
            <p:cNvSpPr/>
            <p:nvPr/>
          </p:nvSpPr>
          <p:spPr>
            <a:xfrm>
              <a:off x="8214763" y="1811088"/>
              <a:ext cx="30017" cy="10960"/>
            </a:xfrm>
            <a:custGeom>
              <a:avLst/>
              <a:gdLst/>
              <a:ahLst/>
              <a:cxnLst/>
              <a:rect l="l" t="t" r="r" b="b"/>
              <a:pathLst>
                <a:path w="841" h="364" extrusionOk="0">
                  <a:moveTo>
                    <a:pt x="578" y="0"/>
                  </a:moveTo>
                  <a:cubicBezTo>
                    <a:pt x="748" y="293"/>
                    <a:pt x="79" y="188"/>
                    <a:pt x="1" y="363"/>
                  </a:cubicBezTo>
                  <a:lnTo>
                    <a:pt x="771" y="363"/>
                  </a:lnTo>
                  <a:cubicBezTo>
                    <a:pt x="738" y="227"/>
                    <a:pt x="840" y="28"/>
                    <a:pt x="57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54" name="Google Shape;65954;p27"/>
            <p:cNvSpPr/>
            <p:nvPr/>
          </p:nvSpPr>
          <p:spPr>
            <a:xfrm>
              <a:off x="6590249" y="1819308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8" y="0"/>
                  </a:moveTo>
                  <a:cubicBezTo>
                    <a:pt x="239" y="20"/>
                    <a:pt x="8" y="3"/>
                    <a:pt x="0" y="90"/>
                  </a:cubicBezTo>
                  <a:cubicBezTo>
                    <a:pt x="153" y="71"/>
                    <a:pt x="384" y="87"/>
                    <a:pt x="38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55" name="Google Shape;65955;p27"/>
            <p:cNvSpPr/>
            <p:nvPr/>
          </p:nvSpPr>
          <p:spPr>
            <a:xfrm>
              <a:off x="5127490" y="181855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5"/>
                  </a:moveTo>
                  <a:cubicBezTo>
                    <a:pt x="241" y="0"/>
                    <a:pt x="1" y="69"/>
                    <a:pt x="103" y="115"/>
                  </a:cubicBezTo>
                  <a:cubicBezTo>
                    <a:pt x="156" y="141"/>
                    <a:pt x="395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56" name="Google Shape;65956;p27"/>
            <p:cNvSpPr/>
            <p:nvPr/>
          </p:nvSpPr>
          <p:spPr>
            <a:xfrm>
              <a:off x="2191979" y="1813798"/>
              <a:ext cx="22665" cy="8250"/>
            </a:xfrm>
            <a:custGeom>
              <a:avLst/>
              <a:gdLst/>
              <a:ahLst/>
              <a:cxnLst/>
              <a:rect l="l" t="t" r="r" b="b"/>
              <a:pathLst>
                <a:path w="635" h="274" extrusionOk="0">
                  <a:moveTo>
                    <a:pt x="1" y="273"/>
                  </a:moveTo>
                  <a:lnTo>
                    <a:pt x="385" y="273"/>
                  </a:lnTo>
                  <a:cubicBezTo>
                    <a:pt x="400" y="157"/>
                    <a:pt x="635" y="146"/>
                    <a:pt x="578" y="0"/>
                  </a:cubicBezTo>
                  <a:lnTo>
                    <a:pt x="0" y="0"/>
                  </a:lnTo>
                  <a:cubicBezTo>
                    <a:pt x="1" y="92"/>
                    <a:pt x="1" y="183"/>
                    <a:pt x="1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57" name="Google Shape;65957;p27"/>
            <p:cNvSpPr/>
            <p:nvPr/>
          </p:nvSpPr>
          <p:spPr>
            <a:xfrm>
              <a:off x="8803072" y="181578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2" y="117"/>
                  </a:moveTo>
                  <a:cubicBezTo>
                    <a:pt x="157" y="142"/>
                    <a:pt x="395" y="73"/>
                    <a:pt x="295" y="26"/>
                  </a:cubicBezTo>
                  <a:cubicBezTo>
                    <a:pt x="242" y="1"/>
                    <a:pt x="0" y="70"/>
                    <a:pt x="102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58" name="Google Shape;65958;p27"/>
            <p:cNvSpPr/>
            <p:nvPr/>
          </p:nvSpPr>
          <p:spPr>
            <a:xfrm>
              <a:off x="6934854" y="1806783"/>
              <a:ext cx="20309" cy="13610"/>
            </a:xfrm>
            <a:custGeom>
              <a:avLst/>
              <a:gdLst/>
              <a:ahLst/>
              <a:cxnLst/>
              <a:rect l="l" t="t" r="r" b="b"/>
              <a:pathLst>
                <a:path w="569" h="452" extrusionOk="0">
                  <a:moveTo>
                    <a:pt x="375" y="416"/>
                  </a:moveTo>
                  <a:cubicBezTo>
                    <a:pt x="387" y="360"/>
                    <a:pt x="405" y="308"/>
                    <a:pt x="569" y="325"/>
                  </a:cubicBezTo>
                  <a:lnTo>
                    <a:pt x="569" y="143"/>
                  </a:lnTo>
                  <a:cubicBezTo>
                    <a:pt x="95" y="1"/>
                    <a:pt x="1" y="451"/>
                    <a:pt x="375" y="4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59" name="Google Shape;65959;p27"/>
            <p:cNvSpPr/>
            <p:nvPr/>
          </p:nvSpPr>
          <p:spPr>
            <a:xfrm>
              <a:off x="6136034" y="1813677"/>
              <a:ext cx="23950" cy="6052"/>
            </a:xfrm>
            <a:custGeom>
              <a:avLst/>
              <a:gdLst/>
              <a:ahLst/>
              <a:cxnLst/>
              <a:rect l="l" t="t" r="r" b="b"/>
              <a:pathLst>
                <a:path w="671" h="201" extrusionOk="0">
                  <a:moveTo>
                    <a:pt x="579" y="6"/>
                  </a:moveTo>
                  <a:cubicBezTo>
                    <a:pt x="248" y="0"/>
                    <a:pt x="83" y="76"/>
                    <a:pt x="0" y="187"/>
                  </a:cubicBezTo>
                  <a:cubicBezTo>
                    <a:pt x="303" y="179"/>
                    <a:pt x="670" y="200"/>
                    <a:pt x="579" y="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60" name="Google Shape;65960;p27"/>
            <p:cNvSpPr/>
            <p:nvPr/>
          </p:nvSpPr>
          <p:spPr>
            <a:xfrm>
              <a:off x="7863662" y="1805608"/>
              <a:ext cx="33587" cy="17283"/>
            </a:xfrm>
            <a:custGeom>
              <a:avLst/>
              <a:gdLst/>
              <a:ahLst/>
              <a:cxnLst/>
              <a:rect l="l" t="t" r="r" b="b"/>
              <a:pathLst>
                <a:path w="941" h="574" extrusionOk="0">
                  <a:moveTo>
                    <a:pt x="1" y="91"/>
                  </a:moveTo>
                  <a:lnTo>
                    <a:pt x="1" y="274"/>
                  </a:lnTo>
                  <a:cubicBezTo>
                    <a:pt x="357" y="574"/>
                    <a:pt x="941" y="1"/>
                    <a:pt x="1" y="9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61" name="Google Shape;65961;p27"/>
            <p:cNvSpPr/>
            <p:nvPr/>
          </p:nvSpPr>
          <p:spPr>
            <a:xfrm>
              <a:off x="6552344" y="181307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3" y="26"/>
                  </a:moveTo>
                  <a:cubicBezTo>
                    <a:pt x="238" y="1"/>
                    <a:pt x="1" y="70"/>
                    <a:pt x="100" y="116"/>
                  </a:cubicBezTo>
                  <a:cubicBezTo>
                    <a:pt x="154" y="140"/>
                    <a:pt x="394" y="71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62" name="Google Shape;65962;p27"/>
            <p:cNvSpPr/>
            <p:nvPr/>
          </p:nvSpPr>
          <p:spPr>
            <a:xfrm>
              <a:off x="4370609" y="1794559"/>
              <a:ext cx="37763" cy="26888"/>
            </a:xfrm>
            <a:custGeom>
              <a:avLst/>
              <a:gdLst/>
              <a:ahLst/>
              <a:cxnLst/>
              <a:rect l="l" t="t" r="r" b="b"/>
              <a:pathLst>
                <a:path w="1058" h="893" extrusionOk="0">
                  <a:moveTo>
                    <a:pt x="1058" y="549"/>
                  </a:moveTo>
                  <a:lnTo>
                    <a:pt x="1058" y="368"/>
                  </a:lnTo>
                  <a:cubicBezTo>
                    <a:pt x="280" y="1"/>
                    <a:pt x="0" y="893"/>
                    <a:pt x="1058" y="54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63" name="Google Shape;65963;p27"/>
            <p:cNvSpPr/>
            <p:nvPr/>
          </p:nvSpPr>
          <p:spPr>
            <a:xfrm>
              <a:off x="9080076" y="1802868"/>
              <a:ext cx="22700" cy="8250"/>
            </a:xfrm>
            <a:custGeom>
              <a:avLst/>
              <a:gdLst/>
              <a:ahLst/>
              <a:cxnLst/>
              <a:rect l="l" t="t" r="r" b="b"/>
              <a:pathLst>
                <a:path w="636" h="274" extrusionOk="0">
                  <a:moveTo>
                    <a:pt x="634" y="0"/>
                  </a:moveTo>
                  <a:lnTo>
                    <a:pt x="249" y="0"/>
                  </a:lnTo>
                  <a:cubicBezTo>
                    <a:pt x="236" y="117"/>
                    <a:pt x="1" y="127"/>
                    <a:pt x="54" y="273"/>
                  </a:cubicBezTo>
                  <a:lnTo>
                    <a:pt x="635" y="273"/>
                  </a:lnTo>
                  <a:cubicBezTo>
                    <a:pt x="634" y="182"/>
                    <a:pt x="634" y="92"/>
                    <a:pt x="63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64" name="Google Shape;65964;p27"/>
            <p:cNvSpPr/>
            <p:nvPr/>
          </p:nvSpPr>
          <p:spPr>
            <a:xfrm>
              <a:off x="72026" y="1805217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4"/>
                  </a:moveTo>
                  <a:cubicBezTo>
                    <a:pt x="194" y="53"/>
                    <a:pt x="39" y="1"/>
                    <a:pt x="1" y="104"/>
                  </a:cubicBezTo>
                  <a:cubicBezTo>
                    <a:pt x="1" y="155"/>
                    <a:pt x="157" y="207"/>
                    <a:pt x="194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65" name="Google Shape;65965;p27"/>
            <p:cNvSpPr/>
            <p:nvPr/>
          </p:nvSpPr>
          <p:spPr>
            <a:xfrm>
              <a:off x="8724086" y="1802537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3" y="103"/>
                  </a:moveTo>
                  <a:cubicBezTo>
                    <a:pt x="194" y="53"/>
                    <a:pt x="37" y="1"/>
                    <a:pt x="1" y="103"/>
                  </a:cubicBezTo>
                  <a:cubicBezTo>
                    <a:pt x="1" y="154"/>
                    <a:pt x="159" y="206"/>
                    <a:pt x="193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66" name="Google Shape;65966;p27"/>
            <p:cNvSpPr/>
            <p:nvPr/>
          </p:nvSpPr>
          <p:spPr>
            <a:xfrm>
              <a:off x="8373378" y="1794679"/>
              <a:ext cx="39583" cy="16771"/>
            </a:xfrm>
            <a:custGeom>
              <a:avLst/>
              <a:gdLst/>
              <a:ahLst/>
              <a:cxnLst/>
              <a:rect l="l" t="t" r="r" b="b"/>
              <a:pathLst>
                <a:path w="1109" h="557" extrusionOk="0">
                  <a:moveTo>
                    <a:pt x="954" y="454"/>
                  </a:moveTo>
                  <a:cubicBezTo>
                    <a:pt x="1109" y="141"/>
                    <a:pt x="776" y="56"/>
                    <a:pt x="378" y="1"/>
                  </a:cubicBezTo>
                  <a:cubicBezTo>
                    <a:pt x="0" y="175"/>
                    <a:pt x="175" y="557"/>
                    <a:pt x="954" y="45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67" name="Google Shape;65967;p27"/>
            <p:cNvSpPr/>
            <p:nvPr/>
          </p:nvSpPr>
          <p:spPr>
            <a:xfrm>
              <a:off x="5719368" y="1804916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4"/>
                  </a:moveTo>
                  <a:cubicBezTo>
                    <a:pt x="242" y="0"/>
                    <a:pt x="1" y="68"/>
                    <a:pt x="104" y="114"/>
                  </a:cubicBezTo>
                  <a:cubicBezTo>
                    <a:pt x="157" y="140"/>
                    <a:pt x="396" y="69"/>
                    <a:pt x="294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68" name="Google Shape;65968;p27"/>
            <p:cNvSpPr/>
            <p:nvPr/>
          </p:nvSpPr>
          <p:spPr>
            <a:xfrm>
              <a:off x="749886" y="1804916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4"/>
                  </a:moveTo>
                  <a:cubicBezTo>
                    <a:pt x="240" y="0"/>
                    <a:pt x="0" y="68"/>
                    <a:pt x="98" y="114"/>
                  </a:cubicBezTo>
                  <a:cubicBezTo>
                    <a:pt x="155" y="140"/>
                    <a:pt x="393" y="69"/>
                    <a:pt x="294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69" name="Google Shape;65969;p27"/>
            <p:cNvSpPr/>
            <p:nvPr/>
          </p:nvSpPr>
          <p:spPr>
            <a:xfrm>
              <a:off x="8799859" y="1802868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5" y="23"/>
                    <a:pt x="3" y="3"/>
                    <a:pt x="0" y="92"/>
                  </a:cubicBezTo>
                  <a:cubicBezTo>
                    <a:pt x="149" y="71"/>
                    <a:pt x="379" y="89"/>
                    <a:pt x="38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70" name="Google Shape;65970;p27"/>
            <p:cNvSpPr/>
            <p:nvPr/>
          </p:nvSpPr>
          <p:spPr>
            <a:xfrm>
              <a:off x="6459581" y="1781130"/>
              <a:ext cx="52754" cy="24510"/>
            </a:xfrm>
            <a:custGeom>
              <a:avLst/>
              <a:gdLst/>
              <a:ahLst/>
              <a:cxnLst/>
              <a:rect l="l" t="t" r="r" b="b"/>
              <a:pathLst>
                <a:path w="1478" h="814" extrusionOk="0">
                  <a:moveTo>
                    <a:pt x="1" y="814"/>
                  </a:moveTo>
                  <a:cubicBezTo>
                    <a:pt x="1477" y="681"/>
                    <a:pt x="31" y="1"/>
                    <a:pt x="1" y="8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71" name="Google Shape;65971;p27"/>
            <p:cNvSpPr/>
            <p:nvPr/>
          </p:nvSpPr>
          <p:spPr>
            <a:xfrm>
              <a:off x="729291" y="1802146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1" y="24"/>
                  </a:moveTo>
                  <a:cubicBezTo>
                    <a:pt x="242" y="1"/>
                    <a:pt x="0" y="69"/>
                    <a:pt x="99" y="116"/>
                  </a:cubicBezTo>
                  <a:cubicBezTo>
                    <a:pt x="153" y="141"/>
                    <a:pt x="392" y="73"/>
                    <a:pt x="291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72" name="Google Shape;65972;p27"/>
            <p:cNvSpPr/>
            <p:nvPr/>
          </p:nvSpPr>
          <p:spPr>
            <a:xfrm>
              <a:off x="3272656" y="1794348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1"/>
                  </a:moveTo>
                  <a:cubicBezTo>
                    <a:pt x="197" y="52"/>
                    <a:pt x="40" y="0"/>
                    <a:pt x="2" y="101"/>
                  </a:cubicBezTo>
                  <a:cubicBezTo>
                    <a:pt x="1" y="153"/>
                    <a:pt x="159" y="205"/>
                    <a:pt x="195" y="10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73" name="Google Shape;65973;p27"/>
            <p:cNvSpPr/>
            <p:nvPr/>
          </p:nvSpPr>
          <p:spPr>
            <a:xfrm>
              <a:off x="7017123" y="1789229"/>
              <a:ext cx="22558" cy="8160"/>
            </a:xfrm>
            <a:custGeom>
              <a:avLst/>
              <a:gdLst/>
              <a:ahLst/>
              <a:cxnLst/>
              <a:rect l="l" t="t" r="r" b="b"/>
              <a:pathLst>
                <a:path w="632" h="271" extrusionOk="0">
                  <a:moveTo>
                    <a:pt x="577" y="0"/>
                  </a:moveTo>
                  <a:lnTo>
                    <a:pt x="1" y="0"/>
                  </a:lnTo>
                  <a:lnTo>
                    <a:pt x="1" y="271"/>
                  </a:lnTo>
                  <a:lnTo>
                    <a:pt x="386" y="271"/>
                  </a:lnTo>
                  <a:cubicBezTo>
                    <a:pt x="396" y="156"/>
                    <a:pt x="631" y="147"/>
                    <a:pt x="57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74" name="Google Shape;65974;p27"/>
            <p:cNvSpPr/>
            <p:nvPr/>
          </p:nvSpPr>
          <p:spPr>
            <a:xfrm>
              <a:off x="6700465" y="1789199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579" y="92"/>
                  </a:moveTo>
                  <a:cubicBezTo>
                    <a:pt x="386" y="93"/>
                    <a:pt x="349" y="17"/>
                    <a:pt x="192" y="0"/>
                  </a:cubicBezTo>
                  <a:cubicBezTo>
                    <a:pt x="192" y="92"/>
                    <a:pt x="37" y="107"/>
                    <a:pt x="1" y="183"/>
                  </a:cubicBezTo>
                  <a:cubicBezTo>
                    <a:pt x="192" y="183"/>
                    <a:pt x="230" y="256"/>
                    <a:pt x="386" y="272"/>
                  </a:cubicBezTo>
                  <a:cubicBezTo>
                    <a:pt x="386" y="183"/>
                    <a:pt x="542" y="166"/>
                    <a:pt x="579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75" name="Google Shape;65975;p27"/>
            <p:cNvSpPr/>
            <p:nvPr/>
          </p:nvSpPr>
          <p:spPr>
            <a:xfrm>
              <a:off x="3668300" y="1793866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3" y="28"/>
                  </a:moveTo>
                  <a:cubicBezTo>
                    <a:pt x="240" y="0"/>
                    <a:pt x="1" y="71"/>
                    <a:pt x="102" y="117"/>
                  </a:cubicBezTo>
                  <a:cubicBezTo>
                    <a:pt x="153" y="143"/>
                    <a:pt x="395" y="75"/>
                    <a:pt x="293" y="2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76" name="Google Shape;65976;p27"/>
            <p:cNvSpPr/>
            <p:nvPr/>
          </p:nvSpPr>
          <p:spPr>
            <a:xfrm>
              <a:off x="2267753" y="1791578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4" y="104"/>
                  </a:moveTo>
                  <a:cubicBezTo>
                    <a:pt x="195" y="53"/>
                    <a:pt x="39" y="1"/>
                    <a:pt x="2" y="104"/>
                  </a:cubicBezTo>
                  <a:cubicBezTo>
                    <a:pt x="1" y="153"/>
                    <a:pt x="156" y="206"/>
                    <a:pt x="194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77" name="Google Shape;65977;p27"/>
            <p:cNvSpPr/>
            <p:nvPr/>
          </p:nvSpPr>
          <p:spPr>
            <a:xfrm>
              <a:off x="8169898" y="1791186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5" y="26"/>
                  </a:moveTo>
                  <a:cubicBezTo>
                    <a:pt x="240" y="1"/>
                    <a:pt x="1" y="69"/>
                    <a:pt x="101" y="117"/>
                  </a:cubicBezTo>
                  <a:cubicBezTo>
                    <a:pt x="154" y="143"/>
                    <a:pt x="392" y="73"/>
                    <a:pt x="295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78" name="Google Shape;65978;p27"/>
            <p:cNvSpPr/>
            <p:nvPr/>
          </p:nvSpPr>
          <p:spPr>
            <a:xfrm>
              <a:off x="330042" y="1791186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4" y="26"/>
                  </a:moveTo>
                  <a:cubicBezTo>
                    <a:pt x="241" y="1"/>
                    <a:pt x="1" y="69"/>
                    <a:pt x="100" y="117"/>
                  </a:cubicBezTo>
                  <a:cubicBezTo>
                    <a:pt x="153" y="143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79" name="Google Shape;65979;p27"/>
            <p:cNvSpPr/>
            <p:nvPr/>
          </p:nvSpPr>
          <p:spPr>
            <a:xfrm>
              <a:off x="6855189" y="1788446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4" y="26"/>
                  </a:moveTo>
                  <a:cubicBezTo>
                    <a:pt x="241" y="0"/>
                    <a:pt x="1" y="71"/>
                    <a:pt x="101" y="118"/>
                  </a:cubicBezTo>
                  <a:cubicBezTo>
                    <a:pt x="153" y="143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80" name="Google Shape;65980;p27"/>
            <p:cNvSpPr/>
            <p:nvPr/>
          </p:nvSpPr>
          <p:spPr>
            <a:xfrm>
              <a:off x="6593925" y="1783418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7" y="193"/>
                  </a:moveTo>
                  <a:cubicBezTo>
                    <a:pt x="477" y="102"/>
                    <a:pt x="633" y="85"/>
                    <a:pt x="670" y="12"/>
                  </a:cubicBezTo>
                  <a:cubicBezTo>
                    <a:pt x="370" y="20"/>
                    <a:pt x="0" y="0"/>
                    <a:pt x="92" y="19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81" name="Google Shape;65981;p27"/>
            <p:cNvSpPr/>
            <p:nvPr/>
          </p:nvSpPr>
          <p:spPr>
            <a:xfrm>
              <a:off x="6080926" y="1780618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4"/>
                  </a:moveTo>
                  <a:cubicBezTo>
                    <a:pt x="196" y="54"/>
                    <a:pt x="39" y="1"/>
                    <a:pt x="4" y="104"/>
                  </a:cubicBezTo>
                  <a:cubicBezTo>
                    <a:pt x="0" y="156"/>
                    <a:pt x="157" y="208"/>
                    <a:pt x="195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82" name="Google Shape;65982;p27"/>
            <p:cNvSpPr/>
            <p:nvPr/>
          </p:nvSpPr>
          <p:spPr>
            <a:xfrm>
              <a:off x="5578492" y="1778270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83" name="Google Shape;65983;p27"/>
            <p:cNvSpPr/>
            <p:nvPr/>
          </p:nvSpPr>
          <p:spPr>
            <a:xfrm>
              <a:off x="2188517" y="1780257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98" y="116"/>
                  </a:moveTo>
                  <a:cubicBezTo>
                    <a:pt x="152" y="141"/>
                    <a:pt x="391" y="71"/>
                    <a:pt x="290" y="24"/>
                  </a:cubicBezTo>
                  <a:cubicBezTo>
                    <a:pt x="238" y="1"/>
                    <a:pt x="1" y="69"/>
                    <a:pt x="98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84" name="Google Shape;65984;p27"/>
            <p:cNvSpPr/>
            <p:nvPr/>
          </p:nvSpPr>
          <p:spPr>
            <a:xfrm>
              <a:off x="614899" y="1775560"/>
              <a:ext cx="21594" cy="6413"/>
            </a:xfrm>
            <a:custGeom>
              <a:avLst/>
              <a:gdLst/>
              <a:ahLst/>
              <a:cxnLst/>
              <a:rect l="l" t="t" r="r" b="b"/>
              <a:pathLst>
                <a:path w="605" h="213" extrusionOk="0">
                  <a:moveTo>
                    <a:pt x="605" y="182"/>
                  </a:moveTo>
                  <a:lnTo>
                    <a:pt x="605" y="0"/>
                  </a:lnTo>
                  <a:lnTo>
                    <a:pt x="27" y="0"/>
                  </a:lnTo>
                  <a:cubicBezTo>
                    <a:pt x="0" y="163"/>
                    <a:pt x="217" y="213"/>
                    <a:pt x="605" y="18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85" name="Google Shape;65985;p27"/>
            <p:cNvSpPr/>
            <p:nvPr/>
          </p:nvSpPr>
          <p:spPr>
            <a:xfrm>
              <a:off x="5279002" y="1772098"/>
              <a:ext cx="13920" cy="4215"/>
            </a:xfrm>
            <a:custGeom>
              <a:avLst/>
              <a:gdLst/>
              <a:ahLst/>
              <a:cxnLst/>
              <a:rect l="l" t="t" r="r" b="b"/>
              <a:pathLst>
                <a:path w="390" h="140" extrusionOk="0">
                  <a:moveTo>
                    <a:pt x="291" y="24"/>
                  </a:moveTo>
                  <a:cubicBezTo>
                    <a:pt x="238" y="0"/>
                    <a:pt x="1" y="68"/>
                    <a:pt x="100" y="115"/>
                  </a:cubicBezTo>
                  <a:cubicBezTo>
                    <a:pt x="152" y="140"/>
                    <a:pt x="390" y="70"/>
                    <a:pt x="291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86" name="Google Shape;65986;p27"/>
            <p:cNvSpPr/>
            <p:nvPr/>
          </p:nvSpPr>
          <p:spPr>
            <a:xfrm>
              <a:off x="2031009" y="1767491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6" y="177"/>
                  </a:moveTo>
                  <a:cubicBezTo>
                    <a:pt x="323" y="182"/>
                    <a:pt x="346" y="293"/>
                    <a:pt x="655" y="268"/>
                  </a:cubicBezTo>
                  <a:cubicBezTo>
                    <a:pt x="954" y="45"/>
                    <a:pt x="0" y="1"/>
                    <a:pt x="76" y="17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87" name="Google Shape;65987;p27"/>
            <p:cNvSpPr/>
            <p:nvPr/>
          </p:nvSpPr>
          <p:spPr>
            <a:xfrm>
              <a:off x="4728348" y="176932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1" y="116"/>
                  </a:moveTo>
                  <a:cubicBezTo>
                    <a:pt x="154" y="141"/>
                    <a:pt x="394" y="73"/>
                    <a:pt x="293" y="24"/>
                  </a:cubicBezTo>
                  <a:cubicBezTo>
                    <a:pt x="241" y="1"/>
                    <a:pt x="1" y="69"/>
                    <a:pt x="101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88" name="Google Shape;65988;p27"/>
            <p:cNvSpPr/>
            <p:nvPr/>
          </p:nvSpPr>
          <p:spPr>
            <a:xfrm>
              <a:off x="4105561" y="1766798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08"/>
                  </a:moveTo>
                  <a:cubicBezTo>
                    <a:pt x="346" y="0"/>
                    <a:pt x="174" y="54"/>
                    <a:pt x="0" y="108"/>
                  </a:cubicBezTo>
                  <a:cubicBezTo>
                    <a:pt x="3" y="200"/>
                    <a:pt x="338" y="223"/>
                    <a:pt x="385" y="10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89" name="Google Shape;65989;p27"/>
            <p:cNvSpPr/>
            <p:nvPr/>
          </p:nvSpPr>
          <p:spPr>
            <a:xfrm>
              <a:off x="1283479" y="1767371"/>
              <a:ext cx="13777" cy="2710"/>
            </a:xfrm>
            <a:custGeom>
              <a:avLst/>
              <a:gdLst/>
              <a:ahLst/>
              <a:cxnLst/>
              <a:rect l="l" t="t" r="r" b="b"/>
              <a:pathLst>
                <a:path w="386" h="90" extrusionOk="0">
                  <a:moveTo>
                    <a:pt x="385" y="1"/>
                  </a:moveTo>
                  <a:cubicBezTo>
                    <a:pt x="235" y="20"/>
                    <a:pt x="4" y="2"/>
                    <a:pt x="0" y="89"/>
                  </a:cubicBezTo>
                  <a:cubicBezTo>
                    <a:pt x="151" y="70"/>
                    <a:pt x="380" y="88"/>
                    <a:pt x="38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90" name="Google Shape;65990;p27"/>
            <p:cNvSpPr/>
            <p:nvPr/>
          </p:nvSpPr>
          <p:spPr>
            <a:xfrm>
              <a:off x="762021" y="1759151"/>
              <a:ext cx="27198" cy="10930"/>
            </a:xfrm>
            <a:custGeom>
              <a:avLst/>
              <a:gdLst/>
              <a:ahLst/>
              <a:cxnLst/>
              <a:rect l="l" t="t" r="r" b="b"/>
              <a:pathLst>
                <a:path w="762" h="363" extrusionOk="0">
                  <a:moveTo>
                    <a:pt x="533" y="362"/>
                  </a:moveTo>
                  <a:cubicBezTo>
                    <a:pt x="650" y="359"/>
                    <a:pt x="762" y="349"/>
                    <a:pt x="724" y="274"/>
                  </a:cubicBezTo>
                  <a:cubicBezTo>
                    <a:pt x="408" y="270"/>
                    <a:pt x="618" y="20"/>
                    <a:pt x="339" y="1"/>
                  </a:cubicBezTo>
                  <a:cubicBezTo>
                    <a:pt x="1" y="186"/>
                    <a:pt x="480" y="178"/>
                    <a:pt x="144" y="36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91" name="Google Shape;65991;p27"/>
            <p:cNvSpPr/>
            <p:nvPr/>
          </p:nvSpPr>
          <p:spPr>
            <a:xfrm>
              <a:off x="4511592" y="1761168"/>
              <a:ext cx="13920" cy="7467"/>
            </a:xfrm>
            <a:custGeom>
              <a:avLst/>
              <a:gdLst/>
              <a:ahLst/>
              <a:cxnLst/>
              <a:rect l="l" t="t" r="r" b="b"/>
              <a:pathLst>
                <a:path w="390" h="248" extrusionOk="0">
                  <a:moveTo>
                    <a:pt x="389" y="115"/>
                  </a:moveTo>
                  <a:cubicBezTo>
                    <a:pt x="384" y="21"/>
                    <a:pt x="50" y="0"/>
                    <a:pt x="0" y="115"/>
                  </a:cubicBezTo>
                  <a:cubicBezTo>
                    <a:pt x="220" y="105"/>
                    <a:pt x="303" y="247"/>
                    <a:pt x="389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92" name="Google Shape;65992;p27"/>
            <p:cNvSpPr/>
            <p:nvPr/>
          </p:nvSpPr>
          <p:spPr>
            <a:xfrm>
              <a:off x="874486" y="1756411"/>
              <a:ext cx="25592" cy="10990"/>
            </a:xfrm>
            <a:custGeom>
              <a:avLst/>
              <a:gdLst/>
              <a:ahLst/>
              <a:cxnLst/>
              <a:rect l="l" t="t" r="r" b="b"/>
              <a:pathLst>
                <a:path w="717" h="365" extrusionOk="0">
                  <a:moveTo>
                    <a:pt x="83" y="365"/>
                  </a:moveTo>
                  <a:lnTo>
                    <a:pt x="660" y="365"/>
                  </a:lnTo>
                  <a:cubicBezTo>
                    <a:pt x="716" y="157"/>
                    <a:pt x="614" y="21"/>
                    <a:pt x="275" y="0"/>
                  </a:cubicBezTo>
                  <a:cubicBezTo>
                    <a:pt x="215" y="123"/>
                    <a:pt x="1" y="173"/>
                    <a:pt x="83" y="36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93" name="Google Shape;65993;p27"/>
            <p:cNvSpPr/>
            <p:nvPr/>
          </p:nvSpPr>
          <p:spPr>
            <a:xfrm>
              <a:off x="4619595" y="1751293"/>
              <a:ext cx="36621" cy="17976"/>
            </a:xfrm>
            <a:custGeom>
              <a:avLst/>
              <a:gdLst/>
              <a:ahLst/>
              <a:cxnLst/>
              <a:rect l="l" t="t" r="r" b="b"/>
              <a:pathLst>
                <a:path w="1026" h="597" extrusionOk="0">
                  <a:moveTo>
                    <a:pt x="1026" y="170"/>
                  </a:moveTo>
                  <a:cubicBezTo>
                    <a:pt x="411" y="225"/>
                    <a:pt x="429" y="1"/>
                    <a:pt x="61" y="170"/>
                  </a:cubicBezTo>
                  <a:cubicBezTo>
                    <a:pt x="0" y="596"/>
                    <a:pt x="953" y="413"/>
                    <a:pt x="1026" y="17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94" name="Google Shape;65994;p27"/>
            <p:cNvSpPr/>
            <p:nvPr/>
          </p:nvSpPr>
          <p:spPr>
            <a:xfrm>
              <a:off x="1214593" y="1758759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4"/>
                  </a:moveTo>
                  <a:cubicBezTo>
                    <a:pt x="197" y="54"/>
                    <a:pt x="39" y="1"/>
                    <a:pt x="1" y="104"/>
                  </a:cubicBezTo>
                  <a:cubicBezTo>
                    <a:pt x="1" y="154"/>
                    <a:pt x="159" y="206"/>
                    <a:pt x="194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95" name="Google Shape;65995;p27"/>
            <p:cNvSpPr/>
            <p:nvPr/>
          </p:nvSpPr>
          <p:spPr>
            <a:xfrm>
              <a:off x="5826301" y="1753671"/>
              <a:ext cx="20737" cy="8220"/>
            </a:xfrm>
            <a:custGeom>
              <a:avLst/>
              <a:gdLst/>
              <a:ahLst/>
              <a:cxnLst/>
              <a:rect l="l" t="t" r="r" b="b"/>
              <a:pathLst>
                <a:path w="581" h="273" extrusionOk="0">
                  <a:moveTo>
                    <a:pt x="580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0" y="27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96" name="Google Shape;65996;p27"/>
            <p:cNvSpPr/>
            <p:nvPr/>
          </p:nvSpPr>
          <p:spPr>
            <a:xfrm>
              <a:off x="4717177" y="1753671"/>
              <a:ext cx="14812" cy="9485"/>
            </a:xfrm>
            <a:custGeom>
              <a:avLst/>
              <a:gdLst/>
              <a:ahLst/>
              <a:cxnLst/>
              <a:rect l="l" t="t" r="r" b="b"/>
              <a:pathLst>
                <a:path w="415" h="315" extrusionOk="0">
                  <a:moveTo>
                    <a:pt x="414" y="273"/>
                  </a:moveTo>
                  <a:lnTo>
                    <a:pt x="414" y="90"/>
                  </a:lnTo>
                  <a:cubicBezTo>
                    <a:pt x="219" y="90"/>
                    <a:pt x="185" y="16"/>
                    <a:pt x="27" y="0"/>
                  </a:cubicBezTo>
                  <a:cubicBezTo>
                    <a:pt x="46" y="144"/>
                    <a:pt x="1" y="315"/>
                    <a:pt x="414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97" name="Google Shape;65997;p27"/>
            <p:cNvSpPr/>
            <p:nvPr/>
          </p:nvSpPr>
          <p:spPr>
            <a:xfrm>
              <a:off x="860066" y="175565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1"/>
                    <a:pt x="0" y="70"/>
                    <a:pt x="98" y="117"/>
                  </a:cubicBezTo>
                  <a:cubicBezTo>
                    <a:pt x="154" y="142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98" name="Google Shape;65998;p27"/>
            <p:cNvSpPr/>
            <p:nvPr/>
          </p:nvSpPr>
          <p:spPr>
            <a:xfrm>
              <a:off x="8834195" y="1750359"/>
              <a:ext cx="13884" cy="6745"/>
            </a:xfrm>
            <a:custGeom>
              <a:avLst/>
              <a:gdLst/>
              <a:ahLst/>
              <a:cxnLst/>
              <a:rect l="l" t="t" r="r" b="b"/>
              <a:pathLst>
                <a:path w="389" h="224" extrusionOk="0">
                  <a:moveTo>
                    <a:pt x="388" y="110"/>
                  </a:moveTo>
                  <a:cubicBezTo>
                    <a:pt x="346" y="0"/>
                    <a:pt x="173" y="54"/>
                    <a:pt x="0" y="110"/>
                  </a:cubicBezTo>
                  <a:cubicBezTo>
                    <a:pt x="6" y="201"/>
                    <a:pt x="337" y="224"/>
                    <a:pt x="388" y="1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99" name="Google Shape;65999;p27"/>
            <p:cNvSpPr/>
            <p:nvPr/>
          </p:nvSpPr>
          <p:spPr>
            <a:xfrm>
              <a:off x="9050916" y="174743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2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2" y="142"/>
                    <a:pt x="394" y="73"/>
                    <a:pt x="292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00" name="Google Shape;66000;p27"/>
            <p:cNvSpPr/>
            <p:nvPr/>
          </p:nvSpPr>
          <p:spPr>
            <a:xfrm>
              <a:off x="8968289" y="174743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2" y="1"/>
                    <a:pt x="0" y="70"/>
                    <a:pt x="103" y="117"/>
                  </a:cubicBezTo>
                  <a:cubicBezTo>
                    <a:pt x="155" y="142"/>
                    <a:pt x="393" y="73"/>
                    <a:pt x="295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01" name="Google Shape;66001;p27"/>
            <p:cNvSpPr/>
            <p:nvPr/>
          </p:nvSpPr>
          <p:spPr>
            <a:xfrm>
              <a:off x="8625790" y="1736449"/>
              <a:ext cx="22665" cy="11773"/>
            </a:xfrm>
            <a:custGeom>
              <a:avLst/>
              <a:gdLst/>
              <a:ahLst/>
              <a:cxnLst/>
              <a:rect l="l" t="t" r="r" b="b"/>
              <a:pathLst>
                <a:path w="635" h="391" extrusionOk="0">
                  <a:moveTo>
                    <a:pt x="635" y="391"/>
                  </a:moveTo>
                  <a:lnTo>
                    <a:pt x="635" y="29"/>
                  </a:lnTo>
                  <a:cubicBezTo>
                    <a:pt x="125" y="0"/>
                    <a:pt x="1" y="154"/>
                    <a:pt x="54" y="39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02" name="Google Shape;66002;p27"/>
            <p:cNvSpPr/>
            <p:nvPr/>
          </p:nvSpPr>
          <p:spPr>
            <a:xfrm>
              <a:off x="1768602" y="174469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5"/>
                  </a:moveTo>
                  <a:cubicBezTo>
                    <a:pt x="239" y="0"/>
                    <a:pt x="1" y="70"/>
                    <a:pt x="100" y="117"/>
                  </a:cubicBezTo>
                  <a:cubicBezTo>
                    <a:pt x="153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03" name="Google Shape;66003;p27"/>
            <p:cNvSpPr/>
            <p:nvPr/>
          </p:nvSpPr>
          <p:spPr>
            <a:xfrm>
              <a:off x="1744689" y="1731812"/>
              <a:ext cx="22986" cy="13700"/>
            </a:xfrm>
            <a:custGeom>
              <a:avLst/>
              <a:gdLst/>
              <a:ahLst/>
              <a:cxnLst/>
              <a:rect l="l" t="t" r="r" b="b"/>
              <a:pathLst>
                <a:path w="644" h="455" extrusionOk="0">
                  <a:moveTo>
                    <a:pt x="1" y="92"/>
                  </a:moveTo>
                  <a:lnTo>
                    <a:pt x="1" y="455"/>
                  </a:lnTo>
                  <a:lnTo>
                    <a:pt x="578" y="455"/>
                  </a:lnTo>
                  <a:cubicBezTo>
                    <a:pt x="629" y="217"/>
                    <a:pt x="643" y="0"/>
                    <a:pt x="1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04" name="Google Shape;66004;p27"/>
            <p:cNvSpPr/>
            <p:nvPr/>
          </p:nvSpPr>
          <p:spPr>
            <a:xfrm>
              <a:off x="8118324" y="1731812"/>
              <a:ext cx="26948" cy="13038"/>
            </a:xfrm>
            <a:custGeom>
              <a:avLst/>
              <a:gdLst/>
              <a:ahLst/>
              <a:cxnLst/>
              <a:rect l="l" t="t" r="r" b="b"/>
              <a:pathLst>
                <a:path w="755" h="433" extrusionOk="0">
                  <a:moveTo>
                    <a:pt x="194" y="0"/>
                  </a:moveTo>
                  <a:cubicBezTo>
                    <a:pt x="212" y="158"/>
                    <a:pt x="154" y="282"/>
                    <a:pt x="1" y="362"/>
                  </a:cubicBezTo>
                  <a:cubicBezTo>
                    <a:pt x="660" y="432"/>
                    <a:pt x="754" y="16"/>
                    <a:pt x="19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05" name="Google Shape;66005;p27"/>
            <p:cNvSpPr/>
            <p:nvPr/>
          </p:nvSpPr>
          <p:spPr>
            <a:xfrm>
              <a:off x="3905901" y="1736600"/>
              <a:ext cx="13777" cy="7407"/>
            </a:xfrm>
            <a:custGeom>
              <a:avLst/>
              <a:gdLst/>
              <a:ahLst/>
              <a:cxnLst/>
              <a:rect l="l" t="t" r="r" b="b"/>
              <a:pathLst>
                <a:path w="386" h="246" extrusionOk="0">
                  <a:moveTo>
                    <a:pt x="386" y="113"/>
                  </a:moveTo>
                  <a:cubicBezTo>
                    <a:pt x="383" y="21"/>
                    <a:pt x="49" y="1"/>
                    <a:pt x="1" y="113"/>
                  </a:cubicBezTo>
                  <a:cubicBezTo>
                    <a:pt x="216" y="104"/>
                    <a:pt x="304" y="246"/>
                    <a:pt x="386" y="11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06" name="Google Shape;66006;p27"/>
            <p:cNvSpPr/>
            <p:nvPr/>
          </p:nvSpPr>
          <p:spPr>
            <a:xfrm>
              <a:off x="1541388" y="173927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5" y="24"/>
                  </a:moveTo>
                  <a:cubicBezTo>
                    <a:pt x="242" y="0"/>
                    <a:pt x="0" y="68"/>
                    <a:pt x="102" y="115"/>
                  </a:cubicBezTo>
                  <a:cubicBezTo>
                    <a:pt x="157" y="141"/>
                    <a:pt x="395" y="72"/>
                    <a:pt x="295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07" name="Google Shape;66007;p27"/>
            <p:cNvSpPr/>
            <p:nvPr/>
          </p:nvSpPr>
          <p:spPr>
            <a:xfrm>
              <a:off x="560719" y="1736931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5" y="102"/>
                  </a:moveTo>
                  <a:cubicBezTo>
                    <a:pt x="195" y="54"/>
                    <a:pt x="34" y="0"/>
                    <a:pt x="0" y="102"/>
                  </a:cubicBezTo>
                  <a:cubicBezTo>
                    <a:pt x="0" y="153"/>
                    <a:pt x="158" y="206"/>
                    <a:pt x="195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08" name="Google Shape;66008;p27"/>
            <p:cNvSpPr/>
            <p:nvPr/>
          </p:nvSpPr>
          <p:spPr>
            <a:xfrm>
              <a:off x="271615" y="1733649"/>
              <a:ext cx="27662" cy="9966"/>
            </a:xfrm>
            <a:custGeom>
              <a:avLst/>
              <a:gdLst/>
              <a:ahLst/>
              <a:cxnLst/>
              <a:rect l="l" t="t" r="r" b="b"/>
              <a:pathLst>
                <a:path w="775" h="331" extrusionOk="0">
                  <a:moveTo>
                    <a:pt x="775" y="122"/>
                  </a:moveTo>
                  <a:cubicBezTo>
                    <a:pt x="515" y="2"/>
                    <a:pt x="54" y="1"/>
                    <a:pt x="1" y="211"/>
                  </a:cubicBezTo>
                  <a:cubicBezTo>
                    <a:pt x="257" y="328"/>
                    <a:pt x="719" y="331"/>
                    <a:pt x="775" y="12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09" name="Google Shape;66009;p27"/>
            <p:cNvSpPr/>
            <p:nvPr/>
          </p:nvSpPr>
          <p:spPr>
            <a:xfrm>
              <a:off x="4135935" y="1723442"/>
              <a:ext cx="37120" cy="16560"/>
            </a:xfrm>
            <a:custGeom>
              <a:avLst/>
              <a:gdLst/>
              <a:ahLst/>
              <a:cxnLst/>
              <a:rect l="l" t="t" r="r" b="b"/>
              <a:pathLst>
                <a:path w="1040" h="550" extrusionOk="0">
                  <a:moveTo>
                    <a:pt x="884" y="550"/>
                  </a:moveTo>
                  <a:cubicBezTo>
                    <a:pt x="1039" y="0"/>
                    <a:pt x="0" y="490"/>
                    <a:pt x="884" y="55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10" name="Google Shape;66010;p27"/>
            <p:cNvSpPr/>
            <p:nvPr/>
          </p:nvSpPr>
          <p:spPr>
            <a:xfrm>
              <a:off x="860887" y="1731993"/>
              <a:ext cx="34086" cy="8792"/>
            </a:xfrm>
            <a:custGeom>
              <a:avLst/>
              <a:gdLst/>
              <a:ahLst/>
              <a:cxnLst/>
              <a:rect l="l" t="t" r="r" b="b"/>
              <a:pathLst>
                <a:path w="955" h="292" extrusionOk="0">
                  <a:moveTo>
                    <a:pt x="75" y="177"/>
                  </a:moveTo>
                  <a:cubicBezTo>
                    <a:pt x="322" y="181"/>
                    <a:pt x="344" y="292"/>
                    <a:pt x="656" y="266"/>
                  </a:cubicBezTo>
                  <a:cubicBezTo>
                    <a:pt x="955" y="44"/>
                    <a:pt x="1" y="1"/>
                    <a:pt x="75" y="17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11" name="Google Shape;66011;p27"/>
            <p:cNvSpPr/>
            <p:nvPr/>
          </p:nvSpPr>
          <p:spPr>
            <a:xfrm>
              <a:off x="6958482" y="1733800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3" y="26"/>
                  </a:moveTo>
                  <a:cubicBezTo>
                    <a:pt x="239" y="1"/>
                    <a:pt x="1" y="69"/>
                    <a:pt x="97" y="117"/>
                  </a:cubicBezTo>
                  <a:cubicBezTo>
                    <a:pt x="153" y="141"/>
                    <a:pt x="391" y="71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12" name="Google Shape;66012;p27"/>
            <p:cNvSpPr/>
            <p:nvPr/>
          </p:nvSpPr>
          <p:spPr>
            <a:xfrm>
              <a:off x="5981739" y="1726333"/>
              <a:ext cx="25556" cy="11020"/>
            </a:xfrm>
            <a:custGeom>
              <a:avLst/>
              <a:gdLst/>
              <a:ahLst/>
              <a:cxnLst/>
              <a:rect l="l" t="t" r="r" b="b"/>
              <a:pathLst>
                <a:path w="716" h="366" extrusionOk="0">
                  <a:moveTo>
                    <a:pt x="662" y="365"/>
                  </a:moveTo>
                  <a:cubicBezTo>
                    <a:pt x="715" y="158"/>
                    <a:pt x="612" y="22"/>
                    <a:pt x="277" y="1"/>
                  </a:cubicBezTo>
                  <a:cubicBezTo>
                    <a:pt x="214" y="124"/>
                    <a:pt x="0" y="173"/>
                    <a:pt x="84" y="36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13" name="Google Shape;66013;p27"/>
            <p:cNvSpPr/>
            <p:nvPr/>
          </p:nvSpPr>
          <p:spPr>
            <a:xfrm>
              <a:off x="2912347" y="1722599"/>
              <a:ext cx="39726" cy="15808"/>
            </a:xfrm>
            <a:custGeom>
              <a:avLst/>
              <a:gdLst/>
              <a:ahLst/>
              <a:cxnLst/>
              <a:rect l="l" t="t" r="r" b="b"/>
              <a:pathLst>
                <a:path w="1113" h="525" extrusionOk="0">
                  <a:moveTo>
                    <a:pt x="648" y="306"/>
                  </a:moveTo>
                  <a:cubicBezTo>
                    <a:pt x="1112" y="1"/>
                    <a:pt x="0" y="524"/>
                    <a:pt x="648" y="30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14" name="Google Shape;66014;p27"/>
            <p:cNvSpPr/>
            <p:nvPr/>
          </p:nvSpPr>
          <p:spPr>
            <a:xfrm>
              <a:off x="2177345" y="1723593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1" y="273"/>
                  </a:moveTo>
                  <a:lnTo>
                    <a:pt x="411" y="92"/>
                  </a:lnTo>
                  <a:cubicBezTo>
                    <a:pt x="218" y="92"/>
                    <a:pt x="182" y="18"/>
                    <a:pt x="26" y="1"/>
                  </a:cubicBezTo>
                  <a:cubicBezTo>
                    <a:pt x="46" y="144"/>
                    <a:pt x="0" y="315"/>
                    <a:pt x="411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15" name="Google Shape;66015;p27"/>
            <p:cNvSpPr/>
            <p:nvPr/>
          </p:nvSpPr>
          <p:spPr>
            <a:xfrm>
              <a:off x="1909763" y="1729103"/>
              <a:ext cx="13920" cy="2740"/>
            </a:xfrm>
            <a:custGeom>
              <a:avLst/>
              <a:gdLst/>
              <a:ahLst/>
              <a:cxnLst/>
              <a:rect l="l" t="t" r="r" b="b"/>
              <a:pathLst>
                <a:path w="390" h="91" extrusionOk="0">
                  <a:moveTo>
                    <a:pt x="390" y="0"/>
                  </a:moveTo>
                  <a:cubicBezTo>
                    <a:pt x="240" y="20"/>
                    <a:pt x="6" y="2"/>
                    <a:pt x="1" y="90"/>
                  </a:cubicBezTo>
                  <a:cubicBezTo>
                    <a:pt x="153" y="71"/>
                    <a:pt x="384" y="88"/>
                    <a:pt x="39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16" name="Google Shape;66016;p27"/>
            <p:cNvSpPr/>
            <p:nvPr/>
          </p:nvSpPr>
          <p:spPr>
            <a:xfrm>
              <a:off x="3998736" y="1725550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1" y="27"/>
                  </a:moveTo>
                  <a:cubicBezTo>
                    <a:pt x="242" y="1"/>
                    <a:pt x="0" y="69"/>
                    <a:pt x="99" y="118"/>
                  </a:cubicBezTo>
                  <a:cubicBezTo>
                    <a:pt x="153" y="143"/>
                    <a:pt x="392" y="73"/>
                    <a:pt x="291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17" name="Google Shape;66017;p27"/>
            <p:cNvSpPr/>
            <p:nvPr/>
          </p:nvSpPr>
          <p:spPr>
            <a:xfrm>
              <a:off x="804994" y="1725550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1" y="27"/>
                  </a:moveTo>
                  <a:cubicBezTo>
                    <a:pt x="238" y="1"/>
                    <a:pt x="0" y="69"/>
                    <a:pt x="99" y="118"/>
                  </a:cubicBezTo>
                  <a:cubicBezTo>
                    <a:pt x="153" y="143"/>
                    <a:pt x="392" y="73"/>
                    <a:pt x="291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18" name="Google Shape;66018;p27"/>
            <p:cNvSpPr/>
            <p:nvPr/>
          </p:nvSpPr>
          <p:spPr>
            <a:xfrm>
              <a:off x="6982645" y="1720853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7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19" name="Google Shape;66019;p27"/>
            <p:cNvSpPr/>
            <p:nvPr/>
          </p:nvSpPr>
          <p:spPr>
            <a:xfrm>
              <a:off x="3155694" y="1718143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20" name="Google Shape;66020;p27"/>
            <p:cNvSpPr/>
            <p:nvPr/>
          </p:nvSpPr>
          <p:spPr>
            <a:xfrm>
              <a:off x="2086081" y="1715524"/>
              <a:ext cx="34086" cy="8852"/>
            </a:xfrm>
            <a:custGeom>
              <a:avLst/>
              <a:gdLst/>
              <a:ahLst/>
              <a:cxnLst/>
              <a:rect l="l" t="t" r="r" b="b"/>
              <a:pathLst>
                <a:path w="955" h="294" extrusionOk="0">
                  <a:moveTo>
                    <a:pt x="76" y="177"/>
                  </a:moveTo>
                  <a:cubicBezTo>
                    <a:pt x="321" y="182"/>
                    <a:pt x="341" y="293"/>
                    <a:pt x="654" y="269"/>
                  </a:cubicBezTo>
                  <a:cubicBezTo>
                    <a:pt x="954" y="45"/>
                    <a:pt x="0" y="1"/>
                    <a:pt x="76" y="17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21" name="Google Shape;66021;p27"/>
            <p:cNvSpPr/>
            <p:nvPr/>
          </p:nvSpPr>
          <p:spPr>
            <a:xfrm>
              <a:off x="3138455" y="1717330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90" y="27"/>
                  </a:moveTo>
                  <a:cubicBezTo>
                    <a:pt x="236" y="1"/>
                    <a:pt x="0" y="71"/>
                    <a:pt x="98" y="117"/>
                  </a:cubicBezTo>
                  <a:cubicBezTo>
                    <a:pt x="151" y="143"/>
                    <a:pt x="389" y="73"/>
                    <a:pt x="290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22" name="Google Shape;66022;p27"/>
            <p:cNvSpPr/>
            <p:nvPr/>
          </p:nvSpPr>
          <p:spPr>
            <a:xfrm>
              <a:off x="2226528" y="1718143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4" y="0"/>
                  </a:moveTo>
                  <a:cubicBezTo>
                    <a:pt x="236" y="20"/>
                    <a:pt x="2" y="1"/>
                    <a:pt x="1" y="90"/>
                  </a:cubicBezTo>
                  <a:cubicBezTo>
                    <a:pt x="148" y="71"/>
                    <a:pt x="377" y="89"/>
                    <a:pt x="38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23" name="Google Shape;66023;p27"/>
            <p:cNvSpPr/>
            <p:nvPr/>
          </p:nvSpPr>
          <p:spPr>
            <a:xfrm>
              <a:off x="2081869" y="2385228"/>
              <a:ext cx="50648" cy="16440"/>
            </a:xfrm>
            <a:custGeom>
              <a:avLst/>
              <a:gdLst/>
              <a:ahLst/>
              <a:cxnLst/>
              <a:rect l="l" t="t" r="r" b="b"/>
              <a:pathLst>
                <a:path w="1419" h="546" extrusionOk="0">
                  <a:moveTo>
                    <a:pt x="194" y="545"/>
                  </a:moveTo>
                  <a:cubicBezTo>
                    <a:pt x="1418" y="479"/>
                    <a:pt x="207" y="1"/>
                    <a:pt x="1" y="271"/>
                  </a:cubicBezTo>
                  <a:cubicBezTo>
                    <a:pt x="228" y="288"/>
                    <a:pt x="209" y="417"/>
                    <a:pt x="194" y="54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24" name="Google Shape;66024;p27"/>
            <p:cNvSpPr/>
            <p:nvPr/>
          </p:nvSpPr>
          <p:spPr>
            <a:xfrm>
              <a:off x="8772305" y="2095403"/>
              <a:ext cx="34443" cy="10990"/>
            </a:xfrm>
            <a:custGeom>
              <a:avLst/>
              <a:gdLst/>
              <a:ahLst/>
              <a:cxnLst/>
              <a:rect l="l" t="t" r="r" b="b"/>
              <a:pathLst>
                <a:path w="965" h="365" extrusionOk="0">
                  <a:moveTo>
                    <a:pt x="964" y="364"/>
                  </a:moveTo>
                  <a:cubicBezTo>
                    <a:pt x="898" y="123"/>
                    <a:pt x="459" y="57"/>
                    <a:pt x="1" y="0"/>
                  </a:cubicBezTo>
                  <a:cubicBezTo>
                    <a:pt x="79" y="236"/>
                    <a:pt x="601" y="262"/>
                    <a:pt x="964" y="36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25" name="Google Shape;66025;p27"/>
            <p:cNvSpPr/>
            <p:nvPr/>
          </p:nvSpPr>
          <p:spPr>
            <a:xfrm>
              <a:off x="9095424" y="1868505"/>
              <a:ext cx="36728" cy="16290"/>
            </a:xfrm>
            <a:custGeom>
              <a:avLst/>
              <a:gdLst/>
              <a:ahLst/>
              <a:cxnLst/>
              <a:rect l="l" t="t" r="r" b="b"/>
              <a:pathLst>
                <a:path w="1029" h="541" extrusionOk="0">
                  <a:moveTo>
                    <a:pt x="204" y="455"/>
                  </a:moveTo>
                  <a:cubicBezTo>
                    <a:pt x="793" y="541"/>
                    <a:pt x="1029" y="9"/>
                    <a:pt x="780" y="0"/>
                  </a:cubicBezTo>
                  <a:cubicBezTo>
                    <a:pt x="610" y="161"/>
                    <a:pt x="0" y="116"/>
                    <a:pt x="204" y="45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26" name="Google Shape;66026;p27"/>
            <p:cNvSpPr/>
            <p:nvPr/>
          </p:nvSpPr>
          <p:spPr>
            <a:xfrm>
              <a:off x="835332" y="1796094"/>
              <a:ext cx="35193" cy="10147"/>
            </a:xfrm>
            <a:custGeom>
              <a:avLst/>
              <a:gdLst/>
              <a:ahLst/>
              <a:cxnLst/>
              <a:rect l="l" t="t" r="r" b="b"/>
              <a:pathLst>
                <a:path w="986" h="337" extrusionOk="0">
                  <a:moveTo>
                    <a:pt x="406" y="317"/>
                  </a:moveTo>
                  <a:cubicBezTo>
                    <a:pt x="484" y="163"/>
                    <a:pt x="655" y="336"/>
                    <a:pt x="986" y="317"/>
                  </a:cubicBezTo>
                  <a:lnTo>
                    <a:pt x="986" y="43"/>
                  </a:lnTo>
                  <a:cubicBezTo>
                    <a:pt x="612" y="1"/>
                    <a:pt x="0" y="289"/>
                    <a:pt x="406" y="3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27" name="Google Shape;66027;p27"/>
            <p:cNvSpPr/>
            <p:nvPr/>
          </p:nvSpPr>
          <p:spPr>
            <a:xfrm>
              <a:off x="808813" y="1732505"/>
              <a:ext cx="37549" cy="11111"/>
            </a:xfrm>
            <a:custGeom>
              <a:avLst/>
              <a:gdLst/>
              <a:ahLst/>
              <a:cxnLst/>
              <a:rect l="l" t="t" r="r" b="b"/>
              <a:pathLst>
                <a:path w="1052" h="369" extrusionOk="0">
                  <a:moveTo>
                    <a:pt x="960" y="249"/>
                  </a:moveTo>
                  <a:cubicBezTo>
                    <a:pt x="573" y="249"/>
                    <a:pt x="713" y="1"/>
                    <a:pt x="187" y="69"/>
                  </a:cubicBezTo>
                  <a:cubicBezTo>
                    <a:pt x="0" y="291"/>
                    <a:pt x="1051" y="369"/>
                    <a:pt x="960" y="24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28" name="Google Shape;66028;p27"/>
            <p:cNvSpPr/>
            <p:nvPr/>
          </p:nvSpPr>
          <p:spPr>
            <a:xfrm>
              <a:off x="8669406" y="3421051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10"/>
                  </a:moveTo>
                  <a:cubicBezTo>
                    <a:pt x="345" y="0"/>
                    <a:pt x="171" y="54"/>
                    <a:pt x="0" y="110"/>
                  </a:cubicBezTo>
                  <a:cubicBezTo>
                    <a:pt x="3" y="199"/>
                    <a:pt x="338" y="223"/>
                    <a:pt x="385" y="1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29" name="Google Shape;66029;p27"/>
            <p:cNvSpPr/>
            <p:nvPr/>
          </p:nvSpPr>
          <p:spPr>
            <a:xfrm>
              <a:off x="8066999" y="3423580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5"/>
                  </a:moveTo>
                  <a:cubicBezTo>
                    <a:pt x="156" y="139"/>
                    <a:pt x="393" y="71"/>
                    <a:pt x="294" y="23"/>
                  </a:cubicBezTo>
                  <a:cubicBezTo>
                    <a:pt x="242" y="1"/>
                    <a:pt x="0" y="68"/>
                    <a:pt x="100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30" name="Google Shape;66030;p27"/>
            <p:cNvSpPr/>
            <p:nvPr/>
          </p:nvSpPr>
          <p:spPr>
            <a:xfrm>
              <a:off x="3244567" y="3421593"/>
              <a:ext cx="21665" cy="6383"/>
            </a:xfrm>
            <a:custGeom>
              <a:avLst/>
              <a:gdLst/>
              <a:ahLst/>
              <a:cxnLst/>
              <a:rect l="l" t="t" r="r" b="b"/>
              <a:pathLst>
                <a:path w="607" h="212" extrusionOk="0">
                  <a:moveTo>
                    <a:pt x="606" y="0"/>
                  </a:moveTo>
                  <a:lnTo>
                    <a:pt x="29" y="0"/>
                  </a:lnTo>
                  <a:cubicBezTo>
                    <a:pt x="1" y="161"/>
                    <a:pt x="221" y="212"/>
                    <a:pt x="606" y="18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31" name="Google Shape;66031;p27"/>
            <p:cNvSpPr/>
            <p:nvPr/>
          </p:nvSpPr>
          <p:spPr>
            <a:xfrm>
              <a:off x="113821" y="3421443"/>
              <a:ext cx="23843" cy="5992"/>
            </a:xfrm>
            <a:custGeom>
              <a:avLst/>
              <a:gdLst/>
              <a:ahLst/>
              <a:cxnLst/>
              <a:rect l="l" t="t" r="r" b="b"/>
              <a:pathLst>
                <a:path w="668" h="199" extrusionOk="0">
                  <a:moveTo>
                    <a:pt x="579" y="5"/>
                  </a:moveTo>
                  <a:cubicBezTo>
                    <a:pt x="246" y="0"/>
                    <a:pt x="83" y="73"/>
                    <a:pt x="1" y="186"/>
                  </a:cubicBezTo>
                  <a:cubicBezTo>
                    <a:pt x="302" y="178"/>
                    <a:pt x="668" y="199"/>
                    <a:pt x="579" y="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32" name="Google Shape;66032;p27"/>
            <p:cNvSpPr/>
            <p:nvPr/>
          </p:nvSpPr>
          <p:spPr>
            <a:xfrm>
              <a:off x="2670678" y="3420810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6"/>
                  </a:moveTo>
                  <a:cubicBezTo>
                    <a:pt x="242" y="0"/>
                    <a:pt x="0" y="68"/>
                    <a:pt x="102" y="118"/>
                  </a:cubicBezTo>
                  <a:cubicBezTo>
                    <a:pt x="155" y="141"/>
                    <a:pt x="395" y="73"/>
                    <a:pt x="292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33" name="Google Shape;66033;p27"/>
            <p:cNvSpPr/>
            <p:nvPr/>
          </p:nvSpPr>
          <p:spPr>
            <a:xfrm>
              <a:off x="6889989" y="3418101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101" y="116"/>
                  </a:moveTo>
                  <a:cubicBezTo>
                    <a:pt x="155" y="140"/>
                    <a:pt x="396" y="72"/>
                    <a:pt x="293" y="25"/>
                  </a:cubicBezTo>
                  <a:cubicBezTo>
                    <a:pt x="240" y="0"/>
                    <a:pt x="1" y="68"/>
                    <a:pt x="101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34" name="Google Shape;66034;p27"/>
            <p:cNvSpPr/>
            <p:nvPr/>
          </p:nvSpPr>
          <p:spPr>
            <a:xfrm>
              <a:off x="5196732" y="3418101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4" y="25"/>
                  </a:moveTo>
                  <a:cubicBezTo>
                    <a:pt x="241" y="0"/>
                    <a:pt x="1" y="68"/>
                    <a:pt x="102" y="116"/>
                  </a:cubicBezTo>
                  <a:cubicBezTo>
                    <a:pt x="155" y="140"/>
                    <a:pt x="395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35" name="Google Shape;66035;p27"/>
            <p:cNvSpPr/>
            <p:nvPr/>
          </p:nvSpPr>
          <p:spPr>
            <a:xfrm>
              <a:off x="1827636" y="3405154"/>
              <a:ext cx="39761" cy="13730"/>
            </a:xfrm>
            <a:custGeom>
              <a:avLst/>
              <a:gdLst/>
              <a:ahLst/>
              <a:cxnLst/>
              <a:rect l="l" t="t" r="r" b="b"/>
              <a:pathLst>
                <a:path w="1114" h="456" extrusionOk="0">
                  <a:moveTo>
                    <a:pt x="577" y="1"/>
                  </a:moveTo>
                  <a:cubicBezTo>
                    <a:pt x="405" y="161"/>
                    <a:pt x="113" y="266"/>
                    <a:pt x="0" y="455"/>
                  </a:cubicBezTo>
                  <a:cubicBezTo>
                    <a:pt x="388" y="449"/>
                    <a:pt x="1114" y="142"/>
                    <a:pt x="57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36" name="Google Shape;66036;p27"/>
            <p:cNvSpPr/>
            <p:nvPr/>
          </p:nvSpPr>
          <p:spPr>
            <a:xfrm>
              <a:off x="1665738" y="3415331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101" y="117"/>
                  </a:moveTo>
                  <a:cubicBezTo>
                    <a:pt x="154" y="141"/>
                    <a:pt x="396" y="73"/>
                    <a:pt x="291" y="24"/>
                  </a:cubicBezTo>
                  <a:cubicBezTo>
                    <a:pt x="239" y="1"/>
                    <a:pt x="0" y="69"/>
                    <a:pt x="101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37" name="Google Shape;66037;p27"/>
            <p:cNvSpPr/>
            <p:nvPr/>
          </p:nvSpPr>
          <p:spPr>
            <a:xfrm>
              <a:off x="1087602" y="3412621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1" y="142"/>
                    <a:pt x="393" y="74"/>
                    <a:pt x="290" y="27"/>
                  </a:cubicBezTo>
                  <a:cubicBezTo>
                    <a:pt x="241" y="1"/>
                    <a:pt x="0" y="70"/>
                    <a:pt x="100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38" name="Google Shape;66038;p27"/>
            <p:cNvSpPr/>
            <p:nvPr/>
          </p:nvSpPr>
          <p:spPr>
            <a:xfrm>
              <a:off x="2732675" y="3409881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100" y="117"/>
                  </a:moveTo>
                  <a:cubicBezTo>
                    <a:pt x="152" y="140"/>
                    <a:pt x="391" y="72"/>
                    <a:pt x="295" y="25"/>
                  </a:cubicBezTo>
                  <a:cubicBezTo>
                    <a:pt x="237" y="0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39" name="Google Shape;66039;p27"/>
            <p:cNvSpPr/>
            <p:nvPr/>
          </p:nvSpPr>
          <p:spPr>
            <a:xfrm>
              <a:off x="2867019" y="3405154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7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40" name="Google Shape;66040;p27"/>
            <p:cNvSpPr/>
            <p:nvPr/>
          </p:nvSpPr>
          <p:spPr>
            <a:xfrm>
              <a:off x="6556306" y="340205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4"/>
                  </a:moveTo>
                  <a:cubicBezTo>
                    <a:pt x="193" y="53"/>
                    <a:pt x="36" y="1"/>
                    <a:pt x="1" y="104"/>
                  </a:cubicBezTo>
                  <a:cubicBezTo>
                    <a:pt x="1" y="155"/>
                    <a:pt x="157" y="207"/>
                    <a:pt x="193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41" name="Google Shape;66041;p27"/>
            <p:cNvSpPr/>
            <p:nvPr/>
          </p:nvSpPr>
          <p:spPr>
            <a:xfrm>
              <a:off x="4222952" y="340205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4"/>
                  </a:moveTo>
                  <a:cubicBezTo>
                    <a:pt x="194" y="53"/>
                    <a:pt x="37" y="1"/>
                    <a:pt x="1" y="104"/>
                  </a:cubicBezTo>
                  <a:cubicBezTo>
                    <a:pt x="1" y="155"/>
                    <a:pt x="155" y="207"/>
                    <a:pt x="194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42" name="Google Shape;66042;p27"/>
            <p:cNvSpPr/>
            <p:nvPr/>
          </p:nvSpPr>
          <p:spPr>
            <a:xfrm>
              <a:off x="536948" y="340437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7"/>
                  </a:moveTo>
                  <a:cubicBezTo>
                    <a:pt x="237" y="1"/>
                    <a:pt x="1" y="70"/>
                    <a:pt x="100" y="117"/>
                  </a:cubicBezTo>
                  <a:cubicBezTo>
                    <a:pt x="152" y="143"/>
                    <a:pt x="394" y="74"/>
                    <a:pt x="293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43" name="Google Shape;66043;p27"/>
            <p:cNvSpPr/>
            <p:nvPr/>
          </p:nvSpPr>
          <p:spPr>
            <a:xfrm>
              <a:off x="5475664" y="3396934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92"/>
                  </a:moveTo>
                  <a:cubicBezTo>
                    <a:pt x="387" y="92"/>
                    <a:pt x="349" y="18"/>
                    <a:pt x="195" y="1"/>
                  </a:cubicBezTo>
                  <a:cubicBezTo>
                    <a:pt x="195" y="92"/>
                    <a:pt x="36" y="109"/>
                    <a:pt x="1" y="182"/>
                  </a:cubicBezTo>
                  <a:cubicBezTo>
                    <a:pt x="195" y="182"/>
                    <a:pt x="230" y="256"/>
                    <a:pt x="388" y="274"/>
                  </a:cubicBezTo>
                  <a:cubicBezTo>
                    <a:pt x="387" y="182"/>
                    <a:pt x="542" y="167"/>
                    <a:pt x="580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44" name="Google Shape;66044;p27"/>
            <p:cNvSpPr/>
            <p:nvPr/>
          </p:nvSpPr>
          <p:spPr>
            <a:xfrm>
              <a:off x="4844918" y="3396513"/>
              <a:ext cx="33551" cy="15868"/>
            </a:xfrm>
            <a:custGeom>
              <a:avLst/>
              <a:gdLst/>
              <a:ahLst/>
              <a:cxnLst/>
              <a:rect l="l" t="t" r="r" b="b"/>
              <a:pathLst>
                <a:path w="940" h="527" extrusionOk="0">
                  <a:moveTo>
                    <a:pt x="895" y="196"/>
                  </a:moveTo>
                  <a:cubicBezTo>
                    <a:pt x="939" y="142"/>
                    <a:pt x="604" y="1"/>
                    <a:pt x="510" y="15"/>
                  </a:cubicBezTo>
                  <a:cubicBezTo>
                    <a:pt x="1" y="89"/>
                    <a:pt x="633" y="527"/>
                    <a:pt x="895" y="19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45" name="Google Shape;66045;p27"/>
            <p:cNvSpPr/>
            <p:nvPr/>
          </p:nvSpPr>
          <p:spPr>
            <a:xfrm>
              <a:off x="416667" y="3388173"/>
              <a:ext cx="40333" cy="14694"/>
            </a:xfrm>
            <a:custGeom>
              <a:avLst/>
              <a:gdLst/>
              <a:ahLst/>
              <a:cxnLst/>
              <a:rect l="l" t="t" r="r" b="b"/>
              <a:pathLst>
                <a:path w="1130" h="488" extrusionOk="0">
                  <a:moveTo>
                    <a:pt x="770" y="383"/>
                  </a:moveTo>
                  <a:cubicBezTo>
                    <a:pt x="1129" y="80"/>
                    <a:pt x="79" y="1"/>
                    <a:pt x="0" y="201"/>
                  </a:cubicBezTo>
                  <a:cubicBezTo>
                    <a:pt x="302" y="240"/>
                    <a:pt x="165" y="488"/>
                    <a:pt x="770" y="38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46" name="Google Shape;66046;p27"/>
            <p:cNvSpPr/>
            <p:nvPr/>
          </p:nvSpPr>
          <p:spPr>
            <a:xfrm>
              <a:off x="822733" y="3377815"/>
              <a:ext cx="50398" cy="17464"/>
            </a:xfrm>
            <a:custGeom>
              <a:avLst/>
              <a:gdLst/>
              <a:ahLst/>
              <a:cxnLst/>
              <a:rect l="l" t="t" r="r" b="b"/>
              <a:pathLst>
                <a:path w="1412" h="580" extrusionOk="0">
                  <a:moveTo>
                    <a:pt x="1157" y="545"/>
                  </a:moveTo>
                  <a:cubicBezTo>
                    <a:pt x="1320" y="440"/>
                    <a:pt x="1412" y="300"/>
                    <a:pt x="1350" y="92"/>
                  </a:cubicBezTo>
                  <a:cubicBezTo>
                    <a:pt x="721" y="144"/>
                    <a:pt x="451" y="30"/>
                    <a:pt x="1" y="0"/>
                  </a:cubicBezTo>
                  <a:cubicBezTo>
                    <a:pt x="229" y="256"/>
                    <a:pt x="314" y="580"/>
                    <a:pt x="1157" y="54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47" name="Google Shape;66047;p27"/>
            <p:cNvSpPr/>
            <p:nvPr/>
          </p:nvSpPr>
          <p:spPr>
            <a:xfrm>
              <a:off x="1189645" y="3375106"/>
              <a:ext cx="71992" cy="13941"/>
            </a:xfrm>
            <a:custGeom>
              <a:avLst/>
              <a:gdLst/>
              <a:ahLst/>
              <a:cxnLst/>
              <a:rect l="l" t="t" r="r" b="b"/>
              <a:pathLst>
                <a:path w="2017" h="463" extrusionOk="0">
                  <a:moveTo>
                    <a:pt x="713" y="454"/>
                  </a:moveTo>
                  <a:cubicBezTo>
                    <a:pt x="658" y="124"/>
                    <a:pt x="2017" y="462"/>
                    <a:pt x="1677" y="0"/>
                  </a:cubicBezTo>
                  <a:cubicBezTo>
                    <a:pt x="1136" y="47"/>
                    <a:pt x="675" y="132"/>
                    <a:pt x="133" y="182"/>
                  </a:cubicBezTo>
                  <a:cubicBezTo>
                    <a:pt x="0" y="426"/>
                    <a:pt x="531" y="358"/>
                    <a:pt x="713" y="45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48" name="Google Shape;66048;p27"/>
            <p:cNvSpPr/>
            <p:nvPr/>
          </p:nvSpPr>
          <p:spPr>
            <a:xfrm>
              <a:off x="6690364" y="3382512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7"/>
                  </a:moveTo>
                  <a:cubicBezTo>
                    <a:pt x="156" y="141"/>
                    <a:pt x="395" y="73"/>
                    <a:pt x="293" y="26"/>
                  </a:cubicBezTo>
                  <a:cubicBezTo>
                    <a:pt x="244" y="1"/>
                    <a:pt x="0" y="70"/>
                    <a:pt x="101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49" name="Google Shape;66049;p27"/>
            <p:cNvSpPr/>
            <p:nvPr/>
          </p:nvSpPr>
          <p:spPr>
            <a:xfrm>
              <a:off x="6611343" y="3377815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0" y="183"/>
                  </a:moveTo>
                  <a:lnTo>
                    <a:pt x="387" y="183"/>
                  </a:lnTo>
                  <a:lnTo>
                    <a:pt x="38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50" name="Google Shape;66050;p27"/>
            <p:cNvSpPr/>
            <p:nvPr/>
          </p:nvSpPr>
          <p:spPr>
            <a:xfrm>
              <a:off x="5234673" y="3377243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5" y="111"/>
                  </a:moveTo>
                  <a:cubicBezTo>
                    <a:pt x="346" y="1"/>
                    <a:pt x="174" y="55"/>
                    <a:pt x="0" y="111"/>
                  </a:cubicBezTo>
                  <a:cubicBezTo>
                    <a:pt x="5" y="202"/>
                    <a:pt x="341" y="224"/>
                    <a:pt x="385" y="11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51" name="Google Shape;66051;p27"/>
            <p:cNvSpPr/>
            <p:nvPr/>
          </p:nvSpPr>
          <p:spPr>
            <a:xfrm>
              <a:off x="8006537" y="3366886"/>
              <a:ext cx="44687" cy="16440"/>
            </a:xfrm>
            <a:custGeom>
              <a:avLst/>
              <a:gdLst/>
              <a:ahLst/>
              <a:cxnLst/>
              <a:rect l="l" t="t" r="r" b="b"/>
              <a:pathLst>
                <a:path w="1252" h="546" extrusionOk="0">
                  <a:moveTo>
                    <a:pt x="638" y="0"/>
                  </a:moveTo>
                  <a:cubicBezTo>
                    <a:pt x="616" y="173"/>
                    <a:pt x="0" y="64"/>
                    <a:pt x="59" y="273"/>
                  </a:cubicBezTo>
                  <a:cubicBezTo>
                    <a:pt x="397" y="546"/>
                    <a:pt x="1252" y="143"/>
                    <a:pt x="63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52" name="Google Shape;66052;p27"/>
            <p:cNvSpPr/>
            <p:nvPr/>
          </p:nvSpPr>
          <p:spPr>
            <a:xfrm>
              <a:off x="6683547" y="3374323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2" y="26"/>
                  </a:moveTo>
                  <a:cubicBezTo>
                    <a:pt x="242" y="0"/>
                    <a:pt x="1" y="69"/>
                    <a:pt x="103" y="116"/>
                  </a:cubicBezTo>
                  <a:cubicBezTo>
                    <a:pt x="152" y="142"/>
                    <a:pt x="392" y="73"/>
                    <a:pt x="292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53" name="Google Shape;66053;p27"/>
            <p:cNvSpPr/>
            <p:nvPr/>
          </p:nvSpPr>
          <p:spPr>
            <a:xfrm>
              <a:off x="9075543" y="3369626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5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54" name="Google Shape;66054;p27"/>
            <p:cNvSpPr/>
            <p:nvPr/>
          </p:nvSpPr>
          <p:spPr>
            <a:xfrm>
              <a:off x="5841969" y="3359780"/>
              <a:ext cx="22165" cy="16169"/>
            </a:xfrm>
            <a:custGeom>
              <a:avLst/>
              <a:gdLst/>
              <a:ahLst/>
              <a:cxnLst/>
              <a:rect l="l" t="t" r="r" b="b"/>
              <a:pathLst>
                <a:path w="621" h="537" extrusionOk="0">
                  <a:moveTo>
                    <a:pt x="343" y="509"/>
                  </a:moveTo>
                  <a:cubicBezTo>
                    <a:pt x="403" y="385"/>
                    <a:pt x="620" y="334"/>
                    <a:pt x="538" y="144"/>
                  </a:cubicBezTo>
                  <a:cubicBezTo>
                    <a:pt x="0" y="0"/>
                    <a:pt x="4" y="537"/>
                    <a:pt x="343" y="50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55" name="Google Shape;66055;p27"/>
            <p:cNvSpPr/>
            <p:nvPr/>
          </p:nvSpPr>
          <p:spPr>
            <a:xfrm>
              <a:off x="5410169" y="3368843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1" y="27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0" y="143"/>
                    <a:pt x="394" y="72"/>
                    <a:pt x="291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56" name="Google Shape;66056;p27"/>
            <p:cNvSpPr/>
            <p:nvPr/>
          </p:nvSpPr>
          <p:spPr>
            <a:xfrm>
              <a:off x="2537012" y="3359780"/>
              <a:ext cx="47757" cy="17404"/>
            </a:xfrm>
            <a:custGeom>
              <a:avLst/>
              <a:gdLst/>
              <a:ahLst/>
              <a:cxnLst/>
              <a:rect l="l" t="t" r="r" b="b"/>
              <a:pathLst>
                <a:path w="1338" h="578" extrusionOk="0">
                  <a:moveTo>
                    <a:pt x="182" y="328"/>
                  </a:moveTo>
                  <a:cubicBezTo>
                    <a:pt x="478" y="577"/>
                    <a:pt x="1314" y="324"/>
                    <a:pt x="1337" y="145"/>
                  </a:cubicBezTo>
                  <a:cubicBezTo>
                    <a:pt x="940" y="201"/>
                    <a:pt x="0" y="0"/>
                    <a:pt x="182" y="32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57" name="Google Shape;66057;p27"/>
            <p:cNvSpPr/>
            <p:nvPr/>
          </p:nvSpPr>
          <p:spPr>
            <a:xfrm>
              <a:off x="1440273" y="3354662"/>
              <a:ext cx="26591" cy="12255"/>
            </a:xfrm>
            <a:custGeom>
              <a:avLst/>
              <a:gdLst/>
              <a:ahLst/>
              <a:cxnLst/>
              <a:rect l="l" t="t" r="r" b="b"/>
              <a:pathLst>
                <a:path w="745" h="407" extrusionOk="0">
                  <a:moveTo>
                    <a:pt x="439" y="406"/>
                  </a:moveTo>
                  <a:cubicBezTo>
                    <a:pt x="745" y="272"/>
                    <a:pt x="655" y="0"/>
                    <a:pt x="54" y="43"/>
                  </a:cubicBezTo>
                  <a:cubicBezTo>
                    <a:pt x="1" y="250"/>
                    <a:pt x="100" y="384"/>
                    <a:pt x="439" y="40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58" name="Google Shape;66058;p27"/>
            <p:cNvSpPr/>
            <p:nvPr/>
          </p:nvSpPr>
          <p:spPr>
            <a:xfrm>
              <a:off x="8886091" y="3360684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100" y="115"/>
                  </a:moveTo>
                  <a:cubicBezTo>
                    <a:pt x="155" y="141"/>
                    <a:pt x="396" y="73"/>
                    <a:pt x="293" y="26"/>
                  </a:cubicBezTo>
                  <a:cubicBezTo>
                    <a:pt x="242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59" name="Google Shape;66059;p27"/>
            <p:cNvSpPr/>
            <p:nvPr/>
          </p:nvSpPr>
          <p:spPr>
            <a:xfrm>
              <a:off x="8941270" y="3357974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2" y="25"/>
                  </a:moveTo>
                  <a:cubicBezTo>
                    <a:pt x="236" y="0"/>
                    <a:pt x="0" y="68"/>
                    <a:pt x="98" y="116"/>
                  </a:cubicBezTo>
                  <a:cubicBezTo>
                    <a:pt x="151" y="140"/>
                    <a:pt x="390" y="72"/>
                    <a:pt x="292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60" name="Google Shape;66060;p27"/>
            <p:cNvSpPr/>
            <p:nvPr/>
          </p:nvSpPr>
          <p:spPr>
            <a:xfrm>
              <a:off x="6907335" y="3348339"/>
              <a:ext cx="26591" cy="15236"/>
            </a:xfrm>
            <a:custGeom>
              <a:avLst/>
              <a:gdLst/>
              <a:ahLst/>
              <a:cxnLst/>
              <a:rect l="l" t="t" r="r" b="b"/>
              <a:pathLst>
                <a:path w="745" h="506" extrusionOk="0">
                  <a:moveTo>
                    <a:pt x="0" y="434"/>
                  </a:moveTo>
                  <a:cubicBezTo>
                    <a:pt x="744" y="505"/>
                    <a:pt x="744" y="0"/>
                    <a:pt x="0" y="7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61" name="Google Shape;66061;p27"/>
            <p:cNvSpPr/>
            <p:nvPr/>
          </p:nvSpPr>
          <p:spPr>
            <a:xfrm>
              <a:off x="2619139" y="3355234"/>
              <a:ext cx="13777" cy="7467"/>
            </a:xfrm>
            <a:custGeom>
              <a:avLst/>
              <a:gdLst/>
              <a:ahLst/>
              <a:cxnLst/>
              <a:rect l="l" t="t" r="r" b="b"/>
              <a:pathLst>
                <a:path w="386" h="248" extrusionOk="0">
                  <a:moveTo>
                    <a:pt x="386" y="116"/>
                  </a:moveTo>
                  <a:cubicBezTo>
                    <a:pt x="385" y="24"/>
                    <a:pt x="50" y="1"/>
                    <a:pt x="1" y="116"/>
                  </a:cubicBezTo>
                  <a:cubicBezTo>
                    <a:pt x="217" y="105"/>
                    <a:pt x="300" y="248"/>
                    <a:pt x="386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62" name="Google Shape;66062;p27"/>
            <p:cNvSpPr/>
            <p:nvPr/>
          </p:nvSpPr>
          <p:spPr>
            <a:xfrm>
              <a:off x="865599" y="3339517"/>
              <a:ext cx="41653" cy="18819"/>
            </a:xfrm>
            <a:custGeom>
              <a:avLst/>
              <a:gdLst/>
              <a:ahLst/>
              <a:cxnLst/>
              <a:rect l="l" t="t" r="r" b="b"/>
              <a:pathLst>
                <a:path w="1167" h="625" extrusionOk="0">
                  <a:moveTo>
                    <a:pt x="725" y="546"/>
                  </a:moveTo>
                  <a:cubicBezTo>
                    <a:pt x="1166" y="340"/>
                    <a:pt x="596" y="146"/>
                    <a:pt x="340" y="1"/>
                  </a:cubicBezTo>
                  <a:cubicBezTo>
                    <a:pt x="45" y="138"/>
                    <a:pt x="1" y="625"/>
                    <a:pt x="725" y="54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63" name="Google Shape;66063;p27"/>
            <p:cNvSpPr/>
            <p:nvPr/>
          </p:nvSpPr>
          <p:spPr>
            <a:xfrm>
              <a:off x="6132858" y="3347044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6" y="25"/>
                  </a:moveTo>
                  <a:cubicBezTo>
                    <a:pt x="241" y="0"/>
                    <a:pt x="1" y="69"/>
                    <a:pt x="102" y="115"/>
                  </a:cubicBezTo>
                  <a:cubicBezTo>
                    <a:pt x="155" y="141"/>
                    <a:pt x="396" y="71"/>
                    <a:pt x="296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64" name="Google Shape;66064;p27"/>
            <p:cNvSpPr/>
            <p:nvPr/>
          </p:nvSpPr>
          <p:spPr>
            <a:xfrm>
              <a:off x="6052908" y="3345027"/>
              <a:ext cx="21665" cy="6444"/>
            </a:xfrm>
            <a:custGeom>
              <a:avLst/>
              <a:gdLst/>
              <a:ahLst/>
              <a:cxnLst/>
              <a:rect l="l" t="t" r="r" b="b"/>
              <a:pathLst>
                <a:path w="607" h="214" extrusionOk="0">
                  <a:moveTo>
                    <a:pt x="606" y="182"/>
                  </a:moveTo>
                  <a:lnTo>
                    <a:pt x="606" y="1"/>
                  </a:lnTo>
                  <a:lnTo>
                    <a:pt x="27" y="1"/>
                  </a:lnTo>
                  <a:cubicBezTo>
                    <a:pt x="1" y="162"/>
                    <a:pt x="217" y="213"/>
                    <a:pt x="606" y="18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65" name="Google Shape;66065;p27"/>
            <p:cNvSpPr/>
            <p:nvPr/>
          </p:nvSpPr>
          <p:spPr>
            <a:xfrm>
              <a:off x="1387485" y="3335242"/>
              <a:ext cx="20238" cy="13670"/>
            </a:xfrm>
            <a:custGeom>
              <a:avLst/>
              <a:gdLst/>
              <a:ahLst/>
              <a:cxnLst/>
              <a:rect l="l" t="t" r="r" b="b"/>
              <a:pathLst>
                <a:path w="567" h="454" extrusionOk="0">
                  <a:moveTo>
                    <a:pt x="376" y="417"/>
                  </a:moveTo>
                  <a:cubicBezTo>
                    <a:pt x="386" y="362"/>
                    <a:pt x="403" y="309"/>
                    <a:pt x="566" y="326"/>
                  </a:cubicBezTo>
                  <a:lnTo>
                    <a:pt x="566" y="144"/>
                  </a:lnTo>
                  <a:cubicBezTo>
                    <a:pt x="95" y="1"/>
                    <a:pt x="1" y="454"/>
                    <a:pt x="376" y="4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66" name="Google Shape;66066;p27"/>
            <p:cNvSpPr/>
            <p:nvPr/>
          </p:nvSpPr>
          <p:spPr>
            <a:xfrm>
              <a:off x="5244988" y="334153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5"/>
                  </a:moveTo>
                  <a:cubicBezTo>
                    <a:pt x="240" y="0"/>
                    <a:pt x="1" y="70"/>
                    <a:pt x="96" y="117"/>
                  </a:cubicBezTo>
                  <a:cubicBezTo>
                    <a:pt x="154" y="141"/>
                    <a:pt x="394" y="71"/>
                    <a:pt x="295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67" name="Google Shape;66067;p27"/>
            <p:cNvSpPr/>
            <p:nvPr/>
          </p:nvSpPr>
          <p:spPr>
            <a:xfrm>
              <a:off x="84304" y="3336777"/>
              <a:ext cx="22629" cy="8280"/>
            </a:xfrm>
            <a:custGeom>
              <a:avLst/>
              <a:gdLst/>
              <a:ahLst/>
              <a:cxnLst/>
              <a:rect l="l" t="t" r="r" b="b"/>
              <a:pathLst>
                <a:path w="634" h="275" extrusionOk="0">
                  <a:moveTo>
                    <a:pt x="633" y="275"/>
                  </a:moveTo>
                  <a:lnTo>
                    <a:pt x="633" y="0"/>
                  </a:lnTo>
                  <a:lnTo>
                    <a:pt x="247" y="0"/>
                  </a:lnTo>
                  <a:cubicBezTo>
                    <a:pt x="236" y="118"/>
                    <a:pt x="0" y="128"/>
                    <a:pt x="55" y="27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68" name="Google Shape;66068;p27"/>
            <p:cNvSpPr/>
            <p:nvPr/>
          </p:nvSpPr>
          <p:spPr>
            <a:xfrm>
              <a:off x="8428486" y="3336506"/>
              <a:ext cx="6924" cy="6142"/>
            </a:xfrm>
            <a:custGeom>
              <a:avLst/>
              <a:gdLst/>
              <a:ahLst/>
              <a:cxnLst/>
              <a:rect l="l" t="t" r="r" b="b"/>
              <a:pathLst>
                <a:path w="194" h="204" extrusionOk="0">
                  <a:moveTo>
                    <a:pt x="192" y="102"/>
                  </a:moveTo>
                  <a:cubicBezTo>
                    <a:pt x="194" y="53"/>
                    <a:pt x="37" y="0"/>
                    <a:pt x="0" y="102"/>
                  </a:cubicBezTo>
                  <a:cubicBezTo>
                    <a:pt x="0" y="152"/>
                    <a:pt x="157" y="204"/>
                    <a:pt x="192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69" name="Google Shape;66069;p27"/>
            <p:cNvSpPr/>
            <p:nvPr/>
          </p:nvSpPr>
          <p:spPr>
            <a:xfrm>
              <a:off x="5282892" y="3331388"/>
              <a:ext cx="22629" cy="13670"/>
            </a:xfrm>
            <a:custGeom>
              <a:avLst/>
              <a:gdLst/>
              <a:ahLst/>
              <a:cxnLst/>
              <a:rect l="l" t="t" r="r" b="b"/>
              <a:pathLst>
                <a:path w="634" h="454" extrusionOk="0">
                  <a:moveTo>
                    <a:pt x="580" y="362"/>
                  </a:moveTo>
                  <a:cubicBezTo>
                    <a:pt x="633" y="155"/>
                    <a:pt x="534" y="22"/>
                    <a:pt x="195" y="1"/>
                  </a:cubicBezTo>
                  <a:cubicBezTo>
                    <a:pt x="239" y="160"/>
                    <a:pt x="0" y="454"/>
                    <a:pt x="580" y="36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70" name="Google Shape;66070;p27"/>
            <p:cNvSpPr/>
            <p:nvPr/>
          </p:nvSpPr>
          <p:spPr>
            <a:xfrm>
              <a:off x="3965685" y="3320429"/>
              <a:ext cx="57358" cy="21890"/>
            </a:xfrm>
            <a:custGeom>
              <a:avLst/>
              <a:gdLst/>
              <a:ahLst/>
              <a:cxnLst/>
              <a:rect l="l" t="t" r="r" b="b"/>
              <a:pathLst>
                <a:path w="1607" h="727" extrusionOk="0">
                  <a:moveTo>
                    <a:pt x="1037" y="726"/>
                  </a:moveTo>
                  <a:cubicBezTo>
                    <a:pt x="1606" y="369"/>
                    <a:pt x="632" y="111"/>
                    <a:pt x="72" y="0"/>
                  </a:cubicBezTo>
                  <a:cubicBezTo>
                    <a:pt x="1" y="427"/>
                    <a:pt x="418" y="623"/>
                    <a:pt x="1037" y="7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71" name="Google Shape;66071;p27"/>
            <p:cNvSpPr/>
            <p:nvPr/>
          </p:nvSpPr>
          <p:spPr>
            <a:xfrm>
              <a:off x="8452542" y="3333345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4"/>
                  </a:moveTo>
                  <a:cubicBezTo>
                    <a:pt x="153" y="141"/>
                    <a:pt x="393" y="70"/>
                    <a:pt x="292" y="24"/>
                  </a:cubicBezTo>
                  <a:cubicBezTo>
                    <a:pt x="238" y="1"/>
                    <a:pt x="0" y="69"/>
                    <a:pt x="99" y="1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72" name="Google Shape;66072;p27"/>
            <p:cNvSpPr/>
            <p:nvPr/>
          </p:nvSpPr>
          <p:spPr>
            <a:xfrm>
              <a:off x="578244" y="3333345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4"/>
                  </a:moveTo>
                  <a:cubicBezTo>
                    <a:pt x="154" y="141"/>
                    <a:pt x="394" y="70"/>
                    <a:pt x="294" y="24"/>
                  </a:cubicBezTo>
                  <a:cubicBezTo>
                    <a:pt x="240" y="1"/>
                    <a:pt x="0" y="69"/>
                    <a:pt x="101" y="1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73" name="Google Shape;66073;p27"/>
            <p:cNvSpPr/>
            <p:nvPr/>
          </p:nvSpPr>
          <p:spPr>
            <a:xfrm>
              <a:off x="5196732" y="333057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8"/>
                  </a:moveTo>
                  <a:cubicBezTo>
                    <a:pt x="241" y="0"/>
                    <a:pt x="1" y="71"/>
                    <a:pt x="102" y="116"/>
                  </a:cubicBezTo>
                  <a:cubicBezTo>
                    <a:pt x="155" y="141"/>
                    <a:pt x="395" y="73"/>
                    <a:pt x="294" y="2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74" name="Google Shape;66074;p27"/>
            <p:cNvSpPr/>
            <p:nvPr/>
          </p:nvSpPr>
          <p:spPr>
            <a:xfrm>
              <a:off x="1655495" y="3321934"/>
              <a:ext cx="34872" cy="15296"/>
            </a:xfrm>
            <a:custGeom>
              <a:avLst/>
              <a:gdLst/>
              <a:ahLst/>
              <a:cxnLst/>
              <a:rect l="l" t="t" r="r" b="b"/>
              <a:pathLst>
                <a:path w="977" h="508" extrusionOk="0">
                  <a:moveTo>
                    <a:pt x="773" y="403"/>
                  </a:moveTo>
                  <a:cubicBezTo>
                    <a:pt x="977" y="174"/>
                    <a:pt x="122" y="0"/>
                    <a:pt x="0" y="222"/>
                  </a:cubicBezTo>
                  <a:cubicBezTo>
                    <a:pt x="307" y="260"/>
                    <a:pt x="166" y="508"/>
                    <a:pt x="773" y="4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75" name="Google Shape;66075;p27"/>
            <p:cNvSpPr/>
            <p:nvPr/>
          </p:nvSpPr>
          <p:spPr>
            <a:xfrm>
              <a:off x="323796" y="3328257"/>
              <a:ext cx="23985" cy="5841"/>
            </a:xfrm>
            <a:custGeom>
              <a:avLst/>
              <a:gdLst/>
              <a:ahLst/>
              <a:cxnLst/>
              <a:rect l="l" t="t" r="r" b="b"/>
              <a:pathLst>
                <a:path w="672" h="194" extrusionOk="0">
                  <a:moveTo>
                    <a:pt x="479" y="193"/>
                  </a:moveTo>
                  <a:cubicBezTo>
                    <a:pt x="479" y="102"/>
                    <a:pt x="634" y="86"/>
                    <a:pt x="672" y="12"/>
                  </a:cubicBezTo>
                  <a:cubicBezTo>
                    <a:pt x="368" y="22"/>
                    <a:pt x="1" y="0"/>
                    <a:pt x="92" y="19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76" name="Google Shape;66076;p27"/>
            <p:cNvSpPr/>
            <p:nvPr/>
          </p:nvSpPr>
          <p:spPr>
            <a:xfrm>
              <a:off x="2564138" y="3328588"/>
              <a:ext cx="13777" cy="2830"/>
            </a:xfrm>
            <a:custGeom>
              <a:avLst/>
              <a:gdLst/>
              <a:ahLst/>
              <a:cxnLst/>
              <a:rect l="l" t="t" r="r" b="b"/>
              <a:pathLst>
                <a:path w="386" h="94" extrusionOk="0">
                  <a:moveTo>
                    <a:pt x="0" y="94"/>
                  </a:moveTo>
                  <a:cubicBezTo>
                    <a:pt x="149" y="71"/>
                    <a:pt x="379" y="90"/>
                    <a:pt x="385" y="1"/>
                  </a:cubicBezTo>
                  <a:cubicBezTo>
                    <a:pt x="238" y="23"/>
                    <a:pt x="5" y="4"/>
                    <a:pt x="0" y="9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77" name="Google Shape;66077;p27"/>
            <p:cNvSpPr/>
            <p:nvPr/>
          </p:nvSpPr>
          <p:spPr>
            <a:xfrm>
              <a:off x="1934177" y="3327865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4" y="24"/>
                  </a:moveTo>
                  <a:cubicBezTo>
                    <a:pt x="240" y="0"/>
                    <a:pt x="1" y="68"/>
                    <a:pt x="103" y="115"/>
                  </a:cubicBezTo>
                  <a:cubicBezTo>
                    <a:pt x="155" y="141"/>
                    <a:pt x="396" y="72"/>
                    <a:pt x="294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78" name="Google Shape;66078;p27"/>
            <p:cNvSpPr/>
            <p:nvPr/>
          </p:nvSpPr>
          <p:spPr>
            <a:xfrm>
              <a:off x="7013875" y="331693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6"/>
                  </a:moveTo>
                  <a:cubicBezTo>
                    <a:pt x="157" y="141"/>
                    <a:pt x="393" y="72"/>
                    <a:pt x="296" y="25"/>
                  </a:cubicBezTo>
                  <a:cubicBezTo>
                    <a:pt x="242" y="0"/>
                    <a:pt x="1" y="69"/>
                    <a:pt x="102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79" name="Google Shape;66079;p27"/>
            <p:cNvSpPr/>
            <p:nvPr/>
          </p:nvSpPr>
          <p:spPr>
            <a:xfrm>
              <a:off x="5503218" y="3309469"/>
              <a:ext cx="33622" cy="17313"/>
            </a:xfrm>
            <a:custGeom>
              <a:avLst/>
              <a:gdLst/>
              <a:ahLst/>
              <a:cxnLst/>
              <a:rect l="l" t="t" r="r" b="b"/>
              <a:pathLst>
                <a:path w="942" h="575" extrusionOk="0">
                  <a:moveTo>
                    <a:pt x="0" y="90"/>
                  </a:moveTo>
                  <a:lnTo>
                    <a:pt x="0" y="273"/>
                  </a:lnTo>
                  <a:cubicBezTo>
                    <a:pt x="355" y="575"/>
                    <a:pt x="941" y="0"/>
                    <a:pt x="0" y="9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80" name="Google Shape;66080;p27"/>
            <p:cNvSpPr/>
            <p:nvPr/>
          </p:nvSpPr>
          <p:spPr>
            <a:xfrm>
              <a:off x="4453450" y="331693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39" y="0"/>
                    <a:pt x="0" y="69"/>
                    <a:pt x="98" y="116"/>
                  </a:cubicBezTo>
                  <a:cubicBezTo>
                    <a:pt x="154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81" name="Google Shape;66081;p27"/>
            <p:cNvSpPr/>
            <p:nvPr/>
          </p:nvSpPr>
          <p:spPr>
            <a:xfrm>
              <a:off x="2494396" y="3312209"/>
              <a:ext cx="21594" cy="9515"/>
            </a:xfrm>
            <a:custGeom>
              <a:avLst/>
              <a:gdLst/>
              <a:ahLst/>
              <a:cxnLst/>
              <a:rect l="l" t="t" r="r" b="b"/>
              <a:pathLst>
                <a:path w="605" h="316" extrusionOk="0">
                  <a:moveTo>
                    <a:pt x="411" y="273"/>
                  </a:moveTo>
                  <a:cubicBezTo>
                    <a:pt x="405" y="148"/>
                    <a:pt x="503" y="74"/>
                    <a:pt x="604" y="1"/>
                  </a:cubicBezTo>
                  <a:lnTo>
                    <a:pt x="26" y="1"/>
                  </a:lnTo>
                  <a:cubicBezTo>
                    <a:pt x="42" y="144"/>
                    <a:pt x="0" y="315"/>
                    <a:pt x="411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82" name="Google Shape;66082;p27"/>
            <p:cNvSpPr/>
            <p:nvPr/>
          </p:nvSpPr>
          <p:spPr>
            <a:xfrm>
              <a:off x="5244988" y="331416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0" y="1"/>
                    <a:pt x="1" y="70"/>
                    <a:pt x="96" y="117"/>
                  </a:cubicBezTo>
                  <a:cubicBezTo>
                    <a:pt x="154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83" name="Google Shape;66083;p27"/>
            <p:cNvSpPr/>
            <p:nvPr/>
          </p:nvSpPr>
          <p:spPr>
            <a:xfrm>
              <a:off x="3073496" y="3311456"/>
              <a:ext cx="13777" cy="7497"/>
            </a:xfrm>
            <a:custGeom>
              <a:avLst/>
              <a:gdLst/>
              <a:ahLst/>
              <a:cxnLst/>
              <a:rect l="l" t="t" r="r" b="b"/>
              <a:pathLst>
                <a:path w="386" h="249" extrusionOk="0">
                  <a:moveTo>
                    <a:pt x="385" y="116"/>
                  </a:moveTo>
                  <a:cubicBezTo>
                    <a:pt x="384" y="24"/>
                    <a:pt x="46" y="1"/>
                    <a:pt x="0" y="116"/>
                  </a:cubicBezTo>
                  <a:cubicBezTo>
                    <a:pt x="216" y="105"/>
                    <a:pt x="302" y="249"/>
                    <a:pt x="385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84" name="Google Shape;66084;p27"/>
            <p:cNvSpPr/>
            <p:nvPr/>
          </p:nvSpPr>
          <p:spPr>
            <a:xfrm>
              <a:off x="2990905" y="3312179"/>
              <a:ext cx="13706" cy="5540"/>
            </a:xfrm>
            <a:custGeom>
              <a:avLst/>
              <a:gdLst/>
              <a:ahLst/>
              <a:cxnLst/>
              <a:rect l="l" t="t" r="r" b="b"/>
              <a:pathLst>
                <a:path w="384" h="184" extrusionOk="0">
                  <a:moveTo>
                    <a:pt x="0" y="183"/>
                  </a:moveTo>
                  <a:lnTo>
                    <a:pt x="384" y="183"/>
                  </a:lnTo>
                  <a:lnTo>
                    <a:pt x="38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85" name="Google Shape;66085;p27"/>
            <p:cNvSpPr/>
            <p:nvPr/>
          </p:nvSpPr>
          <p:spPr>
            <a:xfrm>
              <a:off x="2521593" y="3309469"/>
              <a:ext cx="21915" cy="8702"/>
            </a:xfrm>
            <a:custGeom>
              <a:avLst/>
              <a:gdLst/>
              <a:ahLst/>
              <a:cxnLst/>
              <a:rect l="l" t="t" r="r" b="b"/>
              <a:pathLst>
                <a:path w="614" h="289" extrusionOk="0">
                  <a:moveTo>
                    <a:pt x="614" y="273"/>
                  </a:moveTo>
                  <a:lnTo>
                    <a:pt x="614" y="0"/>
                  </a:lnTo>
                  <a:lnTo>
                    <a:pt x="34" y="0"/>
                  </a:lnTo>
                  <a:cubicBezTo>
                    <a:pt x="0" y="197"/>
                    <a:pt x="192" y="289"/>
                    <a:pt x="614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86" name="Google Shape;66086;p27"/>
            <p:cNvSpPr/>
            <p:nvPr/>
          </p:nvSpPr>
          <p:spPr>
            <a:xfrm>
              <a:off x="1903339" y="3309078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4" y="103"/>
                  </a:moveTo>
                  <a:cubicBezTo>
                    <a:pt x="194" y="52"/>
                    <a:pt x="37" y="0"/>
                    <a:pt x="2" y="103"/>
                  </a:cubicBezTo>
                  <a:cubicBezTo>
                    <a:pt x="1" y="156"/>
                    <a:pt x="157" y="208"/>
                    <a:pt x="194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87" name="Google Shape;66087;p27"/>
            <p:cNvSpPr/>
            <p:nvPr/>
          </p:nvSpPr>
          <p:spPr>
            <a:xfrm>
              <a:off x="8813922" y="3306699"/>
              <a:ext cx="13920" cy="5510"/>
            </a:xfrm>
            <a:custGeom>
              <a:avLst/>
              <a:gdLst/>
              <a:ahLst/>
              <a:cxnLst/>
              <a:rect l="l" t="t" r="r" b="b"/>
              <a:pathLst>
                <a:path w="390" h="183" extrusionOk="0">
                  <a:moveTo>
                    <a:pt x="1" y="182"/>
                  </a:moveTo>
                  <a:lnTo>
                    <a:pt x="390" y="182"/>
                  </a:lnTo>
                  <a:lnTo>
                    <a:pt x="390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88" name="Google Shape;66088;p27"/>
            <p:cNvSpPr/>
            <p:nvPr/>
          </p:nvSpPr>
          <p:spPr>
            <a:xfrm>
              <a:off x="5609794" y="3303206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7"/>
                  </a:moveTo>
                  <a:cubicBezTo>
                    <a:pt x="240" y="1"/>
                    <a:pt x="1" y="71"/>
                    <a:pt x="101" y="118"/>
                  </a:cubicBezTo>
                  <a:cubicBezTo>
                    <a:pt x="153" y="143"/>
                    <a:pt x="394" y="75"/>
                    <a:pt x="294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89" name="Google Shape;66089;p27"/>
            <p:cNvSpPr/>
            <p:nvPr/>
          </p:nvSpPr>
          <p:spPr>
            <a:xfrm>
              <a:off x="2509065" y="3298540"/>
              <a:ext cx="20630" cy="8250"/>
            </a:xfrm>
            <a:custGeom>
              <a:avLst/>
              <a:gdLst/>
              <a:ahLst/>
              <a:cxnLst/>
              <a:rect l="l" t="t" r="r" b="b"/>
              <a:pathLst>
                <a:path w="578" h="274" extrusionOk="0">
                  <a:moveTo>
                    <a:pt x="385" y="273"/>
                  </a:moveTo>
                  <a:cubicBezTo>
                    <a:pt x="385" y="182"/>
                    <a:pt x="542" y="166"/>
                    <a:pt x="577" y="90"/>
                  </a:cubicBezTo>
                  <a:cubicBezTo>
                    <a:pt x="385" y="90"/>
                    <a:pt x="347" y="19"/>
                    <a:pt x="195" y="0"/>
                  </a:cubicBezTo>
                  <a:cubicBezTo>
                    <a:pt x="195" y="92"/>
                    <a:pt x="38" y="109"/>
                    <a:pt x="0" y="183"/>
                  </a:cubicBezTo>
                  <a:cubicBezTo>
                    <a:pt x="195" y="182"/>
                    <a:pt x="230" y="256"/>
                    <a:pt x="385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90" name="Google Shape;66090;p27"/>
            <p:cNvSpPr/>
            <p:nvPr/>
          </p:nvSpPr>
          <p:spPr>
            <a:xfrm>
              <a:off x="1807007" y="3291825"/>
              <a:ext cx="28911" cy="16922"/>
            </a:xfrm>
            <a:custGeom>
              <a:avLst/>
              <a:gdLst/>
              <a:ahLst/>
              <a:cxnLst/>
              <a:rect l="l" t="t" r="r" b="b"/>
              <a:pathLst>
                <a:path w="810" h="562" extrusionOk="0">
                  <a:moveTo>
                    <a:pt x="770" y="496"/>
                  </a:moveTo>
                  <a:cubicBezTo>
                    <a:pt x="809" y="238"/>
                    <a:pt x="796" y="0"/>
                    <a:pt x="195" y="43"/>
                  </a:cubicBezTo>
                  <a:cubicBezTo>
                    <a:pt x="201" y="169"/>
                    <a:pt x="102" y="242"/>
                    <a:pt x="0" y="316"/>
                  </a:cubicBezTo>
                  <a:cubicBezTo>
                    <a:pt x="384" y="316"/>
                    <a:pt x="247" y="561"/>
                    <a:pt x="770" y="49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91" name="Google Shape;66091;p27"/>
            <p:cNvSpPr/>
            <p:nvPr/>
          </p:nvSpPr>
          <p:spPr>
            <a:xfrm>
              <a:off x="8810531" y="3300527"/>
              <a:ext cx="13849" cy="4246"/>
            </a:xfrm>
            <a:custGeom>
              <a:avLst/>
              <a:gdLst/>
              <a:ahLst/>
              <a:cxnLst/>
              <a:rect l="l" t="t" r="r" b="b"/>
              <a:pathLst>
                <a:path w="388" h="141" extrusionOk="0">
                  <a:moveTo>
                    <a:pt x="289" y="24"/>
                  </a:moveTo>
                  <a:cubicBezTo>
                    <a:pt x="239" y="1"/>
                    <a:pt x="0" y="69"/>
                    <a:pt x="96" y="116"/>
                  </a:cubicBezTo>
                  <a:cubicBezTo>
                    <a:pt x="152" y="141"/>
                    <a:pt x="388" y="73"/>
                    <a:pt x="289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92" name="Google Shape;66092;p27"/>
            <p:cNvSpPr/>
            <p:nvPr/>
          </p:nvSpPr>
          <p:spPr>
            <a:xfrm>
              <a:off x="8597058" y="3300527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8" y="116"/>
                  </a:moveTo>
                  <a:cubicBezTo>
                    <a:pt x="153" y="141"/>
                    <a:pt x="392" y="73"/>
                    <a:pt x="291" y="24"/>
                  </a:cubicBezTo>
                  <a:cubicBezTo>
                    <a:pt x="239" y="1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93" name="Google Shape;66093;p27"/>
            <p:cNvSpPr/>
            <p:nvPr/>
          </p:nvSpPr>
          <p:spPr>
            <a:xfrm>
              <a:off x="5372336" y="3298148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3" y="103"/>
                  </a:moveTo>
                  <a:cubicBezTo>
                    <a:pt x="0" y="156"/>
                    <a:pt x="157" y="208"/>
                    <a:pt x="195" y="103"/>
                  </a:cubicBezTo>
                  <a:cubicBezTo>
                    <a:pt x="196" y="54"/>
                    <a:pt x="38" y="0"/>
                    <a:pt x="3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94" name="Google Shape;66094;p27"/>
            <p:cNvSpPr/>
            <p:nvPr/>
          </p:nvSpPr>
          <p:spPr>
            <a:xfrm>
              <a:off x="3204628" y="3288815"/>
              <a:ext cx="20309" cy="13550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6" y="413"/>
                  </a:moveTo>
                  <a:cubicBezTo>
                    <a:pt x="387" y="359"/>
                    <a:pt x="402" y="308"/>
                    <a:pt x="569" y="325"/>
                  </a:cubicBezTo>
                  <a:lnTo>
                    <a:pt x="569" y="143"/>
                  </a:lnTo>
                  <a:cubicBezTo>
                    <a:pt x="95" y="1"/>
                    <a:pt x="1" y="450"/>
                    <a:pt x="376" y="41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95" name="Google Shape;66095;p27"/>
            <p:cNvSpPr/>
            <p:nvPr/>
          </p:nvSpPr>
          <p:spPr>
            <a:xfrm>
              <a:off x="8056827" y="3295830"/>
              <a:ext cx="13742" cy="2710"/>
            </a:xfrm>
            <a:custGeom>
              <a:avLst/>
              <a:gdLst/>
              <a:ahLst/>
              <a:cxnLst/>
              <a:rect l="l" t="t" r="r" b="b"/>
              <a:pathLst>
                <a:path w="385" h="90" extrusionOk="0">
                  <a:moveTo>
                    <a:pt x="385" y="0"/>
                  </a:moveTo>
                  <a:cubicBezTo>
                    <a:pt x="236" y="20"/>
                    <a:pt x="6" y="2"/>
                    <a:pt x="1" y="89"/>
                  </a:cubicBezTo>
                  <a:cubicBezTo>
                    <a:pt x="151" y="70"/>
                    <a:pt x="382" y="88"/>
                    <a:pt x="38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96" name="Google Shape;66096;p27"/>
            <p:cNvSpPr/>
            <p:nvPr/>
          </p:nvSpPr>
          <p:spPr>
            <a:xfrm>
              <a:off x="5489441" y="3289959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4" y="104"/>
                  </a:moveTo>
                  <a:cubicBezTo>
                    <a:pt x="194" y="54"/>
                    <a:pt x="37" y="1"/>
                    <a:pt x="1" y="104"/>
                  </a:cubicBezTo>
                  <a:cubicBezTo>
                    <a:pt x="1" y="154"/>
                    <a:pt x="156" y="206"/>
                    <a:pt x="194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97" name="Google Shape;66097;p27"/>
            <p:cNvSpPr/>
            <p:nvPr/>
          </p:nvSpPr>
          <p:spPr>
            <a:xfrm>
              <a:off x="1452729" y="3287610"/>
              <a:ext cx="23914" cy="10298"/>
            </a:xfrm>
            <a:custGeom>
              <a:avLst/>
              <a:gdLst/>
              <a:ahLst/>
              <a:cxnLst/>
              <a:rect l="l" t="t" r="r" b="b"/>
              <a:pathLst>
                <a:path w="670" h="342" extrusionOk="0">
                  <a:moveTo>
                    <a:pt x="670" y="92"/>
                  </a:moveTo>
                  <a:cubicBezTo>
                    <a:pt x="404" y="94"/>
                    <a:pt x="247" y="49"/>
                    <a:pt x="90" y="1"/>
                  </a:cubicBezTo>
                  <a:cubicBezTo>
                    <a:pt x="0" y="282"/>
                    <a:pt x="610" y="341"/>
                    <a:pt x="670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98" name="Google Shape;66098;p27"/>
            <p:cNvSpPr/>
            <p:nvPr/>
          </p:nvSpPr>
          <p:spPr>
            <a:xfrm>
              <a:off x="4205677" y="3289567"/>
              <a:ext cx="13956" cy="4336"/>
            </a:xfrm>
            <a:custGeom>
              <a:avLst/>
              <a:gdLst/>
              <a:ahLst/>
              <a:cxnLst/>
              <a:rect l="l" t="t" r="r" b="b"/>
              <a:pathLst>
                <a:path w="391" h="144" extrusionOk="0">
                  <a:moveTo>
                    <a:pt x="291" y="27"/>
                  </a:moveTo>
                  <a:cubicBezTo>
                    <a:pt x="237" y="1"/>
                    <a:pt x="0" y="71"/>
                    <a:pt x="98" y="117"/>
                  </a:cubicBezTo>
                  <a:cubicBezTo>
                    <a:pt x="152" y="143"/>
                    <a:pt x="391" y="73"/>
                    <a:pt x="291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99" name="Google Shape;66099;p27"/>
            <p:cNvSpPr/>
            <p:nvPr/>
          </p:nvSpPr>
          <p:spPr>
            <a:xfrm>
              <a:off x="1522614" y="3271954"/>
              <a:ext cx="50434" cy="18518"/>
            </a:xfrm>
            <a:custGeom>
              <a:avLst/>
              <a:gdLst/>
              <a:ahLst/>
              <a:cxnLst/>
              <a:rect l="l" t="t" r="r" b="b"/>
              <a:pathLst>
                <a:path w="1413" h="615" extrusionOk="0">
                  <a:moveTo>
                    <a:pt x="62" y="521"/>
                  </a:moveTo>
                  <a:cubicBezTo>
                    <a:pt x="607" y="614"/>
                    <a:pt x="865" y="614"/>
                    <a:pt x="1413" y="521"/>
                  </a:cubicBezTo>
                  <a:cubicBezTo>
                    <a:pt x="1253" y="262"/>
                    <a:pt x="1102" y="1"/>
                    <a:pt x="252" y="66"/>
                  </a:cubicBezTo>
                  <a:cubicBezTo>
                    <a:pt x="90" y="171"/>
                    <a:pt x="0" y="310"/>
                    <a:pt x="62" y="52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00" name="Google Shape;66100;p27"/>
            <p:cNvSpPr/>
            <p:nvPr/>
          </p:nvSpPr>
          <p:spPr>
            <a:xfrm>
              <a:off x="2020337" y="3279029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4"/>
                  </a:moveTo>
                  <a:cubicBezTo>
                    <a:pt x="192" y="53"/>
                    <a:pt x="39" y="1"/>
                    <a:pt x="2" y="104"/>
                  </a:cubicBezTo>
                  <a:cubicBezTo>
                    <a:pt x="0" y="154"/>
                    <a:pt x="157" y="206"/>
                    <a:pt x="192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01" name="Google Shape;66101;p27"/>
            <p:cNvSpPr/>
            <p:nvPr/>
          </p:nvSpPr>
          <p:spPr>
            <a:xfrm>
              <a:off x="4863121" y="3279391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5" y="22"/>
                    <a:pt x="5" y="5"/>
                    <a:pt x="0" y="92"/>
                  </a:cubicBezTo>
                  <a:cubicBezTo>
                    <a:pt x="149" y="71"/>
                    <a:pt x="379" y="89"/>
                    <a:pt x="38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02" name="Google Shape;66102;p27"/>
            <p:cNvSpPr/>
            <p:nvPr/>
          </p:nvSpPr>
          <p:spPr>
            <a:xfrm>
              <a:off x="2116740" y="3276289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3" y="104"/>
                  </a:moveTo>
                  <a:cubicBezTo>
                    <a:pt x="193" y="53"/>
                    <a:pt x="37" y="1"/>
                    <a:pt x="1" y="104"/>
                  </a:cubicBezTo>
                  <a:cubicBezTo>
                    <a:pt x="0" y="155"/>
                    <a:pt x="154" y="208"/>
                    <a:pt x="193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03" name="Google Shape;66103;p27"/>
            <p:cNvSpPr/>
            <p:nvPr/>
          </p:nvSpPr>
          <p:spPr>
            <a:xfrm>
              <a:off x="1707105" y="3278638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1" y="117"/>
                  </a:moveTo>
                  <a:cubicBezTo>
                    <a:pt x="151" y="142"/>
                    <a:pt x="391" y="73"/>
                    <a:pt x="293" y="26"/>
                  </a:cubicBezTo>
                  <a:cubicBezTo>
                    <a:pt x="239" y="1"/>
                    <a:pt x="1" y="70"/>
                    <a:pt x="101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04" name="Google Shape;66104;p27"/>
            <p:cNvSpPr/>
            <p:nvPr/>
          </p:nvSpPr>
          <p:spPr>
            <a:xfrm>
              <a:off x="5027339" y="3271171"/>
              <a:ext cx="21630" cy="6474"/>
            </a:xfrm>
            <a:custGeom>
              <a:avLst/>
              <a:gdLst/>
              <a:ahLst/>
              <a:cxnLst/>
              <a:rect l="l" t="t" r="r" b="b"/>
              <a:pathLst>
                <a:path w="606" h="215" extrusionOk="0">
                  <a:moveTo>
                    <a:pt x="606" y="182"/>
                  </a:moveTo>
                  <a:lnTo>
                    <a:pt x="606" y="1"/>
                  </a:lnTo>
                  <a:lnTo>
                    <a:pt x="26" y="1"/>
                  </a:lnTo>
                  <a:cubicBezTo>
                    <a:pt x="0" y="164"/>
                    <a:pt x="218" y="215"/>
                    <a:pt x="606" y="18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05" name="Google Shape;66105;p27"/>
            <p:cNvSpPr/>
            <p:nvPr/>
          </p:nvSpPr>
          <p:spPr>
            <a:xfrm>
              <a:off x="3975179" y="3273941"/>
              <a:ext cx="13706" cy="2740"/>
            </a:xfrm>
            <a:custGeom>
              <a:avLst/>
              <a:gdLst/>
              <a:ahLst/>
              <a:cxnLst/>
              <a:rect l="l" t="t" r="r" b="b"/>
              <a:pathLst>
                <a:path w="384" h="91" extrusionOk="0">
                  <a:moveTo>
                    <a:pt x="1" y="90"/>
                  </a:moveTo>
                  <a:cubicBezTo>
                    <a:pt x="151" y="71"/>
                    <a:pt x="379" y="89"/>
                    <a:pt x="383" y="0"/>
                  </a:cubicBezTo>
                  <a:cubicBezTo>
                    <a:pt x="236" y="20"/>
                    <a:pt x="7" y="4"/>
                    <a:pt x="1" y="9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06" name="Google Shape;66106;p27"/>
            <p:cNvSpPr/>
            <p:nvPr/>
          </p:nvSpPr>
          <p:spPr>
            <a:xfrm>
              <a:off x="2216428" y="3273218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100" y="114"/>
                  </a:moveTo>
                  <a:cubicBezTo>
                    <a:pt x="153" y="139"/>
                    <a:pt x="392" y="70"/>
                    <a:pt x="292" y="24"/>
                  </a:cubicBezTo>
                  <a:cubicBezTo>
                    <a:pt x="238" y="1"/>
                    <a:pt x="0" y="67"/>
                    <a:pt x="100" y="1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07" name="Google Shape;66107;p27"/>
            <p:cNvSpPr/>
            <p:nvPr/>
          </p:nvSpPr>
          <p:spPr>
            <a:xfrm>
              <a:off x="8531814" y="3271171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6" y="22"/>
                    <a:pt x="5" y="5"/>
                    <a:pt x="1" y="92"/>
                  </a:cubicBezTo>
                  <a:cubicBezTo>
                    <a:pt x="150" y="71"/>
                    <a:pt x="379" y="90"/>
                    <a:pt x="3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08" name="Google Shape;66108;p27"/>
            <p:cNvSpPr/>
            <p:nvPr/>
          </p:nvSpPr>
          <p:spPr>
            <a:xfrm>
              <a:off x="5537625" y="3262650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3" y="102"/>
                  </a:moveTo>
                  <a:cubicBezTo>
                    <a:pt x="195" y="54"/>
                    <a:pt x="39" y="1"/>
                    <a:pt x="1" y="102"/>
                  </a:cubicBezTo>
                  <a:cubicBezTo>
                    <a:pt x="1" y="153"/>
                    <a:pt x="156" y="206"/>
                    <a:pt x="193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09" name="Google Shape;66109;p27"/>
            <p:cNvSpPr/>
            <p:nvPr/>
          </p:nvSpPr>
          <p:spPr>
            <a:xfrm>
              <a:off x="2075409" y="3263012"/>
              <a:ext cx="13849" cy="2710"/>
            </a:xfrm>
            <a:custGeom>
              <a:avLst/>
              <a:gdLst/>
              <a:ahLst/>
              <a:cxnLst/>
              <a:rect l="l" t="t" r="r" b="b"/>
              <a:pathLst>
                <a:path w="388" h="90" extrusionOk="0">
                  <a:moveTo>
                    <a:pt x="388" y="0"/>
                  </a:moveTo>
                  <a:cubicBezTo>
                    <a:pt x="235" y="20"/>
                    <a:pt x="5" y="2"/>
                    <a:pt x="0" y="89"/>
                  </a:cubicBezTo>
                  <a:cubicBezTo>
                    <a:pt x="149" y="72"/>
                    <a:pt x="383" y="89"/>
                    <a:pt x="38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10" name="Google Shape;66110;p27"/>
            <p:cNvSpPr/>
            <p:nvPr/>
          </p:nvSpPr>
          <p:spPr>
            <a:xfrm>
              <a:off x="1497166" y="3259850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6" y="105"/>
                  </a:moveTo>
                  <a:cubicBezTo>
                    <a:pt x="196" y="54"/>
                    <a:pt x="39" y="1"/>
                    <a:pt x="3" y="105"/>
                  </a:cubicBezTo>
                  <a:cubicBezTo>
                    <a:pt x="1" y="154"/>
                    <a:pt x="159" y="207"/>
                    <a:pt x="196" y="1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11" name="Google Shape;66111;p27"/>
            <p:cNvSpPr/>
            <p:nvPr/>
          </p:nvSpPr>
          <p:spPr>
            <a:xfrm>
              <a:off x="4357046" y="3259519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4" y="25"/>
                  </a:moveTo>
                  <a:cubicBezTo>
                    <a:pt x="241" y="0"/>
                    <a:pt x="0" y="68"/>
                    <a:pt x="101" y="116"/>
                  </a:cubicBezTo>
                  <a:cubicBezTo>
                    <a:pt x="153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12" name="Google Shape;66112;p27"/>
            <p:cNvSpPr/>
            <p:nvPr/>
          </p:nvSpPr>
          <p:spPr>
            <a:xfrm>
              <a:off x="2488971" y="3250757"/>
              <a:ext cx="20131" cy="16290"/>
            </a:xfrm>
            <a:custGeom>
              <a:avLst/>
              <a:gdLst/>
              <a:ahLst/>
              <a:cxnLst/>
              <a:rect l="l" t="t" r="r" b="b"/>
              <a:pathLst>
                <a:path w="564" h="541" extrusionOk="0">
                  <a:moveTo>
                    <a:pt x="563" y="135"/>
                  </a:moveTo>
                  <a:cubicBezTo>
                    <a:pt x="1" y="0"/>
                    <a:pt x="1" y="541"/>
                    <a:pt x="563" y="40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13" name="Google Shape;66113;p27"/>
            <p:cNvSpPr/>
            <p:nvPr/>
          </p:nvSpPr>
          <p:spPr>
            <a:xfrm>
              <a:off x="6600921" y="3256749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2" y="27"/>
                  </a:moveTo>
                  <a:cubicBezTo>
                    <a:pt x="239" y="1"/>
                    <a:pt x="0" y="69"/>
                    <a:pt x="98" y="117"/>
                  </a:cubicBezTo>
                  <a:cubicBezTo>
                    <a:pt x="154" y="143"/>
                    <a:pt x="392" y="74"/>
                    <a:pt x="292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14" name="Google Shape;66114;p27"/>
            <p:cNvSpPr/>
            <p:nvPr/>
          </p:nvSpPr>
          <p:spPr>
            <a:xfrm>
              <a:off x="6249856" y="3256749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3" y="27"/>
                  </a:moveTo>
                  <a:cubicBezTo>
                    <a:pt x="241" y="1"/>
                    <a:pt x="0" y="69"/>
                    <a:pt x="102" y="117"/>
                  </a:cubicBezTo>
                  <a:cubicBezTo>
                    <a:pt x="156" y="143"/>
                    <a:pt x="395" y="74"/>
                    <a:pt x="293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15" name="Google Shape;66115;p27"/>
            <p:cNvSpPr/>
            <p:nvPr/>
          </p:nvSpPr>
          <p:spPr>
            <a:xfrm>
              <a:off x="2271250" y="3249342"/>
              <a:ext cx="25734" cy="8220"/>
            </a:xfrm>
            <a:custGeom>
              <a:avLst/>
              <a:gdLst/>
              <a:ahLst/>
              <a:cxnLst/>
              <a:rect l="l" t="t" r="r" b="b"/>
              <a:pathLst>
                <a:path w="721" h="273" extrusionOk="0">
                  <a:moveTo>
                    <a:pt x="105" y="273"/>
                  </a:moveTo>
                  <a:lnTo>
                    <a:pt x="685" y="273"/>
                  </a:lnTo>
                  <a:cubicBezTo>
                    <a:pt x="655" y="165"/>
                    <a:pt x="720" y="13"/>
                    <a:pt x="492" y="0"/>
                  </a:cubicBezTo>
                  <a:cubicBezTo>
                    <a:pt x="477" y="142"/>
                    <a:pt x="1" y="71"/>
                    <a:pt x="105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16" name="Google Shape;66116;p27"/>
            <p:cNvSpPr/>
            <p:nvPr/>
          </p:nvSpPr>
          <p:spPr>
            <a:xfrm>
              <a:off x="2670678" y="325132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5"/>
                  </a:moveTo>
                  <a:cubicBezTo>
                    <a:pt x="242" y="1"/>
                    <a:pt x="0" y="70"/>
                    <a:pt x="102" y="117"/>
                  </a:cubicBezTo>
                  <a:cubicBezTo>
                    <a:pt x="155" y="142"/>
                    <a:pt x="395" y="72"/>
                    <a:pt x="292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17" name="Google Shape;66117;p27"/>
            <p:cNvSpPr/>
            <p:nvPr/>
          </p:nvSpPr>
          <p:spPr>
            <a:xfrm>
              <a:off x="4317214" y="3240520"/>
              <a:ext cx="29625" cy="12345"/>
            </a:xfrm>
            <a:custGeom>
              <a:avLst/>
              <a:gdLst/>
              <a:ahLst/>
              <a:cxnLst/>
              <a:rect l="l" t="t" r="r" b="b"/>
              <a:pathLst>
                <a:path w="830" h="410" extrusionOk="0">
                  <a:moveTo>
                    <a:pt x="829" y="384"/>
                  </a:moveTo>
                  <a:lnTo>
                    <a:pt x="829" y="22"/>
                  </a:lnTo>
                  <a:cubicBezTo>
                    <a:pt x="465" y="1"/>
                    <a:pt x="405" y="123"/>
                    <a:pt x="59" y="112"/>
                  </a:cubicBezTo>
                  <a:cubicBezTo>
                    <a:pt x="0" y="351"/>
                    <a:pt x="327" y="409"/>
                    <a:pt x="829" y="38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18" name="Google Shape;66118;p27"/>
            <p:cNvSpPr/>
            <p:nvPr/>
          </p:nvSpPr>
          <p:spPr>
            <a:xfrm>
              <a:off x="1414718" y="3242899"/>
              <a:ext cx="27519" cy="11171"/>
            </a:xfrm>
            <a:custGeom>
              <a:avLst/>
              <a:gdLst/>
              <a:ahLst/>
              <a:cxnLst/>
              <a:rect l="l" t="t" r="r" b="b"/>
              <a:pathLst>
                <a:path w="771" h="371" extrusionOk="0">
                  <a:moveTo>
                    <a:pt x="770" y="305"/>
                  </a:moveTo>
                  <a:lnTo>
                    <a:pt x="770" y="33"/>
                  </a:lnTo>
                  <a:cubicBezTo>
                    <a:pt x="483" y="50"/>
                    <a:pt x="58" y="0"/>
                    <a:pt x="0" y="124"/>
                  </a:cubicBezTo>
                  <a:cubicBezTo>
                    <a:pt x="383" y="124"/>
                    <a:pt x="243" y="371"/>
                    <a:pt x="770" y="3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19" name="Google Shape;66119;p27"/>
            <p:cNvSpPr/>
            <p:nvPr/>
          </p:nvSpPr>
          <p:spPr>
            <a:xfrm>
              <a:off x="1855119" y="3232391"/>
              <a:ext cx="41332" cy="16982"/>
            </a:xfrm>
            <a:custGeom>
              <a:avLst/>
              <a:gdLst/>
              <a:ahLst/>
              <a:cxnLst/>
              <a:rect l="l" t="t" r="r" b="b"/>
              <a:pathLst>
                <a:path w="1158" h="564" extrusionOk="0">
                  <a:moveTo>
                    <a:pt x="1" y="199"/>
                  </a:moveTo>
                  <a:cubicBezTo>
                    <a:pt x="211" y="404"/>
                    <a:pt x="524" y="560"/>
                    <a:pt x="1157" y="563"/>
                  </a:cubicBezTo>
                  <a:lnTo>
                    <a:pt x="1157" y="110"/>
                  </a:lnTo>
                  <a:cubicBezTo>
                    <a:pt x="819" y="161"/>
                    <a:pt x="27" y="1"/>
                    <a:pt x="1" y="19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20" name="Google Shape;66120;p27"/>
            <p:cNvSpPr/>
            <p:nvPr/>
          </p:nvSpPr>
          <p:spPr>
            <a:xfrm>
              <a:off x="857033" y="3232933"/>
              <a:ext cx="45865" cy="16771"/>
            </a:xfrm>
            <a:custGeom>
              <a:avLst/>
              <a:gdLst/>
              <a:ahLst/>
              <a:cxnLst/>
              <a:rect l="l" t="t" r="r" b="b"/>
              <a:pathLst>
                <a:path w="1285" h="557" extrusionOk="0">
                  <a:moveTo>
                    <a:pt x="965" y="1"/>
                  </a:moveTo>
                  <a:cubicBezTo>
                    <a:pt x="361" y="18"/>
                    <a:pt x="38" y="168"/>
                    <a:pt x="0" y="454"/>
                  </a:cubicBezTo>
                  <a:cubicBezTo>
                    <a:pt x="365" y="434"/>
                    <a:pt x="426" y="557"/>
                    <a:pt x="776" y="545"/>
                  </a:cubicBezTo>
                  <a:cubicBezTo>
                    <a:pt x="901" y="355"/>
                    <a:pt x="1285" y="140"/>
                    <a:pt x="96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21" name="Google Shape;66121;p27"/>
            <p:cNvSpPr/>
            <p:nvPr/>
          </p:nvSpPr>
          <p:spPr>
            <a:xfrm>
              <a:off x="5613399" y="3238353"/>
              <a:ext cx="14919" cy="9244"/>
            </a:xfrm>
            <a:custGeom>
              <a:avLst/>
              <a:gdLst/>
              <a:ahLst/>
              <a:cxnLst/>
              <a:rect l="l" t="t" r="r" b="b"/>
              <a:pathLst>
                <a:path w="418" h="307" extrusionOk="0">
                  <a:moveTo>
                    <a:pt x="383" y="274"/>
                  </a:moveTo>
                  <a:cubicBezTo>
                    <a:pt x="357" y="165"/>
                    <a:pt x="418" y="17"/>
                    <a:pt x="193" y="1"/>
                  </a:cubicBezTo>
                  <a:cubicBezTo>
                    <a:pt x="180" y="57"/>
                    <a:pt x="163" y="109"/>
                    <a:pt x="0" y="94"/>
                  </a:cubicBezTo>
                  <a:cubicBezTo>
                    <a:pt x="21" y="203"/>
                    <a:pt x="56" y="306"/>
                    <a:pt x="383" y="27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22" name="Google Shape;66122;p27"/>
            <p:cNvSpPr/>
            <p:nvPr/>
          </p:nvSpPr>
          <p:spPr>
            <a:xfrm>
              <a:off x="2477942" y="324311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2"/>
                    <a:pt x="393" y="71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23" name="Google Shape;66123;p27"/>
            <p:cNvSpPr/>
            <p:nvPr/>
          </p:nvSpPr>
          <p:spPr>
            <a:xfrm>
              <a:off x="4119731" y="3237961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3" y="105"/>
                  </a:moveTo>
                  <a:cubicBezTo>
                    <a:pt x="193" y="53"/>
                    <a:pt x="38" y="1"/>
                    <a:pt x="0" y="105"/>
                  </a:cubicBezTo>
                  <a:cubicBezTo>
                    <a:pt x="0" y="156"/>
                    <a:pt x="157" y="208"/>
                    <a:pt x="193" y="1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24" name="Google Shape;66124;p27"/>
            <p:cNvSpPr/>
            <p:nvPr/>
          </p:nvSpPr>
          <p:spPr>
            <a:xfrm>
              <a:off x="2264540" y="3237660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3" y="24"/>
                  </a:moveTo>
                  <a:cubicBezTo>
                    <a:pt x="241" y="0"/>
                    <a:pt x="1" y="68"/>
                    <a:pt x="104" y="118"/>
                  </a:cubicBezTo>
                  <a:cubicBezTo>
                    <a:pt x="155" y="140"/>
                    <a:pt x="395" y="72"/>
                    <a:pt x="293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25" name="Google Shape;66125;p27"/>
            <p:cNvSpPr/>
            <p:nvPr/>
          </p:nvSpPr>
          <p:spPr>
            <a:xfrm>
              <a:off x="3706633" y="3235613"/>
              <a:ext cx="13849" cy="2770"/>
            </a:xfrm>
            <a:custGeom>
              <a:avLst/>
              <a:gdLst/>
              <a:ahLst/>
              <a:cxnLst/>
              <a:rect l="l" t="t" r="r" b="b"/>
              <a:pathLst>
                <a:path w="388" h="92" extrusionOk="0">
                  <a:moveTo>
                    <a:pt x="387" y="1"/>
                  </a:moveTo>
                  <a:cubicBezTo>
                    <a:pt x="241" y="20"/>
                    <a:pt x="7" y="4"/>
                    <a:pt x="1" y="92"/>
                  </a:cubicBezTo>
                  <a:cubicBezTo>
                    <a:pt x="154" y="72"/>
                    <a:pt x="382" y="91"/>
                    <a:pt x="38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26" name="Google Shape;66126;p27"/>
            <p:cNvSpPr/>
            <p:nvPr/>
          </p:nvSpPr>
          <p:spPr>
            <a:xfrm>
              <a:off x="4501669" y="3232180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9" y="115"/>
                  </a:moveTo>
                  <a:cubicBezTo>
                    <a:pt x="153" y="139"/>
                    <a:pt x="392" y="73"/>
                    <a:pt x="291" y="26"/>
                  </a:cubicBezTo>
                  <a:cubicBezTo>
                    <a:pt x="238" y="1"/>
                    <a:pt x="0" y="69"/>
                    <a:pt x="99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27" name="Google Shape;66127;p27"/>
            <p:cNvSpPr/>
            <p:nvPr/>
          </p:nvSpPr>
          <p:spPr>
            <a:xfrm>
              <a:off x="3414103" y="3232180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6"/>
                  </a:moveTo>
                  <a:cubicBezTo>
                    <a:pt x="241" y="1"/>
                    <a:pt x="1" y="69"/>
                    <a:pt x="100" y="115"/>
                  </a:cubicBezTo>
                  <a:cubicBezTo>
                    <a:pt x="152" y="141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28" name="Google Shape;66128;p27"/>
            <p:cNvSpPr/>
            <p:nvPr/>
          </p:nvSpPr>
          <p:spPr>
            <a:xfrm>
              <a:off x="7082796" y="3226701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6"/>
                  </a:moveTo>
                  <a:cubicBezTo>
                    <a:pt x="238" y="0"/>
                    <a:pt x="0" y="71"/>
                    <a:pt x="99" y="118"/>
                  </a:cubicBezTo>
                  <a:cubicBezTo>
                    <a:pt x="153" y="143"/>
                    <a:pt x="392" y="73"/>
                    <a:pt x="290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29" name="Google Shape;66129;p27"/>
            <p:cNvSpPr/>
            <p:nvPr/>
          </p:nvSpPr>
          <p:spPr>
            <a:xfrm>
              <a:off x="2457348" y="3226701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38" y="0"/>
                    <a:pt x="0" y="71"/>
                    <a:pt x="100" y="118"/>
                  </a:cubicBezTo>
                  <a:cubicBezTo>
                    <a:pt x="152" y="143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30" name="Google Shape;66130;p27"/>
            <p:cNvSpPr/>
            <p:nvPr/>
          </p:nvSpPr>
          <p:spPr>
            <a:xfrm>
              <a:off x="5640810" y="3221974"/>
              <a:ext cx="13884" cy="5540"/>
            </a:xfrm>
            <a:custGeom>
              <a:avLst/>
              <a:gdLst/>
              <a:ahLst/>
              <a:cxnLst/>
              <a:rect l="l" t="t" r="r" b="b"/>
              <a:pathLst>
                <a:path w="389" h="184" extrusionOk="0">
                  <a:moveTo>
                    <a:pt x="1" y="183"/>
                  </a:moveTo>
                  <a:lnTo>
                    <a:pt x="389" y="183"/>
                  </a:lnTo>
                  <a:lnTo>
                    <a:pt x="389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31" name="Google Shape;66131;p27"/>
            <p:cNvSpPr/>
            <p:nvPr/>
          </p:nvSpPr>
          <p:spPr>
            <a:xfrm>
              <a:off x="4487357" y="3211044"/>
              <a:ext cx="26591" cy="12225"/>
            </a:xfrm>
            <a:custGeom>
              <a:avLst/>
              <a:gdLst/>
              <a:ahLst/>
              <a:cxnLst/>
              <a:rect l="l" t="t" r="r" b="b"/>
              <a:pathLst>
                <a:path w="745" h="406" extrusionOk="0">
                  <a:moveTo>
                    <a:pt x="306" y="1"/>
                  </a:moveTo>
                  <a:cubicBezTo>
                    <a:pt x="0" y="136"/>
                    <a:pt x="89" y="405"/>
                    <a:pt x="692" y="364"/>
                  </a:cubicBezTo>
                  <a:cubicBezTo>
                    <a:pt x="745" y="156"/>
                    <a:pt x="647" y="22"/>
                    <a:pt x="30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32" name="Google Shape;66132;p27"/>
            <p:cNvSpPr/>
            <p:nvPr/>
          </p:nvSpPr>
          <p:spPr>
            <a:xfrm>
              <a:off x="3352142" y="3218481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100" y="117"/>
                  </a:moveTo>
                  <a:cubicBezTo>
                    <a:pt x="151" y="143"/>
                    <a:pt x="392" y="72"/>
                    <a:pt x="293" y="27"/>
                  </a:cubicBezTo>
                  <a:cubicBezTo>
                    <a:pt x="242" y="0"/>
                    <a:pt x="1" y="71"/>
                    <a:pt x="100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33" name="Google Shape;66133;p27"/>
            <p:cNvSpPr/>
            <p:nvPr/>
          </p:nvSpPr>
          <p:spPr>
            <a:xfrm>
              <a:off x="7844246" y="3200717"/>
              <a:ext cx="35478" cy="19120"/>
            </a:xfrm>
            <a:custGeom>
              <a:avLst/>
              <a:gdLst/>
              <a:ahLst/>
              <a:cxnLst/>
              <a:rect l="l" t="t" r="r" b="b"/>
              <a:pathLst>
                <a:path w="994" h="635" extrusionOk="0">
                  <a:moveTo>
                    <a:pt x="558" y="617"/>
                  </a:moveTo>
                  <a:cubicBezTo>
                    <a:pt x="506" y="350"/>
                    <a:pt x="994" y="337"/>
                    <a:pt x="943" y="72"/>
                  </a:cubicBezTo>
                  <a:cubicBezTo>
                    <a:pt x="1" y="0"/>
                    <a:pt x="75" y="635"/>
                    <a:pt x="558" y="6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34" name="Google Shape;66134;p27"/>
            <p:cNvSpPr/>
            <p:nvPr/>
          </p:nvSpPr>
          <p:spPr>
            <a:xfrm>
              <a:off x="2677566" y="3215832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99" y="115"/>
                  </a:moveTo>
                  <a:cubicBezTo>
                    <a:pt x="156" y="139"/>
                    <a:pt x="395" y="70"/>
                    <a:pt x="294" y="23"/>
                  </a:cubicBezTo>
                  <a:cubicBezTo>
                    <a:pt x="242" y="1"/>
                    <a:pt x="1" y="66"/>
                    <a:pt x="99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35" name="Google Shape;66135;p27"/>
            <p:cNvSpPr/>
            <p:nvPr/>
          </p:nvSpPr>
          <p:spPr>
            <a:xfrm>
              <a:off x="1872216" y="3215832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3"/>
                  </a:moveTo>
                  <a:cubicBezTo>
                    <a:pt x="242" y="1"/>
                    <a:pt x="1" y="68"/>
                    <a:pt x="104" y="115"/>
                  </a:cubicBezTo>
                  <a:cubicBezTo>
                    <a:pt x="157" y="139"/>
                    <a:pt x="396" y="70"/>
                    <a:pt x="294" y="2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36" name="Google Shape;66136;p27"/>
            <p:cNvSpPr/>
            <p:nvPr/>
          </p:nvSpPr>
          <p:spPr>
            <a:xfrm>
              <a:off x="4920656" y="3200115"/>
              <a:ext cx="34229" cy="17223"/>
            </a:xfrm>
            <a:custGeom>
              <a:avLst/>
              <a:gdLst/>
              <a:ahLst/>
              <a:cxnLst/>
              <a:rect l="l" t="t" r="r" b="b"/>
              <a:pathLst>
                <a:path w="959" h="572" extrusionOk="0">
                  <a:moveTo>
                    <a:pt x="704" y="545"/>
                  </a:moveTo>
                  <a:cubicBezTo>
                    <a:pt x="863" y="441"/>
                    <a:pt x="958" y="302"/>
                    <a:pt x="894" y="92"/>
                  </a:cubicBezTo>
                  <a:cubicBezTo>
                    <a:pt x="627" y="95"/>
                    <a:pt x="469" y="48"/>
                    <a:pt x="313" y="1"/>
                  </a:cubicBezTo>
                  <a:cubicBezTo>
                    <a:pt x="0" y="147"/>
                    <a:pt x="82" y="571"/>
                    <a:pt x="704" y="54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37" name="Google Shape;66137;p27"/>
            <p:cNvSpPr/>
            <p:nvPr/>
          </p:nvSpPr>
          <p:spPr>
            <a:xfrm>
              <a:off x="2716149" y="3204300"/>
              <a:ext cx="20131" cy="16259"/>
            </a:xfrm>
            <a:custGeom>
              <a:avLst/>
              <a:gdLst/>
              <a:ahLst/>
              <a:cxnLst/>
              <a:rect l="l" t="t" r="r" b="b"/>
              <a:pathLst>
                <a:path w="564" h="540" extrusionOk="0">
                  <a:moveTo>
                    <a:pt x="563" y="406"/>
                  </a:moveTo>
                  <a:lnTo>
                    <a:pt x="563" y="133"/>
                  </a:lnTo>
                  <a:cubicBezTo>
                    <a:pt x="0" y="0"/>
                    <a:pt x="0" y="539"/>
                    <a:pt x="563" y="40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38" name="Google Shape;66138;p27"/>
            <p:cNvSpPr/>
            <p:nvPr/>
          </p:nvSpPr>
          <p:spPr>
            <a:xfrm>
              <a:off x="6518365" y="3210261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4" y="27"/>
                  </a:moveTo>
                  <a:cubicBezTo>
                    <a:pt x="236" y="1"/>
                    <a:pt x="0" y="71"/>
                    <a:pt x="101" y="118"/>
                  </a:cubicBezTo>
                  <a:cubicBezTo>
                    <a:pt x="151" y="143"/>
                    <a:pt x="392" y="72"/>
                    <a:pt x="294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39" name="Google Shape;66139;p27"/>
            <p:cNvSpPr/>
            <p:nvPr/>
          </p:nvSpPr>
          <p:spPr>
            <a:xfrm>
              <a:off x="2631667" y="3205534"/>
              <a:ext cx="21951" cy="8762"/>
            </a:xfrm>
            <a:custGeom>
              <a:avLst/>
              <a:gdLst/>
              <a:ahLst/>
              <a:cxnLst/>
              <a:rect l="l" t="t" r="r" b="b"/>
              <a:pathLst>
                <a:path w="615" h="291" extrusionOk="0">
                  <a:moveTo>
                    <a:pt x="614" y="274"/>
                  </a:moveTo>
                  <a:lnTo>
                    <a:pt x="614" y="1"/>
                  </a:lnTo>
                  <a:lnTo>
                    <a:pt x="34" y="1"/>
                  </a:lnTo>
                  <a:cubicBezTo>
                    <a:pt x="1" y="201"/>
                    <a:pt x="194" y="291"/>
                    <a:pt x="614" y="27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40" name="Google Shape;66140;p27"/>
            <p:cNvSpPr/>
            <p:nvPr/>
          </p:nvSpPr>
          <p:spPr>
            <a:xfrm>
              <a:off x="1833597" y="3202915"/>
              <a:ext cx="14670" cy="9455"/>
            </a:xfrm>
            <a:custGeom>
              <a:avLst/>
              <a:gdLst/>
              <a:ahLst/>
              <a:cxnLst/>
              <a:rect l="l" t="t" r="r" b="b"/>
              <a:pathLst>
                <a:path w="411" h="314" extrusionOk="0">
                  <a:moveTo>
                    <a:pt x="410" y="271"/>
                  </a:moveTo>
                  <a:lnTo>
                    <a:pt x="410" y="91"/>
                  </a:lnTo>
                  <a:cubicBezTo>
                    <a:pt x="220" y="91"/>
                    <a:pt x="182" y="16"/>
                    <a:pt x="25" y="1"/>
                  </a:cubicBezTo>
                  <a:cubicBezTo>
                    <a:pt x="45" y="140"/>
                    <a:pt x="0" y="314"/>
                    <a:pt x="410" y="27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41" name="Google Shape;66141;p27"/>
            <p:cNvSpPr/>
            <p:nvPr/>
          </p:nvSpPr>
          <p:spPr>
            <a:xfrm>
              <a:off x="1600565" y="3208304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0" y="92"/>
                  </a:moveTo>
                  <a:cubicBezTo>
                    <a:pt x="149" y="71"/>
                    <a:pt x="380" y="89"/>
                    <a:pt x="385" y="0"/>
                  </a:cubicBezTo>
                  <a:cubicBezTo>
                    <a:pt x="235" y="23"/>
                    <a:pt x="5" y="4"/>
                    <a:pt x="0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42" name="Google Shape;66142;p27"/>
            <p:cNvSpPr/>
            <p:nvPr/>
          </p:nvSpPr>
          <p:spPr>
            <a:xfrm>
              <a:off x="8380302" y="3202493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3" y="102"/>
                  </a:moveTo>
                  <a:cubicBezTo>
                    <a:pt x="195" y="51"/>
                    <a:pt x="39" y="0"/>
                    <a:pt x="1" y="102"/>
                  </a:cubicBezTo>
                  <a:cubicBezTo>
                    <a:pt x="1" y="153"/>
                    <a:pt x="159" y="205"/>
                    <a:pt x="193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43" name="Google Shape;66143;p27"/>
            <p:cNvSpPr/>
            <p:nvPr/>
          </p:nvSpPr>
          <p:spPr>
            <a:xfrm>
              <a:off x="7447531" y="3204752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4" y="27"/>
                  </a:moveTo>
                  <a:cubicBezTo>
                    <a:pt x="240" y="1"/>
                    <a:pt x="1" y="71"/>
                    <a:pt x="100" y="118"/>
                  </a:cubicBezTo>
                  <a:cubicBezTo>
                    <a:pt x="153" y="143"/>
                    <a:pt x="394" y="75"/>
                    <a:pt x="294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44" name="Google Shape;66144;p27"/>
            <p:cNvSpPr/>
            <p:nvPr/>
          </p:nvSpPr>
          <p:spPr>
            <a:xfrm>
              <a:off x="2288775" y="3202704"/>
              <a:ext cx="20737" cy="5781"/>
            </a:xfrm>
            <a:custGeom>
              <a:avLst/>
              <a:gdLst/>
              <a:ahLst/>
              <a:cxnLst/>
              <a:rect l="l" t="t" r="r" b="b"/>
              <a:pathLst>
                <a:path w="581" h="192" extrusionOk="0">
                  <a:moveTo>
                    <a:pt x="1" y="186"/>
                  </a:moveTo>
                  <a:cubicBezTo>
                    <a:pt x="333" y="192"/>
                    <a:pt x="497" y="118"/>
                    <a:pt x="580" y="5"/>
                  </a:cubicBezTo>
                  <a:cubicBezTo>
                    <a:pt x="249" y="1"/>
                    <a:pt x="85" y="75"/>
                    <a:pt x="1" y="18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45" name="Google Shape;66145;p27"/>
            <p:cNvSpPr/>
            <p:nvPr/>
          </p:nvSpPr>
          <p:spPr>
            <a:xfrm>
              <a:off x="2653688" y="3197375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578" y="92"/>
                  </a:moveTo>
                  <a:cubicBezTo>
                    <a:pt x="382" y="93"/>
                    <a:pt x="349" y="17"/>
                    <a:pt x="192" y="0"/>
                  </a:cubicBezTo>
                  <a:cubicBezTo>
                    <a:pt x="192" y="92"/>
                    <a:pt x="35" y="107"/>
                    <a:pt x="0" y="183"/>
                  </a:cubicBezTo>
                  <a:cubicBezTo>
                    <a:pt x="192" y="181"/>
                    <a:pt x="230" y="256"/>
                    <a:pt x="385" y="272"/>
                  </a:cubicBezTo>
                  <a:cubicBezTo>
                    <a:pt x="382" y="182"/>
                    <a:pt x="542" y="165"/>
                    <a:pt x="578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46" name="Google Shape;66146;p27"/>
            <p:cNvSpPr/>
            <p:nvPr/>
          </p:nvSpPr>
          <p:spPr>
            <a:xfrm>
              <a:off x="6129967" y="3189908"/>
              <a:ext cx="26520" cy="15266"/>
            </a:xfrm>
            <a:custGeom>
              <a:avLst/>
              <a:gdLst/>
              <a:ahLst/>
              <a:cxnLst/>
              <a:rect l="l" t="t" r="r" b="b"/>
              <a:pathLst>
                <a:path w="743" h="507" extrusionOk="0">
                  <a:moveTo>
                    <a:pt x="1" y="74"/>
                  </a:moveTo>
                  <a:lnTo>
                    <a:pt x="1" y="435"/>
                  </a:lnTo>
                  <a:cubicBezTo>
                    <a:pt x="742" y="507"/>
                    <a:pt x="742" y="0"/>
                    <a:pt x="1" y="7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47" name="Google Shape;66147;p27"/>
            <p:cNvSpPr/>
            <p:nvPr/>
          </p:nvSpPr>
          <p:spPr>
            <a:xfrm>
              <a:off x="5500577" y="3186446"/>
              <a:ext cx="35086" cy="16410"/>
            </a:xfrm>
            <a:custGeom>
              <a:avLst/>
              <a:gdLst/>
              <a:ahLst/>
              <a:cxnLst/>
              <a:rect l="l" t="t" r="r" b="b"/>
              <a:pathLst>
                <a:path w="983" h="545" extrusionOk="0">
                  <a:moveTo>
                    <a:pt x="844" y="1"/>
                  </a:moveTo>
                  <a:lnTo>
                    <a:pt x="74" y="1"/>
                  </a:lnTo>
                  <a:cubicBezTo>
                    <a:pt x="1" y="307"/>
                    <a:pt x="408" y="387"/>
                    <a:pt x="654" y="545"/>
                  </a:cubicBezTo>
                  <a:cubicBezTo>
                    <a:pt x="647" y="332"/>
                    <a:pt x="983" y="279"/>
                    <a:pt x="84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48" name="Google Shape;66148;p27"/>
            <p:cNvSpPr/>
            <p:nvPr/>
          </p:nvSpPr>
          <p:spPr>
            <a:xfrm>
              <a:off x="2904781" y="3193913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2" y="25"/>
                  </a:moveTo>
                  <a:cubicBezTo>
                    <a:pt x="237" y="1"/>
                    <a:pt x="1" y="67"/>
                    <a:pt x="99" y="115"/>
                  </a:cubicBezTo>
                  <a:cubicBezTo>
                    <a:pt x="152" y="142"/>
                    <a:pt x="390" y="72"/>
                    <a:pt x="292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49" name="Google Shape;66149;p27"/>
            <p:cNvSpPr/>
            <p:nvPr/>
          </p:nvSpPr>
          <p:spPr>
            <a:xfrm>
              <a:off x="7588799" y="3186446"/>
              <a:ext cx="20773" cy="8250"/>
            </a:xfrm>
            <a:custGeom>
              <a:avLst/>
              <a:gdLst/>
              <a:ahLst/>
              <a:cxnLst/>
              <a:rect l="l" t="t" r="r" b="b"/>
              <a:pathLst>
                <a:path w="582" h="274" extrusionOk="0">
                  <a:moveTo>
                    <a:pt x="581" y="1"/>
                  </a:moveTo>
                  <a:lnTo>
                    <a:pt x="0" y="1"/>
                  </a:lnTo>
                  <a:lnTo>
                    <a:pt x="0" y="273"/>
                  </a:lnTo>
                  <a:lnTo>
                    <a:pt x="581" y="27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50" name="Google Shape;66150;p27"/>
            <p:cNvSpPr/>
            <p:nvPr/>
          </p:nvSpPr>
          <p:spPr>
            <a:xfrm>
              <a:off x="8270157" y="3186054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5" y="104"/>
                  </a:moveTo>
                  <a:cubicBezTo>
                    <a:pt x="197" y="53"/>
                    <a:pt x="39" y="1"/>
                    <a:pt x="1" y="104"/>
                  </a:cubicBezTo>
                  <a:cubicBezTo>
                    <a:pt x="1" y="156"/>
                    <a:pt x="158" y="208"/>
                    <a:pt x="195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51" name="Google Shape;66151;p27"/>
            <p:cNvSpPr/>
            <p:nvPr/>
          </p:nvSpPr>
          <p:spPr>
            <a:xfrm>
              <a:off x="5079699" y="318295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4" y="117"/>
                  </a:moveTo>
                  <a:cubicBezTo>
                    <a:pt x="157" y="141"/>
                    <a:pt x="393" y="72"/>
                    <a:pt x="296" y="26"/>
                  </a:cubicBezTo>
                  <a:cubicBezTo>
                    <a:pt x="242" y="0"/>
                    <a:pt x="1" y="70"/>
                    <a:pt x="104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52" name="Google Shape;66152;p27"/>
            <p:cNvSpPr/>
            <p:nvPr/>
          </p:nvSpPr>
          <p:spPr>
            <a:xfrm>
              <a:off x="1336624" y="3160462"/>
              <a:ext cx="52218" cy="28032"/>
            </a:xfrm>
            <a:custGeom>
              <a:avLst/>
              <a:gdLst/>
              <a:ahLst/>
              <a:cxnLst/>
              <a:rect l="l" t="t" r="r" b="b"/>
              <a:pathLst>
                <a:path w="1463" h="931" extrusionOk="0">
                  <a:moveTo>
                    <a:pt x="450" y="591"/>
                  </a:moveTo>
                  <a:cubicBezTo>
                    <a:pt x="587" y="702"/>
                    <a:pt x="336" y="930"/>
                    <a:pt x="836" y="864"/>
                  </a:cubicBezTo>
                  <a:cubicBezTo>
                    <a:pt x="1462" y="635"/>
                    <a:pt x="634" y="1"/>
                    <a:pt x="63" y="319"/>
                  </a:cubicBezTo>
                  <a:cubicBezTo>
                    <a:pt x="0" y="499"/>
                    <a:pt x="336" y="497"/>
                    <a:pt x="450" y="59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53" name="Google Shape;66153;p27"/>
            <p:cNvSpPr/>
            <p:nvPr/>
          </p:nvSpPr>
          <p:spPr>
            <a:xfrm>
              <a:off x="7003667" y="3178286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1" y="181"/>
                  </a:moveTo>
                  <a:lnTo>
                    <a:pt x="388" y="181"/>
                  </a:lnTo>
                  <a:lnTo>
                    <a:pt x="38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54" name="Google Shape;66154;p27"/>
            <p:cNvSpPr/>
            <p:nvPr/>
          </p:nvSpPr>
          <p:spPr>
            <a:xfrm>
              <a:off x="2917987" y="3175516"/>
              <a:ext cx="29482" cy="9906"/>
            </a:xfrm>
            <a:custGeom>
              <a:avLst/>
              <a:gdLst/>
              <a:ahLst/>
              <a:cxnLst/>
              <a:rect l="l" t="t" r="r" b="b"/>
              <a:pathLst>
                <a:path w="826" h="329" extrusionOk="0">
                  <a:moveTo>
                    <a:pt x="692" y="273"/>
                  </a:moveTo>
                  <a:cubicBezTo>
                    <a:pt x="825" y="29"/>
                    <a:pt x="294" y="97"/>
                    <a:pt x="115" y="1"/>
                  </a:cubicBezTo>
                  <a:cubicBezTo>
                    <a:pt x="0" y="237"/>
                    <a:pt x="192" y="328"/>
                    <a:pt x="692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55" name="Google Shape;66155;p27"/>
            <p:cNvSpPr/>
            <p:nvPr/>
          </p:nvSpPr>
          <p:spPr>
            <a:xfrm>
              <a:off x="1610666" y="3180213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102" y="117"/>
                  </a:moveTo>
                  <a:cubicBezTo>
                    <a:pt x="153" y="142"/>
                    <a:pt x="392" y="73"/>
                    <a:pt x="294" y="26"/>
                  </a:cubicBezTo>
                  <a:cubicBezTo>
                    <a:pt x="239" y="0"/>
                    <a:pt x="0" y="71"/>
                    <a:pt x="102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56" name="Google Shape;66156;p27"/>
            <p:cNvSpPr/>
            <p:nvPr/>
          </p:nvSpPr>
          <p:spPr>
            <a:xfrm>
              <a:off x="2818835" y="3175155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1" y="103"/>
                  </a:moveTo>
                  <a:cubicBezTo>
                    <a:pt x="194" y="53"/>
                    <a:pt x="36" y="1"/>
                    <a:pt x="0" y="103"/>
                  </a:cubicBezTo>
                  <a:cubicBezTo>
                    <a:pt x="0" y="154"/>
                    <a:pt x="154" y="206"/>
                    <a:pt x="191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57" name="Google Shape;66157;p27"/>
            <p:cNvSpPr/>
            <p:nvPr/>
          </p:nvSpPr>
          <p:spPr>
            <a:xfrm>
              <a:off x="1004940" y="317744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7"/>
                  </a:moveTo>
                  <a:cubicBezTo>
                    <a:pt x="240" y="1"/>
                    <a:pt x="1" y="71"/>
                    <a:pt x="101" y="117"/>
                  </a:cubicBezTo>
                  <a:cubicBezTo>
                    <a:pt x="152" y="143"/>
                    <a:pt x="394" y="75"/>
                    <a:pt x="296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58" name="Google Shape;66158;p27"/>
            <p:cNvSpPr/>
            <p:nvPr/>
          </p:nvSpPr>
          <p:spPr>
            <a:xfrm>
              <a:off x="660834" y="3177533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5"/>
                  </a:moveTo>
                  <a:cubicBezTo>
                    <a:pt x="156" y="140"/>
                    <a:pt x="393" y="71"/>
                    <a:pt x="294" y="25"/>
                  </a:cubicBezTo>
                  <a:cubicBezTo>
                    <a:pt x="242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59" name="Google Shape;66159;p27"/>
            <p:cNvSpPr/>
            <p:nvPr/>
          </p:nvSpPr>
          <p:spPr>
            <a:xfrm>
              <a:off x="492262" y="3169314"/>
              <a:ext cx="28483" cy="11713"/>
            </a:xfrm>
            <a:custGeom>
              <a:avLst/>
              <a:gdLst/>
              <a:ahLst/>
              <a:cxnLst/>
              <a:rect l="l" t="t" r="r" b="b"/>
              <a:pathLst>
                <a:path w="798" h="389" extrusionOk="0">
                  <a:moveTo>
                    <a:pt x="771" y="25"/>
                  </a:moveTo>
                  <a:cubicBezTo>
                    <a:pt x="336" y="0"/>
                    <a:pt x="49" y="46"/>
                    <a:pt x="1" y="208"/>
                  </a:cubicBezTo>
                  <a:cubicBezTo>
                    <a:pt x="279" y="229"/>
                    <a:pt x="326" y="358"/>
                    <a:pt x="580" y="388"/>
                  </a:cubicBezTo>
                  <a:cubicBezTo>
                    <a:pt x="539" y="217"/>
                    <a:pt x="797" y="188"/>
                    <a:pt x="771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60" name="Google Shape;66160;p27"/>
            <p:cNvSpPr/>
            <p:nvPr/>
          </p:nvSpPr>
          <p:spPr>
            <a:xfrm>
              <a:off x="2089293" y="3167989"/>
              <a:ext cx="38726" cy="12646"/>
            </a:xfrm>
            <a:custGeom>
              <a:avLst/>
              <a:gdLst/>
              <a:ahLst/>
              <a:cxnLst/>
              <a:rect l="l" t="t" r="r" b="b"/>
              <a:pathLst>
                <a:path w="1085" h="420" extrusionOk="0">
                  <a:moveTo>
                    <a:pt x="962" y="341"/>
                  </a:moveTo>
                  <a:cubicBezTo>
                    <a:pt x="1085" y="121"/>
                    <a:pt x="42" y="0"/>
                    <a:pt x="0" y="158"/>
                  </a:cubicBezTo>
                  <a:cubicBezTo>
                    <a:pt x="366" y="197"/>
                    <a:pt x="347" y="419"/>
                    <a:pt x="962" y="34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61" name="Google Shape;66161;p27"/>
            <p:cNvSpPr/>
            <p:nvPr/>
          </p:nvSpPr>
          <p:spPr>
            <a:xfrm>
              <a:off x="8662517" y="3172716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8" y="22"/>
                    <a:pt x="5" y="5"/>
                    <a:pt x="0" y="92"/>
                  </a:cubicBezTo>
                  <a:cubicBezTo>
                    <a:pt x="150" y="73"/>
                    <a:pt x="381" y="91"/>
                    <a:pt x="38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62" name="Google Shape;66162;p27"/>
            <p:cNvSpPr/>
            <p:nvPr/>
          </p:nvSpPr>
          <p:spPr>
            <a:xfrm>
              <a:off x="216150" y="3170067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3" y="0"/>
                  </a:moveTo>
                  <a:lnTo>
                    <a:pt x="25" y="0"/>
                  </a:lnTo>
                  <a:cubicBezTo>
                    <a:pt x="0" y="163"/>
                    <a:pt x="216" y="213"/>
                    <a:pt x="603" y="18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63" name="Google Shape;66163;p27"/>
            <p:cNvSpPr/>
            <p:nvPr/>
          </p:nvSpPr>
          <p:spPr>
            <a:xfrm>
              <a:off x="5585845" y="3164195"/>
              <a:ext cx="6853" cy="6233"/>
            </a:xfrm>
            <a:custGeom>
              <a:avLst/>
              <a:gdLst/>
              <a:ahLst/>
              <a:cxnLst/>
              <a:rect l="l" t="t" r="r" b="b"/>
              <a:pathLst>
                <a:path w="192" h="207" extrusionOk="0">
                  <a:moveTo>
                    <a:pt x="191" y="104"/>
                  </a:moveTo>
                  <a:cubicBezTo>
                    <a:pt x="191" y="53"/>
                    <a:pt x="36" y="1"/>
                    <a:pt x="1" y="104"/>
                  </a:cubicBezTo>
                  <a:cubicBezTo>
                    <a:pt x="1" y="153"/>
                    <a:pt x="156" y="207"/>
                    <a:pt x="191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64" name="Google Shape;66164;p27"/>
            <p:cNvSpPr/>
            <p:nvPr/>
          </p:nvSpPr>
          <p:spPr>
            <a:xfrm>
              <a:off x="4711609" y="3164587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65" name="Google Shape;66165;p27"/>
            <p:cNvSpPr/>
            <p:nvPr/>
          </p:nvSpPr>
          <p:spPr>
            <a:xfrm>
              <a:off x="2436575" y="3151068"/>
              <a:ext cx="40404" cy="18518"/>
            </a:xfrm>
            <a:custGeom>
              <a:avLst/>
              <a:gdLst/>
              <a:ahLst/>
              <a:cxnLst/>
              <a:rect l="l" t="t" r="r" b="b"/>
              <a:pathLst>
                <a:path w="1132" h="615" extrusionOk="0">
                  <a:moveTo>
                    <a:pt x="1068" y="450"/>
                  </a:moveTo>
                  <a:cubicBezTo>
                    <a:pt x="1132" y="1"/>
                    <a:pt x="0" y="211"/>
                    <a:pt x="102" y="540"/>
                  </a:cubicBezTo>
                  <a:cubicBezTo>
                    <a:pt x="648" y="614"/>
                    <a:pt x="601" y="412"/>
                    <a:pt x="1068" y="45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66" name="Google Shape;66166;p27"/>
            <p:cNvSpPr/>
            <p:nvPr/>
          </p:nvSpPr>
          <p:spPr>
            <a:xfrm>
              <a:off x="96404" y="3163804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7"/>
                  </a:moveTo>
                  <a:cubicBezTo>
                    <a:pt x="239" y="1"/>
                    <a:pt x="0" y="71"/>
                    <a:pt x="101" y="117"/>
                  </a:cubicBezTo>
                  <a:cubicBezTo>
                    <a:pt x="154" y="143"/>
                    <a:pt x="393" y="72"/>
                    <a:pt x="294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67" name="Google Shape;66167;p27"/>
            <p:cNvSpPr/>
            <p:nvPr/>
          </p:nvSpPr>
          <p:spPr>
            <a:xfrm>
              <a:off x="7664466" y="3159107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1"/>
                  </a:lnTo>
                  <a:lnTo>
                    <a:pt x="387" y="18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68" name="Google Shape;66168;p27"/>
            <p:cNvSpPr/>
            <p:nvPr/>
          </p:nvSpPr>
          <p:spPr>
            <a:xfrm>
              <a:off x="5224358" y="316109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2" y="25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2" y="142"/>
                    <a:pt x="391" y="72"/>
                    <a:pt x="292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69" name="Google Shape;66169;p27"/>
            <p:cNvSpPr/>
            <p:nvPr/>
          </p:nvSpPr>
          <p:spPr>
            <a:xfrm>
              <a:off x="4645900" y="3150918"/>
              <a:ext cx="28268" cy="13700"/>
            </a:xfrm>
            <a:custGeom>
              <a:avLst/>
              <a:gdLst/>
              <a:ahLst/>
              <a:cxnLst/>
              <a:rect l="l" t="t" r="r" b="b"/>
              <a:pathLst>
                <a:path w="792" h="455" extrusionOk="0">
                  <a:moveTo>
                    <a:pt x="493" y="455"/>
                  </a:moveTo>
                  <a:cubicBezTo>
                    <a:pt x="758" y="339"/>
                    <a:pt x="792" y="10"/>
                    <a:pt x="301" y="1"/>
                  </a:cubicBezTo>
                  <a:cubicBezTo>
                    <a:pt x="36" y="115"/>
                    <a:pt x="1" y="444"/>
                    <a:pt x="493" y="45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70" name="Google Shape;66170;p27"/>
            <p:cNvSpPr/>
            <p:nvPr/>
          </p:nvSpPr>
          <p:spPr>
            <a:xfrm>
              <a:off x="7213500" y="3150105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100" y="118"/>
                  </a:moveTo>
                  <a:cubicBezTo>
                    <a:pt x="155" y="144"/>
                    <a:pt x="394" y="73"/>
                    <a:pt x="295" y="28"/>
                  </a:cubicBezTo>
                  <a:cubicBezTo>
                    <a:pt x="240" y="0"/>
                    <a:pt x="1" y="71"/>
                    <a:pt x="100" y="11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71" name="Google Shape;66171;p27"/>
            <p:cNvSpPr/>
            <p:nvPr/>
          </p:nvSpPr>
          <p:spPr>
            <a:xfrm>
              <a:off x="3362600" y="3145408"/>
              <a:ext cx="34443" cy="9033"/>
            </a:xfrm>
            <a:custGeom>
              <a:avLst/>
              <a:gdLst/>
              <a:ahLst/>
              <a:cxnLst/>
              <a:rect l="l" t="t" r="r" b="b"/>
              <a:pathLst>
                <a:path w="965" h="300" extrusionOk="0">
                  <a:moveTo>
                    <a:pt x="192" y="274"/>
                  </a:moveTo>
                  <a:cubicBezTo>
                    <a:pt x="632" y="300"/>
                    <a:pt x="919" y="253"/>
                    <a:pt x="965" y="92"/>
                  </a:cubicBezTo>
                  <a:cubicBezTo>
                    <a:pt x="621" y="112"/>
                    <a:pt x="0" y="1"/>
                    <a:pt x="192" y="27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72" name="Google Shape;66172;p27"/>
            <p:cNvSpPr/>
            <p:nvPr/>
          </p:nvSpPr>
          <p:spPr>
            <a:xfrm>
              <a:off x="2429865" y="3150135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7"/>
                  </a:moveTo>
                  <a:cubicBezTo>
                    <a:pt x="236" y="0"/>
                    <a:pt x="0" y="70"/>
                    <a:pt x="98" y="117"/>
                  </a:cubicBezTo>
                  <a:cubicBezTo>
                    <a:pt x="150" y="143"/>
                    <a:pt x="392" y="72"/>
                    <a:pt x="290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73" name="Google Shape;66173;p27"/>
            <p:cNvSpPr/>
            <p:nvPr/>
          </p:nvSpPr>
          <p:spPr>
            <a:xfrm>
              <a:off x="1813895" y="3147786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2" y="105"/>
                  </a:moveTo>
                  <a:cubicBezTo>
                    <a:pt x="0" y="155"/>
                    <a:pt x="157" y="208"/>
                    <a:pt x="192" y="105"/>
                  </a:cubicBezTo>
                  <a:cubicBezTo>
                    <a:pt x="192" y="52"/>
                    <a:pt x="37" y="0"/>
                    <a:pt x="2" y="1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74" name="Google Shape;66174;p27"/>
            <p:cNvSpPr/>
            <p:nvPr/>
          </p:nvSpPr>
          <p:spPr>
            <a:xfrm>
              <a:off x="6449480" y="3147395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5"/>
                  </a:moveTo>
                  <a:cubicBezTo>
                    <a:pt x="241" y="0"/>
                    <a:pt x="1" y="68"/>
                    <a:pt x="103" y="116"/>
                  </a:cubicBezTo>
                  <a:cubicBezTo>
                    <a:pt x="155" y="142"/>
                    <a:pt x="395" y="74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75" name="Google Shape;66175;p27"/>
            <p:cNvSpPr/>
            <p:nvPr/>
          </p:nvSpPr>
          <p:spPr>
            <a:xfrm>
              <a:off x="5866989" y="3141042"/>
              <a:ext cx="8959" cy="11472"/>
            </a:xfrm>
            <a:custGeom>
              <a:avLst/>
              <a:gdLst/>
              <a:ahLst/>
              <a:cxnLst/>
              <a:rect l="l" t="t" r="r" b="b"/>
              <a:pathLst>
                <a:path w="251" h="381" extrusionOk="0">
                  <a:moveTo>
                    <a:pt x="223" y="236"/>
                  </a:moveTo>
                  <a:cubicBezTo>
                    <a:pt x="251" y="142"/>
                    <a:pt x="72" y="1"/>
                    <a:pt x="29" y="146"/>
                  </a:cubicBezTo>
                  <a:cubicBezTo>
                    <a:pt x="0" y="241"/>
                    <a:pt x="179" y="381"/>
                    <a:pt x="223" y="23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76" name="Google Shape;66176;p27"/>
            <p:cNvSpPr/>
            <p:nvPr/>
          </p:nvSpPr>
          <p:spPr>
            <a:xfrm>
              <a:off x="0" y="3144715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4"/>
                  </a:moveTo>
                  <a:cubicBezTo>
                    <a:pt x="242" y="0"/>
                    <a:pt x="1" y="68"/>
                    <a:pt x="102" y="114"/>
                  </a:cubicBezTo>
                  <a:cubicBezTo>
                    <a:pt x="157" y="140"/>
                    <a:pt x="396" y="71"/>
                    <a:pt x="294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77" name="Google Shape;66177;p27"/>
            <p:cNvSpPr/>
            <p:nvPr/>
          </p:nvSpPr>
          <p:spPr>
            <a:xfrm>
              <a:off x="4477577" y="3142668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8" y="21"/>
                    <a:pt x="7" y="4"/>
                    <a:pt x="0" y="92"/>
                  </a:cubicBezTo>
                  <a:cubicBezTo>
                    <a:pt x="150" y="71"/>
                    <a:pt x="383" y="89"/>
                    <a:pt x="38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78" name="Google Shape;66178;p27"/>
            <p:cNvSpPr/>
            <p:nvPr/>
          </p:nvSpPr>
          <p:spPr>
            <a:xfrm>
              <a:off x="6645785" y="3134147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5" y="103"/>
                  </a:moveTo>
                  <a:cubicBezTo>
                    <a:pt x="195" y="52"/>
                    <a:pt x="39" y="0"/>
                    <a:pt x="1" y="103"/>
                  </a:cubicBezTo>
                  <a:cubicBezTo>
                    <a:pt x="0" y="153"/>
                    <a:pt x="157" y="205"/>
                    <a:pt x="195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79" name="Google Shape;66179;p27"/>
            <p:cNvSpPr/>
            <p:nvPr/>
          </p:nvSpPr>
          <p:spPr>
            <a:xfrm>
              <a:off x="4591006" y="3136496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5" y="25"/>
                  </a:moveTo>
                  <a:cubicBezTo>
                    <a:pt x="241" y="0"/>
                    <a:pt x="1" y="68"/>
                    <a:pt x="103" y="114"/>
                  </a:cubicBezTo>
                  <a:cubicBezTo>
                    <a:pt x="156" y="140"/>
                    <a:pt x="395" y="72"/>
                    <a:pt x="295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80" name="Google Shape;66180;p27"/>
            <p:cNvSpPr/>
            <p:nvPr/>
          </p:nvSpPr>
          <p:spPr>
            <a:xfrm>
              <a:off x="2626027" y="3131769"/>
              <a:ext cx="15134" cy="9184"/>
            </a:xfrm>
            <a:custGeom>
              <a:avLst/>
              <a:gdLst/>
              <a:ahLst/>
              <a:cxnLst/>
              <a:rect l="l" t="t" r="r" b="b"/>
              <a:pathLst>
                <a:path w="424" h="305" extrusionOk="0">
                  <a:moveTo>
                    <a:pt x="387" y="272"/>
                  </a:moveTo>
                  <a:cubicBezTo>
                    <a:pt x="357" y="165"/>
                    <a:pt x="424" y="15"/>
                    <a:pt x="194" y="1"/>
                  </a:cubicBezTo>
                  <a:cubicBezTo>
                    <a:pt x="184" y="56"/>
                    <a:pt x="165" y="108"/>
                    <a:pt x="1" y="92"/>
                  </a:cubicBezTo>
                  <a:cubicBezTo>
                    <a:pt x="24" y="202"/>
                    <a:pt x="58" y="305"/>
                    <a:pt x="387" y="27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81" name="Google Shape;66181;p27"/>
            <p:cNvSpPr/>
            <p:nvPr/>
          </p:nvSpPr>
          <p:spPr>
            <a:xfrm>
              <a:off x="2557178" y="3137248"/>
              <a:ext cx="13849" cy="2710"/>
            </a:xfrm>
            <a:custGeom>
              <a:avLst/>
              <a:gdLst/>
              <a:ahLst/>
              <a:cxnLst/>
              <a:rect l="l" t="t" r="r" b="b"/>
              <a:pathLst>
                <a:path w="388" h="90" extrusionOk="0">
                  <a:moveTo>
                    <a:pt x="387" y="0"/>
                  </a:moveTo>
                  <a:cubicBezTo>
                    <a:pt x="238" y="20"/>
                    <a:pt x="6" y="3"/>
                    <a:pt x="1" y="89"/>
                  </a:cubicBezTo>
                  <a:cubicBezTo>
                    <a:pt x="152" y="69"/>
                    <a:pt x="383" y="88"/>
                    <a:pt x="38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82" name="Google Shape;66182;p27"/>
            <p:cNvSpPr/>
            <p:nvPr/>
          </p:nvSpPr>
          <p:spPr>
            <a:xfrm>
              <a:off x="2515989" y="3125536"/>
              <a:ext cx="30410" cy="11743"/>
            </a:xfrm>
            <a:custGeom>
              <a:avLst/>
              <a:gdLst/>
              <a:ahLst/>
              <a:cxnLst/>
              <a:rect l="l" t="t" r="r" b="b"/>
              <a:pathLst>
                <a:path w="852" h="390" extrusionOk="0">
                  <a:moveTo>
                    <a:pt x="771" y="25"/>
                  </a:moveTo>
                  <a:cubicBezTo>
                    <a:pt x="334" y="0"/>
                    <a:pt x="48" y="46"/>
                    <a:pt x="1" y="207"/>
                  </a:cubicBezTo>
                  <a:cubicBezTo>
                    <a:pt x="275" y="229"/>
                    <a:pt x="324" y="357"/>
                    <a:pt x="578" y="389"/>
                  </a:cubicBezTo>
                  <a:cubicBezTo>
                    <a:pt x="638" y="267"/>
                    <a:pt x="852" y="216"/>
                    <a:pt x="771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83" name="Google Shape;66183;p27"/>
            <p:cNvSpPr/>
            <p:nvPr/>
          </p:nvSpPr>
          <p:spPr>
            <a:xfrm>
              <a:off x="4019794" y="312553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6"/>
                  </a:moveTo>
                  <a:cubicBezTo>
                    <a:pt x="154" y="141"/>
                    <a:pt x="392" y="72"/>
                    <a:pt x="293" y="25"/>
                  </a:cubicBezTo>
                  <a:cubicBezTo>
                    <a:pt x="240" y="0"/>
                    <a:pt x="0" y="69"/>
                    <a:pt x="99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84" name="Google Shape;66184;p27"/>
            <p:cNvSpPr/>
            <p:nvPr/>
          </p:nvSpPr>
          <p:spPr>
            <a:xfrm>
              <a:off x="7210252" y="3120267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6" y="110"/>
                  </a:moveTo>
                  <a:cubicBezTo>
                    <a:pt x="345" y="0"/>
                    <a:pt x="170" y="55"/>
                    <a:pt x="1" y="110"/>
                  </a:cubicBezTo>
                  <a:cubicBezTo>
                    <a:pt x="1" y="201"/>
                    <a:pt x="339" y="225"/>
                    <a:pt x="386" y="1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85" name="Google Shape;66185;p27"/>
            <p:cNvSpPr/>
            <p:nvPr/>
          </p:nvSpPr>
          <p:spPr>
            <a:xfrm>
              <a:off x="5933233" y="312005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39" y="1"/>
                    <a:pt x="0" y="70"/>
                    <a:pt x="102" y="117"/>
                  </a:cubicBezTo>
                  <a:cubicBezTo>
                    <a:pt x="153" y="142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86" name="Google Shape;66186;p27"/>
            <p:cNvSpPr/>
            <p:nvPr/>
          </p:nvSpPr>
          <p:spPr>
            <a:xfrm>
              <a:off x="2897428" y="3112589"/>
              <a:ext cx="26591" cy="12315"/>
            </a:xfrm>
            <a:custGeom>
              <a:avLst/>
              <a:gdLst/>
              <a:ahLst/>
              <a:cxnLst/>
              <a:rect l="l" t="t" r="r" b="b"/>
              <a:pathLst>
                <a:path w="745" h="409" extrusionOk="0">
                  <a:moveTo>
                    <a:pt x="690" y="365"/>
                  </a:moveTo>
                  <a:cubicBezTo>
                    <a:pt x="745" y="157"/>
                    <a:pt x="644" y="24"/>
                    <a:pt x="305" y="1"/>
                  </a:cubicBezTo>
                  <a:cubicBezTo>
                    <a:pt x="1" y="137"/>
                    <a:pt x="89" y="408"/>
                    <a:pt x="690" y="36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87" name="Google Shape;66187;p27"/>
            <p:cNvSpPr/>
            <p:nvPr/>
          </p:nvSpPr>
          <p:spPr>
            <a:xfrm>
              <a:off x="2116348" y="3107140"/>
              <a:ext cx="38619" cy="16470"/>
            </a:xfrm>
            <a:custGeom>
              <a:avLst/>
              <a:gdLst/>
              <a:ahLst/>
              <a:cxnLst/>
              <a:rect l="l" t="t" r="r" b="b"/>
              <a:pathLst>
                <a:path w="1082" h="547" extrusionOk="0">
                  <a:moveTo>
                    <a:pt x="589" y="546"/>
                  </a:moveTo>
                  <a:cubicBezTo>
                    <a:pt x="608" y="402"/>
                    <a:pt x="1081" y="474"/>
                    <a:pt x="973" y="273"/>
                  </a:cubicBezTo>
                  <a:cubicBezTo>
                    <a:pt x="626" y="196"/>
                    <a:pt x="444" y="41"/>
                    <a:pt x="12" y="0"/>
                  </a:cubicBezTo>
                  <a:cubicBezTo>
                    <a:pt x="1" y="278"/>
                    <a:pt x="185" y="462"/>
                    <a:pt x="589" y="54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88" name="Google Shape;66188;p27"/>
            <p:cNvSpPr/>
            <p:nvPr/>
          </p:nvSpPr>
          <p:spPr>
            <a:xfrm>
              <a:off x="6807469" y="311734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2" y="26"/>
                  </a:moveTo>
                  <a:cubicBezTo>
                    <a:pt x="237" y="1"/>
                    <a:pt x="1" y="70"/>
                    <a:pt x="100" y="117"/>
                  </a:cubicBezTo>
                  <a:cubicBezTo>
                    <a:pt x="152" y="142"/>
                    <a:pt x="391" y="71"/>
                    <a:pt x="292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89" name="Google Shape;66189;p27"/>
            <p:cNvSpPr/>
            <p:nvPr/>
          </p:nvSpPr>
          <p:spPr>
            <a:xfrm>
              <a:off x="8369880" y="311457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0" y="118"/>
                  </a:moveTo>
                  <a:cubicBezTo>
                    <a:pt x="156" y="142"/>
                    <a:pt x="393" y="73"/>
                    <a:pt x="293" y="26"/>
                  </a:cubicBezTo>
                  <a:cubicBezTo>
                    <a:pt x="241" y="0"/>
                    <a:pt x="0" y="71"/>
                    <a:pt x="100" y="11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90" name="Google Shape;66190;p27"/>
            <p:cNvSpPr/>
            <p:nvPr/>
          </p:nvSpPr>
          <p:spPr>
            <a:xfrm>
              <a:off x="7341062" y="3103948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90" y="471"/>
                  </a:moveTo>
                  <a:lnTo>
                    <a:pt x="578" y="471"/>
                  </a:lnTo>
                  <a:cubicBezTo>
                    <a:pt x="472" y="339"/>
                    <a:pt x="802" y="1"/>
                    <a:pt x="383" y="18"/>
                  </a:cubicBezTo>
                  <a:cubicBezTo>
                    <a:pt x="524" y="266"/>
                    <a:pt x="2" y="200"/>
                    <a:pt x="1" y="379"/>
                  </a:cubicBezTo>
                  <a:cubicBezTo>
                    <a:pt x="118" y="384"/>
                    <a:pt x="227" y="392"/>
                    <a:pt x="190" y="47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91" name="Google Shape;66191;p27"/>
            <p:cNvSpPr/>
            <p:nvPr/>
          </p:nvSpPr>
          <p:spPr>
            <a:xfrm>
              <a:off x="4972123" y="3108344"/>
              <a:ext cx="9030" cy="11351"/>
            </a:xfrm>
            <a:custGeom>
              <a:avLst/>
              <a:gdLst/>
              <a:ahLst/>
              <a:cxnLst/>
              <a:rect l="l" t="t" r="r" b="b"/>
              <a:pathLst>
                <a:path w="253" h="377" extrusionOk="0">
                  <a:moveTo>
                    <a:pt x="224" y="233"/>
                  </a:moveTo>
                  <a:cubicBezTo>
                    <a:pt x="252" y="139"/>
                    <a:pt x="74" y="1"/>
                    <a:pt x="31" y="144"/>
                  </a:cubicBezTo>
                  <a:cubicBezTo>
                    <a:pt x="0" y="238"/>
                    <a:pt x="181" y="377"/>
                    <a:pt x="224" y="23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92" name="Google Shape;66192;p27"/>
            <p:cNvSpPr/>
            <p:nvPr/>
          </p:nvSpPr>
          <p:spPr>
            <a:xfrm>
              <a:off x="2333461" y="3109187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2" y="25"/>
                  </a:moveTo>
                  <a:cubicBezTo>
                    <a:pt x="237" y="0"/>
                    <a:pt x="0" y="68"/>
                    <a:pt x="100" y="116"/>
                  </a:cubicBezTo>
                  <a:cubicBezTo>
                    <a:pt x="152" y="140"/>
                    <a:pt x="391" y="71"/>
                    <a:pt x="292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93" name="Google Shape;66193;p27"/>
            <p:cNvSpPr/>
            <p:nvPr/>
          </p:nvSpPr>
          <p:spPr>
            <a:xfrm>
              <a:off x="2061668" y="3107170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5" y="1"/>
                  </a:moveTo>
                  <a:lnTo>
                    <a:pt x="0" y="1"/>
                  </a:lnTo>
                  <a:lnTo>
                    <a:pt x="0" y="183"/>
                  </a:lnTo>
                  <a:lnTo>
                    <a:pt x="385" y="18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94" name="Google Shape;66194;p27"/>
            <p:cNvSpPr/>
            <p:nvPr/>
          </p:nvSpPr>
          <p:spPr>
            <a:xfrm>
              <a:off x="6212129" y="3098619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3" y="103"/>
                  </a:moveTo>
                  <a:cubicBezTo>
                    <a:pt x="195" y="52"/>
                    <a:pt x="37" y="0"/>
                    <a:pt x="3" y="103"/>
                  </a:cubicBezTo>
                  <a:cubicBezTo>
                    <a:pt x="0" y="152"/>
                    <a:pt x="157" y="206"/>
                    <a:pt x="193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95" name="Google Shape;66195;p27"/>
            <p:cNvSpPr/>
            <p:nvPr/>
          </p:nvSpPr>
          <p:spPr>
            <a:xfrm>
              <a:off x="3214015" y="3087057"/>
              <a:ext cx="52218" cy="22703"/>
            </a:xfrm>
            <a:custGeom>
              <a:avLst/>
              <a:gdLst/>
              <a:ahLst/>
              <a:cxnLst/>
              <a:rect l="l" t="t" r="r" b="b"/>
              <a:pathLst>
                <a:path w="1463" h="754" extrusionOk="0">
                  <a:moveTo>
                    <a:pt x="1462" y="396"/>
                  </a:moveTo>
                  <a:cubicBezTo>
                    <a:pt x="1345" y="272"/>
                    <a:pt x="720" y="383"/>
                    <a:pt x="691" y="214"/>
                  </a:cubicBezTo>
                  <a:cubicBezTo>
                    <a:pt x="670" y="105"/>
                    <a:pt x="635" y="0"/>
                    <a:pt x="306" y="33"/>
                  </a:cubicBezTo>
                  <a:cubicBezTo>
                    <a:pt x="0" y="474"/>
                    <a:pt x="1246" y="754"/>
                    <a:pt x="1462" y="39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96" name="Google Shape;66196;p27"/>
            <p:cNvSpPr/>
            <p:nvPr/>
          </p:nvSpPr>
          <p:spPr>
            <a:xfrm>
              <a:off x="7770971" y="3095458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6"/>
                  </a:moveTo>
                  <a:cubicBezTo>
                    <a:pt x="240" y="1"/>
                    <a:pt x="0" y="70"/>
                    <a:pt x="102" y="116"/>
                  </a:cubicBezTo>
                  <a:cubicBezTo>
                    <a:pt x="156" y="143"/>
                    <a:pt x="393" y="74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97" name="Google Shape;66197;p27"/>
            <p:cNvSpPr/>
            <p:nvPr/>
          </p:nvSpPr>
          <p:spPr>
            <a:xfrm>
              <a:off x="3279973" y="3093501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1" y="182"/>
                  </a:moveTo>
                  <a:lnTo>
                    <a:pt x="386" y="182"/>
                  </a:lnTo>
                  <a:lnTo>
                    <a:pt x="386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98" name="Google Shape;66198;p27"/>
            <p:cNvSpPr/>
            <p:nvPr/>
          </p:nvSpPr>
          <p:spPr>
            <a:xfrm>
              <a:off x="1841414" y="3096210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5" y="1"/>
                  </a:moveTo>
                  <a:cubicBezTo>
                    <a:pt x="236" y="20"/>
                    <a:pt x="6" y="3"/>
                    <a:pt x="1" y="91"/>
                  </a:cubicBezTo>
                  <a:cubicBezTo>
                    <a:pt x="150" y="72"/>
                    <a:pt x="379" y="91"/>
                    <a:pt x="38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99" name="Google Shape;66199;p27"/>
            <p:cNvSpPr/>
            <p:nvPr/>
          </p:nvSpPr>
          <p:spPr>
            <a:xfrm>
              <a:off x="6412361" y="3082601"/>
              <a:ext cx="29018" cy="10900"/>
            </a:xfrm>
            <a:custGeom>
              <a:avLst/>
              <a:gdLst/>
              <a:ahLst/>
              <a:cxnLst/>
              <a:rect l="l" t="t" r="r" b="b"/>
              <a:pathLst>
                <a:path w="813" h="362" extrusionOk="0">
                  <a:moveTo>
                    <a:pt x="563" y="361"/>
                  </a:moveTo>
                  <a:cubicBezTo>
                    <a:pt x="812" y="242"/>
                    <a:pt x="682" y="88"/>
                    <a:pt x="371" y="1"/>
                  </a:cubicBezTo>
                  <a:cubicBezTo>
                    <a:pt x="346" y="225"/>
                    <a:pt x="0" y="283"/>
                    <a:pt x="563" y="36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00" name="Google Shape;66200;p27"/>
            <p:cNvSpPr/>
            <p:nvPr/>
          </p:nvSpPr>
          <p:spPr>
            <a:xfrm>
              <a:off x="75774" y="3090008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5"/>
                  </a:moveTo>
                  <a:cubicBezTo>
                    <a:pt x="240" y="0"/>
                    <a:pt x="0" y="69"/>
                    <a:pt x="98" y="115"/>
                  </a:cubicBezTo>
                  <a:cubicBezTo>
                    <a:pt x="153" y="141"/>
                    <a:pt x="394" y="72"/>
                    <a:pt x="293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01" name="Google Shape;66201;p27"/>
            <p:cNvSpPr/>
            <p:nvPr/>
          </p:nvSpPr>
          <p:spPr>
            <a:xfrm>
              <a:off x="8335437" y="3087238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4" y="26"/>
                  </a:moveTo>
                  <a:cubicBezTo>
                    <a:pt x="240" y="1"/>
                    <a:pt x="1" y="70"/>
                    <a:pt x="103" y="117"/>
                  </a:cubicBezTo>
                  <a:cubicBezTo>
                    <a:pt x="153" y="142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02" name="Google Shape;66202;p27"/>
            <p:cNvSpPr/>
            <p:nvPr/>
          </p:nvSpPr>
          <p:spPr>
            <a:xfrm>
              <a:off x="4498243" y="3087991"/>
              <a:ext cx="13849" cy="2800"/>
            </a:xfrm>
            <a:custGeom>
              <a:avLst/>
              <a:gdLst/>
              <a:ahLst/>
              <a:cxnLst/>
              <a:rect l="l" t="t" r="r" b="b"/>
              <a:pathLst>
                <a:path w="388" h="93" extrusionOk="0">
                  <a:moveTo>
                    <a:pt x="387" y="1"/>
                  </a:moveTo>
                  <a:cubicBezTo>
                    <a:pt x="237" y="22"/>
                    <a:pt x="7" y="5"/>
                    <a:pt x="1" y="92"/>
                  </a:cubicBezTo>
                  <a:cubicBezTo>
                    <a:pt x="151" y="72"/>
                    <a:pt x="383" y="91"/>
                    <a:pt x="38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03" name="Google Shape;66203;p27"/>
            <p:cNvSpPr/>
            <p:nvPr/>
          </p:nvSpPr>
          <p:spPr>
            <a:xfrm>
              <a:off x="8600556" y="3081879"/>
              <a:ext cx="13849" cy="7437"/>
            </a:xfrm>
            <a:custGeom>
              <a:avLst/>
              <a:gdLst/>
              <a:ahLst/>
              <a:cxnLst/>
              <a:rect l="l" t="t" r="r" b="b"/>
              <a:pathLst>
                <a:path w="388" h="247" extrusionOk="0">
                  <a:moveTo>
                    <a:pt x="388" y="114"/>
                  </a:moveTo>
                  <a:cubicBezTo>
                    <a:pt x="384" y="22"/>
                    <a:pt x="50" y="0"/>
                    <a:pt x="0" y="114"/>
                  </a:cubicBezTo>
                  <a:cubicBezTo>
                    <a:pt x="215" y="104"/>
                    <a:pt x="303" y="247"/>
                    <a:pt x="388" y="1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04" name="Google Shape;66204;p27"/>
            <p:cNvSpPr/>
            <p:nvPr/>
          </p:nvSpPr>
          <p:spPr>
            <a:xfrm>
              <a:off x="8873991" y="3074352"/>
              <a:ext cx="25556" cy="10960"/>
            </a:xfrm>
            <a:custGeom>
              <a:avLst/>
              <a:gdLst/>
              <a:ahLst/>
              <a:cxnLst/>
              <a:rect l="l" t="t" r="r" b="b"/>
              <a:pathLst>
                <a:path w="716" h="364" extrusionOk="0">
                  <a:moveTo>
                    <a:pt x="439" y="364"/>
                  </a:moveTo>
                  <a:cubicBezTo>
                    <a:pt x="500" y="240"/>
                    <a:pt x="715" y="191"/>
                    <a:pt x="632" y="1"/>
                  </a:cubicBezTo>
                  <a:lnTo>
                    <a:pt x="54" y="1"/>
                  </a:lnTo>
                  <a:cubicBezTo>
                    <a:pt x="0" y="207"/>
                    <a:pt x="102" y="341"/>
                    <a:pt x="439" y="36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05" name="Google Shape;66205;p27"/>
            <p:cNvSpPr/>
            <p:nvPr/>
          </p:nvSpPr>
          <p:spPr>
            <a:xfrm>
              <a:off x="6246251" y="3076278"/>
              <a:ext cx="21023" cy="9033"/>
            </a:xfrm>
            <a:custGeom>
              <a:avLst/>
              <a:gdLst/>
              <a:ahLst/>
              <a:cxnLst/>
              <a:rect l="l" t="t" r="r" b="b"/>
              <a:pathLst>
                <a:path w="589" h="300" extrusionOk="0">
                  <a:moveTo>
                    <a:pt x="394" y="300"/>
                  </a:moveTo>
                  <a:cubicBezTo>
                    <a:pt x="394" y="208"/>
                    <a:pt x="549" y="193"/>
                    <a:pt x="588" y="117"/>
                  </a:cubicBezTo>
                  <a:cubicBezTo>
                    <a:pt x="339" y="113"/>
                    <a:pt x="321" y="1"/>
                    <a:pt x="9" y="25"/>
                  </a:cubicBezTo>
                  <a:cubicBezTo>
                    <a:pt x="1" y="185"/>
                    <a:pt x="157" y="259"/>
                    <a:pt x="394" y="30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06" name="Google Shape;66206;p27"/>
            <p:cNvSpPr/>
            <p:nvPr/>
          </p:nvSpPr>
          <p:spPr>
            <a:xfrm>
              <a:off x="8569504" y="307904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99" y="119"/>
                  </a:moveTo>
                  <a:cubicBezTo>
                    <a:pt x="155" y="141"/>
                    <a:pt x="394" y="74"/>
                    <a:pt x="293" y="27"/>
                  </a:cubicBezTo>
                  <a:cubicBezTo>
                    <a:pt x="240" y="0"/>
                    <a:pt x="1" y="69"/>
                    <a:pt x="99" y="11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07" name="Google Shape;66207;p27"/>
            <p:cNvSpPr/>
            <p:nvPr/>
          </p:nvSpPr>
          <p:spPr>
            <a:xfrm>
              <a:off x="4956990" y="3070678"/>
              <a:ext cx="39761" cy="15778"/>
            </a:xfrm>
            <a:custGeom>
              <a:avLst/>
              <a:gdLst/>
              <a:ahLst/>
              <a:cxnLst/>
              <a:rect l="l" t="t" r="r" b="b"/>
              <a:pathLst>
                <a:path w="1114" h="524" extrusionOk="0">
                  <a:moveTo>
                    <a:pt x="648" y="303"/>
                  </a:moveTo>
                  <a:cubicBezTo>
                    <a:pt x="1114" y="0"/>
                    <a:pt x="0" y="523"/>
                    <a:pt x="648" y="3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08" name="Google Shape;66208;p27"/>
            <p:cNvSpPr/>
            <p:nvPr/>
          </p:nvSpPr>
          <p:spPr>
            <a:xfrm>
              <a:off x="2743489" y="3067908"/>
              <a:ext cx="36335" cy="19030"/>
            </a:xfrm>
            <a:custGeom>
              <a:avLst/>
              <a:gdLst/>
              <a:ahLst/>
              <a:cxnLst/>
              <a:rect l="l" t="t" r="r" b="b"/>
              <a:pathLst>
                <a:path w="1018" h="632" extrusionOk="0">
                  <a:moveTo>
                    <a:pt x="760" y="489"/>
                  </a:moveTo>
                  <a:cubicBezTo>
                    <a:pt x="924" y="382"/>
                    <a:pt x="1018" y="243"/>
                    <a:pt x="954" y="33"/>
                  </a:cubicBezTo>
                  <a:cubicBezTo>
                    <a:pt x="664" y="48"/>
                    <a:pt x="245" y="1"/>
                    <a:pt x="181" y="125"/>
                  </a:cubicBezTo>
                  <a:cubicBezTo>
                    <a:pt x="695" y="95"/>
                    <a:pt x="1" y="631"/>
                    <a:pt x="760" y="48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09" name="Google Shape;66209;p27"/>
            <p:cNvSpPr/>
            <p:nvPr/>
          </p:nvSpPr>
          <p:spPr>
            <a:xfrm>
              <a:off x="3893980" y="3063392"/>
              <a:ext cx="37905" cy="18849"/>
            </a:xfrm>
            <a:custGeom>
              <a:avLst/>
              <a:gdLst/>
              <a:ahLst/>
              <a:cxnLst/>
              <a:rect l="l" t="t" r="r" b="b"/>
              <a:pathLst>
                <a:path w="1062" h="626" extrusionOk="0">
                  <a:moveTo>
                    <a:pt x="732" y="545"/>
                  </a:moveTo>
                  <a:cubicBezTo>
                    <a:pt x="1062" y="392"/>
                    <a:pt x="619" y="138"/>
                    <a:pt x="347" y="1"/>
                  </a:cubicBezTo>
                  <a:cubicBezTo>
                    <a:pt x="48" y="140"/>
                    <a:pt x="1" y="626"/>
                    <a:pt x="732" y="54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10" name="Google Shape;66210;p27"/>
            <p:cNvSpPr/>
            <p:nvPr/>
          </p:nvSpPr>
          <p:spPr>
            <a:xfrm>
              <a:off x="2784249" y="3071250"/>
              <a:ext cx="7067" cy="6203"/>
            </a:xfrm>
            <a:custGeom>
              <a:avLst/>
              <a:gdLst/>
              <a:ahLst/>
              <a:cxnLst/>
              <a:rect l="l" t="t" r="r" b="b"/>
              <a:pathLst>
                <a:path w="198" h="206" extrusionOk="0">
                  <a:moveTo>
                    <a:pt x="5" y="104"/>
                  </a:moveTo>
                  <a:cubicBezTo>
                    <a:pt x="1" y="153"/>
                    <a:pt x="161" y="206"/>
                    <a:pt x="198" y="104"/>
                  </a:cubicBezTo>
                  <a:cubicBezTo>
                    <a:pt x="198" y="53"/>
                    <a:pt x="40" y="1"/>
                    <a:pt x="5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11" name="Google Shape;66211;p27"/>
            <p:cNvSpPr/>
            <p:nvPr/>
          </p:nvSpPr>
          <p:spPr>
            <a:xfrm>
              <a:off x="332362" y="3060682"/>
              <a:ext cx="56751" cy="22552"/>
            </a:xfrm>
            <a:custGeom>
              <a:avLst/>
              <a:gdLst/>
              <a:ahLst/>
              <a:cxnLst/>
              <a:rect l="l" t="t" r="r" b="b"/>
              <a:pathLst>
                <a:path w="1590" h="749" extrusionOk="0">
                  <a:moveTo>
                    <a:pt x="1590" y="365"/>
                  </a:moveTo>
                  <a:cubicBezTo>
                    <a:pt x="1048" y="346"/>
                    <a:pt x="1061" y="67"/>
                    <a:pt x="624" y="0"/>
                  </a:cubicBezTo>
                  <a:cubicBezTo>
                    <a:pt x="861" y="294"/>
                    <a:pt x="1" y="70"/>
                    <a:pt x="239" y="365"/>
                  </a:cubicBezTo>
                  <a:cubicBezTo>
                    <a:pt x="962" y="279"/>
                    <a:pt x="1345" y="748"/>
                    <a:pt x="1590" y="36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12" name="Google Shape;66212;p27"/>
            <p:cNvSpPr/>
            <p:nvPr/>
          </p:nvSpPr>
          <p:spPr>
            <a:xfrm>
              <a:off x="3276404" y="3070889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5" y="26"/>
                  </a:moveTo>
                  <a:cubicBezTo>
                    <a:pt x="238" y="1"/>
                    <a:pt x="0" y="67"/>
                    <a:pt x="99" y="117"/>
                  </a:cubicBezTo>
                  <a:cubicBezTo>
                    <a:pt x="153" y="141"/>
                    <a:pt x="392" y="73"/>
                    <a:pt x="295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13" name="Google Shape;66213;p27"/>
            <p:cNvSpPr/>
            <p:nvPr/>
          </p:nvSpPr>
          <p:spPr>
            <a:xfrm>
              <a:off x="2096075" y="3068360"/>
              <a:ext cx="13742" cy="6684"/>
            </a:xfrm>
            <a:custGeom>
              <a:avLst/>
              <a:gdLst/>
              <a:ahLst/>
              <a:cxnLst/>
              <a:rect l="l" t="t" r="r" b="b"/>
              <a:pathLst>
                <a:path w="385" h="222" extrusionOk="0">
                  <a:moveTo>
                    <a:pt x="385" y="110"/>
                  </a:moveTo>
                  <a:cubicBezTo>
                    <a:pt x="345" y="0"/>
                    <a:pt x="172" y="54"/>
                    <a:pt x="1" y="110"/>
                  </a:cubicBezTo>
                  <a:cubicBezTo>
                    <a:pt x="2" y="201"/>
                    <a:pt x="339" y="222"/>
                    <a:pt x="385" y="1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14" name="Google Shape;66214;p27"/>
            <p:cNvSpPr/>
            <p:nvPr/>
          </p:nvSpPr>
          <p:spPr>
            <a:xfrm>
              <a:off x="2980412" y="306540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1" y="0"/>
                    <a:pt x="0" y="69"/>
                    <a:pt x="101" y="116"/>
                  </a:cubicBezTo>
                  <a:cubicBezTo>
                    <a:pt x="154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15" name="Google Shape;66215;p27"/>
            <p:cNvSpPr/>
            <p:nvPr/>
          </p:nvSpPr>
          <p:spPr>
            <a:xfrm>
              <a:off x="5627033" y="3062971"/>
              <a:ext cx="20773" cy="3673"/>
            </a:xfrm>
            <a:custGeom>
              <a:avLst/>
              <a:gdLst/>
              <a:ahLst/>
              <a:cxnLst/>
              <a:rect l="l" t="t" r="r" b="b"/>
              <a:pathLst>
                <a:path w="582" h="122" extrusionOk="0">
                  <a:moveTo>
                    <a:pt x="581" y="15"/>
                  </a:moveTo>
                  <a:cubicBezTo>
                    <a:pt x="354" y="28"/>
                    <a:pt x="35" y="0"/>
                    <a:pt x="1" y="106"/>
                  </a:cubicBezTo>
                  <a:cubicBezTo>
                    <a:pt x="229" y="93"/>
                    <a:pt x="550" y="122"/>
                    <a:pt x="581" y="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16" name="Google Shape;66216;p27"/>
            <p:cNvSpPr/>
            <p:nvPr/>
          </p:nvSpPr>
          <p:spPr>
            <a:xfrm>
              <a:off x="2894501" y="3060682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7" y="0"/>
                  </a:moveTo>
                  <a:cubicBezTo>
                    <a:pt x="238" y="20"/>
                    <a:pt x="8" y="4"/>
                    <a:pt x="0" y="92"/>
                  </a:cubicBezTo>
                  <a:cubicBezTo>
                    <a:pt x="149" y="71"/>
                    <a:pt x="381" y="88"/>
                    <a:pt x="38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17" name="Google Shape;66217;p27"/>
            <p:cNvSpPr/>
            <p:nvPr/>
          </p:nvSpPr>
          <p:spPr>
            <a:xfrm>
              <a:off x="8881915" y="3049663"/>
              <a:ext cx="14634" cy="9605"/>
            </a:xfrm>
            <a:custGeom>
              <a:avLst/>
              <a:gdLst/>
              <a:ahLst/>
              <a:cxnLst/>
              <a:rect l="l" t="t" r="r" b="b"/>
              <a:pathLst>
                <a:path w="410" h="319" extrusionOk="0">
                  <a:moveTo>
                    <a:pt x="410" y="275"/>
                  </a:moveTo>
                  <a:lnTo>
                    <a:pt x="410" y="92"/>
                  </a:lnTo>
                  <a:cubicBezTo>
                    <a:pt x="217" y="92"/>
                    <a:pt x="181" y="19"/>
                    <a:pt x="25" y="1"/>
                  </a:cubicBezTo>
                  <a:cubicBezTo>
                    <a:pt x="44" y="146"/>
                    <a:pt x="0" y="318"/>
                    <a:pt x="410" y="27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18" name="Google Shape;66218;p27"/>
            <p:cNvSpPr/>
            <p:nvPr/>
          </p:nvSpPr>
          <p:spPr>
            <a:xfrm>
              <a:off x="5506609" y="3054420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91" y="27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2" y="143"/>
                    <a:pt x="389" y="75"/>
                    <a:pt x="291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19" name="Google Shape;66219;p27"/>
            <p:cNvSpPr/>
            <p:nvPr/>
          </p:nvSpPr>
          <p:spPr>
            <a:xfrm>
              <a:off x="2105676" y="3049723"/>
              <a:ext cx="29518" cy="9846"/>
            </a:xfrm>
            <a:custGeom>
              <a:avLst/>
              <a:gdLst/>
              <a:ahLst/>
              <a:cxnLst/>
              <a:rect l="l" t="t" r="r" b="b"/>
              <a:pathLst>
                <a:path w="827" h="327" extrusionOk="0">
                  <a:moveTo>
                    <a:pt x="695" y="273"/>
                  </a:moveTo>
                  <a:cubicBezTo>
                    <a:pt x="827" y="28"/>
                    <a:pt x="294" y="98"/>
                    <a:pt x="116" y="0"/>
                  </a:cubicBezTo>
                  <a:cubicBezTo>
                    <a:pt x="1" y="238"/>
                    <a:pt x="195" y="327"/>
                    <a:pt x="695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20" name="Google Shape;66220;p27"/>
            <p:cNvSpPr/>
            <p:nvPr/>
          </p:nvSpPr>
          <p:spPr>
            <a:xfrm>
              <a:off x="8566149" y="3047043"/>
              <a:ext cx="34443" cy="8943"/>
            </a:xfrm>
            <a:custGeom>
              <a:avLst/>
              <a:gdLst/>
              <a:ahLst/>
              <a:cxnLst/>
              <a:rect l="l" t="t" r="r" b="b"/>
              <a:pathLst>
                <a:path w="965" h="297" extrusionOk="0">
                  <a:moveTo>
                    <a:pt x="193" y="272"/>
                  </a:moveTo>
                  <a:cubicBezTo>
                    <a:pt x="634" y="297"/>
                    <a:pt x="918" y="250"/>
                    <a:pt x="964" y="89"/>
                  </a:cubicBezTo>
                  <a:cubicBezTo>
                    <a:pt x="625" y="109"/>
                    <a:pt x="1" y="1"/>
                    <a:pt x="193" y="27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21" name="Google Shape;66221;p27"/>
            <p:cNvSpPr/>
            <p:nvPr/>
          </p:nvSpPr>
          <p:spPr>
            <a:xfrm>
              <a:off x="2658507" y="3044303"/>
              <a:ext cx="17703" cy="10960"/>
            </a:xfrm>
            <a:custGeom>
              <a:avLst/>
              <a:gdLst/>
              <a:ahLst/>
              <a:cxnLst/>
              <a:rect l="l" t="t" r="r" b="b"/>
              <a:pathLst>
                <a:path w="496" h="364" extrusionOk="0">
                  <a:moveTo>
                    <a:pt x="443" y="363"/>
                  </a:moveTo>
                  <a:cubicBezTo>
                    <a:pt x="496" y="155"/>
                    <a:pt x="395" y="22"/>
                    <a:pt x="57" y="0"/>
                  </a:cubicBezTo>
                  <a:cubicBezTo>
                    <a:pt x="1" y="205"/>
                    <a:pt x="103" y="341"/>
                    <a:pt x="443" y="36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22" name="Google Shape;66222;p27"/>
            <p:cNvSpPr/>
            <p:nvPr/>
          </p:nvSpPr>
          <p:spPr>
            <a:xfrm>
              <a:off x="7000170" y="304900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99" y="116"/>
                  </a:moveTo>
                  <a:cubicBezTo>
                    <a:pt x="155" y="142"/>
                    <a:pt x="392" y="73"/>
                    <a:pt x="293" y="24"/>
                  </a:cubicBezTo>
                  <a:cubicBezTo>
                    <a:pt x="238" y="1"/>
                    <a:pt x="1" y="69"/>
                    <a:pt x="99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23" name="Google Shape;66223;p27"/>
            <p:cNvSpPr/>
            <p:nvPr/>
          </p:nvSpPr>
          <p:spPr>
            <a:xfrm>
              <a:off x="2285206" y="3049060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4" y="22"/>
                  </a:moveTo>
                  <a:cubicBezTo>
                    <a:pt x="242" y="0"/>
                    <a:pt x="0" y="68"/>
                    <a:pt x="101" y="114"/>
                  </a:cubicBezTo>
                  <a:cubicBezTo>
                    <a:pt x="155" y="140"/>
                    <a:pt x="393" y="71"/>
                    <a:pt x="294" y="2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24" name="Google Shape;66224;p27"/>
            <p:cNvSpPr/>
            <p:nvPr/>
          </p:nvSpPr>
          <p:spPr>
            <a:xfrm>
              <a:off x="7367689" y="3038823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10" y="274"/>
                  </a:moveTo>
                  <a:cubicBezTo>
                    <a:pt x="421" y="157"/>
                    <a:pt x="656" y="146"/>
                    <a:pt x="602" y="1"/>
                  </a:cubicBezTo>
                  <a:lnTo>
                    <a:pt x="217" y="1"/>
                  </a:lnTo>
                  <a:cubicBezTo>
                    <a:pt x="0" y="131"/>
                    <a:pt x="7" y="221"/>
                    <a:pt x="410" y="27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25" name="Google Shape;66225;p27"/>
            <p:cNvSpPr/>
            <p:nvPr/>
          </p:nvSpPr>
          <p:spPr>
            <a:xfrm>
              <a:off x="1953664" y="3029580"/>
              <a:ext cx="46400" cy="9274"/>
            </a:xfrm>
            <a:custGeom>
              <a:avLst/>
              <a:gdLst/>
              <a:ahLst/>
              <a:cxnLst/>
              <a:rect l="l" t="t" r="r" b="b"/>
              <a:pathLst>
                <a:path w="1300" h="308" extrusionOk="0">
                  <a:moveTo>
                    <a:pt x="712" y="308"/>
                  </a:moveTo>
                  <a:cubicBezTo>
                    <a:pt x="1299" y="1"/>
                    <a:pt x="0" y="32"/>
                    <a:pt x="712" y="30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26" name="Google Shape;66226;p27"/>
            <p:cNvSpPr/>
            <p:nvPr/>
          </p:nvSpPr>
          <p:spPr>
            <a:xfrm>
              <a:off x="8894157" y="3021421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48" y="306"/>
                  </a:moveTo>
                  <a:cubicBezTo>
                    <a:pt x="1114" y="0"/>
                    <a:pt x="0" y="525"/>
                    <a:pt x="648" y="30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27" name="Google Shape;66227;p27"/>
            <p:cNvSpPr/>
            <p:nvPr/>
          </p:nvSpPr>
          <p:spPr>
            <a:xfrm>
              <a:off x="8018815" y="3029881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2" y="115"/>
                  </a:moveTo>
                  <a:cubicBezTo>
                    <a:pt x="157" y="140"/>
                    <a:pt x="394" y="71"/>
                    <a:pt x="294" y="24"/>
                  </a:cubicBezTo>
                  <a:cubicBezTo>
                    <a:pt x="242" y="0"/>
                    <a:pt x="1" y="67"/>
                    <a:pt x="102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28" name="Google Shape;66228;p27"/>
            <p:cNvSpPr/>
            <p:nvPr/>
          </p:nvSpPr>
          <p:spPr>
            <a:xfrm>
              <a:off x="5014490" y="3027864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0" y="182"/>
                  </a:moveTo>
                  <a:lnTo>
                    <a:pt x="388" y="182"/>
                  </a:lnTo>
                  <a:lnTo>
                    <a:pt x="388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29" name="Google Shape;66229;p27"/>
            <p:cNvSpPr/>
            <p:nvPr/>
          </p:nvSpPr>
          <p:spPr>
            <a:xfrm>
              <a:off x="2873907" y="3027262"/>
              <a:ext cx="13813" cy="6835"/>
            </a:xfrm>
            <a:custGeom>
              <a:avLst/>
              <a:gdLst/>
              <a:ahLst/>
              <a:cxnLst/>
              <a:rect l="l" t="t" r="r" b="b"/>
              <a:pathLst>
                <a:path w="387" h="227" extrusionOk="0">
                  <a:moveTo>
                    <a:pt x="0" y="112"/>
                  </a:moveTo>
                  <a:cubicBezTo>
                    <a:pt x="2" y="203"/>
                    <a:pt x="338" y="227"/>
                    <a:pt x="387" y="112"/>
                  </a:cubicBezTo>
                  <a:cubicBezTo>
                    <a:pt x="344" y="1"/>
                    <a:pt x="171" y="56"/>
                    <a:pt x="0" y="11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30" name="Google Shape;66230;p27"/>
            <p:cNvSpPr/>
            <p:nvPr/>
          </p:nvSpPr>
          <p:spPr>
            <a:xfrm>
              <a:off x="6763890" y="3017477"/>
              <a:ext cx="26448" cy="15296"/>
            </a:xfrm>
            <a:custGeom>
              <a:avLst/>
              <a:gdLst/>
              <a:ahLst/>
              <a:cxnLst/>
              <a:rect l="l" t="t" r="r" b="b"/>
              <a:pathLst>
                <a:path w="741" h="508" extrusionOk="0">
                  <a:moveTo>
                    <a:pt x="740" y="437"/>
                  </a:moveTo>
                  <a:lnTo>
                    <a:pt x="740" y="75"/>
                  </a:lnTo>
                  <a:cubicBezTo>
                    <a:pt x="0" y="1"/>
                    <a:pt x="0" y="507"/>
                    <a:pt x="740" y="43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31" name="Google Shape;66231;p27"/>
            <p:cNvSpPr/>
            <p:nvPr/>
          </p:nvSpPr>
          <p:spPr>
            <a:xfrm>
              <a:off x="2729284" y="3024763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4"/>
                  </a:moveTo>
                  <a:cubicBezTo>
                    <a:pt x="195" y="53"/>
                    <a:pt x="37" y="0"/>
                    <a:pt x="1" y="104"/>
                  </a:cubicBezTo>
                  <a:cubicBezTo>
                    <a:pt x="1" y="154"/>
                    <a:pt x="157" y="207"/>
                    <a:pt x="195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32" name="Google Shape;66232;p27"/>
            <p:cNvSpPr/>
            <p:nvPr/>
          </p:nvSpPr>
          <p:spPr>
            <a:xfrm>
              <a:off x="4126619" y="3022023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2" y="104"/>
                  </a:moveTo>
                  <a:cubicBezTo>
                    <a:pt x="193" y="55"/>
                    <a:pt x="37" y="0"/>
                    <a:pt x="2" y="104"/>
                  </a:cubicBezTo>
                  <a:cubicBezTo>
                    <a:pt x="0" y="154"/>
                    <a:pt x="154" y="208"/>
                    <a:pt x="192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33" name="Google Shape;66233;p27"/>
            <p:cNvSpPr/>
            <p:nvPr/>
          </p:nvSpPr>
          <p:spPr>
            <a:xfrm>
              <a:off x="2660506" y="3016904"/>
              <a:ext cx="22629" cy="11743"/>
            </a:xfrm>
            <a:custGeom>
              <a:avLst/>
              <a:gdLst/>
              <a:ahLst/>
              <a:cxnLst/>
              <a:rect l="l" t="t" r="r" b="b"/>
              <a:pathLst>
                <a:path w="634" h="390" extrusionOk="0">
                  <a:moveTo>
                    <a:pt x="194" y="0"/>
                  </a:moveTo>
                  <a:cubicBezTo>
                    <a:pt x="203" y="127"/>
                    <a:pt x="104" y="201"/>
                    <a:pt x="1" y="273"/>
                  </a:cubicBezTo>
                  <a:cubicBezTo>
                    <a:pt x="246" y="277"/>
                    <a:pt x="267" y="389"/>
                    <a:pt x="577" y="363"/>
                  </a:cubicBezTo>
                  <a:cubicBezTo>
                    <a:pt x="634" y="157"/>
                    <a:pt x="531" y="24"/>
                    <a:pt x="19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34" name="Google Shape;66234;p27"/>
            <p:cNvSpPr/>
            <p:nvPr/>
          </p:nvSpPr>
          <p:spPr>
            <a:xfrm>
              <a:off x="2546791" y="302169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2" y="24"/>
                  </a:moveTo>
                  <a:cubicBezTo>
                    <a:pt x="241" y="1"/>
                    <a:pt x="1" y="68"/>
                    <a:pt x="100" y="115"/>
                  </a:cubicBezTo>
                  <a:cubicBezTo>
                    <a:pt x="153" y="140"/>
                    <a:pt x="393" y="72"/>
                    <a:pt x="292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35" name="Google Shape;66235;p27"/>
            <p:cNvSpPr/>
            <p:nvPr/>
          </p:nvSpPr>
          <p:spPr>
            <a:xfrm>
              <a:off x="1869003" y="3014255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1" y="182"/>
                  </a:moveTo>
                  <a:cubicBezTo>
                    <a:pt x="194" y="180"/>
                    <a:pt x="228" y="254"/>
                    <a:pt x="384" y="271"/>
                  </a:cubicBezTo>
                  <a:cubicBezTo>
                    <a:pt x="383" y="180"/>
                    <a:pt x="541" y="164"/>
                    <a:pt x="579" y="91"/>
                  </a:cubicBezTo>
                  <a:cubicBezTo>
                    <a:pt x="383" y="91"/>
                    <a:pt x="346" y="17"/>
                    <a:pt x="192" y="1"/>
                  </a:cubicBezTo>
                  <a:cubicBezTo>
                    <a:pt x="194" y="91"/>
                    <a:pt x="36" y="107"/>
                    <a:pt x="1" y="18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36" name="Google Shape;66236;p27"/>
            <p:cNvSpPr/>
            <p:nvPr/>
          </p:nvSpPr>
          <p:spPr>
            <a:xfrm>
              <a:off x="4449238" y="3011515"/>
              <a:ext cx="23486" cy="8250"/>
            </a:xfrm>
            <a:custGeom>
              <a:avLst/>
              <a:gdLst/>
              <a:ahLst/>
              <a:cxnLst/>
              <a:rect l="l" t="t" r="r" b="b"/>
              <a:pathLst>
                <a:path w="658" h="274" extrusionOk="0">
                  <a:moveTo>
                    <a:pt x="412" y="273"/>
                  </a:moveTo>
                  <a:cubicBezTo>
                    <a:pt x="422" y="155"/>
                    <a:pt x="657" y="145"/>
                    <a:pt x="604" y="0"/>
                  </a:cubicBezTo>
                  <a:lnTo>
                    <a:pt x="216" y="0"/>
                  </a:lnTo>
                  <a:cubicBezTo>
                    <a:pt x="1" y="131"/>
                    <a:pt x="10" y="220"/>
                    <a:pt x="412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37" name="Google Shape;66237;p27"/>
            <p:cNvSpPr/>
            <p:nvPr/>
          </p:nvSpPr>
          <p:spPr>
            <a:xfrm>
              <a:off x="2708690" y="301383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2"/>
                  </a:moveTo>
                  <a:cubicBezTo>
                    <a:pt x="193" y="51"/>
                    <a:pt x="36" y="1"/>
                    <a:pt x="1" y="102"/>
                  </a:cubicBezTo>
                  <a:cubicBezTo>
                    <a:pt x="1" y="153"/>
                    <a:pt x="156" y="207"/>
                    <a:pt x="193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38" name="Google Shape;66238;p27"/>
            <p:cNvSpPr/>
            <p:nvPr/>
          </p:nvSpPr>
          <p:spPr>
            <a:xfrm>
              <a:off x="2550325" y="301383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2"/>
                  </a:moveTo>
                  <a:cubicBezTo>
                    <a:pt x="193" y="51"/>
                    <a:pt x="36" y="1"/>
                    <a:pt x="1" y="102"/>
                  </a:cubicBezTo>
                  <a:cubicBezTo>
                    <a:pt x="1" y="153"/>
                    <a:pt x="156" y="207"/>
                    <a:pt x="193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39" name="Google Shape;66239;p27"/>
            <p:cNvSpPr/>
            <p:nvPr/>
          </p:nvSpPr>
          <p:spPr>
            <a:xfrm>
              <a:off x="8662517" y="3011485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385" y="0"/>
                  </a:moveTo>
                  <a:lnTo>
                    <a:pt x="0" y="0"/>
                  </a:lnTo>
                  <a:lnTo>
                    <a:pt x="0" y="180"/>
                  </a:lnTo>
                  <a:lnTo>
                    <a:pt x="385" y="18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40" name="Google Shape;66240;p27"/>
            <p:cNvSpPr/>
            <p:nvPr/>
          </p:nvSpPr>
          <p:spPr>
            <a:xfrm>
              <a:off x="2832576" y="2995678"/>
              <a:ext cx="26591" cy="15236"/>
            </a:xfrm>
            <a:custGeom>
              <a:avLst/>
              <a:gdLst/>
              <a:ahLst/>
              <a:cxnLst/>
              <a:rect l="l" t="t" r="r" b="b"/>
              <a:pathLst>
                <a:path w="745" h="506" extrusionOk="0">
                  <a:moveTo>
                    <a:pt x="1" y="71"/>
                  </a:moveTo>
                  <a:lnTo>
                    <a:pt x="1" y="434"/>
                  </a:lnTo>
                  <a:cubicBezTo>
                    <a:pt x="745" y="506"/>
                    <a:pt x="745" y="0"/>
                    <a:pt x="1" y="7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41" name="Google Shape;66241;p27"/>
            <p:cNvSpPr/>
            <p:nvPr/>
          </p:nvSpPr>
          <p:spPr>
            <a:xfrm>
              <a:off x="2912847" y="2987428"/>
              <a:ext cx="37156" cy="15868"/>
            </a:xfrm>
            <a:custGeom>
              <a:avLst/>
              <a:gdLst/>
              <a:ahLst/>
              <a:cxnLst/>
              <a:rect l="l" t="t" r="r" b="b"/>
              <a:pathLst>
                <a:path w="1041" h="527" extrusionOk="0">
                  <a:moveTo>
                    <a:pt x="836" y="526"/>
                  </a:moveTo>
                  <a:cubicBezTo>
                    <a:pt x="1041" y="0"/>
                    <a:pt x="1" y="489"/>
                    <a:pt x="836" y="5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42" name="Google Shape;66242;p27"/>
            <p:cNvSpPr/>
            <p:nvPr/>
          </p:nvSpPr>
          <p:spPr>
            <a:xfrm>
              <a:off x="7871051" y="2985080"/>
              <a:ext cx="34372" cy="16259"/>
            </a:xfrm>
            <a:custGeom>
              <a:avLst/>
              <a:gdLst/>
              <a:ahLst/>
              <a:cxnLst/>
              <a:rect l="l" t="t" r="r" b="b"/>
              <a:pathLst>
                <a:path w="963" h="540" extrusionOk="0">
                  <a:moveTo>
                    <a:pt x="0" y="423"/>
                  </a:moveTo>
                  <a:cubicBezTo>
                    <a:pt x="251" y="539"/>
                    <a:pt x="709" y="539"/>
                    <a:pt x="962" y="423"/>
                  </a:cubicBezTo>
                  <a:cubicBezTo>
                    <a:pt x="960" y="0"/>
                    <a:pt x="3" y="0"/>
                    <a:pt x="0" y="42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43" name="Google Shape;66243;p27"/>
            <p:cNvSpPr/>
            <p:nvPr/>
          </p:nvSpPr>
          <p:spPr>
            <a:xfrm>
              <a:off x="7733351" y="2997786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2"/>
                    <a:pt x="5" y="2"/>
                    <a:pt x="1" y="91"/>
                  </a:cubicBezTo>
                  <a:cubicBezTo>
                    <a:pt x="148" y="73"/>
                    <a:pt x="381" y="88"/>
                    <a:pt x="3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44" name="Google Shape;66244;p27"/>
            <p:cNvSpPr/>
            <p:nvPr/>
          </p:nvSpPr>
          <p:spPr>
            <a:xfrm>
              <a:off x="8455183" y="2992336"/>
              <a:ext cx="21558" cy="6444"/>
            </a:xfrm>
            <a:custGeom>
              <a:avLst/>
              <a:gdLst/>
              <a:ahLst/>
              <a:cxnLst/>
              <a:rect l="l" t="t" r="r" b="b"/>
              <a:pathLst>
                <a:path w="604" h="214" extrusionOk="0">
                  <a:moveTo>
                    <a:pt x="604" y="182"/>
                  </a:moveTo>
                  <a:lnTo>
                    <a:pt x="604" y="0"/>
                  </a:lnTo>
                  <a:lnTo>
                    <a:pt x="25" y="0"/>
                  </a:lnTo>
                  <a:cubicBezTo>
                    <a:pt x="0" y="164"/>
                    <a:pt x="215" y="213"/>
                    <a:pt x="604" y="18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45" name="Google Shape;66245;p27"/>
            <p:cNvSpPr/>
            <p:nvPr/>
          </p:nvSpPr>
          <p:spPr>
            <a:xfrm>
              <a:off x="8538666" y="2985622"/>
              <a:ext cx="13813" cy="7437"/>
            </a:xfrm>
            <a:custGeom>
              <a:avLst/>
              <a:gdLst/>
              <a:ahLst/>
              <a:cxnLst/>
              <a:rect l="l" t="t" r="r" b="b"/>
              <a:pathLst>
                <a:path w="387" h="247" extrusionOk="0">
                  <a:moveTo>
                    <a:pt x="387" y="132"/>
                  </a:moveTo>
                  <a:cubicBezTo>
                    <a:pt x="170" y="143"/>
                    <a:pt x="88" y="0"/>
                    <a:pt x="2" y="132"/>
                  </a:cubicBezTo>
                  <a:cubicBezTo>
                    <a:pt x="1" y="223"/>
                    <a:pt x="337" y="247"/>
                    <a:pt x="387" y="13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46" name="Google Shape;66246;p27"/>
            <p:cNvSpPr/>
            <p:nvPr/>
          </p:nvSpPr>
          <p:spPr>
            <a:xfrm>
              <a:off x="3723873" y="2986134"/>
              <a:ext cx="13884" cy="4276"/>
            </a:xfrm>
            <a:custGeom>
              <a:avLst/>
              <a:gdLst/>
              <a:ahLst/>
              <a:cxnLst/>
              <a:rect l="l" t="t" r="r" b="b"/>
              <a:pathLst>
                <a:path w="389" h="142" extrusionOk="0">
                  <a:moveTo>
                    <a:pt x="289" y="24"/>
                  </a:moveTo>
                  <a:cubicBezTo>
                    <a:pt x="238" y="0"/>
                    <a:pt x="1" y="68"/>
                    <a:pt x="99" y="115"/>
                  </a:cubicBezTo>
                  <a:cubicBezTo>
                    <a:pt x="151" y="141"/>
                    <a:pt x="389" y="72"/>
                    <a:pt x="289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47" name="Google Shape;66247;p27"/>
            <p:cNvSpPr/>
            <p:nvPr/>
          </p:nvSpPr>
          <p:spPr>
            <a:xfrm>
              <a:off x="7857202" y="2978697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48" name="Google Shape;66248;p27"/>
            <p:cNvSpPr/>
            <p:nvPr/>
          </p:nvSpPr>
          <p:spPr>
            <a:xfrm>
              <a:off x="8007786" y="2975957"/>
              <a:ext cx="21558" cy="6383"/>
            </a:xfrm>
            <a:custGeom>
              <a:avLst/>
              <a:gdLst/>
              <a:ahLst/>
              <a:cxnLst/>
              <a:rect l="l" t="t" r="r" b="b"/>
              <a:pathLst>
                <a:path w="604" h="212" extrusionOk="0">
                  <a:moveTo>
                    <a:pt x="603" y="182"/>
                  </a:moveTo>
                  <a:lnTo>
                    <a:pt x="603" y="0"/>
                  </a:lnTo>
                  <a:lnTo>
                    <a:pt x="24" y="0"/>
                  </a:lnTo>
                  <a:cubicBezTo>
                    <a:pt x="0" y="161"/>
                    <a:pt x="217" y="212"/>
                    <a:pt x="603" y="18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49" name="Google Shape;66249;p27"/>
            <p:cNvSpPr/>
            <p:nvPr/>
          </p:nvSpPr>
          <p:spPr>
            <a:xfrm>
              <a:off x="7705797" y="2970447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8" y="92"/>
                  </a:moveTo>
                  <a:cubicBezTo>
                    <a:pt x="384" y="92"/>
                    <a:pt x="350" y="17"/>
                    <a:pt x="193" y="0"/>
                  </a:cubicBezTo>
                  <a:cubicBezTo>
                    <a:pt x="195" y="92"/>
                    <a:pt x="37" y="110"/>
                    <a:pt x="0" y="181"/>
                  </a:cubicBezTo>
                  <a:cubicBezTo>
                    <a:pt x="195" y="181"/>
                    <a:pt x="229" y="255"/>
                    <a:pt x="388" y="273"/>
                  </a:cubicBezTo>
                  <a:cubicBezTo>
                    <a:pt x="383" y="181"/>
                    <a:pt x="542" y="165"/>
                    <a:pt x="578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50" name="Google Shape;66250;p27"/>
            <p:cNvSpPr/>
            <p:nvPr/>
          </p:nvSpPr>
          <p:spPr>
            <a:xfrm>
              <a:off x="7571525" y="297517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4"/>
                  </a:moveTo>
                  <a:cubicBezTo>
                    <a:pt x="238" y="0"/>
                    <a:pt x="0" y="68"/>
                    <a:pt x="99" y="116"/>
                  </a:cubicBezTo>
                  <a:cubicBezTo>
                    <a:pt x="152" y="142"/>
                    <a:pt x="392" y="73"/>
                    <a:pt x="290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51" name="Google Shape;66251;p27"/>
            <p:cNvSpPr/>
            <p:nvPr/>
          </p:nvSpPr>
          <p:spPr>
            <a:xfrm>
              <a:off x="6703856" y="2963763"/>
              <a:ext cx="31481" cy="13941"/>
            </a:xfrm>
            <a:custGeom>
              <a:avLst/>
              <a:gdLst/>
              <a:ahLst/>
              <a:cxnLst/>
              <a:rect l="l" t="t" r="r" b="b"/>
              <a:pathLst>
                <a:path w="882" h="463" extrusionOk="0">
                  <a:moveTo>
                    <a:pt x="690" y="403"/>
                  </a:moveTo>
                  <a:cubicBezTo>
                    <a:pt x="703" y="403"/>
                    <a:pt x="678" y="320"/>
                    <a:pt x="690" y="314"/>
                  </a:cubicBezTo>
                  <a:cubicBezTo>
                    <a:pt x="710" y="302"/>
                    <a:pt x="872" y="126"/>
                    <a:pt x="882" y="131"/>
                  </a:cubicBezTo>
                  <a:cubicBezTo>
                    <a:pt x="672" y="1"/>
                    <a:pt x="1" y="463"/>
                    <a:pt x="690" y="4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52" name="Google Shape;66252;p27"/>
            <p:cNvSpPr/>
            <p:nvPr/>
          </p:nvSpPr>
          <p:spPr>
            <a:xfrm>
              <a:off x="7516773" y="2961956"/>
              <a:ext cx="23878" cy="5811"/>
            </a:xfrm>
            <a:custGeom>
              <a:avLst/>
              <a:gdLst/>
              <a:ahLst/>
              <a:cxnLst/>
              <a:rect l="l" t="t" r="r" b="b"/>
              <a:pathLst>
                <a:path w="669" h="193" extrusionOk="0">
                  <a:moveTo>
                    <a:pt x="477" y="192"/>
                  </a:moveTo>
                  <a:cubicBezTo>
                    <a:pt x="476" y="101"/>
                    <a:pt x="633" y="85"/>
                    <a:pt x="669" y="11"/>
                  </a:cubicBezTo>
                  <a:cubicBezTo>
                    <a:pt x="366" y="21"/>
                    <a:pt x="0" y="0"/>
                    <a:pt x="92" y="1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53" name="Google Shape;66253;p27"/>
            <p:cNvSpPr/>
            <p:nvPr/>
          </p:nvSpPr>
          <p:spPr>
            <a:xfrm>
              <a:off x="2639840" y="2961866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2" y="104"/>
                  </a:moveTo>
                  <a:cubicBezTo>
                    <a:pt x="196" y="53"/>
                    <a:pt x="38" y="1"/>
                    <a:pt x="0" y="104"/>
                  </a:cubicBezTo>
                  <a:cubicBezTo>
                    <a:pt x="0" y="155"/>
                    <a:pt x="160" y="207"/>
                    <a:pt x="192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54" name="Google Shape;66254;p27"/>
            <p:cNvSpPr/>
            <p:nvPr/>
          </p:nvSpPr>
          <p:spPr>
            <a:xfrm>
              <a:off x="8724478" y="2939646"/>
              <a:ext cx="56251" cy="27972"/>
            </a:xfrm>
            <a:custGeom>
              <a:avLst/>
              <a:gdLst/>
              <a:ahLst/>
              <a:cxnLst/>
              <a:rect l="l" t="t" r="r" b="b"/>
              <a:pathLst>
                <a:path w="1576" h="929" extrusionOk="0">
                  <a:moveTo>
                    <a:pt x="1350" y="25"/>
                  </a:moveTo>
                  <a:cubicBezTo>
                    <a:pt x="337" y="0"/>
                    <a:pt x="143" y="364"/>
                    <a:pt x="0" y="751"/>
                  </a:cubicBezTo>
                  <a:cubicBezTo>
                    <a:pt x="819" y="928"/>
                    <a:pt x="1576" y="606"/>
                    <a:pt x="1350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55" name="Google Shape;66255;p27"/>
            <p:cNvSpPr/>
            <p:nvPr/>
          </p:nvSpPr>
          <p:spPr>
            <a:xfrm>
              <a:off x="7864126" y="2962227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6" y="1"/>
                  </a:moveTo>
                  <a:cubicBezTo>
                    <a:pt x="236" y="21"/>
                    <a:pt x="6" y="5"/>
                    <a:pt x="1" y="92"/>
                  </a:cubicBezTo>
                  <a:cubicBezTo>
                    <a:pt x="150" y="72"/>
                    <a:pt x="379" y="89"/>
                    <a:pt x="3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56" name="Google Shape;66256;p27"/>
            <p:cNvSpPr/>
            <p:nvPr/>
          </p:nvSpPr>
          <p:spPr>
            <a:xfrm>
              <a:off x="2749985" y="2940369"/>
              <a:ext cx="51183" cy="19180"/>
            </a:xfrm>
            <a:custGeom>
              <a:avLst/>
              <a:gdLst/>
              <a:ahLst/>
              <a:cxnLst/>
              <a:rect l="l" t="t" r="r" b="b"/>
              <a:pathLst>
                <a:path w="1434" h="637" extrusionOk="0">
                  <a:moveTo>
                    <a:pt x="965" y="637"/>
                  </a:moveTo>
                  <a:cubicBezTo>
                    <a:pt x="1433" y="405"/>
                    <a:pt x="885" y="141"/>
                    <a:pt x="578" y="1"/>
                  </a:cubicBezTo>
                  <a:cubicBezTo>
                    <a:pt x="546" y="107"/>
                    <a:pt x="274" y="100"/>
                    <a:pt x="0" y="92"/>
                  </a:cubicBezTo>
                  <a:cubicBezTo>
                    <a:pt x="106" y="375"/>
                    <a:pt x="461" y="543"/>
                    <a:pt x="965" y="63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57" name="Google Shape;66257;p27"/>
            <p:cNvSpPr/>
            <p:nvPr/>
          </p:nvSpPr>
          <p:spPr>
            <a:xfrm>
              <a:off x="1998886" y="2951298"/>
              <a:ext cx="23450" cy="8250"/>
            </a:xfrm>
            <a:custGeom>
              <a:avLst/>
              <a:gdLst/>
              <a:ahLst/>
              <a:cxnLst/>
              <a:rect l="l" t="t" r="r" b="b"/>
              <a:pathLst>
                <a:path w="657" h="274" extrusionOk="0">
                  <a:moveTo>
                    <a:pt x="411" y="274"/>
                  </a:moveTo>
                  <a:cubicBezTo>
                    <a:pt x="420" y="159"/>
                    <a:pt x="656" y="148"/>
                    <a:pt x="603" y="1"/>
                  </a:cubicBezTo>
                  <a:lnTo>
                    <a:pt x="218" y="1"/>
                  </a:lnTo>
                  <a:cubicBezTo>
                    <a:pt x="1" y="131"/>
                    <a:pt x="9" y="224"/>
                    <a:pt x="411" y="27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58" name="Google Shape;66258;p27"/>
            <p:cNvSpPr/>
            <p:nvPr/>
          </p:nvSpPr>
          <p:spPr>
            <a:xfrm>
              <a:off x="5533984" y="2945096"/>
              <a:ext cx="14206" cy="4246"/>
            </a:xfrm>
            <a:custGeom>
              <a:avLst/>
              <a:gdLst/>
              <a:ahLst/>
              <a:cxnLst/>
              <a:rect l="l" t="t" r="r" b="b"/>
              <a:pathLst>
                <a:path w="398" h="141" extrusionOk="0">
                  <a:moveTo>
                    <a:pt x="103" y="117"/>
                  </a:moveTo>
                  <a:cubicBezTo>
                    <a:pt x="156" y="140"/>
                    <a:pt x="398" y="72"/>
                    <a:pt x="295" y="25"/>
                  </a:cubicBezTo>
                  <a:cubicBezTo>
                    <a:pt x="242" y="0"/>
                    <a:pt x="1" y="68"/>
                    <a:pt x="103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59" name="Google Shape;66259;p27"/>
            <p:cNvSpPr/>
            <p:nvPr/>
          </p:nvSpPr>
          <p:spPr>
            <a:xfrm>
              <a:off x="1603849" y="2945096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5" y="140"/>
                    <a:pt x="391" y="72"/>
                    <a:pt x="293" y="25"/>
                  </a:cubicBezTo>
                  <a:cubicBezTo>
                    <a:pt x="240" y="0"/>
                    <a:pt x="1" y="68"/>
                    <a:pt x="99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60" name="Google Shape;66260;p27"/>
            <p:cNvSpPr/>
            <p:nvPr/>
          </p:nvSpPr>
          <p:spPr>
            <a:xfrm>
              <a:off x="7770971" y="293690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6" y="142"/>
                    <a:pt x="393" y="71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61" name="Google Shape;66261;p27"/>
            <p:cNvSpPr/>
            <p:nvPr/>
          </p:nvSpPr>
          <p:spPr>
            <a:xfrm>
              <a:off x="4234266" y="2928476"/>
              <a:ext cx="39761" cy="15868"/>
            </a:xfrm>
            <a:custGeom>
              <a:avLst/>
              <a:gdLst/>
              <a:ahLst/>
              <a:cxnLst/>
              <a:rect l="l" t="t" r="r" b="b"/>
              <a:pathLst>
                <a:path w="1114" h="527" extrusionOk="0">
                  <a:moveTo>
                    <a:pt x="650" y="306"/>
                  </a:moveTo>
                  <a:cubicBezTo>
                    <a:pt x="1113" y="0"/>
                    <a:pt x="1" y="526"/>
                    <a:pt x="650" y="30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62" name="Google Shape;66262;p27"/>
            <p:cNvSpPr/>
            <p:nvPr/>
          </p:nvSpPr>
          <p:spPr>
            <a:xfrm>
              <a:off x="943728" y="2925435"/>
              <a:ext cx="31802" cy="16139"/>
            </a:xfrm>
            <a:custGeom>
              <a:avLst/>
              <a:gdLst/>
              <a:ahLst/>
              <a:cxnLst/>
              <a:rect l="l" t="t" r="r" b="b"/>
              <a:pathLst>
                <a:path w="891" h="536" extrusionOk="0">
                  <a:moveTo>
                    <a:pt x="853" y="497"/>
                  </a:moveTo>
                  <a:cubicBezTo>
                    <a:pt x="891" y="236"/>
                    <a:pt x="878" y="1"/>
                    <a:pt x="273" y="43"/>
                  </a:cubicBezTo>
                  <a:cubicBezTo>
                    <a:pt x="216" y="165"/>
                    <a:pt x="1" y="216"/>
                    <a:pt x="81" y="407"/>
                  </a:cubicBezTo>
                  <a:cubicBezTo>
                    <a:pt x="340" y="434"/>
                    <a:pt x="451" y="536"/>
                    <a:pt x="853" y="49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63" name="Google Shape;66263;p27"/>
            <p:cNvSpPr/>
            <p:nvPr/>
          </p:nvSpPr>
          <p:spPr>
            <a:xfrm>
              <a:off x="870952" y="2923990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1" y="182"/>
                  </a:moveTo>
                  <a:lnTo>
                    <a:pt x="386" y="182"/>
                  </a:lnTo>
                  <a:lnTo>
                    <a:pt x="386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64" name="Google Shape;66264;p27"/>
            <p:cNvSpPr/>
            <p:nvPr/>
          </p:nvSpPr>
          <p:spPr>
            <a:xfrm>
              <a:off x="8366560" y="2915770"/>
              <a:ext cx="22593" cy="11713"/>
            </a:xfrm>
            <a:custGeom>
              <a:avLst/>
              <a:gdLst/>
              <a:ahLst/>
              <a:cxnLst/>
              <a:rect l="l" t="t" r="r" b="b"/>
              <a:pathLst>
                <a:path w="633" h="389" extrusionOk="0">
                  <a:moveTo>
                    <a:pt x="193" y="1"/>
                  </a:moveTo>
                  <a:cubicBezTo>
                    <a:pt x="203" y="125"/>
                    <a:pt x="104" y="199"/>
                    <a:pt x="1" y="272"/>
                  </a:cubicBezTo>
                  <a:cubicBezTo>
                    <a:pt x="249" y="277"/>
                    <a:pt x="270" y="388"/>
                    <a:pt x="578" y="364"/>
                  </a:cubicBezTo>
                  <a:cubicBezTo>
                    <a:pt x="632" y="159"/>
                    <a:pt x="532" y="23"/>
                    <a:pt x="19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65" name="Google Shape;66265;p27"/>
            <p:cNvSpPr/>
            <p:nvPr/>
          </p:nvSpPr>
          <p:spPr>
            <a:xfrm>
              <a:off x="7185731" y="2915770"/>
              <a:ext cx="31374" cy="13489"/>
            </a:xfrm>
            <a:custGeom>
              <a:avLst/>
              <a:gdLst/>
              <a:ahLst/>
              <a:cxnLst/>
              <a:rect l="l" t="t" r="r" b="b"/>
              <a:pathLst>
                <a:path w="879" h="448" extrusionOk="0">
                  <a:moveTo>
                    <a:pt x="878" y="181"/>
                  </a:moveTo>
                  <a:cubicBezTo>
                    <a:pt x="624" y="181"/>
                    <a:pt x="706" y="23"/>
                    <a:pt x="493" y="1"/>
                  </a:cubicBezTo>
                  <a:cubicBezTo>
                    <a:pt x="477" y="143"/>
                    <a:pt x="1" y="71"/>
                    <a:pt x="107" y="272"/>
                  </a:cubicBezTo>
                  <a:cubicBezTo>
                    <a:pt x="594" y="284"/>
                    <a:pt x="712" y="447"/>
                    <a:pt x="878" y="18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66" name="Google Shape;66266;p27"/>
            <p:cNvSpPr/>
            <p:nvPr/>
          </p:nvSpPr>
          <p:spPr>
            <a:xfrm>
              <a:off x="3747965" y="2920888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2"/>
                  </a:moveTo>
                  <a:cubicBezTo>
                    <a:pt x="197" y="53"/>
                    <a:pt x="39" y="0"/>
                    <a:pt x="5" y="102"/>
                  </a:cubicBezTo>
                  <a:cubicBezTo>
                    <a:pt x="1" y="153"/>
                    <a:pt x="160" y="207"/>
                    <a:pt x="194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67" name="Google Shape;66267;p27"/>
            <p:cNvSpPr/>
            <p:nvPr/>
          </p:nvSpPr>
          <p:spPr>
            <a:xfrm>
              <a:off x="3331191" y="2909086"/>
              <a:ext cx="31445" cy="13911"/>
            </a:xfrm>
            <a:custGeom>
              <a:avLst/>
              <a:gdLst/>
              <a:ahLst/>
              <a:cxnLst/>
              <a:rect l="l" t="t" r="r" b="b"/>
              <a:pathLst>
                <a:path w="881" h="462" extrusionOk="0">
                  <a:moveTo>
                    <a:pt x="687" y="314"/>
                  </a:moveTo>
                  <a:cubicBezTo>
                    <a:pt x="705" y="302"/>
                    <a:pt x="872" y="126"/>
                    <a:pt x="880" y="131"/>
                  </a:cubicBezTo>
                  <a:cubicBezTo>
                    <a:pt x="671" y="1"/>
                    <a:pt x="0" y="462"/>
                    <a:pt x="687" y="403"/>
                  </a:cubicBezTo>
                  <a:cubicBezTo>
                    <a:pt x="697" y="403"/>
                    <a:pt x="676" y="321"/>
                    <a:pt x="687" y="3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68" name="Google Shape;66268;p27"/>
            <p:cNvSpPr/>
            <p:nvPr/>
          </p:nvSpPr>
          <p:spPr>
            <a:xfrm>
              <a:off x="4828642" y="2910320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69" name="Google Shape;66269;p27"/>
            <p:cNvSpPr/>
            <p:nvPr/>
          </p:nvSpPr>
          <p:spPr>
            <a:xfrm>
              <a:off x="3892552" y="2907219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3"/>
                  </a:moveTo>
                  <a:cubicBezTo>
                    <a:pt x="192" y="52"/>
                    <a:pt x="38" y="0"/>
                    <a:pt x="0" y="103"/>
                  </a:cubicBezTo>
                  <a:cubicBezTo>
                    <a:pt x="0" y="154"/>
                    <a:pt x="158" y="206"/>
                    <a:pt x="192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70" name="Google Shape;66270;p27"/>
            <p:cNvSpPr/>
            <p:nvPr/>
          </p:nvSpPr>
          <p:spPr>
            <a:xfrm>
              <a:off x="2385179" y="2910320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7" y="21"/>
                    <a:pt x="6" y="2"/>
                    <a:pt x="0" y="90"/>
                  </a:cubicBezTo>
                  <a:cubicBezTo>
                    <a:pt x="149" y="71"/>
                    <a:pt x="379" y="88"/>
                    <a:pt x="38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71" name="Google Shape;66271;p27"/>
            <p:cNvSpPr/>
            <p:nvPr/>
          </p:nvSpPr>
          <p:spPr>
            <a:xfrm>
              <a:off x="5465171" y="2906828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38" y="0"/>
                    <a:pt x="1" y="69"/>
                    <a:pt x="101" y="116"/>
                  </a:cubicBezTo>
                  <a:cubicBezTo>
                    <a:pt x="156" y="141"/>
                    <a:pt x="395" y="73"/>
                    <a:pt x="293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72" name="Google Shape;66272;p27"/>
            <p:cNvSpPr/>
            <p:nvPr/>
          </p:nvSpPr>
          <p:spPr>
            <a:xfrm>
              <a:off x="6687081" y="2904841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5" y="1"/>
                  </a:moveTo>
                  <a:cubicBezTo>
                    <a:pt x="236" y="22"/>
                    <a:pt x="6" y="2"/>
                    <a:pt x="1" y="92"/>
                  </a:cubicBezTo>
                  <a:cubicBezTo>
                    <a:pt x="151" y="71"/>
                    <a:pt x="379" y="90"/>
                    <a:pt x="38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73" name="Google Shape;66273;p27"/>
            <p:cNvSpPr/>
            <p:nvPr/>
          </p:nvSpPr>
          <p:spPr>
            <a:xfrm>
              <a:off x="2488400" y="2904419"/>
              <a:ext cx="20702" cy="3643"/>
            </a:xfrm>
            <a:custGeom>
              <a:avLst/>
              <a:gdLst/>
              <a:ahLst/>
              <a:cxnLst/>
              <a:rect l="l" t="t" r="r" b="b"/>
              <a:pathLst>
                <a:path w="580" h="121" extrusionOk="0">
                  <a:moveTo>
                    <a:pt x="579" y="15"/>
                  </a:moveTo>
                  <a:cubicBezTo>
                    <a:pt x="352" y="29"/>
                    <a:pt x="32" y="0"/>
                    <a:pt x="1" y="106"/>
                  </a:cubicBezTo>
                  <a:cubicBezTo>
                    <a:pt x="227" y="92"/>
                    <a:pt x="547" y="121"/>
                    <a:pt x="579" y="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74" name="Google Shape;66274;p27"/>
            <p:cNvSpPr/>
            <p:nvPr/>
          </p:nvSpPr>
          <p:spPr>
            <a:xfrm>
              <a:off x="2402311" y="2904118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2" y="25"/>
                  </a:moveTo>
                  <a:cubicBezTo>
                    <a:pt x="238" y="0"/>
                    <a:pt x="1" y="69"/>
                    <a:pt x="100" y="116"/>
                  </a:cubicBezTo>
                  <a:cubicBezTo>
                    <a:pt x="152" y="141"/>
                    <a:pt x="391" y="70"/>
                    <a:pt x="292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75" name="Google Shape;66275;p27"/>
            <p:cNvSpPr/>
            <p:nvPr/>
          </p:nvSpPr>
          <p:spPr>
            <a:xfrm>
              <a:off x="1400762" y="2901739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5" y="104"/>
                  </a:moveTo>
                  <a:cubicBezTo>
                    <a:pt x="197" y="53"/>
                    <a:pt x="40" y="1"/>
                    <a:pt x="5" y="104"/>
                  </a:cubicBezTo>
                  <a:cubicBezTo>
                    <a:pt x="1" y="155"/>
                    <a:pt x="160" y="207"/>
                    <a:pt x="195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76" name="Google Shape;66276;p27"/>
            <p:cNvSpPr/>
            <p:nvPr/>
          </p:nvSpPr>
          <p:spPr>
            <a:xfrm>
              <a:off x="5475664" y="2896621"/>
              <a:ext cx="14991" cy="9244"/>
            </a:xfrm>
            <a:custGeom>
              <a:avLst/>
              <a:gdLst/>
              <a:ahLst/>
              <a:cxnLst/>
              <a:rect l="l" t="t" r="r" b="b"/>
              <a:pathLst>
                <a:path w="420" h="307" extrusionOk="0">
                  <a:moveTo>
                    <a:pt x="387" y="274"/>
                  </a:moveTo>
                  <a:cubicBezTo>
                    <a:pt x="358" y="167"/>
                    <a:pt x="420" y="17"/>
                    <a:pt x="195" y="1"/>
                  </a:cubicBezTo>
                  <a:cubicBezTo>
                    <a:pt x="182" y="57"/>
                    <a:pt x="165" y="109"/>
                    <a:pt x="1" y="92"/>
                  </a:cubicBezTo>
                  <a:cubicBezTo>
                    <a:pt x="23" y="203"/>
                    <a:pt x="61" y="306"/>
                    <a:pt x="387" y="27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77" name="Google Shape;66277;p27"/>
            <p:cNvSpPr/>
            <p:nvPr/>
          </p:nvSpPr>
          <p:spPr>
            <a:xfrm>
              <a:off x="5273612" y="2892887"/>
              <a:ext cx="39761" cy="15898"/>
            </a:xfrm>
            <a:custGeom>
              <a:avLst/>
              <a:gdLst/>
              <a:ahLst/>
              <a:cxnLst/>
              <a:rect l="l" t="t" r="r" b="b"/>
              <a:pathLst>
                <a:path w="1114" h="528" extrusionOk="0">
                  <a:moveTo>
                    <a:pt x="648" y="306"/>
                  </a:moveTo>
                  <a:cubicBezTo>
                    <a:pt x="1114" y="1"/>
                    <a:pt x="0" y="527"/>
                    <a:pt x="648" y="30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78" name="Google Shape;66278;p27"/>
            <p:cNvSpPr/>
            <p:nvPr/>
          </p:nvSpPr>
          <p:spPr>
            <a:xfrm>
              <a:off x="7743274" y="2888371"/>
              <a:ext cx="28233" cy="13760"/>
            </a:xfrm>
            <a:custGeom>
              <a:avLst/>
              <a:gdLst/>
              <a:ahLst/>
              <a:cxnLst/>
              <a:rect l="l" t="t" r="r" b="b"/>
              <a:pathLst>
                <a:path w="791" h="457" extrusionOk="0">
                  <a:moveTo>
                    <a:pt x="494" y="456"/>
                  </a:moveTo>
                  <a:cubicBezTo>
                    <a:pt x="755" y="340"/>
                    <a:pt x="791" y="11"/>
                    <a:pt x="301" y="1"/>
                  </a:cubicBezTo>
                  <a:cubicBezTo>
                    <a:pt x="39" y="118"/>
                    <a:pt x="1" y="449"/>
                    <a:pt x="494" y="45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79" name="Google Shape;66279;p27"/>
            <p:cNvSpPr/>
            <p:nvPr/>
          </p:nvSpPr>
          <p:spPr>
            <a:xfrm>
              <a:off x="6817891" y="2896621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50" y="73"/>
                    <a:pt x="382" y="90"/>
                    <a:pt x="385" y="1"/>
                  </a:cubicBezTo>
                  <a:cubicBezTo>
                    <a:pt x="236" y="21"/>
                    <a:pt x="8" y="4"/>
                    <a:pt x="0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80" name="Google Shape;66280;p27"/>
            <p:cNvSpPr/>
            <p:nvPr/>
          </p:nvSpPr>
          <p:spPr>
            <a:xfrm>
              <a:off x="5802922" y="2893490"/>
              <a:ext cx="23843" cy="5932"/>
            </a:xfrm>
            <a:custGeom>
              <a:avLst/>
              <a:gdLst/>
              <a:ahLst/>
              <a:cxnLst/>
              <a:rect l="l" t="t" r="r" b="b"/>
              <a:pathLst>
                <a:path w="668" h="197" extrusionOk="0">
                  <a:moveTo>
                    <a:pt x="88" y="196"/>
                  </a:moveTo>
                  <a:lnTo>
                    <a:pt x="473" y="196"/>
                  </a:lnTo>
                  <a:cubicBezTo>
                    <a:pt x="473" y="105"/>
                    <a:pt x="631" y="88"/>
                    <a:pt x="667" y="16"/>
                  </a:cubicBezTo>
                  <a:cubicBezTo>
                    <a:pt x="363" y="23"/>
                    <a:pt x="0" y="1"/>
                    <a:pt x="88" y="19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81" name="Google Shape;66281;p27"/>
            <p:cNvSpPr/>
            <p:nvPr/>
          </p:nvSpPr>
          <p:spPr>
            <a:xfrm>
              <a:off x="8204983" y="2890810"/>
              <a:ext cx="23985" cy="5841"/>
            </a:xfrm>
            <a:custGeom>
              <a:avLst/>
              <a:gdLst/>
              <a:ahLst/>
              <a:cxnLst/>
              <a:rect l="l" t="t" r="r" b="b"/>
              <a:pathLst>
                <a:path w="672" h="194" extrusionOk="0">
                  <a:moveTo>
                    <a:pt x="477" y="194"/>
                  </a:moveTo>
                  <a:cubicBezTo>
                    <a:pt x="476" y="103"/>
                    <a:pt x="634" y="87"/>
                    <a:pt x="672" y="11"/>
                  </a:cubicBezTo>
                  <a:cubicBezTo>
                    <a:pt x="366" y="20"/>
                    <a:pt x="1" y="1"/>
                    <a:pt x="91" y="19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82" name="Google Shape;66282;p27"/>
            <p:cNvSpPr/>
            <p:nvPr/>
          </p:nvSpPr>
          <p:spPr>
            <a:xfrm>
              <a:off x="8251062" y="2878556"/>
              <a:ext cx="21987" cy="16259"/>
            </a:xfrm>
            <a:custGeom>
              <a:avLst/>
              <a:gdLst/>
              <a:ahLst/>
              <a:cxnLst/>
              <a:rect l="l" t="t" r="r" b="b"/>
              <a:pathLst>
                <a:path w="616" h="540" extrusionOk="0">
                  <a:moveTo>
                    <a:pt x="344" y="510"/>
                  </a:moveTo>
                  <a:cubicBezTo>
                    <a:pt x="404" y="388"/>
                    <a:pt x="616" y="337"/>
                    <a:pt x="536" y="147"/>
                  </a:cubicBezTo>
                  <a:cubicBezTo>
                    <a:pt x="1" y="1"/>
                    <a:pt x="6" y="540"/>
                    <a:pt x="344" y="5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83" name="Google Shape;66283;p27"/>
            <p:cNvSpPr/>
            <p:nvPr/>
          </p:nvSpPr>
          <p:spPr>
            <a:xfrm>
              <a:off x="8160119" y="2888461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84" name="Google Shape;66284;p27"/>
            <p:cNvSpPr/>
            <p:nvPr/>
          </p:nvSpPr>
          <p:spPr>
            <a:xfrm>
              <a:off x="8562580" y="2887709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3" y="25"/>
                  </a:moveTo>
                  <a:cubicBezTo>
                    <a:pt x="239" y="1"/>
                    <a:pt x="0" y="69"/>
                    <a:pt x="101" y="117"/>
                  </a:cubicBezTo>
                  <a:cubicBezTo>
                    <a:pt x="154" y="140"/>
                    <a:pt x="394" y="71"/>
                    <a:pt x="293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85" name="Google Shape;66285;p27"/>
            <p:cNvSpPr/>
            <p:nvPr/>
          </p:nvSpPr>
          <p:spPr>
            <a:xfrm>
              <a:off x="6329234" y="2882801"/>
              <a:ext cx="23807" cy="6082"/>
            </a:xfrm>
            <a:custGeom>
              <a:avLst/>
              <a:gdLst/>
              <a:ahLst/>
              <a:cxnLst/>
              <a:rect l="l" t="t" r="r" b="b"/>
              <a:pathLst>
                <a:path w="667" h="202" extrusionOk="0">
                  <a:moveTo>
                    <a:pt x="576" y="7"/>
                  </a:moveTo>
                  <a:cubicBezTo>
                    <a:pt x="246" y="1"/>
                    <a:pt x="84" y="78"/>
                    <a:pt x="1" y="188"/>
                  </a:cubicBezTo>
                  <a:cubicBezTo>
                    <a:pt x="302" y="179"/>
                    <a:pt x="666" y="202"/>
                    <a:pt x="576" y="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86" name="Google Shape;66286;p27"/>
            <p:cNvSpPr/>
            <p:nvPr/>
          </p:nvSpPr>
          <p:spPr>
            <a:xfrm>
              <a:off x="5699238" y="2884939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5" y="26"/>
                  </a:moveTo>
                  <a:cubicBezTo>
                    <a:pt x="242" y="0"/>
                    <a:pt x="1" y="69"/>
                    <a:pt x="101" y="117"/>
                  </a:cubicBezTo>
                  <a:cubicBezTo>
                    <a:pt x="154" y="144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87" name="Google Shape;66287;p27"/>
            <p:cNvSpPr/>
            <p:nvPr/>
          </p:nvSpPr>
          <p:spPr>
            <a:xfrm>
              <a:off x="3765061" y="2884939"/>
              <a:ext cx="14134" cy="4336"/>
            </a:xfrm>
            <a:custGeom>
              <a:avLst/>
              <a:gdLst/>
              <a:ahLst/>
              <a:cxnLst/>
              <a:rect l="l" t="t" r="r" b="b"/>
              <a:pathLst>
                <a:path w="396" h="144" extrusionOk="0">
                  <a:moveTo>
                    <a:pt x="296" y="26"/>
                  </a:moveTo>
                  <a:cubicBezTo>
                    <a:pt x="242" y="0"/>
                    <a:pt x="1" y="69"/>
                    <a:pt x="100" y="117"/>
                  </a:cubicBezTo>
                  <a:cubicBezTo>
                    <a:pt x="154" y="144"/>
                    <a:pt x="395" y="73"/>
                    <a:pt x="296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88" name="Google Shape;66288;p27"/>
            <p:cNvSpPr/>
            <p:nvPr/>
          </p:nvSpPr>
          <p:spPr>
            <a:xfrm>
              <a:off x="8043050" y="2879700"/>
              <a:ext cx="13813" cy="6745"/>
            </a:xfrm>
            <a:custGeom>
              <a:avLst/>
              <a:gdLst/>
              <a:ahLst/>
              <a:cxnLst/>
              <a:rect l="l" t="t" r="r" b="b"/>
              <a:pathLst>
                <a:path w="387" h="224" extrusionOk="0">
                  <a:moveTo>
                    <a:pt x="387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2" y="201"/>
                    <a:pt x="339" y="224"/>
                    <a:pt x="387" y="1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89" name="Google Shape;66289;p27"/>
            <p:cNvSpPr/>
            <p:nvPr/>
          </p:nvSpPr>
          <p:spPr>
            <a:xfrm>
              <a:off x="6818891" y="2872805"/>
              <a:ext cx="65282" cy="12947"/>
            </a:xfrm>
            <a:custGeom>
              <a:avLst/>
              <a:gdLst/>
              <a:ahLst/>
              <a:cxnLst/>
              <a:rect l="l" t="t" r="r" b="b"/>
              <a:pathLst>
                <a:path w="1829" h="430" extrusionOk="0">
                  <a:moveTo>
                    <a:pt x="1129" y="429"/>
                  </a:moveTo>
                  <a:cubicBezTo>
                    <a:pt x="1828" y="1"/>
                    <a:pt x="1" y="308"/>
                    <a:pt x="1129" y="42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90" name="Google Shape;66290;p27"/>
            <p:cNvSpPr/>
            <p:nvPr/>
          </p:nvSpPr>
          <p:spPr>
            <a:xfrm>
              <a:off x="8101477" y="287674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5"/>
                  </a:moveTo>
                  <a:cubicBezTo>
                    <a:pt x="238" y="0"/>
                    <a:pt x="0" y="70"/>
                    <a:pt x="98" y="117"/>
                  </a:cubicBezTo>
                  <a:cubicBezTo>
                    <a:pt x="153" y="141"/>
                    <a:pt x="393" y="72"/>
                    <a:pt x="293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91" name="Google Shape;66291;p27"/>
            <p:cNvSpPr/>
            <p:nvPr/>
          </p:nvSpPr>
          <p:spPr>
            <a:xfrm>
              <a:off x="5131452" y="287202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92" name="Google Shape;66292;p27"/>
            <p:cNvSpPr/>
            <p:nvPr/>
          </p:nvSpPr>
          <p:spPr>
            <a:xfrm>
              <a:off x="48255" y="2874009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2" y="26"/>
                  </a:moveTo>
                  <a:cubicBezTo>
                    <a:pt x="240" y="0"/>
                    <a:pt x="1" y="71"/>
                    <a:pt x="102" y="116"/>
                  </a:cubicBezTo>
                  <a:cubicBezTo>
                    <a:pt x="154" y="142"/>
                    <a:pt x="391" y="72"/>
                    <a:pt x="292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93" name="Google Shape;66293;p27"/>
            <p:cNvSpPr/>
            <p:nvPr/>
          </p:nvSpPr>
          <p:spPr>
            <a:xfrm>
              <a:off x="1144388" y="2861153"/>
              <a:ext cx="24378" cy="11351"/>
            </a:xfrm>
            <a:custGeom>
              <a:avLst/>
              <a:gdLst/>
              <a:ahLst/>
              <a:cxnLst/>
              <a:rect l="l" t="t" r="r" b="b"/>
              <a:pathLst>
                <a:path w="683" h="377" extrusionOk="0">
                  <a:moveTo>
                    <a:pt x="630" y="362"/>
                  </a:moveTo>
                  <a:cubicBezTo>
                    <a:pt x="682" y="154"/>
                    <a:pt x="584" y="21"/>
                    <a:pt x="245" y="0"/>
                  </a:cubicBezTo>
                  <a:cubicBezTo>
                    <a:pt x="1" y="106"/>
                    <a:pt x="89" y="376"/>
                    <a:pt x="630" y="36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94" name="Google Shape;66294;p27"/>
            <p:cNvSpPr/>
            <p:nvPr/>
          </p:nvSpPr>
          <p:spPr>
            <a:xfrm>
              <a:off x="5379332" y="2852000"/>
              <a:ext cx="27590" cy="17313"/>
            </a:xfrm>
            <a:custGeom>
              <a:avLst/>
              <a:gdLst/>
              <a:ahLst/>
              <a:cxnLst/>
              <a:rect l="l" t="t" r="r" b="b"/>
              <a:pathLst>
                <a:path w="773" h="575" extrusionOk="0">
                  <a:moveTo>
                    <a:pt x="773" y="574"/>
                  </a:moveTo>
                  <a:lnTo>
                    <a:pt x="773" y="30"/>
                  </a:lnTo>
                  <a:cubicBezTo>
                    <a:pt x="63" y="0"/>
                    <a:pt x="188" y="360"/>
                    <a:pt x="0" y="57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95" name="Google Shape;66295;p27"/>
            <p:cNvSpPr/>
            <p:nvPr/>
          </p:nvSpPr>
          <p:spPr>
            <a:xfrm>
              <a:off x="4000270" y="2857420"/>
              <a:ext cx="39761" cy="15778"/>
            </a:xfrm>
            <a:custGeom>
              <a:avLst/>
              <a:gdLst/>
              <a:ahLst/>
              <a:cxnLst/>
              <a:rect l="l" t="t" r="r" b="b"/>
              <a:pathLst>
                <a:path w="1114" h="524" extrusionOk="0">
                  <a:moveTo>
                    <a:pt x="646" y="304"/>
                  </a:moveTo>
                  <a:cubicBezTo>
                    <a:pt x="1114" y="0"/>
                    <a:pt x="0" y="524"/>
                    <a:pt x="646" y="3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96" name="Google Shape;66296;p27"/>
            <p:cNvSpPr/>
            <p:nvPr/>
          </p:nvSpPr>
          <p:spPr>
            <a:xfrm>
              <a:off x="852892" y="2852903"/>
              <a:ext cx="43973" cy="18999"/>
            </a:xfrm>
            <a:custGeom>
              <a:avLst/>
              <a:gdLst/>
              <a:ahLst/>
              <a:cxnLst/>
              <a:rect l="l" t="t" r="r" b="b"/>
              <a:pathLst>
                <a:path w="1232" h="631" extrusionOk="0">
                  <a:moveTo>
                    <a:pt x="696" y="544"/>
                  </a:moveTo>
                  <a:cubicBezTo>
                    <a:pt x="567" y="206"/>
                    <a:pt x="1231" y="13"/>
                    <a:pt x="312" y="0"/>
                  </a:cubicBezTo>
                  <a:cubicBezTo>
                    <a:pt x="430" y="187"/>
                    <a:pt x="0" y="631"/>
                    <a:pt x="696" y="54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97" name="Google Shape;66297;p27"/>
            <p:cNvSpPr/>
            <p:nvPr/>
          </p:nvSpPr>
          <p:spPr>
            <a:xfrm>
              <a:off x="3104298" y="286311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5"/>
                  </a:moveTo>
                  <a:cubicBezTo>
                    <a:pt x="156" y="140"/>
                    <a:pt x="393" y="72"/>
                    <a:pt x="294" y="24"/>
                  </a:cubicBezTo>
                  <a:cubicBezTo>
                    <a:pt x="242" y="1"/>
                    <a:pt x="0" y="68"/>
                    <a:pt x="102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98" name="Google Shape;66298;p27"/>
            <p:cNvSpPr/>
            <p:nvPr/>
          </p:nvSpPr>
          <p:spPr>
            <a:xfrm>
              <a:off x="709018" y="2863110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4" y="24"/>
                  </a:moveTo>
                  <a:cubicBezTo>
                    <a:pt x="239" y="1"/>
                    <a:pt x="0" y="68"/>
                    <a:pt x="99" y="115"/>
                  </a:cubicBezTo>
                  <a:cubicBezTo>
                    <a:pt x="152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99" name="Google Shape;66299;p27"/>
            <p:cNvSpPr/>
            <p:nvPr/>
          </p:nvSpPr>
          <p:spPr>
            <a:xfrm>
              <a:off x="3971574" y="2857660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5"/>
                  </a:moveTo>
                  <a:cubicBezTo>
                    <a:pt x="240" y="0"/>
                    <a:pt x="0" y="68"/>
                    <a:pt x="102" y="116"/>
                  </a:cubicBezTo>
                  <a:cubicBezTo>
                    <a:pt x="154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00" name="Google Shape;66300;p27"/>
            <p:cNvSpPr/>
            <p:nvPr/>
          </p:nvSpPr>
          <p:spPr>
            <a:xfrm>
              <a:off x="309769" y="2857660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5" y="25"/>
                  </a:moveTo>
                  <a:cubicBezTo>
                    <a:pt x="241" y="0"/>
                    <a:pt x="1" y="68"/>
                    <a:pt x="101" y="116"/>
                  </a:cubicBezTo>
                  <a:cubicBezTo>
                    <a:pt x="154" y="140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01" name="Google Shape;66301;p27"/>
            <p:cNvSpPr/>
            <p:nvPr/>
          </p:nvSpPr>
          <p:spPr>
            <a:xfrm>
              <a:off x="6029637" y="2854890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7"/>
                  </a:moveTo>
                  <a:cubicBezTo>
                    <a:pt x="153" y="140"/>
                    <a:pt x="394" y="73"/>
                    <a:pt x="294" y="26"/>
                  </a:cubicBezTo>
                  <a:cubicBezTo>
                    <a:pt x="242" y="1"/>
                    <a:pt x="0" y="69"/>
                    <a:pt x="101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02" name="Google Shape;66302;p27"/>
            <p:cNvSpPr/>
            <p:nvPr/>
          </p:nvSpPr>
          <p:spPr>
            <a:xfrm>
              <a:off x="3361386" y="2846641"/>
              <a:ext cx="35657" cy="11773"/>
            </a:xfrm>
            <a:custGeom>
              <a:avLst/>
              <a:gdLst/>
              <a:ahLst/>
              <a:cxnLst/>
              <a:rect l="l" t="t" r="r" b="b"/>
              <a:pathLst>
                <a:path w="999" h="391" extrusionOk="0">
                  <a:moveTo>
                    <a:pt x="34" y="118"/>
                  </a:moveTo>
                  <a:cubicBezTo>
                    <a:pt x="63" y="225"/>
                    <a:pt x="0" y="375"/>
                    <a:pt x="226" y="391"/>
                  </a:cubicBezTo>
                  <a:cubicBezTo>
                    <a:pt x="245" y="157"/>
                    <a:pt x="979" y="262"/>
                    <a:pt x="999" y="28"/>
                  </a:cubicBezTo>
                  <a:cubicBezTo>
                    <a:pt x="393" y="130"/>
                    <a:pt x="487" y="1"/>
                    <a:pt x="34" y="11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03" name="Google Shape;66303;p27"/>
            <p:cNvSpPr/>
            <p:nvPr/>
          </p:nvSpPr>
          <p:spPr>
            <a:xfrm>
              <a:off x="635672" y="2847484"/>
              <a:ext cx="31659" cy="10930"/>
            </a:xfrm>
            <a:custGeom>
              <a:avLst/>
              <a:gdLst/>
              <a:ahLst/>
              <a:cxnLst/>
              <a:rect l="l" t="t" r="r" b="b"/>
              <a:pathLst>
                <a:path w="887" h="363" extrusionOk="0">
                  <a:moveTo>
                    <a:pt x="613" y="363"/>
                  </a:moveTo>
                  <a:cubicBezTo>
                    <a:pt x="672" y="240"/>
                    <a:pt x="887" y="189"/>
                    <a:pt x="803" y="0"/>
                  </a:cubicBezTo>
                  <a:lnTo>
                    <a:pt x="33" y="0"/>
                  </a:lnTo>
                  <a:cubicBezTo>
                    <a:pt x="1" y="226"/>
                    <a:pt x="328" y="285"/>
                    <a:pt x="613" y="36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04" name="Google Shape;66304;p27"/>
            <p:cNvSpPr/>
            <p:nvPr/>
          </p:nvSpPr>
          <p:spPr>
            <a:xfrm>
              <a:off x="2199331" y="2846460"/>
              <a:ext cx="32587" cy="9214"/>
            </a:xfrm>
            <a:custGeom>
              <a:avLst/>
              <a:gdLst/>
              <a:ahLst/>
              <a:cxnLst/>
              <a:rect l="l" t="t" r="r" b="b"/>
              <a:pathLst>
                <a:path w="913" h="306" extrusionOk="0">
                  <a:moveTo>
                    <a:pt x="388" y="306"/>
                  </a:moveTo>
                  <a:cubicBezTo>
                    <a:pt x="913" y="158"/>
                    <a:pt x="104" y="0"/>
                    <a:pt x="0" y="214"/>
                  </a:cubicBezTo>
                  <a:cubicBezTo>
                    <a:pt x="194" y="214"/>
                    <a:pt x="228" y="287"/>
                    <a:pt x="388" y="30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05" name="Google Shape;66305;p27"/>
            <p:cNvSpPr/>
            <p:nvPr/>
          </p:nvSpPr>
          <p:spPr>
            <a:xfrm>
              <a:off x="1490384" y="2852903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0" y="92"/>
                  </a:moveTo>
                  <a:cubicBezTo>
                    <a:pt x="150" y="72"/>
                    <a:pt x="380" y="89"/>
                    <a:pt x="386" y="0"/>
                  </a:cubicBezTo>
                  <a:cubicBezTo>
                    <a:pt x="236" y="21"/>
                    <a:pt x="7" y="3"/>
                    <a:pt x="0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06" name="Google Shape;66306;p27"/>
            <p:cNvSpPr/>
            <p:nvPr/>
          </p:nvSpPr>
          <p:spPr>
            <a:xfrm>
              <a:off x="257267" y="2845828"/>
              <a:ext cx="8995" cy="11472"/>
            </a:xfrm>
            <a:custGeom>
              <a:avLst/>
              <a:gdLst/>
              <a:ahLst/>
              <a:cxnLst/>
              <a:rect l="l" t="t" r="r" b="b"/>
              <a:pathLst>
                <a:path w="252" h="381" extrusionOk="0">
                  <a:moveTo>
                    <a:pt x="29" y="145"/>
                  </a:moveTo>
                  <a:cubicBezTo>
                    <a:pt x="1" y="239"/>
                    <a:pt x="180" y="380"/>
                    <a:pt x="221" y="235"/>
                  </a:cubicBezTo>
                  <a:cubicBezTo>
                    <a:pt x="251" y="140"/>
                    <a:pt x="71" y="0"/>
                    <a:pt x="29" y="14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07" name="Google Shape;66307;p27"/>
            <p:cNvSpPr/>
            <p:nvPr/>
          </p:nvSpPr>
          <p:spPr>
            <a:xfrm>
              <a:off x="3248921" y="2849381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88" y="27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3" y="143"/>
                    <a:pt x="393" y="74"/>
                    <a:pt x="288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08" name="Google Shape;66308;p27"/>
            <p:cNvSpPr/>
            <p:nvPr/>
          </p:nvSpPr>
          <p:spPr>
            <a:xfrm>
              <a:off x="7537118" y="2846671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0" y="142"/>
                    <a:pt x="391" y="73"/>
                    <a:pt x="292" y="26"/>
                  </a:cubicBezTo>
                  <a:cubicBezTo>
                    <a:pt x="238" y="1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09" name="Google Shape;66309;p27"/>
            <p:cNvSpPr/>
            <p:nvPr/>
          </p:nvSpPr>
          <p:spPr>
            <a:xfrm>
              <a:off x="5359273" y="2841131"/>
              <a:ext cx="31481" cy="9635"/>
            </a:xfrm>
            <a:custGeom>
              <a:avLst/>
              <a:gdLst/>
              <a:ahLst/>
              <a:cxnLst/>
              <a:rect l="l" t="t" r="r" b="b"/>
              <a:pathLst>
                <a:path w="882" h="320" extrusionOk="0">
                  <a:moveTo>
                    <a:pt x="755" y="211"/>
                  </a:moveTo>
                  <a:cubicBezTo>
                    <a:pt x="882" y="1"/>
                    <a:pt x="1" y="14"/>
                    <a:pt x="174" y="211"/>
                  </a:cubicBezTo>
                  <a:cubicBezTo>
                    <a:pt x="240" y="283"/>
                    <a:pt x="689" y="319"/>
                    <a:pt x="755" y="21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10" name="Google Shape;66310;p27"/>
            <p:cNvSpPr/>
            <p:nvPr/>
          </p:nvSpPr>
          <p:spPr>
            <a:xfrm>
              <a:off x="5288603" y="2833664"/>
              <a:ext cx="24307" cy="16560"/>
            </a:xfrm>
            <a:custGeom>
              <a:avLst/>
              <a:gdLst/>
              <a:ahLst/>
              <a:cxnLst/>
              <a:rect l="l" t="t" r="r" b="b"/>
              <a:pathLst>
                <a:path w="681" h="550" extrusionOk="0">
                  <a:moveTo>
                    <a:pt x="420" y="549"/>
                  </a:moveTo>
                  <a:cubicBezTo>
                    <a:pt x="335" y="378"/>
                    <a:pt x="681" y="1"/>
                    <a:pt x="35" y="94"/>
                  </a:cubicBezTo>
                  <a:cubicBezTo>
                    <a:pt x="5" y="319"/>
                    <a:pt x="1" y="536"/>
                    <a:pt x="420" y="54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11" name="Google Shape;66311;p27"/>
            <p:cNvSpPr/>
            <p:nvPr/>
          </p:nvSpPr>
          <p:spPr>
            <a:xfrm>
              <a:off x="7674674" y="284119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1" y="116"/>
                  </a:moveTo>
                  <a:cubicBezTo>
                    <a:pt x="154" y="142"/>
                    <a:pt x="393" y="72"/>
                    <a:pt x="295" y="25"/>
                  </a:cubicBezTo>
                  <a:cubicBezTo>
                    <a:pt x="239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12" name="Google Shape;66312;p27"/>
            <p:cNvSpPr/>
            <p:nvPr/>
          </p:nvSpPr>
          <p:spPr>
            <a:xfrm>
              <a:off x="8700243" y="2835711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101" y="117"/>
                  </a:moveTo>
                  <a:cubicBezTo>
                    <a:pt x="153" y="143"/>
                    <a:pt x="396" y="73"/>
                    <a:pt x="293" y="26"/>
                  </a:cubicBezTo>
                  <a:cubicBezTo>
                    <a:pt x="241" y="1"/>
                    <a:pt x="1" y="70"/>
                    <a:pt x="101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13" name="Google Shape;66313;p27"/>
            <p:cNvSpPr/>
            <p:nvPr/>
          </p:nvSpPr>
          <p:spPr>
            <a:xfrm>
              <a:off x="7110279" y="283297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6"/>
                  </a:moveTo>
                  <a:cubicBezTo>
                    <a:pt x="240" y="0"/>
                    <a:pt x="0" y="71"/>
                    <a:pt x="101" y="117"/>
                  </a:cubicBezTo>
                  <a:cubicBezTo>
                    <a:pt x="152" y="143"/>
                    <a:pt x="393" y="75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14" name="Google Shape;66314;p27"/>
            <p:cNvSpPr/>
            <p:nvPr/>
          </p:nvSpPr>
          <p:spPr>
            <a:xfrm>
              <a:off x="1548776" y="283297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1" y="26"/>
                  </a:moveTo>
                  <a:cubicBezTo>
                    <a:pt x="239" y="0"/>
                    <a:pt x="1" y="71"/>
                    <a:pt x="99" y="117"/>
                  </a:cubicBezTo>
                  <a:cubicBezTo>
                    <a:pt x="154" y="143"/>
                    <a:pt x="394" y="75"/>
                    <a:pt x="291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15" name="Google Shape;66315;p27"/>
            <p:cNvSpPr/>
            <p:nvPr/>
          </p:nvSpPr>
          <p:spPr>
            <a:xfrm>
              <a:off x="4429358" y="2824782"/>
              <a:ext cx="27626" cy="9364"/>
            </a:xfrm>
            <a:custGeom>
              <a:avLst/>
              <a:gdLst/>
              <a:ahLst/>
              <a:cxnLst/>
              <a:rect l="l" t="t" r="r" b="b"/>
              <a:pathLst>
                <a:path w="774" h="311" extrusionOk="0">
                  <a:moveTo>
                    <a:pt x="773" y="27"/>
                  </a:moveTo>
                  <a:cubicBezTo>
                    <a:pt x="333" y="1"/>
                    <a:pt x="49" y="48"/>
                    <a:pt x="0" y="207"/>
                  </a:cubicBezTo>
                  <a:cubicBezTo>
                    <a:pt x="368" y="186"/>
                    <a:pt x="427" y="310"/>
                    <a:pt x="773" y="29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16" name="Google Shape;66316;p27"/>
            <p:cNvSpPr/>
            <p:nvPr/>
          </p:nvSpPr>
          <p:spPr>
            <a:xfrm>
              <a:off x="3982032" y="282794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2"/>
                  </a:moveTo>
                  <a:cubicBezTo>
                    <a:pt x="194" y="51"/>
                    <a:pt x="40" y="0"/>
                    <a:pt x="2" y="102"/>
                  </a:cubicBezTo>
                  <a:cubicBezTo>
                    <a:pt x="1" y="153"/>
                    <a:pt x="155" y="207"/>
                    <a:pt x="194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17" name="Google Shape;66317;p27"/>
            <p:cNvSpPr/>
            <p:nvPr/>
          </p:nvSpPr>
          <p:spPr>
            <a:xfrm>
              <a:off x="1596924" y="2830201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3" y="27"/>
                  </a:moveTo>
                  <a:cubicBezTo>
                    <a:pt x="241" y="1"/>
                    <a:pt x="0" y="71"/>
                    <a:pt x="102" y="118"/>
                  </a:cubicBezTo>
                  <a:cubicBezTo>
                    <a:pt x="154" y="143"/>
                    <a:pt x="392" y="75"/>
                    <a:pt x="293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18" name="Google Shape;66318;p27"/>
            <p:cNvSpPr/>
            <p:nvPr/>
          </p:nvSpPr>
          <p:spPr>
            <a:xfrm>
              <a:off x="526740" y="2822042"/>
              <a:ext cx="29732" cy="11924"/>
            </a:xfrm>
            <a:custGeom>
              <a:avLst/>
              <a:gdLst/>
              <a:ahLst/>
              <a:cxnLst/>
              <a:rect l="l" t="t" r="r" b="b"/>
              <a:pathLst>
                <a:path w="833" h="396" extrusionOk="0">
                  <a:moveTo>
                    <a:pt x="1" y="389"/>
                  </a:moveTo>
                  <a:cubicBezTo>
                    <a:pt x="338" y="396"/>
                    <a:pt x="601" y="369"/>
                    <a:pt x="771" y="298"/>
                  </a:cubicBezTo>
                  <a:cubicBezTo>
                    <a:pt x="832" y="59"/>
                    <a:pt x="503" y="0"/>
                    <a:pt x="1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19" name="Google Shape;66319;p27"/>
            <p:cNvSpPr/>
            <p:nvPr/>
          </p:nvSpPr>
          <p:spPr>
            <a:xfrm>
              <a:off x="8930991" y="2825234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3"/>
                  </a:moveTo>
                  <a:cubicBezTo>
                    <a:pt x="193" y="52"/>
                    <a:pt x="36" y="0"/>
                    <a:pt x="1" y="103"/>
                  </a:cubicBezTo>
                  <a:cubicBezTo>
                    <a:pt x="1" y="153"/>
                    <a:pt x="158" y="205"/>
                    <a:pt x="193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20" name="Google Shape;66320;p27"/>
            <p:cNvSpPr/>
            <p:nvPr/>
          </p:nvSpPr>
          <p:spPr>
            <a:xfrm>
              <a:off x="3341934" y="2820115"/>
              <a:ext cx="41368" cy="13760"/>
            </a:xfrm>
            <a:custGeom>
              <a:avLst/>
              <a:gdLst/>
              <a:ahLst/>
              <a:cxnLst/>
              <a:rect l="l" t="t" r="r" b="b"/>
              <a:pathLst>
                <a:path w="1159" h="457" extrusionOk="0">
                  <a:moveTo>
                    <a:pt x="1159" y="0"/>
                  </a:moveTo>
                  <a:lnTo>
                    <a:pt x="194" y="0"/>
                  </a:lnTo>
                  <a:cubicBezTo>
                    <a:pt x="210" y="157"/>
                    <a:pt x="151" y="282"/>
                    <a:pt x="1" y="362"/>
                  </a:cubicBezTo>
                  <a:cubicBezTo>
                    <a:pt x="839" y="456"/>
                    <a:pt x="860" y="164"/>
                    <a:pt x="115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21" name="Google Shape;66321;p27"/>
            <p:cNvSpPr/>
            <p:nvPr/>
          </p:nvSpPr>
          <p:spPr>
            <a:xfrm>
              <a:off x="1978220" y="2825535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1"/>
                  </a:lnTo>
                  <a:lnTo>
                    <a:pt x="24" y="1"/>
                  </a:lnTo>
                  <a:cubicBezTo>
                    <a:pt x="0" y="165"/>
                    <a:pt x="216" y="213"/>
                    <a:pt x="605" y="18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22" name="Google Shape;66322;p27"/>
            <p:cNvSpPr/>
            <p:nvPr/>
          </p:nvSpPr>
          <p:spPr>
            <a:xfrm>
              <a:off x="1904267" y="2814665"/>
              <a:ext cx="45222" cy="14573"/>
            </a:xfrm>
            <a:custGeom>
              <a:avLst/>
              <a:gdLst/>
              <a:ahLst/>
              <a:cxnLst/>
              <a:rect l="l" t="t" r="r" b="b"/>
              <a:pathLst>
                <a:path w="1267" h="484" extrusionOk="0">
                  <a:moveTo>
                    <a:pt x="361" y="454"/>
                  </a:moveTo>
                  <a:cubicBezTo>
                    <a:pt x="1267" y="483"/>
                    <a:pt x="877" y="34"/>
                    <a:pt x="361" y="0"/>
                  </a:cubicBezTo>
                  <a:cubicBezTo>
                    <a:pt x="1" y="174"/>
                    <a:pt x="475" y="163"/>
                    <a:pt x="361" y="45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23" name="Google Shape;66323;p27"/>
            <p:cNvSpPr/>
            <p:nvPr/>
          </p:nvSpPr>
          <p:spPr>
            <a:xfrm>
              <a:off x="4565129" y="2817375"/>
              <a:ext cx="22665" cy="8220"/>
            </a:xfrm>
            <a:custGeom>
              <a:avLst/>
              <a:gdLst/>
              <a:ahLst/>
              <a:cxnLst/>
              <a:rect l="l" t="t" r="r" b="b"/>
              <a:pathLst>
                <a:path w="635" h="273" extrusionOk="0">
                  <a:moveTo>
                    <a:pt x="634" y="0"/>
                  </a:moveTo>
                  <a:lnTo>
                    <a:pt x="248" y="0"/>
                  </a:lnTo>
                  <a:cubicBezTo>
                    <a:pt x="239" y="116"/>
                    <a:pt x="0" y="125"/>
                    <a:pt x="58" y="273"/>
                  </a:cubicBezTo>
                  <a:lnTo>
                    <a:pt x="634" y="27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24" name="Google Shape;66324;p27"/>
            <p:cNvSpPr/>
            <p:nvPr/>
          </p:nvSpPr>
          <p:spPr>
            <a:xfrm>
              <a:off x="1813931" y="2822825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1"/>
                  </a:moveTo>
                  <a:cubicBezTo>
                    <a:pt x="234" y="21"/>
                    <a:pt x="3" y="3"/>
                    <a:pt x="1" y="92"/>
                  </a:cubicBezTo>
                  <a:cubicBezTo>
                    <a:pt x="149" y="70"/>
                    <a:pt x="379" y="88"/>
                    <a:pt x="38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25" name="Google Shape;66325;p27"/>
            <p:cNvSpPr/>
            <p:nvPr/>
          </p:nvSpPr>
          <p:spPr>
            <a:xfrm>
              <a:off x="1057121" y="2810360"/>
              <a:ext cx="20309" cy="13549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4" y="415"/>
                  </a:moveTo>
                  <a:cubicBezTo>
                    <a:pt x="386" y="358"/>
                    <a:pt x="404" y="306"/>
                    <a:pt x="569" y="324"/>
                  </a:cubicBezTo>
                  <a:lnTo>
                    <a:pt x="569" y="142"/>
                  </a:lnTo>
                  <a:cubicBezTo>
                    <a:pt x="93" y="1"/>
                    <a:pt x="1" y="450"/>
                    <a:pt x="374" y="4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26" name="Google Shape;66326;p27"/>
            <p:cNvSpPr/>
            <p:nvPr/>
          </p:nvSpPr>
          <p:spPr>
            <a:xfrm>
              <a:off x="6993281" y="2816623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5"/>
                  </a:moveTo>
                  <a:cubicBezTo>
                    <a:pt x="239" y="0"/>
                    <a:pt x="1" y="70"/>
                    <a:pt x="101" y="116"/>
                  </a:cubicBezTo>
                  <a:cubicBezTo>
                    <a:pt x="153" y="141"/>
                    <a:pt x="392" y="72"/>
                    <a:pt x="292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27" name="Google Shape;66327;p27"/>
            <p:cNvSpPr/>
            <p:nvPr/>
          </p:nvSpPr>
          <p:spPr>
            <a:xfrm>
              <a:off x="6894593" y="2807199"/>
              <a:ext cx="65282" cy="12947"/>
            </a:xfrm>
            <a:custGeom>
              <a:avLst/>
              <a:gdLst/>
              <a:ahLst/>
              <a:cxnLst/>
              <a:rect l="l" t="t" r="r" b="b"/>
              <a:pathLst>
                <a:path w="1829" h="430" extrusionOk="0">
                  <a:moveTo>
                    <a:pt x="1130" y="429"/>
                  </a:moveTo>
                  <a:cubicBezTo>
                    <a:pt x="1828" y="0"/>
                    <a:pt x="1" y="307"/>
                    <a:pt x="1130" y="42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28" name="Google Shape;66328;p27"/>
            <p:cNvSpPr/>
            <p:nvPr/>
          </p:nvSpPr>
          <p:spPr>
            <a:xfrm>
              <a:off x="5798390" y="2811896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07" y="273"/>
                  </a:moveTo>
                  <a:cubicBezTo>
                    <a:pt x="418" y="157"/>
                    <a:pt x="656" y="148"/>
                    <a:pt x="600" y="1"/>
                  </a:cubicBezTo>
                  <a:lnTo>
                    <a:pt x="215" y="1"/>
                  </a:lnTo>
                  <a:cubicBezTo>
                    <a:pt x="1" y="131"/>
                    <a:pt x="10" y="221"/>
                    <a:pt x="407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29" name="Google Shape;66329;p27"/>
            <p:cNvSpPr/>
            <p:nvPr/>
          </p:nvSpPr>
          <p:spPr>
            <a:xfrm>
              <a:off x="120638" y="2810932"/>
              <a:ext cx="32623" cy="9214"/>
            </a:xfrm>
            <a:custGeom>
              <a:avLst/>
              <a:gdLst/>
              <a:ahLst/>
              <a:cxnLst/>
              <a:rect l="l" t="t" r="r" b="b"/>
              <a:pathLst>
                <a:path w="914" h="306" extrusionOk="0">
                  <a:moveTo>
                    <a:pt x="0" y="214"/>
                  </a:moveTo>
                  <a:cubicBezTo>
                    <a:pt x="192" y="214"/>
                    <a:pt x="230" y="287"/>
                    <a:pt x="388" y="305"/>
                  </a:cubicBezTo>
                  <a:cubicBezTo>
                    <a:pt x="914" y="158"/>
                    <a:pt x="103" y="0"/>
                    <a:pt x="0" y="2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30" name="Google Shape;66330;p27"/>
            <p:cNvSpPr/>
            <p:nvPr/>
          </p:nvSpPr>
          <p:spPr>
            <a:xfrm>
              <a:off x="7172240" y="281385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6"/>
                  </a:moveTo>
                  <a:cubicBezTo>
                    <a:pt x="238" y="1"/>
                    <a:pt x="0" y="70"/>
                    <a:pt x="100" y="117"/>
                  </a:cubicBezTo>
                  <a:cubicBezTo>
                    <a:pt x="153" y="142"/>
                    <a:pt x="395" y="73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31" name="Google Shape;66331;p27"/>
            <p:cNvSpPr/>
            <p:nvPr/>
          </p:nvSpPr>
          <p:spPr>
            <a:xfrm>
              <a:off x="5912675" y="2813853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2" y="142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32" name="Google Shape;66332;p27"/>
            <p:cNvSpPr/>
            <p:nvPr/>
          </p:nvSpPr>
          <p:spPr>
            <a:xfrm>
              <a:off x="2491755" y="281385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39" y="1"/>
                    <a:pt x="1" y="70"/>
                    <a:pt x="101" y="117"/>
                  </a:cubicBezTo>
                  <a:cubicBezTo>
                    <a:pt x="154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33" name="Google Shape;66333;p27"/>
            <p:cNvSpPr/>
            <p:nvPr/>
          </p:nvSpPr>
          <p:spPr>
            <a:xfrm>
              <a:off x="7014982" y="2802712"/>
              <a:ext cx="39869" cy="15868"/>
            </a:xfrm>
            <a:custGeom>
              <a:avLst/>
              <a:gdLst/>
              <a:ahLst/>
              <a:cxnLst/>
              <a:rect l="l" t="t" r="r" b="b"/>
              <a:pathLst>
                <a:path w="1117" h="527" extrusionOk="0">
                  <a:moveTo>
                    <a:pt x="648" y="306"/>
                  </a:moveTo>
                  <a:cubicBezTo>
                    <a:pt x="1117" y="0"/>
                    <a:pt x="1" y="526"/>
                    <a:pt x="648" y="30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34" name="Google Shape;66334;p27"/>
            <p:cNvSpPr/>
            <p:nvPr/>
          </p:nvSpPr>
          <p:spPr>
            <a:xfrm>
              <a:off x="4849272" y="2808493"/>
              <a:ext cx="13849" cy="7407"/>
            </a:xfrm>
            <a:custGeom>
              <a:avLst/>
              <a:gdLst/>
              <a:ahLst/>
              <a:cxnLst/>
              <a:rect l="l" t="t" r="r" b="b"/>
              <a:pathLst>
                <a:path w="388" h="246" extrusionOk="0">
                  <a:moveTo>
                    <a:pt x="388" y="114"/>
                  </a:moveTo>
                  <a:cubicBezTo>
                    <a:pt x="387" y="22"/>
                    <a:pt x="47" y="0"/>
                    <a:pt x="0" y="114"/>
                  </a:cubicBezTo>
                  <a:cubicBezTo>
                    <a:pt x="221" y="102"/>
                    <a:pt x="301" y="246"/>
                    <a:pt x="388" y="1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35" name="Google Shape;66335;p27"/>
            <p:cNvSpPr/>
            <p:nvPr/>
          </p:nvSpPr>
          <p:spPr>
            <a:xfrm>
              <a:off x="4591113" y="2811113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100" y="117"/>
                  </a:moveTo>
                  <a:cubicBezTo>
                    <a:pt x="153" y="142"/>
                    <a:pt x="389" y="72"/>
                    <a:pt x="292" y="27"/>
                  </a:cubicBezTo>
                  <a:cubicBezTo>
                    <a:pt x="238" y="1"/>
                    <a:pt x="0" y="71"/>
                    <a:pt x="100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36" name="Google Shape;66336;p27"/>
            <p:cNvSpPr/>
            <p:nvPr/>
          </p:nvSpPr>
          <p:spPr>
            <a:xfrm>
              <a:off x="196377" y="2811896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1"/>
                  </a:moveTo>
                  <a:cubicBezTo>
                    <a:pt x="236" y="20"/>
                    <a:pt x="5" y="2"/>
                    <a:pt x="1" y="91"/>
                  </a:cubicBezTo>
                  <a:cubicBezTo>
                    <a:pt x="149" y="71"/>
                    <a:pt x="381" y="89"/>
                    <a:pt x="38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37" name="Google Shape;66337;p27"/>
            <p:cNvSpPr/>
            <p:nvPr/>
          </p:nvSpPr>
          <p:spPr>
            <a:xfrm>
              <a:off x="7298910" y="2803676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09" y="274"/>
                  </a:moveTo>
                  <a:cubicBezTo>
                    <a:pt x="418" y="156"/>
                    <a:pt x="656" y="147"/>
                    <a:pt x="602" y="1"/>
                  </a:cubicBezTo>
                  <a:lnTo>
                    <a:pt x="213" y="1"/>
                  </a:lnTo>
                  <a:cubicBezTo>
                    <a:pt x="1" y="131"/>
                    <a:pt x="8" y="221"/>
                    <a:pt x="409" y="27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38" name="Google Shape;66338;p27"/>
            <p:cNvSpPr/>
            <p:nvPr/>
          </p:nvSpPr>
          <p:spPr>
            <a:xfrm>
              <a:off x="2147578" y="280840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3" y="25"/>
                  </a:moveTo>
                  <a:cubicBezTo>
                    <a:pt x="239" y="1"/>
                    <a:pt x="0" y="70"/>
                    <a:pt x="98" y="117"/>
                  </a:cubicBezTo>
                  <a:cubicBezTo>
                    <a:pt x="154" y="141"/>
                    <a:pt x="392" y="72"/>
                    <a:pt x="293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39" name="Google Shape;66339;p27"/>
            <p:cNvSpPr/>
            <p:nvPr/>
          </p:nvSpPr>
          <p:spPr>
            <a:xfrm>
              <a:off x="1810290" y="2805663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40" y="0"/>
                    <a:pt x="1" y="71"/>
                    <a:pt x="103" y="116"/>
                  </a:cubicBezTo>
                  <a:cubicBezTo>
                    <a:pt x="155" y="142"/>
                    <a:pt x="391" y="72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40" name="Google Shape;66340;p27"/>
            <p:cNvSpPr/>
            <p:nvPr/>
          </p:nvSpPr>
          <p:spPr>
            <a:xfrm>
              <a:off x="1455942" y="2802472"/>
              <a:ext cx="13813" cy="7407"/>
            </a:xfrm>
            <a:custGeom>
              <a:avLst/>
              <a:gdLst/>
              <a:ahLst/>
              <a:cxnLst/>
              <a:rect l="l" t="t" r="r" b="b"/>
              <a:pathLst>
                <a:path w="387" h="246" extrusionOk="0">
                  <a:moveTo>
                    <a:pt x="387" y="132"/>
                  </a:moveTo>
                  <a:cubicBezTo>
                    <a:pt x="171" y="141"/>
                    <a:pt x="87" y="0"/>
                    <a:pt x="0" y="132"/>
                  </a:cubicBezTo>
                  <a:cubicBezTo>
                    <a:pt x="2" y="224"/>
                    <a:pt x="340" y="246"/>
                    <a:pt x="387" y="13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41" name="Google Shape;66341;p27"/>
            <p:cNvSpPr/>
            <p:nvPr/>
          </p:nvSpPr>
          <p:spPr>
            <a:xfrm>
              <a:off x="4284913" y="2800936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42" name="Google Shape;66342;p27"/>
            <p:cNvSpPr/>
            <p:nvPr/>
          </p:nvSpPr>
          <p:spPr>
            <a:xfrm>
              <a:off x="1524791" y="2800936"/>
              <a:ext cx="13849" cy="5540"/>
            </a:xfrm>
            <a:custGeom>
              <a:avLst/>
              <a:gdLst/>
              <a:ahLst/>
              <a:cxnLst/>
              <a:rect l="l" t="t" r="r" b="b"/>
              <a:pathLst>
                <a:path w="388" h="184" extrusionOk="0">
                  <a:moveTo>
                    <a:pt x="387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43" name="Google Shape;66343;p27"/>
            <p:cNvSpPr/>
            <p:nvPr/>
          </p:nvSpPr>
          <p:spPr>
            <a:xfrm>
              <a:off x="7932869" y="2800514"/>
              <a:ext cx="20702" cy="3673"/>
            </a:xfrm>
            <a:custGeom>
              <a:avLst/>
              <a:gdLst/>
              <a:ahLst/>
              <a:cxnLst/>
              <a:rect l="l" t="t" r="r" b="b"/>
              <a:pathLst>
                <a:path w="580" h="122" extrusionOk="0">
                  <a:moveTo>
                    <a:pt x="580" y="14"/>
                  </a:moveTo>
                  <a:cubicBezTo>
                    <a:pt x="353" y="30"/>
                    <a:pt x="34" y="0"/>
                    <a:pt x="0" y="106"/>
                  </a:cubicBezTo>
                  <a:cubicBezTo>
                    <a:pt x="229" y="92"/>
                    <a:pt x="549" y="122"/>
                    <a:pt x="580" y="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44" name="Google Shape;66344;p27"/>
            <p:cNvSpPr/>
            <p:nvPr/>
          </p:nvSpPr>
          <p:spPr>
            <a:xfrm>
              <a:off x="4470689" y="2797865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3" y="102"/>
                  </a:moveTo>
                  <a:cubicBezTo>
                    <a:pt x="0" y="153"/>
                    <a:pt x="157" y="206"/>
                    <a:pt x="193" y="102"/>
                  </a:cubicBezTo>
                  <a:cubicBezTo>
                    <a:pt x="196" y="53"/>
                    <a:pt x="41" y="1"/>
                    <a:pt x="3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45" name="Google Shape;66345;p27"/>
            <p:cNvSpPr/>
            <p:nvPr/>
          </p:nvSpPr>
          <p:spPr>
            <a:xfrm>
              <a:off x="630032" y="2794252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7" y="134"/>
                  </a:moveTo>
                  <a:cubicBezTo>
                    <a:pt x="168" y="143"/>
                    <a:pt x="86" y="1"/>
                    <a:pt x="1" y="134"/>
                  </a:cubicBezTo>
                  <a:cubicBezTo>
                    <a:pt x="2" y="222"/>
                    <a:pt x="336" y="247"/>
                    <a:pt x="387" y="13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46" name="Google Shape;66346;p27"/>
            <p:cNvSpPr/>
            <p:nvPr/>
          </p:nvSpPr>
          <p:spPr>
            <a:xfrm>
              <a:off x="1180579" y="2792415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7" y="101"/>
                  </a:moveTo>
                  <a:cubicBezTo>
                    <a:pt x="197" y="52"/>
                    <a:pt x="36" y="0"/>
                    <a:pt x="2" y="101"/>
                  </a:cubicBezTo>
                  <a:cubicBezTo>
                    <a:pt x="1" y="153"/>
                    <a:pt x="156" y="205"/>
                    <a:pt x="197" y="10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47" name="Google Shape;66347;p27"/>
            <p:cNvSpPr/>
            <p:nvPr/>
          </p:nvSpPr>
          <p:spPr>
            <a:xfrm>
              <a:off x="3534563" y="2789645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6" y="104"/>
                  </a:moveTo>
                  <a:cubicBezTo>
                    <a:pt x="196" y="53"/>
                    <a:pt x="38" y="1"/>
                    <a:pt x="4" y="104"/>
                  </a:cubicBezTo>
                  <a:cubicBezTo>
                    <a:pt x="0" y="154"/>
                    <a:pt x="162" y="208"/>
                    <a:pt x="196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48" name="Google Shape;66348;p27"/>
            <p:cNvSpPr/>
            <p:nvPr/>
          </p:nvSpPr>
          <p:spPr>
            <a:xfrm>
              <a:off x="7533763" y="2786695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6" y="112"/>
                  </a:moveTo>
                  <a:cubicBezTo>
                    <a:pt x="342" y="1"/>
                    <a:pt x="171" y="56"/>
                    <a:pt x="1" y="112"/>
                  </a:cubicBezTo>
                  <a:cubicBezTo>
                    <a:pt x="1" y="203"/>
                    <a:pt x="336" y="225"/>
                    <a:pt x="386" y="11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49" name="Google Shape;66349;p27"/>
            <p:cNvSpPr/>
            <p:nvPr/>
          </p:nvSpPr>
          <p:spPr>
            <a:xfrm>
              <a:off x="4222952" y="2787297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50" name="Google Shape;66350;p27"/>
            <p:cNvSpPr/>
            <p:nvPr/>
          </p:nvSpPr>
          <p:spPr>
            <a:xfrm>
              <a:off x="2780823" y="2789254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101" y="117"/>
                  </a:moveTo>
                  <a:cubicBezTo>
                    <a:pt x="154" y="140"/>
                    <a:pt x="392" y="73"/>
                    <a:pt x="294" y="27"/>
                  </a:cubicBezTo>
                  <a:cubicBezTo>
                    <a:pt x="240" y="1"/>
                    <a:pt x="0" y="71"/>
                    <a:pt x="101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51" name="Google Shape;66351;p27"/>
            <p:cNvSpPr/>
            <p:nvPr/>
          </p:nvSpPr>
          <p:spPr>
            <a:xfrm>
              <a:off x="2502248" y="2786905"/>
              <a:ext cx="6853" cy="6293"/>
            </a:xfrm>
            <a:custGeom>
              <a:avLst/>
              <a:gdLst/>
              <a:ahLst/>
              <a:cxnLst/>
              <a:rect l="l" t="t" r="r" b="b"/>
              <a:pathLst>
                <a:path w="192" h="209" extrusionOk="0">
                  <a:moveTo>
                    <a:pt x="1" y="105"/>
                  </a:moveTo>
                  <a:cubicBezTo>
                    <a:pt x="1" y="153"/>
                    <a:pt x="155" y="208"/>
                    <a:pt x="191" y="105"/>
                  </a:cubicBezTo>
                  <a:cubicBezTo>
                    <a:pt x="191" y="54"/>
                    <a:pt x="35" y="0"/>
                    <a:pt x="1" y="1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52" name="Google Shape;66352;p27"/>
            <p:cNvSpPr/>
            <p:nvPr/>
          </p:nvSpPr>
          <p:spPr>
            <a:xfrm>
              <a:off x="1868896" y="2786936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7" y="104"/>
                  </a:moveTo>
                  <a:cubicBezTo>
                    <a:pt x="197" y="53"/>
                    <a:pt x="40" y="1"/>
                    <a:pt x="4" y="104"/>
                  </a:cubicBezTo>
                  <a:cubicBezTo>
                    <a:pt x="1" y="152"/>
                    <a:pt x="158" y="207"/>
                    <a:pt x="197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53" name="Google Shape;66353;p27"/>
            <p:cNvSpPr/>
            <p:nvPr/>
          </p:nvSpPr>
          <p:spPr>
            <a:xfrm>
              <a:off x="512999" y="2790037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0"/>
                    <a:pt x="5" y="2"/>
                    <a:pt x="1" y="91"/>
                  </a:cubicBezTo>
                  <a:cubicBezTo>
                    <a:pt x="150" y="71"/>
                    <a:pt x="379" y="87"/>
                    <a:pt x="3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54" name="Google Shape;66354;p27"/>
            <p:cNvSpPr/>
            <p:nvPr/>
          </p:nvSpPr>
          <p:spPr>
            <a:xfrm>
              <a:off x="6666451" y="2781245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7" y="110"/>
                  </a:moveTo>
                  <a:cubicBezTo>
                    <a:pt x="347" y="1"/>
                    <a:pt x="173" y="53"/>
                    <a:pt x="1" y="110"/>
                  </a:cubicBezTo>
                  <a:cubicBezTo>
                    <a:pt x="2" y="202"/>
                    <a:pt x="336" y="224"/>
                    <a:pt x="387" y="1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55" name="Google Shape;66355;p27"/>
            <p:cNvSpPr/>
            <p:nvPr/>
          </p:nvSpPr>
          <p:spPr>
            <a:xfrm>
              <a:off x="6112264" y="278380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0" y="25"/>
                  </a:moveTo>
                  <a:cubicBezTo>
                    <a:pt x="238" y="0"/>
                    <a:pt x="1" y="70"/>
                    <a:pt x="100" y="117"/>
                  </a:cubicBezTo>
                  <a:cubicBezTo>
                    <a:pt x="153" y="141"/>
                    <a:pt x="392" y="72"/>
                    <a:pt x="290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56" name="Google Shape;66356;p27"/>
            <p:cNvSpPr/>
            <p:nvPr/>
          </p:nvSpPr>
          <p:spPr>
            <a:xfrm>
              <a:off x="4993931" y="2779077"/>
              <a:ext cx="20595" cy="9003"/>
            </a:xfrm>
            <a:custGeom>
              <a:avLst/>
              <a:gdLst/>
              <a:ahLst/>
              <a:cxnLst/>
              <a:rect l="l" t="t" r="r" b="b"/>
              <a:pathLst>
                <a:path w="577" h="299" extrusionOk="0">
                  <a:moveTo>
                    <a:pt x="576" y="1"/>
                  </a:moveTo>
                  <a:lnTo>
                    <a:pt x="192" y="1"/>
                  </a:lnTo>
                  <a:cubicBezTo>
                    <a:pt x="192" y="91"/>
                    <a:pt x="37" y="109"/>
                    <a:pt x="0" y="182"/>
                  </a:cubicBezTo>
                  <a:cubicBezTo>
                    <a:pt x="243" y="189"/>
                    <a:pt x="265" y="298"/>
                    <a:pt x="576" y="27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57" name="Google Shape;66357;p27"/>
            <p:cNvSpPr/>
            <p:nvPr/>
          </p:nvSpPr>
          <p:spPr>
            <a:xfrm>
              <a:off x="2767438" y="2778716"/>
              <a:ext cx="23878" cy="5871"/>
            </a:xfrm>
            <a:custGeom>
              <a:avLst/>
              <a:gdLst/>
              <a:ahLst/>
              <a:cxnLst/>
              <a:rect l="l" t="t" r="r" b="b"/>
              <a:pathLst>
                <a:path w="669" h="195" extrusionOk="0">
                  <a:moveTo>
                    <a:pt x="476" y="194"/>
                  </a:moveTo>
                  <a:cubicBezTo>
                    <a:pt x="472" y="103"/>
                    <a:pt x="632" y="86"/>
                    <a:pt x="669" y="13"/>
                  </a:cubicBezTo>
                  <a:cubicBezTo>
                    <a:pt x="365" y="21"/>
                    <a:pt x="1" y="1"/>
                    <a:pt x="88" y="19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58" name="Google Shape;66358;p27"/>
            <p:cNvSpPr/>
            <p:nvPr/>
          </p:nvSpPr>
          <p:spPr>
            <a:xfrm>
              <a:off x="6883136" y="2778325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38" y="1"/>
                    <a:pt x="1" y="70"/>
                    <a:pt x="100" y="116"/>
                  </a:cubicBezTo>
                  <a:cubicBezTo>
                    <a:pt x="154" y="142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59" name="Google Shape;66359;p27"/>
            <p:cNvSpPr/>
            <p:nvPr/>
          </p:nvSpPr>
          <p:spPr>
            <a:xfrm>
              <a:off x="4460659" y="2768118"/>
              <a:ext cx="40368" cy="13700"/>
            </a:xfrm>
            <a:custGeom>
              <a:avLst/>
              <a:gdLst/>
              <a:ahLst/>
              <a:cxnLst/>
              <a:rect l="l" t="t" r="r" b="b"/>
              <a:pathLst>
                <a:path w="1131" h="455" extrusionOk="0">
                  <a:moveTo>
                    <a:pt x="284" y="455"/>
                  </a:moveTo>
                  <a:lnTo>
                    <a:pt x="1054" y="455"/>
                  </a:lnTo>
                  <a:cubicBezTo>
                    <a:pt x="1131" y="238"/>
                    <a:pt x="700" y="259"/>
                    <a:pt x="859" y="1"/>
                  </a:cubicBezTo>
                  <a:cubicBezTo>
                    <a:pt x="1" y="40"/>
                    <a:pt x="576" y="194"/>
                    <a:pt x="284" y="45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60" name="Google Shape;66360;p27"/>
            <p:cNvSpPr/>
            <p:nvPr/>
          </p:nvSpPr>
          <p:spPr>
            <a:xfrm>
              <a:off x="2498572" y="277832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2" y="1"/>
                    <a:pt x="1" y="70"/>
                    <a:pt x="104" y="116"/>
                  </a:cubicBezTo>
                  <a:cubicBezTo>
                    <a:pt x="156" y="142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61" name="Google Shape;66361;p27"/>
            <p:cNvSpPr/>
            <p:nvPr/>
          </p:nvSpPr>
          <p:spPr>
            <a:xfrm>
              <a:off x="1865363" y="277832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3" y="116"/>
                  </a:moveTo>
                  <a:cubicBezTo>
                    <a:pt x="153" y="142"/>
                    <a:pt x="395" y="73"/>
                    <a:pt x="296" y="26"/>
                  </a:cubicBezTo>
                  <a:cubicBezTo>
                    <a:pt x="237" y="1"/>
                    <a:pt x="1" y="70"/>
                    <a:pt x="103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62" name="Google Shape;66362;p27"/>
            <p:cNvSpPr/>
            <p:nvPr/>
          </p:nvSpPr>
          <p:spPr>
            <a:xfrm>
              <a:off x="170750" y="2765709"/>
              <a:ext cx="46293" cy="18759"/>
            </a:xfrm>
            <a:custGeom>
              <a:avLst/>
              <a:gdLst/>
              <a:ahLst/>
              <a:cxnLst/>
              <a:rect l="l" t="t" r="r" b="b"/>
              <a:pathLst>
                <a:path w="1297" h="623" extrusionOk="0">
                  <a:moveTo>
                    <a:pt x="1297" y="353"/>
                  </a:moveTo>
                  <a:cubicBezTo>
                    <a:pt x="926" y="315"/>
                    <a:pt x="1144" y="1"/>
                    <a:pt x="524" y="81"/>
                  </a:cubicBezTo>
                  <a:cubicBezTo>
                    <a:pt x="1" y="224"/>
                    <a:pt x="1001" y="622"/>
                    <a:pt x="1297" y="35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63" name="Google Shape;66363;p27"/>
            <p:cNvSpPr/>
            <p:nvPr/>
          </p:nvSpPr>
          <p:spPr>
            <a:xfrm>
              <a:off x="8576393" y="2772845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0" y="0"/>
                    <a:pt x="1" y="69"/>
                    <a:pt x="101" y="116"/>
                  </a:cubicBezTo>
                  <a:cubicBezTo>
                    <a:pt x="152" y="141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64" name="Google Shape;66364;p27"/>
            <p:cNvSpPr/>
            <p:nvPr/>
          </p:nvSpPr>
          <p:spPr>
            <a:xfrm>
              <a:off x="7086330" y="2773567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4" y="22"/>
                    <a:pt x="4" y="5"/>
                    <a:pt x="0" y="92"/>
                  </a:cubicBezTo>
                  <a:cubicBezTo>
                    <a:pt x="149" y="73"/>
                    <a:pt x="380" y="90"/>
                    <a:pt x="38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65" name="Google Shape;66365;p27"/>
            <p:cNvSpPr/>
            <p:nvPr/>
          </p:nvSpPr>
          <p:spPr>
            <a:xfrm>
              <a:off x="4215171" y="2765438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4" y="181"/>
                  </a:moveTo>
                  <a:lnTo>
                    <a:pt x="604" y="1"/>
                  </a:lnTo>
                  <a:lnTo>
                    <a:pt x="25" y="1"/>
                  </a:lnTo>
                  <a:cubicBezTo>
                    <a:pt x="1" y="164"/>
                    <a:pt x="219" y="212"/>
                    <a:pt x="604" y="18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66" name="Google Shape;66366;p27"/>
            <p:cNvSpPr/>
            <p:nvPr/>
          </p:nvSpPr>
          <p:spPr>
            <a:xfrm>
              <a:off x="3049297" y="2767335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3" y="27"/>
                  </a:moveTo>
                  <a:cubicBezTo>
                    <a:pt x="240" y="0"/>
                    <a:pt x="1" y="71"/>
                    <a:pt x="100" y="118"/>
                  </a:cubicBezTo>
                  <a:cubicBezTo>
                    <a:pt x="151" y="143"/>
                    <a:pt x="390" y="76"/>
                    <a:pt x="293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67" name="Google Shape;66367;p27"/>
            <p:cNvSpPr/>
            <p:nvPr/>
          </p:nvSpPr>
          <p:spPr>
            <a:xfrm>
              <a:off x="1383487" y="276733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7"/>
                  </a:moveTo>
                  <a:cubicBezTo>
                    <a:pt x="241" y="0"/>
                    <a:pt x="1" y="71"/>
                    <a:pt x="101" y="118"/>
                  </a:cubicBezTo>
                  <a:cubicBezTo>
                    <a:pt x="157" y="143"/>
                    <a:pt x="394" y="76"/>
                    <a:pt x="296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68" name="Google Shape;66368;p27"/>
            <p:cNvSpPr/>
            <p:nvPr/>
          </p:nvSpPr>
          <p:spPr>
            <a:xfrm>
              <a:off x="254768" y="276733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1" y="27"/>
                  </a:moveTo>
                  <a:cubicBezTo>
                    <a:pt x="238" y="0"/>
                    <a:pt x="0" y="71"/>
                    <a:pt x="99" y="118"/>
                  </a:cubicBezTo>
                  <a:cubicBezTo>
                    <a:pt x="152" y="143"/>
                    <a:pt x="393" y="76"/>
                    <a:pt x="291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69" name="Google Shape;66369;p27"/>
            <p:cNvSpPr/>
            <p:nvPr/>
          </p:nvSpPr>
          <p:spPr>
            <a:xfrm>
              <a:off x="4529188" y="2764685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0" y="26"/>
                  </a:moveTo>
                  <a:cubicBezTo>
                    <a:pt x="237" y="1"/>
                    <a:pt x="1" y="69"/>
                    <a:pt x="99" y="117"/>
                  </a:cubicBezTo>
                  <a:cubicBezTo>
                    <a:pt x="151" y="141"/>
                    <a:pt x="391" y="71"/>
                    <a:pt x="290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70" name="Google Shape;66370;p27"/>
            <p:cNvSpPr/>
            <p:nvPr/>
          </p:nvSpPr>
          <p:spPr>
            <a:xfrm>
              <a:off x="2144259" y="2759085"/>
              <a:ext cx="27626" cy="9997"/>
            </a:xfrm>
            <a:custGeom>
              <a:avLst/>
              <a:gdLst/>
              <a:ahLst/>
              <a:cxnLst/>
              <a:rect l="l" t="t" r="r" b="b"/>
              <a:pathLst>
                <a:path w="774" h="332" extrusionOk="0">
                  <a:moveTo>
                    <a:pt x="0" y="212"/>
                  </a:moveTo>
                  <a:cubicBezTo>
                    <a:pt x="258" y="329"/>
                    <a:pt x="717" y="332"/>
                    <a:pt x="773" y="122"/>
                  </a:cubicBezTo>
                  <a:cubicBezTo>
                    <a:pt x="516" y="3"/>
                    <a:pt x="54" y="0"/>
                    <a:pt x="0" y="21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71" name="Google Shape;66371;p27"/>
            <p:cNvSpPr/>
            <p:nvPr/>
          </p:nvSpPr>
          <p:spPr>
            <a:xfrm>
              <a:off x="8442263" y="2759386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7" y="110"/>
                  </a:moveTo>
                  <a:cubicBezTo>
                    <a:pt x="347" y="1"/>
                    <a:pt x="173" y="54"/>
                    <a:pt x="1" y="110"/>
                  </a:cubicBezTo>
                  <a:cubicBezTo>
                    <a:pt x="3" y="202"/>
                    <a:pt x="339" y="224"/>
                    <a:pt x="387" y="1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72" name="Google Shape;66372;p27"/>
            <p:cNvSpPr/>
            <p:nvPr/>
          </p:nvSpPr>
          <p:spPr>
            <a:xfrm>
              <a:off x="7747093" y="2759537"/>
              <a:ext cx="6960" cy="6263"/>
            </a:xfrm>
            <a:custGeom>
              <a:avLst/>
              <a:gdLst/>
              <a:ahLst/>
              <a:cxnLst/>
              <a:rect l="l" t="t" r="r" b="b"/>
              <a:pathLst>
                <a:path w="195" h="208" extrusionOk="0">
                  <a:moveTo>
                    <a:pt x="194" y="105"/>
                  </a:moveTo>
                  <a:cubicBezTo>
                    <a:pt x="194" y="54"/>
                    <a:pt x="36" y="1"/>
                    <a:pt x="1" y="105"/>
                  </a:cubicBezTo>
                  <a:cubicBezTo>
                    <a:pt x="1" y="155"/>
                    <a:pt x="155" y="207"/>
                    <a:pt x="194" y="1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73" name="Google Shape;66373;p27"/>
            <p:cNvSpPr/>
            <p:nvPr/>
          </p:nvSpPr>
          <p:spPr>
            <a:xfrm>
              <a:off x="4587758" y="2759958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386" y="0"/>
                  </a:moveTo>
                  <a:lnTo>
                    <a:pt x="0" y="0"/>
                  </a:lnTo>
                  <a:lnTo>
                    <a:pt x="0" y="180"/>
                  </a:lnTo>
                  <a:lnTo>
                    <a:pt x="386" y="18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74" name="Google Shape;66374;p27"/>
            <p:cNvSpPr/>
            <p:nvPr/>
          </p:nvSpPr>
          <p:spPr>
            <a:xfrm>
              <a:off x="1383487" y="276191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6" y="26"/>
                  </a:moveTo>
                  <a:cubicBezTo>
                    <a:pt x="241" y="0"/>
                    <a:pt x="1" y="69"/>
                    <a:pt x="101" y="115"/>
                  </a:cubicBezTo>
                  <a:cubicBezTo>
                    <a:pt x="157" y="141"/>
                    <a:pt x="394" y="73"/>
                    <a:pt x="296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75" name="Google Shape;66375;p27"/>
            <p:cNvSpPr/>
            <p:nvPr/>
          </p:nvSpPr>
          <p:spPr>
            <a:xfrm>
              <a:off x="1352685" y="2759778"/>
              <a:ext cx="23914" cy="6022"/>
            </a:xfrm>
            <a:custGeom>
              <a:avLst/>
              <a:gdLst/>
              <a:ahLst/>
              <a:cxnLst/>
              <a:rect l="l" t="t" r="r" b="b"/>
              <a:pathLst>
                <a:path w="670" h="200" extrusionOk="0">
                  <a:moveTo>
                    <a:pt x="578" y="6"/>
                  </a:moveTo>
                  <a:cubicBezTo>
                    <a:pt x="246" y="1"/>
                    <a:pt x="86" y="75"/>
                    <a:pt x="1" y="186"/>
                  </a:cubicBezTo>
                  <a:cubicBezTo>
                    <a:pt x="304" y="178"/>
                    <a:pt x="669" y="199"/>
                    <a:pt x="578" y="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76" name="Google Shape;66376;p27"/>
            <p:cNvSpPr/>
            <p:nvPr/>
          </p:nvSpPr>
          <p:spPr>
            <a:xfrm>
              <a:off x="172142" y="276191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40" y="0"/>
                    <a:pt x="1" y="69"/>
                    <a:pt x="100" y="115"/>
                  </a:cubicBezTo>
                  <a:cubicBezTo>
                    <a:pt x="152" y="141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77" name="Google Shape;66377;p27"/>
            <p:cNvSpPr/>
            <p:nvPr/>
          </p:nvSpPr>
          <p:spPr>
            <a:xfrm>
              <a:off x="8593739" y="2753696"/>
              <a:ext cx="27555" cy="10207"/>
            </a:xfrm>
            <a:custGeom>
              <a:avLst/>
              <a:gdLst/>
              <a:ahLst/>
              <a:cxnLst/>
              <a:rect l="l" t="t" r="r" b="b"/>
              <a:pathLst>
                <a:path w="772" h="339" extrusionOk="0">
                  <a:moveTo>
                    <a:pt x="772" y="299"/>
                  </a:moveTo>
                  <a:lnTo>
                    <a:pt x="772" y="27"/>
                  </a:lnTo>
                  <a:cubicBezTo>
                    <a:pt x="332" y="0"/>
                    <a:pt x="48" y="47"/>
                    <a:pt x="1" y="208"/>
                  </a:cubicBezTo>
                  <a:cubicBezTo>
                    <a:pt x="260" y="237"/>
                    <a:pt x="367" y="339"/>
                    <a:pt x="772" y="29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78" name="Google Shape;66378;p27"/>
            <p:cNvSpPr/>
            <p:nvPr/>
          </p:nvSpPr>
          <p:spPr>
            <a:xfrm>
              <a:off x="7967347" y="2756827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3" y="104"/>
                  </a:moveTo>
                  <a:cubicBezTo>
                    <a:pt x="193" y="53"/>
                    <a:pt x="38" y="1"/>
                    <a:pt x="0" y="104"/>
                  </a:cubicBezTo>
                  <a:cubicBezTo>
                    <a:pt x="0" y="156"/>
                    <a:pt x="156" y="208"/>
                    <a:pt x="193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79" name="Google Shape;66379;p27"/>
            <p:cNvSpPr/>
            <p:nvPr/>
          </p:nvSpPr>
          <p:spPr>
            <a:xfrm>
              <a:off x="7664395" y="2748969"/>
              <a:ext cx="29910" cy="13760"/>
            </a:xfrm>
            <a:custGeom>
              <a:avLst/>
              <a:gdLst/>
              <a:ahLst/>
              <a:cxnLst/>
              <a:rect l="l" t="t" r="r" b="b"/>
              <a:pathLst>
                <a:path w="838" h="457" extrusionOk="0">
                  <a:moveTo>
                    <a:pt x="197" y="456"/>
                  </a:moveTo>
                  <a:lnTo>
                    <a:pt x="582" y="456"/>
                  </a:lnTo>
                  <a:cubicBezTo>
                    <a:pt x="682" y="224"/>
                    <a:pt x="838" y="138"/>
                    <a:pt x="387" y="1"/>
                  </a:cubicBezTo>
                  <a:cubicBezTo>
                    <a:pt x="530" y="249"/>
                    <a:pt x="5" y="184"/>
                    <a:pt x="1" y="365"/>
                  </a:cubicBezTo>
                  <a:cubicBezTo>
                    <a:pt x="121" y="372"/>
                    <a:pt x="232" y="379"/>
                    <a:pt x="197" y="45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80" name="Google Shape;66380;p27"/>
            <p:cNvSpPr/>
            <p:nvPr/>
          </p:nvSpPr>
          <p:spPr>
            <a:xfrm>
              <a:off x="7595581" y="2754117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4"/>
                  </a:moveTo>
                  <a:cubicBezTo>
                    <a:pt x="197" y="53"/>
                    <a:pt x="39" y="1"/>
                    <a:pt x="1" y="104"/>
                  </a:cubicBezTo>
                  <a:cubicBezTo>
                    <a:pt x="4" y="152"/>
                    <a:pt x="160" y="207"/>
                    <a:pt x="195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81" name="Google Shape;66381;p27"/>
            <p:cNvSpPr/>
            <p:nvPr/>
          </p:nvSpPr>
          <p:spPr>
            <a:xfrm>
              <a:off x="4274669" y="2747162"/>
              <a:ext cx="58821" cy="12827"/>
            </a:xfrm>
            <a:custGeom>
              <a:avLst/>
              <a:gdLst/>
              <a:ahLst/>
              <a:cxnLst/>
              <a:rect l="l" t="t" r="r" b="b"/>
              <a:pathLst>
                <a:path w="1648" h="426" extrusionOk="0">
                  <a:moveTo>
                    <a:pt x="673" y="425"/>
                  </a:moveTo>
                  <a:cubicBezTo>
                    <a:pt x="1648" y="60"/>
                    <a:pt x="1" y="1"/>
                    <a:pt x="673" y="4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82" name="Google Shape;66382;p27"/>
            <p:cNvSpPr/>
            <p:nvPr/>
          </p:nvSpPr>
          <p:spPr>
            <a:xfrm>
              <a:off x="4615241" y="2754479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0"/>
                    <a:pt x="6" y="2"/>
                    <a:pt x="1" y="91"/>
                  </a:cubicBezTo>
                  <a:cubicBezTo>
                    <a:pt x="151" y="71"/>
                    <a:pt x="382" y="88"/>
                    <a:pt x="3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83" name="Google Shape;66383;p27"/>
            <p:cNvSpPr/>
            <p:nvPr/>
          </p:nvSpPr>
          <p:spPr>
            <a:xfrm>
              <a:off x="4078435" y="2751739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84" name="Google Shape;66384;p27"/>
            <p:cNvSpPr/>
            <p:nvPr/>
          </p:nvSpPr>
          <p:spPr>
            <a:xfrm>
              <a:off x="3059719" y="2751377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3" y="104"/>
                  </a:moveTo>
                  <a:cubicBezTo>
                    <a:pt x="193" y="53"/>
                    <a:pt x="37" y="0"/>
                    <a:pt x="0" y="104"/>
                  </a:cubicBezTo>
                  <a:cubicBezTo>
                    <a:pt x="0" y="154"/>
                    <a:pt x="158" y="207"/>
                    <a:pt x="193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85" name="Google Shape;66385;p27"/>
            <p:cNvSpPr/>
            <p:nvPr/>
          </p:nvSpPr>
          <p:spPr>
            <a:xfrm>
              <a:off x="1352649" y="2748638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4" y="103"/>
                  </a:moveTo>
                  <a:cubicBezTo>
                    <a:pt x="196" y="52"/>
                    <a:pt x="40" y="0"/>
                    <a:pt x="2" y="103"/>
                  </a:cubicBezTo>
                  <a:cubicBezTo>
                    <a:pt x="1" y="154"/>
                    <a:pt x="157" y="208"/>
                    <a:pt x="194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86" name="Google Shape;66386;p27"/>
            <p:cNvSpPr/>
            <p:nvPr/>
          </p:nvSpPr>
          <p:spPr>
            <a:xfrm>
              <a:off x="8786439" y="2740207"/>
              <a:ext cx="27840" cy="18427"/>
            </a:xfrm>
            <a:custGeom>
              <a:avLst/>
              <a:gdLst/>
              <a:ahLst/>
              <a:cxnLst/>
              <a:rect l="l" t="t" r="r" b="b"/>
              <a:pathLst>
                <a:path w="780" h="612" extrusionOk="0">
                  <a:moveTo>
                    <a:pt x="0" y="292"/>
                  </a:moveTo>
                  <a:cubicBezTo>
                    <a:pt x="780" y="612"/>
                    <a:pt x="455" y="1"/>
                    <a:pt x="0" y="2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87" name="Google Shape;66387;p27"/>
            <p:cNvSpPr/>
            <p:nvPr/>
          </p:nvSpPr>
          <p:spPr>
            <a:xfrm>
              <a:off x="6508158" y="2745868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1" y="104"/>
                  </a:moveTo>
                  <a:cubicBezTo>
                    <a:pt x="193" y="54"/>
                    <a:pt x="38" y="1"/>
                    <a:pt x="0" y="104"/>
                  </a:cubicBezTo>
                  <a:cubicBezTo>
                    <a:pt x="0" y="155"/>
                    <a:pt x="158" y="208"/>
                    <a:pt x="191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88" name="Google Shape;66388;p27"/>
            <p:cNvSpPr/>
            <p:nvPr/>
          </p:nvSpPr>
          <p:spPr>
            <a:xfrm>
              <a:off x="8755352" y="2745476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0" y="117"/>
                  </a:moveTo>
                  <a:cubicBezTo>
                    <a:pt x="153" y="142"/>
                    <a:pt x="392" y="74"/>
                    <a:pt x="293" y="27"/>
                  </a:cubicBezTo>
                  <a:cubicBezTo>
                    <a:pt x="241" y="1"/>
                    <a:pt x="1" y="71"/>
                    <a:pt x="100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89" name="Google Shape;66389;p27"/>
            <p:cNvSpPr/>
            <p:nvPr/>
          </p:nvSpPr>
          <p:spPr>
            <a:xfrm>
              <a:off x="2188838" y="2745476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7"/>
                  </a:moveTo>
                  <a:cubicBezTo>
                    <a:pt x="241" y="1"/>
                    <a:pt x="1" y="71"/>
                    <a:pt x="104" y="117"/>
                  </a:cubicBezTo>
                  <a:cubicBezTo>
                    <a:pt x="155" y="143"/>
                    <a:pt x="395" y="74"/>
                    <a:pt x="294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90" name="Google Shape;66390;p27"/>
            <p:cNvSpPr/>
            <p:nvPr/>
          </p:nvSpPr>
          <p:spPr>
            <a:xfrm>
              <a:off x="1111837" y="2746259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1"/>
                  </a:moveTo>
                  <a:cubicBezTo>
                    <a:pt x="235" y="22"/>
                    <a:pt x="5" y="2"/>
                    <a:pt x="0" y="91"/>
                  </a:cubicBezTo>
                  <a:cubicBezTo>
                    <a:pt x="150" y="71"/>
                    <a:pt x="379" y="90"/>
                    <a:pt x="38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91" name="Google Shape;66391;p27"/>
            <p:cNvSpPr/>
            <p:nvPr/>
          </p:nvSpPr>
          <p:spPr>
            <a:xfrm>
              <a:off x="798462" y="274547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7"/>
                  </a:moveTo>
                  <a:cubicBezTo>
                    <a:pt x="155" y="142"/>
                    <a:pt x="393" y="74"/>
                    <a:pt x="294" y="27"/>
                  </a:cubicBezTo>
                  <a:cubicBezTo>
                    <a:pt x="242" y="1"/>
                    <a:pt x="1" y="71"/>
                    <a:pt x="102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92" name="Google Shape;66392;p27"/>
            <p:cNvSpPr/>
            <p:nvPr/>
          </p:nvSpPr>
          <p:spPr>
            <a:xfrm>
              <a:off x="8889624" y="2737949"/>
              <a:ext cx="23950" cy="5992"/>
            </a:xfrm>
            <a:custGeom>
              <a:avLst/>
              <a:gdLst/>
              <a:ahLst/>
              <a:cxnLst/>
              <a:rect l="l" t="t" r="r" b="b"/>
              <a:pathLst>
                <a:path w="671" h="199" extrusionOk="0">
                  <a:moveTo>
                    <a:pt x="582" y="4"/>
                  </a:moveTo>
                  <a:cubicBezTo>
                    <a:pt x="249" y="0"/>
                    <a:pt x="88" y="73"/>
                    <a:pt x="1" y="185"/>
                  </a:cubicBezTo>
                  <a:cubicBezTo>
                    <a:pt x="305" y="178"/>
                    <a:pt x="670" y="198"/>
                    <a:pt x="582" y="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93" name="Google Shape;66393;p27"/>
            <p:cNvSpPr/>
            <p:nvPr/>
          </p:nvSpPr>
          <p:spPr>
            <a:xfrm>
              <a:off x="8769521" y="2737738"/>
              <a:ext cx="23878" cy="5811"/>
            </a:xfrm>
            <a:custGeom>
              <a:avLst/>
              <a:gdLst/>
              <a:ahLst/>
              <a:cxnLst/>
              <a:rect l="l" t="t" r="r" b="b"/>
              <a:pathLst>
                <a:path w="669" h="193" extrusionOk="0">
                  <a:moveTo>
                    <a:pt x="474" y="192"/>
                  </a:moveTo>
                  <a:cubicBezTo>
                    <a:pt x="474" y="101"/>
                    <a:pt x="630" y="85"/>
                    <a:pt x="669" y="11"/>
                  </a:cubicBezTo>
                  <a:cubicBezTo>
                    <a:pt x="363" y="21"/>
                    <a:pt x="1" y="1"/>
                    <a:pt x="88" y="1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94" name="Google Shape;66394;p27"/>
            <p:cNvSpPr/>
            <p:nvPr/>
          </p:nvSpPr>
          <p:spPr>
            <a:xfrm>
              <a:off x="2894501" y="2732620"/>
              <a:ext cx="13813" cy="10930"/>
            </a:xfrm>
            <a:custGeom>
              <a:avLst/>
              <a:gdLst/>
              <a:ahLst/>
              <a:cxnLst/>
              <a:rect l="l" t="t" r="r" b="b"/>
              <a:pathLst>
                <a:path w="387" h="363" extrusionOk="0">
                  <a:moveTo>
                    <a:pt x="387" y="1"/>
                  </a:moveTo>
                  <a:lnTo>
                    <a:pt x="0" y="1"/>
                  </a:lnTo>
                  <a:lnTo>
                    <a:pt x="0" y="362"/>
                  </a:lnTo>
                  <a:lnTo>
                    <a:pt x="387" y="36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95" name="Google Shape;66395;p27"/>
            <p:cNvSpPr/>
            <p:nvPr/>
          </p:nvSpPr>
          <p:spPr>
            <a:xfrm>
              <a:off x="6738584" y="2737347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4"/>
                  </a:moveTo>
                  <a:cubicBezTo>
                    <a:pt x="241" y="0"/>
                    <a:pt x="0" y="68"/>
                    <a:pt x="98" y="115"/>
                  </a:cubicBezTo>
                  <a:cubicBezTo>
                    <a:pt x="154" y="140"/>
                    <a:pt x="395" y="72"/>
                    <a:pt x="294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96" name="Google Shape;66396;p27"/>
            <p:cNvSpPr/>
            <p:nvPr/>
          </p:nvSpPr>
          <p:spPr>
            <a:xfrm>
              <a:off x="8222008" y="2735299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1"/>
                  </a:moveTo>
                  <a:cubicBezTo>
                    <a:pt x="238" y="23"/>
                    <a:pt x="7" y="4"/>
                    <a:pt x="0" y="92"/>
                  </a:cubicBezTo>
                  <a:cubicBezTo>
                    <a:pt x="149" y="71"/>
                    <a:pt x="383" y="91"/>
                    <a:pt x="38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97" name="Google Shape;66397;p27"/>
            <p:cNvSpPr/>
            <p:nvPr/>
          </p:nvSpPr>
          <p:spPr>
            <a:xfrm>
              <a:off x="6521935" y="2734818"/>
              <a:ext cx="20666" cy="3764"/>
            </a:xfrm>
            <a:custGeom>
              <a:avLst/>
              <a:gdLst/>
              <a:ahLst/>
              <a:cxnLst/>
              <a:rect l="l" t="t" r="r" b="b"/>
              <a:pathLst>
                <a:path w="579" h="125" extrusionOk="0">
                  <a:moveTo>
                    <a:pt x="579" y="17"/>
                  </a:moveTo>
                  <a:cubicBezTo>
                    <a:pt x="352" y="32"/>
                    <a:pt x="31" y="1"/>
                    <a:pt x="1" y="108"/>
                  </a:cubicBezTo>
                  <a:cubicBezTo>
                    <a:pt x="226" y="94"/>
                    <a:pt x="547" y="125"/>
                    <a:pt x="579" y="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98" name="Google Shape;66398;p27"/>
            <p:cNvSpPr/>
            <p:nvPr/>
          </p:nvSpPr>
          <p:spPr>
            <a:xfrm>
              <a:off x="8841547" y="2729519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4"/>
                  </a:moveTo>
                  <a:cubicBezTo>
                    <a:pt x="192" y="53"/>
                    <a:pt x="38" y="1"/>
                    <a:pt x="1" y="104"/>
                  </a:cubicBezTo>
                  <a:cubicBezTo>
                    <a:pt x="1" y="153"/>
                    <a:pt x="153" y="206"/>
                    <a:pt x="192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99" name="Google Shape;66399;p27"/>
            <p:cNvSpPr/>
            <p:nvPr/>
          </p:nvSpPr>
          <p:spPr>
            <a:xfrm>
              <a:off x="8689143" y="2729880"/>
              <a:ext cx="21523" cy="6444"/>
            </a:xfrm>
            <a:custGeom>
              <a:avLst/>
              <a:gdLst/>
              <a:ahLst/>
              <a:cxnLst/>
              <a:rect l="l" t="t" r="r" b="b"/>
              <a:pathLst>
                <a:path w="603" h="214" extrusionOk="0">
                  <a:moveTo>
                    <a:pt x="603" y="181"/>
                  </a:moveTo>
                  <a:lnTo>
                    <a:pt x="603" y="0"/>
                  </a:lnTo>
                  <a:lnTo>
                    <a:pt x="27" y="0"/>
                  </a:lnTo>
                  <a:cubicBezTo>
                    <a:pt x="1" y="164"/>
                    <a:pt x="219" y="213"/>
                    <a:pt x="603" y="18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00" name="Google Shape;66400;p27"/>
            <p:cNvSpPr/>
            <p:nvPr/>
          </p:nvSpPr>
          <p:spPr>
            <a:xfrm>
              <a:off x="1398585" y="2716753"/>
              <a:ext cx="37120" cy="15898"/>
            </a:xfrm>
            <a:custGeom>
              <a:avLst/>
              <a:gdLst/>
              <a:ahLst/>
              <a:cxnLst/>
              <a:rect l="l" t="t" r="r" b="b"/>
              <a:pathLst>
                <a:path w="1040" h="528" extrusionOk="0">
                  <a:moveTo>
                    <a:pt x="837" y="528"/>
                  </a:moveTo>
                  <a:cubicBezTo>
                    <a:pt x="1040" y="0"/>
                    <a:pt x="1" y="490"/>
                    <a:pt x="837" y="52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01" name="Google Shape;66401;p27"/>
            <p:cNvSpPr/>
            <p:nvPr/>
          </p:nvSpPr>
          <p:spPr>
            <a:xfrm>
              <a:off x="8160190" y="2718950"/>
              <a:ext cx="29946" cy="10990"/>
            </a:xfrm>
            <a:custGeom>
              <a:avLst/>
              <a:gdLst/>
              <a:ahLst/>
              <a:cxnLst/>
              <a:rect l="l" t="t" r="r" b="b"/>
              <a:pathLst>
                <a:path w="839" h="365" extrusionOk="0">
                  <a:moveTo>
                    <a:pt x="576" y="1"/>
                  </a:moveTo>
                  <a:cubicBezTo>
                    <a:pt x="744" y="292"/>
                    <a:pt x="77" y="189"/>
                    <a:pt x="0" y="365"/>
                  </a:cubicBezTo>
                  <a:lnTo>
                    <a:pt x="770" y="365"/>
                  </a:lnTo>
                  <a:cubicBezTo>
                    <a:pt x="736" y="228"/>
                    <a:pt x="838" y="28"/>
                    <a:pt x="57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02" name="Google Shape;66402;p27"/>
            <p:cNvSpPr/>
            <p:nvPr/>
          </p:nvSpPr>
          <p:spPr>
            <a:xfrm>
              <a:off x="6535676" y="2727170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8" y="20"/>
                    <a:pt x="6" y="3"/>
                    <a:pt x="1" y="92"/>
                  </a:cubicBezTo>
                  <a:cubicBezTo>
                    <a:pt x="149" y="71"/>
                    <a:pt x="383" y="88"/>
                    <a:pt x="38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03" name="Google Shape;66403;p27"/>
            <p:cNvSpPr/>
            <p:nvPr/>
          </p:nvSpPr>
          <p:spPr>
            <a:xfrm>
              <a:off x="5072882" y="272641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2" y="1"/>
                    <a:pt x="1" y="70"/>
                    <a:pt x="101" y="117"/>
                  </a:cubicBezTo>
                  <a:cubicBezTo>
                    <a:pt x="154" y="142"/>
                    <a:pt x="393" y="71"/>
                    <a:pt x="295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04" name="Google Shape;66404;p27"/>
            <p:cNvSpPr/>
            <p:nvPr/>
          </p:nvSpPr>
          <p:spPr>
            <a:xfrm>
              <a:off x="2137299" y="2721660"/>
              <a:ext cx="22700" cy="8250"/>
            </a:xfrm>
            <a:custGeom>
              <a:avLst/>
              <a:gdLst/>
              <a:ahLst/>
              <a:cxnLst/>
              <a:rect l="l" t="t" r="r" b="b"/>
              <a:pathLst>
                <a:path w="636" h="274" extrusionOk="0">
                  <a:moveTo>
                    <a:pt x="2" y="273"/>
                  </a:moveTo>
                  <a:lnTo>
                    <a:pt x="386" y="273"/>
                  </a:lnTo>
                  <a:cubicBezTo>
                    <a:pt x="399" y="157"/>
                    <a:pt x="635" y="147"/>
                    <a:pt x="581" y="1"/>
                  </a:cubicBezTo>
                  <a:lnTo>
                    <a:pt x="1" y="1"/>
                  </a:lnTo>
                  <a:cubicBezTo>
                    <a:pt x="2" y="92"/>
                    <a:pt x="2" y="183"/>
                    <a:pt x="2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05" name="Google Shape;66405;p27"/>
            <p:cNvSpPr/>
            <p:nvPr/>
          </p:nvSpPr>
          <p:spPr>
            <a:xfrm>
              <a:off x="8748427" y="272367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6"/>
                  </a:moveTo>
                  <a:cubicBezTo>
                    <a:pt x="156" y="141"/>
                    <a:pt x="393" y="72"/>
                    <a:pt x="294" y="25"/>
                  </a:cubicBezTo>
                  <a:cubicBezTo>
                    <a:pt x="240" y="0"/>
                    <a:pt x="0" y="69"/>
                    <a:pt x="102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06" name="Google Shape;66406;p27"/>
            <p:cNvSpPr/>
            <p:nvPr/>
          </p:nvSpPr>
          <p:spPr>
            <a:xfrm>
              <a:off x="6880209" y="2714675"/>
              <a:ext cx="20273" cy="13549"/>
            </a:xfrm>
            <a:custGeom>
              <a:avLst/>
              <a:gdLst/>
              <a:ahLst/>
              <a:cxnLst/>
              <a:rect l="l" t="t" r="r" b="b"/>
              <a:pathLst>
                <a:path w="568" h="450" extrusionOk="0">
                  <a:moveTo>
                    <a:pt x="375" y="415"/>
                  </a:moveTo>
                  <a:cubicBezTo>
                    <a:pt x="386" y="359"/>
                    <a:pt x="404" y="307"/>
                    <a:pt x="567" y="324"/>
                  </a:cubicBezTo>
                  <a:lnTo>
                    <a:pt x="567" y="143"/>
                  </a:lnTo>
                  <a:cubicBezTo>
                    <a:pt x="92" y="0"/>
                    <a:pt x="1" y="449"/>
                    <a:pt x="375" y="4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07" name="Google Shape;66407;p27"/>
            <p:cNvSpPr/>
            <p:nvPr/>
          </p:nvSpPr>
          <p:spPr>
            <a:xfrm>
              <a:off x="6081319" y="2721510"/>
              <a:ext cx="23985" cy="6052"/>
            </a:xfrm>
            <a:custGeom>
              <a:avLst/>
              <a:gdLst/>
              <a:ahLst/>
              <a:cxnLst/>
              <a:rect l="l" t="t" r="r" b="b"/>
              <a:pathLst>
                <a:path w="672" h="201" extrusionOk="0">
                  <a:moveTo>
                    <a:pt x="582" y="6"/>
                  </a:moveTo>
                  <a:cubicBezTo>
                    <a:pt x="250" y="0"/>
                    <a:pt x="84" y="76"/>
                    <a:pt x="1" y="187"/>
                  </a:cubicBezTo>
                  <a:cubicBezTo>
                    <a:pt x="306" y="178"/>
                    <a:pt x="672" y="200"/>
                    <a:pt x="582" y="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08" name="Google Shape;66408;p27"/>
            <p:cNvSpPr/>
            <p:nvPr/>
          </p:nvSpPr>
          <p:spPr>
            <a:xfrm>
              <a:off x="7809090" y="2713441"/>
              <a:ext cx="33551" cy="17343"/>
            </a:xfrm>
            <a:custGeom>
              <a:avLst/>
              <a:gdLst/>
              <a:ahLst/>
              <a:cxnLst/>
              <a:rect l="l" t="t" r="r" b="b"/>
              <a:pathLst>
                <a:path w="940" h="576" extrusionOk="0">
                  <a:moveTo>
                    <a:pt x="0" y="91"/>
                  </a:moveTo>
                  <a:lnTo>
                    <a:pt x="0" y="274"/>
                  </a:lnTo>
                  <a:cubicBezTo>
                    <a:pt x="354" y="575"/>
                    <a:pt x="940" y="1"/>
                    <a:pt x="0" y="9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09" name="Google Shape;66409;p27"/>
            <p:cNvSpPr/>
            <p:nvPr/>
          </p:nvSpPr>
          <p:spPr>
            <a:xfrm>
              <a:off x="6497700" y="2720908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0" y="1"/>
                    <a:pt x="1" y="70"/>
                    <a:pt x="101" y="117"/>
                  </a:cubicBezTo>
                  <a:cubicBezTo>
                    <a:pt x="153" y="142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10" name="Google Shape;66410;p27"/>
            <p:cNvSpPr/>
            <p:nvPr/>
          </p:nvSpPr>
          <p:spPr>
            <a:xfrm>
              <a:off x="4315893" y="2702451"/>
              <a:ext cx="37870" cy="26858"/>
            </a:xfrm>
            <a:custGeom>
              <a:avLst/>
              <a:gdLst/>
              <a:ahLst/>
              <a:cxnLst/>
              <a:rect l="l" t="t" r="r" b="b"/>
              <a:pathLst>
                <a:path w="1061" h="892" extrusionOk="0">
                  <a:moveTo>
                    <a:pt x="1061" y="549"/>
                  </a:moveTo>
                  <a:lnTo>
                    <a:pt x="1061" y="367"/>
                  </a:lnTo>
                  <a:cubicBezTo>
                    <a:pt x="280" y="0"/>
                    <a:pt x="1" y="892"/>
                    <a:pt x="1061" y="54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11" name="Google Shape;66411;p27"/>
            <p:cNvSpPr/>
            <p:nvPr/>
          </p:nvSpPr>
          <p:spPr>
            <a:xfrm>
              <a:off x="9025396" y="2710731"/>
              <a:ext cx="22629" cy="8250"/>
            </a:xfrm>
            <a:custGeom>
              <a:avLst/>
              <a:gdLst/>
              <a:ahLst/>
              <a:cxnLst/>
              <a:rect l="l" t="t" r="r" b="b"/>
              <a:pathLst>
                <a:path w="634" h="274" extrusionOk="0">
                  <a:moveTo>
                    <a:pt x="634" y="1"/>
                  </a:moveTo>
                  <a:lnTo>
                    <a:pt x="248" y="1"/>
                  </a:lnTo>
                  <a:cubicBezTo>
                    <a:pt x="235" y="117"/>
                    <a:pt x="0" y="127"/>
                    <a:pt x="54" y="274"/>
                  </a:cubicBezTo>
                  <a:lnTo>
                    <a:pt x="634" y="274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12" name="Google Shape;66412;p27"/>
            <p:cNvSpPr/>
            <p:nvPr/>
          </p:nvSpPr>
          <p:spPr>
            <a:xfrm>
              <a:off x="17418" y="2713049"/>
              <a:ext cx="6889" cy="6293"/>
            </a:xfrm>
            <a:custGeom>
              <a:avLst/>
              <a:gdLst/>
              <a:ahLst/>
              <a:cxnLst/>
              <a:rect l="l" t="t" r="r" b="b"/>
              <a:pathLst>
                <a:path w="193" h="209" extrusionOk="0">
                  <a:moveTo>
                    <a:pt x="193" y="104"/>
                  </a:moveTo>
                  <a:cubicBezTo>
                    <a:pt x="193" y="53"/>
                    <a:pt x="39" y="1"/>
                    <a:pt x="1" y="104"/>
                  </a:cubicBezTo>
                  <a:cubicBezTo>
                    <a:pt x="1" y="156"/>
                    <a:pt x="156" y="208"/>
                    <a:pt x="193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13" name="Google Shape;66413;p27"/>
            <p:cNvSpPr/>
            <p:nvPr/>
          </p:nvSpPr>
          <p:spPr>
            <a:xfrm>
              <a:off x="8669441" y="2710339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1" y="104"/>
                  </a:moveTo>
                  <a:cubicBezTo>
                    <a:pt x="194" y="52"/>
                    <a:pt x="37" y="1"/>
                    <a:pt x="1" y="104"/>
                  </a:cubicBezTo>
                  <a:cubicBezTo>
                    <a:pt x="1" y="155"/>
                    <a:pt x="157" y="208"/>
                    <a:pt x="191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14" name="Google Shape;66414;p27"/>
            <p:cNvSpPr/>
            <p:nvPr/>
          </p:nvSpPr>
          <p:spPr>
            <a:xfrm>
              <a:off x="8318769" y="2702481"/>
              <a:ext cx="39547" cy="16862"/>
            </a:xfrm>
            <a:custGeom>
              <a:avLst/>
              <a:gdLst/>
              <a:ahLst/>
              <a:cxnLst/>
              <a:rect l="l" t="t" r="r" b="b"/>
              <a:pathLst>
                <a:path w="1108" h="560" extrusionOk="0">
                  <a:moveTo>
                    <a:pt x="955" y="455"/>
                  </a:moveTo>
                  <a:cubicBezTo>
                    <a:pt x="1107" y="143"/>
                    <a:pt x="774" y="57"/>
                    <a:pt x="375" y="1"/>
                  </a:cubicBezTo>
                  <a:cubicBezTo>
                    <a:pt x="0" y="177"/>
                    <a:pt x="173" y="559"/>
                    <a:pt x="955" y="45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15" name="Google Shape;66415;p27"/>
            <p:cNvSpPr/>
            <p:nvPr/>
          </p:nvSpPr>
          <p:spPr>
            <a:xfrm>
              <a:off x="5664759" y="271271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5" y="25"/>
                  </a:moveTo>
                  <a:cubicBezTo>
                    <a:pt x="244" y="0"/>
                    <a:pt x="1" y="68"/>
                    <a:pt x="103" y="115"/>
                  </a:cubicBezTo>
                  <a:cubicBezTo>
                    <a:pt x="158" y="141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16" name="Google Shape;66416;p27"/>
            <p:cNvSpPr/>
            <p:nvPr/>
          </p:nvSpPr>
          <p:spPr>
            <a:xfrm>
              <a:off x="695313" y="2712718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3" y="25"/>
                  </a:moveTo>
                  <a:cubicBezTo>
                    <a:pt x="238" y="0"/>
                    <a:pt x="1" y="68"/>
                    <a:pt x="97" y="115"/>
                  </a:cubicBezTo>
                  <a:cubicBezTo>
                    <a:pt x="153" y="141"/>
                    <a:pt x="391" y="72"/>
                    <a:pt x="293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17" name="Google Shape;66417;p27"/>
            <p:cNvSpPr/>
            <p:nvPr/>
          </p:nvSpPr>
          <p:spPr>
            <a:xfrm>
              <a:off x="8745108" y="2710731"/>
              <a:ext cx="13813" cy="2800"/>
            </a:xfrm>
            <a:custGeom>
              <a:avLst/>
              <a:gdLst/>
              <a:ahLst/>
              <a:cxnLst/>
              <a:rect l="l" t="t" r="r" b="b"/>
              <a:pathLst>
                <a:path w="387" h="93" extrusionOk="0">
                  <a:moveTo>
                    <a:pt x="387" y="1"/>
                  </a:moveTo>
                  <a:cubicBezTo>
                    <a:pt x="237" y="23"/>
                    <a:pt x="7" y="5"/>
                    <a:pt x="1" y="92"/>
                  </a:cubicBezTo>
                  <a:cubicBezTo>
                    <a:pt x="151" y="71"/>
                    <a:pt x="382" y="90"/>
                    <a:pt x="38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18" name="Google Shape;66418;p27"/>
            <p:cNvSpPr/>
            <p:nvPr/>
          </p:nvSpPr>
          <p:spPr>
            <a:xfrm>
              <a:off x="6404865" y="2688993"/>
              <a:ext cx="52754" cy="24479"/>
            </a:xfrm>
            <a:custGeom>
              <a:avLst/>
              <a:gdLst/>
              <a:ahLst/>
              <a:cxnLst/>
              <a:rect l="l" t="t" r="r" b="b"/>
              <a:pathLst>
                <a:path w="1478" h="813" extrusionOk="0">
                  <a:moveTo>
                    <a:pt x="0" y="813"/>
                  </a:moveTo>
                  <a:cubicBezTo>
                    <a:pt x="1478" y="681"/>
                    <a:pt x="33" y="1"/>
                    <a:pt x="0" y="81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19" name="Google Shape;66419;p27"/>
            <p:cNvSpPr/>
            <p:nvPr/>
          </p:nvSpPr>
          <p:spPr>
            <a:xfrm>
              <a:off x="674576" y="2710038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2" y="24"/>
                  </a:moveTo>
                  <a:cubicBezTo>
                    <a:pt x="242" y="0"/>
                    <a:pt x="1" y="68"/>
                    <a:pt x="100" y="115"/>
                  </a:cubicBezTo>
                  <a:cubicBezTo>
                    <a:pt x="156" y="140"/>
                    <a:pt x="394" y="69"/>
                    <a:pt x="292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20" name="Google Shape;66420;p27"/>
            <p:cNvSpPr/>
            <p:nvPr/>
          </p:nvSpPr>
          <p:spPr>
            <a:xfrm>
              <a:off x="3218012" y="2702180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2"/>
                  </a:moveTo>
                  <a:cubicBezTo>
                    <a:pt x="196" y="54"/>
                    <a:pt x="38" y="0"/>
                    <a:pt x="1" y="102"/>
                  </a:cubicBezTo>
                  <a:cubicBezTo>
                    <a:pt x="1" y="153"/>
                    <a:pt x="160" y="206"/>
                    <a:pt x="194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21" name="Google Shape;66421;p27"/>
            <p:cNvSpPr/>
            <p:nvPr/>
          </p:nvSpPr>
          <p:spPr>
            <a:xfrm>
              <a:off x="6962443" y="2697062"/>
              <a:ext cx="22522" cy="8160"/>
            </a:xfrm>
            <a:custGeom>
              <a:avLst/>
              <a:gdLst/>
              <a:ahLst/>
              <a:cxnLst/>
              <a:rect l="l" t="t" r="r" b="b"/>
              <a:pathLst>
                <a:path w="631" h="271" extrusionOk="0">
                  <a:moveTo>
                    <a:pt x="577" y="0"/>
                  </a:moveTo>
                  <a:lnTo>
                    <a:pt x="0" y="0"/>
                  </a:lnTo>
                  <a:lnTo>
                    <a:pt x="0" y="271"/>
                  </a:lnTo>
                  <a:lnTo>
                    <a:pt x="384" y="271"/>
                  </a:lnTo>
                  <a:cubicBezTo>
                    <a:pt x="396" y="157"/>
                    <a:pt x="631" y="147"/>
                    <a:pt x="57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22" name="Google Shape;66422;p27"/>
            <p:cNvSpPr/>
            <p:nvPr/>
          </p:nvSpPr>
          <p:spPr>
            <a:xfrm>
              <a:off x="6645821" y="2697062"/>
              <a:ext cx="20666" cy="8160"/>
            </a:xfrm>
            <a:custGeom>
              <a:avLst/>
              <a:gdLst/>
              <a:ahLst/>
              <a:cxnLst/>
              <a:rect l="l" t="t" r="r" b="b"/>
              <a:pathLst>
                <a:path w="579" h="271" extrusionOk="0">
                  <a:moveTo>
                    <a:pt x="579" y="92"/>
                  </a:moveTo>
                  <a:cubicBezTo>
                    <a:pt x="385" y="92"/>
                    <a:pt x="348" y="16"/>
                    <a:pt x="194" y="0"/>
                  </a:cubicBezTo>
                  <a:cubicBezTo>
                    <a:pt x="194" y="92"/>
                    <a:pt x="38" y="108"/>
                    <a:pt x="0" y="181"/>
                  </a:cubicBezTo>
                  <a:cubicBezTo>
                    <a:pt x="194" y="181"/>
                    <a:pt x="230" y="255"/>
                    <a:pt x="385" y="271"/>
                  </a:cubicBezTo>
                  <a:cubicBezTo>
                    <a:pt x="385" y="183"/>
                    <a:pt x="541" y="165"/>
                    <a:pt x="579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23" name="Google Shape;66423;p27"/>
            <p:cNvSpPr/>
            <p:nvPr/>
          </p:nvSpPr>
          <p:spPr>
            <a:xfrm>
              <a:off x="3613656" y="2701728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2" y="28"/>
                  </a:moveTo>
                  <a:cubicBezTo>
                    <a:pt x="238" y="1"/>
                    <a:pt x="0" y="71"/>
                    <a:pt x="102" y="117"/>
                  </a:cubicBezTo>
                  <a:cubicBezTo>
                    <a:pt x="153" y="143"/>
                    <a:pt x="395" y="75"/>
                    <a:pt x="292" y="2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24" name="Google Shape;66424;p27"/>
            <p:cNvSpPr/>
            <p:nvPr/>
          </p:nvSpPr>
          <p:spPr>
            <a:xfrm>
              <a:off x="2213180" y="2699470"/>
              <a:ext cx="6853" cy="6203"/>
            </a:xfrm>
            <a:custGeom>
              <a:avLst/>
              <a:gdLst/>
              <a:ahLst/>
              <a:cxnLst/>
              <a:rect l="l" t="t" r="r" b="b"/>
              <a:pathLst>
                <a:path w="192" h="206" extrusionOk="0">
                  <a:moveTo>
                    <a:pt x="191" y="103"/>
                  </a:moveTo>
                  <a:cubicBezTo>
                    <a:pt x="192" y="52"/>
                    <a:pt x="35" y="0"/>
                    <a:pt x="0" y="103"/>
                  </a:cubicBezTo>
                  <a:cubicBezTo>
                    <a:pt x="0" y="153"/>
                    <a:pt x="154" y="205"/>
                    <a:pt x="191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25" name="Google Shape;66425;p27"/>
            <p:cNvSpPr/>
            <p:nvPr/>
          </p:nvSpPr>
          <p:spPr>
            <a:xfrm>
              <a:off x="8115218" y="2699079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4" y="25"/>
                  </a:moveTo>
                  <a:cubicBezTo>
                    <a:pt x="242" y="0"/>
                    <a:pt x="0" y="67"/>
                    <a:pt x="101" y="116"/>
                  </a:cubicBezTo>
                  <a:cubicBezTo>
                    <a:pt x="156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26" name="Google Shape;66426;p27"/>
            <p:cNvSpPr/>
            <p:nvPr/>
          </p:nvSpPr>
          <p:spPr>
            <a:xfrm>
              <a:off x="275363" y="2699079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5"/>
                  </a:moveTo>
                  <a:cubicBezTo>
                    <a:pt x="240" y="0"/>
                    <a:pt x="0" y="67"/>
                    <a:pt x="99" y="116"/>
                  </a:cubicBezTo>
                  <a:cubicBezTo>
                    <a:pt x="154" y="140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27" name="Google Shape;66427;p27"/>
            <p:cNvSpPr/>
            <p:nvPr/>
          </p:nvSpPr>
          <p:spPr>
            <a:xfrm>
              <a:off x="6800509" y="269627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0" y="0"/>
                    <a:pt x="0" y="70"/>
                    <a:pt x="102" y="118"/>
                  </a:cubicBezTo>
                  <a:cubicBezTo>
                    <a:pt x="154" y="141"/>
                    <a:pt x="393" y="73"/>
                    <a:pt x="295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28" name="Google Shape;66428;p27"/>
            <p:cNvSpPr/>
            <p:nvPr/>
          </p:nvSpPr>
          <p:spPr>
            <a:xfrm>
              <a:off x="6539352" y="2691190"/>
              <a:ext cx="23843" cy="5902"/>
            </a:xfrm>
            <a:custGeom>
              <a:avLst/>
              <a:gdLst/>
              <a:ahLst/>
              <a:cxnLst/>
              <a:rect l="l" t="t" r="r" b="b"/>
              <a:pathLst>
                <a:path w="668" h="196" extrusionOk="0">
                  <a:moveTo>
                    <a:pt x="476" y="195"/>
                  </a:moveTo>
                  <a:cubicBezTo>
                    <a:pt x="476" y="104"/>
                    <a:pt x="632" y="87"/>
                    <a:pt x="668" y="13"/>
                  </a:cubicBezTo>
                  <a:cubicBezTo>
                    <a:pt x="368" y="21"/>
                    <a:pt x="1" y="1"/>
                    <a:pt x="91" y="19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29" name="Google Shape;66429;p27"/>
            <p:cNvSpPr/>
            <p:nvPr/>
          </p:nvSpPr>
          <p:spPr>
            <a:xfrm>
              <a:off x="6026211" y="2688481"/>
              <a:ext cx="7139" cy="6263"/>
            </a:xfrm>
            <a:custGeom>
              <a:avLst/>
              <a:gdLst/>
              <a:ahLst/>
              <a:cxnLst/>
              <a:rect l="l" t="t" r="r" b="b"/>
              <a:pathLst>
                <a:path w="200" h="208" extrusionOk="0">
                  <a:moveTo>
                    <a:pt x="197" y="104"/>
                  </a:moveTo>
                  <a:cubicBezTo>
                    <a:pt x="199" y="53"/>
                    <a:pt x="40" y="1"/>
                    <a:pt x="5" y="104"/>
                  </a:cubicBezTo>
                  <a:cubicBezTo>
                    <a:pt x="1" y="155"/>
                    <a:pt x="157" y="207"/>
                    <a:pt x="197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30" name="Google Shape;66430;p27"/>
            <p:cNvSpPr/>
            <p:nvPr/>
          </p:nvSpPr>
          <p:spPr>
            <a:xfrm>
              <a:off x="5523884" y="268613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31" name="Google Shape;66431;p27"/>
            <p:cNvSpPr/>
            <p:nvPr/>
          </p:nvSpPr>
          <p:spPr>
            <a:xfrm>
              <a:off x="2133837" y="268808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4" y="142"/>
                    <a:pt x="392" y="73"/>
                    <a:pt x="292" y="27"/>
                  </a:cubicBezTo>
                  <a:cubicBezTo>
                    <a:pt x="240" y="1"/>
                    <a:pt x="0" y="70"/>
                    <a:pt x="99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32" name="Google Shape;66432;p27"/>
            <p:cNvSpPr/>
            <p:nvPr/>
          </p:nvSpPr>
          <p:spPr>
            <a:xfrm>
              <a:off x="560255" y="2683422"/>
              <a:ext cx="21594" cy="6383"/>
            </a:xfrm>
            <a:custGeom>
              <a:avLst/>
              <a:gdLst/>
              <a:ahLst/>
              <a:cxnLst/>
              <a:rect l="l" t="t" r="r" b="b"/>
              <a:pathLst>
                <a:path w="605" h="212" extrusionOk="0">
                  <a:moveTo>
                    <a:pt x="605" y="182"/>
                  </a:moveTo>
                  <a:lnTo>
                    <a:pt x="605" y="1"/>
                  </a:lnTo>
                  <a:lnTo>
                    <a:pt x="25" y="1"/>
                  </a:lnTo>
                  <a:cubicBezTo>
                    <a:pt x="0" y="162"/>
                    <a:pt x="217" y="212"/>
                    <a:pt x="605" y="18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33" name="Google Shape;66433;p27"/>
            <p:cNvSpPr/>
            <p:nvPr/>
          </p:nvSpPr>
          <p:spPr>
            <a:xfrm>
              <a:off x="5224358" y="2679900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2" y="25"/>
                  </a:moveTo>
                  <a:cubicBezTo>
                    <a:pt x="238" y="0"/>
                    <a:pt x="1" y="69"/>
                    <a:pt x="100" y="116"/>
                  </a:cubicBezTo>
                  <a:cubicBezTo>
                    <a:pt x="152" y="142"/>
                    <a:pt x="391" y="72"/>
                    <a:pt x="292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34" name="Google Shape;66434;p27"/>
            <p:cNvSpPr/>
            <p:nvPr/>
          </p:nvSpPr>
          <p:spPr>
            <a:xfrm>
              <a:off x="1976293" y="2675353"/>
              <a:ext cx="34158" cy="8822"/>
            </a:xfrm>
            <a:custGeom>
              <a:avLst/>
              <a:gdLst/>
              <a:ahLst/>
              <a:cxnLst/>
              <a:rect l="l" t="t" r="r" b="b"/>
              <a:pathLst>
                <a:path w="957" h="293" extrusionOk="0">
                  <a:moveTo>
                    <a:pt x="78" y="176"/>
                  </a:moveTo>
                  <a:cubicBezTo>
                    <a:pt x="323" y="181"/>
                    <a:pt x="347" y="292"/>
                    <a:pt x="659" y="267"/>
                  </a:cubicBezTo>
                  <a:cubicBezTo>
                    <a:pt x="956" y="45"/>
                    <a:pt x="1" y="1"/>
                    <a:pt x="78" y="17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35" name="Google Shape;66435;p27"/>
            <p:cNvSpPr/>
            <p:nvPr/>
          </p:nvSpPr>
          <p:spPr>
            <a:xfrm>
              <a:off x="4673704" y="2677130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4" y="142"/>
                    <a:pt x="391" y="72"/>
                    <a:pt x="292" y="25"/>
                  </a:cubicBezTo>
                  <a:cubicBezTo>
                    <a:pt x="240" y="1"/>
                    <a:pt x="1" y="71"/>
                    <a:pt x="99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36" name="Google Shape;66436;p27"/>
            <p:cNvSpPr/>
            <p:nvPr/>
          </p:nvSpPr>
          <p:spPr>
            <a:xfrm>
              <a:off x="4050953" y="2674661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09"/>
                  </a:moveTo>
                  <a:cubicBezTo>
                    <a:pt x="345" y="0"/>
                    <a:pt x="171" y="54"/>
                    <a:pt x="0" y="109"/>
                  </a:cubicBezTo>
                  <a:cubicBezTo>
                    <a:pt x="0" y="200"/>
                    <a:pt x="336" y="224"/>
                    <a:pt x="385" y="10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37" name="Google Shape;66437;p27"/>
            <p:cNvSpPr/>
            <p:nvPr/>
          </p:nvSpPr>
          <p:spPr>
            <a:xfrm>
              <a:off x="1228799" y="2675173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0"/>
                  </a:moveTo>
                  <a:cubicBezTo>
                    <a:pt x="236" y="20"/>
                    <a:pt x="6" y="3"/>
                    <a:pt x="1" y="90"/>
                  </a:cubicBezTo>
                  <a:cubicBezTo>
                    <a:pt x="151" y="72"/>
                    <a:pt x="381" y="89"/>
                    <a:pt x="38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38" name="Google Shape;66438;p27"/>
            <p:cNvSpPr/>
            <p:nvPr/>
          </p:nvSpPr>
          <p:spPr>
            <a:xfrm>
              <a:off x="707377" y="2667043"/>
              <a:ext cx="27162" cy="10990"/>
            </a:xfrm>
            <a:custGeom>
              <a:avLst/>
              <a:gdLst/>
              <a:ahLst/>
              <a:cxnLst/>
              <a:rect l="l" t="t" r="r" b="b"/>
              <a:pathLst>
                <a:path w="761" h="365" extrusionOk="0">
                  <a:moveTo>
                    <a:pt x="532" y="362"/>
                  </a:moveTo>
                  <a:cubicBezTo>
                    <a:pt x="648" y="358"/>
                    <a:pt x="760" y="349"/>
                    <a:pt x="722" y="273"/>
                  </a:cubicBezTo>
                  <a:cubicBezTo>
                    <a:pt x="405" y="269"/>
                    <a:pt x="615" y="20"/>
                    <a:pt x="337" y="0"/>
                  </a:cubicBezTo>
                  <a:cubicBezTo>
                    <a:pt x="1" y="186"/>
                    <a:pt x="478" y="178"/>
                    <a:pt x="144" y="364"/>
                  </a:cubicBezTo>
                  <a:cubicBezTo>
                    <a:pt x="275" y="362"/>
                    <a:pt x="405" y="362"/>
                    <a:pt x="532" y="36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39" name="Google Shape;66439;p27"/>
            <p:cNvSpPr/>
            <p:nvPr/>
          </p:nvSpPr>
          <p:spPr>
            <a:xfrm>
              <a:off x="4456947" y="2669031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8" y="116"/>
                  </a:moveTo>
                  <a:cubicBezTo>
                    <a:pt x="385" y="22"/>
                    <a:pt x="48" y="1"/>
                    <a:pt x="0" y="116"/>
                  </a:cubicBezTo>
                  <a:cubicBezTo>
                    <a:pt x="219" y="105"/>
                    <a:pt x="303" y="247"/>
                    <a:pt x="388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40" name="Google Shape;66440;p27"/>
            <p:cNvSpPr/>
            <p:nvPr/>
          </p:nvSpPr>
          <p:spPr>
            <a:xfrm>
              <a:off x="819806" y="2664243"/>
              <a:ext cx="25556" cy="10960"/>
            </a:xfrm>
            <a:custGeom>
              <a:avLst/>
              <a:gdLst/>
              <a:ahLst/>
              <a:cxnLst/>
              <a:rect l="l" t="t" r="r" b="b"/>
              <a:pathLst>
                <a:path w="716" h="364" extrusionOk="0">
                  <a:moveTo>
                    <a:pt x="83" y="363"/>
                  </a:moveTo>
                  <a:lnTo>
                    <a:pt x="660" y="363"/>
                  </a:lnTo>
                  <a:cubicBezTo>
                    <a:pt x="716" y="157"/>
                    <a:pt x="614" y="21"/>
                    <a:pt x="274" y="1"/>
                  </a:cubicBezTo>
                  <a:cubicBezTo>
                    <a:pt x="214" y="125"/>
                    <a:pt x="0" y="173"/>
                    <a:pt x="83" y="36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41" name="Google Shape;66441;p27"/>
            <p:cNvSpPr/>
            <p:nvPr/>
          </p:nvSpPr>
          <p:spPr>
            <a:xfrm>
              <a:off x="4564915" y="2659125"/>
              <a:ext cx="36621" cy="18006"/>
            </a:xfrm>
            <a:custGeom>
              <a:avLst/>
              <a:gdLst/>
              <a:ahLst/>
              <a:cxnLst/>
              <a:rect l="l" t="t" r="r" b="b"/>
              <a:pathLst>
                <a:path w="1026" h="598" extrusionOk="0">
                  <a:moveTo>
                    <a:pt x="1026" y="171"/>
                  </a:moveTo>
                  <a:cubicBezTo>
                    <a:pt x="411" y="224"/>
                    <a:pt x="429" y="1"/>
                    <a:pt x="64" y="171"/>
                  </a:cubicBezTo>
                  <a:cubicBezTo>
                    <a:pt x="1" y="597"/>
                    <a:pt x="954" y="413"/>
                    <a:pt x="1026" y="17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42" name="Google Shape;66442;p27"/>
            <p:cNvSpPr/>
            <p:nvPr/>
          </p:nvSpPr>
          <p:spPr>
            <a:xfrm>
              <a:off x="1159949" y="2666652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3"/>
                  </a:moveTo>
                  <a:cubicBezTo>
                    <a:pt x="196" y="52"/>
                    <a:pt x="38" y="0"/>
                    <a:pt x="1" y="103"/>
                  </a:cubicBezTo>
                  <a:cubicBezTo>
                    <a:pt x="1" y="152"/>
                    <a:pt x="160" y="205"/>
                    <a:pt x="194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43" name="Google Shape;66443;p27"/>
            <p:cNvSpPr/>
            <p:nvPr/>
          </p:nvSpPr>
          <p:spPr>
            <a:xfrm>
              <a:off x="5771549" y="2661534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0" y="27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44" name="Google Shape;66444;p27"/>
            <p:cNvSpPr/>
            <p:nvPr/>
          </p:nvSpPr>
          <p:spPr>
            <a:xfrm>
              <a:off x="4662532" y="2661534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2" y="273"/>
                  </a:moveTo>
                  <a:lnTo>
                    <a:pt x="412" y="91"/>
                  </a:lnTo>
                  <a:cubicBezTo>
                    <a:pt x="219" y="92"/>
                    <a:pt x="183" y="16"/>
                    <a:pt x="25" y="0"/>
                  </a:cubicBezTo>
                  <a:cubicBezTo>
                    <a:pt x="45" y="144"/>
                    <a:pt x="1" y="315"/>
                    <a:pt x="412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45" name="Google Shape;66445;p27"/>
            <p:cNvSpPr/>
            <p:nvPr/>
          </p:nvSpPr>
          <p:spPr>
            <a:xfrm>
              <a:off x="805351" y="2663491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4" y="26"/>
                  </a:moveTo>
                  <a:cubicBezTo>
                    <a:pt x="241" y="1"/>
                    <a:pt x="1" y="69"/>
                    <a:pt x="99" y="117"/>
                  </a:cubicBezTo>
                  <a:cubicBezTo>
                    <a:pt x="156" y="143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46" name="Google Shape;66446;p27"/>
            <p:cNvSpPr/>
            <p:nvPr/>
          </p:nvSpPr>
          <p:spPr>
            <a:xfrm>
              <a:off x="8779551" y="2658191"/>
              <a:ext cx="13849" cy="6805"/>
            </a:xfrm>
            <a:custGeom>
              <a:avLst/>
              <a:gdLst/>
              <a:ahLst/>
              <a:cxnLst/>
              <a:rect l="l" t="t" r="r" b="b"/>
              <a:pathLst>
                <a:path w="388" h="226" extrusionOk="0">
                  <a:moveTo>
                    <a:pt x="388" y="111"/>
                  </a:moveTo>
                  <a:cubicBezTo>
                    <a:pt x="346" y="1"/>
                    <a:pt x="171" y="55"/>
                    <a:pt x="0" y="111"/>
                  </a:cubicBezTo>
                  <a:cubicBezTo>
                    <a:pt x="4" y="203"/>
                    <a:pt x="336" y="225"/>
                    <a:pt x="388" y="11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47" name="Google Shape;66447;p27"/>
            <p:cNvSpPr/>
            <p:nvPr/>
          </p:nvSpPr>
          <p:spPr>
            <a:xfrm>
              <a:off x="8996236" y="2655331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38" y="0"/>
                    <a:pt x="0" y="68"/>
                    <a:pt x="100" y="116"/>
                  </a:cubicBezTo>
                  <a:cubicBezTo>
                    <a:pt x="152" y="141"/>
                    <a:pt x="393" y="71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48" name="Google Shape;66448;p27"/>
            <p:cNvSpPr/>
            <p:nvPr/>
          </p:nvSpPr>
          <p:spPr>
            <a:xfrm>
              <a:off x="8913574" y="2655331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6" y="25"/>
                  </a:moveTo>
                  <a:cubicBezTo>
                    <a:pt x="242" y="0"/>
                    <a:pt x="1" y="68"/>
                    <a:pt x="104" y="116"/>
                  </a:cubicBezTo>
                  <a:cubicBezTo>
                    <a:pt x="157" y="141"/>
                    <a:pt x="396" y="71"/>
                    <a:pt x="296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49" name="Google Shape;66449;p27"/>
            <p:cNvSpPr/>
            <p:nvPr/>
          </p:nvSpPr>
          <p:spPr>
            <a:xfrm>
              <a:off x="8571146" y="2644281"/>
              <a:ext cx="22629" cy="11803"/>
            </a:xfrm>
            <a:custGeom>
              <a:avLst/>
              <a:gdLst/>
              <a:ahLst/>
              <a:cxnLst/>
              <a:rect l="l" t="t" r="r" b="b"/>
              <a:pathLst>
                <a:path w="634" h="392" extrusionOk="0">
                  <a:moveTo>
                    <a:pt x="634" y="392"/>
                  </a:moveTo>
                  <a:lnTo>
                    <a:pt x="634" y="28"/>
                  </a:lnTo>
                  <a:cubicBezTo>
                    <a:pt x="124" y="0"/>
                    <a:pt x="0" y="154"/>
                    <a:pt x="54" y="3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50" name="Google Shape;66450;p27"/>
            <p:cNvSpPr/>
            <p:nvPr/>
          </p:nvSpPr>
          <p:spPr>
            <a:xfrm>
              <a:off x="1713958" y="2652561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6"/>
                  </a:moveTo>
                  <a:cubicBezTo>
                    <a:pt x="238" y="1"/>
                    <a:pt x="0" y="70"/>
                    <a:pt x="101" y="117"/>
                  </a:cubicBezTo>
                  <a:cubicBezTo>
                    <a:pt x="152" y="142"/>
                    <a:pt x="393" y="73"/>
                    <a:pt x="291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51" name="Google Shape;66451;p27"/>
            <p:cNvSpPr/>
            <p:nvPr/>
          </p:nvSpPr>
          <p:spPr>
            <a:xfrm>
              <a:off x="1690009" y="2639675"/>
              <a:ext cx="22950" cy="13670"/>
            </a:xfrm>
            <a:custGeom>
              <a:avLst/>
              <a:gdLst/>
              <a:ahLst/>
              <a:cxnLst/>
              <a:rect l="l" t="t" r="r" b="b"/>
              <a:pathLst>
                <a:path w="643" h="454" extrusionOk="0">
                  <a:moveTo>
                    <a:pt x="0" y="89"/>
                  </a:moveTo>
                  <a:lnTo>
                    <a:pt x="0" y="454"/>
                  </a:lnTo>
                  <a:lnTo>
                    <a:pt x="580" y="454"/>
                  </a:lnTo>
                  <a:cubicBezTo>
                    <a:pt x="630" y="217"/>
                    <a:pt x="643" y="1"/>
                    <a:pt x="0" y="8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52" name="Google Shape;66452;p27"/>
            <p:cNvSpPr/>
            <p:nvPr/>
          </p:nvSpPr>
          <p:spPr>
            <a:xfrm>
              <a:off x="8063751" y="2639675"/>
              <a:ext cx="26841" cy="13008"/>
            </a:xfrm>
            <a:custGeom>
              <a:avLst/>
              <a:gdLst/>
              <a:ahLst/>
              <a:cxnLst/>
              <a:rect l="l" t="t" r="r" b="b"/>
              <a:pathLst>
                <a:path w="752" h="432" extrusionOk="0">
                  <a:moveTo>
                    <a:pt x="191" y="1"/>
                  </a:moveTo>
                  <a:cubicBezTo>
                    <a:pt x="209" y="159"/>
                    <a:pt x="150" y="283"/>
                    <a:pt x="0" y="362"/>
                  </a:cubicBezTo>
                  <a:cubicBezTo>
                    <a:pt x="658" y="431"/>
                    <a:pt x="752" y="16"/>
                    <a:pt x="19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53" name="Google Shape;66453;p27"/>
            <p:cNvSpPr/>
            <p:nvPr/>
          </p:nvSpPr>
          <p:spPr>
            <a:xfrm>
              <a:off x="3851185" y="2644462"/>
              <a:ext cx="13849" cy="7437"/>
            </a:xfrm>
            <a:custGeom>
              <a:avLst/>
              <a:gdLst/>
              <a:ahLst/>
              <a:cxnLst/>
              <a:rect l="l" t="t" r="r" b="b"/>
              <a:pathLst>
                <a:path w="388" h="247" extrusionOk="0">
                  <a:moveTo>
                    <a:pt x="388" y="113"/>
                  </a:moveTo>
                  <a:cubicBezTo>
                    <a:pt x="385" y="22"/>
                    <a:pt x="50" y="1"/>
                    <a:pt x="0" y="113"/>
                  </a:cubicBezTo>
                  <a:cubicBezTo>
                    <a:pt x="219" y="104"/>
                    <a:pt x="304" y="246"/>
                    <a:pt x="388" y="11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54" name="Google Shape;66454;p27"/>
            <p:cNvSpPr/>
            <p:nvPr/>
          </p:nvSpPr>
          <p:spPr>
            <a:xfrm>
              <a:off x="1486672" y="2647142"/>
              <a:ext cx="14206" cy="4246"/>
            </a:xfrm>
            <a:custGeom>
              <a:avLst/>
              <a:gdLst/>
              <a:ahLst/>
              <a:cxnLst/>
              <a:rect l="l" t="t" r="r" b="b"/>
              <a:pathLst>
                <a:path w="398" h="141" extrusionOk="0">
                  <a:moveTo>
                    <a:pt x="296" y="24"/>
                  </a:moveTo>
                  <a:cubicBezTo>
                    <a:pt x="242" y="1"/>
                    <a:pt x="1" y="69"/>
                    <a:pt x="104" y="114"/>
                  </a:cubicBezTo>
                  <a:cubicBezTo>
                    <a:pt x="158" y="140"/>
                    <a:pt x="398" y="72"/>
                    <a:pt x="296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55" name="Google Shape;66455;p27"/>
            <p:cNvSpPr/>
            <p:nvPr/>
          </p:nvSpPr>
          <p:spPr>
            <a:xfrm>
              <a:off x="506003" y="2644793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7" y="102"/>
                  </a:moveTo>
                  <a:cubicBezTo>
                    <a:pt x="197" y="53"/>
                    <a:pt x="37" y="0"/>
                    <a:pt x="4" y="102"/>
                  </a:cubicBezTo>
                  <a:cubicBezTo>
                    <a:pt x="1" y="153"/>
                    <a:pt x="160" y="205"/>
                    <a:pt x="197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56" name="Google Shape;66456;p27"/>
            <p:cNvSpPr/>
            <p:nvPr/>
          </p:nvSpPr>
          <p:spPr>
            <a:xfrm>
              <a:off x="217006" y="2641541"/>
              <a:ext cx="27626" cy="9966"/>
            </a:xfrm>
            <a:custGeom>
              <a:avLst/>
              <a:gdLst/>
              <a:ahLst/>
              <a:cxnLst/>
              <a:rect l="l" t="t" r="r" b="b"/>
              <a:pathLst>
                <a:path w="774" h="331" extrusionOk="0">
                  <a:moveTo>
                    <a:pt x="774" y="119"/>
                  </a:moveTo>
                  <a:cubicBezTo>
                    <a:pt x="514" y="1"/>
                    <a:pt x="54" y="0"/>
                    <a:pt x="1" y="210"/>
                  </a:cubicBezTo>
                  <a:cubicBezTo>
                    <a:pt x="257" y="328"/>
                    <a:pt x="719" y="330"/>
                    <a:pt x="774" y="11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57" name="Google Shape;66457;p27"/>
            <p:cNvSpPr/>
            <p:nvPr/>
          </p:nvSpPr>
          <p:spPr>
            <a:xfrm>
              <a:off x="4081219" y="2631274"/>
              <a:ext cx="37120" cy="16621"/>
            </a:xfrm>
            <a:custGeom>
              <a:avLst/>
              <a:gdLst/>
              <a:ahLst/>
              <a:cxnLst/>
              <a:rect l="l" t="t" r="r" b="b"/>
              <a:pathLst>
                <a:path w="1040" h="552" extrusionOk="0">
                  <a:moveTo>
                    <a:pt x="887" y="551"/>
                  </a:moveTo>
                  <a:cubicBezTo>
                    <a:pt x="1040" y="0"/>
                    <a:pt x="1" y="490"/>
                    <a:pt x="887" y="55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58" name="Google Shape;66458;p27"/>
            <p:cNvSpPr/>
            <p:nvPr/>
          </p:nvSpPr>
          <p:spPr>
            <a:xfrm>
              <a:off x="806207" y="2639795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5" y="177"/>
                  </a:moveTo>
                  <a:cubicBezTo>
                    <a:pt x="321" y="182"/>
                    <a:pt x="345" y="293"/>
                    <a:pt x="655" y="268"/>
                  </a:cubicBezTo>
                  <a:cubicBezTo>
                    <a:pt x="954" y="45"/>
                    <a:pt x="0" y="1"/>
                    <a:pt x="75" y="17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59" name="Google Shape;66459;p27"/>
            <p:cNvSpPr/>
            <p:nvPr/>
          </p:nvSpPr>
          <p:spPr>
            <a:xfrm>
              <a:off x="6903837" y="2641632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4"/>
                  </a:moveTo>
                  <a:cubicBezTo>
                    <a:pt x="239" y="1"/>
                    <a:pt x="0" y="69"/>
                    <a:pt x="98" y="116"/>
                  </a:cubicBezTo>
                  <a:cubicBezTo>
                    <a:pt x="153" y="142"/>
                    <a:pt x="392" y="73"/>
                    <a:pt x="294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60" name="Google Shape;66460;p27"/>
            <p:cNvSpPr/>
            <p:nvPr/>
          </p:nvSpPr>
          <p:spPr>
            <a:xfrm>
              <a:off x="5927023" y="2634225"/>
              <a:ext cx="25556" cy="10900"/>
            </a:xfrm>
            <a:custGeom>
              <a:avLst/>
              <a:gdLst/>
              <a:ahLst/>
              <a:cxnLst/>
              <a:rect l="l" t="t" r="r" b="b"/>
              <a:pathLst>
                <a:path w="716" h="362" extrusionOk="0">
                  <a:moveTo>
                    <a:pt x="662" y="362"/>
                  </a:moveTo>
                  <a:cubicBezTo>
                    <a:pt x="716" y="156"/>
                    <a:pt x="613" y="20"/>
                    <a:pt x="275" y="0"/>
                  </a:cubicBezTo>
                  <a:cubicBezTo>
                    <a:pt x="215" y="123"/>
                    <a:pt x="1" y="173"/>
                    <a:pt x="84" y="36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61" name="Google Shape;66461;p27"/>
            <p:cNvSpPr/>
            <p:nvPr/>
          </p:nvSpPr>
          <p:spPr>
            <a:xfrm>
              <a:off x="2857632" y="2630492"/>
              <a:ext cx="39833" cy="15778"/>
            </a:xfrm>
            <a:custGeom>
              <a:avLst/>
              <a:gdLst/>
              <a:ahLst/>
              <a:cxnLst/>
              <a:rect l="l" t="t" r="r" b="b"/>
              <a:pathLst>
                <a:path w="1116" h="524" extrusionOk="0">
                  <a:moveTo>
                    <a:pt x="650" y="306"/>
                  </a:moveTo>
                  <a:cubicBezTo>
                    <a:pt x="1116" y="0"/>
                    <a:pt x="1" y="524"/>
                    <a:pt x="650" y="30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62" name="Google Shape;66462;p27"/>
            <p:cNvSpPr/>
            <p:nvPr/>
          </p:nvSpPr>
          <p:spPr>
            <a:xfrm>
              <a:off x="2122701" y="2631455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1" y="274"/>
                  </a:moveTo>
                  <a:lnTo>
                    <a:pt x="411" y="92"/>
                  </a:lnTo>
                  <a:cubicBezTo>
                    <a:pt x="219" y="92"/>
                    <a:pt x="182" y="18"/>
                    <a:pt x="26" y="1"/>
                  </a:cubicBezTo>
                  <a:cubicBezTo>
                    <a:pt x="46" y="143"/>
                    <a:pt x="0" y="315"/>
                    <a:pt x="411" y="27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63" name="Google Shape;66463;p27"/>
            <p:cNvSpPr/>
            <p:nvPr/>
          </p:nvSpPr>
          <p:spPr>
            <a:xfrm>
              <a:off x="1855155" y="2636965"/>
              <a:ext cx="13884" cy="2740"/>
            </a:xfrm>
            <a:custGeom>
              <a:avLst/>
              <a:gdLst/>
              <a:ahLst/>
              <a:cxnLst/>
              <a:rect l="l" t="t" r="r" b="b"/>
              <a:pathLst>
                <a:path w="389" h="91" extrusionOk="0">
                  <a:moveTo>
                    <a:pt x="389" y="1"/>
                  </a:moveTo>
                  <a:cubicBezTo>
                    <a:pt x="238" y="20"/>
                    <a:pt x="6" y="2"/>
                    <a:pt x="1" y="91"/>
                  </a:cubicBezTo>
                  <a:cubicBezTo>
                    <a:pt x="152" y="71"/>
                    <a:pt x="382" y="87"/>
                    <a:pt x="38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64" name="Google Shape;66464;p27"/>
            <p:cNvSpPr/>
            <p:nvPr/>
          </p:nvSpPr>
          <p:spPr>
            <a:xfrm>
              <a:off x="3944056" y="263344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42" y="0"/>
                    <a:pt x="1" y="68"/>
                    <a:pt x="100" y="118"/>
                  </a:cubicBezTo>
                  <a:cubicBezTo>
                    <a:pt x="155" y="142"/>
                    <a:pt x="391" y="72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65" name="Google Shape;66465;p27"/>
            <p:cNvSpPr/>
            <p:nvPr/>
          </p:nvSpPr>
          <p:spPr>
            <a:xfrm>
              <a:off x="750350" y="2633442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3" y="26"/>
                  </a:moveTo>
                  <a:cubicBezTo>
                    <a:pt x="239" y="0"/>
                    <a:pt x="0" y="68"/>
                    <a:pt x="99" y="118"/>
                  </a:cubicBezTo>
                  <a:cubicBezTo>
                    <a:pt x="152" y="142"/>
                    <a:pt x="390" y="72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66" name="Google Shape;66466;p27"/>
            <p:cNvSpPr/>
            <p:nvPr/>
          </p:nvSpPr>
          <p:spPr>
            <a:xfrm>
              <a:off x="6928108" y="2628715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67" name="Google Shape;66467;p27"/>
            <p:cNvSpPr/>
            <p:nvPr/>
          </p:nvSpPr>
          <p:spPr>
            <a:xfrm>
              <a:off x="3101014" y="2625975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68" name="Google Shape;66468;p27"/>
            <p:cNvSpPr/>
            <p:nvPr/>
          </p:nvSpPr>
          <p:spPr>
            <a:xfrm>
              <a:off x="2031473" y="2623416"/>
              <a:ext cx="34051" cy="8852"/>
            </a:xfrm>
            <a:custGeom>
              <a:avLst/>
              <a:gdLst/>
              <a:ahLst/>
              <a:cxnLst/>
              <a:rect l="l" t="t" r="r" b="b"/>
              <a:pathLst>
                <a:path w="954" h="294" extrusionOk="0">
                  <a:moveTo>
                    <a:pt x="75" y="176"/>
                  </a:moveTo>
                  <a:cubicBezTo>
                    <a:pt x="321" y="182"/>
                    <a:pt x="341" y="294"/>
                    <a:pt x="654" y="268"/>
                  </a:cubicBezTo>
                  <a:cubicBezTo>
                    <a:pt x="953" y="45"/>
                    <a:pt x="0" y="0"/>
                    <a:pt x="75" y="17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69" name="Google Shape;66469;p27"/>
            <p:cNvSpPr/>
            <p:nvPr/>
          </p:nvSpPr>
          <p:spPr>
            <a:xfrm>
              <a:off x="3083739" y="2625223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0" y="25"/>
                  </a:moveTo>
                  <a:cubicBezTo>
                    <a:pt x="237" y="0"/>
                    <a:pt x="1" y="70"/>
                    <a:pt x="98" y="115"/>
                  </a:cubicBezTo>
                  <a:cubicBezTo>
                    <a:pt x="152" y="143"/>
                    <a:pt x="391" y="72"/>
                    <a:pt x="290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70" name="Google Shape;66470;p27"/>
            <p:cNvSpPr/>
            <p:nvPr/>
          </p:nvSpPr>
          <p:spPr>
            <a:xfrm>
              <a:off x="2171849" y="2625975"/>
              <a:ext cx="13706" cy="2740"/>
            </a:xfrm>
            <a:custGeom>
              <a:avLst/>
              <a:gdLst/>
              <a:ahLst/>
              <a:cxnLst/>
              <a:rect l="l" t="t" r="r" b="b"/>
              <a:pathLst>
                <a:path w="384" h="91" extrusionOk="0">
                  <a:moveTo>
                    <a:pt x="384" y="0"/>
                  </a:moveTo>
                  <a:cubicBezTo>
                    <a:pt x="235" y="20"/>
                    <a:pt x="3" y="3"/>
                    <a:pt x="0" y="90"/>
                  </a:cubicBezTo>
                  <a:cubicBezTo>
                    <a:pt x="149" y="72"/>
                    <a:pt x="377" y="88"/>
                    <a:pt x="38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71" name="Google Shape;66471;p27"/>
            <p:cNvSpPr/>
            <p:nvPr/>
          </p:nvSpPr>
          <p:spPr>
            <a:xfrm>
              <a:off x="2027225" y="3293060"/>
              <a:ext cx="50683" cy="16440"/>
            </a:xfrm>
            <a:custGeom>
              <a:avLst/>
              <a:gdLst/>
              <a:ahLst/>
              <a:cxnLst/>
              <a:rect l="l" t="t" r="r" b="b"/>
              <a:pathLst>
                <a:path w="1420" h="546" extrusionOk="0">
                  <a:moveTo>
                    <a:pt x="194" y="545"/>
                  </a:moveTo>
                  <a:cubicBezTo>
                    <a:pt x="1419" y="480"/>
                    <a:pt x="207" y="1"/>
                    <a:pt x="0" y="272"/>
                  </a:cubicBezTo>
                  <a:cubicBezTo>
                    <a:pt x="226" y="289"/>
                    <a:pt x="211" y="419"/>
                    <a:pt x="194" y="54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72" name="Google Shape;66472;p27"/>
            <p:cNvSpPr/>
            <p:nvPr/>
          </p:nvSpPr>
          <p:spPr>
            <a:xfrm>
              <a:off x="8717625" y="3003265"/>
              <a:ext cx="34479" cy="10960"/>
            </a:xfrm>
            <a:custGeom>
              <a:avLst/>
              <a:gdLst/>
              <a:ahLst/>
              <a:cxnLst/>
              <a:rect l="l" t="t" r="r" b="b"/>
              <a:pathLst>
                <a:path w="966" h="364" extrusionOk="0">
                  <a:moveTo>
                    <a:pt x="965" y="363"/>
                  </a:moveTo>
                  <a:cubicBezTo>
                    <a:pt x="897" y="123"/>
                    <a:pt x="459" y="58"/>
                    <a:pt x="0" y="0"/>
                  </a:cubicBezTo>
                  <a:cubicBezTo>
                    <a:pt x="79" y="237"/>
                    <a:pt x="601" y="263"/>
                    <a:pt x="965" y="36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73" name="Google Shape;66473;p27"/>
            <p:cNvSpPr/>
            <p:nvPr/>
          </p:nvSpPr>
          <p:spPr>
            <a:xfrm>
              <a:off x="9040779" y="2776367"/>
              <a:ext cx="36799" cy="16320"/>
            </a:xfrm>
            <a:custGeom>
              <a:avLst/>
              <a:gdLst/>
              <a:ahLst/>
              <a:cxnLst/>
              <a:rect l="l" t="t" r="r" b="b"/>
              <a:pathLst>
                <a:path w="1031" h="542" extrusionOk="0">
                  <a:moveTo>
                    <a:pt x="203" y="455"/>
                  </a:moveTo>
                  <a:cubicBezTo>
                    <a:pt x="791" y="541"/>
                    <a:pt x="1030" y="10"/>
                    <a:pt x="781" y="1"/>
                  </a:cubicBezTo>
                  <a:cubicBezTo>
                    <a:pt x="609" y="161"/>
                    <a:pt x="0" y="116"/>
                    <a:pt x="203" y="45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74" name="Google Shape;66474;p27"/>
            <p:cNvSpPr/>
            <p:nvPr/>
          </p:nvSpPr>
          <p:spPr>
            <a:xfrm>
              <a:off x="780616" y="2703987"/>
              <a:ext cx="35264" cy="10087"/>
            </a:xfrm>
            <a:custGeom>
              <a:avLst/>
              <a:gdLst/>
              <a:ahLst/>
              <a:cxnLst/>
              <a:rect l="l" t="t" r="r" b="b"/>
              <a:pathLst>
                <a:path w="988" h="335" extrusionOk="0">
                  <a:moveTo>
                    <a:pt x="409" y="315"/>
                  </a:moveTo>
                  <a:cubicBezTo>
                    <a:pt x="487" y="159"/>
                    <a:pt x="658" y="334"/>
                    <a:pt x="987" y="315"/>
                  </a:cubicBezTo>
                  <a:lnTo>
                    <a:pt x="987" y="41"/>
                  </a:lnTo>
                  <a:cubicBezTo>
                    <a:pt x="613" y="0"/>
                    <a:pt x="1" y="287"/>
                    <a:pt x="409" y="3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75" name="Google Shape;66475;p27"/>
            <p:cNvSpPr/>
            <p:nvPr/>
          </p:nvSpPr>
          <p:spPr>
            <a:xfrm>
              <a:off x="754097" y="2640397"/>
              <a:ext cx="37656" cy="11111"/>
            </a:xfrm>
            <a:custGeom>
              <a:avLst/>
              <a:gdLst/>
              <a:ahLst/>
              <a:cxnLst/>
              <a:rect l="l" t="t" r="r" b="b"/>
              <a:pathLst>
                <a:path w="1055" h="369" extrusionOk="0">
                  <a:moveTo>
                    <a:pt x="960" y="248"/>
                  </a:moveTo>
                  <a:cubicBezTo>
                    <a:pt x="574" y="247"/>
                    <a:pt x="715" y="0"/>
                    <a:pt x="188" y="68"/>
                  </a:cubicBezTo>
                  <a:cubicBezTo>
                    <a:pt x="1" y="287"/>
                    <a:pt x="1054" y="368"/>
                    <a:pt x="960" y="24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76" name="Google Shape;66476;p27"/>
            <p:cNvSpPr/>
            <p:nvPr/>
          </p:nvSpPr>
          <p:spPr>
            <a:xfrm>
              <a:off x="8724086" y="4228682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6" y="110"/>
                  </a:moveTo>
                  <a:cubicBezTo>
                    <a:pt x="344" y="1"/>
                    <a:pt x="173" y="54"/>
                    <a:pt x="1" y="110"/>
                  </a:cubicBezTo>
                  <a:cubicBezTo>
                    <a:pt x="2" y="203"/>
                    <a:pt x="338" y="225"/>
                    <a:pt x="386" y="1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77" name="Google Shape;66477;p27"/>
            <p:cNvSpPr/>
            <p:nvPr/>
          </p:nvSpPr>
          <p:spPr>
            <a:xfrm>
              <a:off x="8121679" y="423130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6"/>
                  </a:moveTo>
                  <a:cubicBezTo>
                    <a:pt x="154" y="141"/>
                    <a:pt x="394" y="72"/>
                    <a:pt x="292" y="25"/>
                  </a:cubicBezTo>
                  <a:cubicBezTo>
                    <a:pt x="242" y="0"/>
                    <a:pt x="1" y="67"/>
                    <a:pt x="100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78" name="Google Shape;66478;p27"/>
            <p:cNvSpPr/>
            <p:nvPr/>
          </p:nvSpPr>
          <p:spPr>
            <a:xfrm>
              <a:off x="3299282" y="4229315"/>
              <a:ext cx="21630" cy="6353"/>
            </a:xfrm>
            <a:custGeom>
              <a:avLst/>
              <a:gdLst/>
              <a:ahLst/>
              <a:cxnLst/>
              <a:rect l="l" t="t" r="r" b="b"/>
              <a:pathLst>
                <a:path w="606" h="211" extrusionOk="0">
                  <a:moveTo>
                    <a:pt x="606" y="1"/>
                  </a:moveTo>
                  <a:lnTo>
                    <a:pt x="26" y="1"/>
                  </a:lnTo>
                  <a:cubicBezTo>
                    <a:pt x="0" y="163"/>
                    <a:pt x="219" y="211"/>
                    <a:pt x="606" y="18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79" name="Google Shape;66479;p27"/>
            <p:cNvSpPr/>
            <p:nvPr/>
          </p:nvSpPr>
          <p:spPr>
            <a:xfrm>
              <a:off x="168430" y="4229134"/>
              <a:ext cx="23950" cy="6022"/>
            </a:xfrm>
            <a:custGeom>
              <a:avLst/>
              <a:gdLst/>
              <a:ahLst/>
              <a:cxnLst/>
              <a:rect l="l" t="t" r="r" b="b"/>
              <a:pathLst>
                <a:path w="671" h="200" extrusionOk="0">
                  <a:moveTo>
                    <a:pt x="580" y="7"/>
                  </a:moveTo>
                  <a:cubicBezTo>
                    <a:pt x="247" y="0"/>
                    <a:pt x="84" y="76"/>
                    <a:pt x="0" y="188"/>
                  </a:cubicBezTo>
                  <a:cubicBezTo>
                    <a:pt x="302" y="178"/>
                    <a:pt x="670" y="200"/>
                    <a:pt x="580" y="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80" name="Google Shape;66480;p27"/>
            <p:cNvSpPr/>
            <p:nvPr/>
          </p:nvSpPr>
          <p:spPr>
            <a:xfrm>
              <a:off x="2725286" y="4228532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7"/>
                  </a:moveTo>
                  <a:cubicBezTo>
                    <a:pt x="242" y="1"/>
                    <a:pt x="0" y="70"/>
                    <a:pt x="103" y="117"/>
                  </a:cubicBezTo>
                  <a:cubicBezTo>
                    <a:pt x="156" y="142"/>
                    <a:pt x="396" y="71"/>
                    <a:pt x="293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81" name="Google Shape;66481;p27"/>
            <p:cNvSpPr/>
            <p:nvPr/>
          </p:nvSpPr>
          <p:spPr>
            <a:xfrm>
              <a:off x="6944704" y="4225792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99" y="118"/>
                  </a:moveTo>
                  <a:cubicBezTo>
                    <a:pt x="155" y="141"/>
                    <a:pt x="396" y="73"/>
                    <a:pt x="293" y="25"/>
                  </a:cubicBezTo>
                  <a:cubicBezTo>
                    <a:pt x="239" y="0"/>
                    <a:pt x="0" y="69"/>
                    <a:pt x="99" y="11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82" name="Google Shape;66482;p27"/>
            <p:cNvSpPr/>
            <p:nvPr/>
          </p:nvSpPr>
          <p:spPr>
            <a:xfrm>
              <a:off x="5251376" y="4225792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5"/>
                  </a:moveTo>
                  <a:cubicBezTo>
                    <a:pt x="241" y="0"/>
                    <a:pt x="1" y="69"/>
                    <a:pt x="102" y="118"/>
                  </a:cubicBezTo>
                  <a:cubicBezTo>
                    <a:pt x="155" y="141"/>
                    <a:pt x="395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83" name="Google Shape;66483;p27"/>
            <p:cNvSpPr/>
            <p:nvPr/>
          </p:nvSpPr>
          <p:spPr>
            <a:xfrm>
              <a:off x="1882281" y="4212845"/>
              <a:ext cx="39797" cy="13670"/>
            </a:xfrm>
            <a:custGeom>
              <a:avLst/>
              <a:gdLst/>
              <a:ahLst/>
              <a:cxnLst/>
              <a:rect l="l" t="t" r="r" b="b"/>
              <a:pathLst>
                <a:path w="1115" h="454" extrusionOk="0">
                  <a:moveTo>
                    <a:pt x="579" y="1"/>
                  </a:moveTo>
                  <a:cubicBezTo>
                    <a:pt x="405" y="161"/>
                    <a:pt x="112" y="266"/>
                    <a:pt x="1" y="454"/>
                  </a:cubicBezTo>
                  <a:cubicBezTo>
                    <a:pt x="388" y="449"/>
                    <a:pt x="1114" y="142"/>
                    <a:pt x="57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84" name="Google Shape;66484;p27"/>
            <p:cNvSpPr/>
            <p:nvPr/>
          </p:nvSpPr>
          <p:spPr>
            <a:xfrm>
              <a:off x="1720382" y="4223022"/>
              <a:ext cx="14170" cy="4336"/>
            </a:xfrm>
            <a:custGeom>
              <a:avLst/>
              <a:gdLst/>
              <a:ahLst/>
              <a:cxnLst/>
              <a:rect l="l" t="t" r="r" b="b"/>
              <a:pathLst>
                <a:path w="397" h="144" extrusionOk="0">
                  <a:moveTo>
                    <a:pt x="101" y="117"/>
                  </a:moveTo>
                  <a:cubicBezTo>
                    <a:pt x="155" y="143"/>
                    <a:pt x="396" y="74"/>
                    <a:pt x="292" y="27"/>
                  </a:cubicBezTo>
                  <a:cubicBezTo>
                    <a:pt x="241" y="1"/>
                    <a:pt x="1" y="70"/>
                    <a:pt x="101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85" name="Google Shape;66485;p27"/>
            <p:cNvSpPr/>
            <p:nvPr/>
          </p:nvSpPr>
          <p:spPr>
            <a:xfrm>
              <a:off x="1142210" y="4220312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102" y="117"/>
                  </a:moveTo>
                  <a:cubicBezTo>
                    <a:pt x="153" y="142"/>
                    <a:pt x="396" y="73"/>
                    <a:pt x="291" y="27"/>
                  </a:cubicBezTo>
                  <a:cubicBezTo>
                    <a:pt x="240" y="1"/>
                    <a:pt x="0" y="70"/>
                    <a:pt x="102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86" name="Google Shape;66486;p27"/>
            <p:cNvSpPr/>
            <p:nvPr/>
          </p:nvSpPr>
          <p:spPr>
            <a:xfrm>
              <a:off x="2787390" y="4217572"/>
              <a:ext cx="13884" cy="4276"/>
            </a:xfrm>
            <a:custGeom>
              <a:avLst/>
              <a:gdLst/>
              <a:ahLst/>
              <a:cxnLst/>
              <a:rect l="l" t="t" r="r" b="b"/>
              <a:pathLst>
                <a:path w="389" h="142" extrusionOk="0">
                  <a:moveTo>
                    <a:pt x="98" y="117"/>
                  </a:moveTo>
                  <a:cubicBezTo>
                    <a:pt x="150" y="141"/>
                    <a:pt x="388" y="72"/>
                    <a:pt x="291" y="25"/>
                  </a:cubicBezTo>
                  <a:cubicBezTo>
                    <a:pt x="237" y="0"/>
                    <a:pt x="0" y="70"/>
                    <a:pt x="98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87" name="Google Shape;66487;p27"/>
            <p:cNvSpPr/>
            <p:nvPr/>
          </p:nvSpPr>
          <p:spPr>
            <a:xfrm>
              <a:off x="2921663" y="4212845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7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88" name="Google Shape;66488;p27"/>
            <p:cNvSpPr/>
            <p:nvPr/>
          </p:nvSpPr>
          <p:spPr>
            <a:xfrm>
              <a:off x="6610914" y="4209774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5" y="103"/>
                  </a:moveTo>
                  <a:cubicBezTo>
                    <a:pt x="195" y="53"/>
                    <a:pt x="39" y="1"/>
                    <a:pt x="3" y="103"/>
                  </a:cubicBezTo>
                  <a:cubicBezTo>
                    <a:pt x="1" y="154"/>
                    <a:pt x="160" y="206"/>
                    <a:pt x="195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89" name="Google Shape;66489;p27"/>
            <p:cNvSpPr/>
            <p:nvPr/>
          </p:nvSpPr>
          <p:spPr>
            <a:xfrm>
              <a:off x="4277596" y="4209774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3"/>
                  </a:moveTo>
                  <a:cubicBezTo>
                    <a:pt x="193" y="53"/>
                    <a:pt x="39" y="1"/>
                    <a:pt x="1" y="103"/>
                  </a:cubicBezTo>
                  <a:cubicBezTo>
                    <a:pt x="1" y="154"/>
                    <a:pt x="156" y="206"/>
                    <a:pt x="193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90" name="Google Shape;66490;p27"/>
            <p:cNvSpPr/>
            <p:nvPr/>
          </p:nvSpPr>
          <p:spPr>
            <a:xfrm>
              <a:off x="591664" y="421206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7"/>
                  </a:moveTo>
                  <a:cubicBezTo>
                    <a:pt x="238" y="1"/>
                    <a:pt x="0" y="70"/>
                    <a:pt x="99" y="117"/>
                  </a:cubicBezTo>
                  <a:cubicBezTo>
                    <a:pt x="152" y="143"/>
                    <a:pt x="392" y="75"/>
                    <a:pt x="293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91" name="Google Shape;66491;p27"/>
            <p:cNvSpPr/>
            <p:nvPr/>
          </p:nvSpPr>
          <p:spPr>
            <a:xfrm>
              <a:off x="5530380" y="4204686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578" y="92"/>
                  </a:moveTo>
                  <a:cubicBezTo>
                    <a:pt x="385" y="92"/>
                    <a:pt x="349" y="17"/>
                    <a:pt x="193" y="0"/>
                  </a:cubicBezTo>
                  <a:cubicBezTo>
                    <a:pt x="193" y="92"/>
                    <a:pt x="35" y="107"/>
                    <a:pt x="0" y="180"/>
                  </a:cubicBezTo>
                  <a:cubicBezTo>
                    <a:pt x="193" y="180"/>
                    <a:pt x="230" y="255"/>
                    <a:pt x="386" y="272"/>
                  </a:cubicBezTo>
                  <a:cubicBezTo>
                    <a:pt x="385" y="183"/>
                    <a:pt x="540" y="165"/>
                    <a:pt x="578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92" name="Google Shape;66492;p27"/>
            <p:cNvSpPr/>
            <p:nvPr/>
          </p:nvSpPr>
          <p:spPr>
            <a:xfrm>
              <a:off x="4899633" y="4204294"/>
              <a:ext cx="33480" cy="15778"/>
            </a:xfrm>
            <a:custGeom>
              <a:avLst/>
              <a:gdLst/>
              <a:ahLst/>
              <a:cxnLst/>
              <a:rect l="l" t="t" r="r" b="b"/>
              <a:pathLst>
                <a:path w="938" h="524" extrusionOk="0">
                  <a:moveTo>
                    <a:pt x="893" y="196"/>
                  </a:moveTo>
                  <a:cubicBezTo>
                    <a:pt x="938" y="139"/>
                    <a:pt x="601" y="0"/>
                    <a:pt x="509" y="15"/>
                  </a:cubicBezTo>
                  <a:cubicBezTo>
                    <a:pt x="0" y="86"/>
                    <a:pt x="632" y="524"/>
                    <a:pt x="893" y="19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93" name="Google Shape;66493;p27"/>
            <p:cNvSpPr/>
            <p:nvPr/>
          </p:nvSpPr>
          <p:spPr>
            <a:xfrm>
              <a:off x="471275" y="4195864"/>
              <a:ext cx="40333" cy="14754"/>
            </a:xfrm>
            <a:custGeom>
              <a:avLst/>
              <a:gdLst/>
              <a:ahLst/>
              <a:cxnLst/>
              <a:rect l="l" t="t" r="r" b="b"/>
              <a:pathLst>
                <a:path w="1130" h="490" extrusionOk="0">
                  <a:moveTo>
                    <a:pt x="770" y="385"/>
                  </a:moveTo>
                  <a:cubicBezTo>
                    <a:pt x="1129" y="81"/>
                    <a:pt x="78" y="1"/>
                    <a:pt x="0" y="202"/>
                  </a:cubicBezTo>
                  <a:cubicBezTo>
                    <a:pt x="302" y="242"/>
                    <a:pt x="165" y="489"/>
                    <a:pt x="770" y="38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94" name="Google Shape;66494;p27"/>
            <p:cNvSpPr/>
            <p:nvPr/>
          </p:nvSpPr>
          <p:spPr>
            <a:xfrm>
              <a:off x="877448" y="4185507"/>
              <a:ext cx="50398" cy="17464"/>
            </a:xfrm>
            <a:custGeom>
              <a:avLst/>
              <a:gdLst/>
              <a:ahLst/>
              <a:cxnLst/>
              <a:rect l="l" t="t" r="r" b="b"/>
              <a:pathLst>
                <a:path w="1412" h="580" extrusionOk="0">
                  <a:moveTo>
                    <a:pt x="1157" y="546"/>
                  </a:moveTo>
                  <a:cubicBezTo>
                    <a:pt x="1318" y="441"/>
                    <a:pt x="1411" y="302"/>
                    <a:pt x="1348" y="92"/>
                  </a:cubicBezTo>
                  <a:cubicBezTo>
                    <a:pt x="721" y="144"/>
                    <a:pt x="450" y="32"/>
                    <a:pt x="0" y="0"/>
                  </a:cubicBezTo>
                  <a:cubicBezTo>
                    <a:pt x="226" y="256"/>
                    <a:pt x="311" y="580"/>
                    <a:pt x="1157" y="54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95" name="Google Shape;66495;p27"/>
            <p:cNvSpPr/>
            <p:nvPr/>
          </p:nvSpPr>
          <p:spPr>
            <a:xfrm>
              <a:off x="1244325" y="4182797"/>
              <a:ext cx="72027" cy="13941"/>
            </a:xfrm>
            <a:custGeom>
              <a:avLst/>
              <a:gdLst/>
              <a:ahLst/>
              <a:cxnLst/>
              <a:rect l="l" t="t" r="r" b="b"/>
              <a:pathLst>
                <a:path w="2018" h="463" extrusionOk="0">
                  <a:moveTo>
                    <a:pt x="713" y="454"/>
                  </a:moveTo>
                  <a:cubicBezTo>
                    <a:pt x="657" y="124"/>
                    <a:pt x="2017" y="462"/>
                    <a:pt x="1677" y="0"/>
                  </a:cubicBezTo>
                  <a:cubicBezTo>
                    <a:pt x="1136" y="50"/>
                    <a:pt x="675" y="135"/>
                    <a:pt x="132" y="182"/>
                  </a:cubicBezTo>
                  <a:cubicBezTo>
                    <a:pt x="1" y="427"/>
                    <a:pt x="532" y="358"/>
                    <a:pt x="713" y="45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96" name="Google Shape;66496;p27"/>
            <p:cNvSpPr/>
            <p:nvPr/>
          </p:nvSpPr>
          <p:spPr>
            <a:xfrm>
              <a:off x="6745044" y="419020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99" y="117"/>
                  </a:moveTo>
                  <a:cubicBezTo>
                    <a:pt x="155" y="142"/>
                    <a:pt x="392" y="73"/>
                    <a:pt x="292" y="27"/>
                  </a:cubicBezTo>
                  <a:cubicBezTo>
                    <a:pt x="242" y="1"/>
                    <a:pt x="1" y="71"/>
                    <a:pt x="99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97" name="Google Shape;66497;p27"/>
            <p:cNvSpPr/>
            <p:nvPr/>
          </p:nvSpPr>
          <p:spPr>
            <a:xfrm>
              <a:off x="6665987" y="4185507"/>
              <a:ext cx="13884" cy="5540"/>
            </a:xfrm>
            <a:custGeom>
              <a:avLst/>
              <a:gdLst/>
              <a:ahLst/>
              <a:cxnLst/>
              <a:rect l="l" t="t" r="r" b="b"/>
              <a:pathLst>
                <a:path w="389" h="184" extrusionOk="0">
                  <a:moveTo>
                    <a:pt x="1" y="183"/>
                  </a:moveTo>
                  <a:lnTo>
                    <a:pt x="388" y="183"/>
                  </a:lnTo>
                  <a:lnTo>
                    <a:pt x="38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98" name="Google Shape;66498;p27"/>
            <p:cNvSpPr/>
            <p:nvPr/>
          </p:nvSpPr>
          <p:spPr>
            <a:xfrm>
              <a:off x="5289353" y="4184965"/>
              <a:ext cx="13813" cy="6775"/>
            </a:xfrm>
            <a:custGeom>
              <a:avLst/>
              <a:gdLst/>
              <a:ahLst/>
              <a:cxnLst/>
              <a:rect l="l" t="t" r="r" b="b"/>
              <a:pathLst>
                <a:path w="387" h="225" extrusionOk="0">
                  <a:moveTo>
                    <a:pt x="387" y="110"/>
                  </a:moveTo>
                  <a:cubicBezTo>
                    <a:pt x="346" y="0"/>
                    <a:pt x="174" y="55"/>
                    <a:pt x="1" y="110"/>
                  </a:cubicBezTo>
                  <a:cubicBezTo>
                    <a:pt x="6" y="201"/>
                    <a:pt x="341" y="225"/>
                    <a:pt x="387" y="1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99" name="Google Shape;66499;p27"/>
            <p:cNvSpPr/>
            <p:nvPr/>
          </p:nvSpPr>
          <p:spPr>
            <a:xfrm>
              <a:off x="8061217" y="4174607"/>
              <a:ext cx="44687" cy="16440"/>
            </a:xfrm>
            <a:custGeom>
              <a:avLst/>
              <a:gdLst/>
              <a:ahLst/>
              <a:cxnLst/>
              <a:rect l="l" t="t" r="r" b="b"/>
              <a:pathLst>
                <a:path w="1252" h="546" extrusionOk="0">
                  <a:moveTo>
                    <a:pt x="638" y="1"/>
                  </a:moveTo>
                  <a:cubicBezTo>
                    <a:pt x="615" y="172"/>
                    <a:pt x="1" y="63"/>
                    <a:pt x="59" y="272"/>
                  </a:cubicBezTo>
                  <a:cubicBezTo>
                    <a:pt x="396" y="545"/>
                    <a:pt x="1251" y="142"/>
                    <a:pt x="63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00" name="Google Shape;66500;p27"/>
            <p:cNvSpPr/>
            <p:nvPr/>
          </p:nvSpPr>
          <p:spPr>
            <a:xfrm>
              <a:off x="6738263" y="4182074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89" y="24"/>
                  </a:moveTo>
                  <a:cubicBezTo>
                    <a:pt x="238" y="1"/>
                    <a:pt x="0" y="69"/>
                    <a:pt x="99" y="114"/>
                  </a:cubicBezTo>
                  <a:cubicBezTo>
                    <a:pt x="150" y="140"/>
                    <a:pt x="390" y="73"/>
                    <a:pt x="289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01" name="Google Shape;66501;p27"/>
            <p:cNvSpPr/>
            <p:nvPr/>
          </p:nvSpPr>
          <p:spPr>
            <a:xfrm>
              <a:off x="9130223" y="4177377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386" y="0"/>
                  </a:moveTo>
                  <a:lnTo>
                    <a:pt x="0" y="0"/>
                  </a:lnTo>
                  <a:lnTo>
                    <a:pt x="0" y="180"/>
                  </a:lnTo>
                  <a:lnTo>
                    <a:pt x="386" y="18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02" name="Google Shape;66502;p27"/>
            <p:cNvSpPr/>
            <p:nvPr/>
          </p:nvSpPr>
          <p:spPr>
            <a:xfrm>
              <a:off x="5896614" y="4167472"/>
              <a:ext cx="22165" cy="16199"/>
            </a:xfrm>
            <a:custGeom>
              <a:avLst/>
              <a:gdLst/>
              <a:ahLst/>
              <a:cxnLst/>
              <a:rect l="l" t="t" r="r" b="b"/>
              <a:pathLst>
                <a:path w="621" h="538" extrusionOk="0">
                  <a:moveTo>
                    <a:pt x="345" y="509"/>
                  </a:moveTo>
                  <a:cubicBezTo>
                    <a:pt x="404" y="388"/>
                    <a:pt x="620" y="336"/>
                    <a:pt x="537" y="146"/>
                  </a:cubicBezTo>
                  <a:cubicBezTo>
                    <a:pt x="0" y="0"/>
                    <a:pt x="4" y="538"/>
                    <a:pt x="345" y="50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03" name="Google Shape;66503;p27"/>
            <p:cNvSpPr/>
            <p:nvPr/>
          </p:nvSpPr>
          <p:spPr>
            <a:xfrm>
              <a:off x="5464814" y="4176564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7"/>
                  </a:moveTo>
                  <a:cubicBezTo>
                    <a:pt x="239" y="1"/>
                    <a:pt x="0" y="70"/>
                    <a:pt x="101" y="118"/>
                  </a:cubicBezTo>
                  <a:cubicBezTo>
                    <a:pt x="151" y="142"/>
                    <a:pt x="396" y="73"/>
                    <a:pt x="293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04" name="Google Shape;66504;p27"/>
            <p:cNvSpPr/>
            <p:nvPr/>
          </p:nvSpPr>
          <p:spPr>
            <a:xfrm>
              <a:off x="2591620" y="4167472"/>
              <a:ext cx="47792" cy="17434"/>
            </a:xfrm>
            <a:custGeom>
              <a:avLst/>
              <a:gdLst/>
              <a:ahLst/>
              <a:cxnLst/>
              <a:rect l="l" t="t" r="r" b="b"/>
              <a:pathLst>
                <a:path w="1339" h="579" extrusionOk="0">
                  <a:moveTo>
                    <a:pt x="182" y="329"/>
                  </a:moveTo>
                  <a:cubicBezTo>
                    <a:pt x="479" y="578"/>
                    <a:pt x="1315" y="324"/>
                    <a:pt x="1338" y="146"/>
                  </a:cubicBezTo>
                  <a:cubicBezTo>
                    <a:pt x="943" y="201"/>
                    <a:pt x="0" y="0"/>
                    <a:pt x="182" y="32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05" name="Google Shape;66505;p27"/>
            <p:cNvSpPr/>
            <p:nvPr/>
          </p:nvSpPr>
          <p:spPr>
            <a:xfrm>
              <a:off x="1494988" y="4162444"/>
              <a:ext cx="26484" cy="12195"/>
            </a:xfrm>
            <a:custGeom>
              <a:avLst/>
              <a:gdLst/>
              <a:ahLst/>
              <a:cxnLst/>
              <a:rect l="l" t="t" r="r" b="b"/>
              <a:pathLst>
                <a:path w="742" h="405" extrusionOk="0">
                  <a:moveTo>
                    <a:pt x="438" y="405"/>
                  </a:moveTo>
                  <a:cubicBezTo>
                    <a:pt x="742" y="269"/>
                    <a:pt x="652" y="0"/>
                    <a:pt x="53" y="41"/>
                  </a:cubicBezTo>
                  <a:cubicBezTo>
                    <a:pt x="0" y="248"/>
                    <a:pt x="100" y="381"/>
                    <a:pt x="438" y="4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06" name="Google Shape;66506;p27"/>
            <p:cNvSpPr/>
            <p:nvPr/>
          </p:nvSpPr>
          <p:spPr>
            <a:xfrm>
              <a:off x="8940771" y="416840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5"/>
                  </a:moveTo>
                  <a:cubicBezTo>
                    <a:pt x="154" y="141"/>
                    <a:pt x="394" y="72"/>
                    <a:pt x="295" y="25"/>
                  </a:cubicBezTo>
                  <a:cubicBezTo>
                    <a:pt x="242" y="0"/>
                    <a:pt x="1" y="67"/>
                    <a:pt x="100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07" name="Google Shape;66507;p27"/>
            <p:cNvSpPr/>
            <p:nvPr/>
          </p:nvSpPr>
          <p:spPr>
            <a:xfrm>
              <a:off x="8995808" y="416566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39" y="0"/>
                    <a:pt x="1" y="69"/>
                    <a:pt x="100" y="116"/>
                  </a:cubicBezTo>
                  <a:cubicBezTo>
                    <a:pt x="155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08" name="Google Shape;66508;p27"/>
            <p:cNvSpPr/>
            <p:nvPr/>
          </p:nvSpPr>
          <p:spPr>
            <a:xfrm>
              <a:off x="6961944" y="4156030"/>
              <a:ext cx="26591" cy="15326"/>
            </a:xfrm>
            <a:custGeom>
              <a:avLst/>
              <a:gdLst/>
              <a:ahLst/>
              <a:cxnLst/>
              <a:rect l="l" t="t" r="r" b="b"/>
              <a:pathLst>
                <a:path w="745" h="509" extrusionOk="0">
                  <a:moveTo>
                    <a:pt x="0" y="436"/>
                  </a:moveTo>
                  <a:cubicBezTo>
                    <a:pt x="744" y="508"/>
                    <a:pt x="744" y="0"/>
                    <a:pt x="0" y="7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09" name="Google Shape;66509;p27"/>
            <p:cNvSpPr/>
            <p:nvPr/>
          </p:nvSpPr>
          <p:spPr>
            <a:xfrm>
              <a:off x="2673854" y="4162955"/>
              <a:ext cx="13706" cy="7437"/>
            </a:xfrm>
            <a:custGeom>
              <a:avLst/>
              <a:gdLst/>
              <a:ahLst/>
              <a:cxnLst/>
              <a:rect l="l" t="t" r="r" b="b"/>
              <a:pathLst>
                <a:path w="384" h="247" extrusionOk="0">
                  <a:moveTo>
                    <a:pt x="384" y="115"/>
                  </a:moveTo>
                  <a:cubicBezTo>
                    <a:pt x="383" y="24"/>
                    <a:pt x="47" y="0"/>
                    <a:pt x="0" y="115"/>
                  </a:cubicBezTo>
                  <a:cubicBezTo>
                    <a:pt x="216" y="104"/>
                    <a:pt x="299" y="247"/>
                    <a:pt x="384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10" name="Google Shape;66510;p27"/>
            <p:cNvSpPr/>
            <p:nvPr/>
          </p:nvSpPr>
          <p:spPr>
            <a:xfrm>
              <a:off x="920207" y="4147209"/>
              <a:ext cx="41725" cy="18819"/>
            </a:xfrm>
            <a:custGeom>
              <a:avLst/>
              <a:gdLst/>
              <a:ahLst/>
              <a:cxnLst/>
              <a:rect l="l" t="t" r="r" b="b"/>
              <a:pathLst>
                <a:path w="1169" h="625" extrusionOk="0">
                  <a:moveTo>
                    <a:pt x="727" y="547"/>
                  </a:moveTo>
                  <a:cubicBezTo>
                    <a:pt x="1169" y="340"/>
                    <a:pt x="598" y="147"/>
                    <a:pt x="342" y="1"/>
                  </a:cubicBezTo>
                  <a:cubicBezTo>
                    <a:pt x="46" y="141"/>
                    <a:pt x="0" y="625"/>
                    <a:pt x="727" y="54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11" name="Google Shape;66511;p27"/>
            <p:cNvSpPr/>
            <p:nvPr/>
          </p:nvSpPr>
          <p:spPr>
            <a:xfrm>
              <a:off x="6187502" y="4154676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6" y="27"/>
                  </a:moveTo>
                  <a:cubicBezTo>
                    <a:pt x="240" y="1"/>
                    <a:pt x="1" y="70"/>
                    <a:pt x="101" y="117"/>
                  </a:cubicBezTo>
                  <a:cubicBezTo>
                    <a:pt x="152" y="143"/>
                    <a:pt x="394" y="73"/>
                    <a:pt x="296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12" name="Google Shape;66512;p27"/>
            <p:cNvSpPr/>
            <p:nvPr/>
          </p:nvSpPr>
          <p:spPr>
            <a:xfrm>
              <a:off x="6107624" y="4152719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1"/>
                  </a:lnTo>
                  <a:lnTo>
                    <a:pt x="28" y="1"/>
                  </a:lnTo>
                  <a:cubicBezTo>
                    <a:pt x="0" y="162"/>
                    <a:pt x="217" y="213"/>
                    <a:pt x="605" y="18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13" name="Google Shape;66513;p27"/>
            <p:cNvSpPr/>
            <p:nvPr/>
          </p:nvSpPr>
          <p:spPr>
            <a:xfrm>
              <a:off x="1442165" y="4143024"/>
              <a:ext cx="20273" cy="13580"/>
            </a:xfrm>
            <a:custGeom>
              <a:avLst/>
              <a:gdLst/>
              <a:ahLst/>
              <a:cxnLst/>
              <a:rect l="l" t="t" r="r" b="b"/>
              <a:pathLst>
                <a:path w="568" h="451" extrusionOk="0">
                  <a:moveTo>
                    <a:pt x="375" y="414"/>
                  </a:moveTo>
                  <a:cubicBezTo>
                    <a:pt x="386" y="359"/>
                    <a:pt x="402" y="306"/>
                    <a:pt x="568" y="323"/>
                  </a:cubicBezTo>
                  <a:lnTo>
                    <a:pt x="568" y="142"/>
                  </a:lnTo>
                  <a:cubicBezTo>
                    <a:pt x="94" y="0"/>
                    <a:pt x="0" y="451"/>
                    <a:pt x="375" y="4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14" name="Google Shape;66514;p27"/>
            <p:cNvSpPr/>
            <p:nvPr/>
          </p:nvSpPr>
          <p:spPr>
            <a:xfrm>
              <a:off x="5299596" y="4149196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6"/>
                  </a:moveTo>
                  <a:cubicBezTo>
                    <a:pt x="241" y="0"/>
                    <a:pt x="1" y="71"/>
                    <a:pt x="100" y="116"/>
                  </a:cubicBezTo>
                  <a:cubicBezTo>
                    <a:pt x="156" y="142"/>
                    <a:pt x="394" y="75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15" name="Google Shape;66515;p27"/>
            <p:cNvSpPr/>
            <p:nvPr/>
          </p:nvSpPr>
          <p:spPr>
            <a:xfrm>
              <a:off x="138877" y="4144499"/>
              <a:ext cx="22629" cy="8250"/>
            </a:xfrm>
            <a:custGeom>
              <a:avLst/>
              <a:gdLst/>
              <a:ahLst/>
              <a:cxnLst/>
              <a:rect l="l" t="t" r="r" b="b"/>
              <a:pathLst>
                <a:path w="634" h="274" extrusionOk="0">
                  <a:moveTo>
                    <a:pt x="634" y="274"/>
                  </a:moveTo>
                  <a:lnTo>
                    <a:pt x="634" y="1"/>
                  </a:lnTo>
                  <a:lnTo>
                    <a:pt x="248" y="1"/>
                  </a:lnTo>
                  <a:cubicBezTo>
                    <a:pt x="240" y="120"/>
                    <a:pt x="1" y="129"/>
                    <a:pt x="57" y="27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16" name="Google Shape;66516;p27"/>
            <p:cNvSpPr/>
            <p:nvPr/>
          </p:nvSpPr>
          <p:spPr>
            <a:xfrm>
              <a:off x="8483130" y="4144168"/>
              <a:ext cx="6996" cy="6173"/>
            </a:xfrm>
            <a:custGeom>
              <a:avLst/>
              <a:gdLst/>
              <a:ahLst/>
              <a:cxnLst/>
              <a:rect l="l" t="t" r="r" b="b"/>
              <a:pathLst>
                <a:path w="196" h="205" extrusionOk="0">
                  <a:moveTo>
                    <a:pt x="194" y="102"/>
                  </a:moveTo>
                  <a:cubicBezTo>
                    <a:pt x="195" y="52"/>
                    <a:pt x="39" y="0"/>
                    <a:pt x="1" y="102"/>
                  </a:cubicBezTo>
                  <a:cubicBezTo>
                    <a:pt x="1" y="153"/>
                    <a:pt x="157" y="205"/>
                    <a:pt x="194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17" name="Google Shape;66517;p27"/>
            <p:cNvSpPr/>
            <p:nvPr/>
          </p:nvSpPr>
          <p:spPr>
            <a:xfrm>
              <a:off x="5337537" y="4139049"/>
              <a:ext cx="22665" cy="13700"/>
            </a:xfrm>
            <a:custGeom>
              <a:avLst/>
              <a:gdLst/>
              <a:ahLst/>
              <a:cxnLst/>
              <a:rect l="l" t="t" r="r" b="b"/>
              <a:pathLst>
                <a:path w="635" h="455" extrusionOk="0">
                  <a:moveTo>
                    <a:pt x="581" y="363"/>
                  </a:moveTo>
                  <a:cubicBezTo>
                    <a:pt x="635" y="157"/>
                    <a:pt x="535" y="21"/>
                    <a:pt x="196" y="0"/>
                  </a:cubicBezTo>
                  <a:cubicBezTo>
                    <a:pt x="240" y="161"/>
                    <a:pt x="0" y="455"/>
                    <a:pt x="581" y="36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18" name="Google Shape;66518;p27"/>
            <p:cNvSpPr/>
            <p:nvPr/>
          </p:nvSpPr>
          <p:spPr>
            <a:xfrm>
              <a:off x="4020400" y="4128120"/>
              <a:ext cx="57322" cy="21890"/>
            </a:xfrm>
            <a:custGeom>
              <a:avLst/>
              <a:gdLst/>
              <a:ahLst/>
              <a:cxnLst/>
              <a:rect l="l" t="t" r="r" b="b"/>
              <a:pathLst>
                <a:path w="1606" h="727" extrusionOk="0">
                  <a:moveTo>
                    <a:pt x="1035" y="726"/>
                  </a:moveTo>
                  <a:cubicBezTo>
                    <a:pt x="1606" y="370"/>
                    <a:pt x="631" y="111"/>
                    <a:pt x="72" y="0"/>
                  </a:cubicBezTo>
                  <a:cubicBezTo>
                    <a:pt x="0" y="429"/>
                    <a:pt x="418" y="624"/>
                    <a:pt x="1035" y="7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19" name="Google Shape;66519;p27"/>
            <p:cNvSpPr/>
            <p:nvPr/>
          </p:nvSpPr>
          <p:spPr>
            <a:xfrm>
              <a:off x="8507222" y="4141036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5"/>
                  </a:moveTo>
                  <a:cubicBezTo>
                    <a:pt x="153" y="141"/>
                    <a:pt x="392" y="71"/>
                    <a:pt x="292" y="26"/>
                  </a:cubicBezTo>
                  <a:cubicBezTo>
                    <a:pt x="237" y="1"/>
                    <a:pt x="1" y="69"/>
                    <a:pt x="100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20" name="Google Shape;66520;p27"/>
            <p:cNvSpPr/>
            <p:nvPr/>
          </p:nvSpPr>
          <p:spPr>
            <a:xfrm>
              <a:off x="632888" y="4141036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5"/>
                  </a:moveTo>
                  <a:cubicBezTo>
                    <a:pt x="154" y="141"/>
                    <a:pt x="395" y="71"/>
                    <a:pt x="295" y="26"/>
                  </a:cubicBezTo>
                  <a:cubicBezTo>
                    <a:pt x="242" y="1"/>
                    <a:pt x="0" y="69"/>
                    <a:pt x="101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21" name="Google Shape;66521;p27"/>
            <p:cNvSpPr/>
            <p:nvPr/>
          </p:nvSpPr>
          <p:spPr>
            <a:xfrm>
              <a:off x="5251376" y="4138297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7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0"/>
                    <a:pt x="395" y="72"/>
                    <a:pt x="294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22" name="Google Shape;66522;p27"/>
            <p:cNvSpPr/>
            <p:nvPr/>
          </p:nvSpPr>
          <p:spPr>
            <a:xfrm>
              <a:off x="1710139" y="4129655"/>
              <a:ext cx="34943" cy="15236"/>
            </a:xfrm>
            <a:custGeom>
              <a:avLst/>
              <a:gdLst/>
              <a:ahLst/>
              <a:cxnLst/>
              <a:rect l="l" t="t" r="r" b="b"/>
              <a:pathLst>
                <a:path w="979" h="506" extrusionOk="0">
                  <a:moveTo>
                    <a:pt x="774" y="404"/>
                  </a:moveTo>
                  <a:cubicBezTo>
                    <a:pt x="978" y="173"/>
                    <a:pt x="123" y="0"/>
                    <a:pt x="0" y="221"/>
                  </a:cubicBezTo>
                  <a:cubicBezTo>
                    <a:pt x="306" y="261"/>
                    <a:pt x="167" y="506"/>
                    <a:pt x="774" y="4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23" name="Google Shape;66523;p27"/>
            <p:cNvSpPr/>
            <p:nvPr/>
          </p:nvSpPr>
          <p:spPr>
            <a:xfrm>
              <a:off x="378441" y="4135948"/>
              <a:ext cx="23950" cy="5871"/>
            </a:xfrm>
            <a:custGeom>
              <a:avLst/>
              <a:gdLst/>
              <a:ahLst/>
              <a:cxnLst/>
              <a:rect l="l" t="t" r="r" b="b"/>
              <a:pathLst>
                <a:path w="671" h="195" extrusionOk="0">
                  <a:moveTo>
                    <a:pt x="479" y="195"/>
                  </a:moveTo>
                  <a:cubicBezTo>
                    <a:pt x="479" y="103"/>
                    <a:pt x="634" y="86"/>
                    <a:pt x="671" y="12"/>
                  </a:cubicBezTo>
                  <a:cubicBezTo>
                    <a:pt x="368" y="21"/>
                    <a:pt x="1" y="0"/>
                    <a:pt x="92" y="19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24" name="Google Shape;66524;p27"/>
            <p:cNvSpPr/>
            <p:nvPr/>
          </p:nvSpPr>
          <p:spPr>
            <a:xfrm>
              <a:off x="2618818" y="4136339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1" y="92"/>
                  </a:moveTo>
                  <a:cubicBezTo>
                    <a:pt x="148" y="71"/>
                    <a:pt x="378" y="88"/>
                    <a:pt x="386" y="0"/>
                  </a:cubicBezTo>
                  <a:cubicBezTo>
                    <a:pt x="237" y="21"/>
                    <a:pt x="3" y="2"/>
                    <a:pt x="1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25" name="Google Shape;66525;p27"/>
            <p:cNvSpPr/>
            <p:nvPr/>
          </p:nvSpPr>
          <p:spPr>
            <a:xfrm>
              <a:off x="1988821" y="4135557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5" y="25"/>
                  </a:moveTo>
                  <a:cubicBezTo>
                    <a:pt x="240" y="0"/>
                    <a:pt x="1" y="68"/>
                    <a:pt x="101" y="116"/>
                  </a:cubicBezTo>
                  <a:cubicBezTo>
                    <a:pt x="154" y="142"/>
                    <a:pt x="395" y="72"/>
                    <a:pt x="295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26" name="Google Shape;66526;p27"/>
            <p:cNvSpPr/>
            <p:nvPr/>
          </p:nvSpPr>
          <p:spPr>
            <a:xfrm>
              <a:off x="7068591" y="4124597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7"/>
                  </a:moveTo>
                  <a:cubicBezTo>
                    <a:pt x="153" y="142"/>
                    <a:pt x="392" y="73"/>
                    <a:pt x="294" y="26"/>
                  </a:cubicBezTo>
                  <a:cubicBezTo>
                    <a:pt x="242" y="0"/>
                    <a:pt x="0" y="70"/>
                    <a:pt x="99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27" name="Google Shape;66527;p27"/>
            <p:cNvSpPr/>
            <p:nvPr/>
          </p:nvSpPr>
          <p:spPr>
            <a:xfrm>
              <a:off x="5557791" y="4117160"/>
              <a:ext cx="33729" cy="17313"/>
            </a:xfrm>
            <a:custGeom>
              <a:avLst/>
              <a:gdLst/>
              <a:ahLst/>
              <a:cxnLst/>
              <a:rect l="l" t="t" r="r" b="b"/>
              <a:pathLst>
                <a:path w="945" h="575" extrusionOk="0">
                  <a:moveTo>
                    <a:pt x="1" y="92"/>
                  </a:moveTo>
                  <a:lnTo>
                    <a:pt x="1" y="273"/>
                  </a:lnTo>
                  <a:cubicBezTo>
                    <a:pt x="359" y="575"/>
                    <a:pt x="945" y="0"/>
                    <a:pt x="1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28" name="Google Shape;66528;p27"/>
            <p:cNvSpPr/>
            <p:nvPr/>
          </p:nvSpPr>
          <p:spPr>
            <a:xfrm>
              <a:off x="4508058" y="4124627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5" y="25"/>
                  </a:moveTo>
                  <a:cubicBezTo>
                    <a:pt x="242" y="0"/>
                    <a:pt x="0" y="69"/>
                    <a:pt x="99" y="116"/>
                  </a:cubicBezTo>
                  <a:cubicBezTo>
                    <a:pt x="155" y="141"/>
                    <a:pt x="396" y="72"/>
                    <a:pt x="295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29" name="Google Shape;66529;p27"/>
            <p:cNvSpPr/>
            <p:nvPr/>
          </p:nvSpPr>
          <p:spPr>
            <a:xfrm>
              <a:off x="2549040" y="4119900"/>
              <a:ext cx="21630" cy="9545"/>
            </a:xfrm>
            <a:custGeom>
              <a:avLst/>
              <a:gdLst/>
              <a:ahLst/>
              <a:cxnLst/>
              <a:rect l="l" t="t" r="r" b="b"/>
              <a:pathLst>
                <a:path w="606" h="317" extrusionOk="0">
                  <a:moveTo>
                    <a:pt x="413" y="273"/>
                  </a:moveTo>
                  <a:cubicBezTo>
                    <a:pt x="406" y="148"/>
                    <a:pt x="504" y="75"/>
                    <a:pt x="606" y="1"/>
                  </a:cubicBezTo>
                  <a:lnTo>
                    <a:pt x="28" y="1"/>
                  </a:lnTo>
                  <a:cubicBezTo>
                    <a:pt x="42" y="144"/>
                    <a:pt x="0" y="317"/>
                    <a:pt x="413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30" name="Google Shape;66530;p27"/>
            <p:cNvSpPr/>
            <p:nvPr/>
          </p:nvSpPr>
          <p:spPr>
            <a:xfrm>
              <a:off x="5299596" y="4121857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4" y="26"/>
                  </a:moveTo>
                  <a:cubicBezTo>
                    <a:pt x="241" y="1"/>
                    <a:pt x="1" y="70"/>
                    <a:pt x="100" y="117"/>
                  </a:cubicBezTo>
                  <a:cubicBezTo>
                    <a:pt x="156" y="143"/>
                    <a:pt x="394" y="73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31" name="Google Shape;66531;p27"/>
            <p:cNvSpPr/>
            <p:nvPr/>
          </p:nvSpPr>
          <p:spPr>
            <a:xfrm>
              <a:off x="3128140" y="4119208"/>
              <a:ext cx="13813" cy="7497"/>
            </a:xfrm>
            <a:custGeom>
              <a:avLst/>
              <a:gdLst/>
              <a:ahLst/>
              <a:cxnLst/>
              <a:rect l="l" t="t" r="r" b="b"/>
              <a:pathLst>
                <a:path w="387" h="249" extrusionOk="0">
                  <a:moveTo>
                    <a:pt x="387" y="114"/>
                  </a:moveTo>
                  <a:cubicBezTo>
                    <a:pt x="384" y="22"/>
                    <a:pt x="48" y="0"/>
                    <a:pt x="1" y="114"/>
                  </a:cubicBezTo>
                  <a:cubicBezTo>
                    <a:pt x="215" y="105"/>
                    <a:pt x="302" y="248"/>
                    <a:pt x="387" y="1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32" name="Google Shape;66532;p27"/>
            <p:cNvSpPr/>
            <p:nvPr/>
          </p:nvSpPr>
          <p:spPr>
            <a:xfrm>
              <a:off x="3045585" y="4119900"/>
              <a:ext cx="13742" cy="5510"/>
            </a:xfrm>
            <a:custGeom>
              <a:avLst/>
              <a:gdLst/>
              <a:ahLst/>
              <a:cxnLst/>
              <a:rect l="l" t="t" r="r" b="b"/>
              <a:pathLst>
                <a:path w="385" h="183" extrusionOk="0">
                  <a:moveTo>
                    <a:pt x="1" y="182"/>
                  </a:moveTo>
                  <a:lnTo>
                    <a:pt x="384" y="182"/>
                  </a:lnTo>
                  <a:lnTo>
                    <a:pt x="384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33" name="Google Shape;66533;p27"/>
            <p:cNvSpPr/>
            <p:nvPr/>
          </p:nvSpPr>
          <p:spPr>
            <a:xfrm>
              <a:off x="2576237" y="4117160"/>
              <a:ext cx="21880" cy="8762"/>
            </a:xfrm>
            <a:custGeom>
              <a:avLst/>
              <a:gdLst/>
              <a:ahLst/>
              <a:cxnLst/>
              <a:rect l="l" t="t" r="r" b="b"/>
              <a:pathLst>
                <a:path w="613" h="291" extrusionOk="0">
                  <a:moveTo>
                    <a:pt x="613" y="273"/>
                  </a:moveTo>
                  <a:lnTo>
                    <a:pt x="613" y="0"/>
                  </a:lnTo>
                  <a:lnTo>
                    <a:pt x="36" y="0"/>
                  </a:lnTo>
                  <a:cubicBezTo>
                    <a:pt x="1" y="199"/>
                    <a:pt x="194" y="290"/>
                    <a:pt x="613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34" name="Google Shape;66534;p27"/>
            <p:cNvSpPr/>
            <p:nvPr/>
          </p:nvSpPr>
          <p:spPr>
            <a:xfrm>
              <a:off x="1957983" y="4116829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5" y="103"/>
                  </a:moveTo>
                  <a:cubicBezTo>
                    <a:pt x="195" y="53"/>
                    <a:pt x="39" y="1"/>
                    <a:pt x="3" y="103"/>
                  </a:cubicBezTo>
                  <a:cubicBezTo>
                    <a:pt x="1" y="154"/>
                    <a:pt x="156" y="206"/>
                    <a:pt x="195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35" name="Google Shape;66535;p27"/>
            <p:cNvSpPr/>
            <p:nvPr/>
          </p:nvSpPr>
          <p:spPr>
            <a:xfrm>
              <a:off x="8868638" y="4114481"/>
              <a:ext cx="13813" cy="5450"/>
            </a:xfrm>
            <a:custGeom>
              <a:avLst/>
              <a:gdLst/>
              <a:ahLst/>
              <a:cxnLst/>
              <a:rect l="l" t="t" r="r" b="b"/>
              <a:pathLst>
                <a:path w="387" h="181" extrusionOk="0">
                  <a:moveTo>
                    <a:pt x="0" y="181"/>
                  </a:moveTo>
                  <a:lnTo>
                    <a:pt x="386" y="181"/>
                  </a:lnTo>
                  <a:lnTo>
                    <a:pt x="38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36" name="Google Shape;66536;p27"/>
            <p:cNvSpPr/>
            <p:nvPr/>
          </p:nvSpPr>
          <p:spPr>
            <a:xfrm>
              <a:off x="5664402" y="411095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39" y="0"/>
                    <a:pt x="0" y="69"/>
                    <a:pt x="102" y="118"/>
                  </a:cubicBezTo>
                  <a:cubicBezTo>
                    <a:pt x="155" y="141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37" name="Google Shape;66537;p27"/>
            <p:cNvSpPr/>
            <p:nvPr/>
          </p:nvSpPr>
          <p:spPr>
            <a:xfrm>
              <a:off x="2563674" y="4106141"/>
              <a:ext cx="20702" cy="8280"/>
            </a:xfrm>
            <a:custGeom>
              <a:avLst/>
              <a:gdLst/>
              <a:ahLst/>
              <a:cxnLst/>
              <a:rect l="l" t="t" r="r" b="b"/>
              <a:pathLst>
                <a:path w="580" h="275" extrusionOk="0">
                  <a:moveTo>
                    <a:pt x="388" y="275"/>
                  </a:moveTo>
                  <a:cubicBezTo>
                    <a:pt x="388" y="184"/>
                    <a:pt x="544" y="169"/>
                    <a:pt x="580" y="92"/>
                  </a:cubicBezTo>
                  <a:cubicBezTo>
                    <a:pt x="388" y="95"/>
                    <a:pt x="350" y="19"/>
                    <a:pt x="195" y="1"/>
                  </a:cubicBezTo>
                  <a:cubicBezTo>
                    <a:pt x="195" y="92"/>
                    <a:pt x="38" y="109"/>
                    <a:pt x="0" y="184"/>
                  </a:cubicBezTo>
                  <a:cubicBezTo>
                    <a:pt x="196" y="186"/>
                    <a:pt x="232" y="259"/>
                    <a:pt x="388" y="27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38" name="Google Shape;66538;p27"/>
            <p:cNvSpPr/>
            <p:nvPr/>
          </p:nvSpPr>
          <p:spPr>
            <a:xfrm>
              <a:off x="1861579" y="4099457"/>
              <a:ext cx="28982" cy="17012"/>
            </a:xfrm>
            <a:custGeom>
              <a:avLst/>
              <a:gdLst/>
              <a:ahLst/>
              <a:cxnLst/>
              <a:rect l="l" t="t" r="r" b="b"/>
              <a:pathLst>
                <a:path w="812" h="565" extrusionOk="0">
                  <a:moveTo>
                    <a:pt x="772" y="497"/>
                  </a:moveTo>
                  <a:cubicBezTo>
                    <a:pt x="812" y="238"/>
                    <a:pt x="796" y="1"/>
                    <a:pt x="195" y="44"/>
                  </a:cubicBezTo>
                  <a:cubicBezTo>
                    <a:pt x="202" y="169"/>
                    <a:pt x="103" y="242"/>
                    <a:pt x="1" y="317"/>
                  </a:cubicBezTo>
                  <a:cubicBezTo>
                    <a:pt x="385" y="318"/>
                    <a:pt x="248" y="565"/>
                    <a:pt x="772" y="49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39" name="Google Shape;66539;p27"/>
            <p:cNvSpPr/>
            <p:nvPr/>
          </p:nvSpPr>
          <p:spPr>
            <a:xfrm>
              <a:off x="8865068" y="4108218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1" y="26"/>
                  </a:moveTo>
                  <a:cubicBezTo>
                    <a:pt x="241" y="1"/>
                    <a:pt x="1" y="69"/>
                    <a:pt x="99" y="117"/>
                  </a:cubicBezTo>
                  <a:cubicBezTo>
                    <a:pt x="156" y="141"/>
                    <a:pt x="392" y="73"/>
                    <a:pt x="291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40" name="Google Shape;66540;p27"/>
            <p:cNvSpPr/>
            <p:nvPr/>
          </p:nvSpPr>
          <p:spPr>
            <a:xfrm>
              <a:off x="8651703" y="410821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7"/>
                  </a:moveTo>
                  <a:cubicBezTo>
                    <a:pt x="153" y="141"/>
                    <a:pt x="393" y="73"/>
                    <a:pt x="293" y="26"/>
                  </a:cubicBezTo>
                  <a:cubicBezTo>
                    <a:pt x="241" y="1"/>
                    <a:pt x="0" y="69"/>
                    <a:pt x="100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41" name="Google Shape;66541;p27"/>
            <p:cNvSpPr/>
            <p:nvPr/>
          </p:nvSpPr>
          <p:spPr>
            <a:xfrm>
              <a:off x="5426980" y="4105870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3" y="104"/>
                  </a:moveTo>
                  <a:cubicBezTo>
                    <a:pt x="0" y="153"/>
                    <a:pt x="158" y="208"/>
                    <a:pt x="196" y="104"/>
                  </a:cubicBezTo>
                  <a:cubicBezTo>
                    <a:pt x="196" y="53"/>
                    <a:pt x="40" y="1"/>
                    <a:pt x="3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42" name="Google Shape;66542;p27"/>
            <p:cNvSpPr/>
            <p:nvPr/>
          </p:nvSpPr>
          <p:spPr>
            <a:xfrm>
              <a:off x="3259236" y="4096506"/>
              <a:ext cx="20309" cy="13580"/>
            </a:xfrm>
            <a:custGeom>
              <a:avLst/>
              <a:gdLst/>
              <a:ahLst/>
              <a:cxnLst/>
              <a:rect l="l" t="t" r="r" b="b"/>
              <a:pathLst>
                <a:path w="569" h="451" extrusionOk="0">
                  <a:moveTo>
                    <a:pt x="377" y="415"/>
                  </a:moveTo>
                  <a:cubicBezTo>
                    <a:pt x="388" y="359"/>
                    <a:pt x="403" y="308"/>
                    <a:pt x="569" y="323"/>
                  </a:cubicBezTo>
                  <a:lnTo>
                    <a:pt x="569" y="142"/>
                  </a:lnTo>
                  <a:cubicBezTo>
                    <a:pt x="96" y="1"/>
                    <a:pt x="1" y="450"/>
                    <a:pt x="377" y="4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43" name="Google Shape;66543;p27"/>
            <p:cNvSpPr/>
            <p:nvPr/>
          </p:nvSpPr>
          <p:spPr>
            <a:xfrm>
              <a:off x="8111471" y="4103521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6" y="0"/>
                  </a:moveTo>
                  <a:cubicBezTo>
                    <a:pt x="237" y="20"/>
                    <a:pt x="8" y="3"/>
                    <a:pt x="1" y="90"/>
                  </a:cubicBezTo>
                  <a:cubicBezTo>
                    <a:pt x="151" y="71"/>
                    <a:pt x="382" y="88"/>
                    <a:pt x="38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44" name="Google Shape;66544;p27"/>
            <p:cNvSpPr/>
            <p:nvPr/>
          </p:nvSpPr>
          <p:spPr>
            <a:xfrm>
              <a:off x="5544121" y="4097650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3" y="104"/>
                  </a:moveTo>
                  <a:cubicBezTo>
                    <a:pt x="193" y="53"/>
                    <a:pt x="37" y="1"/>
                    <a:pt x="0" y="104"/>
                  </a:cubicBezTo>
                  <a:cubicBezTo>
                    <a:pt x="0" y="155"/>
                    <a:pt x="155" y="207"/>
                    <a:pt x="193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45" name="Google Shape;66545;p27"/>
            <p:cNvSpPr/>
            <p:nvPr/>
          </p:nvSpPr>
          <p:spPr>
            <a:xfrm>
              <a:off x="1507374" y="4095302"/>
              <a:ext cx="23878" cy="10298"/>
            </a:xfrm>
            <a:custGeom>
              <a:avLst/>
              <a:gdLst/>
              <a:ahLst/>
              <a:cxnLst/>
              <a:rect l="l" t="t" r="r" b="b"/>
              <a:pathLst>
                <a:path w="669" h="342" extrusionOk="0">
                  <a:moveTo>
                    <a:pt x="669" y="92"/>
                  </a:moveTo>
                  <a:cubicBezTo>
                    <a:pt x="403" y="96"/>
                    <a:pt x="247" y="50"/>
                    <a:pt x="91" y="1"/>
                  </a:cubicBezTo>
                  <a:cubicBezTo>
                    <a:pt x="1" y="282"/>
                    <a:pt x="610" y="341"/>
                    <a:pt x="669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46" name="Google Shape;66546;p27"/>
            <p:cNvSpPr/>
            <p:nvPr/>
          </p:nvSpPr>
          <p:spPr>
            <a:xfrm>
              <a:off x="4260321" y="4097319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0" y="25"/>
                  </a:moveTo>
                  <a:cubicBezTo>
                    <a:pt x="237" y="0"/>
                    <a:pt x="1" y="69"/>
                    <a:pt x="100" y="116"/>
                  </a:cubicBezTo>
                  <a:cubicBezTo>
                    <a:pt x="152" y="141"/>
                    <a:pt x="390" y="71"/>
                    <a:pt x="290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47" name="Google Shape;66547;p27"/>
            <p:cNvSpPr/>
            <p:nvPr/>
          </p:nvSpPr>
          <p:spPr>
            <a:xfrm>
              <a:off x="1577258" y="4079705"/>
              <a:ext cx="50434" cy="18488"/>
            </a:xfrm>
            <a:custGeom>
              <a:avLst/>
              <a:gdLst/>
              <a:ahLst/>
              <a:cxnLst/>
              <a:rect l="l" t="t" r="r" b="b"/>
              <a:pathLst>
                <a:path w="1413" h="614" extrusionOk="0">
                  <a:moveTo>
                    <a:pt x="62" y="519"/>
                  </a:moveTo>
                  <a:cubicBezTo>
                    <a:pt x="609" y="614"/>
                    <a:pt x="867" y="614"/>
                    <a:pt x="1413" y="519"/>
                  </a:cubicBezTo>
                  <a:cubicBezTo>
                    <a:pt x="1255" y="261"/>
                    <a:pt x="1104" y="0"/>
                    <a:pt x="254" y="66"/>
                  </a:cubicBezTo>
                  <a:cubicBezTo>
                    <a:pt x="92" y="170"/>
                    <a:pt x="1" y="308"/>
                    <a:pt x="62" y="51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48" name="Google Shape;66548;p27"/>
            <p:cNvSpPr/>
            <p:nvPr/>
          </p:nvSpPr>
          <p:spPr>
            <a:xfrm>
              <a:off x="2075017" y="4086781"/>
              <a:ext cx="6889" cy="6142"/>
            </a:xfrm>
            <a:custGeom>
              <a:avLst/>
              <a:gdLst/>
              <a:ahLst/>
              <a:cxnLst/>
              <a:rect l="l" t="t" r="r" b="b"/>
              <a:pathLst>
                <a:path w="193" h="204" extrusionOk="0">
                  <a:moveTo>
                    <a:pt x="193" y="102"/>
                  </a:moveTo>
                  <a:cubicBezTo>
                    <a:pt x="193" y="52"/>
                    <a:pt x="40" y="0"/>
                    <a:pt x="2" y="102"/>
                  </a:cubicBezTo>
                  <a:cubicBezTo>
                    <a:pt x="1" y="152"/>
                    <a:pt x="155" y="204"/>
                    <a:pt x="193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49" name="Google Shape;66549;p27"/>
            <p:cNvSpPr/>
            <p:nvPr/>
          </p:nvSpPr>
          <p:spPr>
            <a:xfrm>
              <a:off x="4917800" y="4087082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4" y="23"/>
                    <a:pt x="4" y="3"/>
                    <a:pt x="0" y="92"/>
                  </a:cubicBezTo>
                  <a:cubicBezTo>
                    <a:pt x="149" y="71"/>
                    <a:pt x="379" y="89"/>
                    <a:pt x="38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50" name="Google Shape;66550;p27"/>
            <p:cNvSpPr/>
            <p:nvPr/>
          </p:nvSpPr>
          <p:spPr>
            <a:xfrm>
              <a:off x="2171385" y="4084011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3" y="103"/>
                  </a:moveTo>
                  <a:cubicBezTo>
                    <a:pt x="193" y="53"/>
                    <a:pt x="38" y="1"/>
                    <a:pt x="3" y="103"/>
                  </a:cubicBezTo>
                  <a:cubicBezTo>
                    <a:pt x="0" y="154"/>
                    <a:pt x="156" y="207"/>
                    <a:pt x="193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51" name="Google Shape;66551;p27"/>
            <p:cNvSpPr/>
            <p:nvPr/>
          </p:nvSpPr>
          <p:spPr>
            <a:xfrm>
              <a:off x="1761749" y="4086389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0" y="115"/>
                  </a:moveTo>
                  <a:cubicBezTo>
                    <a:pt x="151" y="141"/>
                    <a:pt x="391" y="71"/>
                    <a:pt x="293" y="24"/>
                  </a:cubicBezTo>
                  <a:cubicBezTo>
                    <a:pt x="238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52" name="Google Shape;66552;p27"/>
            <p:cNvSpPr/>
            <p:nvPr/>
          </p:nvSpPr>
          <p:spPr>
            <a:xfrm>
              <a:off x="5082019" y="4078923"/>
              <a:ext cx="21665" cy="6413"/>
            </a:xfrm>
            <a:custGeom>
              <a:avLst/>
              <a:gdLst/>
              <a:ahLst/>
              <a:cxnLst/>
              <a:rect l="l" t="t" r="r" b="b"/>
              <a:pathLst>
                <a:path w="607" h="213" extrusionOk="0">
                  <a:moveTo>
                    <a:pt x="606" y="180"/>
                  </a:moveTo>
                  <a:lnTo>
                    <a:pt x="606" y="0"/>
                  </a:lnTo>
                  <a:lnTo>
                    <a:pt x="27" y="0"/>
                  </a:lnTo>
                  <a:cubicBezTo>
                    <a:pt x="1" y="163"/>
                    <a:pt x="217" y="213"/>
                    <a:pt x="606" y="18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53" name="Google Shape;66553;p27"/>
            <p:cNvSpPr/>
            <p:nvPr/>
          </p:nvSpPr>
          <p:spPr>
            <a:xfrm>
              <a:off x="4029859" y="4081572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50" y="71"/>
                    <a:pt x="381" y="90"/>
                    <a:pt x="385" y="1"/>
                  </a:cubicBezTo>
                  <a:cubicBezTo>
                    <a:pt x="235" y="23"/>
                    <a:pt x="5" y="6"/>
                    <a:pt x="0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54" name="Google Shape;66554;p27"/>
            <p:cNvSpPr/>
            <p:nvPr/>
          </p:nvSpPr>
          <p:spPr>
            <a:xfrm>
              <a:off x="2271036" y="408088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5"/>
                  </a:moveTo>
                  <a:cubicBezTo>
                    <a:pt x="156" y="140"/>
                    <a:pt x="393" y="72"/>
                    <a:pt x="294" y="24"/>
                  </a:cubicBezTo>
                  <a:cubicBezTo>
                    <a:pt x="239" y="0"/>
                    <a:pt x="0" y="68"/>
                    <a:pt x="102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55" name="Google Shape;66555;p27"/>
            <p:cNvSpPr/>
            <p:nvPr/>
          </p:nvSpPr>
          <p:spPr>
            <a:xfrm>
              <a:off x="8586458" y="4078923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6" y="20"/>
                    <a:pt x="4" y="2"/>
                    <a:pt x="1" y="92"/>
                  </a:cubicBezTo>
                  <a:cubicBezTo>
                    <a:pt x="151" y="69"/>
                    <a:pt x="381" y="88"/>
                    <a:pt x="38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56" name="Google Shape;66556;p27"/>
            <p:cNvSpPr/>
            <p:nvPr/>
          </p:nvSpPr>
          <p:spPr>
            <a:xfrm>
              <a:off x="5592234" y="4070311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3"/>
                  </a:moveTo>
                  <a:cubicBezTo>
                    <a:pt x="196" y="54"/>
                    <a:pt x="40" y="0"/>
                    <a:pt x="3" y="103"/>
                  </a:cubicBezTo>
                  <a:cubicBezTo>
                    <a:pt x="1" y="156"/>
                    <a:pt x="160" y="208"/>
                    <a:pt x="195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57" name="Google Shape;66557;p27"/>
            <p:cNvSpPr/>
            <p:nvPr/>
          </p:nvSpPr>
          <p:spPr>
            <a:xfrm>
              <a:off x="2130089" y="4070703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0"/>
                  </a:moveTo>
                  <a:cubicBezTo>
                    <a:pt x="236" y="20"/>
                    <a:pt x="6" y="2"/>
                    <a:pt x="1" y="90"/>
                  </a:cubicBezTo>
                  <a:cubicBezTo>
                    <a:pt x="149" y="72"/>
                    <a:pt x="381" y="90"/>
                    <a:pt x="38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58" name="Google Shape;66558;p27"/>
            <p:cNvSpPr/>
            <p:nvPr/>
          </p:nvSpPr>
          <p:spPr>
            <a:xfrm>
              <a:off x="1551810" y="4067542"/>
              <a:ext cx="7067" cy="6293"/>
            </a:xfrm>
            <a:custGeom>
              <a:avLst/>
              <a:gdLst/>
              <a:ahLst/>
              <a:cxnLst/>
              <a:rect l="l" t="t" r="r" b="b"/>
              <a:pathLst>
                <a:path w="198" h="209" extrusionOk="0">
                  <a:moveTo>
                    <a:pt x="198" y="105"/>
                  </a:moveTo>
                  <a:cubicBezTo>
                    <a:pt x="198" y="54"/>
                    <a:pt x="40" y="1"/>
                    <a:pt x="5" y="105"/>
                  </a:cubicBezTo>
                  <a:cubicBezTo>
                    <a:pt x="1" y="154"/>
                    <a:pt x="159" y="209"/>
                    <a:pt x="198" y="1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59" name="Google Shape;66559;p27"/>
            <p:cNvSpPr/>
            <p:nvPr/>
          </p:nvSpPr>
          <p:spPr>
            <a:xfrm>
              <a:off x="4411726" y="406721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0" y="0"/>
                    <a:pt x="1" y="69"/>
                    <a:pt x="101" y="116"/>
                  </a:cubicBezTo>
                  <a:cubicBezTo>
                    <a:pt x="152" y="141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60" name="Google Shape;66560;p27"/>
            <p:cNvSpPr/>
            <p:nvPr/>
          </p:nvSpPr>
          <p:spPr>
            <a:xfrm>
              <a:off x="2543615" y="4058479"/>
              <a:ext cx="20166" cy="16229"/>
            </a:xfrm>
            <a:custGeom>
              <a:avLst/>
              <a:gdLst/>
              <a:ahLst/>
              <a:cxnLst/>
              <a:rect l="l" t="t" r="r" b="b"/>
              <a:pathLst>
                <a:path w="565" h="539" extrusionOk="0">
                  <a:moveTo>
                    <a:pt x="565" y="134"/>
                  </a:moveTo>
                  <a:cubicBezTo>
                    <a:pt x="1" y="0"/>
                    <a:pt x="1" y="538"/>
                    <a:pt x="565" y="40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61" name="Google Shape;66561;p27"/>
            <p:cNvSpPr/>
            <p:nvPr/>
          </p:nvSpPr>
          <p:spPr>
            <a:xfrm>
              <a:off x="6655601" y="4064440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92" y="27"/>
                  </a:moveTo>
                  <a:cubicBezTo>
                    <a:pt x="237" y="1"/>
                    <a:pt x="1" y="70"/>
                    <a:pt x="98" y="117"/>
                  </a:cubicBezTo>
                  <a:cubicBezTo>
                    <a:pt x="155" y="143"/>
                    <a:pt x="392" y="74"/>
                    <a:pt x="292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62" name="Google Shape;66562;p27"/>
            <p:cNvSpPr/>
            <p:nvPr/>
          </p:nvSpPr>
          <p:spPr>
            <a:xfrm>
              <a:off x="6304536" y="4064440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93" y="27"/>
                  </a:moveTo>
                  <a:cubicBezTo>
                    <a:pt x="241" y="1"/>
                    <a:pt x="1" y="70"/>
                    <a:pt x="103" y="117"/>
                  </a:cubicBezTo>
                  <a:cubicBezTo>
                    <a:pt x="155" y="143"/>
                    <a:pt x="392" y="74"/>
                    <a:pt x="293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63" name="Google Shape;66563;p27"/>
            <p:cNvSpPr/>
            <p:nvPr/>
          </p:nvSpPr>
          <p:spPr>
            <a:xfrm>
              <a:off x="2325966" y="4056973"/>
              <a:ext cx="25663" cy="8280"/>
            </a:xfrm>
            <a:custGeom>
              <a:avLst/>
              <a:gdLst/>
              <a:ahLst/>
              <a:cxnLst/>
              <a:rect l="l" t="t" r="r" b="b"/>
              <a:pathLst>
                <a:path w="719" h="275" extrusionOk="0">
                  <a:moveTo>
                    <a:pt x="105" y="275"/>
                  </a:moveTo>
                  <a:lnTo>
                    <a:pt x="682" y="275"/>
                  </a:lnTo>
                  <a:cubicBezTo>
                    <a:pt x="653" y="168"/>
                    <a:pt x="718" y="15"/>
                    <a:pt x="490" y="1"/>
                  </a:cubicBezTo>
                  <a:cubicBezTo>
                    <a:pt x="474" y="146"/>
                    <a:pt x="0" y="73"/>
                    <a:pt x="105" y="27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64" name="Google Shape;66564;p27"/>
            <p:cNvSpPr/>
            <p:nvPr/>
          </p:nvSpPr>
          <p:spPr>
            <a:xfrm>
              <a:off x="2725286" y="4059081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293" y="24"/>
                  </a:moveTo>
                  <a:cubicBezTo>
                    <a:pt x="242" y="0"/>
                    <a:pt x="0" y="68"/>
                    <a:pt x="103" y="115"/>
                  </a:cubicBezTo>
                  <a:cubicBezTo>
                    <a:pt x="156" y="140"/>
                    <a:pt x="396" y="72"/>
                    <a:pt x="293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65" name="Google Shape;66565;p27"/>
            <p:cNvSpPr/>
            <p:nvPr/>
          </p:nvSpPr>
          <p:spPr>
            <a:xfrm>
              <a:off x="4371822" y="4048272"/>
              <a:ext cx="29625" cy="12285"/>
            </a:xfrm>
            <a:custGeom>
              <a:avLst/>
              <a:gdLst/>
              <a:ahLst/>
              <a:cxnLst/>
              <a:rect l="l" t="t" r="r" b="b"/>
              <a:pathLst>
                <a:path w="830" h="408" extrusionOk="0">
                  <a:moveTo>
                    <a:pt x="829" y="383"/>
                  </a:moveTo>
                  <a:lnTo>
                    <a:pt x="829" y="21"/>
                  </a:lnTo>
                  <a:cubicBezTo>
                    <a:pt x="466" y="0"/>
                    <a:pt x="407" y="121"/>
                    <a:pt x="59" y="111"/>
                  </a:cubicBezTo>
                  <a:cubicBezTo>
                    <a:pt x="0" y="349"/>
                    <a:pt x="329" y="407"/>
                    <a:pt x="829" y="38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66" name="Google Shape;66566;p27"/>
            <p:cNvSpPr/>
            <p:nvPr/>
          </p:nvSpPr>
          <p:spPr>
            <a:xfrm>
              <a:off x="1469362" y="4050621"/>
              <a:ext cx="27519" cy="11141"/>
            </a:xfrm>
            <a:custGeom>
              <a:avLst/>
              <a:gdLst/>
              <a:ahLst/>
              <a:cxnLst/>
              <a:rect l="l" t="t" r="r" b="b"/>
              <a:pathLst>
                <a:path w="771" h="370" extrusionOk="0">
                  <a:moveTo>
                    <a:pt x="771" y="305"/>
                  </a:moveTo>
                  <a:lnTo>
                    <a:pt x="771" y="33"/>
                  </a:lnTo>
                  <a:cubicBezTo>
                    <a:pt x="481" y="49"/>
                    <a:pt x="56" y="0"/>
                    <a:pt x="0" y="124"/>
                  </a:cubicBezTo>
                  <a:cubicBezTo>
                    <a:pt x="382" y="124"/>
                    <a:pt x="244" y="370"/>
                    <a:pt x="771" y="3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67" name="Google Shape;66567;p27"/>
            <p:cNvSpPr/>
            <p:nvPr/>
          </p:nvSpPr>
          <p:spPr>
            <a:xfrm>
              <a:off x="1909763" y="4040083"/>
              <a:ext cx="41403" cy="16982"/>
            </a:xfrm>
            <a:custGeom>
              <a:avLst/>
              <a:gdLst/>
              <a:ahLst/>
              <a:cxnLst/>
              <a:rect l="l" t="t" r="r" b="b"/>
              <a:pathLst>
                <a:path w="1160" h="564" extrusionOk="0">
                  <a:moveTo>
                    <a:pt x="1" y="200"/>
                  </a:moveTo>
                  <a:cubicBezTo>
                    <a:pt x="212" y="404"/>
                    <a:pt x="525" y="561"/>
                    <a:pt x="1160" y="563"/>
                  </a:cubicBezTo>
                  <a:lnTo>
                    <a:pt x="1160" y="110"/>
                  </a:lnTo>
                  <a:cubicBezTo>
                    <a:pt x="820" y="162"/>
                    <a:pt x="26" y="1"/>
                    <a:pt x="1" y="20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68" name="Google Shape;66568;p27"/>
            <p:cNvSpPr/>
            <p:nvPr/>
          </p:nvSpPr>
          <p:spPr>
            <a:xfrm>
              <a:off x="911712" y="4040624"/>
              <a:ext cx="45901" cy="16741"/>
            </a:xfrm>
            <a:custGeom>
              <a:avLst/>
              <a:gdLst/>
              <a:ahLst/>
              <a:cxnLst/>
              <a:rect l="l" t="t" r="r" b="b"/>
              <a:pathLst>
                <a:path w="1286" h="556" extrusionOk="0">
                  <a:moveTo>
                    <a:pt x="965" y="1"/>
                  </a:moveTo>
                  <a:cubicBezTo>
                    <a:pt x="361" y="16"/>
                    <a:pt x="39" y="170"/>
                    <a:pt x="1" y="454"/>
                  </a:cubicBezTo>
                  <a:cubicBezTo>
                    <a:pt x="365" y="433"/>
                    <a:pt x="426" y="556"/>
                    <a:pt x="774" y="544"/>
                  </a:cubicBezTo>
                  <a:cubicBezTo>
                    <a:pt x="901" y="355"/>
                    <a:pt x="1285" y="140"/>
                    <a:pt x="96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69" name="Google Shape;66569;p27"/>
            <p:cNvSpPr/>
            <p:nvPr/>
          </p:nvSpPr>
          <p:spPr>
            <a:xfrm>
              <a:off x="5668043" y="4046104"/>
              <a:ext cx="14919" cy="9244"/>
            </a:xfrm>
            <a:custGeom>
              <a:avLst/>
              <a:gdLst/>
              <a:ahLst/>
              <a:cxnLst/>
              <a:rect l="l" t="t" r="r" b="b"/>
              <a:pathLst>
                <a:path w="418" h="307" extrusionOk="0">
                  <a:moveTo>
                    <a:pt x="383" y="272"/>
                  </a:moveTo>
                  <a:cubicBezTo>
                    <a:pt x="354" y="165"/>
                    <a:pt x="418" y="15"/>
                    <a:pt x="192" y="0"/>
                  </a:cubicBezTo>
                  <a:cubicBezTo>
                    <a:pt x="179" y="55"/>
                    <a:pt x="163" y="107"/>
                    <a:pt x="0" y="93"/>
                  </a:cubicBezTo>
                  <a:cubicBezTo>
                    <a:pt x="21" y="203"/>
                    <a:pt x="56" y="307"/>
                    <a:pt x="383" y="27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70" name="Google Shape;66570;p27"/>
            <p:cNvSpPr/>
            <p:nvPr/>
          </p:nvSpPr>
          <p:spPr>
            <a:xfrm>
              <a:off x="2532550" y="4050801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5" y="24"/>
                  </a:moveTo>
                  <a:cubicBezTo>
                    <a:pt x="243" y="1"/>
                    <a:pt x="0" y="69"/>
                    <a:pt x="102" y="116"/>
                  </a:cubicBezTo>
                  <a:cubicBezTo>
                    <a:pt x="157" y="142"/>
                    <a:pt x="396" y="73"/>
                    <a:pt x="295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71" name="Google Shape;66571;p27"/>
            <p:cNvSpPr/>
            <p:nvPr/>
          </p:nvSpPr>
          <p:spPr>
            <a:xfrm>
              <a:off x="4174411" y="404571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5"/>
                  </a:moveTo>
                  <a:cubicBezTo>
                    <a:pt x="192" y="51"/>
                    <a:pt x="38" y="0"/>
                    <a:pt x="1" y="105"/>
                  </a:cubicBezTo>
                  <a:cubicBezTo>
                    <a:pt x="1" y="153"/>
                    <a:pt x="156" y="206"/>
                    <a:pt x="192" y="1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72" name="Google Shape;66572;p27"/>
            <p:cNvSpPr/>
            <p:nvPr/>
          </p:nvSpPr>
          <p:spPr>
            <a:xfrm>
              <a:off x="2319256" y="4045352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5"/>
                  </a:moveTo>
                  <a:cubicBezTo>
                    <a:pt x="241" y="0"/>
                    <a:pt x="0" y="68"/>
                    <a:pt x="102" y="118"/>
                  </a:cubicBezTo>
                  <a:cubicBezTo>
                    <a:pt x="152" y="143"/>
                    <a:pt x="393" y="72"/>
                    <a:pt x="293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73" name="Google Shape;66573;p27"/>
            <p:cNvSpPr/>
            <p:nvPr/>
          </p:nvSpPr>
          <p:spPr>
            <a:xfrm>
              <a:off x="3761349" y="4043394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0"/>
                  </a:moveTo>
                  <a:cubicBezTo>
                    <a:pt x="238" y="20"/>
                    <a:pt x="4" y="3"/>
                    <a:pt x="0" y="90"/>
                  </a:cubicBezTo>
                  <a:cubicBezTo>
                    <a:pt x="153" y="71"/>
                    <a:pt x="380" y="88"/>
                    <a:pt x="38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74" name="Google Shape;66574;p27"/>
            <p:cNvSpPr/>
            <p:nvPr/>
          </p:nvSpPr>
          <p:spPr>
            <a:xfrm>
              <a:off x="4556278" y="403984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8"/>
                  </a:moveTo>
                  <a:cubicBezTo>
                    <a:pt x="154" y="143"/>
                    <a:pt x="392" y="75"/>
                    <a:pt x="292" y="27"/>
                  </a:cubicBezTo>
                  <a:cubicBezTo>
                    <a:pt x="239" y="1"/>
                    <a:pt x="0" y="70"/>
                    <a:pt x="99" y="11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75" name="Google Shape;66575;p27"/>
            <p:cNvSpPr/>
            <p:nvPr/>
          </p:nvSpPr>
          <p:spPr>
            <a:xfrm>
              <a:off x="3468747" y="4039842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2" y="27"/>
                  </a:moveTo>
                  <a:cubicBezTo>
                    <a:pt x="238" y="1"/>
                    <a:pt x="1" y="71"/>
                    <a:pt x="100" y="118"/>
                  </a:cubicBezTo>
                  <a:cubicBezTo>
                    <a:pt x="154" y="143"/>
                    <a:pt x="392" y="74"/>
                    <a:pt x="292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76" name="Google Shape;66576;p27"/>
            <p:cNvSpPr/>
            <p:nvPr/>
          </p:nvSpPr>
          <p:spPr>
            <a:xfrm>
              <a:off x="7137476" y="4034392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89" y="25"/>
                  </a:moveTo>
                  <a:cubicBezTo>
                    <a:pt x="238" y="0"/>
                    <a:pt x="1" y="69"/>
                    <a:pt x="100" y="116"/>
                  </a:cubicBezTo>
                  <a:cubicBezTo>
                    <a:pt x="152" y="143"/>
                    <a:pt x="390" y="73"/>
                    <a:pt x="289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77" name="Google Shape;66577;p27"/>
            <p:cNvSpPr/>
            <p:nvPr/>
          </p:nvSpPr>
          <p:spPr>
            <a:xfrm>
              <a:off x="2511956" y="4034392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3" y="25"/>
                  </a:moveTo>
                  <a:cubicBezTo>
                    <a:pt x="239" y="0"/>
                    <a:pt x="0" y="69"/>
                    <a:pt x="101" y="116"/>
                  </a:cubicBezTo>
                  <a:cubicBezTo>
                    <a:pt x="153" y="143"/>
                    <a:pt x="394" y="73"/>
                    <a:pt x="293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78" name="Google Shape;66578;p27"/>
            <p:cNvSpPr/>
            <p:nvPr/>
          </p:nvSpPr>
          <p:spPr>
            <a:xfrm>
              <a:off x="5695419" y="4029665"/>
              <a:ext cx="13920" cy="5510"/>
            </a:xfrm>
            <a:custGeom>
              <a:avLst/>
              <a:gdLst/>
              <a:ahLst/>
              <a:cxnLst/>
              <a:rect l="l" t="t" r="r" b="b"/>
              <a:pathLst>
                <a:path w="390" h="183" extrusionOk="0">
                  <a:moveTo>
                    <a:pt x="1" y="182"/>
                  </a:moveTo>
                  <a:lnTo>
                    <a:pt x="390" y="182"/>
                  </a:lnTo>
                  <a:lnTo>
                    <a:pt x="390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79" name="Google Shape;66579;p27"/>
            <p:cNvSpPr/>
            <p:nvPr/>
          </p:nvSpPr>
          <p:spPr>
            <a:xfrm>
              <a:off x="4542037" y="4018796"/>
              <a:ext cx="26555" cy="12195"/>
            </a:xfrm>
            <a:custGeom>
              <a:avLst/>
              <a:gdLst/>
              <a:ahLst/>
              <a:cxnLst/>
              <a:rect l="l" t="t" r="r" b="b"/>
              <a:pathLst>
                <a:path w="744" h="405" extrusionOk="0">
                  <a:moveTo>
                    <a:pt x="306" y="0"/>
                  </a:moveTo>
                  <a:cubicBezTo>
                    <a:pt x="1" y="134"/>
                    <a:pt x="90" y="405"/>
                    <a:pt x="693" y="362"/>
                  </a:cubicBezTo>
                  <a:cubicBezTo>
                    <a:pt x="744" y="154"/>
                    <a:pt x="646" y="21"/>
                    <a:pt x="3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80" name="Google Shape;66580;p27"/>
            <p:cNvSpPr/>
            <p:nvPr/>
          </p:nvSpPr>
          <p:spPr>
            <a:xfrm>
              <a:off x="3406786" y="4026172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100" y="117"/>
                  </a:moveTo>
                  <a:cubicBezTo>
                    <a:pt x="151" y="143"/>
                    <a:pt x="392" y="72"/>
                    <a:pt x="292" y="25"/>
                  </a:cubicBezTo>
                  <a:cubicBezTo>
                    <a:pt x="242" y="0"/>
                    <a:pt x="1" y="71"/>
                    <a:pt x="100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81" name="Google Shape;66581;p27"/>
            <p:cNvSpPr/>
            <p:nvPr/>
          </p:nvSpPr>
          <p:spPr>
            <a:xfrm>
              <a:off x="7898854" y="4008408"/>
              <a:ext cx="35478" cy="19120"/>
            </a:xfrm>
            <a:custGeom>
              <a:avLst/>
              <a:gdLst/>
              <a:ahLst/>
              <a:cxnLst/>
              <a:rect l="l" t="t" r="r" b="b"/>
              <a:pathLst>
                <a:path w="994" h="635" extrusionOk="0">
                  <a:moveTo>
                    <a:pt x="557" y="617"/>
                  </a:moveTo>
                  <a:cubicBezTo>
                    <a:pt x="507" y="353"/>
                    <a:pt x="994" y="337"/>
                    <a:pt x="944" y="72"/>
                  </a:cubicBezTo>
                  <a:cubicBezTo>
                    <a:pt x="0" y="0"/>
                    <a:pt x="77" y="635"/>
                    <a:pt x="557" y="6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82" name="Google Shape;66582;p27"/>
            <p:cNvSpPr/>
            <p:nvPr/>
          </p:nvSpPr>
          <p:spPr>
            <a:xfrm>
              <a:off x="2732211" y="402349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99" y="116"/>
                  </a:moveTo>
                  <a:cubicBezTo>
                    <a:pt x="155" y="142"/>
                    <a:pt x="394" y="71"/>
                    <a:pt x="295" y="24"/>
                  </a:cubicBezTo>
                  <a:cubicBezTo>
                    <a:pt x="242" y="1"/>
                    <a:pt x="1" y="69"/>
                    <a:pt x="99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83" name="Google Shape;66583;p27"/>
            <p:cNvSpPr/>
            <p:nvPr/>
          </p:nvSpPr>
          <p:spPr>
            <a:xfrm>
              <a:off x="1926860" y="4023493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4"/>
                  </a:moveTo>
                  <a:cubicBezTo>
                    <a:pt x="242" y="1"/>
                    <a:pt x="1" y="69"/>
                    <a:pt x="103" y="116"/>
                  </a:cubicBezTo>
                  <a:cubicBezTo>
                    <a:pt x="157" y="140"/>
                    <a:pt x="395" y="72"/>
                    <a:pt x="294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84" name="Google Shape;66584;p27"/>
            <p:cNvSpPr/>
            <p:nvPr/>
          </p:nvSpPr>
          <p:spPr>
            <a:xfrm>
              <a:off x="4975336" y="4007806"/>
              <a:ext cx="34086" cy="17223"/>
            </a:xfrm>
            <a:custGeom>
              <a:avLst/>
              <a:gdLst/>
              <a:ahLst/>
              <a:cxnLst/>
              <a:rect l="l" t="t" r="r" b="b"/>
              <a:pathLst>
                <a:path w="955" h="572" extrusionOk="0">
                  <a:moveTo>
                    <a:pt x="700" y="545"/>
                  </a:moveTo>
                  <a:cubicBezTo>
                    <a:pt x="862" y="441"/>
                    <a:pt x="955" y="302"/>
                    <a:pt x="893" y="92"/>
                  </a:cubicBezTo>
                  <a:cubicBezTo>
                    <a:pt x="626" y="95"/>
                    <a:pt x="467" y="48"/>
                    <a:pt x="313" y="1"/>
                  </a:cubicBezTo>
                  <a:cubicBezTo>
                    <a:pt x="1" y="147"/>
                    <a:pt x="83" y="571"/>
                    <a:pt x="700" y="54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85" name="Google Shape;66585;p27"/>
            <p:cNvSpPr/>
            <p:nvPr/>
          </p:nvSpPr>
          <p:spPr>
            <a:xfrm>
              <a:off x="2770829" y="4012021"/>
              <a:ext cx="20095" cy="16259"/>
            </a:xfrm>
            <a:custGeom>
              <a:avLst/>
              <a:gdLst/>
              <a:ahLst/>
              <a:cxnLst/>
              <a:rect l="l" t="t" r="r" b="b"/>
              <a:pathLst>
                <a:path w="563" h="540" extrusionOk="0">
                  <a:moveTo>
                    <a:pt x="562" y="405"/>
                  </a:moveTo>
                  <a:lnTo>
                    <a:pt x="562" y="134"/>
                  </a:lnTo>
                  <a:cubicBezTo>
                    <a:pt x="1" y="1"/>
                    <a:pt x="1" y="540"/>
                    <a:pt x="562" y="4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86" name="Google Shape;66586;p27"/>
            <p:cNvSpPr/>
            <p:nvPr/>
          </p:nvSpPr>
          <p:spPr>
            <a:xfrm>
              <a:off x="6573045" y="4017983"/>
              <a:ext cx="13920" cy="4246"/>
            </a:xfrm>
            <a:custGeom>
              <a:avLst/>
              <a:gdLst/>
              <a:ahLst/>
              <a:cxnLst/>
              <a:rect l="l" t="t" r="r" b="b"/>
              <a:pathLst>
                <a:path w="390" h="141" extrusionOk="0">
                  <a:moveTo>
                    <a:pt x="292" y="27"/>
                  </a:moveTo>
                  <a:cubicBezTo>
                    <a:pt x="237" y="1"/>
                    <a:pt x="0" y="70"/>
                    <a:pt x="101" y="116"/>
                  </a:cubicBezTo>
                  <a:cubicBezTo>
                    <a:pt x="151" y="141"/>
                    <a:pt x="389" y="73"/>
                    <a:pt x="292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87" name="Google Shape;66587;p27"/>
            <p:cNvSpPr/>
            <p:nvPr/>
          </p:nvSpPr>
          <p:spPr>
            <a:xfrm>
              <a:off x="2686382" y="4013286"/>
              <a:ext cx="21915" cy="8762"/>
            </a:xfrm>
            <a:custGeom>
              <a:avLst/>
              <a:gdLst/>
              <a:ahLst/>
              <a:cxnLst/>
              <a:rect l="l" t="t" r="r" b="b"/>
              <a:pathLst>
                <a:path w="614" h="291" extrusionOk="0">
                  <a:moveTo>
                    <a:pt x="614" y="272"/>
                  </a:moveTo>
                  <a:lnTo>
                    <a:pt x="614" y="0"/>
                  </a:lnTo>
                  <a:lnTo>
                    <a:pt x="33" y="0"/>
                  </a:lnTo>
                  <a:cubicBezTo>
                    <a:pt x="0" y="199"/>
                    <a:pt x="191" y="290"/>
                    <a:pt x="614" y="27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88" name="Google Shape;66588;p27"/>
            <p:cNvSpPr/>
            <p:nvPr/>
          </p:nvSpPr>
          <p:spPr>
            <a:xfrm>
              <a:off x="1888277" y="4010486"/>
              <a:ext cx="14670" cy="9575"/>
            </a:xfrm>
            <a:custGeom>
              <a:avLst/>
              <a:gdLst/>
              <a:ahLst/>
              <a:cxnLst/>
              <a:rect l="l" t="t" r="r" b="b"/>
              <a:pathLst>
                <a:path w="411" h="318" extrusionOk="0">
                  <a:moveTo>
                    <a:pt x="411" y="276"/>
                  </a:moveTo>
                  <a:lnTo>
                    <a:pt x="411" y="93"/>
                  </a:lnTo>
                  <a:cubicBezTo>
                    <a:pt x="220" y="93"/>
                    <a:pt x="184" y="19"/>
                    <a:pt x="26" y="1"/>
                  </a:cubicBezTo>
                  <a:cubicBezTo>
                    <a:pt x="45" y="146"/>
                    <a:pt x="1" y="318"/>
                    <a:pt x="411" y="27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89" name="Google Shape;66589;p27"/>
            <p:cNvSpPr/>
            <p:nvPr/>
          </p:nvSpPr>
          <p:spPr>
            <a:xfrm>
              <a:off x="1655173" y="4016026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49" y="70"/>
                    <a:pt x="381" y="88"/>
                    <a:pt x="385" y="1"/>
                  </a:cubicBezTo>
                  <a:cubicBezTo>
                    <a:pt x="235" y="22"/>
                    <a:pt x="5" y="2"/>
                    <a:pt x="0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90" name="Google Shape;66590;p27"/>
            <p:cNvSpPr/>
            <p:nvPr/>
          </p:nvSpPr>
          <p:spPr>
            <a:xfrm>
              <a:off x="8435017" y="4010185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2" y="103"/>
                  </a:moveTo>
                  <a:cubicBezTo>
                    <a:pt x="193" y="52"/>
                    <a:pt x="37" y="0"/>
                    <a:pt x="0" y="103"/>
                  </a:cubicBezTo>
                  <a:cubicBezTo>
                    <a:pt x="0" y="153"/>
                    <a:pt x="158" y="205"/>
                    <a:pt x="192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91" name="Google Shape;66591;p27"/>
            <p:cNvSpPr/>
            <p:nvPr/>
          </p:nvSpPr>
          <p:spPr>
            <a:xfrm>
              <a:off x="7502282" y="4012443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91" y="28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2" y="143"/>
                    <a:pt x="389" y="75"/>
                    <a:pt x="291" y="2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92" name="Google Shape;66592;p27"/>
            <p:cNvSpPr/>
            <p:nvPr/>
          </p:nvSpPr>
          <p:spPr>
            <a:xfrm>
              <a:off x="2343419" y="4010396"/>
              <a:ext cx="20737" cy="5871"/>
            </a:xfrm>
            <a:custGeom>
              <a:avLst/>
              <a:gdLst/>
              <a:ahLst/>
              <a:cxnLst/>
              <a:rect l="l" t="t" r="r" b="b"/>
              <a:pathLst>
                <a:path w="581" h="195" extrusionOk="0">
                  <a:moveTo>
                    <a:pt x="1" y="188"/>
                  </a:moveTo>
                  <a:cubicBezTo>
                    <a:pt x="334" y="194"/>
                    <a:pt x="497" y="118"/>
                    <a:pt x="580" y="6"/>
                  </a:cubicBezTo>
                  <a:cubicBezTo>
                    <a:pt x="250" y="1"/>
                    <a:pt x="87" y="77"/>
                    <a:pt x="1" y="18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93" name="Google Shape;66593;p27"/>
            <p:cNvSpPr/>
            <p:nvPr/>
          </p:nvSpPr>
          <p:spPr>
            <a:xfrm>
              <a:off x="2708261" y="4005066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92"/>
                  </a:moveTo>
                  <a:cubicBezTo>
                    <a:pt x="385" y="92"/>
                    <a:pt x="351" y="17"/>
                    <a:pt x="194" y="0"/>
                  </a:cubicBezTo>
                  <a:cubicBezTo>
                    <a:pt x="194" y="92"/>
                    <a:pt x="37" y="108"/>
                    <a:pt x="1" y="181"/>
                  </a:cubicBezTo>
                  <a:cubicBezTo>
                    <a:pt x="194" y="181"/>
                    <a:pt x="231" y="255"/>
                    <a:pt x="386" y="273"/>
                  </a:cubicBezTo>
                  <a:cubicBezTo>
                    <a:pt x="385" y="183"/>
                    <a:pt x="543" y="165"/>
                    <a:pt x="580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94" name="Google Shape;66594;p27"/>
            <p:cNvSpPr/>
            <p:nvPr/>
          </p:nvSpPr>
          <p:spPr>
            <a:xfrm>
              <a:off x="6184611" y="3997599"/>
              <a:ext cx="26555" cy="15326"/>
            </a:xfrm>
            <a:custGeom>
              <a:avLst/>
              <a:gdLst/>
              <a:ahLst/>
              <a:cxnLst/>
              <a:rect l="l" t="t" r="r" b="b"/>
              <a:pathLst>
                <a:path w="744" h="509" extrusionOk="0">
                  <a:moveTo>
                    <a:pt x="1" y="74"/>
                  </a:moveTo>
                  <a:lnTo>
                    <a:pt x="1" y="438"/>
                  </a:lnTo>
                  <a:cubicBezTo>
                    <a:pt x="744" y="508"/>
                    <a:pt x="744" y="0"/>
                    <a:pt x="1" y="7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95" name="Google Shape;66595;p27"/>
            <p:cNvSpPr/>
            <p:nvPr/>
          </p:nvSpPr>
          <p:spPr>
            <a:xfrm>
              <a:off x="5555185" y="3994137"/>
              <a:ext cx="35228" cy="16470"/>
            </a:xfrm>
            <a:custGeom>
              <a:avLst/>
              <a:gdLst/>
              <a:ahLst/>
              <a:cxnLst/>
              <a:rect l="l" t="t" r="r" b="b"/>
              <a:pathLst>
                <a:path w="987" h="547" extrusionOk="0">
                  <a:moveTo>
                    <a:pt x="847" y="1"/>
                  </a:moveTo>
                  <a:lnTo>
                    <a:pt x="75" y="1"/>
                  </a:lnTo>
                  <a:cubicBezTo>
                    <a:pt x="1" y="307"/>
                    <a:pt x="409" y="390"/>
                    <a:pt x="653" y="546"/>
                  </a:cubicBezTo>
                  <a:cubicBezTo>
                    <a:pt x="651" y="332"/>
                    <a:pt x="986" y="279"/>
                    <a:pt x="84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96" name="Google Shape;66596;p27"/>
            <p:cNvSpPr/>
            <p:nvPr/>
          </p:nvSpPr>
          <p:spPr>
            <a:xfrm>
              <a:off x="2959425" y="4001604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3" y="25"/>
                  </a:moveTo>
                  <a:cubicBezTo>
                    <a:pt x="239" y="1"/>
                    <a:pt x="1" y="70"/>
                    <a:pt x="99" y="117"/>
                  </a:cubicBezTo>
                  <a:cubicBezTo>
                    <a:pt x="151" y="142"/>
                    <a:pt x="390" y="72"/>
                    <a:pt x="293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97" name="Google Shape;66597;p27"/>
            <p:cNvSpPr/>
            <p:nvPr/>
          </p:nvSpPr>
          <p:spPr>
            <a:xfrm>
              <a:off x="7643444" y="3994137"/>
              <a:ext cx="20773" cy="8250"/>
            </a:xfrm>
            <a:custGeom>
              <a:avLst/>
              <a:gdLst/>
              <a:ahLst/>
              <a:cxnLst/>
              <a:rect l="l" t="t" r="r" b="b"/>
              <a:pathLst>
                <a:path w="582" h="274" extrusionOk="0">
                  <a:moveTo>
                    <a:pt x="581" y="1"/>
                  </a:moveTo>
                  <a:lnTo>
                    <a:pt x="1" y="1"/>
                  </a:lnTo>
                  <a:lnTo>
                    <a:pt x="1" y="273"/>
                  </a:lnTo>
                  <a:lnTo>
                    <a:pt x="581" y="27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98" name="Google Shape;66598;p27"/>
            <p:cNvSpPr/>
            <p:nvPr/>
          </p:nvSpPr>
          <p:spPr>
            <a:xfrm>
              <a:off x="8324872" y="399383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2"/>
                  </a:moveTo>
                  <a:cubicBezTo>
                    <a:pt x="196" y="52"/>
                    <a:pt x="38" y="0"/>
                    <a:pt x="0" y="102"/>
                  </a:cubicBezTo>
                  <a:cubicBezTo>
                    <a:pt x="0" y="152"/>
                    <a:pt x="156" y="205"/>
                    <a:pt x="195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99" name="Google Shape;66599;p27"/>
            <p:cNvSpPr/>
            <p:nvPr/>
          </p:nvSpPr>
          <p:spPr>
            <a:xfrm>
              <a:off x="5134343" y="399067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6"/>
                  </a:moveTo>
                  <a:cubicBezTo>
                    <a:pt x="155" y="142"/>
                    <a:pt x="394" y="74"/>
                    <a:pt x="296" y="27"/>
                  </a:cubicBezTo>
                  <a:cubicBezTo>
                    <a:pt x="243" y="1"/>
                    <a:pt x="1" y="69"/>
                    <a:pt x="102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00" name="Google Shape;66600;p27"/>
            <p:cNvSpPr/>
            <p:nvPr/>
          </p:nvSpPr>
          <p:spPr>
            <a:xfrm>
              <a:off x="1391232" y="3968153"/>
              <a:ext cx="52290" cy="28032"/>
            </a:xfrm>
            <a:custGeom>
              <a:avLst/>
              <a:gdLst/>
              <a:ahLst/>
              <a:cxnLst/>
              <a:rect l="l" t="t" r="r" b="b"/>
              <a:pathLst>
                <a:path w="1465" h="931" extrusionOk="0">
                  <a:moveTo>
                    <a:pt x="451" y="591"/>
                  </a:moveTo>
                  <a:cubicBezTo>
                    <a:pt x="588" y="702"/>
                    <a:pt x="338" y="930"/>
                    <a:pt x="838" y="864"/>
                  </a:cubicBezTo>
                  <a:cubicBezTo>
                    <a:pt x="1465" y="635"/>
                    <a:pt x="635" y="1"/>
                    <a:pt x="66" y="319"/>
                  </a:cubicBezTo>
                  <a:cubicBezTo>
                    <a:pt x="0" y="501"/>
                    <a:pt x="337" y="495"/>
                    <a:pt x="451" y="59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01" name="Google Shape;66601;p27"/>
            <p:cNvSpPr/>
            <p:nvPr/>
          </p:nvSpPr>
          <p:spPr>
            <a:xfrm>
              <a:off x="7058312" y="3985917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1" y="182"/>
                  </a:moveTo>
                  <a:lnTo>
                    <a:pt x="387" y="182"/>
                  </a:lnTo>
                  <a:lnTo>
                    <a:pt x="387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02" name="Google Shape;66602;p27"/>
            <p:cNvSpPr/>
            <p:nvPr/>
          </p:nvSpPr>
          <p:spPr>
            <a:xfrm>
              <a:off x="2972631" y="3983177"/>
              <a:ext cx="29482" cy="9936"/>
            </a:xfrm>
            <a:custGeom>
              <a:avLst/>
              <a:gdLst/>
              <a:ahLst/>
              <a:cxnLst/>
              <a:rect l="l" t="t" r="r" b="b"/>
              <a:pathLst>
                <a:path w="826" h="330" extrusionOk="0">
                  <a:moveTo>
                    <a:pt x="693" y="273"/>
                  </a:moveTo>
                  <a:cubicBezTo>
                    <a:pt x="825" y="29"/>
                    <a:pt x="295" y="97"/>
                    <a:pt x="114" y="0"/>
                  </a:cubicBezTo>
                  <a:cubicBezTo>
                    <a:pt x="0" y="238"/>
                    <a:pt x="191" y="329"/>
                    <a:pt x="693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03" name="Google Shape;66603;p27"/>
            <p:cNvSpPr/>
            <p:nvPr/>
          </p:nvSpPr>
          <p:spPr>
            <a:xfrm>
              <a:off x="1665346" y="3987904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100" y="116"/>
                  </a:moveTo>
                  <a:cubicBezTo>
                    <a:pt x="151" y="141"/>
                    <a:pt x="391" y="72"/>
                    <a:pt x="293" y="25"/>
                  </a:cubicBezTo>
                  <a:cubicBezTo>
                    <a:pt x="240" y="0"/>
                    <a:pt x="1" y="71"/>
                    <a:pt x="100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04" name="Google Shape;66604;p27"/>
            <p:cNvSpPr/>
            <p:nvPr/>
          </p:nvSpPr>
          <p:spPr>
            <a:xfrm>
              <a:off x="2873479" y="3982846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2" y="103"/>
                  </a:moveTo>
                  <a:cubicBezTo>
                    <a:pt x="195" y="53"/>
                    <a:pt x="37" y="1"/>
                    <a:pt x="1" y="103"/>
                  </a:cubicBezTo>
                  <a:cubicBezTo>
                    <a:pt x="1" y="154"/>
                    <a:pt x="155" y="206"/>
                    <a:pt x="192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05" name="Google Shape;66605;p27"/>
            <p:cNvSpPr/>
            <p:nvPr/>
          </p:nvSpPr>
          <p:spPr>
            <a:xfrm>
              <a:off x="1059655" y="3985134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7"/>
                  </a:moveTo>
                  <a:cubicBezTo>
                    <a:pt x="238" y="1"/>
                    <a:pt x="0" y="71"/>
                    <a:pt x="101" y="119"/>
                  </a:cubicBezTo>
                  <a:cubicBezTo>
                    <a:pt x="152" y="143"/>
                    <a:pt x="393" y="75"/>
                    <a:pt x="295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06" name="Google Shape;66606;p27"/>
            <p:cNvSpPr/>
            <p:nvPr/>
          </p:nvSpPr>
          <p:spPr>
            <a:xfrm>
              <a:off x="715550" y="398516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8" y="118"/>
                  </a:moveTo>
                  <a:cubicBezTo>
                    <a:pt x="151" y="142"/>
                    <a:pt x="392" y="74"/>
                    <a:pt x="291" y="26"/>
                  </a:cubicBezTo>
                  <a:cubicBezTo>
                    <a:pt x="239" y="1"/>
                    <a:pt x="0" y="70"/>
                    <a:pt x="98" y="11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07" name="Google Shape;66607;p27"/>
            <p:cNvSpPr/>
            <p:nvPr/>
          </p:nvSpPr>
          <p:spPr>
            <a:xfrm>
              <a:off x="546977" y="3977005"/>
              <a:ext cx="28411" cy="11743"/>
            </a:xfrm>
            <a:custGeom>
              <a:avLst/>
              <a:gdLst/>
              <a:ahLst/>
              <a:cxnLst/>
              <a:rect l="l" t="t" r="r" b="b"/>
              <a:pathLst>
                <a:path w="796" h="390" extrusionOk="0">
                  <a:moveTo>
                    <a:pt x="770" y="25"/>
                  </a:moveTo>
                  <a:cubicBezTo>
                    <a:pt x="333" y="0"/>
                    <a:pt x="47" y="46"/>
                    <a:pt x="0" y="208"/>
                  </a:cubicBezTo>
                  <a:cubicBezTo>
                    <a:pt x="277" y="229"/>
                    <a:pt x="325" y="357"/>
                    <a:pt x="580" y="389"/>
                  </a:cubicBezTo>
                  <a:cubicBezTo>
                    <a:pt x="536" y="217"/>
                    <a:pt x="795" y="188"/>
                    <a:pt x="770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08" name="Google Shape;66608;p27"/>
            <p:cNvSpPr/>
            <p:nvPr/>
          </p:nvSpPr>
          <p:spPr>
            <a:xfrm>
              <a:off x="2143902" y="3975680"/>
              <a:ext cx="38798" cy="12676"/>
            </a:xfrm>
            <a:custGeom>
              <a:avLst/>
              <a:gdLst/>
              <a:ahLst/>
              <a:cxnLst/>
              <a:rect l="l" t="t" r="r" b="b"/>
              <a:pathLst>
                <a:path w="1087" h="421" extrusionOk="0">
                  <a:moveTo>
                    <a:pt x="963" y="341"/>
                  </a:moveTo>
                  <a:cubicBezTo>
                    <a:pt x="1086" y="121"/>
                    <a:pt x="44" y="0"/>
                    <a:pt x="0" y="161"/>
                  </a:cubicBezTo>
                  <a:cubicBezTo>
                    <a:pt x="368" y="198"/>
                    <a:pt x="349" y="420"/>
                    <a:pt x="963" y="34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09" name="Google Shape;66609;p27"/>
            <p:cNvSpPr/>
            <p:nvPr/>
          </p:nvSpPr>
          <p:spPr>
            <a:xfrm>
              <a:off x="8717161" y="3980498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7" y="1"/>
                  </a:moveTo>
                  <a:cubicBezTo>
                    <a:pt x="237" y="22"/>
                    <a:pt x="7" y="3"/>
                    <a:pt x="0" y="92"/>
                  </a:cubicBezTo>
                  <a:cubicBezTo>
                    <a:pt x="152" y="71"/>
                    <a:pt x="382" y="88"/>
                    <a:pt x="38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10" name="Google Shape;66610;p27"/>
            <p:cNvSpPr/>
            <p:nvPr/>
          </p:nvSpPr>
          <p:spPr>
            <a:xfrm>
              <a:off x="270687" y="3977758"/>
              <a:ext cx="21665" cy="6383"/>
            </a:xfrm>
            <a:custGeom>
              <a:avLst/>
              <a:gdLst/>
              <a:ahLst/>
              <a:cxnLst/>
              <a:rect l="l" t="t" r="r" b="b"/>
              <a:pathLst>
                <a:path w="607" h="212" extrusionOk="0">
                  <a:moveTo>
                    <a:pt x="606" y="0"/>
                  </a:moveTo>
                  <a:lnTo>
                    <a:pt x="27" y="0"/>
                  </a:lnTo>
                  <a:cubicBezTo>
                    <a:pt x="1" y="163"/>
                    <a:pt x="217" y="212"/>
                    <a:pt x="606" y="18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11" name="Google Shape;66611;p27"/>
            <p:cNvSpPr/>
            <p:nvPr/>
          </p:nvSpPr>
          <p:spPr>
            <a:xfrm>
              <a:off x="5640453" y="3971887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4" y="104"/>
                  </a:moveTo>
                  <a:cubicBezTo>
                    <a:pt x="194" y="53"/>
                    <a:pt x="37" y="1"/>
                    <a:pt x="1" y="104"/>
                  </a:cubicBezTo>
                  <a:cubicBezTo>
                    <a:pt x="1" y="155"/>
                    <a:pt x="156" y="208"/>
                    <a:pt x="194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12" name="Google Shape;66612;p27"/>
            <p:cNvSpPr/>
            <p:nvPr/>
          </p:nvSpPr>
          <p:spPr>
            <a:xfrm>
              <a:off x="4766253" y="3972278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13" name="Google Shape;66613;p27"/>
            <p:cNvSpPr/>
            <p:nvPr/>
          </p:nvSpPr>
          <p:spPr>
            <a:xfrm>
              <a:off x="2491184" y="3958759"/>
              <a:ext cx="40404" cy="18578"/>
            </a:xfrm>
            <a:custGeom>
              <a:avLst/>
              <a:gdLst/>
              <a:ahLst/>
              <a:cxnLst/>
              <a:rect l="l" t="t" r="r" b="b"/>
              <a:pathLst>
                <a:path w="1132" h="617" extrusionOk="0">
                  <a:moveTo>
                    <a:pt x="1069" y="450"/>
                  </a:moveTo>
                  <a:cubicBezTo>
                    <a:pt x="1132" y="1"/>
                    <a:pt x="0" y="212"/>
                    <a:pt x="103" y="540"/>
                  </a:cubicBezTo>
                  <a:cubicBezTo>
                    <a:pt x="647" y="617"/>
                    <a:pt x="602" y="412"/>
                    <a:pt x="1069" y="45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14" name="Google Shape;66614;p27"/>
            <p:cNvSpPr/>
            <p:nvPr/>
          </p:nvSpPr>
          <p:spPr>
            <a:xfrm>
              <a:off x="151012" y="3971495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4" y="27"/>
                  </a:moveTo>
                  <a:cubicBezTo>
                    <a:pt x="240" y="1"/>
                    <a:pt x="0" y="71"/>
                    <a:pt x="102" y="117"/>
                  </a:cubicBezTo>
                  <a:cubicBezTo>
                    <a:pt x="156" y="143"/>
                    <a:pt x="396" y="73"/>
                    <a:pt x="294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15" name="Google Shape;66615;p27"/>
            <p:cNvSpPr/>
            <p:nvPr/>
          </p:nvSpPr>
          <p:spPr>
            <a:xfrm>
              <a:off x="7719075" y="3966798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8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16" name="Google Shape;66616;p27"/>
            <p:cNvSpPr/>
            <p:nvPr/>
          </p:nvSpPr>
          <p:spPr>
            <a:xfrm>
              <a:off x="5279002" y="396878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5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2" y="142"/>
                    <a:pt x="390" y="72"/>
                    <a:pt x="291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17" name="Google Shape;66617;p27"/>
            <p:cNvSpPr/>
            <p:nvPr/>
          </p:nvSpPr>
          <p:spPr>
            <a:xfrm>
              <a:off x="4700580" y="3958639"/>
              <a:ext cx="28161" cy="13670"/>
            </a:xfrm>
            <a:custGeom>
              <a:avLst/>
              <a:gdLst/>
              <a:ahLst/>
              <a:cxnLst/>
              <a:rect l="l" t="t" r="r" b="b"/>
              <a:pathLst>
                <a:path w="789" h="454" extrusionOk="0">
                  <a:moveTo>
                    <a:pt x="489" y="454"/>
                  </a:moveTo>
                  <a:cubicBezTo>
                    <a:pt x="754" y="338"/>
                    <a:pt x="788" y="9"/>
                    <a:pt x="297" y="1"/>
                  </a:cubicBezTo>
                  <a:cubicBezTo>
                    <a:pt x="35" y="114"/>
                    <a:pt x="1" y="445"/>
                    <a:pt x="489" y="45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18" name="Google Shape;66618;p27"/>
            <p:cNvSpPr/>
            <p:nvPr/>
          </p:nvSpPr>
          <p:spPr>
            <a:xfrm>
              <a:off x="7268215" y="3957796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98" y="118"/>
                  </a:moveTo>
                  <a:cubicBezTo>
                    <a:pt x="152" y="144"/>
                    <a:pt x="393" y="75"/>
                    <a:pt x="293" y="29"/>
                  </a:cubicBezTo>
                  <a:cubicBezTo>
                    <a:pt x="238" y="0"/>
                    <a:pt x="0" y="71"/>
                    <a:pt x="98" y="11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19" name="Google Shape;66619;p27"/>
            <p:cNvSpPr/>
            <p:nvPr/>
          </p:nvSpPr>
          <p:spPr>
            <a:xfrm>
              <a:off x="3417280" y="3953069"/>
              <a:ext cx="34408" cy="9063"/>
            </a:xfrm>
            <a:custGeom>
              <a:avLst/>
              <a:gdLst/>
              <a:ahLst/>
              <a:cxnLst/>
              <a:rect l="l" t="t" r="r" b="b"/>
              <a:pathLst>
                <a:path w="964" h="301" extrusionOk="0">
                  <a:moveTo>
                    <a:pt x="192" y="275"/>
                  </a:moveTo>
                  <a:cubicBezTo>
                    <a:pt x="631" y="301"/>
                    <a:pt x="918" y="254"/>
                    <a:pt x="964" y="94"/>
                  </a:cubicBezTo>
                  <a:cubicBezTo>
                    <a:pt x="621" y="113"/>
                    <a:pt x="0" y="1"/>
                    <a:pt x="192" y="27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20" name="Google Shape;66620;p27"/>
            <p:cNvSpPr/>
            <p:nvPr/>
          </p:nvSpPr>
          <p:spPr>
            <a:xfrm>
              <a:off x="2484473" y="395785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1" y="27"/>
                  </a:moveTo>
                  <a:cubicBezTo>
                    <a:pt x="238" y="1"/>
                    <a:pt x="0" y="69"/>
                    <a:pt x="98" y="116"/>
                  </a:cubicBezTo>
                  <a:cubicBezTo>
                    <a:pt x="153" y="142"/>
                    <a:pt x="392" y="73"/>
                    <a:pt x="291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21" name="Google Shape;66621;p27"/>
            <p:cNvSpPr/>
            <p:nvPr/>
          </p:nvSpPr>
          <p:spPr>
            <a:xfrm>
              <a:off x="1868539" y="3955478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3" y="106"/>
                  </a:moveTo>
                  <a:cubicBezTo>
                    <a:pt x="0" y="154"/>
                    <a:pt x="157" y="208"/>
                    <a:pt x="194" y="106"/>
                  </a:cubicBezTo>
                  <a:cubicBezTo>
                    <a:pt x="194" y="54"/>
                    <a:pt x="38" y="0"/>
                    <a:pt x="3" y="10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22" name="Google Shape;66622;p27"/>
            <p:cNvSpPr/>
            <p:nvPr/>
          </p:nvSpPr>
          <p:spPr>
            <a:xfrm>
              <a:off x="6504231" y="3955116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3" y="26"/>
                  </a:moveTo>
                  <a:cubicBezTo>
                    <a:pt x="239" y="0"/>
                    <a:pt x="0" y="68"/>
                    <a:pt x="101" y="118"/>
                  </a:cubicBezTo>
                  <a:cubicBezTo>
                    <a:pt x="153" y="141"/>
                    <a:pt x="391" y="73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23" name="Google Shape;66623;p27"/>
            <p:cNvSpPr/>
            <p:nvPr/>
          </p:nvSpPr>
          <p:spPr>
            <a:xfrm>
              <a:off x="5921634" y="3948824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2" y="235"/>
                  </a:moveTo>
                  <a:cubicBezTo>
                    <a:pt x="251" y="139"/>
                    <a:pt x="72" y="1"/>
                    <a:pt x="29" y="144"/>
                  </a:cubicBezTo>
                  <a:cubicBezTo>
                    <a:pt x="0" y="238"/>
                    <a:pt x="180" y="379"/>
                    <a:pt x="222" y="23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24" name="Google Shape;66624;p27"/>
            <p:cNvSpPr/>
            <p:nvPr/>
          </p:nvSpPr>
          <p:spPr>
            <a:xfrm>
              <a:off x="54644" y="3952407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295" y="25"/>
                  </a:moveTo>
                  <a:cubicBezTo>
                    <a:pt x="242" y="0"/>
                    <a:pt x="1" y="68"/>
                    <a:pt x="103" y="116"/>
                  </a:cubicBezTo>
                  <a:cubicBezTo>
                    <a:pt x="157" y="140"/>
                    <a:pt x="395" y="72"/>
                    <a:pt x="295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25" name="Google Shape;66625;p27"/>
            <p:cNvSpPr/>
            <p:nvPr/>
          </p:nvSpPr>
          <p:spPr>
            <a:xfrm>
              <a:off x="4532257" y="3950389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7" y="20"/>
                    <a:pt x="7" y="3"/>
                    <a:pt x="1" y="92"/>
                  </a:cubicBezTo>
                  <a:cubicBezTo>
                    <a:pt x="150" y="70"/>
                    <a:pt x="383" y="90"/>
                    <a:pt x="3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26" name="Google Shape;66626;p27"/>
            <p:cNvSpPr/>
            <p:nvPr/>
          </p:nvSpPr>
          <p:spPr>
            <a:xfrm>
              <a:off x="6700358" y="3941838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3"/>
                  </a:moveTo>
                  <a:cubicBezTo>
                    <a:pt x="195" y="52"/>
                    <a:pt x="40" y="0"/>
                    <a:pt x="4" y="103"/>
                  </a:cubicBezTo>
                  <a:cubicBezTo>
                    <a:pt x="1" y="154"/>
                    <a:pt x="160" y="206"/>
                    <a:pt x="195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27" name="Google Shape;66627;p27"/>
            <p:cNvSpPr/>
            <p:nvPr/>
          </p:nvSpPr>
          <p:spPr>
            <a:xfrm>
              <a:off x="4645722" y="394418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28" name="Google Shape;66628;p27"/>
            <p:cNvSpPr/>
            <p:nvPr/>
          </p:nvSpPr>
          <p:spPr>
            <a:xfrm>
              <a:off x="2680707" y="3939460"/>
              <a:ext cx="15027" cy="9244"/>
            </a:xfrm>
            <a:custGeom>
              <a:avLst/>
              <a:gdLst/>
              <a:ahLst/>
              <a:cxnLst/>
              <a:rect l="l" t="t" r="r" b="b"/>
              <a:pathLst>
                <a:path w="421" h="307" extrusionOk="0">
                  <a:moveTo>
                    <a:pt x="387" y="274"/>
                  </a:moveTo>
                  <a:cubicBezTo>
                    <a:pt x="355" y="165"/>
                    <a:pt x="420" y="15"/>
                    <a:pt x="192" y="1"/>
                  </a:cubicBezTo>
                  <a:cubicBezTo>
                    <a:pt x="183" y="56"/>
                    <a:pt x="165" y="107"/>
                    <a:pt x="0" y="92"/>
                  </a:cubicBezTo>
                  <a:cubicBezTo>
                    <a:pt x="24" y="202"/>
                    <a:pt x="59" y="306"/>
                    <a:pt x="387" y="27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29" name="Google Shape;66629;p27"/>
            <p:cNvSpPr/>
            <p:nvPr/>
          </p:nvSpPr>
          <p:spPr>
            <a:xfrm>
              <a:off x="2611822" y="3944940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40" y="20"/>
                    <a:pt x="6" y="3"/>
                    <a:pt x="1" y="92"/>
                  </a:cubicBezTo>
                  <a:cubicBezTo>
                    <a:pt x="152" y="71"/>
                    <a:pt x="383" y="88"/>
                    <a:pt x="38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30" name="Google Shape;66630;p27"/>
            <p:cNvSpPr/>
            <p:nvPr/>
          </p:nvSpPr>
          <p:spPr>
            <a:xfrm>
              <a:off x="2570598" y="3933227"/>
              <a:ext cx="30517" cy="11743"/>
            </a:xfrm>
            <a:custGeom>
              <a:avLst/>
              <a:gdLst/>
              <a:ahLst/>
              <a:cxnLst/>
              <a:rect l="l" t="t" r="r" b="b"/>
              <a:pathLst>
                <a:path w="855" h="390" extrusionOk="0">
                  <a:moveTo>
                    <a:pt x="771" y="25"/>
                  </a:moveTo>
                  <a:cubicBezTo>
                    <a:pt x="333" y="0"/>
                    <a:pt x="48" y="46"/>
                    <a:pt x="1" y="208"/>
                  </a:cubicBezTo>
                  <a:cubicBezTo>
                    <a:pt x="275" y="229"/>
                    <a:pt x="326" y="358"/>
                    <a:pt x="579" y="389"/>
                  </a:cubicBezTo>
                  <a:cubicBezTo>
                    <a:pt x="639" y="267"/>
                    <a:pt x="854" y="216"/>
                    <a:pt x="771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31" name="Google Shape;66631;p27"/>
            <p:cNvSpPr/>
            <p:nvPr/>
          </p:nvSpPr>
          <p:spPr>
            <a:xfrm>
              <a:off x="4074474" y="3933227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98" y="116"/>
                  </a:moveTo>
                  <a:cubicBezTo>
                    <a:pt x="152" y="143"/>
                    <a:pt x="391" y="72"/>
                    <a:pt x="293" y="25"/>
                  </a:cubicBezTo>
                  <a:cubicBezTo>
                    <a:pt x="241" y="0"/>
                    <a:pt x="1" y="69"/>
                    <a:pt x="98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32" name="Google Shape;66632;p27"/>
            <p:cNvSpPr/>
            <p:nvPr/>
          </p:nvSpPr>
          <p:spPr>
            <a:xfrm>
              <a:off x="7264896" y="3927928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6" y="111"/>
                  </a:moveTo>
                  <a:cubicBezTo>
                    <a:pt x="344" y="0"/>
                    <a:pt x="172" y="56"/>
                    <a:pt x="1" y="111"/>
                  </a:cubicBezTo>
                  <a:cubicBezTo>
                    <a:pt x="2" y="202"/>
                    <a:pt x="340" y="226"/>
                    <a:pt x="386" y="11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33" name="Google Shape;66633;p27"/>
            <p:cNvSpPr/>
            <p:nvPr/>
          </p:nvSpPr>
          <p:spPr>
            <a:xfrm>
              <a:off x="5987913" y="3927808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3" y="24"/>
                  </a:moveTo>
                  <a:cubicBezTo>
                    <a:pt x="238" y="0"/>
                    <a:pt x="1" y="68"/>
                    <a:pt x="101" y="115"/>
                  </a:cubicBezTo>
                  <a:cubicBezTo>
                    <a:pt x="153" y="140"/>
                    <a:pt x="394" y="71"/>
                    <a:pt x="293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34" name="Google Shape;66634;p27"/>
            <p:cNvSpPr/>
            <p:nvPr/>
          </p:nvSpPr>
          <p:spPr>
            <a:xfrm>
              <a:off x="2952037" y="3920341"/>
              <a:ext cx="26698" cy="12255"/>
            </a:xfrm>
            <a:custGeom>
              <a:avLst/>
              <a:gdLst/>
              <a:ahLst/>
              <a:cxnLst/>
              <a:rect l="l" t="t" r="r" b="b"/>
              <a:pathLst>
                <a:path w="748" h="407" extrusionOk="0">
                  <a:moveTo>
                    <a:pt x="691" y="363"/>
                  </a:moveTo>
                  <a:cubicBezTo>
                    <a:pt x="747" y="155"/>
                    <a:pt x="645" y="22"/>
                    <a:pt x="306" y="0"/>
                  </a:cubicBezTo>
                  <a:cubicBezTo>
                    <a:pt x="0" y="135"/>
                    <a:pt x="89" y="406"/>
                    <a:pt x="691" y="36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35" name="Google Shape;66635;p27"/>
            <p:cNvSpPr/>
            <p:nvPr/>
          </p:nvSpPr>
          <p:spPr>
            <a:xfrm>
              <a:off x="2170992" y="3914861"/>
              <a:ext cx="38584" cy="16440"/>
            </a:xfrm>
            <a:custGeom>
              <a:avLst/>
              <a:gdLst/>
              <a:ahLst/>
              <a:cxnLst/>
              <a:rect l="l" t="t" r="r" b="b"/>
              <a:pathLst>
                <a:path w="1081" h="546" extrusionOk="0">
                  <a:moveTo>
                    <a:pt x="589" y="545"/>
                  </a:moveTo>
                  <a:cubicBezTo>
                    <a:pt x="609" y="401"/>
                    <a:pt x="1080" y="473"/>
                    <a:pt x="973" y="271"/>
                  </a:cubicBezTo>
                  <a:cubicBezTo>
                    <a:pt x="625" y="195"/>
                    <a:pt x="445" y="39"/>
                    <a:pt x="11" y="1"/>
                  </a:cubicBezTo>
                  <a:cubicBezTo>
                    <a:pt x="1" y="277"/>
                    <a:pt x="186" y="463"/>
                    <a:pt x="589" y="54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36" name="Google Shape;66636;p27"/>
            <p:cNvSpPr/>
            <p:nvPr/>
          </p:nvSpPr>
          <p:spPr>
            <a:xfrm>
              <a:off x="6862042" y="3925098"/>
              <a:ext cx="14099" cy="4185"/>
            </a:xfrm>
            <a:custGeom>
              <a:avLst/>
              <a:gdLst/>
              <a:ahLst/>
              <a:cxnLst/>
              <a:rect l="l" t="t" r="r" b="b"/>
              <a:pathLst>
                <a:path w="395" h="139" extrusionOk="0">
                  <a:moveTo>
                    <a:pt x="293" y="25"/>
                  </a:moveTo>
                  <a:cubicBezTo>
                    <a:pt x="241" y="0"/>
                    <a:pt x="0" y="68"/>
                    <a:pt x="102" y="116"/>
                  </a:cubicBezTo>
                  <a:cubicBezTo>
                    <a:pt x="154" y="138"/>
                    <a:pt x="395" y="71"/>
                    <a:pt x="293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37" name="Google Shape;66637;p27"/>
            <p:cNvSpPr/>
            <p:nvPr/>
          </p:nvSpPr>
          <p:spPr>
            <a:xfrm>
              <a:off x="8424524" y="392232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7"/>
                  </a:moveTo>
                  <a:cubicBezTo>
                    <a:pt x="153" y="140"/>
                    <a:pt x="393" y="73"/>
                    <a:pt x="292" y="24"/>
                  </a:cubicBezTo>
                  <a:cubicBezTo>
                    <a:pt x="239" y="1"/>
                    <a:pt x="1" y="67"/>
                    <a:pt x="100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38" name="Google Shape;66638;p27"/>
            <p:cNvSpPr/>
            <p:nvPr/>
          </p:nvSpPr>
          <p:spPr>
            <a:xfrm>
              <a:off x="7395742" y="3911670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89" y="471"/>
                  </a:moveTo>
                  <a:lnTo>
                    <a:pt x="578" y="471"/>
                  </a:lnTo>
                  <a:cubicBezTo>
                    <a:pt x="474" y="338"/>
                    <a:pt x="803" y="1"/>
                    <a:pt x="384" y="17"/>
                  </a:cubicBezTo>
                  <a:cubicBezTo>
                    <a:pt x="525" y="265"/>
                    <a:pt x="3" y="199"/>
                    <a:pt x="0" y="380"/>
                  </a:cubicBezTo>
                  <a:cubicBezTo>
                    <a:pt x="116" y="383"/>
                    <a:pt x="227" y="393"/>
                    <a:pt x="189" y="47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39" name="Google Shape;66639;p27"/>
            <p:cNvSpPr/>
            <p:nvPr/>
          </p:nvSpPr>
          <p:spPr>
            <a:xfrm>
              <a:off x="5026803" y="3916005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4" y="233"/>
                  </a:moveTo>
                  <a:cubicBezTo>
                    <a:pt x="250" y="139"/>
                    <a:pt x="74" y="1"/>
                    <a:pt x="28" y="144"/>
                  </a:cubicBezTo>
                  <a:cubicBezTo>
                    <a:pt x="1" y="239"/>
                    <a:pt x="178" y="379"/>
                    <a:pt x="224" y="23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40" name="Google Shape;66640;p27"/>
            <p:cNvSpPr/>
            <p:nvPr/>
          </p:nvSpPr>
          <p:spPr>
            <a:xfrm>
              <a:off x="2388141" y="3916878"/>
              <a:ext cx="13884" cy="4215"/>
            </a:xfrm>
            <a:custGeom>
              <a:avLst/>
              <a:gdLst/>
              <a:ahLst/>
              <a:cxnLst/>
              <a:rect l="l" t="t" r="r" b="b"/>
              <a:pathLst>
                <a:path w="389" h="140" extrusionOk="0">
                  <a:moveTo>
                    <a:pt x="291" y="25"/>
                  </a:moveTo>
                  <a:cubicBezTo>
                    <a:pt x="237" y="0"/>
                    <a:pt x="1" y="69"/>
                    <a:pt x="100" y="116"/>
                  </a:cubicBezTo>
                  <a:cubicBezTo>
                    <a:pt x="151" y="140"/>
                    <a:pt x="389" y="71"/>
                    <a:pt x="291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41" name="Google Shape;66641;p27"/>
            <p:cNvSpPr/>
            <p:nvPr/>
          </p:nvSpPr>
          <p:spPr>
            <a:xfrm>
              <a:off x="2116312" y="3914861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7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42" name="Google Shape;66642;p27"/>
            <p:cNvSpPr/>
            <p:nvPr/>
          </p:nvSpPr>
          <p:spPr>
            <a:xfrm>
              <a:off x="6266809" y="3906310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4" y="103"/>
                  </a:moveTo>
                  <a:cubicBezTo>
                    <a:pt x="195" y="52"/>
                    <a:pt x="37" y="0"/>
                    <a:pt x="2" y="103"/>
                  </a:cubicBezTo>
                  <a:cubicBezTo>
                    <a:pt x="0" y="154"/>
                    <a:pt x="156" y="205"/>
                    <a:pt x="194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43" name="Google Shape;66643;p27"/>
            <p:cNvSpPr/>
            <p:nvPr/>
          </p:nvSpPr>
          <p:spPr>
            <a:xfrm>
              <a:off x="3268659" y="3894719"/>
              <a:ext cx="52254" cy="22733"/>
            </a:xfrm>
            <a:custGeom>
              <a:avLst/>
              <a:gdLst/>
              <a:ahLst/>
              <a:cxnLst/>
              <a:rect l="l" t="t" r="r" b="b"/>
              <a:pathLst>
                <a:path w="1464" h="755" extrusionOk="0">
                  <a:moveTo>
                    <a:pt x="1464" y="397"/>
                  </a:moveTo>
                  <a:cubicBezTo>
                    <a:pt x="1346" y="272"/>
                    <a:pt x="721" y="384"/>
                    <a:pt x="692" y="214"/>
                  </a:cubicBezTo>
                  <a:cubicBezTo>
                    <a:pt x="670" y="105"/>
                    <a:pt x="636" y="0"/>
                    <a:pt x="306" y="33"/>
                  </a:cubicBezTo>
                  <a:cubicBezTo>
                    <a:pt x="0" y="475"/>
                    <a:pt x="1244" y="755"/>
                    <a:pt x="1464" y="39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44" name="Google Shape;66644;p27"/>
            <p:cNvSpPr/>
            <p:nvPr/>
          </p:nvSpPr>
          <p:spPr>
            <a:xfrm>
              <a:off x="7825722" y="390314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6"/>
                  </a:moveTo>
                  <a:cubicBezTo>
                    <a:pt x="240" y="1"/>
                    <a:pt x="0" y="70"/>
                    <a:pt x="99" y="116"/>
                  </a:cubicBezTo>
                  <a:cubicBezTo>
                    <a:pt x="154" y="142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45" name="Google Shape;66645;p27"/>
            <p:cNvSpPr/>
            <p:nvPr/>
          </p:nvSpPr>
          <p:spPr>
            <a:xfrm>
              <a:off x="3334617" y="390116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1" y="183"/>
                  </a:moveTo>
                  <a:lnTo>
                    <a:pt x="386" y="183"/>
                  </a:lnTo>
                  <a:lnTo>
                    <a:pt x="386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46" name="Google Shape;66646;p27"/>
            <p:cNvSpPr/>
            <p:nvPr/>
          </p:nvSpPr>
          <p:spPr>
            <a:xfrm>
              <a:off x="1896129" y="3903902"/>
              <a:ext cx="13670" cy="2740"/>
            </a:xfrm>
            <a:custGeom>
              <a:avLst/>
              <a:gdLst/>
              <a:ahLst/>
              <a:cxnLst/>
              <a:rect l="l" t="t" r="r" b="b"/>
              <a:pathLst>
                <a:path w="383" h="91" extrusionOk="0">
                  <a:moveTo>
                    <a:pt x="383" y="1"/>
                  </a:moveTo>
                  <a:cubicBezTo>
                    <a:pt x="235" y="20"/>
                    <a:pt x="4" y="4"/>
                    <a:pt x="0" y="91"/>
                  </a:cubicBezTo>
                  <a:cubicBezTo>
                    <a:pt x="148" y="72"/>
                    <a:pt x="379" y="89"/>
                    <a:pt x="38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47" name="Google Shape;66647;p27"/>
            <p:cNvSpPr/>
            <p:nvPr/>
          </p:nvSpPr>
          <p:spPr>
            <a:xfrm>
              <a:off x="6467041" y="3890263"/>
              <a:ext cx="29018" cy="10930"/>
            </a:xfrm>
            <a:custGeom>
              <a:avLst/>
              <a:gdLst/>
              <a:ahLst/>
              <a:cxnLst/>
              <a:rect l="l" t="t" r="r" b="b"/>
              <a:pathLst>
                <a:path w="813" h="363" extrusionOk="0">
                  <a:moveTo>
                    <a:pt x="562" y="362"/>
                  </a:moveTo>
                  <a:cubicBezTo>
                    <a:pt x="813" y="243"/>
                    <a:pt x="681" y="88"/>
                    <a:pt x="370" y="1"/>
                  </a:cubicBezTo>
                  <a:cubicBezTo>
                    <a:pt x="344" y="226"/>
                    <a:pt x="1" y="284"/>
                    <a:pt x="562" y="36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48" name="Google Shape;66648;p27"/>
            <p:cNvSpPr/>
            <p:nvPr/>
          </p:nvSpPr>
          <p:spPr>
            <a:xfrm>
              <a:off x="130454" y="3897729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4"/>
                  </a:moveTo>
                  <a:cubicBezTo>
                    <a:pt x="241" y="1"/>
                    <a:pt x="1" y="68"/>
                    <a:pt x="99" y="114"/>
                  </a:cubicBezTo>
                  <a:cubicBezTo>
                    <a:pt x="152" y="140"/>
                    <a:pt x="392" y="70"/>
                    <a:pt x="293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49" name="Google Shape;66649;p27"/>
            <p:cNvSpPr/>
            <p:nvPr/>
          </p:nvSpPr>
          <p:spPr>
            <a:xfrm>
              <a:off x="8390081" y="3894990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5" y="24"/>
                  </a:moveTo>
                  <a:cubicBezTo>
                    <a:pt x="238" y="0"/>
                    <a:pt x="1" y="68"/>
                    <a:pt x="101" y="115"/>
                  </a:cubicBezTo>
                  <a:cubicBezTo>
                    <a:pt x="154" y="140"/>
                    <a:pt x="394" y="72"/>
                    <a:pt x="295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50" name="Google Shape;66650;p27"/>
            <p:cNvSpPr/>
            <p:nvPr/>
          </p:nvSpPr>
          <p:spPr>
            <a:xfrm>
              <a:off x="4552923" y="3895682"/>
              <a:ext cx="13813" cy="2800"/>
            </a:xfrm>
            <a:custGeom>
              <a:avLst/>
              <a:gdLst/>
              <a:ahLst/>
              <a:cxnLst/>
              <a:rect l="l" t="t" r="r" b="b"/>
              <a:pathLst>
                <a:path w="387" h="93" extrusionOk="0">
                  <a:moveTo>
                    <a:pt x="386" y="1"/>
                  </a:moveTo>
                  <a:cubicBezTo>
                    <a:pt x="236" y="23"/>
                    <a:pt x="7" y="5"/>
                    <a:pt x="0" y="92"/>
                  </a:cubicBezTo>
                  <a:cubicBezTo>
                    <a:pt x="151" y="73"/>
                    <a:pt x="383" y="91"/>
                    <a:pt x="3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51" name="Google Shape;66651;p27"/>
            <p:cNvSpPr/>
            <p:nvPr/>
          </p:nvSpPr>
          <p:spPr>
            <a:xfrm>
              <a:off x="8655200" y="3889570"/>
              <a:ext cx="13849" cy="7437"/>
            </a:xfrm>
            <a:custGeom>
              <a:avLst/>
              <a:gdLst/>
              <a:ahLst/>
              <a:cxnLst/>
              <a:rect l="l" t="t" r="r" b="b"/>
              <a:pathLst>
                <a:path w="388" h="247" extrusionOk="0">
                  <a:moveTo>
                    <a:pt x="388" y="115"/>
                  </a:moveTo>
                  <a:cubicBezTo>
                    <a:pt x="384" y="24"/>
                    <a:pt x="49" y="0"/>
                    <a:pt x="0" y="115"/>
                  </a:cubicBezTo>
                  <a:cubicBezTo>
                    <a:pt x="217" y="105"/>
                    <a:pt x="303" y="247"/>
                    <a:pt x="388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52" name="Google Shape;66652;p27"/>
            <p:cNvSpPr/>
            <p:nvPr/>
          </p:nvSpPr>
          <p:spPr>
            <a:xfrm>
              <a:off x="8928636" y="3882043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440" y="365"/>
                  </a:moveTo>
                  <a:cubicBezTo>
                    <a:pt x="500" y="241"/>
                    <a:pt x="716" y="191"/>
                    <a:pt x="635" y="1"/>
                  </a:cubicBezTo>
                  <a:lnTo>
                    <a:pt x="56" y="1"/>
                  </a:lnTo>
                  <a:cubicBezTo>
                    <a:pt x="0" y="208"/>
                    <a:pt x="102" y="341"/>
                    <a:pt x="440" y="36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53" name="Google Shape;66653;p27"/>
            <p:cNvSpPr/>
            <p:nvPr/>
          </p:nvSpPr>
          <p:spPr>
            <a:xfrm>
              <a:off x="6300966" y="3884030"/>
              <a:ext cx="20987" cy="9003"/>
            </a:xfrm>
            <a:custGeom>
              <a:avLst/>
              <a:gdLst/>
              <a:ahLst/>
              <a:cxnLst/>
              <a:rect l="l" t="t" r="r" b="b"/>
              <a:pathLst>
                <a:path w="588" h="299" extrusionOk="0">
                  <a:moveTo>
                    <a:pt x="393" y="299"/>
                  </a:moveTo>
                  <a:cubicBezTo>
                    <a:pt x="393" y="208"/>
                    <a:pt x="550" y="189"/>
                    <a:pt x="588" y="116"/>
                  </a:cubicBezTo>
                  <a:cubicBezTo>
                    <a:pt x="338" y="111"/>
                    <a:pt x="320" y="0"/>
                    <a:pt x="9" y="26"/>
                  </a:cubicBezTo>
                  <a:cubicBezTo>
                    <a:pt x="0" y="183"/>
                    <a:pt x="154" y="260"/>
                    <a:pt x="393" y="29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54" name="Google Shape;66654;p27"/>
            <p:cNvSpPr/>
            <p:nvPr/>
          </p:nvSpPr>
          <p:spPr>
            <a:xfrm>
              <a:off x="8624220" y="388677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98" y="117"/>
                  </a:moveTo>
                  <a:cubicBezTo>
                    <a:pt x="153" y="140"/>
                    <a:pt x="393" y="72"/>
                    <a:pt x="293" y="25"/>
                  </a:cubicBezTo>
                  <a:cubicBezTo>
                    <a:pt x="238" y="0"/>
                    <a:pt x="0" y="68"/>
                    <a:pt x="98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55" name="Google Shape;66655;p27"/>
            <p:cNvSpPr/>
            <p:nvPr/>
          </p:nvSpPr>
          <p:spPr>
            <a:xfrm>
              <a:off x="5011670" y="3878370"/>
              <a:ext cx="39797" cy="15778"/>
            </a:xfrm>
            <a:custGeom>
              <a:avLst/>
              <a:gdLst/>
              <a:ahLst/>
              <a:cxnLst/>
              <a:rect l="l" t="t" r="r" b="b"/>
              <a:pathLst>
                <a:path w="1115" h="524" extrusionOk="0">
                  <a:moveTo>
                    <a:pt x="648" y="304"/>
                  </a:moveTo>
                  <a:cubicBezTo>
                    <a:pt x="1114" y="0"/>
                    <a:pt x="1" y="523"/>
                    <a:pt x="648" y="3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56" name="Google Shape;66656;p27"/>
            <p:cNvSpPr/>
            <p:nvPr/>
          </p:nvSpPr>
          <p:spPr>
            <a:xfrm>
              <a:off x="2798205" y="3875600"/>
              <a:ext cx="36264" cy="19090"/>
            </a:xfrm>
            <a:custGeom>
              <a:avLst/>
              <a:gdLst/>
              <a:ahLst/>
              <a:cxnLst/>
              <a:rect l="l" t="t" r="r" b="b"/>
              <a:pathLst>
                <a:path w="1016" h="634" extrusionOk="0">
                  <a:moveTo>
                    <a:pt x="757" y="488"/>
                  </a:moveTo>
                  <a:cubicBezTo>
                    <a:pt x="920" y="383"/>
                    <a:pt x="1016" y="242"/>
                    <a:pt x="952" y="33"/>
                  </a:cubicBezTo>
                  <a:cubicBezTo>
                    <a:pt x="661" y="48"/>
                    <a:pt x="242" y="1"/>
                    <a:pt x="178" y="125"/>
                  </a:cubicBezTo>
                  <a:cubicBezTo>
                    <a:pt x="692" y="96"/>
                    <a:pt x="0" y="634"/>
                    <a:pt x="757" y="48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57" name="Google Shape;66657;p27"/>
            <p:cNvSpPr/>
            <p:nvPr/>
          </p:nvSpPr>
          <p:spPr>
            <a:xfrm>
              <a:off x="3948624" y="3871083"/>
              <a:ext cx="37870" cy="18819"/>
            </a:xfrm>
            <a:custGeom>
              <a:avLst/>
              <a:gdLst/>
              <a:ahLst/>
              <a:cxnLst/>
              <a:rect l="l" t="t" r="r" b="b"/>
              <a:pathLst>
                <a:path w="1061" h="625" extrusionOk="0">
                  <a:moveTo>
                    <a:pt x="732" y="546"/>
                  </a:moveTo>
                  <a:cubicBezTo>
                    <a:pt x="1061" y="392"/>
                    <a:pt x="618" y="138"/>
                    <a:pt x="345" y="1"/>
                  </a:cubicBezTo>
                  <a:cubicBezTo>
                    <a:pt x="49" y="139"/>
                    <a:pt x="1" y="625"/>
                    <a:pt x="732" y="54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58" name="Google Shape;66658;p27"/>
            <p:cNvSpPr/>
            <p:nvPr/>
          </p:nvSpPr>
          <p:spPr>
            <a:xfrm>
              <a:off x="2838965" y="3878942"/>
              <a:ext cx="7067" cy="6203"/>
            </a:xfrm>
            <a:custGeom>
              <a:avLst/>
              <a:gdLst/>
              <a:ahLst/>
              <a:cxnLst/>
              <a:rect l="l" t="t" r="r" b="b"/>
              <a:pathLst>
                <a:path w="198" h="206" extrusionOk="0">
                  <a:moveTo>
                    <a:pt x="2" y="104"/>
                  </a:moveTo>
                  <a:cubicBezTo>
                    <a:pt x="0" y="155"/>
                    <a:pt x="158" y="206"/>
                    <a:pt x="196" y="104"/>
                  </a:cubicBezTo>
                  <a:cubicBezTo>
                    <a:pt x="197" y="53"/>
                    <a:pt x="40" y="1"/>
                    <a:pt x="2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59" name="Google Shape;66659;p27"/>
            <p:cNvSpPr/>
            <p:nvPr/>
          </p:nvSpPr>
          <p:spPr>
            <a:xfrm>
              <a:off x="387114" y="3868374"/>
              <a:ext cx="56680" cy="22552"/>
            </a:xfrm>
            <a:custGeom>
              <a:avLst/>
              <a:gdLst/>
              <a:ahLst/>
              <a:cxnLst/>
              <a:rect l="l" t="t" r="r" b="b"/>
              <a:pathLst>
                <a:path w="1588" h="749" extrusionOk="0">
                  <a:moveTo>
                    <a:pt x="1588" y="365"/>
                  </a:moveTo>
                  <a:cubicBezTo>
                    <a:pt x="1046" y="346"/>
                    <a:pt x="1059" y="67"/>
                    <a:pt x="622" y="1"/>
                  </a:cubicBezTo>
                  <a:cubicBezTo>
                    <a:pt x="861" y="294"/>
                    <a:pt x="1" y="70"/>
                    <a:pt x="237" y="365"/>
                  </a:cubicBezTo>
                  <a:cubicBezTo>
                    <a:pt x="960" y="279"/>
                    <a:pt x="1341" y="748"/>
                    <a:pt x="1588" y="36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60" name="Google Shape;66660;p27"/>
            <p:cNvSpPr/>
            <p:nvPr/>
          </p:nvSpPr>
          <p:spPr>
            <a:xfrm>
              <a:off x="3331084" y="387858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6" y="26"/>
                  </a:moveTo>
                  <a:cubicBezTo>
                    <a:pt x="238" y="1"/>
                    <a:pt x="1" y="69"/>
                    <a:pt x="100" y="117"/>
                  </a:cubicBezTo>
                  <a:cubicBezTo>
                    <a:pt x="153" y="142"/>
                    <a:pt x="392" y="71"/>
                    <a:pt x="296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61" name="Google Shape;66661;p27"/>
            <p:cNvSpPr/>
            <p:nvPr/>
          </p:nvSpPr>
          <p:spPr>
            <a:xfrm>
              <a:off x="2150790" y="3875991"/>
              <a:ext cx="13706" cy="6745"/>
            </a:xfrm>
            <a:custGeom>
              <a:avLst/>
              <a:gdLst/>
              <a:ahLst/>
              <a:cxnLst/>
              <a:rect l="l" t="t" r="r" b="b"/>
              <a:pathLst>
                <a:path w="384" h="224" extrusionOk="0">
                  <a:moveTo>
                    <a:pt x="384" y="112"/>
                  </a:moveTo>
                  <a:cubicBezTo>
                    <a:pt x="345" y="1"/>
                    <a:pt x="171" y="57"/>
                    <a:pt x="0" y="112"/>
                  </a:cubicBezTo>
                  <a:cubicBezTo>
                    <a:pt x="2" y="202"/>
                    <a:pt x="338" y="224"/>
                    <a:pt x="384" y="11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62" name="Google Shape;66662;p27"/>
            <p:cNvSpPr/>
            <p:nvPr/>
          </p:nvSpPr>
          <p:spPr>
            <a:xfrm>
              <a:off x="3035091" y="3873101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5" y="25"/>
                  </a:moveTo>
                  <a:cubicBezTo>
                    <a:pt x="241" y="0"/>
                    <a:pt x="1" y="69"/>
                    <a:pt x="100" y="116"/>
                  </a:cubicBezTo>
                  <a:cubicBezTo>
                    <a:pt x="155" y="142"/>
                    <a:pt x="392" y="72"/>
                    <a:pt x="295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63" name="Google Shape;66663;p27"/>
            <p:cNvSpPr/>
            <p:nvPr/>
          </p:nvSpPr>
          <p:spPr>
            <a:xfrm>
              <a:off x="5681677" y="3870662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2" y="15"/>
                  </a:moveTo>
                  <a:cubicBezTo>
                    <a:pt x="356" y="28"/>
                    <a:pt x="36" y="0"/>
                    <a:pt x="1" y="106"/>
                  </a:cubicBezTo>
                  <a:cubicBezTo>
                    <a:pt x="228" y="92"/>
                    <a:pt x="552" y="120"/>
                    <a:pt x="582" y="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64" name="Google Shape;66664;p27"/>
            <p:cNvSpPr/>
            <p:nvPr/>
          </p:nvSpPr>
          <p:spPr>
            <a:xfrm>
              <a:off x="2949146" y="3868374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1"/>
                  </a:moveTo>
                  <a:cubicBezTo>
                    <a:pt x="239" y="20"/>
                    <a:pt x="7" y="3"/>
                    <a:pt x="0" y="91"/>
                  </a:cubicBezTo>
                  <a:cubicBezTo>
                    <a:pt x="149" y="71"/>
                    <a:pt x="383" y="89"/>
                    <a:pt x="38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65" name="Google Shape;66665;p27"/>
            <p:cNvSpPr/>
            <p:nvPr/>
          </p:nvSpPr>
          <p:spPr>
            <a:xfrm>
              <a:off x="8936595" y="3857384"/>
              <a:ext cx="14670" cy="9575"/>
            </a:xfrm>
            <a:custGeom>
              <a:avLst/>
              <a:gdLst/>
              <a:ahLst/>
              <a:cxnLst/>
              <a:rect l="l" t="t" r="r" b="b"/>
              <a:pathLst>
                <a:path w="411" h="318" extrusionOk="0">
                  <a:moveTo>
                    <a:pt x="410" y="274"/>
                  </a:moveTo>
                  <a:lnTo>
                    <a:pt x="410" y="91"/>
                  </a:lnTo>
                  <a:cubicBezTo>
                    <a:pt x="216" y="91"/>
                    <a:pt x="179" y="18"/>
                    <a:pt x="23" y="0"/>
                  </a:cubicBezTo>
                  <a:cubicBezTo>
                    <a:pt x="42" y="146"/>
                    <a:pt x="1" y="317"/>
                    <a:pt x="410" y="27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66" name="Google Shape;66666;p27"/>
            <p:cNvSpPr/>
            <p:nvPr/>
          </p:nvSpPr>
          <p:spPr>
            <a:xfrm>
              <a:off x="5561146" y="3862201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5" y="25"/>
                  </a:moveTo>
                  <a:cubicBezTo>
                    <a:pt x="241" y="1"/>
                    <a:pt x="1" y="68"/>
                    <a:pt x="101" y="117"/>
                  </a:cubicBezTo>
                  <a:cubicBezTo>
                    <a:pt x="156" y="140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67" name="Google Shape;66667;p27"/>
            <p:cNvSpPr/>
            <p:nvPr/>
          </p:nvSpPr>
          <p:spPr>
            <a:xfrm>
              <a:off x="2160392" y="3857384"/>
              <a:ext cx="29518" cy="9906"/>
            </a:xfrm>
            <a:custGeom>
              <a:avLst/>
              <a:gdLst/>
              <a:ahLst/>
              <a:cxnLst/>
              <a:rect l="l" t="t" r="r" b="b"/>
              <a:pathLst>
                <a:path w="827" h="329" extrusionOk="0">
                  <a:moveTo>
                    <a:pt x="693" y="274"/>
                  </a:moveTo>
                  <a:cubicBezTo>
                    <a:pt x="826" y="31"/>
                    <a:pt x="294" y="99"/>
                    <a:pt x="115" y="0"/>
                  </a:cubicBezTo>
                  <a:cubicBezTo>
                    <a:pt x="0" y="239"/>
                    <a:pt x="193" y="329"/>
                    <a:pt x="693" y="27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68" name="Google Shape;66668;p27"/>
            <p:cNvSpPr/>
            <p:nvPr/>
          </p:nvSpPr>
          <p:spPr>
            <a:xfrm>
              <a:off x="8620758" y="3854734"/>
              <a:ext cx="34515" cy="8943"/>
            </a:xfrm>
            <a:custGeom>
              <a:avLst/>
              <a:gdLst/>
              <a:ahLst/>
              <a:cxnLst/>
              <a:rect l="l" t="t" r="r" b="b"/>
              <a:pathLst>
                <a:path w="967" h="297" extrusionOk="0">
                  <a:moveTo>
                    <a:pt x="195" y="273"/>
                  </a:moveTo>
                  <a:cubicBezTo>
                    <a:pt x="635" y="297"/>
                    <a:pt x="921" y="250"/>
                    <a:pt x="967" y="89"/>
                  </a:cubicBezTo>
                  <a:cubicBezTo>
                    <a:pt x="627" y="110"/>
                    <a:pt x="1" y="1"/>
                    <a:pt x="195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69" name="Google Shape;66669;p27"/>
            <p:cNvSpPr/>
            <p:nvPr/>
          </p:nvSpPr>
          <p:spPr>
            <a:xfrm>
              <a:off x="2713151" y="3851995"/>
              <a:ext cx="17739" cy="10990"/>
            </a:xfrm>
            <a:custGeom>
              <a:avLst/>
              <a:gdLst/>
              <a:ahLst/>
              <a:cxnLst/>
              <a:rect l="l" t="t" r="r" b="b"/>
              <a:pathLst>
                <a:path w="497" h="365" extrusionOk="0">
                  <a:moveTo>
                    <a:pt x="443" y="364"/>
                  </a:moveTo>
                  <a:cubicBezTo>
                    <a:pt x="497" y="157"/>
                    <a:pt x="394" y="22"/>
                    <a:pt x="57" y="0"/>
                  </a:cubicBezTo>
                  <a:cubicBezTo>
                    <a:pt x="1" y="205"/>
                    <a:pt x="104" y="341"/>
                    <a:pt x="443" y="36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70" name="Google Shape;66670;p27"/>
            <p:cNvSpPr/>
            <p:nvPr/>
          </p:nvSpPr>
          <p:spPr>
            <a:xfrm>
              <a:off x="7054814" y="3856691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4"/>
                  </a:moveTo>
                  <a:cubicBezTo>
                    <a:pt x="154" y="140"/>
                    <a:pt x="393" y="73"/>
                    <a:pt x="293" y="23"/>
                  </a:cubicBezTo>
                  <a:cubicBezTo>
                    <a:pt x="239" y="1"/>
                    <a:pt x="1" y="69"/>
                    <a:pt x="99" y="1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71" name="Google Shape;66671;p27"/>
            <p:cNvSpPr/>
            <p:nvPr/>
          </p:nvSpPr>
          <p:spPr>
            <a:xfrm>
              <a:off x="2339779" y="3856752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5" y="24"/>
                  </a:moveTo>
                  <a:cubicBezTo>
                    <a:pt x="242" y="0"/>
                    <a:pt x="1" y="69"/>
                    <a:pt x="103" y="115"/>
                  </a:cubicBezTo>
                  <a:cubicBezTo>
                    <a:pt x="158" y="141"/>
                    <a:pt x="396" y="71"/>
                    <a:pt x="295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72" name="Google Shape;66672;p27"/>
            <p:cNvSpPr/>
            <p:nvPr/>
          </p:nvSpPr>
          <p:spPr>
            <a:xfrm>
              <a:off x="7422297" y="3846515"/>
              <a:ext cx="23521" cy="8250"/>
            </a:xfrm>
            <a:custGeom>
              <a:avLst/>
              <a:gdLst/>
              <a:ahLst/>
              <a:cxnLst/>
              <a:rect l="l" t="t" r="r" b="b"/>
              <a:pathLst>
                <a:path w="659" h="274" extrusionOk="0">
                  <a:moveTo>
                    <a:pt x="411" y="274"/>
                  </a:moveTo>
                  <a:cubicBezTo>
                    <a:pt x="422" y="157"/>
                    <a:pt x="658" y="146"/>
                    <a:pt x="605" y="1"/>
                  </a:cubicBezTo>
                  <a:lnTo>
                    <a:pt x="217" y="1"/>
                  </a:lnTo>
                  <a:cubicBezTo>
                    <a:pt x="0" y="131"/>
                    <a:pt x="9" y="221"/>
                    <a:pt x="411" y="27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73" name="Google Shape;66673;p27"/>
            <p:cNvSpPr/>
            <p:nvPr/>
          </p:nvSpPr>
          <p:spPr>
            <a:xfrm>
              <a:off x="2008273" y="3837271"/>
              <a:ext cx="46436" cy="9274"/>
            </a:xfrm>
            <a:custGeom>
              <a:avLst/>
              <a:gdLst/>
              <a:ahLst/>
              <a:cxnLst/>
              <a:rect l="l" t="t" r="r" b="b"/>
              <a:pathLst>
                <a:path w="1301" h="308" extrusionOk="0">
                  <a:moveTo>
                    <a:pt x="713" y="308"/>
                  </a:moveTo>
                  <a:cubicBezTo>
                    <a:pt x="1300" y="1"/>
                    <a:pt x="0" y="32"/>
                    <a:pt x="713" y="30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74" name="Google Shape;66674;p27"/>
            <p:cNvSpPr/>
            <p:nvPr/>
          </p:nvSpPr>
          <p:spPr>
            <a:xfrm>
              <a:off x="8948801" y="3829142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7" y="305"/>
                  </a:moveTo>
                  <a:cubicBezTo>
                    <a:pt x="1114" y="1"/>
                    <a:pt x="0" y="524"/>
                    <a:pt x="647" y="3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75" name="Google Shape;66675;p27"/>
            <p:cNvSpPr/>
            <p:nvPr/>
          </p:nvSpPr>
          <p:spPr>
            <a:xfrm>
              <a:off x="8073459" y="3837573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5"/>
                  </a:moveTo>
                  <a:cubicBezTo>
                    <a:pt x="154" y="140"/>
                    <a:pt x="394" y="71"/>
                    <a:pt x="292" y="24"/>
                  </a:cubicBezTo>
                  <a:cubicBezTo>
                    <a:pt x="244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76" name="Google Shape;66676;p27"/>
            <p:cNvSpPr/>
            <p:nvPr/>
          </p:nvSpPr>
          <p:spPr>
            <a:xfrm>
              <a:off x="5069170" y="3835555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1" y="182"/>
                  </a:moveTo>
                  <a:lnTo>
                    <a:pt x="388" y="182"/>
                  </a:lnTo>
                  <a:lnTo>
                    <a:pt x="388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77" name="Google Shape;66677;p27"/>
            <p:cNvSpPr/>
            <p:nvPr/>
          </p:nvSpPr>
          <p:spPr>
            <a:xfrm>
              <a:off x="2928551" y="3834953"/>
              <a:ext cx="13813" cy="6775"/>
            </a:xfrm>
            <a:custGeom>
              <a:avLst/>
              <a:gdLst/>
              <a:ahLst/>
              <a:cxnLst/>
              <a:rect l="l" t="t" r="r" b="b"/>
              <a:pathLst>
                <a:path w="387" h="225" extrusionOk="0">
                  <a:moveTo>
                    <a:pt x="1" y="112"/>
                  </a:moveTo>
                  <a:cubicBezTo>
                    <a:pt x="2" y="203"/>
                    <a:pt x="337" y="224"/>
                    <a:pt x="387" y="112"/>
                  </a:cubicBezTo>
                  <a:cubicBezTo>
                    <a:pt x="344" y="1"/>
                    <a:pt x="172" y="57"/>
                    <a:pt x="1" y="11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78" name="Google Shape;66678;p27"/>
            <p:cNvSpPr/>
            <p:nvPr/>
          </p:nvSpPr>
          <p:spPr>
            <a:xfrm>
              <a:off x="6818570" y="3825228"/>
              <a:ext cx="26412" cy="15236"/>
            </a:xfrm>
            <a:custGeom>
              <a:avLst/>
              <a:gdLst/>
              <a:ahLst/>
              <a:cxnLst/>
              <a:rect l="l" t="t" r="r" b="b"/>
              <a:pathLst>
                <a:path w="740" h="506" extrusionOk="0">
                  <a:moveTo>
                    <a:pt x="739" y="435"/>
                  </a:moveTo>
                  <a:lnTo>
                    <a:pt x="739" y="73"/>
                  </a:lnTo>
                  <a:cubicBezTo>
                    <a:pt x="1" y="0"/>
                    <a:pt x="1" y="505"/>
                    <a:pt x="739" y="43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79" name="Google Shape;66679;p27"/>
            <p:cNvSpPr/>
            <p:nvPr/>
          </p:nvSpPr>
          <p:spPr>
            <a:xfrm>
              <a:off x="2783928" y="3832424"/>
              <a:ext cx="6996" cy="6263"/>
            </a:xfrm>
            <a:custGeom>
              <a:avLst/>
              <a:gdLst/>
              <a:ahLst/>
              <a:cxnLst/>
              <a:rect l="l" t="t" r="r" b="b"/>
              <a:pathLst>
                <a:path w="196" h="208" extrusionOk="0">
                  <a:moveTo>
                    <a:pt x="195" y="105"/>
                  </a:moveTo>
                  <a:cubicBezTo>
                    <a:pt x="195" y="55"/>
                    <a:pt x="36" y="0"/>
                    <a:pt x="1" y="105"/>
                  </a:cubicBezTo>
                  <a:cubicBezTo>
                    <a:pt x="1" y="155"/>
                    <a:pt x="157" y="208"/>
                    <a:pt x="195" y="1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80" name="Google Shape;66680;p27"/>
            <p:cNvSpPr/>
            <p:nvPr/>
          </p:nvSpPr>
          <p:spPr>
            <a:xfrm>
              <a:off x="4181264" y="3829744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2" y="105"/>
                  </a:moveTo>
                  <a:cubicBezTo>
                    <a:pt x="194" y="54"/>
                    <a:pt x="37" y="0"/>
                    <a:pt x="0" y="105"/>
                  </a:cubicBezTo>
                  <a:cubicBezTo>
                    <a:pt x="0" y="153"/>
                    <a:pt x="156" y="207"/>
                    <a:pt x="192" y="1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81" name="Google Shape;66681;p27"/>
            <p:cNvSpPr/>
            <p:nvPr/>
          </p:nvSpPr>
          <p:spPr>
            <a:xfrm>
              <a:off x="2715114" y="3824626"/>
              <a:ext cx="22629" cy="11713"/>
            </a:xfrm>
            <a:custGeom>
              <a:avLst/>
              <a:gdLst/>
              <a:ahLst/>
              <a:cxnLst/>
              <a:rect l="l" t="t" r="r" b="b"/>
              <a:pathLst>
                <a:path w="634" h="389" extrusionOk="0">
                  <a:moveTo>
                    <a:pt x="194" y="1"/>
                  </a:moveTo>
                  <a:cubicBezTo>
                    <a:pt x="204" y="125"/>
                    <a:pt x="104" y="199"/>
                    <a:pt x="1" y="272"/>
                  </a:cubicBezTo>
                  <a:cubicBezTo>
                    <a:pt x="246" y="276"/>
                    <a:pt x="267" y="388"/>
                    <a:pt x="578" y="362"/>
                  </a:cubicBezTo>
                  <a:cubicBezTo>
                    <a:pt x="634" y="157"/>
                    <a:pt x="533" y="23"/>
                    <a:pt x="19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82" name="Google Shape;66682;p27"/>
            <p:cNvSpPr/>
            <p:nvPr/>
          </p:nvSpPr>
          <p:spPr>
            <a:xfrm>
              <a:off x="2601507" y="3829383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1" y="25"/>
                  </a:moveTo>
                  <a:cubicBezTo>
                    <a:pt x="239" y="1"/>
                    <a:pt x="0" y="68"/>
                    <a:pt x="99" y="117"/>
                  </a:cubicBezTo>
                  <a:cubicBezTo>
                    <a:pt x="153" y="140"/>
                    <a:pt x="390" y="72"/>
                    <a:pt x="291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83" name="Google Shape;66683;p27"/>
            <p:cNvSpPr/>
            <p:nvPr/>
          </p:nvSpPr>
          <p:spPr>
            <a:xfrm>
              <a:off x="1923648" y="3821826"/>
              <a:ext cx="20630" cy="8250"/>
            </a:xfrm>
            <a:custGeom>
              <a:avLst/>
              <a:gdLst/>
              <a:ahLst/>
              <a:cxnLst/>
              <a:rect l="l" t="t" r="r" b="b"/>
              <a:pathLst>
                <a:path w="578" h="274" extrusionOk="0">
                  <a:moveTo>
                    <a:pt x="1" y="185"/>
                  </a:moveTo>
                  <a:cubicBezTo>
                    <a:pt x="193" y="182"/>
                    <a:pt x="229" y="257"/>
                    <a:pt x="384" y="274"/>
                  </a:cubicBezTo>
                  <a:cubicBezTo>
                    <a:pt x="382" y="182"/>
                    <a:pt x="541" y="167"/>
                    <a:pt x="578" y="94"/>
                  </a:cubicBezTo>
                  <a:cubicBezTo>
                    <a:pt x="382" y="94"/>
                    <a:pt x="347" y="18"/>
                    <a:pt x="191" y="1"/>
                  </a:cubicBezTo>
                  <a:cubicBezTo>
                    <a:pt x="193" y="95"/>
                    <a:pt x="35" y="111"/>
                    <a:pt x="1" y="18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84" name="Google Shape;66684;p27"/>
            <p:cNvSpPr/>
            <p:nvPr/>
          </p:nvSpPr>
          <p:spPr>
            <a:xfrm>
              <a:off x="4503882" y="3819176"/>
              <a:ext cx="23521" cy="8250"/>
            </a:xfrm>
            <a:custGeom>
              <a:avLst/>
              <a:gdLst/>
              <a:ahLst/>
              <a:cxnLst/>
              <a:rect l="l" t="t" r="r" b="b"/>
              <a:pathLst>
                <a:path w="659" h="274" extrusionOk="0">
                  <a:moveTo>
                    <a:pt x="412" y="273"/>
                  </a:moveTo>
                  <a:cubicBezTo>
                    <a:pt x="422" y="157"/>
                    <a:pt x="659" y="146"/>
                    <a:pt x="607" y="0"/>
                  </a:cubicBezTo>
                  <a:lnTo>
                    <a:pt x="219" y="0"/>
                  </a:lnTo>
                  <a:cubicBezTo>
                    <a:pt x="1" y="132"/>
                    <a:pt x="10" y="222"/>
                    <a:pt x="412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85" name="Google Shape;66685;p27"/>
            <p:cNvSpPr/>
            <p:nvPr/>
          </p:nvSpPr>
          <p:spPr>
            <a:xfrm>
              <a:off x="2763298" y="3821525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4"/>
                  </a:moveTo>
                  <a:cubicBezTo>
                    <a:pt x="194" y="53"/>
                    <a:pt x="37" y="1"/>
                    <a:pt x="0" y="104"/>
                  </a:cubicBezTo>
                  <a:cubicBezTo>
                    <a:pt x="2" y="153"/>
                    <a:pt x="157" y="207"/>
                    <a:pt x="194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86" name="Google Shape;66686;p27"/>
            <p:cNvSpPr/>
            <p:nvPr/>
          </p:nvSpPr>
          <p:spPr>
            <a:xfrm>
              <a:off x="2605040" y="3821525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4"/>
                  </a:moveTo>
                  <a:cubicBezTo>
                    <a:pt x="192" y="53"/>
                    <a:pt x="35" y="1"/>
                    <a:pt x="0" y="104"/>
                  </a:cubicBezTo>
                  <a:cubicBezTo>
                    <a:pt x="0" y="153"/>
                    <a:pt x="153" y="207"/>
                    <a:pt x="192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87" name="Google Shape;66687;p27"/>
            <p:cNvSpPr/>
            <p:nvPr/>
          </p:nvSpPr>
          <p:spPr>
            <a:xfrm>
              <a:off x="8717161" y="3819176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88" name="Google Shape;66688;p27"/>
            <p:cNvSpPr/>
            <p:nvPr/>
          </p:nvSpPr>
          <p:spPr>
            <a:xfrm>
              <a:off x="2887184" y="3803339"/>
              <a:ext cx="26627" cy="15266"/>
            </a:xfrm>
            <a:custGeom>
              <a:avLst/>
              <a:gdLst/>
              <a:ahLst/>
              <a:cxnLst/>
              <a:rect l="l" t="t" r="r" b="b"/>
              <a:pathLst>
                <a:path w="746" h="507" extrusionOk="0">
                  <a:moveTo>
                    <a:pt x="0" y="72"/>
                  </a:moveTo>
                  <a:lnTo>
                    <a:pt x="0" y="435"/>
                  </a:lnTo>
                  <a:cubicBezTo>
                    <a:pt x="746" y="507"/>
                    <a:pt x="746" y="0"/>
                    <a:pt x="0" y="7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89" name="Google Shape;66689;p27"/>
            <p:cNvSpPr/>
            <p:nvPr/>
          </p:nvSpPr>
          <p:spPr>
            <a:xfrm>
              <a:off x="2967491" y="3795150"/>
              <a:ext cx="37120" cy="15838"/>
            </a:xfrm>
            <a:custGeom>
              <a:avLst/>
              <a:gdLst/>
              <a:ahLst/>
              <a:cxnLst/>
              <a:rect l="l" t="t" r="r" b="b"/>
              <a:pathLst>
                <a:path w="1040" h="526" extrusionOk="0">
                  <a:moveTo>
                    <a:pt x="837" y="525"/>
                  </a:moveTo>
                  <a:cubicBezTo>
                    <a:pt x="1040" y="1"/>
                    <a:pt x="1" y="488"/>
                    <a:pt x="837" y="5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90" name="Google Shape;66690;p27"/>
            <p:cNvSpPr/>
            <p:nvPr/>
          </p:nvSpPr>
          <p:spPr>
            <a:xfrm>
              <a:off x="7925623" y="3792801"/>
              <a:ext cx="34443" cy="16229"/>
            </a:xfrm>
            <a:custGeom>
              <a:avLst/>
              <a:gdLst/>
              <a:ahLst/>
              <a:cxnLst/>
              <a:rect l="l" t="t" r="r" b="b"/>
              <a:pathLst>
                <a:path w="965" h="539" extrusionOk="0">
                  <a:moveTo>
                    <a:pt x="1" y="422"/>
                  </a:moveTo>
                  <a:cubicBezTo>
                    <a:pt x="253" y="538"/>
                    <a:pt x="711" y="538"/>
                    <a:pt x="964" y="422"/>
                  </a:cubicBezTo>
                  <a:cubicBezTo>
                    <a:pt x="962" y="0"/>
                    <a:pt x="5" y="0"/>
                    <a:pt x="1" y="42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91" name="Google Shape;66691;p27"/>
            <p:cNvSpPr/>
            <p:nvPr/>
          </p:nvSpPr>
          <p:spPr>
            <a:xfrm>
              <a:off x="7788031" y="3805477"/>
              <a:ext cx="13706" cy="2770"/>
            </a:xfrm>
            <a:custGeom>
              <a:avLst/>
              <a:gdLst/>
              <a:ahLst/>
              <a:cxnLst/>
              <a:rect l="l" t="t" r="r" b="b"/>
              <a:pathLst>
                <a:path w="384" h="92" extrusionOk="0">
                  <a:moveTo>
                    <a:pt x="384" y="1"/>
                  </a:moveTo>
                  <a:cubicBezTo>
                    <a:pt x="234" y="22"/>
                    <a:pt x="4" y="4"/>
                    <a:pt x="0" y="91"/>
                  </a:cubicBezTo>
                  <a:cubicBezTo>
                    <a:pt x="146" y="71"/>
                    <a:pt x="381" y="90"/>
                    <a:pt x="38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92" name="Google Shape;66692;p27"/>
            <p:cNvSpPr/>
            <p:nvPr/>
          </p:nvSpPr>
          <p:spPr>
            <a:xfrm>
              <a:off x="8509863" y="3800057"/>
              <a:ext cx="21523" cy="6413"/>
            </a:xfrm>
            <a:custGeom>
              <a:avLst/>
              <a:gdLst/>
              <a:ahLst/>
              <a:cxnLst/>
              <a:rect l="l" t="t" r="r" b="b"/>
              <a:pathLst>
                <a:path w="603" h="213" extrusionOk="0">
                  <a:moveTo>
                    <a:pt x="603" y="181"/>
                  </a:moveTo>
                  <a:lnTo>
                    <a:pt x="603" y="1"/>
                  </a:lnTo>
                  <a:lnTo>
                    <a:pt x="26" y="1"/>
                  </a:lnTo>
                  <a:cubicBezTo>
                    <a:pt x="1" y="164"/>
                    <a:pt x="215" y="212"/>
                    <a:pt x="603" y="18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93" name="Google Shape;66693;p27"/>
            <p:cNvSpPr/>
            <p:nvPr/>
          </p:nvSpPr>
          <p:spPr>
            <a:xfrm>
              <a:off x="8593311" y="3793313"/>
              <a:ext cx="13777" cy="7437"/>
            </a:xfrm>
            <a:custGeom>
              <a:avLst/>
              <a:gdLst/>
              <a:ahLst/>
              <a:cxnLst/>
              <a:rect l="l" t="t" r="r" b="b"/>
              <a:pathLst>
                <a:path w="386" h="247" extrusionOk="0">
                  <a:moveTo>
                    <a:pt x="386" y="132"/>
                  </a:moveTo>
                  <a:cubicBezTo>
                    <a:pt x="169" y="143"/>
                    <a:pt x="86" y="0"/>
                    <a:pt x="1" y="132"/>
                  </a:cubicBezTo>
                  <a:cubicBezTo>
                    <a:pt x="3" y="225"/>
                    <a:pt x="339" y="247"/>
                    <a:pt x="386" y="13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94" name="Google Shape;66694;p27"/>
            <p:cNvSpPr/>
            <p:nvPr/>
          </p:nvSpPr>
          <p:spPr>
            <a:xfrm>
              <a:off x="3778588" y="3793855"/>
              <a:ext cx="13884" cy="4276"/>
            </a:xfrm>
            <a:custGeom>
              <a:avLst/>
              <a:gdLst/>
              <a:ahLst/>
              <a:cxnLst/>
              <a:rect l="l" t="t" r="r" b="b"/>
              <a:pathLst>
                <a:path w="389" h="142" extrusionOk="0">
                  <a:moveTo>
                    <a:pt x="289" y="25"/>
                  </a:moveTo>
                  <a:cubicBezTo>
                    <a:pt x="238" y="1"/>
                    <a:pt x="0" y="70"/>
                    <a:pt x="98" y="114"/>
                  </a:cubicBezTo>
                  <a:cubicBezTo>
                    <a:pt x="150" y="142"/>
                    <a:pt x="388" y="71"/>
                    <a:pt x="289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95" name="Google Shape;66695;p27"/>
            <p:cNvSpPr/>
            <p:nvPr/>
          </p:nvSpPr>
          <p:spPr>
            <a:xfrm>
              <a:off x="7911846" y="3786388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96" name="Google Shape;66696;p27"/>
            <p:cNvSpPr/>
            <p:nvPr/>
          </p:nvSpPr>
          <p:spPr>
            <a:xfrm>
              <a:off x="8062395" y="3783648"/>
              <a:ext cx="21594" cy="6413"/>
            </a:xfrm>
            <a:custGeom>
              <a:avLst/>
              <a:gdLst/>
              <a:ahLst/>
              <a:cxnLst/>
              <a:rect l="l" t="t" r="r" b="b"/>
              <a:pathLst>
                <a:path w="605" h="213" extrusionOk="0">
                  <a:moveTo>
                    <a:pt x="605" y="182"/>
                  </a:moveTo>
                  <a:lnTo>
                    <a:pt x="605" y="0"/>
                  </a:lnTo>
                  <a:lnTo>
                    <a:pt x="26" y="0"/>
                  </a:lnTo>
                  <a:cubicBezTo>
                    <a:pt x="0" y="162"/>
                    <a:pt x="217" y="213"/>
                    <a:pt x="605" y="18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97" name="Google Shape;66697;p27"/>
            <p:cNvSpPr/>
            <p:nvPr/>
          </p:nvSpPr>
          <p:spPr>
            <a:xfrm>
              <a:off x="7760477" y="3778168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9" y="91"/>
                  </a:moveTo>
                  <a:cubicBezTo>
                    <a:pt x="384" y="92"/>
                    <a:pt x="348" y="19"/>
                    <a:pt x="194" y="1"/>
                  </a:cubicBezTo>
                  <a:cubicBezTo>
                    <a:pt x="195" y="92"/>
                    <a:pt x="37" y="109"/>
                    <a:pt x="1" y="182"/>
                  </a:cubicBezTo>
                  <a:cubicBezTo>
                    <a:pt x="195" y="182"/>
                    <a:pt x="229" y="255"/>
                    <a:pt x="390" y="274"/>
                  </a:cubicBezTo>
                  <a:cubicBezTo>
                    <a:pt x="384" y="182"/>
                    <a:pt x="541" y="164"/>
                    <a:pt x="579" y="9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98" name="Google Shape;66698;p27"/>
            <p:cNvSpPr/>
            <p:nvPr/>
          </p:nvSpPr>
          <p:spPr>
            <a:xfrm>
              <a:off x="7626205" y="3782895"/>
              <a:ext cx="13920" cy="4246"/>
            </a:xfrm>
            <a:custGeom>
              <a:avLst/>
              <a:gdLst/>
              <a:ahLst/>
              <a:cxnLst/>
              <a:rect l="l" t="t" r="r" b="b"/>
              <a:pathLst>
                <a:path w="390" h="141" extrusionOk="0">
                  <a:moveTo>
                    <a:pt x="290" y="25"/>
                  </a:moveTo>
                  <a:cubicBezTo>
                    <a:pt x="238" y="0"/>
                    <a:pt x="1" y="70"/>
                    <a:pt x="98" y="117"/>
                  </a:cubicBezTo>
                  <a:cubicBezTo>
                    <a:pt x="151" y="140"/>
                    <a:pt x="390" y="72"/>
                    <a:pt x="290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99" name="Google Shape;66699;p27"/>
            <p:cNvSpPr/>
            <p:nvPr/>
          </p:nvSpPr>
          <p:spPr>
            <a:xfrm>
              <a:off x="6758536" y="3771484"/>
              <a:ext cx="31481" cy="13911"/>
            </a:xfrm>
            <a:custGeom>
              <a:avLst/>
              <a:gdLst/>
              <a:ahLst/>
              <a:cxnLst/>
              <a:rect l="l" t="t" r="r" b="b"/>
              <a:pathLst>
                <a:path w="882" h="462" extrusionOk="0">
                  <a:moveTo>
                    <a:pt x="688" y="404"/>
                  </a:moveTo>
                  <a:cubicBezTo>
                    <a:pt x="701" y="403"/>
                    <a:pt x="675" y="319"/>
                    <a:pt x="688" y="313"/>
                  </a:cubicBezTo>
                  <a:cubicBezTo>
                    <a:pt x="706" y="302"/>
                    <a:pt x="869" y="125"/>
                    <a:pt x="881" y="131"/>
                  </a:cubicBezTo>
                  <a:cubicBezTo>
                    <a:pt x="671" y="1"/>
                    <a:pt x="0" y="462"/>
                    <a:pt x="688" y="4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00" name="Google Shape;66700;p27"/>
            <p:cNvSpPr/>
            <p:nvPr/>
          </p:nvSpPr>
          <p:spPr>
            <a:xfrm>
              <a:off x="7571382" y="3769618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5" y="193"/>
                  </a:moveTo>
                  <a:cubicBezTo>
                    <a:pt x="475" y="102"/>
                    <a:pt x="633" y="86"/>
                    <a:pt x="670" y="12"/>
                  </a:cubicBezTo>
                  <a:cubicBezTo>
                    <a:pt x="366" y="21"/>
                    <a:pt x="0" y="0"/>
                    <a:pt x="90" y="19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01" name="Google Shape;66701;p27"/>
            <p:cNvSpPr/>
            <p:nvPr/>
          </p:nvSpPr>
          <p:spPr>
            <a:xfrm>
              <a:off x="2694484" y="3769618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2" y="102"/>
                  </a:moveTo>
                  <a:cubicBezTo>
                    <a:pt x="196" y="50"/>
                    <a:pt x="40" y="0"/>
                    <a:pt x="1" y="102"/>
                  </a:cubicBezTo>
                  <a:cubicBezTo>
                    <a:pt x="1" y="153"/>
                    <a:pt x="158" y="205"/>
                    <a:pt x="192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02" name="Google Shape;66702;p27"/>
            <p:cNvSpPr/>
            <p:nvPr/>
          </p:nvSpPr>
          <p:spPr>
            <a:xfrm>
              <a:off x="8779158" y="3747398"/>
              <a:ext cx="56216" cy="27942"/>
            </a:xfrm>
            <a:custGeom>
              <a:avLst/>
              <a:gdLst/>
              <a:ahLst/>
              <a:cxnLst/>
              <a:rect l="l" t="t" r="r" b="b"/>
              <a:pathLst>
                <a:path w="1575" h="928" extrusionOk="0">
                  <a:moveTo>
                    <a:pt x="1352" y="24"/>
                  </a:moveTo>
                  <a:cubicBezTo>
                    <a:pt x="338" y="1"/>
                    <a:pt x="143" y="362"/>
                    <a:pt x="1" y="751"/>
                  </a:cubicBezTo>
                  <a:cubicBezTo>
                    <a:pt x="818" y="927"/>
                    <a:pt x="1575" y="604"/>
                    <a:pt x="1352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03" name="Google Shape;66703;p27"/>
            <p:cNvSpPr/>
            <p:nvPr/>
          </p:nvSpPr>
          <p:spPr>
            <a:xfrm>
              <a:off x="7918699" y="3770009"/>
              <a:ext cx="13884" cy="2770"/>
            </a:xfrm>
            <a:custGeom>
              <a:avLst/>
              <a:gdLst/>
              <a:ahLst/>
              <a:cxnLst/>
              <a:rect l="l" t="t" r="r" b="b"/>
              <a:pathLst>
                <a:path w="389" h="92" extrusionOk="0">
                  <a:moveTo>
                    <a:pt x="388" y="0"/>
                  </a:moveTo>
                  <a:cubicBezTo>
                    <a:pt x="238" y="21"/>
                    <a:pt x="7" y="3"/>
                    <a:pt x="1" y="92"/>
                  </a:cubicBezTo>
                  <a:cubicBezTo>
                    <a:pt x="153" y="69"/>
                    <a:pt x="383" y="86"/>
                    <a:pt x="38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04" name="Google Shape;66704;p27"/>
            <p:cNvSpPr/>
            <p:nvPr/>
          </p:nvSpPr>
          <p:spPr>
            <a:xfrm>
              <a:off x="2804629" y="3748120"/>
              <a:ext cx="51147" cy="19150"/>
            </a:xfrm>
            <a:custGeom>
              <a:avLst/>
              <a:gdLst/>
              <a:ahLst/>
              <a:cxnLst/>
              <a:rect l="l" t="t" r="r" b="b"/>
              <a:pathLst>
                <a:path w="1433" h="636" extrusionOk="0">
                  <a:moveTo>
                    <a:pt x="964" y="636"/>
                  </a:moveTo>
                  <a:cubicBezTo>
                    <a:pt x="1432" y="404"/>
                    <a:pt x="884" y="140"/>
                    <a:pt x="577" y="0"/>
                  </a:cubicBezTo>
                  <a:cubicBezTo>
                    <a:pt x="545" y="105"/>
                    <a:pt x="274" y="98"/>
                    <a:pt x="0" y="90"/>
                  </a:cubicBezTo>
                  <a:cubicBezTo>
                    <a:pt x="106" y="375"/>
                    <a:pt x="460" y="541"/>
                    <a:pt x="964" y="63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05" name="Google Shape;66705;p27"/>
            <p:cNvSpPr/>
            <p:nvPr/>
          </p:nvSpPr>
          <p:spPr>
            <a:xfrm>
              <a:off x="2053494" y="3759080"/>
              <a:ext cx="23486" cy="8190"/>
            </a:xfrm>
            <a:custGeom>
              <a:avLst/>
              <a:gdLst/>
              <a:ahLst/>
              <a:cxnLst/>
              <a:rect l="l" t="t" r="r" b="b"/>
              <a:pathLst>
                <a:path w="658" h="272" extrusionOk="0">
                  <a:moveTo>
                    <a:pt x="411" y="272"/>
                  </a:moveTo>
                  <a:cubicBezTo>
                    <a:pt x="421" y="156"/>
                    <a:pt x="657" y="145"/>
                    <a:pt x="604" y="0"/>
                  </a:cubicBezTo>
                  <a:lnTo>
                    <a:pt x="219" y="0"/>
                  </a:lnTo>
                  <a:cubicBezTo>
                    <a:pt x="1" y="130"/>
                    <a:pt x="10" y="221"/>
                    <a:pt x="411" y="27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06" name="Google Shape;66706;p27"/>
            <p:cNvSpPr/>
            <p:nvPr/>
          </p:nvSpPr>
          <p:spPr>
            <a:xfrm>
              <a:off x="5588700" y="3752817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6"/>
                  </a:moveTo>
                  <a:cubicBezTo>
                    <a:pt x="153" y="139"/>
                    <a:pt x="393" y="71"/>
                    <a:pt x="293" y="26"/>
                  </a:cubicBezTo>
                  <a:cubicBezTo>
                    <a:pt x="240" y="1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07" name="Google Shape;66707;p27"/>
            <p:cNvSpPr/>
            <p:nvPr/>
          </p:nvSpPr>
          <p:spPr>
            <a:xfrm>
              <a:off x="1658564" y="3752817"/>
              <a:ext cx="13884" cy="4215"/>
            </a:xfrm>
            <a:custGeom>
              <a:avLst/>
              <a:gdLst/>
              <a:ahLst/>
              <a:cxnLst/>
              <a:rect l="l" t="t" r="r" b="b"/>
              <a:pathLst>
                <a:path w="389" h="140" extrusionOk="0">
                  <a:moveTo>
                    <a:pt x="97" y="116"/>
                  </a:moveTo>
                  <a:cubicBezTo>
                    <a:pt x="152" y="139"/>
                    <a:pt x="388" y="71"/>
                    <a:pt x="290" y="26"/>
                  </a:cubicBezTo>
                  <a:cubicBezTo>
                    <a:pt x="238" y="1"/>
                    <a:pt x="0" y="69"/>
                    <a:pt x="97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08" name="Google Shape;66708;p27"/>
            <p:cNvSpPr/>
            <p:nvPr/>
          </p:nvSpPr>
          <p:spPr>
            <a:xfrm>
              <a:off x="7825722" y="3744658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4"/>
                  </a:moveTo>
                  <a:cubicBezTo>
                    <a:pt x="240" y="0"/>
                    <a:pt x="0" y="68"/>
                    <a:pt x="99" y="115"/>
                  </a:cubicBezTo>
                  <a:cubicBezTo>
                    <a:pt x="154" y="140"/>
                    <a:pt x="392" y="69"/>
                    <a:pt x="294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09" name="Google Shape;66709;p27"/>
            <p:cNvSpPr/>
            <p:nvPr/>
          </p:nvSpPr>
          <p:spPr>
            <a:xfrm>
              <a:off x="4288982" y="3736197"/>
              <a:ext cx="39726" cy="15808"/>
            </a:xfrm>
            <a:custGeom>
              <a:avLst/>
              <a:gdLst/>
              <a:ahLst/>
              <a:cxnLst/>
              <a:rect l="l" t="t" r="r" b="b"/>
              <a:pathLst>
                <a:path w="1113" h="525" extrusionOk="0">
                  <a:moveTo>
                    <a:pt x="648" y="305"/>
                  </a:moveTo>
                  <a:cubicBezTo>
                    <a:pt x="1112" y="1"/>
                    <a:pt x="0" y="524"/>
                    <a:pt x="648" y="3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10" name="Google Shape;66710;p27"/>
            <p:cNvSpPr/>
            <p:nvPr/>
          </p:nvSpPr>
          <p:spPr>
            <a:xfrm>
              <a:off x="998337" y="3733186"/>
              <a:ext cx="31802" cy="16109"/>
            </a:xfrm>
            <a:custGeom>
              <a:avLst/>
              <a:gdLst/>
              <a:ahLst/>
              <a:cxnLst/>
              <a:rect l="l" t="t" r="r" b="b"/>
              <a:pathLst>
                <a:path w="891" h="535" extrusionOk="0">
                  <a:moveTo>
                    <a:pt x="853" y="496"/>
                  </a:moveTo>
                  <a:cubicBezTo>
                    <a:pt x="891" y="235"/>
                    <a:pt x="878" y="0"/>
                    <a:pt x="275" y="43"/>
                  </a:cubicBezTo>
                  <a:cubicBezTo>
                    <a:pt x="216" y="166"/>
                    <a:pt x="0" y="216"/>
                    <a:pt x="83" y="407"/>
                  </a:cubicBezTo>
                  <a:cubicBezTo>
                    <a:pt x="342" y="432"/>
                    <a:pt x="452" y="534"/>
                    <a:pt x="853" y="49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11" name="Google Shape;66711;p27"/>
            <p:cNvSpPr/>
            <p:nvPr/>
          </p:nvSpPr>
          <p:spPr>
            <a:xfrm>
              <a:off x="925561" y="3731711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0" y="182"/>
                  </a:moveTo>
                  <a:lnTo>
                    <a:pt x="386" y="182"/>
                  </a:lnTo>
                  <a:lnTo>
                    <a:pt x="38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12" name="Google Shape;66712;p27"/>
            <p:cNvSpPr/>
            <p:nvPr/>
          </p:nvSpPr>
          <p:spPr>
            <a:xfrm>
              <a:off x="8421205" y="3723461"/>
              <a:ext cx="22558" cy="11773"/>
            </a:xfrm>
            <a:custGeom>
              <a:avLst/>
              <a:gdLst/>
              <a:ahLst/>
              <a:cxnLst/>
              <a:rect l="l" t="t" r="r" b="b"/>
              <a:pathLst>
                <a:path w="632" h="391" extrusionOk="0">
                  <a:moveTo>
                    <a:pt x="193" y="1"/>
                  </a:moveTo>
                  <a:cubicBezTo>
                    <a:pt x="202" y="126"/>
                    <a:pt x="103" y="199"/>
                    <a:pt x="1" y="274"/>
                  </a:cubicBezTo>
                  <a:cubicBezTo>
                    <a:pt x="248" y="277"/>
                    <a:pt x="268" y="391"/>
                    <a:pt x="578" y="365"/>
                  </a:cubicBezTo>
                  <a:cubicBezTo>
                    <a:pt x="631" y="159"/>
                    <a:pt x="533" y="23"/>
                    <a:pt x="19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13" name="Google Shape;66713;p27"/>
            <p:cNvSpPr/>
            <p:nvPr/>
          </p:nvSpPr>
          <p:spPr>
            <a:xfrm>
              <a:off x="7240340" y="3723521"/>
              <a:ext cx="31409" cy="13429"/>
            </a:xfrm>
            <a:custGeom>
              <a:avLst/>
              <a:gdLst/>
              <a:ahLst/>
              <a:cxnLst/>
              <a:rect l="l" t="t" r="r" b="b"/>
              <a:pathLst>
                <a:path w="880" h="446" extrusionOk="0">
                  <a:moveTo>
                    <a:pt x="879" y="181"/>
                  </a:moveTo>
                  <a:cubicBezTo>
                    <a:pt x="625" y="181"/>
                    <a:pt x="704" y="24"/>
                    <a:pt x="494" y="0"/>
                  </a:cubicBezTo>
                  <a:cubicBezTo>
                    <a:pt x="477" y="144"/>
                    <a:pt x="1" y="72"/>
                    <a:pt x="108" y="273"/>
                  </a:cubicBezTo>
                  <a:cubicBezTo>
                    <a:pt x="593" y="282"/>
                    <a:pt x="712" y="445"/>
                    <a:pt x="879" y="18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14" name="Google Shape;66714;p27"/>
            <p:cNvSpPr/>
            <p:nvPr/>
          </p:nvSpPr>
          <p:spPr>
            <a:xfrm>
              <a:off x="3802680" y="3728580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3" y="104"/>
                  </a:moveTo>
                  <a:cubicBezTo>
                    <a:pt x="196" y="53"/>
                    <a:pt x="38" y="0"/>
                    <a:pt x="2" y="104"/>
                  </a:cubicBezTo>
                  <a:cubicBezTo>
                    <a:pt x="0" y="153"/>
                    <a:pt x="157" y="208"/>
                    <a:pt x="193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15" name="Google Shape;66715;p27"/>
            <p:cNvSpPr/>
            <p:nvPr/>
          </p:nvSpPr>
          <p:spPr>
            <a:xfrm>
              <a:off x="3385835" y="3716777"/>
              <a:ext cx="31374" cy="13911"/>
            </a:xfrm>
            <a:custGeom>
              <a:avLst/>
              <a:gdLst/>
              <a:ahLst/>
              <a:cxnLst/>
              <a:rect l="l" t="t" r="r" b="b"/>
              <a:pathLst>
                <a:path w="879" h="462" extrusionOk="0">
                  <a:moveTo>
                    <a:pt x="687" y="314"/>
                  </a:moveTo>
                  <a:cubicBezTo>
                    <a:pt x="705" y="302"/>
                    <a:pt x="871" y="126"/>
                    <a:pt x="879" y="131"/>
                  </a:cubicBezTo>
                  <a:cubicBezTo>
                    <a:pt x="670" y="1"/>
                    <a:pt x="0" y="462"/>
                    <a:pt x="687" y="404"/>
                  </a:cubicBezTo>
                  <a:cubicBezTo>
                    <a:pt x="699" y="404"/>
                    <a:pt x="677" y="321"/>
                    <a:pt x="687" y="3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16" name="Google Shape;66716;p27"/>
            <p:cNvSpPr/>
            <p:nvPr/>
          </p:nvSpPr>
          <p:spPr>
            <a:xfrm>
              <a:off x="4883286" y="3718012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17" name="Google Shape;66717;p27"/>
            <p:cNvSpPr/>
            <p:nvPr/>
          </p:nvSpPr>
          <p:spPr>
            <a:xfrm>
              <a:off x="3947161" y="3714910"/>
              <a:ext cx="6960" cy="6263"/>
            </a:xfrm>
            <a:custGeom>
              <a:avLst/>
              <a:gdLst/>
              <a:ahLst/>
              <a:cxnLst/>
              <a:rect l="l" t="t" r="r" b="b"/>
              <a:pathLst>
                <a:path w="195" h="208" extrusionOk="0">
                  <a:moveTo>
                    <a:pt x="195" y="103"/>
                  </a:moveTo>
                  <a:cubicBezTo>
                    <a:pt x="195" y="52"/>
                    <a:pt x="39" y="0"/>
                    <a:pt x="3" y="103"/>
                  </a:cubicBezTo>
                  <a:cubicBezTo>
                    <a:pt x="0" y="154"/>
                    <a:pt x="159" y="208"/>
                    <a:pt x="195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18" name="Google Shape;66718;p27"/>
            <p:cNvSpPr/>
            <p:nvPr/>
          </p:nvSpPr>
          <p:spPr>
            <a:xfrm>
              <a:off x="2439823" y="3718012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7" y="21"/>
                    <a:pt x="4" y="2"/>
                    <a:pt x="1" y="90"/>
                  </a:cubicBezTo>
                  <a:cubicBezTo>
                    <a:pt x="151" y="71"/>
                    <a:pt x="380" y="88"/>
                    <a:pt x="38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19" name="Google Shape;66719;p27"/>
            <p:cNvSpPr/>
            <p:nvPr/>
          </p:nvSpPr>
          <p:spPr>
            <a:xfrm>
              <a:off x="5519886" y="3714579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1" y="24"/>
                  </a:moveTo>
                  <a:cubicBezTo>
                    <a:pt x="238" y="1"/>
                    <a:pt x="0" y="69"/>
                    <a:pt x="100" y="116"/>
                  </a:cubicBezTo>
                  <a:cubicBezTo>
                    <a:pt x="154" y="139"/>
                    <a:pt x="393" y="70"/>
                    <a:pt x="291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20" name="Google Shape;66720;p27"/>
            <p:cNvSpPr/>
            <p:nvPr/>
          </p:nvSpPr>
          <p:spPr>
            <a:xfrm>
              <a:off x="6741796" y="3712532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5" y="22"/>
                    <a:pt x="6" y="5"/>
                    <a:pt x="0" y="92"/>
                  </a:cubicBezTo>
                  <a:cubicBezTo>
                    <a:pt x="149" y="71"/>
                    <a:pt x="378" y="90"/>
                    <a:pt x="38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21" name="Google Shape;66721;p27"/>
            <p:cNvSpPr/>
            <p:nvPr/>
          </p:nvSpPr>
          <p:spPr>
            <a:xfrm>
              <a:off x="2543115" y="3712110"/>
              <a:ext cx="20666" cy="3643"/>
            </a:xfrm>
            <a:custGeom>
              <a:avLst/>
              <a:gdLst/>
              <a:ahLst/>
              <a:cxnLst/>
              <a:rect l="l" t="t" r="r" b="b"/>
              <a:pathLst>
                <a:path w="579" h="121" extrusionOk="0">
                  <a:moveTo>
                    <a:pt x="579" y="15"/>
                  </a:moveTo>
                  <a:cubicBezTo>
                    <a:pt x="352" y="29"/>
                    <a:pt x="32" y="0"/>
                    <a:pt x="0" y="106"/>
                  </a:cubicBezTo>
                  <a:cubicBezTo>
                    <a:pt x="226" y="92"/>
                    <a:pt x="546" y="121"/>
                    <a:pt x="579" y="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22" name="Google Shape;66722;p27"/>
            <p:cNvSpPr/>
            <p:nvPr/>
          </p:nvSpPr>
          <p:spPr>
            <a:xfrm>
              <a:off x="2456919" y="3711809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5"/>
                  </a:moveTo>
                  <a:cubicBezTo>
                    <a:pt x="239" y="0"/>
                    <a:pt x="1" y="69"/>
                    <a:pt x="100" y="116"/>
                  </a:cubicBezTo>
                  <a:cubicBezTo>
                    <a:pt x="155" y="141"/>
                    <a:pt x="392" y="73"/>
                    <a:pt x="293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23" name="Google Shape;66723;p27"/>
            <p:cNvSpPr/>
            <p:nvPr/>
          </p:nvSpPr>
          <p:spPr>
            <a:xfrm>
              <a:off x="1455478" y="3709491"/>
              <a:ext cx="7031" cy="6173"/>
            </a:xfrm>
            <a:custGeom>
              <a:avLst/>
              <a:gdLst/>
              <a:ahLst/>
              <a:cxnLst/>
              <a:rect l="l" t="t" r="r" b="b"/>
              <a:pathLst>
                <a:path w="197" h="205" extrusionOk="0">
                  <a:moveTo>
                    <a:pt x="195" y="102"/>
                  </a:moveTo>
                  <a:cubicBezTo>
                    <a:pt x="196" y="51"/>
                    <a:pt x="40" y="0"/>
                    <a:pt x="2" y="102"/>
                  </a:cubicBezTo>
                  <a:cubicBezTo>
                    <a:pt x="0" y="153"/>
                    <a:pt x="158" y="205"/>
                    <a:pt x="195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24" name="Google Shape;66724;p27"/>
            <p:cNvSpPr/>
            <p:nvPr/>
          </p:nvSpPr>
          <p:spPr>
            <a:xfrm>
              <a:off x="5530380" y="3704403"/>
              <a:ext cx="14991" cy="9153"/>
            </a:xfrm>
            <a:custGeom>
              <a:avLst/>
              <a:gdLst/>
              <a:ahLst/>
              <a:cxnLst/>
              <a:rect l="l" t="t" r="r" b="b"/>
              <a:pathLst>
                <a:path w="420" h="304" extrusionOk="0">
                  <a:moveTo>
                    <a:pt x="385" y="271"/>
                  </a:moveTo>
                  <a:cubicBezTo>
                    <a:pt x="355" y="164"/>
                    <a:pt x="419" y="14"/>
                    <a:pt x="193" y="1"/>
                  </a:cubicBezTo>
                  <a:cubicBezTo>
                    <a:pt x="180" y="55"/>
                    <a:pt x="165" y="108"/>
                    <a:pt x="0" y="92"/>
                  </a:cubicBezTo>
                  <a:cubicBezTo>
                    <a:pt x="21" y="199"/>
                    <a:pt x="56" y="303"/>
                    <a:pt x="385" y="27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25" name="Google Shape;66725;p27"/>
            <p:cNvSpPr/>
            <p:nvPr/>
          </p:nvSpPr>
          <p:spPr>
            <a:xfrm>
              <a:off x="5328257" y="3700639"/>
              <a:ext cx="39833" cy="15838"/>
            </a:xfrm>
            <a:custGeom>
              <a:avLst/>
              <a:gdLst/>
              <a:ahLst/>
              <a:cxnLst/>
              <a:rect l="l" t="t" r="r" b="b"/>
              <a:pathLst>
                <a:path w="1116" h="526" extrusionOk="0">
                  <a:moveTo>
                    <a:pt x="648" y="304"/>
                  </a:moveTo>
                  <a:cubicBezTo>
                    <a:pt x="1115" y="0"/>
                    <a:pt x="0" y="525"/>
                    <a:pt x="648" y="3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26" name="Google Shape;66726;p27"/>
            <p:cNvSpPr/>
            <p:nvPr/>
          </p:nvSpPr>
          <p:spPr>
            <a:xfrm>
              <a:off x="7797989" y="3696123"/>
              <a:ext cx="28161" cy="13700"/>
            </a:xfrm>
            <a:custGeom>
              <a:avLst/>
              <a:gdLst/>
              <a:ahLst/>
              <a:cxnLst/>
              <a:rect l="l" t="t" r="r" b="b"/>
              <a:pathLst>
                <a:path w="789" h="455" extrusionOk="0">
                  <a:moveTo>
                    <a:pt x="491" y="454"/>
                  </a:moveTo>
                  <a:cubicBezTo>
                    <a:pt x="752" y="340"/>
                    <a:pt x="789" y="9"/>
                    <a:pt x="299" y="0"/>
                  </a:cubicBezTo>
                  <a:cubicBezTo>
                    <a:pt x="38" y="118"/>
                    <a:pt x="0" y="447"/>
                    <a:pt x="491" y="45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27" name="Google Shape;66727;p27"/>
            <p:cNvSpPr/>
            <p:nvPr/>
          </p:nvSpPr>
          <p:spPr>
            <a:xfrm>
              <a:off x="6872464" y="3704372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1" y="92"/>
                  </a:moveTo>
                  <a:cubicBezTo>
                    <a:pt x="151" y="72"/>
                    <a:pt x="383" y="88"/>
                    <a:pt x="386" y="0"/>
                  </a:cubicBezTo>
                  <a:cubicBezTo>
                    <a:pt x="240" y="19"/>
                    <a:pt x="7" y="2"/>
                    <a:pt x="1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28" name="Google Shape;66728;p27"/>
            <p:cNvSpPr/>
            <p:nvPr/>
          </p:nvSpPr>
          <p:spPr>
            <a:xfrm>
              <a:off x="5857567" y="3701271"/>
              <a:ext cx="23807" cy="5871"/>
            </a:xfrm>
            <a:custGeom>
              <a:avLst/>
              <a:gdLst/>
              <a:ahLst/>
              <a:cxnLst/>
              <a:rect l="l" t="t" r="r" b="b"/>
              <a:pathLst>
                <a:path w="667" h="195" extrusionOk="0">
                  <a:moveTo>
                    <a:pt x="87" y="195"/>
                  </a:moveTo>
                  <a:lnTo>
                    <a:pt x="473" y="195"/>
                  </a:lnTo>
                  <a:cubicBezTo>
                    <a:pt x="473" y="103"/>
                    <a:pt x="631" y="86"/>
                    <a:pt x="666" y="13"/>
                  </a:cubicBezTo>
                  <a:cubicBezTo>
                    <a:pt x="365" y="20"/>
                    <a:pt x="0" y="0"/>
                    <a:pt x="87" y="19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29" name="Google Shape;66729;p27"/>
            <p:cNvSpPr/>
            <p:nvPr/>
          </p:nvSpPr>
          <p:spPr>
            <a:xfrm>
              <a:off x="8259699" y="3698501"/>
              <a:ext cx="23985" cy="5902"/>
            </a:xfrm>
            <a:custGeom>
              <a:avLst/>
              <a:gdLst/>
              <a:ahLst/>
              <a:cxnLst/>
              <a:rect l="l" t="t" r="r" b="b"/>
              <a:pathLst>
                <a:path w="672" h="196" extrusionOk="0">
                  <a:moveTo>
                    <a:pt x="477" y="195"/>
                  </a:moveTo>
                  <a:cubicBezTo>
                    <a:pt x="475" y="104"/>
                    <a:pt x="633" y="87"/>
                    <a:pt x="671" y="13"/>
                  </a:cubicBezTo>
                  <a:cubicBezTo>
                    <a:pt x="366" y="22"/>
                    <a:pt x="0" y="1"/>
                    <a:pt x="90" y="19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30" name="Google Shape;66730;p27"/>
            <p:cNvSpPr/>
            <p:nvPr/>
          </p:nvSpPr>
          <p:spPr>
            <a:xfrm>
              <a:off x="8305777" y="3686247"/>
              <a:ext cx="21987" cy="16259"/>
            </a:xfrm>
            <a:custGeom>
              <a:avLst/>
              <a:gdLst/>
              <a:ahLst/>
              <a:cxnLst/>
              <a:rect l="l" t="t" r="r" b="b"/>
              <a:pathLst>
                <a:path w="616" h="540" extrusionOk="0">
                  <a:moveTo>
                    <a:pt x="342" y="511"/>
                  </a:moveTo>
                  <a:cubicBezTo>
                    <a:pt x="404" y="388"/>
                    <a:pt x="615" y="337"/>
                    <a:pt x="535" y="147"/>
                  </a:cubicBezTo>
                  <a:cubicBezTo>
                    <a:pt x="0" y="1"/>
                    <a:pt x="3" y="540"/>
                    <a:pt x="342" y="51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31" name="Google Shape;66731;p27"/>
            <p:cNvSpPr/>
            <p:nvPr/>
          </p:nvSpPr>
          <p:spPr>
            <a:xfrm>
              <a:off x="8214727" y="3696153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32" name="Google Shape;66732;p27"/>
            <p:cNvSpPr/>
            <p:nvPr/>
          </p:nvSpPr>
          <p:spPr>
            <a:xfrm>
              <a:off x="8617260" y="369540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5" y="142"/>
                    <a:pt x="392" y="71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33" name="Google Shape;66733;p27"/>
            <p:cNvSpPr/>
            <p:nvPr/>
          </p:nvSpPr>
          <p:spPr>
            <a:xfrm>
              <a:off x="6383879" y="3690523"/>
              <a:ext cx="23843" cy="6022"/>
            </a:xfrm>
            <a:custGeom>
              <a:avLst/>
              <a:gdLst/>
              <a:ahLst/>
              <a:cxnLst/>
              <a:rect l="l" t="t" r="r" b="b"/>
              <a:pathLst>
                <a:path w="668" h="200" extrusionOk="0">
                  <a:moveTo>
                    <a:pt x="578" y="6"/>
                  </a:moveTo>
                  <a:cubicBezTo>
                    <a:pt x="246" y="1"/>
                    <a:pt x="83" y="77"/>
                    <a:pt x="1" y="188"/>
                  </a:cubicBezTo>
                  <a:cubicBezTo>
                    <a:pt x="304" y="180"/>
                    <a:pt x="668" y="199"/>
                    <a:pt x="578" y="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34" name="Google Shape;66734;p27"/>
            <p:cNvSpPr/>
            <p:nvPr/>
          </p:nvSpPr>
          <p:spPr>
            <a:xfrm>
              <a:off x="5753846" y="3692660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294" y="25"/>
                  </a:moveTo>
                  <a:cubicBezTo>
                    <a:pt x="241" y="0"/>
                    <a:pt x="1" y="70"/>
                    <a:pt x="100" y="117"/>
                  </a:cubicBezTo>
                  <a:cubicBezTo>
                    <a:pt x="156" y="143"/>
                    <a:pt x="396" y="73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35" name="Google Shape;66735;p27"/>
            <p:cNvSpPr/>
            <p:nvPr/>
          </p:nvSpPr>
          <p:spPr>
            <a:xfrm>
              <a:off x="3819705" y="3692660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7" y="25"/>
                  </a:moveTo>
                  <a:cubicBezTo>
                    <a:pt x="242" y="0"/>
                    <a:pt x="1" y="70"/>
                    <a:pt x="101" y="117"/>
                  </a:cubicBezTo>
                  <a:cubicBezTo>
                    <a:pt x="155" y="143"/>
                    <a:pt x="395" y="73"/>
                    <a:pt x="297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36" name="Google Shape;66736;p27"/>
            <p:cNvSpPr/>
            <p:nvPr/>
          </p:nvSpPr>
          <p:spPr>
            <a:xfrm>
              <a:off x="8097729" y="3687391"/>
              <a:ext cx="13777" cy="6715"/>
            </a:xfrm>
            <a:custGeom>
              <a:avLst/>
              <a:gdLst/>
              <a:ahLst/>
              <a:cxnLst/>
              <a:rect l="l" t="t" r="r" b="b"/>
              <a:pathLst>
                <a:path w="386" h="223" extrusionOk="0">
                  <a:moveTo>
                    <a:pt x="386" y="110"/>
                  </a:moveTo>
                  <a:cubicBezTo>
                    <a:pt x="346" y="0"/>
                    <a:pt x="172" y="55"/>
                    <a:pt x="1" y="110"/>
                  </a:cubicBezTo>
                  <a:cubicBezTo>
                    <a:pt x="2" y="201"/>
                    <a:pt x="339" y="222"/>
                    <a:pt x="386" y="1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37" name="Google Shape;66737;p27"/>
            <p:cNvSpPr/>
            <p:nvPr/>
          </p:nvSpPr>
          <p:spPr>
            <a:xfrm>
              <a:off x="6873606" y="3680496"/>
              <a:ext cx="65210" cy="12947"/>
            </a:xfrm>
            <a:custGeom>
              <a:avLst/>
              <a:gdLst/>
              <a:ahLst/>
              <a:cxnLst/>
              <a:rect l="l" t="t" r="r" b="b"/>
              <a:pathLst>
                <a:path w="1827" h="430" extrusionOk="0">
                  <a:moveTo>
                    <a:pt x="1128" y="429"/>
                  </a:moveTo>
                  <a:cubicBezTo>
                    <a:pt x="1826" y="1"/>
                    <a:pt x="0" y="308"/>
                    <a:pt x="1128" y="42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38" name="Google Shape;66738;p27"/>
            <p:cNvSpPr/>
            <p:nvPr/>
          </p:nvSpPr>
          <p:spPr>
            <a:xfrm>
              <a:off x="8156086" y="3684441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39" y="1"/>
                    <a:pt x="0" y="70"/>
                    <a:pt x="101" y="117"/>
                  </a:cubicBezTo>
                  <a:cubicBezTo>
                    <a:pt x="154" y="141"/>
                    <a:pt x="396" y="72"/>
                    <a:pt x="293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39" name="Google Shape;66739;p27"/>
            <p:cNvSpPr/>
            <p:nvPr/>
          </p:nvSpPr>
          <p:spPr>
            <a:xfrm>
              <a:off x="5186167" y="3679714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5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40" name="Google Shape;66740;p27"/>
            <p:cNvSpPr/>
            <p:nvPr/>
          </p:nvSpPr>
          <p:spPr>
            <a:xfrm>
              <a:off x="102935" y="3681701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0" y="26"/>
                  </a:moveTo>
                  <a:cubicBezTo>
                    <a:pt x="238" y="0"/>
                    <a:pt x="0" y="69"/>
                    <a:pt x="99" y="116"/>
                  </a:cubicBezTo>
                  <a:cubicBezTo>
                    <a:pt x="153" y="141"/>
                    <a:pt x="392" y="75"/>
                    <a:pt x="290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41" name="Google Shape;66741;p27"/>
            <p:cNvSpPr/>
            <p:nvPr/>
          </p:nvSpPr>
          <p:spPr>
            <a:xfrm>
              <a:off x="1198996" y="3668844"/>
              <a:ext cx="24414" cy="11291"/>
            </a:xfrm>
            <a:custGeom>
              <a:avLst/>
              <a:gdLst/>
              <a:ahLst/>
              <a:cxnLst/>
              <a:rect l="l" t="t" r="r" b="b"/>
              <a:pathLst>
                <a:path w="684" h="375" extrusionOk="0">
                  <a:moveTo>
                    <a:pt x="631" y="362"/>
                  </a:moveTo>
                  <a:cubicBezTo>
                    <a:pt x="683" y="154"/>
                    <a:pt x="585" y="21"/>
                    <a:pt x="246" y="0"/>
                  </a:cubicBezTo>
                  <a:cubicBezTo>
                    <a:pt x="1" y="106"/>
                    <a:pt x="92" y="375"/>
                    <a:pt x="631" y="36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42" name="Google Shape;66742;p27"/>
            <p:cNvSpPr/>
            <p:nvPr/>
          </p:nvSpPr>
          <p:spPr>
            <a:xfrm>
              <a:off x="5433976" y="3659691"/>
              <a:ext cx="27555" cy="17313"/>
            </a:xfrm>
            <a:custGeom>
              <a:avLst/>
              <a:gdLst/>
              <a:ahLst/>
              <a:cxnLst/>
              <a:rect l="l" t="t" r="r" b="b"/>
              <a:pathLst>
                <a:path w="772" h="575" extrusionOk="0">
                  <a:moveTo>
                    <a:pt x="772" y="575"/>
                  </a:moveTo>
                  <a:lnTo>
                    <a:pt x="772" y="30"/>
                  </a:lnTo>
                  <a:cubicBezTo>
                    <a:pt x="62" y="0"/>
                    <a:pt x="188" y="360"/>
                    <a:pt x="0" y="57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43" name="Google Shape;66743;p27"/>
            <p:cNvSpPr/>
            <p:nvPr/>
          </p:nvSpPr>
          <p:spPr>
            <a:xfrm>
              <a:off x="4054950" y="3665111"/>
              <a:ext cx="39690" cy="15778"/>
            </a:xfrm>
            <a:custGeom>
              <a:avLst/>
              <a:gdLst/>
              <a:ahLst/>
              <a:cxnLst/>
              <a:rect l="l" t="t" r="r" b="b"/>
              <a:pathLst>
                <a:path w="1112" h="524" extrusionOk="0">
                  <a:moveTo>
                    <a:pt x="645" y="306"/>
                  </a:moveTo>
                  <a:cubicBezTo>
                    <a:pt x="1111" y="0"/>
                    <a:pt x="1" y="524"/>
                    <a:pt x="645" y="30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44" name="Google Shape;66744;p27"/>
            <p:cNvSpPr/>
            <p:nvPr/>
          </p:nvSpPr>
          <p:spPr>
            <a:xfrm>
              <a:off x="907572" y="3660595"/>
              <a:ext cx="43973" cy="19030"/>
            </a:xfrm>
            <a:custGeom>
              <a:avLst/>
              <a:gdLst/>
              <a:ahLst/>
              <a:cxnLst/>
              <a:rect l="l" t="t" r="r" b="b"/>
              <a:pathLst>
                <a:path w="1232" h="632" extrusionOk="0">
                  <a:moveTo>
                    <a:pt x="696" y="545"/>
                  </a:moveTo>
                  <a:cubicBezTo>
                    <a:pt x="567" y="206"/>
                    <a:pt x="1232" y="13"/>
                    <a:pt x="313" y="0"/>
                  </a:cubicBezTo>
                  <a:cubicBezTo>
                    <a:pt x="429" y="188"/>
                    <a:pt x="1" y="632"/>
                    <a:pt x="696" y="54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45" name="Google Shape;66745;p27"/>
            <p:cNvSpPr/>
            <p:nvPr/>
          </p:nvSpPr>
          <p:spPr>
            <a:xfrm>
              <a:off x="3158942" y="3670801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1" y="117"/>
                  </a:moveTo>
                  <a:cubicBezTo>
                    <a:pt x="154" y="140"/>
                    <a:pt x="393" y="72"/>
                    <a:pt x="294" y="24"/>
                  </a:cubicBezTo>
                  <a:cubicBezTo>
                    <a:pt x="243" y="1"/>
                    <a:pt x="0" y="67"/>
                    <a:pt x="101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46" name="Google Shape;66746;p27"/>
            <p:cNvSpPr/>
            <p:nvPr/>
          </p:nvSpPr>
          <p:spPr>
            <a:xfrm>
              <a:off x="763663" y="3670801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4"/>
                  </a:moveTo>
                  <a:cubicBezTo>
                    <a:pt x="241" y="1"/>
                    <a:pt x="0" y="68"/>
                    <a:pt x="101" y="117"/>
                  </a:cubicBezTo>
                  <a:cubicBezTo>
                    <a:pt x="153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47" name="Google Shape;66747;p27"/>
            <p:cNvSpPr/>
            <p:nvPr/>
          </p:nvSpPr>
          <p:spPr>
            <a:xfrm>
              <a:off x="4026254" y="3665352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4" y="25"/>
                  </a:moveTo>
                  <a:cubicBezTo>
                    <a:pt x="241" y="0"/>
                    <a:pt x="1" y="69"/>
                    <a:pt x="101" y="116"/>
                  </a:cubicBezTo>
                  <a:cubicBezTo>
                    <a:pt x="153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48" name="Google Shape;66748;p27"/>
            <p:cNvSpPr/>
            <p:nvPr/>
          </p:nvSpPr>
          <p:spPr>
            <a:xfrm>
              <a:off x="364378" y="3665352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7" y="25"/>
                  </a:moveTo>
                  <a:cubicBezTo>
                    <a:pt x="242" y="0"/>
                    <a:pt x="1" y="69"/>
                    <a:pt x="104" y="116"/>
                  </a:cubicBezTo>
                  <a:cubicBezTo>
                    <a:pt x="156" y="140"/>
                    <a:pt x="396" y="72"/>
                    <a:pt x="297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49" name="Google Shape;66749;p27"/>
            <p:cNvSpPr/>
            <p:nvPr/>
          </p:nvSpPr>
          <p:spPr>
            <a:xfrm>
              <a:off x="6084317" y="3662582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100" y="117"/>
                  </a:moveTo>
                  <a:cubicBezTo>
                    <a:pt x="155" y="143"/>
                    <a:pt x="393" y="73"/>
                    <a:pt x="294" y="27"/>
                  </a:cubicBezTo>
                  <a:cubicBezTo>
                    <a:pt x="239" y="1"/>
                    <a:pt x="0" y="69"/>
                    <a:pt x="100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50" name="Google Shape;66750;p27"/>
            <p:cNvSpPr/>
            <p:nvPr/>
          </p:nvSpPr>
          <p:spPr>
            <a:xfrm>
              <a:off x="3416031" y="3654332"/>
              <a:ext cx="35657" cy="11773"/>
            </a:xfrm>
            <a:custGeom>
              <a:avLst/>
              <a:gdLst/>
              <a:ahLst/>
              <a:cxnLst/>
              <a:rect l="l" t="t" r="r" b="b"/>
              <a:pathLst>
                <a:path w="999" h="391" extrusionOk="0">
                  <a:moveTo>
                    <a:pt x="35" y="118"/>
                  </a:moveTo>
                  <a:cubicBezTo>
                    <a:pt x="64" y="224"/>
                    <a:pt x="0" y="375"/>
                    <a:pt x="227" y="391"/>
                  </a:cubicBezTo>
                  <a:cubicBezTo>
                    <a:pt x="246" y="157"/>
                    <a:pt x="979" y="262"/>
                    <a:pt x="999" y="28"/>
                  </a:cubicBezTo>
                  <a:cubicBezTo>
                    <a:pt x="392" y="130"/>
                    <a:pt x="487" y="1"/>
                    <a:pt x="35" y="11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51" name="Google Shape;66751;p27"/>
            <p:cNvSpPr/>
            <p:nvPr/>
          </p:nvSpPr>
          <p:spPr>
            <a:xfrm>
              <a:off x="690387" y="3655175"/>
              <a:ext cx="31624" cy="10930"/>
            </a:xfrm>
            <a:custGeom>
              <a:avLst/>
              <a:gdLst/>
              <a:ahLst/>
              <a:cxnLst/>
              <a:rect l="l" t="t" r="r" b="b"/>
              <a:pathLst>
                <a:path w="886" h="363" extrusionOk="0">
                  <a:moveTo>
                    <a:pt x="611" y="363"/>
                  </a:moveTo>
                  <a:cubicBezTo>
                    <a:pt x="670" y="240"/>
                    <a:pt x="885" y="189"/>
                    <a:pt x="804" y="0"/>
                  </a:cubicBezTo>
                  <a:lnTo>
                    <a:pt x="34" y="0"/>
                  </a:lnTo>
                  <a:cubicBezTo>
                    <a:pt x="0" y="226"/>
                    <a:pt x="328" y="285"/>
                    <a:pt x="611" y="36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52" name="Google Shape;66752;p27"/>
            <p:cNvSpPr/>
            <p:nvPr/>
          </p:nvSpPr>
          <p:spPr>
            <a:xfrm>
              <a:off x="2253976" y="3654151"/>
              <a:ext cx="32659" cy="9214"/>
            </a:xfrm>
            <a:custGeom>
              <a:avLst/>
              <a:gdLst/>
              <a:ahLst/>
              <a:cxnLst/>
              <a:rect l="l" t="t" r="r" b="b"/>
              <a:pathLst>
                <a:path w="915" h="306" extrusionOk="0">
                  <a:moveTo>
                    <a:pt x="387" y="306"/>
                  </a:moveTo>
                  <a:cubicBezTo>
                    <a:pt x="914" y="158"/>
                    <a:pt x="104" y="0"/>
                    <a:pt x="1" y="214"/>
                  </a:cubicBezTo>
                  <a:cubicBezTo>
                    <a:pt x="192" y="214"/>
                    <a:pt x="229" y="287"/>
                    <a:pt x="387" y="30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53" name="Google Shape;66753;p27"/>
            <p:cNvSpPr/>
            <p:nvPr/>
          </p:nvSpPr>
          <p:spPr>
            <a:xfrm>
              <a:off x="1545064" y="3660595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1" y="92"/>
                  </a:moveTo>
                  <a:cubicBezTo>
                    <a:pt x="151" y="71"/>
                    <a:pt x="380" y="88"/>
                    <a:pt x="387" y="0"/>
                  </a:cubicBezTo>
                  <a:cubicBezTo>
                    <a:pt x="236" y="21"/>
                    <a:pt x="4" y="3"/>
                    <a:pt x="1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54" name="Google Shape;66754;p27"/>
            <p:cNvSpPr/>
            <p:nvPr/>
          </p:nvSpPr>
          <p:spPr>
            <a:xfrm>
              <a:off x="311911" y="3653549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8" y="144"/>
                  </a:moveTo>
                  <a:cubicBezTo>
                    <a:pt x="1" y="238"/>
                    <a:pt x="178" y="379"/>
                    <a:pt x="221" y="234"/>
                  </a:cubicBezTo>
                  <a:cubicBezTo>
                    <a:pt x="250" y="139"/>
                    <a:pt x="73" y="1"/>
                    <a:pt x="28" y="14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55" name="Google Shape;66755;p27"/>
            <p:cNvSpPr/>
            <p:nvPr/>
          </p:nvSpPr>
          <p:spPr>
            <a:xfrm>
              <a:off x="3303601" y="3657072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89" y="27"/>
                  </a:moveTo>
                  <a:cubicBezTo>
                    <a:pt x="238" y="1"/>
                    <a:pt x="0" y="71"/>
                    <a:pt x="100" y="117"/>
                  </a:cubicBezTo>
                  <a:cubicBezTo>
                    <a:pt x="152" y="143"/>
                    <a:pt x="393" y="74"/>
                    <a:pt x="289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56" name="Google Shape;66756;p27"/>
            <p:cNvSpPr/>
            <p:nvPr/>
          </p:nvSpPr>
          <p:spPr>
            <a:xfrm>
              <a:off x="7591762" y="365433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8"/>
                  </a:moveTo>
                  <a:cubicBezTo>
                    <a:pt x="151" y="143"/>
                    <a:pt x="391" y="74"/>
                    <a:pt x="291" y="27"/>
                  </a:cubicBezTo>
                  <a:cubicBezTo>
                    <a:pt x="239" y="1"/>
                    <a:pt x="1" y="70"/>
                    <a:pt x="99" y="11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57" name="Google Shape;66757;p27"/>
            <p:cNvSpPr/>
            <p:nvPr/>
          </p:nvSpPr>
          <p:spPr>
            <a:xfrm>
              <a:off x="5413917" y="3648792"/>
              <a:ext cx="31552" cy="9665"/>
            </a:xfrm>
            <a:custGeom>
              <a:avLst/>
              <a:gdLst/>
              <a:ahLst/>
              <a:cxnLst/>
              <a:rect l="l" t="t" r="r" b="b"/>
              <a:pathLst>
                <a:path w="884" h="321" extrusionOk="0">
                  <a:moveTo>
                    <a:pt x="754" y="211"/>
                  </a:moveTo>
                  <a:cubicBezTo>
                    <a:pt x="883" y="1"/>
                    <a:pt x="1" y="15"/>
                    <a:pt x="176" y="211"/>
                  </a:cubicBezTo>
                  <a:cubicBezTo>
                    <a:pt x="242" y="284"/>
                    <a:pt x="688" y="320"/>
                    <a:pt x="754" y="21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58" name="Google Shape;66758;p27"/>
            <p:cNvSpPr/>
            <p:nvPr/>
          </p:nvSpPr>
          <p:spPr>
            <a:xfrm>
              <a:off x="5343212" y="3641355"/>
              <a:ext cx="24342" cy="16561"/>
            </a:xfrm>
            <a:custGeom>
              <a:avLst/>
              <a:gdLst/>
              <a:ahLst/>
              <a:cxnLst/>
              <a:rect l="l" t="t" r="r" b="b"/>
              <a:pathLst>
                <a:path w="682" h="550" extrusionOk="0">
                  <a:moveTo>
                    <a:pt x="422" y="549"/>
                  </a:moveTo>
                  <a:cubicBezTo>
                    <a:pt x="337" y="378"/>
                    <a:pt x="682" y="1"/>
                    <a:pt x="37" y="94"/>
                  </a:cubicBezTo>
                  <a:cubicBezTo>
                    <a:pt x="6" y="321"/>
                    <a:pt x="0" y="535"/>
                    <a:pt x="422" y="54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59" name="Google Shape;66759;p27"/>
            <p:cNvSpPr/>
            <p:nvPr/>
          </p:nvSpPr>
          <p:spPr>
            <a:xfrm>
              <a:off x="7729318" y="364888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101" y="116"/>
                  </a:moveTo>
                  <a:cubicBezTo>
                    <a:pt x="154" y="142"/>
                    <a:pt x="392" y="72"/>
                    <a:pt x="294" y="25"/>
                  </a:cubicBezTo>
                  <a:cubicBezTo>
                    <a:pt x="240" y="0"/>
                    <a:pt x="0" y="71"/>
                    <a:pt x="101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60" name="Google Shape;66760;p27"/>
            <p:cNvSpPr/>
            <p:nvPr/>
          </p:nvSpPr>
          <p:spPr>
            <a:xfrm>
              <a:off x="8754888" y="364346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1" y="115"/>
                  </a:moveTo>
                  <a:cubicBezTo>
                    <a:pt x="153" y="141"/>
                    <a:pt x="395" y="72"/>
                    <a:pt x="293" y="24"/>
                  </a:cubicBezTo>
                  <a:cubicBezTo>
                    <a:pt x="241" y="0"/>
                    <a:pt x="1" y="68"/>
                    <a:pt x="101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61" name="Google Shape;66761;p27"/>
            <p:cNvSpPr/>
            <p:nvPr/>
          </p:nvSpPr>
          <p:spPr>
            <a:xfrm>
              <a:off x="7164959" y="364069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7"/>
                  </a:moveTo>
                  <a:cubicBezTo>
                    <a:pt x="240" y="1"/>
                    <a:pt x="1" y="70"/>
                    <a:pt x="101" y="116"/>
                  </a:cubicBezTo>
                  <a:cubicBezTo>
                    <a:pt x="153" y="142"/>
                    <a:pt x="394" y="74"/>
                    <a:pt x="294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62" name="Google Shape;66762;p27"/>
            <p:cNvSpPr/>
            <p:nvPr/>
          </p:nvSpPr>
          <p:spPr>
            <a:xfrm>
              <a:off x="1603456" y="364069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0" y="27"/>
                  </a:moveTo>
                  <a:cubicBezTo>
                    <a:pt x="238" y="1"/>
                    <a:pt x="0" y="70"/>
                    <a:pt x="97" y="116"/>
                  </a:cubicBezTo>
                  <a:cubicBezTo>
                    <a:pt x="154" y="142"/>
                    <a:pt x="394" y="74"/>
                    <a:pt x="290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63" name="Google Shape;66763;p27"/>
            <p:cNvSpPr/>
            <p:nvPr/>
          </p:nvSpPr>
          <p:spPr>
            <a:xfrm>
              <a:off x="4484038" y="3632473"/>
              <a:ext cx="27590" cy="9364"/>
            </a:xfrm>
            <a:custGeom>
              <a:avLst/>
              <a:gdLst/>
              <a:ahLst/>
              <a:cxnLst/>
              <a:rect l="l" t="t" r="r" b="b"/>
              <a:pathLst>
                <a:path w="773" h="311" extrusionOk="0">
                  <a:moveTo>
                    <a:pt x="772" y="27"/>
                  </a:moveTo>
                  <a:cubicBezTo>
                    <a:pt x="334" y="1"/>
                    <a:pt x="50" y="48"/>
                    <a:pt x="1" y="208"/>
                  </a:cubicBezTo>
                  <a:cubicBezTo>
                    <a:pt x="368" y="186"/>
                    <a:pt x="426" y="310"/>
                    <a:pt x="772" y="30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64" name="Google Shape;66764;p27"/>
            <p:cNvSpPr/>
            <p:nvPr/>
          </p:nvSpPr>
          <p:spPr>
            <a:xfrm>
              <a:off x="4036747" y="3635635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192" y="103"/>
                  </a:moveTo>
                  <a:cubicBezTo>
                    <a:pt x="192" y="52"/>
                    <a:pt x="38" y="0"/>
                    <a:pt x="2" y="103"/>
                  </a:cubicBezTo>
                  <a:cubicBezTo>
                    <a:pt x="0" y="153"/>
                    <a:pt x="153" y="208"/>
                    <a:pt x="192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65" name="Google Shape;66765;p27"/>
            <p:cNvSpPr/>
            <p:nvPr/>
          </p:nvSpPr>
          <p:spPr>
            <a:xfrm>
              <a:off x="1651569" y="363795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41" y="0"/>
                    <a:pt x="1" y="69"/>
                    <a:pt x="101" y="118"/>
                  </a:cubicBezTo>
                  <a:cubicBezTo>
                    <a:pt x="156" y="141"/>
                    <a:pt x="393" y="73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66" name="Google Shape;66766;p27"/>
            <p:cNvSpPr/>
            <p:nvPr/>
          </p:nvSpPr>
          <p:spPr>
            <a:xfrm>
              <a:off x="581384" y="3629733"/>
              <a:ext cx="29696" cy="11984"/>
            </a:xfrm>
            <a:custGeom>
              <a:avLst/>
              <a:gdLst/>
              <a:ahLst/>
              <a:cxnLst/>
              <a:rect l="l" t="t" r="r" b="b"/>
              <a:pathLst>
                <a:path w="832" h="398" extrusionOk="0">
                  <a:moveTo>
                    <a:pt x="1" y="391"/>
                  </a:moveTo>
                  <a:cubicBezTo>
                    <a:pt x="336" y="397"/>
                    <a:pt x="601" y="371"/>
                    <a:pt x="771" y="299"/>
                  </a:cubicBezTo>
                  <a:cubicBezTo>
                    <a:pt x="831" y="59"/>
                    <a:pt x="504" y="0"/>
                    <a:pt x="1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67" name="Google Shape;66767;p27"/>
            <p:cNvSpPr/>
            <p:nvPr/>
          </p:nvSpPr>
          <p:spPr>
            <a:xfrm>
              <a:off x="8985707" y="3632865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192" y="104"/>
                  </a:moveTo>
                  <a:cubicBezTo>
                    <a:pt x="192" y="53"/>
                    <a:pt x="34" y="1"/>
                    <a:pt x="0" y="104"/>
                  </a:cubicBezTo>
                  <a:cubicBezTo>
                    <a:pt x="0" y="154"/>
                    <a:pt x="154" y="207"/>
                    <a:pt x="192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68" name="Google Shape;66768;p27"/>
            <p:cNvSpPr/>
            <p:nvPr/>
          </p:nvSpPr>
          <p:spPr>
            <a:xfrm>
              <a:off x="3396578" y="3627806"/>
              <a:ext cx="41332" cy="13760"/>
            </a:xfrm>
            <a:custGeom>
              <a:avLst/>
              <a:gdLst/>
              <a:ahLst/>
              <a:cxnLst/>
              <a:rect l="l" t="t" r="r" b="b"/>
              <a:pathLst>
                <a:path w="1158" h="457" extrusionOk="0">
                  <a:moveTo>
                    <a:pt x="1157" y="1"/>
                  </a:moveTo>
                  <a:lnTo>
                    <a:pt x="193" y="1"/>
                  </a:lnTo>
                  <a:cubicBezTo>
                    <a:pt x="210" y="157"/>
                    <a:pt x="151" y="282"/>
                    <a:pt x="1" y="365"/>
                  </a:cubicBezTo>
                  <a:cubicBezTo>
                    <a:pt x="839" y="456"/>
                    <a:pt x="861" y="162"/>
                    <a:pt x="115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69" name="Google Shape;66769;p27"/>
            <p:cNvSpPr/>
            <p:nvPr/>
          </p:nvSpPr>
          <p:spPr>
            <a:xfrm>
              <a:off x="2032865" y="3633256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3" y="182"/>
                  </a:moveTo>
                  <a:lnTo>
                    <a:pt x="603" y="1"/>
                  </a:lnTo>
                  <a:lnTo>
                    <a:pt x="24" y="1"/>
                  </a:lnTo>
                  <a:cubicBezTo>
                    <a:pt x="0" y="164"/>
                    <a:pt x="217" y="212"/>
                    <a:pt x="603" y="18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70" name="Google Shape;66770;p27"/>
            <p:cNvSpPr/>
            <p:nvPr/>
          </p:nvSpPr>
          <p:spPr>
            <a:xfrm>
              <a:off x="1958911" y="3622297"/>
              <a:ext cx="45258" cy="14573"/>
            </a:xfrm>
            <a:custGeom>
              <a:avLst/>
              <a:gdLst/>
              <a:ahLst/>
              <a:cxnLst/>
              <a:rect l="l" t="t" r="r" b="b"/>
              <a:pathLst>
                <a:path w="1268" h="484" extrusionOk="0">
                  <a:moveTo>
                    <a:pt x="362" y="455"/>
                  </a:moveTo>
                  <a:cubicBezTo>
                    <a:pt x="1267" y="484"/>
                    <a:pt x="878" y="35"/>
                    <a:pt x="362" y="1"/>
                  </a:cubicBezTo>
                  <a:cubicBezTo>
                    <a:pt x="1" y="174"/>
                    <a:pt x="476" y="167"/>
                    <a:pt x="362" y="45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71" name="Google Shape;66771;p27"/>
            <p:cNvSpPr/>
            <p:nvPr/>
          </p:nvSpPr>
          <p:spPr>
            <a:xfrm>
              <a:off x="4619774" y="3625067"/>
              <a:ext cx="22665" cy="8220"/>
            </a:xfrm>
            <a:custGeom>
              <a:avLst/>
              <a:gdLst/>
              <a:ahLst/>
              <a:cxnLst/>
              <a:rect l="l" t="t" r="r" b="b"/>
              <a:pathLst>
                <a:path w="635" h="273" extrusionOk="0">
                  <a:moveTo>
                    <a:pt x="635" y="0"/>
                  </a:moveTo>
                  <a:lnTo>
                    <a:pt x="248" y="0"/>
                  </a:lnTo>
                  <a:cubicBezTo>
                    <a:pt x="236" y="116"/>
                    <a:pt x="0" y="125"/>
                    <a:pt x="56" y="273"/>
                  </a:cubicBezTo>
                  <a:lnTo>
                    <a:pt x="635" y="27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72" name="Google Shape;66772;p27"/>
            <p:cNvSpPr/>
            <p:nvPr/>
          </p:nvSpPr>
          <p:spPr>
            <a:xfrm>
              <a:off x="1868646" y="3630516"/>
              <a:ext cx="13670" cy="2770"/>
            </a:xfrm>
            <a:custGeom>
              <a:avLst/>
              <a:gdLst/>
              <a:ahLst/>
              <a:cxnLst/>
              <a:rect l="l" t="t" r="r" b="b"/>
              <a:pathLst>
                <a:path w="383" h="92" extrusionOk="0">
                  <a:moveTo>
                    <a:pt x="383" y="1"/>
                  </a:moveTo>
                  <a:cubicBezTo>
                    <a:pt x="232" y="21"/>
                    <a:pt x="3" y="3"/>
                    <a:pt x="0" y="92"/>
                  </a:cubicBezTo>
                  <a:cubicBezTo>
                    <a:pt x="148" y="71"/>
                    <a:pt x="379" y="88"/>
                    <a:pt x="38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73" name="Google Shape;66773;p27"/>
            <p:cNvSpPr/>
            <p:nvPr/>
          </p:nvSpPr>
          <p:spPr>
            <a:xfrm>
              <a:off x="1111765" y="3618112"/>
              <a:ext cx="20309" cy="13489"/>
            </a:xfrm>
            <a:custGeom>
              <a:avLst/>
              <a:gdLst/>
              <a:ahLst/>
              <a:cxnLst/>
              <a:rect l="l" t="t" r="r" b="b"/>
              <a:pathLst>
                <a:path w="569" h="448" extrusionOk="0">
                  <a:moveTo>
                    <a:pt x="374" y="413"/>
                  </a:moveTo>
                  <a:cubicBezTo>
                    <a:pt x="386" y="356"/>
                    <a:pt x="403" y="306"/>
                    <a:pt x="569" y="323"/>
                  </a:cubicBezTo>
                  <a:lnTo>
                    <a:pt x="569" y="140"/>
                  </a:lnTo>
                  <a:cubicBezTo>
                    <a:pt x="94" y="0"/>
                    <a:pt x="1" y="448"/>
                    <a:pt x="374" y="41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74" name="Google Shape;66774;p27"/>
            <p:cNvSpPr/>
            <p:nvPr/>
          </p:nvSpPr>
          <p:spPr>
            <a:xfrm>
              <a:off x="7047854" y="3624314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5"/>
                  </a:moveTo>
                  <a:cubicBezTo>
                    <a:pt x="242" y="0"/>
                    <a:pt x="0" y="70"/>
                    <a:pt x="102" y="117"/>
                  </a:cubicBezTo>
                  <a:cubicBezTo>
                    <a:pt x="157" y="141"/>
                    <a:pt x="394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75" name="Google Shape;66775;p27"/>
            <p:cNvSpPr/>
            <p:nvPr/>
          </p:nvSpPr>
          <p:spPr>
            <a:xfrm>
              <a:off x="6949309" y="3614890"/>
              <a:ext cx="65246" cy="12947"/>
            </a:xfrm>
            <a:custGeom>
              <a:avLst/>
              <a:gdLst/>
              <a:ahLst/>
              <a:cxnLst/>
              <a:rect l="l" t="t" r="r" b="b"/>
              <a:pathLst>
                <a:path w="1828" h="430" extrusionOk="0">
                  <a:moveTo>
                    <a:pt x="1128" y="430"/>
                  </a:moveTo>
                  <a:cubicBezTo>
                    <a:pt x="1828" y="0"/>
                    <a:pt x="0" y="307"/>
                    <a:pt x="1128" y="43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76" name="Google Shape;66776;p27"/>
            <p:cNvSpPr/>
            <p:nvPr/>
          </p:nvSpPr>
          <p:spPr>
            <a:xfrm>
              <a:off x="5853105" y="3619587"/>
              <a:ext cx="23307" cy="8250"/>
            </a:xfrm>
            <a:custGeom>
              <a:avLst/>
              <a:gdLst/>
              <a:ahLst/>
              <a:cxnLst/>
              <a:rect l="l" t="t" r="r" b="b"/>
              <a:pathLst>
                <a:path w="653" h="274" extrusionOk="0">
                  <a:moveTo>
                    <a:pt x="405" y="274"/>
                  </a:moveTo>
                  <a:cubicBezTo>
                    <a:pt x="417" y="156"/>
                    <a:pt x="653" y="148"/>
                    <a:pt x="598" y="1"/>
                  </a:cubicBezTo>
                  <a:lnTo>
                    <a:pt x="212" y="1"/>
                  </a:lnTo>
                  <a:cubicBezTo>
                    <a:pt x="0" y="130"/>
                    <a:pt x="8" y="221"/>
                    <a:pt x="405" y="27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77" name="Google Shape;66777;p27"/>
            <p:cNvSpPr/>
            <p:nvPr/>
          </p:nvSpPr>
          <p:spPr>
            <a:xfrm>
              <a:off x="175318" y="3618623"/>
              <a:ext cx="32659" cy="9214"/>
            </a:xfrm>
            <a:custGeom>
              <a:avLst/>
              <a:gdLst/>
              <a:ahLst/>
              <a:cxnLst/>
              <a:rect l="l" t="t" r="r" b="b"/>
              <a:pathLst>
                <a:path w="915" h="306" extrusionOk="0">
                  <a:moveTo>
                    <a:pt x="1" y="214"/>
                  </a:moveTo>
                  <a:cubicBezTo>
                    <a:pt x="193" y="214"/>
                    <a:pt x="230" y="287"/>
                    <a:pt x="387" y="306"/>
                  </a:cubicBezTo>
                  <a:cubicBezTo>
                    <a:pt x="914" y="158"/>
                    <a:pt x="102" y="0"/>
                    <a:pt x="1" y="2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78" name="Google Shape;66778;p27"/>
            <p:cNvSpPr/>
            <p:nvPr/>
          </p:nvSpPr>
          <p:spPr>
            <a:xfrm>
              <a:off x="7226920" y="362154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1" y="26"/>
                  </a:moveTo>
                  <a:cubicBezTo>
                    <a:pt x="237" y="1"/>
                    <a:pt x="1" y="70"/>
                    <a:pt x="100" y="117"/>
                  </a:cubicBezTo>
                  <a:cubicBezTo>
                    <a:pt x="152" y="142"/>
                    <a:pt x="392" y="73"/>
                    <a:pt x="291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79" name="Google Shape;66779;p27"/>
            <p:cNvSpPr/>
            <p:nvPr/>
          </p:nvSpPr>
          <p:spPr>
            <a:xfrm>
              <a:off x="5967248" y="3621544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4" y="26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2"/>
                    <a:pt x="396" y="73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80" name="Google Shape;66780;p27"/>
            <p:cNvSpPr/>
            <p:nvPr/>
          </p:nvSpPr>
          <p:spPr>
            <a:xfrm>
              <a:off x="2546363" y="362154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0" y="1"/>
                    <a:pt x="1" y="70"/>
                    <a:pt x="103" y="117"/>
                  </a:cubicBezTo>
                  <a:cubicBezTo>
                    <a:pt x="155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81" name="Google Shape;66781;p27"/>
            <p:cNvSpPr/>
            <p:nvPr/>
          </p:nvSpPr>
          <p:spPr>
            <a:xfrm>
              <a:off x="7069697" y="3610434"/>
              <a:ext cx="39761" cy="15778"/>
            </a:xfrm>
            <a:custGeom>
              <a:avLst/>
              <a:gdLst/>
              <a:ahLst/>
              <a:cxnLst/>
              <a:rect l="l" t="t" r="r" b="b"/>
              <a:pathLst>
                <a:path w="1114" h="524" extrusionOk="0">
                  <a:moveTo>
                    <a:pt x="646" y="305"/>
                  </a:moveTo>
                  <a:cubicBezTo>
                    <a:pt x="1114" y="1"/>
                    <a:pt x="0" y="524"/>
                    <a:pt x="646" y="3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82" name="Google Shape;66782;p27"/>
            <p:cNvSpPr/>
            <p:nvPr/>
          </p:nvSpPr>
          <p:spPr>
            <a:xfrm>
              <a:off x="4903952" y="3616185"/>
              <a:ext cx="13884" cy="7437"/>
            </a:xfrm>
            <a:custGeom>
              <a:avLst/>
              <a:gdLst/>
              <a:ahLst/>
              <a:cxnLst/>
              <a:rect l="l" t="t" r="r" b="b"/>
              <a:pathLst>
                <a:path w="389" h="247" extrusionOk="0">
                  <a:moveTo>
                    <a:pt x="388" y="114"/>
                  </a:moveTo>
                  <a:cubicBezTo>
                    <a:pt x="385" y="22"/>
                    <a:pt x="48" y="0"/>
                    <a:pt x="1" y="114"/>
                  </a:cubicBezTo>
                  <a:cubicBezTo>
                    <a:pt x="219" y="105"/>
                    <a:pt x="301" y="247"/>
                    <a:pt x="388" y="1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83" name="Google Shape;66783;p27"/>
            <p:cNvSpPr/>
            <p:nvPr/>
          </p:nvSpPr>
          <p:spPr>
            <a:xfrm>
              <a:off x="4645722" y="361880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0" y="117"/>
                  </a:moveTo>
                  <a:cubicBezTo>
                    <a:pt x="154" y="142"/>
                    <a:pt x="391" y="72"/>
                    <a:pt x="293" y="25"/>
                  </a:cubicBezTo>
                  <a:cubicBezTo>
                    <a:pt x="240" y="1"/>
                    <a:pt x="0" y="71"/>
                    <a:pt x="100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84" name="Google Shape;66784;p27"/>
            <p:cNvSpPr/>
            <p:nvPr/>
          </p:nvSpPr>
          <p:spPr>
            <a:xfrm>
              <a:off x="251021" y="3619587"/>
              <a:ext cx="13849" cy="2800"/>
            </a:xfrm>
            <a:custGeom>
              <a:avLst/>
              <a:gdLst/>
              <a:ahLst/>
              <a:cxnLst/>
              <a:rect l="l" t="t" r="r" b="b"/>
              <a:pathLst>
                <a:path w="388" h="93" extrusionOk="0">
                  <a:moveTo>
                    <a:pt x="387" y="1"/>
                  </a:moveTo>
                  <a:cubicBezTo>
                    <a:pt x="236" y="20"/>
                    <a:pt x="3" y="3"/>
                    <a:pt x="1" y="92"/>
                  </a:cubicBezTo>
                  <a:cubicBezTo>
                    <a:pt x="151" y="71"/>
                    <a:pt x="381" y="89"/>
                    <a:pt x="38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85" name="Google Shape;66785;p27"/>
            <p:cNvSpPr/>
            <p:nvPr/>
          </p:nvSpPr>
          <p:spPr>
            <a:xfrm>
              <a:off x="7353555" y="3611427"/>
              <a:ext cx="23486" cy="8190"/>
            </a:xfrm>
            <a:custGeom>
              <a:avLst/>
              <a:gdLst/>
              <a:ahLst/>
              <a:cxnLst/>
              <a:rect l="l" t="t" r="r" b="b"/>
              <a:pathLst>
                <a:path w="658" h="272" extrusionOk="0">
                  <a:moveTo>
                    <a:pt x="409" y="272"/>
                  </a:moveTo>
                  <a:cubicBezTo>
                    <a:pt x="418" y="154"/>
                    <a:pt x="657" y="145"/>
                    <a:pt x="601" y="0"/>
                  </a:cubicBezTo>
                  <a:lnTo>
                    <a:pt x="214" y="0"/>
                  </a:lnTo>
                  <a:cubicBezTo>
                    <a:pt x="1" y="131"/>
                    <a:pt x="6" y="219"/>
                    <a:pt x="409" y="27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86" name="Google Shape;66786;p27"/>
            <p:cNvSpPr/>
            <p:nvPr/>
          </p:nvSpPr>
          <p:spPr>
            <a:xfrm>
              <a:off x="2202258" y="3616124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4"/>
                  </a:moveTo>
                  <a:cubicBezTo>
                    <a:pt x="238" y="1"/>
                    <a:pt x="1" y="69"/>
                    <a:pt x="99" y="116"/>
                  </a:cubicBezTo>
                  <a:cubicBezTo>
                    <a:pt x="153" y="141"/>
                    <a:pt x="392" y="73"/>
                    <a:pt x="293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87" name="Google Shape;66787;p27"/>
            <p:cNvSpPr/>
            <p:nvPr/>
          </p:nvSpPr>
          <p:spPr>
            <a:xfrm>
              <a:off x="1865006" y="361338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3" y="27"/>
                  </a:moveTo>
                  <a:cubicBezTo>
                    <a:pt x="238" y="0"/>
                    <a:pt x="0" y="70"/>
                    <a:pt x="102" y="115"/>
                  </a:cubicBezTo>
                  <a:cubicBezTo>
                    <a:pt x="152" y="141"/>
                    <a:pt x="391" y="71"/>
                    <a:pt x="293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88" name="Google Shape;66788;p27"/>
            <p:cNvSpPr/>
            <p:nvPr/>
          </p:nvSpPr>
          <p:spPr>
            <a:xfrm>
              <a:off x="1510586" y="3610163"/>
              <a:ext cx="13813" cy="7407"/>
            </a:xfrm>
            <a:custGeom>
              <a:avLst/>
              <a:gdLst/>
              <a:ahLst/>
              <a:cxnLst/>
              <a:rect l="l" t="t" r="r" b="b"/>
              <a:pathLst>
                <a:path w="387" h="246" extrusionOk="0">
                  <a:moveTo>
                    <a:pt x="387" y="134"/>
                  </a:moveTo>
                  <a:cubicBezTo>
                    <a:pt x="172" y="143"/>
                    <a:pt x="87" y="0"/>
                    <a:pt x="1" y="134"/>
                  </a:cubicBezTo>
                  <a:cubicBezTo>
                    <a:pt x="3" y="225"/>
                    <a:pt x="340" y="246"/>
                    <a:pt x="387" y="13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89" name="Google Shape;66789;p27"/>
            <p:cNvSpPr/>
            <p:nvPr/>
          </p:nvSpPr>
          <p:spPr>
            <a:xfrm>
              <a:off x="4339557" y="3608627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7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90" name="Google Shape;66790;p27"/>
            <p:cNvSpPr/>
            <p:nvPr/>
          </p:nvSpPr>
          <p:spPr>
            <a:xfrm>
              <a:off x="1579435" y="3608627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389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9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91" name="Google Shape;66791;p27"/>
            <p:cNvSpPr/>
            <p:nvPr/>
          </p:nvSpPr>
          <p:spPr>
            <a:xfrm>
              <a:off x="7987549" y="3608206"/>
              <a:ext cx="20773" cy="3673"/>
            </a:xfrm>
            <a:custGeom>
              <a:avLst/>
              <a:gdLst/>
              <a:ahLst/>
              <a:cxnLst/>
              <a:rect l="l" t="t" r="r" b="b"/>
              <a:pathLst>
                <a:path w="582" h="122" extrusionOk="0">
                  <a:moveTo>
                    <a:pt x="582" y="15"/>
                  </a:moveTo>
                  <a:cubicBezTo>
                    <a:pt x="353" y="30"/>
                    <a:pt x="35" y="0"/>
                    <a:pt x="1" y="107"/>
                  </a:cubicBezTo>
                  <a:cubicBezTo>
                    <a:pt x="229" y="92"/>
                    <a:pt x="548" y="122"/>
                    <a:pt x="582" y="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92" name="Google Shape;66792;p27"/>
            <p:cNvSpPr/>
            <p:nvPr/>
          </p:nvSpPr>
          <p:spPr>
            <a:xfrm>
              <a:off x="4525333" y="360555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4" y="103"/>
                  </a:moveTo>
                  <a:cubicBezTo>
                    <a:pt x="0" y="153"/>
                    <a:pt x="157" y="206"/>
                    <a:pt x="194" y="103"/>
                  </a:cubicBezTo>
                  <a:cubicBezTo>
                    <a:pt x="196" y="54"/>
                    <a:pt x="39" y="1"/>
                    <a:pt x="4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93" name="Google Shape;66793;p27"/>
            <p:cNvSpPr/>
            <p:nvPr/>
          </p:nvSpPr>
          <p:spPr>
            <a:xfrm>
              <a:off x="684641" y="3601913"/>
              <a:ext cx="13813" cy="7437"/>
            </a:xfrm>
            <a:custGeom>
              <a:avLst/>
              <a:gdLst/>
              <a:ahLst/>
              <a:cxnLst/>
              <a:rect l="l" t="t" r="r" b="b"/>
              <a:pathLst>
                <a:path w="387" h="247" extrusionOk="0">
                  <a:moveTo>
                    <a:pt x="387" y="133"/>
                  </a:moveTo>
                  <a:cubicBezTo>
                    <a:pt x="169" y="143"/>
                    <a:pt x="85" y="0"/>
                    <a:pt x="1" y="133"/>
                  </a:cubicBezTo>
                  <a:cubicBezTo>
                    <a:pt x="2" y="224"/>
                    <a:pt x="339" y="247"/>
                    <a:pt x="387" y="13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94" name="Google Shape;66794;p27"/>
            <p:cNvSpPr/>
            <p:nvPr/>
          </p:nvSpPr>
          <p:spPr>
            <a:xfrm>
              <a:off x="1235259" y="3600107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6" y="102"/>
                  </a:moveTo>
                  <a:cubicBezTo>
                    <a:pt x="196" y="52"/>
                    <a:pt x="35" y="0"/>
                    <a:pt x="0" y="102"/>
                  </a:cubicBezTo>
                  <a:cubicBezTo>
                    <a:pt x="1" y="153"/>
                    <a:pt x="157" y="207"/>
                    <a:pt x="196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95" name="Google Shape;66795;p27"/>
            <p:cNvSpPr/>
            <p:nvPr/>
          </p:nvSpPr>
          <p:spPr>
            <a:xfrm>
              <a:off x="3589243" y="3597337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6" y="104"/>
                  </a:moveTo>
                  <a:cubicBezTo>
                    <a:pt x="196" y="53"/>
                    <a:pt x="38" y="1"/>
                    <a:pt x="3" y="104"/>
                  </a:cubicBezTo>
                  <a:cubicBezTo>
                    <a:pt x="0" y="155"/>
                    <a:pt x="160" y="208"/>
                    <a:pt x="196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96" name="Google Shape;66796;p27"/>
            <p:cNvSpPr/>
            <p:nvPr/>
          </p:nvSpPr>
          <p:spPr>
            <a:xfrm>
              <a:off x="7588335" y="3594386"/>
              <a:ext cx="13813" cy="6835"/>
            </a:xfrm>
            <a:custGeom>
              <a:avLst/>
              <a:gdLst/>
              <a:ahLst/>
              <a:cxnLst/>
              <a:rect l="l" t="t" r="r" b="b"/>
              <a:pathLst>
                <a:path w="387" h="227" extrusionOk="0">
                  <a:moveTo>
                    <a:pt x="387" y="112"/>
                  </a:moveTo>
                  <a:cubicBezTo>
                    <a:pt x="345" y="1"/>
                    <a:pt x="170" y="57"/>
                    <a:pt x="0" y="112"/>
                  </a:cubicBezTo>
                  <a:cubicBezTo>
                    <a:pt x="0" y="203"/>
                    <a:pt x="340" y="227"/>
                    <a:pt x="387" y="11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97" name="Google Shape;66797;p27"/>
            <p:cNvSpPr/>
            <p:nvPr/>
          </p:nvSpPr>
          <p:spPr>
            <a:xfrm>
              <a:off x="4277596" y="3594988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98" name="Google Shape;66798;p27"/>
            <p:cNvSpPr/>
            <p:nvPr/>
          </p:nvSpPr>
          <p:spPr>
            <a:xfrm>
              <a:off x="2835503" y="359694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3" y="142"/>
                    <a:pt x="391" y="73"/>
                    <a:pt x="293" y="27"/>
                  </a:cubicBezTo>
                  <a:cubicBezTo>
                    <a:pt x="240" y="1"/>
                    <a:pt x="1" y="71"/>
                    <a:pt x="99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99" name="Google Shape;66799;p27"/>
            <p:cNvSpPr/>
            <p:nvPr/>
          </p:nvSpPr>
          <p:spPr>
            <a:xfrm>
              <a:off x="2556856" y="3594597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" y="105"/>
                  </a:moveTo>
                  <a:cubicBezTo>
                    <a:pt x="1" y="156"/>
                    <a:pt x="155" y="208"/>
                    <a:pt x="191" y="105"/>
                  </a:cubicBezTo>
                  <a:cubicBezTo>
                    <a:pt x="194" y="54"/>
                    <a:pt x="34" y="1"/>
                    <a:pt x="1" y="1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00" name="Google Shape;66800;p27"/>
            <p:cNvSpPr/>
            <p:nvPr/>
          </p:nvSpPr>
          <p:spPr>
            <a:xfrm>
              <a:off x="1923505" y="3594627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7" y="104"/>
                  </a:moveTo>
                  <a:cubicBezTo>
                    <a:pt x="197" y="53"/>
                    <a:pt x="39" y="1"/>
                    <a:pt x="5" y="104"/>
                  </a:cubicBezTo>
                  <a:cubicBezTo>
                    <a:pt x="1" y="154"/>
                    <a:pt x="160" y="207"/>
                    <a:pt x="197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01" name="Google Shape;66801;p27"/>
            <p:cNvSpPr/>
            <p:nvPr/>
          </p:nvSpPr>
          <p:spPr>
            <a:xfrm>
              <a:off x="567643" y="3597728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2"/>
                    <a:pt x="3" y="2"/>
                    <a:pt x="1" y="91"/>
                  </a:cubicBezTo>
                  <a:cubicBezTo>
                    <a:pt x="150" y="71"/>
                    <a:pt x="381" y="90"/>
                    <a:pt x="3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02" name="Google Shape;66802;p27"/>
            <p:cNvSpPr/>
            <p:nvPr/>
          </p:nvSpPr>
          <p:spPr>
            <a:xfrm>
              <a:off x="6721095" y="3588936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6" y="110"/>
                  </a:moveTo>
                  <a:cubicBezTo>
                    <a:pt x="345" y="1"/>
                    <a:pt x="173" y="53"/>
                    <a:pt x="1" y="110"/>
                  </a:cubicBezTo>
                  <a:cubicBezTo>
                    <a:pt x="3" y="202"/>
                    <a:pt x="339" y="225"/>
                    <a:pt x="386" y="1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03" name="Google Shape;66803;p27"/>
            <p:cNvSpPr/>
            <p:nvPr/>
          </p:nvSpPr>
          <p:spPr>
            <a:xfrm>
              <a:off x="6166908" y="3591496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5"/>
                  </a:moveTo>
                  <a:cubicBezTo>
                    <a:pt x="238" y="0"/>
                    <a:pt x="1" y="70"/>
                    <a:pt x="99" y="117"/>
                  </a:cubicBezTo>
                  <a:cubicBezTo>
                    <a:pt x="154" y="141"/>
                    <a:pt x="392" y="72"/>
                    <a:pt x="292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04" name="Google Shape;66804;p27"/>
            <p:cNvSpPr/>
            <p:nvPr/>
          </p:nvSpPr>
          <p:spPr>
            <a:xfrm>
              <a:off x="5048540" y="3586769"/>
              <a:ext cx="20666" cy="9003"/>
            </a:xfrm>
            <a:custGeom>
              <a:avLst/>
              <a:gdLst/>
              <a:ahLst/>
              <a:cxnLst/>
              <a:rect l="l" t="t" r="r" b="b"/>
              <a:pathLst>
                <a:path w="579" h="299" extrusionOk="0">
                  <a:moveTo>
                    <a:pt x="579" y="1"/>
                  </a:moveTo>
                  <a:lnTo>
                    <a:pt x="193" y="1"/>
                  </a:lnTo>
                  <a:cubicBezTo>
                    <a:pt x="193" y="91"/>
                    <a:pt x="38" y="109"/>
                    <a:pt x="0" y="182"/>
                  </a:cubicBezTo>
                  <a:cubicBezTo>
                    <a:pt x="246" y="189"/>
                    <a:pt x="267" y="298"/>
                    <a:pt x="579" y="27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05" name="Google Shape;66805;p27"/>
            <p:cNvSpPr/>
            <p:nvPr/>
          </p:nvSpPr>
          <p:spPr>
            <a:xfrm>
              <a:off x="2822083" y="3586377"/>
              <a:ext cx="23914" cy="5902"/>
            </a:xfrm>
            <a:custGeom>
              <a:avLst/>
              <a:gdLst/>
              <a:ahLst/>
              <a:cxnLst/>
              <a:rect l="l" t="t" r="r" b="b"/>
              <a:pathLst>
                <a:path w="670" h="196" extrusionOk="0">
                  <a:moveTo>
                    <a:pt x="475" y="195"/>
                  </a:moveTo>
                  <a:cubicBezTo>
                    <a:pt x="473" y="104"/>
                    <a:pt x="631" y="87"/>
                    <a:pt x="669" y="14"/>
                  </a:cubicBezTo>
                  <a:cubicBezTo>
                    <a:pt x="364" y="22"/>
                    <a:pt x="1" y="1"/>
                    <a:pt x="88" y="19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06" name="Google Shape;66806;p27"/>
            <p:cNvSpPr/>
            <p:nvPr/>
          </p:nvSpPr>
          <p:spPr>
            <a:xfrm>
              <a:off x="6937852" y="358601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6"/>
                  </a:moveTo>
                  <a:cubicBezTo>
                    <a:pt x="238" y="1"/>
                    <a:pt x="0" y="70"/>
                    <a:pt x="99" y="116"/>
                  </a:cubicBezTo>
                  <a:cubicBezTo>
                    <a:pt x="152" y="142"/>
                    <a:pt x="389" y="74"/>
                    <a:pt x="291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07" name="Google Shape;66807;p27"/>
            <p:cNvSpPr/>
            <p:nvPr/>
          </p:nvSpPr>
          <p:spPr>
            <a:xfrm>
              <a:off x="4515304" y="3575839"/>
              <a:ext cx="40440" cy="13670"/>
            </a:xfrm>
            <a:custGeom>
              <a:avLst/>
              <a:gdLst/>
              <a:ahLst/>
              <a:cxnLst/>
              <a:rect l="l" t="t" r="r" b="b"/>
              <a:pathLst>
                <a:path w="1133" h="454" extrusionOk="0">
                  <a:moveTo>
                    <a:pt x="285" y="454"/>
                  </a:moveTo>
                  <a:lnTo>
                    <a:pt x="1054" y="454"/>
                  </a:lnTo>
                  <a:cubicBezTo>
                    <a:pt x="1132" y="237"/>
                    <a:pt x="699" y="258"/>
                    <a:pt x="860" y="1"/>
                  </a:cubicBezTo>
                  <a:cubicBezTo>
                    <a:pt x="1" y="41"/>
                    <a:pt x="575" y="193"/>
                    <a:pt x="285" y="45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08" name="Google Shape;66808;p27"/>
            <p:cNvSpPr/>
            <p:nvPr/>
          </p:nvSpPr>
          <p:spPr>
            <a:xfrm>
              <a:off x="2553287" y="358601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6"/>
                  </a:moveTo>
                  <a:cubicBezTo>
                    <a:pt x="242" y="1"/>
                    <a:pt x="0" y="70"/>
                    <a:pt x="102" y="116"/>
                  </a:cubicBezTo>
                  <a:cubicBezTo>
                    <a:pt x="154" y="142"/>
                    <a:pt x="392" y="74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09" name="Google Shape;66809;p27"/>
            <p:cNvSpPr/>
            <p:nvPr/>
          </p:nvSpPr>
          <p:spPr>
            <a:xfrm>
              <a:off x="1920007" y="3586016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103" y="116"/>
                  </a:moveTo>
                  <a:cubicBezTo>
                    <a:pt x="154" y="142"/>
                    <a:pt x="395" y="71"/>
                    <a:pt x="295" y="26"/>
                  </a:cubicBezTo>
                  <a:cubicBezTo>
                    <a:pt x="238" y="1"/>
                    <a:pt x="1" y="70"/>
                    <a:pt x="103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10" name="Google Shape;66810;p27"/>
            <p:cNvSpPr/>
            <p:nvPr/>
          </p:nvSpPr>
          <p:spPr>
            <a:xfrm>
              <a:off x="225465" y="3573400"/>
              <a:ext cx="46257" cy="18789"/>
            </a:xfrm>
            <a:custGeom>
              <a:avLst/>
              <a:gdLst/>
              <a:ahLst/>
              <a:cxnLst/>
              <a:rect l="l" t="t" r="r" b="b"/>
              <a:pathLst>
                <a:path w="1296" h="624" extrusionOk="0">
                  <a:moveTo>
                    <a:pt x="1295" y="355"/>
                  </a:moveTo>
                  <a:cubicBezTo>
                    <a:pt x="924" y="318"/>
                    <a:pt x="1144" y="1"/>
                    <a:pt x="524" y="83"/>
                  </a:cubicBezTo>
                  <a:cubicBezTo>
                    <a:pt x="0" y="224"/>
                    <a:pt x="999" y="624"/>
                    <a:pt x="1295" y="35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11" name="Google Shape;66811;p27"/>
            <p:cNvSpPr/>
            <p:nvPr/>
          </p:nvSpPr>
          <p:spPr>
            <a:xfrm>
              <a:off x="8631001" y="3580566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40" y="1"/>
                    <a:pt x="1" y="68"/>
                    <a:pt x="100" y="115"/>
                  </a:cubicBezTo>
                  <a:cubicBezTo>
                    <a:pt x="155" y="140"/>
                    <a:pt x="394" y="74"/>
                    <a:pt x="294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12" name="Google Shape;66812;p27"/>
            <p:cNvSpPr/>
            <p:nvPr/>
          </p:nvSpPr>
          <p:spPr>
            <a:xfrm>
              <a:off x="7141010" y="3581259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5" y="1"/>
                  </a:moveTo>
                  <a:cubicBezTo>
                    <a:pt x="233" y="23"/>
                    <a:pt x="3" y="4"/>
                    <a:pt x="1" y="92"/>
                  </a:cubicBezTo>
                  <a:cubicBezTo>
                    <a:pt x="150" y="71"/>
                    <a:pt x="379" y="90"/>
                    <a:pt x="38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13" name="Google Shape;66813;p27"/>
            <p:cNvSpPr/>
            <p:nvPr/>
          </p:nvSpPr>
          <p:spPr>
            <a:xfrm>
              <a:off x="4269886" y="3573129"/>
              <a:ext cx="21487" cy="6413"/>
            </a:xfrm>
            <a:custGeom>
              <a:avLst/>
              <a:gdLst/>
              <a:ahLst/>
              <a:cxnLst/>
              <a:rect l="l" t="t" r="r" b="b"/>
              <a:pathLst>
                <a:path w="602" h="213" extrusionOk="0">
                  <a:moveTo>
                    <a:pt x="602" y="182"/>
                  </a:moveTo>
                  <a:lnTo>
                    <a:pt x="602" y="1"/>
                  </a:lnTo>
                  <a:lnTo>
                    <a:pt x="22" y="1"/>
                  </a:lnTo>
                  <a:cubicBezTo>
                    <a:pt x="0" y="164"/>
                    <a:pt x="217" y="212"/>
                    <a:pt x="602" y="18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14" name="Google Shape;66814;p27"/>
            <p:cNvSpPr/>
            <p:nvPr/>
          </p:nvSpPr>
          <p:spPr>
            <a:xfrm>
              <a:off x="3103977" y="357505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7"/>
                  </a:moveTo>
                  <a:cubicBezTo>
                    <a:pt x="238" y="1"/>
                    <a:pt x="0" y="69"/>
                    <a:pt x="99" y="118"/>
                  </a:cubicBezTo>
                  <a:cubicBezTo>
                    <a:pt x="152" y="142"/>
                    <a:pt x="389" y="75"/>
                    <a:pt x="291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15" name="Google Shape;66815;p27"/>
            <p:cNvSpPr/>
            <p:nvPr/>
          </p:nvSpPr>
          <p:spPr>
            <a:xfrm>
              <a:off x="1438203" y="357505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7"/>
                  </a:moveTo>
                  <a:cubicBezTo>
                    <a:pt x="242" y="1"/>
                    <a:pt x="0" y="69"/>
                    <a:pt x="101" y="118"/>
                  </a:cubicBezTo>
                  <a:cubicBezTo>
                    <a:pt x="157" y="142"/>
                    <a:pt x="393" y="75"/>
                    <a:pt x="295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16" name="Google Shape;66816;p27"/>
            <p:cNvSpPr/>
            <p:nvPr/>
          </p:nvSpPr>
          <p:spPr>
            <a:xfrm>
              <a:off x="309377" y="3575056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7"/>
                  </a:moveTo>
                  <a:cubicBezTo>
                    <a:pt x="240" y="1"/>
                    <a:pt x="0" y="69"/>
                    <a:pt x="99" y="118"/>
                  </a:cubicBezTo>
                  <a:cubicBezTo>
                    <a:pt x="154" y="142"/>
                    <a:pt x="394" y="75"/>
                    <a:pt x="292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17" name="Google Shape;66817;p27"/>
            <p:cNvSpPr/>
            <p:nvPr/>
          </p:nvSpPr>
          <p:spPr>
            <a:xfrm>
              <a:off x="4583796" y="357237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6"/>
                  </a:moveTo>
                  <a:cubicBezTo>
                    <a:pt x="238" y="1"/>
                    <a:pt x="1" y="70"/>
                    <a:pt x="98" y="116"/>
                  </a:cubicBezTo>
                  <a:cubicBezTo>
                    <a:pt x="153" y="142"/>
                    <a:pt x="392" y="71"/>
                    <a:pt x="292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18" name="Google Shape;66818;p27"/>
            <p:cNvSpPr/>
            <p:nvPr/>
          </p:nvSpPr>
          <p:spPr>
            <a:xfrm>
              <a:off x="2198939" y="3566746"/>
              <a:ext cx="27626" cy="9997"/>
            </a:xfrm>
            <a:custGeom>
              <a:avLst/>
              <a:gdLst/>
              <a:ahLst/>
              <a:cxnLst/>
              <a:rect l="l" t="t" r="r" b="b"/>
              <a:pathLst>
                <a:path w="774" h="332" extrusionOk="0">
                  <a:moveTo>
                    <a:pt x="1" y="213"/>
                  </a:moveTo>
                  <a:cubicBezTo>
                    <a:pt x="258" y="330"/>
                    <a:pt x="716" y="332"/>
                    <a:pt x="774" y="121"/>
                  </a:cubicBezTo>
                  <a:cubicBezTo>
                    <a:pt x="517" y="4"/>
                    <a:pt x="54" y="0"/>
                    <a:pt x="1" y="21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19" name="Google Shape;66819;p27"/>
            <p:cNvSpPr/>
            <p:nvPr/>
          </p:nvSpPr>
          <p:spPr>
            <a:xfrm>
              <a:off x="8497014" y="3567078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5" y="1"/>
                    <a:pt x="170" y="54"/>
                    <a:pt x="1" y="110"/>
                  </a:cubicBezTo>
                  <a:cubicBezTo>
                    <a:pt x="1" y="202"/>
                    <a:pt x="335" y="224"/>
                    <a:pt x="386" y="1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20" name="Google Shape;66820;p27"/>
            <p:cNvSpPr/>
            <p:nvPr/>
          </p:nvSpPr>
          <p:spPr>
            <a:xfrm>
              <a:off x="7801701" y="3567228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5"/>
                  </a:moveTo>
                  <a:cubicBezTo>
                    <a:pt x="195" y="55"/>
                    <a:pt x="37" y="1"/>
                    <a:pt x="1" y="105"/>
                  </a:cubicBezTo>
                  <a:cubicBezTo>
                    <a:pt x="1" y="156"/>
                    <a:pt x="157" y="209"/>
                    <a:pt x="195" y="1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21" name="Google Shape;66821;p27"/>
            <p:cNvSpPr/>
            <p:nvPr/>
          </p:nvSpPr>
          <p:spPr>
            <a:xfrm>
              <a:off x="4642438" y="3567650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22" name="Google Shape;66822;p27"/>
            <p:cNvSpPr/>
            <p:nvPr/>
          </p:nvSpPr>
          <p:spPr>
            <a:xfrm>
              <a:off x="1438203" y="356960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6"/>
                  </a:moveTo>
                  <a:cubicBezTo>
                    <a:pt x="242" y="0"/>
                    <a:pt x="0" y="71"/>
                    <a:pt x="101" y="118"/>
                  </a:cubicBezTo>
                  <a:cubicBezTo>
                    <a:pt x="157" y="143"/>
                    <a:pt x="393" y="73"/>
                    <a:pt x="295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23" name="Google Shape;66823;p27"/>
            <p:cNvSpPr/>
            <p:nvPr/>
          </p:nvSpPr>
          <p:spPr>
            <a:xfrm>
              <a:off x="1407258" y="3567469"/>
              <a:ext cx="23985" cy="6052"/>
            </a:xfrm>
            <a:custGeom>
              <a:avLst/>
              <a:gdLst/>
              <a:ahLst/>
              <a:cxnLst/>
              <a:rect l="l" t="t" r="r" b="b"/>
              <a:pathLst>
                <a:path w="672" h="201" extrusionOk="0">
                  <a:moveTo>
                    <a:pt x="580" y="6"/>
                  </a:moveTo>
                  <a:cubicBezTo>
                    <a:pt x="248" y="1"/>
                    <a:pt x="87" y="75"/>
                    <a:pt x="0" y="189"/>
                  </a:cubicBezTo>
                  <a:cubicBezTo>
                    <a:pt x="307" y="178"/>
                    <a:pt x="671" y="201"/>
                    <a:pt x="580" y="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24" name="Google Shape;66824;p27"/>
            <p:cNvSpPr/>
            <p:nvPr/>
          </p:nvSpPr>
          <p:spPr>
            <a:xfrm>
              <a:off x="226857" y="3569607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38" y="0"/>
                    <a:pt x="0" y="71"/>
                    <a:pt x="100" y="118"/>
                  </a:cubicBezTo>
                  <a:cubicBezTo>
                    <a:pt x="150" y="143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25" name="Google Shape;66825;p27"/>
            <p:cNvSpPr/>
            <p:nvPr/>
          </p:nvSpPr>
          <p:spPr>
            <a:xfrm>
              <a:off x="8648419" y="3561387"/>
              <a:ext cx="27555" cy="10207"/>
            </a:xfrm>
            <a:custGeom>
              <a:avLst/>
              <a:gdLst/>
              <a:ahLst/>
              <a:cxnLst/>
              <a:rect l="l" t="t" r="r" b="b"/>
              <a:pathLst>
                <a:path w="772" h="339" extrusionOk="0">
                  <a:moveTo>
                    <a:pt x="771" y="299"/>
                  </a:moveTo>
                  <a:lnTo>
                    <a:pt x="771" y="27"/>
                  </a:lnTo>
                  <a:cubicBezTo>
                    <a:pt x="330" y="0"/>
                    <a:pt x="47" y="47"/>
                    <a:pt x="1" y="208"/>
                  </a:cubicBezTo>
                  <a:cubicBezTo>
                    <a:pt x="258" y="237"/>
                    <a:pt x="366" y="339"/>
                    <a:pt x="771" y="29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26" name="Google Shape;66826;p27"/>
            <p:cNvSpPr/>
            <p:nvPr/>
          </p:nvSpPr>
          <p:spPr>
            <a:xfrm>
              <a:off x="8022027" y="3564518"/>
              <a:ext cx="6889" cy="6293"/>
            </a:xfrm>
            <a:custGeom>
              <a:avLst/>
              <a:gdLst/>
              <a:ahLst/>
              <a:cxnLst/>
              <a:rect l="l" t="t" r="r" b="b"/>
              <a:pathLst>
                <a:path w="193" h="209" extrusionOk="0">
                  <a:moveTo>
                    <a:pt x="193" y="104"/>
                  </a:moveTo>
                  <a:cubicBezTo>
                    <a:pt x="193" y="53"/>
                    <a:pt x="39" y="1"/>
                    <a:pt x="1" y="104"/>
                  </a:cubicBezTo>
                  <a:cubicBezTo>
                    <a:pt x="1" y="155"/>
                    <a:pt x="156" y="208"/>
                    <a:pt x="193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27" name="Google Shape;66827;p27"/>
            <p:cNvSpPr/>
            <p:nvPr/>
          </p:nvSpPr>
          <p:spPr>
            <a:xfrm>
              <a:off x="7719075" y="3556660"/>
              <a:ext cx="29946" cy="13760"/>
            </a:xfrm>
            <a:custGeom>
              <a:avLst/>
              <a:gdLst/>
              <a:ahLst/>
              <a:cxnLst/>
              <a:rect l="l" t="t" r="r" b="b"/>
              <a:pathLst>
                <a:path w="839" h="457" extrusionOk="0">
                  <a:moveTo>
                    <a:pt x="196" y="456"/>
                  </a:moveTo>
                  <a:lnTo>
                    <a:pt x="581" y="456"/>
                  </a:lnTo>
                  <a:cubicBezTo>
                    <a:pt x="683" y="223"/>
                    <a:pt x="838" y="138"/>
                    <a:pt x="388" y="1"/>
                  </a:cubicBezTo>
                  <a:cubicBezTo>
                    <a:pt x="529" y="249"/>
                    <a:pt x="5" y="184"/>
                    <a:pt x="0" y="365"/>
                  </a:cubicBezTo>
                  <a:cubicBezTo>
                    <a:pt x="120" y="370"/>
                    <a:pt x="231" y="379"/>
                    <a:pt x="196" y="45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28" name="Google Shape;66828;p27"/>
            <p:cNvSpPr/>
            <p:nvPr/>
          </p:nvSpPr>
          <p:spPr>
            <a:xfrm>
              <a:off x="7650297" y="3561809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4"/>
                  </a:moveTo>
                  <a:cubicBezTo>
                    <a:pt x="196" y="53"/>
                    <a:pt x="40" y="1"/>
                    <a:pt x="0" y="104"/>
                  </a:cubicBezTo>
                  <a:cubicBezTo>
                    <a:pt x="0" y="155"/>
                    <a:pt x="157" y="207"/>
                    <a:pt x="195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29" name="Google Shape;66829;p27"/>
            <p:cNvSpPr/>
            <p:nvPr/>
          </p:nvSpPr>
          <p:spPr>
            <a:xfrm>
              <a:off x="4329313" y="3554854"/>
              <a:ext cx="58857" cy="12827"/>
            </a:xfrm>
            <a:custGeom>
              <a:avLst/>
              <a:gdLst/>
              <a:ahLst/>
              <a:cxnLst/>
              <a:rect l="l" t="t" r="r" b="b"/>
              <a:pathLst>
                <a:path w="1649" h="426" extrusionOk="0">
                  <a:moveTo>
                    <a:pt x="674" y="425"/>
                  </a:moveTo>
                  <a:cubicBezTo>
                    <a:pt x="1648" y="60"/>
                    <a:pt x="1" y="1"/>
                    <a:pt x="674" y="4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30" name="Google Shape;66830;p27"/>
            <p:cNvSpPr/>
            <p:nvPr/>
          </p:nvSpPr>
          <p:spPr>
            <a:xfrm>
              <a:off x="4669956" y="3562170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1"/>
                  </a:moveTo>
                  <a:cubicBezTo>
                    <a:pt x="235" y="20"/>
                    <a:pt x="5" y="2"/>
                    <a:pt x="0" y="91"/>
                  </a:cubicBezTo>
                  <a:cubicBezTo>
                    <a:pt x="149" y="71"/>
                    <a:pt x="379" y="89"/>
                    <a:pt x="38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31" name="Google Shape;66831;p27"/>
            <p:cNvSpPr/>
            <p:nvPr/>
          </p:nvSpPr>
          <p:spPr>
            <a:xfrm>
              <a:off x="4133115" y="3559430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32" name="Google Shape;66832;p27"/>
            <p:cNvSpPr/>
            <p:nvPr/>
          </p:nvSpPr>
          <p:spPr>
            <a:xfrm>
              <a:off x="3114292" y="3559069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7" y="104"/>
                  </a:moveTo>
                  <a:cubicBezTo>
                    <a:pt x="197" y="53"/>
                    <a:pt x="40" y="0"/>
                    <a:pt x="2" y="104"/>
                  </a:cubicBezTo>
                  <a:cubicBezTo>
                    <a:pt x="1" y="155"/>
                    <a:pt x="159" y="205"/>
                    <a:pt x="197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33" name="Google Shape;66833;p27"/>
            <p:cNvSpPr/>
            <p:nvPr/>
          </p:nvSpPr>
          <p:spPr>
            <a:xfrm>
              <a:off x="1407294" y="3556329"/>
              <a:ext cx="6996" cy="6263"/>
            </a:xfrm>
            <a:custGeom>
              <a:avLst/>
              <a:gdLst/>
              <a:ahLst/>
              <a:cxnLst/>
              <a:rect l="l" t="t" r="r" b="b"/>
              <a:pathLst>
                <a:path w="196" h="208" extrusionOk="0">
                  <a:moveTo>
                    <a:pt x="194" y="103"/>
                  </a:moveTo>
                  <a:cubicBezTo>
                    <a:pt x="195" y="52"/>
                    <a:pt x="39" y="0"/>
                    <a:pt x="1" y="103"/>
                  </a:cubicBezTo>
                  <a:cubicBezTo>
                    <a:pt x="1" y="154"/>
                    <a:pt x="157" y="208"/>
                    <a:pt x="194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34" name="Google Shape;66834;p27"/>
            <p:cNvSpPr/>
            <p:nvPr/>
          </p:nvSpPr>
          <p:spPr>
            <a:xfrm>
              <a:off x="8841083" y="3547959"/>
              <a:ext cx="27804" cy="18367"/>
            </a:xfrm>
            <a:custGeom>
              <a:avLst/>
              <a:gdLst/>
              <a:ahLst/>
              <a:cxnLst/>
              <a:rect l="l" t="t" r="r" b="b"/>
              <a:pathLst>
                <a:path w="779" h="610" extrusionOk="0">
                  <a:moveTo>
                    <a:pt x="1" y="291"/>
                  </a:moveTo>
                  <a:cubicBezTo>
                    <a:pt x="779" y="610"/>
                    <a:pt x="456" y="0"/>
                    <a:pt x="1" y="29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35" name="Google Shape;66835;p27"/>
            <p:cNvSpPr/>
            <p:nvPr/>
          </p:nvSpPr>
          <p:spPr>
            <a:xfrm>
              <a:off x="6562802" y="3553649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2" y="102"/>
                  </a:moveTo>
                  <a:cubicBezTo>
                    <a:pt x="193" y="54"/>
                    <a:pt x="39" y="0"/>
                    <a:pt x="2" y="102"/>
                  </a:cubicBezTo>
                  <a:cubicBezTo>
                    <a:pt x="0" y="152"/>
                    <a:pt x="157" y="205"/>
                    <a:pt x="192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36" name="Google Shape;66836;p27"/>
            <p:cNvSpPr/>
            <p:nvPr/>
          </p:nvSpPr>
          <p:spPr>
            <a:xfrm>
              <a:off x="8810067" y="3553258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9" y="115"/>
                  </a:moveTo>
                  <a:cubicBezTo>
                    <a:pt x="153" y="140"/>
                    <a:pt x="392" y="72"/>
                    <a:pt x="291" y="24"/>
                  </a:cubicBezTo>
                  <a:cubicBezTo>
                    <a:pt x="238" y="0"/>
                    <a:pt x="0" y="68"/>
                    <a:pt x="99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37" name="Google Shape;66837;p27"/>
            <p:cNvSpPr/>
            <p:nvPr/>
          </p:nvSpPr>
          <p:spPr>
            <a:xfrm>
              <a:off x="2243482" y="3553258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295" y="24"/>
                  </a:moveTo>
                  <a:cubicBezTo>
                    <a:pt x="240" y="0"/>
                    <a:pt x="1" y="68"/>
                    <a:pt x="104" y="115"/>
                  </a:cubicBezTo>
                  <a:cubicBezTo>
                    <a:pt x="156" y="140"/>
                    <a:pt x="395" y="72"/>
                    <a:pt x="295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38" name="Google Shape;66838;p27"/>
            <p:cNvSpPr/>
            <p:nvPr/>
          </p:nvSpPr>
          <p:spPr>
            <a:xfrm>
              <a:off x="1166516" y="3553950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6" y="22"/>
                    <a:pt x="5" y="5"/>
                    <a:pt x="1" y="92"/>
                  </a:cubicBezTo>
                  <a:cubicBezTo>
                    <a:pt x="151" y="71"/>
                    <a:pt x="379" y="90"/>
                    <a:pt x="3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39" name="Google Shape;66839;p27"/>
            <p:cNvSpPr/>
            <p:nvPr/>
          </p:nvSpPr>
          <p:spPr>
            <a:xfrm>
              <a:off x="853106" y="3553258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102" y="115"/>
                  </a:moveTo>
                  <a:cubicBezTo>
                    <a:pt x="155" y="140"/>
                    <a:pt x="392" y="72"/>
                    <a:pt x="292" y="24"/>
                  </a:cubicBezTo>
                  <a:cubicBezTo>
                    <a:pt x="242" y="0"/>
                    <a:pt x="1" y="68"/>
                    <a:pt x="102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40" name="Google Shape;66840;p27"/>
            <p:cNvSpPr/>
            <p:nvPr/>
          </p:nvSpPr>
          <p:spPr>
            <a:xfrm>
              <a:off x="8944269" y="3545640"/>
              <a:ext cx="23914" cy="5992"/>
            </a:xfrm>
            <a:custGeom>
              <a:avLst/>
              <a:gdLst/>
              <a:ahLst/>
              <a:cxnLst/>
              <a:rect l="l" t="t" r="r" b="b"/>
              <a:pathLst>
                <a:path w="670" h="199" extrusionOk="0">
                  <a:moveTo>
                    <a:pt x="582" y="4"/>
                  </a:moveTo>
                  <a:cubicBezTo>
                    <a:pt x="249" y="0"/>
                    <a:pt x="87" y="74"/>
                    <a:pt x="1" y="185"/>
                  </a:cubicBezTo>
                  <a:cubicBezTo>
                    <a:pt x="304" y="178"/>
                    <a:pt x="669" y="198"/>
                    <a:pt x="582" y="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41" name="Google Shape;66841;p27"/>
            <p:cNvSpPr/>
            <p:nvPr/>
          </p:nvSpPr>
          <p:spPr>
            <a:xfrm>
              <a:off x="8824166" y="3545430"/>
              <a:ext cx="23914" cy="5811"/>
            </a:xfrm>
            <a:custGeom>
              <a:avLst/>
              <a:gdLst/>
              <a:ahLst/>
              <a:cxnLst/>
              <a:rect l="l" t="t" r="r" b="b"/>
              <a:pathLst>
                <a:path w="670" h="193" extrusionOk="0">
                  <a:moveTo>
                    <a:pt x="475" y="192"/>
                  </a:moveTo>
                  <a:cubicBezTo>
                    <a:pt x="475" y="104"/>
                    <a:pt x="633" y="85"/>
                    <a:pt x="669" y="11"/>
                  </a:cubicBezTo>
                  <a:cubicBezTo>
                    <a:pt x="365" y="21"/>
                    <a:pt x="1" y="1"/>
                    <a:pt x="91" y="1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42" name="Google Shape;66842;p27"/>
            <p:cNvSpPr/>
            <p:nvPr/>
          </p:nvSpPr>
          <p:spPr>
            <a:xfrm>
              <a:off x="2949146" y="3540311"/>
              <a:ext cx="13813" cy="10930"/>
            </a:xfrm>
            <a:custGeom>
              <a:avLst/>
              <a:gdLst/>
              <a:ahLst/>
              <a:cxnLst/>
              <a:rect l="l" t="t" r="r" b="b"/>
              <a:pathLst>
                <a:path w="387" h="363" extrusionOk="0">
                  <a:moveTo>
                    <a:pt x="387" y="1"/>
                  </a:moveTo>
                  <a:lnTo>
                    <a:pt x="0" y="1"/>
                  </a:lnTo>
                  <a:lnTo>
                    <a:pt x="0" y="362"/>
                  </a:lnTo>
                  <a:lnTo>
                    <a:pt x="387" y="36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43" name="Google Shape;66843;p27"/>
            <p:cNvSpPr/>
            <p:nvPr/>
          </p:nvSpPr>
          <p:spPr>
            <a:xfrm>
              <a:off x="6793264" y="3545038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4"/>
                  </a:moveTo>
                  <a:cubicBezTo>
                    <a:pt x="240" y="0"/>
                    <a:pt x="1" y="68"/>
                    <a:pt x="97" y="117"/>
                  </a:cubicBezTo>
                  <a:cubicBezTo>
                    <a:pt x="155" y="140"/>
                    <a:pt x="392" y="72"/>
                    <a:pt x="293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44" name="Google Shape;66844;p27"/>
            <p:cNvSpPr/>
            <p:nvPr/>
          </p:nvSpPr>
          <p:spPr>
            <a:xfrm>
              <a:off x="8276688" y="3543081"/>
              <a:ext cx="13777" cy="2680"/>
            </a:xfrm>
            <a:custGeom>
              <a:avLst/>
              <a:gdLst/>
              <a:ahLst/>
              <a:cxnLst/>
              <a:rect l="l" t="t" r="r" b="b"/>
              <a:pathLst>
                <a:path w="386" h="89" extrusionOk="0">
                  <a:moveTo>
                    <a:pt x="386" y="0"/>
                  </a:moveTo>
                  <a:cubicBezTo>
                    <a:pt x="237" y="21"/>
                    <a:pt x="7" y="2"/>
                    <a:pt x="1" y="89"/>
                  </a:cubicBezTo>
                  <a:cubicBezTo>
                    <a:pt x="150" y="68"/>
                    <a:pt x="383" y="88"/>
                    <a:pt x="38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45" name="Google Shape;66845;p27"/>
            <p:cNvSpPr/>
            <p:nvPr/>
          </p:nvSpPr>
          <p:spPr>
            <a:xfrm>
              <a:off x="6576615" y="3542569"/>
              <a:ext cx="20595" cy="3704"/>
            </a:xfrm>
            <a:custGeom>
              <a:avLst/>
              <a:gdLst/>
              <a:ahLst/>
              <a:cxnLst/>
              <a:rect l="l" t="t" r="r" b="b"/>
              <a:pathLst>
                <a:path w="577" h="123" extrusionOk="0">
                  <a:moveTo>
                    <a:pt x="577" y="17"/>
                  </a:moveTo>
                  <a:cubicBezTo>
                    <a:pt x="351" y="30"/>
                    <a:pt x="28" y="0"/>
                    <a:pt x="1" y="106"/>
                  </a:cubicBezTo>
                  <a:cubicBezTo>
                    <a:pt x="227" y="92"/>
                    <a:pt x="547" y="123"/>
                    <a:pt x="577" y="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46" name="Google Shape;66846;p27"/>
            <p:cNvSpPr/>
            <p:nvPr/>
          </p:nvSpPr>
          <p:spPr>
            <a:xfrm>
              <a:off x="8896156" y="3537210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4"/>
                  </a:moveTo>
                  <a:cubicBezTo>
                    <a:pt x="194" y="53"/>
                    <a:pt x="38" y="1"/>
                    <a:pt x="0" y="104"/>
                  </a:cubicBezTo>
                  <a:cubicBezTo>
                    <a:pt x="0" y="153"/>
                    <a:pt x="156" y="207"/>
                    <a:pt x="194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47" name="Google Shape;66847;p27"/>
            <p:cNvSpPr/>
            <p:nvPr/>
          </p:nvSpPr>
          <p:spPr>
            <a:xfrm>
              <a:off x="8743823" y="3537571"/>
              <a:ext cx="21558" cy="6474"/>
            </a:xfrm>
            <a:custGeom>
              <a:avLst/>
              <a:gdLst/>
              <a:ahLst/>
              <a:cxnLst/>
              <a:rect l="l" t="t" r="r" b="b"/>
              <a:pathLst>
                <a:path w="604" h="215" extrusionOk="0">
                  <a:moveTo>
                    <a:pt x="603" y="183"/>
                  </a:moveTo>
                  <a:lnTo>
                    <a:pt x="603" y="0"/>
                  </a:lnTo>
                  <a:lnTo>
                    <a:pt x="26" y="0"/>
                  </a:lnTo>
                  <a:cubicBezTo>
                    <a:pt x="0" y="164"/>
                    <a:pt x="219" y="215"/>
                    <a:pt x="603" y="18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48" name="Google Shape;66848;p27"/>
            <p:cNvSpPr/>
            <p:nvPr/>
          </p:nvSpPr>
          <p:spPr>
            <a:xfrm>
              <a:off x="1453300" y="3524444"/>
              <a:ext cx="37049" cy="15898"/>
            </a:xfrm>
            <a:custGeom>
              <a:avLst/>
              <a:gdLst/>
              <a:ahLst/>
              <a:cxnLst/>
              <a:rect l="l" t="t" r="r" b="b"/>
              <a:pathLst>
                <a:path w="1038" h="528" extrusionOk="0">
                  <a:moveTo>
                    <a:pt x="835" y="528"/>
                  </a:moveTo>
                  <a:cubicBezTo>
                    <a:pt x="1038" y="0"/>
                    <a:pt x="0" y="490"/>
                    <a:pt x="835" y="52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49" name="Google Shape;66849;p27"/>
            <p:cNvSpPr/>
            <p:nvPr/>
          </p:nvSpPr>
          <p:spPr>
            <a:xfrm>
              <a:off x="8214763" y="3526612"/>
              <a:ext cx="30017" cy="10990"/>
            </a:xfrm>
            <a:custGeom>
              <a:avLst/>
              <a:gdLst/>
              <a:ahLst/>
              <a:cxnLst/>
              <a:rect l="l" t="t" r="r" b="b"/>
              <a:pathLst>
                <a:path w="841" h="365" extrusionOk="0">
                  <a:moveTo>
                    <a:pt x="578" y="0"/>
                  </a:moveTo>
                  <a:cubicBezTo>
                    <a:pt x="748" y="293"/>
                    <a:pt x="79" y="188"/>
                    <a:pt x="1" y="364"/>
                  </a:cubicBezTo>
                  <a:lnTo>
                    <a:pt x="771" y="364"/>
                  </a:lnTo>
                  <a:cubicBezTo>
                    <a:pt x="738" y="229"/>
                    <a:pt x="840" y="30"/>
                    <a:pt x="57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50" name="Google Shape;66850;p27"/>
            <p:cNvSpPr/>
            <p:nvPr/>
          </p:nvSpPr>
          <p:spPr>
            <a:xfrm>
              <a:off x="6590249" y="3534831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8" y="0"/>
                  </a:moveTo>
                  <a:cubicBezTo>
                    <a:pt x="239" y="20"/>
                    <a:pt x="8" y="3"/>
                    <a:pt x="0" y="90"/>
                  </a:cubicBezTo>
                  <a:cubicBezTo>
                    <a:pt x="153" y="72"/>
                    <a:pt x="384" y="90"/>
                    <a:pt x="38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51" name="Google Shape;66851;p27"/>
            <p:cNvSpPr/>
            <p:nvPr/>
          </p:nvSpPr>
          <p:spPr>
            <a:xfrm>
              <a:off x="5127490" y="353407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5"/>
                  </a:moveTo>
                  <a:cubicBezTo>
                    <a:pt x="241" y="0"/>
                    <a:pt x="1" y="69"/>
                    <a:pt x="103" y="115"/>
                  </a:cubicBezTo>
                  <a:cubicBezTo>
                    <a:pt x="156" y="143"/>
                    <a:pt x="395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52" name="Google Shape;66852;p27"/>
            <p:cNvSpPr/>
            <p:nvPr/>
          </p:nvSpPr>
          <p:spPr>
            <a:xfrm>
              <a:off x="2191979" y="3529352"/>
              <a:ext cx="22665" cy="8250"/>
            </a:xfrm>
            <a:custGeom>
              <a:avLst/>
              <a:gdLst/>
              <a:ahLst/>
              <a:cxnLst/>
              <a:rect l="l" t="t" r="r" b="b"/>
              <a:pathLst>
                <a:path w="635" h="274" extrusionOk="0">
                  <a:moveTo>
                    <a:pt x="1" y="273"/>
                  </a:moveTo>
                  <a:lnTo>
                    <a:pt x="385" y="273"/>
                  </a:lnTo>
                  <a:cubicBezTo>
                    <a:pt x="400" y="157"/>
                    <a:pt x="635" y="148"/>
                    <a:pt x="578" y="1"/>
                  </a:cubicBezTo>
                  <a:lnTo>
                    <a:pt x="0" y="1"/>
                  </a:lnTo>
                  <a:cubicBezTo>
                    <a:pt x="1" y="92"/>
                    <a:pt x="1" y="182"/>
                    <a:pt x="1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53" name="Google Shape;66853;p27"/>
            <p:cNvSpPr/>
            <p:nvPr/>
          </p:nvSpPr>
          <p:spPr>
            <a:xfrm>
              <a:off x="8803072" y="353130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2" y="117"/>
                  </a:moveTo>
                  <a:cubicBezTo>
                    <a:pt x="157" y="142"/>
                    <a:pt x="395" y="73"/>
                    <a:pt x="295" y="26"/>
                  </a:cubicBezTo>
                  <a:cubicBezTo>
                    <a:pt x="242" y="1"/>
                    <a:pt x="0" y="71"/>
                    <a:pt x="102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54" name="Google Shape;66854;p27"/>
            <p:cNvSpPr/>
            <p:nvPr/>
          </p:nvSpPr>
          <p:spPr>
            <a:xfrm>
              <a:off x="6934854" y="3522397"/>
              <a:ext cx="20309" cy="13519"/>
            </a:xfrm>
            <a:custGeom>
              <a:avLst/>
              <a:gdLst/>
              <a:ahLst/>
              <a:cxnLst/>
              <a:rect l="l" t="t" r="r" b="b"/>
              <a:pathLst>
                <a:path w="569" h="449" extrusionOk="0">
                  <a:moveTo>
                    <a:pt x="375" y="413"/>
                  </a:moveTo>
                  <a:cubicBezTo>
                    <a:pt x="387" y="357"/>
                    <a:pt x="405" y="305"/>
                    <a:pt x="569" y="322"/>
                  </a:cubicBezTo>
                  <a:lnTo>
                    <a:pt x="569" y="139"/>
                  </a:lnTo>
                  <a:cubicBezTo>
                    <a:pt x="95" y="1"/>
                    <a:pt x="1" y="448"/>
                    <a:pt x="375" y="41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55" name="Google Shape;66855;p27"/>
            <p:cNvSpPr/>
            <p:nvPr/>
          </p:nvSpPr>
          <p:spPr>
            <a:xfrm>
              <a:off x="6136034" y="3529201"/>
              <a:ext cx="23950" cy="6052"/>
            </a:xfrm>
            <a:custGeom>
              <a:avLst/>
              <a:gdLst/>
              <a:ahLst/>
              <a:cxnLst/>
              <a:rect l="l" t="t" r="r" b="b"/>
              <a:pathLst>
                <a:path w="671" h="201" extrusionOk="0">
                  <a:moveTo>
                    <a:pt x="579" y="6"/>
                  </a:moveTo>
                  <a:cubicBezTo>
                    <a:pt x="248" y="0"/>
                    <a:pt x="83" y="76"/>
                    <a:pt x="0" y="187"/>
                  </a:cubicBezTo>
                  <a:cubicBezTo>
                    <a:pt x="303" y="179"/>
                    <a:pt x="670" y="200"/>
                    <a:pt x="579" y="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56" name="Google Shape;66856;p27"/>
            <p:cNvSpPr/>
            <p:nvPr/>
          </p:nvSpPr>
          <p:spPr>
            <a:xfrm>
              <a:off x="7863662" y="3521132"/>
              <a:ext cx="33587" cy="17343"/>
            </a:xfrm>
            <a:custGeom>
              <a:avLst/>
              <a:gdLst/>
              <a:ahLst/>
              <a:cxnLst/>
              <a:rect l="l" t="t" r="r" b="b"/>
              <a:pathLst>
                <a:path w="941" h="576" extrusionOk="0">
                  <a:moveTo>
                    <a:pt x="1" y="92"/>
                  </a:moveTo>
                  <a:lnTo>
                    <a:pt x="1" y="274"/>
                  </a:lnTo>
                  <a:cubicBezTo>
                    <a:pt x="357" y="575"/>
                    <a:pt x="941" y="1"/>
                    <a:pt x="1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57" name="Google Shape;66857;p27"/>
            <p:cNvSpPr/>
            <p:nvPr/>
          </p:nvSpPr>
          <p:spPr>
            <a:xfrm>
              <a:off x="6552344" y="352859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4" y="142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58" name="Google Shape;66858;p27"/>
            <p:cNvSpPr/>
            <p:nvPr/>
          </p:nvSpPr>
          <p:spPr>
            <a:xfrm>
              <a:off x="4370609" y="3510142"/>
              <a:ext cx="37763" cy="26858"/>
            </a:xfrm>
            <a:custGeom>
              <a:avLst/>
              <a:gdLst/>
              <a:ahLst/>
              <a:cxnLst/>
              <a:rect l="l" t="t" r="r" b="b"/>
              <a:pathLst>
                <a:path w="1058" h="892" extrusionOk="0">
                  <a:moveTo>
                    <a:pt x="1058" y="547"/>
                  </a:moveTo>
                  <a:lnTo>
                    <a:pt x="1058" y="366"/>
                  </a:lnTo>
                  <a:cubicBezTo>
                    <a:pt x="280" y="0"/>
                    <a:pt x="0" y="892"/>
                    <a:pt x="1058" y="54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59" name="Google Shape;66859;p27"/>
            <p:cNvSpPr/>
            <p:nvPr/>
          </p:nvSpPr>
          <p:spPr>
            <a:xfrm>
              <a:off x="9080076" y="3518482"/>
              <a:ext cx="22700" cy="8190"/>
            </a:xfrm>
            <a:custGeom>
              <a:avLst/>
              <a:gdLst/>
              <a:ahLst/>
              <a:cxnLst/>
              <a:rect l="l" t="t" r="r" b="b"/>
              <a:pathLst>
                <a:path w="636" h="272" extrusionOk="0">
                  <a:moveTo>
                    <a:pt x="634" y="0"/>
                  </a:moveTo>
                  <a:lnTo>
                    <a:pt x="249" y="0"/>
                  </a:lnTo>
                  <a:cubicBezTo>
                    <a:pt x="236" y="115"/>
                    <a:pt x="1" y="125"/>
                    <a:pt x="54" y="272"/>
                  </a:cubicBezTo>
                  <a:lnTo>
                    <a:pt x="635" y="272"/>
                  </a:lnTo>
                  <a:cubicBezTo>
                    <a:pt x="634" y="180"/>
                    <a:pt x="634" y="89"/>
                    <a:pt x="63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60" name="Google Shape;66860;p27"/>
            <p:cNvSpPr/>
            <p:nvPr/>
          </p:nvSpPr>
          <p:spPr>
            <a:xfrm>
              <a:off x="72026" y="3520831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2"/>
                  </a:moveTo>
                  <a:cubicBezTo>
                    <a:pt x="194" y="51"/>
                    <a:pt x="39" y="0"/>
                    <a:pt x="1" y="102"/>
                  </a:cubicBezTo>
                  <a:cubicBezTo>
                    <a:pt x="1" y="153"/>
                    <a:pt x="157" y="205"/>
                    <a:pt x="194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61" name="Google Shape;66861;p27"/>
            <p:cNvSpPr/>
            <p:nvPr/>
          </p:nvSpPr>
          <p:spPr>
            <a:xfrm>
              <a:off x="8724086" y="3518091"/>
              <a:ext cx="6960" cy="6173"/>
            </a:xfrm>
            <a:custGeom>
              <a:avLst/>
              <a:gdLst/>
              <a:ahLst/>
              <a:cxnLst/>
              <a:rect l="l" t="t" r="r" b="b"/>
              <a:pathLst>
                <a:path w="195" h="205" extrusionOk="0">
                  <a:moveTo>
                    <a:pt x="193" y="102"/>
                  </a:moveTo>
                  <a:cubicBezTo>
                    <a:pt x="194" y="52"/>
                    <a:pt x="37" y="0"/>
                    <a:pt x="1" y="102"/>
                  </a:cubicBezTo>
                  <a:cubicBezTo>
                    <a:pt x="1" y="153"/>
                    <a:pt x="159" y="205"/>
                    <a:pt x="193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62" name="Google Shape;66862;p27"/>
            <p:cNvSpPr/>
            <p:nvPr/>
          </p:nvSpPr>
          <p:spPr>
            <a:xfrm>
              <a:off x="8373378" y="3510263"/>
              <a:ext cx="39583" cy="16771"/>
            </a:xfrm>
            <a:custGeom>
              <a:avLst/>
              <a:gdLst/>
              <a:ahLst/>
              <a:cxnLst/>
              <a:rect l="l" t="t" r="r" b="b"/>
              <a:pathLst>
                <a:path w="1109" h="557" extrusionOk="0">
                  <a:moveTo>
                    <a:pt x="954" y="453"/>
                  </a:moveTo>
                  <a:cubicBezTo>
                    <a:pt x="1109" y="140"/>
                    <a:pt x="776" y="55"/>
                    <a:pt x="378" y="0"/>
                  </a:cubicBezTo>
                  <a:cubicBezTo>
                    <a:pt x="0" y="173"/>
                    <a:pt x="175" y="556"/>
                    <a:pt x="954" y="45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63" name="Google Shape;66863;p27"/>
            <p:cNvSpPr/>
            <p:nvPr/>
          </p:nvSpPr>
          <p:spPr>
            <a:xfrm>
              <a:off x="5719368" y="3520439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4"/>
                  </a:moveTo>
                  <a:cubicBezTo>
                    <a:pt x="242" y="0"/>
                    <a:pt x="1" y="68"/>
                    <a:pt x="104" y="115"/>
                  </a:cubicBezTo>
                  <a:cubicBezTo>
                    <a:pt x="157" y="140"/>
                    <a:pt x="396" y="72"/>
                    <a:pt x="294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64" name="Google Shape;66864;p27"/>
            <p:cNvSpPr/>
            <p:nvPr/>
          </p:nvSpPr>
          <p:spPr>
            <a:xfrm>
              <a:off x="749886" y="3520439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4"/>
                  </a:moveTo>
                  <a:cubicBezTo>
                    <a:pt x="240" y="0"/>
                    <a:pt x="0" y="68"/>
                    <a:pt x="98" y="115"/>
                  </a:cubicBezTo>
                  <a:cubicBezTo>
                    <a:pt x="155" y="140"/>
                    <a:pt x="393" y="72"/>
                    <a:pt x="294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65" name="Google Shape;66865;p27"/>
            <p:cNvSpPr/>
            <p:nvPr/>
          </p:nvSpPr>
          <p:spPr>
            <a:xfrm>
              <a:off x="8799859" y="3518482"/>
              <a:ext cx="13777" cy="2680"/>
            </a:xfrm>
            <a:custGeom>
              <a:avLst/>
              <a:gdLst/>
              <a:ahLst/>
              <a:cxnLst/>
              <a:rect l="l" t="t" r="r" b="b"/>
              <a:pathLst>
                <a:path w="386" h="89" extrusionOk="0">
                  <a:moveTo>
                    <a:pt x="385" y="0"/>
                  </a:moveTo>
                  <a:cubicBezTo>
                    <a:pt x="235" y="21"/>
                    <a:pt x="3" y="1"/>
                    <a:pt x="0" y="89"/>
                  </a:cubicBezTo>
                  <a:cubicBezTo>
                    <a:pt x="149" y="69"/>
                    <a:pt x="379" y="88"/>
                    <a:pt x="38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66" name="Google Shape;66866;p27"/>
            <p:cNvSpPr/>
            <p:nvPr/>
          </p:nvSpPr>
          <p:spPr>
            <a:xfrm>
              <a:off x="6459581" y="3496684"/>
              <a:ext cx="52754" cy="24479"/>
            </a:xfrm>
            <a:custGeom>
              <a:avLst/>
              <a:gdLst/>
              <a:ahLst/>
              <a:cxnLst/>
              <a:rect l="l" t="t" r="r" b="b"/>
              <a:pathLst>
                <a:path w="1478" h="813" extrusionOk="0">
                  <a:moveTo>
                    <a:pt x="1" y="813"/>
                  </a:moveTo>
                  <a:cubicBezTo>
                    <a:pt x="1477" y="681"/>
                    <a:pt x="31" y="1"/>
                    <a:pt x="1" y="81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67" name="Google Shape;66867;p27"/>
            <p:cNvSpPr/>
            <p:nvPr/>
          </p:nvSpPr>
          <p:spPr>
            <a:xfrm>
              <a:off x="729291" y="3517730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1" y="25"/>
                  </a:moveTo>
                  <a:cubicBezTo>
                    <a:pt x="242" y="0"/>
                    <a:pt x="0" y="68"/>
                    <a:pt x="99" y="114"/>
                  </a:cubicBezTo>
                  <a:cubicBezTo>
                    <a:pt x="153" y="140"/>
                    <a:pt x="392" y="71"/>
                    <a:pt x="291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68" name="Google Shape;66868;p27"/>
            <p:cNvSpPr/>
            <p:nvPr/>
          </p:nvSpPr>
          <p:spPr>
            <a:xfrm>
              <a:off x="3272656" y="3509901"/>
              <a:ext cx="7031" cy="6173"/>
            </a:xfrm>
            <a:custGeom>
              <a:avLst/>
              <a:gdLst/>
              <a:ahLst/>
              <a:cxnLst/>
              <a:rect l="l" t="t" r="r" b="b"/>
              <a:pathLst>
                <a:path w="197" h="205" extrusionOk="0">
                  <a:moveTo>
                    <a:pt x="195" y="102"/>
                  </a:moveTo>
                  <a:cubicBezTo>
                    <a:pt x="197" y="53"/>
                    <a:pt x="40" y="1"/>
                    <a:pt x="2" y="102"/>
                  </a:cubicBezTo>
                  <a:cubicBezTo>
                    <a:pt x="1" y="155"/>
                    <a:pt x="159" y="204"/>
                    <a:pt x="195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69" name="Google Shape;66869;p27"/>
            <p:cNvSpPr/>
            <p:nvPr/>
          </p:nvSpPr>
          <p:spPr>
            <a:xfrm>
              <a:off x="7017123" y="3504753"/>
              <a:ext cx="22558" cy="8250"/>
            </a:xfrm>
            <a:custGeom>
              <a:avLst/>
              <a:gdLst/>
              <a:ahLst/>
              <a:cxnLst/>
              <a:rect l="l" t="t" r="r" b="b"/>
              <a:pathLst>
                <a:path w="632" h="274" extrusionOk="0">
                  <a:moveTo>
                    <a:pt x="577" y="1"/>
                  </a:moveTo>
                  <a:lnTo>
                    <a:pt x="1" y="1"/>
                  </a:lnTo>
                  <a:lnTo>
                    <a:pt x="1" y="273"/>
                  </a:lnTo>
                  <a:lnTo>
                    <a:pt x="386" y="273"/>
                  </a:lnTo>
                  <a:cubicBezTo>
                    <a:pt x="396" y="157"/>
                    <a:pt x="631" y="147"/>
                    <a:pt x="57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70" name="Google Shape;66870;p27"/>
            <p:cNvSpPr/>
            <p:nvPr/>
          </p:nvSpPr>
          <p:spPr>
            <a:xfrm>
              <a:off x="6700465" y="3504753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9" y="92"/>
                  </a:moveTo>
                  <a:cubicBezTo>
                    <a:pt x="386" y="93"/>
                    <a:pt x="349" y="19"/>
                    <a:pt x="192" y="1"/>
                  </a:cubicBezTo>
                  <a:cubicBezTo>
                    <a:pt x="192" y="92"/>
                    <a:pt x="37" y="108"/>
                    <a:pt x="1" y="183"/>
                  </a:cubicBezTo>
                  <a:cubicBezTo>
                    <a:pt x="192" y="183"/>
                    <a:pt x="230" y="256"/>
                    <a:pt x="386" y="273"/>
                  </a:cubicBezTo>
                  <a:cubicBezTo>
                    <a:pt x="386" y="183"/>
                    <a:pt x="542" y="165"/>
                    <a:pt x="579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71" name="Google Shape;66871;p27"/>
            <p:cNvSpPr/>
            <p:nvPr/>
          </p:nvSpPr>
          <p:spPr>
            <a:xfrm>
              <a:off x="3668300" y="3509480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3" y="26"/>
                  </a:moveTo>
                  <a:cubicBezTo>
                    <a:pt x="240" y="0"/>
                    <a:pt x="1" y="71"/>
                    <a:pt x="102" y="116"/>
                  </a:cubicBezTo>
                  <a:cubicBezTo>
                    <a:pt x="153" y="140"/>
                    <a:pt x="395" y="72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72" name="Google Shape;66872;p27"/>
            <p:cNvSpPr/>
            <p:nvPr/>
          </p:nvSpPr>
          <p:spPr>
            <a:xfrm>
              <a:off x="2267753" y="3507162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4" y="103"/>
                  </a:moveTo>
                  <a:cubicBezTo>
                    <a:pt x="195" y="52"/>
                    <a:pt x="39" y="0"/>
                    <a:pt x="2" y="103"/>
                  </a:cubicBezTo>
                  <a:cubicBezTo>
                    <a:pt x="1" y="154"/>
                    <a:pt x="156" y="205"/>
                    <a:pt x="194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73" name="Google Shape;66873;p27"/>
            <p:cNvSpPr/>
            <p:nvPr/>
          </p:nvSpPr>
          <p:spPr>
            <a:xfrm>
              <a:off x="8169898" y="350677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0" y="0"/>
                    <a:pt x="1" y="69"/>
                    <a:pt x="101" y="116"/>
                  </a:cubicBezTo>
                  <a:cubicBezTo>
                    <a:pt x="154" y="141"/>
                    <a:pt x="392" y="72"/>
                    <a:pt x="295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74" name="Google Shape;66874;p27"/>
            <p:cNvSpPr/>
            <p:nvPr/>
          </p:nvSpPr>
          <p:spPr>
            <a:xfrm>
              <a:off x="330042" y="350677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4" y="25"/>
                  </a:moveTo>
                  <a:cubicBezTo>
                    <a:pt x="241" y="0"/>
                    <a:pt x="1" y="69"/>
                    <a:pt x="100" y="116"/>
                  </a:cubicBezTo>
                  <a:cubicBezTo>
                    <a:pt x="153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75" name="Google Shape;66875;p27"/>
            <p:cNvSpPr/>
            <p:nvPr/>
          </p:nvSpPr>
          <p:spPr>
            <a:xfrm>
              <a:off x="6855189" y="350400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4" y="26"/>
                  </a:moveTo>
                  <a:cubicBezTo>
                    <a:pt x="241" y="1"/>
                    <a:pt x="1" y="70"/>
                    <a:pt x="101" y="117"/>
                  </a:cubicBezTo>
                  <a:cubicBezTo>
                    <a:pt x="153" y="142"/>
                    <a:pt x="392" y="72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76" name="Google Shape;66876;p27"/>
            <p:cNvSpPr/>
            <p:nvPr/>
          </p:nvSpPr>
          <p:spPr>
            <a:xfrm>
              <a:off x="6593925" y="3498912"/>
              <a:ext cx="23914" cy="5871"/>
            </a:xfrm>
            <a:custGeom>
              <a:avLst/>
              <a:gdLst/>
              <a:ahLst/>
              <a:cxnLst/>
              <a:rect l="l" t="t" r="r" b="b"/>
              <a:pathLst>
                <a:path w="670" h="195" extrusionOk="0">
                  <a:moveTo>
                    <a:pt x="477" y="195"/>
                  </a:moveTo>
                  <a:cubicBezTo>
                    <a:pt x="477" y="103"/>
                    <a:pt x="633" y="86"/>
                    <a:pt x="670" y="13"/>
                  </a:cubicBezTo>
                  <a:cubicBezTo>
                    <a:pt x="370" y="21"/>
                    <a:pt x="0" y="0"/>
                    <a:pt x="92" y="19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77" name="Google Shape;66877;p27"/>
            <p:cNvSpPr/>
            <p:nvPr/>
          </p:nvSpPr>
          <p:spPr>
            <a:xfrm>
              <a:off x="6080926" y="3496172"/>
              <a:ext cx="6996" cy="6263"/>
            </a:xfrm>
            <a:custGeom>
              <a:avLst/>
              <a:gdLst/>
              <a:ahLst/>
              <a:cxnLst/>
              <a:rect l="l" t="t" r="r" b="b"/>
              <a:pathLst>
                <a:path w="196" h="208" extrusionOk="0">
                  <a:moveTo>
                    <a:pt x="195" y="104"/>
                  </a:moveTo>
                  <a:cubicBezTo>
                    <a:pt x="196" y="53"/>
                    <a:pt x="39" y="1"/>
                    <a:pt x="4" y="104"/>
                  </a:cubicBezTo>
                  <a:cubicBezTo>
                    <a:pt x="0" y="155"/>
                    <a:pt x="157" y="207"/>
                    <a:pt x="195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78" name="Google Shape;66878;p27"/>
            <p:cNvSpPr/>
            <p:nvPr/>
          </p:nvSpPr>
          <p:spPr>
            <a:xfrm>
              <a:off x="5578492" y="3493824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79" name="Google Shape;66879;p27"/>
            <p:cNvSpPr/>
            <p:nvPr/>
          </p:nvSpPr>
          <p:spPr>
            <a:xfrm>
              <a:off x="2188517" y="3495781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98" y="117"/>
                  </a:moveTo>
                  <a:cubicBezTo>
                    <a:pt x="152" y="142"/>
                    <a:pt x="391" y="73"/>
                    <a:pt x="290" y="26"/>
                  </a:cubicBezTo>
                  <a:cubicBezTo>
                    <a:pt x="238" y="1"/>
                    <a:pt x="1" y="70"/>
                    <a:pt x="98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80" name="Google Shape;66880;p27"/>
            <p:cNvSpPr/>
            <p:nvPr/>
          </p:nvSpPr>
          <p:spPr>
            <a:xfrm>
              <a:off x="614899" y="3491084"/>
              <a:ext cx="21594" cy="6474"/>
            </a:xfrm>
            <a:custGeom>
              <a:avLst/>
              <a:gdLst/>
              <a:ahLst/>
              <a:cxnLst/>
              <a:rect l="l" t="t" r="r" b="b"/>
              <a:pathLst>
                <a:path w="605" h="215" extrusionOk="0">
                  <a:moveTo>
                    <a:pt x="605" y="182"/>
                  </a:moveTo>
                  <a:lnTo>
                    <a:pt x="605" y="0"/>
                  </a:lnTo>
                  <a:lnTo>
                    <a:pt x="27" y="0"/>
                  </a:lnTo>
                  <a:cubicBezTo>
                    <a:pt x="0" y="163"/>
                    <a:pt x="217" y="214"/>
                    <a:pt x="605" y="18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81" name="Google Shape;66881;p27"/>
            <p:cNvSpPr/>
            <p:nvPr/>
          </p:nvSpPr>
          <p:spPr>
            <a:xfrm>
              <a:off x="5279002" y="3487651"/>
              <a:ext cx="13920" cy="4246"/>
            </a:xfrm>
            <a:custGeom>
              <a:avLst/>
              <a:gdLst/>
              <a:ahLst/>
              <a:cxnLst/>
              <a:rect l="l" t="t" r="r" b="b"/>
              <a:pathLst>
                <a:path w="390" h="141" extrusionOk="0">
                  <a:moveTo>
                    <a:pt x="291" y="25"/>
                  </a:moveTo>
                  <a:cubicBezTo>
                    <a:pt x="238" y="1"/>
                    <a:pt x="1" y="69"/>
                    <a:pt x="100" y="117"/>
                  </a:cubicBezTo>
                  <a:cubicBezTo>
                    <a:pt x="152" y="140"/>
                    <a:pt x="390" y="70"/>
                    <a:pt x="291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82" name="Google Shape;66882;p27"/>
            <p:cNvSpPr/>
            <p:nvPr/>
          </p:nvSpPr>
          <p:spPr>
            <a:xfrm>
              <a:off x="2031009" y="3483105"/>
              <a:ext cx="34086" cy="8792"/>
            </a:xfrm>
            <a:custGeom>
              <a:avLst/>
              <a:gdLst/>
              <a:ahLst/>
              <a:cxnLst/>
              <a:rect l="l" t="t" r="r" b="b"/>
              <a:pathLst>
                <a:path w="955" h="292" extrusionOk="0">
                  <a:moveTo>
                    <a:pt x="76" y="176"/>
                  </a:moveTo>
                  <a:cubicBezTo>
                    <a:pt x="323" y="180"/>
                    <a:pt x="346" y="291"/>
                    <a:pt x="655" y="268"/>
                  </a:cubicBezTo>
                  <a:cubicBezTo>
                    <a:pt x="954" y="43"/>
                    <a:pt x="0" y="0"/>
                    <a:pt x="76" y="17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83" name="Google Shape;66883;p27"/>
            <p:cNvSpPr/>
            <p:nvPr/>
          </p:nvSpPr>
          <p:spPr>
            <a:xfrm>
              <a:off x="4728348" y="348482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1" y="119"/>
                  </a:moveTo>
                  <a:cubicBezTo>
                    <a:pt x="154" y="143"/>
                    <a:pt x="394" y="75"/>
                    <a:pt x="293" y="28"/>
                  </a:cubicBezTo>
                  <a:cubicBezTo>
                    <a:pt x="241" y="1"/>
                    <a:pt x="1" y="71"/>
                    <a:pt x="101" y="11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84" name="Google Shape;66884;p27"/>
            <p:cNvSpPr/>
            <p:nvPr/>
          </p:nvSpPr>
          <p:spPr>
            <a:xfrm>
              <a:off x="4105561" y="3482352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3" y="201"/>
                    <a:pt x="338" y="224"/>
                    <a:pt x="385" y="1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85" name="Google Shape;66885;p27"/>
            <p:cNvSpPr/>
            <p:nvPr/>
          </p:nvSpPr>
          <p:spPr>
            <a:xfrm>
              <a:off x="1283479" y="3482864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0"/>
                  </a:moveTo>
                  <a:cubicBezTo>
                    <a:pt x="235" y="21"/>
                    <a:pt x="4" y="3"/>
                    <a:pt x="0" y="90"/>
                  </a:cubicBezTo>
                  <a:cubicBezTo>
                    <a:pt x="151" y="74"/>
                    <a:pt x="380" y="89"/>
                    <a:pt x="38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86" name="Google Shape;66886;p27"/>
            <p:cNvSpPr/>
            <p:nvPr/>
          </p:nvSpPr>
          <p:spPr>
            <a:xfrm>
              <a:off x="762021" y="3474735"/>
              <a:ext cx="27198" cy="10960"/>
            </a:xfrm>
            <a:custGeom>
              <a:avLst/>
              <a:gdLst/>
              <a:ahLst/>
              <a:cxnLst/>
              <a:rect l="l" t="t" r="r" b="b"/>
              <a:pathLst>
                <a:path w="762" h="364" extrusionOk="0">
                  <a:moveTo>
                    <a:pt x="533" y="363"/>
                  </a:moveTo>
                  <a:cubicBezTo>
                    <a:pt x="650" y="358"/>
                    <a:pt x="762" y="350"/>
                    <a:pt x="724" y="273"/>
                  </a:cubicBezTo>
                  <a:cubicBezTo>
                    <a:pt x="408" y="269"/>
                    <a:pt x="618" y="20"/>
                    <a:pt x="339" y="0"/>
                  </a:cubicBezTo>
                  <a:cubicBezTo>
                    <a:pt x="1" y="186"/>
                    <a:pt x="480" y="178"/>
                    <a:pt x="144" y="36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87" name="Google Shape;66887;p27"/>
            <p:cNvSpPr/>
            <p:nvPr/>
          </p:nvSpPr>
          <p:spPr>
            <a:xfrm>
              <a:off x="4511592" y="3476722"/>
              <a:ext cx="13920" cy="7437"/>
            </a:xfrm>
            <a:custGeom>
              <a:avLst/>
              <a:gdLst/>
              <a:ahLst/>
              <a:cxnLst/>
              <a:rect l="l" t="t" r="r" b="b"/>
              <a:pathLst>
                <a:path w="390" h="247" extrusionOk="0">
                  <a:moveTo>
                    <a:pt x="389" y="116"/>
                  </a:moveTo>
                  <a:cubicBezTo>
                    <a:pt x="384" y="22"/>
                    <a:pt x="50" y="1"/>
                    <a:pt x="0" y="116"/>
                  </a:cubicBezTo>
                  <a:cubicBezTo>
                    <a:pt x="220" y="105"/>
                    <a:pt x="303" y="246"/>
                    <a:pt x="389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88" name="Google Shape;66888;p27"/>
            <p:cNvSpPr/>
            <p:nvPr/>
          </p:nvSpPr>
          <p:spPr>
            <a:xfrm>
              <a:off x="874486" y="3471935"/>
              <a:ext cx="25592" cy="10960"/>
            </a:xfrm>
            <a:custGeom>
              <a:avLst/>
              <a:gdLst/>
              <a:ahLst/>
              <a:cxnLst/>
              <a:rect l="l" t="t" r="r" b="b"/>
              <a:pathLst>
                <a:path w="717" h="364" extrusionOk="0">
                  <a:moveTo>
                    <a:pt x="83" y="363"/>
                  </a:moveTo>
                  <a:lnTo>
                    <a:pt x="660" y="363"/>
                  </a:lnTo>
                  <a:cubicBezTo>
                    <a:pt x="716" y="157"/>
                    <a:pt x="614" y="21"/>
                    <a:pt x="275" y="1"/>
                  </a:cubicBezTo>
                  <a:cubicBezTo>
                    <a:pt x="215" y="125"/>
                    <a:pt x="1" y="173"/>
                    <a:pt x="83" y="36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89" name="Google Shape;66889;p27"/>
            <p:cNvSpPr/>
            <p:nvPr/>
          </p:nvSpPr>
          <p:spPr>
            <a:xfrm>
              <a:off x="4619595" y="3466816"/>
              <a:ext cx="36621" cy="18006"/>
            </a:xfrm>
            <a:custGeom>
              <a:avLst/>
              <a:gdLst/>
              <a:ahLst/>
              <a:cxnLst/>
              <a:rect l="l" t="t" r="r" b="b"/>
              <a:pathLst>
                <a:path w="1026" h="598" extrusionOk="0">
                  <a:moveTo>
                    <a:pt x="1026" y="171"/>
                  </a:moveTo>
                  <a:cubicBezTo>
                    <a:pt x="411" y="224"/>
                    <a:pt x="429" y="1"/>
                    <a:pt x="61" y="171"/>
                  </a:cubicBezTo>
                  <a:cubicBezTo>
                    <a:pt x="0" y="597"/>
                    <a:pt x="953" y="413"/>
                    <a:pt x="1026" y="17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90" name="Google Shape;66890;p27"/>
            <p:cNvSpPr/>
            <p:nvPr/>
          </p:nvSpPr>
          <p:spPr>
            <a:xfrm>
              <a:off x="1214593" y="3474343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3"/>
                  </a:moveTo>
                  <a:cubicBezTo>
                    <a:pt x="197" y="54"/>
                    <a:pt x="39" y="0"/>
                    <a:pt x="1" y="103"/>
                  </a:cubicBezTo>
                  <a:cubicBezTo>
                    <a:pt x="1" y="152"/>
                    <a:pt x="159" y="206"/>
                    <a:pt x="194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91" name="Google Shape;66891;p27"/>
            <p:cNvSpPr/>
            <p:nvPr/>
          </p:nvSpPr>
          <p:spPr>
            <a:xfrm>
              <a:off x="5826301" y="3469225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0" y="27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92" name="Google Shape;66892;p27"/>
            <p:cNvSpPr/>
            <p:nvPr/>
          </p:nvSpPr>
          <p:spPr>
            <a:xfrm>
              <a:off x="4717177" y="3469255"/>
              <a:ext cx="14812" cy="9485"/>
            </a:xfrm>
            <a:custGeom>
              <a:avLst/>
              <a:gdLst/>
              <a:ahLst/>
              <a:cxnLst/>
              <a:rect l="l" t="t" r="r" b="b"/>
              <a:pathLst>
                <a:path w="415" h="315" extrusionOk="0">
                  <a:moveTo>
                    <a:pt x="414" y="272"/>
                  </a:moveTo>
                  <a:lnTo>
                    <a:pt x="414" y="91"/>
                  </a:lnTo>
                  <a:cubicBezTo>
                    <a:pt x="219" y="91"/>
                    <a:pt x="185" y="18"/>
                    <a:pt x="27" y="1"/>
                  </a:cubicBezTo>
                  <a:cubicBezTo>
                    <a:pt x="46" y="143"/>
                    <a:pt x="1" y="314"/>
                    <a:pt x="414" y="27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93" name="Google Shape;66893;p27"/>
            <p:cNvSpPr/>
            <p:nvPr/>
          </p:nvSpPr>
          <p:spPr>
            <a:xfrm>
              <a:off x="860066" y="3471182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4" y="26"/>
                  </a:moveTo>
                  <a:cubicBezTo>
                    <a:pt x="240" y="1"/>
                    <a:pt x="0" y="70"/>
                    <a:pt x="98" y="117"/>
                  </a:cubicBezTo>
                  <a:cubicBezTo>
                    <a:pt x="154" y="143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94" name="Google Shape;66894;p27"/>
            <p:cNvSpPr/>
            <p:nvPr/>
          </p:nvSpPr>
          <p:spPr>
            <a:xfrm>
              <a:off x="8834195" y="3465883"/>
              <a:ext cx="13884" cy="6835"/>
            </a:xfrm>
            <a:custGeom>
              <a:avLst/>
              <a:gdLst/>
              <a:ahLst/>
              <a:cxnLst/>
              <a:rect l="l" t="t" r="r" b="b"/>
              <a:pathLst>
                <a:path w="389" h="227" extrusionOk="0">
                  <a:moveTo>
                    <a:pt x="388" y="111"/>
                  </a:moveTo>
                  <a:cubicBezTo>
                    <a:pt x="346" y="1"/>
                    <a:pt x="173" y="57"/>
                    <a:pt x="0" y="111"/>
                  </a:cubicBezTo>
                  <a:cubicBezTo>
                    <a:pt x="6" y="203"/>
                    <a:pt x="337" y="226"/>
                    <a:pt x="388" y="11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95" name="Google Shape;66895;p27"/>
            <p:cNvSpPr/>
            <p:nvPr/>
          </p:nvSpPr>
          <p:spPr>
            <a:xfrm>
              <a:off x="9050916" y="3462962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2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2" y="143"/>
                    <a:pt x="394" y="73"/>
                    <a:pt x="292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96" name="Google Shape;66896;p27"/>
            <p:cNvSpPr/>
            <p:nvPr/>
          </p:nvSpPr>
          <p:spPr>
            <a:xfrm>
              <a:off x="8968289" y="3462962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5" y="26"/>
                  </a:moveTo>
                  <a:cubicBezTo>
                    <a:pt x="242" y="1"/>
                    <a:pt x="0" y="70"/>
                    <a:pt x="103" y="117"/>
                  </a:cubicBezTo>
                  <a:cubicBezTo>
                    <a:pt x="155" y="143"/>
                    <a:pt x="393" y="73"/>
                    <a:pt x="295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97" name="Google Shape;66897;p27"/>
            <p:cNvSpPr/>
            <p:nvPr/>
          </p:nvSpPr>
          <p:spPr>
            <a:xfrm>
              <a:off x="8625790" y="3451973"/>
              <a:ext cx="22665" cy="11773"/>
            </a:xfrm>
            <a:custGeom>
              <a:avLst/>
              <a:gdLst/>
              <a:ahLst/>
              <a:cxnLst/>
              <a:rect l="l" t="t" r="r" b="b"/>
              <a:pathLst>
                <a:path w="635" h="391" extrusionOk="0">
                  <a:moveTo>
                    <a:pt x="635" y="391"/>
                  </a:moveTo>
                  <a:lnTo>
                    <a:pt x="635" y="28"/>
                  </a:lnTo>
                  <a:cubicBezTo>
                    <a:pt x="125" y="0"/>
                    <a:pt x="1" y="154"/>
                    <a:pt x="54" y="39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98" name="Google Shape;66898;p27"/>
            <p:cNvSpPr/>
            <p:nvPr/>
          </p:nvSpPr>
          <p:spPr>
            <a:xfrm>
              <a:off x="1768602" y="346025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6"/>
                  </a:moveTo>
                  <a:cubicBezTo>
                    <a:pt x="239" y="1"/>
                    <a:pt x="1" y="70"/>
                    <a:pt x="100" y="117"/>
                  </a:cubicBezTo>
                  <a:cubicBezTo>
                    <a:pt x="153" y="142"/>
                    <a:pt x="395" y="74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99" name="Google Shape;66899;p27"/>
            <p:cNvSpPr/>
            <p:nvPr/>
          </p:nvSpPr>
          <p:spPr>
            <a:xfrm>
              <a:off x="1744689" y="3447366"/>
              <a:ext cx="22986" cy="13670"/>
            </a:xfrm>
            <a:custGeom>
              <a:avLst/>
              <a:gdLst/>
              <a:ahLst/>
              <a:cxnLst/>
              <a:rect l="l" t="t" r="r" b="b"/>
              <a:pathLst>
                <a:path w="644" h="454" extrusionOk="0">
                  <a:moveTo>
                    <a:pt x="1" y="91"/>
                  </a:moveTo>
                  <a:lnTo>
                    <a:pt x="1" y="454"/>
                  </a:lnTo>
                  <a:lnTo>
                    <a:pt x="578" y="454"/>
                  </a:lnTo>
                  <a:cubicBezTo>
                    <a:pt x="629" y="217"/>
                    <a:pt x="643" y="1"/>
                    <a:pt x="1" y="9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00" name="Google Shape;66900;p27"/>
            <p:cNvSpPr/>
            <p:nvPr/>
          </p:nvSpPr>
          <p:spPr>
            <a:xfrm>
              <a:off x="8118324" y="3447366"/>
              <a:ext cx="26948" cy="13038"/>
            </a:xfrm>
            <a:custGeom>
              <a:avLst/>
              <a:gdLst/>
              <a:ahLst/>
              <a:cxnLst/>
              <a:rect l="l" t="t" r="r" b="b"/>
              <a:pathLst>
                <a:path w="755" h="433" extrusionOk="0">
                  <a:moveTo>
                    <a:pt x="194" y="1"/>
                  </a:moveTo>
                  <a:cubicBezTo>
                    <a:pt x="212" y="159"/>
                    <a:pt x="154" y="283"/>
                    <a:pt x="1" y="362"/>
                  </a:cubicBezTo>
                  <a:cubicBezTo>
                    <a:pt x="660" y="433"/>
                    <a:pt x="754" y="16"/>
                    <a:pt x="19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01" name="Google Shape;66901;p27"/>
            <p:cNvSpPr/>
            <p:nvPr/>
          </p:nvSpPr>
          <p:spPr>
            <a:xfrm>
              <a:off x="3905901" y="3452123"/>
              <a:ext cx="13777" cy="7467"/>
            </a:xfrm>
            <a:custGeom>
              <a:avLst/>
              <a:gdLst/>
              <a:ahLst/>
              <a:cxnLst/>
              <a:rect l="l" t="t" r="r" b="b"/>
              <a:pathLst>
                <a:path w="386" h="248" extrusionOk="0">
                  <a:moveTo>
                    <a:pt x="386" y="113"/>
                  </a:moveTo>
                  <a:cubicBezTo>
                    <a:pt x="383" y="22"/>
                    <a:pt x="49" y="1"/>
                    <a:pt x="1" y="113"/>
                  </a:cubicBezTo>
                  <a:cubicBezTo>
                    <a:pt x="216" y="105"/>
                    <a:pt x="304" y="247"/>
                    <a:pt x="386" y="11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02" name="Google Shape;66902;p27"/>
            <p:cNvSpPr/>
            <p:nvPr/>
          </p:nvSpPr>
          <p:spPr>
            <a:xfrm>
              <a:off x="1541388" y="345480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5" y="24"/>
                  </a:moveTo>
                  <a:cubicBezTo>
                    <a:pt x="242" y="0"/>
                    <a:pt x="0" y="68"/>
                    <a:pt x="102" y="115"/>
                  </a:cubicBezTo>
                  <a:cubicBezTo>
                    <a:pt x="157" y="141"/>
                    <a:pt x="395" y="72"/>
                    <a:pt x="295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03" name="Google Shape;66903;p27"/>
            <p:cNvSpPr/>
            <p:nvPr/>
          </p:nvSpPr>
          <p:spPr>
            <a:xfrm>
              <a:off x="560719" y="3452454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5" y="102"/>
                  </a:moveTo>
                  <a:cubicBezTo>
                    <a:pt x="195" y="54"/>
                    <a:pt x="34" y="0"/>
                    <a:pt x="0" y="102"/>
                  </a:cubicBezTo>
                  <a:cubicBezTo>
                    <a:pt x="0" y="154"/>
                    <a:pt x="158" y="206"/>
                    <a:pt x="195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04" name="Google Shape;66904;p27"/>
            <p:cNvSpPr/>
            <p:nvPr/>
          </p:nvSpPr>
          <p:spPr>
            <a:xfrm>
              <a:off x="271615" y="3449233"/>
              <a:ext cx="27662" cy="9966"/>
            </a:xfrm>
            <a:custGeom>
              <a:avLst/>
              <a:gdLst/>
              <a:ahLst/>
              <a:cxnLst/>
              <a:rect l="l" t="t" r="r" b="b"/>
              <a:pathLst>
                <a:path w="775" h="331" extrusionOk="0">
                  <a:moveTo>
                    <a:pt x="775" y="120"/>
                  </a:moveTo>
                  <a:cubicBezTo>
                    <a:pt x="515" y="0"/>
                    <a:pt x="54" y="0"/>
                    <a:pt x="1" y="209"/>
                  </a:cubicBezTo>
                  <a:cubicBezTo>
                    <a:pt x="257" y="329"/>
                    <a:pt x="719" y="330"/>
                    <a:pt x="775" y="12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05" name="Google Shape;66905;p27"/>
            <p:cNvSpPr/>
            <p:nvPr/>
          </p:nvSpPr>
          <p:spPr>
            <a:xfrm>
              <a:off x="4135935" y="3438966"/>
              <a:ext cx="37120" cy="16561"/>
            </a:xfrm>
            <a:custGeom>
              <a:avLst/>
              <a:gdLst/>
              <a:ahLst/>
              <a:cxnLst/>
              <a:rect l="l" t="t" r="r" b="b"/>
              <a:pathLst>
                <a:path w="1040" h="550" extrusionOk="0">
                  <a:moveTo>
                    <a:pt x="884" y="550"/>
                  </a:moveTo>
                  <a:cubicBezTo>
                    <a:pt x="1039" y="0"/>
                    <a:pt x="0" y="490"/>
                    <a:pt x="884" y="55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06" name="Google Shape;66906;p27"/>
            <p:cNvSpPr/>
            <p:nvPr/>
          </p:nvSpPr>
          <p:spPr>
            <a:xfrm>
              <a:off x="860887" y="3447487"/>
              <a:ext cx="34086" cy="8852"/>
            </a:xfrm>
            <a:custGeom>
              <a:avLst/>
              <a:gdLst/>
              <a:ahLst/>
              <a:cxnLst/>
              <a:rect l="l" t="t" r="r" b="b"/>
              <a:pathLst>
                <a:path w="955" h="294" extrusionOk="0">
                  <a:moveTo>
                    <a:pt x="75" y="178"/>
                  </a:moveTo>
                  <a:cubicBezTo>
                    <a:pt x="322" y="182"/>
                    <a:pt x="344" y="293"/>
                    <a:pt x="656" y="267"/>
                  </a:cubicBezTo>
                  <a:cubicBezTo>
                    <a:pt x="955" y="45"/>
                    <a:pt x="1" y="1"/>
                    <a:pt x="75" y="17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07" name="Google Shape;66907;p27"/>
            <p:cNvSpPr/>
            <p:nvPr/>
          </p:nvSpPr>
          <p:spPr>
            <a:xfrm>
              <a:off x="6958482" y="3449323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3" y="26"/>
                  </a:moveTo>
                  <a:cubicBezTo>
                    <a:pt x="239" y="1"/>
                    <a:pt x="1" y="69"/>
                    <a:pt x="97" y="117"/>
                  </a:cubicBezTo>
                  <a:cubicBezTo>
                    <a:pt x="153" y="141"/>
                    <a:pt x="391" y="73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08" name="Google Shape;66908;p27"/>
            <p:cNvSpPr/>
            <p:nvPr/>
          </p:nvSpPr>
          <p:spPr>
            <a:xfrm>
              <a:off x="5981739" y="3441856"/>
              <a:ext cx="25556" cy="11020"/>
            </a:xfrm>
            <a:custGeom>
              <a:avLst/>
              <a:gdLst/>
              <a:ahLst/>
              <a:cxnLst/>
              <a:rect l="l" t="t" r="r" b="b"/>
              <a:pathLst>
                <a:path w="716" h="366" extrusionOk="0">
                  <a:moveTo>
                    <a:pt x="662" y="365"/>
                  </a:moveTo>
                  <a:cubicBezTo>
                    <a:pt x="715" y="158"/>
                    <a:pt x="612" y="22"/>
                    <a:pt x="277" y="1"/>
                  </a:cubicBezTo>
                  <a:cubicBezTo>
                    <a:pt x="214" y="124"/>
                    <a:pt x="0" y="176"/>
                    <a:pt x="84" y="36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09" name="Google Shape;66909;p27"/>
            <p:cNvSpPr/>
            <p:nvPr/>
          </p:nvSpPr>
          <p:spPr>
            <a:xfrm>
              <a:off x="2912347" y="3438183"/>
              <a:ext cx="39726" cy="15778"/>
            </a:xfrm>
            <a:custGeom>
              <a:avLst/>
              <a:gdLst/>
              <a:ahLst/>
              <a:cxnLst/>
              <a:rect l="l" t="t" r="r" b="b"/>
              <a:pathLst>
                <a:path w="1113" h="524" extrusionOk="0">
                  <a:moveTo>
                    <a:pt x="648" y="306"/>
                  </a:moveTo>
                  <a:cubicBezTo>
                    <a:pt x="1112" y="0"/>
                    <a:pt x="0" y="524"/>
                    <a:pt x="648" y="30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10" name="Google Shape;66910;p27"/>
            <p:cNvSpPr/>
            <p:nvPr/>
          </p:nvSpPr>
          <p:spPr>
            <a:xfrm>
              <a:off x="2177345" y="3439146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1" y="274"/>
                  </a:moveTo>
                  <a:lnTo>
                    <a:pt x="411" y="92"/>
                  </a:lnTo>
                  <a:cubicBezTo>
                    <a:pt x="218" y="92"/>
                    <a:pt x="182" y="19"/>
                    <a:pt x="26" y="1"/>
                  </a:cubicBezTo>
                  <a:cubicBezTo>
                    <a:pt x="46" y="143"/>
                    <a:pt x="0" y="315"/>
                    <a:pt x="411" y="27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11" name="Google Shape;66911;p27"/>
            <p:cNvSpPr/>
            <p:nvPr/>
          </p:nvSpPr>
          <p:spPr>
            <a:xfrm>
              <a:off x="1909763" y="3444626"/>
              <a:ext cx="13920" cy="2770"/>
            </a:xfrm>
            <a:custGeom>
              <a:avLst/>
              <a:gdLst/>
              <a:ahLst/>
              <a:cxnLst/>
              <a:rect l="l" t="t" r="r" b="b"/>
              <a:pathLst>
                <a:path w="390" h="92" extrusionOk="0">
                  <a:moveTo>
                    <a:pt x="390" y="0"/>
                  </a:moveTo>
                  <a:cubicBezTo>
                    <a:pt x="240" y="20"/>
                    <a:pt x="6" y="2"/>
                    <a:pt x="1" y="92"/>
                  </a:cubicBezTo>
                  <a:cubicBezTo>
                    <a:pt x="153" y="72"/>
                    <a:pt x="384" y="88"/>
                    <a:pt x="39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12" name="Google Shape;66912;p27"/>
            <p:cNvSpPr/>
            <p:nvPr/>
          </p:nvSpPr>
          <p:spPr>
            <a:xfrm>
              <a:off x="3998736" y="344113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1" y="26"/>
                  </a:moveTo>
                  <a:cubicBezTo>
                    <a:pt x="242" y="0"/>
                    <a:pt x="0" y="69"/>
                    <a:pt x="99" y="118"/>
                  </a:cubicBezTo>
                  <a:cubicBezTo>
                    <a:pt x="153" y="142"/>
                    <a:pt x="392" y="72"/>
                    <a:pt x="291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13" name="Google Shape;66913;p27"/>
            <p:cNvSpPr/>
            <p:nvPr/>
          </p:nvSpPr>
          <p:spPr>
            <a:xfrm>
              <a:off x="804994" y="344113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1" y="26"/>
                  </a:moveTo>
                  <a:cubicBezTo>
                    <a:pt x="238" y="0"/>
                    <a:pt x="0" y="69"/>
                    <a:pt x="99" y="118"/>
                  </a:cubicBezTo>
                  <a:cubicBezTo>
                    <a:pt x="153" y="142"/>
                    <a:pt x="392" y="72"/>
                    <a:pt x="291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14" name="Google Shape;66914;p27"/>
            <p:cNvSpPr/>
            <p:nvPr/>
          </p:nvSpPr>
          <p:spPr>
            <a:xfrm>
              <a:off x="6982645" y="3436407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7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15" name="Google Shape;66915;p27"/>
            <p:cNvSpPr/>
            <p:nvPr/>
          </p:nvSpPr>
          <p:spPr>
            <a:xfrm>
              <a:off x="3155694" y="3433697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16" name="Google Shape;66916;p27"/>
            <p:cNvSpPr/>
            <p:nvPr/>
          </p:nvSpPr>
          <p:spPr>
            <a:xfrm>
              <a:off x="2086081" y="3431107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6" y="177"/>
                  </a:moveTo>
                  <a:cubicBezTo>
                    <a:pt x="321" y="182"/>
                    <a:pt x="341" y="293"/>
                    <a:pt x="654" y="268"/>
                  </a:cubicBezTo>
                  <a:cubicBezTo>
                    <a:pt x="954" y="45"/>
                    <a:pt x="0" y="0"/>
                    <a:pt x="76" y="17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17" name="Google Shape;66917;p27"/>
            <p:cNvSpPr/>
            <p:nvPr/>
          </p:nvSpPr>
          <p:spPr>
            <a:xfrm>
              <a:off x="3138455" y="3432914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0" y="26"/>
                  </a:moveTo>
                  <a:cubicBezTo>
                    <a:pt x="236" y="0"/>
                    <a:pt x="0" y="71"/>
                    <a:pt x="98" y="118"/>
                  </a:cubicBezTo>
                  <a:cubicBezTo>
                    <a:pt x="151" y="143"/>
                    <a:pt x="389" y="72"/>
                    <a:pt x="290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18" name="Google Shape;66918;p27"/>
            <p:cNvSpPr/>
            <p:nvPr/>
          </p:nvSpPr>
          <p:spPr>
            <a:xfrm>
              <a:off x="2226528" y="3433697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6" y="20"/>
                    <a:pt x="2" y="3"/>
                    <a:pt x="1" y="92"/>
                  </a:cubicBezTo>
                  <a:cubicBezTo>
                    <a:pt x="148" y="71"/>
                    <a:pt x="377" y="88"/>
                    <a:pt x="38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19" name="Google Shape;66919;p27"/>
            <p:cNvSpPr/>
            <p:nvPr/>
          </p:nvSpPr>
          <p:spPr>
            <a:xfrm>
              <a:off x="2081869" y="4100751"/>
              <a:ext cx="50648" cy="16440"/>
            </a:xfrm>
            <a:custGeom>
              <a:avLst/>
              <a:gdLst/>
              <a:ahLst/>
              <a:cxnLst/>
              <a:rect l="l" t="t" r="r" b="b"/>
              <a:pathLst>
                <a:path w="1419" h="546" extrusionOk="0">
                  <a:moveTo>
                    <a:pt x="194" y="545"/>
                  </a:moveTo>
                  <a:cubicBezTo>
                    <a:pt x="1418" y="479"/>
                    <a:pt x="207" y="1"/>
                    <a:pt x="1" y="274"/>
                  </a:cubicBezTo>
                  <a:cubicBezTo>
                    <a:pt x="228" y="289"/>
                    <a:pt x="209" y="419"/>
                    <a:pt x="194" y="54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20" name="Google Shape;66920;p27"/>
            <p:cNvSpPr/>
            <p:nvPr/>
          </p:nvSpPr>
          <p:spPr>
            <a:xfrm>
              <a:off x="8772305" y="3810957"/>
              <a:ext cx="34443" cy="10990"/>
            </a:xfrm>
            <a:custGeom>
              <a:avLst/>
              <a:gdLst/>
              <a:ahLst/>
              <a:cxnLst/>
              <a:rect l="l" t="t" r="r" b="b"/>
              <a:pathLst>
                <a:path w="965" h="365" extrusionOk="0">
                  <a:moveTo>
                    <a:pt x="964" y="365"/>
                  </a:moveTo>
                  <a:cubicBezTo>
                    <a:pt x="898" y="123"/>
                    <a:pt x="459" y="59"/>
                    <a:pt x="1" y="0"/>
                  </a:cubicBezTo>
                  <a:cubicBezTo>
                    <a:pt x="79" y="237"/>
                    <a:pt x="601" y="263"/>
                    <a:pt x="964" y="36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21" name="Google Shape;66921;p27"/>
            <p:cNvSpPr/>
            <p:nvPr/>
          </p:nvSpPr>
          <p:spPr>
            <a:xfrm>
              <a:off x="9095424" y="3584089"/>
              <a:ext cx="36728" cy="16290"/>
            </a:xfrm>
            <a:custGeom>
              <a:avLst/>
              <a:gdLst/>
              <a:ahLst/>
              <a:cxnLst/>
              <a:rect l="l" t="t" r="r" b="b"/>
              <a:pathLst>
                <a:path w="1029" h="541" extrusionOk="0">
                  <a:moveTo>
                    <a:pt x="204" y="454"/>
                  </a:moveTo>
                  <a:cubicBezTo>
                    <a:pt x="793" y="540"/>
                    <a:pt x="1029" y="9"/>
                    <a:pt x="780" y="1"/>
                  </a:cubicBezTo>
                  <a:cubicBezTo>
                    <a:pt x="610" y="160"/>
                    <a:pt x="0" y="115"/>
                    <a:pt x="204" y="45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22" name="Google Shape;66922;p27"/>
            <p:cNvSpPr/>
            <p:nvPr/>
          </p:nvSpPr>
          <p:spPr>
            <a:xfrm>
              <a:off x="835332" y="3511678"/>
              <a:ext cx="35193" cy="10087"/>
            </a:xfrm>
            <a:custGeom>
              <a:avLst/>
              <a:gdLst/>
              <a:ahLst/>
              <a:cxnLst/>
              <a:rect l="l" t="t" r="r" b="b"/>
              <a:pathLst>
                <a:path w="986" h="335" extrusionOk="0">
                  <a:moveTo>
                    <a:pt x="406" y="315"/>
                  </a:moveTo>
                  <a:cubicBezTo>
                    <a:pt x="484" y="161"/>
                    <a:pt x="655" y="334"/>
                    <a:pt x="986" y="315"/>
                  </a:cubicBezTo>
                  <a:lnTo>
                    <a:pt x="986" y="43"/>
                  </a:lnTo>
                  <a:cubicBezTo>
                    <a:pt x="612" y="0"/>
                    <a:pt x="0" y="287"/>
                    <a:pt x="406" y="3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23" name="Google Shape;66923;p27"/>
            <p:cNvSpPr/>
            <p:nvPr/>
          </p:nvSpPr>
          <p:spPr>
            <a:xfrm>
              <a:off x="808813" y="3448028"/>
              <a:ext cx="37549" cy="11171"/>
            </a:xfrm>
            <a:custGeom>
              <a:avLst/>
              <a:gdLst/>
              <a:ahLst/>
              <a:cxnLst/>
              <a:rect l="l" t="t" r="r" b="b"/>
              <a:pathLst>
                <a:path w="1052" h="371" extrusionOk="0">
                  <a:moveTo>
                    <a:pt x="960" y="249"/>
                  </a:moveTo>
                  <a:cubicBezTo>
                    <a:pt x="573" y="249"/>
                    <a:pt x="713" y="1"/>
                    <a:pt x="187" y="69"/>
                  </a:cubicBezTo>
                  <a:cubicBezTo>
                    <a:pt x="0" y="291"/>
                    <a:pt x="1051" y="370"/>
                    <a:pt x="960" y="24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24" name="Google Shape;66924;p27"/>
            <p:cNvSpPr/>
            <p:nvPr/>
          </p:nvSpPr>
          <p:spPr>
            <a:xfrm>
              <a:off x="8669406" y="5136575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10"/>
                  </a:moveTo>
                  <a:cubicBezTo>
                    <a:pt x="345" y="0"/>
                    <a:pt x="171" y="54"/>
                    <a:pt x="0" y="110"/>
                  </a:cubicBezTo>
                  <a:cubicBezTo>
                    <a:pt x="3" y="201"/>
                    <a:pt x="338" y="223"/>
                    <a:pt x="385" y="1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25" name="Google Shape;66925;p27"/>
            <p:cNvSpPr/>
            <p:nvPr/>
          </p:nvSpPr>
          <p:spPr>
            <a:xfrm>
              <a:off x="8066999" y="513913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6"/>
                  </a:moveTo>
                  <a:cubicBezTo>
                    <a:pt x="156" y="140"/>
                    <a:pt x="393" y="72"/>
                    <a:pt x="294" y="25"/>
                  </a:cubicBezTo>
                  <a:cubicBezTo>
                    <a:pt x="242" y="0"/>
                    <a:pt x="0" y="68"/>
                    <a:pt x="100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26" name="Google Shape;66926;p27"/>
            <p:cNvSpPr/>
            <p:nvPr/>
          </p:nvSpPr>
          <p:spPr>
            <a:xfrm>
              <a:off x="3244567" y="5137147"/>
              <a:ext cx="21665" cy="6353"/>
            </a:xfrm>
            <a:custGeom>
              <a:avLst/>
              <a:gdLst/>
              <a:ahLst/>
              <a:cxnLst/>
              <a:rect l="l" t="t" r="r" b="b"/>
              <a:pathLst>
                <a:path w="607" h="211" extrusionOk="0">
                  <a:moveTo>
                    <a:pt x="606" y="1"/>
                  </a:moveTo>
                  <a:lnTo>
                    <a:pt x="29" y="1"/>
                  </a:lnTo>
                  <a:cubicBezTo>
                    <a:pt x="1" y="163"/>
                    <a:pt x="221" y="211"/>
                    <a:pt x="606" y="18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27" name="Google Shape;66927;p27"/>
            <p:cNvSpPr/>
            <p:nvPr/>
          </p:nvSpPr>
          <p:spPr>
            <a:xfrm>
              <a:off x="113821" y="5136996"/>
              <a:ext cx="23843" cy="5962"/>
            </a:xfrm>
            <a:custGeom>
              <a:avLst/>
              <a:gdLst/>
              <a:ahLst/>
              <a:cxnLst/>
              <a:rect l="l" t="t" r="r" b="b"/>
              <a:pathLst>
                <a:path w="668" h="198" extrusionOk="0">
                  <a:moveTo>
                    <a:pt x="579" y="6"/>
                  </a:moveTo>
                  <a:cubicBezTo>
                    <a:pt x="246" y="1"/>
                    <a:pt x="83" y="74"/>
                    <a:pt x="1" y="187"/>
                  </a:cubicBezTo>
                  <a:cubicBezTo>
                    <a:pt x="302" y="178"/>
                    <a:pt x="668" y="198"/>
                    <a:pt x="579" y="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28" name="Google Shape;66928;p27"/>
            <p:cNvSpPr/>
            <p:nvPr/>
          </p:nvSpPr>
          <p:spPr>
            <a:xfrm>
              <a:off x="2670678" y="5136364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2" y="27"/>
                  </a:moveTo>
                  <a:cubicBezTo>
                    <a:pt x="242" y="1"/>
                    <a:pt x="0" y="69"/>
                    <a:pt x="102" y="117"/>
                  </a:cubicBezTo>
                  <a:cubicBezTo>
                    <a:pt x="155" y="140"/>
                    <a:pt x="395" y="72"/>
                    <a:pt x="292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29" name="Google Shape;66929;p27"/>
            <p:cNvSpPr/>
            <p:nvPr/>
          </p:nvSpPr>
          <p:spPr>
            <a:xfrm>
              <a:off x="6889989" y="5133624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101" y="118"/>
                  </a:moveTo>
                  <a:cubicBezTo>
                    <a:pt x="155" y="143"/>
                    <a:pt x="396" y="73"/>
                    <a:pt x="293" y="25"/>
                  </a:cubicBezTo>
                  <a:cubicBezTo>
                    <a:pt x="240" y="0"/>
                    <a:pt x="1" y="71"/>
                    <a:pt x="101" y="11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30" name="Google Shape;66930;p27"/>
            <p:cNvSpPr/>
            <p:nvPr/>
          </p:nvSpPr>
          <p:spPr>
            <a:xfrm>
              <a:off x="5196732" y="5133624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5"/>
                  </a:moveTo>
                  <a:cubicBezTo>
                    <a:pt x="241" y="0"/>
                    <a:pt x="1" y="68"/>
                    <a:pt x="102" y="118"/>
                  </a:cubicBezTo>
                  <a:cubicBezTo>
                    <a:pt x="155" y="143"/>
                    <a:pt x="395" y="73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31" name="Google Shape;66931;p27"/>
            <p:cNvSpPr/>
            <p:nvPr/>
          </p:nvSpPr>
          <p:spPr>
            <a:xfrm>
              <a:off x="1827636" y="5120738"/>
              <a:ext cx="39761" cy="13700"/>
            </a:xfrm>
            <a:custGeom>
              <a:avLst/>
              <a:gdLst/>
              <a:ahLst/>
              <a:cxnLst/>
              <a:rect l="l" t="t" r="r" b="b"/>
              <a:pathLst>
                <a:path w="1114" h="455" extrusionOk="0">
                  <a:moveTo>
                    <a:pt x="577" y="0"/>
                  </a:moveTo>
                  <a:cubicBezTo>
                    <a:pt x="405" y="161"/>
                    <a:pt x="113" y="265"/>
                    <a:pt x="0" y="454"/>
                  </a:cubicBezTo>
                  <a:cubicBezTo>
                    <a:pt x="388" y="447"/>
                    <a:pt x="1114" y="141"/>
                    <a:pt x="57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32" name="Google Shape;66932;p27"/>
            <p:cNvSpPr/>
            <p:nvPr/>
          </p:nvSpPr>
          <p:spPr>
            <a:xfrm>
              <a:off x="1665738" y="5130914"/>
              <a:ext cx="14134" cy="4185"/>
            </a:xfrm>
            <a:custGeom>
              <a:avLst/>
              <a:gdLst/>
              <a:ahLst/>
              <a:cxnLst/>
              <a:rect l="l" t="t" r="r" b="b"/>
              <a:pathLst>
                <a:path w="396" h="139" extrusionOk="0">
                  <a:moveTo>
                    <a:pt x="101" y="115"/>
                  </a:moveTo>
                  <a:cubicBezTo>
                    <a:pt x="154" y="139"/>
                    <a:pt x="396" y="72"/>
                    <a:pt x="291" y="25"/>
                  </a:cubicBezTo>
                  <a:cubicBezTo>
                    <a:pt x="239" y="0"/>
                    <a:pt x="0" y="69"/>
                    <a:pt x="101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33" name="Google Shape;66933;p27"/>
            <p:cNvSpPr/>
            <p:nvPr/>
          </p:nvSpPr>
          <p:spPr>
            <a:xfrm>
              <a:off x="1087602" y="512814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1" y="142"/>
                    <a:pt x="393" y="73"/>
                    <a:pt x="290" y="27"/>
                  </a:cubicBezTo>
                  <a:cubicBezTo>
                    <a:pt x="241" y="1"/>
                    <a:pt x="0" y="71"/>
                    <a:pt x="100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34" name="Google Shape;66934;p27"/>
            <p:cNvSpPr/>
            <p:nvPr/>
          </p:nvSpPr>
          <p:spPr>
            <a:xfrm>
              <a:off x="2732675" y="512543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100" y="117"/>
                  </a:moveTo>
                  <a:cubicBezTo>
                    <a:pt x="152" y="142"/>
                    <a:pt x="391" y="73"/>
                    <a:pt x="295" y="26"/>
                  </a:cubicBezTo>
                  <a:cubicBezTo>
                    <a:pt x="237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35" name="Google Shape;66935;p27"/>
            <p:cNvSpPr/>
            <p:nvPr/>
          </p:nvSpPr>
          <p:spPr>
            <a:xfrm>
              <a:off x="2867019" y="5120738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36" name="Google Shape;66936;p27"/>
            <p:cNvSpPr/>
            <p:nvPr/>
          </p:nvSpPr>
          <p:spPr>
            <a:xfrm>
              <a:off x="6556306" y="5117667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2"/>
                  </a:moveTo>
                  <a:cubicBezTo>
                    <a:pt x="193" y="53"/>
                    <a:pt x="36" y="0"/>
                    <a:pt x="1" y="102"/>
                  </a:cubicBezTo>
                  <a:cubicBezTo>
                    <a:pt x="1" y="153"/>
                    <a:pt x="157" y="205"/>
                    <a:pt x="193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37" name="Google Shape;66937;p27"/>
            <p:cNvSpPr/>
            <p:nvPr/>
          </p:nvSpPr>
          <p:spPr>
            <a:xfrm>
              <a:off x="4222952" y="5117667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2"/>
                  </a:moveTo>
                  <a:cubicBezTo>
                    <a:pt x="194" y="53"/>
                    <a:pt x="37" y="0"/>
                    <a:pt x="1" y="102"/>
                  </a:cubicBezTo>
                  <a:cubicBezTo>
                    <a:pt x="1" y="153"/>
                    <a:pt x="155" y="205"/>
                    <a:pt x="194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38" name="Google Shape;66938;p27"/>
            <p:cNvSpPr/>
            <p:nvPr/>
          </p:nvSpPr>
          <p:spPr>
            <a:xfrm>
              <a:off x="536948" y="512001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3" y="24"/>
                  </a:moveTo>
                  <a:cubicBezTo>
                    <a:pt x="237" y="1"/>
                    <a:pt x="1" y="67"/>
                    <a:pt x="100" y="114"/>
                  </a:cubicBezTo>
                  <a:cubicBezTo>
                    <a:pt x="152" y="140"/>
                    <a:pt x="394" y="72"/>
                    <a:pt x="293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39" name="Google Shape;66939;p27"/>
            <p:cNvSpPr/>
            <p:nvPr/>
          </p:nvSpPr>
          <p:spPr>
            <a:xfrm>
              <a:off x="5475664" y="5112488"/>
              <a:ext cx="20737" cy="8220"/>
            </a:xfrm>
            <a:custGeom>
              <a:avLst/>
              <a:gdLst/>
              <a:ahLst/>
              <a:cxnLst/>
              <a:rect l="l" t="t" r="r" b="b"/>
              <a:pathLst>
                <a:path w="581" h="273" extrusionOk="0">
                  <a:moveTo>
                    <a:pt x="580" y="91"/>
                  </a:moveTo>
                  <a:cubicBezTo>
                    <a:pt x="387" y="91"/>
                    <a:pt x="349" y="18"/>
                    <a:pt x="195" y="0"/>
                  </a:cubicBezTo>
                  <a:cubicBezTo>
                    <a:pt x="195" y="91"/>
                    <a:pt x="36" y="108"/>
                    <a:pt x="1" y="181"/>
                  </a:cubicBezTo>
                  <a:cubicBezTo>
                    <a:pt x="195" y="181"/>
                    <a:pt x="230" y="255"/>
                    <a:pt x="388" y="273"/>
                  </a:cubicBezTo>
                  <a:cubicBezTo>
                    <a:pt x="387" y="183"/>
                    <a:pt x="542" y="166"/>
                    <a:pt x="580" y="9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40" name="Google Shape;66940;p27"/>
            <p:cNvSpPr/>
            <p:nvPr/>
          </p:nvSpPr>
          <p:spPr>
            <a:xfrm>
              <a:off x="4844918" y="5112067"/>
              <a:ext cx="33551" cy="15838"/>
            </a:xfrm>
            <a:custGeom>
              <a:avLst/>
              <a:gdLst/>
              <a:ahLst/>
              <a:cxnLst/>
              <a:rect l="l" t="t" r="r" b="b"/>
              <a:pathLst>
                <a:path w="940" h="526" extrusionOk="0">
                  <a:moveTo>
                    <a:pt x="895" y="197"/>
                  </a:moveTo>
                  <a:cubicBezTo>
                    <a:pt x="939" y="142"/>
                    <a:pt x="604" y="1"/>
                    <a:pt x="510" y="17"/>
                  </a:cubicBezTo>
                  <a:cubicBezTo>
                    <a:pt x="1" y="90"/>
                    <a:pt x="633" y="526"/>
                    <a:pt x="895" y="19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41" name="Google Shape;66941;p27"/>
            <p:cNvSpPr/>
            <p:nvPr/>
          </p:nvSpPr>
          <p:spPr>
            <a:xfrm>
              <a:off x="416667" y="5103696"/>
              <a:ext cx="40333" cy="14694"/>
            </a:xfrm>
            <a:custGeom>
              <a:avLst/>
              <a:gdLst/>
              <a:ahLst/>
              <a:cxnLst/>
              <a:rect l="l" t="t" r="r" b="b"/>
              <a:pathLst>
                <a:path w="1130" h="488" extrusionOk="0">
                  <a:moveTo>
                    <a:pt x="770" y="383"/>
                  </a:moveTo>
                  <a:cubicBezTo>
                    <a:pt x="1129" y="81"/>
                    <a:pt x="79" y="1"/>
                    <a:pt x="0" y="201"/>
                  </a:cubicBezTo>
                  <a:cubicBezTo>
                    <a:pt x="302" y="242"/>
                    <a:pt x="165" y="488"/>
                    <a:pt x="770" y="38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42" name="Google Shape;66942;p27"/>
            <p:cNvSpPr/>
            <p:nvPr/>
          </p:nvSpPr>
          <p:spPr>
            <a:xfrm>
              <a:off x="822733" y="5093369"/>
              <a:ext cx="50398" cy="17494"/>
            </a:xfrm>
            <a:custGeom>
              <a:avLst/>
              <a:gdLst/>
              <a:ahLst/>
              <a:cxnLst/>
              <a:rect l="l" t="t" r="r" b="b"/>
              <a:pathLst>
                <a:path w="1412" h="581" extrusionOk="0">
                  <a:moveTo>
                    <a:pt x="1157" y="546"/>
                  </a:moveTo>
                  <a:cubicBezTo>
                    <a:pt x="1320" y="442"/>
                    <a:pt x="1412" y="302"/>
                    <a:pt x="1350" y="92"/>
                  </a:cubicBezTo>
                  <a:cubicBezTo>
                    <a:pt x="721" y="146"/>
                    <a:pt x="451" y="32"/>
                    <a:pt x="1" y="1"/>
                  </a:cubicBezTo>
                  <a:cubicBezTo>
                    <a:pt x="229" y="255"/>
                    <a:pt x="314" y="580"/>
                    <a:pt x="1157" y="54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43" name="Google Shape;66943;p27"/>
            <p:cNvSpPr/>
            <p:nvPr/>
          </p:nvSpPr>
          <p:spPr>
            <a:xfrm>
              <a:off x="1189645" y="5090659"/>
              <a:ext cx="71992" cy="13941"/>
            </a:xfrm>
            <a:custGeom>
              <a:avLst/>
              <a:gdLst/>
              <a:ahLst/>
              <a:cxnLst/>
              <a:rect l="l" t="t" r="r" b="b"/>
              <a:pathLst>
                <a:path w="2017" h="463" extrusionOk="0">
                  <a:moveTo>
                    <a:pt x="713" y="455"/>
                  </a:moveTo>
                  <a:cubicBezTo>
                    <a:pt x="658" y="125"/>
                    <a:pt x="2017" y="463"/>
                    <a:pt x="1677" y="1"/>
                  </a:cubicBezTo>
                  <a:cubicBezTo>
                    <a:pt x="1136" y="49"/>
                    <a:pt x="675" y="134"/>
                    <a:pt x="133" y="182"/>
                  </a:cubicBezTo>
                  <a:cubicBezTo>
                    <a:pt x="0" y="425"/>
                    <a:pt x="531" y="357"/>
                    <a:pt x="713" y="45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44" name="Google Shape;66944;p27"/>
            <p:cNvSpPr/>
            <p:nvPr/>
          </p:nvSpPr>
          <p:spPr>
            <a:xfrm>
              <a:off x="6690364" y="5098096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1" y="116"/>
                  </a:moveTo>
                  <a:cubicBezTo>
                    <a:pt x="156" y="141"/>
                    <a:pt x="395" y="72"/>
                    <a:pt x="293" y="25"/>
                  </a:cubicBezTo>
                  <a:cubicBezTo>
                    <a:pt x="244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45" name="Google Shape;66945;p27"/>
            <p:cNvSpPr/>
            <p:nvPr/>
          </p:nvSpPr>
          <p:spPr>
            <a:xfrm>
              <a:off x="6611343" y="5093339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0" y="183"/>
                  </a:moveTo>
                  <a:lnTo>
                    <a:pt x="387" y="183"/>
                  </a:lnTo>
                  <a:lnTo>
                    <a:pt x="38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46" name="Google Shape;66946;p27"/>
            <p:cNvSpPr/>
            <p:nvPr/>
          </p:nvSpPr>
          <p:spPr>
            <a:xfrm>
              <a:off x="5234673" y="5092797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5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5" y="202"/>
                    <a:pt x="341" y="226"/>
                    <a:pt x="385" y="1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47" name="Google Shape;66947;p27"/>
            <p:cNvSpPr/>
            <p:nvPr/>
          </p:nvSpPr>
          <p:spPr>
            <a:xfrm>
              <a:off x="8006537" y="5082500"/>
              <a:ext cx="44687" cy="16380"/>
            </a:xfrm>
            <a:custGeom>
              <a:avLst/>
              <a:gdLst/>
              <a:ahLst/>
              <a:cxnLst/>
              <a:rect l="l" t="t" r="r" b="b"/>
              <a:pathLst>
                <a:path w="1252" h="544" extrusionOk="0">
                  <a:moveTo>
                    <a:pt x="638" y="0"/>
                  </a:moveTo>
                  <a:cubicBezTo>
                    <a:pt x="616" y="171"/>
                    <a:pt x="0" y="63"/>
                    <a:pt x="59" y="272"/>
                  </a:cubicBezTo>
                  <a:cubicBezTo>
                    <a:pt x="397" y="543"/>
                    <a:pt x="1252" y="141"/>
                    <a:pt x="63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48" name="Google Shape;66948;p27"/>
            <p:cNvSpPr/>
            <p:nvPr/>
          </p:nvSpPr>
          <p:spPr>
            <a:xfrm>
              <a:off x="6683547" y="508987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7"/>
                  </a:moveTo>
                  <a:cubicBezTo>
                    <a:pt x="242" y="0"/>
                    <a:pt x="1" y="70"/>
                    <a:pt x="103" y="117"/>
                  </a:cubicBezTo>
                  <a:cubicBezTo>
                    <a:pt x="152" y="141"/>
                    <a:pt x="392" y="72"/>
                    <a:pt x="292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49" name="Google Shape;66949;p27"/>
            <p:cNvSpPr/>
            <p:nvPr/>
          </p:nvSpPr>
          <p:spPr>
            <a:xfrm>
              <a:off x="9075543" y="5085149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5" y="1"/>
                  </a:moveTo>
                  <a:lnTo>
                    <a:pt x="0" y="1"/>
                  </a:lnTo>
                  <a:lnTo>
                    <a:pt x="0" y="184"/>
                  </a:lnTo>
                  <a:lnTo>
                    <a:pt x="385" y="184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50" name="Google Shape;66950;p27"/>
            <p:cNvSpPr/>
            <p:nvPr/>
          </p:nvSpPr>
          <p:spPr>
            <a:xfrm>
              <a:off x="5841969" y="5075334"/>
              <a:ext cx="22165" cy="16229"/>
            </a:xfrm>
            <a:custGeom>
              <a:avLst/>
              <a:gdLst/>
              <a:ahLst/>
              <a:cxnLst/>
              <a:rect l="l" t="t" r="r" b="b"/>
              <a:pathLst>
                <a:path w="621" h="539" extrusionOk="0">
                  <a:moveTo>
                    <a:pt x="343" y="510"/>
                  </a:moveTo>
                  <a:cubicBezTo>
                    <a:pt x="403" y="386"/>
                    <a:pt x="620" y="336"/>
                    <a:pt x="538" y="144"/>
                  </a:cubicBezTo>
                  <a:cubicBezTo>
                    <a:pt x="0" y="0"/>
                    <a:pt x="4" y="538"/>
                    <a:pt x="343" y="5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51" name="Google Shape;66951;p27"/>
            <p:cNvSpPr/>
            <p:nvPr/>
          </p:nvSpPr>
          <p:spPr>
            <a:xfrm>
              <a:off x="5410169" y="5084457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1" y="24"/>
                  </a:moveTo>
                  <a:cubicBezTo>
                    <a:pt x="238" y="0"/>
                    <a:pt x="0" y="68"/>
                    <a:pt x="98" y="115"/>
                  </a:cubicBezTo>
                  <a:cubicBezTo>
                    <a:pt x="150" y="140"/>
                    <a:pt x="394" y="72"/>
                    <a:pt x="291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52" name="Google Shape;66952;p27"/>
            <p:cNvSpPr/>
            <p:nvPr/>
          </p:nvSpPr>
          <p:spPr>
            <a:xfrm>
              <a:off x="2537012" y="5075304"/>
              <a:ext cx="47757" cy="17404"/>
            </a:xfrm>
            <a:custGeom>
              <a:avLst/>
              <a:gdLst/>
              <a:ahLst/>
              <a:cxnLst/>
              <a:rect l="l" t="t" r="r" b="b"/>
              <a:pathLst>
                <a:path w="1338" h="578" extrusionOk="0">
                  <a:moveTo>
                    <a:pt x="182" y="328"/>
                  </a:moveTo>
                  <a:cubicBezTo>
                    <a:pt x="478" y="577"/>
                    <a:pt x="1314" y="324"/>
                    <a:pt x="1337" y="145"/>
                  </a:cubicBezTo>
                  <a:cubicBezTo>
                    <a:pt x="940" y="202"/>
                    <a:pt x="0" y="0"/>
                    <a:pt x="182" y="32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53" name="Google Shape;66953;p27"/>
            <p:cNvSpPr/>
            <p:nvPr/>
          </p:nvSpPr>
          <p:spPr>
            <a:xfrm>
              <a:off x="1440273" y="5070216"/>
              <a:ext cx="26591" cy="12315"/>
            </a:xfrm>
            <a:custGeom>
              <a:avLst/>
              <a:gdLst/>
              <a:ahLst/>
              <a:cxnLst/>
              <a:rect l="l" t="t" r="r" b="b"/>
              <a:pathLst>
                <a:path w="745" h="409" extrusionOk="0">
                  <a:moveTo>
                    <a:pt x="439" y="408"/>
                  </a:moveTo>
                  <a:cubicBezTo>
                    <a:pt x="745" y="272"/>
                    <a:pt x="655" y="1"/>
                    <a:pt x="54" y="44"/>
                  </a:cubicBezTo>
                  <a:cubicBezTo>
                    <a:pt x="1" y="251"/>
                    <a:pt x="100" y="385"/>
                    <a:pt x="439" y="40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54" name="Google Shape;66954;p27"/>
            <p:cNvSpPr/>
            <p:nvPr/>
          </p:nvSpPr>
          <p:spPr>
            <a:xfrm>
              <a:off x="8886091" y="5076237"/>
              <a:ext cx="14170" cy="4246"/>
            </a:xfrm>
            <a:custGeom>
              <a:avLst/>
              <a:gdLst/>
              <a:ahLst/>
              <a:cxnLst/>
              <a:rect l="l" t="t" r="r" b="b"/>
              <a:pathLst>
                <a:path w="397" h="141" extrusionOk="0">
                  <a:moveTo>
                    <a:pt x="100" y="114"/>
                  </a:moveTo>
                  <a:cubicBezTo>
                    <a:pt x="155" y="140"/>
                    <a:pt x="396" y="72"/>
                    <a:pt x="293" y="25"/>
                  </a:cubicBezTo>
                  <a:cubicBezTo>
                    <a:pt x="242" y="0"/>
                    <a:pt x="1" y="68"/>
                    <a:pt x="100" y="1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55" name="Google Shape;66955;p27"/>
            <p:cNvSpPr/>
            <p:nvPr/>
          </p:nvSpPr>
          <p:spPr>
            <a:xfrm>
              <a:off x="8941270" y="5073497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2" y="25"/>
                  </a:moveTo>
                  <a:cubicBezTo>
                    <a:pt x="236" y="0"/>
                    <a:pt x="0" y="68"/>
                    <a:pt x="98" y="116"/>
                  </a:cubicBezTo>
                  <a:cubicBezTo>
                    <a:pt x="151" y="140"/>
                    <a:pt x="390" y="73"/>
                    <a:pt x="292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56" name="Google Shape;66956;p27"/>
            <p:cNvSpPr/>
            <p:nvPr/>
          </p:nvSpPr>
          <p:spPr>
            <a:xfrm>
              <a:off x="6907335" y="5063863"/>
              <a:ext cx="26591" cy="15326"/>
            </a:xfrm>
            <a:custGeom>
              <a:avLst/>
              <a:gdLst/>
              <a:ahLst/>
              <a:cxnLst/>
              <a:rect l="l" t="t" r="r" b="b"/>
              <a:pathLst>
                <a:path w="745" h="509" extrusionOk="0">
                  <a:moveTo>
                    <a:pt x="0" y="436"/>
                  </a:moveTo>
                  <a:cubicBezTo>
                    <a:pt x="744" y="508"/>
                    <a:pt x="744" y="0"/>
                    <a:pt x="0" y="7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57" name="Google Shape;66957;p27"/>
            <p:cNvSpPr/>
            <p:nvPr/>
          </p:nvSpPr>
          <p:spPr>
            <a:xfrm>
              <a:off x="2619139" y="5070788"/>
              <a:ext cx="13777" cy="7497"/>
            </a:xfrm>
            <a:custGeom>
              <a:avLst/>
              <a:gdLst/>
              <a:ahLst/>
              <a:cxnLst/>
              <a:rect l="l" t="t" r="r" b="b"/>
              <a:pathLst>
                <a:path w="386" h="249" extrusionOk="0">
                  <a:moveTo>
                    <a:pt x="386" y="115"/>
                  </a:moveTo>
                  <a:cubicBezTo>
                    <a:pt x="385" y="24"/>
                    <a:pt x="50" y="0"/>
                    <a:pt x="1" y="115"/>
                  </a:cubicBezTo>
                  <a:cubicBezTo>
                    <a:pt x="217" y="106"/>
                    <a:pt x="300" y="248"/>
                    <a:pt x="386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58" name="Google Shape;66958;p27"/>
            <p:cNvSpPr/>
            <p:nvPr/>
          </p:nvSpPr>
          <p:spPr>
            <a:xfrm>
              <a:off x="865599" y="5055101"/>
              <a:ext cx="41653" cy="18819"/>
            </a:xfrm>
            <a:custGeom>
              <a:avLst/>
              <a:gdLst/>
              <a:ahLst/>
              <a:cxnLst/>
              <a:rect l="l" t="t" r="r" b="b"/>
              <a:pathLst>
                <a:path w="1167" h="625" extrusionOk="0">
                  <a:moveTo>
                    <a:pt x="725" y="546"/>
                  </a:moveTo>
                  <a:cubicBezTo>
                    <a:pt x="1166" y="340"/>
                    <a:pt x="596" y="146"/>
                    <a:pt x="340" y="0"/>
                  </a:cubicBezTo>
                  <a:cubicBezTo>
                    <a:pt x="45" y="137"/>
                    <a:pt x="1" y="624"/>
                    <a:pt x="725" y="54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59" name="Google Shape;66959;p27"/>
            <p:cNvSpPr/>
            <p:nvPr/>
          </p:nvSpPr>
          <p:spPr>
            <a:xfrm>
              <a:off x="6132858" y="5062508"/>
              <a:ext cx="14170" cy="4336"/>
            </a:xfrm>
            <a:custGeom>
              <a:avLst/>
              <a:gdLst/>
              <a:ahLst/>
              <a:cxnLst/>
              <a:rect l="l" t="t" r="r" b="b"/>
              <a:pathLst>
                <a:path w="397" h="144" extrusionOk="0">
                  <a:moveTo>
                    <a:pt x="296" y="27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3"/>
                    <a:pt x="396" y="73"/>
                    <a:pt x="296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60" name="Google Shape;66960;p27"/>
            <p:cNvSpPr/>
            <p:nvPr/>
          </p:nvSpPr>
          <p:spPr>
            <a:xfrm>
              <a:off x="6052908" y="5060551"/>
              <a:ext cx="21665" cy="6444"/>
            </a:xfrm>
            <a:custGeom>
              <a:avLst/>
              <a:gdLst/>
              <a:ahLst/>
              <a:cxnLst/>
              <a:rect l="l" t="t" r="r" b="b"/>
              <a:pathLst>
                <a:path w="607" h="214" extrusionOk="0">
                  <a:moveTo>
                    <a:pt x="606" y="182"/>
                  </a:moveTo>
                  <a:lnTo>
                    <a:pt x="606" y="1"/>
                  </a:lnTo>
                  <a:lnTo>
                    <a:pt x="27" y="1"/>
                  </a:lnTo>
                  <a:cubicBezTo>
                    <a:pt x="1" y="164"/>
                    <a:pt x="217" y="213"/>
                    <a:pt x="606" y="18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61" name="Google Shape;66961;p27"/>
            <p:cNvSpPr/>
            <p:nvPr/>
          </p:nvSpPr>
          <p:spPr>
            <a:xfrm>
              <a:off x="1387485" y="5050856"/>
              <a:ext cx="20238" cy="13580"/>
            </a:xfrm>
            <a:custGeom>
              <a:avLst/>
              <a:gdLst/>
              <a:ahLst/>
              <a:cxnLst/>
              <a:rect l="l" t="t" r="r" b="b"/>
              <a:pathLst>
                <a:path w="567" h="451" extrusionOk="0">
                  <a:moveTo>
                    <a:pt x="376" y="414"/>
                  </a:moveTo>
                  <a:cubicBezTo>
                    <a:pt x="386" y="359"/>
                    <a:pt x="403" y="304"/>
                    <a:pt x="566" y="323"/>
                  </a:cubicBezTo>
                  <a:lnTo>
                    <a:pt x="566" y="141"/>
                  </a:lnTo>
                  <a:cubicBezTo>
                    <a:pt x="95" y="0"/>
                    <a:pt x="1" y="451"/>
                    <a:pt x="376" y="4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62" name="Google Shape;66962;p27"/>
            <p:cNvSpPr/>
            <p:nvPr/>
          </p:nvSpPr>
          <p:spPr>
            <a:xfrm>
              <a:off x="5244988" y="5057149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5" y="24"/>
                  </a:moveTo>
                  <a:cubicBezTo>
                    <a:pt x="240" y="0"/>
                    <a:pt x="1" y="68"/>
                    <a:pt x="96" y="115"/>
                  </a:cubicBezTo>
                  <a:cubicBezTo>
                    <a:pt x="154" y="140"/>
                    <a:pt x="394" y="69"/>
                    <a:pt x="295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63" name="Google Shape;66963;p27"/>
            <p:cNvSpPr/>
            <p:nvPr/>
          </p:nvSpPr>
          <p:spPr>
            <a:xfrm>
              <a:off x="84304" y="5052301"/>
              <a:ext cx="22629" cy="8280"/>
            </a:xfrm>
            <a:custGeom>
              <a:avLst/>
              <a:gdLst/>
              <a:ahLst/>
              <a:cxnLst/>
              <a:rect l="l" t="t" r="r" b="b"/>
              <a:pathLst>
                <a:path w="634" h="275" extrusionOk="0">
                  <a:moveTo>
                    <a:pt x="633" y="275"/>
                  </a:moveTo>
                  <a:lnTo>
                    <a:pt x="633" y="1"/>
                  </a:lnTo>
                  <a:lnTo>
                    <a:pt x="247" y="1"/>
                  </a:lnTo>
                  <a:cubicBezTo>
                    <a:pt x="236" y="118"/>
                    <a:pt x="0" y="128"/>
                    <a:pt x="55" y="27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64" name="Google Shape;66964;p27"/>
            <p:cNvSpPr/>
            <p:nvPr/>
          </p:nvSpPr>
          <p:spPr>
            <a:xfrm>
              <a:off x="8428486" y="5052030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2" y="102"/>
                  </a:moveTo>
                  <a:cubicBezTo>
                    <a:pt x="194" y="50"/>
                    <a:pt x="37" y="0"/>
                    <a:pt x="0" y="102"/>
                  </a:cubicBezTo>
                  <a:cubicBezTo>
                    <a:pt x="0" y="152"/>
                    <a:pt x="157" y="205"/>
                    <a:pt x="192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65" name="Google Shape;66965;p27"/>
            <p:cNvSpPr/>
            <p:nvPr/>
          </p:nvSpPr>
          <p:spPr>
            <a:xfrm>
              <a:off x="5282892" y="5046972"/>
              <a:ext cx="22629" cy="13640"/>
            </a:xfrm>
            <a:custGeom>
              <a:avLst/>
              <a:gdLst/>
              <a:ahLst/>
              <a:cxnLst/>
              <a:rect l="l" t="t" r="r" b="b"/>
              <a:pathLst>
                <a:path w="634" h="453" extrusionOk="0">
                  <a:moveTo>
                    <a:pt x="580" y="362"/>
                  </a:moveTo>
                  <a:cubicBezTo>
                    <a:pt x="633" y="155"/>
                    <a:pt x="534" y="21"/>
                    <a:pt x="195" y="0"/>
                  </a:cubicBezTo>
                  <a:cubicBezTo>
                    <a:pt x="239" y="159"/>
                    <a:pt x="0" y="453"/>
                    <a:pt x="580" y="36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66" name="Google Shape;66966;p27"/>
            <p:cNvSpPr/>
            <p:nvPr/>
          </p:nvSpPr>
          <p:spPr>
            <a:xfrm>
              <a:off x="3965685" y="5035982"/>
              <a:ext cx="57358" cy="21890"/>
            </a:xfrm>
            <a:custGeom>
              <a:avLst/>
              <a:gdLst/>
              <a:ahLst/>
              <a:cxnLst/>
              <a:rect l="l" t="t" r="r" b="b"/>
              <a:pathLst>
                <a:path w="1607" h="727" extrusionOk="0">
                  <a:moveTo>
                    <a:pt x="1037" y="727"/>
                  </a:moveTo>
                  <a:cubicBezTo>
                    <a:pt x="1606" y="370"/>
                    <a:pt x="632" y="112"/>
                    <a:pt x="72" y="1"/>
                  </a:cubicBezTo>
                  <a:cubicBezTo>
                    <a:pt x="1" y="429"/>
                    <a:pt x="418" y="625"/>
                    <a:pt x="1037" y="7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67" name="Google Shape;66967;p27"/>
            <p:cNvSpPr/>
            <p:nvPr/>
          </p:nvSpPr>
          <p:spPr>
            <a:xfrm>
              <a:off x="8452542" y="5048869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99" y="116"/>
                  </a:moveTo>
                  <a:cubicBezTo>
                    <a:pt x="153" y="142"/>
                    <a:pt x="393" y="73"/>
                    <a:pt x="292" y="27"/>
                  </a:cubicBezTo>
                  <a:cubicBezTo>
                    <a:pt x="238" y="1"/>
                    <a:pt x="0" y="69"/>
                    <a:pt x="99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68" name="Google Shape;66968;p27"/>
            <p:cNvSpPr/>
            <p:nvPr/>
          </p:nvSpPr>
          <p:spPr>
            <a:xfrm>
              <a:off x="578244" y="504886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1" y="116"/>
                  </a:moveTo>
                  <a:cubicBezTo>
                    <a:pt x="154" y="142"/>
                    <a:pt x="394" y="73"/>
                    <a:pt x="294" y="27"/>
                  </a:cubicBezTo>
                  <a:cubicBezTo>
                    <a:pt x="240" y="1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69" name="Google Shape;66969;p27"/>
            <p:cNvSpPr/>
            <p:nvPr/>
          </p:nvSpPr>
          <p:spPr>
            <a:xfrm>
              <a:off x="5196732" y="504612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7"/>
                  </a:moveTo>
                  <a:cubicBezTo>
                    <a:pt x="241" y="1"/>
                    <a:pt x="1" y="70"/>
                    <a:pt x="102" y="115"/>
                  </a:cubicBezTo>
                  <a:cubicBezTo>
                    <a:pt x="155" y="142"/>
                    <a:pt x="395" y="74"/>
                    <a:pt x="294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70" name="Google Shape;66970;p27"/>
            <p:cNvSpPr/>
            <p:nvPr/>
          </p:nvSpPr>
          <p:spPr>
            <a:xfrm>
              <a:off x="1655495" y="5037518"/>
              <a:ext cx="34872" cy="15236"/>
            </a:xfrm>
            <a:custGeom>
              <a:avLst/>
              <a:gdLst/>
              <a:ahLst/>
              <a:cxnLst/>
              <a:rect l="l" t="t" r="r" b="b"/>
              <a:pathLst>
                <a:path w="977" h="506" extrusionOk="0">
                  <a:moveTo>
                    <a:pt x="773" y="404"/>
                  </a:moveTo>
                  <a:cubicBezTo>
                    <a:pt x="977" y="173"/>
                    <a:pt x="122" y="1"/>
                    <a:pt x="0" y="221"/>
                  </a:cubicBezTo>
                  <a:cubicBezTo>
                    <a:pt x="307" y="260"/>
                    <a:pt x="166" y="506"/>
                    <a:pt x="773" y="4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71" name="Google Shape;66971;p27"/>
            <p:cNvSpPr/>
            <p:nvPr/>
          </p:nvSpPr>
          <p:spPr>
            <a:xfrm>
              <a:off x="323796" y="5043810"/>
              <a:ext cx="23985" cy="5902"/>
            </a:xfrm>
            <a:custGeom>
              <a:avLst/>
              <a:gdLst/>
              <a:ahLst/>
              <a:cxnLst/>
              <a:rect l="l" t="t" r="r" b="b"/>
              <a:pathLst>
                <a:path w="672" h="196" extrusionOk="0">
                  <a:moveTo>
                    <a:pt x="479" y="195"/>
                  </a:moveTo>
                  <a:cubicBezTo>
                    <a:pt x="479" y="104"/>
                    <a:pt x="634" y="87"/>
                    <a:pt x="672" y="12"/>
                  </a:cubicBezTo>
                  <a:cubicBezTo>
                    <a:pt x="368" y="21"/>
                    <a:pt x="1" y="1"/>
                    <a:pt x="92" y="19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72" name="Google Shape;66972;p27"/>
            <p:cNvSpPr/>
            <p:nvPr/>
          </p:nvSpPr>
          <p:spPr>
            <a:xfrm>
              <a:off x="2564138" y="5044172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0" y="92"/>
                  </a:moveTo>
                  <a:cubicBezTo>
                    <a:pt x="149" y="70"/>
                    <a:pt x="379" y="88"/>
                    <a:pt x="385" y="0"/>
                  </a:cubicBezTo>
                  <a:cubicBezTo>
                    <a:pt x="238" y="21"/>
                    <a:pt x="5" y="3"/>
                    <a:pt x="0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73" name="Google Shape;66973;p27"/>
            <p:cNvSpPr/>
            <p:nvPr/>
          </p:nvSpPr>
          <p:spPr>
            <a:xfrm>
              <a:off x="1934177" y="5043419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294" y="25"/>
                  </a:moveTo>
                  <a:cubicBezTo>
                    <a:pt x="240" y="1"/>
                    <a:pt x="1" y="68"/>
                    <a:pt x="103" y="117"/>
                  </a:cubicBezTo>
                  <a:cubicBezTo>
                    <a:pt x="155" y="143"/>
                    <a:pt x="396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74" name="Google Shape;66974;p27"/>
            <p:cNvSpPr/>
            <p:nvPr/>
          </p:nvSpPr>
          <p:spPr>
            <a:xfrm>
              <a:off x="7013875" y="503246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7"/>
                  </a:moveTo>
                  <a:cubicBezTo>
                    <a:pt x="157" y="141"/>
                    <a:pt x="393" y="72"/>
                    <a:pt x="296" y="25"/>
                  </a:cubicBezTo>
                  <a:cubicBezTo>
                    <a:pt x="242" y="0"/>
                    <a:pt x="1" y="71"/>
                    <a:pt x="102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75" name="Google Shape;66975;p27"/>
            <p:cNvSpPr/>
            <p:nvPr/>
          </p:nvSpPr>
          <p:spPr>
            <a:xfrm>
              <a:off x="5503218" y="5025023"/>
              <a:ext cx="33622" cy="17283"/>
            </a:xfrm>
            <a:custGeom>
              <a:avLst/>
              <a:gdLst/>
              <a:ahLst/>
              <a:cxnLst/>
              <a:rect l="l" t="t" r="r" b="b"/>
              <a:pathLst>
                <a:path w="942" h="574" extrusionOk="0">
                  <a:moveTo>
                    <a:pt x="0" y="91"/>
                  </a:moveTo>
                  <a:lnTo>
                    <a:pt x="0" y="272"/>
                  </a:lnTo>
                  <a:cubicBezTo>
                    <a:pt x="355" y="574"/>
                    <a:pt x="941" y="1"/>
                    <a:pt x="0" y="9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76" name="Google Shape;66976;p27"/>
            <p:cNvSpPr/>
            <p:nvPr/>
          </p:nvSpPr>
          <p:spPr>
            <a:xfrm>
              <a:off x="4453450" y="503249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39" y="1"/>
                    <a:pt x="0" y="70"/>
                    <a:pt x="98" y="117"/>
                  </a:cubicBezTo>
                  <a:cubicBezTo>
                    <a:pt x="154" y="142"/>
                    <a:pt x="393" y="71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77" name="Google Shape;66977;p27"/>
            <p:cNvSpPr/>
            <p:nvPr/>
          </p:nvSpPr>
          <p:spPr>
            <a:xfrm>
              <a:off x="2494396" y="5027733"/>
              <a:ext cx="21594" cy="9515"/>
            </a:xfrm>
            <a:custGeom>
              <a:avLst/>
              <a:gdLst/>
              <a:ahLst/>
              <a:cxnLst/>
              <a:rect l="l" t="t" r="r" b="b"/>
              <a:pathLst>
                <a:path w="605" h="316" extrusionOk="0">
                  <a:moveTo>
                    <a:pt x="411" y="274"/>
                  </a:moveTo>
                  <a:cubicBezTo>
                    <a:pt x="405" y="148"/>
                    <a:pt x="503" y="74"/>
                    <a:pt x="604" y="1"/>
                  </a:cubicBezTo>
                  <a:lnTo>
                    <a:pt x="26" y="1"/>
                  </a:lnTo>
                  <a:cubicBezTo>
                    <a:pt x="42" y="144"/>
                    <a:pt x="0" y="315"/>
                    <a:pt x="411" y="27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78" name="Google Shape;66978;p27"/>
            <p:cNvSpPr/>
            <p:nvPr/>
          </p:nvSpPr>
          <p:spPr>
            <a:xfrm>
              <a:off x="5244988" y="5029690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5" y="26"/>
                  </a:moveTo>
                  <a:cubicBezTo>
                    <a:pt x="240" y="1"/>
                    <a:pt x="1" y="70"/>
                    <a:pt x="96" y="117"/>
                  </a:cubicBezTo>
                  <a:cubicBezTo>
                    <a:pt x="154" y="143"/>
                    <a:pt x="394" y="74"/>
                    <a:pt x="295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79" name="Google Shape;66979;p27"/>
            <p:cNvSpPr/>
            <p:nvPr/>
          </p:nvSpPr>
          <p:spPr>
            <a:xfrm>
              <a:off x="3073496" y="5026980"/>
              <a:ext cx="13777" cy="7497"/>
            </a:xfrm>
            <a:custGeom>
              <a:avLst/>
              <a:gdLst/>
              <a:ahLst/>
              <a:cxnLst/>
              <a:rect l="l" t="t" r="r" b="b"/>
              <a:pathLst>
                <a:path w="386" h="249" extrusionOk="0">
                  <a:moveTo>
                    <a:pt x="385" y="116"/>
                  </a:moveTo>
                  <a:cubicBezTo>
                    <a:pt x="384" y="24"/>
                    <a:pt x="46" y="1"/>
                    <a:pt x="0" y="116"/>
                  </a:cubicBezTo>
                  <a:cubicBezTo>
                    <a:pt x="216" y="108"/>
                    <a:pt x="302" y="249"/>
                    <a:pt x="385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80" name="Google Shape;66980;p27"/>
            <p:cNvSpPr/>
            <p:nvPr/>
          </p:nvSpPr>
          <p:spPr>
            <a:xfrm>
              <a:off x="2990905" y="5027793"/>
              <a:ext cx="13706" cy="5480"/>
            </a:xfrm>
            <a:custGeom>
              <a:avLst/>
              <a:gdLst/>
              <a:ahLst/>
              <a:cxnLst/>
              <a:rect l="l" t="t" r="r" b="b"/>
              <a:pathLst>
                <a:path w="384" h="182" extrusionOk="0">
                  <a:moveTo>
                    <a:pt x="0" y="181"/>
                  </a:moveTo>
                  <a:lnTo>
                    <a:pt x="384" y="181"/>
                  </a:lnTo>
                  <a:lnTo>
                    <a:pt x="38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81" name="Google Shape;66981;p27"/>
            <p:cNvSpPr/>
            <p:nvPr/>
          </p:nvSpPr>
          <p:spPr>
            <a:xfrm>
              <a:off x="2521593" y="5025023"/>
              <a:ext cx="21915" cy="8762"/>
            </a:xfrm>
            <a:custGeom>
              <a:avLst/>
              <a:gdLst/>
              <a:ahLst/>
              <a:cxnLst/>
              <a:rect l="l" t="t" r="r" b="b"/>
              <a:pathLst>
                <a:path w="614" h="291" extrusionOk="0">
                  <a:moveTo>
                    <a:pt x="614" y="273"/>
                  </a:moveTo>
                  <a:lnTo>
                    <a:pt x="614" y="1"/>
                  </a:lnTo>
                  <a:lnTo>
                    <a:pt x="34" y="1"/>
                  </a:lnTo>
                  <a:cubicBezTo>
                    <a:pt x="0" y="199"/>
                    <a:pt x="192" y="290"/>
                    <a:pt x="614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82" name="Google Shape;66982;p27"/>
            <p:cNvSpPr/>
            <p:nvPr/>
          </p:nvSpPr>
          <p:spPr>
            <a:xfrm>
              <a:off x="1903339" y="5024631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4" y="104"/>
                  </a:moveTo>
                  <a:cubicBezTo>
                    <a:pt x="194" y="53"/>
                    <a:pt x="37" y="1"/>
                    <a:pt x="2" y="104"/>
                  </a:cubicBezTo>
                  <a:cubicBezTo>
                    <a:pt x="1" y="155"/>
                    <a:pt x="157" y="208"/>
                    <a:pt x="194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83" name="Google Shape;66983;p27"/>
            <p:cNvSpPr/>
            <p:nvPr/>
          </p:nvSpPr>
          <p:spPr>
            <a:xfrm>
              <a:off x="8813922" y="5022283"/>
              <a:ext cx="13920" cy="5480"/>
            </a:xfrm>
            <a:custGeom>
              <a:avLst/>
              <a:gdLst/>
              <a:ahLst/>
              <a:cxnLst/>
              <a:rect l="l" t="t" r="r" b="b"/>
              <a:pathLst>
                <a:path w="390" h="182" extrusionOk="0">
                  <a:moveTo>
                    <a:pt x="1" y="182"/>
                  </a:moveTo>
                  <a:lnTo>
                    <a:pt x="390" y="182"/>
                  </a:lnTo>
                  <a:lnTo>
                    <a:pt x="39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84" name="Google Shape;66984;p27"/>
            <p:cNvSpPr/>
            <p:nvPr/>
          </p:nvSpPr>
          <p:spPr>
            <a:xfrm>
              <a:off x="5609794" y="501882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4"/>
                  </a:moveTo>
                  <a:cubicBezTo>
                    <a:pt x="240" y="0"/>
                    <a:pt x="1" y="68"/>
                    <a:pt x="101" y="115"/>
                  </a:cubicBezTo>
                  <a:cubicBezTo>
                    <a:pt x="153" y="141"/>
                    <a:pt x="394" y="72"/>
                    <a:pt x="294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85" name="Google Shape;66985;p27"/>
            <p:cNvSpPr/>
            <p:nvPr/>
          </p:nvSpPr>
          <p:spPr>
            <a:xfrm>
              <a:off x="2509065" y="5014063"/>
              <a:ext cx="20630" cy="8250"/>
            </a:xfrm>
            <a:custGeom>
              <a:avLst/>
              <a:gdLst/>
              <a:ahLst/>
              <a:cxnLst/>
              <a:rect l="l" t="t" r="r" b="b"/>
              <a:pathLst>
                <a:path w="578" h="274" extrusionOk="0">
                  <a:moveTo>
                    <a:pt x="385" y="273"/>
                  </a:moveTo>
                  <a:cubicBezTo>
                    <a:pt x="385" y="182"/>
                    <a:pt x="542" y="166"/>
                    <a:pt x="577" y="91"/>
                  </a:cubicBezTo>
                  <a:cubicBezTo>
                    <a:pt x="385" y="93"/>
                    <a:pt x="347" y="17"/>
                    <a:pt x="195" y="0"/>
                  </a:cubicBezTo>
                  <a:cubicBezTo>
                    <a:pt x="195" y="93"/>
                    <a:pt x="38" y="109"/>
                    <a:pt x="0" y="182"/>
                  </a:cubicBezTo>
                  <a:cubicBezTo>
                    <a:pt x="195" y="182"/>
                    <a:pt x="230" y="258"/>
                    <a:pt x="385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86" name="Google Shape;66986;p27"/>
            <p:cNvSpPr/>
            <p:nvPr/>
          </p:nvSpPr>
          <p:spPr>
            <a:xfrm>
              <a:off x="1807007" y="5007349"/>
              <a:ext cx="28911" cy="16922"/>
            </a:xfrm>
            <a:custGeom>
              <a:avLst/>
              <a:gdLst/>
              <a:ahLst/>
              <a:cxnLst/>
              <a:rect l="l" t="t" r="r" b="b"/>
              <a:pathLst>
                <a:path w="810" h="562" extrusionOk="0">
                  <a:moveTo>
                    <a:pt x="770" y="496"/>
                  </a:moveTo>
                  <a:cubicBezTo>
                    <a:pt x="809" y="238"/>
                    <a:pt x="796" y="0"/>
                    <a:pt x="195" y="42"/>
                  </a:cubicBezTo>
                  <a:cubicBezTo>
                    <a:pt x="201" y="167"/>
                    <a:pt x="102" y="242"/>
                    <a:pt x="0" y="314"/>
                  </a:cubicBezTo>
                  <a:cubicBezTo>
                    <a:pt x="384" y="317"/>
                    <a:pt x="247" y="562"/>
                    <a:pt x="770" y="49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87" name="Google Shape;66987;p27"/>
            <p:cNvSpPr/>
            <p:nvPr/>
          </p:nvSpPr>
          <p:spPr>
            <a:xfrm>
              <a:off x="8810531" y="5016081"/>
              <a:ext cx="13849" cy="4246"/>
            </a:xfrm>
            <a:custGeom>
              <a:avLst/>
              <a:gdLst/>
              <a:ahLst/>
              <a:cxnLst/>
              <a:rect l="l" t="t" r="r" b="b"/>
              <a:pathLst>
                <a:path w="388" h="141" extrusionOk="0">
                  <a:moveTo>
                    <a:pt x="289" y="24"/>
                  </a:moveTo>
                  <a:cubicBezTo>
                    <a:pt x="239" y="0"/>
                    <a:pt x="0" y="68"/>
                    <a:pt x="96" y="115"/>
                  </a:cubicBezTo>
                  <a:cubicBezTo>
                    <a:pt x="152" y="141"/>
                    <a:pt x="388" y="72"/>
                    <a:pt x="289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88" name="Google Shape;66988;p27"/>
            <p:cNvSpPr/>
            <p:nvPr/>
          </p:nvSpPr>
          <p:spPr>
            <a:xfrm>
              <a:off x="8597058" y="5016081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8" y="115"/>
                  </a:moveTo>
                  <a:cubicBezTo>
                    <a:pt x="153" y="140"/>
                    <a:pt x="392" y="72"/>
                    <a:pt x="291" y="24"/>
                  </a:cubicBezTo>
                  <a:cubicBezTo>
                    <a:pt x="239" y="0"/>
                    <a:pt x="0" y="69"/>
                    <a:pt x="98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89" name="Google Shape;66989;p27"/>
            <p:cNvSpPr/>
            <p:nvPr/>
          </p:nvSpPr>
          <p:spPr>
            <a:xfrm>
              <a:off x="5372336" y="5013732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3" y="102"/>
                  </a:moveTo>
                  <a:cubicBezTo>
                    <a:pt x="0" y="154"/>
                    <a:pt x="157" y="206"/>
                    <a:pt x="195" y="102"/>
                  </a:cubicBezTo>
                  <a:cubicBezTo>
                    <a:pt x="196" y="53"/>
                    <a:pt x="38" y="1"/>
                    <a:pt x="3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90" name="Google Shape;66990;p27"/>
            <p:cNvSpPr/>
            <p:nvPr/>
          </p:nvSpPr>
          <p:spPr>
            <a:xfrm>
              <a:off x="3204628" y="5004368"/>
              <a:ext cx="20309" cy="13580"/>
            </a:xfrm>
            <a:custGeom>
              <a:avLst/>
              <a:gdLst/>
              <a:ahLst/>
              <a:cxnLst/>
              <a:rect l="l" t="t" r="r" b="b"/>
              <a:pathLst>
                <a:path w="569" h="451" extrusionOk="0">
                  <a:moveTo>
                    <a:pt x="376" y="413"/>
                  </a:moveTo>
                  <a:cubicBezTo>
                    <a:pt x="387" y="358"/>
                    <a:pt x="402" y="307"/>
                    <a:pt x="569" y="324"/>
                  </a:cubicBezTo>
                  <a:lnTo>
                    <a:pt x="569" y="142"/>
                  </a:lnTo>
                  <a:cubicBezTo>
                    <a:pt x="95" y="0"/>
                    <a:pt x="1" y="450"/>
                    <a:pt x="376" y="41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91" name="Google Shape;66991;p27"/>
            <p:cNvSpPr/>
            <p:nvPr/>
          </p:nvSpPr>
          <p:spPr>
            <a:xfrm>
              <a:off x="8056827" y="5011384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5" y="1"/>
                  </a:moveTo>
                  <a:cubicBezTo>
                    <a:pt x="236" y="22"/>
                    <a:pt x="6" y="3"/>
                    <a:pt x="1" y="91"/>
                  </a:cubicBezTo>
                  <a:cubicBezTo>
                    <a:pt x="151" y="71"/>
                    <a:pt x="382" y="87"/>
                    <a:pt x="38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92" name="Google Shape;66992;p27"/>
            <p:cNvSpPr/>
            <p:nvPr/>
          </p:nvSpPr>
          <p:spPr>
            <a:xfrm>
              <a:off x="5489441" y="5005543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4" y="103"/>
                  </a:moveTo>
                  <a:cubicBezTo>
                    <a:pt x="194" y="54"/>
                    <a:pt x="37" y="0"/>
                    <a:pt x="1" y="103"/>
                  </a:cubicBezTo>
                  <a:cubicBezTo>
                    <a:pt x="1" y="154"/>
                    <a:pt x="156" y="206"/>
                    <a:pt x="194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93" name="Google Shape;66993;p27"/>
            <p:cNvSpPr/>
            <p:nvPr/>
          </p:nvSpPr>
          <p:spPr>
            <a:xfrm>
              <a:off x="1452729" y="5003134"/>
              <a:ext cx="23914" cy="10328"/>
            </a:xfrm>
            <a:custGeom>
              <a:avLst/>
              <a:gdLst/>
              <a:ahLst/>
              <a:cxnLst/>
              <a:rect l="l" t="t" r="r" b="b"/>
              <a:pathLst>
                <a:path w="670" h="343" extrusionOk="0">
                  <a:moveTo>
                    <a:pt x="670" y="92"/>
                  </a:moveTo>
                  <a:cubicBezTo>
                    <a:pt x="404" y="95"/>
                    <a:pt x="247" y="49"/>
                    <a:pt x="90" y="1"/>
                  </a:cubicBezTo>
                  <a:cubicBezTo>
                    <a:pt x="0" y="283"/>
                    <a:pt x="610" y="343"/>
                    <a:pt x="670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94" name="Google Shape;66994;p27"/>
            <p:cNvSpPr/>
            <p:nvPr/>
          </p:nvSpPr>
          <p:spPr>
            <a:xfrm>
              <a:off x="4205677" y="5005091"/>
              <a:ext cx="13956" cy="4336"/>
            </a:xfrm>
            <a:custGeom>
              <a:avLst/>
              <a:gdLst/>
              <a:ahLst/>
              <a:cxnLst/>
              <a:rect l="l" t="t" r="r" b="b"/>
              <a:pathLst>
                <a:path w="391" h="144" extrusionOk="0">
                  <a:moveTo>
                    <a:pt x="291" y="27"/>
                  </a:moveTo>
                  <a:cubicBezTo>
                    <a:pt x="237" y="1"/>
                    <a:pt x="0" y="71"/>
                    <a:pt x="98" y="117"/>
                  </a:cubicBezTo>
                  <a:cubicBezTo>
                    <a:pt x="152" y="143"/>
                    <a:pt x="391" y="74"/>
                    <a:pt x="291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95" name="Google Shape;66995;p27"/>
            <p:cNvSpPr/>
            <p:nvPr/>
          </p:nvSpPr>
          <p:spPr>
            <a:xfrm>
              <a:off x="1522614" y="4987447"/>
              <a:ext cx="50434" cy="18548"/>
            </a:xfrm>
            <a:custGeom>
              <a:avLst/>
              <a:gdLst/>
              <a:ahLst/>
              <a:cxnLst/>
              <a:rect l="l" t="t" r="r" b="b"/>
              <a:pathLst>
                <a:path w="1413" h="616" extrusionOk="0">
                  <a:moveTo>
                    <a:pt x="62" y="522"/>
                  </a:moveTo>
                  <a:cubicBezTo>
                    <a:pt x="607" y="616"/>
                    <a:pt x="865" y="616"/>
                    <a:pt x="1413" y="522"/>
                  </a:cubicBezTo>
                  <a:cubicBezTo>
                    <a:pt x="1253" y="263"/>
                    <a:pt x="1102" y="1"/>
                    <a:pt x="252" y="67"/>
                  </a:cubicBezTo>
                  <a:cubicBezTo>
                    <a:pt x="90" y="174"/>
                    <a:pt x="0" y="311"/>
                    <a:pt x="62" y="52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96" name="Google Shape;66996;p27"/>
            <p:cNvSpPr/>
            <p:nvPr/>
          </p:nvSpPr>
          <p:spPr>
            <a:xfrm>
              <a:off x="2020337" y="4994643"/>
              <a:ext cx="6889" cy="6173"/>
            </a:xfrm>
            <a:custGeom>
              <a:avLst/>
              <a:gdLst/>
              <a:ahLst/>
              <a:cxnLst/>
              <a:rect l="l" t="t" r="r" b="b"/>
              <a:pathLst>
                <a:path w="193" h="205" extrusionOk="0">
                  <a:moveTo>
                    <a:pt x="192" y="102"/>
                  </a:moveTo>
                  <a:cubicBezTo>
                    <a:pt x="192" y="50"/>
                    <a:pt x="39" y="1"/>
                    <a:pt x="2" y="102"/>
                  </a:cubicBezTo>
                  <a:cubicBezTo>
                    <a:pt x="0" y="152"/>
                    <a:pt x="157" y="204"/>
                    <a:pt x="192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97" name="Google Shape;66997;p27"/>
            <p:cNvSpPr/>
            <p:nvPr/>
          </p:nvSpPr>
          <p:spPr>
            <a:xfrm>
              <a:off x="4863121" y="4994914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5" y="22"/>
                    <a:pt x="5" y="5"/>
                    <a:pt x="0" y="92"/>
                  </a:cubicBezTo>
                  <a:cubicBezTo>
                    <a:pt x="149" y="73"/>
                    <a:pt x="379" y="91"/>
                    <a:pt x="38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98" name="Google Shape;66998;p27"/>
            <p:cNvSpPr/>
            <p:nvPr/>
          </p:nvSpPr>
          <p:spPr>
            <a:xfrm>
              <a:off x="2116740" y="4991813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3" y="104"/>
                  </a:moveTo>
                  <a:cubicBezTo>
                    <a:pt x="193" y="55"/>
                    <a:pt x="37" y="1"/>
                    <a:pt x="1" y="104"/>
                  </a:cubicBezTo>
                  <a:cubicBezTo>
                    <a:pt x="0" y="155"/>
                    <a:pt x="154" y="208"/>
                    <a:pt x="193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99" name="Google Shape;66999;p27"/>
            <p:cNvSpPr/>
            <p:nvPr/>
          </p:nvSpPr>
          <p:spPr>
            <a:xfrm>
              <a:off x="1707105" y="4994252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1" y="115"/>
                  </a:moveTo>
                  <a:cubicBezTo>
                    <a:pt x="151" y="142"/>
                    <a:pt x="391" y="71"/>
                    <a:pt x="293" y="24"/>
                  </a:cubicBezTo>
                  <a:cubicBezTo>
                    <a:pt x="239" y="1"/>
                    <a:pt x="1" y="67"/>
                    <a:pt x="101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00" name="Google Shape;67000;p27"/>
            <p:cNvSpPr/>
            <p:nvPr/>
          </p:nvSpPr>
          <p:spPr>
            <a:xfrm>
              <a:off x="5027339" y="4986785"/>
              <a:ext cx="21630" cy="6383"/>
            </a:xfrm>
            <a:custGeom>
              <a:avLst/>
              <a:gdLst/>
              <a:ahLst/>
              <a:cxnLst/>
              <a:rect l="l" t="t" r="r" b="b"/>
              <a:pathLst>
                <a:path w="606" h="212" extrusionOk="0">
                  <a:moveTo>
                    <a:pt x="606" y="181"/>
                  </a:moveTo>
                  <a:lnTo>
                    <a:pt x="606" y="1"/>
                  </a:lnTo>
                  <a:lnTo>
                    <a:pt x="26" y="1"/>
                  </a:lnTo>
                  <a:cubicBezTo>
                    <a:pt x="0" y="164"/>
                    <a:pt x="218" y="212"/>
                    <a:pt x="606" y="18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01" name="Google Shape;67001;p27"/>
            <p:cNvSpPr/>
            <p:nvPr/>
          </p:nvSpPr>
          <p:spPr>
            <a:xfrm>
              <a:off x="3975179" y="4989525"/>
              <a:ext cx="13706" cy="2710"/>
            </a:xfrm>
            <a:custGeom>
              <a:avLst/>
              <a:gdLst/>
              <a:ahLst/>
              <a:cxnLst/>
              <a:rect l="l" t="t" r="r" b="b"/>
              <a:pathLst>
                <a:path w="384" h="90" extrusionOk="0">
                  <a:moveTo>
                    <a:pt x="1" y="90"/>
                  </a:moveTo>
                  <a:cubicBezTo>
                    <a:pt x="151" y="70"/>
                    <a:pt x="379" y="87"/>
                    <a:pt x="383" y="1"/>
                  </a:cubicBezTo>
                  <a:cubicBezTo>
                    <a:pt x="236" y="20"/>
                    <a:pt x="7" y="2"/>
                    <a:pt x="1" y="9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02" name="Google Shape;67002;p27"/>
            <p:cNvSpPr/>
            <p:nvPr/>
          </p:nvSpPr>
          <p:spPr>
            <a:xfrm>
              <a:off x="2216428" y="4988742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6"/>
                  </a:moveTo>
                  <a:cubicBezTo>
                    <a:pt x="153" y="140"/>
                    <a:pt x="392" y="73"/>
                    <a:pt x="292" y="27"/>
                  </a:cubicBezTo>
                  <a:cubicBezTo>
                    <a:pt x="238" y="1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03" name="Google Shape;67003;p27"/>
            <p:cNvSpPr/>
            <p:nvPr/>
          </p:nvSpPr>
          <p:spPr>
            <a:xfrm>
              <a:off x="8531814" y="4986695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6" y="23"/>
                    <a:pt x="5" y="5"/>
                    <a:pt x="1" y="92"/>
                  </a:cubicBezTo>
                  <a:cubicBezTo>
                    <a:pt x="150" y="73"/>
                    <a:pt x="379" y="91"/>
                    <a:pt x="3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04" name="Google Shape;67004;p27"/>
            <p:cNvSpPr/>
            <p:nvPr/>
          </p:nvSpPr>
          <p:spPr>
            <a:xfrm>
              <a:off x="5537625" y="4978174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3" y="104"/>
                  </a:moveTo>
                  <a:cubicBezTo>
                    <a:pt x="195" y="54"/>
                    <a:pt x="39" y="1"/>
                    <a:pt x="1" y="104"/>
                  </a:cubicBezTo>
                  <a:cubicBezTo>
                    <a:pt x="1" y="156"/>
                    <a:pt x="156" y="208"/>
                    <a:pt x="193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05" name="Google Shape;67005;p27"/>
            <p:cNvSpPr/>
            <p:nvPr/>
          </p:nvSpPr>
          <p:spPr>
            <a:xfrm>
              <a:off x="2075409" y="4978565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8" y="1"/>
                  </a:moveTo>
                  <a:cubicBezTo>
                    <a:pt x="235" y="20"/>
                    <a:pt x="5" y="2"/>
                    <a:pt x="0" y="91"/>
                  </a:cubicBezTo>
                  <a:cubicBezTo>
                    <a:pt x="149" y="71"/>
                    <a:pt x="383" y="88"/>
                    <a:pt x="38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06" name="Google Shape;67006;p27"/>
            <p:cNvSpPr/>
            <p:nvPr/>
          </p:nvSpPr>
          <p:spPr>
            <a:xfrm>
              <a:off x="1497166" y="4975434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6" y="105"/>
                  </a:moveTo>
                  <a:cubicBezTo>
                    <a:pt x="196" y="54"/>
                    <a:pt x="39" y="0"/>
                    <a:pt x="3" y="105"/>
                  </a:cubicBezTo>
                  <a:cubicBezTo>
                    <a:pt x="1" y="153"/>
                    <a:pt x="159" y="208"/>
                    <a:pt x="196" y="1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07" name="Google Shape;67007;p27"/>
            <p:cNvSpPr/>
            <p:nvPr/>
          </p:nvSpPr>
          <p:spPr>
            <a:xfrm>
              <a:off x="4357046" y="497507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1" y="1"/>
                    <a:pt x="0" y="70"/>
                    <a:pt x="101" y="117"/>
                  </a:cubicBezTo>
                  <a:cubicBezTo>
                    <a:pt x="153" y="142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08" name="Google Shape;67008;p27"/>
            <p:cNvSpPr/>
            <p:nvPr/>
          </p:nvSpPr>
          <p:spPr>
            <a:xfrm>
              <a:off x="2488971" y="4966341"/>
              <a:ext cx="20131" cy="16259"/>
            </a:xfrm>
            <a:custGeom>
              <a:avLst/>
              <a:gdLst/>
              <a:ahLst/>
              <a:cxnLst/>
              <a:rect l="l" t="t" r="r" b="b"/>
              <a:pathLst>
                <a:path w="564" h="540" extrusionOk="0">
                  <a:moveTo>
                    <a:pt x="563" y="134"/>
                  </a:moveTo>
                  <a:cubicBezTo>
                    <a:pt x="1" y="1"/>
                    <a:pt x="1" y="540"/>
                    <a:pt x="563" y="40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09" name="Google Shape;67009;p27"/>
            <p:cNvSpPr/>
            <p:nvPr/>
          </p:nvSpPr>
          <p:spPr>
            <a:xfrm>
              <a:off x="6600921" y="4972333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2" y="26"/>
                  </a:moveTo>
                  <a:cubicBezTo>
                    <a:pt x="239" y="0"/>
                    <a:pt x="0" y="69"/>
                    <a:pt x="98" y="116"/>
                  </a:cubicBezTo>
                  <a:cubicBezTo>
                    <a:pt x="154" y="142"/>
                    <a:pt x="392" y="72"/>
                    <a:pt x="292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10" name="Google Shape;67010;p27"/>
            <p:cNvSpPr/>
            <p:nvPr/>
          </p:nvSpPr>
          <p:spPr>
            <a:xfrm>
              <a:off x="6249856" y="4972333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3" y="26"/>
                  </a:moveTo>
                  <a:cubicBezTo>
                    <a:pt x="241" y="0"/>
                    <a:pt x="0" y="69"/>
                    <a:pt x="102" y="116"/>
                  </a:cubicBezTo>
                  <a:cubicBezTo>
                    <a:pt x="156" y="142"/>
                    <a:pt x="395" y="72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11" name="Google Shape;67011;p27"/>
            <p:cNvSpPr/>
            <p:nvPr/>
          </p:nvSpPr>
          <p:spPr>
            <a:xfrm>
              <a:off x="2271250" y="4964896"/>
              <a:ext cx="25734" cy="8250"/>
            </a:xfrm>
            <a:custGeom>
              <a:avLst/>
              <a:gdLst/>
              <a:ahLst/>
              <a:cxnLst/>
              <a:rect l="l" t="t" r="r" b="b"/>
              <a:pathLst>
                <a:path w="721" h="274" extrusionOk="0">
                  <a:moveTo>
                    <a:pt x="105" y="273"/>
                  </a:moveTo>
                  <a:lnTo>
                    <a:pt x="685" y="273"/>
                  </a:lnTo>
                  <a:cubicBezTo>
                    <a:pt x="655" y="166"/>
                    <a:pt x="720" y="16"/>
                    <a:pt x="492" y="0"/>
                  </a:cubicBezTo>
                  <a:cubicBezTo>
                    <a:pt x="477" y="143"/>
                    <a:pt x="1" y="71"/>
                    <a:pt x="105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12" name="Google Shape;67012;p27"/>
            <p:cNvSpPr/>
            <p:nvPr/>
          </p:nvSpPr>
          <p:spPr>
            <a:xfrm>
              <a:off x="2670678" y="496685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6"/>
                  </a:moveTo>
                  <a:cubicBezTo>
                    <a:pt x="242" y="1"/>
                    <a:pt x="0" y="70"/>
                    <a:pt x="102" y="116"/>
                  </a:cubicBezTo>
                  <a:cubicBezTo>
                    <a:pt x="155" y="142"/>
                    <a:pt x="395" y="73"/>
                    <a:pt x="292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13" name="Google Shape;67013;p27"/>
            <p:cNvSpPr/>
            <p:nvPr/>
          </p:nvSpPr>
          <p:spPr>
            <a:xfrm>
              <a:off x="4317214" y="4956044"/>
              <a:ext cx="29625" cy="12375"/>
            </a:xfrm>
            <a:custGeom>
              <a:avLst/>
              <a:gdLst/>
              <a:ahLst/>
              <a:cxnLst/>
              <a:rect l="l" t="t" r="r" b="b"/>
              <a:pathLst>
                <a:path w="830" h="411" extrusionOk="0">
                  <a:moveTo>
                    <a:pt x="829" y="385"/>
                  </a:moveTo>
                  <a:lnTo>
                    <a:pt x="829" y="23"/>
                  </a:lnTo>
                  <a:cubicBezTo>
                    <a:pt x="465" y="1"/>
                    <a:pt x="405" y="123"/>
                    <a:pt x="59" y="112"/>
                  </a:cubicBezTo>
                  <a:cubicBezTo>
                    <a:pt x="0" y="352"/>
                    <a:pt x="327" y="411"/>
                    <a:pt x="829" y="38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14" name="Google Shape;67014;p27"/>
            <p:cNvSpPr/>
            <p:nvPr/>
          </p:nvSpPr>
          <p:spPr>
            <a:xfrm>
              <a:off x="1414718" y="4958362"/>
              <a:ext cx="27519" cy="11291"/>
            </a:xfrm>
            <a:custGeom>
              <a:avLst/>
              <a:gdLst/>
              <a:ahLst/>
              <a:cxnLst/>
              <a:rect l="l" t="t" r="r" b="b"/>
              <a:pathLst>
                <a:path w="771" h="375" extrusionOk="0">
                  <a:moveTo>
                    <a:pt x="770" y="308"/>
                  </a:moveTo>
                  <a:lnTo>
                    <a:pt x="770" y="33"/>
                  </a:lnTo>
                  <a:cubicBezTo>
                    <a:pt x="483" y="50"/>
                    <a:pt x="58" y="1"/>
                    <a:pt x="0" y="125"/>
                  </a:cubicBezTo>
                  <a:cubicBezTo>
                    <a:pt x="383" y="129"/>
                    <a:pt x="243" y="374"/>
                    <a:pt x="770" y="30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15" name="Google Shape;67015;p27"/>
            <p:cNvSpPr/>
            <p:nvPr/>
          </p:nvSpPr>
          <p:spPr>
            <a:xfrm>
              <a:off x="1855119" y="4947915"/>
              <a:ext cx="41332" cy="16982"/>
            </a:xfrm>
            <a:custGeom>
              <a:avLst/>
              <a:gdLst/>
              <a:ahLst/>
              <a:cxnLst/>
              <a:rect l="l" t="t" r="r" b="b"/>
              <a:pathLst>
                <a:path w="1158" h="564" extrusionOk="0">
                  <a:moveTo>
                    <a:pt x="1" y="199"/>
                  </a:moveTo>
                  <a:cubicBezTo>
                    <a:pt x="211" y="404"/>
                    <a:pt x="524" y="561"/>
                    <a:pt x="1157" y="563"/>
                  </a:cubicBezTo>
                  <a:lnTo>
                    <a:pt x="1157" y="110"/>
                  </a:lnTo>
                  <a:cubicBezTo>
                    <a:pt x="819" y="164"/>
                    <a:pt x="27" y="1"/>
                    <a:pt x="1" y="19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16" name="Google Shape;67016;p27"/>
            <p:cNvSpPr/>
            <p:nvPr/>
          </p:nvSpPr>
          <p:spPr>
            <a:xfrm>
              <a:off x="857033" y="4948457"/>
              <a:ext cx="45865" cy="16741"/>
            </a:xfrm>
            <a:custGeom>
              <a:avLst/>
              <a:gdLst/>
              <a:ahLst/>
              <a:cxnLst/>
              <a:rect l="l" t="t" r="r" b="b"/>
              <a:pathLst>
                <a:path w="1285" h="556" extrusionOk="0">
                  <a:moveTo>
                    <a:pt x="965" y="1"/>
                  </a:moveTo>
                  <a:cubicBezTo>
                    <a:pt x="361" y="18"/>
                    <a:pt x="38" y="171"/>
                    <a:pt x="0" y="454"/>
                  </a:cubicBezTo>
                  <a:cubicBezTo>
                    <a:pt x="365" y="433"/>
                    <a:pt x="426" y="556"/>
                    <a:pt x="776" y="545"/>
                  </a:cubicBezTo>
                  <a:cubicBezTo>
                    <a:pt x="901" y="355"/>
                    <a:pt x="1285" y="142"/>
                    <a:pt x="96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17" name="Google Shape;67017;p27"/>
            <p:cNvSpPr/>
            <p:nvPr/>
          </p:nvSpPr>
          <p:spPr>
            <a:xfrm>
              <a:off x="5613399" y="4953967"/>
              <a:ext cx="14919" cy="9184"/>
            </a:xfrm>
            <a:custGeom>
              <a:avLst/>
              <a:gdLst/>
              <a:ahLst/>
              <a:cxnLst/>
              <a:rect l="l" t="t" r="r" b="b"/>
              <a:pathLst>
                <a:path w="418" h="305" extrusionOk="0">
                  <a:moveTo>
                    <a:pt x="383" y="272"/>
                  </a:moveTo>
                  <a:cubicBezTo>
                    <a:pt x="357" y="165"/>
                    <a:pt x="418" y="15"/>
                    <a:pt x="193" y="1"/>
                  </a:cubicBezTo>
                  <a:cubicBezTo>
                    <a:pt x="180" y="57"/>
                    <a:pt x="163" y="108"/>
                    <a:pt x="0" y="93"/>
                  </a:cubicBezTo>
                  <a:cubicBezTo>
                    <a:pt x="21" y="200"/>
                    <a:pt x="56" y="305"/>
                    <a:pt x="383" y="27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18" name="Google Shape;67018;p27"/>
            <p:cNvSpPr/>
            <p:nvPr/>
          </p:nvSpPr>
          <p:spPr>
            <a:xfrm>
              <a:off x="2477942" y="495869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4"/>
                  </a:moveTo>
                  <a:cubicBezTo>
                    <a:pt x="240" y="0"/>
                    <a:pt x="0" y="68"/>
                    <a:pt x="102" y="115"/>
                  </a:cubicBezTo>
                  <a:cubicBezTo>
                    <a:pt x="154" y="141"/>
                    <a:pt x="393" y="72"/>
                    <a:pt x="294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19" name="Google Shape;67019;p27"/>
            <p:cNvSpPr/>
            <p:nvPr/>
          </p:nvSpPr>
          <p:spPr>
            <a:xfrm>
              <a:off x="4119731" y="4953575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3" y="105"/>
                  </a:moveTo>
                  <a:cubicBezTo>
                    <a:pt x="193" y="51"/>
                    <a:pt x="38" y="1"/>
                    <a:pt x="0" y="105"/>
                  </a:cubicBezTo>
                  <a:cubicBezTo>
                    <a:pt x="0" y="153"/>
                    <a:pt x="157" y="207"/>
                    <a:pt x="193" y="1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20" name="Google Shape;67020;p27"/>
            <p:cNvSpPr/>
            <p:nvPr/>
          </p:nvSpPr>
          <p:spPr>
            <a:xfrm>
              <a:off x="2264540" y="4953184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4"/>
                  </a:moveTo>
                  <a:cubicBezTo>
                    <a:pt x="241" y="0"/>
                    <a:pt x="1" y="68"/>
                    <a:pt x="104" y="118"/>
                  </a:cubicBezTo>
                  <a:cubicBezTo>
                    <a:pt x="155" y="141"/>
                    <a:pt x="395" y="74"/>
                    <a:pt x="293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21" name="Google Shape;67021;p27"/>
            <p:cNvSpPr/>
            <p:nvPr/>
          </p:nvSpPr>
          <p:spPr>
            <a:xfrm>
              <a:off x="3706633" y="4951227"/>
              <a:ext cx="13849" cy="2680"/>
            </a:xfrm>
            <a:custGeom>
              <a:avLst/>
              <a:gdLst/>
              <a:ahLst/>
              <a:cxnLst/>
              <a:rect l="l" t="t" r="r" b="b"/>
              <a:pathLst>
                <a:path w="388" h="89" extrusionOk="0">
                  <a:moveTo>
                    <a:pt x="387" y="0"/>
                  </a:moveTo>
                  <a:cubicBezTo>
                    <a:pt x="241" y="21"/>
                    <a:pt x="7" y="3"/>
                    <a:pt x="1" y="89"/>
                  </a:cubicBezTo>
                  <a:cubicBezTo>
                    <a:pt x="154" y="69"/>
                    <a:pt x="382" y="89"/>
                    <a:pt x="38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22" name="Google Shape;67022;p27"/>
            <p:cNvSpPr/>
            <p:nvPr/>
          </p:nvSpPr>
          <p:spPr>
            <a:xfrm>
              <a:off x="4501669" y="4947734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9" y="116"/>
                  </a:moveTo>
                  <a:cubicBezTo>
                    <a:pt x="153" y="140"/>
                    <a:pt x="392" y="73"/>
                    <a:pt x="291" y="25"/>
                  </a:cubicBezTo>
                  <a:cubicBezTo>
                    <a:pt x="238" y="0"/>
                    <a:pt x="0" y="68"/>
                    <a:pt x="99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23" name="Google Shape;67023;p27"/>
            <p:cNvSpPr/>
            <p:nvPr/>
          </p:nvSpPr>
          <p:spPr>
            <a:xfrm>
              <a:off x="3414103" y="494773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3" y="25"/>
                  </a:moveTo>
                  <a:cubicBezTo>
                    <a:pt x="241" y="0"/>
                    <a:pt x="1" y="68"/>
                    <a:pt x="100" y="116"/>
                  </a:cubicBezTo>
                  <a:cubicBezTo>
                    <a:pt x="152" y="140"/>
                    <a:pt x="392" y="73"/>
                    <a:pt x="293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24" name="Google Shape;67024;p27"/>
            <p:cNvSpPr/>
            <p:nvPr/>
          </p:nvSpPr>
          <p:spPr>
            <a:xfrm>
              <a:off x="7082796" y="494222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6"/>
                  </a:moveTo>
                  <a:cubicBezTo>
                    <a:pt x="238" y="0"/>
                    <a:pt x="0" y="71"/>
                    <a:pt x="99" y="116"/>
                  </a:cubicBezTo>
                  <a:cubicBezTo>
                    <a:pt x="153" y="143"/>
                    <a:pt x="392" y="73"/>
                    <a:pt x="290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25" name="Google Shape;67025;p27"/>
            <p:cNvSpPr/>
            <p:nvPr/>
          </p:nvSpPr>
          <p:spPr>
            <a:xfrm>
              <a:off x="2457348" y="494222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38" y="0"/>
                    <a:pt x="0" y="71"/>
                    <a:pt x="100" y="116"/>
                  </a:cubicBezTo>
                  <a:cubicBezTo>
                    <a:pt x="152" y="143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26" name="Google Shape;67026;p27"/>
            <p:cNvSpPr/>
            <p:nvPr/>
          </p:nvSpPr>
          <p:spPr>
            <a:xfrm>
              <a:off x="5640810" y="4937497"/>
              <a:ext cx="13884" cy="5540"/>
            </a:xfrm>
            <a:custGeom>
              <a:avLst/>
              <a:gdLst/>
              <a:ahLst/>
              <a:cxnLst/>
              <a:rect l="l" t="t" r="r" b="b"/>
              <a:pathLst>
                <a:path w="389" h="184" extrusionOk="0">
                  <a:moveTo>
                    <a:pt x="1" y="183"/>
                  </a:moveTo>
                  <a:lnTo>
                    <a:pt x="389" y="183"/>
                  </a:lnTo>
                  <a:lnTo>
                    <a:pt x="389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27" name="Google Shape;67027;p27"/>
            <p:cNvSpPr/>
            <p:nvPr/>
          </p:nvSpPr>
          <p:spPr>
            <a:xfrm>
              <a:off x="4487357" y="4926658"/>
              <a:ext cx="26591" cy="12255"/>
            </a:xfrm>
            <a:custGeom>
              <a:avLst/>
              <a:gdLst/>
              <a:ahLst/>
              <a:cxnLst/>
              <a:rect l="l" t="t" r="r" b="b"/>
              <a:pathLst>
                <a:path w="745" h="407" extrusionOk="0">
                  <a:moveTo>
                    <a:pt x="306" y="0"/>
                  </a:moveTo>
                  <a:cubicBezTo>
                    <a:pt x="0" y="135"/>
                    <a:pt x="89" y="406"/>
                    <a:pt x="692" y="362"/>
                  </a:cubicBezTo>
                  <a:cubicBezTo>
                    <a:pt x="745" y="154"/>
                    <a:pt x="647" y="21"/>
                    <a:pt x="3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28" name="Google Shape;67028;p27"/>
            <p:cNvSpPr/>
            <p:nvPr/>
          </p:nvSpPr>
          <p:spPr>
            <a:xfrm>
              <a:off x="3352142" y="4934035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100" y="117"/>
                  </a:moveTo>
                  <a:cubicBezTo>
                    <a:pt x="151" y="143"/>
                    <a:pt x="392" y="73"/>
                    <a:pt x="293" y="26"/>
                  </a:cubicBezTo>
                  <a:cubicBezTo>
                    <a:pt x="242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29" name="Google Shape;67029;p27"/>
            <p:cNvSpPr/>
            <p:nvPr/>
          </p:nvSpPr>
          <p:spPr>
            <a:xfrm>
              <a:off x="7844246" y="4916271"/>
              <a:ext cx="35478" cy="19090"/>
            </a:xfrm>
            <a:custGeom>
              <a:avLst/>
              <a:gdLst/>
              <a:ahLst/>
              <a:cxnLst/>
              <a:rect l="l" t="t" r="r" b="b"/>
              <a:pathLst>
                <a:path w="994" h="634" extrusionOk="0">
                  <a:moveTo>
                    <a:pt x="558" y="616"/>
                  </a:moveTo>
                  <a:cubicBezTo>
                    <a:pt x="506" y="349"/>
                    <a:pt x="994" y="336"/>
                    <a:pt x="943" y="71"/>
                  </a:cubicBezTo>
                  <a:cubicBezTo>
                    <a:pt x="1" y="1"/>
                    <a:pt x="75" y="634"/>
                    <a:pt x="558" y="6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30" name="Google Shape;67030;p27"/>
            <p:cNvSpPr/>
            <p:nvPr/>
          </p:nvSpPr>
          <p:spPr>
            <a:xfrm>
              <a:off x="2677566" y="4931385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99" y="114"/>
                  </a:moveTo>
                  <a:cubicBezTo>
                    <a:pt x="156" y="140"/>
                    <a:pt x="395" y="69"/>
                    <a:pt x="294" y="22"/>
                  </a:cubicBezTo>
                  <a:cubicBezTo>
                    <a:pt x="242" y="0"/>
                    <a:pt x="1" y="67"/>
                    <a:pt x="99" y="1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31" name="Google Shape;67031;p27"/>
            <p:cNvSpPr/>
            <p:nvPr/>
          </p:nvSpPr>
          <p:spPr>
            <a:xfrm>
              <a:off x="1872216" y="4931385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4"/>
                  </a:moveTo>
                  <a:cubicBezTo>
                    <a:pt x="242" y="0"/>
                    <a:pt x="1" y="68"/>
                    <a:pt x="104" y="115"/>
                  </a:cubicBezTo>
                  <a:cubicBezTo>
                    <a:pt x="157" y="140"/>
                    <a:pt x="396" y="72"/>
                    <a:pt x="294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32" name="Google Shape;67032;p27"/>
            <p:cNvSpPr/>
            <p:nvPr/>
          </p:nvSpPr>
          <p:spPr>
            <a:xfrm>
              <a:off x="4920656" y="4915699"/>
              <a:ext cx="34229" cy="17193"/>
            </a:xfrm>
            <a:custGeom>
              <a:avLst/>
              <a:gdLst/>
              <a:ahLst/>
              <a:cxnLst/>
              <a:rect l="l" t="t" r="r" b="b"/>
              <a:pathLst>
                <a:path w="959" h="571" extrusionOk="0">
                  <a:moveTo>
                    <a:pt x="704" y="545"/>
                  </a:moveTo>
                  <a:cubicBezTo>
                    <a:pt x="863" y="440"/>
                    <a:pt x="958" y="302"/>
                    <a:pt x="894" y="92"/>
                  </a:cubicBezTo>
                  <a:cubicBezTo>
                    <a:pt x="627" y="94"/>
                    <a:pt x="469" y="47"/>
                    <a:pt x="313" y="0"/>
                  </a:cubicBezTo>
                  <a:cubicBezTo>
                    <a:pt x="0" y="146"/>
                    <a:pt x="82" y="571"/>
                    <a:pt x="704" y="54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33" name="Google Shape;67033;p27"/>
            <p:cNvSpPr/>
            <p:nvPr/>
          </p:nvSpPr>
          <p:spPr>
            <a:xfrm>
              <a:off x="2716149" y="4919854"/>
              <a:ext cx="20131" cy="16259"/>
            </a:xfrm>
            <a:custGeom>
              <a:avLst/>
              <a:gdLst/>
              <a:ahLst/>
              <a:cxnLst/>
              <a:rect l="l" t="t" r="r" b="b"/>
              <a:pathLst>
                <a:path w="564" h="540" extrusionOk="0">
                  <a:moveTo>
                    <a:pt x="563" y="407"/>
                  </a:moveTo>
                  <a:lnTo>
                    <a:pt x="563" y="135"/>
                  </a:lnTo>
                  <a:cubicBezTo>
                    <a:pt x="0" y="1"/>
                    <a:pt x="0" y="540"/>
                    <a:pt x="563" y="40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34" name="Google Shape;67034;p27"/>
            <p:cNvSpPr/>
            <p:nvPr/>
          </p:nvSpPr>
          <p:spPr>
            <a:xfrm>
              <a:off x="6518365" y="4925875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6"/>
                  </a:moveTo>
                  <a:cubicBezTo>
                    <a:pt x="236" y="0"/>
                    <a:pt x="0" y="69"/>
                    <a:pt x="101" y="115"/>
                  </a:cubicBezTo>
                  <a:cubicBezTo>
                    <a:pt x="151" y="140"/>
                    <a:pt x="392" y="72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35" name="Google Shape;67035;p27"/>
            <p:cNvSpPr/>
            <p:nvPr/>
          </p:nvSpPr>
          <p:spPr>
            <a:xfrm>
              <a:off x="2631667" y="4921148"/>
              <a:ext cx="21951" cy="8732"/>
            </a:xfrm>
            <a:custGeom>
              <a:avLst/>
              <a:gdLst/>
              <a:ahLst/>
              <a:cxnLst/>
              <a:rect l="l" t="t" r="r" b="b"/>
              <a:pathLst>
                <a:path w="615" h="290" extrusionOk="0">
                  <a:moveTo>
                    <a:pt x="614" y="272"/>
                  </a:moveTo>
                  <a:lnTo>
                    <a:pt x="614" y="1"/>
                  </a:lnTo>
                  <a:lnTo>
                    <a:pt x="34" y="1"/>
                  </a:lnTo>
                  <a:cubicBezTo>
                    <a:pt x="1" y="199"/>
                    <a:pt x="194" y="289"/>
                    <a:pt x="614" y="27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36" name="Google Shape;67036;p27"/>
            <p:cNvSpPr/>
            <p:nvPr/>
          </p:nvSpPr>
          <p:spPr>
            <a:xfrm>
              <a:off x="1833597" y="4918439"/>
              <a:ext cx="14670" cy="9515"/>
            </a:xfrm>
            <a:custGeom>
              <a:avLst/>
              <a:gdLst/>
              <a:ahLst/>
              <a:cxnLst/>
              <a:rect l="l" t="t" r="r" b="b"/>
              <a:pathLst>
                <a:path w="411" h="316" extrusionOk="0">
                  <a:moveTo>
                    <a:pt x="410" y="273"/>
                  </a:moveTo>
                  <a:lnTo>
                    <a:pt x="410" y="91"/>
                  </a:lnTo>
                  <a:cubicBezTo>
                    <a:pt x="220" y="91"/>
                    <a:pt x="182" y="16"/>
                    <a:pt x="25" y="1"/>
                  </a:cubicBezTo>
                  <a:cubicBezTo>
                    <a:pt x="45" y="143"/>
                    <a:pt x="0" y="315"/>
                    <a:pt x="410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37" name="Google Shape;67037;p27"/>
            <p:cNvSpPr/>
            <p:nvPr/>
          </p:nvSpPr>
          <p:spPr>
            <a:xfrm>
              <a:off x="1600565" y="4923888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49" y="70"/>
                    <a:pt x="380" y="88"/>
                    <a:pt x="385" y="1"/>
                  </a:cubicBezTo>
                  <a:cubicBezTo>
                    <a:pt x="235" y="21"/>
                    <a:pt x="5" y="2"/>
                    <a:pt x="0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38" name="Google Shape;67038;p27"/>
            <p:cNvSpPr/>
            <p:nvPr/>
          </p:nvSpPr>
          <p:spPr>
            <a:xfrm>
              <a:off x="8380302" y="4918047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3" y="104"/>
                  </a:moveTo>
                  <a:cubicBezTo>
                    <a:pt x="195" y="53"/>
                    <a:pt x="39" y="0"/>
                    <a:pt x="1" y="104"/>
                  </a:cubicBezTo>
                  <a:cubicBezTo>
                    <a:pt x="1" y="153"/>
                    <a:pt x="159" y="205"/>
                    <a:pt x="193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39" name="Google Shape;67039;p27"/>
            <p:cNvSpPr/>
            <p:nvPr/>
          </p:nvSpPr>
          <p:spPr>
            <a:xfrm>
              <a:off x="7447531" y="492036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7"/>
                  </a:moveTo>
                  <a:cubicBezTo>
                    <a:pt x="240" y="1"/>
                    <a:pt x="1" y="70"/>
                    <a:pt x="100" y="115"/>
                  </a:cubicBezTo>
                  <a:cubicBezTo>
                    <a:pt x="153" y="141"/>
                    <a:pt x="394" y="74"/>
                    <a:pt x="294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40" name="Google Shape;67040;p27"/>
            <p:cNvSpPr/>
            <p:nvPr/>
          </p:nvSpPr>
          <p:spPr>
            <a:xfrm>
              <a:off x="2288775" y="4918258"/>
              <a:ext cx="20737" cy="5781"/>
            </a:xfrm>
            <a:custGeom>
              <a:avLst/>
              <a:gdLst/>
              <a:ahLst/>
              <a:cxnLst/>
              <a:rect l="l" t="t" r="r" b="b"/>
              <a:pathLst>
                <a:path w="581" h="192" extrusionOk="0">
                  <a:moveTo>
                    <a:pt x="1" y="185"/>
                  </a:moveTo>
                  <a:cubicBezTo>
                    <a:pt x="333" y="192"/>
                    <a:pt x="497" y="118"/>
                    <a:pt x="580" y="5"/>
                  </a:cubicBezTo>
                  <a:cubicBezTo>
                    <a:pt x="249" y="0"/>
                    <a:pt x="85" y="74"/>
                    <a:pt x="1" y="18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41" name="Google Shape;67041;p27"/>
            <p:cNvSpPr/>
            <p:nvPr/>
          </p:nvSpPr>
          <p:spPr>
            <a:xfrm>
              <a:off x="2653688" y="4912929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8" y="92"/>
                  </a:moveTo>
                  <a:cubicBezTo>
                    <a:pt x="382" y="93"/>
                    <a:pt x="349" y="19"/>
                    <a:pt x="192" y="1"/>
                  </a:cubicBezTo>
                  <a:cubicBezTo>
                    <a:pt x="192" y="92"/>
                    <a:pt x="35" y="108"/>
                    <a:pt x="0" y="184"/>
                  </a:cubicBezTo>
                  <a:cubicBezTo>
                    <a:pt x="192" y="182"/>
                    <a:pt x="230" y="257"/>
                    <a:pt x="385" y="274"/>
                  </a:cubicBezTo>
                  <a:cubicBezTo>
                    <a:pt x="382" y="182"/>
                    <a:pt x="542" y="165"/>
                    <a:pt x="578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42" name="Google Shape;67042;p27"/>
            <p:cNvSpPr/>
            <p:nvPr/>
          </p:nvSpPr>
          <p:spPr>
            <a:xfrm>
              <a:off x="6129967" y="4905462"/>
              <a:ext cx="26520" cy="15236"/>
            </a:xfrm>
            <a:custGeom>
              <a:avLst/>
              <a:gdLst/>
              <a:ahLst/>
              <a:cxnLst/>
              <a:rect l="l" t="t" r="r" b="b"/>
              <a:pathLst>
                <a:path w="743" h="506" extrusionOk="0">
                  <a:moveTo>
                    <a:pt x="1" y="73"/>
                  </a:moveTo>
                  <a:lnTo>
                    <a:pt x="1" y="437"/>
                  </a:lnTo>
                  <a:cubicBezTo>
                    <a:pt x="742" y="506"/>
                    <a:pt x="742" y="1"/>
                    <a:pt x="1" y="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43" name="Google Shape;67043;p27"/>
            <p:cNvSpPr/>
            <p:nvPr/>
          </p:nvSpPr>
          <p:spPr>
            <a:xfrm>
              <a:off x="5500577" y="4901999"/>
              <a:ext cx="35086" cy="16470"/>
            </a:xfrm>
            <a:custGeom>
              <a:avLst/>
              <a:gdLst/>
              <a:ahLst/>
              <a:cxnLst/>
              <a:rect l="l" t="t" r="r" b="b"/>
              <a:pathLst>
                <a:path w="983" h="547" extrusionOk="0">
                  <a:moveTo>
                    <a:pt x="844" y="1"/>
                  </a:moveTo>
                  <a:lnTo>
                    <a:pt x="74" y="1"/>
                  </a:lnTo>
                  <a:cubicBezTo>
                    <a:pt x="1" y="308"/>
                    <a:pt x="408" y="389"/>
                    <a:pt x="654" y="547"/>
                  </a:cubicBezTo>
                  <a:cubicBezTo>
                    <a:pt x="647" y="331"/>
                    <a:pt x="983" y="279"/>
                    <a:pt x="84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44" name="Google Shape;67044;p27"/>
            <p:cNvSpPr/>
            <p:nvPr/>
          </p:nvSpPr>
          <p:spPr>
            <a:xfrm>
              <a:off x="2904781" y="490946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2" y="26"/>
                  </a:moveTo>
                  <a:cubicBezTo>
                    <a:pt x="237" y="1"/>
                    <a:pt x="1" y="70"/>
                    <a:pt x="99" y="116"/>
                  </a:cubicBezTo>
                  <a:cubicBezTo>
                    <a:pt x="152" y="142"/>
                    <a:pt x="390" y="71"/>
                    <a:pt x="292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45" name="Google Shape;67045;p27"/>
            <p:cNvSpPr/>
            <p:nvPr/>
          </p:nvSpPr>
          <p:spPr>
            <a:xfrm>
              <a:off x="7588799" y="4901999"/>
              <a:ext cx="20773" cy="8250"/>
            </a:xfrm>
            <a:custGeom>
              <a:avLst/>
              <a:gdLst/>
              <a:ahLst/>
              <a:cxnLst/>
              <a:rect l="l" t="t" r="r" b="b"/>
              <a:pathLst>
                <a:path w="582" h="274" extrusionOk="0">
                  <a:moveTo>
                    <a:pt x="581" y="1"/>
                  </a:moveTo>
                  <a:lnTo>
                    <a:pt x="0" y="1"/>
                  </a:lnTo>
                  <a:lnTo>
                    <a:pt x="0" y="274"/>
                  </a:lnTo>
                  <a:lnTo>
                    <a:pt x="581" y="274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46" name="Google Shape;67046;p27"/>
            <p:cNvSpPr/>
            <p:nvPr/>
          </p:nvSpPr>
          <p:spPr>
            <a:xfrm>
              <a:off x="8270157" y="4901578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5" y="105"/>
                  </a:moveTo>
                  <a:cubicBezTo>
                    <a:pt x="197" y="54"/>
                    <a:pt x="39" y="1"/>
                    <a:pt x="1" y="105"/>
                  </a:cubicBezTo>
                  <a:cubicBezTo>
                    <a:pt x="1" y="156"/>
                    <a:pt x="158" y="208"/>
                    <a:pt x="195" y="1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47" name="Google Shape;67047;p27"/>
            <p:cNvSpPr/>
            <p:nvPr/>
          </p:nvSpPr>
          <p:spPr>
            <a:xfrm>
              <a:off x="5079699" y="489847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4" y="118"/>
                  </a:moveTo>
                  <a:cubicBezTo>
                    <a:pt x="157" y="143"/>
                    <a:pt x="393" y="75"/>
                    <a:pt x="296" y="27"/>
                  </a:cubicBezTo>
                  <a:cubicBezTo>
                    <a:pt x="242" y="0"/>
                    <a:pt x="1" y="70"/>
                    <a:pt x="104" y="11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48" name="Google Shape;67048;p27"/>
            <p:cNvSpPr/>
            <p:nvPr/>
          </p:nvSpPr>
          <p:spPr>
            <a:xfrm>
              <a:off x="1336624" y="4876046"/>
              <a:ext cx="52218" cy="28002"/>
            </a:xfrm>
            <a:custGeom>
              <a:avLst/>
              <a:gdLst/>
              <a:ahLst/>
              <a:cxnLst/>
              <a:rect l="l" t="t" r="r" b="b"/>
              <a:pathLst>
                <a:path w="1463" h="930" extrusionOk="0">
                  <a:moveTo>
                    <a:pt x="450" y="591"/>
                  </a:moveTo>
                  <a:cubicBezTo>
                    <a:pt x="587" y="701"/>
                    <a:pt x="336" y="929"/>
                    <a:pt x="836" y="863"/>
                  </a:cubicBezTo>
                  <a:cubicBezTo>
                    <a:pt x="1462" y="634"/>
                    <a:pt x="634" y="0"/>
                    <a:pt x="63" y="317"/>
                  </a:cubicBezTo>
                  <a:cubicBezTo>
                    <a:pt x="0" y="497"/>
                    <a:pt x="336" y="495"/>
                    <a:pt x="450" y="59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49" name="Google Shape;67049;p27"/>
            <p:cNvSpPr/>
            <p:nvPr/>
          </p:nvSpPr>
          <p:spPr>
            <a:xfrm>
              <a:off x="7003667" y="4893840"/>
              <a:ext cx="13884" cy="5450"/>
            </a:xfrm>
            <a:custGeom>
              <a:avLst/>
              <a:gdLst/>
              <a:ahLst/>
              <a:cxnLst/>
              <a:rect l="l" t="t" r="r" b="b"/>
              <a:pathLst>
                <a:path w="389" h="181" extrusionOk="0">
                  <a:moveTo>
                    <a:pt x="1" y="181"/>
                  </a:moveTo>
                  <a:lnTo>
                    <a:pt x="388" y="181"/>
                  </a:lnTo>
                  <a:lnTo>
                    <a:pt x="38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50" name="Google Shape;67050;p27"/>
            <p:cNvSpPr/>
            <p:nvPr/>
          </p:nvSpPr>
          <p:spPr>
            <a:xfrm>
              <a:off x="2917987" y="4891100"/>
              <a:ext cx="29482" cy="9846"/>
            </a:xfrm>
            <a:custGeom>
              <a:avLst/>
              <a:gdLst/>
              <a:ahLst/>
              <a:cxnLst/>
              <a:rect l="l" t="t" r="r" b="b"/>
              <a:pathLst>
                <a:path w="826" h="327" extrusionOk="0">
                  <a:moveTo>
                    <a:pt x="692" y="272"/>
                  </a:moveTo>
                  <a:cubicBezTo>
                    <a:pt x="825" y="27"/>
                    <a:pt x="294" y="95"/>
                    <a:pt x="115" y="0"/>
                  </a:cubicBezTo>
                  <a:cubicBezTo>
                    <a:pt x="0" y="235"/>
                    <a:pt x="192" y="326"/>
                    <a:pt x="692" y="27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51" name="Google Shape;67051;p27"/>
            <p:cNvSpPr/>
            <p:nvPr/>
          </p:nvSpPr>
          <p:spPr>
            <a:xfrm>
              <a:off x="1610666" y="489579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2" y="116"/>
                  </a:moveTo>
                  <a:cubicBezTo>
                    <a:pt x="153" y="142"/>
                    <a:pt x="392" y="72"/>
                    <a:pt x="294" y="24"/>
                  </a:cubicBezTo>
                  <a:cubicBezTo>
                    <a:pt x="239" y="1"/>
                    <a:pt x="0" y="69"/>
                    <a:pt x="102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52" name="Google Shape;67052;p27"/>
            <p:cNvSpPr/>
            <p:nvPr/>
          </p:nvSpPr>
          <p:spPr>
            <a:xfrm>
              <a:off x="2818835" y="4890739"/>
              <a:ext cx="6924" cy="6142"/>
            </a:xfrm>
            <a:custGeom>
              <a:avLst/>
              <a:gdLst/>
              <a:ahLst/>
              <a:cxnLst/>
              <a:rect l="l" t="t" r="r" b="b"/>
              <a:pathLst>
                <a:path w="194" h="204" extrusionOk="0">
                  <a:moveTo>
                    <a:pt x="191" y="103"/>
                  </a:moveTo>
                  <a:cubicBezTo>
                    <a:pt x="194" y="53"/>
                    <a:pt x="36" y="0"/>
                    <a:pt x="0" y="103"/>
                  </a:cubicBezTo>
                  <a:cubicBezTo>
                    <a:pt x="0" y="153"/>
                    <a:pt x="154" y="204"/>
                    <a:pt x="191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53" name="Google Shape;67053;p27"/>
            <p:cNvSpPr/>
            <p:nvPr/>
          </p:nvSpPr>
          <p:spPr>
            <a:xfrm>
              <a:off x="1004940" y="4893057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6" y="26"/>
                  </a:moveTo>
                  <a:cubicBezTo>
                    <a:pt x="240" y="0"/>
                    <a:pt x="1" y="69"/>
                    <a:pt x="101" y="115"/>
                  </a:cubicBezTo>
                  <a:cubicBezTo>
                    <a:pt x="152" y="141"/>
                    <a:pt x="394" y="73"/>
                    <a:pt x="296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54" name="Google Shape;67054;p27"/>
            <p:cNvSpPr/>
            <p:nvPr/>
          </p:nvSpPr>
          <p:spPr>
            <a:xfrm>
              <a:off x="660834" y="4893057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5"/>
                  </a:moveTo>
                  <a:cubicBezTo>
                    <a:pt x="156" y="140"/>
                    <a:pt x="393" y="71"/>
                    <a:pt x="294" y="26"/>
                  </a:cubicBezTo>
                  <a:cubicBezTo>
                    <a:pt x="242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55" name="Google Shape;67055;p27"/>
            <p:cNvSpPr/>
            <p:nvPr/>
          </p:nvSpPr>
          <p:spPr>
            <a:xfrm>
              <a:off x="492262" y="4884837"/>
              <a:ext cx="28483" cy="11713"/>
            </a:xfrm>
            <a:custGeom>
              <a:avLst/>
              <a:gdLst/>
              <a:ahLst/>
              <a:cxnLst/>
              <a:rect l="l" t="t" r="r" b="b"/>
              <a:pathLst>
                <a:path w="798" h="389" extrusionOk="0">
                  <a:moveTo>
                    <a:pt x="771" y="25"/>
                  </a:moveTo>
                  <a:cubicBezTo>
                    <a:pt x="336" y="0"/>
                    <a:pt x="49" y="47"/>
                    <a:pt x="1" y="208"/>
                  </a:cubicBezTo>
                  <a:cubicBezTo>
                    <a:pt x="279" y="229"/>
                    <a:pt x="326" y="358"/>
                    <a:pt x="580" y="388"/>
                  </a:cubicBezTo>
                  <a:cubicBezTo>
                    <a:pt x="539" y="218"/>
                    <a:pt x="797" y="188"/>
                    <a:pt x="771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56" name="Google Shape;67056;p27"/>
            <p:cNvSpPr/>
            <p:nvPr/>
          </p:nvSpPr>
          <p:spPr>
            <a:xfrm>
              <a:off x="2089293" y="4883543"/>
              <a:ext cx="38726" cy="12616"/>
            </a:xfrm>
            <a:custGeom>
              <a:avLst/>
              <a:gdLst/>
              <a:ahLst/>
              <a:cxnLst/>
              <a:rect l="l" t="t" r="r" b="b"/>
              <a:pathLst>
                <a:path w="1085" h="419" extrusionOk="0">
                  <a:moveTo>
                    <a:pt x="962" y="342"/>
                  </a:moveTo>
                  <a:cubicBezTo>
                    <a:pt x="1085" y="122"/>
                    <a:pt x="42" y="0"/>
                    <a:pt x="0" y="158"/>
                  </a:cubicBezTo>
                  <a:cubicBezTo>
                    <a:pt x="366" y="199"/>
                    <a:pt x="347" y="418"/>
                    <a:pt x="962" y="34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57" name="Google Shape;67057;p27"/>
            <p:cNvSpPr/>
            <p:nvPr/>
          </p:nvSpPr>
          <p:spPr>
            <a:xfrm>
              <a:off x="8662517" y="4888330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8" y="22"/>
                    <a:pt x="5" y="3"/>
                    <a:pt x="0" y="92"/>
                  </a:cubicBezTo>
                  <a:cubicBezTo>
                    <a:pt x="150" y="72"/>
                    <a:pt x="381" y="88"/>
                    <a:pt x="38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58" name="Google Shape;67058;p27"/>
            <p:cNvSpPr/>
            <p:nvPr/>
          </p:nvSpPr>
          <p:spPr>
            <a:xfrm>
              <a:off x="216150" y="4885590"/>
              <a:ext cx="21558" cy="6444"/>
            </a:xfrm>
            <a:custGeom>
              <a:avLst/>
              <a:gdLst/>
              <a:ahLst/>
              <a:cxnLst/>
              <a:rect l="l" t="t" r="r" b="b"/>
              <a:pathLst>
                <a:path w="604" h="214" extrusionOk="0">
                  <a:moveTo>
                    <a:pt x="603" y="0"/>
                  </a:moveTo>
                  <a:lnTo>
                    <a:pt x="25" y="0"/>
                  </a:lnTo>
                  <a:cubicBezTo>
                    <a:pt x="0" y="163"/>
                    <a:pt x="216" y="213"/>
                    <a:pt x="603" y="18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59" name="Google Shape;67059;p27"/>
            <p:cNvSpPr/>
            <p:nvPr/>
          </p:nvSpPr>
          <p:spPr>
            <a:xfrm>
              <a:off x="5585845" y="4879779"/>
              <a:ext cx="6853" cy="6233"/>
            </a:xfrm>
            <a:custGeom>
              <a:avLst/>
              <a:gdLst/>
              <a:ahLst/>
              <a:cxnLst/>
              <a:rect l="l" t="t" r="r" b="b"/>
              <a:pathLst>
                <a:path w="192" h="207" extrusionOk="0">
                  <a:moveTo>
                    <a:pt x="191" y="103"/>
                  </a:moveTo>
                  <a:cubicBezTo>
                    <a:pt x="191" y="52"/>
                    <a:pt x="36" y="0"/>
                    <a:pt x="1" y="103"/>
                  </a:cubicBezTo>
                  <a:cubicBezTo>
                    <a:pt x="1" y="154"/>
                    <a:pt x="156" y="206"/>
                    <a:pt x="191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60" name="Google Shape;67060;p27"/>
            <p:cNvSpPr/>
            <p:nvPr/>
          </p:nvSpPr>
          <p:spPr>
            <a:xfrm>
              <a:off x="4711609" y="4880110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61" name="Google Shape;67061;p27"/>
            <p:cNvSpPr/>
            <p:nvPr/>
          </p:nvSpPr>
          <p:spPr>
            <a:xfrm>
              <a:off x="2436575" y="4866592"/>
              <a:ext cx="40404" cy="18548"/>
            </a:xfrm>
            <a:custGeom>
              <a:avLst/>
              <a:gdLst/>
              <a:ahLst/>
              <a:cxnLst/>
              <a:rect l="l" t="t" r="r" b="b"/>
              <a:pathLst>
                <a:path w="1132" h="616" extrusionOk="0">
                  <a:moveTo>
                    <a:pt x="1068" y="450"/>
                  </a:moveTo>
                  <a:cubicBezTo>
                    <a:pt x="1132" y="1"/>
                    <a:pt x="0" y="214"/>
                    <a:pt x="102" y="540"/>
                  </a:cubicBezTo>
                  <a:cubicBezTo>
                    <a:pt x="648" y="616"/>
                    <a:pt x="601" y="412"/>
                    <a:pt x="1068" y="45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62" name="Google Shape;67062;p27"/>
            <p:cNvSpPr/>
            <p:nvPr/>
          </p:nvSpPr>
          <p:spPr>
            <a:xfrm>
              <a:off x="96404" y="4879328"/>
              <a:ext cx="14063" cy="4366"/>
            </a:xfrm>
            <a:custGeom>
              <a:avLst/>
              <a:gdLst/>
              <a:ahLst/>
              <a:cxnLst/>
              <a:rect l="l" t="t" r="r" b="b"/>
              <a:pathLst>
                <a:path w="394" h="145" extrusionOk="0">
                  <a:moveTo>
                    <a:pt x="294" y="27"/>
                  </a:moveTo>
                  <a:cubicBezTo>
                    <a:pt x="239" y="1"/>
                    <a:pt x="0" y="71"/>
                    <a:pt x="101" y="117"/>
                  </a:cubicBezTo>
                  <a:cubicBezTo>
                    <a:pt x="154" y="144"/>
                    <a:pt x="393" y="74"/>
                    <a:pt x="294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63" name="Google Shape;67063;p27"/>
            <p:cNvSpPr/>
            <p:nvPr/>
          </p:nvSpPr>
          <p:spPr>
            <a:xfrm>
              <a:off x="7664466" y="4874661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387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64" name="Google Shape;67064;p27"/>
            <p:cNvSpPr/>
            <p:nvPr/>
          </p:nvSpPr>
          <p:spPr>
            <a:xfrm>
              <a:off x="5224358" y="4876648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2" y="26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2" y="142"/>
                    <a:pt x="391" y="71"/>
                    <a:pt x="292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65" name="Google Shape;67065;p27"/>
            <p:cNvSpPr/>
            <p:nvPr/>
          </p:nvSpPr>
          <p:spPr>
            <a:xfrm>
              <a:off x="4645900" y="4866441"/>
              <a:ext cx="28268" cy="13700"/>
            </a:xfrm>
            <a:custGeom>
              <a:avLst/>
              <a:gdLst/>
              <a:ahLst/>
              <a:cxnLst/>
              <a:rect l="l" t="t" r="r" b="b"/>
              <a:pathLst>
                <a:path w="792" h="455" extrusionOk="0">
                  <a:moveTo>
                    <a:pt x="493" y="455"/>
                  </a:moveTo>
                  <a:cubicBezTo>
                    <a:pt x="758" y="339"/>
                    <a:pt x="792" y="10"/>
                    <a:pt x="301" y="1"/>
                  </a:cubicBezTo>
                  <a:cubicBezTo>
                    <a:pt x="36" y="117"/>
                    <a:pt x="1" y="447"/>
                    <a:pt x="493" y="45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66" name="Google Shape;67066;p27"/>
            <p:cNvSpPr/>
            <p:nvPr/>
          </p:nvSpPr>
          <p:spPr>
            <a:xfrm>
              <a:off x="7213500" y="4865658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0" y="117"/>
                  </a:moveTo>
                  <a:cubicBezTo>
                    <a:pt x="155" y="143"/>
                    <a:pt x="394" y="72"/>
                    <a:pt x="295" y="27"/>
                  </a:cubicBezTo>
                  <a:cubicBezTo>
                    <a:pt x="240" y="0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67" name="Google Shape;67067;p27"/>
            <p:cNvSpPr/>
            <p:nvPr/>
          </p:nvSpPr>
          <p:spPr>
            <a:xfrm>
              <a:off x="3362600" y="4860931"/>
              <a:ext cx="34443" cy="9033"/>
            </a:xfrm>
            <a:custGeom>
              <a:avLst/>
              <a:gdLst/>
              <a:ahLst/>
              <a:cxnLst/>
              <a:rect l="l" t="t" r="r" b="b"/>
              <a:pathLst>
                <a:path w="965" h="300" extrusionOk="0">
                  <a:moveTo>
                    <a:pt x="192" y="274"/>
                  </a:moveTo>
                  <a:cubicBezTo>
                    <a:pt x="632" y="300"/>
                    <a:pt x="919" y="253"/>
                    <a:pt x="965" y="92"/>
                  </a:cubicBezTo>
                  <a:cubicBezTo>
                    <a:pt x="621" y="114"/>
                    <a:pt x="0" y="1"/>
                    <a:pt x="192" y="27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68" name="Google Shape;67068;p27"/>
            <p:cNvSpPr/>
            <p:nvPr/>
          </p:nvSpPr>
          <p:spPr>
            <a:xfrm>
              <a:off x="2429865" y="4865658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7"/>
                  </a:moveTo>
                  <a:cubicBezTo>
                    <a:pt x="236" y="0"/>
                    <a:pt x="0" y="70"/>
                    <a:pt x="98" y="117"/>
                  </a:cubicBezTo>
                  <a:cubicBezTo>
                    <a:pt x="150" y="143"/>
                    <a:pt x="392" y="75"/>
                    <a:pt x="290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69" name="Google Shape;67069;p27"/>
            <p:cNvSpPr/>
            <p:nvPr/>
          </p:nvSpPr>
          <p:spPr>
            <a:xfrm>
              <a:off x="1813895" y="4863370"/>
              <a:ext cx="6889" cy="6173"/>
            </a:xfrm>
            <a:custGeom>
              <a:avLst/>
              <a:gdLst/>
              <a:ahLst/>
              <a:cxnLst/>
              <a:rect l="l" t="t" r="r" b="b"/>
              <a:pathLst>
                <a:path w="193" h="205" extrusionOk="0">
                  <a:moveTo>
                    <a:pt x="2" y="103"/>
                  </a:moveTo>
                  <a:cubicBezTo>
                    <a:pt x="0" y="153"/>
                    <a:pt x="157" y="204"/>
                    <a:pt x="192" y="103"/>
                  </a:cubicBezTo>
                  <a:cubicBezTo>
                    <a:pt x="192" y="53"/>
                    <a:pt x="37" y="1"/>
                    <a:pt x="2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70" name="Google Shape;67070;p27"/>
            <p:cNvSpPr/>
            <p:nvPr/>
          </p:nvSpPr>
          <p:spPr>
            <a:xfrm>
              <a:off x="6449480" y="4862918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6"/>
                  </a:moveTo>
                  <a:cubicBezTo>
                    <a:pt x="241" y="0"/>
                    <a:pt x="1" y="69"/>
                    <a:pt x="103" y="118"/>
                  </a:cubicBezTo>
                  <a:cubicBezTo>
                    <a:pt x="155" y="142"/>
                    <a:pt x="395" y="75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71" name="Google Shape;67071;p27"/>
            <p:cNvSpPr/>
            <p:nvPr/>
          </p:nvSpPr>
          <p:spPr>
            <a:xfrm>
              <a:off x="5866989" y="4856626"/>
              <a:ext cx="8959" cy="11502"/>
            </a:xfrm>
            <a:custGeom>
              <a:avLst/>
              <a:gdLst/>
              <a:ahLst/>
              <a:cxnLst/>
              <a:rect l="l" t="t" r="r" b="b"/>
              <a:pathLst>
                <a:path w="251" h="382" extrusionOk="0">
                  <a:moveTo>
                    <a:pt x="223" y="235"/>
                  </a:moveTo>
                  <a:cubicBezTo>
                    <a:pt x="251" y="141"/>
                    <a:pt x="72" y="0"/>
                    <a:pt x="29" y="144"/>
                  </a:cubicBezTo>
                  <a:cubicBezTo>
                    <a:pt x="0" y="240"/>
                    <a:pt x="179" y="381"/>
                    <a:pt x="223" y="23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72" name="Google Shape;67072;p27"/>
            <p:cNvSpPr/>
            <p:nvPr/>
          </p:nvSpPr>
          <p:spPr>
            <a:xfrm>
              <a:off x="0" y="4860269"/>
              <a:ext cx="14170" cy="4246"/>
            </a:xfrm>
            <a:custGeom>
              <a:avLst/>
              <a:gdLst/>
              <a:ahLst/>
              <a:cxnLst/>
              <a:rect l="l" t="t" r="r" b="b"/>
              <a:pathLst>
                <a:path w="397" h="141" extrusionOk="0">
                  <a:moveTo>
                    <a:pt x="294" y="25"/>
                  </a:moveTo>
                  <a:cubicBezTo>
                    <a:pt x="242" y="1"/>
                    <a:pt x="1" y="69"/>
                    <a:pt x="102" y="117"/>
                  </a:cubicBezTo>
                  <a:cubicBezTo>
                    <a:pt x="157" y="140"/>
                    <a:pt x="396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73" name="Google Shape;67073;p27"/>
            <p:cNvSpPr/>
            <p:nvPr/>
          </p:nvSpPr>
          <p:spPr>
            <a:xfrm>
              <a:off x="4477577" y="4858282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8" y="21"/>
                    <a:pt x="7" y="3"/>
                    <a:pt x="0" y="91"/>
                  </a:cubicBezTo>
                  <a:cubicBezTo>
                    <a:pt x="150" y="69"/>
                    <a:pt x="383" y="88"/>
                    <a:pt x="38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74" name="Google Shape;67074;p27"/>
            <p:cNvSpPr/>
            <p:nvPr/>
          </p:nvSpPr>
          <p:spPr>
            <a:xfrm>
              <a:off x="6645785" y="4849701"/>
              <a:ext cx="6960" cy="6173"/>
            </a:xfrm>
            <a:custGeom>
              <a:avLst/>
              <a:gdLst/>
              <a:ahLst/>
              <a:cxnLst/>
              <a:rect l="l" t="t" r="r" b="b"/>
              <a:pathLst>
                <a:path w="195" h="205" extrusionOk="0">
                  <a:moveTo>
                    <a:pt x="195" y="104"/>
                  </a:moveTo>
                  <a:cubicBezTo>
                    <a:pt x="195" y="53"/>
                    <a:pt x="39" y="1"/>
                    <a:pt x="1" y="104"/>
                  </a:cubicBezTo>
                  <a:cubicBezTo>
                    <a:pt x="0" y="152"/>
                    <a:pt x="157" y="204"/>
                    <a:pt x="195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75" name="Google Shape;67075;p27"/>
            <p:cNvSpPr/>
            <p:nvPr/>
          </p:nvSpPr>
          <p:spPr>
            <a:xfrm>
              <a:off x="4591006" y="4852019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5" y="27"/>
                  </a:moveTo>
                  <a:cubicBezTo>
                    <a:pt x="241" y="1"/>
                    <a:pt x="1" y="71"/>
                    <a:pt x="103" y="117"/>
                  </a:cubicBezTo>
                  <a:cubicBezTo>
                    <a:pt x="156" y="143"/>
                    <a:pt x="395" y="74"/>
                    <a:pt x="295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76" name="Google Shape;67076;p27"/>
            <p:cNvSpPr/>
            <p:nvPr/>
          </p:nvSpPr>
          <p:spPr>
            <a:xfrm>
              <a:off x="2626027" y="4847292"/>
              <a:ext cx="15134" cy="9274"/>
            </a:xfrm>
            <a:custGeom>
              <a:avLst/>
              <a:gdLst/>
              <a:ahLst/>
              <a:cxnLst/>
              <a:rect l="l" t="t" r="r" b="b"/>
              <a:pathLst>
                <a:path w="424" h="308" extrusionOk="0">
                  <a:moveTo>
                    <a:pt x="387" y="274"/>
                  </a:moveTo>
                  <a:cubicBezTo>
                    <a:pt x="357" y="165"/>
                    <a:pt x="424" y="15"/>
                    <a:pt x="194" y="1"/>
                  </a:cubicBezTo>
                  <a:cubicBezTo>
                    <a:pt x="184" y="56"/>
                    <a:pt x="165" y="108"/>
                    <a:pt x="1" y="92"/>
                  </a:cubicBezTo>
                  <a:cubicBezTo>
                    <a:pt x="24" y="203"/>
                    <a:pt x="58" y="308"/>
                    <a:pt x="387" y="27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77" name="Google Shape;67077;p27"/>
            <p:cNvSpPr/>
            <p:nvPr/>
          </p:nvSpPr>
          <p:spPr>
            <a:xfrm>
              <a:off x="2557178" y="4852802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1"/>
                  </a:moveTo>
                  <a:cubicBezTo>
                    <a:pt x="238" y="20"/>
                    <a:pt x="6" y="2"/>
                    <a:pt x="1" y="91"/>
                  </a:cubicBezTo>
                  <a:cubicBezTo>
                    <a:pt x="152" y="71"/>
                    <a:pt x="383" y="88"/>
                    <a:pt x="38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78" name="Google Shape;67078;p27"/>
            <p:cNvSpPr/>
            <p:nvPr/>
          </p:nvSpPr>
          <p:spPr>
            <a:xfrm>
              <a:off x="2515989" y="4841060"/>
              <a:ext cx="30410" cy="11773"/>
            </a:xfrm>
            <a:custGeom>
              <a:avLst/>
              <a:gdLst/>
              <a:ahLst/>
              <a:cxnLst/>
              <a:rect l="l" t="t" r="r" b="b"/>
              <a:pathLst>
                <a:path w="852" h="391" extrusionOk="0">
                  <a:moveTo>
                    <a:pt x="771" y="26"/>
                  </a:moveTo>
                  <a:cubicBezTo>
                    <a:pt x="334" y="0"/>
                    <a:pt x="48" y="47"/>
                    <a:pt x="1" y="208"/>
                  </a:cubicBezTo>
                  <a:cubicBezTo>
                    <a:pt x="275" y="229"/>
                    <a:pt x="324" y="358"/>
                    <a:pt x="578" y="391"/>
                  </a:cubicBezTo>
                  <a:cubicBezTo>
                    <a:pt x="638" y="268"/>
                    <a:pt x="852" y="216"/>
                    <a:pt x="771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79" name="Google Shape;67079;p27"/>
            <p:cNvSpPr/>
            <p:nvPr/>
          </p:nvSpPr>
          <p:spPr>
            <a:xfrm>
              <a:off x="4019794" y="4841090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6"/>
                  </a:moveTo>
                  <a:cubicBezTo>
                    <a:pt x="154" y="140"/>
                    <a:pt x="392" y="71"/>
                    <a:pt x="293" y="25"/>
                  </a:cubicBezTo>
                  <a:cubicBezTo>
                    <a:pt x="240" y="1"/>
                    <a:pt x="0" y="70"/>
                    <a:pt x="99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80" name="Google Shape;67080;p27"/>
            <p:cNvSpPr/>
            <p:nvPr/>
          </p:nvSpPr>
          <p:spPr>
            <a:xfrm>
              <a:off x="7210252" y="4835791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6" y="110"/>
                  </a:moveTo>
                  <a:cubicBezTo>
                    <a:pt x="345" y="0"/>
                    <a:pt x="170" y="55"/>
                    <a:pt x="1" y="110"/>
                  </a:cubicBezTo>
                  <a:cubicBezTo>
                    <a:pt x="1" y="203"/>
                    <a:pt x="339" y="225"/>
                    <a:pt x="386" y="1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81" name="Google Shape;67081;p27"/>
            <p:cNvSpPr/>
            <p:nvPr/>
          </p:nvSpPr>
          <p:spPr>
            <a:xfrm>
              <a:off x="5933233" y="483567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39" y="1"/>
                    <a:pt x="0" y="68"/>
                    <a:pt x="102" y="115"/>
                  </a:cubicBezTo>
                  <a:cubicBezTo>
                    <a:pt x="153" y="140"/>
                    <a:pt x="393" y="70"/>
                    <a:pt x="294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82" name="Google Shape;67082;p27"/>
            <p:cNvSpPr/>
            <p:nvPr/>
          </p:nvSpPr>
          <p:spPr>
            <a:xfrm>
              <a:off x="2897428" y="4828113"/>
              <a:ext cx="26591" cy="12345"/>
            </a:xfrm>
            <a:custGeom>
              <a:avLst/>
              <a:gdLst/>
              <a:ahLst/>
              <a:cxnLst/>
              <a:rect l="l" t="t" r="r" b="b"/>
              <a:pathLst>
                <a:path w="745" h="410" extrusionOk="0">
                  <a:moveTo>
                    <a:pt x="690" y="365"/>
                  </a:moveTo>
                  <a:cubicBezTo>
                    <a:pt x="745" y="158"/>
                    <a:pt x="644" y="24"/>
                    <a:pt x="305" y="1"/>
                  </a:cubicBezTo>
                  <a:cubicBezTo>
                    <a:pt x="1" y="138"/>
                    <a:pt x="89" y="409"/>
                    <a:pt x="690" y="36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83" name="Google Shape;67083;p27"/>
            <p:cNvSpPr/>
            <p:nvPr/>
          </p:nvSpPr>
          <p:spPr>
            <a:xfrm>
              <a:off x="2116348" y="4822663"/>
              <a:ext cx="38619" cy="16470"/>
            </a:xfrm>
            <a:custGeom>
              <a:avLst/>
              <a:gdLst/>
              <a:ahLst/>
              <a:cxnLst/>
              <a:rect l="l" t="t" r="r" b="b"/>
              <a:pathLst>
                <a:path w="1082" h="547" extrusionOk="0">
                  <a:moveTo>
                    <a:pt x="589" y="546"/>
                  </a:moveTo>
                  <a:cubicBezTo>
                    <a:pt x="608" y="402"/>
                    <a:pt x="1081" y="476"/>
                    <a:pt x="973" y="273"/>
                  </a:cubicBezTo>
                  <a:cubicBezTo>
                    <a:pt x="626" y="196"/>
                    <a:pt x="444" y="41"/>
                    <a:pt x="12" y="0"/>
                  </a:cubicBezTo>
                  <a:cubicBezTo>
                    <a:pt x="1" y="278"/>
                    <a:pt x="185" y="465"/>
                    <a:pt x="589" y="54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84" name="Google Shape;67084;p27"/>
            <p:cNvSpPr/>
            <p:nvPr/>
          </p:nvSpPr>
          <p:spPr>
            <a:xfrm>
              <a:off x="6807469" y="4832930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2" y="24"/>
                  </a:moveTo>
                  <a:cubicBezTo>
                    <a:pt x="237" y="0"/>
                    <a:pt x="1" y="68"/>
                    <a:pt x="100" y="115"/>
                  </a:cubicBezTo>
                  <a:cubicBezTo>
                    <a:pt x="152" y="140"/>
                    <a:pt x="391" y="72"/>
                    <a:pt x="292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85" name="Google Shape;67085;p27"/>
            <p:cNvSpPr/>
            <p:nvPr/>
          </p:nvSpPr>
          <p:spPr>
            <a:xfrm>
              <a:off x="8369880" y="483016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6"/>
                  </a:moveTo>
                  <a:cubicBezTo>
                    <a:pt x="156" y="140"/>
                    <a:pt x="393" y="71"/>
                    <a:pt x="293" y="24"/>
                  </a:cubicBezTo>
                  <a:cubicBezTo>
                    <a:pt x="241" y="1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86" name="Google Shape;67086;p27"/>
            <p:cNvSpPr/>
            <p:nvPr/>
          </p:nvSpPr>
          <p:spPr>
            <a:xfrm>
              <a:off x="7341062" y="4819472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90" y="471"/>
                  </a:moveTo>
                  <a:lnTo>
                    <a:pt x="578" y="471"/>
                  </a:lnTo>
                  <a:cubicBezTo>
                    <a:pt x="472" y="339"/>
                    <a:pt x="802" y="1"/>
                    <a:pt x="383" y="18"/>
                  </a:cubicBezTo>
                  <a:cubicBezTo>
                    <a:pt x="524" y="266"/>
                    <a:pt x="2" y="200"/>
                    <a:pt x="1" y="382"/>
                  </a:cubicBezTo>
                  <a:cubicBezTo>
                    <a:pt x="118" y="384"/>
                    <a:pt x="227" y="392"/>
                    <a:pt x="190" y="47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87" name="Google Shape;67087;p27"/>
            <p:cNvSpPr/>
            <p:nvPr/>
          </p:nvSpPr>
          <p:spPr>
            <a:xfrm>
              <a:off x="4972123" y="4823868"/>
              <a:ext cx="9030" cy="11442"/>
            </a:xfrm>
            <a:custGeom>
              <a:avLst/>
              <a:gdLst/>
              <a:ahLst/>
              <a:cxnLst/>
              <a:rect l="l" t="t" r="r" b="b"/>
              <a:pathLst>
                <a:path w="253" h="380" extrusionOk="0">
                  <a:moveTo>
                    <a:pt x="224" y="233"/>
                  </a:moveTo>
                  <a:cubicBezTo>
                    <a:pt x="252" y="139"/>
                    <a:pt x="74" y="1"/>
                    <a:pt x="31" y="144"/>
                  </a:cubicBezTo>
                  <a:cubicBezTo>
                    <a:pt x="0" y="238"/>
                    <a:pt x="181" y="379"/>
                    <a:pt x="224" y="23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88" name="Google Shape;67088;p27"/>
            <p:cNvSpPr/>
            <p:nvPr/>
          </p:nvSpPr>
          <p:spPr>
            <a:xfrm>
              <a:off x="2333461" y="4824711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2" y="25"/>
                  </a:moveTo>
                  <a:cubicBezTo>
                    <a:pt x="237" y="0"/>
                    <a:pt x="0" y="68"/>
                    <a:pt x="100" y="116"/>
                  </a:cubicBezTo>
                  <a:cubicBezTo>
                    <a:pt x="152" y="140"/>
                    <a:pt x="391" y="72"/>
                    <a:pt x="292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89" name="Google Shape;67089;p27"/>
            <p:cNvSpPr/>
            <p:nvPr/>
          </p:nvSpPr>
          <p:spPr>
            <a:xfrm>
              <a:off x="2061668" y="4822693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385" y="1"/>
                  </a:moveTo>
                  <a:lnTo>
                    <a:pt x="0" y="1"/>
                  </a:lnTo>
                  <a:lnTo>
                    <a:pt x="0" y="181"/>
                  </a:lnTo>
                  <a:lnTo>
                    <a:pt x="385" y="18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90" name="Google Shape;67090;p27"/>
            <p:cNvSpPr/>
            <p:nvPr/>
          </p:nvSpPr>
          <p:spPr>
            <a:xfrm>
              <a:off x="6212129" y="4814143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3" y="103"/>
                  </a:moveTo>
                  <a:cubicBezTo>
                    <a:pt x="195" y="52"/>
                    <a:pt x="37" y="0"/>
                    <a:pt x="3" y="103"/>
                  </a:cubicBezTo>
                  <a:cubicBezTo>
                    <a:pt x="0" y="154"/>
                    <a:pt x="157" y="206"/>
                    <a:pt x="193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91" name="Google Shape;67091;p27"/>
            <p:cNvSpPr/>
            <p:nvPr/>
          </p:nvSpPr>
          <p:spPr>
            <a:xfrm>
              <a:off x="3214015" y="4802551"/>
              <a:ext cx="52218" cy="22763"/>
            </a:xfrm>
            <a:custGeom>
              <a:avLst/>
              <a:gdLst/>
              <a:ahLst/>
              <a:cxnLst/>
              <a:rect l="l" t="t" r="r" b="b"/>
              <a:pathLst>
                <a:path w="1463" h="756" extrusionOk="0">
                  <a:moveTo>
                    <a:pt x="1462" y="397"/>
                  </a:moveTo>
                  <a:cubicBezTo>
                    <a:pt x="1345" y="273"/>
                    <a:pt x="720" y="384"/>
                    <a:pt x="691" y="214"/>
                  </a:cubicBezTo>
                  <a:cubicBezTo>
                    <a:pt x="670" y="105"/>
                    <a:pt x="635" y="0"/>
                    <a:pt x="306" y="33"/>
                  </a:cubicBezTo>
                  <a:cubicBezTo>
                    <a:pt x="0" y="477"/>
                    <a:pt x="1246" y="756"/>
                    <a:pt x="1462" y="39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92" name="Google Shape;67092;p27"/>
            <p:cNvSpPr/>
            <p:nvPr/>
          </p:nvSpPr>
          <p:spPr>
            <a:xfrm>
              <a:off x="7770971" y="4811041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0" y="0"/>
                    <a:pt x="0" y="69"/>
                    <a:pt x="102" y="115"/>
                  </a:cubicBezTo>
                  <a:cubicBezTo>
                    <a:pt x="156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93" name="Google Shape;67093;p27"/>
            <p:cNvSpPr/>
            <p:nvPr/>
          </p:nvSpPr>
          <p:spPr>
            <a:xfrm>
              <a:off x="3279973" y="4808994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1" y="183"/>
                  </a:moveTo>
                  <a:lnTo>
                    <a:pt x="386" y="183"/>
                  </a:lnTo>
                  <a:lnTo>
                    <a:pt x="386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94" name="Google Shape;67094;p27"/>
            <p:cNvSpPr/>
            <p:nvPr/>
          </p:nvSpPr>
          <p:spPr>
            <a:xfrm>
              <a:off x="1841414" y="4811764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5" y="1"/>
                  </a:moveTo>
                  <a:cubicBezTo>
                    <a:pt x="236" y="20"/>
                    <a:pt x="6" y="5"/>
                    <a:pt x="1" y="91"/>
                  </a:cubicBezTo>
                  <a:cubicBezTo>
                    <a:pt x="150" y="73"/>
                    <a:pt x="379" y="90"/>
                    <a:pt x="38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95" name="Google Shape;67095;p27"/>
            <p:cNvSpPr/>
            <p:nvPr/>
          </p:nvSpPr>
          <p:spPr>
            <a:xfrm>
              <a:off x="6412361" y="4798185"/>
              <a:ext cx="29018" cy="10870"/>
            </a:xfrm>
            <a:custGeom>
              <a:avLst/>
              <a:gdLst/>
              <a:ahLst/>
              <a:cxnLst/>
              <a:rect l="l" t="t" r="r" b="b"/>
              <a:pathLst>
                <a:path w="813" h="361" extrusionOk="0">
                  <a:moveTo>
                    <a:pt x="563" y="360"/>
                  </a:moveTo>
                  <a:cubicBezTo>
                    <a:pt x="812" y="242"/>
                    <a:pt x="682" y="88"/>
                    <a:pt x="371" y="0"/>
                  </a:cubicBezTo>
                  <a:cubicBezTo>
                    <a:pt x="346" y="225"/>
                    <a:pt x="0" y="282"/>
                    <a:pt x="563" y="36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96" name="Google Shape;67096;p27"/>
            <p:cNvSpPr/>
            <p:nvPr/>
          </p:nvSpPr>
          <p:spPr>
            <a:xfrm>
              <a:off x="75774" y="4805592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3" y="24"/>
                  </a:moveTo>
                  <a:cubicBezTo>
                    <a:pt x="240" y="1"/>
                    <a:pt x="0" y="69"/>
                    <a:pt x="98" y="114"/>
                  </a:cubicBezTo>
                  <a:cubicBezTo>
                    <a:pt x="153" y="141"/>
                    <a:pt x="394" y="70"/>
                    <a:pt x="293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97" name="Google Shape;67097;p27"/>
            <p:cNvSpPr/>
            <p:nvPr/>
          </p:nvSpPr>
          <p:spPr>
            <a:xfrm>
              <a:off x="8335437" y="4802852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4"/>
                  </a:moveTo>
                  <a:cubicBezTo>
                    <a:pt x="240" y="1"/>
                    <a:pt x="1" y="68"/>
                    <a:pt x="103" y="115"/>
                  </a:cubicBezTo>
                  <a:cubicBezTo>
                    <a:pt x="153" y="140"/>
                    <a:pt x="392" y="70"/>
                    <a:pt x="294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98" name="Google Shape;67098;p27"/>
            <p:cNvSpPr/>
            <p:nvPr/>
          </p:nvSpPr>
          <p:spPr>
            <a:xfrm>
              <a:off x="4498243" y="4803575"/>
              <a:ext cx="13849" cy="2770"/>
            </a:xfrm>
            <a:custGeom>
              <a:avLst/>
              <a:gdLst/>
              <a:ahLst/>
              <a:cxnLst/>
              <a:rect l="l" t="t" r="r" b="b"/>
              <a:pathLst>
                <a:path w="388" h="92" extrusionOk="0">
                  <a:moveTo>
                    <a:pt x="387" y="0"/>
                  </a:moveTo>
                  <a:cubicBezTo>
                    <a:pt x="237" y="22"/>
                    <a:pt x="7" y="4"/>
                    <a:pt x="1" y="91"/>
                  </a:cubicBezTo>
                  <a:cubicBezTo>
                    <a:pt x="151" y="71"/>
                    <a:pt x="383" y="89"/>
                    <a:pt x="38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99" name="Google Shape;67099;p27"/>
            <p:cNvSpPr/>
            <p:nvPr/>
          </p:nvSpPr>
          <p:spPr>
            <a:xfrm>
              <a:off x="8600556" y="4797432"/>
              <a:ext cx="13849" cy="7407"/>
            </a:xfrm>
            <a:custGeom>
              <a:avLst/>
              <a:gdLst/>
              <a:ahLst/>
              <a:cxnLst/>
              <a:rect l="l" t="t" r="r" b="b"/>
              <a:pathLst>
                <a:path w="388" h="246" extrusionOk="0">
                  <a:moveTo>
                    <a:pt x="388" y="115"/>
                  </a:moveTo>
                  <a:cubicBezTo>
                    <a:pt x="384" y="24"/>
                    <a:pt x="50" y="0"/>
                    <a:pt x="0" y="115"/>
                  </a:cubicBezTo>
                  <a:cubicBezTo>
                    <a:pt x="215" y="105"/>
                    <a:pt x="303" y="246"/>
                    <a:pt x="388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00" name="Google Shape;67100;p27"/>
            <p:cNvSpPr/>
            <p:nvPr/>
          </p:nvSpPr>
          <p:spPr>
            <a:xfrm>
              <a:off x="8873991" y="4789935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439" y="364"/>
                  </a:moveTo>
                  <a:cubicBezTo>
                    <a:pt x="500" y="242"/>
                    <a:pt x="715" y="191"/>
                    <a:pt x="632" y="0"/>
                  </a:cubicBezTo>
                  <a:lnTo>
                    <a:pt x="54" y="0"/>
                  </a:lnTo>
                  <a:cubicBezTo>
                    <a:pt x="0" y="208"/>
                    <a:pt x="102" y="341"/>
                    <a:pt x="439" y="36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01" name="Google Shape;67101;p27"/>
            <p:cNvSpPr/>
            <p:nvPr/>
          </p:nvSpPr>
          <p:spPr>
            <a:xfrm>
              <a:off x="6246251" y="4791892"/>
              <a:ext cx="21023" cy="9033"/>
            </a:xfrm>
            <a:custGeom>
              <a:avLst/>
              <a:gdLst/>
              <a:ahLst/>
              <a:cxnLst/>
              <a:rect l="l" t="t" r="r" b="b"/>
              <a:pathLst>
                <a:path w="589" h="300" extrusionOk="0">
                  <a:moveTo>
                    <a:pt x="394" y="299"/>
                  </a:moveTo>
                  <a:cubicBezTo>
                    <a:pt x="394" y="208"/>
                    <a:pt x="549" y="191"/>
                    <a:pt x="588" y="117"/>
                  </a:cubicBezTo>
                  <a:cubicBezTo>
                    <a:pt x="339" y="113"/>
                    <a:pt x="321" y="0"/>
                    <a:pt x="9" y="26"/>
                  </a:cubicBezTo>
                  <a:cubicBezTo>
                    <a:pt x="1" y="182"/>
                    <a:pt x="157" y="258"/>
                    <a:pt x="394" y="29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02" name="Google Shape;67102;p27"/>
            <p:cNvSpPr/>
            <p:nvPr/>
          </p:nvSpPr>
          <p:spPr>
            <a:xfrm>
              <a:off x="8569504" y="479460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99" y="118"/>
                  </a:moveTo>
                  <a:cubicBezTo>
                    <a:pt x="155" y="141"/>
                    <a:pt x="394" y="74"/>
                    <a:pt x="293" y="27"/>
                  </a:cubicBezTo>
                  <a:cubicBezTo>
                    <a:pt x="240" y="0"/>
                    <a:pt x="1" y="70"/>
                    <a:pt x="99" y="11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03" name="Google Shape;67103;p27"/>
            <p:cNvSpPr/>
            <p:nvPr/>
          </p:nvSpPr>
          <p:spPr>
            <a:xfrm>
              <a:off x="4956990" y="4786202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8" y="306"/>
                  </a:moveTo>
                  <a:cubicBezTo>
                    <a:pt x="1114" y="0"/>
                    <a:pt x="0" y="525"/>
                    <a:pt x="648" y="30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04" name="Google Shape;67104;p27"/>
            <p:cNvSpPr/>
            <p:nvPr/>
          </p:nvSpPr>
          <p:spPr>
            <a:xfrm>
              <a:off x="2743489" y="4783432"/>
              <a:ext cx="36335" cy="19090"/>
            </a:xfrm>
            <a:custGeom>
              <a:avLst/>
              <a:gdLst/>
              <a:ahLst/>
              <a:cxnLst/>
              <a:rect l="l" t="t" r="r" b="b"/>
              <a:pathLst>
                <a:path w="1018" h="634" extrusionOk="0">
                  <a:moveTo>
                    <a:pt x="760" y="489"/>
                  </a:moveTo>
                  <a:cubicBezTo>
                    <a:pt x="924" y="382"/>
                    <a:pt x="1018" y="244"/>
                    <a:pt x="954" y="33"/>
                  </a:cubicBezTo>
                  <a:cubicBezTo>
                    <a:pt x="664" y="48"/>
                    <a:pt x="245" y="1"/>
                    <a:pt x="181" y="125"/>
                  </a:cubicBezTo>
                  <a:cubicBezTo>
                    <a:pt x="695" y="95"/>
                    <a:pt x="1" y="634"/>
                    <a:pt x="760" y="48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05" name="Google Shape;67105;p27"/>
            <p:cNvSpPr/>
            <p:nvPr/>
          </p:nvSpPr>
          <p:spPr>
            <a:xfrm>
              <a:off x="3893980" y="4778946"/>
              <a:ext cx="37905" cy="18819"/>
            </a:xfrm>
            <a:custGeom>
              <a:avLst/>
              <a:gdLst/>
              <a:ahLst/>
              <a:cxnLst/>
              <a:rect l="l" t="t" r="r" b="b"/>
              <a:pathLst>
                <a:path w="1062" h="625" extrusionOk="0">
                  <a:moveTo>
                    <a:pt x="732" y="547"/>
                  </a:moveTo>
                  <a:cubicBezTo>
                    <a:pt x="1062" y="393"/>
                    <a:pt x="619" y="138"/>
                    <a:pt x="347" y="1"/>
                  </a:cubicBezTo>
                  <a:cubicBezTo>
                    <a:pt x="48" y="139"/>
                    <a:pt x="1" y="625"/>
                    <a:pt x="732" y="54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06" name="Google Shape;67106;p27"/>
            <p:cNvSpPr/>
            <p:nvPr/>
          </p:nvSpPr>
          <p:spPr>
            <a:xfrm>
              <a:off x="2784249" y="4786804"/>
              <a:ext cx="7067" cy="6203"/>
            </a:xfrm>
            <a:custGeom>
              <a:avLst/>
              <a:gdLst/>
              <a:ahLst/>
              <a:cxnLst/>
              <a:rect l="l" t="t" r="r" b="b"/>
              <a:pathLst>
                <a:path w="198" h="206" extrusionOk="0">
                  <a:moveTo>
                    <a:pt x="5" y="104"/>
                  </a:moveTo>
                  <a:cubicBezTo>
                    <a:pt x="1" y="155"/>
                    <a:pt x="161" y="206"/>
                    <a:pt x="198" y="104"/>
                  </a:cubicBezTo>
                  <a:cubicBezTo>
                    <a:pt x="198" y="53"/>
                    <a:pt x="40" y="1"/>
                    <a:pt x="5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07" name="Google Shape;67107;p27"/>
            <p:cNvSpPr/>
            <p:nvPr/>
          </p:nvSpPr>
          <p:spPr>
            <a:xfrm>
              <a:off x="332362" y="4776206"/>
              <a:ext cx="56751" cy="22582"/>
            </a:xfrm>
            <a:custGeom>
              <a:avLst/>
              <a:gdLst/>
              <a:ahLst/>
              <a:cxnLst/>
              <a:rect l="l" t="t" r="r" b="b"/>
              <a:pathLst>
                <a:path w="1590" h="750" extrusionOk="0">
                  <a:moveTo>
                    <a:pt x="1590" y="365"/>
                  </a:moveTo>
                  <a:cubicBezTo>
                    <a:pt x="1048" y="348"/>
                    <a:pt x="1061" y="67"/>
                    <a:pt x="624" y="1"/>
                  </a:cubicBezTo>
                  <a:cubicBezTo>
                    <a:pt x="861" y="294"/>
                    <a:pt x="1" y="70"/>
                    <a:pt x="239" y="365"/>
                  </a:cubicBezTo>
                  <a:cubicBezTo>
                    <a:pt x="962" y="280"/>
                    <a:pt x="1345" y="750"/>
                    <a:pt x="1590" y="36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08" name="Google Shape;67108;p27"/>
            <p:cNvSpPr/>
            <p:nvPr/>
          </p:nvSpPr>
          <p:spPr>
            <a:xfrm>
              <a:off x="3276404" y="4786413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5" y="26"/>
                  </a:moveTo>
                  <a:cubicBezTo>
                    <a:pt x="238" y="1"/>
                    <a:pt x="0" y="67"/>
                    <a:pt x="99" y="117"/>
                  </a:cubicBezTo>
                  <a:cubicBezTo>
                    <a:pt x="153" y="143"/>
                    <a:pt x="392" y="73"/>
                    <a:pt x="295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09" name="Google Shape;67109;p27"/>
            <p:cNvSpPr/>
            <p:nvPr/>
          </p:nvSpPr>
          <p:spPr>
            <a:xfrm>
              <a:off x="2096075" y="4783884"/>
              <a:ext cx="13742" cy="6684"/>
            </a:xfrm>
            <a:custGeom>
              <a:avLst/>
              <a:gdLst/>
              <a:ahLst/>
              <a:cxnLst/>
              <a:rect l="l" t="t" r="r" b="b"/>
              <a:pathLst>
                <a:path w="385" h="222" extrusionOk="0">
                  <a:moveTo>
                    <a:pt x="385" y="110"/>
                  </a:moveTo>
                  <a:cubicBezTo>
                    <a:pt x="345" y="0"/>
                    <a:pt x="172" y="54"/>
                    <a:pt x="1" y="110"/>
                  </a:cubicBezTo>
                  <a:cubicBezTo>
                    <a:pt x="2" y="201"/>
                    <a:pt x="339" y="222"/>
                    <a:pt x="385" y="1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10" name="Google Shape;67110;p27"/>
            <p:cNvSpPr/>
            <p:nvPr/>
          </p:nvSpPr>
          <p:spPr>
            <a:xfrm>
              <a:off x="2980412" y="478096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1" y="0"/>
                    <a:pt x="0" y="70"/>
                    <a:pt x="101" y="117"/>
                  </a:cubicBezTo>
                  <a:cubicBezTo>
                    <a:pt x="154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11" name="Google Shape;67111;p27"/>
            <p:cNvSpPr/>
            <p:nvPr/>
          </p:nvSpPr>
          <p:spPr>
            <a:xfrm>
              <a:off x="5627033" y="4778524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1" y="15"/>
                  </a:moveTo>
                  <a:cubicBezTo>
                    <a:pt x="354" y="29"/>
                    <a:pt x="35" y="1"/>
                    <a:pt x="1" y="106"/>
                  </a:cubicBezTo>
                  <a:cubicBezTo>
                    <a:pt x="229" y="92"/>
                    <a:pt x="550" y="121"/>
                    <a:pt x="581" y="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12" name="Google Shape;67112;p27"/>
            <p:cNvSpPr/>
            <p:nvPr/>
          </p:nvSpPr>
          <p:spPr>
            <a:xfrm>
              <a:off x="2894501" y="4776236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1"/>
                  </a:moveTo>
                  <a:cubicBezTo>
                    <a:pt x="238" y="20"/>
                    <a:pt x="8" y="3"/>
                    <a:pt x="0" y="91"/>
                  </a:cubicBezTo>
                  <a:cubicBezTo>
                    <a:pt x="149" y="71"/>
                    <a:pt x="381" y="90"/>
                    <a:pt x="38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13" name="Google Shape;67113;p27"/>
            <p:cNvSpPr/>
            <p:nvPr/>
          </p:nvSpPr>
          <p:spPr>
            <a:xfrm>
              <a:off x="8881915" y="4765307"/>
              <a:ext cx="14634" cy="9515"/>
            </a:xfrm>
            <a:custGeom>
              <a:avLst/>
              <a:gdLst/>
              <a:ahLst/>
              <a:cxnLst/>
              <a:rect l="l" t="t" r="r" b="b"/>
              <a:pathLst>
                <a:path w="410" h="316" extrusionOk="0">
                  <a:moveTo>
                    <a:pt x="410" y="272"/>
                  </a:moveTo>
                  <a:lnTo>
                    <a:pt x="410" y="92"/>
                  </a:lnTo>
                  <a:cubicBezTo>
                    <a:pt x="217" y="92"/>
                    <a:pt x="181" y="18"/>
                    <a:pt x="25" y="1"/>
                  </a:cubicBezTo>
                  <a:cubicBezTo>
                    <a:pt x="44" y="145"/>
                    <a:pt x="0" y="316"/>
                    <a:pt x="410" y="27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14" name="Google Shape;67114;p27"/>
            <p:cNvSpPr/>
            <p:nvPr/>
          </p:nvSpPr>
          <p:spPr>
            <a:xfrm>
              <a:off x="5506609" y="4769943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91" y="27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2" y="143"/>
                    <a:pt x="389" y="75"/>
                    <a:pt x="291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15" name="Google Shape;67115;p27"/>
            <p:cNvSpPr/>
            <p:nvPr/>
          </p:nvSpPr>
          <p:spPr>
            <a:xfrm>
              <a:off x="2105676" y="4765307"/>
              <a:ext cx="29518" cy="9876"/>
            </a:xfrm>
            <a:custGeom>
              <a:avLst/>
              <a:gdLst/>
              <a:ahLst/>
              <a:cxnLst/>
              <a:rect l="l" t="t" r="r" b="b"/>
              <a:pathLst>
                <a:path w="827" h="328" extrusionOk="0">
                  <a:moveTo>
                    <a:pt x="695" y="272"/>
                  </a:moveTo>
                  <a:cubicBezTo>
                    <a:pt x="827" y="30"/>
                    <a:pt x="294" y="99"/>
                    <a:pt x="116" y="1"/>
                  </a:cubicBezTo>
                  <a:cubicBezTo>
                    <a:pt x="1" y="237"/>
                    <a:pt x="195" y="327"/>
                    <a:pt x="695" y="27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16" name="Google Shape;67116;p27"/>
            <p:cNvSpPr/>
            <p:nvPr/>
          </p:nvSpPr>
          <p:spPr>
            <a:xfrm>
              <a:off x="8566149" y="4762597"/>
              <a:ext cx="34443" cy="8913"/>
            </a:xfrm>
            <a:custGeom>
              <a:avLst/>
              <a:gdLst/>
              <a:ahLst/>
              <a:cxnLst/>
              <a:rect l="l" t="t" r="r" b="b"/>
              <a:pathLst>
                <a:path w="965" h="296" extrusionOk="0">
                  <a:moveTo>
                    <a:pt x="193" y="271"/>
                  </a:moveTo>
                  <a:cubicBezTo>
                    <a:pt x="634" y="296"/>
                    <a:pt x="918" y="249"/>
                    <a:pt x="964" y="88"/>
                  </a:cubicBezTo>
                  <a:cubicBezTo>
                    <a:pt x="625" y="111"/>
                    <a:pt x="1" y="1"/>
                    <a:pt x="193" y="27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17" name="Google Shape;67117;p27"/>
            <p:cNvSpPr/>
            <p:nvPr/>
          </p:nvSpPr>
          <p:spPr>
            <a:xfrm>
              <a:off x="2658507" y="4759827"/>
              <a:ext cx="17703" cy="10960"/>
            </a:xfrm>
            <a:custGeom>
              <a:avLst/>
              <a:gdLst/>
              <a:ahLst/>
              <a:cxnLst/>
              <a:rect l="l" t="t" r="r" b="b"/>
              <a:pathLst>
                <a:path w="496" h="364" extrusionOk="0">
                  <a:moveTo>
                    <a:pt x="443" y="363"/>
                  </a:moveTo>
                  <a:cubicBezTo>
                    <a:pt x="496" y="156"/>
                    <a:pt x="395" y="22"/>
                    <a:pt x="57" y="0"/>
                  </a:cubicBezTo>
                  <a:cubicBezTo>
                    <a:pt x="1" y="206"/>
                    <a:pt x="103" y="342"/>
                    <a:pt x="443" y="36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18" name="Google Shape;67118;p27"/>
            <p:cNvSpPr/>
            <p:nvPr/>
          </p:nvSpPr>
          <p:spPr>
            <a:xfrm>
              <a:off x="7000170" y="476458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99" y="114"/>
                  </a:moveTo>
                  <a:cubicBezTo>
                    <a:pt x="155" y="140"/>
                    <a:pt x="392" y="71"/>
                    <a:pt x="293" y="22"/>
                  </a:cubicBezTo>
                  <a:cubicBezTo>
                    <a:pt x="238" y="0"/>
                    <a:pt x="1" y="68"/>
                    <a:pt x="99" y="1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19" name="Google Shape;67119;p27"/>
            <p:cNvSpPr/>
            <p:nvPr/>
          </p:nvSpPr>
          <p:spPr>
            <a:xfrm>
              <a:off x="2285206" y="476452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4"/>
                  </a:moveTo>
                  <a:cubicBezTo>
                    <a:pt x="242" y="1"/>
                    <a:pt x="0" y="70"/>
                    <a:pt x="101" y="116"/>
                  </a:cubicBezTo>
                  <a:cubicBezTo>
                    <a:pt x="155" y="142"/>
                    <a:pt x="393" y="74"/>
                    <a:pt x="294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20" name="Google Shape;67120;p27"/>
            <p:cNvSpPr/>
            <p:nvPr/>
          </p:nvSpPr>
          <p:spPr>
            <a:xfrm>
              <a:off x="7367689" y="4754407"/>
              <a:ext cx="23414" cy="8220"/>
            </a:xfrm>
            <a:custGeom>
              <a:avLst/>
              <a:gdLst/>
              <a:ahLst/>
              <a:cxnLst/>
              <a:rect l="l" t="t" r="r" b="b"/>
              <a:pathLst>
                <a:path w="656" h="273" extrusionOk="0">
                  <a:moveTo>
                    <a:pt x="410" y="273"/>
                  </a:moveTo>
                  <a:cubicBezTo>
                    <a:pt x="421" y="157"/>
                    <a:pt x="656" y="145"/>
                    <a:pt x="602" y="0"/>
                  </a:cubicBezTo>
                  <a:lnTo>
                    <a:pt x="217" y="0"/>
                  </a:lnTo>
                  <a:cubicBezTo>
                    <a:pt x="0" y="129"/>
                    <a:pt x="7" y="221"/>
                    <a:pt x="410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21" name="Google Shape;67121;p27"/>
            <p:cNvSpPr/>
            <p:nvPr/>
          </p:nvSpPr>
          <p:spPr>
            <a:xfrm>
              <a:off x="1953664" y="4745164"/>
              <a:ext cx="46400" cy="9214"/>
            </a:xfrm>
            <a:custGeom>
              <a:avLst/>
              <a:gdLst/>
              <a:ahLst/>
              <a:cxnLst/>
              <a:rect l="l" t="t" r="r" b="b"/>
              <a:pathLst>
                <a:path w="1300" h="306" extrusionOk="0">
                  <a:moveTo>
                    <a:pt x="712" y="306"/>
                  </a:moveTo>
                  <a:cubicBezTo>
                    <a:pt x="1299" y="0"/>
                    <a:pt x="0" y="30"/>
                    <a:pt x="712" y="30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22" name="Google Shape;67122;p27"/>
            <p:cNvSpPr/>
            <p:nvPr/>
          </p:nvSpPr>
          <p:spPr>
            <a:xfrm>
              <a:off x="8894157" y="4737035"/>
              <a:ext cx="39761" cy="15778"/>
            </a:xfrm>
            <a:custGeom>
              <a:avLst/>
              <a:gdLst/>
              <a:ahLst/>
              <a:cxnLst/>
              <a:rect l="l" t="t" r="r" b="b"/>
              <a:pathLst>
                <a:path w="1114" h="524" extrusionOk="0">
                  <a:moveTo>
                    <a:pt x="648" y="303"/>
                  </a:moveTo>
                  <a:cubicBezTo>
                    <a:pt x="1114" y="0"/>
                    <a:pt x="0" y="524"/>
                    <a:pt x="648" y="3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23" name="Google Shape;67123;p27"/>
            <p:cNvSpPr/>
            <p:nvPr/>
          </p:nvSpPr>
          <p:spPr>
            <a:xfrm>
              <a:off x="8018815" y="4745465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2" y="114"/>
                  </a:moveTo>
                  <a:cubicBezTo>
                    <a:pt x="157" y="139"/>
                    <a:pt x="394" y="70"/>
                    <a:pt x="294" y="23"/>
                  </a:cubicBezTo>
                  <a:cubicBezTo>
                    <a:pt x="242" y="1"/>
                    <a:pt x="1" y="67"/>
                    <a:pt x="102" y="1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24" name="Google Shape;67124;p27"/>
            <p:cNvSpPr/>
            <p:nvPr/>
          </p:nvSpPr>
          <p:spPr>
            <a:xfrm>
              <a:off x="5014490" y="4743418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0" y="182"/>
                  </a:moveTo>
                  <a:lnTo>
                    <a:pt x="388" y="182"/>
                  </a:lnTo>
                  <a:lnTo>
                    <a:pt x="388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25" name="Google Shape;67125;p27"/>
            <p:cNvSpPr/>
            <p:nvPr/>
          </p:nvSpPr>
          <p:spPr>
            <a:xfrm>
              <a:off x="2873907" y="4742846"/>
              <a:ext cx="13813" cy="6775"/>
            </a:xfrm>
            <a:custGeom>
              <a:avLst/>
              <a:gdLst/>
              <a:ahLst/>
              <a:cxnLst/>
              <a:rect l="l" t="t" r="r" b="b"/>
              <a:pathLst>
                <a:path w="387" h="225" extrusionOk="0">
                  <a:moveTo>
                    <a:pt x="0" y="110"/>
                  </a:moveTo>
                  <a:cubicBezTo>
                    <a:pt x="2" y="201"/>
                    <a:pt x="338" y="225"/>
                    <a:pt x="387" y="110"/>
                  </a:cubicBezTo>
                  <a:cubicBezTo>
                    <a:pt x="344" y="0"/>
                    <a:pt x="171" y="56"/>
                    <a:pt x="0" y="1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26" name="Google Shape;67126;p27"/>
            <p:cNvSpPr/>
            <p:nvPr/>
          </p:nvSpPr>
          <p:spPr>
            <a:xfrm>
              <a:off x="6763890" y="4733000"/>
              <a:ext cx="26448" cy="15326"/>
            </a:xfrm>
            <a:custGeom>
              <a:avLst/>
              <a:gdLst/>
              <a:ahLst/>
              <a:cxnLst/>
              <a:rect l="l" t="t" r="r" b="b"/>
              <a:pathLst>
                <a:path w="741" h="509" extrusionOk="0">
                  <a:moveTo>
                    <a:pt x="740" y="437"/>
                  </a:moveTo>
                  <a:lnTo>
                    <a:pt x="740" y="75"/>
                  </a:lnTo>
                  <a:cubicBezTo>
                    <a:pt x="0" y="1"/>
                    <a:pt x="0" y="509"/>
                    <a:pt x="740" y="43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27" name="Google Shape;67127;p27"/>
            <p:cNvSpPr/>
            <p:nvPr/>
          </p:nvSpPr>
          <p:spPr>
            <a:xfrm>
              <a:off x="2729284" y="4740286"/>
              <a:ext cx="6996" cy="6263"/>
            </a:xfrm>
            <a:custGeom>
              <a:avLst/>
              <a:gdLst/>
              <a:ahLst/>
              <a:cxnLst/>
              <a:rect l="l" t="t" r="r" b="b"/>
              <a:pathLst>
                <a:path w="196" h="208" extrusionOk="0">
                  <a:moveTo>
                    <a:pt x="195" y="105"/>
                  </a:moveTo>
                  <a:cubicBezTo>
                    <a:pt x="195" y="55"/>
                    <a:pt x="37" y="0"/>
                    <a:pt x="1" y="105"/>
                  </a:cubicBezTo>
                  <a:cubicBezTo>
                    <a:pt x="1" y="156"/>
                    <a:pt x="157" y="208"/>
                    <a:pt x="195" y="1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28" name="Google Shape;67128;p27"/>
            <p:cNvSpPr/>
            <p:nvPr/>
          </p:nvSpPr>
          <p:spPr>
            <a:xfrm>
              <a:off x="4126619" y="4737547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2" y="105"/>
                  </a:moveTo>
                  <a:cubicBezTo>
                    <a:pt x="193" y="55"/>
                    <a:pt x="37" y="0"/>
                    <a:pt x="2" y="105"/>
                  </a:cubicBezTo>
                  <a:cubicBezTo>
                    <a:pt x="0" y="155"/>
                    <a:pt x="154" y="208"/>
                    <a:pt x="192" y="1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29" name="Google Shape;67129;p27"/>
            <p:cNvSpPr/>
            <p:nvPr/>
          </p:nvSpPr>
          <p:spPr>
            <a:xfrm>
              <a:off x="2660506" y="4732488"/>
              <a:ext cx="22629" cy="11713"/>
            </a:xfrm>
            <a:custGeom>
              <a:avLst/>
              <a:gdLst/>
              <a:ahLst/>
              <a:cxnLst/>
              <a:rect l="l" t="t" r="r" b="b"/>
              <a:pathLst>
                <a:path w="634" h="389" extrusionOk="0">
                  <a:moveTo>
                    <a:pt x="194" y="1"/>
                  </a:moveTo>
                  <a:cubicBezTo>
                    <a:pt x="203" y="126"/>
                    <a:pt x="104" y="201"/>
                    <a:pt x="1" y="273"/>
                  </a:cubicBezTo>
                  <a:cubicBezTo>
                    <a:pt x="246" y="276"/>
                    <a:pt x="267" y="389"/>
                    <a:pt x="577" y="364"/>
                  </a:cubicBezTo>
                  <a:cubicBezTo>
                    <a:pt x="634" y="158"/>
                    <a:pt x="531" y="23"/>
                    <a:pt x="19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30" name="Google Shape;67130;p27"/>
            <p:cNvSpPr/>
            <p:nvPr/>
          </p:nvSpPr>
          <p:spPr>
            <a:xfrm>
              <a:off x="2546791" y="473721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2" y="24"/>
                  </a:moveTo>
                  <a:cubicBezTo>
                    <a:pt x="241" y="1"/>
                    <a:pt x="1" y="69"/>
                    <a:pt x="100" y="116"/>
                  </a:cubicBezTo>
                  <a:cubicBezTo>
                    <a:pt x="153" y="140"/>
                    <a:pt x="393" y="72"/>
                    <a:pt x="292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31" name="Google Shape;67131;p27"/>
            <p:cNvSpPr/>
            <p:nvPr/>
          </p:nvSpPr>
          <p:spPr>
            <a:xfrm>
              <a:off x="1869003" y="4729748"/>
              <a:ext cx="20666" cy="8220"/>
            </a:xfrm>
            <a:custGeom>
              <a:avLst/>
              <a:gdLst/>
              <a:ahLst/>
              <a:cxnLst/>
              <a:rect l="l" t="t" r="r" b="b"/>
              <a:pathLst>
                <a:path w="579" h="273" extrusionOk="0">
                  <a:moveTo>
                    <a:pt x="1" y="183"/>
                  </a:moveTo>
                  <a:cubicBezTo>
                    <a:pt x="194" y="181"/>
                    <a:pt x="228" y="256"/>
                    <a:pt x="384" y="272"/>
                  </a:cubicBezTo>
                  <a:cubicBezTo>
                    <a:pt x="383" y="181"/>
                    <a:pt x="541" y="165"/>
                    <a:pt x="579" y="92"/>
                  </a:cubicBezTo>
                  <a:cubicBezTo>
                    <a:pt x="383" y="92"/>
                    <a:pt x="346" y="18"/>
                    <a:pt x="192" y="1"/>
                  </a:cubicBezTo>
                  <a:cubicBezTo>
                    <a:pt x="194" y="92"/>
                    <a:pt x="36" y="108"/>
                    <a:pt x="1" y="18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32" name="Google Shape;67132;p27"/>
            <p:cNvSpPr/>
            <p:nvPr/>
          </p:nvSpPr>
          <p:spPr>
            <a:xfrm>
              <a:off x="4449238" y="4727039"/>
              <a:ext cx="23486" cy="8250"/>
            </a:xfrm>
            <a:custGeom>
              <a:avLst/>
              <a:gdLst/>
              <a:ahLst/>
              <a:cxnLst/>
              <a:rect l="l" t="t" r="r" b="b"/>
              <a:pathLst>
                <a:path w="658" h="274" extrusionOk="0">
                  <a:moveTo>
                    <a:pt x="412" y="273"/>
                  </a:moveTo>
                  <a:cubicBezTo>
                    <a:pt x="422" y="157"/>
                    <a:pt x="657" y="147"/>
                    <a:pt x="604" y="1"/>
                  </a:cubicBezTo>
                  <a:lnTo>
                    <a:pt x="216" y="1"/>
                  </a:lnTo>
                  <a:cubicBezTo>
                    <a:pt x="1" y="131"/>
                    <a:pt x="10" y="221"/>
                    <a:pt x="412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33" name="Google Shape;67133;p27"/>
            <p:cNvSpPr/>
            <p:nvPr/>
          </p:nvSpPr>
          <p:spPr>
            <a:xfrm>
              <a:off x="2708690" y="4729387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4"/>
                  </a:moveTo>
                  <a:cubicBezTo>
                    <a:pt x="193" y="53"/>
                    <a:pt x="36" y="1"/>
                    <a:pt x="1" y="104"/>
                  </a:cubicBezTo>
                  <a:cubicBezTo>
                    <a:pt x="1" y="154"/>
                    <a:pt x="156" y="206"/>
                    <a:pt x="193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34" name="Google Shape;67134;p27"/>
            <p:cNvSpPr/>
            <p:nvPr/>
          </p:nvSpPr>
          <p:spPr>
            <a:xfrm>
              <a:off x="2550325" y="4729387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4"/>
                  </a:moveTo>
                  <a:cubicBezTo>
                    <a:pt x="193" y="53"/>
                    <a:pt x="36" y="1"/>
                    <a:pt x="1" y="104"/>
                  </a:cubicBezTo>
                  <a:cubicBezTo>
                    <a:pt x="1" y="154"/>
                    <a:pt x="156" y="206"/>
                    <a:pt x="193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35" name="Google Shape;67135;p27"/>
            <p:cNvSpPr/>
            <p:nvPr/>
          </p:nvSpPr>
          <p:spPr>
            <a:xfrm>
              <a:off x="8662517" y="4727039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36" name="Google Shape;67136;p27"/>
            <p:cNvSpPr/>
            <p:nvPr/>
          </p:nvSpPr>
          <p:spPr>
            <a:xfrm>
              <a:off x="2832576" y="4711202"/>
              <a:ext cx="26591" cy="15266"/>
            </a:xfrm>
            <a:custGeom>
              <a:avLst/>
              <a:gdLst/>
              <a:ahLst/>
              <a:cxnLst/>
              <a:rect l="l" t="t" r="r" b="b"/>
              <a:pathLst>
                <a:path w="745" h="507" extrusionOk="0">
                  <a:moveTo>
                    <a:pt x="1" y="72"/>
                  </a:moveTo>
                  <a:lnTo>
                    <a:pt x="1" y="435"/>
                  </a:lnTo>
                  <a:cubicBezTo>
                    <a:pt x="745" y="507"/>
                    <a:pt x="745" y="0"/>
                    <a:pt x="1" y="7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37" name="Google Shape;67137;p27"/>
            <p:cNvSpPr/>
            <p:nvPr/>
          </p:nvSpPr>
          <p:spPr>
            <a:xfrm>
              <a:off x="2912847" y="4703012"/>
              <a:ext cx="37156" cy="15838"/>
            </a:xfrm>
            <a:custGeom>
              <a:avLst/>
              <a:gdLst/>
              <a:ahLst/>
              <a:cxnLst/>
              <a:rect l="l" t="t" r="r" b="b"/>
              <a:pathLst>
                <a:path w="1041" h="526" extrusionOk="0">
                  <a:moveTo>
                    <a:pt x="836" y="526"/>
                  </a:moveTo>
                  <a:cubicBezTo>
                    <a:pt x="1041" y="1"/>
                    <a:pt x="1" y="488"/>
                    <a:pt x="836" y="5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38" name="Google Shape;67138;p27"/>
            <p:cNvSpPr/>
            <p:nvPr/>
          </p:nvSpPr>
          <p:spPr>
            <a:xfrm>
              <a:off x="7871051" y="4700603"/>
              <a:ext cx="34372" cy="16290"/>
            </a:xfrm>
            <a:custGeom>
              <a:avLst/>
              <a:gdLst/>
              <a:ahLst/>
              <a:cxnLst/>
              <a:rect l="l" t="t" r="r" b="b"/>
              <a:pathLst>
                <a:path w="963" h="541" extrusionOk="0">
                  <a:moveTo>
                    <a:pt x="0" y="424"/>
                  </a:moveTo>
                  <a:cubicBezTo>
                    <a:pt x="251" y="540"/>
                    <a:pt x="709" y="540"/>
                    <a:pt x="962" y="424"/>
                  </a:cubicBezTo>
                  <a:cubicBezTo>
                    <a:pt x="960" y="0"/>
                    <a:pt x="3" y="0"/>
                    <a:pt x="0" y="4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39" name="Google Shape;67139;p27"/>
            <p:cNvSpPr/>
            <p:nvPr/>
          </p:nvSpPr>
          <p:spPr>
            <a:xfrm>
              <a:off x="7733351" y="4713369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0"/>
                  </a:moveTo>
                  <a:cubicBezTo>
                    <a:pt x="236" y="22"/>
                    <a:pt x="5" y="3"/>
                    <a:pt x="1" y="90"/>
                  </a:cubicBezTo>
                  <a:cubicBezTo>
                    <a:pt x="148" y="71"/>
                    <a:pt x="381" y="89"/>
                    <a:pt x="38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40" name="Google Shape;67140;p27"/>
            <p:cNvSpPr/>
            <p:nvPr/>
          </p:nvSpPr>
          <p:spPr>
            <a:xfrm>
              <a:off x="8455183" y="4707950"/>
              <a:ext cx="21558" cy="6353"/>
            </a:xfrm>
            <a:custGeom>
              <a:avLst/>
              <a:gdLst/>
              <a:ahLst/>
              <a:cxnLst/>
              <a:rect l="l" t="t" r="r" b="b"/>
              <a:pathLst>
                <a:path w="604" h="211" extrusionOk="0">
                  <a:moveTo>
                    <a:pt x="604" y="180"/>
                  </a:moveTo>
                  <a:lnTo>
                    <a:pt x="604" y="0"/>
                  </a:lnTo>
                  <a:lnTo>
                    <a:pt x="25" y="0"/>
                  </a:lnTo>
                  <a:cubicBezTo>
                    <a:pt x="0" y="161"/>
                    <a:pt x="215" y="210"/>
                    <a:pt x="604" y="18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41" name="Google Shape;67141;p27"/>
            <p:cNvSpPr/>
            <p:nvPr/>
          </p:nvSpPr>
          <p:spPr>
            <a:xfrm>
              <a:off x="8538666" y="4701175"/>
              <a:ext cx="13813" cy="7467"/>
            </a:xfrm>
            <a:custGeom>
              <a:avLst/>
              <a:gdLst/>
              <a:ahLst/>
              <a:cxnLst/>
              <a:rect l="l" t="t" r="r" b="b"/>
              <a:pathLst>
                <a:path w="387" h="248" extrusionOk="0">
                  <a:moveTo>
                    <a:pt x="387" y="134"/>
                  </a:moveTo>
                  <a:cubicBezTo>
                    <a:pt x="170" y="143"/>
                    <a:pt x="88" y="1"/>
                    <a:pt x="2" y="134"/>
                  </a:cubicBezTo>
                  <a:cubicBezTo>
                    <a:pt x="1" y="225"/>
                    <a:pt x="337" y="247"/>
                    <a:pt x="387" y="13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42" name="Google Shape;67142;p27"/>
            <p:cNvSpPr/>
            <p:nvPr/>
          </p:nvSpPr>
          <p:spPr>
            <a:xfrm>
              <a:off x="3723873" y="4701687"/>
              <a:ext cx="13884" cy="4246"/>
            </a:xfrm>
            <a:custGeom>
              <a:avLst/>
              <a:gdLst/>
              <a:ahLst/>
              <a:cxnLst/>
              <a:rect l="l" t="t" r="r" b="b"/>
              <a:pathLst>
                <a:path w="389" h="141" extrusionOk="0">
                  <a:moveTo>
                    <a:pt x="289" y="25"/>
                  </a:moveTo>
                  <a:cubicBezTo>
                    <a:pt x="238" y="1"/>
                    <a:pt x="1" y="68"/>
                    <a:pt x="99" y="117"/>
                  </a:cubicBezTo>
                  <a:cubicBezTo>
                    <a:pt x="151" y="140"/>
                    <a:pt x="389" y="72"/>
                    <a:pt x="289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43" name="Google Shape;67143;p27"/>
            <p:cNvSpPr/>
            <p:nvPr/>
          </p:nvSpPr>
          <p:spPr>
            <a:xfrm>
              <a:off x="7857202" y="4694220"/>
              <a:ext cx="13884" cy="5510"/>
            </a:xfrm>
            <a:custGeom>
              <a:avLst/>
              <a:gdLst/>
              <a:ahLst/>
              <a:cxnLst/>
              <a:rect l="l" t="t" r="r" b="b"/>
              <a:pathLst>
                <a:path w="389" h="183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44" name="Google Shape;67144;p27"/>
            <p:cNvSpPr/>
            <p:nvPr/>
          </p:nvSpPr>
          <p:spPr>
            <a:xfrm>
              <a:off x="8007786" y="4691481"/>
              <a:ext cx="21558" cy="6383"/>
            </a:xfrm>
            <a:custGeom>
              <a:avLst/>
              <a:gdLst/>
              <a:ahLst/>
              <a:cxnLst/>
              <a:rect l="l" t="t" r="r" b="b"/>
              <a:pathLst>
                <a:path w="604" h="212" extrusionOk="0">
                  <a:moveTo>
                    <a:pt x="603" y="182"/>
                  </a:moveTo>
                  <a:lnTo>
                    <a:pt x="603" y="0"/>
                  </a:lnTo>
                  <a:lnTo>
                    <a:pt x="24" y="0"/>
                  </a:lnTo>
                  <a:cubicBezTo>
                    <a:pt x="0" y="163"/>
                    <a:pt x="217" y="212"/>
                    <a:pt x="603" y="18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45" name="Google Shape;67145;p27"/>
            <p:cNvSpPr/>
            <p:nvPr/>
          </p:nvSpPr>
          <p:spPr>
            <a:xfrm>
              <a:off x="7705797" y="4686061"/>
              <a:ext cx="20666" cy="8220"/>
            </a:xfrm>
            <a:custGeom>
              <a:avLst/>
              <a:gdLst/>
              <a:ahLst/>
              <a:cxnLst/>
              <a:rect l="l" t="t" r="r" b="b"/>
              <a:pathLst>
                <a:path w="579" h="273" extrusionOk="0">
                  <a:moveTo>
                    <a:pt x="578" y="90"/>
                  </a:moveTo>
                  <a:cubicBezTo>
                    <a:pt x="384" y="90"/>
                    <a:pt x="350" y="18"/>
                    <a:pt x="193" y="0"/>
                  </a:cubicBezTo>
                  <a:cubicBezTo>
                    <a:pt x="195" y="91"/>
                    <a:pt x="37" y="108"/>
                    <a:pt x="0" y="182"/>
                  </a:cubicBezTo>
                  <a:cubicBezTo>
                    <a:pt x="195" y="182"/>
                    <a:pt x="229" y="255"/>
                    <a:pt x="388" y="273"/>
                  </a:cubicBezTo>
                  <a:cubicBezTo>
                    <a:pt x="383" y="180"/>
                    <a:pt x="542" y="162"/>
                    <a:pt x="578" y="9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46" name="Google Shape;67146;p27"/>
            <p:cNvSpPr/>
            <p:nvPr/>
          </p:nvSpPr>
          <p:spPr>
            <a:xfrm>
              <a:off x="7571525" y="469072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0" y="25"/>
                  </a:moveTo>
                  <a:cubicBezTo>
                    <a:pt x="238" y="0"/>
                    <a:pt x="0" y="70"/>
                    <a:pt x="99" y="117"/>
                  </a:cubicBezTo>
                  <a:cubicBezTo>
                    <a:pt x="152" y="141"/>
                    <a:pt x="392" y="72"/>
                    <a:pt x="290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47" name="Google Shape;67147;p27"/>
            <p:cNvSpPr/>
            <p:nvPr/>
          </p:nvSpPr>
          <p:spPr>
            <a:xfrm>
              <a:off x="6703856" y="4679317"/>
              <a:ext cx="31481" cy="13911"/>
            </a:xfrm>
            <a:custGeom>
              <a:avLst/>
              <a:gdLst/>
              <a:ahLst/>
              <a:cxnLst/>
              <a:rect l="l" t="t" r="r" b="b"/>
              <a:pathLst>
                <a:path w="882" h="462" extrusionOk="0">
                  <a:moveTo>
                    <a:pt x="690" y="404"/>
                  </a:moveTo>
                  <a:cubicBezTo>
                    <a:pt x="703" y="404"/>
                    <a:pt x="678" y="321"/>
                    <a:pt x="690" y="313"/>
                  </a:cubicBezTo>
                  <a:cubicBezTo>
                    <a:pt x="710" y="302"/>
                    <a:pt x="872" y="125"/>
                    <a:pt x="882" y="130"/>
                  </a:cubicBezTo>
                  <a:cubicBezTo>
                    <a:pt x="672" y="1"/>
                    <a:pt x="1" y="462"/>
                    <a:pt x="690" y="4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48" name="Google Shape;67148;p27"/>
            <p:cNvSpPr/>
            <p:nvPr/>
          </p:nvSpPr>
          <p:spPr>
            <a:xfrm>
              <a:off x="7516773" y="4677480"/>
              <a:ext cx="23878" cy="5811"/>
            </a:xfrm>
            <a:custGeom>
              <a:avLst/>
              <a:gdLst/>
              <a:ahLst/>
              <a:cxnLst/>
              <a:rect l="l" t="t" r="r" b="b"/>
              <a:pathLst>
                <a:path w="669" h="193" extrusionOk="0">
                  <a:moveTo>
                    <a:pt x="477" y="192"/>
                  </a:moveTo>
                  <a:cubicBezTo>
                    <a:pt x="476" y="102"/>
                    <a:pt x="633" y="85"/>
                    <a:pt x="669" y="11"/>
                  </a:cubicBezTo>
                  <a:cubicBezTo>
                    <a:pt x="366" y="20"/>
                    <a:pt x="0" y="1"/>
                    <a:pt x="92" y="1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49" name="Google Shape;67149;p27"/>
            <p:cNvSpPr/>
            <p:nvPr/>
          </p:nvSpPr>
          <p:spPr>
            <a:xfrm>
              <a:off x="2639840" y="4677480"/>
              <a:ext cx="7031" cy="6173"/>
            </a:xfrm>
            <a:custGeom>
              <a:avLst/>
              <a:gdLst/>
              <a:ahLst/>
              <a:cxnLst/>
              <a:rect l="l" t="t" r="r" b="b"/>
              <a:pathLst>
                <a:path w="197" h="205" extrusionOk="0">
                  <a:moveTo>
                    <a:pt x="192" y="102"/>
                  </a:moveTo>
                  <a:cubicBezTo>
                    <a:pt x="196" y="53"/>
                    <a:pt x="38" y="1"/>
                    <a:pt x="0" y="102"/>
                  </a:cubicBezTo>
                  <a:cubicBezTo>
                    <a:pt x="0" y="152"/>
                    <a:pt x="160" y="204"/>
                    <a:pt x="192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50" name="Google Shape;67150;p27"/>
            <p:cNvSpPr/>
            <p:nvPr/>
          </p:nvSpPr>
          <p:spPr>
            <a:xfrm>
              <a:off x="8724478" y="4655200"/>
              <a:ext cx="56251" cy="27942"/>
            </a:xfrm>
            <a:custGeom>
              <a:avLst/>
              <a:gdLst/>
              <a:ahLst/>
              <a:cxnLst/>
              <a:rect l="l" t="t" r="r" b="b"/>
              <a:pathLst>
                <a:path w="1576" h="928" extrusionOk="0">
                  <a:moveTo>
                    <a:pt x="1350" y="25"/>
                  </a:moveTo>
                  <a:cubicBezTo>
                    <a:pt x="337" y="0"/>
                    <a:pt x="143" y="365"/>
                    <a:pt x="0" y="751"/>
                  </a:cubicBezTo>
                  <a:cubicBezTo>
                    <a:pt x="819" y="927"/>
                    <a:pt x="1576" y="606"/>
                    <a:pt x="1350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51" name="Google Shape;67151;p27"/>
            <p:cNvSpPr/>
            <p:nvPr/>
          </p:nvSpPr>
          <p:spPr>
            <a:xfrm>
              <a:off x="7864126" y="4677781"/>
              <a:ext cx="13813" cy="2800"/>
            </a:xfrm>
            <a:custGeom>
              <a:avLst/>
              <a:gdLst/>
              <a:ahLst/>
              <a:cxnLst/>
              <a:rect l="l" t="t" r="r" b="b"/>
              <a:pathLst>
                <a:path w="387" h="93" extrusionOk="0">
                  <a:moveTo>
                    <a:pt x="386" y="1"/>
                  </a:moveTo>
                  <a:cubicBezTo>
                    <a:pt x="236" y="23"/>
                    <a:pt x="6" y="5"/>
                    <a:pt x="1" y="92"/>
                  </a:cubicBezTo>
                  <a:cubicBezTo>
                    <a:pt x="150" y="71"/>
                    <a:pt x="379" y="90"/>
                    <a:pt x="3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52" name="Google Shape;67152;p27"/>
            <p:cNvSpPr/>
            <p:nvPr/>
          </p:nvSpPr>
          <p:spPr>
            <a:xfrm>
              <a:off x="2749985" y="4655952"/>
              <a:ext cx="51183" cy="19120"/>
            </a:xfrm>
            <a:custGeom>
              <a:avLst/>
              <a:gdLst/>
              <a:ahLst/>
              <a:cxnLst/>
              <a:rect l="l" t="t" r="r" b="b"/>
              <a:pathLst>
                <a:path w="1434" h="635" extrusionOk="0">
                  <a:moveTo>
                    <a:pt x="965" y="635"/>
                  </a:moveTo>
                  <a:cubicBezTo>
                    <a:pt x="1433" y="404"/>
                    <a:pt x="885" y="139"/>
                    <a:pt x="578" y="0"/>
                  </a:cubicBezTo>
                  <a:cubicBezTo>
                    <a:pt x="546" y="106"/>
                    <a:pt x="274" y="99"/>
                    <a:pt x="0" y="90"/>
                  </a:cubicBezTo>
                  <a:cubicBezTo>
                    <a:pt x="106" y="374"/>
                    <a:pt x="461" y="542"/>
                    <a:pt x="965" y="63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53" name="Google Shape;67153;p27"/>
            <p:cNvSpPr/>
            <p:nvPr/>
          </p:nvSpPr>
          <p:spPr>
            <a:xfrm>
              <a:off x="1998886" y="4666882"/>
              <a:ext cx="23450" cy="8190"/>
            </a:xfrm>
            <a:custGeom>
              <a:avLst/>
              <a:gdLst/>
              <a:ahLst/>
              <a:cxnLst/>
              <a:rect l="l" t="t" r="r" b="b"/>
              <a:pathLst>
                <a:path w="657" h="272" extrusionOk="0">
                  <a:moveTo>
                    <a:pt x="411" y="272"/>
                  </a:moveTo>
                  <a:cubicBezTo>
                    <a:pt x="420" y="157"/>
                    <a:pt x="656" y="146"/>
                    <a:pt x="603" y="0"/>
                  </a:cubicBezTo>
                  <a:lnTo>
                    <a:pt x="218" y="0"/>
                  </a:lnTo>
                  <a:cubicBezTo>
                    <a:pt x="1" y="131"/>
                    <a:pt x="9" y="223"/>
                    <a:pt x="411" y="27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54" name="Google Shape;67154;p27"/>
            <p:cNvSpPr/>
            <p:nvPr/>
          </p:nvSpPr>
          <p:spPr>
            <a:xfrm>
              <a:off x="5533984" y="4660649"/>
              <a:ext cx="14206" cy="4276"/>
            </a:xfrm>
            <a:custGeom>
              <a:avLst/>
              <a:gdLst/>
              <a:ahLst/>
              <a:cxnLst/>
              <a:rect l="l" t="t" r="r" b="b"/>
              <a:pathLst>
                <a:path w="398" h="142" extrusionOk="0">
                  <a:moveTo>
                    <a:pt x="103" y="117"/>
                  </a:moveTo>
                  <a:cubicBezTo>
                    <a:pt x="156" y="142"/>
                    <a:pt x="398" y="73"/>
                    <a:pt x="295" y="26"/>
                  </a:cubicBezTo>
                  <a:cubicBezTo>
                    <a:pt x="242" y="1"/>
                    <a:pt x="1" y="70"/>
                    <a:pt x="103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55" name="Google Shape;67155;p27"/>
            <p:cNvSpPr/>
            <p:nvPr/>
          </p:nvSpPr>
          <p:spPr>
            <a:xfrm>
              <a:off x="1603849" y="466064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5" y="142"/>
                    <a:pt x="391" y="73"/>
                    <a:pt x="293" y="26"/>
                  </a:cubicBezTo>
                  <a:cubicBezTo>
                    <a:pt x="240" y="1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56" name="Google Shape;67156;p27"/>
            <p:cNvSpPr/>
            <p:nvPr/>
          </p:nvSpPr>
          <p:spPr>
            <a:xfrm>
              <a:off x="7770971" y="465246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5"/>
                  </a:moveTo>
                  <a:cubicBezTo>
                    <a:pt x="240" y="0"/>
                    <a:pt x="0" y="69"/>
                    <a:pt x="102" y="116"/>
                  </a:cubicBezTo>
                  <a:cubicBezTo>
                    <a:pt x="156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57" name="Google Shape;67157;p27"/>
            <p:cNvSpPr/>
            <p:nvPr/>
          </p:nvSpPr>
          <p:spPr>
            <a:xfrm>
              <a:off x="4234266" y="4644060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50" y="304"/>
                  </a:moveTo>
                  <a:cubicBezTo>
                    <a:pt x="1113" y="1"/>
                    <a:pt x="1" y="524"/>
                    <a:pt x="650" y="3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58" name="Google Shape;67158;p27"/>
            <p:cNvSpPr/>
            <p:nvPr/>
          </p:nvSpPr>
          <p:spPr>
            <a:xfrm>
              <a:off x="943728" y="4641019"/>
              <a:ext cx="31802" cy="16139"/>
            </a:xfrm>
            <a:custGeom>
              <a:avLst/>
              <a:gdLst/>
              <a:ahLst/>
              <a:cxnLst/>
              <a:rect l="l" t="t" r="r" b="b"/>
              <a:pathLst>
                <a:path w="891" h="536" extrusionOk="0">
                  <a:moveTo>
                    <a:pt x="853" y="496"/>
                  </a:moveTo>
                  <a:cubicBezTo>
                    <a:pt x="891" y="235"/>
                    <a:pt x="878" y="0"/>
                    <a:pt x="273" y="43"/>
                  </a:cubicBezTo>
                  <a:cubicBezTo>
                    <a:pt x="216" y="165"/>
                    <a:pt x="1" y="216"/>
                    <a:pt x="81" y="406"/>
                  </a:cubicBezTo>
                  <a:cubicBezTo>
                    <a:pt x="340" y="435"/>
                    <a:pt x="451" y="535"/>
                    <a:pt x="853" y="49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59" name="Google Shape;67159;p27"/>
            <p:cNvSpPr/>
            <p:nvPr/>
          </p:nvSpPr>
          <p:spPr>
            <a:xfrm>
              <a:off x="870952" y="4639543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1" y="181"/>
                  </a:moveTo>
                  <a:lnTo>
                    <a:pt x="386" y="181"/>
                  </a:lnTo>
                  <a:lnTo>
                    <a:pt x="386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60" name="Google Shape;67160;p27"/>
            <p:cNvSpPr/>
            <p:nvPr/>
          </p:nvSpPr>
          <p:spPr>
            <a:xfrm>
              <a:off x="8366560" y="4631354"/>
              <a:ext cx="22593" cy="11773"/>
            </a:xfrm>
            <a:custGeom>
              <a:avLst/>
              <a:gdLst/>
              <a:ahLst/>
              <a:cxnLst/>
              <a:rect l="l" t="t" r="r" b="b"/>
              <a:pathLst>
                <a:path w="633" h="391" extrusionOk="0">
                  <a:moveTo>
                    <a:pt x="193" y="0"/>
                  </a:moveTo>
                  <a:cubicBezTo>
                    <a:pt x="203" y="124"/>
                    <a:pt x="104" y="198"/>
                    <a:pt x="1" y="273"/>
                  </a:cubicBezTo>
                  <a:cubicBezTo>
                    <a:pt x="249" y="277"/>
                    <a:pt x="270" y="390"/>
                    <a:pt x="578" y="364"/>
                  </a:cubicBezTo>
                  <a:cubicBezTo>
                    <a:pt x="632" y="157"/>
                    <a:pt x="532" y="21"/>
                    <a:pt x="19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61" name="Google Shape;67161;p27"/>
            <p:cNvSpPr/>
            <p:nvPr/>
          </p:nvSpPr>
          <p:spPr>
            <a:xfrm>
              <a:off x="7185731" y="4631354"/>
              <a:ext cx="31374" cy="13429"/>
            </a:xfrm>
            <a:custGeom>
              <a:avLst/>
              <a:gdLst/>
              <a:ahLst/>
              <a:cxnLst/>
              <a:rect l="l" t="t" r="r" b="b"/>
              <a:pathLst>
                <a:path w="879" h="446" extrusionOk="0">
                  <a:moveTo>
                    <a:pt x="878" y="181"/>
                  </a:moveTo>
                  <a:cubicBezTo>
                    <a:pt x="624" y="181"/>
                    <a:pt x="706" y="22"/>
                    <a:pt x="493" y="0"/>
                  </a:cubicBezTo>
                  <a:cubicBezTo>
                    <a:pt x="477" y="144"/>
                    <a:pt x="1" y="72"/>
                    <a:pt x="107" y="273"/>
                  </a:cubicBezTo>
                  <a:cubicBezTo>
                    <a:pt x="594" y="283"/>
                    <a:pt x="712" y="445"/>
                    <a:pt x="878" y="18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62" name="Google Shape;67162;p27"/>
            <p:cNvSpPr/>
            <p:nvPr/>
          </p:nvSpPr>
          <p:spPr>
            <a:xfrm>
              <a:off x="3747965" y="4636442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4"/>
                  </a:moveTo>
                  <a:cubicBezTo>
                    <a:pt x="197" y="53"/>
                    <a:pt x="39" y="1"/>
                    <a:pt x="5" y="104"/>
                  </a:cubicBezTo>
                  <a:cubicBezTo>
                    <a:pt x="1" y="152"/>
                    <a:pt x="160" y="206"/>
                    <a:pt x="194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63" name="Google Shape;67163;p27"/>
            <p:cNvSpPr/>
            <p:nvPr/>
          </p:nvSpPr>
          <p:spPr>
            <a:xfrm>
              <a:off x="3331191" y="4624609"/>
              <a:ext cx="31445" cy="13911"/>
            </a:xfrm>
            <a:custGeom>
              <a:avLst/>
              <a:gdLst/>
              <a:ahLst/>
              <a:cxnLst/>
              <a:rect l="l" t="t" r="r" b="b"/>
              <a:pathLst>
                <a:path w="881" h="462" extrusionOk="0">
                  <a:moveTo>
                    <a:pt x="687" y="314"/>
                  </a:moveTo>
                  <a:cubicBezTo>
                    <a:pt x="705" y="304"/>
                    <a:pt x="872" y="126"/>
                    <a:pt x="880" y="131"/>
                  </a:cubicBezTo>
                  <a:cubicBezTo>
                    <a:pt x="671" y="1"/>
                    <a:pt x="0" y="462"/>
                    <a:pt x="687" y="403"/>
                  </a:cubicBezTo>
                  <a:cubicBezTo>
                    <a:pt x="697" y="405"/>
                    <a:pt x="676" y="322"/>
                    <a:pt x="687" y="3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64" name="Google Shape;67164;p27"/>
            <p:cNvSpPr/>
            <p:nvPr/>
          </p:nvSpPr>
          <p:spPr>
            <a:xfrm>
              <a:off x="4828642" y="4625874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5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65" name="Google Shape;67165;p27"/>
            <p:cNvSpPr/>
            <p:nvPr/>
          </p:nvSpPr>
          <p:spPr>
            <a:xfrm>
              <a:off x="3892552" y="462277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4"/>
                  </a:moveTo>
                  <a:cubicBezTo>
                    <a:pt x="192" y="53"/>
                    <a:pt x="38" y="0"/>
                    <a:pt x="0" y="104"/>
                  </a:cubicBezTo>
                  <a:cubicBezTo>
                    <a:pt x="0" y="153"/>
                    <a:pt x="158" y="207"/>
                    <a:pt x="192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66" name="Google Shape;67166;p27"/>
            <p:cNvSpPr/>
            <p:nvPr/>
          </p:nvSpPr>
          <p:spPr>
            <a:xfrm>
              <a:off x="2385179" y="4625874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1"/>
                  </a:moveTo>
                  <a:cubicBezTo>
                    <a:pt x="237" y="21"/>
                    <a:pt x="6" y="2"/>
                    <a:pt x="0" y="91"/>
                  </a:cubicBezTo>
                  <a:cubicBezTo>
                    <a:pt x="149" y="71"/>
                    <a:pt x="379" y="89"/>
                    <a:pt x="38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67" name="Google Shape;67167;p27"/>
            <p:cNvSpPr/>
            <p:nvPr/>
          </p:nvSpPr>
          <p:spPr>
            <a:xfrm>
              <a:off x="5465171" y="4622381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38" y="0"/>
                    <a:pt x="1" y="70"/>
                    <a:pt x="101" y="117"/>
                  </a:cubicBezTo>
                  <a:cubicBezTo>
                    <a:pt x="156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68" name="Google Shape;67168;p27"/>
            <p:cNvSpPr/>
            <p:nvPr/>
          </p:nvSpPr>
          <p:spPr>
            <a:xfrm>
              <a:off x="6687081" y="4620424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5" y="0"/>
                  </a:moveTo>
                  <a:cubicBezTo>
                    <a:pt x="236" y="21"/>
                    <a:pt x="6" y="3"/>
                    <a:pt x="1" y="92"/>
                  </a:cubicBezTo>
                  <a:cubicBezTo>
                    <a:pt x="151" y="69"/>
                    <a:pt x="379" y="89"/>
                    <a:pt x="38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69" name="Google Shape;67169;p27"/>
            <p:cNvSpPr/>
            <p:nvPr/>
          </p:nvSpPr>
          <p:spPr>
            <a:xfrm>
              <a:off x="2488400" y="4619973"/>
              <a:ext cx="20702" cy="3704"/>
            </a:xfrm>
            <a:custGeom>
              <a:avLst/>
              <a:gdLst/>
              <a:ahLst/>
              <a:cxnLst/>
              <a:rect l="l" t="t" r="r" b="b"/>
              <a:pathLst>
                <a:path w="580" h="123" extrusionOk="0">
                  <a:moveTo>
                    <a:pt x="579" y="15"/>
                  </a:moveTo>
                  <a:cubicBezTo>
                    <a:pt x="352" y="31"/>
                    <a:pt x="32" y="1"/>
                    <a:pt x="1" y="107"/>
                  </a:cubicBezTo>
                  <a:cubicBezTo>
                    <a:pt x="227" y="91"/>
                    <a:pt x="547" y="122"/>
                    <a:pt x="579" y="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70" name="Google Shape;67170;p27"/>
            <p:cNvSpPr/>
            <p:nvPr/>
          </p:nvSpPr>
          <p:spPr>
            <a:xfrm>
              <a:off x="2402311" y="4619642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2" y="26"/>
                  </a:moveTo>
                  <a:cubicBezTo>
                    <a:pt x="238" y="0"/>
                    <a:pt x="1" y="71"/>
                    <a:pt x="100" y="118"/>
                  </a:cubicBezTo>
                  <a:cubicBezTo>
                    <a:pt x="152" y="141"/>
                    <a:pt x="391" y="72"/>
                    <a:pt x="292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71" name="Google Shape;67171;p27"/>
            <p:cNvSpPr/>
            <p:nvPr/>
          </p:nvSpPr>
          <p:spPr>
            <a:xfrm>
              <a:off x="1400762" y="4617353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2"/>
                  </a:moveTo>
                  <a:cubicBezTo>
                    <a:pt x="197" y="53"/>
                    <a:pt x="40" y="0"/>
                    <a:pt x="5" y="102"/>
                  </a:cubicBezTo>
                  <a:cubicBezTo>
                    <a:pt x="1" y="152"/>
                    <a:pt x="160" y="205"/>
                    <a:pt x="195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72" name="Google Shape;67172;p27"/>
            <p:cNvSpPr/>
            <p:nvPr/>
          </p:nvSpPr>
          <p:spPr>
            <a:xfrm>
              <a:off x="5475664" y="4612205"/>
              <a:ext cx="14991" cy="9214"/>
            </a:xfrm>
            <a:custGeom>
              <a:avLst/>
              <a:gdLst/>
              <a:ahLst/>
              <a:cxnLst/>
              <a:rect l="l" t="t" r="r" b="b"/>
              <a:pathLst>
                <a:path w="420" h="306" extrusionOk="0">
                  <a:moveTo>
                    <a:pt x="387" y="273"/>
                  </a:moveTo>
                  <a:cubicBezTo>
                    <a:pt x="358" y="166"/>
                    <a:pt x="420" y="16"/>
                    <a:pt x="195" y="0"/>
                  </a:cubicBezTo>
                  <a:cubicBezTo>
                    <a:pt x="182" y="56"/>
                    <a:pt x="165" y="109"/>
                    <a:pt x="1" y="93"/>
                  </a:cubicBezTo>
                  <a:cubicBezTo>
                    <a:pt x="23" y="201"/>
                    <a:pt x="61" y="306"/>
                    <a:pt x="387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73" name="Google Shape;67173;p27"/>
            <p:cNvSpPr/>
            <p:nvPr/>
          </p:nvSpPr>
          <p:spPr>
            <a:xfrm>
              <a:off x="5273612" y="4608501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8" y="305"/>
                  </a:moveTo>
                  <a:cubicBezTo>
                    <a:pt x="1114" y="1"/>
                    <a:pt x="0" y="524"/>
                    <a:pt x="648" y="3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74" name="Google Shape;67174;p27"/>
            <p:cNvSpPr/>
            <p:nvPr/>
          </p:nvSpPr>
          <p:spPr>
            <a:xfrm>
              <a:off x="7743274" y="4603985"/>
              <a:ext cx="28233" cy="13700"/>
            </a:xfrm>
            <a:custGeom>
              <a:avLst/>
              <a:gdLst/>
              <a:ahLst/>
              <a:cxnLst/>
              <a:rect l="l" t="t" r="r" b="b"/>
              <a:pathLst>
                <a:path w="791" h="455" extrusionOk="0">
                  <a:moveTo>
                    <a:pt x="494" y="455"/>
                  </a:moveTo>
                  <a:cubicBezTo>
                    <a:pt x="755" y="340"/>
                    <a:pt x="791" y="10"/>
                    <a:pt x="301" y="1"/>
                  </a:cubicBezTo>
                  <a:cubicBezTo>
                    <a:pt x="39" y="115"/>
                    <a:pt x="1" y="446"/>
                    <a:pt x="494" y="45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75" name="Google Shape;67175;p27"/>
            <p:cNvSpPr/>
            <p:nvPr/>
          </p:nvSpPr>
          <p:spPr>
            <a:xfrm>
              <a:off x="6817891" y="4612175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0" y="91"/>
                  </a:moveTo>
                  <a:cubicBezTo>
                    <a:pt x="150" y="72"/>
                    <a:pt x="382" y="89"/>
                    <a:pt x="385" y="0"/>
                  </a:cubicBezTo>
                  <a:cubicBezTo>
                    <a:pt x="236" y="22"/>
                    <a:pt x="8" y="4"/>
                    <a:pt x="0" y="9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76" name="Google Shape;67176;p27"/>
            <p:cNvSpPr/>
            <p:nvPr/>
          </p:nvSpPr>
          <p:spPr>
            <a:xfrm>
              <a:off x="5802922" y="4609104"/>
              <a:ext cx="23843" cy="5841"/>
            </a:xfrm>
            <a:custGeom>
              <a:avLst/>
              <a:gdLst/>
              <a:ahLst/>
              <a:cxnLst/>
              <a:rect l="l" t="t" r="r" b="b"/>
              <a:pathLst>
                <a:path w="668" h="194" extrusionOk="0">
                  <a:moveTo>
                    <a:pt x="88" y="193"/>
                  </a:moveTo>
                  <a:lnTo>
                    <a:pt x="473" y="193"/>
                  </a:lnTo>
                  <a:cubicBezTo>
                    <a:pt x="473" y="102"/>
                    <a:pt x="631" y="86"/>
                    <a:pt x="667" y="13"/>
                  </a:cubicBezTo>
                  <a:cubicBezTo>
                    <a:pt x="363" y="21"/>
                    <a:pt x="0" y="0"/>
                    <a:pt x="88" y="19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77" name="Google Shape;67177;p27"/>
            <p:cNvSpPr/>
            <p:nvPr/>
          </p:nvSpPr>
          <p:spPr>
            <a:xfrm>
              <a:off x="8204983" y="4606394"/>
              <a:ext cx="23985" cy="5871"/>
            </a:xfrm>
            <a:custGeom>
              <a:avLst/>
              <a:gdLst/>
              <a:ahLst/>
              <a:cxnLst/>
              <a:rect l="l" t="t" r="r" b="b"/>
              <a:pathLst>
                <a:path w="672" h="195" extrusionOk="0">
                  <a:moveTo>
                    <a:pt x="477" y="195"/>
                  </a:moveTo>
                  <a:cubicBezTo>
                    <a:pt x="476" y="103"/>
                    <a:pt x="634" y="86"/>
                    <a:pt x="672" y="13"/>
                  </a:cubicBezTo>
                  <a:cubicBezTo>
                    <a:pt x="366" y="21"/>
                    <a:pt x="1" y="0"/>
                    <a:pt x="91" y="19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78" name="Google Shape;67178;p27"/>
            <p:cNvSpPr/>
            <p:nvPr/>
          </p:nvSpPr>
          <p:spPr>
            <a:xfrm>
              <a:off x="8251062" y="4594170"/>
              <a:ext cx="21987" cy="16199"/>
            </a:xfrm>
            <a:custGeom>
              <a:avLst/>
              <a:gdLst/>
              <a:ahLst/>
              <a:cxnLst/>
              <a:rect l="l" t="t" r="r" b="b"/>
              <a:pathLst>
                <a:path w="616" h="538" extrusionOk="0">
                  <a:moveTo>
                    <a:pt x="344" y="509"/>
                  </a:moveTo>
                  <a:cubicBezTo>
                    <a:pt x="404" y="387"/>
                    <a:pt x="616" y="334"/>
                    <a:pt x="536" y="145"/>
                  </a:cubicBezTo>
                  <a:cubicBezTo>
                    <a:pt x="1" y="0"/>
                    <a:pt x="6" y="538"/>
                    <a:pt x="344" y="50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79" name="Google Shape;67179;p27"/>
            <p:cNvSpPr/>
            <p:nvPr/>
          </p:nvSpPr>
          <p:spPr>
            <a:xfrm>
              <a:off x="8160119" y="4603985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1" y="1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80" name="Google Shape;67180;p27"/>
            <p:cNvSpPr/>
            <p:nvPr/>
          </p:nvSpPr>
          <p:spPr>
            <a:xfrm>
              <a:off x="8562580" y="4603232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3" y="26"/>
                  </a:moveTo>
                  <a:cubicBezTo>
                    <a:pt x="239" y="1"/>
                    <a:pt x="0" y="69"/>
                    <a:pt x="101" y="117"/>
                  </a:cubicBezTo>
                  <a:cubicBezTo>
                    <a:pt x="154" y="140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81" name="Google Shape;67181;p27"/>
            <p:cNvSpPr/>
            <p:nvPr/>
          </p:nvSpPr>
          <p:spPr>
            <a:xfrm>
              <a:off x="6329234" y="4598355"/>
              <a:ext cx="23807" cy="6052"/>
            </a:xfrm>
            <a:custGeom>
              <a:avLst/>
              <a:gdLst/>
              <a:ahLst/>
              <a:cxnLst/>
              <a:rect l="l" t="t" r="r" b="b"/>
              <a:pathLst>
                <a:path w="667" h="201" extrusionOk="0">
                  <a:moveTo>
                    <a:pt x="576" y="6"/>
                  </a:moveTo>
                  <a:cubicBezTo>
                    <a:pt x="246" y="1"/>
                    <a:pt x="84" y="77"/>
                    <a:pt x="1" y="188"/>
                  </a:cubicBezTo>
                  <a:cubicBezTo>
                    <a:pt x="302" y="178"/>
                    <a:pt x="666" y="201"/>
                    <a:pt x="576" y="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82" name="Google Shape;67182;p27"/>
            <p:cNvSpPr/>
            <p:nvPr/>
          </p:nvSpPr>
          <p:spPr>
            <a:xfrm>
              <a:off x="5699238" y="460049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5"/>
                  </a:moveTo>
                  <a:cubicBezTo>
                    <a:pt x="242" y="0"/>
                    <a:pt x="1" y="68"/>
                    <a:pt x="101" y="117"/>
                  </a:cubicBezTo>
                  <a:cubicBezTo>
                    <a:pt x="154" y="143"/>
                    <a:pt x="394" y="73"/>
                    <a:pt x="295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83" name="Google Shape;67183;p27"/>
            <p:cNvSpPr/>
            <p:nvPr/>
          </p:nvSpPr>
          <p:spPr>
            <a:xfrm>
              <a:off x="3765061" y="4600493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6" y="25"/>
                  </a:moveTo>
                  <a:cubicBezTo>
                    <a:pt x="242" y="0"/>
                    <a:pt x="1" y="68"/>
                    <a:pt x="100" y="117"/>
                  </a:cubicBezTo>
                  <a:cubicBezTo>
                    <a:pt x="154" y="143"/>
                    <a:pt x="395" y="73"/>
                    <a:pt x="296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84" name="Google Shape;67184;p27"/>
            <p:cNvSpPr/>
            <p:nvPr/>
          </p:nvSpPr>
          <p:spPr>
            <a:xfrm>
              <a:off x="8043050" y="4595224"/>
              <a:ext cx="13813" cy="6745"/>
            </a:xfrm>
            <a:custGeom>
              <a:avLst/>
              <a:gdLst/>
              <a:ahLst/>
              <a:cxnLst/>
              <a:rect l="l" t="t" r="r" b="b"/>
              <a:pathLst>
                <a:path w="387" h="224" extrusionOk="0">
                  <a:moveTo>
                    <a:pt x="387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2" y="201"/>
                    <a:pt x="339" y="224"/>
                    <a:pt x="387" y="1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85" name="Google Shape;67185;p27"/>
            <p:cNvSpPr/>
            <p:nvPr/>
          </p:nvSpPr>
          <p:spPr>
            <a:xfrm>
              <a:off x="6818891" y="4588359"/>
              <a:ext cx="65282" cy="12917"/>
            </a:xfrm>
            <a:custGeom>
              <a:avLst/>
              <a:gdLst/>
              <a:ahLst/>
              <a:cxnLst/>
              <a:rect l="l" t="t" r="r" b="b"/>
              <a:pathLst>
                <a:path w="1829" h="429" extrusionOk="0">
                  <a:moveTo>
                    <a:pt x="1129" y="428"/>
                  </a:moveTo>
                  <a:cubicBezTo>
                    <a:pt x="1828" y="0"/>
                    <a:pt x="1" y="308"/>
                    <a:pt x="1129" y="42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86" name="Google Shape;67186;p27"/>
            <p:cNvSpPr/>
            <p:nvPr/>
          </p:nvSpPr>
          <p:spPr>
            <a:xfrm>
              <a:off x="8101477" y="459230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38" y="1"/>
                    <a:pt x="0" y="70"/>
                    <a:pt x="98" y="117"/>
                  </a:cubicBezTo>
                  <a:cubicBezTo>
                    <a:pt x="153" y="142"/>
                    <a:pt x="393" y="73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87" name="Google Shape;67187;p27"/>
            <p:cNvSpPr/>
            <p:nvPr/>
          </p:nvSpPr>
          <p:spPr>
            <a:xfrm>
              <a:off x="5131452" y="4587606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88" name="Google Shape;67188;p27"/>
            <p:cNvSpPr/>
            <p:nvPr/>
          </p:nvSpPr>
          <p:spPr>
            <a:xfrm>
              <a:off x="48255" y="4589533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2" y="26"/>
                  </a:moveTo>
                  <a:cubicBezTo>
                    <a:pt x="240" y="0"/>
                    <a:pt x="1" y="71"/>
                    <a:pt x="102" y="116"/>
                  </a:cubicBezTo>
                  <a:cubicBezTo>
                    <a:pt x="154" y="142"/>
                    <a:pt x="391" y="73"/>
                    <a:pt x="292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89" name="Google Shape;67189;p27"/>
            <p:cNvSpPr/>
            <p:nvPr/>
          </p:nvSpPr>
          <p:spPr>
            <a:xfrm>
              <a:off x="1144388" y="4576707"/>
              <a:ext cx="24378" cy="11321"/>
            </a:xfrm>
            <a:custGeom>
              <a:avLst/>
              <a:gdLst/>
              <a:ahLst/>
              <a:cxnLst/>
              <a:rect l="l" t="t" r="r" b="b"/>
              <a:pathLst>
                <a:path w="683" h="376" extrusionOk="0">
                  <a:moveTo>
                    <a:pt x="630" y="362"/>
                  </a:moveTo>
                  <a:cubicBezTo>
                    <a:pt x="682" y="156"/>
                    <a:pt x="584" y="22"/>
                    <a:pt x="245" y="1"/>
                  </a:cubicBezTo>
                  <a:cubicBezTo>
                    <a:pt x="1" y="105"/>
                    <a:pt x="89" y="375"/>
                    <a:pt x="630" y="36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90" name="Google Shape;67190;p27"/>
            <p:cNvSpPr/>
            <p:nvPr/>
          </p:nvSpPr>
          <p:spPr>
            <a:xfrm>
              <a:off x="5379332" y="4567644"/>
              <a:ext cx="27590" cy="17223"/>
            </a:xfrm>
            <a:custGeom>
              <a:avLst/>
              <a:gdLst/>
              <a:ahLst/>
              <a:cxnLst/>
              <a:rect l="l" t="t" r="r" b="b"/>
              <a:pathLst>
                <a:path w="773" h="572" extrusionOk="0">
                  <a:moveTo>
                    <a:pt x="773" y="572"/>
                  </a:moveTo>
                  <a:lnTo>
                    <a:pt x="773" y="29"/>
                  </a:lnTo>
                  <a:cubicBezTo>
                    <a:pt x="63" y="0"/>
                    <a:pt x="188" y="360"/>
                    <a:pt x="0" y="57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91" name="Google Shape;67191;p27"/>
            <p:cNvSpPr/>
            <p:nvPr/>
          </p:nvSpPr>
          <p:spPr>
            <a:xfrm>
              <a:off x="4000270" y="4572973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6" y="303"/>
                  </a:moveTo>
                  <a:cubicBezTo>
                    <a:pt x="1114" y="1"/>
                    <a:pt x="0" y="524"/>
                    <a:pt x="646" y="3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92" name="Google Shape;67192;p27"/>
            <p:cNvSpPr/>
            <p:nvPr/>
          </p:nvSpPr>
          <p:spPr>
            <a:xfrm>
              <a:off x="852892" y="4568487"/>
              <a:ext cx="43973" cy="19030"/>
            </a:xfrm>
            <a:custGeom>
              <a:avLst/>
              <a:gdLst/>
              <a:ahLst/>
              <a:cxnLst/>
              <a:rect l="l" t="t" r="r" b="b"/>
              <a:pathLst>
                <a:path w="1232" h="632" extrusionOk="0">
                  <a:moveTo>
                    <a:pt x="696" y="544"/>
                  </a:moveTo>
                  <a:cubicBezTo>
                    <a:pt x="567" y="207"/>
                    <a:pt x="1231" y="13"/>
                    <a:pt x="312" y="1"/>
                  </a:cubicBezTo>
                  <a:cubicBezTo>
                    <a:pt x="430" y="187"/>
                    <a:pt x="0" y="631"/>
                    <a:pt x="696" y="54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93" name="Google Shape;67193;p27"/>
            <p:cNvSpPr/>
            <p:nvPr/>
          </p:nvSpPr>
          <p:spPr>
            <a:xfrm>
              <a:off x="3104298" y="457863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5"/>
                  </a:moveTo>
                  <a:cubicBezTo>
                    <a:pt x="156" y="140"/>
                    <a:pt x="393" y="71"/>
                    <a:pt x="294" y="24"/>
                  </a:cubicBezTo>
                  <a:cubicBezTo>
                    <a:pt x="242" y="1"/>
                    <a:pt x="0" y="68"/>
                    <a:pt x="102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94" name="Google Shape;67194;p27"/>
            <p:cNvSpPr/>
            <p:nvPr/>
          </p:nvSpPr>
          <p:spPr>
            <a:xfrm>
              <a:off x="709018" y="4578664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4" y="26"/>
                  </a:moveTo>
                  <a:cubicBezTo>
                    <a:pt x="239" y="1"/>
                    <a:pt x="0" y="67"/>
                    <a:pt x="99" y="117"/>
                  </a:cubicBezTo>
                  <a:cubicBezTo>
                    <a:pt x="152" y="141"/>
                    <a:pt x="392" y="71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95" name="Google Shape;67195;p27"/>
            <p:cNvSpPr/>
            <p:nvPr/>
          </p:nvSpPr>
          <p:spPr>
            <a:xfrm>
              <a:off x="3971574" y="457318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5"/>
                  </a:moveTo>
                  <a:cubicBezTo>
                    <a:pt x="240" y="0"/>
                    <a:pt x="0" y="68"/>
                    <a:pt x="102" y="116"/>
                  </a:cubicBezTo>
                  <a:cubicBezTo>
                    <a:pt x="154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96" name="Google Shape;67196;p27"/>
            <p:cNvSpPr/>
            <p:nvPr/>
          </p:nvSpPr>
          <p:spPr>
            <a:xfrm>
              <a:off x="309769" y="457318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5" y="25"/>
                  </a:moveTo>
                  <a:cubicBezTo>
                    <a:pt x="241" y="0"/>
                    <a:pt x="1" y="68"/>
                    <a:pt x="101" y="116"/>
                  </a:cubicBezTo>
                  <a:cubicBezTo>
                    <a:pt x="154" y="140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97" name="Google Shape;67197;p27"/>
            <p:cNvSpPr/>
            <p:nvPr/>
          </p:nvSpPr>
          <p:spPr>
            <a:xfrm>
              <a:off x="6029637" y="4570414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101" y="117"/>
                  </a:moveTo>
                  <a:cubicBezTo>
                    <a:pt x="153" y="143"/>
                    <a:pt x="394" y="73"/>
                    <a:pt x="294" y="27"/>
                  </a:cubicBezTo>
                  <a:cubicBezTo>
                    <a:pt x="242" y="1"/>
                    <a:pt x="0" y="71"/>
                    <a:pt x="101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98" name="Google Shape;67198;p27"/>
            <p:cNvSpPr/>
            <p:nvPr/>
          </p:nvSpPr>
          <p:spPr>
            <a:xfrm>
              <a:off x="3361386" y="4562194"/>
              <a:ext cx="35657" cy="11743"/>
            </a:xfrm>
            <a:custGeom>
              <a:avLst/>
              <a:gdLst/>
              <a:ahLst/>
              <a:cxnLst/>
              <a:rect l="l" t="t" r="r" b="b"/>
              <a:pathLst>
                <a:path w="999" h="390" extrusionOk="0">
                  <a:moveTo>
                    <a:pt x="34" y="118"/>
                  </a:moveTo>
                  <a:cubicBezTo>
                    <a:pt x="63" y="224"/>
                    <a:pt x="0" y="377"/>
                    <a:pt x="226" y="390"/>
                  </a:cubicBezTo>
                  <a:cubicBezTo>
                    <a:pt x="245" y="158"/>
                    <a:pt x="979" y="261"/>
                    <a:pt x="999" y="27"/>
                  </a:cubicBezTo>
                  <a:cubicBezTo>
                    <a:pt x="393" y="130"/>
                    <a:pt x="487" y="1"/>
                    <a:pt x="34" y="11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99" name="Google Shape;67199;p27"/>
            <p:cNvSpPr/>
            <p:nvPr/>
          </p:nvSpPr>
          <p:spPr>
            <a:xfrm>
              <a:off x="635672" y="4563007"/>
              <a:ext cx="31659" cy="10930"/>
            </a:xfrm>
            <a:custGeom>
              <a:avLst/>
              <a:gdLst/>
              <a:ahLst/>
              <a:cxnLst/>
              <a:rect l="l" t="t" r="r" b="b"/>
              <a:pathLst>
                <a:path w="887" h="363" extrusionOk="0">
                  <a:moveTo>
                    <a:pt x="613" y="363"/>
                  </a:moveTo>
                  <a:cubicBezTo>
                    <a:pt x="672" y="240"/>
                    <a:pt x="887" y="189"/>
                    <a:pt x="803" y="0"/>
                  </a:cubicBezTo>
                  <a:lnTo>
                    <a:pt x="33" y="0"/>
                  </a:lnTo>
                  <a:cubicBezTo>
                    <a:pt x="1" y="227"/>
                    <a:pt x="328" y="285"/>
                    <a:pt x="613" y="36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00" name="Google Shape;67200;p27"/>
            <p:cNvSpPr/>
            <p:nvPr/>
          </p:nvSpPr>
          <p:spPr>
            <a:xfrm>
              <a:off x="2199331" y="4562014"/>
              <a:ext cx="32587" cy="9214"/>
            </a:xfrm>
            <a:custGeom>
              <a:avLst/>
              <a:gdLst/>
              <a:ahLst/>
              <a:cxnLst/>
              <a:rect l="l" t="t" r="r" b="b"/>
              <a:pathLst>
                <a:path w="913" h="306" extrusionOk="0">
                  <a:moveTo>
                    <a:pt x="388" y="306"/>
                  </a:moveTo>
                  <a:cubicBezTo>
                    <a:pt x="913" y="158"/>
                    <a:pt x="104" y="0"/>
                    <a:pt x="0" y="215"/>
                  </a:cubicBezTo>
                  <a:cubicBezTo>
                    <a:pt x="194" y="215"/>
                    <a:pt x="228" y="288"/>
                    <a:pt x="388" y="30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01" name="Google Shape;67201;p27"/>
            <p:cNvSpPr/>
            <p:nvPr/>
          </p:nvSpPr>
          <p:spPr>
            <a:xfrm>
              <a:off x="1490384" y="4568457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0" y="92"/>
                  </a:moveTo>
                  <a:cubicBezTo>
                    <a:pt x="150" y="71"/>
                    <a:pt x="380" y="88"/>
                    <a:pt x="386" y="1"/>
                  </a:cubicBezTo>
                  <a:cubicBezTo>
                    <a:pt x="236" y="20"/>
                    <a:pt x="7" y="2"/>
                    <a:pt x="0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02" name="Google Shape;67202;p27"/>
            <p:cNvSpPr/>
            <p:nvPr/>
          </p:nvSpPr>
          <p:spPr>
            <a:xfrm>
              <a:off x="257267" y="4561382"/>
              <a:ext cx="8995" cy="11442"/>
            </a:xfrm>
            <a:custGeom>
              <a:avLst/>
              <a:gdLst/>
              <a:ahLst/>
              <a:cxnLst/>
              <a:rect l="l" t="t" r="r" b="b"/>
              <a:pathLst>
                <a:path w="252" h="380" extrusionOk="0">
                  <a:moveTo>
                    <a:pt x="29" y="145"/>
                  </a:moveTo>
                  <a:cubicBezTo>
                    <a:pt x="1" y="241"/>
                    <a:pt x="180" y="379"/>
                    <a:pt x="221" y="236"/>
                  </a:cubicBezTo>
                  <a:cubicBezTo>
                    <a:pt x="251" y="139"/>
                    <a:pt x="71" y="1"/>
                    <a:pt x="29" y="14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03" name="Google Shape;67203;p27"/>
            <p:cNvSpPr/>
            <p:nvPr/>
          </p:nvSpPr>
          <p:spPr>
            <a:xfrm>
              <a:off x="3248921" y="456496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88" y="26"/>
                  </a:moveTo>
                  <a:cubicBezTo>
                    <a:pt x="238" y="0"/>
                    <a:pt x="0" y="70"/>
                    <a:pt x="98" y="117"/>
                  </a:cubicBezTo>
                  <a:cubicBezTo>
                    <a:pt x="153" y="141"/>
                    <a:pt x="393" y="72"/>
                    <a:pt x="288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04" name="Google Shape;67204;p27"/>
            <p:cNvSpPr/>
            <p:nvPr/>
          </p:nvSpPr>
          <p:spPr>
            <a:xfrm>
              <a:off x="7537118" y="4562194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99" y="118"/>
                  </a:moveTo>
                  <a:cubicBezTo>
                    <a:pt x="150" y="143"/>
                    <a:pt x="391" y="74"/>
                    <a:pt x="292" y="27"/>
                  </a:cubicBezTo>
                  <a:cubicBezTo>
                    <a:pt x="238" y="1"/>
                    <a:pt x="1" y="70"/>
                    <a:pt x="99" y="11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05" name="Google Shape;67205;p27"/>
            <p:cNvSpPr/>
            <p:nvPr/>
          </p:nvSpPr>
          <p:spPr>
            <a:xfrm>
              <a:off x="5359273" y="4556655"/>
              <a:ext cx="31481" cy="9665"/>
            </a:xfrm>
            <a:custGeom>
              <a:avLst/>
              <a:gdLst/>
              <a:ahLst/>
              <a:cxnLst/>
              <a:rect l="l" t="t" r="r" b="b"/>
              <a:pathLst>
                <a:path w="882" h="321" extrusionOk="0">
                  <a:moveTo>
                    <a:pt x="755" y="211"/>
                  </a:moveTo>
                  <a:cubicBezTo>
                    <a:pt x="882" y="1"/>
                    <a:pt x="1" y="15"/>
                    <a:pt x="174" y="211"/>
                  </a:cubicBezTo>
                  <a:cubicBezTo>
                    <a:pt x="240" y="284"/>
                    <a:pt x="689" y="321"/>
                    <a:pt x="755" y="21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06" name="Google Shape;67206;p27"/>
            <p:cNvSpPr/>
            <p:nvPr/>
          </p:nvSpPr>
          <p:spPr>
            <a:xfrm>
              <a:off x="5288603" y="4549248"/>
              <a:ext cx="24307" cy="16530"/>
            </a:xfrm>
            <a:custGeom>
              <a:avLst/>
              <a:gdLst/>
              <a:ahLst/>
              <a:cxnLst/>
              <a:rect l="l" t="t" r="r" b="b"/>
              <a:pathLst>
                <a:path w="681" h="549" extrusionOk="0">
                  <a:moveTo>
                    <a:pt x="420" y="548"/>
                  </a:moveTo>
                  <a:cubicBezTo>
                    <a:pt x="335" y="377"/>
                    <a:pt x="681" y="0"/>
                    <a:pt x="35" y="93"/>
                  </a:cubicBezTo>
                  <a:cubicBezTo>
                    <a:pt x="5" y="319"/>
                    <a:pt x="1" y="534"/>
                    <a:pt x="420" y="54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07" name="Google Shape;67207;p27"/>
            <p:cNvSpPr/>
            <p:nvPr/>
          </p:nvSpPr>
          <p:spPr>
            <a:xfrm>
              <a:off x="7674674" y="455674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1" y="117"/>
                  </a:moveTo>
                  <a:cubicBezTo>
                    <a:pt x="154" y="143"/>
                    <a:pt x="393" y="72"/>
                    <a:pt x="295" y="25"/>
                  </a:cubicBezTo>
                  <a:cubicBezTo>
                    <a:pt x="239" y="1"/>
                    <a:pt x="0" y="70"/>
                    <a:pt x="101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08" name="Google Shape;67208;p27"/>
            <p:cNvSpPr/>
            <p:nvPr/>
          </p:nvSpPr>
          <p:spPr>
            <a:xfrm>
              <a:off x="8700243" y="4551325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101" y="115"/>
                  </a:moveTo>
                  <a:cubicBezTo>
                    <a:pt x="153" y="141"/>
                    <a:pt x="396" y="72"/>
                    <a:pt x="293" y="24"/>
                  </a:cubicBezTo>
                  <a:cubicBezTo>
                    <a:pt x="241" y="0"/>
                    <a:pt x="1" y="68"/>
                    <a:pt x="101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09" name="Google Shape;67209;p27"/>
            <p:cNvSpPr/>
            <p:nvPr/>
          </p:nvSpPr>
          <p:spPr>
            <a:xfrm>
              <a:off x="7110279" y="454858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6"/>
                  </a:moveTo>
                  <a:cubicBezTo>
                    <a:pt x="240" y="0"/>
                    <a:pt x="0" y="69"/>
                    <a:pt x="101" y="115"/>
                  </a:cubicBezTo>
                  <a:cubicBezTo>
                    <a:pt x="152" y="141"/>
                    <a:pt x="393" y="72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10" name="Google Shape;67210;p27"/>
            <p:cNvSpPr/>
            <p:nvPr/>
          </p:nvSpPr>
          <p:spPr>
            <a:xfrm>
              <a:off x="1548776" y="454858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1" y="26"/>
                  </a:moveTo>
                  <a:cubicBezTo>
                    <a:pt x="239" y="0"/>
                    <a:pt x="1" y="69"/>
                    <a:pt x="99" y="115"/>
                  </a:cubicBezTo>
                  <a:cubicBezTo>
                    <a:pt x="154" y="141"/>
                    <a:pt x="394" y="72"/>
                    <a:pt x="291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11" name="Google Shape;67211;p27"/>
            <p:cNvSpPr/>
            <p:nvPr/>
          </p:nvSpPr>
          <p:spPr>
            <a:xfrm>
              <a:off x="4429358" y="4540366"/>
              <a:ext cx="27626" cy="9334"/>
            </a:xfrm>
            <a:custGeom>
              <a:avLst/>
              <a:gdLst/>
              <a:ahLst/>
              <a:cxnLst/>
              <a:rect l="l" t="t" r="r" b="b"/>
              <a:pathLst>
                <a:path w="774" h="310" extrusionOk="0">
                  <a:moveTo>
                    <a:pt x="773" y="26"/>
                  </a:moveTo>
                  <a:cubicBezTo>
                    <a:pt x="333" y="0"/>
                    <a:pt x="49" y="47"/>
                    <a:pt x="0" y="208"/>
                  </a:cubicBezTo>
                  <a:cubicBezTo>
                    <a:pt x="368" y="186"/>
                    <a:pt x="427" y="310"/>
                    <a:pt x="773" y="29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12" name="Google Shape;67212;p27"/>
            <p:cNvSpPr/>
            <p:nvPr/>
          </p:nvSpPr>
          <p:spPr>
            <a:xfrm>
              <a:off x="3982032" y="4543497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4"/>
                  </a:moveTo>
                  <a:cubicBezTo>
                    <a:pt x="194" y="53"/>
                    <a:pt x="40" y="1"/>
                    <a:pt x="2" y="104"/>
                  </a:cubicBezTo>
                  <a:cubicBezTo>
                    <a:pt x="1" y="153"/>
                    <a:pt x="155" y="206"/>
                    <a:pt x="194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13" name="Google Shape;67213;p27"/>
            <p:cNvSpPr/>
            <p:nvPr/>
          </p:nvSpPr>
          <p:spPr>
            <a:xfrm>
              <a:off x="1596924" y="454581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3" y="27"/>
                  </a:moveTo>
                  <a:cubicBezTo>
                    <a:pt x="241" y="1"/>
                    <a:pt x="0" y="70"/>
                    <a:pt x="102" y="118"/>
                  </a:cubicBezTo>
                  <a:cubicBezTo>
                    <a:pt x="154" y="142"/>
                    <a:pt x="392" y="74"/>
                    <a:pt x="293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14" name="Google Shape;67214;p27"/>
            <p:cNvSpPr/>
            <p:nvPr/>
          </p:nvSpPr>
          <p:spPr>
            <a:xfrm>
              <a:off x="526740" y="4537596"/>
              <a:ext cx="29732" cy="11984"/>
            </a:xfrm>
            <a:custGeom>
              <a:avLst/>
              <a:gdLst/>
              <a:ahLst/>
              <a:cxnLst/>
              <a:rect l="l" t="t" r="r" b="b"/>
              <a:pathLst>
                <a:path w="833" h="398" extrusionOk="0">
                  <a:moveTo>
                    <a:pt x="1" y="391"/>
                  </a:moveTo>
                  <a:cubicBezTo>
                    <a:pt x="338" y="398"/>
                    <a:pt x="601" y="372"/>
                    <a:pt x="771" y="300"/>
                  </a:cubicBezTo>
                  <a:cubicBezTo>
                    <a:pt x="832" y="60"/>
                    <a:pt x="503" y="1"/>
                    <a:pt x="1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15" name="Google Shape;67215;p27"/>
            <p:cNvSpPr/>
            <p:nvPr/>
          </p:nvSpPr>
          <p:spPr>
            <a:xfrm>
              <a:off x="8930991" y="4540757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3"/>
                  </a:moveTo>
                  <a:cubicBezTo>
                    <a:pt x="193" y="52"/>
                    <a:pt x="36" y="0"/>
                    <a:pt x="1" y="103"/>
                  </a:cubicBezTo>
                  <a:cubicBezTo>
                    <a:pt x="1" y="153"/>
                    <a:pt x="158" y="205"/>
                    <a:pt x="193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16" name="Google Shape;67216;p27"/>
            <p:cNvSpPr/>
            <p:nvPr/>
          </p:nvSpPr>
          <p:spPr>
            <a:xfrm>
              <a:off x="3341934" y="4535669"/>
              <a:ext cx="41368" cy="13730"/>
            </a:xfrm>
            <a:custGeom>
              <a:avLst/>
              <a:gdLst/>
              <a:ahLst/>
              <a:cxnLst/>
              <a:rect l="l" t="t" r="r" b="b"/>
              <a:pathLst>
                <a:path w="1159" h="456" extrusionOk="0">
                  <a:moveTo>
                    <a:pt x="1159" y="1"/>
                  </a:moveTo>
                  <a:lnTo>
                    <a:pt x="194" y="1"/>
                  </a:lnTo>
                  <a:cubicBezTo>
                    <a:pt x="210" y="159"/>
                    <a:pt x="151" y="283"/>
                    <a:pt x="1" y="365"/>
                  </a:cubicBezTo>
                  <a:cubicBezTo>
                    <a:pt x="839" y="455"/>
                    <a:pt x="860" y="163"/>
                    <a:pt x="115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17" name="Google Shape;67217;p27"/>
            <p:cNvSpPr/>
            <p:nvPr/>
          </p:nvSpPr>
          <p:spPr>
            <a:xfrm>
              <a:off x="1978220" y="4541149"/>
              <a:ext cx="21594" cy="6383"/>
            </a:xfrm>
            <a:custGeom>
              <a:avLst/>
              <a:gdLst/>
              <a:ahLst/>
              <a:cxnLst/>
              <a:rect l="l" t="t" r="r" b="b"/>
              <a:pathLst>
                <a:path w="605" h="212" extrusionOk="0">
                  <a:moveTo>
                    <a:pt x="605" y="182"/>
                  </a:moveTo>
                  <a:lnTo>
                    <a:pt x="605" y="0"/>
                  </a:lnTo>
                  <a:lnTo>
                    <a:pt x="24" y="0"/>
                  </a:lnTo>
                  <a:cubicBezTo>
                    <a:pt x="0" y="163"/>
                    <a:pt x="216" y="212"/>
                    <a:pt x="605" y="18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18" name="Google Shape;67218;p27"/>
            <p:cNvSpPr/>
            <p:nvPr/>
          </p:nvSpPr>
          <p:spPr>
            <a:xfrm>
              <a:off x="1904267" y="4530189"/>
              <a:ext cx="45222" cy="14573"/>
            </a:xfrm>
            <a:custGeom>
              <a:avLst/>
              <a:gdLst/>
              <a:ahLst/>
              <a:cxnLst/>
              <a:rect l="l" t="t" r="r" b="b"/>
              <a:pathLst>
                <a:path w="1267" h="484" extrusionOk="0">
                  <a:moveTo>
                    <a:pt x="361" y="454"/>
                  </a:moveTo>
                  <a:cubicBezTo>
                    <a:pt x="1267" y="483"/>
                    <a:pt x="877" y="34"/>
                    <a:pt x="361" y="0"/>
                  </a:cubicBezTo>
                  <a:cubicBezTo>
                    <a:pt x="1" y="174"/>
                    <a:pt x="475" y="165"/>
                    <a:pt x="361" y="45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19" name="Google Shape;67219;p27"/>
            <p:cNvSpPr/>
            <p:nvPr/>
          </p:nvSpPr>
          <p:spPr>
            <a:xfrm>
              <a:off x="4565129" y="4532929"/>
              <a:ext cx="22665" cy="8250"/>
            </a:xfrm>
            <a:custGeom>
              <a:avLst/>
              <a:gdLst/>
              <a:ahLst/>
              <a:cxnLst/>
              <a:rect l="l" t="t" r="r" b="b"/>
              <a:pathLst>
                <a:path w="635" h="274" extrusionOk="0">
                  <a:moveTo>
                    <a:pt x="634" y="0"/>
                  </a:moveTo>
                  <a:lnTo>
                    <a:pt x="248" y="0"/>
                  </a:lnTo>
                  <a:cubicBezTo>
                    <a:pt x="239" y="117"/>
                    <a:pt x="0" y="126"/>
                    <a:pt x="58" y="273"/>
                  </a:cubicBezTo>
                  <a:lnTo>
                    <a:pt x="634" y="27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20" name="Google Shape;67220;p27"/>
            <p:cNvSpPr/>
            <p:nvPr/>
          </p:nvSpPr>
          <p:spPr>
            <a:xfrm>
              <a:off x="1813931" y="4538379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4" y="22"/>
                    <a:pt x="3" y="4"/>
                    <a:pt x="1" y="92"/>
                  </a:cubicBezTo>
                  <a:cubicBezTo>
                    <a:pt x="149" y="71"/>
                    <a:pt x="379" y="88"/>
                    <a:pt x="38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21" name="Google Shape;67221;p27"/>
            <p:cNvSpPr/>
            <p:nvPr/>
          </p:nvSpPr>
          <p:spPr>
            <a:xfrm>
              <a:off x="1057121" y="4525884"/>
              <a:ext cx="20309" cy="13610"/>
            </a:xfrm>
            <a:custGeom>
              <a:avLst/>
              <a:gdLst/>
              <a:ahLst/>
              <a:cxnLst/>
              <a:rect l="l" t="t" r="r" b="b"/>
              <a:pathLst>
                <a:path w="569" h="452" extrusionOk="0">
                  <a:moveTo>
                    <a:pt x="374" y="416"/>
                  </a:moveTo>
                  <a:cubicBezTo>
                    <a:pt x="386" y="360"/>
                    <a:pt x="404" y="308"/>
                    <a:pt x="569" y="326"/>
                  </a:cubicBezTo>
                  <a:lnTo>
                    <a:pt x="569" y="143"/>
                  </a:lnTo>
                  <a:cubicBezTo>
                    <a:pt x="93" y="1"/>
                    <a:pt x="1" y="451"/>
                    <a:pt x="374" y="4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22" name="Google Shape;67222;p27"/>
            <p:cNvSpPr/>
            <p:nvPr/>
          </p:nvSpPr>
          <p:spPr>
            <a:xfrm>
              <a:off x="6993281" y="4532176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2" y="25"/>
                  </a:moveTo>
                  <a:cubicBezTo>
                    <a:pt x="239" y="1"/>
                    <a:pt x="1" y="70"/>
                    <a:pt x="101" y="117"/>
                  </a:cubicBezTo>
                  <a:cubicBezTo>
                    <a:pt x="153" y="140"/>
                    <a:pt x="392" y="71"/>
                    <a:pt x="292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23" name="Google Shape;67223;p27"/>
            <p:cNvSpPr/>
            <p:nvPr/>
          </p:nvSpPr>
          <p:spPr>
            <a:xfrm>
              <a:off x="6894593" y="4522752"/>
              <a:ext cx="65282" cy="12947"/>
            </a:xfrm>
            <a:custGeom>
              <a:avLst/>
              <a:gdLst/>
              <a:ahLst/>
              <a:cxnLst/>
              <a:rect l="l" t="t" r="r" b="b"/>
              <a:pathLst>
                <a:path w="1829" h="430" extrusionOk="0">
                  <a:moveTo>
                    <a:pt x="1130" y="430"/>
                  </a:moveTo>
                  <a:cubicBezTo>
                    <a:pt x="1828" y="0"/>
                    <a:pt x="1" y="307"/>
                    <a:pt x="1130" y="43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24" name="Google Shape;67224;p27"/>
            <p:cNvSpPr/>
            <p:nvPr/>
          </p:nvSpPr>
          <p:spPr>
            <a:xfrm>
              <a:off x="5798390" y="4527479"/>
              <a:ext cx="23414" cy="8220"/>
            </a:xfrm>
            <a:custGeom>
              <a:avLst/>
              <a:gdLst/>
              <a:ahLst/>
              <a:cxnLst/>
              <a:rect l="l" t="t" r="r" b="b"/>
              <a:pathLst>
                <a:path w="656" h="273" extrusionOk="0">
                  <a:moveTo>
                    <a:pt x="407" y="273"/>
                  </a:moveTo>
                  <a:cubicBezTo>
                    <a:pt x="418" y="155"/>
                    <a:pt x="656" y="148"/>
                    <a:pt x="600" y="0"/>
                  </a:cubicBezTo>
                  <a:lnTo>
                    <a:pt x="215" y="0"/>
                  </a:lnTo>
                  <a:cubicBezTo>
                    <a:pt x="1" y="129"/>
                    <a:pt x="10" y="221"/>
                    <a:pt x="407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25" name="Google Shape;67225;p27"/>
            <p:cNvSpPr/>
            <p:nvPr/>
          </p:nvSpPr>
          <p:spPr>
            <a:xfrm>
              <a:off x="120638" y="4526456"/>
              <a:ext cx="32623" cy="9244"/>
            </a:xfrm>
            <a:custGeom>
              <a:avLst/>
              <a:gdLst/>
              <a:ahLst/>
              <a:cxnLst/>
              <a:rect l="l" t="t" r="r" b="b"/>
              <a:pathLst>
                <a:path w="914" h="307" extrusionOk="0">
                  <a:moveTo>
                    <a:pt x="0" y="215"/>
                  </a:moveTo>
                  <a:cubicBezTo>
                    <a:pt x="192" y="215"/>
                    <a:pt x="230" y="289"/>
                    <a:pt x="388" y="307"/>
                  </a:cubicBezTo>
                  <a:cubicBezTo>
                    <a:pt x="914" y="161"/>
                    <a:pt x="103" y="0"/>
                    <a:pt x="0" y="2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26" name="Google Shape;67226;p27"/>
            <p:cNvSpPr/>
            <p:nvPr/>
          </p:nvSpPr>
          <p:spPr>
            <a:xfrm>
              <a:off x="7172240" y="4529436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5"/>
                  </a:moveTo>
                  <a:cubicBezTo>
                    <a:pt x="238" y="0"/>
                    <a:pt x="0" y="69"/>
                    <a:pt x="100" y="116"/>
                  </a:cubicBezTo>
                  <a:cubicBezTo>
                    <a:pt x="153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27" name="Google Shape;67227;p27"/>
            <p:cNvSpPr/>
            <p:nvPr/>
          </p:nvSpPr>
          <p:spPr>
            <a:xfrm>
              <a:off x="5912675" y="4529436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5"/>
                  </a:moveTo>
                  <a:cubicBezTo>
                    <a:pt x="240" y="0"/>
                    <a:pt x="1" y="69"/>
                    <a:pt x="100" y="116"/>
                  </a:cubicBezTo>
                  <a:cubicBezTo>
                    <a:pt x="152" y="141"/>
                    <a:pt x="392" y="72"/>
                    <a:pt x="293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28" name="Google Shape;67228;p27"/>
            <p:cNvSpPr/>
            <p:nvPr/>
          </p:nvSpPr>
          <p:spPr>
            <a:xfrm>
              <a:off x="2491755" y="452943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5"/>
                  </a:moveTo>
                  <a:cubicBezTo>
                    <a:pt x="239" y="0"/>
                    <a:pt x="1" y="69"/>
                    <a:pt x="101" y="116"/>
                  </a:cubicBezTo>
                  <a:cubicBezTo>
                    <a:pt x="154" y="141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29" name="Google Shape;67229;p27"/>
            <p:cNvSpPr/>
            <p:nvPr/>
          </p:nvSpPr>
          <p:spPr>
            <a:xfrm>
              <a:off x="7014982" y="4518236"/>
              <a:ext cx="39869" cy="15868"/>
            </a:xfrm>
            <a:custGeom>
              <a:avLst/>
              <a:gdLst/>
              <a:ahLst/>
              <a:cxnLst/>
              <a:rect l="l" t="t" r="r" b="b"/>
              <a:pathLst>
                <a:path w="1117" h="527" extrusionOk="0">
                  <a:moveTo>
                    <a:pt x="648" y="306"/>
                  </a:moveTo>
                  <a:cubicBezTo>
                    <a:pt x="1117" y="0"/>
                    <a:pt x="1" y="526"/>
                    <a:pt x="648" y="30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30" name="Google Shape;67230;p27"/>
            <p:cNvSpPr/>
            <p:nvPr/>
          </p:nvSpPr>
          <p:spPr>
            <a:xfrm>
              <a:off x="4849272" y="4524017"/>
              <a:ext cx="13849" cy="7407"/>
            </a:xfrm>
            <a:custGeom>
              <a:avLst/>
              <a:gdLst/>
              <a:ahLst/>
              <a:cxnLst/>
              <a:rect l="l" t="t" r="r" b="b"/>
              <a:pathLst>
                <a:path w="388" h="246" extrusionOk="0">
                  <a:moveTo>
                    <a:pt x="388" y="114"/>
                  </a:moveTo>
                  <a:cubicBezTo>
                    <a:pt x="387" y="22"/>
                    <a:pt x="47" y="0"/>
                    <a:pt x="0" y="114"/>
                  </a:cubicBezTo>
                  <a:cubicBezTo>
                    <a:pt x="221" y="105"/>
                    <a:pt x="301" y="246"/>
                    <a:pt x="388" y="1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31" name="Google Shape;67231;p27"/>
            <p:cNvSpPr/>
            <p:nvPr/>
          </p:nvSpPr>
          <p:spPr>
            <a:xfrm>
              <a:off x="4591113" y="452666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100" y="117"/>
                  </a:moveTo>
                  <a:cubicBezTo>
                    <a:pt x="153" y="142"/>
                    <a:pt x="389" y="73"/>
                    <a:pt x="292" y="26"/>
                  </a:cubicBezTo>
                  <a:cubicBezTo>
                    <a:pt x="238" y="1"/>
                    <a:pt x="0" y="70"/>
                    <a:pt x="100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32" name="Google Shape;67232;p27"/>
            <p:cNvSpPr/>
            <p:nvPr/>
          </p:nvSpPr>
          <p:spPr>
            <a:xfrm>
              <a:off x="196377" y="4527419"/>
              <a:ext cx="13849" cy="2800"/>
            </a:xfrm>
            <a:custGeom>
              <a:avLst/>
              <a:gdLst/>
              <a:ahLst/>
              <a:cxnLst/>
              <a:rect l="l" t="t" r="r" b="b"/>
              <a:pathLst>
                <a:path w="388" h="93" extrusionOk="0">
                  <a:moveTo>
                    <a:pt x="387" y="1"/>
                  </a:moveTo>
                  <a:cubicBezTo>
                    <a:pt x="236" y="20"/>
                    <a:pt x="5" y="2"/>
                    <a:pt x="1" y="92"/>
                  </a:cubicBezTo>
                  <a:cubicBezTo>
                    <a:pt x="149" y="73"/>
                    <a:pt x="381" y="89"/>
                    <a:pt x="38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33" name="Google Shape;67233;p27"/>
            <p:cNvSpPr/>
            <p:nvPr/>
          </p:nvSpPr>
          <p:spPr>
            <a:xfrm>
              <a:off x="7298910" y="4519200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09" y="274"/>
                  </a:moveTo>
                  <a:cubicBezTo>
                    <a:pt x="418" y="158"/>
                    <a:pt x="656" y="147"/>
                    <a:pt x="602" y="1"/>
                  </a:cubicBezTo>
                  <a:lnTo>
                    <a:pt x="213" y="1"/>
                  </a:lnTo>
                  <a:cubicBezTo>
                    <a:pt x="1" y="131"/>
                    <a:pt x="8" y="223"/>
                    <a:pt x="409" y="27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34" name="Google Shape;67234;p27"/>
            <p:cNvSpPr/>
            <p:nvPr/>
          </p:nvSpPr>
          <p:spPr>
            <a:xfrm>
              <a:off x="2147578" y="4523927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5"/>
                  </a:moveTo>
                  <a:cubicBezTo>
                    <a:pt x="239" y="1"/>
                    <a:pt x="0" y="70"/>
                    <a:pt x="98" y="117"/>
                  </a:cubicBezTo>
                  <a:cubicBezTo>
                    <a:pt x="154" y="143"/>
                    <a:pt x="392" y="75"/>
                    <a:pt x="293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35" name="Google Shape;67235;p27"/>
            <p:cNvSpPr/>
            <p:nvPr/>
          </p:nvSpPr>
          <p:spPr>
            <a:xfrm>
              <a:off x="1810290" y="4521187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3" y="26"/>
                  </a:moveTo>
                  <a:cubicBezTo>
                    <a:pt x="240" y="0"/>
                    <a:pt x="1" y="71"/>
                    <a:pt x="103" y="116"/>
                  </a:cubicBezTo>
                  <a:cubicBezTo>
                    <a:pt x="155" y="144"/>
                    <a:pt x="391" y="75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36" name="Google Shape;67236;p27"/>
            <p:cNvSpPr/>
            <p:nvPr/>
          </p:nvSpPr>
          <p:spPr>
            <a:xfrm>
              <a:off x="1455942" y="4517995"/>
              <a:ext cx="13813" cy="7467"/>
            </a:xfrm>
            <a:custGeom>
              <a:avLst/>
              <a:gdLst/>
              <a:ahLst/>
              <a:cxnLst/>
              <a:rect l="l" t="t" r="r" b="b"/>
              <a:pathLst>
                <a:path w="387" h="248" extrusionOk="0">
                  <a:moveTo>
                    <a:pt x="387" y="132"/>
                  </a:moveTo>
                  <a:cubicBezTo>
                    <a:pt x="171" y="141"/>
                    <a:pt x="87" y="0"/>
                    <a:pt x="0" y="132"/>
                  </a:cubicBezTo>
                  <a:cubicBezTo>
                    <a:pt x="2" y="224"/>
                    <a:pt x="340" y="247"/>
                    <a:pt x="387" y="13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37" name="Google Shape;67237;p27"/>
            <p:cNvSpPr/>
            <p:nvPr/>
          </p:nvSpPr>
          <p:spPr>
            <a:xfrm>
              <a:off x="4284913" y="4516550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38" name="Google Shape;67238;p27"/>
            <p:cNvSpPr/>
            <p:nvPr/>
          </p:nvSpPr>
          <p:spPr>
            <a:xfrm>
              <a:off x="1524791" y="4516550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7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39" name="Google Shape;67239;p27"/>
            <p:cNvSpPr/>
            <p:nvPr/>
          </p:nvSpPr>
          <p:spPr>
            <a:xfrm>
              <a:off x="7932869" y="4516068"/>
              <a:ext cx="20702" cy="3673"/>
            </a:xfrm>
            <a:custGeom>
              <a:avLst/>
              <a:gdLst/>
              <a:ahLst/>
              <a:cxnLst/>
              <a:rect l="l" t="t" r="r" b="b"/>
              <a:pathLst>
                <a:path w="580" h="122" extrusionOk="0">
                  <a:moveTo>
                    <a:pt x="580" y="16"/>
                  </a:moveTo>
                  <a:cubicBezTo>
                    <a:pt x="353" y="31"/>
                    <a:pt x="34" y="0"/>
                    <a:pt x="0" y="108"/>
                  </a:cubicBezTo>
                  <a:cubicBezTo>
                    <a:pt x="229" y="92"/>
                    <a:pt x="549" y="122"/>
                    <a:pt x="580" y="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40" name="Google Shape;67240;p27"/>
            <p:cNvSpPr/>
            <p:nvPr/>
          </p:nvSpPr>
          <p:spPr>
            <a:xfrm>
              <a:off x="4470689" y="4513389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3" y="105"/>
                  </a:moveTo>
                  <a:cubicBezTo>
                    <a:pt x="0" y="155"/>
                    <a:pt x="157" y="207"/>
                    <a:pt x="193" y="105"/>
                  </a:cubicBezTo>
                  <a:cubicBezTo>
                    <a:pt x="196" y="54"/>
                    <a:pt x="41" y="1"/>
                    <a:pt x="3" y="1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41" name="Google Shape;67241;p27"/>
            <p:cNvSpPr/>
            <p:nvPr/>
          </p:nvSpPr>
          <p:spPr>
            <a:xfrm>
              <a:off x="630032" y="4509776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7" y="134"/>
                  </a:moveTo>
                  <a:cubicBezTo>
                    <a:pt x="168" y="143"/>
                    <a:pt x="86" y="1"/>
                    <a:pt x="1" y="134"/>
                  </a:cubicBezTo>
                  <a:cubicBezTo>
                    <a:pt x="2" y="225"/>
                    <a:pt x="336" y="247"/>
                    <a:pt x="387" y="13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42" name="Google Shape;67242;p27"/>
            <p:cNvSpPr/>
            <p:nvPr/>
          </p:nvSpPr>
          <p:spPr>
            <a:xfrm>
              <a:off x="1180579" y="4507969"/>
              <a:ext cx="7031" cy="6173"/>
            </a:xfrm>
            <a:custGeom>
              <a:avLst/>
              <a:gdLst/>
              <a:ahLst/>
              <a:cxnLst/>
              <a:rect l="l" t="t" r="r" b="b"/>
              <a:pathLst>
                <a:path w="197" h="205" extrusionOk="0">
                  <a:moveTo>
                    <a:pt x="197" y="102"/>
                  </a:moveTo>
                  <a:cubicBezTo>
                    <a:pt x="197" y="53"/>
                    <a:pt x="36" y="1"/>
                    <a:pt x="2" y="102"/>
                  </a:cubicBezTo>
                  <a:cubicBezTo>
                    <a:pt x="1" y="152"/>
                    <a:pt x="156" y="204"/>
                    <a:pt x="197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43" name="Google Shape;67243;p27"/>
            <p:cNvSpPr/>
            <p:nvPr/>
          </p:nvSpPr>
          <p:spPr>
            <a:xfrm>
              <a:off x="3534563" y="4505229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6" y="103"/>
                  </a:moveTo>
                  <a:cubicBezTo>
                    <a:pt x="196" y="52"/>
                    <a:pt x="38" y="0"/>
                    <a:pt x="4" y="103"/>
                  </a:cubicBezTo>
                  <a:cubicBezTo>
                    <a:pt x="0" y="154"/>
                    <a:pt x="162" y="206"/>
                    <a:pt x="196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44" name="Google Shape;67244;p27"/>
            <p:cNvSpPr/>
            <p:nvPr/>
          </p:nvSpPr>
          <p:spPr>
            <a:xfrm>
              <a:off x="7533763" y="4502248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6" y="111"/>
                  </a:moveTo>
                  <a:cubicBezTo>
                    <a:pt x="342" y="0"/>
                    <a:pt x="171" y="54"/>
                    <a:pt x="1" y="111"/>
                  </a:cubicBezTo>
                  <a:cubicBezTo>
                    <a:pt x="1" y="202"/>
                    <a:pt x="336" y="225"/>
                    <a:pt x="386" y="11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45" name="Google Shape;67245;p27"/>
            <p:cNvSpPr/>
            <p:nvPr/>
          </p:nvSpPr>
          <p:spPr>
            <a:xfrm>
              <a:off x="4222952" y="4502820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1" y="1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46" name="Google Shape;67246;p27"/>
            <p:cNvSpPr/>
            <p:nvPr/>
          </p:nvSpPr>
          <p:spPr>
            <a:xfrm>
              <a:off x="2780823" y="450483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101" y="116"/>
                  </a:moveTo>
                  <a:cubicBezTo>
                    <a:pt x="154" y="141"/>
                    <a:pt x="392" y="72"/>
                    <a:pt x="294" y="26"/>
                  </a:cubicBezTo>
                  <a:cubicBezTo>
                    <a:pt x="240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47" name="Google Shape;67247;p27"/>
            <p:cNvSpPr/>
            <p:nvPr/>
          </p:nvSpPr>
          <p:spPr>
            <a:xfrm>
              <a:off x="2502248" y="4502459"/>
              <a:ext cx="6853" cy="6263"/>
            </a:xfrm>
            <a:custGeom>
              <a:avLst/>
              <a:gdLst/>
              <a:ahLst/>
              <a:cxnLst/>
              <a:rect l="l" t="t" r="r" b="b"/>
              <a:pathLst>
                <a:path w="192" h="208" extrusionOk="0">
                  <a:moveTo>
                    <a:pt x="1" y="104"/>
                  </a:moveTo>
                  <a:cubicBezTo>
                    <a:pt x="1" y="152"/>
                    <a:pt x="155" y="207"/>
                    <a:pt x="191" y="104"/>
                  </a:cubicBezTo>
                  <a:cubicBezTo>
                    <a:pt x="191" y="53"/>
                    <a:pt x="35" y="1"/>
                    <a:pt x="1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48" name="Google Shape;67248;p27"/>
            <p:cNvSpPr/>
            <p:nvPr/>
          </p:nvSpPr>
          <p:spPr>
            <a:xfrm>
              <a:off x="1868896" y="4502429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7" y="105"/>
                  </a:moveTo>
                  <a:cubicBezTo>
                    <a:pt x="197" y="54"/>
                    <a:pt x="40" y="1"/>
                    <a:pt x="4" y="105"/>
                  </a:cubicBezTo>
                  <a:cubicBezTo>
                    <a:pt x="1" y="156"/>
                    <a:pt x="158" y="208"/>
                    <a:pt x="197" y="1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49" name="Google Shape;67249;p27"/>
            <p:cNvSpPr/>
            <p:nvPr/>
          </p:nvSpPr>
          <p:spPr>
            <a:xfrm>
              <a:off x="512999" y="4505560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1"/>
                  </a:moveTo>
                  <a:cubicBezTo>
                    <a:pt x="236" y="21"/>
                    <a:pt x="5" y="2"/>
                    <a:pt x="1" y="91"/>
                  </a:cubicBezTo>
                  <a:cubicBezTo>
                    <a:pt x="150" y="73"/>
                    <a:pt x="379" y="88"/>
                    <a:pt x="3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50" name="Google Shape;67250;p27"/>
            <p:cNvSpPr/>
            <p:nvPr/>
          </p:nvSpPr>
          <p:spPr>
            <a:xfrm>
              <a:off x="6666451" y="4496799"/>
              <a:ext cx="13849" cy="6805"/>
            </a:xfrm>
            <a:custGeom>
              <a:avLst/>
              <a:gdLst/>
              <a:ahLst/>
              <a:cxnLst/>
              <a:rect l="l" t="t" r="r" b="b"/>
              <a:pathLst>
                <a:path w="388" h="226" extrusionOk="0">
                  <a:moveTo>
                    <a:pt x="387" y="111"/>
                  </a:moveTo>
                  <a:cubicBezTo>
                    <a:pt x="347" y="1"/>
                    <a:pt x="173" y="53"/>
                    <a:pt x="1" y="111"/>
                  </a:cubicBezTo>
                  <a:cubicBezTo>
                    <a:pt x="2" y="202"/>
                    <a:pt x="336" y="225"/>
                    <a:pt x="387" y="11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51" name="Google Shape;67251;p27"/>
            <p:cNvSpPr/>
            <p:nvPr/>
          </p:nvSpPr>
          <p:spPr>
            <a:xfrm>
              <a:off x="6112264" y="4499358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0" y="26"/>
                  </a:moveTo>
                  <a:cubicBezTo>
                    <a:pt x="238" y="1"/>
                    <a:pt x="1" y="70"/>
                    <a:pt x="100" y="116"/>
                  </a:cubicBezTo>
                  <a:cubicBezTo>
                    <a:pt x="153" y="142"/>
                    <a:pt x="392" y="73"/>
                    <a:pt x="290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52" name="Google Shape;67252;p27"/>
            <p:cNvSpPr/>
            <p:nvPr/>
          </p:nvSpPr>
          <p:spPr>
            <a:xfrm>
              <a:off x="4993931" y="4494661"/>
              <a:ext cx="20595" cy="8973"/>
            </a:xfrm>
            <a:custGeom>
              <a:avLst/>
              <a:gdLst/>
              <a:ahLst/>
              <a:cxnLst/>
              <a:rect l="l" t="t" r="r" b="b"/>
              <a:pathLst>
                <a:path w="577" h="298" extrusionOk="0">
                  <a:moveTo>
                    <a:pt x="576" y="0"/>
                  </a:moveTo>
                  <a:lnTo>
                    <a:pt x="192" y="0"/>
                  </a:lnTo>
                  <a:cubicBezTo>
                    <a:pt x="192" y="90"/>
                    <a:pt x="37" y="108"/>
                    <a:pt x="0" y="182"/>
                  </a:cubicBezTo>
                  <a:cubicBezTo>
                    <a:pt x="243" y="187"/>
                    <a:pt x="265" y="298"/>
                    <a:pt x="576" y="27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53" name="Google Shape;67253;p27"/>
            <p:cNvSpPr/>
            <p:nvPr/>
          </p:nvSpPr>
          <p:spPr>
            <a:xfrm>
              <a:off x="2767438" y="4494270"/>
              <a:ext cx="23878" cy="5871"/>
            </a:xfrm>
            <a:custGeom>
              <a:avLst/>
              <a:gdLst/>
              <a:ahLst/>
              <a:cxnLst/>
              <a:rect l="l" t="t" r="r" b="b"/>
              <a:pathLst>
                <a:path w="669" h="195" extrusionOk="0">
                  <a:moveTo>
                    <a:pt x="476" y="195"/>
                  </a:moveTo>
                  <a:cubicBezTo>
                    <a:pt x="472" y="103"/>
                    <a:pt x="632" y="87"/>
                    <a:pt x="669" y="13"/>
                  </a:cubicBezTo>
                  <a:cubicBezTo>
                    <a:pt x="365" y="22"/>
                    <a:pt x="1" y="0"/>
                    <a:pt x="88" y="19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54" name="Google Shape;67254;p27"/>
            <p:cNvSpPr/>
            <p:nvPr/>
          </p:nvSpPr>
          <p:spPr>
            <a:xfrm>
              <a:off x="6883136" y="4493938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4"/>
                  </a:moveTo>
                  <a:cubicBezTo>
                    <a:pt x="238" y="1"/>
                    <a:pt x="1" y="68"/>
                    <a:pt x="100" y="114"/>
                  </a:cubicBezTo>
                  <a:cubicBezTo>
                    <a:pt x="154" y="140"/>
                    <a:pt x="392" y="70"/>
                    <a:pt x="293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55" name="Google Shape;67255;p27"/>
            <p:cNvSpPr/>
            <p:nvPr/>
          </p:nvSpPr>
          <p:spPr>
            <a:xfrm>
              <a:off x="4460659" y="4483732"/>
              <a:ext cx="40368" cy="13670"/>
            </a:xfrm>
            <a:custGeom>
              <a:avLst/>
              <a:gdLst/>
              <a:ahLst/>
              <a:cxnLst/>
              <a:rect l="l" t="t" r="r" b="b"/>
              <a:pathLst>
                <a:path w="1131" h="454" extrusionOk="0">
                  <a:moveTo>
                    <a:pt x="284" y="453"/>
                  </a:moveTo>
                  <a:lnTo>
                    <a:pt x="1054" y="453"/>
                  </a:lnTo>
                  <a:cubicBezTo>
                    <a:pt x="1131" y="235"/>
                    <a:pt x="700" y="256"/>
                    <a:pt x="859" y="0"/>
                  </a:cubicBezTo>
                  <a:cubicBezTo>
                    <a:pt x="1" y="39"/>
                    <a:pt x="576" y="191"/>
                    <a:pt x="284" y="45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56" name="Google Shape;67256;p27"/>
            <p:cNvSpPr/>
            <p:nvPr/>
          </p:nvSpPr>
          <p:spPr>
            <a:xfrm>
              <a:off x="2498572" y="449393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42" y="1"/>
                    <a:pt x="1" y="68"/>
                    <a:pt x="104" y="114"/>
                  </a:cubicBezTo>
                  <a:cubicBezTo>
                    <a:pt x="156" y="140"/>
                    <a:pt x="393" y="70"/>
                    <a:pt x="294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57" name="Google Shape;67257;p27"/>
            <p:cNvSpPr/>
            <p:nvPr/>
          </p:nvSpPr>
          <p:spPr>
            <a:xfrm>
              <a:off x="1865363" y="4493938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3" y="114"/>
                  </a:moveTo>
                  <a:cubicBezTo>
                    <a:pt x="153" y="140"/>
                    <a:pt x="395" y="70"/>
                    <a:pt x="296" y="24"/>
                  </a:cubicBezTo>
                  <a:cubicBezTo>
                    <a:pt x="237" y="1"/>
                    <a:pt x="1" y="67"/>
                    <a:pt x="103" y="1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58" name="Google Shape;67258;p27"/>
            <p:cNvSpPr/>
            <p:nvPr/>
          </p:nvSpPr>
          <p:spPr>
            <a:xfrm>
              <a:off x="170750" y="4481293"/>
              <a:ext cx="46293" cy="18759"/>
            </a:xfrm>
            <a:custGeom>
              <a:avLst/>
              <a:gdLst/>
              <a:ahLst/>
              <a:cxnLst/>
              <a:rect l="l" t="t" r="r" b="b"/>
              <a:pathLst>
                <a:path w="1297" h="623" extrusionOk="0">
                  <a:moveTo>
                    <a:pt x="1297" y="353"/>
                  </a:moveTo>
                  <a:cubicBezTo>
                    <a:pt x="926" y="316"/>
                    <a:pt x="1144" y="0"/>
                    <a:pt x="524" y="81"/>
                  </a:cubicBezTo>
                  <a:cubicBezTo>
                    <a:pt x="1" y="225"/>
                    <a:pt x="1001" y="623"/>
                    <a:pt x="1297" y="35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59" name="Google Shape;67259;p27"/>
            <p:cNvSpPr/>
            <p:nvPr/>
          </p:nvSpPr>
          <p:spPr>
            <a:xfrm>
              <a:off x="8576393" y="4488429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5" y="24"/>
                  </a:moveTo>
                  <a:cubicBezTo>
                    <a:pt x="240" y="1"/>
                    <a:pt x="1" y="69"/>
                    <a:pt x="101" y="116"/>
                  </a:cubicBezTo>
                  <a:cubicBezTo>
                    <a:pt x="152" y="141"/>
                    <a:pt x="393" y="73"/>
                    <a:pt x="295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60" name="Google Shape;67260;p27"/>
            <p:cNvSpPr/>
            <p:nvPr/>
          </p:nvSpPr>
          <p:spPr>
            <a:xfrm>
              <a:off x="7086330" y="4489151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4" y="23"/>
                    <a:pt x="4" y="4"/>
                    <a:pt x="0" y="92"/>
                  </a:cubicBezTo>
                  <a:cubicBezTo>
                    <a:pt x="149" y="71"/>
                    <a:pt x="380" y="89"/>
                    <a:pt x="38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61" name="Google Shape;67261;p27"/>
            <p:cNvSpPr/>
            <p:nvPr/>
          </p:nvSpPr>
          <p:spPr>
            <a:xfrm>
              <a:off x="4215171" y="4481022"/>
              <a:ext cx="21558" cy="6353"/>
            </a:xfrm>
            <a:custGeom>
              <a:avLst/>
              <a:gdLst/>
              <a:ahLst/>
              <a:cxnLst/>
              <a:rect l="l" t="t" r="r" b="b"/>
              <a:pathLst>
                <a:path w="604" h="211" extrusionOk="0">
                  <a:moveTo>
                    <a:pt x="604" y="182"/>
                  </a:moveTo>
                  <a:lnTo>
                    <a:pt x="604" y="0"/>
                  </a:lnTo>
                  <a:lnTo>
                    <a:pt x="25" y="0"/>
                  </a:lnTo>
                  <a:cubicBezTo>
                    <a:pt x="1" y="162"/>
                    <a:pt x="219" y="210"/>
                    <a:pt x="604" y="18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62" name="Google Shape;67262;p27"/>
            <p:cNvSpPr/>
            <p:nvPr/>
          </p:nvSpPr>
          <p:spPr>
            <a:xfrm>
              <a:off x="3049297" y="4482949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3" y="26"/>
                  </a:moveTo>
                  <a:cubicBezTo>
                    <a:pt x="240" y="0"/>
                    <a:pt x="1" y="69"/>
                    <a:pt x="100" y="118"/>
                  </a:cubicBezTo>
                  <a:cubicBezTo>
                    <a:pt x="151" y="141"/>
                    <a:pt x="390" y="73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63" name="Google Shape;67263;p27"/>
            <p:cNvSpPr/>
            <p:nvPr/>
          </p:nvSpPr>
          <p:spPr>
            <a:xfrm>
              <a:off x="1383487" y="448294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6" y="26"/>
                  </a:moveTo>
                  <a:cubicBezTo>
                    <a:pt x="241" y="0"/>
                    <a:pt x="1" y="69"/>
                    <a:pt x="101" y="118"/>
                  </a:cubicBezTo>
                  <a:cubicBezTo>
                    <a:pt x="157" y="141"/>
                    <a:pt x="394" y="73"/>
                    <a:pt x="296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64" name="Google Shape;67264;p27"/>
            <p:cNvSpPr/>
            <p:nvPr/>
          </p:nvSpPr>
          <p:spPr>
            <a:xfrm>
              <a:off x="254768" y="448294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6"/>
                  </a:moveTo>
                  <a:cubicBezTo>
                    <a:pt x="238" y="0"/>
                    <a:pt x="0" y="69"/>
                    <a:pt x="99" y="118"/>
                  </a:cubicBezTo>
                  <a:cubicBezTo>
                    <a:pt x="152" y="141"/>
                    <a:pt x="393" y="73"/>
                    <a:pt x="291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65" name="Google Shape;67265;p27"/>
            <p:cNvSpPr/>
            <p:nvPr/>
          </p:nvSpPr>
          <p:spPr>
            <a:xfrm>
              <a:off x="4529188" y="4480239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0" y="25"/>
                  </a:moveTo>
                  <a:cubicBezTo>
                    <a:pt x="237" y="0"/>
                    <a:pt x="1" y="68"/>
                    <a:pt x="99" y="116"/>
                  </a:cubicBezTo>
                  <a:cubicBezTo>
                    <a:pt x="151" y="140"/>
                    <a:pt x="391" y="72"/>
                    <a:pt x="290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66" name="Google Shape;67266;p27"/>
            <p:cNvSpPr/>
            <p:nvPr/>
          </p:nvSpPr>
          <p:spPr>
            <a:xfrm>
              <a:off x="2144259" y="4474609"/>
              <a:ext cx="27626" cy="9966"/>
            </a:xfrm>
            <a:custGeom>
              <a:avLst/>
              <a:gdLst/>
              <a:ahLst/>
              <a:cxnLst/>
              <a:rect l="l" t="t" r="r" b="b"/>
              <a:pathLst>
                <a:path w="774" h="331" extrusionOk="0">
                  <a:moveTo>
                    <a:pt x="0" y="212"/>
                  </a:moveTo>
                  <a:cubicBezTo>
                    <a:pt x="258" y="329"/>
                    <a:pt x="717" y="331"/>
                    <a:pt x="773" y="120"/>
                  </a:cubicBezTo>
                  <a:cubicBezTo>
                    <a:pt x="516" y="3"/>
                    <a:pt x="54" y="0"/>
                    <a:pt x="0" y="21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67" name="Google Shape;67267;p27"/>
            <p:cNvSpPr/>
            <p:nvPr/>
          </p:nvSpPr>
          <p:spPr>
            <a:xfrm>
              <a:off x="8442263" y="4474970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7" y="110"/>
                  </a:moveTo>
                  <a:cubicBezTo>
                    <a:pt x="347" y="0"/>
                    <a:pt x="173" y="54"/>
                    <a:pt x="1" y="110"/>
                  </a:cubicBezTo>
                  <a:cubicBezTo>
                    <a:pt x="3" y="201"/>
                    <a:pt x="339" y="223"/>
                    <a:pt x="387" y="1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68" name="Google Shape;67268;p27"/>
            <p:cNvSpPr/>
            <p:nvPr/>
          </p:nvSpPr>
          <p:spPr>
            <a:xfrm>
              <a:off x="7747093" y="4475121"/>
              <a:ext cx="6960" cy="6263"/>
            </a:xfrm>
            <a:custGeom>
              <a:avLst/>
              <a:gdLst/>
              <a:ahLst/>
              <a:cxnLst/>
              <a:rect l="l" t="t" r="r" b="b"/>
              <a:pathLst>
                <a:path w="195" h="208" extrusionOk="0">
                  <a:moveTo>
                    <a:pt x="194" y="105"/>
                  </a:moveTo>
                  <a:cubicBezTo>
                    <a:pt x="194" y="54"/>
                    <a:pt x="36" y="0"/>
                    <a:pt x="1" y="105"/>
                  </a:cubicBezTo>
                  <a:cubicBezTo>
                    <a:pt x="1" y="153"/>
                    <a:pt x="155" y="208"/>
                    <a:pt x="194" y="1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69" name="Google Shape;67269;p27"/>
            <p:cNvSpPr/>
            <p:nvPr/>
          </p:nvSpPr>
          <p:spPr>
            <a:xfrm>
              <a:off x="4587758" y="4475512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70" name="Google Shape;67270;p27"/>
            <p:cNvSpPr/>
            <p:nvPr/>
          </p:nvSpPr>
          <p:spPr>
            <a:xfrm>
              <a:off x="1383487" y="4477469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7"/>
                  </a:moveTo>
                  <a:cubicBezTo>
                    <a:pt x="241" y="1"/>
                    <a:pt x="1" y="71"/>
                    <a:pt x="101" y="118"/>
                  </a:cubicBezTo>
                  <a:cubicBezTo>
                    <a:pt x="157" y="143"/>
                    <a:pt x="394" y="72"/>
                    <a:pt x="296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71" name="Google Shape;67271;p27"/>
            <p:cNvSpPr/>
            <p:nvPr/>
          </p:nvSpPr>
          <p:spPr>
            <a:xfrm>
              <a:off x="1352685" y="4475362"/>
              <a:ext cx="23914" cy="6022"/>
            </a:xfrm>
            <a:custGeom>
              <a:avLst/>
              <a:gdLst/>
              <a:ahLst/>
              <a:cxnLst/>
              <a:rect l="l" t="t" r="r" b="b"/>
              <a:pathLst>
                <a:path w="670" h="200" extrusionOk="0">
                  <a:moveTo>
                    <a:pt x="578" y="5"/>
                  </a:moveTo>
                  <a:cubicBezTo>
                    <a:pt x="246" y="0"/>
                    <a:pt x="86" y="75"/>
                    <a:pt x="1" y="188"/>
                  </a:cubicBezTo>
                  <a:cubicBezTo>
                    <a:pt x="304" y="178"/>
                    <a:pt x="669" y="200"/>
                    <a:pt x="578" y="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72" name="Google Shape;67272;p27"/>
            <p:cNvSpPr/>
            <p:nvPr/>
          </p:nvSpPr>
          <p:spPr>
            <a:xfrm>
              <a:off x="172142" y="4477469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7"/>
                  </a:moveTo>
                  <a:cubicBezTo>
                    <a:pt x="240" y="1"/>
                    <a:pt x="1" y="71"/>
                    <a:pt x="100" y="118"/>
                  </a:cubicBezTo>
                  <a:cubicBezTo>
                    <a:pt x="152" y="143"/>
                    <a:pt x="394" y="72"/>
                    <a:pt x="293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73" name="Google Shape;67273;p27"/>
            <p:cNvSpPr/>
            <p:nvPr/>
          </p:nvSpPr>
          <p:spPr>
            <a:xfrm>
              <a:off x="8593739" y="4469249"/>
              <a:ext cx="27555" cy="10177"/>
            </a:xfrm>
            <a:custGeom>
              <a:avLst/>
              <a:gdLst/>
              <a:ahLst/>
              <a:cxnLst/>
              <a:rect l="l" t="t" r="r" b="b"/>
              <a:pathLst>
                <a:path w="772" h="338" extrusionOk="0">
                  <a:moveTo>
                    <a:pt x="772" y="300"/>
                  </a:moveTo>
                  <a:lnTo>
                    <a:pt x="772" y="27"/>
                  </a:lnTo>
                  <a:cubicBezTo>
                    <a:pt x="332" y="1"/>
                    <a:pt x="48" y="48"/>
                    <a:pt x="1" y="208"/>
                  </a:cubicBezTo>
                  <a:cubicBezTo>
                    <a:pt x="260" y="237"/>
                    <a:pt x="367" y="338"/>
                    <a:pt x="772" y="30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74" name="Google Shape;67274;p27"/>
            <p:cNvSpPr/>
            <p:nvPr/>
          </p:nvSpPr>
          <p:spPr>
            <a:xfrm>
              <a:off x="7967347" y="4472411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3" y="103"/>
                  </a:moveTo>
                  <a:cubicBezTo>
                    <a:pt x="193" y="52"/>
                    <a:pt x="38" y="0"/>
                    <a:pt x="0" y="103"/>
                  </a:cubicBezTo>
                  <a:cubicBezTo>
                    <a:pt x="0" y="154"/>
                    <a:pt x="156" y="207"/>
                    <a:pt x="193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75" name="Google Shape;67275;p27"/>
            <p:cNvSpPr/>
            <p:nvPr/>
          </p:nvSpPr>
          <p:spPr>
            <a:xfrm>
              <a:off x="7664395" y="4464553"/>
              <a:ext cx="29910" cy="13730"/>
            </a:xfrm>
            <a:custGeom>
              <a:avLst/>
              <a:gdLst/>
              <a:ahLst/>
              <a:cxnLst/>
              <a:rect l="l" t="t" r="r" b="b"/>
              <a:pathLst>
                <a:path w="838" h="456" extrusionOk="0">
                  <a:moveTo>
                    <a:pt x="197" y="456"/>
                  </a:moveTo>
                  <a:lnTo>
                    <a:pt x="582" y="456"/>
                  </a:lnTo>
                  <a:cubicBezTo>
                    <a:pt x="682" y="223"/>
                    <a:pt x="838" y="137"/>
                    <a:pt x="387" y="0"/>
                  </a:cubicBezTo>
                  <a:cubicBezTo>
                    <a:pt x="530" y="248"/>
                    <a:pt x="5" y="183"/>
                    <a:pt x="1" y="364"/>
                  </a:cubicBezTo>
                  <a:cubicBezTo>
                    <a:pt x="121" y="370"/>
                    <a:pt x="232" y="377"/>
                    <a:pt x="197" y="45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76" name="Google Shape;67276;p27"/>
            <p:cNvSpPr/>
            <p:nvPr/>
          </p:nvSpPr>
          <p:spPr>
            <a:xfrm>
              <a:off x="7595581" y="4469641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4"/>
                  </a:moveTo>
                  <a:cubicBezTo>
                    <a:pt x="197" y="53"/>
                    <a:pt x="39" y="1"/>
                    <a:pt x="1" y="104"/>
                  </a:cubicBezTo>
                  <a:cubicBezTo>
                    <a:pt x="4" y="155"/>
                    <a:pt x="160" y="207"/>
                    <a:pt x="195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77" name="Google Shape;67277;p27"/>
            <p:cNvSpPr/>
            <p:nvPr/>
          </p:nvSpPr>
          <p:spPr>
            <a:xfrm>
              <a:off x="4274669" y="4462746"/>
              <a:ext cx="58821" cy="12797"/>
            </a:xfrm>
            <a:custGeom>
              <a:avLst/>
              <a:gdLst/>
              <a:ahLst/>
              <a:cxnLst/>
              <a:rect l="l" t="t" r="r" b="b"/>
              <a:pathLst>
                <a:path w="1648" h="425" extrusionOk="0">
                  <a:moveTo>
                    <a:pt x="673" y="424"/>
                  </a:moveTo>
                  <a:cubicBezTo>
                    <a:pt x="1648" y="59"/>
                    <a:pt x="1" y="0"/>
                    <a:pt x="673" y="4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78" name="Google Shape;67278;p27"/>
            <p:cNvSpPr/>
            <p:nvPr/>
          </p:nvSpPr>
          <p:spPr>
            <a:xfrm>
              <a:off x="4615241" y="4470032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6" y="21"/>
                    <a:pt x="6" y="2"/>
                    <a:pt x="1" y="92"/>
                  </a:cubicBezTo>
                  <a:cubicBezTo>
                    <a:pt x="151" y="71"/>
                    <a:pt x="382" y="90"/>
                    <a:pt x="3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79" name="Google Shape;67279;p27"/>
            <p:cNvSpPr/>
            <p:nvPr/>
          </p:nvSpPr>
          <p:spPr>
            <a:xfrm>
              <a:off x="4078435" y="4467292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80" name="Google Shape;67280;p27"/>
            <p:cNvSpPr/>
            <p:nvPr/>
          </p:nvSpPr>
          <p:spPr>
            <a:xfrm>
              <a:off x="3059719" y="4466931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3" y="104"/>
                  </a:moveTo>
                  <a:cubicBezTo>
                    <a:pt x="193" y="53"/>
                    <a:pt x="37" y="1"/>
                    <a:pt x="0" y="104"/>
                  </a:cubicBezTo>
                  <a:cubicBezTo>
                    <a:pt x="0" y="154"/>
                    <a:pt x="158" y="206"/>
                    <a:pt x="193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81" name="Google Shape;67281;p27"/>
            <p:cNvSpPr/>
            <p:nvPr/>
          </p:nvSpPr>
          <p:spPr>
            <a:xfrm>
              <a:off x="1352649" y="4464191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4" y="104"/>
                  </a:moveTo>
                  <a:cubicBezTo>
                    <a:pt x="196" y="53"/>
                    <a:pt x="40" y="0"/>
                    <a:pt x="2" y="104"/>
                  </a:cubicBezTo>
                  <a:cubicBezTo>
                    <a:pt x="1" y="154"/>
                    <a:pt x="157" y="208"/>
                    <a:pt x="194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82" name="Google Shape;67282;p27"/>
            <p:cNvSpPr/>
            <p:nvPr/>
          </p:nvSpPr>
          <p:spPr>
            <a:xfrm>
              <a:off x="8786439" y="4455731"/>
              <a:ext cx="27840" cy="18457"/>
            </a:xfrm>
            <a:custGeom>
              <a:avLst/>
              <a:gdLst/>
              <a:ahLst/>
              <a:cxnLst/>
              <a:rect l="l" t="t" r="r" b="b"/>
              <a:pathLst>
                <a:path w="780" h="613" extrusionOk="0">
                  <a:moveTo>
                    <a:pt x="0" y="293"/>
                  </a:moveTo>
                  <a:cubicBezTo>
                    <a:pt x="780" y="613"/>
                    <a:pt x="455" y="1"/>
                    <a:pt x="0" y="29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83" name="Google Shape;67283;p27"/>
            <p:cNvSpPr/>
            <p:nvPr/>
          </p:nvSpPr>
          <p:spPr>
            <a:xfrm>
              <a:off x="6508158" y="4461451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1" y="103"/>
                  </a:moveTo>
                  <a:cubicBezTo>
                    <a:pt x="193" y="52"/>
                    <a:pt x="38" y="0"/>
                    <a:pt x="0" y="103"/>
                  </a:cubicBezTo>
                  <a:cubicBezTo>
                    <a:pt x="0" y="154"/>
                    <a:pt x="158" y="206"/>
                    <a:pt x="191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84" name="Google Shape;67284;p27"/>
            <p:cNvSpPr/>
            <p:nvPr/>
          </p:nvSpPr>
          <p:spPr>
            <a:xfrm>
              <a:off x="8755352" y="4461060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6"/>
                  </a:moveTo>
                  <a:cubicBezTo>
                    <a:pt x="153" y="141"/>
                    <a:pt x="392" y="72"/>
                    <a:pt x="293" y="26"/>
                  </a:cubicBezTo>
                  <a:cubicBezTo>
                    <a:pt x="241" y="0"/>
                    <a:pt x="1" y="71"/>
                    <a:pt x="100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85" name="Google Shape;67285;p27"/>
            <p:cNvSpPr/>
            <p:nvPr/>
          </p:nvSpPr>
          <p:spPr>
            <a:xfrm>
              <a:off x="2188838" y="4461060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6"/>
                  </a:moveTo>
                  <a:cubicBezTo>
                    <a:pt x="241" y="0"/>
                    <a:pt x="1" y="71"/>
                    <a:pt x="104" y="116"/>
                  </a:cubicBezTo>
                  <a:cubicBezTo>
                    <a:pt x="155" y="141"/>
                    <a:pt x="395" y="72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86" name="Google Shape;67286;p27"/>
            <p:cNvSpPr/>
            <p:nvPr/>
          </p:nvSpPr>
          <p:spPr>
            <a:xfrm>
              <a:off x="1111837" y="4461843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0"/>
                  </a:moveTo>
                  <a:cubicBezTo>
                    <a:pt x="235" y="20"/>
                    <a:pt x="5" y="3"/>
                    <a:pt x="0" y="90"/>
                  </a:cubicBezTo>
                  <a:cubicBezTo>
                    <a:pt x="150" y="71"/>
                    <a:pt x="379" y="89"/>
                    <a:pt x="38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87" name="Google Shape;67287;p27"/>
            <p:cNvSpPr/>
            <p:nvPr/>
          </p:nvSpPr>
          <p:spPr>
            <a:xfrm>
              <a:off x="798462" y="446106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6"/>
                  </a:moveTo>
                  <a:cubicBezTo>
                    <a:pt x="155" y="141"/>
                    <a:pt x="393" y="72"/>
                    <a:pt x="294" y="26"/>
                  </a:cubicBezTo>
                  <a:cubicBezTo>
                    <a:pt x="242" y="0"/>
                    <a:pt x="1" y="71"/>
                    <a:pt x="102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88" name="Google Shape;67288;p27"/>
            <p:cNvSpPr/>
            <p:nvPr/>
          </p:nvSpPr>
          <p:spPr>
            <a:xfrm>
              <a:off x="8889624" y="4453503"/>
              <a:ext cx="23950" cy="5962"/>
            </a:xfrm>
            <a:custGeom>
              <a:avLst/>
              <a:gdLst/>
              <a:ahLst/>
              <a:cxnLst/>
              <a:rect l="l" t="t" r="r" b="b"/>
              <a:pathLst>
                <a:path w="671" h="198" extrusionOk="0">
                  <a:moveTo>
                    <a:pt x="582" y="6"/>
                  </a:moveTo>
                  <a:cubicBezTo>
                    <a:pt x="249" y="0"/>
                    <a:pt x="88" y="75"/>
                    <a:pt x="1" y="186"/>
                  </a:cubicBezTo>
                  <a:cubicBezTo>
                    <a:pt x="305" y="178"/>
                    <a:pt x="670" y="197"/>
                    <a:pt x="582" y="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89" name="Google Shape;67289;p27"/>
            <p:cNvSpPr/>
            <p:nvPr/>
          </p:nvSpPr>
          <p:spPr>
            <a:xfrm>
              <a:off x="8769521" y="4453292"/>
              <a:ext cx="23878" cy="5811"/>
            </a:xfrm>
            <a:custGeom>
              <a:avLst/>
              <a:gdLst/>
              <a:ahLst/>
              <a:cxnLst/>
              <a:rect l="l" t="t" r="r" b="b"/>
              <a:pathLst>
                <a:path w="669" h="193" extrusionOk="0">
                  <a:moveTo>
                    <a:pt x="474" y="193"/>
                  </a:moveTo>
                  <a:cubicBezTo>
                    <a:pt x="474" y="101"/>
                    <a:pt x="630" y="86"/>
                    <a:pt x="669" y="13"/>
                  </a:cubicBezTo>
                  <a:cubicBezTo>
                    <a:pt x="363" y="22"/>
                    <a:pt x="1" y="1"/>
                    <a:pt x="88" y="19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90" name="Google Shape;67290;p27"/>
            <p:cNvSpPr/>
            <p:nvPr/>
          </p:nvSpPr>
          <p:spPr>
            <a:xfrm>
              <a:off x="2894501" y="4448204"/>
              <a:ext cx="13813" cy="10900"/>
            </a:xfrm>
            <a:custGeom>
              <a:avLst/>
              <a:gdLst/>
              <a:ahLst/>
              <a:cxnLst/>
              <a:rect l="l" t="t" r="r" b="b"/>
              <a:pathLst>
                <a:path w="387" h="362" extrusionOk="0">
                  <a:moveTo>
                    <a:pt x="387" y="0"/>
                  </a:moveTo>
                  <a:lnTo>
                    <a:pt x="0" y="0"/>
                  </a:lnTo>
                  <a:lnTo>
                    <a:pt x="0" y="362"/>
                  </a:lnTo>
                  <a:lnTo>
                    <a:pt x="387" y="36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91" name="Google Shape;67291;p27"/>
            <p:cNvSpPr/>
            <p:nvPr/>
          </p:nvSpPr>
          <p:spPr>
            <a:xfrm>
              <a:off x="6738584" y="4452901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6"/>
                  </a:moveTo>
                  <a:cubicBezTo>
                    <a:pt x="241" y="1"/>
                    <a:pt x="0" y="69"/>
                    <a:pt x="98" y="117"/>
                  </a:cubicBezTo>
                  <a:cubicBezTo>
                    <a:pt x="154" y="140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92" name="Google Shape;67292;p27"/>
            <p:cNvSpPr/>
            <p:nvPr/>
          </p:nvSpPr>
          <p:spPr>
            <a:xfrm>
              <a:off x="8222008" y="4450913"/>
              <a:ext cx="13777" cy="2680"/>
            </a:xfrm>
            <a:custGeom>
              <a:avLst/>
              <a:gdLst/>
              <a:ahLst/>
              <a:cxnLst/>
              <a:rect l="l" t="t" r="r" b="b"/>
              <a:pathLst>
                <a:path w="386" h="89" extrusionOk="0">
                  <a:moveTo>
                    <a:pt x="385" y="0"/>
                  </a:moveTo>
                  <a:cubicBezTo>
                    <a:pt x="238" y="21"/>
                    <a:pt x="7" y="3"/>
                    <a:pt x="0" y="89"/>
                  </a:cubicBezTo>
                  <a:cubicBezTo>
                    <a:pt x="149" y="69"/>
                    <a:pt x="383" y="89"/>
                    <a:pt x="38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93" name="Google Shape;67293;p27"/>
            <p:cNvSpPr/>
            <p:nvPr/>
          </p:nvSpPr>
          <p:spPr>
            <a:xfrm>
              <a:off x="6521935" y="4450402"/>
              <a:ext cx="20666" cy="3704"/>
            </a:xfrm>
            <a:custGeom>
              <a:avLst/>
              <a:gdLst/>
              <a:ahLst/>
              <a:cxnLst/>
              <a:rect l="l" t="t" r="r" b="b"/>
              <a:pathLst>
                <a:path w="579" h="123" extrusionOk="0">
                  <a:moveTo>
                    <a:pt x="579" y="17"/>
                  </a:moveTo>
                  <a:cubicBezTo>
                    <a:pt x="352" y="30"/>
                    <a:pt x="31" y="0"/>
                    <a:pt x="1" y="106"/>
                  </a:cubicBezTo>
                  <a:cubicBezTo>
                    <a:pt x="226" y="93"/>
                    <a:pt x="547" y="123"/>
                    <a:pt x="579" y="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94" name="Google Shape;67294;p27"/>
            <p:cNvSpPr/>
            <p:nvPr/>
          </p:nvSpPr>
          <p:spPr>
            <a:xfrm>
              <a:off x="8841547" y="4445042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5"/>
                  </a:moveTo>
                  <a:cubicBezTo>
                    <a:pt x="192" y="54"/>
                    <a:pt x="38" y="1"/>
                    <a:pt x="1" y="105"/>
                  </a:cubicBezTo>
                  <a:cubicBezTo>
                    <a:pt x="1" y="153"/>
                    <a:pt x="153" y="206"/>
                    <a:pt x="192" y="1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95" name="Google Shape;67295;p27"/>
            <p:cNvSpPr/>
            <p:nvPr/>
          </p:nvSpPr>
          <p:spPr>
            <a:xfrm>
              <a:off x="8689143" y="4445404"/>
              <a:ext cx="21523" cy="6504"/>
            </a:xfrm>
            <a:custGeom>
              <a:avLst/>
              <a:gdLst/>
              <a:ahLst/>
              <a:cxnLst/>
              <a:rect l="l" t="t" r="r" b="b"/>
              <a:pathLst>
                <a:path w="603" h="216" extrusionOk="0">
                  <a:moveTo>
                    <a:pt x="603" y="183"/>
                  </a:moveTo>
                  <a:lnTo>
                    <a:pt x="603" y="0"/>
                  </a:lnTo>
                  <a:lnTo>
                    <a:pt x="27" y="0"/>
                  </a:lnTo>
                  <a:cubicBezTo>
                    <a:pt x="1" y="164"/>
                    <a:pt x="219" y="216"/>
                    <a:pt x="603" y="18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96" name="Google Shape;67296;p27"/>
            <p:cNvSpPr/>
            <p:nvPr/>
          </p:nvSpPr>
          <p:spPr>
            <a:xfrm>
              <a:off x="1398585" y="4432306"/>
              <a:ext cx="37120" cy="15928"/>
            </a:xfrm>
            <a:custGeom>
              <a:avLst/>
              <a:gdLst/>
              <a:ahLst/>
              <a:cxnLst/>
              <a:rect l="l" t="t" r="r" b="b"/>
              <a:pathLst>
                <a:path w="1040" h="529" extrusionOk="0">
                  <a:moveTo>
                    <a:pt x="837" y="528"/>
                  </a:moveTo>
                  <a:cubicBezTo>
                    <a:pt x="1040" y="1"/>
                    <a:pt x="1" y="489"/>
                    <a:pt x="837" y="52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97" name="Google Shape;67297;p27"/>
            <p:cNvSpPr/>
            <p:nvPr/>
          </p:nvSpPr>
          <p:spPr>
            <a:xfrm>
              <a:off x="8160190" y="4434474"/>
              <a:ext cx="29946" cy="10990"/>
            </a:xfrm>
            <a:custGeom>
              <a:avLst/>
              <a:gdLst/>
              <a:ahLst/>
              <a:cxnLst/>
              <a:rect l="l" t="t" r="r" b="b"/>
              <a:pathLst>
                <a:path w="839" h="365" extrusionOk="0">
                  <a:moveTo>
                    <a:pt x="576" y="1"/>
                  </a:moveTo>
                  <a:cubicBezTo>
                    <a:pt x="744" y="290"/>
                    <a:pt x="77" y="189"/>
                    <a:pt x="0" y="365"/>
                  </a:cubicBezTo>
                  <a:lnTo>
                    <a:pt x="770" y="365"/>
                  </a:lnTo>
                  <a:cubicBezTo>
                    <a:pt x="736" y="229"/>
                    <a:pt x="838" y="31"/>
                    <a:pt x="57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98" name="Google Shape;67298;p27"/>
            <p:cNvSpPr/>
            <p:nvPr/>
          </p:nvSpPr>
          <p:spPr>
            <a:xfrm>
              <a:off x="6535676" y="4442694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8" y="20"/>
                    <a:pt x="6" y="3"/>
                    <a:pt x="1" y="92"/>
                  </a:cubicBezTo>
                  <a:cubicBezTo>
                    <a:pt x="149" y="71"/>
                    <a:pt x="383" y="88"/>
                    <a:pt x="38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99" name="Google Shape;67299;p27"/>
            <p:cNvSpPr/>
            <p:nvPr/>
          </p:nvSpPr>
          <p:spPr>
            <a:xfrm>
              <a:off x="5072882" y="4441941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5" y="25"/>
                  </a:moveTo>
                  <a:cubicBezTo>
                    <a:pt x="242" y="1"/>
                    <a:pt x="1" y="67"/>
                    <a:pt x="101" y="117"/>
                  </a:cubicBezTo>
                  <a:cubicBezTo>
                    <a:pt x="154" y="143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00" name="Google Shape;67300;p27"/>
            <p:cNvSpPr/>
            <p:nvPr/>
          </p:nvSpPr>
          <p:spPr>
            <a:xfrm>
              <a:off x="2137299" y="4437214"/>
              <a:ext cx="22700" cy="8250"/>
            </a:xfrm>
            <a:custGeom>
              <a:avLst/>
              <a:gdLst/>
              <a:ahLst/>
              <a:cxnLst/>
              <a:rect l="l" t="t" r="r" b="b"/>
              <a:pathLst>
                <a:path w="636" h="274" extrusionOk="0">
                  <a:moveTo>
                    <a:pt x="2" y="274"/>
                  </a:moveTo>
                  <a:lnTo>
                    <a:pt x="386" y="274"/>
                  </a:lnTo>
                  <a:cubicBezTo>
                    <a:pt x="399" y="158"/>
                    <a:pt x="635" y="148"/>
                    <a:pt x="581" y="1"/>
                  </a:cubicBezTo>
                  <a:lnTo>
                    <a:pt x="1" y="1"/>
                  </a:lnTo>
                  <a:cubicBezTo>
                    <a:pt x="2" y="91"/>
                    <a:pt x="2" y="182"/>
                    <a:pt x="2" y="27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01" name="Google Shape;67301;p27"/>
            <p:cNvSpPr/>
            <p:nvPr/>
          </p:nvSpPr>
          <p:spPr>
            <a:xfrm>
              <a:off x="8748427" y="443920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2" y="116"/>
                  </a:moveTo>
                  <a:cubicBezTo>
                    <a:pt x="156" y="143"/>
                    <a:pt x="393" y="72"/>
                    <a:pt x="294" y="25"/>
                  </a:cubicBezTo>
                  <a:cubicBezTo>
                    <a:pt x="240" y="0"/>
                    <a:pt x="0" y="69"/>
                    <a:pt x="102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02" name="Google Shape;67302;p27"/>
            <p:cNvSpPr/>
            <p:nvPr/>
          </p:nvSpPr>
          <p:spPr>
            <a:xfrm>
              <a:off x="6880209" y="4430259"/>
              <a:ext cx="20273" cy="13519"/>
            </a:xfrm>
            <a:custGeom>
              <a:avLst/>
              <a:gdLst/>
              <a:ahLst/>
              <a:cxnLst/>
              <a:rect l="l" t="t" r="r" b="b"/>
              <a:pathLst>
                <a:path w="568" h="449" extrusionOk="0">
                  <a:moveTo>
                    <a:pt x="375" y="413"/>
                  </a:moveTo>
                  <a:cubicBezTo>
                    <a:pt x="386" y="357"/>
                    <a:pt x="404" y="305"/>
                    <a:pt x="567" y="322"/>
                  </a:cubicBezTo>
                  <a:lnTo>
                    <a:pt x="567" y="141"/>
                  </a:lnTo>
                  <a:cubicBezTo>
                    <a:pt x="92" y="1"/>
                    <a:pt x="1" y="449"/>
                    <a:pt x="375" y="41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03" name="Google Shape;67303;p27"/>
            <p:cNvSpPr/>
            <p:nvPr/>
          </p:nvSpPr>
          <p:spPr>
            <a:xfrm>
              <a:off x="6081319" y="4437063"/>
              <a:ext cx="23985" cy="6052"/>
            </a:xfrm>
            <a:custGeom>
              <a:avLst/>
              <a:gdLst/>
              <a:ahLst/>
              <a:cxnLst/>
              <a:rect l="l" t="t" r="r" b="b"/>
              <a:pathLst>
                <a:path w="672" h="201" extrusionOk="0">
                  <a:moveTo>
                    <a:pt x="582" y="6"/>
                  </a:moveTo>
                  <a:cubicBezTo>
                    <a:pt x="250" y="1"/>
                    <a:pt x="84" y="76"/>
                    <a:pt x="1" y="187"/>
                  </a:cubicBezTo>
                  <a:cubicBezTo>
                    <a:pt x="306" y="180"/>
                    <a:pt x="672" y="200"/>
                    <a:pt x="582" y="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04" name="Google Shape;67304;p27"/>
            <p:cNvSpPr/>
            <p:nvPr/>
          </p:nvSpPr>
          <p:spPr>
            <a:xfrm>
              <a:off x="7809090" y="4429024"/>
              <a:ext cx="33551" cy="17283"/>
            </a:xfrm>
            <a:custGeom>
              <a:avLst/>
              <a:gdLst/>
              <a:ahLst/>
              <a:cxnLst/>
              <a:rect l="l" t="t" r="r" b="b"/>
              <a:pathLst>
                <a:path w="940" h="574" extrusionOk="0">
                  <a:moveTo>
                    <a:pt x="0" y="90"/>
                  </a:moveTo>
                  <a:lnTo>
                    <a:pt x="0" y="273"/>
                  </a:lnTo>
                  <a:cubicBezTo>
                    <a:pt x="354" y="573"/>
                    <a:pt x="940" y="0"/>
                    <a:pt x="0" y="9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05" name="Google Shape;67305;p27"/>
            <p:cNvSpPr/>
            <p:nvPr/>
          </p:nvSpPr>
          <p:spPr>
            <a:xfrm>
              <a:off x="6497700" y="4436491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5"/>
                  </a:moveTo>
                  <a:cubicBezTo>
                    <a:pt x="240" y="0"/>
                    <a:pt x="1" y="69"/>
                    <a:pt x="101" y="115"/>
                  </a:cubicBezTo>
                  <a:cubicBezTo>
                    <a:pt x="153" y="141"/>
                    <a:pt x="392" y="71"/>
                    <a:pt x="293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06" name="Google Shape;67306;p27"/>
            <p:cNvSpPr/>
            <p:nvPr/>
          </p:nvSpPr>
          <p:spPr>
            <a:xfrm>
              <a:off x="4315893" y="4417975"/>
              <a:ext cx="37870" cy="26858"/>
            </a:xfrm>
            <a:custGeom>
              <a:avLst/>
              <a:gdLst/>
              <a:ahLst/>
              <a:cxnLst/>
              <a:rect l="l" t="t" r="r" b="b"/>
              <a:pathLst>
                <a:path w="1061" h="892" extrusionOk="0">
                  <a:moveTo>
                    <a:pt x="1061" y="549"/>
                  </a:moveTo>
                  <a:lnTo>
                    <a:pt x="1061" y="367"/>
                  </a:lnTo>
                  <a:cubicBezTo>
                    <a:pt x="280" y="0"/>
                    <a:pt x="1" y="892"/>
                    <a:pt x="1061" y="54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07" name="Google Shape;67307;p27"/>
            <p:cNvSpPr/>
            <p:nvPr/>
          </p:nvSpPr>
          <p:spPr>
            <a:xfrm>
              <a:off x="9025396" y="4426254"/>
              <a:ext cx="22629" cy="8250"/>
            </a:xfrm>
            <a:custGeom>
              <a:avLst/>
              <a:gdLst/>
              <a:ahLst/>
              <a:cxnLst/>
              <a:rect l="l" t="t" r="r" b="b"/>
              <a:pathLst>
                <a:path w="634" h="274" extrusionOk="0">
                  <a:moveTo>
                    <a:pt x="634" y="1"/>
                  </a:moveTo>
                  <a:lnTo>
                    <a:pt x="248" y="1"/>
                  </a:lnTo>
                  <a:cubicBezTo>
                    <a:pt x="235" y="117"/>
                    <a:pt x="0" y="127"/>
                    <a:pt x="54" y="274"/>
                  </a:cubicBezTo>
                  <a:lnTo>
                    <a:pt x="634" y="274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08" name="Google Shape;67308;p27"/>
            <p:cNvSpPr/>
            <p:nvPr/>
          </p:nvSpPr>
          <p:spPr>
            <a:xfrm>
              <a:off x="17418" y="4428633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193" y="103"/>
                  </a:moveTo>
                  <a:cubicBezTo>
                    <a:pt x="193" y="52"/>
                    <a:pt x="39" y="0"/>
                    <a:pt x="1" y="103"/>
                  </a:cubicBezTo>
                  <a:cubicBezTo>
                    <a:pt x="1" y="154"/>
                    <a:pt x="156" y="208"/>
                    <a:pt x="193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09" name="Google Shape;67309;p27"/>
            <p:cNvSpPr/>
            <p:nvPr/>
          </p:nvSpPr>
          <p:spPr>
            <a:xfrm>
              <a:off x="8669441" y="4425953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1" y="102"/>
                  </a:moveTo>
                  <a:cubicBezTo>
                    <a:pt x="194" y="53"/>
                    <a:pt x="37" y="0"/>
                    <a:pt x="1" y="102"/>
                  </a:cubicBezTo>
                  <a:cubicBezTo>
                    <a:pt x="1" y="153"/>
                    <a:pt x="157" y="205"/>
                    <a:pt x="191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10" name="Google Shape;67310;p27"/>
            <p:cNvSpPr/>
            <p:nvPr/>
          </p:nvSpPr>
          <p:spPr>
            <a:xfrm>
              <a:off x="8318769" y="4418095"/>
              <a:ext cx="39547" cy="16771"/>
            </a:xfrm>
            <a:custGeom>
              <a:avLst/>
              <a:gdLst/>
              <a:ahLst/>
              <a:cxnLst/>
              <a:rect l="l" t="t" r="r" b="b"/>
              <a:pathLst>
                <a:path w="1108" h="557" extrusionOk="0">
                  <a:moveTo>
                    <a:pt x="955" y="453"/>
                  </a:moveTo>
                  <a:cubicBezTo>
                    <a:pt x="1107" y="140"/>
                    <a:pt x="774" y="55"/>
                    <a:pt x="375" y="0"/>
                  </a:cubicBezTo>
                  <a:cubicBezTo>
                    <a:pt x="0" y="174"/>
                    <a:pt x="173" y="556"/>
                    <a:pt x="955" y="45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11" name="Google Shape;67311;p27"/>
            <p:cNvSpPr/>
            <p:nvPr/>
          </p:nvSpPr>
          <p:spPr>
            <a:xfrm>
              <a:off x="5664759" y="442830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5" y="24"/>
                  </a:moveTo>
                  <a:cubicBezTo>
                    <a:pt x="244" y="1"/>
                    <a:pt x="1" y="69"/>
                    <a:pt x="103" y="116"/>
                  </a:cubicBezTo>
                  <a:cubicBezTo>
                    <a:pt x="158" y="140"/>
                    <a:pt x="394" y="72"/>
                    <a:pt x="295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12" name="Google Shape;67312;p27"/>
            <p:cNvSpPr/>
            <p:nvPr/>
          </p:nvSpPr>
          <p:spPr>
            <a:xfrm>
              <a:off x="695313" y="4428302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3" y="24"/>
                  </a:moveTo>
                  <a:cubicBezTo>
                    <a:pt x="238" y="1"/>
                    <a:pt x="1" y="69"/>
                    <a:pt x="97" y="116"/>
                  </a:cubicBezTo>
                  <a:cubicBezTo>
                    <a:pt x="153" y="140"/>
                    <a:pt x="391" y="72"/>
                    <a:pt x="293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13" name="Google Shape;67313;p27"/>
            <p:cNvSpPr/>
            <p:nvPr/>
          </p:nvSpPr>
          <p:spPr>
            <a:xfrm>
              <a:off x="8745108" y="4426254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1"/>
                  </a:moveTo>
                  <a:cubicBezTo>
                    <a:pt x="237" y="20"/>
                    <a:pt x="7" y="3"/>
                    <a:pt x="1" y="91"/>
                  </a:cubicBezTo>
                  <a:cubicBezTo>
                    <a:pt x="151" y="71"/>
                    <a:pt x="382" y="90"/>
                    <a:pt x="38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14" name="Google Shape;67314;p27"/>
            <p:cNvSpPr/>
            <p:nvPr/>
          </p:nvSpPr>
          <p:spPr>
            <a:xfrm>
              <a:off x="6404865" y="4404576"/>
              <a:ext cx="52754" cy="24479"/>
            </a:xfrm>
            <a:custGeom>
              <a:avLst/>
              <a:gdLst/>
              <a:ahLst/>
              <a:cxnLst/>
              <a:rect l="l" t="t" r="r" b="b"/>
              <a:pathLst>
                <a:path w="1478" h="813" extrusionOk="0">
                  <a:moveTo>
                    <a:pt x="0" y="812"/>
                  </a:moveTo>
                  <a:cubicBezTo>
                    <a:pt x="1478" y="679"/>
                    <a:pt x="33" y="0"/>
                    <a:pt x="0" y="81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15" name="Google Shape;67315;p27"/>
            <p:cNvSpPr/>
            <p:nvPr/>
          </p:nvSpPr>
          <p:spPr>
            <a:xfrm>
              <a:off x="674576" y="442556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2" y="24"/>
                  </a:moveTo>
                  <a:cubicBezTo>
                    <a:pt x="242" y="0"/>
                    <a:pt x="1" y="67"/>
                    <a:pt x="100" y="114"/>
                  </a:cubicBezTo>
                  <a:cubicBezTo>
                    <a:pt x="156" y="141"/>
                    <a:pt x="394" y="72"/>
                    <a:pt x="292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16" name="Google Shape;67316;p27"/>
            <p:cNvSpPr/>
            <p:nvPr/>
          </p:nvSpPr>
          <p:spPr>
            <a:xfrm>
              <a:off x="3218012" y="4417704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2"/>
                  </a:moveTo>
                  <a:cubicBezTo>
                    <a:pt x="196" y="54"/>
                    <a:pt x="38" y="0"/>
                    <a:pt x="1" y="102"/>
                  </a:cubicBezTo>
                  <a:cubicBezTo>
                    <a:pt x="1" y="154"/>
                    <a:pt x="160" y="206"/>
                    <a:pt x="194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17" name="Google Shape;67317;p27"/>
            <p:cNvSpPr/>
            <p:nvPr/>
          </p:nvSpPr>
          <p:spPr>
            <a:xfrm>
              <a:off x="6962443" y="4412615"/>
              <a:ext cx="22522" cy="8190"/>
            </a:xfrm>
            <a:custGeom>
              <a:avLst/>
              <a:gdLst/>
              <a:ahLst/>
              <a:cxnLst/>
              <a:rect l="l" t="t" r="r" b="b"/>
              <a:pathLst>
                <a:path w="631" h="272" extrusionOk="0">
                  <a:moveTo>
                    <a:pt x="577" y="1"/>
                  </a:moveTo>
                  <a:lnTo>
                    <a:pt x="0" y="1"/>
                  </a:lnTo>
                  <a:lnTo>
                    <a:pt x="0" y="271"/>
                  </a:lnTo>
                  <a:lnTo>
                    <a:pt x="384" y="271"/>
                  </a:lnTo>
                  <a:cubicBezTo>
                    <a:pt x="396" y="157"/>
                    <a:pt x="631" y="147"/>
                    <a:pt x="57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18" name="Google Shape;67318;p27"/>
            <p:cNvSpPr/>
            <p:nvPr/>
          </p:nvSpPr>
          <p:spPr>
            <a:xfrm>
              <a:off x="6645821" y="4412676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579" y="90"/>
                  </a:moveTo>
                  <a:cubicBezTo>
                    <a:pt x="385" y="90"/>
                    <a:pt x="348" y="17"/>
                    <a:pt x="194" y="0"/>
                  </a:cubicBezTo>
                  <a:cubicBezTo>
                    <a:pt x="194" y="92"/>
                    <a:pt x="38" y="108"/>
                    <a:pt x="0" y="182"/>
                  </a:cubicBezTo>
                  <a:cubicBezTo>
                    <a:pt x="194" y="182"/>
                    <a:pt x="230" y="255"/>
                    <a:pt x="385" y="272"/>
                  </a:cubicBezTo>
                  <a:cubicBezTo>
                    <a:pt x="385" y="180"/>
                    <a:pt x="541" y="163"/>
                    <a:pt x="579" y="9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19" name="Google Shape;67319;p27"/>
            <p:cNvSpPr/>
            <p:nvPr/>
          </p:nvSpPr>
          <p:spPr>
            <a:xfrm>
              <a:off x="3613656" y="4417312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6"/>
                  </a:moveTo>
                  <a:cubicBezTo>
                    <a:pt x="238" y="0"/>
                    <a:pt x="0" y="69"/>
                    <a:pt x="102" y="115"/>
                  </a:cubicBezTo>
                  <a:cubicBezTo>
                    <a:pt x="153" y="141"/>
                    <a:pt x="395" y="73"/>
                    <a:pt x="292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20" name="Google Shape;67320;p27"/>
            <p:cNvSpPr/>
            <p:nvPr/>
          </p:nvSpPr>
          <p:spPr>
            <a:xfrm>
              <a:off x="2213180" y="4414994"/>
              <a:ext cx="6853" cy="6263"/>
            </a:xfrm>
            <a:custGeom>
              <a:avLst/>
              <a:gdLst/>
              <a:ahLst/>
              <a:cxnLst/>
              <a:rect l="l" t="t" r="r" b="b"/>
              <a:pathLst>
                <a:path w="192" h="208" extrusionOk="0">
                  <a:moveTo>
                    <a:pt x="191" y="103"/>
                  </a:moveTo>
                  <a:cubicBezTo>
                    <a:pt x="192" y="52"/>
                    <a:pt x="35" y="0"/>
                    <a:pt x="0" y="103"/>
                  </a:cubicBezTo>
                  <a:cubicBezTo>
                    <a:pt x="0" y="153"/>
                    <a:pt x="154" y="208"/>
                    <a:pt x="191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21" name="Google Shape;67321;p27"/>
            <p:cNvSpPr/>
            <p:nvPr/>
          </p:nvSpPr>
          <p:spPr>
            <a:xfrm>
              <a:off x="8115218" y="441463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2" y="0"/>
                    <a:pt x="0" y="70"/>
                    <a:pt x="101" y="117"/>
                  </a:cubicBezTo>
                  <a:cubicBezTo>
                    <a:pt x="156" y="141"/>
                    <a:pt x="393" y="71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22" name="Google Shape;67322;p27"/>
            <p:cNvSpPr/>
            <p:nvPr/>
          </p:nvSpPr>
          <p:spPr>
            <a:xfrm>
              <a:off x="275363" y="441463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0"/>
                    <a:pt x="0" y="70"/>
                    <a:pt x="99" y="117"/>
                  </a:cubicBezTo>
                  <a:cubicBezTo>
                    <a:pt x="154" y="141"/>
                    <a:pt x="392" y="71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23" name="Google Shape;67323;p27"/>
            <p:cNvSpPr/>
            <p:nvPr/>
          </p:nvSpPr>
          <p:spPr>
            <a:xfrm>
              <a:off x="6800509" y="441183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7"/>
                  </a:moveTo>
                  <a:cubicBezTo>
                    <a:pt x="240" y="1"/>
                    <a:pt x="0" y="71"/>
                    <a:pt x="102" y="117"/>
                  </a:cubicBezTo>
                  <a:cubicBezTo>
                    <a:pt x="154" y="143"/>
                    <a:pt x="393" y="74"/>
                    <a:pt x="295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24" name="Google Shape;67324;p27"/>
            <p:cNvSpPr/>
            <p:nvPr/>
          </p:nvSpPr>
          <p:spPr>
            <a:xfrm>
              <a:off x="6539352" y="4406774"/>
              <a:ext cx="23843" cy="5871"/>
            </a:xfrm>
            <a:custGeom>
              <a:avLst/>
              <a:gdLst/>
              <a:ahLst/>
              <a:cxnLst/>
              <a:rect l="l" t="t" r="r" b="b"/>
              <a:pathLst>
                <a:path w="668" h="195" extrusionOk="0">
                  <a:moveTo>
                    <a:pt x="476" y="195"/>
                  </a:moveTo>
                  <a:cubicBezTo>
                    <a:pt x="476" y="103"/>
                    <a:pt x="632" y="86"/>
                    <a:pt x="668" y="12"/>
                  </a:cubicBezTo>
                  <a:cubicBezTo>
                    <a:pt x="368" y="20"/>
                    <a:pt x="1" y="0"/>
                    <a:pt x="91" y="19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25" name="Google Shape;67325;p27"/>
            <p:cNvSpPr/>
            <p:nvPr/>
          </p:nvSpPr>
          <p:spPr>
            <a:xfrm>
              <a:off x="6026211" y="4404065"/>
              <a:ext cx="7139" cy="6233"/>
            </a:xfrm>
            <a:custGeom>
              <a:avLst/>
              <a:gdLst/>
              <a:ahLst/>
              <a:cxnLst/>
              <a:rect l="l" t="t" r="r" b="b"/>
              <a:pathLst>
                <a:path w="200" h="207" extrusionOk="0">
                  <a:moveTo>
                    <a:pt x="197" y="103"/>
                  </a:moveTo>
                  <a:cubicBezTo>
                    <a:pt x="199" y="52"/>
                    <a:pt x="40" y="0"/>
                    <a:pt x="5" y="103"/>
                  </a:cubicBezTo>
                  <a:cubicBezTo>
                    <a:pt x="1" y="154"/>
                    <a:pt x="157" y="207"/>
                    <a:pt x="197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26" name="Google Shape;67326;p27"/>
            <p:cNvSpPr/>
            <p:nvPr/>
          </p:nvSpPr>
          <p:spPr>
            <a:xfrm>
              <a:off x="5523884" y="4401686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27" name="Google Shape;67327;p27"/>
            <p:cNvSpPr/>
            <p:nvPr/>
          </p:nvSpPr>
          <p:spPr>
            <a:xfrm>
              <a:off x="2133837" y="440367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6"/>
                  </a:moveTo>
                  <a:cubicBezTo>
                    <a:pt x="154" y="141"/>
                    <a:pt x="392" y="72"/>
                    <a:pt x="292" y="25"/>
                  </a:cubicBezTo>
                  <a:cubicBezTo>
                    <a:pt x="240" y="0"/>
                    <a:pt x="0" y="69"/>
                    <a:pt x="99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28" name="Google Shape;67328;p27"/>
            <p:cNvSpPr/>
            <p:nvPr/>
          </p:nvSpPr>
          <p:spPr>
            <a:xfrm>
              <a:off x="560255" y="4398946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1"/>
                  </a:lnTo>
                  <a:lnTo>
                    <a:pt x="25" y="1"/>
                  </a:lnTo>
                  <a:cubicBezTo>
                    <a:pt x="0" y="164"/>
                    <a:pt x="217" y="213"/>
                    <a:pt x="605" y="18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29" name="Google Shape;67329;p27"/>
            <p:cNvSpPr/>
            <p:nvPr/>
          </p:nvSpPr>
          <p:spPr>
            <a:xfrm>
              <a:off x="5224358" y="4395484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2" y="24"/>
                  </a:moveTo>
                  <a:cubicBezTo>
                    <a:pt x="238" y="1"/>
                    <a:pt x="1" y="69"/>
                    <a:pt x="100" y="116"/>
                  </a:cubicBezTo>
                  <a:cubicBezTo>
                    <a:pt x="152" y="140"/>
                    <a:pt x="391" y="73"/>
                    <a:pt x="292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30" name="Google Shape;67330;p27"/>
            <p:cNvSpPr/>
            <p:nvPr/>
          </p:nvSpPr>
          <p:spPr>
            <a:xfrm>
              <a:off x="1976293" y="4390877"/>
              <a:ext cx="34158" cy="8852"/>
            </a:xfrm>
            <a:custGeom>
              <a:avLst/>
              <a:gdLst/>
              <a:ahLst/>
              <a:cxnLst/>
              <a:rect l="l" t="t" r="r" b="b"/>
              <a:pathLst>
                <a:path w="957" h="294" extrusionOk="0">
                  <a:moveTo>
                    <a:pt x="78" y="177"/>
                  </a:moveTo>
                  <a:cubicBezTo>
                    <a:pt x="323" y="182"/>
                    <a:pt x="347" y="293"/>
                    <a:pt x="659" y="269"/>
                  </a:cubicBezTo>
                  <a:cubicBezTo>
                    <a:pt x="956" y="45"/>
                    <a:pt x="1" y="1"/>
                    <a:pt x="78" y="17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31" name="Google Shape;67331;p27"/>
            <p:cNvSpPr/>
            <p:nvPr/>
          </p:nvSpPr>
          <p:spPr>
            <a:xfrm>
              <a:off x="4673704" y="4392744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9" y="115"/>
                  </a:moveTo>
                  <a:cubicBezTo>
                    <a:pt x="154" y="140"/>
                    <a:pt x="391" y="72"/>
                    <a:pt x="292" y="24"/>
                  </a:cubicBezTo>
                  <a:cubicBezTo>
                    <a:pt x="240" y="0"/>
                    <a:pt x="1" y="68"/>
                    <a:pt x="99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32" name="Google Shape;67332;p27"/>
            <p:cNvSpPr/>
            <p:nvPr/>
          </p:nvSpPr>
          <p:spPr>
            <a:xfrm>
              <a:off x="4050953" y="4390154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5" y="110"/>
                  </a:moveTo>
                  <a:cubicBezTo>
                    <a:pt x="345" y="0"/>
                    <a:pt x="171" y="55"/>
                    <a:pt x="0" y="110"/>
                  </a:cubicBezTo>
                  <a:cubicBezTo>
                    <a:pt x="0" y="204"/>
                    <a:pt x="336" y="225"/>
                    <a:pt x="385" y="1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33" name="Google Shape;67333;p27"/>
            <p:cNvSpPr/>
            <p:nvPr/>
          </p:nvSpPr>
          <p:spPr>
            <a:xfrm>
              <a:off x="1228799" y="4390787"/>
              <a:ext cx="13777" cy="2680"/>
            </a:xfrm>
            <a:custGeom>
              <a:avLst/>
              <a:gdLst/>
              <a:ahLst/>
              <a:cxnLst/>
              <a:rect l="l" t="t" r="r" b="b"/>
              <a:pathLst>
                <a:path w="386" h="89" extrusionOk="0">
                  <a:moveTo>
                    <a:pt x="386" y="0"/>
                  </a:moveTo>
                  <a:cubicBezTo>
                    <a:pt x="236" y="20"/>
                    <a:pt x="6" y="1"/>
                    <a:pt x="1" y="89"/>
                  </a:cubicBezTo>
                  <a:cubicBezTo>
                    <a:pt x="151" y="69"/>
                    <a:pt x="381" y="88"/>
                    <a:pt x="38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34" name="Google Shape;67334;p27"/>
            <p:cNvSpPr/>
            <p:nvPr/>
          </p:nvSpPr>
          <p:spPr>
            <a:xfrm>
              <a:off x="707377" y="4382567"/>
              <a:ext cx="27162" cy="10900"/>
            </a:xfrm>
            <a:custGeom>
              <a:avLst/>
              <a:gdLst/>
              <a:ahLst/>
              <a:cxnLst/>
              <a:rect l="l" t="t" r="r" b="b"/>
              <a:pathLst>
                <a:path w="761" h="362" extrusionOk="0">
                  <a:moveTo>
                    <a:pt x="532" y="362"/>
                  </a:moveTo>
                  <a:cubicBezTo>
                    <a:pt x="648" y="358"/>
                    <a:pt x="760" y="349"/>
                    <a:pt x="722" y="273"/>
                  </a:cubicBezTo>
                  <a:cubicBezTo>
                    <a:pt x="405" y="269"/>
                    <a:pt x="615" y="20"/>
                    <a:pt x="337" y="0"/>
                  </a:cubicBezTo>
                  <a:cubicBezTo>
                    <a:pt x="1" y="184"/>
                    <a:pt x="478" y="178"/>
                    <a:pt x="144" y="36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35" name="Google Shape;67335;p27"/>
            <p:cNvSpPr/>
            <p:nvPr/>
          </p:nvSpPr>
          <p:spPr>
            <a:xfrm>
              <a:off x="4456947" y="4384614"/>
              <a:ext cx="13849" cy="7407"/>
            </a:xfrm>
            <a:custGeom>
              <a:avLst/>
              <a:gdLst/>
              <a:ahLst/>
              <a:cxnLst/>
              <a:rect l="l" t="t" r="r" b="b"/>
              <a:pathLst>
                <a:path w="388" h="246" extrusionOk="0">
                  <a:moveTo>
                    <a:pt x="388" y="115"/>
                  </a:moveTo>
                  <a:cubicBezTo>
                    <a:pt x="385" y="21"/>
                    <a:pt x="48" y="0"/>
                    <a:pt x="0" y="115"/>
                  </a:cubicBezTo>
                  <a:cubicBezTo>
                    <a:pt x="219" y="105"/>
                    <a:pt x="303" y="246"/>
                    <a:pt x="388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36" name="Google Shape;67336;p27"/>
            <p:cNvSpPr/>
            <p:nvPr/>
          </p:nvSpPr>
          <p:spPr>
            <a:xfrm>
              <a:off x="819806" y="4379797"/>
              <a:ext cx="25556" cy="11020"/>
            </a:xfrm>
            <a:custGeom>
              <a:avLst/>
              <a:gdLst/>
              <a:ahLst/>
              <a:cxnLst/>
              <a:rect l="l" t="t" r="r" b="b"/>
              <a:pathLst>
                <a:path w="716" h="366" extrusionOk="0">
                  <a:moveTo>
                    <a:pt x="83" y="365"/>
                  </a:moveTo>
                  <a:lnTo>
                    <a:pt x="660" y="365"/>
                  </a:lnTo>
                  <a:cubicBezTo>
                    <a:pt x="716" y="158"/>
                    <a:pt x="614" y="22"/>
                    <a:pt x="274" y="1"/>
                  </a:cubicBezTo>
                  <a:cubicBezTo>
                    <a:pt x="214" y="125"/>
                    <a:pt x="0" y="173"/>
                    <a:pt x="83" y="36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37" name="Google Shape;67337;p27"/>
            <p:cNvSpPr/>
            <p:nvPr/>
          </p:nvSpPr>
          <p:spPr>
            <a:xfrm>
              <a:off x="4564915" y="4374709"/>
              <a:ext cx="36621" cy="17946"/>
            </a:xfrm>
            <a:custGeom>
              <a:avLst/>
              <a:gdLst/>
              <a:ahLst/>
              <a:cxnLst/>
              <a:rect l="l" t="t" r="r" b="b"/>
              <a:pathLst>
                <a:path w="1026" h="596" extrusionOk="0">
                  <a:moveTo>
                    <a:pt x="1026" y="170"/>
                  </a:moveTo>
                  <a:cubicBezTo>
                    <a:pt x="411" y="225"/>
                    <a:pt x="429" y="0"/>
                    <a:pt x="64" y="170"/>
                  </a:cubicBezTo>
                  <a:cubicBezTo>
                    <a:pt x="1" y="595"/>
                    <a:pt x="954" y="413"/>
                    <a:pt x="1026" y="17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38" name="Google Shape;67338;p27"/>
            <p:cNvSpPr/>
            <p:nvPr/>
          </p:nvSpPr>
          <p:spPr>
            <a:xfrm>
              <a:off x="1159949" y="4382206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4"/>
                  </a:moveTo>
                  <a:cubicBezTo>
                    <a:pt x="196" y="53"/>
                    <a:pt x="38" y="1"/>
                    <a:pt x="1" y="104"/>
                  </a:cubicBezTo>
                  <a:cubicBezTo>
                    <a:pt x="1" y="152"/>
                    <a:pt x="160" y="207"/>
                    <a:pt x="194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39" name="Google Shape;67339;p27"/>
            <p:cNvSpPr/>
            <p:nvPr/>
          </p:nvSpPr>
          <p:spPr>
            <a:xfrm>
              <a:off x="5771549" y="4377087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1"/>
                  </a:moveTo>
                  <a:lnTo>
                    <a:pt x="1" y="1"/>
                  </a:lnTo>
                  <a:lnTo>
                    <a:pt x="1" y="274"/>
                  </a:lnTo>
                  <a:lnTo>
                    <a:pt x="580" y="274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40" name="Google Shape;67340;p27"/>
            <p:cNvSpPr/>
            <p:nvPr/>
          </p:nvSpPr>
          <p:spPr>
            <a:xfrm>
              <a:off x="4662532" y="4377087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2" y="274"/>
                  </a:moveTo>
                  <a:lnTo>
                    <a:pt x="412" y="91"/>
                  </a:lnTo>
                  <a:cubicBezTo>
                    <a:pt x="219" y="92"/>
                    <a:pt x="183" y="18"/>
                    <a:pt x="25" y="1"/>
                  </a:cubicBezTo>
                  <a:cubicBezTo>
                    <a:pt x="45" y="143"/>
                    <a:pt x="1" y="315"/>
                    <a:pt x="412" y="27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41" name="Google Shape;67341;p27"/>
            <p:cNvSpPr/>
            <p:nvPr/>
          </p:nvSpPr>
          <p:spPr>
            <a:xfrm>
              <a:off x="805351" y="437907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4" y="25"/>
                  </a:moveTo>
                  <a:cubicBezTo>
                    <a:pt x="241" y="0"/>
                    <a:pt x="1" y="69"/>
                    <a:pt x="99" y="116"/>
                  </a:cubicBezTo>
                  <a:cubicBezTo>
                    <a:pt x="156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42" name="Google Shape;67342;p27"/>
            <p:cNvSpPr/>
            <p:nvPr/>
          </p:nvSpPr>
          <p:spPr>
            <a:xfrm>
              <a:off x="8779551" y="4373745"/>
              <a:ext cx="13849" cy="6775"/>
            </a:xfrm>
            <a:custGeom>
              <a:avLst/>
              <a:gdLst/>
              <a:ahLst/>
              <a:cxnLst/>
              <a:rect l="l" t="t" r="r" b="b"/>
              <a:pathLst>
                <a:path w="388" h="225" extrusionOk="0">
                  <a:moveTo>
                    <a:pt x="388" y="112"/>
                  </a:moveTo>
                  <a:cubicBezTo>
                    <a:pt x="346" y="1"/>
                    <a:pt x="171" y="57"/>
                    <a:pt x="0" y="112"/>
                  </a:cubicBezTo>
                  <a:cubicBezTo>
                    <a:pt x="4" y="202"/>
                    <a:pt x="336" y="224"/>
                    <a:pt x="388" y="11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43" name="Google Shape;67343;p27"/>
            <p:cNvSpPr/>
            <p:nvPr/>
          </p:nvSpPr>
          <p:spPr>
            <a:xfrm>
              <a:off x="8996236" y="437085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38" y="0"/>
                    <a:pt x="0" y="68"/>
                    <a:pt x="100" y="116"/>
                  </a:cubicBezTo>
                  <a:cubicBezTo>
                    <a:pt x="152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44" name="Google Shape;67344;p27"/>
            <p:cNvSpPr/>
            <p:nvPr/>
          </p:nvSpPr>
          <p:spPr>
            <a:xfrm>
              <a:off x="8913574" y="4370855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6" y="25"/>
                  </a:moveTo>
                  <a:cubicBezTo>
                    <a:pt x="242" y="0"/>
                    <a:pt x="1" y="68"/>
                    <a:pt x="104" y="116"/>
                  </a:cubicBezTo>
                  <a:cubicBezTo>
                    <a:pt x="157" y="141"/>
                    <a:pt x="396" y="72"/>
                    <a:pt x="296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45" name="Google Shape;67345;p27"/>
            <p:cNvSpPr/>
            <p:nvPr/>
          </p:nvSpPr>
          <p:spPr>
            <a:xfrm>
              <a:off x="8571146" y="4359805"/>
              <a:ext cx="22629" cy="11833"/>
            </a:xfrm>
            <a:custGeom>
              <a:avLst/>
              <a:gdLst/>
              <a:ahLst/>
              <a:cxnLst/>
              <a:rect l="l" t="t" r="r" b="b"/>
              <a:pathLst>
                <a:path w="634" h="393" extrusionOk="0">
                  <a:moveTo>
                    <a:pt x="634" y="392"/>
                  </a:moveTo>
                  <a:lnTo>
                    <a:pt x="634" y="28"/>
                  </a:lnTo>
                  <a:cubicBezTo>
                    <a:pt x="124" y="0"/>
                    <a:pt x="0" y="154"/>
                    <a:pt x="54" y="3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46" name="Google Shape;67346;p27"/>
            <p:cNvSpPr/>
            <p:nvPr/>
          </p:nvSpPr>
          <p:spPr>
            <a:xfrm>
              <a:off x="1713958" y="4368085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1" y="26"/>
                  </a:moveTo>
                  <a:cubicBezTo>
                    <a:pt x="238" y="1"/>
                    <a:pt x="0" y="70"/>
                    <a:pt x="101" y="117"/>
                  </a:cubicBezTo>
                  <a:cubicBezTo>
                    <a:pt x="152" y="143"/>
                    <a:pt x="393" y="75"/>
                    <a:pt x="291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47" name="Google Shape;67347;p27"/>
            <p:cNvSpPr/>
            <p:nvPr/>
          </p:nvSpPr>
          <p:spPr>
            <a:xfrm>
              <a:off x="1690009" y="4355198"/>
              <a:ext cx="22950" cy="13700"/>
            </a:xfrm>
            <a:custGeom>
              <a:avLst/>
              <a:gdLst/>
              <a:ahLst/>
              <a:cxnLst/>
              <a:rect l="l" t="t" r="r" b="b"/>
              <a:pathLst>
                <a:path w="643" h="455" extrusionOk="0">
                  <a:moveTo>
                    <a:pt x="0" y="92"/>
                  </a:moveTo>
                  <a:lnTo>
                    <a:pt x="0" y="455"/>
                  </a:lnTo>
                  <a:lnTo>
                    <a:pt x="580" y="455"/>
                  </a:lnTo>
                  <a:cubicBezTo>
                    <a:pt x="630" y="219"/>
                    <a:pt x="643" y="1"/>
                    <a:pt x="0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48" name="Google Shape;67348;p27"/>
            <p:cNvSpPr/>
            <p:nvPr/>
          </p:nvSpPr>
          <p:spPr>
            <a:xfrm>
              <a:off x="8063751" y="4355198"/>
              <a:ext cx="26841" cy="13038"/>
            </a:xfrm>
            <a:custGeom>
              <a:avLst/>
              <a:gdLst/>
              <a:ahLst/>
              <a:cxnLst/>
              <a:rect l="l" t="t" r="r" b="b"/>
              <a:pathLst>
                <a:path w="752" h="433" extrusionOk="0">
                  <a:moveTo>
                    <a:pt x="191" y="1"/>
                  </a:moveTo>
                  <a:cubicBezTo>
                    <a:pt x="209" y="159"/>
                    <a:pt x="150" y="283"/>
                    <a:pt x="0" y="362"/>
                  </a:cubicBezTo>
                  <a:cubicBezTo>
                    <a:pt x="658" y="433"/>
                    <a:pt x="752" y="16"/>
                    <a:pt x="19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49" name="Google Shape;67349;p27"/>
            <p:cNvSpPr/>
            <p:nvPr/>
          </p:nvSpPr>
          <p:spPr>
            <a:xfrm>
              <a:off x="3851185" y="4359986"/>
              <a:ext cx="13849" cy="7437"/>
            </a:xfrm>
            <a:custGeom>
              <a:avLst/>
              <a:gdLst/>
              <a:ahLst/>
              <a:cxnLst/>
              <a:rect l="l" t="t" r="r" b="b"/>
              <a:pathLst>
                <a:path w="388" h="247" extrusionOk="0">
                  <a:moveTo>
                    <a:pt x="388" y="113"/>
                  </a:moveTo>
                  <a:cubicBezTo>
                    <a:pt x="385" y="22"/>
                    <a:pt x="50" y="1"/>
                    <a:pt x="0" y="113"/>
                  </a:cubicBezTo>
                  <a:cubicBezTo>
                    <a:pt x="219" y="104"/>
                    <a:pt x="304" y="246"/>
                    <a:pt x="388" y="11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50" name="Google Shape;67350;p27"/>
            <p:cNvSpPr/>
            <p:nvPr/>
          </p:nvSpPr>
          <p:spPr>
            <a:xfrm>
              <a:off x="1486672" y="4362665"/>
              <a:ext cx="14206" cy="4276"/>
            </a:xfrm>
            <a:custGeom>
              <a:avLst/>
              <a:gdLst/>
              <a:ahLst/>
              <a:cxnLst/>
              <a:rect l="l" t="t" r="r" b="b"/>
              <a:pathLst>
                <a:path w="398" h="142" extrusionOk="0">
                  <a:moveTo>
                    <a:pt x="296" y="24"/>
                  </a:moveTo>
                  <a:cubicBezTo>
                    <a:pt x="242" y="1"/>
                    <a:pt x="1" y="69"/>
                    <a:pt x="104" y="116"/>
                  </a:cubicBezTo>
                  <a:cubicBezTo>
                    <a:pt x="158" y="142"/>
                    <a:pt x="398" y="73"/>
                    <a:pt x="296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51" name="Google Shape;67351;p27"/>
            <p:cNvSpPr/>
            <p:nvPr/>
          </p:nvSpPr>
          <p:spPr>
            <a:xfrm>
              <a:off x="506003" y="4360317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7" y="102"/>
                  </a:moveTo>
                  <a:cubicBezTo>
                    <a:pt x="197" y="53"/>
                    <a:pt x="37" y="0"/>
                    <a:pt x="4" y="102"/>
                  </a:cubicBezTo>
                  <a:cubicBezTo>
                    <a:pt x="1" y="153"/>
                    <a:pt x="160" y="207"/>
                    <a:pt x="197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52" name="Google Shape;67352;p27"/>
            <p:cNvSpPr/>
            <p:nvPr/>
          </p:nvSpPr>
          <p:spPr>
            <a:xfrm>
              <a:off x="217006" y="4357095"/>
              <a:ext cx="27626" cy="9936"/>
            </a:xfrm>
            <a:custGeom>
              <a:avLst/>
              <a:gdLst/>
              <a:ahLst/>
              <a:cxnLst/>
              <a:rect l="l" t="t" r="r" b="b"/>
              <a:pathLst>
                <a:path w="774" h="330" extrusionOk="0">
                  <a:moveTo>
                    <a:pt x="774" y="120"/>
                  </a:moveTo>
                  <a:cubicBezTo>
                    <a:pt x="514" y="3"/>
                    <a:pt x="54" y="0"/>
                    <a:pt x="1" y="209"/>
                  </a:cubicBezTo>
                  <a:cubicBezTo>
                    <a:pt x="257" y="329"/>
                    <a:pt x="719" y="329"/>
                    <a:pt x="774" y="12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53" name="Google Shape;67353;p27"/>
            <p:cNvSpPr/>
            <p:nvPr/>
          </p:nvSpPr>
          <p:spPr>
            <a:xfrm>
              <a:off x="4081219" y="4346828"/>
              <a:ext cx="37120" cy="16591"/>
            </a:xfrm>
            <a:custGeom>
              <a:avLst/>
              <a:gdLst/>
              <a:ahLst/>
              <a:cxnLst/>
              <a:rect l="l" t="t" r="r" b="b"/>
              <a:pathLst>
                <a:path w="1040" h="551" extrusionOk="0">
                  <a:moveTo>
                    <a:pt x="887" y="550"/>
                  </a:moveTo>
                  <a:cubicBezTo>
                    <a:pt x="1040" y="1"/>
                    <a:pt x="1" y="490"/>
                    <a:pt x="887" y="55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54" name="Google Shape;67354;p27"/>
            <p:cNvSpPr/>
            <p:nvPr/>
          </p:nvSpPr>
          <p:spPr>
            <a:xfrm>
              <a:off x="806207" y="4355409"/>
              <a:ext cx="34086" cy="8792"/>
            </a:xfrm>
            <a:custGeom>
              <a:avLst/>
              <a:gdLst/>
              <a:ahLst/>
              <a:cxnLst/>
              <a:rect l="l" t="t" r="r" b="b"/>
              <a:pathLst>
                <a:path w="955" h="292" extrusionOk="0">
                  <a:moveTo>
                    <a:pt x="75" y="176"/>
                  </a:moveTo>
                  <a:cubicBezTo>
                    <a:pt x="321" y="180"/>
                    <a:pt x="345" y="291"/>
                    <a:pt x="655" y="265"/>
                  </a:cubicBezTo>
                  <a:cubicBezTo>
                    <a:pt x="954" y="43"/>
                    <a:pt x="0" y="0"/>
                    <a:pt x="75" y="17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55" name="Google Shape;67355;p27"/>
            <p:cNvSpPr/>
            <p:nvPr/>
          </p:nvSpPr>
          <p:spPr>
            <a:xfrm>
              <a:off x="6903837" y="4357216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5"/>
                  </a:moveTo>
                  <a:cubicBezTo>
                    <a:pt x="239" y="0"/>
                    <a:pt x="0" y="68"/>
                    <a:pt x="98" y="116"/>
                  </a:cubicBezTo>
                  <a:cubicBezTo>
                    <a:pt x="153" y="140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56" name="Google Shape;67356;p27"/>
            <p:cNvSpPr/>
            <p:nvPr/>
          </p:nvSpPr>
          <p:spPr>
            <a:xfrm>
              <a:off x="5927023" y="4349749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662" y="364"/>
                  </a:moveTo>
                  <a:cubicBezTo>
                    <a:pt x="716" y="157"/>
                    <a:pt x="613" y="21"/>
                    <a:pt x="275" y="0"/>
                  </a:cubicBezTo>
                  <a:cubicBezTo>
                    <a:pt x="215" y="123"/>
                    <a:pt x="1" y="173"/>
                    <a:pt x="84" y="36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57" name="Google Shape;67357;p27"/>
            <p:cNvSpPr/>
            <p:nvPr/>
          </p:nvSpPr>
          <p:spPr>
            <a:xfrm>
              <a:off x="2857632" y="4346015"/>
              <a:ext cx="39833" cy="15838"/>
            </a:xfrm>
            <a:custGeom>
              <a:avLst/>
              <a:gdLst/>
              <a:ahLst/>
              <a:cxnLst/>
              <a:rect l="l" t="t" r="r" b="b"/>
              <a:pathLst>
                <a:path w="1116" h="526" extrusionOk="0">
                  <a:moveTo>
                    <a:pt x="650" y="306"/>
                  </a:moveTo>
                  <a:cubicBezTo>
                    <a:pt x="1116" y="0"/>
                    <a:pt x="1" y="525"/>
                    <a:pt x="650" y="30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58" name="Google Shape;67358;p27"/>
            <p:cNvSpPr/>
            <p:nvPr/>
          </p:nvSpPr>
          <p:spPr>
            <a:xfrm>
              <a:off x="2122701" y="4346979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1" y="274"/>
                  </a:moveTo>
                  <a:lnTo>
                    <a:pt x="411" y="92"/>
                  </a:lnTo>
                  <a:cubicBezTo>
                    <a:pt x="219" y="92"/>
                    <a:pt x="182" y="19"/>
                    <a:pt x="26" y="1"/>
                  </a:cubicBezTo>
                  <a:cubicBezTo>
                    <a:pt x="46" y="145"/>
                    <a:pt x="0" y="316"/>
                    <a:pt x="411" y="27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59" name="Google Shape;67359;p27"/>
            <p:cNvSpPr/>
            <p:nvPr/>
          </p:nvSpPr>
          <p:spPr>
            <a:xfrm>
              <a:off x="1855155" y="4352489"/>
              <a:ext cx="13884" cy="2740"/>
            </a:xfrm>
            <a:custGeom>
              <a:avLst/>
              <a:gdLst/>
              <a:ahLst/>
              <a:cxnLst/>
              <a:rect l="l" t="t" r="r" b="b"/>
              <a:pathLst>
                <a:path w="389" h="91" extrusionOk="0">
                  <a:moveTo>
                    <a:pt x="389" y="1"/>
                  </a:moveTo>
                  <a:cubicBezTo>
                    <a:pt x="238" y="20"/>
                    <a:pt x="6" y="2"/>
                    <a:pt x="1" y="91"/>
                  </a:cubicBezTo>
                  <a:cubicBezTo>
                    <a:pt x="152" y="71"/>
                    <a:pt x="382" y="88"/>
                    <a:pt x="38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60" name="Google Shape;67360;p27"/>
            <p:cNvSpPr/>
            <p:nvPr/>
          </p:nvSpPr>
          <p:spPr>
            <a:xfrm>
              <a:off x="3944056" y="4348966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42" y="0"/>
                    <a:pt x="1" y="68"/>
                    <a:pt x="100" y="118"/>
                  </a:cubicBezTo>
                  <a:cubicBezTo>
                    <a:pt x="155" y="142"/>
                    <a:pt x="391" y="73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61" name="Google Shape;67361;p27"/>
            <p:cNvSpPr/>
            <p:nvPr/>
          </p:nvSpPr>
          <p:spPr>
            <a:xfrm>
              <a:off x="750350" y="4348966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3" y="26"/>
                  </a:moveTo>
                  <a:cubicBezTo>
                    <a:pt x="239" y="0"/>
                    <a:pt x="0" y="68"/>
                    <a:pt x="99" y="118"/>
                  </a:cubicBezTo>
                  <a:cubicBezTo>
                    <a:pt x="152" y="142"/>
                    <a:pt x="390" y="73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62" name="Google Shape;67362;p27"/>
            <p:cNvSpPr/>
            <p:nvPr/>
          </p:nvSpPr>
          <p:spPr>
            <a:xfrm>
              <a:off x="6928108" y="4344269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0" y="1"/>
                  </a:lnTo>
                  <a:lnTo>
                    <a:pt x="0" y="184"/>
                  </a:lnTo>
                  <a:lnTo>
                    <a:pt x="386" y="184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63" name="Google Shape;67363;p27"/>
            <p:cNvSpPr/>
            <p:nvPr/>
          </p:nvSpPr>
          <p:spPr>
            <a:xfrm>
              <a:off x="3101014" y="4341529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64" name="Google Shape;67364;p27"/>
            <p:cNvSpPr/>
            <p:nvPr/>
          </p:nvSpPr>
          <p:spPr>
            <a:xfrm>
              <a:off x="2031473" y="4338970"/>
              <a:ext cx="34051" cy="8882"/>
            </a:xfrm>
            <a:custGeom>
              <a:avLst/>
              <a:gdLst/>
              <a:ahLst/>
              <a:cxnLst/>
              <a:rect l="l" t="t" r="r" b="b"/>
              <a:pathLst>
                <a:path w="954" h="295" extrusionOk="0">
                  <a:moveTo>
                    <a:pt x="75" y="177"/>
                  </a:moveTo>
                  <a:cubicBezTo>
                    <a:pt x="321" y="182"/>
                    <a:pt x="341" y="294"/>
                    <a:pt x="654" y="268"/>
                  </a:cubicBezTo>
                  <a:cubicBezTo>
                    <a:pt x="953" y="45"/>
                    <a:pt x="0" y="1"/>
                    <a:pt x="75" y="17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65" name="Google Shape;67365;p27"/>
            <p:cNvSpPr/>
            <p:nvPr/>
          </p:nvSpPr>
          <p:spPr>
            <a:xfrm>
              <a:off x="3083739" y="4340776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0" y="25"/>
                  </a:moveTo>
                  <a:cubicBezTo>
                    <a:pt x="237" y="1"/>
                    <a:pt x="1" y="70"/>
                    <a:pt x="98" y="117"/>
                  </a:cubicBezTo>
                  <a:cubicBezTo>
                    <a:pt x="152" y="142"/>
                    <a:pt x="391" y="71"/>
                    <a:pt x="290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66" name="Google Shape;67366;p27"/>
            <p:cNvSpPr/>
            <p:nvPr/>
          </p:nvSpPr>
          <p:spPr>
            <a:xfrm>
              <a:off x="2171849" y="4341529"/>
              <a:ext cx="13706" cy="2770"/>
            </a:xfrm>
            <a:custGeom>
              <a:avLst/>
              <a:gdLst/>
              <a:ahLst/>
              <a:cxnLst/>
              <a:rect l="l" t="t" r="r" b="b"/>
              <a:pathLst>
                <a:path w="384" h="92" extrusionOk="0">
                  <a:moveTo>
                    <a:pt x="384" y="0"/>
                  </a:moveTo>
                  <a:cubicBezTo>
                    <a:pt x="235" y="20"/>
                    <a:pt x="3" y="4"/>
                    <a:pt x="0" y="92"/>
                  </a:cubicBezTo>
                  <a:cubicBezTo>
                    <a:pt x="149" y="71"/>
                    <a:pt x="377" y="89"/>
                    <a:pt x="38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67" name="Google Shape;67367;p27"/>
            <p:cNvSpPr/>
            <p:nvPr/>
          </p:nvSpPr>
          <p:spPr>
            <a:xfrm>
              <a:off x="2027225" y="5008644"/>
              <a:ext cx="50683" cy="16410"/>
            </a:xfrm>
            <a:custGeom>
              <a:avLst/>
              <a:gdLst/>
              <a:ahLst/>
              <a:cxnLst/>
              <a:rect l="l" t="t" r="r" b="b"/>
              <a:pathLst>
                <a:path w="1420" h="545" extrusionOk="0">
                  <a:moveTo>
                    <a:pt x="194" y="545"/>
                  </a:moveTo>
                  <a:cubicBezTo>
                    <a:pt x="1419" y="479"/>
                    <a:pt x="207" y="0"/>
                    <a:pt x="0" y="271"/>
                  </a:cubicBezTo>
                  <a:cubicBezTo>
                    <a:pt x="226" y="289"/>
                    <a:pt x="211" y="417"/>
                    <a:pt x="194" y="54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68" name="Google Shape;67368;p27"/>
            <p:cNvSpPr/>
            <p:nvPr/>
          </p:nvSpPr>
          <p:spPr>
            <a:xfrm>
              <a:off x="8717625" y="4718789"/>
              <a:ext cx="34479" cy="10990"/>
            </a:xfrm>
            <a:custGeom>
              <a:avLst/>
              <a:gdLst/>
              <a:ahLst/>
              <a:cxnLst/>
              <a:rect l="l" t="t" r="r" b="b"/>
              <a:pathLst>
                <a:path w="966" h="365" extrusionOk="0">
                  <a:moveTo>
                    <a:pt x="965" y="365"/>
                  </a:moveTo>
                  <a:cubicBezTo>
                    <a:pt x="897" y="123"/>
                    <a:pt x="459" y="59"/>
                    <a:pt x="0" y="0"/>
                  </a:cubicBezTo>
                  <a:cubicBezTo>
                    <a:pt x="79" y="237"/>
                    <a:pt x="601" y="264"/>
                    <a:pt x="965" y="36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69" name="Google Shape;67369;p27"/>
            <p:cNvSpPr/>
            <p:nvPr/>
          </p:nvSpPr>
          <p:spPr>
            <a:xfrm>
              <a:off x="9040779" y="4491891"/>
              <a:ext cx="36799" cy="16320"/>
            </a:xfrm>
            <a:custGeom>
              <a:avLst/>
              <a:gdLst/>
              <a:ahLst/>
              <a:cxnLst/>
              <a:rect l="l" t="t" r="r" b="b"/>
              <a:pathLst>
                <a:path w="1031" h="542" extrusionOk="0">
                  <a:moveTo>
                    <a:pt x="203" y="455"/>
                  </a:moveTo>
                  <a:cubicBezTo>
                    <a:pt x="791" y="541"/>
                    <a:pt x="1030" y="10"/>
                    <a:pt x="781" y="1"/>
                  </a:cubicBezTo>
                  <a:cubicBezTo>
                    <a:pt x="609" y="161"/>
                    <a:pt x="0" y="117"/>
                    <a:pt x="203" y="45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70" name="Google Shape;67370;p27"/>
            <p:cNvSpPr/>
            <p:nvPr/>
          </p:nvSpPr>
          <p:spPr>
            <a:xfrm>
              <a:off x="780616" y="4419510"/>
              <a:ext cx="35264" cy="10117"/>
            </a:xfrm>
            <a:custGeom>
              <a:avLst/>
              <a:gdLst/>
              <a:ahLst/>
              <a:cxnLst/>
              <a:rect l="l" t="t" r="r" b="b"/>
              <a:pathLst>
                <a:path w="988" h="336" extrusionOk="0">
                  <a:moveTo>
                    <a:pt x="409" y="316"/>
                  </a:moveTo>
                  <a:cubicBezTo>
                    <a:pt x="487" y="162"/>
                    <a:pt x="658" y="336"/>
                    <a:pt x="987" y="316"/>
                  </a:cubicBezTo>
                  <a:lnTo>
                    <a:pt x="987" y="45"/>
                  </a:lnTo>
                  <a:cubicBezTo>
                    <a:pt x="613" y="0"/>
                    <a:pt x="1" y="289"/>
                    <a:pt x="409" y="3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71" name="Google Shape;67371;p27"/>
            <p:cNvSpPr/>
            <p:nvPr/>
          </p:nvSpPr>
          <p:spPr>
            <a:xfrm>
              <a:off x="754097" y="4355921"/>
              <a:ext cx="37656" cy="11111"/>
            </a:xfrm>
            <a:custGeom>
              <a:avLst/>
              <a:gdLst/>
              <a:ahLst/>
              <a:cxnLst/>
              <a:rect l="l" t="t" r="r" b="b"/>
              <a:pathLst>
                <a:path w="1055" h="369" extrusionOk="0">
                  <a:moveTo>
                    <a:pt x="960" y="248"/>
                  </a:moveTo>
                  <a:cubicBezTo>
                    <a:pt x="574" y="248"/>
                    <a:pt x="715" y="0"/>
                    <a:pt x="188" y="68"/>
                  </a:cubicBezTo>
                  <a:cubicBezTo>
                    <a:pt x="1" y="290"/>
                    <a:pt x="1054" y="368"/>
                    <a:pt x="960" y="24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6000">
        <p15:prstTrans prst="curtains"/>
      </p:transition>
    </mc:Choice>
    <mc:Fallback xmlns="">
      <p:transition spd="slow">
        <p:fade/>
      </p:transition>
    </mc:Fallback>
  </mc:AlternateContent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hyperlink" Target="https://www.facebook.com/teamKTUTS" TargetMode="Externa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-2">
    <p:bg>
      <p:bgPr>
        <a:solidFill>
          <a:schemeClr val="dk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720000" y="540000"/>
            <a:ext cx="7704000" cy="564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Kirang Haerang"/>
              <a:buNone/>
              <a:defRPr sz="2800">
                <a:solidFill>
                  <a:schemeClr val="lt1"/>
                </a:solidFill>
                <a:latin typeface="Kirang Haerang"/>
                <a:ea typeface="Kirang Haerang"/>
                <a:cs typeface="Kirang Haerang"/>
                <a:sym typeface="Kirang Haerang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Kirang Haerang"/>
              <a:buNone/>
              <a:defRPr sz="2800">
                <a:solidFill>
                  <a:schemeClr val="lt1"/>
                </a:solidFill>
                <a:latin typeface="Kirang Haerang"/>
                <a:ea typeface="Kirang Haerang"/>
                <a:cs typeface="Kirang Haerang"/>
                <a:sym typeface="Kirang Haerang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Kirang Haerang"/>
              <a:buNone/>
              <a:defRPr sz="2800">
                <a:solidFill>
                  <a:schemeClr val="lt1"/>
                </a:solidFill>
                <a:latin typeface="Kirang Haerang"/>
                <a:ea typeface="Kirang Haerang"/>
                <a:cs typeface="Kirang Haerang"/>
                <a:sym typeface="Kirang Haerang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Kirang Haerang"/>
              <a:buNone/>
              <a:defRPr sz="2800">
                <a:solidFill>
                  <a:schemeClr val="lt1"/>
                </a:solidFill>
                <a:latin typeface="Kirang Haerang"/>
                <a:ea typeface="Kirang Haerang"/>
                <a:cs typeface="Kirang Haerang"/>
                <a:sym typeface="Kirang Haerang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Kirang Haerang"/>
              <a:buNone/>
              <a:defRPr sz="2800">
                <a:solidFill>
                  <a:schemeClr val="lt1"/>
                </a:solidFill>
                <a:latin typeface="Kirang Haerang"/>
                <a:ea typeface="Kirang Haerang"/>
                <a:cs typeface="Kirang Haerang"/>
                <a:sym typeface="Kirang Haerang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Kirang Haerang"/>
              <a:buNone/>
              <a:defRPr sz="2800">
                <a:solidFill>
                  <a:schemeClr val="lt1"/>
                </a:solidFill>
                <a:latin typeface="Kirang Haerang"/>
                <a:ea typeface="Kirang Haerang"/>
                <a:cs typeface="Kirang Haerang"/>
                <a:sym typeface="Kirang Haerang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Kirang Haerang"/>
              <a:buNone/>
              <a:defRPr sz="2800">
                <a:solidFill>
                  <a:schemeClr val="lt1"/>
                </a:solidFill>
                <a:latin typeface="Kirang Haerang"/>
                <a:ea typeface="Kirang Haerang"/>
                <a:cs typeface="Kirang Haerang"/>
                <a:sym typeface="Kirang Haerang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Kirang Haerang"/>
              <a:buNone/>
              <a:defRPr sz="2800">
                <a:solidFill>
                  <a:schemeClr val="lt1"/>
                </a:solidFill>
                <a:latin typeface="Kirang Haerang"/>
                <a:ea typeface="Kirang Haerang"/>
                <a:cs typeface="Kirang Haerang"/>
                <a:sym typeface="Kirang Haerang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Kirang Haerang"/>
              <a:buNone/>
              <a:defRPr sz="2800">
                <a:solidFill>
                  <a:schemeClr val="lt1"/>
                </a:solidFill>
                <a:latin typeface="Kirang Haerang"/>
                <a:ea typeface="Kirang Haerang"/>
                <a:cs typeface="Kirang Haerang"/>
                <a:sym typeface="Kirang Haerang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720000" y="1237083"/>
            <a:ext cx="7704000" cy="3366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Quattrocento Sans"/>
              <a:buChar char="●"/>
              <a:defRPr>
                <a:solidFill>
                  <a:schemeClr val="lt1"/>
                </a:solidFill>
                <a:latin typeface="Quattrocento Sans"/>
                <a:ea typeface="Quattrocento Sans"/>
                <a:cs typeface="Quattrocento Sans"/>
                <a:sym typeface="Quattrocento Sans"/>
              </a:defRPr>
            </a:lvl1pPr>
            <a:lvl2pPr marL="914400" lvl="1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Quattrocento Sans"/>
              <a:buChar char="○"/>
              <a:defRPr>
                <a:solidFill>
                  <a:schemeClr val="lt1"/>
                </a:solidFill>
                <a:latin typeface="Quattrocento Sans"/>
                <a:ea typeface="Quattrocento Sans"/>
                <a:cs typeface="Quattrocento Sans"/>
                <a:sym typeface="Quattrocento Sans"/>
              </a:defRPr>
            </a:lvl2pPr>
            <a:lvl3pPr marL="1371600" lvl="2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Quattrocento Sans"/>
              <a:buChar char="■"/>
              <a:defRPr>
                <a:solidFill>
                  <a:schemeClr val="lt1"/>
                </a:solidFill>
                <a:latin typeface="Quattrocento Sans"/>
                <a:ea typeface="Quattrocento Sans"/>
                <a:cs typeface="Quattrocento Sans"/>
                <a:sym typeface="Quattrocento Sans"/>
              </a:defRPr>
            </a:lvl3pPr>
            <a:lvl4pPr marL="1828800" lvl="3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Quattrocento Sans"/>
              <a:buChar char="●"/>
              <a:defRPr>
                <a:solidFill>
                  <a:schemeClr val="lt1"/>
                </a:solidFill>
                <a:latin typeface="Quattrocento Sans"/>
                <a:ea typeface="Quattrocento Sans"/>
                <a:cs typeface="Quattrocento Sans"/>
                <a:sym typeface="Quattrocento Sans"/>
              </a:defRPr>
            </a:lvl4pPr>
            <a:lvl5pPr marL="2286000" lvl="4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Quattrocento Sans"/>
              <a:buChar char="○"/>
              <a:defRPr>
                <a:solidFill>
                  <a:schemeClr val="lt1"/>
                </a:solidFill>
                <a:latin typeface="Quattrocento Sans"/>
                <a:ea typeface="Quattrocento Sans"/>
                <a:cs typeface="Quattrocento Sans"/>
                <a:sym typeface="Quattrocento Sans"/>
              </a:defRPr>
            </a:lvl5pPr>
            <a:lvl6pPr marL="2743200" lvl="5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Quattrocento Sans"/>
              <a:buChar char="■"/>
              <a:defRPr>
                <a:solidFill>
                  <a:schemeClr val="lt1"/>
                </a:solidFill>
                <a:latin typeface="Quattrocento Sans"/>
                <a:ea typeface="Quattrocento Sans"/>
                <a:cs typeface="Quattrocento Sans"/>
                <a:sym typeface="Quattrocento Sans"/>
              </a:defRPr>
            </a:lvl6pPr>
            <a:lvl7pPr marL="3200400" lvl="6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Quattrocento Sans"/>
              <a:buChar char="●"/>
              <a:defRPr>
                <a:solidFill>
                  <a:schemeClr val="lt1"/>
                </a:solidFill>
                <a:latin typeface="Quattrocento Sans"/>
                <a:ea typeface="Quattrocento Sans"/>
                <a:cs typeface="Quattrocento Sans"/>
                <a:sym typeface="Quattrocento Sans"/>
              </a:defRPr>
            </a:lvl7pPr>
            <a:lvl8pPr marL="3657600" lvl="7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Quattrocento Sans"/>
              <a:buChar char="○"/>
              <a:defRPr>
                <a:solidFill>
                  <a:schemeClr val="lt1"/>
                </a:solidFill>
                <a:latin typeface="Quattrocento Sans"/>
                <a:ea typeface="Quattrocento Sans"/>
                <a:cs typeface="Quattrocento Sans"/>
                <a:sym typeface="Quattrocento Sans"/>
              </a:defRPr>
            </a:lvl8pPr>
            <a:lvl9pPr marL="4114800" lvl="8" indent="-31750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lt1"/>
              </a:buClr>
              <a:buSzPts val="1400"/>
              <a:buFont typeface="Quattrocento Sans"/>
              <a:buChar char="■"/>
              <a:defRPr>
                <a:solidFill>
                  <a:schemeClr val="lt1"/>
                </a:solidFill>
                <a:latin typeface="Quattrocento Sans"/>
                <a:ea typeface="Quattrocento Sans"/>
                <a:cs typeface="Quattrocento Sans"/>
                <a:sym typeface="Quattrocento Sans"/>
              </a:defRPr>
            </a:lvl9pPr>
          </a:lstStyle>
          <a:p>
            <a:endParaRPr/>
          </a:p>
        </p:txBody>
      </p:sp>
      <p:pic>
        <p:nvPicPr>
          <p:cNvPr id="4" name="Picture 3" descr="A picture containing diagram&#10;&#10;Description automatically generated">
            <a:extLst>
              <a:ext uri="{FF2B5EF4-FFF2-40B4-BE49-F238E27FC236}">
                <a16:creationId xmlns:a16="http://schemas.microsoft.com/office/drawing/2014/main" id="{BFF95591-3E5A-46EC-963A-5048DDD50ECC}"/>
              </a:ext>
            </a:extLst>
          </p:cNvPr>
          <p:cNvPicPr>
            <a:picLocks noChangeAspect="1"/>
          </p:cNvPicPr>
          <p:nvPr userDrawn="1"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2461200" y="16879817"/>
            <a:ext cx="1881378" cy="1625303"/>
          </a:xfrm>
          <a:prstGeom prst="rect">
            <a:avLst/>
          </a:prstGeom>
        </p:spPr>
      </p:pic>
      <p:pic>
        <p:nvPicPr>
          <p:cNvPr id="5" name="Picture 4" descr="A picture containing diagram&#10;&#10;Description automatically generated">
            <a:extLst>
              <a:ext uri="{FF2B5EF4-FFF2-40B4-BE49-F238E27FC236}">
                <a16:creationId xmlns:a16="http://schemas.microsoft.com/office/drawing/2014/main" id="{A0166C9A-2923-427A-81EF-2503070B6991}"/>
              </a:ext>
            </a:extLst>
          </p:cNvPr>
          <p:cNvPicPr>
            <a:picLocks noChangeAspect="1"/>
          </p:cNvPicPr>
          <p:nvPr userDrawn="1"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3941314" y="16879817"/>
            <a:ext cx="1881378" cy="1625303"/>
          </a:xfrm>
          <a:prstGeom prst="rect">
            <a:avLst/>
          </a:prstGeom>
        </p:spPr>
      </p:pic>
      <p:pic>
        <p:nvPicPr>
          <p:cNvPr id="8" name="Picture 7" descr="A picture containing diagram&#10;&#10;Description automatically generated">
            <a:extLst>
              <a:ext uri="{FF2B5EF4-FFF2-40B4-BE49-F238E27FC236}">
                <a16:creationId xmlns:a16="http://schemas.microsoft.com/office/drawing/2014/main" id="{6B7D159F-2DCA-40B8-BF58-5A2E778661D9}"/>
              </a:ext>
            </a:extLst>
          </p:cNvPr>
          <p:cNvPicPr>
            <a:picLocks noChangeAspect="1"/>
          </p:cNvPicPr>
          <p:nvPr userDrawn="1"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2461200" y="-8906265"/>
            <a:ext cx="1881378" cy="1625303"/>
          </a:xfrm>
          <a:prstGeom prst="rect">
            <a:avLst/>
          </a:prstGeom>
        </p:spPr>
      </p:pic>
      <p:pic>
        <p:nvPicPr>
          <p:cNvPr id="9" name="Picture 8" descr="A picture containing diagram&#10;&#10;Description automatically generated">
            <a:extLst>
              <a:ext uri="{FF2B5EF4-FFF2-40B4-BE49-F238E27FC236}">
                <a16:creationId xmlns:a16="http://schemas.microsoft.com/office/drawing/2014/main" id="{DDA9F2F3-A48F-4503-8FB7-5D7550159923}"/>
              </a:ext>
            </a:extLst>
          </p:cNvPr>
          <p:cNvPicPr>
            <a:picLocks noChangeAspect="1"/>
          </p:cNvPicPr>
          <p:nvPr userDrawn="1"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3960745" y="-8093614"/>
            <a:ext cx="1881378" cy="1625303"/>
          </a:xfrm>
          <a:prstGeom prst="rect">
            <a:avLst/>
          </a:prstGeom>
        </p:spPr>
      </p:pic>
      <p:sp>
        <p:nvSpPr>
          <p:cNvPr id="10" name="TextBox 12">
            <a:extLst>
              <a:ext uri="{FF2B5EF4-FFF2-40B4-BE49-F238E27FC236}">
                <a16:creationId xmlns:a16="http://schemas.microsoft.com/office/drawing/2014/main" id="{07F764F7-86FE-47EF-8A10-83996ED2C1DA}"/>
              </a:ext>
            </a:extLst>
          </p:cNvPr>
          <p:cNvSpPr txBox="1"/>
          <p:nvPr userDrawn="1"/>
        </p:nvSpPr>
        <p:spPr>
          <a:xfrm>
            <a:off x="801155" y="6973817"/>
            <a:ext cx="9311220" cy="923330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Liên</a:t>
            </a: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hệ</a:t>
            </a: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 page:</a:t>
            </a:r>
          </a:p>
          <a:p>
            <a:r>
              <a:rPr lang="en-US" dirty="0">
                <a:solidFill>
                  <a:srgbClr val="FF3399"/>
                </a:solidFill>
                <a:latin typeface="Times New Roman" panose="02020603050405020304" pitchFamily="18" charset="0"/>
                <a:cs typeface="Times New Roman" panose="02020603050405020304" pitchFamily="18" charset="0"/>
                <a:hlinkClick r:id="rId14"/>
              </a:rPr>
              <a:t>https://www.facebook.com/teamKTUTS</a:t>
            </a:r>
            <a:endParaRPr lang="en-US" dirty="0">
              <a:solidFill>
                <a:srgbClr val="FF3399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en-US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Đây</a:t>
            </a: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là</a:t>
            </a: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sản</a:t>
            </a: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phẩm</a:t>
            </a: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nhóm</a:t>
            </a: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 KTUTS. </a:t>
            </a:r>
            <a:r>
              <a:rPr lang="en-US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Mọi</a:t>
            </a: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 chi </a:t>
            </a:r>
            <a:r>
              <a:rPr lang="en-US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tiết</a:t>
            </a: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vui</a:t>
            </a: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lòng</a:t>
            </a: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liên</a:t>
            </a: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hệ</a:t>
            </a: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 page </a:t>
            </a:r>
            <a:r>
              <a:rPr lang="en-US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hoặc</a:t>
            </a: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 SĐT: 0922 645 654</a:t>
            </a:r>
          </a:p>
        </p:txBody>
      </p:sp>
      <p:pic>
        <p:nvPicPr>
          <p:cNvPr id="11" name="Picture 10" descr="A picture containing diagram&#10;&#10;Description automatically generated">
            <a:extLst>
              <a:ext uri="{FF2B5EF4-FFF2-40B4-BE49-F238E27FC236}">
                <a16:creationId xmlns:a16="http://schemas.microsoft.com/office/drawing/2014/main" id="{F92E5575-2A88-4B91-8176-DDCD3528D27B}"/>
              </a:ext>
            </a:extLst>
          </p:cNvPr>
          <p:cNvPicPr>
            <a:picLocks noChangeAspect="1"/>
          </p:cNvPicPr>
          <p:nvPr userDrawn="1"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1524000" y="6669017"/>
            <a:ext cx="1881378" cy="1625303"/>
          </a:xfrm>
          <a:prstGeom prst="rect">
            <a:avLst/>
          </a:prstGeom>
        </p:spPr>
      </p:pic>
      <p:sp>
        <p:nvSpPr>
          <p:cNvPr id="12" name="TextBox 11"/>
          <p:cNvSpPr txBox="1"/>
          <p:nvPr userDrawn="1"/>
        </p:nvSpPr>
        <p:spPr>
          <a:xfrm>
            <a:off x="8205216" y="84052"/>
            <a:ext cx="938784" cy="3231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500" b="1" smtClean="0">
                <a:solidFill>
                  <a:schemeClr val="bg1">
                    <a:lumMod val="50000"/>
                  </a:schemeClr>
                </a:solidFill>
                <a:latin typeface="UVN Thoi Dai" panose="04030205020802020502" pitchFamily="82" charset="0"/>
              </a:rPr>
              <a:t>KTUTS</a:t>
            </a:r>
            <a:endParaRPr lang="en-US" sz="1500" b="1">
              <a:solidFill>
                <a:schemeClr val="bg1">
                  <a:lumMod val="50000"/>
                </a:schemeClr>
              </a:solidFill>
              <a:latin typeface="UVN Thoi Dai" panose="04030205020802020502" pitchFamily="82" charset="0"/>
            </a:endParaRPr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48" r:id="rId1"/>
    <p:sldLayoutId id="2147483649" r:id="rId2"/>
    <p:sldLayoutId id="2147483651" r:id="rId3"/>
    <p:sldLayoutId id="2147483652" r:id="rId4"/>
    <p:sldLayoutId id="2147483658" r:id="rId5"/>
    <p:sldLayoutId id="2147483662" r:id="rId6"/>
    <p:sldLayoutId id="2147483671" r:id="rId7"/>
    <p:sldLayoutId id="2147483672" r:id="rId8"/>
    <p:sldLayoutId id="2147483673" r:id="rId9"/>
    <p:sldLayoutId id="2147483674" r:id="rId10"/>
    <p:sldLayoutId id="2147483677" r:id="rId11"/>
  </p:sldLayoutIdLst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6000">
        <p15:prstTrans prst="curtains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/>
      </p:par>
    </p:tnLst>
  </p:timing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Relationship Id="rId6" Type="http://schemas.microsoft.com/office/2007/relationships/hdphoto" Target="../media/hdphoto2.wdp"/><Relationship Id="rId5" Type="http://schemas.openxmlformats.org/officeDocument/2006/relationships/image" Target="../media/image3.png"/><Relationship Id="rId4" Type="http://schemas.microsoft.com/office/2007/relationships/hdphoto" Target="../media/hdphoto1.wdp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pn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4.xml"/><Relationship Id="rId4" Type="http://schemas.microsoft.com/office/2007/relationships/hdphoto" Target="../media/hdphoto12.wdp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4.xml"/><Relationship Id="rId6" Type="http://schemas.microsoft.com/office/2007/relationships/hdphoto" Target="../media/hdphoto5.wdp"/><Relationship Id="rId5" Type="http://schemas.openxmlformats.org/officeDocument/2006/relationships/image" Target="../media/image7.png"/><Relationship Id="rId4" Type="http://schemas.openxmlformats.org/officeDocument/2006/relationships/image" Target="../media/image13.png"/></Relationships>
</file>

<file path=ppt/slides/_rels/slide12.xml.rels><?xml version="1.0" encoding="UTF-8" standalone="yes"?>
<Relationships xmlns="http://schemas.openxmlformats.org/package/2006/relationships"><Relationship Id="rId3" Type="http://schemas.microsoft.com/office/2007/relationships/hdphoto" Target="../media/hdphoto13.wdp"/><Relationship Id="rId2" Type="http://schemas.openxmlformats.org/officeDocument/2006/relationships/image" Target="../media/image28.png"/><Relationship Id="rId1" Type="http://schemas.openxmlformats.org/officeDocument/2006/relationships/slideLayout" Target="../slideLayouts/slideLayout4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9.jpg"/><Relationship Id="rId1" Type="http://schemas.openxmlformats.org/officeDocument/2006/relationships/slideLayout" Target="../slideLayouts/slideLayout4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9.jpg"/><Relationship Id="rId1" Type="http://schemas.openxmlformats.org/officeDocument/2006/relationships/slideLayout" Target="../slideLayouts/slideLayout4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9.jpg"/><Relationship Id="rId1" Type="http://schemas.openxmlformats.org/officeDocument/2006/relationships/slideLayout" Target="../slideLayouts/slideLayout4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9.jpg"/><Relationship Id="rId1" Type="http://schemas.openxmlformats.org/officeDocument/2006/relationships/slideLayout" Target="../slideLayouts/slideLayout4.xml"/></Relationships>
</file>

<file path=ppt/slides/_rels/slide17.xml.rels><?xml version="1.0" encoding="UTF-8" standalone="yes"?>
<Relationships xmlns="http://schemas.openxmlformats.org/package/2006/relationships"><Relationship Id="rId3" Type="http://schemas.microsoft.com/office/2007/relationships/hdphoto" Target="../media/hdphoto13.wdp"/><Relationship Id="rId2" Type="http://schemas.openxmlformats.org/officeDocument/2006/relationships/image" Target="../media/image28.png"/><Relationship Id="rId1" Type="http://schemas.openxmlformats.org/officeDocument/2006/relationships/slideLayout" Target="../slideLayouts/slideLayout4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7.xml"/><Relationship Id="rId6" Type="http://schemas.microsoft.com/office/2007/relationships/hdphoto" Target="../media/hdphoto6.wdp"/><Relationship Id="rId5" Type="http://schemas.openxmlformats.org/officeDocument/2006/relationships/image" Target="../media/image8.png"/><Relationship Id="rId4" Type="http://schemas.openxmlformats.org/officeDocument/2006/relationships/image" Target="../media/image13.png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slide" Target="slide7.xml"/><Relationship Id="rId2" Type="http://schemas.openxmlformats.org/officeDocument/2006/relationships/image" Target="../media/image30.jpg"/><Relationship Id="rId1" Type="http://schemas.openxmlformats.org/officeDocument/2006/relationships/slideLayout" Target="../slideLayouts/slideLayout5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7" Type="http://schemas.microsoft.com/office/2007/relationships/hdphoto" Target="../media/hdphoto4.wdp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6.png"/><Relationship Id="rId5" Type="http://schemas.openxmlformats.org/officeDocument/2006/relationships/image" Target="../media/image5.png"/><Relationship Id="rId4" Type="http://schemas.microsoft.com/office/2007/relationships/hdphoto" Target="../media/hdphoto3.wdp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jpg"/><Relationship Id="rId1" Type="http://schemas.openxmlformats.org/officeDocument/2006/relationships/slideLayout" Target="../slideLayouts/slideLayout11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.gif"/><Relationship Id="rId7" Type="http://schemas.openxmlformats.org/officeDocument/2006/relationships/slide" Target="slide7.xml"/><Relationship Id="rId2" Type="http://schemas.openxmlformats.org/officeDocument/2006/relationships/image" Target="../media/image30.jp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34.gif"/><Relationship Id="rId5" Type="http://schemas.openxmlformats.org/officeDocument/2006/relationships/image" Target="../media/image33.gif"/><Relationship Id="rId4" Type="http://schemas.openxmlformats.org/officeDocument/2006/relationships/image" Target="../media/image32.gif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jpg"/><Relationship Id="rId1" Type="http://schemas.openxmlformats.org/officeDocument/2006/relationships/slideLayout" Target="../slideLayouts/slideLayout11.xml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.gif"/><Relationship Id="rId2" Type="http://schemas.openxmlformats.org/officeDocument/2006/relationships/image" Target="../media/image30.jp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34.gif"/><Relationship Id="rId5" Type="http://schemas.openxmlformats.org/officeDocument/2006/relationships/image" Target="../media/image33.gif"/><Relationship Id="rId4" Type="http://schemas.openxmlformats.org/officeDocument/2006/relationships/image" Target="../media/image32.gif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slide" Target="slide7.xml"/><Relationship Id="rId2" Type="http://schemas.openxmlformats.org/officeDocument/2006/relationships/image" Target="../media/image30.jpg"/><Relationship Id="rId1" Type="http://schemas.openxmlformats.org/officeDocument/2006/relationships/slideLayout" Target="../slideLayouts/slideLayout11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jpg"/><Relationship Id="rId1" Type="http://schemas.openxmlformats.org/officeDocument/2006/relationships/slideLayout" Target="../slideLayouts/slideLayout5.xml"/></Relationships>
</file>

<file path=ppt/slides/_rels/slide26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3.bin"/><Relationship Id="rId13" Type="http://schemas.openxmlformats.org/officeDocument/2006/relationships/image" Target="../media/image39.emf"/><Relationship Id="rId3" Type="http://schemas.openxmlformats.org/officeDocument/2006/relationships/image" Target="../media/image30.jpg"/><Relationship Id="rId7" Type="http://schemas.openxmlformats.org/officeDocument/2006/relationships/image" Target="../media/image36.emf"/><Relationship Id="rId12" Type="http://schemas.openxmlformats.org/officeDocument/2006/relationships/oleObject" Target="../embeddings/oleObject5.bin"/><Relationship Id="rId2" Type="http://schemas.openxmlformats.org/officeDocument/2006/relationships/slideLayout" Target="../slideLayouts/slideLayout11.xml"/><Relationship Id="rId1" Type="http://schemas.openxmlformats.org/officeDocument/2006/relationships/vmlDrawing" Target="../drawings/vmlDrawing1.vml"/><Relationship Id="rId6" Type="http://schemas.openxmlformats.org/officeDocument/2006/relationships/oleObject" Target="../embeddings/oleObject2.bin"/><Relationship Id="rId11" Type="http://schemas.openxmlformats.org/officeDocument/2006/relationships/image" Target="../media/image38.emf"/><Relationship Id="rId5" Type="http://schemas.openxmlformats.org/officeDocument/2006/relationships/image" Target="../media/image35.emf"/><Relationship Id="rId15" Type="http://schemas.openxmlformats.org/officeDocument/2006/relationships/image" Target="../media/image40.emf"/><Relationship Id="rId10" Type="http://schemas.openxmlformats.org/officeDocument/2006/relationships/oleObject" Target="../embeddings/oleObject4.bin"/><Relationship Id="rId4" Type="http://schemas.openxmlformats.org/officeDocument/2006/relationships/oleObject" Target="../embeddings/oleObject1.bin"/><Relationship Id="rId9" Type="http://schemas.openxmlformats.org/officeDocument/2006/relationships/image" Target="../media/image37.emf"/><Relationship Id="rId14" Type="http://schemas.openxmlformats.org/officeDocument/2006/relationships/oleObject" Target="../embeddings/oleObject6.bin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7.xml"/><Relationship Id="rId6" Type="http://schemas.microsoft.com/office/2007/relationships/hdphoto" Target="../media/hdphoto6.wdp"/><Relationship Id="rId5" Type="http://schemas.openxmlformats.org/officeDocument/2006/relationships/image" Target="../media/image8.png"/><Relationship Id="rId4" Type="http://schemas.openxmlformats.org/officeDocument/2006/relationships/image" Target="../media/image13.png"/></Relationships>
</file>

<file path=ppt/slides/_rels/slide3.xml.rels><?xml version="1.0" encoding="UTF-8" standalone="yes"?>
<Relationships xmlns="http://schemas.openxmlformats.org/package/2006/relationships"><Relationship Id="rId8" Type="http://schemas.microsoft.com/office/2007/relationships/hdphoto" Target="../media/hdphoto7.wdp"/><Relationship Id="rId3" Type="http://schemas.openxmlformats.org/officeDocument/2006/relationships/image" Target="../media/image7.png"/><Relationship Id="rId7" Type="http://schemas.openxmlformats.org/officeDocument/2006/relationships/image" Target="../media/image9.png"/><Relationship Id="rId12" Type="http://schemas.microsoft.com/office/2007/relationships/hdphoto" Target="../media/hdphoto9.wdp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6.xml"/><Relationship Id="rId6" Type="http://schemas.microsoft.com/office/2007/relationships/hdphoto" Target="../media/hdphoto6.wdp"/><Relationship Id="rId11" Type="http://schemas.openxmlformats.org/officeDocument/2006/relationships/image" Target="../media/image11.png"/><Relationship Id="rId5" Type="http://schemas.openxmlformats.org/officeDocument/2006/relationships/image" Target="../media/image8.png"/><Relationship Id="rId10" Type="http://schemas.microsoft.com/office/2007/relationships/hdphoto" Target="../media/hdphoto8.wdp"/><Relationship Id="rId4" Type="http://schemas.microsoft.com/office/2007/relationships/hdphoto" Target="../media/hdphoto5.wdp"/><Relationship Id="rId9" Type="http://schemas.openxmlformats.org/officeDocument/2006/relationships/image" Target="../media/image10.pn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7.xml"/><Relationship Id="rId6" Type="http://schemas.microsoft.com/office/2007/relationships/hdphoto" Target="../media/hdphoto8.wdp"/><Relationship Id="rId5" Type="http://schemas.openxmlformats.org/officeDocument/2006/relationships/image" Target="../media/image10.png"/><Relationship Id="rId4" Type="http://schemas.openxmlformats.org/officeDocument/2006/relationships/image" Target="../media/image13.png"/></Relationships>
</file>

<file path=ppt/slides/_rels/slide5.xml.rels><?xml version="1.0" encoding="UTF-8" standalone="yes"?>
<Relationships xmlns="http://schemas.openxmlformats.org/package/2006/relationships"><Relationship Id="rId8" Type="http://schemas.openxmlformats.org/officeDocument/2006/relationships/image" Target="../media/image18.png"/><Relationship Id="rId3" Type="http://schemas.openxmlformats.org/officeDocument/2006/relationships/audio" Target="../media/audio1.wav"/><Relationship Id="rId7" Type="http://schemas.openxmlformats.org/officeDocument/2006/relationships/image" Target="../media/image17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16.png"/><Relationship Id="rId5" Type="http://schemas.openxmlformats.org/officeDocument/2006/relationships/image" Target="../media/image15.png"/><Relationship Id="rId10" Type="http://schemas.microsoft.com/office/2007/relationships/hdphoto" Target="../media/hdphoto10.wdp"/><Relationship Id="rId4" Type="http://schemas.openxmlformats.org/officeDocument/2006/relationships/image" Target="../media/image14.png"/><Relationship Id="rId9" Type="http://schemas.openxmlformats.org/officeDocument/2006/relationships/image" Target="../media/image19.png"/></Relationships>
</file>

<file path=ppt/slides/_rels/slide6.xml.rels><?xml version="1.0" encoding="UTF-8" standalone="yes"?>
<Relationships xmlns="http://schemas.openxmlformats.org/package/2006/relationships"><Relationship Id="rId8" Type="http://schemas.openxmlformats.org/officeDocument/2006/relationships/image" Target="../media/image23.png"/><Relationship Id="rId3" Type="http://schemas.openxmlformats.org/officeDocument/2006/relationships/audio" Target="../media/audio1.wav"/><Relationship Id="rId7" Type="http://schemas.openxmlformats.org/officeDocument/2006/relationships/image" Target="../media/image22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21.png"/><Relationship Id="rId5" Type="http://schemas.openxmlformats.org/officeDocument/2006/relationships/image" Target="../media/image20.png"/><Relationship Id="rId10" Type="http://schemas.microsoft.com/office/2007/relationships/hdphoto" Target="../media/hdphoto10.wdp"/><Relationship Id="rId4" Type="http://schemas.openxmlformats.org/officeDocument/2006/relationships/image" Target="../media/image14.png"/><Relationship Id="rId9" Type="http://schemas.openxmlformats.org/officeDocument/2006/relationships/image" Target="../media/image19.png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image" Target="../media/image26.png"/><Relationship Id="rId3" Type="http://schemas.openxmlformats.org/officeDocument/2006/relationships/image" Target="../media/image24.png"/><Relationship Id="rId7" Type="http://schemas.microsoft.com/office/2007/relationships/hdphoto" Target="../media/hdphoto9.wdp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11.png"/><Relationship Id="rId5" Type="http://schemas.microsoft.com/office/2007/relationships/hdphoto" Target="../media/hdphoto11.wdp"/><Relationship Id="rId4" Type="http://schemas.openxmlformats.org/officeDocument/2006/relationships/image" Target="../media/image25.pn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7.xml"/><Relationship Id="rId6" Type="http://schemas.microsoft.com/office/2007/relationships/hdphoto" Target="../media/hdphoto7.wdp"/><Relationship Id="rId5" Type="http://schemas.openxmlformats.org/officeDocument/2006/relationships/image" Target="../media/image9.png"/><Relationship Id="rId4" Type="http://schemas.openxmlformats.org/officeDocument/2006/relationships/image" Target="../media/image13.pn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4.xml"/><Relationship Id="rId4" Type="http://schemas.microsoft.com/office/2007/relationships/hdphoto" Target="../media/hdphoto12.wdp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00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071" name="Google Shape;70071;p31"/>
          <p:cNvSpPr txBox="1">
            <a:spLocks noGrp="1"/>
          </p:cNvSpPr>
          <p:nvPr>
            <p:ph type="subTitle" idx="1"/>
          </p:nvPr>
        </p:nvSpPr>
        <p:spPr>
          <a:xfrm>
            <a:off x="1996547" y="1826817"/>
            <a:ext cx="5105100" cy="956100"/>
          </a:xfrm>
          <a:prstGeom prst="rect">
            <a:avLst/>
          </a:prstGeom>
          <a:ln w="57150">
            <a:solidFill>
              <a:srgbClr val="00B050"/>
            </a:solidFill>
          </a:ln>
        </p:spPr>
        <p:txBody>
          <a:bodyPr spcFirstLastPara="1" wrap="square" lIns="457200" tIns="91425" rIns="457200" bIns="91425" anchor="t" anchorCtr="0">
            <a:noAutofit/>
          </a:bodyPr>
          <a:lstStyle/>
          <a:p>
            <a:pPr marL="0" lvl="0" indent="0"/>
            <a:r>
              <a:rPr lang="en-US" sz="6000" dirty="0">
                <a:latin typeface="UTM Azuki" panose="02040603050506020204" pitchFamily="18" charset="0"/>
              </a:rPr>
              <a:t>TOÁN LỚP 4</a:t>
            </a:r>
            <a:endParaRPr sz="6000" dirty="0"/>
          </a:p>
        </p:txBody>
      </p:sp>
      <p:grpSp>
        <p:nvGrpSpPr>
          <p:cNvPr id="70072" name="Google Shape;70072;p31"/>
          <p:cNvGrpSpPr/>
          <p:nvPr/>
        </p:nvGrpSpPr>
        <p:grpSpPr>
          <a:xfrm>
            <a:off x="1540225" y="3065875"/>
            <a:ext cx="724950" cy="1130325"/>
            <a:chOff x="1540225" y="3065875"/>
            <a:chExt cx="724950" cy="1130325"/>
          </a:xfrm>
        </p:grpSpPr>
        <p:sp>
          <p:nvSpPr>
            <p:cNvPr id="70073" name="Google Shape;70073;p31"/>
            <p:cNvSpPr/>
            <p:nvPr/>
          </p:nvSpPr>
          <p:spPr>
            <a:xfrm>
              <a:off x="1678875" y="3600225"/>
              <a:ext cx="586300" cy="595975"/>
            </a:xfrm>
            <a:custGeom>
              <a:avLst/>
              <a:gdLst/>
              <a:ahLst/>
              <a:cxnLst/>
              <a:rect l="l" t="t" r="r" b="b"/>
              <a:pathLst>
                <a:path w="23452" h="23839" extrusionOk="0">
                  <a:moveTo>
                    <a:pt x="23451" y="0"/>
                  </a:moveTo>
                  <a:lnTo>
                    <a:pt x="0" y="1744"/>
                  </a:lnTo>
                  <a:lnTo>
                    <a:pt x="4071" y="23838"/>
                  </a:lnTo>
                  <a:lnTo>
                    <a:pt x="20545" y="23838"/>
                  </a:lnTo>
                  <a:lnTo>
                    <a:pt x="2345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0074" name="Google Shape;70074;p31"/>
            <p:cNvSpPr/>
            <p:nvPr/>
          </p:nvSpPr>
          <p:spPr>
            <a:xfrm>
              <a:off x="1540225" y="3737200"/>
              <a:ext cx="237525" cy="365775"/>
            </a:xfrm>
            <a:custGeom>
              <a:avLst/>
              <a:gdLst/>
              <a:ahLst/>
              <a:cxnLst/>
              <a:rect l="l" t="t" r="r" b="b"/>
              <a:pathLst>
                <a:path w="9501" h="14631" extrusionOk="0">
                  <a:moveTo>
                    <a:pt x="7005" y="0"/>
                  </a:moveTo>
                  <a:lnTo>
                    <a:pt x="0" y="912"/>
                  </a:lnTo>
                  <a:lnTo>
                    <a:pt x="2308" y="14631"/>
                  </a:lnTo>
                  <a:lnTo>
                    <a:pt x="9501" y="13554"/>
                  </a:lnTo>
                  <a:lnTo>
                    <a:pt x="9501" y="10082"/>
                  </a:lnTo>
                  <a:lnTo>
                    <a:pt x="4339" y="11482"/>
                  </a:lnTo>
                  <a:lnTo>
                    <a:pt x="1960" y="2171"/>
                  </a:lnTo>
                  <a:lnTo>
                    <a:pt x="7411" y="2211"/>
                  </a:lnTo>
                  <a:lnTo>
                    <a:pt x="700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0075" name="Google Shape;70075;p31"/>
            <p:cNvSpPr/>
            <p:nvPr/>
          </p:nvSpPr>
          <p:spPr>
            <a:xfrm>
              <a:off x="2100150" y="3641025"/>
              <a:ext cx="105025" cy="516225"/>
            </a:xfrm>
            <a:custGeom>
              <a:avLst/>
              <a:gdLst/>
              <a:ahLst/>
              <a:cxnLst/>
              <a:rect l="l" t="t" r="r" b="b"/>
              <a:pathLst>
                <a:path w="4201" h="20649" extrusionOk="0">
                  <a:moveTo>
                    <a:pt x="4201" y="0"/>
                  </a:moveTo>
                  <a:lnTo>
                    <a:pt x="0" y="419"/>
                  </a:lnTo>
                  <a:lnTo>
                    <a:pt x="0" y="20649"/>
                  </a:lnTo>
                  <a:lnTo>
                    <a:pt x="2101" y="20649"/>
                  </a:lnTo>
                  <a:lnTo>
                    <a:pt x="4201" y="0"/>
                  </a:lnTo>
                  <a:close/>
                </a:path>
              </a:pathLst>
            </a:custGeom>
            <a:solidFill>
              <a:srgbClr val="000000">
                <a:alpha val="234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0076" name="Google Shape;70076;p31"/>
            <p:cNvSpPr/>
            <p:nvPr/>
          </p:nvSpPr>
          <p:spPr>
            <a:xfrm>
              <a:off x="2031900" y="3658475"/>
              <a:ext cx="40275" cy="498775"/>
            </a:xfrm>
            <a:custGeom>
              <a:avLst/>
              <a:gdLst/>
              <a:ahLst/>
              <a:cxnLst/>
              <a:rect l="l" t="t" r="r" b="b"/>
              <a:pathLst>
                <a:path w="1611" h="19951" extrusionOk="0">
                  <a:moveTo>
                    <a:pt x="1121" y="0"/>
                  </a:moveTo>
                  <a:lnTo>
                    <a:pt x="1" y="701"/>
                  </a:lnTo>
                  <a:lnTo>
                    <a:pt x="351" y="19320"/>
                  </a:lnTo>
                  <a:lnTo>
                    <a:pt x="1611" y="19951"/>
                  </a:lnTo>
                  <a:lnTo>
                    <a:pt x="1121" y="0"/>
                  </a:lnTo>
                  <a:close/>
                </a:path>
              </a:pathLst>
            </a:custGeom>
            <a:solidFill>
              <a:srgbClr val="000000">
                <a:alpha val="234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0077" name="Google Shape;70077;p31"/>
            <p:cNvSpPr/>
            <p:nvPr/>
          </p:nvSpPr>
          <p:spPr>
            <a:xfrm>
              <a:off x="1815225" y="3065875"/>
              <a:ext cx="328800" cy="466450"/>
            </a:xfrm>
            <a:custGeom>
              <a:avLst/>
              <a:gdLst/>
              <a:ahLst/>
              <a:cxnLst/>
              <a:rect l="l" t="t" r="r" b="b"/>
              <a:pathLst>
                <a:path w="13152" h="18658" extrusionOk="0">
                  <a:moveTo>
                    <a:pt x="5759" y="1"/>
                  </a:moveTo>
                  <a:cubicBezTo>
                    <a:pt x="4756" y="1"/>
                    <a:pt x="3753" y="226"/>
                    <a:pt x="2857" y="677"/>
                  </a:cubicBezTo>
                  <a:cubicBezTo>
                    <a:pt x="4585" y="1239"/>
                    <a:pt x="5429" y="3209"/>
                    <a:pt x="5666" y="5011"/>
                  </a:cubicBezTo>
                  <a:cubicBezTo>
                    <a:pt x="5768" y="5780"/>
                    <a:pt x="5794" y="6591"/>
                    <a:pt x="5476" y="7296"/>
                  </a:cubicBezTo>
                  <a:cubicBezTo>
                    <a:pt x="4850" y="8682"/>
                    <a:pt x="3179" y="9197"/>
                    <a:pt x="2035" y="10199"/>
                  </a:cubicBezTo>
                  <a:cubicBezTo>
                    <a:pt x="500" y="11543"/>
                    <a:pt x="1" y="13936"/>
                    <a:pt x="871" y="15783"/>
                  </a:cubicBezTo>
                  <a:cubicBezTo>
                    <a:pt x="1498" y="17115"/>
                    <a:pt x="2843" y="17924"/>
                    <a:pt x="4232" y="18390"/>
                  </a:cubicBezTo>
                  <a:cubicBezTo>
                    <a:pt x="4817" y="18586"/>
                    <a:pt x="5508" y="18643"/>
                    <a:pt x="6123" y="18657"/>
                  </a:cubicBezTo>
                  <a:cubicBezTo>
                    <a:pt x="5679" y="18377"/>
                    <a:pt x="5432" y="17984"/>
                    <a:pt x="5300" y="17467"/>
                  </a:cubicBezTo>
                  <a:cubicBezTo>
                    <a:pt x="4988" y="16239"/>
                    <a:pt x="5157" y="14846"/>
                    <a:pt x="5981" y="13851"/>
                  </a:cubicBezTo>
                  <a:cubicBezTo>
                    <a:pt x="6601" y="13105"/>
                    <a:pt x="7328" y="12773"/>
                    <a:pt x="8147" y="12300"/>
                  </a:cubicBezTo>
                  <a:cubicBezTo>
                    <a:pt x="9006" y="11803"/>
                    <a:pt x="9818" y="11214"/>
                    <a:pt x="10491" y="10481"/>
                  </a:cubicBezTo>
                  <a:cubicBezTo>
                    <a:pt x="13152" y="7587"/>
                    <a:pt x="12410" y="2867"/>
                    <a:pt x="9025" y="871"/>
                  </a:cubicBezTo>
                  <a:cubicBezTo>
                    <a:pt x="8041" y="292"/>
                    <a:pt x="6900" y="1"/>
                    <a:pt x="5759" y="1"/>
                  </a:cubicBezTo>
                  <a:close/>
                </a:path>
              </a:pathLst>
            </a:custGeom>
            <a:solidFill>
              <a:srgbClr val="000000">
                <a:alpha val="234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70078" name="Google Shape;70078;p31"/>
          <p:cNvGrpSpPr/>
          <p:nvPr/>
        </p:nvGrpSpPr>
        <p:grpSpPr>
          <a:xfrm>
            <a:off x="479200" y="290175"/>
            <a:ext cx="1785975" cy="1579725"/>
            <a:chOff x="479200" y="290175"/>
            <a:chExt cx="1785975" cy="1579725"/>
          </a:xfrm>
        </p:grpSpPr>
        <p:sp>
          <p:nvSpPr>
            <p:cNvPr id="70079" name="Google Shape;70079;p31"/>
            <p:cNvSpPr/>
            <p:nvPr/>
          </p:nvSpPr>
          <p:spPr>
            <a:xfrm>
              <a:off x="479200" y="290175"/>
              <a:ext cx="1785975" cy="1579725"/>
            </a:xfrm>
            <a:custGeom>
              <a:avLst/>
              <a:gdLst/>
              <a:ahLst/>
              <a:cxnLst/>
              <a:rect l="l" t="t" r="r" b="b"/>
              <a:pathLst>
                <a:path w="71439" h="63189" extrusionOk="0">
                  <a:moveTo>
                    <a:pt x="68288" y="1"/>
                  </a:moveTo>
                  <a:lnTo>
                    <a:pt x="22516" y="34546"/>
                  </a:lnTo>
                  <a:lnTo>
                    <a:pt x="27641" y="52456"/>
                  </a:lnTo>
                  <a:lnTo>
                    <a:pt x="6463" y="43913"/>
                  </a:lnTo>
                  <a:lnTo>
                    <a:pt x="1" y="57848"/>
                  </a:lnTo>
                  <a:lnTo>
                    <a:pt x="5925" y="58771"/>
                  </a:lnTo>
                  <a:lnTo>
                    <a:pt x="9088" y="50774"/>
                  </a:lnTo>
                  <a:lnTo>
                    <a:pt x="37351" y="63188"/>
                  </a:lnTo>
                  <a:lnTo>
                    <a:pt x="37351" y="63188"/>
                  </a:lnTo>
                  <a:lnTo>
                    <a:pt x="29695" y="36659"/>
                  </a:lnTo>
                  <a:lnTo>
                    <a:pt x="71438" y="4047"/>
                  </a:lnTo>
                  <a:lnTo>
                    <a:pt x="68288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0080" name="Google Shape;70080;p31"/>
            <p:cNvSpPr/>
            <p:nvPr/>
          </p:nvSpPr>
          <p:spPr>
            <a:xfrm>
              <a:off x="1225375" y="346025"/>
              <a:ext cx="978075" cy="714300"/>
            </a:xfrm>
            <a:custGeom>
              <a:avLst/>
              <a:gdLst/>
              <a:ahLst/>
              <a:cxnLst/>
              <a:rect l="l" t="t" r="r" b="b"/>
              <a:pathLst>
                <a:path w="39123" h="28572" extrusionOk="0">
                  <a:moveTo>
                    <a:pt x="38640" y="1"/>
                  </a:moveTo>
                  <a:lnTo>
                    <a:pt x="1" y="28571"/>
                  </a:lnTo>
                  <a:lnTo>
                    <a:pt x="39122" y="1579"/>
                  </a:lnTo>
                  <a:lnTo>
                    <a:pt x="3864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70081" name="Google Shape;70081;p31"/>
          <p:cNvGrpSpPr/>
          <p:nvPr/>
        </p:nvGrpSpPr>
        <p:grpSpPr>
          <a:xfrm>
            <a:off x="6363150" y="3589350"/>
            <a:ext cx="1280075" cy="551150"/>
            <a:chOff x="6511300" y="3137275"/>
            <a:chExt cx="1280075" cy="551150"/>
          </a:xfrm>
        </p:grpSpPr>
        <p:sp>
          <p:nvSpPr>
            <p:cNvPr id="70082" name="Google Shape;70082;p31"/>
            <p:cNvSpPr/>
            <p:nvPr/>
          </p:nvSpPr>
          <p:spPr>
            <a:xfrm>
              <a:off x="6604800" y="3142950"/>
              <a:ext cx="1035250" cy="522825"/>
            </a:xfrm>
            <a:custGeom>
              <a:avLst/>
              <a:gdLst/>
              <a:ahLst/>
              <a:cxnLst/>
              <a:rect l="l" t="t" r="r" b="b"/>
              <a:pathLst>
                <a:path w="41410" h="20913" extrusionOk="0">
                  <a:moveTo>
                    <a:pt x="2089" y="1"/>
                  </a:moveTo>
                  <a:lnTo>
                    <a:pt x="0" y="3724"/>
                  </a:lnTo>
                  <a:lnTo>
                    <a:pt x="39706" y="20913"/>
                  </a:lnTo>
                  <a:lnTo>
                    <a:pt x="41410" y="13505"/>
                  </a:lnTo>
                  <a:lnTo>
                    <a:pt x="2089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0083" name="Google Shape;70083;p31"/>
            <p:cNvSpPr/>
            <p:nvPr/>
          </p:nvSpPr>
          <p:spPr>
            <a:xfrm>
              <a:off x="7603800" y="3509950"/>
              <a:ext cx="187575" cy="177525"/>
            </a:xfrm>
            <a:custGeom>
              <a:avLst/>
              <a:gdLst/>
              <a:ahLst/>
              <a:cxnLst/>
              <a:rect l="l" t="t" r="r" b="b"/>
              <a:pathLst>
                <a:path w="7503" h="7101" extrusionOk="0">
                  <a:moveTo>
                    <a:pt x="1181" y="0"/>
                  </a:moveTo>
                  <a:lnTo>
                    <a:pt x="0" y="5131"/>
                  </a:lnTo>
                  <a:lnTo>
                    <a:pt x="6208" y="7100"/>
                  </a:lnTo>
                  <a:lnTo>
                    <a:pt x="7502" y="2570"/>
                  </a:lnTo>
                  <a:lnTo>
                    <a:pt x="118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0084" name="Google Shape;70084;p31"/>
            <p:cNvSpPr/>
            <p:nvPr/>
          </p:nvSpPr>
          <p:spPr>
            <a:xfrm>
              <a:off x="6511300" y="3137275"/>
              <a:ext cx="145750" cy="98800"/>
            </a:xfrm>
            <a:custGeom>
              <a:avLst/>
              <a:gdLst/>
              <a:ahLst/>
              <a:cxnLst/>
              <a:rect l="l" t="t" r="r" b="b"/>
              <a:pathLst>
                <a:path w="5830" h="3952" extrusionOk="0">
                  <a:moveTo>
                    <a:pt x="0" y="0"/>
                  </a:moveTo>
                  <a:lnTo>
                    <a:pt x="3740" y="3951"/>
                  </a:lnTo>
                  <a:lnTo>
                    <a:pt x="5829" y="22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0085" name="Google Shape;70085;p31"/>
            <p:cNvSpPr/>
            <p:nvPr/>
          </p:nvSpPr>
          <p:spPr>
            <a:xfrm>
              <a:off x="7048600" y="3462025"/>
              <a:ext cx="471025" cy="226400"/>
            </a:xfrm>
            <a:custGeom>
              <a:avLst/>
              <a:gdLst/>
              <a:ahLst/>
              <a:cxnLst/>
              <a:rect l="l" t="t" r="r" b="b"/>
              <a:pathLst>
                <a:path w="18841" h="9056" extrusionOk="0">
                  <a:moveTo>
                    <a:pt x="129" y="1"/>
                  </a:moveTo>
                  <a:lnTo>
                    <a:pt x="1" y="1514"/>
                  </a:lnTo>
                  <a:lnTo>
                    <a:pt x="17009" y="9056"/>
                  </a:lnTo>
                  <a:lnTo>
                    <a:pt x="18841" y="4456"/>
                  </a:lnTo>
                  <a:lnTo>
                    <a:pt x="16108" y="3344"/>
                  </a:lnTo>
                  <a:lnTo>
                    <a:pt x="15611" y="6650"/>
                  </a:lnTo>
                  <a:lnTo>
                    <a:pt x="129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0086" name="Google Shape;70086;p31"/>
            <p:cNvSpPr/>
            <p:nvPr/>
          </p:nvSpPr>
          <p:spPr>
            <a:xfrm>
              <a:off x="6799250" y="3227575"/>
              <a:ext cx="790750" cy="317450"/>
            </a:xfrm>
            <a:custGeom>
              <a:avLst/>
              <a:gdLst/>
              <a:ahLst/>
              <a:cxnLst/>
              <a:rect l="l" t="t" r="r" b="b"/>
              <a:pathLst>
                <a:path w="31630" h="12698" extrusionOk="0">
                  <a:moveTo>
                    <a:pt x="1" y="0"/>
                  </a:moveTo>
                  <a:lnTo>
                    <a:pt x="669" y="809"/>
                  </a:lnTo>
                  <a:lnTo>
                    <a:pt x="31231" y="12697"/>
                  </a:lnTo>
                  <a:lnTo>
                    <a:pt x="31629" y="1059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70087" name="Google Shape;70087;p31"/>
          <p:cNvGrpSpPr/>
          <p:nvPr/>
        </p:nvGrpSpPr>
        <p:grpSpPr>
          <a:xfrm>
            <a:off x="7685713" y="1059175"/>
            <a:ext cx="367425" cy="561250"/>
            <a:chOff x="7712650" y="2504625"/>
            <a:chExt cx="367425" cy="561250"/>
          </a:xfrm>
        </p:grpSpPr>
        <p:sp>
          <p:nvSpPr>
            <p:cNvPr id="70088" name="Google Shape;70088;p31"/>
            <p:cNvSpPr/>
            <p:nvPr/>
          </p:nvSpPr>
          <p:spPr>
            <a:xfrm>
              <a:off x="7712650" y="2720075"/>
              <a:ext cx="364875" cy="345800"/>
            </a:xfrm>
            <a:custGeom>
              <a:avLst/>
              <a:gdLst/>
              <a:ahLst/>
              <a:cxnLst/>
              <a:rect l="l" t="t" r="r" b="b"/>
              <a:pathLst>
                <a:path w="14595" h="13832" extrusionOk="0">
                  <a:moveTo>
                    <a:pt x="2661" y="0"/>
                  </a:moveTo>
                  <a:lnTo>
                    <a:pt x="3506" y="3016"/>
                  </a:lnTo>
                  <a:lnTo>
                    <a:pt x="1" y="9968"/>
                  </a:lnTo>
                  <a:lnTo>
                    <a:pt x="6741" y="13831"/>
                  </a:lnTo>
                  <a:lnTo>
                    <a:pt x="10935" y="7770"/>
                  </a:lnTo>
                  <a:lnTo>
                    <a:pt x="14594" y="7063"/>
                  </a:lnTo>
                  <a:lnTo>
                    <a:pt x="266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0089" name="Google Shape;70089;p31"/>
            <p:cNvSpPr/>
            <p:nvPr/>
          </p:nvSpPr>
          <p:spPr>
            <a:xfrm>
              <a:off x="7896950" y="2504625"/>
              <a:ext cx="183125" cy="313700"/>
            </a:xfrm>
            <a:custGeom>
              <a:avLst/>
              <a:gdLst/>
              <a:ahLst/>
              <a:cxnLst/>
              <a:rect l="l" t="t" r="r" b="b"/>
              <a:pathLst>
                <a:path w="7325" h="12548" extrusionOk="0">
                  <a:moveTo>
                    <a:pt x="7325" y="1"/>
                  </a:moveTo>
                  <a:lnTo>
                    <a:pt x="0" y="11406"/>
                  </a:lnTo>
                  <a:lnTo>
                    <a:pt x="1928" y="12548"/>
                  </a:lnTo>
                  <a:lnTo>
                    <a:pt x="732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0090" name="Google Shape;70090;p31"/>
            <p:cNvSpPr/>
            <p:nvPr/>
          </p:nvSpPr>
          <p:spPr>
            <a:xfrm>
              <a:off x="7797575" y="2913700"/>
              <a:ext cx="155350" cy="123700"/>
            </a:xfrm>
            <a:custGeom>
              <a:avLst/>
              <a:gdLst/>
              <a:ahLst/>
              <a:cxnLst/>
              <a:rect l="l" t="t" r="r" b="b"/>
              <a:pathLst>
                <a:path w="6214" h="4948" extrusionOk="0">
                  <a:moveTo>
                    <a:pt x="6214" y="1"/>
                  </a:moveTo>
                  <a:lnTo>
                    <a:pt x="1" y="3277"/>
                  </a:lnTo>
                  <a:lnTo>
                    <a:pt x="2764" y="4948"/>
                  </a:lnTo>
                  <a:lnTo>
                    <a:pt x="621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70091" name="Google Shape;70091;p31"/>
          <p:cNvGrpSpPr/>
          <p:nvPr/>
        </p:nvGrpSpPr>
        <p:grpSpPr>
          <a:xfrm>
            <a:off x="7629200" y="1968238"/>
            <a:ext cx="767975" cy="890200"/>
            <a:chOff x="7848650" y="1232500"/>
            <a:chExt cx="767975" cy="890200"/>
          </a:xfrm>
        </p:grpSpPr>
        <p:sp>
          <p:nvSpPr>
            <p:cNvPr id="70092" name="Google Shape;70092;p31"/>
            <p:cNvSpPr/>
            <p:nvPr/>
          </p:nvSpPr>
          <p:spPr>
            <a:xfrm>
              <a:off x="7848650" y="1232500"/>
              <a:ext cx="767975" cy="890200"/>
            </a:xfrm>
            <a:custGeom>
              <a:avLst/>
              <a:gdLst/>
              <a:ahLst/>
              <a:cxnLst/>
              <a:rect l="l" t="t" r="r" b="b"/>
              <a:pathLst>
                <a:path w="30719" h="35608" extrusionOk="0">
                  <a:moveTo>
                    <a:pt x="14724" y="1"/>
                  </a:moveTo>
                  <a:cubicBezTo>
                    <a:pt x="9586" y="1"/>
                    <a:pt x="4023" y="1835"/>
                    <a:pt x="0" y="5354"/>
                  </a:cubicBezTo>
                  <a:lnTo>
                    <a:pt x="5010" y="12239"/>
                  </a:lnTo>
                  <a:cubicBezTo>
                    <a:pt x="5010" y="12239"/>
                    <a:pt x="9491" y="8115"/>
                    <a:pt x="13948" y="8115"/>
                  </a:cubicBezTo>
                  <a:cubicBezTo>
                    <a:pt x="15634" y="8115"/>
                    <a:pt x="17316" y="8706"/>
                    <a:pt x="18751" y="10333"/>
                  </a:cubicBezTo>
                  <a:cubicBezTo>
                    <a:pt x="23978" y="16261"/>
                    <a:pt x="2754" y="26349"/>
                    <a:pt x="2754" y="26349"/>
                  </a:cubicBezTo>
                  <a:lnTo>
                    <a:pt x="763" y="34170"/>
                  </a:lnTo>
                  <a:lnTo>
                    <a:pt x="27753" y="35607"/>
                  </a:lnTo>
                  <a:lnTo>
                    <a:pt x="28635" y="26164"/>
                  </a:lnTo>
                  <a:lnTo>
                    <a:pt x="12966" y="27647"/>
                  </a:lnTo>
                  <a:cubicBezTo>
                    <a:pt x="12966" y="27647"/>
                    <a:pt x="30718" y="18760"/>
                    <a:pt x="28049" y="8395"/>
                  </a:cubicBezTo>
                  <a:cubicBezTo>
                    <a:pt x="26584" y="2709"/>
                    <a:pt x="20967" y="1"/>
                    <a:pt x="1472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0093" name="Google Shape;70093;p31"/>
            <p:cNvSpPr/>
            <p:nvPr/>
          </p:nvSpPr>
          <p:spPr>
            <a:xfrm>
              <a:off x="7924850" y="1283150"/>
              <a:ext cx="439825" cy="119650"/>
            </a:xfrm>
            <a:custGeom>
              <a:avLst/>
              <a:gdLst/>
              <a:ahLst/>
              <a:cxnLst/>
              <a:rect l="l" t="t" r="r" b="b"/>
              <a:pathLst>
                <a:path w="17593" h="4786" extrusionOk="0">
                  <a:moveTo>
                    <a:pt x="8643" y="1"/>
                  </a:moveTo>
                  <a:cubicBezTo>
                    <a:pt x="6036" y="1"/>
                    <a:pt x="3057" y="686"/>
                    <a:pt x="1" y="2743"/>
                  </a:cubicBezTo>
                  <a:lnTo>
                    <a:pt x="1332" y="4786"/>
                  </a:lnTo>
                  <a:cubicBezTo>
                    <a:pt x="1332" y="4786"/>
                    <a:pt x="6302" y="1532"/>
                    <a:pt x="11975" y="1532"/>
                  </a:cubicBezTo>
                  <a:cubicBezTo>
                    <a:pt x="13790" y="1532"/>
                    <a:pt x="15676" y="1865"/>
                    <a:pt x="17495" y="2743"/>
                  </a:cubicBezTo>
                  <a:cubicBezTo>
                    <a:pt x="17497" y="2744"/>
                    <a:pt x="17498" y="2744"/>
                    <a:pt x="17499" y="2744"/>
                  </a:cubicBezTo>
                  <a:cubicBezTo>
                    <a:pt x="17593" y="2744"/>
                    <a:pt x="13860" y="1"/>
                    <a:pt x="86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0094" name="Google Shape;70094;p31"/>
            <p:cNvSpPr/>
            <p:nvPr/>
          </p:nvSpPr>
          <p:spPr>
            <a:xfrm>
              <a:off x="7908250" y="1974325"/>
              <a:ext cx="598275" cy="110075"/>
            </a:xfrm>
            <a:custGeom>
              <a:avLst/>
              <a:gdLst/>
              <a:ahLst/>
              <a:cxnLst/>
              <a:rect l="l" t="t" r="r" b="b"/>
              <a:pathLst>
                <a:path w="23931" h="4403" extrusionOk="0">
                  <a:moveTo>
                    <a:pt x="1285" y="0"/>
                  </a:moveTo>
                  <a:lnTo>
                    <a:pt x="0" y="3159"/>
                  </a:lnTo>
                  <a:lnTo>
                    <a:pt x="23931" y="4402"/>
                  </a:lnTo>
                  <a:lnTo>
                    <a:pt x="128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70095" name="Google Shape;70095;p31"/>
          <p:cNvGrpSpPr/>
          <p:nvPr/>
        </p:nvGrpSpPr>
        <p:grpSpPr>
          <a:xfrm>
            <a:off x="3699942" y="4220091"/>
            <a:ext cx="558849" cy="575009"/>
            <a:chOff x="6749750" y="369375"/>
            <a:chExt cx="803175" cy="826400"/>
          </a:xfrm>
        </p:grpSpPr>
        <p:sp>
          <p:nvSpPr>
            <p:cNvPr id="70096" name="Google Shape;70096;p31"/>
            <p:cNvSpPr/>
            <p:nvPr/>
          </p:nvSpPr>
          <p:spPr>
            <a:xfrm>
              <a:off x="6749750" y="369375"/>
              <a:ext cx="803175" cy="826400"/>
            </a:xfrm>
            <a:custGeom>
              <a:avLst/>
              <a:gdLst/>
              <a:ahLst/>
              <a:cxnLst/>
              <a:rect l="l" t="t" r="r" b="b"/>
              <a:pathLst>
                <a:path w="32127" h="33056" extrusionOk="0">
                  <a:moveTo>
                    <a:pt x="14784" y="0"/>
                  </a:moveTo>
                  <a:lnTo>
                    <a:pt x="6955" y="3294"/>
                  </a:lnTo>
                  <a:lnTo>
                    <a:pt x="10590" y="13290"/>
                  </a:lnTo>
                  <a:lnTo>
                    <a:pt x="0" y="18174"/>
                  </a:lnTo>
                  <a:lnTo>
                    <a:pt x="1423" y="26125"/>
                  </a:lnTo>
                  <a:lnTo>
                    <a:pt x="13292" y="23058"/>
                  </a:lnTo>
                  <a:lnTo>
                    <a:pt x="17424" y="33055"/>
                  </a:lnTo>
                  <a:lnTo>
                    <a:pt x="26207" y="29534"/>
                  </a:lnTo>
                  <a:lnTo>
                    <a:pt x="22138" y="19765"/>
                  </a:lnTo>
                  <a:lnTo>
                    <a:pt x="32126" y="16812"/>
                  </a:lnTo>
                  <a:cubicBezTo>
                    <a:pt x="32126" y="16812"/>
                    <a:pt x="28765" y="9316"/>
                    <a:pt x="28367" y="9202"/>
                  </a:cubicBezTo>
                  <a:cubicBezTo>
                    <a:pt x="28358" y="9199"/>
                    <a:pt x="28346" y="9198"/>
                    <a:pt x="28330" y="9198"/>
                  </a:cubicBezTo>
                  <a:cubicBezTo>
                    <a:pt x="27596" y="9198"/>
                    <a:pt x="19150" y="11700"/>
                    <a:pt x="19150" y="11700"/>
                  </a:cubicBezTo>
                  <a:lnTo>
                    <a:pt x="1478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0097" name="Google Shape;70097;p31"/>
            <p:cNvSpPr/>
            <p:nvPr/>
          </p:nvSpPr>
          <p:spPr>
            <a:xfrm>
              <a:off x="6792300" y="756075"/>
              <a:ext cx="197800" cy="165375"/>
            </a:xfrm>
            <a:custGeom>
              <a:avLst/>
              <a:gdLst/>
              <a:ahLst/>
              <a:cxnLst/>
              <a:rect l="l" t="t" r="r" b="b"/>
              <a:pathLst>
                <a:path w="7912" h="6615" extrusionOk="0">
                  <a:moveTo>
                    <a:pt x="7911" y="1"/>
                  </a:moveTo>
                  <a:lnTo>
                    <a:pt x="0" y="4022"/>
                  </a:lnTo>
                  <a:lnTo>
                    <a:pt x="258" y="6615"/>
                  </a:lnTo>
                  <a:lnTo>
                    <a:pt x="791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70098" name="Google Shape;70098;p31"/>
          <p:cNvGrpSpPr/>
          <p:nvPr/>
        </p:nvGrpSpPr>
        <p:grpSpPr>
          <a:xfrm>
            <a:off x="328350" y="3809350"/>
            <a:ext cx="1329800" cy="1026925"/>
            <a:chOff x="328350" y="3809350"/>
            <a:chExt cx="1329800" cy="1026925"/>
          </a:xfrm>
        </p:grpSpPr>
        <p:sp>
          <p:nvSpPr>
            <p:cNvPr id="70099" name="Google Shape;70099;p31"/>
            <p:cNvSpPr/>
            <p:nvPr/>
          </p:nvSpPr>
          <p:spPr>
            <a:xfrm>
              <a:off x="420100" y="3881875"/>
              <a:ext cx="1054900" cy="826950"/>
            </a:xfrm>
            <a:custGeom>
              <a:avLst/>
              <a:gdLst/>
              <a:ahLst/>
              <a:cxnLst/>
              <a:rect l="l" t="t" r="r" b="b"/>
              <a:pathLst>
                <a:path w="42196" h="33078" extrusionOk="0">
                  <a:moveTo>
                    <a:pt x="5013" y="0"/>
                  </a:moveTo>
                  <a:lnTo>
                    <a:pt x="0" y="5347"/>
                  </a:lnTo>
                  <a:lnTo>
                    <a:pt x="38712" y="33077"/>
                  </a:lnTo>
                  <a:lnTo>
                    <a:pt x="42195" y="28006"/>
                  </a:lnTo>
                  <a:lnTo>
                    <a:pt x="50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0100" name="Google Shape;70100;p31"/>
            <p:cNvSpPr/>
            <p:nvPr/>
          </p:nvSpPr>
          <p:spPr>
            <a:xfrm>
              <a:off x="1387900" y="4582000"/>
              <a:ext cx="185750" cy="204250"/>
            </a:xfrm>
            <a:custGeom>
              <a:avLst/>
              <a:gdLst/>
              <a:ahLst/>
              <a:cxnLst/>
              <a:rect l="l" t="t" r="r" b="b"/>
              <a:pathLst>
                <a:path w="7430" h="8170" extrusionOk="0">
                  <a:moveTo>
                    <a:pt x="3483" y="1"/>
                  </a:moveTo>
                  <a:lnTo>
                    <a:pt x="0" y="5072"/>
                  </a:lnTo>
                  <a:lnTo>
                    <a:pt x="4265" y="8170"/>
                  </a:lnTo>
                  <a:lnTo>
                    <a:pt x="7429" y="3247"/>
                  </a:lnTo>
                  <a:lnTo>
                    <a:pt x="3483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0101" name="Google Shape;70101;p31"/>
            <p:cNvSpPr/>
            <p:nvPr/>
          </p:nvSpPr>
          <p:spPr>
            <a:xfrm>
              <a:off x="1494500" y="4663175"/>
              <a:ext cx="163650" cy="173100"/>
            </a:xfrm>
            <a:custGeom>
              <a:avLst/>
              <a:gdLst/>
              <a:ahLst/>
              <a:cxnLst/>
              <a:rect l="l" t="t" r="r" b="b"/>
              <a:pathLst>
                <a:path w="6546" h="6924" extrusionOk="0">
                  <a:moveTo>
                    <a:pt x="3165" y="0"/>
                  </a:moveTo>
                  <a:lnTo>
                    <a:pt x="1" y="4922"/>
                  </a:lnTo>
                  <a:lnTo>
                    <a:pt x="2150" y="6513"/>
                  </a:lnTo>
                  <a:cubicBezTo>
                    <a:pt x="2596" y="6790"/>
                    <a:pt x="3093" y="6923"/>
                    <a:pt x="3584" y="6923"/>
                  </a:cubicBezTo>
                  <a:cubicBezTo>
                    <a:pt x="4460" y="6923"/>
                    <a:pt x="5319" y="6501"/>
                    <a:pt x="5842" y="5722"/>
                  </a:cubicBezTo>
                  <a:cubicBezTo>
                    <a:pt x="6545" y="4681"/>
                    <a:pt x="6443" y="3292"/>
                    <a:pt x="5596" y="2365"/>
                  </a:cubicBezTo>
                  <a:lnTo>
                    <a:pt x="316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0102" name="Google Shape;70102;p31"/>
            <p:cNvSpPr/>
            <p:nvPr/>
          </p:nvSpPr>
          <p:spPr>
            <a:xfrm>
              <a:off x="328350" y="3809350"/>
              <a:ext cx="217100" cy="206225"/>
            </a:xfrm>
            <a:custGeom>
              <a:avLst/>
              <a:gdLst/>
              <a:ahLst/>
              <a:cxnLst/>
              <a:rect l="l" t="t" r="r" b="b"/>
              <a:pathLst>
                <a:path w="8684" h="8249" extrusionOk="0">
                  <a:moveTo>
                    <a:pt x="1" y="0"/>
                  </a:moveTo>
                  <a:lnTo>
                    <a:pt x="3670" y="8248"/>
                  </a:lnTo>
                  <a:lnTo>
                    <a:pt x="8683" y="290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0103" name="Google Shape;70103;p31"/>
            <p:cNvSpPr/>
            <p:nvPr/>
          </p:nvSpPr>
          <p:spPr>
            <a:xfrm>
              <a:off x="328350" y="3809350"/>
              <a:ext cx="39050" cy="37900"/>
            </a:xfrm>
            <a:custGeom>
              <a:avLst/>
              <a:gdLst/>
              <a:ahLst/>
              <a:cxnLst/>
              <a:rect l="l" t="t" r="r" b="b"/>
              <a:pathLst>
                <a:path w="1562" h="1516" extrusionOk="0">
                  <a:moveTo>
                    <a:pt x="1" y="0"/>
                  </a:moveTo>
                  <a:lnTo>
                    <a:pt x="674" y="1516"/>
                  </a:lnTo>
                  <a:lnTo>
                    <a:pt x="1561" y="52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0104" name="Google Shape;70104;p31"/>
            <p:cNvSpPr/>
            <p:nvPr/>
          </p:nvSpPr>
          <p:spPr>
            <a:xfrm>
              <a:off x="551850" y="3935925"/>
              <a:ext cx="874525" cy="657625"/>
            </a:xfrm>
            <a:custGeom>
              <a:avLst/>
              <a:gdLst/>
              <a:ahLst/>
              <a:cxnLst/>
              <a:rect l="l" t="t" r="r" b="b"/>
              <a:pathLst>
                <a:path w="34981" h="26305" extrusionOk="0">
                  <a:moveTo>
                    <a:pt x="0" y="0"/>
                  </a:moveTo>
                  <a:lnTo>
                    <a:pt x="276" y="842"/>
                  </a:lnTo>
                  <a:lnTo>
                    <a:pt x="34754" y="26305"/>
                  </a:lnTo>
                  <a:lnTo>
                    <a:pt x="34981" y="257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234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0105" name="Google Shape;70105;p31"/>
            <p:cNvSpPr/>
            <p:nvPr/>
          </p:nvSpPr>
          <p:spPr>
            <a:xfrm>
              <a:off x="497100" y="3993025"/>
              <a:ext cx="860775" cy="641925"/>
            </a:xfrm>
            <a:custGeom>
              <a:avLst/>
              <a:gdLst/>
              <a:ahLst/>
              <a:cxnLst/>
              <a:rect l="l" t="t" r="r" b="b"/>
              <a:pathLst>
                <a:path w="34431" h="25677" extrusionOk="0">
                  <a:moveTo>
                    <a:pt x="837" y="0"/>
                  </a:moveTo>
                  <a:lnTo>
                    <a:pt x="0" y="545"/>
                  </a:lnTo>
                  <a:lnTo>
                    <a:pt x="34430" y="25676"/>
                  </a:lnTo>
                  <a:lnTo>
                    <a:pt x="34289" y="24664"/>
                  </a:lnTo>
                  <a:lnTo>
                    <a:pt x="837" y="0"/>
                  </a:lnTo>
                  <a:close/>
                </a:path>
              </a:pathLst>
            </a:custGeom>
            <a:solidFill>
              <a:srgbClr val="000000">
                <a:alpha val="234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0106" name="Google Shape;70106;p31"/>
            <p:cNvSpPr/>
            <p:nvPr/>
          </p:nvSpPr>
          <p:spPr>
            <a:xfrm>
              <a:off x="1428400" y="4625250"/>
              <a:ext cx="74250" cy="90700"/>
            </a:xfrm>
            <a:custGeom>
              <a:avLst/>
              <a:gdLst/>
              <a:ahLst/>
              <a:cxnLst/>
              <a:rect l="l" t="t" r="r" b="b"/>
              <a:pathLst>
                <a:path w="2970" h="3628" extrusionOk="0">
                  <a:moveTo>
                    <a:pt x="1893" y="1"/>
                  </a:moveTo>
                  <a:cubicBezTo>
                    <a:pt x="1814" y="17"/>
                    <a:pt x="1" y="3081"/>
                    <a:pt x="1" y="3081"/>
                  </a:cubicBezTo>
                  <a:lnTo>
                    <a:pt x="850" y="3628"/>
                  </a:lnTo>
                  <a:cubicBezTo>
                    <a:pt x="850" y="3628"/>
                    <a:pt x="2970" y="407"/>
                    <a:pt x="2886" y="385"/>
                  </a:cubicBezTo>
                  <a:cubicBezTo>
                    <a:pt x="2803" y="363"/>
                    <a:pt x="1893" y="1"/>
                    <a:pt x="18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0107" name="Google Shape;70107;p31"/>
            <p:cNvSpPr/>
            <p:nvPr/>
          </p:nvSpPr>
          <p:spPr>
            <a:xfrm>
              <a:off x="1467600" y="4653950"/>
              <a:ext cx="63775" cy="85725"/>
            </a:xfrm>
            <a:custGeom>
              <a:avLst/>
              <a:gdLst/>
              <a:ahLst/>
              <a:cxnLst/>
              <a:rect l="l" t="t" r="r" b="b"/>
              <a:pathLst>
                <a:path w="2551" h="3429" extrusionOk="0">
                  <a:moveTo>
                    <a:pt x="2233" y="0"/>
                  </a:moveTo>
                  <a:cubicBezTo>
                    <a:pt x="2078" y="121"/>
                    <a:pt x="1" y="3428"/>
                    <a:pt x="1" y="3428"/>
                  </a:cubicBezTo>
                  <a:lnTo>
                    <a:pt x="929" y="3369"/>
                  </a:lnTo>
                  <a:lnTo>
                    <a:pt x="2551" y="774"/>
                  </a:lnTo>
                  <a:lnTo>
                    <a:pt x="223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70108" name="Google Shape;70108;p31"/>
          <p:cNvGrpSpPr/>
          <p:nvPr/>
        </p:nvGrpSpPr>
        <p:grpSpPr>
          <a:xfrm>
            <a:off x="593050" y="2613250"/>
            <a:ext cx="641375" cy="849575"/>
            <a:chOff x="593050" y="2613250"/>
            <a:chExt cx="641375" cy="849575"/>
          </a:xfrm>
        </p:grpSpPr>
        <p:sp>
          <p:nvSpPr>
            <p:cNvPr id="70109" name="Google Shape;70109;p31"/>
            <p:cNvSpPr/>
            <p:nvPr/>
          </p:nvSpPr>
          <p:spPr>
            <a:xfrm>
              <a:off x="593050" y="2613250"/>
              <a:ext cx="641375" cy="849575"/>
            </a:xfrm>
            <a:custGeom>
              <a:avLst/>
              <a:gdLst/>
              <a:ahLst/>
              <a:cxnLst/>
              <a:rect l="l" t="t" r="r" b="b"/>
              <a:pathLst>
                <a:path w="25655" h="33983" extrusionOk="0">
                  <a:moveTo>
                    <a:pt x="18149" y="1"/>
                  </a:moveTo>
                  <a:lnTo>
                    <a:pt x="0" y="3044"/>
                  </a:lnTo>
                  <a:lnTo>
                    <a:pt x="1315" y="10553"/>
                  </a:lnTo>
                  <a:lnTo>
                    <a:pt x="11735" y="9543"/>
                  </a:lnTo>
                  <a:lnTo>
                    <a:pt x="11735" y="9543"/>
                  </a:lnTo>
                  <a:lnTo>
                    <a:pt x="8772" y="15131"/>
                  </a:lnTo>
                  <a:lnTo>
                    <a:pt x="15340" y="16896"/>
                  </a:lnTo>
                  <a:cubicBezTo>
                    <a:pt x="15340" y="16896"/>
                    <a:pt x="20890" y="20546"/>
                    <a:pt x="17126" y="26011"/>
                  </a:cubicBezTo>
                  <a:cubicBezTo>
                    <a:pt x="16110" y="27486"/>
                    <a:pt x="14841" y="28024"/>
                    <a:pt x="13529" y="28024"/>
                  </a:cubicBezTo>
                  <a:cubicBezTo>
                    <a:pt x="9982" y="28024"/>
                    <a:pt x="6125" y="24084"/>
                    <a:pt x="6125" y="24084"/>
                  </a:cubicBezTo>
                  <a:lnTo>
                    <a:pt x="2121" y="28017"/>
                  </a:lnTo>
                  <a:cubicBezTo>
                    <a:pt x="2121" y="28017"/>
                    <a:pt x="8708" y="33983"/>
                    <a:pt x="15510" y="33983"/>
                  </a:cubicBezTo>
                  <a:cubicBezTo>
                    <a:pt x="16083" y="33983"/>
                    <a:pt x="16658" y="33940"/>
                    <a:pt x="17230" y="33849"/>
                  </a:cubicBezTo>
                  <a:cubicBezTo>
                    <a:pt x="24596" y="32669"/>
                    <a:pt x="25655" y="24709"/>
                    <a:pt x="24729" y="21243"/>
                  </a:cubicBezTo>
                  <a:cubicBezTo>
                    <a:pt x="23804" y="17775"/>
                    <a:pt x="22287" y="14938"/>
                    <a:pt x="17011" y="12240"/>
                  </a:cubicBezTo>
                  <a:cubicBezTo>
                    <a:pt x="17047" y="12149"/>
                    <a:pt x="20424" y="5029"/>
                    <a:pt x="20424" y="5029"/>
                  </a:cubicBezTo>
                  <a:lnTo>
                    <a:pt x="18149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0110" name="Google Shape;70110;p31"/>
            <p:cNvSpPr/>
            <p:nvPr/>
          </p:nvSpPr>
          <p:spPr>
            <a:xfrm>
              <a:off x="636275" y="2658975"/>
              <a:ext cx="384325" cy="140725"/>
            </a:xfrm>
            <a:custGeom>
              <a:avLst/>
              <a:gdLst/>
              <a:ahLst/>
              <a:cxnLst/>
              <a:rect l="l" t="t" r="r" b="b"/>
              <a:pathLst>
                <a:path w="15373" h="5629" extrusionOk="0">
                  <a:moveTo>
                    <a:pt x="15372" y="0"/>
                  </a:moveTo>
                  <a:lnTo>
                    <a:pt x="0" y="2293"/>
                  </a:lnTo>
                  <a:lnTo>
                    <a:pt x="532" y="5629"/>
                  </a:lnTo>
                  <a:lnTo>
                    <a:pt x="1537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0111" name="Google Shape;70111;p31"/>
            <p:cNvSpPr/>
            <p:nvPr/>
          </p:nvSpPr>
          <p:spPr>
            <a:xfrm>
              <a:off x="849975" y="3171125"/>
              <a:ext cx="340800" cy="253950"/>
            </a:xfrm>
            <a:custGeom>
              <a:avLst/>
              <a:gdLst/>
              <a:ahLst/>
              <a:cxnLst/>
              <a:rect l="l" t="t" r="r" b="b"/>
              <a:pathLst>
                <a:path w="13632" h="10158" extrusionOk="0">
                  <a:moveTo>
                    <a:pt x="13631" y="1"/>
                  </a:moveTo>
                  <a:lnTo>
                    <a:pt x="13631" y="1"/>
                  </a:lnTo>
                  <a:cubicBezTo>
                    <a:pt x="11777" y="7235"/>
                    <a:pt x="6912" y="8135"/>
                    <a:pt x="4607" y="8135"/>
                  </a:cubicBezTo>
                  <a:cubicBezTo>
                    <a:pt x="3844" y="8135"/>
                    <a:pt x="3362" y="8036"/>
                    <a:pt x="3362" y="8036"/>
                  </a:cubicBezTo>
                  <a:lnTo>
                    <a:pt x="1" y="9405"/>
                  </a:lnTo>
                  <a:cubicBezTo>
                    <a:pt x="1753" y="9930"/>
                    <a:pt x="3280" y="10158"/>
                    <a:pt x="4611" y="10158"/>
                  </a:cubicBezTo>
                  <a:cubicBezTo>
                    <a:pt x="13493" y="10158"/>
                    <a:pt x="13631" y="2"/>
                    <a:pt x="1363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70112" name="Google Shape;70112;p31"/>
          <p:cNvSpPr/>
          <p:nvPr/>
        </p:nvSpPr>
        <p:spPr>
          <a:xfrm rot="3517355">
            <a:off x="4145101" y="-482697"/>
            <a:ext cx="807992" cy="1574256"/>
          </a:xfrm>
          <a:custGeom>
            <a:avLst/>
            <a:gdLst/>
            <a:ahLst/>
            <a:cxnLst/>
            <a:rect l="l" t="t" r="r" b="b"/>
            <a:pathLst>
              <a:path w="32318" h="62967" extrusionOk="0">
                <a:moveTo>
                  <a:pt x="25680" y="10380"/>
                </a:moveTo>
                <a:lnTo>
                  <a:pt x="22129" y="44990"/>
                </a:lnTo>
                <a:lnTo>
                  <a:pt x="7918" y="20830"/>
                </a:lnTo>
                <a:lnTo>
                  <a:pt x="25680" y="10380"/>
                </a:lnTo>
                <a:close/>
                <a:moveTo>
                  <a:pt x="32318" y="0"/>
                </a:moveTo>
                <a:lnTo>
                  <a:pt x="0" y="19011"/>
                </a:lnTo>
                <a:lnTo>
                  <a:pt x="25856" y="62967"/>
                </a:lnTo>
                <a:lnTo>
                  <a:pt x="32318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0113" name="Google Shape;70113;p31"/>
          <p:cNvSpPr/>
          <p:nvPr/>
        </p:nvSpPr>
        <p:spPr>
          <a:xfrm>
            <a:off x="7413850" y="4459638"/>
            <a:ext cx="107675" cy="95900"/>
          </a:xfrm>
          <a:custGeom>
            <a:avLst/>
            <a:gdLst/>
            <a:ahLst/>
            <a:cxnLst/>
            <a:rect l="l" t="t" r="r" b="b"/>
            <a:pathLst>
              <a:path w="4307" h="3836" extrusionOk="0">
                <a:moveTo>
                  <a:pt x="2154" y="1"/>
                </a:moveTo>
                <a:cubicBezTo>
                  <a:pt x="1954" y="1"/>
                  <a:pt x="1750" y="32"/>
                  <a:pt x="1550" y="99"/>
                </a:cubicBezTo>
                <a:cubicBezTo>
                  <a:pt x="546" y="433"/>
                  <a:pt x="1" y="1518"/>
                  <a:pt x="335" y="2522"/>
                </a:cubicBezTo>
                <a:cubicBezTo>
                  <a:pt x="602" y="3326"/>
                  <a:pt x="1350" y="3835"/>
                  <a:pt x="2153" y="3835"/>
                </a:cubicBezTo>
                <a:cubicBezTo>
                  <a:pt x="2353" y="3835"/>
                  <a:pt x="2557" y="3803"/>
                  <a:pt x="2758" y="3737"/>
                </a:cubicBezTo>
                <a:cubicBezTo>
                  <a:pt x="3762" y="3402"/>
                  <a:pt x="4307" y="2319"/>
                  <a:pt x="3972" y="1314"/>
                </a:cubicBezTo>
                <a:cubicBezTo>
                  <a:pt x="3705" y="510"/>
                  <a:pt x="2957" y="1"/>
                  <a:pt x="2154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0114" name="Google Shape;70114;p31"/>
          <p:cNvSpPr/>
          <p:nvPr/>
        </p:nvSpPr>
        <p:spPr>
          <a:xfrm>
            <a:off x="825925" y="670088"/>
            <a:ext cx="107675" cy="95900"/>
          </a:xfrm>
          <a:custGeom>
            <a:avLst/>
            <a:gdLst/>
            <a:ahLst/>
            <a:cxnLst/>
            <a:rect l="l" t="t" r="r" b="b"/>
            <a:pathLst>
              <a:path w="4307" h="3836" extrusionOk="0">
                <a:moveTo>
                  <a:pt x="2154" y="1"/>
                </a:moveTo>
                <a:cubicBezTo>
                  <a:pt x="1954" y="1"/>
                  <a:pt x="1750" y="32"/>
                  <a:pt x="1550" y="99"/>
                </a:cubicBezTo>
                <a:cubicBezTo>
                  <a:pt x="546" y="433"/>
                  <a:pt x="1" y="1518"/>
                  <a:pt x="335" y="2522"/>
                </a:cubicBezTo>
                <a:cubicBezTo>
                  <a:pt x="602" y="3326"/>
                  <a:pt x="1350" y="3835"/>
                  <a:pt x="2153" y="3835"/>
                </a:cubicBezTo>
                <a:cubicBezTo>
                  <a:pt x="2353" y="3835"/>
                  <a:pt x="2557" y="3803"/>
                  <a:pt x="2758" y="3737"/>
                </a:cubicBezTo>
                <a:cubicBezTo>
                  <a:pt x="3762" y="3402"/>
                  <a:pt x="4307" y="2319"/>
                  <a:pt x="3972" y="1314"/>
                </a:cubicBezTo>
                <a:cubicBezTo>
                  <a:pt x="3705" y="510"/>
                  <a:pt x="2957" y="1"/>
                  <a:pt x="2154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0115" name="Google Shape;70115;p31"/>
          <p:cNvSpPr/>
          <p:nvPr/>
        </p:nvSpPr>
        <p:spPr>
          <a:xfrm>
            <a:off x="8128275" y="201213"/>
            <a:ext cx="107675" cy="95900"/>
          </a:xfrm>
          <a:custGeom>
            <a:avLst/>
            <a:gdLst/>
            <a:ahLst/>
            <a:cxnLst/>
            <a:rect l="l" t="t" r="r" b="b"/>
            <a:pathLst>
              <a:path w="4307" h="3836" extrusionOk="0">
                <a:moveTo>
                  <a:pt x="2154" y="1"/>
                </a:moveTo>
                <a:cubicBezTo>
                  <a:pt x="1954" y="1"/>
                  <a:pt x="1750" y="32"/>
                  <a:pt x="1550" y="99"/>
                </a:cubicBezTo>
                <a:cubicBezTo>
                  <a:pt x="546" y="433"/>
                  <a:pt x="1" y="1518"/>
                  <a:pt x="335" y="2522"/>
                </a:cubicBezTo>
                <a:cubicBezTo>
                  <a:pt x="602" y="3326"/>
                  <a:pt x="1350" y="3835"/>
                  <a:pt x="2153" y="3835"/>
                </a:cubicBezTo>
                <a:cubicBezTo>
                  <a:pt x="2353" y="3835"/>
                  <a:pt x="2557" y="3803"/>
                  <a:pt x="2758" y="3737"/>
                </a:cubicBezTo>
                <a:cubicBezTo>
                  <a:pt x="3762" y="3402"/>
                  <a:pt x="4307" y="2319"/>
                  <a:pt x="3972" y="1314"/>
                </a:cubicBezTo>
                <a:cubicBezTo>
                  <a:pt x="3705" y="510"/>
                  <a:pt x="2957" y="1"/>
                  <a:pt x="2154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grpSp>
        <p:nvGrpSpPr>
          <p:cNvPr id="70116" name="Google Shape;70116;p31"/>
          <p:cNvGrpSpPr/>
          <p:nvPr/>
        </p:nvGrpSpPr>
        <p:grpSpPr>
          <a:xfrm>
            <a:off x="7894125" y="3996150"/>
            <a:ext cx="876625" cy="840125"/>
            <a:chOff x="7894125" y="3996150"/>
            <a:chExt cx="876625" cy="840125"/>
          </a:xfrm>
        </p:grpSpPr>
        <p:sp>
          <p:nvSpPr>
            <p:cNvPr id="70117" name="Google Shape;70117;p31"/>
            <p:cNvSpPr/>
            <p:nvPr/>
          </p:nvSpPr>
          <p:spPr>
            <a:xfrm>
              <a:off x="8109575" y="3996150"/>
              <a:ext cx="438425" cy="840125"/>
            </a:xfrm>
            <a:custGeom>
              <a:avLst/>
              <a:gdLst/>
              <a:ahLst/>
              <a:cxnLst/>
              <a:rect l="l" t="t" r="r" b="b"/>
              <a:pathLst>
                <a:path w="17537" h="33605" extrusionOk="0">
                  <a:moveTo>
                    <a:pt x="11672" y="0"/>
                  </a:moveTo>
                  <a:lnTo>
                    <a:pt x="0" y="29504"/>
                  </a:lnTo>
                  <a:lnTo>
                    <a:pt x="6276" y="33604"/>
                  </a:lnTo>
                  <a:lnTo>
                    <a:pt x="17537" y="3505"/>
                  </a:lnTo>
                  <a:lnTo>
                    <a:pt x="1167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0118" name="Google Shape;70118;p31"/>
            <p:cNvSpPr/>
            <p:nvPr/>
          </p:nvSpPr>
          <p:spPr>
            <a:xfrm>
              <a:off x="7894125" y="4125825"/>
              <a:ext cx="273300" cy="243375"/>
            </a:xfrm>
            <a:custGeom>
              <a:avLst/>
              <a:gdLst/>
              <a:ahLst/>
              <a:cxnLst/>
              <a:rect l="l" t="t" r="r" b="b"/>
              <a:pathLst>
                <a:path w="10932" h="9735" extrusionOk="0">
                  <a:moveTo>
                    <a:pt x="5466" y="0"/>
                  </a:moveTo>
                  <a:cubicBezTo>
                    <a:pt x="4957" y="0"/>
                    <a:pt x="4440" y="80"/>
                    <a:pt x="3931" y="250"/>
                  </a:cubicBezTo>
                  <a:cubicBezTo>
                    <a:pt x="1382" y="1096"/>
                    <a:pt x="0" y="3851"/>
                    <a:pt x="849" y="6401"/>
                  </a:cubicBezTo>
                  <a:cubicBezTo>
                    <a:pt x="1525" y="8442"/>
                    <a:pt x="3426" y="9735"/>
                    <a:pt x="5465" y="9735"/>
                  </a:cubicBezTo>
                  <a:cubicBezTo>
                    <a:pt x="5973" y="9735"/>
                    <a:pt x="6491" y="9654"/>
                    <a:pt x="7000" y="9485"/>
                  </a:cubicBezTo>
                  <a:cubicBezTo>
                    <a:pt x="9550" y="8638"/>
                    <a:pt x="10932" y="5882"/>
                    <a:pt x="10083" y="3333"/>
                  </a:cubicBezTo>
                  <a:cubicBezTo>
                    <a:pt x="9405" y="1293"/>
                    <a:pt x="7505" y="0"/>
                    <a:pt x="546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0119" name="Google Shape;70119;p31"/>
            <p:cNvSpPr/>
            <p:nvPr/>
          </p:nvSpPr>
          <p:spPr>
            <a:xfrm>
              <a:off x="8497425" y="4435300"/>
              <a:ext cx="273325" cy="243375"/>
            </a:xfrm>
            <a:custGeom>
              <a:avLst/>
              <a:gdLst/>
              <a:ahLst/>
              <a:cxnLst/>
              <a:rect l="l" t="t" r="r" b="b"/>
              <a:pathLst>
                <a:path w="10933" h="9735" extrusionOk="0">
                  <a:moveTo>
                    <a:pt x="5467" y="0"/>
                  </a:moveTo>
                  <a:cubicBezTo>
                    <a:pt x="4958" y="0"/>
                    <a:pt x="4441" y="80"/>
                    <a:pt x="3933" y="250"/>
                  </a:cubicBezTo>
                  <a:cubicBezTo>
                    <a:pt x="1383" y="1097"/>
                    <a:pt x="1" y="3852"/>
                    <a:pt x="849" y="6401"/>
                  </a:cubicBezTo>
                  <a:cubicBezTo>
                    <a:pt x="1527" y="8442"/>
                    <a:pt x="3426" y="9734"/>
                    <a:pt x="5465" y="9734"/>
                  </a:cubicBezTo>
                  <a:cubicBezTo>
                    <a:pt x="5974" y="9734"/>
                    <a:pt x="6491" y="9654"/>
                    <a:pt x="7001" y="9484"/>
                  </a:cubicBezTo>
                  <a:cubicBezTo>
                    <a:pt x="9551" y="8637"/>
                    <a:pt x="10932" y="5882"/>
                    <a:pt x="10084" y="3333"/>
                  </a:cubicBezTo>
                  <a:cubicBezTo>
                    <a:pt x="9406" y="1292"/>
                    <a:pt x="7505" y="0"/>
                    <a:pt x="546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70120" name="Google Shape;70120;p31"/>
          <p:cNvSpPr/>
          <p:nvPr/>
        </p:nvSpPr>
        <p:spPr>
          <a:xfrm>
            <a:off x="5115950" y="4555538"/>
            <a:ext cx="107675" cy="95900"/>
          </a:xfrm>
          <a:custGeom>
            <a:avLst/>
            <a:gdLst/>
            <a:ahLst/>
            <a:cxnLst/>
            <a:rect l="l" t="t" r="r" b="b"/>
            <a:pathLst>
              <a:path w="4307" h="3836" extrusionOk="0">
                <a:moveTo>
                  <a:pt x="2154" y="1"/>
                </a:moveTo>
                <a:cubicBezTo>
                  <a:pt x="1954" y="1"/>
                  <a:pt x="1750" y="32"/>
                  <a:pt x="1550" y="99"/>
                </a:cubicBezTo>
                <a:cubicBezTo>
                  <a:pt x="546" y="433"/>
                  <a:pt x="1" y="1518"/>
                  <a:pt x="335" y="2522"/>
                </a:cubicBezTo>
                <a:cubicBezTo>
                  <a:pt x="602" y="3326"/>
                  <a:pt x="1350" y="3835"/>
                  <a:pt x="2153" y="3835"/>
                </a:cubicBezTo>
                <a:cubicBezTo>
                  <a:pt x="2353" y="3835"/>
                  <a:pt x="2557" y="3803"/>
                  <a:pt x="2758" y="3737"/>
                </a:cubicBezTo>
                <a:cubicBezTo>
                  <a:pt x="3762" y="3402"/>
                  <a:pt x="4307" y="2319"/>
                  <a:pt x="3972" y="1314"/>
                </a:cubicBezTo>
                <a:cubicBezTo>
                  <a:pt x="3705" y="510"/>
                  <a:pt x="2957" y="1"/>
                  <a:pt x="2154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0121" name="Google Shape;70121;p31"/>
          <p:cNvSpPr/>
          <p:nvPr/>
        </p:nvSpPr>
        <p:spPr>
          <a:xfrm>
            <a:off x="2157500" y="4459638"/>
            <a:ext cx="107675" cy="95900"/>
          </a:xfrm>
          <a:custGeom>
            <a:avLst/>
            <a:gdLst/>
            <a:ahLst/>
            <a:cxnLst/>
            <a:rect l="l" t="t" r="r" b="b"/>
            <a:pathLst>
              <a:path w="4307" h="3836" extrusionOk="0">
                <a:moveTo>
                  <a:pt x="2154" y="1"/>
                </a:moveTo>
                <a:cubicBezTo>
                  <a:pt x="1954" y="1"/>
                  <a:pt x="1750" y="32"/>
                  <a:pt x="1550" y="99"/>
                </a:cubicBezTo>
                <a:cubicBezTo>
                  <a:pt x="546" y="433"/>
                  <a:pt x="1" y="1518"/>
                  <a:pt x="335" y="2522"/>
                </a:cubicBezTo>
                <a:cubicBezTo>
                  <a:pt x="602" y="3326"/>
                  <a:pt x="1350" y="3835"/>
                  <a:pt x="2153" y="3835"/>
                </a:cubicBezTo>
                <a:cubicBezTo>
                  <a:pt x="2353" y="3835"/>
                  <a:pt x="2557" y="3803"/>
                  <a:pt x="2758" y="3737"/>
                </a:cubicBezTo>
                <a:cubicBezTo>
                  <a:pt x="3762" y="3402"/>
                  <a:pt x="4307" y="2319"/>
                  <a:pt x="3972" y="1314"/>
                </a:cubicBezTo>
                <a:cubicBezTo>
                  <a:pt x="3705" y="510"/>
                  <a:pt x="2957" y="1"/>
                  <a:pt x="2154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0122" name="Google Shape;70122;p31"/>
          <p:cNvSpPr/>
          <p:nvPr/>
        </p:nvSpPr>
        <p:spPr>
          <a:xfrm>
            <a:off x="3592275" y="492038"/>
            <a:ext cx="107675" cy="95900"/>
          </a:xfrm>
          <a:custGeom>
            <a:avLst/>
            <a:gdLst/>
            <a:ahLst/>
            <a:cxnLst/>
            <a:rect l="l" t="t" r="r" b="b"/>
            <a:pathLst>
              <a:path w="4307" h="3836" extrusionOk="0">
                <a:moveTo>
                  <a:pt x="2154" y="1"/>
                </a:moveTo>
                <a:cubicBezTo>
                  <a:pt x="1954" y="1"/>
                  <a:pt x="1750" y="32"/>
                  <a:pt x="1550" y="99"/>
                </a:cubicBezTo>
                <a:cubicBezTo>
                  <a:pt x="546" y="433"/>
                  <a:pt x="1" y="1518"/>
                  <a:pt x="335" y="2522"/>
                </a:cubicBezTo>
                <a:cubicBezTo>
                  <a:pt x="602" y="3326"/>
                  <a:pt x="1350" y="3835"/>
                  <a:pt x="2153" y="3835"/>
                </a:cubicBezTo>
                <a:cubicBezTo>
                  <a:pt x="2353" y="3835"/>
                  <a:pt x="2557" y="3803"/>
                  <a:pt x="2758" y="3737"/>
                </a:cubicBezTo>
                <a:cubicBezTo>
                  <a:pt x="3762" y="3402"/>
                  <a:pt x="4307" y="2319"/>
                  <a:pt x="3972" y="1314"/>
                </a:cubicBezTo>
                <a:cubicBezTo>
                  <a:pt x="3705" y="510"/>
                  <a:pt x="2957" y="1"/>
                  <a:pt x="2154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cxnSp>
        <p:nvCxnSpPr>
          <p:cNvPr id="70123" name="Google Shape;70123;p31"/>
          <p:cNvCxnSpPr/>
          <p:nvPr/>
        </p:nvCxnSpPr>
        <p:spPr>
          <a:xfrm>
            <a:off x="1895250" y="2414242"/>
            <a:ext cx="462300" cy="0"/>
          </a:xfrm>
          <a:prstGeom prst="straightConnector1">
            <a:avLst/>
          </a:prstGeom>
          <a:noFill/>
          <a:ln w="19050" cap="flat" cmpd="sng">
            <a:solidFill>
              <a:schemeClr val="accent3"/>
            </a:solidFill>
            <a:prstDash val="dash"/>
            <a:round/>
            <a:headEnd type="none" w="med" len="med"/>
            <a:tailEnd type="none" w="med" len="med"/>
          </a:ln>
        </p:spPr>
      </p:cxnSp>
      <p:cxnSp>
        <p:nvCxnSpPr>
          <p:cNvPr id="70124" name="Google Shape;70124;p31"/>
          <p:cNvCxnSpPr/>
          <p:nvPr/>
        </p:nvCxnSpPr>
        <p:spPr>
          <a:xfrm>
            <a:off x="6772050" y="2414242"/>
            <a:ext cx="462300" cy="0"/>
          </a:xfrm>
          <a:prstGeom prst="straightConnector1">
            <a:avLst/>
          </a:prstGeom>
          <a:noFill/>
          <a:ln w="19050" cap="flat" cmpd="sng">
            <a:solidFill>
              <a:schemeClr val="accent3"/>
            </a:solidFill>
            <a:prstDash val="dash"/>
            <a:round/>
            <a:headEnd type="none" w="med" len="med"/>
            <a:tailEnd type="none" w="med" len="med"/>
          </a:ln>
        </p:spPr>
      </p:cxnSp>
      <p:sp>
        <p:nvSpPr>
          <p:cNvPr id="70125" name="Google Shape;70125;p31"/>
          <p:cNvSpPr txBox="1"/>
          <p:nvPr/>
        </p:nvSpPr>
        <p:spPr>
          <a:xfrm>
            <a:off x="6727413" y="526413"/>
            <a:ext cx="1695900" cy="44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 dirty="0">
                <a:solidFill>
                  <a:schemeClr val="accent3"/>
                </a:solidFill>
                <a:latin typeface="Kirang Haerang"/>
                <a:ea typeface="Kirang Haerang"/>
                <a:cs typeface="Kirang Haerang"/>
                <a:sym typeface="Kirang Haerang"/>
              </a:rPr>
              <a:t>4th GRADE</a:t>
            </a:r>
            <a:endParaRPr sz="2400" dirty="0"/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53356" y="638225"/>
            <a:ext cx="3048950" cy="3048950"/>
          </a:xfrm>
          <a:prstGeom prst="rect">
            <a:avLst/>
          </a:prstGeom>
        </p:spPr>
      </p:pic>
      <p:pic>
        <p:nvPicPr>
          <p:cNvPr id="4" name="Picture 3"/>
          <p:cNvPicPr>
            <a:picLocks noChangeAspect="1"/>
          </p:cNvPicPr>
          <p:nvPr/>
        </p:nvPicPr>
        <p:blipFill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888" b="100000" l="1183" r="89941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909325" y="2709579"/>
            <a:ext cx="2310600" cy="2310600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14:glitter pattern="hexagon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10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3E6DF685-072D-4929-B46C-CD16DA394372}"/>
              </a:ext>
            </a:extLst>
          </p:cNvPr>
          <p:cNvSpPr/>
          <p:nvPr/>
        </p:nvSpPr>
        <p:spPr>
          <a:xfrm>
            <a:off x="405926" y="90314"/>
            <a:ext cx="8386233" cy="4962872"/>
          </a:xfrm>
          <a:prstGeom prst="roundRect">
            <a:avLst>
              <a:gd name="adj" fmla="val 8478"/>
            </a:avLst>
          </a:prstGeom>
          <a:solidFill>
            <a:schemeClr val="bg1"/>
          </a:solidFill>
          <a:ln w="38100">
            <a:solidFill>
              <a:srgbClr val="C00000"/>
            </a:solidFill>
            <a:prstDash val="dash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3" name="Text Box 12">
            <a:extLst>
              <a:ext uri="{FF2B5EF4-FFF2-40B4-BE49-F238E27FC236}">
                <a16:creationId xmlns:a16="http://schemas.microsoft.com/office/drawing/2014/main" id="{818D85B4-FC9B-4796-BE5E-CEE59174DBE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2629" y="2331202"/>
            <a:ext cx="8153400" cy="30623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342900" indent="-3429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ts val="600"/>
              </a:spcBef>
            </a:pPr>
            <a:endParaRPr lang="en-US" altLang="en-US" sz="2800" dirty="0">
              <a:solidFill>
                <a:srgbClr val="0000CC"/>
              </a:solidFill>
            </a:endParaRPr>
          </a:p>
          <a:p>
            <a:pPr eaLnBrk="1" hangingPunct="1">
              <a:spcBef>
                <a:spcPts val="600"/>
              </a:spcBef>
              <a:buFontTx/>
              <a:buAutoNum type="alphaLcParenR"/>
            </a:pPr>
            <a:r>
              <a:rPr lang="en-US" altLang="en-US" sz="2800" dirty="0"/>
              <a:t> PQ </a:t>
            </a:r>
            <a:r>
              <a:rPr lang="en-US" altLang="en-US" sz="2800" dirty="0" err="1"/>
              <a:t>và</a:t>
            </a:r>
            <a:r>
              <a:rPr lang="en-US" altLang="en-US" sz="2800" dirty="0"/>
              <a:t> SR </a:t>
            </a:r>
            <a:r>
              <a:rPr lang="en-US" altLang="en-US" sz="2800" dirty="0" err="1"/>
              <a:t>không</a:t>
            </a:r>
            <a:r>
              <a:rPr lang="en-US" altLang="en-US" sz="2800" dirty="0"/>
              <a:t> </a:t>
            </a:r>
            <a:r>
              <a:rPr lang="en-US" altLang="en-US" sz="2800" dirty="0" err="1"/>
              <a:t>bằng</a:t>
            </a:r>
            <a:r>
              <a:rPr lang="en-US" altLang="en-US" sz="2800" dirty="0"/>
              <a:t> </a:t>
            </a:r>
            <a:r>
              <a:rPr lang="en-US" altLang="en-US" sz="2800" dirty="0" err="1"/>
              <a:t>nhau</a:t>
            </a:r>
            <a:r>
              <a:rPr lang="en-US" altLang="en-US" sz="2800" dirty="0"/>
              <a:t>.   </a:t>
            </a:r>
          </a:p>
          <a:p>
            <a:pPr eaLnBrk="1" hangingPunct="1">
              <a:spcBef>
                <a:spcPts val="600"/>
              </a:spcBef>
              <a:buFontTx/>
              <a:buAutoNum type="alphaLcParenR"/>
            </a:pPr>
            <a:r>
              <a:rPr lang="en-US" altLang="en-US" sz="2800" dirty="0"/>
              <a:t> PQ </a:t>
            </a:r>
            <a:r>
              <a:rPr lang="en-US" altLang="en-US" sz="2800" dirty="0" err="1"/>
              <a:t>không</a:t>
            </a:r>
            <a:r>
              <a:rPr lang="en-US" altLang="en-US" sz="2800" dirty="0"/>
              <a:t> song </a:t>
            </a:r>
            <a:r>
              <a:rPr lang="en-US" altLang="en-US" sz="2800" dirty="0" err="1"/>
              <a:t>song</a:t>
            </a:r>
            <a:r>
              <a:rPr lang="en-US" altLang="en-US" sz="2800" dirty="0"/>
              <a:t> </a:t>
            </a:r>
            <a:r>
              <a:rPr lang="en-US" altLang="en-US" sz="2800" dirty="0" err="1"/>
              <a:t>với</a:t>
            </a:r>
            <a:r>
              <a:rPr lang="en-US" altLang="en-US" sz="2800" dirty="0"/>
              <a:t> PS.</a:t>
            </a:r>
          </a:p>
          <a:p>
            <a:pPr eaLnBrk="1" hangingPunct="1">
              <a:spcBef>
                <a:spcPts val="600"/>
              </a:spcBef>
              <a:buFontTx/>
              <a:buAutoNum type="alphaLcParenR"/>
            </a:pPr>
            <a:r>
              <a:rPr lang="en-US" altLang="en-US" sz="2800" dirty="0"/>
              <a:t> </a:t>
            </a:r>
            <a:r>
              <a:rPr lang="en-US" altLang="en-US" sz="2800" dirty="0" err="1"/>
              <a:t>Các</a:t>
            </a:r>
            <a:r>
              <a:rPr lang="en-US" altLang="en-US" sz="2800" dirty="0"/>
              <a:t> </a:t>
            </a:r>
            <a:r>
              <a:rPr lang="en-US" altLang="en-US" sz="2800" dirty="0" err="1"/>
              <a:t>cặp</a:t>
            </a:r>
            <a:r>
              <a:rPr lang="en-US" altLang="en-US" sz="2800" dirty="0"/>
              <a:t> </a:t>
            </a:r>
            <a:r>
              <a:rPr lang="en-US" altLang="en-US" sz="2800" dirty="0" err="1"/>
              <a:t>cạnh</a:t>
            </a:r>
            <a:r>
              <a:rPr lang="en-US" altLang="en-US" sz="2800" dirty="0"/>
              <a:t> </a:t>
            </a:r>
            <a:r>
              <a:rPr lang="en-US" altLang="en-US" sz="2800" dirty="0" err="1"/>
              <a:t>đối</a:t>
            </a:r>
            <a:r>
              <a:rPr lang="en-US" altLang="en-US" sz="2800" dirty="0"/>
              <a:t> </a:t>
            </a:r>
            <a:r>
              <a:rPr lang="en-US" altLang="en-US" sz="2800" dirty="0" err="1"/>
              <a:t>diện</a:t>
            </a:r>
            <a:r>
              <a:rPr lang="en-US" altLang="en-US" sz="2800" dirty="0"/>
              <a:t> song </a:t>
            </a:r>
            <a:r>
              <a:rPr lang="en-US" altLang="en-US" sz="2800" dirty="0" err="1"/>
              <a:t>song</a:t>
            </a:r>
            <a:r>
              <a:rPr lang="en-US" altLang="en-US" sz="2800" dirty="0"/>
              <a:t>.</a:t>
            </a:r>
          </a:p>
          <a:p>
            <a:pPr eaLnBrk="1" hangingPunct="1">
              <a:spcBef>
                <a:spcPts val="600"/>
              </a:spcBef>
              <a:buFontTx/>
              <a:buAutoNum type="alphaLcParenR"/>
            </a:pPr>
            <a:r>
              <a:rPr lang="en-US" altLang="en-US" sz="2800" dirty="0"/>
              <a:t> </a:t>
            </a:r>
            <a:r>
              <a:rPr lang="en-US" altLang="en-US" sz="2800" dirty="0" err="1"/>
              <a:t>Bốn</a:t>
            </a:r>
            <a:r>
              <a:rPr lang="en-US" altLang="en-US" sz="2800" dirty="0"/>
              <a:t> </a:t>
            </a:r>
            <a:r>
              <a:rPr lang="en-US" altLang="en-US" sz="2800" dirty="0" err="1"/>
              <a:t>cạnh</a:t>
            </a:r>
            <a:r>
              <a:rPr lang="en-US" altLang="en-US" sz="2800" dirty="0"/>
              <a:t> </a:t>
            </a:r>
            <a:r>
              <a:rPr lang="en-US" altLang="en-US" sz="2800" dirty="0" err="1"/>
              <a:t>đều</a:t>
            </a:r>
            <a:r>
              <a:rPr lang="en-US" altLang="en-US" sz="2800" dirty="0"/>
              <a:t> </a:t>
            </a:r>
            <a:r>
              <a:rPr lang="en-US" altLang="en-US" sz="2800" dirty="0" err="1"/>
              <a:t>bằng</a:t>
            </a:r>
            <a:r>
              <a:rPr lang="en-US" altLang="en-US" sz="2800" dirty="0"/>
              <a:t> </a:t>
            </a:r>
            <a:r>
              <a:rPr lang="en-US" altLang="en-US" sz="2800" dirty="0" err="1"/>
              <a:t>nhau</a:t>
            </a:r>
            <a:r>
              <a:rPr lang="en-US" altLang="en-US" sz="2800" dirty="0"/>
              <a:t>.</a:t>
            </a:r>
          </a:p>
          <a:p>
            <a:pPr eaLnBrk="1" hangingPunct="1">
              <a:spcBef>
                <a:spcPts val="600"/>
              </a:spcBef>
            </a:pPr>
            <a:endParaRPr lang="en-US" altLang="en-US" sz="2800" dirty="0">
              <a:solidFill>
                <a:srgbClr val="0000CC"/>
              </a:solidFill>
            </a:endParaRPr>
          </a:p>
        </p:txBody>
      </p:sp>
      <p:grpSp>
        <p:nvGrpSpPr>
          <p:cNvPr id="74" name="Group 73">
            <a:extLst>
              <a:ext uri="{FF2B5EF4-FFF2-40B4-BE49-F238E27FC236}">
                <a16:creationId xmlns:a16="http://schemas.microsoft.com/office/drawing/2014/main" id="{A38ADF9B-CFF6-4B30-ACB6-17A9693C529A}"/>
              </a:ext>
            </a:extLst>
          </p:cNvPr>
          <p:cNvGrpSpPr/>
          <p:nvPr/>
        </p:nvGrpSpPr>
        <p:grpSpPr>
          <a:xfrm>
            <a:off x="2582950" y="160815"/>
            <a:ext cx="2971800" cy="2199977"/>
            <a:chOff x="4572000" y="242888"/>
            <a:chExt cx="2971800" cy="2199977"/>
          </a:xfrm>
        </p:grpSpPr>
        <p:sp>
          <p:nvSpPr>
            <p:cNvPr id="75" name="Text Box 7">
              <a:extLst>
                <a:ext uri="{FF2B5EF4-FFF2-40B4-BE49-F238E27FC236}">
                  <a16:creationId xmlns:a16="http://schemas.microsoft.com/office/drawing/2014/main" id="{E3D0AFE2-D8AB-4A06-8E31-17B618B97C1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72000" y="1143000"/>
              <a:ext cx="381000" cy="461665"/>
            </a:xfrm>
            <a:prstGeom prst="rect">
              <a:avLst/>
            </a:prstGeom>
            <a:solidFill>
              <a:schemeClr val="bg1"/>
            </a:solidFill>
            <a:ln w="38100">
              <a:solidFill>
                <a:schemeClr val="bg1"/>
              </a:solidFill>
              <a:miter lim="800000"/>
              <a:headEnd/>
              <a:tailEnd/>
            </a:ln>
          </p:spPr>
          <p:txBody>
            <a:bodyPr>
              <a:spAutoFit/>
            </a:bodyPr>
            <a:lstStyle>
              <a:lvl1pPr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altLang="en-US" sz="2400" dirty="0">
                  <a:solidFill>
                    <a:srgbClr val="0070C0"/>
                  </a:solidFill>
                </a:rPr>
                <a:t>P</a:t>
              </a:r>
            </a:p>
          </p:txBody>
        </p:sp>
        <p:sp>
          <p:nvSpPr>
            <p:cNvPr id="76" name="Text Box 9">
              <a:extLst>
                <a:ext uri="{FF2B5EF4-FFF2-40B4-BE49-F238E27FC236}">
                  <a16:creationId xmlns:a16="http://schemas.microsoft.com/office/drawing/2014/main" id="{2CA08165-96E9-4B20-8C4F-2BC96971244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867400" y="242888"/>
              <a:ext cx="381000" cy="461665"/>
            </a:xfrm>
            <a:prstGeom prst="rect">
              <a:avLst/>
            </a:prstGeom>
            <a:noFill/>
            <a:ln w="38100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>
              <a:lvl1pPr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altLang="en-US" sz="2400" dirty="0">
                  <a:solidFill>
                    <a:srgbClr val="0070C0"/>
                  </a:solidFill>
                </a:rPr>
                <a:t>Q</a:t>
              </a:r>
            </a:p>
          </p:txBody>
        </p:sp>
        <p:sp>
          <p:nvSpPr>
            <p:cNvPr id="77" name="Text Box 10">
              <a:extLst>
                <a:ext uri="{FF2B5EF4-FFF2-40B4-BE49-F238E27FC236}">
                  <a16:creationId xmlns:a16="http://schemas.microsoft.com/office/drawing/2014/main" id="{AA2CCCBF-6971-4737-9805-7BCEBFBB828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162800" y="1143000"/>
              <a:ext cx="381000" cy="461665"/>
            </a:xfrm>
            <a:prstGeom prst="rect">
              <a:avLst/>
            </a:prstGeom>
            <a:solidFill>
              <a:schemeClr val="bg1"/>
            </a:solidFill>
            <a:ln w="38100">
              <a:solidFill>
                <a:schemeClr val="bg1"/>
              </a:solidFill>
              <a:miter lim="800000"/>
              <a:headEnd/>
              <a:tailEnd/>
            </a:ln>
          </p:spPr>
          <p:txBody>
            <a:bodyPr>
              <a:spAutoFit/>
            </a:bodyPr>
            <a:lstStyle>
              <a:lvl1pPr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altLang="en-US" sz="2400">
                  <a:solidFill>
                    <a:srgbClr val="0070C0"/>
                  </a:solidFill>
                </a:rPr>
                <a:t>R</a:t>
              </a:r>
            </a:p>
          </p:txBody>
        </p:sp>
        <p:sp>
          <p:nvSpPr>
            <p:cNvPr id="78" name="Text Box 11">
              <a:extLst>
                <a:ext uri="{FF2B5EF4-FFF2-40B4-BE49-F238E27FC236}">
                  <a16:creationId xmlns:a16="http://schemas.microsoft.com/office/drawing/2014/main" id="{5489B41C-FE2C-433B-B013-EA14D580E59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867400" y="1981200"/>
              <a:ext cx="381000" cy="461665"/>
            </a:xfrm>
            <a:prstGeom prst="rect">
              <a:avLst/>
            </a:prstGeom>
            <a:solidFill>
              <a:schemeClr val="bg1"/>
            </a:solidFill>
            <a:ln w="38100">
              <a:solidFill>
                <a:schemeClr val="bg1"/>
              </a:solidFill>
              <a:miter lim="800000"/>
              <a:headEnd/>
              <a:tailEnd/>
            </a:ln>
          </p:spPr>
          <p:txBody>
            <a:bodyPr>
              <a:spAutoFit/>
            </a:bodyPr>
            <a:lstStyle>
              <a:lvl1pPr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altLang="en-US" sz="2400">
                  <a:solidFill>
                    <a:srgbClr val="0070C0"/>
                  </a:solidFill>
                </a:rPr>
                <a:t>S</a:t>
              </a:r>
            </a:p>
          </p:txBody>
        </p:sp>
        <p:sp>
          <p:nvSpPr>
            <p:cNvPr id="79" name="AutoShape 22">
              <a:extLst>
                <a:ext uri="{FF2B5EF4-FFF2-40B4-BE49-F238E27FC236}">
                  <a16:creationId xmlns:a16="http://schemas.microsoft.com/office/drawing/2014/main" id="{0838EFB6-920D-4842-8941-C10C1DB205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76800" y="609600"/>
              <a:ext cx="2286000" cy="1371600"/>
            </a:xfrm>
            <a:prstGeom prst="diamond">
              <a:avLst/>
            </a:prstGeom>
            <a:noFill/>
            <a:ln w="38100">
              <a:solidFill>
                <a:srgbClr val="FF33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endParaRPr lang="en-US" altLang="en-US" b="0">
                <a:solidFill>
                  <a:schemeClr val="folHlink"/>
                </a:solidFill>
              </a:endParaRPr>
            </a:p>
          </p:txBody>
        </p:sp>
        <p:sp>
          <p:nvSpPr>
            <p:cNvPr id="80" name="Line 23">
              <a:extLst>
                <a:ext uri="{FF2B5EF4-FFF2-40B4-BE49-F238E27FC236}">
                  <a16:creationId xmlns:a16="http://schemas.microsoft.com/office/drawing/2014/main" id="{1E462075-7A12-48A6-AAFD-AD20DA51D8A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019800" y="609600"/>
              <a:ext cx="0" cy="1371600"/>
            </a:xfrm>
            <a:prstGeom prst="line">
              <a:avLst/>
            </a:prstGeom>
            <a:noFill/>
            <a:ln w="38100">
              <a:solidFill>
                <a:srgbClr val="FF33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1" name="Line 24">
              <a:extLst>
                <a:ext uri="{FF2B5EF4-FFF2-40B4-BE49-F238E27FC236}">
                  <a16:creationId xmlns:a16="http://schemas.microsoft.com/office/drawing/2014/main" id="{11B6FBFA-964D-4681-BB2A-E70BCF5BBAD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876800" y="1295400"/>
              <a:ext cx="2286000" cy="0"/>
            </a:xfrm>
            <a:prstGeom prst="line">
              <a:avLst/>
            </a:prstGeom>
            <a:noFill/>
            <a:ln w="38100">
              <a:solidFill>
                <a:srgbClr val="FF33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82" name="Rectangle 1">
            <a:extLst>
              <a:ext uri="{FF2B5EF4-FFF2-40B4-BE49-F238E27FC236}">
                <a16:creationId xmlns:a16="http://schemas.microsoft.com/office/drawing/2014/main" id="{C8E9C7CC-D927-4805-80AB-AE7B7A0B5D1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2036" y="2195512"/>
            <a:ext cx="8496300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2800" dirty="0">
                <a:solidFill>
                  <a:srgbClr val="FF0000"/>
                </a:solidFill>
              </a:rPr>
              <a:t>2.</a:t>
            </a:r>
            <a:r>
              <a:rPr lang="en-US" altLang="en-US" sz="2800" b="0" dirty="0">
                <a:solidFill>
                  <a:srgbClr val="FF0000"/>
                </a:solidFill>
              </a:rPr>
              <a:t> </a:t>
            </a:r>
            <a:r>
              <a:rPr lang="en-US" altLang="en-US" sz="2800" dirty="0" err="1">
                <a:solidFill>
                  <a:srgbClr val="FF0000"/>
                </a:solidFill>
              </a:rPr>
              <a:t>Đúng</a:t>
            </a:r>
            <a:r>
              <a:rPr lang="en-US" altLang="en-US" sz="2800" dirty="0">
                <a:solidFill>
                  <a:srgbClr val="FF0000"/>
                </a:solidFill>
              </a:rPr>
              <a:t> </a:t>
            </a:r>
            <a:r>
              <a:rPr lang="en-US" altLang="en-US" sz="2800" dirty="0" err="1">
                <a:solidFill>
                  <a:srgbClr val="FF0000"/>
                </a:solidFill>
              </a:rPr>
              <a:t>ghi</a:t>
            </a:r>
            <a:r>
              <a:rPr lang="en-US" altLang="en-US" sz="2800" dirty="0">
                <a:solidFill>
                  <a:srgbClr val="FF0000"/>
                </a:solidFill>
              </a:rPr>
              <a:t> Đ, </a:t>
            </a:r>
            <a:r>
              <a:rPr lang="en-US" altLang="en-US" sz="2800" dirty="0" err="1">
                <a:solidFill>
                  <a:srgbClr val="FF0000"/>
                </a:solidFill>
              </a:rPr>
              <a:t>sai</a:t>
            </a:r>
            <a:r>
              <a:rPr lang="en-US" altLang="en-US" sz="2800" dirty="0">
                <a:solidFill>
                  <a:srgbClr val="FF0000"/>
                </a:solidFill>
              </a:rPr>
              <a:t> </a:t>
            </a:r>
            <a:r>
              <a:rPr lang="en-US" altLang="en-US" sz="2800" dirty="0" err="1">
                <a:solidFill>
                  <a:srgbClr val="FF0000"/>
                </a:solidFill>
              </a:rPr>
              <a:t>ghi</a:t>
            </a:r>
            <a:r>
              <a:rPr lang="en-US" altLang="en-US" sz="2800" dirty="0">
                <a:solidFill>
                  <a:srgbClr val="FF0000"/>
                </a:solidFill>
              </a:rPr>
              <a:t> S: </a:t>
            </a:r>
            <a:r>
              <a:rPr lang="en-US" altLang="en-US" sz="2800" dirty="0" err="1">
                <a:solidFill>
                  <a:srgbClr val="FF0000"/>
                </a:solidFill>
              </a:rPr>
              <a:t>Trong</a:t>
            </a:r>
            <a:r>
              <a:rPr lang="en-US" altLang="en-US" sz="2800" dirty="0">
                <a:solidFill>
                  <a:srgbClr val="FF0000"/>
                </a:solidFill>
              </a:rPr>
              <a:t> </a:t>
            </a:r>
            <a:r>
              <a:rPr lang="en-US" altLang="en-US" sz="2800" dirty="0" err="1">
                <a:solidFill>
                  <a:srgbClr val="FF0000"/>
                </a:solidFill>
              </a:rPr>
              <a:t>hình</a:t>
            </a:r>
            <a:r>
              <a:rPr lang="en-US" altLang="en-US" sz="2800" dirty="0">
                <a:solidFill>
                  <a:srgbClr val="FF0000"/>
                </a:solidFill>
              </a:rPr>
              <a:t> </a:t>
            </a:r>
            <a:r>
              <a:rPr lang="en-US" altLang="en-US" sz="2800" dirty="0" err="1">
                <a:solidFill>
                  <a:srgbClr val="FF0000"/>
                </a:solidFill>
              </a:rPr>
              <a:t>thoi</a:t>
            </a:r>
            <a:r>
              <a:rPr lang="en-US" altLang="en-US" sz="2800" dirty="0">
                <a:solidFill>
                  <a:srgbClr val="FF0000"/>
                </a:solidFill>
              </a:rPr>
              <a:t> PQRS:</a:t>
            </a:r>
          </a:p>
        </p:txBody>
      </p:sp>
      <p:sp>
        <p:nvSpPr>
          <p:cNvPr id="83" name="Rectangle 18">
            <a:extLst>
              <a:ext uri="{FF2B5EF4-FFF2-40B4-BE49-F238E27FC236}">
                <a16:creationId xmlns:a16="http://schemas.microsoft.com/office/drawing/2014/main" id="{C940836E-9556-4675-8241-E879C479CF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74329" y="3334392"/>
            <a:ext cx="609600" cy="417513"/>
          </a:xfrm>
          <a:prstGeom prst="rect">
            <a:avLst/>
          </a:prstGeom>
          <a:solidFill>
            <a:schemeClr val="bg1"/>
          </a:solidFill>
          <a:ln w="28575" algn="ctr">
            <a:solidFill>
              <a:srgbClr val="FF3300"/>
            </a:solidFill>
            <a:round/>
            <a:headEnd/>
            <a:tailEnd/>
          </a:ln>
        </p:spPr>
        <p:txBody>
          <a:bodyPr/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4" name="Rectangle 19">
            <a:extLst>
              <a:ext uri="{FF2B5EF4-FFF2-40B4-BE49-F238E27FC236}">
                <a16:creationId xmlns:a16="http://schemas.microsoft.com/office/drawing/2014/main" id="{DF75BCA3-678A-4B45-BAD6-D8D4FC15F03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74329" y="2875556"/>
            <a:ext cx="609600" cy="417513"/>
          </a:xfrm>
          <a:prstGeom prst="rect">
            <a:avLst/>
          </a:prstGeom>
          <a:solidFill>
            <a:schemeClr val="bg1"/>
          </a:solidFill>
          <a:ln w="28575" algn="ctr">
            <a:solidFill>
              <a:srgbClr val="FF3300"/>
            </a:solidFill>
            <a:round/>
            <a:headEnd/>
            <a:tailEnd/>
          </a:ln>
        </p:spPr>
        <p:txBody>
          <a:bodyPr/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5" name="Rectangle 20">
            <a:extLst>
              <a:ext uri="{FF2B5EF4-FFF2-40B4-BE49-F238E27FC236}">
                <a16:creationId xmlns:a16="http://schemas.microsoft.com/office/drawing/2014/main" id="{4B52C1DF-CFDE-4259-A225-CC7AF0212E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74329" y="3873463"/>
            <a:ext cx="609600" cy="417512"/>
          </a:xfrm>
          <a:prstGeom prst="rect">
            <a:avLst/>
          </a:prstGeom>
          <a:solidFill>
            <a:schemeClr val="bg1"/>
          </a:solidFill>
          <a:ln w="28575" algn="ctr">
            <a:solidFill>
              <a:srgbClr val="FF3300"/>
            </a:solidFill>
            <a:round/>
            <a:headEnd/>
            <a:tailEnd/>
          </a:ln>
        </p:spPr>
        <p:txBody>
          <a:bodyPr/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6" name="Rectangle 21">
            <a:extLst>
              <a:ext uri="{FF2B5EF4-FFF2-40B4-BE49-F238E27FC236}">
                <a16:creationId xmlns:a16="http://schemas.microsoft.com/office/drawing/2014/main" id="{436A0DC1-E8F2-4202-B87B-4152F9E528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74329" y="4409960"/>
            <a:ext cx="609600" cy="417513"/>
          </a:xfrm>
          <a:prstGeom prst="rect">
            <a:avLst/>
          </a:prstGeom>
          <a:solidFill>
            <a:schemeClr val="bg1"/>
          </a:solidFill>
          <a:ln w="28575" algn="ctr">
            <a:solidFill>
              <a:srgbClr val="FF3300"/>
            </a:solidFill>
            <a:round/>
            <a:headEnd/>
            <a:tailEnd/>
          </a:ln>
        </p:spPr>
        <p:txBody>
          <a:bodyPr/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7" name="TextBox 86">
            <a:extLst>
              <a:ext uri="{FF2B5EF4-FFF2-40B4-BE49-F238E27FC236}">
                <a16:creationId xmlns:a16="http://schemas.microsoft.com/office/drawing/2014/main" id="{2E228ADD-6367-4760-AAFC-0ACA4AAC07A5}"/>
              </a:ext>
            </a:extLst>
          </p:cNvPr>
          <p:cNvSpPr txBox="1"/>
          <p:nvPr/>
        </p:nvSpPr>
        <p:spPr>
          <a:xfrm>
            <a:off x="7116664" y="2760710"/>
            <a:ext cx="51251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600" b="1" dirty="0">
                <a:solidFill>
                  <a:srgbClr val="00B050"/>
                </a:solidFill>
              </a:rPr>
              <a:t>S</a:t>
            </a:r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id="{D40F483A-A553-4920-B221-1F26B6B333D9}"/>
              </a:ext>
            </a:extLst>
          </p:cNvPr>
          <p:cNvSpPr txBox="1"/>
          <p:nvPr/>
        </p:nvSpPr>
        <p:spPr>
          <a:xfrm>
            <a:off x="7116664" y="3241004"/>
            <a:ext cx="51251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600" b="1" dirty="0">
                <a:solidFill>
                  <a:srgbClr val="00B050"/>
                </a:solidFill>
              </a:rPr>
              <a:t>Đ</a:t>
            </a:r>
          </a:p>
        </p:txBody>
      </p:sp>
      <p:sp>
        <p:nvSpPr>
          <p:cNvPr id="89" name="TextBox 88">
            <a:extLst>
              <a:ext uri="{FF2B5EF4-FFF2-40B4-BE49-F238E27FC236}">
                <a16:creationId xmlns:a16="http://schemas.microsoft.com/office/drawing/2014/main" id="{37564172-27A0-475D-8E46-813AF7CA2BD4}"/>
              </a:ext>
            </a:extLst>
          </p:cNvPr>
          <p:cNvSpPr txBox="1"/>
          <p:nvPr/>
        </p:nvSpPr>
        <p:spPr>
          <a:xfrm>
            <a:off x="7116664" y="3751905"/>
            <a:ext cx="51251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600" b="1" dirty="0">
                <a:solidFill>
                  <a:srgbClr val="00B050"/>
                </a:solidFill>
              </a:rPr>
              <a:t>Đ</a:t>
            </a:r>
          </a:p>
        </p:txBody>
      </p:sp>
      <p:sp>
        <p:nvSpPr>
          <p:cNvPr id="90" name="TextBox 89">
            <a:extLst>
              <a:ext uri="{FF2B5EF4-FFF2-40B4-BE49-F238E27FC236}">
                <a16:creationId xmlns:a16="http://schemas.microsoft.com/office/drawing/2014/main" id="{3643AD90-0FE0-45A5-9E24-4B36B859180C}"/>
              </a:ext>
            </a:extLst>
          </p:cNvPr>
          <p:cNvSpPr txBox="1"/>
          <p:nvPr/>
        </p:nvSpPr>
        <p:spPr>
          <a:xfrm>
            <a:off x="7116664" y="4299043"/>
            <a:ext cx="51251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600" b="1" dirty="0">
                <a:solidFill>
                  <a:srgbClr val="00B050"/>
                </a:solidFill>
              </a:rPr>
              <a:t>Đ</a:t>
            </a:r>
          </a:p>
        </p:txBody>
      </p:sp>
      <p:pic>
        <p:nvPicPr>
          <p:cNvPr id="91" name="Picture 90">
            <a:extLst>
              <a:ext uri="{FF2B5EF4-FFF2-40B4-BE49-F238E27FC236}">
                <a16:creationId xmlns:a16="http://schemas.microsoft.com/office/drawing/2014/main" id="{888FC117-CB2C-4F1B-8837-876B13B5C552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674551" y="36799"/>
            <a:ext cx="2247753" cy="2247753"/>
          </a:xfrm>
          <a:prstGeom prst="rect">
            <a:avLst/>
          </a:prstGeom>
        </p:spPr>
      </p:pic>
      <p:cxnSp>
        <p:nvCxnSpPr>
          <p:cNvPr id="92" name="Straight Connector 91">
            <a:extLst>
              <a:ext uri="{FF2B5EF4-FFF2-40B4-BE49-F238E27FC236}">
                <a16:creationId xmlns:a16="http://schemas.microsoft.com/office/drawing/2014/main" id="{C303F0E2-1400-4C51-8A2B-198A5FA544C8}"/>
              </a:ext>
            </a:extLst>
          </p:cNvPr>
          <p:cNvCxnSpPr>
            <a:cxnSpLocks/>
            <a:endCxn id="81" idx="1"/>
          </p:cNvCxnSpPr>
          <p:nvPr/>
        </p:nvCxnSpPr>
        <p:spPr>
          <a:xfrm flipV="1">
            <a:off x="4030750" y="1213328"/>
            <a:ext cx="1143000" cy="683246"/>
          </a:xfrm>
          <a:prstGeom prst="line">
            <a:avLst/>
          </a:prstGeom>
          <a:ln w="57150">
            <a:solidFill>
              <a:srgbClr val="00B05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3" name="Straight Connector 92">
            <a:extLst>
              <a:ext uri="{FF2B5EF4-FFF2-40B4-BE49-F238E27FC236}">
                <a16:creationId xmlns:a16="http://schemas.microsoft.com/office/drawing/2014/main" id="{717F6C18-97BB-42CB-A392-80DCE34AB401}"/>
              </a:ext>
            </a:extLst>
          </p:cNvPr>
          <p:cNvCxnSpPr>
            <a:cxnSpLocks/>
            <a:endCxn id="80" idx="0"/>
          </p:cNvCxnSpPr>
          <p:nvPr/>
        </p:nvCxnSpPr>
        <p:spPr>
          <a:xfrm flipV="1">
            <a:off x="2898021" y="527527"/>
            <a:ext cx="1132729" cy="685800"/>
          </a:xfrm>
          <a:prstGeom prst="line">
            <a:avLst/>
          </a:prstGeom>
          <a:ln w="57150">
            <a:solidFill>
              <a:srgbClr val="00B05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4" name="Straight Connector 93">
            <a:extLst>
              <a:ext uri="{FF2B5EF4-FFF2-40B4-BE49-F238E27FC236}">
                <a16:creationId xmlns:a16="http://schemas.microsoft.com/office/drawing/2014/main" id="{08767D48-2CA2-4671-9103-7FC4DA6613EC}"/>
              </a:ext>
            </a:extLst>
          </p:cNvPr>
          <p:cNvCxnSpPr>
            <a:cxnSpLocks/>
          </p:cNvCxnSpPr>
          <p:nvPr/>
        </p:nvCxnSpPr>
        <p:spPr>
          <a:xfrm>
            <a:off x="2767391" y="3334392"/>
            <a:ext cx="3074609" cy="0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5" name="Straight Connector 94">
            <a:extLst>
              <a:ext uri="{FF2B5EF4-FFF2-40B4-BE49-F238E27FC236}">
                <a16:creationId xmlns:a16="http://schemas.microsoft.com/office/drawing/2014/main" id="{F5C8A10A-32A6-4D2D-9C80-CE2961193568}"/>
              </a:ext>
            </a:extLst>
          </p:cNvPr>
          <p:cNvCxnSpPr>
            <a:cxnSpLocks/>
          </p:cNvCxnSpPr>
          <p:nvPr/>
        </p:nvCxnSpPr>
        <p:spPr>
          <a:xfrm>
            <a:off x="2900669" y="1202177"/>
            <a:ext cx="1132730" cy="694397"/>
          </a:xfrm>
          <a:prstGeom prst="line">
            <a:avLst/>
          </a:prstGeom>
          <a:ln w="57150">
            <a:solidFill>
              <a:srgbClr val="00B05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6" name="Straight Connector 95">
            <a:extLst>
              <a:ext uri="{FF2B5EF4-FFF2-40B4-BE49-F238E27FC236}">
                <a16:creationId xmlns:a16="http://schemas.microsoft.com/office/drawing/2014/main" id="{BD3EC472-1FE6-43BD-A651-D02360CA4AB4}"/>
              </a:ext>
            </a:extLst>
          </p:cNvPr>
          <p:cNvCxnSpPr>
            <a:cxnSpLocks/>
          </p:cNvCxnSpPr>
          <p:nvPr/>
        </p:nvCxnSpPr>
        <p:spPr>
          <a:xfrm flipV="1">
            <a:off x="2885352" y="521952"/>
            <a:ext cx="1132729" cy="685800"/>
          </a:xfrm>
          <a:prstGeom prst="line">
            <a:avLst/>
          </a:prstGeom>
          <a:ln w="57150">
            <a:solidFill>
              <a:srgbClr val="00B05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Straight Connector 26">
            <a:extLst>
              <a:ext uri="{FF2B5EF4-FFF2-40B4-BE49-F238E27FC236}">
                <a16:creationId xmlns:a16="http://schemas.microsoft.com/office/drawing/2014/main" id="{453D0838-55B0-44DB-8FBC-947AA8E7CBA9}"/>
              </a:ext>
            </a:extLst>
          </p:cNvPr>
          <p:cNvCxnSpPr>
            <a:cxnSpLocks/>
          </p:cNvCxnSpPr>
          <p:nvPr/>
        </p:nvCxnSpPr>
        <p:spPr>
          <a:xfrm flipV="1">
            <a:off x="4030750" y="1213328"/>
            <a:ext cx="1143000" cy="683246"/>
          </a:xfrm>
          <a:prstGeom prst="line">
            <a:avLst/>
          </a:prstGeom>
          <a:ln w="57150">
            <a:solidFill>
              <a:srgbClr val="00B05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6CEBC7AC-8D84-43C5-B325-E19EF4F43151}"/>
              </a:ext>
            </a:extLst>
          </p:cNvPr>
          <p:cNvCxnSpPr>
            <a:cxnSpLocks/>
          </p:cNvCxnSpPr>
          <p:nvPr/>
        </p:nvCxnSpPr>
        <p:spPr>
          <a:xfrm flipV="1">
            <a:off x="2898021" y="527527"/>
            <a:ext cx="1132729" cy="685800"/>
          </a:xfrm>
          <a:prstGeom prst="line">
            <a:avLst/>
          </a:prstGeom>
          <a:ln w="57150">
            <a:solidFill>
              <a:srgbClr val="00B05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2E88160D-3349-4520-9302-BC9AADFA8AEE}"/>
              </a:ext>
            </a:extLst>
          </p:cNvPr>
          <p:cNvCxnSpPr>
            <a:cxnSpLocks/>
            <a:stCxn id="81" idx="1"/>
          </p:cNvCxnSpPr>
          <p:nvPr/>
        </p:nvCxnSpPr>
        <p:spPr>
          <a:xfrm flipH="1" flipV="1">
            <a:off x="4006212" y="493636"/>
            <a:ext cx="1167538" cy="719692"/>
          </a:xfrm>
          <a:prstGeom prst="line">
            <a:avLst/>
          </a:prstGeom>
          <a:ln w="57150">
            <a:solidFill>
              <a:srgbClr val="00B05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557AF031-7F0F-4526-91E7-764D24CE09B2}"/>
              </a:ext>
            </a:extLst>
          </p:cNvPr>
          <p:cNvCxnSpPr>
            <a:cxnSpLocks/>
            <a:stCxn id="78" idx="0"/>
          </p:cNvCxnSpPr>
          <p:nvPr/>
        </p:nvCxnSpPr>
        <p:spPr>
          <a:xfrm flipH="1" flipV="1">
            <a:off x="2878354" y="1184510"/>
            <a:ext cx="1190496" cy="714617"/>
          </a:xfrm>
          <a:prstGeom prst="line">
            <a:avLst/>
          </a:prstGeom>
          <a:ln w="57150">
            <a:solidFill>
              <a:srgbClr val="00B05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07745252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14:glitter pattern="hexagon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" dur="5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6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" dur="50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" dur="5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5" dur="5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10" presetClass="entr" presetSubtype="0" repeatCount="3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10" presetClass="entr" presetSubtype="0" repeatCount="3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1500"/>
                            </p:stCondLst>
                            <p:childTnLst>
                              <p:par>
                                <p:cTn id="3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42" dur="20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6" dur="5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8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9" dur="5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2" dur="500"/>
                                        <p:tgtEl>
                                          <p:spTgt spid="9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" fill="hold">
                      <p:stCondLst>
                        <p:cond delay="indefinite"/>
                      </p:stCondLst>
                      <p:childTnLst>
                        <p:par>
                          <p:cTn id="55" fill="hold">
                            <p:stCondLst>
                              <p:cond delay="0"/>
                            </p:stCondLst>
                            <p:childTnLst>
                              <p:par>
                                <p:cTn id="56" presetID="10" presetClass="entr" presetSubtype="0" repeatCount="3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10" presetClass="entr" presetSubtype="0" repeatCount="3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>
                      <p:stCondLst>
                        <p:cond delay="indefinite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6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0" dur="5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2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3" dur="5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>
                      <p:stCondLst>
                        <p:cond delay="indefinite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10" presetClass="entr" presetSubtype="0" repeatCount="3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9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10" presetClass="entr" presetSubtype="0" repeatCount="3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2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" fill="hold">
                      <p:stCondLst>
                        <p:cond delay="indefinite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6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8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9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500"/>
                            </p:stCondLst>
                            <p:childTnLst>
                              <p:par>
                                <p:cTn id="92" presetID="10" presetClass="entr" presetSubtype="0" repeatCount="3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4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5" presetID="10" presetClass="entr" presetSubtype="0" repeatCount="3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7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8" fill="hold">
                      <p:stCondLst>
                        <p:cond delay="indefinite"/>
                      </p:stCondLst>
                      <p:childTnLst>
                        <p:par>
                          <p:cTn id="99" fill="hold">
                            <p:stCondLst>
                              <p:cond delay="0"/>
                            </p:stCondLst>
                            <p:childTnLst>
                              <p:par>
                                <p:cTn id="10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1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3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4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6" fill="hold">
                      <p:stCondLst>
                        <p:cond delay="indefinite"/>
                      </p:stCondLst>
                      <p:childTnLst>
                        <p:par>
                          <p:cTn id="107" fill="hold">
                            <p:stCondLst>
                              <p:cond delay="0"/>
                            </p:stCondLst>
                            <p:childTnLst>
                              <p:par>
                                <p:cTn id="108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0" dur="5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1" fill="hold">
                      <p:stCondLst>
                        <p:cond delay="indefinite"/>
                      </p:stCondLst>
                      <p:childTnLst>
                        <p:par>
                          <p:cTn id="112" fill="hold">
                            <p:stCondLst>
                              <p:cond delay="0"/>
                            </p:stCondLst>
                            <p:childTnLst>
                              <p:par>
                                <p:cTn id="113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5" dur="5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3" grpId="0"/>
      <p:bldP spid="82" grpId="0"/>
      <p:bldP spid="83" grpId="0" animBg="1"/>
      <p:bldP spid="84" grpId="0" animBg="1"/>
      <p:bldP spid="85" grpId="0" animBg="1"/>
      <p:bldP spid="86" grpId="0" animBg="1"/>
      <p:bldP spid="87" grpId="0"/>
      <p:bldP spid="88" grpId="0"/>
      <p:bldP spid="89" grpId="0"/>
      <p:bldP spid="90" grpId="0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01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9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53390" y="-71375"/>
            <a:ext cx="9771961" cy="5214875"/>
          </a:xfrm>
          <a:prstGeom prst="rect">
            <a:avLst/>
          </a:prstGeom>
        </p:spPr>
      </p:pic>
      <p:pic>
        <p:nvPicPr>
          <p:cNvPr id="5" name="Picture 4"/>
          <p:cNvPicPr>
            <a:picLocks noChangeAspect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3358" t="14096" r="10958" b="13701"/>
          <a:stretch/>
        </p:blipFill>
        <p:spPr>
          <a:xfrm>
            <a:off x="1805042" y="532328"/>
            <a:ext cx="5882421" cy="4734461"/>
          </a:xfrm>
          <a:prstGeom prst="rect">
            <a:avLst/>
          </a:prstGeom>
        </p:spPr>
      </p:pic>
      <p:cxnSp>
        <p:nvCxnSpPr>
          <p:cNvPr id="70202" name="Google Shape;70202;p35"/>
          <p:cNvCxnSpPr/>
          <p:nvPr/>
        </p:nvCxnSpPr>
        <p:spPr>
          <a:xfrm rot="10800000" flipH="1">
            <a:off x="4229425" y="3309700"/>
            <a:ext cx="685200" cy="5100"/>
          </a:xfrm>
          <a:prstGeom prst="straightConnector1">
            <a:avLst/>
          </a:prstGeom>
          <a:noFill/>
          <a:ln w="19050" cap="flat" cmpd="sng">
            <a:solidFill>
              <a:schemeClr val="lt1"/>
            </a:solidFill>
            <a:prstDash val="dash"/>
            <a:round/>
            <a:headEnd type="none" w="med" len="med"/>
            <a:tailEnd type="none" w="med" len="med"/>
          </a:ln>
        </p:spPr>
      </p:cxnSp>
      <p:grpSp>
        <p:nvGrpSpPr>
          <p:cNvPr id="70203" name="Google Shape;70203;p35"/>
          <p:cNvGrpSpPr/>
          <p:nvPr/>
        </p:nvGrpSpPr>
        <p:grpSpPr>
          <a:xfrm>
            <a:off x="938388" y="1280713"/>
            <a:ext cx="639475" cy="922350"/>
            <a:chOff x="938388" y="1280713"/>
            <a:chExt cx="639475" cy="922350"/>
          </a:xfrm>
        </p:grpSpPr>
        <p:sp>
          <p:nvSpPr>
            <p:cNvPr id="70204" name="Google Shape;70204;p35"/>
            <p:cNvSpPr/>
            <p:nvPr/>
          </p:nvSpPr>
          <p:spPr>
            <a:xfrm>
              <a:off x="938388" y="1280713"/>
              <a:ext cx="639475" cy="922350"/>
            </a:xfrm>
            <a:custGeom>
              <a:avLst/>
              <a:gdLst/>
              <a:ahLst/>
              <a:cxnLst/>
              <a:rect l="l" t="t" r="r" b="b"/>
              <a:pathLst>
                <a:path w="25579" h="36894" extrusionOk="0">
                  <a:moveTo>
                    <a:pt x="13799" y="0"/>
                  </a:moveTo>
                  <a:lnTo>
                    <a:pt x="0" y="10113"/>
                  </a:lnTo>
                  <a:lnTo>
                    <a:pt x="5832" y="16124"/>
                  </a:lnTo>
                  <a:lnTo>
                    <a:pt x="14757" y="9431"/>
                  </a:lnTo>
                  <a:lnTo>
                    <a:pt x="13937" y="36893"/>
                  </a:lnTo>
                  <a:lnTo>
                    <a:pt x="25579" y="32932"/>
                  </a:lnTo>
                  <a:lnTo>
                    <a:pt x="21555" y="802"/>
                  </a:lnTo>
                  <a:lnTo>
                    <a:pt x="13799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05" name="Google Shape;70205;p35"/>
            <p:cNvSpPr/>
            <p:nvPr/>
          </p:nvSpPr>
          <p:spPr>
            <a:xfrm>
              <a:off x="1446738" y="1421038"/>
              <a:ext cx="94500" cy="665550"/>
            </a:xfrm>
            <a:custGeom>
              <a:avLst/>
              <a:gdLst/>
              <a:ahLst/>
              <a:cxnLst/>
              <a:rect l="l" t="t" r="r" b="b"/>
              <a:pathLst>
                <a:path w="3780" h="26622" extrusionOk="0">
                  <a:moveTo>
                    <a:pt x="1" y="0"/>
                  </a:moveTo>
                  <a:lnTo>
                    <a:pt x="687" y="26621"/>
                  </a:lnTo>
                  <a:lnTo>
                    <a:pt x="3780" y="2576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0206" name="Google Shape;70206;p35"/>
          <p:cNvGrpSpPr/>
          <p:nvPr/>
        </p:nvGrpSpPr>
        <p:grpSpPr>
          <a:xfrm>
            <a:off x="7227846" y="819355"/>
            <a:ext cx="767975" cy="890200"/>
            <a:chOff x="7417813" y="1371475"/>
            <a:chExt cx="767975" cy="890200"/>
          </a:xfrm>
        </p:grpSpPr>
        <p:sp>
          <p:nvSpPr>
            <p:cNvPr id="70207" name="Google Shape;70207;p35"/>
            <p:cNvSpPr/>
            <p:nvPr/>
          </p:nvSpPr>
          <p:spPr>
            <a:xfrm>
              <a:off x="7417813" y="1371475"/>
              <a:ext cx="767975" cy="890200"/>
            </a:xfrm>
            <a:custGeom>
              <a:avLst/>
              <a:gdLst/>
              <a:ahLst/>
              <a:cxnLst/>
              <a:rect l="l" t="t" r="r" b="b"/>
              <a:pathLst>
                <a:path w="30719" h="35608" extrusionOk="0">
                  <a:moveTo>
                    <a:pt x="14724" y="1"/>
                  </a:moveTo>
                  <a:cubicBezTo>
                    <a:pt x="9586" y="1"/>
                    <a:pt x="4023" y="1835"/>
                    <a:pt x="0" y="5354"/>
                  </a:cubicBezTo>
                  <a:lnTo>
                    <a:pt x="5010" y="12239"/>
                  </a:lnTo>
                  <a:cubicBezTo>
                    <a:pt x="5010" y="12239"/>
                    <a:pt x="9491" y="8115"/>
                    <a:pt x="13948" y="8115"/>
                  </a:cubicBezTo>
                  <a:cubicBezTo>
                    <a:pt x="15634" y="8115"/>
                    <a:pt x="17316" y="8706"/>
                    <a:pt x="18751" y="10333"/>
                  </a:cubicBezTo>
                  <a:cubicBezTo>
                    <a:pt x="23978" y="16261"/>
                    <a:pt x="2754" y="26349"/>
                    <a:pt x="2754" y="26349"/>
                  </a:cubicBezTo>
                  <a:lnTo>
                    <a:pt x="763" y="34170"/>
                  </a:lnTo>
                  <a:lnTo>
                    <a:pt x="27753" y="35607"/>
                  </a:lnTo>
                  <a:lnTo>
                    <a:pt x="28635" y="26164"/>
                  </a:lnTo>
                  <a:lnTo>
                    <a:pt x="12966" y="27647"/>
                  </a:lnTo>
                  <a:cubicBezTo>
                    <a:pt x="12966" y="27647"/>
                    <a:pt x="30718" y="18760"/>
                    <a:pt x="28049" y="8395"/>
                  </a:cubicBezTo>
                  <a:cubicBezTo>
                    <a:pt x="26584" y="2709"/>
                    <a:pt x="20967" y="1"/>
                    <a:pt x="1472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08" name="Google Shape;70208;p35"/>
            <p:cNvSpPr/>
            <p:nvPr/>
          </p:nvSpPr>
          <p:spPr>
            <a:xfrm>
              <a:off x="7494013" y="1422125"/>
              <a:ext cx="439825" cy="119650"/>
            </a:xfrm>
            <a:custGeom>
              <a:avLst/>
              <a:gdLst/>
              <a:ahLst/>
              <a:cxnLst/>
              <a:rect l="l" t="t" r="r" b="b"/>
              <a:pathLst>
                <a:path w="17593" h="4786" extrusionOk="0">
                  <a:moveTo>
                    <a:pt x="8643" y="1"/>
                  </a:moveTo>
                  <a:cubicBezTo>
                    <a:pt x="6036" y="1"/>
                    <a:pt x="3057" y="686"/>
                    <a:pt x="1" y="2743"/>
                  </a:cubicBezTo>
                  <a:lnTo>
                    <a:pt x="1332" y="4786"/>
                  </a:lnTo>
                  <a:cubicBezTo>
                    <a:pt x="1332" y="4786"/>
                    <a:pt x="6302" y="1532"/>
                    <a:pt x="11975" y="1532"/>
                  </a:cubicBezTo>
                  <a:cubicBezTo>
                    <a:pt x="13790" y="1532"/>
                    <a:pt x="15676" y="1865"/>
                    <a:pt x="17495" y="2743"/>
                  </a:cubicBezTo>
                  <a:cubicBezTo>
                    <a:pt x="17497" y="2744"/>
                    <a:pt x="17498" y="2744"/>
                    <a:pt x="17499" y="2744"/>
                  </a:cubicBezTo>
                  <a:cubicBezTo>
                    <a:pt x="17593" y="2744"/>
                    <a:pt x="13860" y="1"/>
                    <a:pt x="86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09" name="Google Shape;70209;p35"/>
            <p:cNvSpPr/>
            <p:nvPr/>
          </p:nvSpPr>
          <p:spPr>
            <a:xfrm>
              <a:off x="7477413" y="2113300"/>
              <a:ext cx="598275" cy="110075"/>
            </a:xfrm>
            <a:custGeom>
              <a:avLst/>
              <a:gdLst/>
              <a:ahLst/>
              <a:cxnLst/>
              <a:rect l="l" t="t" r="r" b="b"/>
              <a:pathLst>
                <a:path w="23931" h="4403" extrusionOk="0">
                  <a:moveTo>
                    <a:pt x="1285" y="0"/>
                  </a:moveTo>
                  <a:lnTo>
                    <a:pt x="0" y="3159"/>
                  </a:lnTo>
                  <a:lnTo>
                    <a:pt x="23931" y="4402"/>
                  </a:lnTo>
                  <a:lnTo>
                    <a:pt x="128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0210" name="Google Shape;70210;p35"/>
          <p:cNvGrpSpPr/>
          <p:nvPr/>
        </p:nvGrpSpPr>
        <p:grpSpPr>
          <a:xfrm>
            <a:off x="1014200" y="3391325"/>
            <a:ext cx="641375" cy="849575"/>
            <a:chOff x="1014200" y="3391325"/>
            <a:chExt cx="641375" cy="849575"/>
          </a:xfrm>
        </p:grpSpPr>
        <p:sp>
          <p:nvSpPr>
            <p:cNvPr id="70211" name="Google Shape;70211;p35"/>
            <p:cNvSpPr/>
            <p:nvPr/>
          </p:nvSpPr>
          <p:spPr>
            <a:xfrm>
              <a:off x="1014200" y="3391325"/>
              <a:ext cx="641375" cy="849575"/>
            </a:xfrm>
            <a:custGeom>
              <a:avLst/>
              <a:gdLst/>
              <a:ahLst/>
              <a:cxnLst/>
              <a:rect l="l" t="t" r="r" b="b"/>
              <a:pathLst>
                <a:path w="25655" h="33983" extrusionOk="0">
                  <a:moveTo>
                    <a:pt x="18149" y="1"/>
                  </a:moveTo>
                  <a:lnTo>
                    <a:pt x="0" y="3044"/>
                  </a:lnTo>
                  <a:lnTo>
                    <a:pt x="1315" y="10553"/>
                  </a:lnTo>
                  <a:lnTo>
                    <a:pt x="11735" y="9543"/>
                  </a:lnTo>
                  <a:lnTo>
                    <a:pt x="11735" y="9543"/>
                  </a:lnTo>
                  <a:lnTo>
                    <a:pt x="8772" y="15131"/>
                  </a:lnTo>
                  <a:lnTo>
                    <a:pt x="15340" y="16896"/>
                  </a:lnTo>
                  <a:cubicBezTo>
                    <a:pt x="15340" y="16896"/>
                    <a:pt x="20890" y="20546"/>
                    <a:pt x="17126" y="26011"/>
                  </a:cubicBezTo>
                  <a:cubicBezTo>
                    <a:pt x="16110" y="27486"/>
                    <a:pt x="14841" y="28024"/>
                    <a:pt x="13529" y="28024"/>
                  </a:cubicBezTo>
                  <a:cubicBezTo>
                    <a:pt x="9982" y="28024"/>
                    <a:pt x="6125" y="24084"/>
                    <a:pt x="6125" y="24084"/>
                  </a:cubicBezTo>
                  <a:lnTo>
                    <a:pt x="2121" y="28017"/>
                  </a:lnTo>
                  <a:cubicBezTo>
                    <a:pt x="2121" y="28017"/>
                    <a:pt x="8708" y="33983"/>
                    <a:pt x="15510" y="33983"/>
                  </a:cubicBezTo>
                  <a:cubicBezTo>
                    <a:pt x="16083" y="33983"/>
                    <a:pt x="16658" y="33940"/>
                    <a:pt x="17230" y="33849"/>
                  </a:cubicBezTo>
                  <a:cubicBezTo>
                    <a:pt x="24596" y="32669"/>
                    <a:pt x="25655" y="24709"/>
                    <a:pt x="24729" y="21243"/>
                  </a:cubicBezTo>
                  <a:cubicBezTo>
                    <a:pt x="23804" y="17775"/>
                    <a:pt x="22287" y="14938"/>
                    <a:pt x="17011" y="12240"/>
                  </a:cubicBezTo>
                  <a:cubicBezTo>
                    <a:pt x="17047" y="12149"/>
                    <a:pt x="20424" y="5029"/>
                    <a:pt x="20424" y="5029"/>
                  </a:cubicBezTo>
                  <a:lnTo>
                    <a:pt x="18149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12" name="Google Shape;70212;p35"/>
            <p:cNvSpPr/>
            <p:nvPr/>
          </p:nvSpPr>
          <p:spPr>
            <a:xfrm>
              <a:off x="1057425" y="3437050"/>
              <a:ext cx="384325" cy="140725"/>
            </a:xfrm>
            <a:custGeom>
              <a:avLst/>
              <a:gdLst/>
              <a:ahLst/>
              <a:cxnLst/>
              <a:rect l="l" t="t" r="r" b="b"/>
              <a:pathLst>
                <a:path w="15373" h="5629" extrusionOk="0">
                  <a:moveTo>
                    <a:pt x="15372" y="0"/>
                  </a:moveTo>
                  <a:lnTo>
                    <a:pt x="0" y="2293"/>
                  </a:lnTo>
                  <a:lnTo>
                    <a:pt x="532" y="5629"/>
                  </a:lnTo>
                  <a:lnTo>
                    <a:pt x="1537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13" name="Google Shape;70213;p35"/>
            <p:cNvSpPr/>
            <p:nvPr/>
          </p:nvSpPr>
          <p:spPr>
            <a:xfrm>
              <a:off x="1271125" y="3949200"/>
              <a:ext cx="340800" cy="253950"/>
            </a:xfrm>
            <a:custGeom>
              <a:avLst/>
              <a:gdLst/>
              <a:ahLst/>
              <a:cxnLst/>
              <a:rect l="l" t="t" r="r" b="b"/>
              <a:pathLst>
                <a:path w="13632" h="10158" extrusionOk="0">
                  <a:moveTo>
                    <a:pt x="13631" y="1"/>
                  </a:moveTo>
                  <a:lnTo>
                    <a:pt x="13631" y="1"/>
                  </a:lnTo>
                  <a:cubicBezTo>
                    <a:pt x="11777" y="7235"/>
                    <a:pt x="6912" y="8135"/>
                    <a:pt x="4607" y="8135"/>
                  </a:cubicBezTo>
                  <a:cubicBezTo>
                    <a:pt x="3844" y="8135"/>
                    <a:pt x="3362" y="8036"/>
                    <a:pt x="3362" y="8036"/>
                  </a:cubicBezTo>
                  <a:lnTo>
                    <a:pt x="1" y="9405"/>
                  </a:lnTo>
                  <a:cubicBezTo>
                    <a:pt x="1753" y="9930"/>
                    <a:pt x="3280" y="10158"/>
                    <a:pt x="4611" y="10158"/>
                  </a:cubicBezTo>
                  <a:cubicBezTo>
                    <a:pt x="13493" y="10158"/>
                    <a:pt x="13631" y="2"/>
                    <a:pt x="1363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0214" name="Google Shape;70214;p35"/>
          <p:cNvGrpSpPr/>
          <p:nvPr/>
        </p:nvGrpSpPr>
        <p:grpSpPr>
          <a:xfrm>
            <a:off x="7629025" y="3119750"/>
            <a:ext cx="362500" cy="561150"/>
            <a:chOff x="7629025" y="3119750"/>
            <a:chExt cx="362500" cy="561150"/>
          </a:xfrm>
        </p:grpSpPr>
        <p:sp>
          <p:nvSpPr>
            <p:cNvPr id="70215" name="Google Shape;70215;p35"/>
            <p:cNvSpPr/>
            <p:nvPr/>
          </p:nvSpPr>
          <p:spPr>
            <a:xfrm>
              <a:off x="7629025" y="3119750"/>
              <a:ext cx="345550" cy="345575"/>
            </a:xfrm>
            <a:custGeom>
              <a:avLst/>
              <a:gdLst/>
              <a:ahLst/>
              <a:cxnLst/>
              <a:rect l="l" t="t" r="r" b="b"/>
              <a:pathLst>
                <a:path w="13822" h="13823" extrusionOk="0">
                  <a:moveTo>
                    <a:pt x="6912" y="0"/>
                  </a:moveTo>
                  <a:lnTo>
                    <a:pt x="1" y="3550"/>
                  </a:lnTo>
                  <a:lnTo>
                    <a:pt x="2803" y="10368"/>
                  </a:lnTo>
                  <a:lnTo>
                    <a:pt x="1402" y="13822"/>
                  </a:lnTo>
                  <a:lnTo>
                    <a:pt x="1402" y="13822"/>
                  </a:lnTo>
                  <a:lnTo>
                    <a:pt x="13822" y="7659"/>
                  </a:lnTo>
                  <a:lnTo>
                    <a:pt x="10833" y="6725"/>
                  </a:lnTo>
                  <a:lnTo>
                    <a:pt x="6912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16" name="Google Shape;70216;p35"/>
            <p:cNvSpPr/>
            <p:nvPr/>
          </p:nvSpPr>
          <p:spPr>
            <a:xfrm>
              <a:off x="7801800" y="3372050"/>
              <a:ext cx="189725" cy="308850"/>
            </a:xfrm>
            <a:custGeom>
              <a:avLst/>
              <a:gdLst/>
              <a:ahLst/>
              <a:cxnLst/>
              <a:rect l="l" t="t" r="r" b="b"/>
              <a:pathLst>
                <a:path w="7589" h="12354" extrusionOk="0">
                  <a:moveTo>
                    <a:pt x="2010" y="1"/>
                  </a:moveTo>
                  <a:lnTo>
                    <a:pt x="1" y="997"/>
                  </a:lnTo>
                  <a:lnTo>
                    <a:pt x="7588" y="12353"/>
                  </a:lnTo>
                  <a:lnTo>
                    <a:pt x="201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17" name="Google Shape;70217;p35"/>
            <p:cNvSpPr/>
            <p:nvPr/>
          </p:nvSpPr>
          <p:spPr>
            <a:xfrm>
              <a:off x="7660775" y="3176625"/>
              <a:ext cx="72725" cy="174925"/>
            </a:xfrm>
            <a:custGeom>
              <a:avLst/>
              <a:gdLst/>
              <a:ahLst/>
              <a:cxnLst/>
              <a:rect l="l" t="t" r="r" b="b"/>
              <a:pathLst>
                <a:path w="2909" h="6997" extrusionOk="0">
                  <a:moveTo>
                    <a:pt x="2908" y="0"/>
                  </a:moveTo>
                  <a:lnTo>
                    <a:pt x="1" y="1408"/>
                  </a:lnTo>
                  <a:lnTo>
                    <a:pt x="2273" y="6996"/>
                  </a:lnTo>
                  <a:lnTo>
                    <a:pt x="290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0218" name="Google Shape;70218;p35"/>
          <p:cNvGrpSpPr/>
          <p:nvPr/>
        </p:nvGrpSpPr>
        <p:grpSpPr>
          <a:xfrm>
            <a:off x="5673350" y="-71375"/>
            <a:ext cx="1311025" cy="1352100"/>
            <a:chOff x="5673350" y="-71375"/>
            <a:chExt cx="1311025" cy="1352100"/>
          </a:xfrm>
        </p:grpSpPr>
        <p:sp>
          <p:nvSpPr>
            <p:cNvPr id="70219" name="Google Shape;70219;p35"/>
            <p:cNvSpPr/>
            <p:nvPr/>
          </p:nvSpPr>
          <p:spPr>
            <a:xfrm>
              <a:off x="6051000" y="-60625"/>
              <a:ext cx="893975" cy="900075"/>
            </a:xfrm>
            <a:custGeom>
              <a:avLst/>
              <a:gdLst/>
              <a:ahLst/>
              <a:cxnLst/>
              <a:rect l="l" t="t" r="r" b="b"/>
              <a:pathLst>
                <a:path w="35759" h="36003" extrusionOk="0">
                  <a:moveTo>
                    <a:pt x="3255" y="0"/>
                  </a:moveTo>
                  <a:lnTo>
                    <a:pt x="1" y="34747"/>
                  </a:lnTo>
                  <a:lnTo>
                    <a:pt x="32547" y="36002"/>
                  </a:lnTo>
                  <a:lnTo>
                    <a:pt x="35759" y="936"/>
                  </a:lnTo>
                  <a:lnTo>
                    <a:pt x="325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20" name="Google Shape;70220;p35"/>
            <p:cNvSpPr/>
            <p:nvPr/>
          </p:nvSpPr>
          <p:spPr>
            <a:xfrm>
              <a:off x="6074150" y="-71375"/>
              <a:ext cx="910225" cy="921550"/>
            </a:xfrm>
            <a:custGeom>
              <a:avLst/>
              <a:gdLst/>
              <a:ahLst/>
              <a:cxnLst/>
              <a:rect l="l" t="t" r="r" b="b"/>
              <a:pathLst>
                <a:path w="36409" h="36862" extrusionOk="0">
                  <a:moveTo>
                    <a:pt x="27741" y="1"/>
                  </a:moveTo>
                  <a:lnTo>
                    <a:pt x="0" y="3393"/>
                  </a:lnTo>
                  <a:lnTo>
                    <a:pt x="9442" y="36862"/>
                  </a:lnTo>
                  <a:lnTo>
                    <a:pt x="36409" y="30814"/>
                  </a:lnTo>
                  <a:lnTo>
                    <a:pt x="2774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21" name="Google Shape;70221;p35"/>
            <p:cNvSpPr/>
            <p:nvPr/>
          </p:nvSpPr>
          <p:spPr>
            <a:xfrm>
              <a:off x="5673350" y="337125"/>
              <a:ext cx="961750" cy="943600"/>
            </a:xfrm>
            <a:custGeom>
              <a:avLst/>
              <a:gdLst/>
              <a:ahLst/>
              <a:cxnLst/>
              <a:rect l="l" t="t" r="r" b="b"/>
              <a:pathLst>
                <a:path w="38470" h="37744" extrusionOk="0">
                  <a:moveTo>
                    <a:pt x="14672" y="1"/>
                  </a:moveTo>
                  <a:lnTo>
                    <a:pt x="9646" y="2226"/>
                  </a:lnTo>
                  <a:cubicBezTo>
                    <a:pt x="6638" y="9762"/>
                    <a:pt x="1" y="26498"/>
                    <a:pt x="368" y="26498"/>
                  </a:cubicBezTo>
                  <a:cubicBezTo>
                    <a:pt x="372" y="26498"/>
                    <a:pt x="377" y="26496"/>
                    <a:pt x="383" y="26492"/>
                  </a:cubicBezTo>
                  <a:cubicBezTo>
                    <a:pt x="396" y="26482"/>
                    <a:pt x="422" y="26477"/>
                    <a:pt x="459" y="26477"/>
                  </a:cubicBezTo>
                  <a:cubicBezTo>
                    <a:pt x="2241" y="26477"/>
                    <a:pt x="30205" y="37743"/>
                    <a:pt x="30205" y="37743"/>
                  </a:cubicBezTo>
                  <a:lnTo>
                    <a:pt x="38469" y="9140"/>
                  </a:lnTo>
                  <a:lnTo>
                    <a:pt x="14672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22" name="Google Shape;70222;p35"/>
            <p:cNvSpPr/>
            <p:nvPr/>
          </p:nvSpPr>
          <p:spPr>
            <a:xfrm>
              <a:off x="5914475" y="337125"/>
              <a:ext cx="125700" cy="110625"/>
            </a:xfrm>
            <a:custGeom>
              <a:avLst/>
              <a:gdLst/>
              <a:ahLst/>
              <a:cxnLst/>
              <a:rect l="l" t="t" r="r" b="b"/>
              <a:pathLst>
                <a:path w="5028" h="4425" extrusionOk="0">
                  <a:moveTo>
                    <a:pt x="5027" y="1"/>
                  </a:moveTo>
                  <a:lnTo>
                    <a:pt x="1" y="2227"/>
                  </a:lnTo>
                  <a:lnTo>
                    <a:pt x="4120" y="4425"/>
                  </a:lnTo>
                  <a:lnTo>
                    <a:pt x="502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0223" name="Google Shape;70223;p35"/>
          <p:cNvSpPr/>
          <p:nvPr/>
        </p:nvSpPr>
        <p:spPr>
          <a:xfrm>
            <a:off x="1937400" y="1637425"/>
            <a:ext cx="154350" cy="137475"/>
          </a:xfrm>
          <a:custGeom>
            <a:avLst/>
            <a:gdLst/>
            <a:ahLst/>
            <a:cxnLst/>
            <a:rect l="l" t="t" r="r" b="b"/>
            <a:pathLst>
              <a:path w="6174" h="5499" extrusionOk="0">
                <a:moveTo>
                  <a:pt x="3088" y="0"/>
                </a:moveTo>
                <a:cubicBezTo>
                  <a:pt x="2801" y="0"/>
                  <a:pt x="2508" y="46"/>
                  <a:pt x="2220" y="142"/>
                </a:cubicBezTo>
                <a:cubicBezTo>
                  <a:pt x="779" y="620"/>
                  <a:pt x="0" y="2175"/>
                  <a:pt x="478" y="3616"/>
                </a:cubicBezTo>
                <a:cubicBezTo>
                  <a:pt x="862" y="4770"/>
                  <a:pt x="1934" y="5499"/>
                  <a:pt x="3085" y="5499"/>
                </a:cubicBezTo>
                <a:cubicBezTo>
                  <a:pt x="3373" y="5499"/>
                  <a:pt x="3666" y="5453"/>
                  <a:pt x="3954" y="5357"/>
                </a:cubicBezTo>
                <a:cubicBezTo>
                  <a:pt x="5395" y="4879"/>
                  <a:pt x="6174" y="3324"/>
                  <a:pt x="5695" y="1883"/>
                </a:cubicBezTo>
                <a:cubicBezTo>
                  <a:pt x="5312" y="730"/>
                  <a:pt x="4240" y="0"/>
                  <a:pt x="308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224" name="Google Shape;70224;p35"/>
          <p:cNvSpPr/>
          <p:nvPr/>
        </p:nvSpPr>
        <p:spPr>
          <a:xfrm>
            <a:off x="8031450" y="2808075"/>
            <a:ext cx="154350" cy="137475"/>
          </a:xfrm>
          <a:custGeom>
            <a:avLst/>
            <a:gdLst/>
            <a:ahLst/>
            <a:cxnLst/>
            <a:rect l="l" t="t" r="r" b="b"/>
            <a:pathLst>
              <a:path w="6174" h="5499" extrusionOk="0">
                <a:moveTo>
                  <a:pt x="3088" y="0"/>
                </a:moveTo>
                <a:cubicBezTo>
                  <a:pt x="2801" y="0"/>
                  <a:pt x="2508" y="46"/>
                  <a:pt x="2220" y="142"/>
                </a:cubicBezTo>
                <a:cubicBezTo>
                  <a:pt x="779" y="620"/>
                  <a:pt x="0" y="2175"/>
                  <a:pt x="478" y="3616"/>
                </a:cubicBezTo>
                <a:cubicBezTo>
                  <a:pt x="862" y="4770"/>
                  <a:pt x="1934" y="5499"/>
                  <a:pt x="3085" y="5499"/>
                </a:cubicBezTo>
                <a:cubicBezTo>
                  <a:pt x="3373" y="5499"/>
                  <a:pt x="3666" y="5453"/>
                  <a:pt x="3954" y="5357"/>
                </a:cubicBezTo>
                <a:cubicBezTo>
                  <a:pt x="5395" y="4879"/>
                  <a:pt x="6174" y="3324"/>
                  <a:pt x="5695" y="1883"/>
                </a:cubicBezTo>
                <a:cubicBezTo>
                  <a:pt x="5312" y="730"/>
                  <a:pt x="4240" y="0"/>
                  <a:pt x="308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225" name="Google Shape;70225;p35"/>
          <p:cNvSpPr/>
          <p:nvPr/>
        </p:nvSpPr>
        <p:spPr>
          <a:xfrm>
            <a:off x="5311800" y="4328525"/>
            <a:ext cx="154350" cy="137475"/>
          </a:xfrm>
          <a:custGeom>
            <a:avLst/>
            <a:gdLst/>
            <a:ahLst/>
            <a:cxnLst/>
            <a:rect l="l" t="t" r="r" b="b"/>
            <a:pathLst>
              <a:path w="6174" h="5499" extrusionOk="0">
                <a:moveTo>
                  <a:pt x="3088" y="0"/>
                </a:moveTo>
                <a:cubicBezTo>
                  <a:pt x="2801" y="0"/>
                  <a:pt x="2508" y="46"/>
                  <a:pt x="2220" y="142"/>
                </a:cubicBezTo>
                <a:cubicBezTo>
                  <a:pt x="779" y="620"/>
                  <a:pt x="0" y="2175"/>
                  <a:pt x="478" y="3616"/>
                </a:cubicBezTo>
                <a:cubicBezTo>
                  <a:pt x="862" y="4770"/>
                  <a:pt x="1934" y="5499"/>
                  <a:pt x="3085" y="5499"/>
                </a:cubicBezTo>
                <a:cubicBezTo>
                  <a:pt x="3373" y="5499"/>
                  <a:pt x="3666" y="5453"/>
                  <a:pt x="3954" y="5357"/>
                </a:cubicBezTo>
                <a:cubicBezTo>
                  <a:pt x="5395" y="4879"/>
                  <a:pt x="6174" y="3324"/>
                  <a:pt x="5695" y="1883"/>
                </a:cubicBezTo>
                <a:cubicBezTo>
                  <a:pt x="5312" y="730"/>
                  <a:pt x="4240" y="0"/>
                  <a:pt x="308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226" name="Google Shape;70226;p35"/>
          <p:cNvSpPr/>
          <p:nvPr/>
        </p:nvSpPr>
        <p:spPr>
          <a:xfrm>
            <a:off x="7310150" y="839438"/>
            <a:ext cx="107675" cy="95900"/>
          </a:xfrm>
          <a:custGeom>
            <a:avLst/>
            <a:gdLst/>
            <a:ahLst/>
            <a:cxnLst/>
            <a:rect l="l" t="t" r="r" b="b"/>
            <a:pathLst>
              <a:path w="4307" h="3836" extrusionOk="0">
                <a:moveTo>
                  <a:pt x="2154" y="1"/>
                </a:moveTo>
                <a:cubicBezTo>
                  <a:pt x="1954" y="1"/>
                  <a:pt x="1750" y="32"/>
                  <a:pt x="1550" y="99"/>
                </a:cubicBezTo>
                <a:cubicBezTo>
                  <a:pt x="546" y="433"/>
                  <a:pt x="1" y="1518"/>
                  <a:pt x="335" y="2522"/>
                </a:cubicBezTo>
                <a:cubicBezTo>
                  <a:pt x="602" y="3326"/>
                  <a:pt x="1350" y="3835"/>
                  <a:pt x="2153" y="3835"/>
                </a:cubicBezTo>
                <a:cubicBezTo>
                  <a:pt x="2353" y="3835"/>
                  <a:pt x="2557" y="3803"/>
                  <a:pt x="2758" y="3737"/>
                </a:cubicBezTo>
                <a:cubicBezTo>
                  <a:pt x="3762" y="3402"/>
                  <a:pt x="4307" y="2319"/>
                  <a:pt x="3972" y="1314"/>
                </a:cubicBezTo>
                <a:cubicBezTo>
                  <a:pt x="3705" y="510"/>
                  <a:pt x="2957" y="1"/>
                  <a:pt x="2154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227" name="Google Shape;70227;p35"/>
          <p:cNvSpPr/>
          <p:nvPr/>
        </p:nvSpPr>
        <p:spPr>
          <a:xfrm>
            <a:off x="830725" y="2895238"/>
            <a:ext cx="107675" cy="95900"/>
          </a:xfrm>
          <a:custGeom>
            <a:avLst/>
            <a:gdLst/>
            <a:ahLst/>
            <a:cxnLst/>
            <a:rect l="l" t="t" r="r" b="b"/>
            <a:pathLst>
              <a:path w="4307" h="3836" extrusionOk="0">
                <a:moveTo>
                  <a:pt x="2154" y="1"/>
                </a:moveTo>
                <a:cubicBezTo>
                  <a:pt x="1954" y="1"/>
                  <a:pt x="1750" y="32"/>
                  <a:pt x="1550" y="99"/>
                </a:cubicBezTo>
                <a:cubicBezTo>
                  <a:pt x="546" y="433"/>
                  <a:pt x="1" y="1518"/>
                  <a:pt x="335" y="2522"/>
                </a:cubicBezTo>
                <a:cubicBezTo>
                  <a:pt x="602" y="3326"/>
                  <a:pt x="1350" y="3835"/>
                  <a:pt x="2153" y="3835"/>
                </a:cubicBezTo>
                <a:cubicBezTo>
                  <a:pt x="2353" y="3835"/>
                  <a:pt x="2557" y="3803"/>
                  <a:pt x="2758" y="3737"/>
                </a:cubicBezTo>
                <a:cubicBezTo>
                  <a:pt x="3762" y="3402"/>
                  <a:pt x="4307" y="2319"/>
                  <a:pt x="3972" y="1314"/>
                </a:cubicBezTo>
                <a:cubicBezTo>
                  <a:pt x="3705" y="510"/>
                  <a:pt x="2957" y="1"/>
                  <a:pt x="2154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228" name="Google Shape;70228;p35"/>
          <p:cNvSpPr/>
          <p:nvPr/>
        </p:nvSpPr>
        <p:spPr>
          <a:xfrm>
            <a:off x="3971500" y="4465988"/>
            <a:ext cx="107675" cy="95900"/>
          </a:xfrm>
          <a:custGeom>
            <a:avLst/>
            <a:gdLst/>
            <a:ahLst/>
            <a:cxnLst/>
            <a:rect l="l" t="t" r="r" b="b"/>
            <a:pathLst>
              <a:path w="4307" h="3836" extrusionOk="0">
                <a:moveTo>
                  <a:pt x="2154" y="1"/>
                </a:moveTo>
                <a:cubicBezTo>
                  <a:pt x="1954" y="1"/>
                  <a:pt x="1750" y="32"/>
                  <a:pt x="1550" y="99"/>
                </a:cubicBezTo>
                <a:cubicBezTo>
                  <a:pt x="546" y="433"/>
                  <a:pt x="1" y="1518"/>
                  <a:pt x="335" y="2522"/>
                </a:cubicBezTo>
                <a:cubicBezTo>
                  <a:pt x="602" y="3326"/>
                  <a:pt x="1350" y="3835"/>
                  <a:pt x="2153" y="3835"/>
                </a:cubicBezTo>
                <a:cubicBezTo>
                  <a:pt x="2353" y="3835"/>
                  <a:pt x="2557" y="3803"/>
                  <a:pt x="2758" y="3737"/>
                </a:cubicBezTo>
                <a:cubicBezTo>
                  <a:pt x="3762" y="3402"/>
                  <a:pt x="4307" y="2319"/>
                  <a:pt x="3972" y="1314"/>
                </a:cubicBezTo>
                <a:cubicBezTo>
                  <a:pt x="3705" y="510"/>
                  <a:pt x="2957" y="1"/>
                  <a:pt x="2154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199" name="Google Shape;70199;p35"/>
          <p:cNvSpPr txBox="1">
            <a:spLocks noGrp="1"/>
          </p:cNvSpPr>
          <p:nvPr>
            <p:ph type="title"/>
          </p:nvPr>
        </p:nvSpPr>
        <p:spPr>
          <a:xfrm>
            <a:off x="780590" y="1336674"/>
            <a:ext cx="7704000" cy="564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6000" b="1" dirty="0">
                <a:solidFill>
                  <a:srgbClr val="FF0000"/>
                </a:solidFill>
                <a:latin typeface="UTM Androgyne" panose="02040603050506020204" pitchFamily="18" charset="0"/>
              </a:rPr>
              <a:t>Thực hành</a:t>
            </a:r>
            <a:endParaRPr sz="6000" b="1" dirty="0">
              <a:solidFill>
                <a:srgbClr val="FF0000"/>
              </a:solidFill>
              <a:latin typeface="UTM Androgyne" panose="02040603050506020204" pitchFamily="18" charset="0"/>
            </a:endParaRPr>
          </a:p>
        </p:txBody>
      </p:sp>
      <p:pic>
        <p:nvPicPr>
          <p:cNvPr id="33" name="Picture 32"/>
          <p:cNvPicPr>
            <a:picLocks noChangeAspect="1"/>
          </p:cNvPicPr>
          <p:nvPr/>
        </p:nvPicPr>
        <p:blipFill rotWithShape="1"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3091" b="98909" l="6727" r="95455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r="7468" b="23146"/>
          <a:stretch/>
        </p:blipFill>
        <p:spPr>
          <a:xfrm>
            <a:off x="6700011" y="1794133"/>
            <a:ext cx="2318892" cy="1925991"/>
          </a:xfrm>
          <a:prstGeom prst="rect">
            <a:avLst/>
          </a:prstGeom>
          <a:effectLst>
            <a:reflection blurRad="6350" stA="52000" endA="300" endPos="35000" dir="5400000" sy="-100000" algn="bl" rotWithShape="0"/>
          </a:effectLst>
        </p:spPr>
      </p:pic>
    </p:spTree>
    <p:extLst>
      <p:ext uri="{BB962C8B-B14F-4D97-AF65-F5344CB8AC3E}">
        <p14:creationId xmlns:p14="http://schemas.microsoft.com/office/powerpoint/2010/main" val="355147376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14:glitter pattern="hexagon"/>
      </p:transition>
    </mc:Choice>
    <mc:Fallback xmlns="">
      <p:transition spd="slow">
        <p:fade/>
      </p:transition>
    </mc:Fallback>
  </mc:AlternateContent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" name="Rectangle: Rounded Corners 31">
            <a:extLst>
              <a:ext uri="{FF2B5EF4-FFF2-40B4-BE49-F238E27FC236}">
                <a16:creationId xmlns:a16="http://schemas.microsoft.com/office/drawing/2014/main" id="{37DE16DA-02B3-4AD2-B3E7-AF65DEC0315D}"/>
              </a:ext>
            </a:extLst>
          </p:cNvPr>
          <p:cNvSpPr/>
          <p:nvPr/>
        </p:nvSpPr>
        <p:spPr>
          <a:xfrm>
            <a:off x="152400" y="75698"/>
            <a:ext cx="8839200" cy="4962872"/>
          </a:xfrm>
          <a:prstGeom prst="roundRect">
            <a:avLst>
              <a:gd name="adj" fmla="val 8478"/>
            </a:avLst>
          </a:prstGeom>
          <a:solidFill>
            <a:schemeClr val="bg1"/>
          </a:solidFill>
          <a:ln w="38100">
            <a:solidFill>
              <a:srgbClr val="C00000"/>
            </a:solidFill>
            <a:prstDash val="dash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Rectangle 4"/>
          <p:cNvSpPr>
            <a:spLocks noChangeArrowheads="1"/>
          </p:cNvSpPr>
          <p:nvPr/>
        </p:nvSpPr>
        <p:spPr bwMode="auto">
          <a:xfrm>
            <a:off x="2514600" y="738804"/>
            <a:ext cx="1981200" cy="1143000"/>
          </a:xfrm>
          <a:prstGeom prst="rect">
            <a:avLst/>
          </a:prstGeom>
          <a:noFill/>
          <a:ln w="3810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5" name="Rectangle 5"/>
          <p:cNvSpPr>
            <a:spLocks noChangeArrowheads="1"/>
          </p:cNvSpPr>
          <p:nvPr/>
        </p:nvSpPr>
        <p:spPr bwMode="auto">
          <a:xfrm>
            <a:off x="762000" y="762000"/>
            <a:ext cx="1371600" cy="1295400"/>
          </a:xfrm>
          <a:prstGeom prst="rect">
            <a:avLst/>
          </a:prstGeom>
          <a:noFill/>
          <a:ln w="3810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6" name="Text Box 6"/>
          <p:cNvSpPr txBox="1">
            <a:spLocks noChangeArrowheads="1"/>
          </p:cNvSpPr>
          <p:nvPr/>
        </p:nvSpPr>
        <p:spPr bwMode="auto">
          <a:xfrm>
            <a:off x="152400" y="1199357"/>
            <a:ext cx="838200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1600" dirty="0">
                <a:solidFill>
                  <a:srgbClr val="0000CC"/>
                </a:solidFill>
              </a:rPr>
              <a:t>5cm</a:t>
            </a:r>
          </a:p>
        </p:txBody>
      </p:sp>
      <p:sp>
        <p:nvSpPr>
          <p:cNvPr id="7" name="Text Box 7"/>
          <p:cNvSpPr txBox="1">
            <a:spLocks noChangeArrowheads="1"/>
          </p:cNvSpPr>
          <p:nvPr/>
        </p:nvSpPr>
        <p:spPr bwMode="auto">
          <a:xfrm>
            <a:off x="4495800" y="1035667"/>
            <a:ext cx="838200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1600" dirty="0">
                <a:solidFill>
                  <a:srgbClr val="0000CC"/>
                </a:solidFill>
              </a:rPr>
              <a:t>4cm</a:t>
            </a:r>
          </a:p>
        </p:txBody>
      </p:sp>
      <p:sp>
        <p:nvSpPr>
          <p:cNvPr id="8" name="Text Box 8"/>
          <p:cNvSpPr txBox="1">
            <a:spLocks noChangeArrowheads="1"/>
          </p:cNvSpPr>
          <p:nvPr/>
        </p:nvSpPr>
        <p:spPr bwMode="auto">
          <a:xfrm>
            <a:off x="2412006" y="1848922"/>
            <a:ext cx="2228850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/>
            <a:r>
              <a:rPr lang="en-US" altLang="en-US" sz="1800" dirty="0">
                <a:solidFill>
                  <a:srgbClr val="0000CC"/>
                </a:solidFill>
              </a:rPr>
              <a:t>6cm</a:t>
            </a:r>
          </a:p>
          <a:p>
            <a:pPr algn="ctr" eaLnBrk="1" hangingPunct="1"/>
            <a:r>
              <a:rPr lang="en-US" altLang="en-US" sz="1800" dirty="0" err="1">
                <a:solidFill>
                  <a:srgbClr val="0000CC"/>
                </a:solidFill>
              </a:rPr>
              <a:t>Hình</a:t>
            </a:r>
            <a:r>
              <a:rPr lang="en-US" altLang="en-US" sz="1800" dirty="0">
                <a:solidFill>
                  <a:srgbClr val="0000CC"/>
                </a:solidFill>
              </a:rPr>
              <a:t> </a:t>
            </a:r>
            <a:r>
              <a:rPr lang="en-US" altLang="en-US" sz="1800" dirty="0" err="1">
                <a:solidFill>
                  <a:srgbClr val="0000CC"/>
                </a:solidFill>
              </a:rPr>
              <a:t>chữ</a:t>
            </a:r>
            <a:r>
              <a:rPr lang="en-US" altLang="en-US" sz="1800" dirty="0">
                <a:solidFill>
                  <a:srgbClr val="0000CC"/>
                </a:solidFill>
              </a:rPr>
              <a:t> </a:t>
            </a:r>
            <a:r>
              <a:rPr lang="en-US" altLang="en-US" sz="1800" dirty="0" err="1">
                <a:solidFill>
                  <a:srgbClr val="0000CC"/>
                </a:solidFill>
              </a:rPr>
              <a:t>nhật</a:t>
            </a:r>
            <a:endParaRPr lang="en-US" altLang="en-US" sz="1800" dirty="0">
              <a:solidFill>
                <a:srgbClr val="0000CC"/>
              </a:solidFill>
            </a:endParaRPr>
          </a:p>
        </p:txBody>
      </p:sp>
      <p:sp>
        <p:nvSpPr>
          <p:cNvPr id="9" name="Text Box 9"/>
          <p:cNvSpPr txBox="1">
            <a:spLocks noChangeArrowheads="1"/>
          </p:cNvSpPr>
          <p:nvPr/>
        </p:nvSpPr>
        <p:spPr bwMode="auto">
          <a:xfrm>
            <a:off x="533400" y="2068513"/>
            <a:ext cx="1828800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en-US" sz="1800" dirty="0" err="1">
                <a:solidFill>
                  <a:srgbClr val="0000CC"/>
                </a:solidFill>
              </a:rPr>
              <a:t>Hình</a:t>
            </a:r>
            <a:r>
              <a:rPr lang="en-US" altLang="en-US" sz="1800" dirty="0">
                <a:solidFill>
                  <a:srgbClr val="0000CC"/>
                </a:solidFill>
              </a:rPr>
              <a:t> </a:t>
            </a:r>
            <a:r>
              <a:rPr lang="en-US" altLang="en-US" sz="1800" dirty="0" err="1">
                <a:solidFill>
                  <a:srgbClr val="0000CC"/>
                </a:solidFill>
              </a:rPr>
              <a:t>vuông</a:t>
            </a:r>
            <a:r>
              <a:rPr lang="en-US" altLang="en-US" sz="1800" dirty="0">
                <a:solidFill>
                  <a:srgbClr val="0000CC"/>
                </a:solidFill>
              </a:rPr>
              <a:t> </a:t>
            </a:r>
          </a:p>
        </p:txBody>
      </p:sp>
      <p:sp>
        <p:nvSpPr>
          <p:cNvPr id="10" name="AutoShape 10"/>
          <p:cNvSpPr>
            <a:spLocks noChangeArrowheads="1"/>
          </p:cNvSpPr>
          <p:nvPr/>
        </p:nvSpPr>
        <p:spPr bwMode="auto">
          <a:xfrm>
            <a:off x="5333770" y="757854"/>
            <a:ext cx="2362200" cy="1066800"/>
          </a:xfrm>
          <a:prstGeom prst="parallelogram">
            <a:avLst>
              <a:gd name="adj" fmla="val 55357"/>
            </a:avLst>
          </a:prstGeom>
          <a:noFill/>
          <a:ln w="3810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1" name="Line 11"/>
          <p:cNvSpPr>
            <a:spLocks noChangeShapeType="1"/>
          </p:cNvSpPr>
          <p:nvPr/>
        </p:nvSpPr>
        <p:spPr bwMode="auto">
          <a:xfrm>
            <a:off x="5943370" y="757854"/>
            <a:ext cx="0" cy="106680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" name="Rectangle 12"/>
          <p:cNvSpPr>
            <a:spLocks noChangeArrowheads="1"/>
          </p:cNvSpPr>
          <p:nvPr/>
        </p:nvSpPr>
        <p:spPr bwMode="auto">
          <a:xfrm>
            <a:off x="5943370" y="1596054"/>
            <a:ext cx="266700" cy="228600"/>
          </a:xfrm>
          <a:prstGeom prst="rect">
            <a:avLst/>
          </a:prstGeom>
          <a:noFill/>
          <a:ln w="28575">
            <a:solidFill>
              <a:srgbClr val="FF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3" name="Text Box 13"/>
          <p:cNvSpPr txBox="1">
            <a:spLocks noChangeArrowheads="1"/>
          </p:cNvSpPr>
          <p:nvPr/>
        </p:nvSpPr>
        <p:spPr bwMode="auto">
          <a:xfrm>
            <a:off x="5943370" y="1138854"/>
            <a:ext cx="838200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1600">
                <a:solidFill>
                  <a:srgbClr val="0000CC"/>
                </a:solidFill>
              </a:rPr>
              <a:t>4cm</a:t>
            </a:r>
          </a:p>
        </p:txBody>
      </p:sp>
      <p:sp>
        <p:nvSpPr>
          <p:cNvPr id="14" name="Text Box 14"/>
          <p:cNvSpPr txBox="1">
            <a:spLocks noChangeArrowheads="1"/>
          </p:cNvSpPr>
          <p:nvPr/>
        </p:nvSpPr>
        <p:spPr bwMode="auto">
          <a:xfrm>
            <a:off x="5165649" y="1858408"/>
            <a:ext cx="2514600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/>
            <a:r>
              <a:rPr lang="en-US" altLang="en-US" sz="1800" dirty="0">
                <a:solidFill>
                  <a:srgbClr val="0000CC"/>
                </a:solidFill>
              </a:rPr>
              <a:t>5cm</a:t>
            </a:r>
          </a:p>
          <a:p>
            <a:pPr algn="ctr" eaLnBrk="1" hangingPunct="1"/>
            <a:r>
              <a:rPr lang="en-US" altLang="en-US" sz="1800" dirty="0" err="1">
                <a:solidFill>
                  <a:srgbClr val="0000CC"/>
                </a:solidFill>
              </a:rPr>
              <a:t>Hình</a:t>
            </a:r>
            <a:r>
              <a:rPr lang="en-US" altLang="en-US" sz="1800" dirty="0">
                <a:solidFill>
                  <a:srgbClr val="0000CC"/>
                </a:solidFill>
              </a:rPr>
              <a:t> </a:t>
            </a:r>
            <a:r>
              <a:rPr lang="en-US" altLang="en-US" sz="1800" dirty="0" err="1">
                <a:solidFill>
                  <a:srgbClr val="0000CC"/>
                </a:solidFill>
              </a:rPr>
              <a:t>bình</a:t>
            </a:r>
            <a:r>
              <a:rPr lang="en-US" altLang="en-US" sz="1800" dirty="0">
                <a:solidFill>
                  <a:srgbClr val="0000CC"/>
                </a:solidFill>
              </a:rPr>
              <a:t> </a:t>
            </a:r>
            <a:r>
              <a:rPr lang="en-US" altLang="en-US" sz="1800" dirty="0" err="1">
                <a:solidFill>
                  <a:srgbClr val="0000CC"/>
                </a:solidFill>
              </a:rPr>
              <a:t>hành</a:t>
            </a:r>
            <a:endParaRPr lang="en-US" altLang="en-US" sz="1800" dirty="0">
              <a:solidFill>
                <a:srgbClr val="0000CC"/>
              </a:solidFill>
            </a:endParaRPr>
          </a:p>
        </p:txBody>
      </p:sp>
      <p:sp>
        <p:nvSpPr>
          <p:cNvPr id="24" name="Text Box 26"/>
          <p:cNvSpPr txBox="1">
            <a:spLocks noChangeArrowheads="1"/>
          </p:cNvSpPr>
          <p:nvPr/>
        </p:nvSpPr>
        <p:spPr bwMode="auto">
          <a:xfrm>
            <a:off x="827298" y="4082845"/>
            <a:ext cx="1828800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/>
            <a:r>
              <a:rPr lang="en-US" altLang="en-US" sz="1800" dirty="0">
                <a:solidFill>
                  <a:srgbClr val="0000CC"/>
                </a:solidFill>
              </a:rPr>
              <a:t>6cm</a:t>
            </a:r>
          </a:p>
          <a:p>
            <a:pPr algn="ctr" eaLnBrk="1" hangingPunct="1"/>
            <a:r>
              <a:rPr lang="en-US" altLang="en-US" sz="1800" dirty="0" err="1">
                <a:solidFill>
                  <a:srgbClr val="0000CC"/>
                </a:solidFill>
              </a:rPr>
              <a:t>Hình</a:t>
            </a:r>
            <a:r>
              <a:rPr lang="en-US" altLang="en-US" sz="1800" dirty="0">
                <a:solidFill>
                  <a:srgbClr val="0000CC"/>
                </a:solidFill>
              </a:rPr>
              <a:t> </a:t>
            </a:r>
            <a:r>
              <a:rPr lang="en-US" altLang="en-US" sz="1800" dirty="0" err="1">
                <a:solidFill>
                  <a:srgbClr val="0000CC"/>
                </a:solidFill>
              </a:rPr>
              <a:t>thoi</a:t>
            </a:r>
            <a:endParaRPr lang="en-US" altLang="en-US" sz="1800" dirty="0">
              <a:solidFill>
                <a:srgbClr val="0000CC"/>
              </a:solidFill>
            </a:endParaRPr>
          </a:p>
        </p:txBody>
      </p:sp>
      <p:sp>
        <p:nvSpPr>
          <p:cNvPr id="25" name="Text Box 27"/>
          <p:cNvSpPr txBox="1">
            <a:spLocks noChangeArrowheads="1"/>
          </p:cNvSpPr>
          <p:nvPr/>
        </p:nvSpPr>
        <p:spPr bwMode="auto">
          <a:xfrm>
            <a:off x="4065511" y="2570321"/>
            <a:ext cx="4714876" cy="2308324"/>
          </a:xfrm>
          <a:prstGeom prst="rect">
            <a:avLst/>
          </a:prstGeom>
          <a:noFill/>
          <a:ln w="3810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>
            <a:spAutoFit/>
          </a:bodyPr>
          <a:lstStyle>
            <a:lvl1pPr marL="342900" indent="-3429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2400" dirty="0" err="1">
                <a:solidFill>
                  <a:srgbClr val="FF0000"/>
                </a:solidFill>
              </a:rPr>
              <a:t>Trong</a:t>
            </a:r>
            <a:r>
              <a:rPr lang="en-US" altLang="en-US" sz="2400" dirty="0">
                <a:solidFill>
                  <a:srgbClr val="FF0000"/>
                </a:solidFill>
              </a:rPr>
              <a:t> </a:t>
            </a:r>
            <a:r>
              <a:rPr lang="en-US" altLang="en-US" sz="2400" dirty="0" err="1">
                <a:solidFill>
                  <a:srgbClr val="FF0000"/>
                </a:solidFill>
              </a:rPr>
              <a:t>các</a:t>
            </a:r>
            <a:r>
              <a:rPr lang="en-US" altLang="en-US" sz="2400" dirty="0">
                <a:solidFill>
                  <a:srgbClr val="FF0000"/>
                </a:solidFill>
              </a:rPr>
              <a:t> </a:t>
            </a:r>
            <a:r>
              <a:rPr lang="en-US" altLang="en-US" sz="2400" dirty="0" err="1">
                <a:solidFill>
                  <a:srgbClr val="FF0000"/>
                </a:solidFill>
              </a:rPr>
              <a:t>hình</a:t>
            </a:r>
            <a:r>
              <a:rPr lang="en-US" altLang="en-US" sz="2400" dirty="0">
                <a:solidFill>
                  <a:srgbClr val="FF0000"/>
                </a:solidFill>
              </a:rPr>
              <a:t> </a:t>
            </a:r>
            <a:r>
              <a:rPr lang="en-US" altLang="en-US" sz="2400" dirty="0" err="1">
                <a:solidFill>
                  <a:srgbClr val="FF0000"/>
                </a:solidFill>
              </a:rPr>
              <a:t>trên</a:t>
            </a:r>
            <a:r>
              <a:rPr lang="en-US" altLang="en-US" sz="2400" dirty="0">
                <a:solidFill>
                  <a:srgbClr val="FF0000"/>
                </a:solidFill>
              </a:rPr>
              <a:t>, </a:t>
            </a:r>
          </a:p>
          <a:p>
            <a:pPr eaLnBrk="1" hangingPunct="1"/>
            <a:r>
              <a:rPr lang="en-US" altLang="en-US" sz="2400" dirty="0" err="1">
                <a:solidFill>
                  <a:srgbClr val="FF0000"/>
                </a:solidFill>
              </a:rPr>
              <a:t>hình</a:t>
            </a:r>
            <a:r>
              <a:rPr lang="en-US" altLang="en-US" sz="2400" dirty="0">
                <a:solidFill>
                  <a:srgbClr val="FF0000"/>
                </a:solidFill>
              </a:rPr>
              <a:t> </a:t>
            </a:r>
            <a:r>
              <a:rPr lang="en-US" altLang="en-US" sz="2400" dirty="0" err="1">
                <a:solidFill>
                  <a:srgbClr val="FF0000"/>
                </a:solidFill>
              </a:rPr>
              <a:t>có</a:t>
            </a:r>
            <a:r>
              <a:rPr lang="en-US" altLang="en-US" sz="2400" dirty="0">
                <a:solidFill>
                  <a:srgbClr val="FF0000"/>
                </a:solidFill>
              </a:rPr>
              <a:t> </a:t>
            </a:r>
            <a:r>
              <a:rPr lang="en-US" altLang="en-US" sz="2400" dirty="0" err="1">
                <a:solidFill>
                  <a:srgbClr val="FF0000"/>
                </a:solidFill>
              </a:rPr>
              <a:t>diện</a:t>
            </a:r>
            <a:r>
              <a:rPr lang="en-US" altLang="en-US" sz="2400" dirty="0">
                <a:solidFill>
                  <a:srgbClr val="FF0000"/>
                </a:solidFill>
              </a:rPr>
              <a:t> </a:t>
            </a:r>
            <a:r>
              <a:rPr lang="en-US" altLang="en-US" sz="2400" dirty="0" err="1">
                <a:solidFill>
                  <a:srgbClr val="FF0000"/>
                </a:solidFill>
              </a:rPr>
              <a:t>tích</a:t>
            </a:r>
            <a:r>
              <a:rPr lang="en-US" altLang="en-US" sz="2400" dirty="0">
                <a:solidFill>
                  <a:srgbClr val="FF0000"/>
                </a:solidFill>
              </a:rPr>
              <a:t> </a:t>
            </a:r>
            <a:r>
              <a:rPr lang="en-US" altLang="en-US" sz="2400" dirty="0" err="1">
                <a:solidFill>
                  <a:srgbClr val="FF0000"/>
                </a:solidFill>
              </a:rPr>
              <a:t>lớn</a:t>
            </a:r>
            <a:r>
              <a:rPr lang="en-US" altLang="en-US" sz="2400" dirty="0">
                <a:solidFill>
                  <a:srgbClr val="FF0000"/>
                </a:solidFill>
              </a:rPr>
              <a:t> </a:t>
            </a:r>
            <a:r>
              <a:rPr lang="en-US" altLang="en-US" sz="2400" dirty="0" err="1">
                <a:solidFill>
                  <a:srgbClr val="FF0000"/>
                </a:solidFill>
              </a:rPr>
              <a:t>nhất</a:t>
            </a:r>
            <a:r>
              <a:rPr lang="en-US" altLang="en-US" sz="2400" dirty="0">
                <a:solidFill>
                  <a:srgbClr val="FF0000"/>
                </a:solidFill>
              </a:rPr>
              <a:t> </a:t>
            </a:r>
            <a:r>
              <a:rPr lang="en-US" altLang="en-US" sz="2400" dirty="0" err="1">
                <a:solidFill>
                  <a:srgbClr val="FF0000"/>
                </a:solidFill>
              </a:rPr>
              <a:t>là</a:t>
            </a:r>
            <a:r>
              <a:rPr lang="en-US" altLang="en-US" sz="2400" dirty="0">
                <a:solidFill>
                  <a:srgbClr val="FF0000"/>
                </a:solidFill>
              </a:rPr>
              <a:t> :</a:t>
            </a:r>
          </a:p>
          <a:p>
            <a:pPr eaLnBrk="1" hangingPunct="1">
              <a:buFontTx/>
              <a:buAutoNum type="alphaUcPeriod"/>
            </a:pPr>
            <a:r>
              <a:rPr lang="en-US" altLang="en-US" sz="2400" dirty="0" err="1"/>
              <a:t>Hình</a:t>
            </a:r>
            <a:r>
              <a:rPr lang="en-US" altLang="en-US" sz="2400" dirty="0"/>
              <a:t> </a:t>
            </a:r>
            <a:r>
              <a:rPr lang="en-US" altLang="en-US" sz="2400" dirty="0" err="1"/>
              <a:t>vuông</a:t>
            </a:r>
            <a:endParaRPr lang="en-US" altLang="en-US" sz="2400" dirty="0"/>
          </a:p>
          <a:p>
            <a:pPr eaLnBrk="1" hangingPunct="1">
              <a:buFontTx/>
              <a:buAutoNum type="alphaUcPeriod"/>
            </a:pPr>
            <a:r>
              <a:rPr lang="en-US" altLang="en-US" sz="2400" dirty="0" err="1"/>
              <a:t>Hình</a:t>
            </a:r>
            <a:r>
              <a:rPr lang="en-US" altLang="en-US" sz="2400" dirty="0"/>
              <a:t> </a:t>
            </a:r>
            <a:r>
              <a:rPr lang="en-US" altLang="en-US" sz="2400" dirty="0" err="1"/>
              <a:t>chữ</a:t>
            </a:r>
            <a:r>
              <a:rPr lang="en-US" altLang="en-US" sz="2400" dirty="0"/>
              <a:t> </a:t>
            </a:r>
            <a:r>
              <a:rPr lang="en-US" altLang="en-US" sz="2400" dirty="0" err="1"/>
              <a:t>nhật</a:t>
            </a:r>
            <a:endParaRPr lang="en-US" altLang="en-US" sz="2400" dirty="0"/>
          </a:p>
          <a:p>
            <a:pPr eaLnBrk="1" hangingPunct="1">
              <a:buFontTx/>
              <a:buAutoNum type="alphaUcPeriod"/>
            </a:pPr>
            <a:r>
              <a:rPr lang="en-US" altLang="en-US" sz="2400" dirty="0" err="1"/>
              <a:t>Hình</a:t>
            </a:r>
            <a:r>
              <a:rPr lang="en-US" altLang="en-US" sz="2400" dirty="0"/>
              <a:t> </a:t>
            </a:r>
            <a:r>
              <a:rPr lang="en-US" altLang="en-US" sz="2400" dirty="0" err="1"/>
              <a:t>bình</a:t>
            </a:r>
            <a:r>
              <a:rPr lang="en-US" altLang="en-US" sz="2400" dirty="0"/>
              <a:t> </a:t>
            </a:r>
            <a:r>
              <a:rPr lang="en-US" altLang="en-US" sz="2400" dirty="0" err="1"/>
              <a:t>hành</a:t>
            </a:r>
            <a:endParaRPr lang="en-US" altLang="en-US" sz="2400" dirty="0"/>
          </a:p>
          <a:p>
            <a:pPr eaLnBrk="1" hangingPunct="1">
              <a:buFontTx/>
              <a:buAutoNum type="alphaUcPeriod"/>
            </a:pPr>
            <a:r>
              <a:rPr lang="en-US" altLang="en-US" sz="2400" dirty="0" err="1"/>
              <a:t>Hình</a:t>
            </a:r>
            <a:r>
              <a:rPr lang="en-US" altLang="en-US" sz="2400" dirty="0"/>
              <a:t> </a:t>
            </a:r>
            <a:r>
              <a:rPr lang="en-US" altLang="en-US" sz="2400" dirty="0" err="1"/>
              <a:t>thoi</a:t>
            </a:r>
            <a:endParaRPr lang="en-US" altLang="en-US" sz="2400" dirty="0"/>
          </a:p>
        </p:txBody>
      </p:sp>
      <p:sp>
        <p:nvSpPr>
          <p:cNvPr id="30" name="Text Box 35"/>
          <p:cNvSpPr txBox="1">
            <a:spLocks noChangeArrowheads="1"/>
          </p:cNvSpPr>
          <p:nvPr/>
        </p:nvSpPr>
        <p:spPr bwMode="auto">
          <a:xfrm>
            <a:off x="762000" y="104930"/>
            <a:ext cx="7239000" cy="483989"/>
          </a:xfrm>
          <a:prstGeom prst="round2SameRect">
            <a:avLst/>
          </a:prstGeom>
          <a:solidFill>
            <a:schemeClr val="accent3">
              <a:lumMod val="20000"/>
              <a:lumOff val="80000"/>
            </a:schemeClr>
          </a:solidFill>
          <a:ln w="57150">
            <a:solidFill>
              <a:srgbClr val="FF3399"/>
            </a:solidFill>
            <a:prstDash val="lgDashDotDot"/>
          </a:ln>
        </p:spPr>
        <p:txBody>
          <a:bodyPr>
            <a:spAutoFit/>
          </a:bodyPr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2400" dirty="0">
                <a:solidFill>
                  <a:srgbClr val="FF0000"/>
                </a:solidFill>
              </a:rPr>
              <a:t>3. </a:t>
            </a:r>
            <a:r>
              <a:rPr lang="en-US" altLang="en-US" sz="2400" dirty="0" err="1">
                <a:solidFill>
                  <a:srgbClr val="FF0000"/>
                </a:solidFill>
              </a:rPr>
              <a:t>Khoanh</a:t>
            </a:r>
            <a:r>
              <a:rPr lang="en-US" altLang="en-US" sz="2400" dirty="0">
                <a:solidFill>
                  <a:srgbClr val="FF0000"/>
                </a:solidFill>
              </a:rPr>
              <a:t> </a:t>
            </a:r>
            <a:r>
              <a:rPr lang="en-US" altLang="en-US" sz="2400" dirty="0" err="1">
                <a:solidFill>
                  <a:srgbClr val="FF0000"/>
                </a:solidFill>
              </a:rPr>
              <a:t>vào</a:t>
            </a:r>
            <a:r>
              <a:rPr lang="en-US" altLang="en-US" sz="2400" dirty="0">
                <a:solidFill>
                  <a:srgbClr val="FF0000"/>
                </a:solidFill>
              </a:rPr>
              <a:t> </a:t>
            </a:r>
            <a:r>
              <a:rPr lang="en-US" altLang="en-US" sz="2400" dirty="0" err="1">
                <a:solidFill>
                  <a:srgbClr val="FF0000"/>
                </a:solidFill>
              </a:rPr>
              <a:t>chữ</a:t>
            </a:r>
            <a:r>
              <a:rPr lang="en-US" altLang="en-US" sz="2400" dirty="0">
                <a:solidFill>
                  <a:srgbClr val="FF0000"/>
                </a:solidFill>
              </a:rPr>
              <a:t> </a:t>
            </a:r>
            <a:r>
              <a:rPr lang="en-US" altLang="en-US" sz="2400" dirty="0" err="1">
                <a:solidFill>
                  <a:srgbClr val="FF0000"/>
                </a:solidFill>
              </a:rPr>
              <a:t>đặt</a:t>
            </a:r>
            <a:r>
              <a:rPr lang="en-US" altLang="en-US" sz="2400" dirty="0">
                <a:solidFill>
                  <a:srgbClr val="FF0000"/>
                </a:solidFill>
              </a:rPr>
              <a:t> </a:t>
            </a:r>
            <a:r>
              <a:rPr lang="en-US" altLang="en-US" sz="2400" dirty="0" err="1">
                <a:solidFill>
                  <a:srgbClr val="FF0000"/>
                </a:solidFill>
              </a:rPr>
              <a:t>trước</a:t>
            </a:r>
            <a:r>
              <a:rPr lang="en-US" altLang="en-US" sz="2400" dirty="0">
                <a:solidFill>
                  <a:srgbClr val="FF0000"/>
                </a:solidFill>
              </a:rPr>
              <a:t> </a:t>
            </a:r>
            <a:r>
              <a:rPr lang="en-US" altLang="en-US" sz="2400" dirty="0" err="1">
                <a:solidFill>
                  <a:srgbClr val="FF0000"/>
                </a:solidFill>
              </a:rPr>
              <a:t>câu</a:t>
            </a:r>
            <a:r>
              <a:rPr lang="en-US" altLang="en-US" sz="2400" dirty="0">
                <a:solidFill>
                  <a:srgbClr val="FF0000"/>
                </a:solidFill>
              </a:rPr>
              <a:t> </a:t>
            </a:r>
            <a:r>
              <a:rPr lang="en-US" altLang="en-US" sz="2400" dirty="0" err="1">
                <a:solidFill>
                  <a:srgbClr val="FF0000"/>
                </a:solidFill>
              </a:rPr>
              <a:t>trả</a:t>
            </a:r>
            <a:r>
              <a:rPr lang="en-US" altLang="en-US" sz="2400" dirty="0">
                <a:solidFill>
                  <a:srgbClr val="FF0000"/>
                </a:solidFill>
              </a:rPr>
              <a:t> </a:t>
            </a:r>
            <a:r>
              <a:rPr lang="en-US" altLang="en-US" sz="2400" dirty="0" err="1">
                <a:solidFill>
                  <a:srgbClr val="FF0000"/>
                </a:solidFill>
              </a:rPr>
              <a:t>lời</a:t>
            </a:r>
            <a:r>
              <a:rPr lang="en-US" altLang="en-US" sz="2400" dirty="0">
                <a:solidFill>
                  <a:srgbClr val="FF0000"/>
                </a:solidFill>
              </a:rPr>
              <a:t> </a:t>
            </a:r>
            <a:r>
              <a:rPr lang="en-US" altLang="en-US" sz="2400" dirty="0" err="1">
                <a:solidFill>
                  <a:srgbClr val="FF0000"/>
                </a:solidFill>
              </a:rPr>
              <a:t>đúng</a:t>
            </a:r>
            <a:r>
              <a:rPr lang="en-US" altLang="en-US" sz="2400" dirty="0">
                <a:solidFill>
                  <a:srgbClr val="FF0000"/>
                </a:solidFill>
              </a:rPr>
              <a:t> :</a:t>
            </a:r>
          </a:p>
        </p:txBody>
      </p:sp>
      <p:grpSp>
        <p:nvGrpSpPr>
          <p:cNvPr id="41" name="Group 40"/>
          <p:cNvGrpSpPr/>
          <p:nvPr/>
        </p:nvGrpSpPr>
        <p:grpSpPr>
          <a:xfrm>
            <a:off x="609600" y="2573163"/>
            <a:ext cx="3505200" cy="1828800"/>
            <a:chOff x="5619750" y="3408363"/>
            <a:chExt cx="3505200" cy="1828800"/>
          </a:xfrm>
        </p:grpSpPr>
        <p:sp>
          <p:nvSpPr>
            <p:cNvPr id="15" name="AutoShape 15"/>
            <p:cNvSpPr>
              <a:spLocks noChangeArrowheads="1"/>
            </p:cNvSpPr>
            <p:nvPr/>
          </p:nvSpPr>
          <p:spPr bwMode="auto">
            <a:xfrm>
              <a:off x="5619750" y="3408363"/>
              <a:ext cx="2362200" cy="1371600"/>
            </a:xfrm>
            <a:prstGeom prst="diamond">
              <a:avLst/>
            </a:prstGeom>
            <a:noFill/>
            <a:ln w="3810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endParaRPr lang="en-US" altLang="en-US" b="0">
                <a:solidFill>
                  <a:schemeClr val="folHlink"/>
                </a:solidFill>
              </a:endParaRPr>
            </a:p>
          </p:txBody>
        </p:sp>
        <p:sp>
          <p:nvSpPr>
            <p:cNvPr id="16" name="Line 17"/>
            <p:cNvSpPr>
              <a:spLocks noChangeShapeType="1"/>
            </p:cNvSpPr>
            <p:nvPr/>
          </p:nvSpPr>
          <p:spPr bwMode="auto">
            <a:xfrm>
              <a:off x="5619750" y="4094163"/>
              <a:ext cx="2362200" cy="0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" name="Line 19"/>
            <p:cNvSpPr>
              <a:spLocks noChangeShapeType="1"/>
            </p:cNvSpPr>
            <p:nvPr/>
          </p:nvSpPr>
          <p:spPr bwMode="auto">
            <a:xfrm flipH="1">
              <a:off x="6724650" y="4748539"/>
              <a:ext cx="1524000" cy="0"/>
            </a:xfrm>
            <a:prstGeom prst="line">
              <a:avLst/>
            </a:prstGeom>
            <a:noFill/>
            <a:ln w="28575" cap="rnd">
              <a:solidFill>
                <a:schemeClr val="tx1"/>
              </a:solidFill>
              <a:prstDash val="sysDot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" name="Line 20"/>
            <p:cNvSpPr>
              <a:spLocks noChangeShapeType="1"/>
            </p:cNvSpPr>
            <p:nvPr/>
          </p:nvSpPr>
          <p:spPr bwMode="auto">
            <a:xfrm>
              <a:off x="5619750" y="5237163"/>
              <a:ext cx="236220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 type="triangl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" name="Line 21"/>
            <p:cNvSpPr>
              <a:spLocks noChangeShapeType="1"/>
            </p:cNvSpPr>
            <p:nvPr/>
          </p:nvSpPr>
          <p:spPr bwMode="auto">
            <a:xfrm>
              <a:off x="8285163" y="3408363"/>
              <a:ext cx="1587" cy="137160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 type="triangl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" name="Line 22"/>
            <p:cNvSpPr>
              <a:spLocks noChangeShapeType="1"/>
            </p:cNvSpPr>
            <p:nvPr/>
          </p:nvSpPr>
          <p:spPr bwMode="auto">
            <a:xfrm>
              <a:off x="5619750" y="4170363"/>
              <a:ext cx="0" cy="1066800"/>
            </a:xfrm>
            <a:prstGeom prst="line">
              <a:avLst/>
            </a:prstGeom>
            <a:noFill/>
            <a:ln w="28575" cap="rnd">
              <a:solidFill>
                <a:schemeClr val="tx1"/>
              </a:solidFill>
              <a:prstDash val="sysDot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" name="Line 23"/>
            <p:cNvSpPr>
              <a:spLocks noChangeShapeType="1"/>
            </p:cNvSpPr>
            <p:nvPr/>
          </p:nvSpPr>
          <p:spPr bwMode="auto">
            <a:xfrm>
              <a:off x="7981950" y="4170363"/>
              <a:ext cx="0" cy="1066800"/>
            </a:xfrm>
            <a:prstGeom prst="line">
              <a:avLst/>
            </a:prstGeom>
            <a:noFill/>
            <a:ln w="28575" cap="rnd">
              <a:solidFill>
                <a:schemeClr val="tx1"/>
              </a:solidFill>
              <a:prstDash val="sysDot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" name="Rectangle 24"/>
            <p:cNvSpPr>
              <a:spLocks noChangeArrowheads="1"/>
            </p:cNvSpPr>
            <p:nvPr/>
          </p:nvSpPr>
          <p:spPr bwMode="auto">
            <a:xfrm>
              <a:off x="6800850" y="3865563"/>
              <a:ext cx="190500" cy="228600"/>
            </a:xfrm>
            <a:prstGeom prst="rect">
              <a:avLst/>
            </a:prstGeom>
            <a:noFill/>
            <a:ln w="381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" name="Line 25"/>
            <p:cNvSpPr>
              <a:spLocks noChangeShapeType="1"/>
            </p:cNvSpPr>
            <p:nvPr/>
          </p:nvSpPr>
          <p:spPr bwMode="auto">
            <a:xfrm flipH="1">
              <a:off x="6819900" y="3408363"/>
              <a:ext cx="1430338" cy="0"/>
            </a:xfrm>
            <a:prstGeom prst="line">
              <a:avLst/>
            </a:prstGeom>
            <a:noFill/>
            <a:ln w="28575" cap="rnd">
              <a:solidFill>
                <a:schemeClr val="tx1"/>
              </a:solidFill>
              <a:prstDash val="sysDot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" name="Line 29"/>
            <p:cNvSpPr>
              <a:spLocks noChangeShapeType="1"/>
            </p:cNvSpPr>
            <p:nvPr/>
          </p:nvSpPr>
          <p:spPr bwMode="auto">
            <a:xfrm>
              <a:off x="6858000" y="3962400"/>
              <a:ext cx="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" name="Line 31"/>
            <p:cNvSpPr>
              <a:spLocks noChangeShapeType="1"/>
            </p:cNvSpPr>
            <p:nvPr/>
          </p:nvSpPr>
          <p:spPr bwMode="auto">
            <a:xfrm>
              <a:off x="6800850" y="3408363"/>
              <a:ext cx="0" cy="1371600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" name="Text Box 32"/>
            <p:cNvSpPr txBox="1">
              <a:spLocks noChangeArrowheads="1"/>
            </p:cNvSpPr>
            <p:nvPr/>
          </p:nvSpPr>
          <p:spPr bwMode="auto">
            <a:xfrm>
              <a:off x="8286750" y="3937000"/>
              <a:ext cx="838200" cy="400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altLang="en-US" sz="2000">
                  <a:solidFill>
                    <a:srgbClr val="0000CC"/>
                  </a:solidFill>
                </a:rPr>
                <a:t>4cm</a:t>
              </a:r>
            </a:p>
          </p:txBody>
        </p:sp>
      </p:grpSp>
      <p:sp>
        <p:nvSpPr>
          <p:cNvPr id="44" name="Text Box 6"/>
          <p:cNvSpPr txBox="1">
            <a:spLocks noChangeArrowheads="1"/>
          </p:cNvSpPr>
          <p:nvPr/>
        </p:nvSpPr>
        <p:spPr bwMode="auto">
          <a:xfrm>
            <a:off x="152400" y="1188244"/>
            <a:ext cx="838200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1600" dirty="0">
                <a:solidFill>
                  <a:srgbClr val="0000CC"/>
                </a:solidFill>
              </a:rPr>
              <a:t>5cm</a:t>
            </a:r>
          </a:p>
        </p:txBody>
      </p:sp>
      <p:pic>
        <p:nvPicPr>
          <p:cNvPr id="46" name="Picture 45"/>
          <p:cNvPicPr>
            <a:picLocks noChangeAspect="1"/>
          </p:cNvPicPr>
          <p:nvPr/>
        </p:nvPicPr>
        <p:blipFill rotWithShape="1"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8514" t="36841" r="48287" b="18608"/>
          <a:stretch/>
        </p:blipFill>
        <p:spPr>
          <a:xfrm flipH="1">
            <a:off x="7643262" y="923242"/>
            <a:ext cx="1178518" cy="158149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1898159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14:glitter pattern="hexagon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7" dur="2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0" dur="2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3" dur="2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6" dur="2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9" dur="2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22" dur="2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25" dur="2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28" dur="2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31" dur="2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34" dur="2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37" dur="2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40" dur="2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43" dur="2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46" dur="20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6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49" dur="20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52" dur="20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5" grpId="0" animBg="1"/>
      <p:bldP spid="6" grpId="0"/>
      <p:bldP spid="7" grpId="0"/>
      <p:bldP spid="8" grpId="0"/>
      <p:bldP spid="9" grpId="0"/>
      <p:bldP spid="10" grpId="0" animBg="1"/>
      <p:bldP spid="11" grpId="0" animBg="1"/>
      <p:bldP spid="12" grpId="0" animBg="1"/>
      <p:bldP spid="13" grpId="0"/>
      <p:bldP spid="14" grpId="0"/>
      <p:bldP spid="24" grpId="0"/>
      <p:bldP spid="25" grpId="0" animBg="1"/>
      <p:bldP spid="30" grpId="0" animBg="1"/>
      <p:bldP spid="44" grpId="0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: Rounded Corners 7">
            <a:extLst>
              <a:ext uri="{FF2B5EF4-FFF2-40B4-BE49-F238E27FC236}">
                <a16:creationId xmlns:a16="http://schemas.microsoft.com/office/drawing/2014/main" id="{047C0DB7-825A-4921-BF4B-FA76A100CA30}"/>
              </a:ext>
            </a:extLst>
          </p:cNvPr>
          <p:cNvSpPr/>
          <p:nvPr/>
        </p:nvSpPr>
        <p:spPr>
          <a:xfrm>
            <a:off x="365692" y="516466"/>
            <a:ext cx="8386233" cy="4097867"/>
          </a:xfrm>
          <a:prstGeom prst="roundRect">
            <a:avLst>
              <a:gd name="adj" fmla="val 8478"/>
            </a:avLst>
          </a:prstGeom>
          <a:solidFill>
            <a:schemeClr val="bg1"/>
          </a:solidFill>
          <a:ln w="38100">
            <a:solidFill>
              <a:srgbClr val="C00000"/>
            </a:solidFill>
            <a:prstDash val="dash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Rectangle 5"/>
          <p:cNvSpPr>
            <a:spLocks noChangeArrowheads="1"/>
          </p:cNvSpPr>
          <p:nvPr/>
        </p:nvSpPr>
        <p:spPr bwMode="auto">
          <a:xfrm>
            <a:off x="4800600" y="835644"/>
            <a:ext cx="1371600" cy="1295400"/>
          </a:xfrm>
          <a:prstGeom prst="rect">
            <a:avLst/>
          </a:prstGeom>
          <a:noFill/>
          <a:ln w="3810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9" name="Text Box 9"/>
          <p:cNvSpPr txBox="1">
            <a:spLocks noChangeArrowheads="1"/>
          </p:cNvSpPr>
          <p:nvPr/>
        </p:nvSpPr>
        <p:spPr bwMode="auto">
          <a:xfrm>
            <a:off x="4572000" y="2131044"/>
            <a:ext cx="1828800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en-US" sz="1800" dirty="0" err="1">
                <a:solidFill>
                  <a:srgbClr val="0000CC"/>
                </a:solidFill>
              </a:rPr>
              <a:t>Hình</a:t>
            </a:r>
            <a:r>
              <a:rPr lang="en-US" altLang="en-US" sz="1800" dirty="0">
                <a:solidFill>
                  <a:srgbClr val="0000CC"/>
                </a:solidFill>
              </a:rPr>
              <a:t> </a:t>
            </a:r>
            <a:r>
              <a:rPr lang="en-US" altLang="en-US" sz="1800" dirty="0" err="1">
                <a:solidFill>
                  <a:srgbClr val="0000CC"/>
                </a:solidFill>
              </a:rPr>
              <a:t>vuông</a:t>
            </a:r>
            <a:r>
              <a:rPr lang="en-US" altLang="en-US" sz="1800" dirty="0">
                <a:solidFill>
                  <a:srgbClr val="0000CC"/>
                </a:solidFill>
              </a:rPr>
              <a:t> </a:t>
            </a:r>
          </a:p>
        </p:txBody>
      </p:sp>
      <p:sp>
        <p:nvSpPr>
          <p:cNvPr id="44" name="Text Box 6"/>
          <p:cNvSpPr txBox="1">
            <a:spLocks noChangeArrowheads="1"/>
          </p:cNvSpPr>
          <p:nvPr/>
        </p:nvSpPr>
        <p:spPr bwMode="auto">
          <a:xfrm>
            <a:off x="4191000" y="1250775"/>
            <a:ext cx="838200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1600" dirty="0">
                <a:solidFill>
                  <a:srgbClr val="0000CC"/>
                </a:solidFill>
              </a:rPr>
              <a:t>5cm</a:t>
            </a:r>
          </a:p>
        </p:txBody>
      </p:sp>
      <p:pic>
        <p:nvPicPr>
          <p:cNvPr id="2" name="Picture 1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65692" y="1178172"/>
            <a:ext cx="3013732" cy="3013732"/>
          </a:xfrm>
          <a:prstGeom prst="rect">
            <a:avLst/>
          </a:prstGeom>
        </p:spPr>
      </p:pic>
      <p:sp>
        <p:nvSpPr>
          <p:cNvPr id="66" name="Text Box 8"/>
          <p:cNvSpPr txBox="1">
            <a:spLocks noChangeArrowheads="1"/>
          </p:cNvSpPr>
          <p:nvPr/>
        </p:nvSpPr>
        <p:spPr bwMode="auto">
          <a:xfrm>
            <a:off x="3445066" y="2932971"/>
            <a:ext cx="4957591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/>
            <a:r>
              <a:rPr lang="en-US" altLang="en-US" sz="3600" dirty="0">
                <a:solidFill>
                  <a:srgbClr val="0000CC"/>
                </a:solidFill>
              </a:rPr>
              <a:t>S = 5 x 5 = 25 (cm</a:t>
            </a:r>
            <a:r>
              <a:rPr lang="en-US" altLang="en-US" sz="3600" baseline="30000" dirty="0">
                <a:solidFill>
                  <a:srgbClr val="0000CC"/>
                </a:solidFill>
              </a:rPr>
              <a:t>2)</a:t>
            </a:r>
          </a:p>
        </p:txBody>
      </p:sp>
      <p:sp>
        <p:nvSpPr>
          <p:cNvPr id="10" name="Text Box 8">
            <a:extLst>
              <a:ext uri="{FF2B5EF4-FFF2-40B4-BE49-F238E27FC236}">
                <a16:creationId xmlns:a16="http://schemas.microsoft.com/office/drawing/2014/main" id="{4A792602-A80D-4233-9B10-9CB6E99B4D4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723183" y="2672759"/>
            <a:ext cx="6082790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/>
            <a:r>
              <a:rPr lang="en-US" altLang="en-US" sz="3600" dirty="0" err="1">
                <a:solidFill>
                  <a:srgbClr val="0000CC"/>
                </a:solidFill>
              </a:rPr>
              <a:t>Tính</a:t>
            </a:r>
            <a:r>
              <a:rPr lang="en-US" altLang="en-US" sz="3600" dirty="0">
                <a:solidFill>
                  <a:srgbClr val="0000CC"/>
                </a:solidFill>
              </a:rPr>
              <a:t> </a:t>
            </a:r>
            <a:r>
              <a:rPr lang="en-US" altLang="en-US" sz="3600" dirty="0" err="1">
                <a:solidFill>
                  <a:srgbClr val="0000CC"/>
                </a:solidFill>
              </a:rPr>
              <a:t>diện</a:t>
            </a:r>
            <a:r>
              <a:rPr lang="en-US" altLang="en-US" sz="3600" dirty="0">
                <a:solidFill>
                  <a:srgbClr val="0000CC"/>
                </a:solidFill>
              </a:rPr>
              <a:t> </a:t>
            </a:r>
            <a:r>
              <a:rPr lang="en-US" altLang="en-US" sz="3600" dirty="0" err="1">
                <a:solidFill>
                  <a:srgbClr val="0000CC"/>
                </a:solidFill>
              </a:rPr>
              <a:t>tích</a:t>
            </a:r>
            <a:r>
              <a:rPr lang="en-US" altLang="en-US" sz="3600" dirty="0">
                <a:solidFill>
                  <a:srgbClr val="0000CC"/>
                </a:solidFill>
              </a:rPr>
              <a:t> </a:t>
            </a:r>
            <a:r>
              <a:rPr lang="en-US" altLang="en-US" sz="3600" dirty="0" err="1">
                <a:solidFill>
                  <a:srgbClr val="0000CC"/>
                </a:solidFill>
              </a:rPr>
              <a:t>hình</a:t>
            </a:r>
            <a:r>
              <a:rPr lang="en-US" altLang="en-US" sz="3600" dirty="0">
                <a:solidFill>
                  <a:srgbClr val="0000CC"/>
                </a:solidFill>
              </a:rPr>
              <a:t> </a:t>
            </a:r>
            <a:r>
              <a:rPr lang="en-US" altLang="en-US" sz="3600" dirty="0" err="1">
                <a:solidFill>
                  <a:srgbClr val="0000CC"/>
                </a:solidFill>
              </a:rPr>
              <a:t>vuông</a:t>
            </a:r>
            <a:r>
              <a:rPr lang="en-US" altLang="en-US" sz="3600" dirty="0">
                <a:solidFill>
                  <a:srgbClr val="0000CC"/>
                </a:solidFill>
              </a:rPr>
              <a:t>?</a:t>
            </a:r>
            <a:endParaRPr lang="en-US" altLang="en-US" sz="3600" baseline="30000" dirty="0">
              <a:solidFill>
                <a:srgbClr val="0000CC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0589668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14:glitter pattern="hexagon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7" dur="2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0" dur="2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3" dur="20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8" dur="2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500"/>
                            </p:stCondLst>
                            <p:childTnLst>
                              <p:par>
                                <p:cTn id="25" presetID="6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27" dur="20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9" grpId="0"/>
      <p:bldP spid="44" grpId="0"/>
      <p:bldP spid="66" grpId="0"/>
      <p:bldP spid="10" grpId="0"/>
      <p:bldP spid="10" grpId="1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ectangle: Rounded Corners 8">
            <a:extLst>
              <a:ext uri="{FF2B5EF4-FFF2-40B4-BE49-F238E27FC236}">
                <a16:creationId xmlns:a16="http://schemas.microsoft.com/office/drawing/2014/main" id="{8246BE7F-4F09-493E-A75E-D93D403E1483}"/>
              </a:ext>
            </a:extLst>
          </p:cNvPr>
          <p:cNvSpPr/>
          <p:nvPr/>
        </p:nvSpPr>
        <p:spPr>
          <a:xfrm>
            <a:off x="365692" y="541867"/>
            <a:ext cx="8386233" cy="3979333"/>
          </a:xfrm>
          <a:prstGeom prst="roundRect">
            <a:avLst>
              <a:gd name="adj" fmla="val 8478"/>
            </a:avLst>
          </a:prstGeom>
          <a:solidFill>
            <a:schemeClr val="bg1"/>
          </a:solidFill>
          <a:ln w="38100">
            <a:solidFill>
              <a:srgbClr val="C00000"/>
            </a:solidFill>
            <a:prstDash val="dash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Rectangle 4"/>
          <p:cNvSpPr>
            <a:spLocks noChangeArrowheads="1"/>
          </p:cNvSpPr>
          <p:nvPr/>
        </p:nvSpPr>
        <p:spPr bwMode="auto">
          <a:xfrm>
            <a:off x="4065530" y="930069"/>
            <a:ext cx="1981200" cy="1143000"/>
          </a:xfrm>
          <a:prstGeom prst="rect">
            <a:avLst/>
          </a:prstGeom>
          <a:noFill/>
          <a:ln w="3810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7" name="Text Box 7"/>
          <p:cNvSpPr txBox="1">
            <a:spLocks noChangeArrowheads="1"/>
          </p:cNvSpPr>
          <p:nvPr/>
        </p:nvSpPr>
        <p:spPr bwMode="auto">
          <a:xfrm>
            <a:off x="6046730" y="1226932"/>
            <a:ext cx="838200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1600" dirty="0">
                <a:solidFill>
                  <a:srgbClr val="0000CC"/>
                </a:solidFill>
              </a:rPr>
              <a:t>4cm</a:t>
            </a:r>
          </a:p>
        </p:txBody>
      </p:sp>
      <p:sp>
        <p:nvSpPr>
          <p:cNvPr id="8" name="Text Box 8"/>
          <p:cNvSpPr txBox="1">
            <a:spLocks noChangeArrowheads="1"/>
          </p:cNvSpPr>
          <p:nvPr/>
        </p:nvSpPr>
        <p:spPr bwMode="auto">
          <a:xfrm>
            <a:off x="3962936" y="2040187"/>
            <a:ext cx="2228850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/>
            <a:r>
              <a:rPr lang="en-US" altLang="en-US" sz="1800" dirty="0">
                <a:solidFill>
                  <a:srgbClr val="0000CC"/>
                </a:solidFill>
              </a:rPr>
              <a:t>6cm</a:t>
            </a:r>
          </a:p>
          <a:p>
            <a:pPr algn="ctr" eaLnBrk="1" hangingPunct="1"/>
            <a:r>
              <a:rPr lang="en-US" altLang="en-US" sz="1800" dirty="0" err="1">
                <a:solidFill>
                  <a:srgbClr val="0000CC"/>
                </a:solidFill>
              </a:rPr>
              <a:t>Hình</a:t>
            </a:r>
            <a:r>
              <a:rPr lang="en-US" altLang="en-US" sz="1800" dirty="0">
                <a:solidFill>
                  <a:srgbClr val="0000CC"/>
                </a:solidFill>
              </a:rPr>
              <a:t> </a:t>
            </a:r>
            <a:r>
              <a:rPr lang="en-US" altLang="en-US" sz="1800" dirty="0" err="1">
                <a:solidFill>
                  <a:srgbClr val="0000CC"/>
                </a:solidFill>
              </a:rPr>
              <a:t>chữ</a:t>
            </a:r>
            <a:r>
              <a:rPr lang="en-US" altLang="en-US" sz="1800" dirty="0">
                <a:solidFill>
                  <a:srgbClr val="0000CC"/>
                </a:solidFill>
              </a:rPr>
              <a:t> </a:t>
            </a:r>
            <a:r>
              <a:rPr lang="en-US" altLang="en-US" sz="1800" dirty="0" err="1">
                <a:solidFill>
                  <a:srgbClr val="0000CC"/>
                </a:solidFill>
              </a:rPr>
              <a:t>nhật</a:t>
            </a:r>
            <a:endParaRPr lang="en-US" altLang="en-US" sz="1800" dirty="0">
              <a:solidFill>
                <a:srgbClr val="0000CC"/>
              </a:solidFill>
            </a:endParaRPr>
          </a:p>
        </p:txBody>
      </p:sp>
      <p:pic>
        <p:nvPicPr>
          <p:cNvPr id="32" name="Picture 31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65692" y="1178172"/>
            <a:ext cx="3013732" cy="3013732"/>
          </a:xfrm>
          <a:prstGeom prst="rect">
            <a:avLst/>
          </a:prstGeom>
        </p:spPr>
      </p:pic>
      <p:sp>
        <p:nvSpPr>
          <p:cNvPr id="31" name="Text Box 8"/>
          <p:cNvSpPr txBox="1">
            <a:spLocks noChangeArrowheads="1"/>
          </p:cNvSpPr>
          <p:nvPr/>
        </p:nvSpPr>
        <p:spPr bwMode="auto">
          <a:xfrm>
            <a:off x="3461530" y="2890855"/>
            <a:ext cx="4957591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/>
            <a:r>
              <a:rPr lang="en-US" altLang="en-US" sz="3600" dirty="0">
                <a:solidFill>
                  <a:srgbClr val="0000CC"/>
                </a:solidFill>
              </a:rPr>
              <a:t>S = 6 x 4 = 24 (cm</a:t>
            </a:r>
            <a:r>
              <a:rPr lang="en-US" altLang="en-US" sz="3600" baseline="30000" dirty="0">
                <a:solidFill>
                  <a:srgbClr val="0000CC"/>
                </a:solidFill>
              </a:rPr>
              <a:t>2)</a:t>
            </a:r>
          </a:p>
        </p:txBody>
      </p:sp>
      <p:sp>
        <p:nvSpPr>
          <p:cNvPr id="10" name="Text Box 8">
            <a:extLst>
              <a:ext uri="{FF2B5EF4-FFF2-40B4-BE49-F238E27FC236}">
                <a16:creationId xmlns:a16="http://schemas.microsoft.com/office/drawing/2014/main" id="{748AE86F-E229-4158-9E33-5E9B192E0E9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69135" y="2675604"/>
            <a:ext cx="6082790" cy="12003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/>
            <a:r>
              <a:rPr lang="en-US" altLang="en-US" sz="3600" dirty="0" err="1">
                <a:solidFill>
                  <a:srgbClr val="0000CC"/>
                </a:solidFill>
              </a:rPr>
              <a:t>Tính</a:t>
            </a:r>
            <a:r>
              <a:rPr lang="en-US" altLang="en-US" sz="3600" dirty="0">
                <a:solidFill>
                  <a:srgbClr val="0000CC"/>
                </a:solidFill>
              </a:rPr>
              <a:t> </a:t>
            </a:r>
            <a:r>
              <a:rPr lang="en-US" altLang="en-US" sz="3600" dirty="0" err="1">
                <a:solidFill>
                  <a:srgbClr val="0000CC"/>
                </a:solidFill>
              </a:rPr>
              <a:t>diện</a:t>
            </a:r>
            <a:r>
              <a:rPr lang="en-US" altLang="en-US" sz="3600" dirty="0">
                <a:solidFill>
                  <a:srgbClr val="0000CC"/>
                </a:solidFill>
              </a:rPr>
              <a:t> </a:t>
            </a:r>
            <a:r>
              <a:rPr lang="en-US" altLang="en-US" sz="3600" dirty="0" err="1">
                <a:solidFill>
                  <a:srgbClr val="0000CC"/>
                </a:solidFill>
              </a:rPr>
              <a:t>tích</a:t>
            </a:r>
            <a:r>
              <a:rPr lang="en-US" altLang="en-US" sz="3600" dirty="0">
                <a:solidFill>
                  <a:srgbClr val="0000CC"/>
                </a:solidFill>
              </a:rPr>
              <a:t> </a:t>
            </a:r>
          </a:p>
          <a:p>
            <a:pPr algn="ctr" eaLnBrk="1" hangingPunct="1"/>
            <a:r>
              <a:rPr lang="en-US" altLang="en-US" sz="3600" dirty="0" err="1">
                <a:solidFill>
                  <a:srgbClr val="0000CC"/>
                </a:solidFill>
              </a:rPr>
              <a:t>hình</a:t>
            </a:r>
            <a:r>
              <a:rPr lang="en-US" altLang="en-US" sz="3600" dirty="0">
                <a:solidFill>
                  <a:srgbClr val="0000CC"/>
                </a:solidFill>
              </a:rPr>
              <a:t> </a:t>
            </a:r>
            <a:r>
              <a:rPr lang="en-US" altLang="en-US" sz="3600" dirty="0" err="1">
                <a:solidFill>
                  <a:srgbClr val="0000CC"/>
                </a:solidFill>
              </a:rPr>
              <a:t>chữ</a:t>
            </a:r>
            <a:r>
              <a:rPr lang="en-US" altLang="en-US" sz="3600" dirty="0">
                <a:solidFill>
                  <a:srgbClr val="0000CC"/>
                </a:solidFill>
              </a:rPr>
              <a:t> </a:t>
            </a:r>
            <a:r>
              <a:rPr lang="en-US" altLang="en-US" sz="3600" dirty="0" err="1">
                <a:solidFill>
                  <a:srgbClr val="0000CC"/>
                </a:solidFill>
              </a:rPr>
              <a:t>nhật</a:t>
            </a:r>
            <a:r>
              <a:rPr lang="en-US" altLang="en-US" sz="3600" dirty="0">
                <a:solidFill>
                  <a:srgbClr val="0000CC"/>
                </a:solidFill>
              </a:rPr>
              <a:t>?</a:t>
            </a:r>
            <a:endParaRPr lang="en-US" altLang="en-US" sz="3600" baseline="30000" dirty="0">
              <a:solidFill>
                <a:srgbClr val="0000CC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3296230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14:glitter pattern="hexagon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7" dur="2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0" dur="2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3" dur="2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8" dur="2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500"/>
                            </p:stCondLst>
                            <p:childTnLst>
                              <p:par>
                                <p:cTn id="25" presetID="6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27" dur="20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7" grpId="0"/>
      <p:bldP spid="8" grpId="0"/>
      <p:bldP spid="31" grpId="0"/>
      <p:bldP spid="10" grpId="0"/>
      <p:bldP spid="10" grpId="1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Rectangle: Rounded Corners 14">
            <a:extLst>
              <a:ext uri="{FF2B5EF4-FFF2-40B4-BE49-F238E27FC236}">
                <a16:creationId xmlns:a16="http://schemas.microsoft.com/office/drawing/2014/main" id="{D1C8C853-3C65-461D-8406-6DD1122B855D}"/>
              </a:ext>
            </a:extLst>
          </p:cNvPr>
          <p:cNvSpPr/>
          <p:nvPr/>
        </p:nvSpPr>
        <p:spPr>
          <a:xfrm>
            <a:off x="378883" y="508000"/>
            <a:ext cx="8386233" cy="3979333"/>
          </a:xfrm>
          <a:prstGeom prst="roundRect">
            <a:avLst>
              <a:gd name="adj" fmla="val 8478"/>
            </a:avLst>
          </a:prstGeom>
          <a:solidFill>
            <a:schemeClr val="bg1"/>
          </a:solidFill>
          <a:ln w="38100">
            <a:solidFill>
              <a:srgbClr val="C00000"/>
            </a:solidFill>
            <a:prstDash val="dash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Rectangle 12"/>
          <p:cNvSpPr>
            <a:spLocks noChangeArrowheads="1"/>
          </p:cNvSpPr>
          <p:nvPr/>
        </p:nvSpPr>
        <p:spPr bwMode="auto">
          <a:xfrm>
            <a:off x="2144996" y="2071717"/>
            <a:ext cx="266700" cy="228600"/>
          </a:xfrm>
          <a:prstGeom prst="rect">
            <a:avLst/>
          </a:prstGeom>
          <a:noFill/>
          <a:ln w="28575">
            <a:solidFill>
              <a:srgbClr val="FF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3" name="Text Box 13"/>
          <p:cNvSpPr txBox="1">
            <a:spLocks noChangeArrowheads="1"/>
          </p:cNvSpPr>
          <p:nvPr/>
        </p:nvSpPr>
        <p:spPr bwMode="auto">
          <a:xfrm>
            <a:off x="2144996" y="1614517"/>
            <a:ext cx="838200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1600">
                <a:solidFill>
                  <a:srgbClr val="0000CC"/>
                </a:solidFill>
              </a:rPr>
              <a:t>4cm</a:t>
            </a:r>
          </a:p>
        </p:txBody>
      </p:sp>
      <p:pic>
        <p:nvPicPr>
          <p:cNvPr id="32" name="Picture 31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422743" y="827205"/>
            <a:ext cx="3013732" cy="3013732"/>
          </a:xfrm>
          <a:prstGeom prst="rect">
            <a:avLst/>
          </a:prstGeom>
        </p:spPr>
      </p:pic>
      <p:sp>
        <p:nvSpPr>
          <p:cNvPr id="14" name="Text Box 14"/>
          <p:cNvSpPr txBox="1">
            <a:spLocks noChangeArrowheads="1"/>
          </p:cNvSpPr>
          <p:nvPr/>
        </p:nvSpPr>
        <p:spPr bwMode="auto">
          <a:xfrm>
            <a:off x="1367275" y="2334071"/>
            <a:ext cx="2514600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/>
            <a:r>
              <a:rPr lang="en-US" altLang="en-US" sz="1800" dirty="0">
                <a:solidFill>
                  <a:srgbClr val="0000CC"/>
                </a:solidFill>
              </a:rPr>
              <a:t>5cm</a:t>
            </a:r>
          </a:p>
          <a:p>
            <a:pPr algn="ctr" eaLnBrk="1" hangingPunct="1"/>
            <a:r>
              <a:rPr lang="en-US" altLang="en-US" sz="1800" dirty="0" err="1">
                <a:solidFill>
                  <a:srgbClr val="0000CC"/>
                </a:solidFill>
              </a:rPr>
              <a:t>Hình</a:t>
            </a:r>
            <a:r>
              <a:rPr lang="en-US" altLang="en-US" sz="1800" dirty="0">
                <a:solidFill>
                  <a:srgbClr val="0000CC"/>
                </a:solidFill>
              </a:rPr>
              <a:t> </a:t>
            </a:r>
            <a:r>
              <a:rPr lang="en-US" altLang="en-US" sz="1800" dirty="0" err="1">
                <a:solidFill>
                  <a:srgbClr val="0000CC"/>
                </a:solidFill>
              </a:rPr>
              <a:t>bình</a:t>
            </a:r>
            <a:r>
              <a:rPr lang="en-US" altLang="en-US" sz="1800" dirty="0">
                <a:solidFill>
                  <a:srgbClr val="0000CC"/>
                </a:solidFill>
              </a:rPr>
              <a:t> </a:t>
            </a:r>
            <a:r>
              <a:rPr lang="en-US" altLang="en-US" sz="1800" dirty="0" err="1">
                <a:solidFill>
                  <a:srgbClr val="0000CC"/>
                </a:solidFill>
              </a:rPr>
              <a:t>hành</a:t>
            </a:r>
            <a:endParaRPr lang="en-US" altLang="en-US" sz="1800" dirty="0">
              <a:solidFill>
                <a:srgbClr val="0000CC"/>
              </a:solidFill>
            </a:endParaRPr>
          </a:p>
        </p:txBody>
      </p:sp>
      <p:sp>
        <p:nvSpPr>
          <p:cNvPr id="31" name="Text Box 8"/>
          <p:cNvSpPr txBox="1">
            <a:spLocks noChangeArrowheads="1"/>
          </p:cNvSpPr>
          <p:nvPr/>
        </p:nvSpPr>
        <p:spPr bwMode="auto">
          <a:xfrm>
            <a:off x="707525" y="3367595"/>
            <a:ext cx="4957591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/>
            <a:r>
              <a:rPr lang="en-US" altLang="en-US" sz="3600" dirty="0">
                <a:solidFill>
                  <a:srgbClr val="0000CC"/>
                </a:solidFill>
              </a:rPr>
              <a:t>S = 5 x 4 = 20 (cm</a:t>
            </a:r>
            <a:r>
              <a:rPr lang="en-US" altLang="en-US" sz="3600" baseline="30000" dirty="0">
                <a:solidFill>
                  <a:srgbClr val="0000CC"/>
                </a:solidFill>
              </a:rPr>
              <a:t>2)</a:t>
            </a:r>
          </a:p>
        </p:txBody>
      </p:sp>
      <p:sp>
        <p:nvSpPr>
          <p:cNvPr id="10" name="AutoShape 10"/>
          <p:cNvSpPr>
            <a:spLocks noChangeArrowheads="1"/>
          </p:cNvSpPr>
          <p:nvPr/>
        </p:nvSpPr>
        <p:spPr bwMode="auto">
          <a:xfrm>
            <a:off x="1535396" y="1233517"/>
            <a:ext cx="2362200" cy="1066800"/>
          </a:xfrm>
          <a:prstGeom prst="parallelogram">
            <a:avLst>
              <a:gd name="adj" fmla="val 55357"/>
            </a:avLst>
          </a:prstGeom>
          <a:noFill/>
          <a:ln w="3810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1" name="Line 11"/>
          <p:cNvSpPr>
            <a:spLocks noChangeShapeType="1"/>
          </p:cNvSpPr>
          <p:nvPr/>
        </p:nvSpPr>
        <p:spPr bwMode="auto">
          <a:xfrm>
            <a:off x="2144995" y="1233517"/>
            <a:ext cx="2" cy="106680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" name="Text Box 8">
            <a:extLst>
              <a:ext uri="{FF2B5EF4-FFF2-40B4-BE49-F238E27FC236}">
                <a16:creationId xmlns:a16="http://schemas.microsoft.com/office/drawing/2014/main" id="{B65C33C4-4A2A-43F6-8D26-78CA6ACE98A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68006" y="3313252"/>
            <a:ext cx="7286994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/>
            <a:r>
              <a:rPr lang="en-US" altLang="en-US" sz="3600" dirty="0" err="1">
                <a:solidFill>
                  <a:srgbClr val="0000CC"/>
                </a:solidFill>
              </a:rPr>
              <a:t>Tính</a:t>
            </a:r>
            <a:r>
              <a:rPr lang="en-US" altLang="en-US" sz="3600" dirty="0">
                <a:solidFill>
                  <a:srgbClr val="0000CC"/>
                </a:solidFill>
              </a:rPr>
              <a:t> </a:t>
            </a:r>
            <a:r>
              <a:rPr lang="en-US" altLang="en-US" sz="3600" dirty="0" err="1">
                <a:solidFill>
                  <a:srgbClr val="0000CC"/>
                </a:solidFill>
              </a:rPr>
              <a:t>diện</a:t>
            </a:r>
            <a:r>
              <a:rPr lang="en-US" altLang="en-US" sz="3600" dirty="0">
                <a:solidFill>
                  <a:srgbClr val="0000CC"/>
                </a:solidFill>
              </a:rPr>
              <a:t> </a:t>
            </a:r>
            <a:r>
              <a:rPr lang="en-US" altLang="en-US" sz="3600" dirty="0" err="1">
                <a:solidFill>
                  <a:srgbClr val="0000CC"/>
                </a:solidFill>
              </a:rPr>
              <a:t>tích</a:t>
            </a:r>
            <a:r>
              <a:rPr lang="en-US" altLang="en-US" sz="3600" dirty="0">
                <a:solidFill>
                  <a:srgbClr val="0000CC"/>
                </a:solidFill>
              </a:rPr>
              <a:t> </a:t>
            </a:r>
            <a:r>
              <a:rPr lang="en-US" altLang="en-US" sz="3600" dirty="0" err="1">
                <a:solidFill>
                  <a:srgbClr val="0000CC"/>
                </a:solidFill>
              </a:rPr>
              <a:t>hình</a:t>
            </a:r>
            <a:r>
              <a:rPr lang="en-US" altLang="en-US" sz="3600" dirty="0">
                <a:solidFill>
                  <a:srgbClr val="0000CC"/>
                </a:solidFill>
              </a:rPr>
              <a:t> </a:t>
            </a:r>
            <a:r>
              <a:rPr lang="en-US" altLang="en-US" sz="3600" dirty="0" err="1">
                <a:solidFill>
                  <a:srgbClr val="0000CC"/>
                </a:solidFill>
              </a:rPr>
              <a:t>bình</a:t>
            </a:r>
            <a:r>
              <a:rPr lang="en-US" altLang="en-US" sz="3600" dirty="0">
                <a:solidFill>
                  <a:srgbClr val="0000CC"/>
                </a:solidFill>
              </a:rPr>
              <a:t> </a:t>
            </a:r>
            <a:r>
              <a:rPr lang="en-US" altLang="en-US" sz="3600" dirty="0" err="1">
                <a:solidFill>
                  <a:srgbClr val="0000CC"/>
                </a:solidFill>
              </a:rPr>
              <a:t>hành</a:t>
            </a:r>
            <a:r>
              <a:rPr lang="en-US" altLang="en-US" sz="3600" dirty="0">
                <a:solidFill>
                  <a:srgbClr val="0000CC"/>
                </a:solidFill>
              </a:rPr>
              <a:t>?</a:t>
            </a:r>
            <a:endParaRPr lang="en-US" altLang="en-US" sz="3600" baseline="30000" dirty="0">
              <a:solidFill>
                <a:srgbClr val="0000CC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8025390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14:glitter pattern="hexagon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7" dur="2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0" dur="2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3" dur="2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6" dur="2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9" dur="2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24" dur="2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8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500"/>
                            </p:stCondLst>
                            <p:childTnLst>
                              <p:par>
                                <p:cTn id="31" presetID="6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33" dur="20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 animBg="1"/>
      <p:bldP spid="13" grpId="0"/>
      <p:bldP spid="14" grpId="0"/>
      <p:bldP spid="31" grpId="0"/>
      <p:bldP spid="10" grpId="0" animBg="1"/>
      <p:bldP spid="11" grpId="0" animBg="1"/>
      <p:bldP spid="16" grpId="0"/>
      <p:bldP spid="16" grpId="1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Rectangle: Rounded Corners 24">
            <a:extLst>
              <a:ext uri="{FF2B5EF4-FFF2-40B4-BE49-F238E27FC236}">
                <a16:creationId xmlns:a16="http://schemas.microsoft.com/office/drawing/2014/main" id="{2313D6EC-8658-45C2-8C54-1132EA4A217E}"/>
              </a:ext>
            </a:extLst>
          </p:cNvPr>
          <p:cNvSpPr/>
          <p:nvPr/>
        </p:nvSpPr>
        <p:spPr>
          <a:xfrm>
            <a:off x="365692" y="541867"/>
            <a:ext cx="8386233" cy="3979333"/>
          </a:xfrm>
          <a:prstGeom prst="roundRect">
            <a:avLst>
              <a:gd name="adj" fmla="val 8478"/>
            </a:avLst>
          </a:prstGeom>
          <a:solidFill>
            <a:schemeClr val="bg1"/>
          </a:solidFill>
          <a:ln w="38100">
            <a:solidFill>
              <a:srgbClr val="C00000"/>
            </a:solidFill>
            <a:prstDash val="dash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32" name="Picture 31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88632" y="1024384"/>
            <a:ext cx="2632687" cy="2632687"/>
          </a:xfrm>
          <a:prstGeom prst="rect">
            <a:avLst/>
          </a:prstGeom>
        </p:spPr>
      </p:pic>
      <p:sp>
        <p:nvSpPr>
          <p:cNvPr id="24" name="Text Box 26"/>
          <p:cNvSpPr txBox="1">
            <a:spLocks noChangeArrowheads="1"/>
          </p:cNvSpPr>
          <p:nvPr/>
        </p:nvSpPr>
        <p:spPr bwMode="auto">
          <a:xfrm>
            <a:off x="4579252" y="2340728"/>
            <a:ext cx="1828800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/>
            <a:r>
              <a:rPr lang="en-US" altLang="en-US" sz="1800" dirty="0">
                <a:solidFill>
                  <a:srgbClr val="0000CC"/>
                </a:solidFill>
              </a:rPr>
              <a:t>6cm</a:t>
            </a:r>
          </a:p>
          <a:p>
            <a:pPr algn="ctr" eaLnBrk="1" hangingPunct="1"/>
            <a:r>
              <a:rPr lang="en-US" altLang="en-US" sz="1800" dirty="0" err="1">
                <a:solidFill>
                  <a:srgbClr val="0000CC"/>
                </a:solidFill>
              </a:rPr>
              <a:t>Hình</a:t>
            </a:r>
            <a:r>
              <a:rPr lang="en-US" altLang="en-US" sz="1800" dirty="0">
                <a:solidFill>
                  <a:srgbClr val="0000CC"/>
                </a:solidFill>
              </a:rPr>
              <a:t> </a:t>
            </a:r>
            <a:r>
              <a:rPr lang="en-US" altLang="en-US" sz="1800" dirty="0" err="1">
                <a:solidFill>
                  <a:srgbClr val="0000CC"/>
                </a:solidFill>
              </a:rPr>
              <a:t>thoi</a:t>
            </a:r>
            <a:endParaRPr lang="en-US" altLang="en-US" sz="1800" dirty="0">
              <a:solidFill>
                <a:srgbClr val="0000CC"/>
              </a:solidFill>
            </a:endParaRPr>
          </a:p>
        </p:txBody>
      </p:sp>
      <p:grpSp>
        <p:nvGrpSpPr>
          <p:cNvPr id="41" name="Group 40"/>
          <p:cNvGrpSpPr/>
          <p:nvPr/>
        </p:nvGrpSpPr>
        <p:grpSpPr>
          <a:xfrm>
            <a:off x="4361554" y="831046"/>
            <a:ext cx="3505200" cy="1828800"/>
            <a:chOff x="5619750" y="3408363"/>
            <a:chExt cx="3505200" cy="1828800"/>
          </a:xfrm>
        </p:grpSpPr>
        <p:sp>
          <p:nvSpPr>
            <p:cNvPr id="15" name="AutoShape 15"/>
            <p:cNvSpPr>
              <a:spLocks noChangeArrowheads="1"/>
            </p:cNvSpPr>
            <p:nvPr/>
          </p:nvSpPr>
          <p:spPr bwMode="auto">
            <a:xfrm>
              <a:off x="5619750" y="3408363"/>
              <a:ext cx="2362200" cy="1371600"/>
            </a:xfrm>
            <a:prstGeom prst="diamond">
              <a:avLst/>
            </a:prstGeom>
            <a:noFill/>
            <a:ln w="3810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endParaRPr lang="en-US" altLang="en-US" b="0">
                <a:solidFill>
                  <a:schemeClr val="folHlink"/>
                </a:solidFill>
              </a:endParaRPr>
            </a:p>
          </p:txBody>
        </p:sp>
        <p:sp>
          <p:nvSpPr>
            <p:cNvPr id="16" name="Line 17"/>
            <p:cNvSpPr>
              <a:spLocks noChangeShapeType="1"/>
            </p:cNvSpPr>
            <p:nvPr/>
          </p:nvSpPr>
          <p:spPr bwMode="auto">
            <a:xfrm>
              <a:off x="5619750" y="4094163"/>
              <a:ext cx="2362200" cy="0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" name="Line 19"/>
            <p:cNvSpPr>
              <a:spLocks noChangeShapeType="1"/>
            </p:cNvSpPr>
            <p:nvPr/>
          </p:nvSpPr>
          <p:spPr bwMode="auto">
            <a:xfrm flipH="1">
              <a:off x="6724650" y="4748539"/>
              <a:ext cx="1524000" cy="0"/>
            </a:xfrm>
            <a:prstGeom prst="line">
              <a:avLst/>
            </a:prstGeom>
            <a:noFill/>
            <a:ln w="28575" cap="rnd">
              <a:solidFill>
                <a:schemeClr val="tx1"/>
              </a:solidFill>
              <a:prstDash val="sysDot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" name="Line 20"/>
            <p:cNvSpPr>
              <a:spLocks noChangeShapeType="1"/>
            </p:cNvSpPr>
            <p:nvPr/>
          </p:nvSpPr>
          <p:spPr bwMode="auto">
            <a:xfrm>
              <a:off x="5619750" y="5237163"/>
              <a:ext cx="236220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 type="triangl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" name="Line 21"/>
            <p:cNvSpPr>
              <a:spLocks noChangeShapeType="1"/>
            </p:cNvSpPr>
            <p:nvPr/>
          </p:nvSpPr>
          <p:spPr bwMode="auto">
            <a:xfrm>
              <a:off x="8285163" y="3408363"/>
              <a:ext cx="1587" cy="137160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 type="triangl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" name="Line 22"/>
            <p:cNvSpPr>
              <a:spLocks noChangeShapeType="1"/>
            </p:cNvSpPr>
            <p:nvPr/>
          </p:nvSpPr>
          <p:spPr bwMode="auto">
            <a:xfrm>
              <a:off x="5619750" y="4170363"/>
              <a:ext cx="0" cy="1066800"/>
            </a:xfrm>
            <a:prstGeom prst="line">
              <a:avLst/>
            </a:prstGeom>
            <a:noFill/>
            <a:ln w="28575" cap="rnd">
              <a:solidFill>
                <a:schemeClr val="tx1"/>
              </a:solidFill>
              <a:prstDash val="sysDot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" name="Line 23"/>
            <p:cNvSpPr>
              <a:spLocks noChangeShapeType="1"/>
            </p:cNvSpPr>
            <p:nvPr/>
          </p:nvSpPr>
          <p:spPr bwMode="auto">
            <a:xfrm>
              <a:off x="7981950" y="4170363"/>
              <a:ext cx="0" cy="1066800"/>
            </a:xfrm>
            <a:prstGeom prst="line">
              <a:avLst/>
            </a:prstGeom>
            <a:noFill/>
            <a:ln w="28575" cap="rnd">
              <a:solidFill>
                <a:schemeClr val="tx1"/>
              </a:solidFill>
              <a:prstDash val="sysDot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" name="Rectangle 24"/>
            <p:cNvSpPr>
              <a:spLocks noChangeArrowheads="1"/>
            </p:cNvSpPr>
            <p:nvPr/>
          </p:nvSpPr>
          <p:spPr bwMode="auto">
            <a:xfrm>
              <a:off x="6800850" y="3865563"/>
              <a:ext cx="190500" cy="228600"/>
            </a:xfrm>
            <a:prstGeom prst="rect">
              <a:avLst/>
            </a:prstGeom>
            <a:noFill/>
            <a:ln w="381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" name="Line 25"/>
            <p:cNvSpPr>
              <a:spLocks noChangeShapeType="1"/>
            </p:cNvSpPr>
            <p:nvPr/>
          </p:nvSpPr>
          <p:spPr bwMode="auto">
            <a:xfrm flipH="1">
              <a:off x="6819900" y="3408363"/>
              <a:ext cx="1430338" cy="0"/>
            </a:xfrm>
            <a:prstGeom prst="line">
              <a:avLst/>
            </a:prstGeom>
            <a:noFill/>
            <a:ln w="28575" cap="rnd">
              <a:solidFill>
                <a:schemeClr val="tx1"/>
              </a:solidFill>
              <a:prstDash val="sysDot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" name="Line 29"/>
            <p:cNvSpPr>
              <a:spLocks noChangeShapeType="1"/>
            </p:cNvSpPr>
            <p:nvPr/>
          </p:nvSpPr>
          <p:spPr bwMode="auto">
            <a:xfrm>
              <a:off x="6858000" y="3962400"/>
              <a:ext cx="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" name="Line 31"/>
            <p:cNvSpPr>
              <a:spLocks noChangeShapeType="1"/>
            </p:cNvSpPr>
            <p:nvPr/>
          </p:nvSpPr>
          <p:spPr bwMode="auto">
            <a:xfrm>
              <a:off x="6800850" y="3408363"/>
              <a:ext cx="0" cy="1371600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" name="Text Box 32"/>
            <p:cNvSpPr txBox="1">
              <a:spLocks noChangeArrowheads="1"/>
            </p:cNvSpPr>
            <p:nvPr/>
          </p:nvSpPr>
          <p:spPr bwMode="auto">
            <a:xfrm>
              <a:off x="8286750" y="3937000"/>
              <a:ext cx="838200" cy="400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altLang="en-US" sz="2000">
                  <a:solidFill>
                    <a:srgbClr val="0000CC"/>
                  </a:solidFill>
                </a:rPr>
                <a:t>4cm</a:t>
              </a:r>
            </a:p>
          </p:txBody>
        </p:sp>
      </p:grpSp>
      <p:sp>
        <p:nvSpPr>
          <p:cNvPr id="31" name="Text Box 8"/>
          <p:cNvSpPr txBox="1">
            <a:spLocks noChangeArrowheads="1"/>
          </p:cNvSpPr>
          <p:nvPr/>
        </p:nvSpPr>
        <p:spPr bwMode="auto">
          <a:xfrm>
            <a:off x="3011987" y="3458294"/>
            <a:ext cx="5442333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/>
            <a:r>
              <a:rPr lang="en-US" altLang="en-US" sz="3600" dirty="0">
                <a:solidFill>
                  <a:srgbClr val="0000CC"/>
                </a:solidFill>
              </a:rPr>
              <a:t>S = (6 x 4) : 2 = 12 (cm</a:t>
            </a:r>
            <a:r>
              <a:rPr lang="en-US" altLang="en-US" sz="3600" baseline="30000" dirty="0">
                <a:solidFill>
                  <a:srgbClr val="0000CC"/>
                </a:solidFill>
              </a:rPr>
              <a:t>2)</a:t>
            </a:r>
          </a:p>
        </p:txBody>
      </p:sp>
      <p:sp>
        <p:nvSpPr>
          <p:cNvPr id="29" name="Text Box 8">
            <a:extLst>
              <a:ext uri="{FF2B5EF4-FFF2-40B4-BE49-F238E27FC236}">
                <a16:creationId xmlns:a16="http://schemas.microsoft.com/office/drawing/2014/main" id="{55053AB1-7EDA-44A7-8D52-36A57D7120A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746425" y="3483288"/>
            <a:ext cx="6082790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/>
            <a:r>
              <a:rPr lang="en-US" altLang="en-US" sz="3600" dirty="0" err="1">
                <a:solidFill>
                  <a:srgbClr val="0000CC"/>
                </a:solidFill>
              </a:rPr>
              <a:t>Tính</a:t>
            </a:r>
            <a:r>
              <a:rPr lang="en-US" altLang="en-US" sz="3600" dirty="0">
                <a:solidFill>
                  <a:srgbClr val="0000CC"/>
                </a:solidFill>
              </a:rPr>
              <a:t> </a:t>
            </a:r>
            <a:r>
              <a:rPr lang="en-US" altLang="en-US" sz="3600" dirty="0" err="1">
                <a:solidFill>
                  <a:srgbClr val="0000CC"/>
                </a:solidFill>
              </a:rPr>
              <a:t>diện</a:t>
            </a:r>
            <a:r>
              <a:rPr lang="en-US" altLang="en-US" sz="3600" dirty="0">
                <a:solidFill>
                  <a:srgbClr val="0000CC"/>
                </a:solidFill>
              </a:rPr>
              <a:t> </a:t>
            </a:r>
            <a:r>
              <a:rPr lang="en-US" altLang="en-US" sz="3600" dirty="0" err="1">
                <a:solidFill>
                  <a:srgbClr val="0000CC"/>
                </a:solidFill>
              </a:rPr>
              <a:t>tích</a:t>
            </a:r>
            <a:r>
              <a:rPr lang="en-US" altLang="en-US" sz="3600" dirty="0">
                <a:solidFill>
                  <a:srgbClr val="0000CC"/>
                </a:solidFill>
              </a:rPr>
              <a:t> </a:t>
            </a:r>
            <a:r>
              <a:rPr lang="en-US" altLang="en-US" sz="3600" dirty="0" err="1">
                <a:solidFill>
                  <a:srgbClr val="0000CC"/>
                </a:solidFill>
              </a:rPr>
              <a:t>hình</a:t>
            </a:r>
            <a:r>
              <a:rPr lang="en-US" altLang="en-US" sz="3600" dirty="0">
                <a:solidFill>
                  <a:srgbClr val="0000CC"/>
                </a:solidFill>
              </a:rPr>
              <a:t> </a:t>
            </a:r>
            <a:r>
              <a:rPr lang="en-US" altLang="en-US" sz="3600" dirty="0" err="1">
                <a:solidFill>
                  <a:srgbClr val="0000CC"/>
                </a:solidFill>
              </a:rPr>
              <a:t>thoi</a:t>
            </a:r>
            <a:r>
              <a:rPr lang="en-US" altLang="en-US" sz="3600" dirty="0">
                <a:solidFill>
                  <a:srgbClr val="0000CC"/>
                </a:solidFill>
              </a:rPr>
              <a:t>?</a:t>
            </a:r>
            <a:endParaRPr lang="en-US" altLang="en-US" sz="3600" baseline="30000" dirty="0">
              <a:solidFill>
                <a:srgbClr val="0000CC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7264868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14:glitter pattern="hexagon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7" dur="2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6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0" dur="20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5" dur="20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9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500"/>
                            </p:stCondLst>
                            <p:childTnLst>
                              <p:par>
                                <p:cTn id="22" presetID="6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24" dur="20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" grpId="0"/>
      <p:bldP spid="31" grpId="0"/>
      <p:bldP spid="29" grpId="0"/>
      <p:bldP spid="29" grpId="1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" name="Rectangle: Rounded Corners 37">
            <a:extLst>
              <a:ext uri="{FF2B5EF4-FFF2-40B4-BE49-F238E27FC236}">
                <a16:creationId xmlns:a16="http://schemas.microsoft.com/office/drawing/2014/main" id="{C9484831-D1A8-406C-B107-8648DDBDA63E}"/>
              </a:ext>
            </a:extLst>
          </p:cNvPr>
          <p:cNvSpPr/>
          <p:nvPr/>
        </p:nvSpPr>
        <p:spPr>
          <a:xfrm>
            <a:off x="177801" y="67031"/>
            <a:ext cx="8839200" cy="4996940"/>
          </a:xfrm>
          <a:prstGeom prst="roundRect">
            <a:avLst>
              <a:gd name="adj" fmla="val 8478"/>
            </a:avLst>
          </a:prstGeom>
          <a:solidFill>
            <a:schemeClr val="bg1"/>
          </a:solidFill>
          <a:ln w="38100">
            <a:solidFill>
              <a:srgbClr val="C00000"/>
            </a:solidFill>
            <a:prstDash val="dash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Rectangle 4"/>
          <p:cNvSpPr>
            <a:spLocks noChangeArrowheads="1"/>
          </p:cNvSpPr>
          <p:nvPr/>
        </p:nvSpPr>
        <p:spPr bwMode="auto">
          <a:xfrm>
            <a:off x="2514600" y="738804"/>
            <a:ext cx="1981200" cy="1143000"/>
          </a:xfrm>
          <a:prstGeom prst="rect">
            <a:avLst/>
          </a:prstGeom>
          <a:noFill/>
          <a:ln w="3810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5" name="Rectangle 5"/>
          <p:cNvSpPr>
            <a:spLocks noChangeArrowheads="1"/>
          </p:cNvSpPr>
          <p:nvPr/>
        </p:nvSpPr>
        <p:spPr bwMode="auto">
          <a:xfrm>
            <a:off x="762000" y="762000"/>
            <a:ext cx="1371600" cy="1295400"/>
          </a:xfrm>
          <a:prstGeom prst="rect">
            <a:avLst/>
          </a:prstGeom>
          <a:noFill/>
          <a:ln w="3810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6" name="Text Box 6"/>
          <p:cNvSpPr txBox="1">
            <a:spLocks noChangeArrowheads="1"/>
          </p:cNvSpPr>
          <p:nvPr/>
        </p:nvSpPr>
        <p:spPr bwMode="auto">
          <a:xfrm>
            <a:off x="152400" y="1199357"/>
            <a:ext cx="838200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1600" dirty="0">
                <a:solidFill>
                  <a:srgbClr val="0000CC"/>
                </a:solidFill>
              </a:rPr>
              <a:t>5cm</a:t>
            </a:r>
          </a:p>
        </p:txBody>
      </p:sp>
      <p:sp>
        <p:nvSpPr>
          <p:cNvPr id="7" name="Text Box 7"/>
          <p:cNvSpPr txBox="1">
            <a:spLocks noChangeArrowheads="1"/>
          </p:cNvSpPr>
          <p:nvPr/>
        </p:nvSpPr>
        <p:spPr bwMode="auto">
          <a:xfrm>
            <a:off x="4495800" y="1035667"/>
            <a:ext cx="838200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1600" dirty="0">
                <a:solidFill>
                  <a:srgbClr val="0000CC"/>
                </a:solidFill>
              </a:rPr>
              <a:t>4cm</a:t>
            </a:r>
          </a:p>
        </p:txBody>
      </p:sp>
      <p:sp>
        <p:nvSpPr>
          <p:cNvPr id="8" name="Text Box 8"/>
          <p:cNvSpPr txBox="1">
            <a:spLocks noChangeArrowheads="1"/>
          </p:cNvSpPr>
          <p:nvPr/>
        </p:nvSpPr>
        <p:spPr bwMode="auto">
          <a:xfrm>
            <a:off x="2412006" y="1848922"/>
            <a:ext cx="2228850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/>
            <a:r>
              <a:rPr lang="en-US" altLang="en-US" sz="1800" dirty="0">
                <a:solidFill>
                  <a:srgbClr val="0000CC"/>
                </a:solidFill>
              </a:rPr>
              <a:t>6cm</a:t>
            </a:r>
          </a:p>
          <a:p>
            <a:pPr algn="ctr" eaLnBrk="1" hangingPunct="1"/>
            <a:r>
              <a:rPr lang="en-US" altLang="en-US" sz="1800" dirty="0" err="1">
                <a:solidFill>
                  <a:srgbClr val="0000CC"/>
                </a:solidFill>
              </a:rPr>
              <a:t>Hình</a:t>
            </a:r>
            <a:r>
              <a:rPr lang="en-US" altLang="en-US" sz="1800" dirty="0">
                <a:solidFill>
                  <a:srgbClr val="0000CC"/>
                </a:solidFill>
              </a:rPr>
              <a:t> </a:t>
            </a:r>
            <a:r>
              <a:rPr lang="en-US" altLang="en-US" sz="1800" dirty="0" err="1">
                <a:solidFill>
                  <a:srgbClr val="0000CC"/>
                </a:solidFill>
              </a:rPr>
              <a:t>chữ</a:t>
            </a:r>
            <a:r>
              <a:rPr lang="en-US" altLang="en-US" sz="1800" dirty="0">
                <a:solidFill>
                  <a:srgbClr val="0000CC"/>
                </a:solidFill>
              </a:rPr>
              <a:t> </a:t>
            </a:r>
            <a:r>
              <a:rPr lang="en-US" altLang="en-US" sz="1800" dirty="0" err="1">
                <a:solidFill>
                  <a:srgbClr val="0000CC"/>
                </a:solidFill>
              </a:rPr>
              <a:t>nhật</a:t>
            </a:r>
            <a:endParaRPr lang="en-US" altLang="en-US" sz="1800" dirty="0">
              <a:solidFill>
                <a:srgbClr val="0000CC"/>
              </a:solidFill>
            </a:endParaRPr>
          </a:p>
        </p:txBody>
      </p:sp>
      <p:sp>
        <p:nvSpPr>
          <p:cNvPr id="9" name="Text Box 9"/>
          <p:cNvSpPr txBox="1">
            <a:spLocks noChangeArrowheads="1"/>
          </p:cNvSpPr>
          <p:nvPr/>
        </p:nvSpPr>
        <p:spPr bwMode="auto">
          <a:xfrm>
            <a:off x="533400" y="2068513"/>
            <a:ext cx="1828800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en-US" sz="1800" dirty="0" err="1">
                <a:solidFill>
                  <a:srgbClr val="0000CC"/>
                </a:solidFill>
              </a:rPr>
              <a:t>Hình</a:t>
            </a:r>
            <a:r>
              <a:rPr lang="en-US" altLang="en-US" sz="1800" dirty="0">
                <a:solidFill>
                  <a:srgbClr val="0000CC"/>
                </a:solidFill>
              </a:rPr>
              <a:t> </a:t>
            </a:r>
            <a:r>
              <a:rPr lang="en-US" altLang="en-US" sz="1800" dirty="0" err="1">
                <a:solidFill>
                  <a:srgbClr val="0000CC"/>
                </a:solidFill>
              </a:rPr>
              <a:t>vuông</a:t>
            </a:r>
            <a:r>
              <a:rPr lang="en-US" altLang="en-US" sz="1800" dirty="0">
                <a:solidFill>
                  <a:srgbClr val="0000CC"/>
                </a:solidFill>
              </a:rPr>
              <a:t> </a:t>
            </a:r>
          </a:p>
        </p:txBody>
      </p:sp>
      <p:sp>
        <p:nvSpPr>
          <p:cNvPr id="10" name="AutoShape 10"/>
          <p:cNvSpPr>
            <a:spLocks noChangeArrowheads="1"/>
          </p:cNvSpPr>
          <p:nvPr/>
        </p:nvSpPr>
        <p:spPr bwMode="auto">
          <a:xfrm>
            <a:off x="5333770" y="757854"/>
            <a:ext cx="2362200" cy="1066800"/>
          </a:xfrm>
          <a:prstGeom prst="parallelogram">
            <a:avLst>
              <a:gd name="adj" fmla="val 55357"/>
            </a:avLst>
          </a:prstGeom>
          <a:noFill/>
          <a:ln w="3810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1" name="Line 11"/>
          <p:cNvSpPr>
            <a:spLocks noChangeShapeType="1"/>
          </p:cNvSpPr>
          <p:nvPr/>
        </p:nvSpPr>
        <p:spPr bwMode="auto">
          <a:xfrm>
            <a:off x="5943370" y="757854"/>
            <a:ext cx="0" cy="106680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" name="Rectangle 12"/>
          <p:cNvSpPr>
            <a:spLocks noChangeArrowheads="1"/>
          </p:cNvSpPr>
          <p:nvPr/>
        </p:nvSpPr>
        <p:spPr bwMode="auto">
          <a:xfrm>
            <a:off x="5943370" y="1596054"/>
            <a:ext cx="266700" cy="228600"/>
          </a:xfrm>
          <a:prstGeom prst="rect">
            <a:avLst/>
          </a:prstGeom>
          <a:noFill/>
          <a:ln w="28575">
            <a:solidFill>
              <a:srgbClr val="FF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3" name="Text Box 13"/>
          <p:cNvSpPr txBox="1">
            <a:spLocks noChangeArrowheads="1"/>
          </p:cNvSpPr>
          <p:nvPr/>
        </p:nvSpPr>
        <p:spPr bwMode="auto">
          <a:xfrm>
            <a:off x="5943370" y="1138854"/>
            <a:ext cx="838200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1600">
                <a:solidFill>
                  <a:srgbClr val="0000CC"/>
                </a:solidFill>
              </a:rPr>
              <a:t>4cm</a:t>
            </a:r>
          </a:p>
        </p:txBody>
      </p:sp>
      <p:sp>
        <p:nvSpPr>
          <p:cNvPr id="14" name="Text Box 14"/>
          <p:cNvSpPr txBox="1">
            <a:spLocks noChangeArrowheads="1"/>
          </p:cNvSpPr>
          <p:nvPr/>
        </p:nvSpPr>
        <p:spPr bwMode="auto">
          <a:xfrm>
            <a:off x="5165649" y="1858408"/>
            <a:ext cx="2514600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/>
            <a:r>
              <a:rPr lang="en-US" altLang="en-US" sz="1800" dirty="0">
                <a:solidFill>
                  <a:srgbClr val="0000CC"/>
                </a:solidFill>
              </a:rPr>
              <a:t>5cm</a:t>
            </a:r>
          </a:p>
          <a:p>
            <a:pPr algn="ctr" eaLnBrk="1" hangingPunct="1"/>
            <a:r>
              <a:rPr lang="en-US" altLang="en-US" sz="1800" dirty="0" err="1">
                <a:solidFill>
                  <a:srgbClr val="0000CC"/>
                </a:solidFill>
              </a:rPr>
              <a:t>Hình</a:t>
            </a:r>
            <a:r>
              <a:rPr lang="en-US" altLang="en-US" sz="1800" dirty="0">
                <a:solidFill>
                  <a:srgbClr val="0000CC"/>
                </a:solidFill>
              </a:rPr>
              <a:t> </a:t>
            </a:r>
            <a:r>
              <a:rPr lang="en-US" altLang="en-US" sz="1800" dirty="0" err="1">
                <a:solidFill>
                  <a:srgbClr val="0000CC"/>
                </a:solidFill>
              </a:rPr>
              <a:t>bình</a:t>
            </a:r>
            <a:r>
              <a:rPr lang="en-US" altLang="en-US" sz="1800" dirty="0">
                <a:solidFill>
                  <a:srgbClr val="0000CC"/>
                </a:solidFill>
              </a:rPr>
              <a:t> </a:t>
            </a:r>
            <a:r>
              <a:rPr lang="en-US" altLang="en-US" sz="1800" dirty="0" err="1">
                <a:solidFill>
                  <a:srgbClr val="0000CC"/>
                </a:solidFill>
              </a:rPr>
              <a:t>hành</a:t>
            </a:r>
            <a:endParaRPr lang="en-US" altLang="en-US" sz="1800" dirty="0">
              <a:solidFill>
                <a:srgbClr val="0000CC"/>
              </a:solidFill>
            </a:endParaRPr>
          </a:p>
        </p:txBody>
      </p:sp>
      <p:sp>
        <p:nvSpPr>
          <p:cNvPr id="24" name="Text Box 26"/>
          <p:cNvSpPr txBox="1">
            <a:spLocks noChangeArrowheads="1"/>
          </p:cNvSpPr>
          <p:nvPr/>
        </p:nvSpPr>
        <p:spPr bwMode="auto">
          <a:xfrm>
            <a:off x="827298" y="4082845"/>
            <a:ext cx="1828800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/>
            <a:r>
              <a:rPr lang="en-US" altLang="en-US" sz="1800" dirty="0">
                <a:solidFill>
                  <a:srgbClr val="0000CC"/>
                </a:solidFill>
              </a:rPr>
              <a:t>6cm</a:t>
            </a:r>
          </a:p>
          <a:p>
            <a:pPr algn="ctr" eaLnBrk="1" hangingPunct="1"/>
            <a:r>
              <a:rPr lang="en-US" altLang="en-US" sz="1800" dirty="0" err="1">
                <a:solidFill>
                  <a:srgbClr val="0000CC"/>
                </a:solidFill>
              </a:rPr>
              <a:t>Hình</a:t>
            </a:r>
            <a:r>
              <a:rPr lang="en-US" altLang="en-US" sz="1800" dirty="0">
                <a:solidFill>
                  <a:srgbClr val="0000CC"/>
                </a:solidFill>
              </a:rPr>
              <a:t> </a:t>
            </a:r>
            <a:r>
              <a:rPr lang="en-US" altLang="en-US" sz="1800" dirty="0" err="1">
                <a:solidFill>
                  <a:srgbClr val="0000CC"/>
                </a:solidFill>
              </a:rPr>
              <a:t>thoi</a:t>
            </a:r>
            <a:endParaRPr lang="en-US" altLang="en-US" sz="1800" dirty="0">
              <a:solidFill>
                <a:srgbClr val="0000CC"/>
              </a:solidFill>
            </a:endParaRPr>
          </a:p>
        </p:txBody>
      </p:sp>
      <p:sp>
        <p:nvSpPr>
          <p:cNvPr id="25" name="Text Box 27"/>
          <p:cNvSpPr txBox="1">
            <a:spLocks noChangeArrowheads="1"/>
          </p:cNvSpPr>
          <p:nvPr/>
        </p:nvSpPr>
        <p:spPr bwMode="auto">
          <a:xfrm>
            <a:off x="4065511" y="2570321"/>
            <a:ext cx="4714876" cy="2308324"/>
          </a:xfrm>
          <a:prstGeom prst="rect">
            <a:avLst/>
          </a:prstGeom>
          <a:noFill/>
          <a:ln w="3810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>
            <a:spAutoFit/>
          </a:bodyPr>
          <a:lstStyle>
            <a:lvl1pPr marL="342900" indent="-3429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177800" indent="177800" eaLnBrk="1" hangingPunct="1"/>
            <a:r>
              <a:rPr lang="en-US" altLang="en-US" sz="2400" dirty="0" err="1">
                <a:solidFill>
                  <a:srgbClr val="FF0000"/>
                </a:solidFill>
              </a:rPr>
              <a:t>Trong</a:t>
            </a:r>
            <a:r>
              <a:rPr lang="en-US" altLang="en-US" sz="2400" dirty="0">
                <a:solidFill>
                  <a:srgbClr val="FF0000"/>
                </a:solidFill>
              </a:rPr>
              <a:t> </a:t>
            </a:r>
            <a:r>
              <a:rPr lang="en-US" altLang="en-US" sz="2400" dirty="0" err="1">
                <a:solidFill>
                  <a:srgbClr val="FF0000"/>
                </a:solidFill>
              </a:rPr>
              <a:t>các</a:t>
            </a:r>
            <a:r>
              <a:rPr lang="en-US" altLang="en-US" sz="2400" dirty="0">
                <a:solidFill>
                  <a:srgbClr val="FF0000"/>
                </a:solidFill>
              </a:rPr>
              <a:t> </a:t>
            </a:r>
            <a:r>
              <a:rPr lang="en-US" altLang="en-US" sz="2400" dirty="0" err="1">
                <a:solidFill>
                  <a:srgbClr val="FF0000"/>
                </a:solidFill>
              </a:rPr>
              <a:t>hình</a:t>
            </a:r>
            <a:r>
              <a:rPr lang="en-US" altLang="en-US" sz="2400" dirty="0">
                <a:solidFill>
                  <a:srgbClr val="FF0000"/>
                </a:solidFill>
              </a:rPr>
              <a:t> </a:t>
            </a:r>
            <a:r>
              <a:rPr lang="en-US" altLang="en-US" sz="2400" dirty="0" err="1">
                <a:solidFill>
                  <a:srgbClr val="FF0000"/>
                </a:solidFill>
              </a:rPr>
              <a:t>trên</a:t>
            </a:r>
            <a:r>
              <a:rPr lang="en-US" altLang="en-US" sz="2400" dirty="0">
                <a:solidFill>
                  <a:srgbClr val="FF0000"/>
                </a:solidFill>
              </a:rPr>
              <a:t>, </a:t>
            </a:r>
            <a:r>
              <a:rPr lang="en-US" altLang="en-US" sz="2400" dirty="0" err="1">
                <a:solidFill>
                  <a:srgbClr val="FF0000"/>
                </a:solidFill>
              </a:rPr>
              <a:t>hình</a:t>
            </a:r>
            <a:r>
              <a:rPr lang="en-US" altLang="en-US" sz="2400" dirty="0">
                <a:solidFill>
                  <a:srgbClr val="FF0000"/>
                </a:solidFill>
              </a:rPr>
              <a:t> </a:t>
            </a:r>
            <a:r>
              <a:rPr lang="en-US" altLang="en-US" sz="2400" dirty="0" err="1">
                <a:solidFill>
                  <a:srgbClr val="FF0000"/>
                </a:solidFill>
              </a:rPr>
              <a:t>có</a:t>
            </a:r>
            <a:r>
              <a:rPr lang="en-US" altLang="en-US" sz="2400" dirty="0">
                <a:solidFill>
                  <a:srgbClr val="FF0000"/>
                </a:solidFill>
              </a:rPr>
              <a:t> </a:t>
            </a:r>
            <a:r>
              <a:rPr lang="en-US" altLang="en-US" sz="2400" dirty="0" err="1">
                <a:solidFill>
                  <a:srgbClr val="FF0000"/>
                </a:solidFill>
              </a:rPr>
              <a:t>diện</a:t>
            </a:r>
            <a:r>
              <a:rPr lang="en-US" altLang="en-US" sz="2400" dirty="0">
                <a:solidFill>
                  <a:srgbClr val="FF0000"/>
                </a:solidFill>
              </a:rPr>
              <a:t> </a:t>
            </a:r>
            <a:r>
              <a:rPr lang="en-US" altLang="en-US" sz="2400" dirty="0" err="1">
                <a:solidFill>
                  <a:srgbClr val="FF0000"/>
                </a:solidFill>
              </a:rPr>
              <a:t>tích</a:t>
            </a:r>
            <a:r>
              <a:rPr lang="en-US" altLang="en-US" sz="2400" dirty="0">
                <a:solidFill>
                  <a:srgbClr val="FF0000"/>
                </a:solidFill>
              </a:rPr>
              <a:t> </a:t>
            </a:r>
            <a:r>
              <a:rPr lang="en-US" altLang="en-US" sz="2400" dirty="0" err="1">
                <a:solidFill>
                  <a:srgbClr val="FF0000"/>
                </a:solidFill>
              </a:rPr>
              <a:t>lớn</a:t>
            </a:r>
            <a:r>
              <a:rPr lang="en-US" altLang="en-US" sz="2400" dirty="0">
                <a:solidFill>
                  <a:srgbClr val="FF0000"/>
                </a:solidFill>
              </a:rPr>
              <a:t> </a:t>
            </a:r>
            <a:r>
              <a:rPr lang="en-US" altLang="en-US" sz="2400" dirty="0" err="1">
                <a:solidFill>
                  <a:srgbClr val="FF0000"/>
                </a:solidFill>
              </a:rPr>
              <a:t>nhất</a:t>
            </a:r>
            <a:r>
              <a:rPr lang="en-US" altLang="en-US" sz="2400" dirty="0">
                <a:solidFill>
                  <a:srgbClr val="FF0000"/>
                </a:solidFill>
              </a:rPr>
              <a:t> </a:t>
            </a:r>
            <a:r>
              <a:rPr lang="en-US" altLang="en-US" sz="2400" dirty="0" err="1">
                <a:solidFill>
                  <a:srgbClr val="FF0000"/>
                </a:solidFill>
              </a:rPr>
              <a:t>là</a:t>
            </a:r>
            <a:r>
              <a:rPr lang="en-US" altLang="en-US" sz="2400" dirty="0">
                <a:solidFill>
                  <a:srgbClr val="FF0000"/>
                </a:solidFill>
              </a:rPr>
              <a:t>:</a:t>
            </a:r>
          </a:p>
          <a:p>
            <a:pPr marL="177800" indent="177800" eaLnBrk="1" hangingPunct="1">
              <a:buFontTx/>
              <a:buAutoNum type="alphaUcPeriod"/>
            </a:pPr>
            <a:r>
              <a:rPr lang="en-US" altLang="en-US" sz="2400" dirty="0" err="1"/>
              <a:t>Hình</a:t>
            </a:r>
            <a:r>
              <a:rPr lang="en-US" altLang="en-US" sz="2400" dirty="0"/>
              <a:t> </a:t>
            </a:r>
            <a:r>
              <a:rPr lang="en-US" altLang="en-US" sz="2400" dirty="0" err="1"/>
              <a:t>vuông</a:t>
            </a:r>
            <a:endParaRPr lang="en-US" altLang="en-US" sz="2400" dirty="0"/>
          </a:p>
          <a:p>
            <a:pPr marL="177800" indent="177800" eaLnBrk="1" hangingPunct="1">
              <a:buFontTx/>
              <a:buAutoNum type="alphaUcPeriod"/>
            </a:pPr>
            <a:r>
              <a:rPr lang="en-US" altLang="en-US" sz="2400" dirty="0" err="1"/>
              <a:t>Hình</a:t>
            </a:r>
            <a:r>
              <a:rPr lang="en-US" altLang="en-US" sz="2400" dirty="0"/>
              <a:t> </a:t>
            </a:r>
            <a:r>
              <a:rPr lang="en-US" altLang="en-US" sz="2400" dirty="0" err="1"/>
              <a:t>chữ</a:t>
            </a:r>
            <a:r>
              <a:rPr lang="en-US" altLang="en-US" sz="2400" dirty="0"/>
              <a:t> </a:t>
            </a:r>
            <a:r>
              <a:rPr lang="en-US" altLang="en-US" sz="2400" dirty="0" err="1"/>
              <a:t>nhật</a:t>
            </a:r>
            <a:endParaRPr lang="en-US" altLang="en-US" sz="2400" dirty="0"/>
          </a:p>
          <a:p>
            <a:pPr marL="177800" indent="177800" eaLnBrk="1" hangingPunct="1">
              <a:buFontTx/>
              <a:buAutoNum type="alphaUcPeriod"/>
            </a:pPr>
            <a:r>
              <a:rPr lang="en-US" altLang="en-US" sz="2400" dirty="0" err="1"/>
              <a:t>Hình</a:t>
            </a:r>
            <a:r>
              <a:rPr lang="en-US" altLang="en-US" sz="2400" dirty="0"/>
              <a:t> </a:t>
            </a:r>
            <a:r>
              <a:rPr lang="en-US" altLang="en-US" sz="2400" dirty="0" err="1"/>
              <a:t>bình</a:t>
            </a:r>
            <a:r>
              <a:rPr lang="en-US" altLang="en-US" sz="2400" dirty="0"/>
              <a:t> </a:t>
            </a:r>
            <a:r>
              <a:rPr lang="en-US" altLang="en-US" sz="2400" dirty="0" err="1"/>
              <a:t>hành</a:t>
            </a:r>
            <a:endParaRPr lang="en-US" altLang="en-US" sz="2400" dirty="0"/>
          </a:p>
          <a:p>
            <a:pPr marL="177800" indent="177800" eaLnBrk="1" hangingPunct="1">
              <a:buFontTx/>
              <a:buAutoNum type="alphaUcPeriod"/>
            </a:pPr>
            <a:r>
              <a:rPr lang="en-US" altLang="en-US" sz="2400" dirty="0" err="1"/>
              <a:t>Hình</a:t>
            </a:r>
            <a:r>
              <a:rPr lang="en-US" altLang="en-US" sz="2400" dirty="0"/>
              <a:t> </a:t>
            </a:r>
            <a:r>
              <a:rPr lang="en-US" altLang="en-US" sz="2400" dirty="0" err="1"/>
              <a:t>thoi</a:t>
            </a:r>
            <a:endParaRPr lang="en-US" altLang="en-US" sz="2400" dirty="0"/>
          </a:p>
        </p:txBody>
      </p:sp>
      <p:sp>
        <p:nvSpPr>
          <p:cNvPr id="30" name="Text Box 35"/>
          <p:cNvSpPr txBox="1">
            <a:spLocks noChangeArrowheads="1"/>
          </p:cNvSpPr>
          <p:nvPr/>
        </p:nvSpPr>
        <p:spPr bwMode="auto">
          <a:xfrm>
            <a:off x="762000" y="104930"/>
            <a:ext cx="7239000" cy="483989"/>
          </a:xfrm>
          <a:prstGeom prst="round2SameRect">
            <a:avLst/>
          </a:prstGeom>
          <a:solidFill>
            <a:schemeClr val="accent3">
              <a:lumMod val="20000"/>
              <a:lumOff val="80000"/>
            </a:schemeClr>
          </a:solidFill>
          <a:ln w="57150">
            <a:solidFill>
              <a:srgbClr val="FF3399"/>
            </a:solidFill>
            <a:prstDash val="lgDashDotDot"/>
          </a:ln>
        </p:spPr>
        <p:txBody>
          <a:bodyPr>
            <a:spAutoFit/>
          </a:bodyPr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en-US" sz="2400" dirty="0">
                <a:solidFill>
                  <a:srgbClr val="FF0000"/>
                </a:solidFill>
              </a:rPr>
              <a:t>3. </a:t>
            </a:r>
            <a:r>
              <a:rPr lang="en-US" altLang="en-US" sz="2400" dirty="0" err="1">
                <a:solidFill>
                  <a:srgbClr val="FF0000"/>
                </a:solidFill>
              </a:rPr>
              <a:t>Khoanh</a:t>
            </a:r>
            <a:r>
              <a:rPr lang="en-US" altLang="en-US" sz="2400" dirty="0">
                <a:solidFill>
                  <a:srgbClr val="FF0000"/>
                </a:solidFill>
              </a:rPr>
              <a:t> </a:t>
            </a:r>
            <a:r>
              <a:rPr lang="en-US" altLang="en-US" sz="2400" dirty="0" err="1">
                <a:solidFill>
                  <a:srgbClr val="FF0000"/>
                </a:solidFill>
              </a:rPr>
              <a:t>vào</a:t>
            </a:r>
            <a:r>
              <a:rPr lang="en-US" altLang="en-US" sz="2400" dirty="0">
                <a:solidFill>
                  <a:srgbClr val="FF0000"/>
                </a:solidFill>
              </a:rPr>
              <a:t> </a:t>
            </a:r>
            <a:r>
              <a:rPr lang="en-US" altLang="en-US" sz="2400" dirty="0" err="1">
                <a:solidFill>
                  <a:srgbClr val="FF0000"/>
                </a:solidFill>
              </a:rPr>
              <a:t>chữ</a:t>
            </a:r>
            <a:r>
              <a:rPr lang="en-US" altLang="en-US" sz="2400" dirty="0">
                <a:solidFill>
                  <a:srgbClr val="FF0000"/>
                </a:solidFill>
              </a:rPr>
              <a:t> </a:t>
            </a:r>
            <a:r>
              <a:rPr lang="en-US" altLang="en-US" sz="2400" dirty="0" err="1">
                <a:solidFill>
                  <a:srgbClr val="FF0000"/>
                </a:solidFill>
              </a:rPr>
              <a:t>đặt</a:t>
            </a:r>
            <a:r>
              <a:rPr lang="en-US" altLang="en-US" sz="2400" dirty="0">
                <a:solidFill>
                  <a:srgbClr val="FF0000"/>
                </a:solidFill>
              </a:rPr>
              <a:t> </a:t>
            </a:r>
            <a:r>
              <a:rPr lang="en-US" altLang="en-US" sz="2400" dirty="0" err="1">
                <a:solidFill>
                  <a:srgbClr val="FF0000"/>
                </a:solidFill>
              </a:rPr>
              <a:t>trước</a:t>
            </a:r>
            <a:r>
              <a:rPr lang="en-US" altLang="en-US" sz="2400" dirty="0">
                <a:solidFill>
                  <a:srgbClr val="FF0000"/>
                </a:solidFill>
              </a:rPr>
              <a:t> </a:t>
            </a:r>
            <a:r>
              <a:rPr lang="en-US" altLang="en-US" sz="2400" dirty="0" err="1">
                <a:solidFill>
                  <a:srgbClr val="FF0000"/>
                </a:solidFill>
              </a:rPr>
              <a:t>câu</a:t>
            </a:r>
            <a:r>
              <a:rPr lang="en-US" altLang="en-US" sz="2400" dirty="0">
                <a:solidFill>
                  <a:srgbClr val="FF0000"/>
                </a:solidFill>
              </a:rPr>
              <a:t> </a:t>
            </a:r>
            <a:r>
              <a:rPr lang="en-US" altLang="en-US" sz="2400" dirty="0" err="1">
                <a:solidFill>
                  <a:srgbClr val="FF0000"/>
                </a:solidFill>
              </a:rPr>
              <a:t>trả</a:t>
            </a:r>
            <a:r>
              <a:rPr lang="en-US" altLang="en-US" sz="2400" dirty="0">
                <a:solidFill>
                  <a:srgbClr val="FF0000"/>
                </a:solidFill>
              </a:rPr>
              <a:t> </a:t>
            </a:r>
            <a:r>
              <a:rPr lang="en-US" altLang="en-US" sz="2400" dirty="0" err="1">
                <a:solidFill>
                  <a:srgbClr val="FF0000"/>
                </a:solidFill>
              </a:rPr>
              <a:t>lời</a:t>
            </a:r>
            <a:r>
              <a:rPr lang="en-US" altLang="en-US" sz="2400" dirty="0">
                <a:solidFill>
                  <a:srgbClr val="FF0000"/>
                </a:solidFill>
              </a:rPr>
              <a:t> </a:t>
            </a:r>
            <a:r>
              <a:rPr lang="en-US" altLang="en-US" sz="2400" dirty="0" err="1">
                <a:solidFill>
                  <a:srgbClr val="FF0000"/>
                </a:solidFill>
              </a:rPr>
              <a:t>đúng</a:t>
            </a:r>
            <a:r>
              <a:rPr lang="en-US" altLang="en-US" sz="2400" dirty="0">
                <a:solidFill>
                  <a:srgbClr val="FF0000"/>
                </a:solidFill>
              </a:rPr>
              <a:t>:</a:t>
            </a:r>
          </a:p>
        </p:txBody>
      </p:sp>
      <p:grpSp>
        <p:nvGrpSpPr>
          <p:cNvPr id="41" name="Group 40"/>
          <p:cNvGrpSpPr/>
          <p:nvPr/>
        </p:nvGrpSpPr>
        <p:grpSpPr>
          <a:xfrm>
            <a:off x="609600" y="2573163"/>
            <a:ext cx="3505200" cy="1828800"/>
            <a:chOff x="5619750" y="3408363"/>
            <a:chExt cx="3505200" cy="1828800"/>
          </a:xfrm>
        </p:grpSpPr>
        <p:sp>
          <p:nvSpPr>
            <p:cNvPr id="15" name="AutoShape 15"/>
            <p:cNvSpPr>
              <a:spLocks noChangeArrowheads="1"/>
            </p:cNvSpPr>
            <p:nvPr/>
          </p:nvSpPr>
          <p:spPr bwMode="auto">
            <a:xfrm>
              <a:off x="5619750" y="3408363"/>
              <a:ext cx="2362200" cy="1371600"/>
            </a:xfrm>
            <a:prstGeom prst="diamond">
              <a:avLst/>
            </a:prstGeom>
            <a:noFill/>
            <a:ln w="3810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endParaRPr lang="en-US" altLang="en-US" b="0">
                <a:solidFill>
                  <a:schemeClr val="folHlink"/>
                </a:solidFill>
              </a:endParaRPr>
            </a:p>
          </p:txBody>
        </p:sp>
        <p:sp>
          <p:nvSpPr>
            <p:cNvPr id="16" name="Line 17"/>
            <p:cNvSpPr>
              <a:spLocks noChangeShapeType="1"/>
            </p:cNvSpPr>
            <p:nvPr/>
          </p:nvSpPr>
          <p:spPr bwMode="auto">
            <a:xfrm>
              <a:off x="5619750" y="4094163"/>
              <a:ext cx="2362200" cy="0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" name="Line 19"/>
            <p:cNvSpPr>
              <a:spLocks noChangeShapeType="1"/>
            </p:cNvSpPr>
            <p:nvPr/>
          </p:nvSpPr>
          <p:spPr bwMode="auto">
            <a:xfrm flipH="1">
              <a:off x="6724650" y="4748539"/>
              <a:ext cx="1524000" cy="0"/>
            </a:xfrm>
            <a:prstGeom prst="line">
              <a:avLst/>
            </a:prstGeom>
            <a:noFill/>
            <a:ln w="28575" cap="rnd">
              <a:solidFill>
                <a:schemeClr val="tx1"/>
              </a:solidFill>
              <a:prstDash val="sysDot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" name="Line 20"/>
            <p:cNvSpPr>
              <a:spLocks noChangeShapeType="1"/>
            </p:cNvSpPr>
            <p:nvPr/>
          </p:nvSpPr>
          <p:spPr bwMode="auto">
            <a:xfrm>
              <a:off x="5619750" y="5237163"/>
              <a:ext cx="236220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 type="triangl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" name="Line 21"/>
            <p:cNvSpPr>
              <a:spLocks noChangeShapeType="1"/>
            </p:cNvSpPr>
            <p:nvPr/>
          </p:nvSpPr>
          <p:spPr bwMode="auto">
            <a:xfrm>
              <a:off x="8285163" y="3408363"/>
              <a:ext cx="1587" cy="137160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 type="triangl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" name="Line 22"/>
            <p:cNvSpPr>
              <a:spLocks noChangeShapeType="1"/>
            </p:cNvSpPr>
            <p:nvPr/>
          </p:nvSpPr>
          <p:spPr bwMode="auto">
            <a:xfrm>
              <a:off x="5619750" y="4170363"/>
              <a:ext cx="0" cy="1066800"/>
            </a:xfrm>
            <a:prstGeom prst="line">
              <a:avLst/>
            </a:prstGeom>
            <a:noFill/>
            <a:ln w="28575" cap="rnd">
              <a:solidFill>
                <a:schemeClr val="tx1"/>
              </a:solidFill>
              <a:prstDash val="sysDot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" name="Line 23"/>
            <p:cNvSpPr>
              <a:spLocks noChangeShapeType="1"/>
            </p:cNvSpPr>
            <p:nvPr/>
          </p:nvSpPr>
          <p:spPr bwMode="auto">
            <a:xfrm>
              <a:off x="7981950" y="4170363"/>
              <a:ext cx="0" cy="1066800"/>
            </a:xfrm>
            <a:prstGeom prst="line">
              <a:avLst/>
            </a:prstGeom>
            <a:noFill/>
            <a:ln w="28575" cap="rnd">
              <a:solidFill>
                <a:schemeClr val="tx1"/>
              </a:solidFill>
              <a:prstDash val="sysDot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" name="Rectangle 24"/>
            <p:cNvSpPr>
              <a:spLocks noChangeArrowheads="1"/>
            </p:cNvSpPr>
            <p:nvPr/>
          </p:nvSpPr>
          <p:spPr bwMode="auto">
            <a:xfrm>
              <a:off x="6800850" y="3865563"/>
              <a:ext cx="190500" cy="228600"/>
            </a:xfrm>
            <a:prstGeom prst="rect">
              <a:avLst/>
            </a:prstGeom>
            <a:noFill/>
            <a:ln w="381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" name="Line 25"/>
            <p:cNvSpPr>
              <a:spLocks noChangeShapeType="1"/>
            </p:cNvSpPr>
            <p:nvPr/>
          </p:nvSpPr>
          <p:spPr bwMode="auto">
            <a:xfrm flipH="1">
              <a:off x="6819900" y="3408363"/>
              <a:ext cx="1430338" cy="0"/>
            </a:xfrm>
            <a:prstGeom prst="line">
              <a:avLst/>
            </a:prstGeom>
            <a:noFill/>
            <a:ln w="28575" cap="rnd">
              <a:solidFill>
                <a:schemeClr val="tx1"/>
              </a:solidFill>
              <a:prstDash val="sysDot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" name="Line 29"/>
            <p:cNvSpPr>
              <a:spLocks noChangeShapeType="1"/>
            </p:cNvSpPr>
            <p:nvPr/>
          </p:nvSpPr>
          <p:spPr bwMode="auto">
            <a:xfrm>
              <a:off x="6858000" y="3962400"/>
              <a:ext cx="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" name="Line 31"/>
            <p:cNvSpPr>
              <a:spLocks noChangeShapeType="1"/>
            </p:cNvSpPr>
            <p:nvPr/>
          </p:nvSpPr>
          <p:spPr bwMode="auto">
            <a:xfrm>
              <a:off x="6800850" y="3408363"/>
              <a:ext cx="0" cy="1371600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" name="Text Box 32"/>
            <p:cNvSpPr txBox="1">
              <a:spLocks noChangeArrowheads="1"/>
            </p:cNvSpPr>
            <p:nvPr/>
          </p:nvSpPr>
          <p:spPr bwMode="auto">
            <a:xfrm>
              <a:off x="8286750" y="3937000"/>
              <a:ext cx="838200" cy="400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altLang="en-US" sz="2000">
                  <a:solidFill>
                    <a:srgbClr val="0000CC"/>
                  </a:solidFill>
                </a:rPr>
                <a:t>4cm</a:t>
              </a:r>
            </a:p>
          </p:txBody>
        </p:sp>
      </p:grpSp>
      <p:sp>
        <p:nvSpPr>
          <p:cNvPr id="44" name="Text Box 6"/>
          <p:cNvSpPr txBox="1">
            <a:spLocks noChangeArrowheads="1"/>
          </p:cNvSpPr>
          <p:nvPr/>
        </p:nvSpPr>
        <p:spPr bwMode="auto">
          <a:xfrm>
            <a:off x="152400" y="1188244"/>
            <a:ext cx="838200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1600" dirty="0">
                <a:solidFill>
                  <a:srgbClr val="0000CC"/>
                </a:solidFill>
              </a:rPr>
              <a:t>5cm</a:t>
            </a:r>
          </a:p>
        </p:txBody>
      </p:sp>
      <p:sp>
        <p:nvSpPr>
          <p:cNvPr id="2" name="Oval 1"/>
          <p:cNvSpPr/>
          <p:nvPr/>
        </p:nvSpPr>
        <p:spPr>
          <a:xfrm>
            <a:off x="4210567" y="3332598"/>
            <a:ext cx="430289" cy="422658"/>
          </a:xfrm>
          <a:prstGeom prst="ellipse">
            <a:avLst/>
          </a:prstGeom>
          <a:noFill/>
          <a:ln w="38100">
            <a:solidFill>
              <a:srgbClr val="FF3399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33" name="Picture 32"/>
          <p:cNvPicPr>
            <a:picLocks noChangeAspect="1"/>
          </p:cNvPicPr>
          <p:nvPr/>
        </p:nvPicPr>
        <p:blipFill rotWithShape="1"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8514" t="36841" r="48287" b="18608"/>
          <a:stretch/>
        </p:blipFill>
        <p:spPr>
          <a:xfrm flipH="1">
            <a:off x="7643262" y="923242"/>
            <a:ext cx="1178518" cy="1581496"/>
          </a:xfrm>
          <a:prstGeom prst="rect">
            <a:avLst/>
          </a:prstGeom>
        </p:spPr>
      </p:pic>
      <p:sp>
        <p:nvSpPr>
          <p:cNvPr id="34" name="Text Box 8">
            <a:extLst>
              <a:ext uri="{FF2B5EF4-FFF2-40B4-BE49-F238E27FC236}">
                <a16:creationId xmlns:a16="http://schemas.microsoft.com/office/drawing/2014/main" id="{5BBA10D4-F88F-47D0-A2C9-C321FE91B26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13942" y="1210578"/>
            <a:ext cx="1304684" cy="46166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 wrap="square">
            <a:spAutoFit/>
          </a:bodyPr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/>
            <a:r>
              <a:rPr lang="en-US" altLang="en-US" sz="2400" dirty="0">
                <a:solidFill>
                  <a:srgbClr val="C0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25 cm</a:t>
            </a:r>
            <a:r>
              <a:rPr lang="en-US" altLang="en-US" sz="2400" baseline="30000" dirty="0">
                <a:solidFill>
                  <a:srgbClr val="C0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2</a:t>
            </a:r>
          </a:p>
        </p:txBody>
      </p:sp>
      <p:sp>
        <p:nvSpPr>
          <p:cNvPr id="35" name="Text Box 8">
            <a:extLst>
              <a:ext uri="{FF2B5EF4-FFF2-40B4-BE49-F238E27FC236}">
                <a16:creationId xmlns:a16="http://schemas.microsoft.com/office/drawing/2014/main" id="{B7913567-352A-487F-AF13-F4E4F050604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81726" y="1133658"/>
            <a:ext cx="1304684" cy="46166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 wrap="square">
            <a:spAutoFit/>
          </a:bodyPr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/>
            <a:r>
              <a:rPr lang="en-US" altLang="en-US" sz="2400" dirty="0">
                <a:solidFill>
                  <a:srgbClr val="C0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24 cm</a:t>
            </a:r>
            <a:r>
              <a:rPr lang="en-US" altLang="en-US" sz="2400" baseline="30000" dirty="0">
                <a:solidFill>
                  <a:srgbClr val="C0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2</a:t>
            </a:r>
          </a:p>
        </p:txBody>
      </p:sp>
      <p:sp>
        <p:nvSpPr>
          <p:cNvPr id="36" name="Text Box 8">
            <a:extLst>
              <a:ext uri="{FF2B5EF4-FFF2-40B4-BE49-F238E27FC236}">
                <a16:creationId xmlns:a16="http://schemas.microsoft.com/office/drawing/2014/main" id="{653E93A3-451F-4EAF-BEBA-482A01E4132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991446" y="979745"/>
            <a:ext cx="1304684" cy="46166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 wrap="square">
            <a:spAutoFit/>
          </a:bodyPr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/>
            <a:r>
              <a:rPr lang="en-US" altLang="en-US" sz="2400" dirty="0">
                <a:solidFill>
                  <a:srgbClr val="C0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20 cm</a:t>
            </a:r>
            <a:r>
              <a:rPr lang="en-US" altLang="en-US" sz="2400" baseline="30000" dirty="0">
                <a:solidFill>
                  <a:srgbClr val="C0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2</a:t>
            </a:r>
          </a:p>
        </p:txBody>
      </p:sp>
      <p:sp>
        <p:nvSpPr>
          <p:cNvPr id="37" name="Text Box 8">
            <a:extLst>
              <a:ext uri="{FF2B5EF4-FFF2-40B4-BE49-F238E27FC236}">
                <a16:creationId xmlns:a16="http://schemas.microsoft.com/office/drawing/2014/main" id="{6BD54AE2-91BB-47E3-BC63-DCD0B676EE2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38358" y="2992242"/>
            <a:ext cx="1304684" cy="46166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 wrap="square">
            <a:spAutoFit/>
          </a:bodyPr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/>
            <a:r>
              <a:rPr lang="en-US" altLang="en-US" sz="2400" dirty="0">
                <a:solidFill>
                  <a:srgbClr val="C0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12 cm</a:t>
            </a:r>
            <a:r>
              <a:rPr lang="en-US" altLang="en-US" sz="2400" baseline="30000" dirty="0">
                <a:solidFill>
                  <a:srgbClr val="C0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2</a:t>
            </a:r>
          </a:p>
        </p:txBody>
      </p:sp>
    </p:spTree>
    <p:extLst>
      <p:ext uri="{BB962C8B-B14F-4D97-AF65-F5344CB8AC3E}">
        <p14:creationId xmlns:p14="http://schemas.microsoft.com/office/powerpoint/2010/main" val="423979879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14:glitter pattern="hexagon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7" dur="2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0" dur="2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3" dur="2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6" dur="2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9" dur="2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22" dur="2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25" dur="2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28" dur="2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31" dur="2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34" dur="2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37" dur="2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40" dur="2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43" dur="2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46" dur="20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6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49" dur="20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52" dur="20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57" dur="20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2000"/>
                            </p:stCondLst>
                            <p:childTnLst>
                              <p:par>
                                <p:cTn id="59" presetID="6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61" dur="20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4000"/>
                            </p:stCondLst>
                            <p:childTnLst>
                              <p:par>
                                <p:cTn id="63" presetID="6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65" dur="20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6" fill="hold">
                            <p:stCondLst>
                              <p:cond delay="6000"/>
                            </p:stCondLst>
                            <p:childTnLst>
                              <p:par>
                                <p:cTn id="67" presetID="6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69" dur="20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0" fill="hold">
                      <p:stCondLst>
                        <p:cond delay="indefinite"/>
                      </p:stCondLst>
                      <p:childTnLst>
                        <p:par>
                          <p:cTn id="71" fill="hold">
                            <p:stCondLst>
                              <p:cond delay="0"/>
                            </p:stCondLst>
                            <p:childTnLst>
                              <p:par>
                                <p:cTn id="7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5" grpId="0" animBg="1"/>
      <p:bldP spid="6" grpId="0"/>
      <p:bldP spid="7" grpId="0"/>
      <p:bldP spid="8" grpId="0"/>
      <p:bldP spid="9" grpId="0"/>
      <p:bldP spid="10" grpId="0" animBg="1"/>
      <p:bldP spid="11" grpId="0" animBg="1"/>
      <p:bldP spid="12" grpId="0" animBg="1"/>
      <p:bldP spid="13" grpId="0"/>
      <p:bldP spid="14" grpId="0"/>
      <p:bldP spid="24" grpId="0"/>
      <p:bldP spid="25" grpId="0" animBg="1"/>
      <p:bldP spid="30" grpId="0" animBg="1"/>
      <p:bldP spid="44" grpId="0"/>
      <p:bldP spid="2" grpId="0" animBg="1"/>
      <p:bldP spid="34" grpId="0" animBg="1"/>
      <p:bldP spid="35" grpId="0" animBg="1"/>
      <p:bldP spid="36" grpId="0" animBg="1"/>
      <p:bldP spid="37" grpId="0" animBg="1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01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9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414257" y="-130642"/>
            <a:ext cx="9771961" cy="5214875"/>
          </a:xfrm>
          <a:prstGeom prst="rect">
            <a:avLst/>
          </a:prstGeom>
        </p:spPr>
      </p:pic>
      <p:pic>
        <p:nvPicPr>
          <p:cNvPr id="5" name="Picture 4"/>
          <p:cNvPicPr>
            <a:picLocks noChangeAspect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3358" t="14096" r="10958" b="13701"/>
          <a:stretch/>
        </p:blipFill>
        <p:spPr>
          <a:xfrm>
            <a:off x="1805042" y="532328"/>
            <a:ext cx="5882421" cy="4734461"/>
          </a:xfrm>
          <a:prstGeom prst="rect">
            <a:avLst/>
          </a:prstGeom>
        </p:spPr>
      </p:pic>
      <p:cxnSp>
        <p:nvCxnSpPr>
          <p:cNvPr id="70202" name="Google Shape;70202;p35"/>
          <p:cNvCxnSpPr/>
          <p:nvPr/>
        </p:nvCxnSpPr>
        <p:spPr>
          <a:xfrm rot="10800000" flipH="1">
            <a:off x="4229425" y="3309700"/>
            <a:ext cx="685200" cy="5100"/>
          </a:xfrm>
          <a:prstGeom prst="straightConnector1">
            <a:avLst/>
          </a:prstGeom>
          <a:noFill/>
          <a:ln w="19050" cap="flat" cmpd="sng">
            <a:solidFill>
              <a:schemeClr val="lt1"/>
            </a:solidFill>
            <a:prstDash val="dash"/>
            <a:round/>
            <a:headEnd type="none" w="med" len="med"/>
            <a:tailEnd type="none" w="med" len="med"/>
          </a:ln>
        </p:spPr>
      </p:cxnSp>
      <p:grpSp>
        <p:nvGrpSpPr>
          <p:cNvPr id="70203" name="Google Shape;70203;p35"/>
          <p:cNvGrpSpPr/>
          <p:nvPr/>
        </p:nvGrpSpPr>
        <p:grpSpPr>
          <a:xfrm>
            <a:off x="938388" y="1280713"/>
            <a:ext cx="639475" cy="922350"/>
            <a:chOff x="938388" y="1280713"/>
            <a:chExt cx="639475" cy="922350"/>
          </a:xfrm>
        </p:grpSpPr>
        <p:sp>
          <p:nvSpPr>
            <p:cNvPr id="70204" name="Google Shape;70204;p35"/>
            <p:cNvSpPr/>
            <p:nvPr/>
          </p:nvSpPr>
          <p:spPr>
            <a:xfrm>
              <a:off x="938388" y="1280713"/>
              <a:ext cx="639475" cy="922350"/>
            </a:xfrm>
            <a:custGeom>
              <a:avLst/>
              <a:gdLst/>
              <a:ahLst/>
              <a:cxnLst/>
              <a:rect l="l" t="t" r="r" b="b"/>
              <a:pathLst>
                <a:path w="25579" h="36894" extrusionOk="0">
                  <a:moveTo>
                    <a:pt x="13799" y="0"/>
                  </a:moveTo>
                  <a:lnTo>
                    <a:pt x="0" y="10113"/>
                  </a:lnTo>
                  <a:lnTo>
                    <a:pt x="5832" y="16124"/>
                  </a:lnTo>
                  <a:lnTo>
                    <a:pt x="14757" y="9431"/>
                  </a:lnTo>
                  <a:lnTo>
                    <a:pt x="13937" y="36893"/>
                  </a:lnTo>
                  <a:lnTo>
                    <a:pt x="25579" y="32932"/>
                  </a:lnTo>
                  <a:lnTo>
                    <a:pt x="21555" y="802"/>
                  </a:lnTo>
                  <a:lnTo>
                    <a:pt x="13799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05" name="Google Shape;70205;p35"/>
            <p:cNvSpPr/>
            <p:nvPr/>
          </p:nvSpPr>
          <p:spPr>
            <a:xfrm>
              <a:off x="1446738" y="1421038"/>
              <a:ext cx="94500" cy="665550"/>
            </a:xfrm>
            <a:custGeom>
              <a:avLst/>
              <a:gdLst/>
              <a:ahLst/>
              <a:cxnLst/>
              <a:rect l="l" t="t" r="r" b="b"/>
              <a:pathLst>
                <a:path w="3780" h="26622" extrusionOk="0">
                  <a:moveTo>
                    <a:pt x="1" y="0"/>
                  </a:moveTo>
                  <a:lnTo>
                    <a:pt x="687" y="26621"/>
                  </a:lnTo>
                  <a:lnTo>
                    <a:pt x="3780" y="2576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0206" name="Google Shape;70206;p35"/>
          <p:cNvGrpSpPr/>
          <p:nvPr/>
        </p:nvGrpSpPr>
        <p:grpSpPr>
          <a:xfrm>
            <a:off x="7227846" y="819355"/>
            <a:ext cx="767975" cy="890200"/>
            <a:chOff x="7417813" y="1371475"/>
            <a:chExt cx="767975" cy="890200"/>
          </a:xfrm>
        </p:grpSpPr>
        <p:sp>
          <p:nvSpPr>
            <p:cNvPr id="70207" name="Google Shape;70207;p35"/>
            <p:cNvSpPr/>
            <p:nvPr/>
          </p:nvSpPr>
          <p:spPr>
            <a:xfrm>
              <a:off x="7417813" y="1371475"/>
              <a:ext cx="767975" cy="890200"/>
            </a:xfrm>
            <a:custGeom>
              <a:avLst/>
              <a:gdLst/>
              <a:ahLst/>
              <a:cxnLst/>
              <a:rect l="l" t="t" r="r" b="b"/>
              <a:pathLst>
                <a:path w="30719" h="35608" extrusionOk="0">
                  <a:moveTo>
                    <a:pt x="14724" y="1"/>
                  </a:moveTo>
                  <a:cubicBezTo>
                    <a:pt x="9586" y="1"/>
                    <a:pt x="4023" y="1835"/>
                    <a:pt x="0" y="5354"/>
                  </a:cubicBezTo>
                  <a:lnTo>
                    <a:pt x="5010" y="12239"/>
                  </a:lnTo>
                  <a:cubicBezTo>
                    <a:pt x="5010" y="12239"/>
                    <a:pt x="9491" y="8115"/>
                    <a:pt x="13948" y="8115"/>
                  </a:cubicBezTo>
                  <a:cubicBezTo>
                    <a:pt x="15634" y="8115"/>
                    <a:pt x="17316" y="8706"/>
                    <a:pt x="18751" y="10333"/>
                  </a:cubicBezTo>
                  <a:cubicBezTo>
                    <a:pt x="23978" y="16261"/>
                    <a:pt x="2754" y="26349"/>
                    <a:pt x="2754" y="26349"/>
                  </a:cubicBezTo>
                  <a:lnTo>
                    <a:pt x="763" y="34170"/>
                  </a:lnTo>
                  <a:lnTo>
                    <a:pt x="27753" y="35607"/>
                  </a:lnTo>
                  <a:lnTo>
                    <a:pt x="28635" y="26164"/>
                  </a:lnTo>
                  <a:lnTo>
                    <a:pt x="12966" y="27647"/>
                  </a:lnTo>
                  <a:cubicBezTo>
                    <a:pt x="12966" y="27647"/>
                    <a:pt x="30718" y="18760"/>
                    <a:pt x="28049" y="8395"/>
                  </a:cubicBezTo>
                  <a:cubicBezTo>
                    <a:pt x="26584" y="2709"/>
                    <a:pt x="20967" y="1"/>
                    <a:pt x="1472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08" name="Google Shape;70208;p35"/>
            <p:cNvSpPr/>
            <p:nvPr/>
          </p:nvSpPr>
          <p:spPr>
            <a:xfrm>
              <a:off x="7494013" y="1422125"/>
              <a:ext cx="439825" cy="119650"/>
            </a:xfrm>
            <a:custGeom>
              <a:avLst/>
              <a:gdLst/>
              <a:ahLst/>
              <a:cxnLst/>
              <a:rect l="l" t="t" r="r" b="b"/>
              <a:pathLst>
                <a:path w="17593" h="4786" extrusionOk="0">
                  <a:moveTo>
                    <a:pt x="8643" y="1"/>
                  </a:moveTo>
                  <a:cubicBezTo>
                    <a:pt x="6036" y="1"/>
                    <a:pt x="3057" y="686"/>
                    <a:pt x="1" y="2743"/>
                  </a:cubicBezTo>
                  <a:lnTo>
                    <a:pt x="1332" y="4786"/>
                  </a:lnTo>
                  <a:cubicBezTo>
                    <a:pt x="1332" y="4786"/>
                    <a:pt x="6302" y="1532"/>
                    <a:pt x="11975" y="1532"/>
                  </a:cubicBezTo>
                  <a:cubicBezTo>
                    <a:pt x="13790" y="1532"/>
                    <a:pt x="15676" y="1865"/>
                    <a:pt x="17495" y="2743"/>
                  </a:cubicBezTo>
                  <a:cubicBezTo>
                    <a:pt x="17497" y="2744"/>
                    <a:pt x="17498" y="2744"/>
                    <a:pt x="17499" y="2744"/>
                  </a:cubicBezTo>
                  <a:cubicBezTo>
                    <a:pt x="17593" y="2744"/>
                    <a:pt x="13860" y="1"/>
                    <a:pt x="86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09" name="Google Shape;70209;p35"/>
            <p:cNvSpPr/>
            <p:nvPr/>
          </p:nvSpPr>
          <p:spPr>
            <a:xfrm>
              <a:off x="7477413" y="2113300"/>
              <a:ext cx="598275" cy="110075"/>
            </a:xfrm>
            <a:custGeom>
              <a:avLst/>
              <a:gdLst/>
              <a:ahLst/>
              <a:cxnLst/>
              <a:rect l="l" t="t" r="r" b="b"/>
              <a:pathLst>
                <a:path w="23931" h="4403" extrusionOk="0">
                  <a:moveTo>
                    <a:pt x="1285" y="0"/>
                  </a:moveTo>
                  <a:lnTo>
                    <a:pt x="0" y="3159"/>
                  </a:lnTo>
                  <a:lnTo>
                    <a:pt x="23931" y="4402"/>
                  </a:lnTo>
                  <a:lnTo>
                    <a:pt x="128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0210" name="Google Shape;70210;p35"/>
          <p:cNvGrpSpPr/>
          <p:nvPr/>
        </p:nvGrpSpPr>
        <p:grpSpPr>
          <a:xfrm>
            <a:off x="1014200" y="3391325"/>
            <a:ext cx="641375" cy="849575"/>
            <a:chOff x="1014200" y="3391325"/>
            <a:chExt cx="641375" cy="849575"/>
          </a:xfrm>
        </p:grpSpPr>
        <p:sp>
          <p:nvSpPr>
            <p:cNvPr id="70211" name="Google Shape;70211;p35"/>
            <p:cNvSpPr/>
            <p:nvPr/>
          </p:nvSpPr>
          <p:spPr>
            <a:xfrm>
              <a:off x="1014200" y="3391325"/>
              <a:ext cx="641375" cy="849575"/>
            </a:xfrm>
            <a:custGeom>
              <a:avLst/>
              <a:gdLst/>
              <a:ahLst/>
              <a:cxnLst/>
              <a:rect l="l" t="t" r="r" b="b"/>
              <a:pathLst>
                <a:path w="25655" h="33983" extrusionOk="0">
                  <a:moveTo>
                    <a:pt x="18149" y="1"/>
                  </a:moveTo>
                  <a:lnTo>
                    <a:pt x="0" y="3044"/>
                  </a:lnTo>
                  <a:lnTo>
                    <a:pt x="1315" y="10553"/>
                  </a:lnTo>
                  <a:lnTo>
                    <a:pt x="11735" y="9543"/>
                  </a:lnTo>
                  <a:lnTo>
                    <a:pt x="11735" y="9543"/>
                  </a:lnTo>
                  <a:lnTo>
                    <a:pt x="8772" y="15131"/>
                  </a:lnTo>
                  <a:lnTo>
                    <a:pt x="15340" y="16896"/>
                  </a:lnTo>
                  <a:cubicBezTo>
                    <a:pt x="15340" y="16896"/>
                    <a:pt x="20890" y="20546"/>
                    <a:pt x="17126" y="26011"/>
                  </a:cubicBezTo>
                  <a:cubicBezTo>
                    <a:pt x="16110" y="27486"/>
                    <a:pt x="14841" y="28024"/>
                    <a:pt x="13529" y="28024"/>
                  </a:cubicBezTo>
                  <a:cubicBezTo>
                    <a:pt x="9982" y="28024"/>
                    <a:pt x="6125" y="24084"/>
                    <a:pt x="6125" y="24084"/>
                  </a:cubicBezTo>
                  <a:lnTo>
                    <a:pt x="2121" y="28017"/>
                  </a:lnTo>
                  <a:cubicBezTo>
                    <a:pt x="2121" y="28017"/>
                    <a:pt x="8708" y="33983"/>
                    <a:pt x="15510" y="33983"/>
                  </a:cubicBezTo>
                  <a:cubicBezTo>
                    <a:pt x="16083" y="33983"/>
                    <a:pt x="16658" y="33940"/>
                    <a:pt x="17230" y="33849"/>
                  </a:cubicBezTo>
                  <a:cubicBezTo>
                    <a:pt x="24596" y="32669"/>
                    <a:pt x="25655" y="24709"/>
                    <a:pt x="24729" y="21243"/>
                  </a:cubicBezTo>
                  <a:cubicBezTo>
                    <a:pt x="23804" y="17775"/>
                    <a:pt x="22287" y="14938"/>
                    <a:pt x="17011" y="12240"/>
                  </a:cubicBezTo>
                  <a:cubicBezTo>
                    <a:pt x="17047" y="12149"/>
                    <a:pt x="20424" y="5029"/>
                    <a:pt x="20424" y="5029"/>
                  </a:cubicBezTo>
                  <a:lnTo>
                    <a:pt x="18149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12" name="Google Shape;70212;p35"/>
            <p:cNvSpPr/>
            <p:nvPr/>
          </p:nvSpPr>
          <p:spPr>
            <a:xfrm>
              <a:off x="1057425" y="3437050"/>
              <a:ext cx="384325" cy="140725"/>
            </a:xfrm>
            <a:custGeom>
              <a:avLst/>
              <a:gdLst/>
              <a:ahLst/>
              <a:cxnLst/>
              <a:rect l="l" t="t" r="r" b="b"/>
              <a:pathLst>
                <a:path w="15373" h="5629" extrusionOk="0">
                  <a:moveTo>
                    <a:pt x="15372" y="0"/>
                  </a:moveTo>
                  <a:lnTo>
                    <a:pt x="0" y="2293"/>
                  </a:lnTo>
                  <a:lnTo>
                    <a:pt x="532" y="5629"/>
                  </a:lnTo>
                  <a:lnTo>
                    <a:pt x="1537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13" name="Google Shape;70213;p35"/>
            <p:cNvSpPr/>
            <p:nvPr/>
          </p:nvSpPr>
          <p:spPr>
            <a:xfrm>
              <a:off x="1271125" y="3949200"/>
              <a:ext cx="340800" cy="253950"/>
            </a:xfrm>
            <a:custGeom>
              <a:avLst/>
              <a:gdLst/>
              <a:ahLst/>
              <a:cxnLst/>
              <a:rect l="l" t="t" r="r" b="b"/>
              <a:pathLst>
                <a:path w="13632" h="10158" extrusionOk="0">
                  <a:moveTo>
                    <a:pt x="13631" y="1"/>
                  </a:moveTo>
                  <a:lnTo>
                    <a:pt x="13631" y="1"/>
                  </a:lnTo>
                  <a:cubicBezTo>
                    <a:pt x="11777" y="7235"/>
                    <a:pt x="6912" y="8135"/>
                    <a:pt x="4607" y="8135"/>
                  </a:cubicBezTo>
                  <a:cubicBezTo>
                    <a:pt x="3844" y="8135"/>
                    <a:pt x="3362" y="8036"/>
                    <a:pt x="3362" y="8036"/>
                  </a:cubicBezTo>
                  <a:lnTo>
                    <a:pt x="1" y="9405"/>
                  </a:lnTo>
                  <a:cubicBezTo>
                    <a:pt x="1753" y="9930"/>
                    <a:pt x="3280" y="10158"/>
                    <a:pt x="4611" y="10158"/>
                  </a:cubicBezTo>
                  <a:cubicBezTo>
                    <a:pt x="13493" y="10158"/>
                    <a:pt x="13631" y="2"/>
                    <a:pt x="1363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0214" name="Google Shape;70214;p35"/>
          <p:cNvGrpSpPr/>
          <p:nvPr/>
        </p:nvGrpSpPr>
        <p:grpSpPr>
          <a:xfrm>
            <a:off x="7629025" y="3119750"/>
            <a:ext cx="362500" cy="561150"/>
            <a:chOff x="7629025" y="3119750"/>
            <a:chExt cx="362500" cy="561150"/>
          </a:xfrm>
        </p:grpSpPr>
        <p:sp>
          <p:nvSpPr>
            <p:cNvPr id="70215" name="Google Shape;70215;p35"/>
            <p:cNvSpPr/>
            <p:nvPr/>
          </p:nvSpPr>
          <p:spPr>
            <a:xfrm>
              <a:off x="7629025" y="3119750"/>
              <a:ext cx="345550" cy="345575"/>
            </a:xfrm>
            <a:custGeom>
              <a:avLst/>
              <a:gdLst/>
              <a:ahLst/>
              <a:cxnLst/>
              <a:rect l="l" t="t" r="r" b="b"/>
              <a:pathLst>
                <a:path w="13822" h="13823" extrusionOk="0">
                  <a:moveTo>
                    <a:pt x="6912" y="0"/>
                  </a:moveTo>
                  <a:lnTo>
                    <a:pt x="1" y="3550"/>
                  </a:lnTo>
                  <a:lnTo>
                    <a:pt x="2803" y="10368"/>
                  </a:lnTo>
                  <a:lnTo>
                    <a:pt x="1402" y="13822"/>
                  </a:lnTo>
                  <a:lnTo>
                    <a:pt x="1402" y="13822"/>
                  </a:lnTo>
                  <a:lnTo>
                    <a:pt x="13822" y="7659"/>
                  </a:lnTo>
                  <a:lnTo>
                    <a:pt x="10833" y="6725"/>
                  </a:lnTo>
                  <a:lnTo>
                    <a:pt x="6912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16" name="Google Shape;70216;p35"/>
            <p:cNvSpPr/>
            <p:nvPr/>
          </p:nvSpPr>
          <p:spPr>
            <a:xfrm>
              <a:off x="7801800" y="3372050"/>
              <a:ext cx="189725" cy="308850"/>
            </a:xfrm>
            <a:custGeom>
              <a:avLst/>
              <a:gdLst/>
              <a:ahLst/>
              <a:cxnLst/>
              <a:rect l="l" t="t" r="r" b="b"/>
              <a:pathLst>
                <a:path w="7589" h="12354" extrusionOk="0">
                  <a:moveTo>
                    <a:pt x="2010" y="1"/>
                  </a:moveTo>
                  <a:lnTo>
                    <a:pt x="1" y="997"/>
                  </a:lnTo>
                  <a:lnTo>
                    <a:pt x="7588" y="12353"/>
                  </a:lnTo>
                  <a:lnTo>
                    <a:pt x="201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17" name="Google Shape;70217;p35"/>
            <p:cNvSpPr/>
            <p:nvPr/>
          </p:nvSpPr>
          <p:spPr>
            <a:xfrm>
              <a:off x="7660775" y="3176625"/>
              <a:ext cx="72725" cy="174925"/>
            </a:xfrm>
            <a:custGeom>
              <a:avLst/>
              <a:gdLst/>
              <a:ahLst/>
              <a:cxnLst/>
              <a:rect l="l" t="t" r="r" b="b"/>
              <a:pathLst>
                <a:path w="2909" h="6997" extrusionOk="0">
                  <a:moveTo>
                    <a:pt x="2908" y="0"/>
                  </a:moveTo>
                  <a:lnTo>
                    <a:pt x="1" y="1408"/>
                  </a:lnTo>
                  <a:lnTo>
                    <a:pt x="2273" y="6996"/>
                  </a:lnTo>
                  <a:lnTo>
                    <a:pt x="290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0218" name="Google Shape;70218;p35"/>
          <p:cNvGrpSpPr/>
          <p:nvPr/>
        </p:nvGrpSpPr>
        <p:grpSpPr>
          <a:xfrm>
            <a:off x="5673350" y="-71375"/>
            <a:ext cx="1311025" cy="1352100"/>
            <a:chOff x="5673350" y="-71375"/>
            <a:chExt cx="1311025" cy="1352100"/>
          </a:xfrm>
        </p:grpSpPr>
        <p:sp>
          <p:nvSpPr>
            <p:cNvPr id="70219" name="Google Shape;70219;p35"/>
            <p:cNvSpPr/>
            <p:nvPr/>
          </p:nvSpPr>
          <p:spPr>
            <a:xfrm>
              <a:off x="6051000" y="-60625"/>
              <a:ext cx="893975" cy="900075"/>
            </a:xfrm>
            <a:custGeom>
              <a:avLst/>
              <a:gdLst/>
              <a:ahLst/>
              <a:cxnLst/>
              <a:rect l="l" t="t" r="r" b="b"/>
              <a:pathLst>
                <a:path w="35759" h="36003" extrusionOk="0">
                  <a:moveTo>
                    <a:pt x="3255" y="0"/>
                  </a:moveTo>
                  <a:lnTo>
                    <a:pt x="1" y="34747"/>
                  </a:lnTo>
                  <a:lnTo>
                    <a:pt x="32547" y="36002"/>
                  </a:lnTo>
                  <a:lnTo>
                    <a:pt x="35759" y="936"/>
                  </a:lnTo>
                  <a:lnTo>
                    <a:pt x="325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20" name="Google Shape;70220;p35"/>
            <p:cNvSpPr/>
            <p:nvPr/>
          </p:nvSpPr>
          <p:spPr>
            <a:xfrm>
              <a:off x="6074150" y="-71375"/>
              <a:ext cx="910225" cy="921550"/>
            </a:xfrm>
            <a:custGeom>
              <a:avLst/>
              <a:gdLst/>
              <a:ahLst/>
              <a:cxnLst/>
              <a:rect l="l" t="t" r="r" b="b"/>
              <a:pathLst>
                <a:path w="36409" h="36862" extrusionOk="0">
                  <a:moveTo>
                    <a:pt x="27741" y="1"/>
                  </a:moveTo>
                  <a:lnTo>
                    <a:pt x="0" y="3393"/>
                  </a:lnTo>
                  <a:lnTo>
                    <a:pt x="9442" y="36862"/>
                  </a:lnTo>
                  <a:lnTo>
                    <a:pt x="36409" y="30814"/>
                  </a:lnTo>
                  <a:lnTo>
                    <a:pt x="2774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21" name="Google Shape;70221;p35"/>
            <p:cNvSpPr/>
            <p:nvPr/>
          </p:nvSpPr>
          <p:spPr>
            <a:xfrm>
              <a:off x="5673350" y="337125"/>
              <a:ext cx="961750" cy="943600"/>
            </a:xfrm>
            <a:custGeom>
              <a:avLst/>
              <a:gdLst/>
              <a:ahLst/>
              <a:cxnLst/>
              <a:rect l="l" t="t" r="r" b="b"/>
              <a:pathLst>
                <a:path w="38470" h="37744" extrusionOk="0">
                  <a:moveTo>
                    <a:pt x="14672" y="1"/>
                  </a:moveTo>
                  <a:lnTo>
                    <a:pt x="9646" y="2226"/>
                  </a:lnTo>
                  <a:cubicBezTo>
                    <a:pt x="6638" y="9762"/>
                    <a:pt x="1" y="26498"/>
                    <a:pt x="368" y="26498"/>
                  </a:cubicBezTo>
                  <a:cubicBezTo>
                    <a:pt x="372" y="26498"/>
                    <a:pt x="377" y="26496"/>
                    <a:pt x="383" y="26492"/>
                  </a:cubicBezTo>
                  <a:cubicBezTo>
                    <a:pt x="396" y="26482"/>
                    <a:pt x="422" y="26477"/>
                    <a:pt x="459" y="26477"/>
                  </a:cubicBezTo>
                  <a:cubicBezTo>
                    <a:pt x="2241" y="26477"/>
                    <a:pt x="30205" y="37743"/>
                    <a:pt x="30205" y="37743"/>
                  </a:cubicBezTo>
                  <a:lnTo>
                    <a:pt x="38469" y="9140"/>
                  </a:lnTo>
                  <a:lnTo>
                    <a:pt x="14672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22" name="Google Shape;70222;p35"/>
            <p:cNvSpPr/>
            <p:nvPr/>
          </p:nvSpPr>
          <p:spPr>
            <a:xfrm>
              <a:off x="5914475" y="337125"/>
              <a:ext cx="125700" cy="110625"/>
            </a:xfrm>
            <a:custGeom>
              <a:avLst/>
              <a:gdLst/>
              <a:ahLst/>
              <a:cxnLst/>
              <a:rect l="l" t="t" r="r" b="b"/>
              <a:pathLst>
                <a:path w="5028" h="4425" extrusionOk="0">
                  <a:moveTo>
                    <a:pt x="5027" y="1"/>
                  </a:moveTo>
                  <a:lnTo>
                    <a:pt x="1" y="2227"/>
                  </a:lnTo>
                  <a:lnTo>
                    <a:pt x="4120" y="4425"/>
                  </a:lnTo>
                  <a:lnTo>
                    <a:pt x="502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0223" name="Google Shape;70223;p35"/>
          <p:cNvSpPr/>
          <p:nvPr/>
        </p:nvSpPr>
        <p:spPr>
          <a:xfrm>
            <a:off x="1937400" y="1637425"/>
            <a:ext cx="154350" cy="137475"/>
          </a:xfrm>
          <a:custGeom>
            <a:avLst/>
            <a:gdLst/>
            <a:ahLst/>
            <a:cxnLst/>
            <a:rect l="l" t="t" r="r" b="b"/>
            <a:pathLst>
              <a:path w="6174" h="5499" extrusionOk="0">
                <a:moveTo>
                  <a:pt x="3088" y="0"/>
                </a:moveTo>
                <a:cubicBezTo>
                  <a:pt x="2801" y="0"/>
                  <a:pt x="2508" y="46"/>
                  <a:pt x="2220" y="142"/>
                </a:cubicBezTo>
                <a:cubicBezTo>
                  <a:pt x="779" y="620"/>
                  <a:pt x="0" y="2175"/>
                  <a:pt x="478" y="3616"/>
                </a:cubicBezTo>
                <a:cubicBezTo>
                  <a:pt x="862" y="4770"/>
                  <a:pt x="1934" y="5499"/>
                  <a:pt x="3085" y="5499"/>
                </a:cubicBezTo>
                <a:cubicBezTo>
                  <a:pt x="3373" y="5499"/>
                  <a:pt x="3666" y="5453"/>
                  <a:pt x="3954" y="5357"/>
                </a:cubicBezTo>
                <a:cubicBezTo>
                  <a:pt x="5395" y="4879"/>
                  <a:pt x="6174" y="3324"/>
                  <a:pt x="5695" y="1883"/>
                </a:cubicBezTo>
                <a:cubicBezTo>
                  <a:pt x="5312" y="730"/>
                  <a:pt x="4240" y="0"/>
                  <a:pt x="308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224" name="Google Shape;70224;p35"/>
          <p:cNvSpPr/>
          <p:nvPr/>
        </p:nvSpPr>
        <p:spPr>
          <a:xfrm>
            <a:off x="8031450" y="2808075"/>
            <a:ext cx="154350" cy="137475"/>
          </a:xfrm>
          <a:custGeom>
            <a:avLst/>
            <a:gdLst/>
            <a:ahLst/>
            <a:cxnLst/>
            <a:rect l="l" t="t" r="r" b="b"/>
            <a:pathLst>
              <a:path w="6174" h="5499" extrusionOk="0">
                <a:moveTo>
                  <a:pt x="3088" y="0"/>
                </a:moveTo>
                <a:cubicBezTo>
                  <a:pt x="2801" y="0"/>
                  <a:pt x="2508" y="46"/>
                  <a:pt x="2220" y="142"/>
                </a:cubicBezTo>
                <a:cubicBezTo>
                  <a:pt x="779" y="620"/>
                  <a:pt x="0" y="2175"/>
                  <a:pt x="478" y="3616"/>
                </a:cubicBezTo>
                <a:cubicBezTo>
                  <a:pt x="862" y="4770"/>
                  <a:pt x="1934" y="5499"/>
                  <a:pt x="3085" y="5499"/>
                </a:cubicBezTo>
                <a:cubicBezTo>
                  <a:pt x="3373" y="5499"/>
                  <a:pt x="3666" y="5453"/>
                  <a:pt x="3954" y="5357"/>
                </a:cubicBezTo>
                <a:cubicBezTo>
                  <a:pt x="5395" y="4879"/>
                  <a:pt x="6174" y="3324"/>
                  <a:pt x="5695" y="1883"/>
                </a:cubicBezTo>
                <a:cubicBezTo>
                  <a:pt x="5312" y="730"/>
                  <a:pt x="4240" y="0"/>
                  <a:pt x="308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225" name="Google Shape;70225;p35"/>
          <p:cNvSpPr/>
          <p:nvPr/>
        </p:nvSpPr>
        <p:spPr>
          <a:xfrm>
            <a:off x="5311800" y="4328525"/>
            <a:ext cx="154350" cy="137475"/>
          </a:xfrm>
          <a:custGeom>
            <a:avLst/>
            <a:gdLst/>
            <a:ahLst/>
            <a:cxnLst/>
            <a:rect l="l" t="t" r="r" b="b"/>
            <a:pathLst>
              <a:path w="6174" h="5499" extrusionOk="0">
                <a:moveTo>
                  <a:pt x="3088" y="0"/>
                </a:moveTo>
                <a:cubicBezTo>
                  <a:pt x="2801" y="0"/>
                  <a:pt x="2508" y="46"/>
                  <a:pt x="2220" y="142"/>
                </a:cubicBezTo>
                <a:cubicBezTo>
                  <a:pt x="779" y="620"/>
                  <a:pt x="0" y="2175"/>
                  <a:pt x="478" y="3616"/>
                </a:cubicBezTo>
                <a:cubicBezTo>
                  <a:pt x="862" y="4770"/>
                  <a:pt x="1934" y="5499"/>
                  <a:pt x="3085" y="5499"/>
                </a:cubicBezTo>
                <a:cubicBezTo>
                  <a:pt x="3373" y="5499"/>
                  <a:pt x="3666" y="5453"/>
                  <a:pt x="3954" y="5357"/>
                </a:cubicBezTo>
                <a:cubicBezTo>
                  <a:pt x="5395" y="4879"/>
                  <a:pt x="6174" y="3324"/>
                  <a:pt x="5695" y="1883"/>
                </a:cubicBezTo>
                <a:cubicBezTo>
                  <a:pt x="5312" y="730"/>
                  <a:pt x="4240" y="0"/>
                  <a:pt x="308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226" name="Google Shape;70226;p35"/>
          <p:cNvSpPr/>
          <p:nvPr/>
        </p:nvSpPr>
        <p:spPr>
          <a:xfrm>
            <a:off x="7310150" y="839438"/>
            <a:ext cx="107675" cy="95900"/>
          </a:xfrm>
          <a:custGeom>
            <a:avLst/>
            <a:gdLst/>
            <a:ahLst/>
            <a:cxnLst/>
            <a:rect l="l" t="t" r="r" b="b"/>
            <a:pathLst>
              <a:path w="4307" h="3836" extrusionOk="0">
                <a:moveTo>
                  <a:pt x="2154" y="1"/>
                </a:moveTo>
                <a:cubicBezTo>
                  <a:pt x="1954" y="1"/>
                  <a:pt x="1750" y="32"/>
                  <a:pt x="1550" y="99"/>
                </a:cubicBezTo>
                <a:cubicBezTo>
                  <a:pt x="546" y="433"/>
                  <a:pt x="1" y="1518"/>
                  <a:pt x="335" y="2522"/>
                </a:cubicBezTo>
                <a:cubicBezTo>
                  <a:pt x="602" y="3326"/>
                  <a:pt x="1350" y="3835"/>
                  <a:pt x="2153" y="3835"/>
                </a:cubicBezTo>
                <a:cubicBezTo>
                  <a:pt x="2353" y="3835"/>
                  <a:pt x="2557" y="3803"/>
                  <a:pt x="2758" y="3737"/>
                </a:cubicBezTo>
                <a:cubicBezTo>
                  <a:pt x="3762" y="3402"/>
                  <a:pt x="4307" y="2319"/>
                  <a:pt x="3972" y="1314"/>
                </a:cubicBezTo>
                <a:cubicBezTo>
                  <a:pt x="3705" y="510"/>
                  <a:pt x="2957" y="1"/>
                  <a:pt x="2154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227" name="Google Shape;70227;p35"/>
          <p:cNvSpPr/>
          <p:nvPr/>
        </p:nvSpPr>
        <p:spPr>
          <a:xfrm>
            <a:off x="830725" y="2895238"/>
            <a:ext cx="107675" cy="95900"/>
          </a:xfrm>
          <a:custGeom>
            <a:avLst/>
            <a:gdLst/>
            <a:ahLst/>
            <a:cxnLst/>
            <a:rect l="l" t="t" r="r" b="b"/>
            <a:pathLst>
              <a:path w="4307" h="3836" extrusionOk="0">
                <a:moveTo>
                  <a:pt x="2154" y="1"/>
                </a:moveTo>
                <a:cubicBezTo>
                  <a:pt x="1954" y="1"/>
                  <a:pt x="1750" y="32"/>
                  <a:pt x="1550" y="99"/>
                </a:cubicBezTo>
                <a:cubicBezTo>
                  <a:pt x="546" y="433"/>
                  <a:pt x="1" y="1518"/>
                  <a:pt x="335" y="2522"/>
                </a:cubicBezTo>
                <a:cubicBezTo>
                  <a:pt x="602" y="3326"/>
                  <a:pt x="1350" y="3835"/>
                  <a:pt x="2153" y="3835"/>
                </a:cubicBezTo>
                <a:cubicBezTo>
                  <a:pt x="2353" y="3835"/>
                  <a:pt x="2557" y="3803"/>
                  <a:pt x="2758" y="3737"/>
                </a:cubicBezTo>
                <a:cubicBezTo>
                  <a:pt x="3762" y="3402"/>
                  <a:pt x="4307" y="2319"/>
                  <a:pt x="3972" y="1314"/>
                </a:cubicBezTo>
                <a:cubicBezTo>
                  <a:pt x="3705" y="510"/>
                  <a:pt x="2957" y="1"/>
                  <a:pt x="2154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228" name="Google Shape;70228;p35"/>
          <p:cNvSpPr/>
          <p:nvPr/>
        </p:nvSpPr>
        <p:spPr>
          <a:xfrm>
            <a:off x="3971500" y="4465988"/>
            <a:ext cx="107675" cy="95900"/>
          </a:xfrm>
          <a:custGeom>
            <a:avLst/>
            <a:gdLst/>
            <a:ahLst/>
            <a:cxnLst/>
            <a:rect l="l" t="t" r="r" b="b"/>
            <a:pathLst>
              <a:path w="4307" h="3836" extrusionOk="0">
                <a:moveTo>
                  <a:pt x="2154" y="1"/>
                </a:moveTo>
                <a:cubicBezTo>
                  <a:pt x="1954" y="1"/>
                  <a:pt x="1750" y="32"/>
                  <a:pt x="1550" y="99"/>
                </a:cubicBezTo>
                <a:cubicBezTo>
                  <a:pt x="546" y="433"/>
                  <a:pt x="1" y="1518"/>
                  <a:pt x="335" y="2522"/>
                </a:cubicBezTo>
                <a:cubicBezTo>
                  <a:pt x="602" y="3326"/>
                  <a:pt x="1350" y="3835"/>
                  <a:pt x="2153" y="3835"/>
                </a:cubicBezTo>
                <a:cubicBezTo>
                  <a:pt x="2353" y="3835"/>
                  <a:pt x="2557" y="3803"/>
                  <a:pt x="2758" y="3737"/>
                </a:cubicBezTo>
                <a:cubicBezTo>
                  <a:pt x="3762" y="3402"/>
                  <a:pt x="4307" y="2319"/>
                  <a:pt x="3972" y="1314"/>
                </a:cubicBezTo>
                <a:cubicBezTo>
                  <a:pt x="3705" y="510"/>
                  <a:pt x="2957" y="1"/>
                  <a:pt x="2154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199" name="Google Shape;70199;p35"/>
          <p:cNvSpPr txBox="1">
            <a:spLocks noGrp="1"/>
          </p:cNvSpPr>
          <p:nvPr>
            <p:ph type="title" idx="4294967295"/>
          </p:nvPr>
        </p:nvSpPr>
        <p:spPr>
          <a:xfrm>
            <a:off x="2090673" y="1200797"/>
            <a:ext cx="4959350" cy="841375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7200" b="1" dirty="0">
                <a:solidFill>
                  <a:srgbClr val="FF0000"/>
                </a:solidFill>
                <a:latin typeface="UTM Androgyne" panose="02040603050506020204" pitchFamily="18" charset="0"/>
              </a:rPr>
              <a:t>Củng cố</a:t>
            </a:r>
            <a:endParaRPr sz="7200" b="1" dirty="0">
              <a:solidFill>
                <a:srgbClr val="FF0000"/>
              </a:solidFill>
              <a:latin typeface="UTM Androgyne" panose="02040603050506020204" pitchFamily="18" charset="0"/>
            </a:endParaRPr>
          </a:p>
        </p:txBody>
      </p:sp>
      <p:pic>
        <p:nvPicPr>
          <p:cNvPr id="33" name="Picture 32"/>
          <p:cNvPicPr>
            <a:picLocks noChangeAspect="1"/>
          </p:cNvPicPr>
          <p:nvPr/>
        </p:nvPicPr>
        <p:blipFill rotWithShape="1"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t="8906" r="11740" b="21502"/>
          <a:stretch/>
        </p:blipFill>
        <p:spPr>
          <a:xfrm>
            <a:off x="6682321" y="1663773"/>
            <a:ext cx="2354271" cy="2004887"/>
          </a:xfrm>
          <a:prstGeom prst="rect">
            <a:avLst/>
          </a:prstGeom>
          <a:effectLst>
            <a:reflection blurRad="6350" stA="50000" endA="300" endPos="55000" dir="5400000" sy="-100000" algn="bl" rotWithShape="0"/>
          </a:effectLst>
        </p:spPr>
      </p:pic>
    </p:spTree>
    <p:extLst>
      <p:ext uri="{BB962C8B-B14F-4D97-AF65-F5344CB8AC3E}">
        <p14:creationId xmlns:p14="http://schemas.microsoft.com/office/powerpoint/2010/main" val="130725016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14:glitter pattern="hexagon"/>
      </p:transition>
    </mc:Choice>
    <mc:Fallback xmlns="">
      <p:transition spd="slow">
        <p:fade/>
      </p:transition>
    </mc:Fallback>
  </mc:AlternateContent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Picture 8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</p:spPr>
      </p:pic>
      <p:sp>
        <p:nvSpPr>
          <p:cNvPr id="16386" name="TextBox 7"/>
          <p:cNvSpPr txBox="1">
            <a:spLocks noChangeArrowheads="1"/>
          </p:cNvSpPr>
          <p:nvPr/>
        </p:nvSpPr>
        <p:spPr bwMode="auto">
          <a:xfrm>
            <a:off x="1979593" y="1024568"/>
            <a:ext cx="457200" cy="6001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en-US" sz="3300" b="0" dirty="0">
                <a:latin typeface="Tahoma" panose="020B0604030504040204" pitchFamily="34" charset="0"/>
              </a:rPr>
              <a:t>A</a:t>
            </a:r>
            <a:endParaRPr lang="en-US" altLang="en-US" sz="1800" b="0" dirty="0">
              <a:latin typeface="Tahoma" panose="020B0604030504040204" pitchFamily="34" charset="0"/>
            </a:endParaRPr>
          </a:p>
        </p:txBody>
      </p:sp>
      <p:sp>
        <p:nvSpPr>
          <p:cNvPr id="16387" name="TextBox 8"/>
          <p:cNvSpPr txBox="1">
            <a:spLocks noChangeArrowheads="1"/>
          </p:cNvSpPr>
          <p:nvPr/>
        </p:nvSpPr>
        <p:spPr bwMode="auto">
          <a:xfrm>
            <a:off x="6037243" y="1081718"/>
            <a:ext cx="457200" cy="6001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en-US" sz="3300" b="0" dirty="0">
                <a:latin typeface="Tahoma" panose="020B0604030504040204" pitchFamily="34" charset="0"/>
              </a:rPr>
              <a:t>B</a:t>
            </a:r>
            <a:endParaRPr lang="en-US" altLang="en-US" sz="1800" b="0" dirty="0">
              <a:latin typeface="Tahoma" panose="020B0604030504040204" pitchFamily="34" charset="0"/>
            </a:endParaRPr>
          </a:p>
        </p:txBody>
      </p:sp>
      <p:sp>
        <p:nvSpPr>
          <p:cNvPr id="16388" name="TextBox 9"/>
          <p:cNvSpPr txBox="1">
            <a:spLocks noChangeArrowheads="1"/>
          </p:cNvSpPr>
          <p:nvPr/>
        </p:nvSpPr>
        <p:spPr bwMode="auto">
          <a:xfrm>
            <a:off x="5922943" y="4625018"/>
            <a:ext cx="457200" cy="6001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en-US" sz="3300" b="0" dirty="0">
                <a:latin typeface="Tahoma" panose="020B0604030504040204" pitchFamily="34" charset="0"/>
              </a:rPr>
              <a:t>C</a:t>
            </a:r>
            <a:endParaRPr lang="en-US" altLang="en-US" sz="1800" b="0" dirty="0">
              <a:latin typeface="Tahoma" panose="020B0604030504040204" pitchFamily="34" charset="0"/>
            </a:endParaRPr>
          </a:p>
        </p:txBody>
      </p:sp>
      <p:sp>
        <p:nvSpPr>
          <p:cNvPr id="16389" name="TextBox 10"/>
          <p:cNvSpPr txBox="1">
            <a:spLocks noChangeArrowheads="1"/>
          </p:cNvSpPr>
          <p:nvPr/>
        </p:nvSpPr>
        <p:spPr bwMode="auto">
          <a:xfrm>
            <a:off x="1979593" y="4567868"/>
            <a:ext cx="457200" cy="6001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en-US" sz="3300" b="0" dirty="0">
                <a:latin typeface="Tahoma" panose="020B0604030504040204" pitchFamily="34" charset="0"/>
              </a:rPr>
              <a:t>D</a:t>
            </a:r>
            <a:endParaRPr lang="en-US" altLang="en-US" sz="1800" b="0" dirty="0">
              <a:latin typeface="Tahoma" panose="020B0604030504040204" pitchFamily="34" charset="0"/>
            </a:endParaRPr>
          </a:p>
        </p:txBody>
      </p:sp>
      <p:sp>
        <p:nvSpPr>
          <p:cNvPr id="16390" name="AutoShape 11">
            <a:hlinkClick r:id="rId3" action="ppaction://hlinksldjump" highlightClick="1"/>
          </p:cNvPr>
          <p:cNvSpPr>
            <a:spLocks noChangeArrowheads="1"/>
          </p:cNvSpPr>
          <p:nvPr/>
        </p:nvSpPr>
        <p:spPr bwMode="auto">
          <a:xfrm>
            <a:off x="6665893" y="5310818"/>
            <a:ext cx="685800" cy="628650"/>
          </a:xfrm>
          <a:prstGeom prst="actionButtonBeginning">
            <a:avLst/>
          </a:prstGeom>
          <a:solidFill>
            <a:srgbClr val="00CCFF">
              <a:alpha val="79999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vi-VN" altLang="en-US" sz="1800" b="0">
              <a:latin typeface="Tahoma" panose="020B0604030504040204" pitchFamily="34" charset="0"/>
            </a:endParaRPr>
          </a:p>
        </p:txBody>
      </p:sp>
      <p:sp>
        <p:nvSpPr>
          <p:cNvPr id="16391" name="Rectangle 5"/>
          <p:cNvSpPr>
            <a:spLocks noChangeArrowheads="1"/>
          </p:cNvSpPr>
          <p:nvPr/>
        </p:nvSpPr>
        <p:spPr bwMode="auto">
          <a:xfrm>
            <a:off x="2343150" y="163186"/>
            <a:ext cx="4457700" cy="4000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/>
            <a:r>
              <a:rPr lang="en-US" altLang="en-US" sz="3200" dirty="0">
                <a:solidFill>
                  <a:srgbClr val="FF0000"/>
                </a:solidFill>
                <a:latin typeface="+mn-lt"/>
              </a:rPr>
              <a:t>  </a:t>
            </a:r>
            <a:r>
              <a:rPr lang="en-US" altLang="en-US" sz="3200" dirty="0" err="1">
                <a:solidFill>
                  <a:srgbClr val="FF0000"/>
                </a:solidFill>
                <a:latin typeface="+mn-lt"/>
              </a:rPr>
              <a:t>Nêu</a:t>
            </a:r>
            <a:r>
              <a:rPr lang="en-US" altLang="en-US" sz="3200" dirty="0">
                <a:solidFill>
                  <a:srgbClr val="FF0000"/>
                </a:solidFill>
                <a:latin typeface="+mn-lt"/>
              </a:rPr>
              <a:t> </a:t>
            </a:r>
            <a:r>
              <a:rPr lang="en-US" altLang="en-US" sz="3200" dirty="0" err="1">
                <a:solidFill>
                  <a:srgbClr val="FF0000"/>
                </a:solidFill>
                <a:latin typeface="+mn-lt"/>
              </a:rPr>
              <a:t>công</a:t>
            </a:r>
            <a:r>
              <a:rPr lang="en-US" altLang="en-US" sz="3200" dirty="0">
                <a:solidFill>
                  <a:srgbClr val="FF0000"/>
                </a:solidFill>
                <a:latin typeface="+mn-lt"/>
              </a:rPr>
              <a:t> </a:t>
            </a:r>
            <a:r>
              <a:rPr lang="en-US" altLang="en-US" sz="3200" dirty="0" err="1">
                <a:solidFill>
                  <a:srgbClr val="FF0000"/>
                </a:solidFill>
                <a:latin typeface="+mn-lt"/>
              </a:rPr>
              <a:t>thức</a:t>
            </a:r>
            <a:r>
              <a:rPr lang="en-US" altLang="en-US" sz="3200" dirty="0">
                <a:solidFill>
                  <a:srgbClr val="FF0000"/>
                </a:solidFill>
                <a:latin typeface="+mn-lt"/>
              </a:rPr>
              <a:t> </a:t>
            </a:r>
            <a:r>
              <a:rPr lang="en-US" altLang="en-US" sz="3200" dirty="0" err="1">
                <a:solidFill>
                  <a:srgbClr val="FF0000"/>
                </a:solidFill>
                <a:latin typeface="+mn-lt"/>
              </a:rPr>
              <a:t>tính</a:t>
            </a:r>
            <a:r>
              <a:rPr lang="en-US" altLang="en-US" sz="3200" dirty="0">
                <a:solidFill>
                  <a:srgbClr val="FF0000"/>
                </a:solidFill>
                <a:latin typeface="+mn-lt"/>
              </a:rPr>
              <a:t> </a:t>
            </a:r>
            <a:r>
              <a:rPr lang="en-US" altLang="en-US" sz="3200" dirty="0" err="1">
                <a:solidFill>
                  <a:srgbClr val="FF0000"/>
                </a:solidFill>
                <a:latin typeface="+mn-lt"/>
              </a:rPr>
              <a:t>diện</a:t>
            </a:r>
            <a:r>
              <a:rPr lang="en-US" altLang="en-US" sz="3200" dirty="0">
                <a:solidFill>
                  <a:srgbClr val="FF0000"/>
                </a:solidFill>
                <a:latin typeface="+mn-lt"/>
              </a:rPr>
              <a:t> </a:t>
            </a:r>
            <a:r>
              <a:rPr lang="en-US" altLang="en-US" sz="3200" dirty="0" err="1">
                <a:solidFill>
                  <a:srgbClr val="FF0000"/>
                </a:solidFill>
                <a:latin typeface="+mn-lt"/>
              </a:rPr>
              <a:t>tích</a:t>
            </a:r>
            <a:r>
              <a:rPr lang="en-US" altLang="en-US" sz="3200" dirty="0">
                <a:solidFill>
                  <a:srgbClr val="FF0000"/>
                </a:solidFill>
                <a:latin typeface="+mn-lt"/>
              </a:rPr>
              <a:t> </a:t>
            </a:r>
            <a:r>
              <a:rPr lang="en-US" altLang="en-US" sz="3200" dirty="0" err="1">
                <a:solidFill>
                  <a:srgbClr val="FF0000"/>
                </a:solidFill>
                <a:latin typeface="+mn-lt"/>
              </a:rPr>
              <a:t>hình</a:t>
            </a:r>
            <a:r>
              <a:rPr lang="en-US" altLang="en-US" sz="3200" dirty="0">
                <a:solidFill>
                  <a:srgbClr val="FF0000"/>
                </a:solidFill>
                <a:latin typeface="+mn-lt"/>
              </a:rPr>
              <a:t> </a:t>
            </a:r>
            <a:r>
              <a:rPr lang="en-US" altLang="en-US" sz="3200" dirty="0" err="1">
                <a:solidFill>
                  <a:srgbClr val="FF0000"/>
                </a:solidFill>
                <a:latin typeface="+mn-lt"/>
              </a:rPr>
              <a:t>vuông</a:t>
            </a:r>
            <a:r>
              <a:rPr lang="en-US" altLang="en-US" sz="3200" dirty="0">
                <a:solidFill>
                  <a:srgbClr val="FF0000"/>
                </a:solidFill>
                <a:latin typeface="+mn-lt"/>
              </a:rPr>
              <a:t>. </a:t>
            </a:r>
          </a:p>
        </p:txBody>
      </p:sp>
      <p:sp>
        <p:nvSpPr>
          <p:cNvPr id="16392" name="Rectangle 11"/>
          <p:cNvSpPr>
            <a:spLocks noChangeArrowheads="1"/>
          </p:cNvSpPr>
          <p:nvPr/>
        </p:nvSpPr>
        <p:spPr bwMode="auto">
          <a:xfrm>
            <a:off x="2379643" y="1538918"/>
            <a:ext cx="3600450" cy="3143250"/>
          </a:xfrm>
          <a:prstGeom prst="rect">
            <a:avLst/>
          </a:prstGeom>
          <a:solidFill>
            <a:srgbClr val="FFC000"/>
          </a:solidFill>
          <a:ln w="9525">
            <a:solidFill>
              <a:schemeClr val="tx1">
                <a:lumMod val="50000"/>
              </a:schemeClr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 sz="1050"/>
          </a:p>
        </p:txBody>
      </p:sp>
    </p:spTree>
    <p:extLst>
      <p:ext uri="{BB962C8B-B14F-4D97-AF65-F5344CB8AC3E}">
        <p14:creationId xmlns:p14="http://schemas.microsoft.com/office/powerpoint/2010/main" val="122001709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14:glitter pattern="hexagon"/>
      </p:transition>
    </mc:Choice>
    <mc:Fallback xmlns="">
      <p:transition spd="slow">
        <p:fade/>
      </p:transition>
    </mc:Fallback>
  </mc:AlternateContent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35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/>
          <p:cNvSpPr txBox="1"/>
          <p:nvPr/>
        </p:nvSpPr>
        <p:spPr>
          <a:xfrm>
            <a:off x="535283" y="102020"/>
            <a:ext cx="8582140" cy="1478935"/>
          </a:xfrm>
          <a:prstGeom prst="hexagon">
            <a:avLst/>
          </a:prstGeom>
          <a:solidFill>
            <a:srgbClr val="FFC000"/>
          </a:solidFill>
          <a:ln w="57150">
            <a:solidFill>
              <a:srgbClr val="FF0000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en-US" sz="7200" dirty="0">
                <a:solidFill>
                  <a:schemeClr val="bg1"/>
                </a:solidFill>
                <a:latin typeface="UTM Azuki" panose="02040603050506020204" pitchFamily="18" charset="0"/>
              </a:rPr>
              <a:t>DU HÀNH VŨ TRỤ</a:t>
            </a:r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id="{C2CC0DB4-3C72-4AB2-B053-45627DFC5FEA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10000" b="94000" l="10000" r="96400">
                        <a14:foregroundMark x1="68600" y1="66400" x2="72200" y2="69800"/>
                        <a14:foregroundMark x1="80600" y1="46000" x2="89200" y2="49200"/>
                        <a14:foregroundMark x1="91800" y1="74200" x2="72600" y2="71000"/>
                        <a14:foregroundMark x1="72600" y1="71000" x2="72600" y2="71000"/>
                        <a14:foregroundMark x1="63200" y1="86400" x2="59600" y2="94000"/>
                        <a14:foregroundMark x1="76000" y1="90600" x2="83000" y2="89400"/>
                        <a14:foregroundMark x1="54800" y1="57400" x2="54800" y2="57400"/>
                        <a14:foregroundMark x1="52600" y1="50800" x2="58400" y2="54000"/>
                        <a14:foregroundMark x1="90800" y1="59800" x2="96000" y2="65400"/>
                        <a14:foregroundMark x1="89600" y1="15800" x2="93600" y2="29000"/>
                        <a14:foregroundMark x1="89000" y1="61600" x2="96400" y2="63600"/>
                        <a14:foregroundMark x1="86200" y1="60600" x2="93000" y2="65600"/>
                        <a14:backgroundMark x1="19600" y1="8200" x2="25200" y2="22600"/>
                        <a14:backgroundMark x1="25200" y1="22600" x2="22600" y2="35200"/>
                        <a14:backgroundMark x1="31400" y1="21000" x2="34600" y2="33800"/>
                        <a14:backgroundMark x1="34600" y1="33800" x2="31400" y2="37800"/>
                        <a14:backgroundMark x1="36800" y1="20000" x2="27800" y2="29000"/>
                        <a14:backgroundMark x1="27800" y1="29000" x2="17200" y2="21600"/>
                        <a14:backgroundMark x1="17200" y1="21600" x2="17200" y2="21600"/>
                        <a14:backgroundMark x1="21600" y1="12000" x2="15200" y2="30600"/>
                        <a14:backgroundMark x1="15200" y1="30600" x2="6800" y2="28200"/>
                        <a14:backgroundMark x1="17000" y1="31000" x2="21200" y2="39800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790842" y="1227496"/>
            <a:ext cx="3813984" cy="3813984"/>
          </a:xfrm>
          <a:prstGeom prst="rect">
            <a:avLst/>
          </a:prstGeom>
        </p:spPr>
      </p:pic>
      <p:pic>
        <p:nvPicPr>
          <p:cNvPr id="7" name="Picture 6">
            <a:extLst>
              <a:ext uri="{FF2B5EF4-FFF2-40B4-BE49-F238E27FC236}">
                <a16:creationId xmlns:a16="http://schemas.microsoft.com/office/drawing/2014/main" id="{82B72C0C-0234-4934-93B7-E284524F587B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7200" b="90000" l="6000" r="90000">
                        <a14:foregroundMark x1="29600" y1="10600" x2="15200" y2="13400"/>
                        <a14:foregroundMark x1="15200" y1="13400" x2="9600" y2="22400"/>
                        <a14:foregroundMark x1="50600" y1="11400" x2="54600" y2="14200"/>
                        <a14:foregroundMark x1="51200" y1="7200" x2="54800" y2="8000"/>
                        <a14:foregroundMark x1="24800" y1="11400" x2="24000" y2="7600"/>
                        <a14:foregroundMark x1="62000" y1="34800" x2="56000" y2="34200"/>
                        <a14:foregroundMark x1="70600" y1="11800" x2="70600" y2="8400"/>
                        <a14:foregroundMark x1="53800" y1="30000" x2="53600" y2="40800"/>
                        <a14:foregroundMark x1="41800" y1="46200" x2="41200" y2="47200"/>
                        <a14:foregroundMark x1="14200" y1="50000" x2="13000" y2="50200"/>
                        <a14:foregroundMark x1="6000" y1="53800" x2="6000" y2="53800"/>
                        <a14:foregroundMark x1="6400" y1="24800" x2="6400" y2="24800"/>
                        <a14:foregroundMark x1="27400" y1="67200" x2="28200" y2="69400"/>
                        <a14:foregroundMark x1="23800" y1="86400" x2="20200" y2="85800"/>
                        <a14:foregroundMark x1="42600" y1="86000" x2="42200" y2="86400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21339465">
            <a:off x="539175" y="1404226"/>
            <a:ext cx="3813984" cy="3813984"/>
          </a:xfrm>
          <a:prstGeom prst="rect">
            <a:avLst/>
          </a:prstGeom>
        </p:spPr>
      </p:pic>
      <p:pic>
        <p:nvPicPr>
          <p:cNvPr id="6" name="Picture 5"/>
          <p:cNvPicPr>
            <a:picLocks noChangeAspect="1"/>
          </p:cNvPicPr>
          <p:nvPr/>
        </p:nvPicPr>
        <p:blipFill rotWithShape="1">
          <a:blip r:embed="rId6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ackgroundRemoval t="9929" b="89894" l="9929" r="9539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6476" t="25838" r="6878" b="23987"/>
          <a:stretch/>
        </p:blipFill>
        <p:spPr>
          <a:xfrm rot="20577308" flipH="1">
            <a:off x="2837686" y="2043878"/>
            <a:ext cx="3977331" cy="244253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1165842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14:glitter pattern="hexagon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Picture 8"/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2711"/>
          <a:stretch/>
        </p:blipFill>
        <p:spPr>
          <a:xfrm>
            <a:off x="0" y="0"/>
            <a:ext cx="9144000" cy="5143455"/>
          </a:xfrm>
          <a:prstGeom prst="rect">
            <a:avLst/>
          </a:prstGeom>
        </p:spPr>
      </p:pic>
      <p:sp>
        <p:nvSpPr>
          <p:cNvPr id="17410" name="Rectangle 5"/>
          <p:cNvSpPr>
            <a:spLocks noChangeArrowheads="1"/>
          </p:cNvSpPr>
          <p:nvPr/>
        </p:nvSpPr>
        <p:spPr bwMode="auto">
          <a:xfrm>
            <a:off x="550844" y="55085"/>
            <a:ext cx="7877060" cy="10287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en-US" sz="2400" dirty="0" err="1">
                <a:solidFill>
                  <a:srgbClr val="FF0000"/>
                </a:solidFill>
                <a:latin typeface="+mn-lt"/>
              </a:rPr>
              <a:t>Muốn</a:t>
            </a:r>
            <a:r>
              <a:rPr lang="en-US" altLang="en-US" sz="2400" dirty="0">
                <a:solidFill>
                  <a:srgbClr val="FF0000"/>
                </a:solidFill>
                <a:latin typeface="+mn-lt"/>
              </a:rPr>
              <a:t> </a:t>
            </a:r>
            <a:r>
              <a:rPr lang="en-US" altLang="en-US" sz="2400" dirty="0" err="1">
                <a:solidFill>
                  <a:srgbClr val="FF0000"/>
                </a:solidFill>
                <a:latin typeface="+mn-lt"/>
              </a:rPr>
              <a:t>tính</a:t>
            </a:r>
            <a:r>
              <a:rPr lang="en-US" altLang="en-US" sz="2400" dirty="0">
                <a:solidFill>
                  <a:srgbClr val="FF0000"/>
                </a:solidFill>
                <a:latin typeface="+mn-lt"/>
              </a:rPr>
              <a:t> </a:t>
            </a:r>
            <a:r>
              <a:rPr lang="en-US" altLang="en-US" sz="2400" dirty="0" err="1">
                <a:solidFill>
                  <a:srgbClr val="FF0000"/>
                </a:solidFill>
                <a:latin typeface="+mn-lt"/>
              </a:rPr>
              <a:t>diện</a:t>
            </a:r>
            <a:r>
              <a:rPr lang="en-US" altLang="en-US" sz="2400" dirty="0">
                <a:solidFill>
                  <a:srgbClr val="FF0000"/>
                </a:solidFill>
                <a:latin typeface="+mn-lt"/>
              </a:rPr>
              <a:t> </a:t>
            </a:r>
            <a:r>
              <a:rPr lang="en-US" altLang="en-US" sz="2400" dirty="0" err="1">
                <a:solidFill>
                  <a:srgbClr val="FF0000"/>
                </a:solidFill>
                <a:latin typeface="+mn-lt"/>
              </a:rPr>
              <a:t>tích</a:t>
            </a:r>
            <a:r>
              <a:rPr lang="en-US" altLang="en-US" sz="2400" dirty="0">
                <a:solidFill>
                  <a:srgbClr val="FF0000"/>
                </a:solidFill>
                <a:latin typeface="+mn-lt"/>
              </a:rPr>
              <a:t> </a:t>
            </a:r>
            <a:r>
              <a:rPr lang="en-US" altLang="en-US" sz="2400" dirty="0" err="1">
                <a:solidFill>
                  <a:srgbClr val="FF0000"/>
                </a:solidFill>
                <a:latin typeface="+mn-lt"/>
              </a:rPr>
              <a:t>hình</a:t>
            </a:r>
            <a:r>
              <a:rPr lang="en-US" altLang="en-US" sz="2400" dirty="0">
                <a:solidFill>
                  <a:srgbClr val="FF0000"/>
                </a:solidFill>
                <a:latin typeface="+mn-lt"/>
              </a:rPr>
              <a:t> </a:t>
            </a:r>
            <a:r>
              <a:rPr lang="en-US" altLang="en-US" sz="2400" dirty="0" err="1">
                <a:solidFill>
                  <a:srgbClr val="FF0000"/>
                </a:solidFill>
                <a:latin typeface="+mn-lt"/>
              </a:rPr>
              <a:t>vuông</a:t>
            </a:r>
            <a:r>
              <a:rPr lang="en-US" altLang="en-US" sz="2400" dirty="0">
                <a:solidFill>
                  <a:srgbClr val="FF0000"/>
                </a:solidFill>
                <a:latin typeface="+mn-lt"/>
              </a:rPr>
              <a:t>: Ta </a:t>
            </a:r>
            <a:r>
              <a:rPr lang="en-US" altLang="en-US" sz="2400" dirty="0" err="1">
                <a:solidFill>
                  <a:srgbClr val="FF0000"/>
                </a:solidFill>
                <a:latin typeface="+mn-lt"/>
              </a:rPr>
              <a:t>lấy</a:t>
            </a:r>
            <a:r>
              <a:rPr lang="en-US" altLang="en-US" sz="2400" dirty="0">
                <a:solidFill>
                  <a:srgbClr val="FF0000"/>
                </a:solidFill>
                <a:latin typeface="+mn-lt"/>
              </a:rPr>
              <a:t> </a:t>
            </a:r>
            <a:r>
              <a:rPr lang="en-US" altLang="en-US" sz="2400" dirty="0" err="1">
                <a:solidFill>
                  <a:srgbClr val="FF0000"/>
                </a:solidFill>
                <a:latin typeface="+mn-lt"/>
              </a:rPr>
              <a:t>độ</a:t>
            </a:r>
            <a:r>
              <a:rPr lang="en-US" altLang="en-US" sz="2400" dirty="0">
                <a:solidFill>
                  <a:srgbClr val="FF0000"/>
                </a:solidFill>
                <a:latin typeface="+mn-lt"/>
              </a:rPr>
              <a:t> </a:t>
            </a:r>
            <a:r>
              <a:rPr lang="en-US" altLang="en-US" sz="2400" dirty="0" err="1">
                <a:solidFill>
                  <a:srgbClr val="FF0000"/>
                </a:solidFill>
                <a:latin typeface="+mn-lt"/>
              </a:rPr>
              <a:t>dài</a:t>
            </a:r>
            <a:r>
              <a:rPr lang="en-US" altLang="en-US" sz="2400" dirty="0">
                <a:solidFill>
                  <a:srgbClr val="FF0000"/>
                </a:solidFill>
                <a:latin typeface="+mn-lt"/>
              </a:rPr>
              <a:t> </a:t>
            </a:r>
            <a:r>
              <a:rPr lang="en-US" altLang="en-US" sz="2400" dirty="0" err="1">
                <a:solidFill>
                  <a:srgbClr val="FF0000"/>
                </a:solidFill>
                <a:latin typeface="+mn-lt"/>
              </a:rPr>
              <a:t>một</a:t>
            </a:r>
            <a:r>
              <a:rPr lang="en-US" altLang="en-US" sz="2400" dirty="0">
                <a:solidFill>
                  <a:srgbClr val="FF0000"/>
                </a:solidFill>
                <a:latin typeface="+mn-lt"/>
              </a:rPr>
              <a:t> </a:t>
            </a:r>
            <a:r>
              <a:rPr lang="en-US" altLang="en-US" sz="2400" dirty="0" err="1">
                <a:solidFill>
                  <a:srgbClr val="FF0000"/>
                </a:solidFill>
                <a:latin typeface="+mn-lt"/>
              </a:rPr>
              <a:t>cạnh</a:t>
            </a:r>
            <a:r>
              <a:rPr lang="en-US" altLang="en-US" sz="2400" dirty="0">
                <a:solidFill>
                  <a:srgbClr val="FF0000"/>
                </a:solidFill>
                <a:latin typeface="+mn-lt"/>
              </a:rPr>
              <a:t> </a:t>
            </a:r>
          </a:p>
          <a:p>
            <a:r>
              <a:rPr lang="en-US" altLang="en-US" sz="2400" dirty="0" err="1">
                <a:solidFill>
                  <a:srgbClr val="FF0000"/>
                </a:solidFill>
                <a:latin typeface="+mn-lt"/>
              </a:rPr>
              <a:t>nhân</a:t>
            </a:r>
            <a:r>
              <a:rPr lang="en-US" altLang="en-US" sz="2400" dirty="0">
                <a:solidFill>
                  <a:srgbClr val="FF0000"/>
                </a:solidFill>
                <a:latin typeface="+mn-lt"/>
              </a:rPr>
              <a:t> </a:t>
            </a:r>
            <a:r>
              <a:rPr lang="en-US" altLang="en-US" sz="2400" dirty="0" err="1">
                <a:solidFill>
                  <a:srgbClr val="FF0000"/>
                </a:solidFill>
                <a:latin typeface="+mn-lt"/>
              </a:rPr>
              <a:t>với</a:t>
            </a:r>
            <a:r>
              <a:rPr lang="en-US" altLang="en-US" sz="2400" dirty="0">
                <a:solidFill>
                  <a:srgbClr val="FF0000"/>
                </a:solidFill>
                <a:latin typeface="+mn-lt"/>
              </a:rPr>
              <a:t> </a:t>
            </a:r>
            <a:r>
              <a:rPr lang="en-US" altLang="en-US" sz="2400" dirty="0" err="1">
                <a:solidFill>
                  <a:srgbClr val="FF0000"/>
                </a:solidFill>
                <a:latin typeface="+mn-lt"/>
              </a:rPr>
              <a:t>chính</a:t>
            </a:r>
            <a:r>
              <a:rPr lang="en-US" altLang="en-US" sz="2400" dirty="0">
                <a:solidFill>
                  <a:srgbClr val="FF0000"/>
                </a:solidFill>
                <a:latin typeface="+mn-lt"/>
              </a:rPr>
              <a:t> </a:t>
            </a:r>
            <a:r>
              <a:rPr lang="en-US" altLang="en-US" sz="2400" dirty="0" err="1">
                <a:solidFill>
                  <a:srgbClr val="FF0000"/>
                </a:solidFill>
                <a:latin typeface="+mn-lt"/>
              </a:rPr>
              <a:t>nó</a:t>
            </a:r>
            <a:r>
              <a:rPr lang="en-US" altLang="en-US" sz="2400" dirty="0">
                <a:solidFill>
                  <a:srgbClr val="FF0000"/>
                </a:solidFill>
                <a:latin typeface="+mn-lt"/>
              </a:rPr>
              <a:t>.</a:t>
            </a:r>
          </a:p>
          <a:p>
            <a:pPr algn="ctr"/>
            <a:r>
              <a:rPr lang="en-US" altLang="en-US" sz="2400" dirty="0">
                <a:solidFill>
                  <a:srgbClr val="FF0000"/>
                </a:solidFill>
                <a:latin typeface="+mn-lt"/>
              </a:rPr>
              <a:t>S = a x a </a:t>
            </a:r>
          </a:p>
        </p:txBody>
      </p:sp>
      <p:sp>
        <p:nvSpPr>
          <p:cNvPr id="17411" name="Rectangle 5"/>
          <p:cNvSpPr>
            <a:spLocks noChangeArrowheads="1"/>
          </p:cNvSpPr>
          <p:nvPr/>
        </p:nvSpPr>
        <p:spPr bwMode="auto">
          <a:xfrm>
            <a:off x="2374135" y="1802591"/>
            <a:ext cx="3371850" cy="2971800"/>
          </a:xfrm>
          <a:prstGeom prst="rect">
            <a:avLst/>
          </a:prstGeom>
          <a:solidFill>
            <a:srgbClr val="FFC0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 sz="1050"/>
          </a:p>
        </p:txBody>
      </p:sp>
      <p:sp>
        <p:nvSpPr>
          <p:cNvPr id="17412" name="TextBox 7"/>
          <p:cNvSpPr txBox="1">
            <a:spLocks noChangeArrowheads="1"/>
          </p:cNvSpPr>
          <p:nvPr/>
        </p:nvSpPr>
        <p:spPr bwMode="auto">
          <a:xfrm>
            <a:off x="2088385" y="1459691"/>
            <a:ext cx="285750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en-US" sz="2100" b="0">
                <a:latin typeface="Tahoma" panose="020B0604030504040204" pitchFamily="34" charset="0"/>
              </a:rPr>
              <a:t>A</a:t>
            </a:r>
            <a:endParaRPr lang="en-US" altLang="en-US" sz="1050" b="0">
              <a:latin typeface="Tahoma" panose="020B0604030504040204" pitchFamily="34" charset="0"/>
            </a:endParaRPr>
          </a:p>
        </p:txBody>
      </p:sp>
      <p:sp>
        <p:nvSpPr>
          <p:cNvPr id="17413" name="TextBox 7"/>
          <p:cNvSpPr txBox="1">
            <a:spLocks noChangeArrowheads="1"/>
          </p:cNvSpPr>
          <p:nvPr/>
        </p:nvSpPr>
        <p:spPr bwMode="auto">
          <a:xfrm>
            <a:off x="5745985" y="1470407"/>
            <a:ext cx="285750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en-US" sz="2100" b="0">
                <a:latin typeface="Tahoma" panose="020B0604030504040204" pitchFamily="34" charset="0"/>
              </a:rPr>
              <a:t>B</a:t>
            </a:r>
            <a:endParaRPr lang="en-US" altLang="en-US" sz="1050" b="0">
              <a:latin typeface="Tahoma" panose="020B0604030504040204" pitchFamily="34" charset="0"/>
            </a:endParaRPr>
          </a:p>
        </p:txBody>
      </p:sp>
      <p:sp>
        <p:nvSpPr>
          <p:cNvPr id="17414" name="TextBox 7"/>
          <p:cNvSpPr txBox="1">
            <a:spLocks noChangeArrowheads="1"/>
          </p:cNvSpPr>
          <p:nvPr/>
        </p:nvSpPr>
        <p:spPr bwMode="auto">
          <a:xfrm>
            <a:off x="2088385" y="4727957"/>
            <a:ext cx="342900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en-US" sz="2100" b="0">
                <a:latin typeface="Tahoma" panose="020B0604030504040204" pitchFamily="34" charset="0"/>
              </a:rPr>
              <a:t>D</a:t>
            </a:r>
            <a:endParaRPr lang="en-US" altLang="en-US" sz="1050" b="0">
              <a:latin typeface="Tahoma" panose="020B0604030504040204" pitchFamily="34" charset="0"/>
            </a:endParaRPr>
          </a:p>
        </p:txBody>
      </p:sp>
      <p:sp>
        <p:nvSpPr>
          <p:cNvPr id="17415" name="TextBox 7"/>
          <p:cNvSpPr txBox="1">
            <a:spLocks noChangeArrowheads="1"/>
          </p:cNvSpPr>
          <p:nvPr/>
        </p:nvSpPr>
        <p:spPr bwMode="auto">
          <a:xfrm>
            <a:off x="5803135" y="4727957"/>
            <a:ext cx="285750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en-US" sz="2100" b="0">
                <a:latin typeface="Tahoma" panose="020B0604030504040204" pitchFamily="34" charset="0"/>
              </a:rPr>
              <a:t>C</a:t>
            </a:r>
            <a:endParaRPr lang="en-US" altLang="en-US" sz="1050" b="0">
              <a:latin typeface="Tahoma" panose="020B0604030504040204" pitchFamily="34" charset="0"/>
            </a:endParaRPr>
          </a:p>
        </p:txBody>
      </p:sp>
      <p:sp>
        <p:nvSpPr>
          <p:cNvPr id="17416" name="Text Box 10"/>
          <p:cNvSpPr txBox="1">
            <a:spLocks noChangeArrowheads="1"/>
          </p:cNvSpPr>
          <p:nvPr/>
        </p:nvSpPr>
        <p:spPr bwMode="auto">
          <a:xfrm>
            <a:off x="2031235" y="3002741"/>
            <a:ext cx="342900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2100" b="0" dirty="0"/>
              <a:t>a</a:t>
            </a:r>
          </a:p>
        </p:txBody>
      </p:sp>
    </p:spTree>
    <p:extLst>
      <p:ext uri="{BB962C8B-B14F-4D97-AF65-F5344CB8AC3E}">
        <p14:creationId xmlns:p14="http://schemas.microsoft.com/office/powerpoint/2010/main" val="178952363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14:glitter pattern="hexagon"/>
      </p:transition>
    </mc:Choice>
    <mc:Fallback xmlns="">
      <p:transition spd="slow">
        <p:fade/>
      </p:transition>
    </mc:Fallback>
  </mc:AlternateContent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Picture 8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</p:spPr>
      </p:pic>
      <p:sp>
        <p:nvSpPr>
          <p:cNvPr id="20482" name="AutoShape 7"/>
          <p:cNvSpPr>
            <a:spLocks noChangeArrowheads="1"/>
          </p:cNvSpPr>
          <p:nvPr/>
        </p:nvSpPr>
        <p:spPr bwMode="auto">
          <a:xfrm>
            <a:off x="1885950" y="1470422"/>
            <a:ext cx="5372100" cy="2800350"/>
          </a:xfrm>
          <a:prstGeom prst="flowChartProcess">
            <a:avLst/>
          </a:prstGeom>
          <a:solidFill>
            <a:srgbClr val="FF33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vi-VN" altLang="en-US" sz="1800" b="0">
              <a:latin typeface="Tahoma" panose="020B0604030504040204" pitchFamily="34" charset="0"/>
            </a:endParaRPr>
          </a:p>
        </p:txBody>
      </p:sp>
      <p:pic>
        <p:nvPicPr>
          <p:cNvPr id="20483" name="Picture 25" descr="a_md_wht"/>
          <p:cNvPicPr>
            <a:picLocks noChangeAspect="1" noChangeArrowheads="1" noCrop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28750" y="1428750"/>
            <a:ext cx="400050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0484" name="Picture 27" descr="b_md_wht"/>
          <p:cNvPicPr>
            <a:picLocks noChangeAspect="1" noChangeArrowheads="1" noCrop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72350" y="1203721"/>
            <a:ext cx="400050" cy="4250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0485" name="Picture 28" descr="c_md_wht"/>
          <p:cNvPicPr>
            <a:picLocks noChangeAspect="1" noChangeArrowheads="1" noCrop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429500" y="4000500"/>
            <a:ext cx="400050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0486" name="Picture 29" descr="d_md_wht"/>
          <p:cNvPicPr>
            <a:picLocks noChangeAspect="1" noChangeArrowheads="1" noCrop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71600" y="4057650"/>
            <a:ext cx="400050" cy="4262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487" name="AutoShape 11">
            <a:hlinkClick r:id="rId7" action="ppaction://hlinksldjump" highlightClick="1"/>
          </p:cNvPr>
          <p:cNvSpPr>
            <a:spLocks noChangeArrowheads="1"/>
          </p:cNvSpPr>
          <p:nvPr/>
        </p:nvSpPr>
        <p:spPr bwMode="auto">
          <a:xfrm>
            <a:off x="7315200" y="4514850"/>
            <a:ext cx="685800" cy="628650"/>
          </a:xfrm>
          <a:prstGeom prst="actionButtonBeginning">
            <a:avLst/>
          </a:prstGeom>
          <a:solidFill>
            <a:srgbClr val="00CCFF">
              <a:alpha val="79999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vi-VN" altLang="en-US" sz="1800" b="0">
              <a:latin typeface="Tahoma" panose="020B0604030504040204" pitchFamily="34" charset="0"/>
            </a:endParaRPr>
          </a:p>
        </p:txBody>
      </p:sp>
      <p:sp>
        <p:nvSpPr>
          <p:cNvPr id="20488" name="Rectangle 5"/>
          <p:cNvSpPr>
            <a:spLocks noChangeArrowheads="1"/>
          </p:cNvSpPr>
          <p:nvPr/>
        </p:nvSpPr>
        <p:spPr bwMode="auto">
          <a:xfrm>
            <a:off x="2343150" y="197644"/>
            <a:ext cx="4457700" cy="4000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/>
            <a:r>
              <a:rPr lang="en-US" altLang="en-US" sz="2800" dirty="0">
                <a:solidFill>
                  <a:srgbClr val="FF0000"/>
                </a:solidFill>
                <a:latin typeface="+mn-lt"/>
              </a:rPr>
              <a:t>  </a:t>
            </a:r>
            <a:r>
              <a:rPr lang="en-US" altLang="en-US" sz="2800" dirty="0" err="1">
                <a:solidFill>
                  <a:srgbClr val="FF0000"/>
                </a:solidFill>
                <a:latin typeface="+mn-lt"/>
              </a:rPr>
              <a:t>Nêu</a:t>
            </a:r>
            <a:r>
              <a:rPr lang="en-US" altLang="en-US" sz="2800" dirty="0">
                <a:solidFill>
                  <a:srgbClr val="FF0000"/>
                </a:solidFill>
                <a:latin typeface="+mn-lt"/>
              </a:rPr>
              <a:t> </a:t>
            </a:r>
            <a:r>
              <a:rPr lang="en-US" altLang="en-US" sz="2800" dirty="0" err="1">
                <a:solidFill>
                  <a:srgbClr val="FF0000"/>
                </a:solidFill>
                <a:latin typeface="+mn-lt"/>
              </a:rPr>
              <a:t>công</a:t>
            </a:r>
            <a:r>
              <a:rPr lang="en-US" altLang="en-US" sz="2800" dirty="0">
                <a:solidFill>
                  <a:srgbClr val="FF0000"/>
                </a:solidFill>
                <a:latin typeface="+mn-lt"/>
              </a:rPr>
              <a:t> </a:t>
            </a:r>
            <a:r>
              <a:rPr lang="en-US" altLang="en-US" sz="2800" dirty="0" err="1">
                <a:solidFill>
                  <a:srgbClr val="FF0000"/>
                </a:solidFill>
                <a:latin typeface="+mn-lt"/>
              </a:rPr>
              <a:t>thức</a:t>
            </a:r>
            <a:r>
              <a:rPr lang="en-US" altLang="en-US" sz="2800" dirty="0">
                <a:solidFill>
                  <a:srgbClr val="FF0000"/>
                </a:solidFill>
                <a:latin typeface="+mn-lt"/>
              </a:rPr>
              <a:t> </a:t>
            </a:r>
            <a:r>
              <a:rPr lang="en-US" altLang="en-US" sz="2800" dirty="0" err="1">
                <a:solidFill>
                  <a:srgbClr val="FF0000"/>
                </a:solidFill>
                <a:latin typeface="+mn-lt"/>
              </a:rPr>
              <a:t>tính</a:t>
            </a:r>
            <a:r>
              <a:rPr lang="en-US" altLang="en-US" sz="2800" dirty="0">
                <a:solidFill>
                  <a:srgbClr val="FF0000"/>
                </a:solidFill>
                <a:latin typeface="+mn-lt"/>
              </a:rPr>
              <a:t> </a:t>
            </a:r>
            <a:r>
              <a:rPr lang="en-US" altLang="en-US" sz="2800" dirty="0" err="1">
                <a:solidFill>
                  <a:srgbClr val="FF0000"/>
                </a:solidFill>
                <a:latin typeface="+mn-lt"/>
              </a:rPr>
              <a:t>diện</a:t>
            </a:r>
            <a:r>
              <a:rPr lang="en-US" altLang="en-US" sz="2800" dirty="0">
                <a:solidFill>
                  <a:srgbClr val="FF0000"/>
                </a:solidFill>
                <a:latin typeface="+mn-lt"/>
              </a:rPr>
              <a:t> </a:t>
            </a:r>
            <a:r>
              <a:rPr lang="en-US" altLang="en-US" sz="2800" dirty="0" err="1">
                <a:solidFill>
                  <a:srgbClr val="FF0000"/>
                </a:solidFill>
                <a:latin typeface="+mn-lt"/>
              </a:rPr>
              <a:t>tích</a:t>
            </a:r>
            <a:r>
              <a:rPr lang="en-US" altLang="en-US" sz="2800" dirty="0">
                <a:solidFill>
                  <a:srgbClr val="FF0000"/>
                </a:solidFill>
                <a:latin typeface="+mn-lt"/>
              </a:rPr>
              <a:t> </a:t>
            </a:r>
            <a:r>
              <a:rPr lang="en-US" altLang="en-US" sz="2800" dirty="0" err="1">
                <a:solidFill>
                  <a:srgbClr val="FF0000"/>
                </a:solidFill>
                <a:latin typeface="+mn-lt"/>
              </a:rPr>
              <a:t>hình</a:t>
            </a:r>
            <a:r>
              <a:rPr lang="en-US" altLang="en-US" sz="2800" dirty="0">
                <a:solidFill>
                  <a:srgbClr val="FF0000"/>
                </a:solidFill>
                <a:latin typeface="+mn-lt"/>
              </a:rPr>
              <a:t> </a:t>
            </a:r>
            <a:r>
              <a:rPr lang="en-US" altLang="en-US" sz="2800" dirty="0" err="1">
                <a:solidFill>
                  <a:srgbClr val="FF0000"/>
                </a:solidFill>
                <a:latin typeface="+mn-lt"/>
              </a:rPr>
              <a:t>chữ</a:t>
            </a:r>
            <a:r>
              <a:rPr lang="en-US" altLang="en-US" sz="2800" dirty="0">
                <a:solidFill>
                  <a:srgbClr val="FF0000"/>
                </a:solidFill>
                <a:latin typeface="+mn-lt"/>
              </a:rPr>
              <a:t> </a:t>
            </a:r>
            <a:r>
              <a:rPr lang="en-US" altLang="en-US" sz="2800" dirty="0" err="1">
                <a:solidFill>
                  <a:srgbClr val="FF0000"/>
                </a:solidFill>
                <a:latin typeface="+mn-lt"/>
              </a:rPr>
              <a:t>nhật</a:t>
            </a:r>
            <a:r>
              <a:rPr lang="en-US" altLang="en-US" sz="2800" dirty="0">
                <a:solidFill>
                  <a:srgbClr val="FF0000"/>
                </a:solidFill>
                <a:latin typeface="+mn-lt"/>
              </a:rPr>
              <a:t>. </a:t>
            </a:r>
          </a:p>
        </p:txBody>
      </p:sp>
    </p:spTree>
    <p:extLst>
      <p:ext uri="{BB962C8B-B14F-4D97-AF65-F5344CB8AC3E}">
        <p14:creationId xmlns:p14="http://schemas.microsoft.com/office/powerpoint/2010/main" val="346932627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14:glitter pattern="hexagon"/>
      </p:transition>
    </mc:Choice>
    <mc:Fallback xmlns="">
      <p:transition spd="slow">
        <p:fade/>
      </p:transition>
    </mc:Fallback>
  </mc:AlternateContent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" name="Picture 16"/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19162"/>
          <a:stretch/>
        </p:blipFill>
        <p:spPr>
          <a:xfrm>
            <a:off x="-28575" y="0"/>
            <a:ext cx="9144000" cy="5143500"/>
          </a:xfrm>
          <a:prstGeom prst="rect">
            <a:avLst/>
          </a:prstGeom>
        </p:spPr>
      </p:pic>
      <p:sp>
        <p:nvSpPr>
          <p:cNvPr id="21506" name="Rectangle 5"/>
          <p:cNvSpPr>
            <a:spLocks noChangeArrowheads="1"/>
          </p:cNvSpPr>
          <p:nvPr/>
        </p:nvSpPr>
        <p:spPr bwMode="auto">
          <a:xfrm>
            <a:off x="924690" y="141418"/>
            <a:ext cx="7472062" cy="10287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en-US" sz="2400" dirty="0" err="1">
                <a:solidFill>
                  <a:srgbClr val="FF0000"/>
                </a:solidFill>
                <a:latin typeface="+mn-lt"/>
              </a:rPr>
              <a:t>Muốn</a:t>
            </a:r>
            <a:r>
              <a:rPr lang="en-US" altLang="en-US" sz="2400" dirty="0">
                <a:solidFill>
                  <a:srgbClr val="FF0000"/>
                </a:solidFill>
                <a:latin typeface="+mn-lt"/>
              </a:rPr>
              <a:t> </a:t>
            </a:r>
            <a:r>
              <a:rPr lang="en-US" altLang="en-US" sz="2400" dirty="0" err="1">
                <a:solidFill>
                  <a:srgbClr val="FF0000"/>
                </a:solidFill>
                <a:latin typeface="+mn-lt"/>
              </a:rPr>
              <a:t>tính</a:t>
            </a:r>
            <a:r>
              <a:rPr lang="en-US" altLang="en-US" sz="2400" dirty="0">
                <a:solidFill>
                  <a:srgbClr val="FF0000"/>
                </a:solidFill>
                <a:latin typeface="+mn-lt"/>
              </a:rPr>
              <a:t> </a:t>
            </a:r>
            <a:r>
              <a:rPr lang="en-US" altLang="en-US" sz="2400" dirty="0" err="1">
                <a:solidFill>
                  <a:srgbClr val="FF0000"/>
                </a:solidFill>
                <a:latin typeface="+mn-lt"/>
              </a:rPr>
              <a:t>diện</a:t>
            </a:r>
            <a:r>
              <a:rPr lang="en-US" altLang="en-US" sz="2400" dirty="0">
                <a:solidFill>
                  <a:srgbClr val="FF0000"/>
                </a:solidFill>
                <a:latin typeface="+mn-lt"/>
              </a:rPr>
              <a:t> </a:t>
            </a:r>
            <a:r>
              <a:rPr lang="en-US" altLang="en-US" sz="2400" dirty="0" err="1">
                <a:solidFill>
                  <a:srgbClr val="FF0000"/>
                </a:solidFill>
                <a:latin typeface="+mn-lt"/>
              </a:rPr>
              <a:t>tích</a:t>
            </a:r>
            <a:r>
              <a:rPr lang="en-US" altLang="en-US" sz="2400" dirty="0">
                <a:solidFill>
                  <a:srgbClr val="FF0000"/>
                </a:solidFill>
                <a:latin typeface="+mn-lt"/>
              </a:rPr>
              <a:t> </a:t>
            </a:r>
            <a:r>
              <a:rPr lang="en-US" altLang="en-US" sz="2400" dirty="0" err="1">
                <a:solidFill>
                  <a:srgbClr val="FF0000"/>
                </a:solidFill>
                <a:latin typeface="+mn-lt"/>
              </a:rPr>
              <a:t>hình</a:t>
            </a:r>
            <a:r>
              <a:rPr lang="en-US" altLang="en-US" sz="2400" dirty="0">
                <a:solidFill>
                  <a:srgbClr val="FF0000"/>
                </a:solidFill>
                <a:latin typeface="+mn-lt"/>
              </a:rPr>
              <a:t> </a:t>
            </a:r>
            <a:r>
              <a:rPr lang="en-US" altLang="en-US" sz="2400" dirty="0" err="1">
                <a:solidFill>
                  <a:srgbClr val="FF0000"/>
                </a:solidFill>
                <a:latin typeface="+mn-lt"/>
              </a:rPr>
              <a:t>chữ</a:t>
            </a:r>
            <a:r>
              <a:rPr lang="en-US" altLang="en-US" sz="2400" dirty="0">
                <a:solidFill>
                  <a:srgbClr val="FF0000"/>
                </a:solidFill>
                <a:latin typeface="+mn-lt"/>
              </a:rPr>
              <a:t> </a:t>
            </a:r>
            <a:r>
              <a:rPr lang="en-US" altLang="en-US" sz="2400" dirty="0" err="1">
                <a:solidFill>
                  <a:srgbClr val="FF0000"/>
                </a:solidFill>
                <a:latin typeface="+mn-lt"/>
              </a:rPr>
              <a:t>nhật</a:t>
            </a:r>
            <a:r>
              <a:rPr lang="en-US" altLang="en-US" sz="2400" dirty="0">
                <a:solidFill>
                  <a:srgbClr val="FF0000"/>
                </a:solidFill>
                <a:latin typeface="+mn-lt"/>
              </a:rPr>
              <a:t>: Ta </a:t>
            </a:r>
            <a:r>
              <a:rPr lang="en-US" altLang="en-US" sz="2400" dirty="0" err="1">
                <a:solidFill>
                  <a:srgbClr val="FF0000"/>
                </a:solidFill>
                <a:latin typeface="+mn-lt"/>
              </a:rPr>
              <a:t>lấy</a:t>
            </a:r>
            <a:r>
              <a:rPr lang="en-US" altLang="en-US" sz="2400" dirty="0">
                <a:solidFill>
                  <a:srgbClr val="FF0000"/>
                </a:solidFill>
                <a:latin typeface="+mn-lt"/>
              </a:rPr>
              <a:t> </a:t>
            </a:r>
            <a:r>
              <a:rPr lang="en-US" altLang="en-US" sz="2400" dirty="0" err="1">
                <a:solidFill>
                  <a:srgbClr val="FF0000"/>
                </a:solidFill>
                <a:latin typeface="+mn-lt"/>
              </a:rPr>
              <a:t>chiều</a:t>
            </a:r>
            <a:r>
              <a:rPr lang="en-US" altLang="en-US" sz="2400" dirty="0">
                <a:solidFill>
                  <a:srgbClr val="FF0000"/>
                </a:solidFill>
                <a:latin typeface="+mn-lt"/>
              </a:rPr>
              <a:t> </a:t>
            </a:r>
            <a:r>
              <a:rPr lang="en-US" altLang="en-US" sz="2400" dirty="0" err="1">
                <a:solidFill>
                  <a:srgbClr val="FF0000"/>
                </a:solidFill>
                <a:latin typeface="+mn-lt"/>
              </a:rPr>
              <a:t>dài</a:t>
            </a:r>
            <a:r>
              <a:rPr lang="en-US" altLang="en-US" sz="2400" dirty="0">
                <a:solidFill>
                  <a:srgbClr val="FF0000"/>
                </a:solidFill>
                <a:latin typeface="+mn-lt"/>
              </a:rPr>
              <a:t> </a:t>
            </a:r>
          </a:p>
          <a:p>
            <a:r>
              <a:rPr lang="en-US" altLang="en-US" sz="2400" dirty="0" err="1">
                <a:solidFill>
                  <a:srgbClr val="FF0000"/>
                </a:solidFill>
                <a:latin typeface="+mn-lt"/>
              </a:rPr>
              <a:t>nhân</a:t>
            </a:r>
            <a:r>
              <a:rPr lang="en-US" altLang="en-US" sz="2400" dirty="0">
                <a:solidFill>
                  <a:srgbClr val="FF0000"/>
                </a:solidFill>
                <a:latin typeface="+mn-lt"/>
              </a:rPr>
              <a:t> </a:t>
            </a:r>
            <a:r>
              <a:rPr lang="en-US" altLang="en-US" sz="2400" dirty="0" err="1">
                <a:solidFill>
                  <a:srgbClr val="FF0000"/>
                </a:solidFill>
                <a:latin typeface="+mn-lt"/>
              </a:rPr>
              <a:t>với</a:t>
            </a:r>
            <a:r>
              <a:rPr lang="en-US" altLang="en-US" sz="2400" dirty="0">
                <a:solidFill>
                  <a:srgbClr val="FF0000"/>
                </a:solidFill>
                <a:latin typeface="+mn-lt"/>
              </a:rPr>
              <a:t> </a:t>
            </a:r>
            <a:r>
              <a:rPr lang="en-US" altLang="en-US" sz="2400" dirty="0" err="1">
                <a:solidFill>
                  <a:srgbClr val="FF0000"/>
                </a:solidFill>
                <a:latin typeface="+mn-lt"/>
              </a:rPr>
              <a:t>chiều</a:t>
            </a:r>
            <a:r>
              <a:rPr lang="en-US" altLang="en-US" sz="2400" dirty="0">
                <a:solidFill>
                  <a:srgbClr val="FF0000"/>
                </a:solidFill>
                <a:latin typeface="+mn-lt"/>
              </a:rPr>
              <a:t> </a:t>
            </a:r>
            <a:r>
              <a:rPr lang="en-US" altLang="en-US" sz="2400" dirty="0" err="1">
                <a:solidFill>
                  <a:srgbClr val="FF0000"/>
                </a:solidFill>
                <a:latin typeface="+mn-lt"/>
              </a:rPr>
              <a:t>rộng</a:t>
            </a:r>
            <a:r>
              <a:rPr lang="en-US" altLang="en-US" sz="2400" dirty="0">
                <a:solidFill>
                  <a:srgbClr val="FF0000"/>
                </a:solidFill>
                <a:latin typeface="+mn-lt"/>
              </a:rPr>
              <a:t> (</a:t>
            </a:r>
            <a:r>
              <a:rPr lang="en-US" altLang="en-US" sz="2400" dirty="0" err="1">
                <a:solidFill>
                  <a:srgbClr val="FF0000"/>
                </a:solidFill>
                <a:latin typeface="+mn-lt"/>
              </a:rPr>
              <a:t>cùng</a:t>
            </a:r>
            <a:r>
              <a:rPr lang="en-US" altLang="en-US" sz="2400" dirty="0">
                <a:solidFill>
                  <a:srgbClr val="FF0000"/>
                </a:solidFill>
                <a:latin typeface="+mn-lt"/>
              </a:rPr>
              <a:t> </a:t>
            </a:r>
            <a:r>
              <a:rPr lang="en-US" altLang="en-US" sz="2400" dirty="0" err="1">
                <a:solidFill>
                  <a:srgbClr val="FF0000"/>
                </a:solidFill>
                <a:latin typeface="+mn-lt"/>
              </a:rPr>
              <a:t>một</a:t>
            </a:r>
            <a:r>
              <a:rPr lang="en-US" altLang="en-US" sz="2400" dirty="0">
                <a:solidFill>
                  <a:srgbClr val="FF0000"/>
                </a:solidFill>
                <a:latin typeface="+mn-lt"/>
              </a:rPr>
              <a:t> </a:t>
            </a:r>
            <a:r>
              <a:rPr lang="en-US" altLang="en-US" sz="2400" dirty="0" err="1">
                <a:solidFill>
                  <a:srgbClr val="FF0000"/>
                </a:solidFill>
                <a:latin typeface="+mn-lt"/>
              </a:rPr>
              <a:t>đơn</a:t>
            </a:r>
            <a:r>
              <a:rPr lang="en-US" altLang="en-US" sz="2400" dirty="0">
                <a:solidFill>
                  <a:srgbClr val="FF0000"/>
                </a:solidFill>
                <a:latin typeface="+mn-lt"/>
              </a:rPr>
              <a:t> </a:t>
            </a:r>
            <a:r>
              <a:rPr lang="en-US" altLang="en-US" sz="2400" dirty="0" err="1">
                <a:solidFill>
                  <a:srgbClr val="FF0000"/>
                </a:solidFill>
                <a:latin typeface="+mn-lt"/>
              </a:rPr>
              <a:t>vị</a:t>
            </a:r>
            <a:r>
              <a:rPr lang="en-US" altLang="en-US" sz="2400" dirty="0">
                <a:solidFill>
                  <a:srgbClr val="FF0000"/>
                </a:solidFill>
                <a:latin typeface="+mn-lt"/>
              </a:rPr>
              <a:t> </a:t>
            </a:r>
            <a:r>
              <a:rPr lang="en-US" altLang="en-US" sz="2400" dirty="0" err="1">
                <a:solidFill>
                  <a:srgbClr val="FF0000"/>
                </a:solidFill>
                <a:latin typeface="+mn-lt"/>
              </a:rPr>
              <a:t>đo</a:t>
            </a:r>
            <a:r>
              <a:rPr lang="en-US" altLang="en-US" sz="2400" dirty="0">
                <a:solidFill>
                  <a:srgbClr val="FF0000"/>
                </a:solidFill>
                <a:latin typeface="+mn-lt"/>
              </a:rPr>
              <a:t>).</a:t>
            </a:r>
          </a:p>
          <a:p>
            <a:r>
              <a:rPr lang="en-US" altLang="en-US" sz="2400" dirty="0">
                <a:solidFill>
                  <a:srgbClr val="FF0000"/>
                </a:solidFill>
                <a:latin typeface="+mn-lt"/>
              </a:rPr>
              <a:t>                             S = a x b </a:t>
            </a:r>
          </a:p>
        </p:txBody>
      </p:sp>
      <p:sp>
        <p:nvSpPr>
          <p:cNvPr id="21507" name="AutoShape 7"/>
          <p:cNvSpPr>
            <a:spLocks noChangeArrowheads="1"/>
          </p:cNvSpPr>
          <p:nvPr/>
        </p:nvSpPr>
        <p:spPr bwMode="auto">
          <a:xfrm>
            <a:off x="2314359" y="1565702"/>
            <a:ext cx="4514850" cy="2514600"/>
          </a:xfrm>
          <a:prstGeom prst="flowChartProcess">
            <a:avLst/>
          </a:prstGeom>
          <a:solidFill>
            <a:srgbClr val="990099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vi-VN" altLang="en-US" sz="2400" b="0">
              <a:solidFill>
                <a:schemeClr val="bg1"/>
              </a:solidFill>
              <a:latin typeface="Tahoma" panose="020B0604030504040204" pitchFamily="34" charset="0"/>
            </a:endParaRPr>
          </a:p>
        </p:txBody>
      </p:sp>
      <p:sp>
        <p:nvSpPr>
          <p:cNvPr id="21508" name="Text Box 6"/>
          <p:cNvSpPr txBox="1">
            <a:spLocks noChangeArrowheads="1"/>
          </p:cNvSpPr>
          <p:nvPr/>
        </p:nvSpPr>
        <p:spPr bwMode="auto">
          <a:xfrm>
            <a:off x="1959553" y="1252568"/>
            <a:ext cx="407484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2400">
                <a:solidFill>
                  <a:schemeClr val="bg1"/>
                </a:solidFill>
              </a:rPr>
              <a:t>A</a:t>
            </a:r>
          </a:p>
        </p:txBody>
      </p:sp>
      <p:sp>
        <p:nvSpPr>
          <p:cNvPr id="21509" name="Text Box 7"/>
          <p:cNvSpPr txBox="1">
            <a:spLocks noChangeArrowheads="1"/>
          </p:cNvSpPr>
          <p:nvPr/>
        </p:nvSpPr>
        <p:spPr bwMode="auto">
          <a:xfrm>
            <a:off x="6772059" y="4080302"/>
            <a:ext cx="407484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2400">
                <a:solidFill>
                  <a:schemeClr val="bg1"/>
                </a:solidFill>
              </a:rPr>
              <a:t>C</a:t>
            </a:r>
          </a:p>
        </p:txBody>
      </p:sp>
      <p:sp>
        <p:nvSpPr>
          <p:cNvPr id="21510" name="Text Box 8"/>
          <p:cNvSpPr txBox="1">
            <a:spLocks noChangeArrowheads="1"/>
          </p:cNvSpPr>
          <p:nvPr/>
        </p:nvSpPr>
        <p:spPr bwMode="auto">
          <a:xfrm>
            <a:off x="6811350" y="1222802"/>
            <a:ext cx="407484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2400">
                <a:solidFill>
                  <a:schemeClr val="bg1"/>
                </a:solidFill>
              </a:rPr>
              <a:t>B</a:t>
            </a:r>
          </a:p>
        </p:txBody>
      </p:sp>
      <p:sp>
        <p:nvSpPr>
          <p:cNvPr id="21511" name="Text Box 9"/>
          <p:cNvSpPr txBox="1">
            <a:spLocks noChangeArrowheads="1"/>
          </p:cNvSpPr>
          <p:nvPr/>
        </p:nvSpPr>
        <p:spPr bwMode="auto">
          <a:xfrm>
            <a:off x="2067900" y="4080302"/>
            <a:ext cx="407484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2400">
                <a:solidFill>
                  <a:schemeClr val="bg1"/>
                </a:solidFill>
              </a:rPr>
              <a:t>D</a:t>
            </a:r>
          </a:p>
        </p:txBody>
      </p:sp>
      <p:sp>
        <p:nvSpPr>
          <p:cNvPr id="21512" name="Line 10"/>
          <p:cNvSpPr>
            <a:spLocks noChangeShapeType="1"/>
          </p:cNvSpPr>
          <p:nvPr/>
        </p:nvSpPr>
        <p:spPr bwMode="auto">
          <a:xfrm>
            <a:off x="2314359" y="4366052"/>
            <a:ext cx="45720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200">
              <a:solidFill>
                <a:schemeClr val="bg1"/>
              </a:solidFill>
            </a:endParaRPr>
          </a:p>
        </p:txBody>
      </p:sp>
      <p:sp>
        <p:nvSpPr>
          <p:cNvPr id="21513" name="Text Box 11"/>
          <p:cNvSpPr txBox="1">
            <a:spLocks noChangeArrowheads="1"/>
          </p:cNvSpPr>
          <p:nvPr/>
        </p:nvSpPr>
        <p:spPr bwMode="auto">
          <a:xfrm>
            <a:off x="4468200" y="4270802"/>
            <a:ext cx="385042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2800" b="0">
                <a:solidFill>
                  <a:schemeClr val="bg1"/>
                </a:solidFill>
              </a:rPr>
              <a:t>a</a:t>
            </a:r>
          </a:p>
        </p:txBody>
      </p:sp>
      <p:sp>
        <p:nvSpPr>
          <p:cNvPr id="21514" name="Line 12"/>
          <p:cNvSpPr>
            <a:spLocks noChangeShapeType="1"/>
          </p:cNvSpPr>
          <p:nvPr/>
        </p:nvSpPr>
        <p:spPr bwMode="auto">
          <a:xfrm>
            <a:off x="1971459" y="1508552"/>
            <a:ext cx="0" cy="25717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200">
              <a:solidFill>
                <a:schemeClr val="bg1"/>
              </a:solidFill>
            </a:endParaRPr>
          </a:p>
        </p:txBody>
      </p:sp>
      <p:sp>
        <p:nvSpPr>
          <p:cNvPr id="21515" name="Text Box 13"/>
          <p:cNvSpPr txBox="1">
            <a:spLocks noChangeArrowheads="1"/>
          </p:cNvSpPr>
          <p:nvPr/>
        </p:nvSpPr>
        <p:spPr bwMode="auto">
          <a:xfrm>
            <a:off x="1571409" y="2605118"/>
            <a:ext cx="385042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2800" b="0">
                <a:solidFill>
                  <a:schemeClr val="bg1"/>
                </a:solidFill>
              </a:rPr>
              <a:t>b</a:t>
            </a:r>
          </a:p>
        </p:txBody>
      </p:sp>
      <p:sp>
        <p:nvSpPr>
          <p:cNvPr id="21516" name="Line 14"/>
          <p:cNvSpPr>
            <a:spLocks noChangeShapeType="1"/>
          </p:cNvSpPr>
          <p:nvPr/>
        </p:nvSpPr>
        <p:spPr bwMode="auto">
          <a:xfrm flipH="1">
            <a:off x="1971459" y="4079112"/>
            <a:ext cx="285750" cy="1190"/>
          </a:xfrm>
          <a:prstGeom prst="line">
            <a:avLst/>
          </a:prstGeom>
          <a:noFill/>
          <a:ln w="28575" cap="rnd">
            <a:solidFill>
              <a:schemeClr val="tx1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200">
              <a:solidFill>
                <a:schemeClr val="bg1"/>
              </a:solidFill>
            </a:endParaRPr>
          </a:p>
        </p:txBody>
      </p:sp>
      <p:sp>
        <p:nvSpPr>
          <p:cNvPr id="21517" name="Line 15"/>
          <p:cNvSpPr>
            <a:spLocks noChangeShapeType="1"/>
          </p:cNvSpPr>
          <p:nvPr/>
        </p:nvSpPr>
        <p:spPr bwMode="auto">
          <a:xfrm flipH="1">
            <a:off x="1971459" y="1565702"/>
            <a:ext cx="285750" cy="1191"/>
          </a:xfrm>
          <a:prstGeom prst="line">
            <a:avLst/>
          </a:prstGeom>
          <a:noFill/>
          <a:ln w="28575" cap="rnd">
            <a:solidFill>
              <a:schemeClr val="tx1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200">
              <a:solidFill>
                <a:schemeClr val="bg1"/>
              </a:solidFill>
            </a:endParaRPr>
          </a:p>
        </p:txBody>
      </p:sp>
      <p:sp>
        <p:nvSpPr>
          <p:cNvPr id="21518" name="Line 16"/>
          <p:cNvSpPr>
            <a:spLocks noChangeShapeType="1"/>
          </p:cNvSpPr>
          <p:nvPr/>
        </p:nvSpPr>
        <p:spPr bwMode="auto">
          <a:xfrm flipH="1" flipV="1">
            <a:off x="2314359" y="4080302"/>
            <a:ext cx="0" cy="285750"/>
          </a:xfrm>
          <a:prstGeom prst="line">
            <a:avLst/>
          </a:prstGeom>
          <a:noFill/>
          <a:ln w="28575" cap="rnd">
            <a:solidFill>
              <a:schemeClr val="tx1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200">
              <a:solidFill>
                <a:schemeClr val="bg1"/>
              </a:solidFill>
            </a:endParaRPr>
          </a:p>
        </p:txBody>
      </p:sp>
      <p:sp>
        <p:nvSpPr>
          <p:cNvPr id="21519" name="Line 17"/>
          <p:cNvSpPr>
            <a:spLocks noChangeShapeType="1"/>
          </p:cNvSpPr>
          <p:nvPr/>
        </p:nvSpPr>
        <p:spPr bwMode="auto">
          <a:xfrm flipH="1" flipV="1">
            <a:off x="6829209" y="4080302"/>
            <a:ext cx="0" cy="285750"/>
          </a:xfrm>
          <a:prstGeom prst="line">
            <a:avLst/>
          </a:prstGeom>
          <a:noFill/>
          <a:ln w="28575" cap="rnd">
            <a:solidFill>
              <a:schemeClr val="tx1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20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6061475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14:glitter pattern="hexagon"/>
      </p:transition>
    </mc:Choice>
    <mc:Fallback xmlns="">
      <p:transition spd="slow">
        <p:fade/>
      </p:transition>
    </mc:Fallback>
  </mc:AlternateContent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</p:spPr>
      </p:pic>
      <p:sp>
        <p:nvSpPr>
          <p:cNvPr id="14338" name="AutoShape 4"/>
          <p:cNvSpPr>
            <a:spLocks noChangeArrowheads="1"/>
          </p:cNvSpPr>
          <p:nvPr/>
        </p:nvSpPr>
        <p:spPr bwMode="auto">
          <a:xfrm>
            <a:off x="1657350" y="1380820"/>
            <a:ext cx="4972050" cy="2789635"/>
          </a:xfrm>
          <a:prstGeom prst="flowChartInputOutput">
            <a:avLst/>
          </a:prstGeom>
          <a:solidFill>
            <a:srgbClr val="92D050"/>
          </a:solidFill>
          <a:ln w="381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vi-VN" altLang="en-US" sz="1800" b="0">
              <a:latin typeface="Tahoma" panose="020B0604030504040204" pitchFamily="34" charset="0"/>
            </a:endParaRPr>
          </a:p>
        </p:txBody>
      </p:sp>
      <p:sp>
        <p:nvSpPr>
          <p:cNvPr id="14339" name="Rectangle 5"/>
          <p:cNvSpPr>
            <a:spLocks noChangeArrowheads="1"/>
          </p:cNvSpPr>
          <p:nvPr/>
        </p:nvSpPr>
        <p:spPr bwMode="auto">
          <a:xfrm>
            <a:off x="2125567" y="195741"/>
            <a:ext cx="5086350" cy="4000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/>
            <a:r>
              <a:rPr lang="en-US" altLang="en-US" sz="2800" dirty="0" err="1">
                <a:solidFill>
                  <a:srgbClr val="FF0000"/>
                </a:solidFill>
                <a:latin typeface="+mj-lt"/>
                <a:cs typeface="Times New Roman" panose="02020603050405020304" pitchFamily="18" charset="0"/>
              </a:rPr>
              <a:t>Nêu</a:t>
            </a:r>
            <a:r>
              <a:rPr lang="en-US" altLang="en-US" sz="2800" dirty="0">
                <a:solidFill>
                  <a:srgbClr val="FF0000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lang="en-US" altLang="en-US" sz="2800" dirty="0" err="1">
                <a:solidFill>
                  <a:srgbClr val="FF0000"/>
                </a:solidFill>
                <a:latin typeface="+mj-lt"/>
                <a:cs typeface="Times New Roman" panose="02020603050405020304" pitchFamily="18" charset="0"/>
              </a:rPr>
              <a:t>công</a:t>
            </a:r>
            <a:r>
              <a:rPr lang="en-US" altLang="en-US" sz="2800" dirty="0">
                <a:solidFill>
                  <a:srgbClr val="FF0000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lang="en-US" altLang="en-US" sz="2800" dirty="0" err="1">
                <a:solidFill>
                  <a:srgbClr val="FF0000"/>
                </a:solidFill>
                <a:latin typeface="+mj-lt"/>
                <a:cs typeface="Times New Roman" panose="02020603050405020304" pitchFamily="18" charset="0"/>
              </a:rPr>
              <a:t>thức</a:t>
            </a:r>
            <a:r>
              <a:rPr lang="en-US" altLang="en-US" sz="2800" dirty="0">
                <a:solidFill>
                  <a:srgbClr val="FF0000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lang="en-US" altLang="en-US" sz="2800" dirty="0" err="1">
                <a:solidFill>
                  <a:srgbClr val="FF0000"/>
                </a:solidFill>
                <a:latin typeface="+mj-lt"/>
                <a:cs typeface="Times New Roman" panose="02020603050405020304" pitchFamily="18" charset="0"/>
              </a:rPr>
              <a:t>tính</a:t>
            </a:r>
            <a:r>
              <a:rPr lang="en-US" altLang="en-US" sz="2800" dirty="0">
                <a:solidFill>
                  <a:srgbClr val="FF0000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lang="en-US" altLang="en-US" sz="2800" dirty="0" err="1">
                <a:solidFill>
                  <a:srgbClr val="FF0000"/>
                </a:solidFill>
                <a:latin typeface="+mj-lt"/>
                <a:cs typeface="Times New Roman" panose="02020603050405020304" pitchFamily="18" charset="0"/>
              </a:rPr>
              <a:t>diện</a:t>
            </a:r>
            <a:r>
              <a:rPr lang="en-US" altLang="en-US" sz="2800" dirty="0">
                <a:solidFill>
                  <a:srgbClr val="FF0000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lang="en-US" altLang="en-US" sz="2800" dirty="0" err="1">
                <a:solidFill>
                  <a:srgbClr val="FF0000"/>
                </a:solidFill>
                <a:latin typeface="+mj-lt"/>
                <a:cs typeface="Times New Roman" panose="02020603050405020304" pitchFamily="18" charset="0"/>
              </a:rPr>
              <a:t>tích</a:t>
            </a:r>
            <a:r>
              <a:rPr lang="en-US" altLang="en-US" sz="2800" dirty="0">
                <a:solidFill>
                  <a:srgbClr val="FF0000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lang="en-US" altLang="en-US" sz="2800" dirty="0" err="1">
                <a:solidFill>
                  <a:srgbClr val="FF0000"/>
                </a:solidFill>
                <a:latin typeface="+mj-lt"/>
                <a:cs typeface="Times New Roman" panose="02020603050405020304" pitchFamily="18" charset="0"/>
              </a:rPr>
              <a:t>hình</a:t>
            </a:r>
            <a:r>
              <a:rPr lang="en-US" altLang="en-US" sz="2800" dirty="0">
                <a:solidFill>
                  <a:srgbClr val="FF0000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lang="en-US" altLang="en-US" sz="2800" dirty="0" err="1">
                <a:solidFill>
                  <a:srgbClr val="FF0000"/>
                </a:solidFill>
                <a:latin typeface="+mj-lt"/>
                <a:cs typeface="Times New Roman" panose="02020603050405020304" pitchFamily="18" charset="0"/>
              </a:rPr>
              <a:t>bình</a:t>
            </a:r>
            <a:r>
              <a:rPr lang="en-US" altLang="en-US" sz="2800" dirty="0">
                <a:solidFill>
                  <a:srgbClr val="FF0000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lang="en-US" altLang="en-US" sz="2800" dirty="0" err="1">
                <a:solidFill>
                  <a:srgbClr val="FF0000"/>
                </a:solidFill>
                <a:latin typeface="+mj-lt"/>
                <a:cs typeface="Times New Roman" panose="02020603050405020304" pitchFamily="18" charset="0"/>
              </a:rPr>
              <a:t>hành</a:t>
            </a:r>
            <a:r>
              <a:rPr lang="en-US" altLang="en-US" sz="2800" dirty="0">
                <a:solidFill>
                  <a:srgbClr val="FF0000"/>
                </a:solidFill>
                <a:latin typeface="+mj-lt"/>
                <a:cs typeface="Times New Roman" panose="02020603050405020304" pitchFamily="18" charset="0"/>
              </a:rPr>
              <a:t>. </a:t>
            </a:r>
          </a:p>
        </p:txBody>
      </p:sp>
      <p:pic>
        <p:nvPicPr>
          <p:cNvPr id="14340" name="Picture 6" descr="a_md_wht"/>
          <p:cNvPicPr>
            <a:picLocks noChangeAspect="1" noChangeArrowheads="1" noCrop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033300" y="1152220"/>
            <a:ext cx="4572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4341" name="Picture 7" descr="b_md_wht"/>
          <p:cNvPicPr>
            <a:picLocks noChangeAspect="1" noChangeArrowheads="1" noCrop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54717" y="1287624"/>
            <a:ext cx="457200" cy="485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4342" name="Picture 8" descr="c_md_wht"/>
          <p:cNvPicPr>
            <a:picLocks noChangeAspect="1" noChangeArrowheads="1" noCrop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600700" y="4370012"/>
            <a:ext cx="4572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4343" name="Picture 16" descr="d_md_wht"/>
          <p:cNvPicPr>
            <a:picLocks noChangeAspect="1" noChangeArrowheads="1" noCrop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85850" y="4370012"/>
            <a:ext cx="457200" cy="4881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413655442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14:glitter pattern="hexagon"/>
      </p:transition>
    </mc:Choice>
    <mc:Fallback xmlns="">
      <p:transition spd="slow">
        <p:fade/>
      </p:transition>
    </mc:Fallback>
  </mc:AlternateContent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" name="Picture 16"/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16514"/>
          <a:stretch/>
        </p:blipFill>
        <p:spPr>
          <a:xfrm>
            <a:off x="8467" y="828"/>
            <a:ext cx="9144000" cy="5142672"/>
          </a:xfrm>
          <a:prstGeom prst="rect">
            <a:avLst/>
          </a:prstGeom>
        </p:spPr>
      </p:pic>
      <p:sp>
        <p:nvSpPr>
          <p:cNvPr id="15362" name="Rectangle 5"/>
          <p:cNvSpPr>
            <a:spLocks noChangeArrowheads="1"/>
          </p:cNvSpPr>
          <p:nvPr/>
        </p:nvSpPr>
        <p:spPr bwMode="auto">
          <a:xfrm>
            <a:off x="297456" y="33040"/>
            <a:ext cx="8692308" cy="10287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/>
            <a:r>
              <a:rPr lang="en-US" altLang="en-US" sz="2400" dirty="0" err="1">
                <a:solidFill>
                  <a:srgbClr val="FF0000"/>
                </a:solidFill>
                <a:latin typeface="+mn-lt"/>
              </a:rPr>
              <a:t>Muốn</a:t>
            </a:r>
            <a:r>
              <a:rPr lang="en-US" altLang="en-US" sz="2400" dirty="0">
                <a:solidFill>
                  <a:srgbClr val="FF0000"/>
                </a:solidFill>
                <a:latin typeface="+mn-lt"/>
              </a:rPr>
              <a:t> </a:t>
            </a:r>
            <a:r>
              <a:rPr lang="en-US" altLang="en-US" sz="2400" dirty="0" err="1">
                <a:solidFill>
                  <a:srgbClr val="FF0000"/>
                </a:solidFill>
                <a:latin typeface="+mn-lt"/>
              </a:rPr>
              <a:t>tính</a:t>
            </a:r>
            <a:r>
              <a:rPr lang="en-US" altLang="en-US" sz="2400" dirty="0">
                <a:solidFill>
                  <a:srgbClr val="FF0000"/>
                </a:solidFill>
                <a:latin typeface="+mn-lt"/>
              </a:rPr>
              <a:t> </a:t>
            </a:r>
            <a:r>
              <a:rPr lang="en-US" altLang="en-US" sz="2400" dirty="0" err="1">
                <a:solidFill>
                  <a:srgbClr val="FF0000"/>
                </a:solidFill>
                <a:latin typeface="+mn-lt"/>
              </a:rPr>
              <a:t>diện</a:t>
            </a:r>
            <a:r>
              <a:rPr lang="en-US" altLang="en-US" sz="2400" dirty="0">
                <a:solidFill>
                  <a:srgbClr val="FF0000"/>
                </a:solidFill>
                <a:latin typeface="+mn-lt"/>
              </a:rPr>
              <a:t> </a:t>
            </a:r>
            <a:r>
              <a:rPr lang="en-US" altLang="en-US" sz="2400" dirty="0" err="1">
                <a:solidFill>
                  <a:srgbClr val="FF0000"/>
                </a:solidFill>
                <a:latin typeface="+mn-lt"/>
              </a:rPr>
              <a:t>tích</a:t>
            </a:r>
            <a:r>
              <a:rPr lang="en-US" altLang="en-US" sz="2400" dirty="0">
                <a:solidFill>
                  <a:srgbClr val="FF0000"/>
                </a:solidFill>
                <a:latin typeface="+mn-lt"/>
              </a:rPr>
              <a:t> </a:t>
            </a:r>
            <a:r>
              <a:rPr lang="en-US" altLang="en-US" sz="2400" dirty="0" err="1">
                <a:solidFill>
                  <a:srgbClr val="FF0000"/>
                </a:solidFill>
                <a:latin typeface="+mn-lt"/>
              </a:rPr>
              <a:t>hình</a:t>
            </a:r>
            <a:r>
              <a:rPr lang="en-US" altLang="en-US" sz="2400" dirty="0">
                <a:solidFill>
                  <a:srgbClr val="FF0000"/>
                </a:solidFill>
                <a:latin typeface="+mn-lt"/>
              </a:rPr>
              <a:t> </a:t>
            </a:r>
            <a:r>
              <a:rPr lang="en-US" altLang="en-US" sz="2400" dirty="0" err="1">
                <a:solidFill>
                  <a:srgbClr val="FF0000"/>
                </a:solidFill>
                <a:latin typeface="+mn-lt"/>
              </a:rPr>
              <a:t>bình</a:t>
            </a:r>
            <a:r>
              <a:rPr lang="en-US" altLang="en-US" sz="2400" dirty="0">
                <a:solidFill>
                  <a:srgbClr val="FF0000"/>
                </a:solidFill>
                <a:latin typeface="+mn-lt"/>
              </a:rPr>
              <a:t> </a:t>
            </a:r>
            <a:r>
              <a:rPr lang="en-US" altLang="en-US" sz="2400" dirty="0" err="1">
                <a:solidFill>
                  <a:srgbClr val="FF0000"/>
                </a:solidFill>
                <a:latin typeface="+mn-lt"/>
              </a:rPr>
              <a:t>hành</a:t>
            </a:r>
            <a:r>
              <a:rPr lang="en-US" altLang="en-US" sz="2400" dirty="0">
                <a:solidFill>
                  <a:srgbClr val="FF0000"/>
                </a:solidFill>
                <a:latin typeface="+mn-lt"/>
              </a:rPr>
              <a:t>: </a:t>
            </a:r>
          </a:p>
          <a:p>
            <a:pPr algn="ctr"/>
            <a:r>
              <a:rPr lang="en-US" altLang="en-US" sz="2400" dirty="0">
                <a:solidFill>
                  <a:srgbClr val="FF0000"/>
                </a:solidFill>
                <a:latin typeface="+mn-lt"/>
              </a:rPr>
              <a:t>Ta </a:t>
            </a:r>
            <a:r>
              <a:rPr lang="en-US" altLang="en-US" sz="2400" dirty="0" err="1">
                <a:solidFill>
                  <a:srgbClr val="FF0000"/>
                </a:solidFill>
                <a:latin typeface="+mn-lt"/>
              </a:rPr>
              <a:t>lấy</a:t>
            </a:r>
            <a:r>
              <a:rPr lang="en-US" altLang="en-US" sz="2400" dirty="0">
                <a:solidFill>
                  <a:srgbClr val="FF0000"/>
                </a:solidFill>
                <a:latin typeface="+mn-lt"/>
              </a:rPr>
              <a:t> </a:t>
            </a:r>
            <a:r>
              <a:rPr lang="en-US" altLang="en-US" sz="2400" dirty="0" err="1">
                <a:solidFill>
                  <a:srgbClr val="FF0000"/>
                </a:solidFill>
                <a:latin typeface="+mn-lt"/>
              </a:rPr>
              <a:t>độ</a:t>
            </a:r>
            <a:r>
              <a:rPr lang="en-US" altLang="en-US" sz="2400" dirty="0">
                <a:solidFill>
                  <a:srgbClr val="FF0000"/>
                </a:solidFill>
                <a:latin typeface="+mn-lt"/>
              </a:rPr>
              <a:t> </a:t>
            </a:r>
            <a:r>
              <a:rPr lang="en-US" altLang="en-US" sz="2400" dirty="0" err="1">
                <a:solidFill>
                  <a:srgbClr val="FF0000"/>
                </a:solidFill>
                <a:latin typeface="+mn-lt"/>
              </a:rPr>
              <a:t>dài</a:t>
            </a:r>
            <a:r>
              <a:rPr lang="en-US" altLang="en-US" sz="2400" dirty="0">
                <a:solidFill>
                  <a:srgbClr val="FF0000"/>
                </a:solidFill>
                <a:latin typeface="+mn-lt"/>
              </a:rPr>
              <a:t> </a:t>
            </a:r>
            <a:r>
              <a:rPr lang="en-US" altLang="en-US" sz="2400" dirty="0" err="1">
                <a:solidFill>
                  <a:srgbClr val="FF0000"/>
                </a:solidFill>
                <a:latin typeface="+mn-lt"/>
              </a:rPr>
              <a:t>đáy</a:t>
            </a:r>
            <a:r>
              <a:rPr lang="en-US" altLang="en-US" sz="2400" dirty="0">
                <a:solidFill>
                  <a:srgbClr val="FF0000"/>
                </a:solidFill>
                <a:latin typeface="+mn-lt"/>
              </a:rPr>
              <a:t> </a:t>
            </a:r>
            <a:r>
              <a:rPr lang="en-US" altLang="en-US" sz="2400" dirty="0" err="1">
                <a:solidFill>
                  <a:srgbClr val="FF0000"/>
                </a:solidFill>
                <a:latin typeface="+mn-lt"/>
              </a:rPr>
              <a:t>nhân</a:t>
            </a:r>
            <a:r>
              <a:rPr lang="en-US" altLang="en-US" sz="2400" dirty="0">
                <a:solidFill>
                  <a:srgbClr val="FF0000"/>
                </a:solidFill>
                <a:latin typeface="+mn-lt"/>
              </a:rPr>
              <a:t> </a:t>
            </a:r>
            <a:r>
              <a:rPr lang="en-US" altLang="en-US" sz="2400" dirty="0" err="1">
                <a:solidFill>
                  <a:srgbClr val="FF0000"/>
                </a:solidFill>
                <a:latin typeface="+mn-lt"/>
              </a:rPr>
              <a:t>với</a:t>
            </a:r>
            <a:r>
              <a:rPr lang="en-US" altLang="en-US" sz="2400" dirty="0">
                <a:solidFill>
                  <a:srgbClr val="FF0000"/>
                </a:solidFill>
                <a:latin typeface="+mn-lt"/>
              </a:rPr>
              <a:t> </a:t>
            </a:r>
            <a:r>
              <a:rPr lang="en-US" altLang="en-US" sz="2400" dirty="0" err="1">
                <a:solidFill>
                  <a:srgbClr val="FF0000"/>
                </a:solidFill>
                <a:latin typeface="+mn-lt"/>
              </a:rPr>
              <a:t>chiều</a:t>
            </a:r>
            <a:r>
              <a:rPr lang="en-US" altLang="en-US" sz="2400" dirty="0">
                <a:solidFill>
                  <a:srgbClr val="FF0000"/>
                </a:solidFill>
                <a:latin typeface="+mn-lt"/>
              </a:rPr>
              <a:t> </a:t>
            </a:r>
            <a:r>
              <a:rPr lang="en-US" altLang="en-US" sz="2400" dirty="0" err="1">
                <a:solidFill>
                  <a:srgbClr val="FF0000"/>
                </a:solidFill>
                <a:latin typeface="+mn-lt"/>
              </a:rPr>
              <a:t>cao</a:t>
            </a:r>
            <a:r>
              <a:rPr lang="en-US" altLang="en-US" sz="2400" dirty="0">
                <a:solidFill>
                  <a:srgbClr val="FF0000"/>
                </a:solidFill>
                <a:latin typeface="+mn-lt"/>
              </a:rPr>
              <a:t> (</a:t>
            </a:r>
            <a:r>
              <a:rPr lang="en-US" altLang="en-US" sz="2400" dirty="0" err="1">
                <a:solidFill>
                  <a:srgbClr val="FF0000"/>
                </a:solidFill>
                <a:latin typeface="+mn-lt"/>
              </a:rPr>
              <a:t>cùng</a:t>
            </a:r>
            <a:r>
              <a:rPr lang="en-US" altLang="en-US" sz="2400" dirty="0">
                <a:solidFill>
                  <a:srgbClr val="FF0000"/>
                </a:solidFill>
                <a:latin typeface="+mn-lt"/>
              </a:rPr>
              <a:t> </a:t>
            </a:r>
            <a:r>
              <a:rPr lang="en-US" altLang="en-US" sz="2400" dirty="0" err="1">
                <a:solidFill>
                  <a:srgbClr val="FF0000"/>
                </a:solidFill>
                <a:latin typeface="+mn-lt"/>
              </a:rPr>
              <a:t>một</a:t>
            </a:r>
            <a:r>
              <a:rPr lang="en-US" altLang="en-US" sz="2400" dirty="0">
                <a:solidFill>
                  <a:srgbClr val="FF0000"/>
                </a:solidFill>
                <a:latin typeface="+mn-lt"/>
              </a:rPr>
              <a:t> </a:t>
            </a:r>
            <a:r>
              <a:rPr lang="en-US" altLang="en-US" sz="2400" dirty="0" err="1">
                <a:solidFill>
                  <a:srgbClr val="FF0000"/>
                </a:solidFill>
                <a:latin typeface="+mn-lt"/>
              </a:rPr>
              <a:t>đơn</a:t>
            </a:r>
            <a:r>
              <a:rPr lang="en-US" altLang="en-US" sz="2400" dirty="0">
                <a:solidFill>
                  <a:srgbClr val="FF0000"/>
                </a:solidFill>
                <a:latin typeface="+mn-lt"/>
              </a:rPr>
              <a:t> </a:t>
            </a:r>
            <a:r>
              <a:rPr lang="en-US" altLang="en-US" sz="2400" dirty="0" err="1">
                <a:solidFill>
                  <a:srgbClr val="FF0000"/>
                </a:solidFill>
                <a:latin typeface="+mn-lt"/>
              </a:rPr>
              <a:t>vị</a:t>
            </a:r>
            <a:r>
              <a:rPr lang="en-US" altLang="en-US" sz="2400" dirty="0">
                <a:solidFill>
                  <a:srgbClr val="FF0000"/>
                </a:solidFill>
                <a:latin typeface="+mn-lt"/>
              </a:rPr>
              <a:t> </a:t>
            </a:r>
            <a:r>
              <a:rPr lang="en-US" altLang="en-US" sz="2400" dirty="0" err="1">
                <a:solidFill>
                  <a:srgbClr val="FF0000"/>
                </a:solidFill>
                <a:latin typeface="+mn-lt"/>
              </a:rPr>
              <a:t>đo</a:t>
            </a:r>
            <a:r>
              <a:rPr lang="en-US" altLang="en-US" sz="2400" dirty="0">
                <a:solidFill>
                  <a:srgbClr val="FF0000"/>
                </a:solidFill>
                <a:latin typeface="+mn-lt"/>
              </a:rPr>
              <a:t>).</a:t>
            </a:r>
          </a:p>
          <a:p>
            <a:pPr algn="ctr"/>
            <a:r>
              <a:rPr lang="en-US" altLang="en-US" sz="2400" dirty="0">
                <a:solidFill>
                  <a:srgbClr val="FF0000"/>
                </a:solidFill>
                <a:latin typeface="+mn-lt"/>
              </a:rPr>
              <a:t>S = a x h </a:t>
            </a:r>
          </a:p>
        </p:txBody>
      </p:sp>
      <p:sp>
        <p:nvSpPr>
          <p:cNvPr id="9220" name="AutoShape 4"/>
          <p:cNvSpPr>
            <a:spLocks noChangeArrowheads="1"/>
          </p:cNvSpPr>
          <p:nvPr/>
        </p:nvSpPr>
        <p:spPr bwMode="auto">
          <a:xfrm>
            <a:off x="2886075" y="1931670"/>
            <a:ext cx="3643313" cy="1371600"/>
          </a:xfrm>
          <a:prstGeom prst="flowChartInputOutput">
            <a:avLst/>
          </a:prstGeom>
          <a:solidFill>
            <a:srgbClr val="92D050"/>
          </a:solidFill>
          <a:ln>
            <a:solidFill>
              <a:schemeClr val="tx1">
                <a:lumMod val="50000"/>
              </a:schemeClr>
            </a:solidFill>
            <a:headEnd/>
            <a:tailEnd/>
          </a:ln>
        </p:spPr>
        <p:style>
          <a:lnRef idx="1">
            <a:schemeClr val="accent2"/>
          </a:lnRef>
          <a:fillRef idx="2">
            <a:schemeClr val="accent2"/>
          </a:fillRef>
          <a:effectRef idx="1">
            <a:schemeClr val="accent2"/>
          </a:effectRef>
          <a:fontRef idx="minor">
            <a:schemeClr val="dk1"/>
          </a:fontRef>
        </p:style>
        <p:txBody>
          <a:bodyPr wrap="none" anchor="ctr"/>
          <a:lstStyle/>
          <a:p>
            <a:pPr eaLnBrk="0" hangingPunct="0">
              <a:defRPr/>
            </a:pPr>
            <a:endParaRPr lang="en-US" sz="1800"/>
          </a:p>
        </p:txBody>
      </p:sp>
      <p:sp>
        <p:nvSpPr>
          <p:cNvPr id="9227" name="Line 21"/>
          <p:cNvSpPr>
            <a:spLocks noChangeShapeType="1"/>
          </p:cNvSpPr>
          <p:nvPr/>
        </p:nvSpPr>
        <p:spPr bwMode="auto">
          <a:xfrm>
            <a:off x="3629025" y="1931670"/>
            <a:ext cx="0" cy="1371600"/>
          </a:xfrm>
          <a:prstGeom prst="line">
            <a:avLst/>
          </a:prstGeom>
          <a:ln w="19050">
            <a:solidFill>
              <a:schemeClr val="tx1">
                <a:lumMod val="50000"/>
              </a:schemeClr>
            </a:solidFill>
            <a:headEnd/>
            <a:tailEnd/>
          </a:ln>
        </p:spPr>
        <p:style>
          <a:lnRef idx="1">
            <a:schemeClr val="accent2"/>
          </a:lnRef>
          <a:fillRef idx="0">
            <a:schemeClr val="accent2"/>
          </a:fillRef>
          <a:effectRef idx="0">
            <a:schemeClr val="accent2"/>
          </a:effectRef>
          <a:fontRef idx="minor">
            <a:schemeClr val="tx1"/>
          </a:fontRef>
        </p:style>
        <p:txBody>
          <a:bodyPr/>
          <a:lstStyle/>
          <a:p>
            <a:pPr eaLnBrk="0" hangingPunct="0">
              <a:defRPr/>
            </a:pPr>
            <a:endParaRPr lang="en-US" sz="1800"/>
          </a:p>
        </p:txBody>
      </p:sp>
      <p:sp>
        <p:nvSpPr>
          <p:cNvPr id="15365" name="Rectangle 7"/>
          <p:cNvSpPr>
            <a:spLocks noChangeArrowheads="1"/>
          </p:cNvSpPr>
          <p:nvPr/>
        </p:nvSpPr>
        <p:spPr bwMode="auto">
          <a:xfrm>
            <a:off x="3629025" y="3074670"/>
            <a:ext cx="228600" cy="228600"/>
          </a:xfrm>
          <a:prstGeom prst="rect">
            <a:avLst/>
          </a:prstGeom>
          <a:noFill/>
          <a:ln w="9525">
            <a:solidFill>
              <a:srgbClr val="FF33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 sz="1050"/>
          </a:p>
        </p:txBody>
      </p:sp>
      <p:sp>
        <p:nvSpPr>
          <p:cNvPr id="15366" name="Text Box 9"/>
          <p:cNvSpPr txBox="1">
            <a:spLocks noChangeArrowheads="1"/>
          </p:cNvSpPr>
          <p:nvPr/>
        </p:nvSpPr>
        <p:spPr bwMode="auto">
          <a:xfrm>
            <a:off x="2543175" y="3268743"/>
            <a:ext cx="40005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2400"/>
              <a:t>D</a:t>
            </a:r>
          </a:p>
        </p:txBody>
      </p:sp>
      <p:sp>
        <p:nvSpPr>
          <p:cNvPr id="15367" name="Text Box 10"/>
          <p:cNvSpPr txBox="1">
            <a:spLocks noChangeArrowheads="1"/>
          </p:cNvSpPr>
          <p:nvPr/>
        </p:nvSpPr>
        <p:spPr bwMode="auto">
          <a:xfrm>
            <a:off x="6543675" y="1645920"/>
            <a:ext cx="40005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2400"/>
              <a:t>B</a:t>
            </a:r>
          </a:p>
        </p:txBody>
      </p:sp>
      <p:sp>
        <p:nvSpPr>
          <p:cNvPr id="15368" name="Text Box 11"/>
          <p:cNvSpPr txBox="1">
            <a:spLocks noChangeArrowheads="1"/>
          </p:cNvSpPr>
          <p:nvPr/>
        </p:nvSpPr>
        <p:spPr bwMode="auto">
          <a:xfrm>
            <a:off x="3228975" y="1588770"/>
            <a:ext cx="40005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2400"/>
              <a:t>A</a:t>
            </a:r>
          </a:p>
        </p:txBody>
      </p:sp>
      <p:sp>
        <p:nvSpPr>
          <p:cNvPr id="15369" name="Text Box 12"/>
          <p:cNvSpPr txBox="1">
            <a:spLocks noChangeArrowheads="1"/>
          </p:cNvSpPr>
          <p:nvPr/>
        </p:nvSpPr>
        <p:spPr bwMode="auto">
          <a:xfrm>
            <a:off x="5857875" y="3246120"/>
            <a:ext cx="40005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2400"/>
              <a:t>C</a:t>
            </a:r>
          </a:p>
        </p:txBody>
      </p:sp>
      <p:sp>
        <p:nvSpPr>
          <p:cNvPr id="15370" name="Text Box 13"/>
          <p:cNvSpPr txBox="1">
            <a:spLocks noChangeArrowheads="1"/>
          </p:cNvSpPr>
          <p:nvPr/>
        </p:nvSpPr>
        <p:spPr bwMode="auto">
          <a:xfrm>
            <a:off x="3457575" y="3303270"/>
            <a:ext cx="40005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2400"/>
              <a:t>H</a:t>
            </a:r>
          </a:p>
        </p:txBody>
      </p:sp>
      <p:sp>
        <p:nvSpPr>
          <p:cNvPr id="15371" name="Line 15"/>
          <p:cNvSpPr>
            <a:spLocks noChangeShapeType="1"/>
          </p:cNvSpPr>
          <p:nvPr/>
        </p:nvSpPr>
        <p:spPr bwMode="auto">
          <a:xfrm>
            <a:off x="5800725" y="3303270"/>
            <a:ext cx="0" cy="400050"/>
          </a:xfrm>
          <a:prstGeom prst="line">
            <a:avLst/>
          </a:prstGeom>
          <a:noFill/>
          <a:ln w="28575" cap="rnd">
            <a:solidFill>
              <a:schemeClr val="tx1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050"/>
          </a:p>
        </p:txBody>
      </p:sp>
      <p:sp>
        <p:nvSpPr>
          <p:cNvPr id="15372" name="Line 17"/>
          <p:cNvSpPr>
            <a:spLocks noChangeShapeType="1"/>
          </p:cNvSpPr>
          <p:nvPr/>
        </p:nvSpPr>
        <p:spPr bwMode="auto">
          <a:xfrm>
            <a:off x="2886075" y="3703320"/>
            <a:ext cx="291465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050"/>
          </a:p>
        </p:txBody>
      </p:sp>
      <p:sp>
        <p:nvSpPr>
          <p:cNvPr id="15373" name="Line 18"/>
          <p:cNvSpPr>
            <a:spLocks noChangeShapeType="1"/>
          </p:cNvSpPr>
          <p:nvPr/>
        </p:nvSpPr>
        <p:spPr bwMode="auto">
          <a:xfrm>
            <a:off x="2886075" y="3360420"/>
            <a:ext cx="0" cy="342900"/>
          </a:xfrm>
          <a:prstGeom prst="line">
            <a:avLst/>
          </a:prstGeom>
          <a:noFill/>
          <a:ln w="28575" cap="rnd">
            <a:solidFill>
              <a:schemeClr val="tx1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050"/>
          </a:p>
        </p:txBody>
      </p:sp>
      <p:sp>
        <p:nvSpPr>
          <p:cNvPr id="15374" name="Text Box 19"/>
          <p:cNvSpPr txBox="1">
            <a:spLocks noChangeArrowheads="1"/>
          </p:cNvSpPr>
          <p:nvPr/>
        </p:nvSpPr>
        <p:spPr bwMode="auto">
          <a:xfrm>
            <a:off x="4143375" y="3646170"/>
            <a:ext cx="400050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2100" b="0"/>
              <a:t>a</a:t>
            </a:r>
          </a:p>
        </p:txBody>
      </p:sp>
      <p:sp>
        <p:nvSpPr>
          <p:cNvPr id="15375" name="Text Box 20"/>
          <p:cNvSpPr txBox="1">
            <a:spLocks noChangeArrowheads="1"/>
          </p:cNvSpPr>
          <p:nvPr/>
        </p:nvSpPr>
        <p:spPr bwMode="auto">
          <a:xfrm>
            <a:off x="3629025" y="2446020"/>
            <a:ext cx="400050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2100" b="0"/>
              <a:t>h</a:t>
            </a:r>
          </a:p>
        </p:txBody>
      </p:sp>
      <p:sp>
        <p:nvSpPr>
          <p:cNvPr id="15376" name="AutoShape 11">
            <a:hlinkClick r:id="rId3" action="ppaction://hlinksldjump" highlightClick="1"/>
          </p:cNvPr>
          <p:cNvSpPr>
            <a:spLocks noChangeArrowheads="1"/>
          </p:cNvSpPr>
          <p:nvPr/>
        </p:nvSpPr>
        <p:spPr bwMode="auto">
          <a:xfrm>
            <a:off x="7286625" y="5532120"/>
            <a:ext cx="685800" cy="628650"/>
          </a:xfrm>
          <a:prstGeom prst="actionButtonBeginning">
            <a:avLst/>
          </a:prstGeom>
          <a:solidFill>
            <a:srgbClr val="00CCFF">
              <a:alpha val="79999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vi-VN" altLang="en-US" sz="1800" b="0">
              <a:latin typeface="Tahoma" panose="020B060403050404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61214889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14:glitter pattern="hexagon"/>
      </p:transition>
    </mc:Choice>
    <mc:Fallback xmlns="">
      <p:transition spd="slow">
        <p:fade/>
      </p:transition>
    </mc:Fallback>
  </mc:AlternateContent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Picture 8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</p:spPr>
      </p:pic>
      <p:sp>
        <p:nvSpPr>
          <p:cNvPr id="18434" name="TextBox 7"/>
          <p:cNvSpPr txBox="1">
            <a:spLocks noChangeArrowheads="1"/>
          </p:cNvSpPr>
          <p:nvPr/>
        </p:nvSpPr>
        <p:spPr bwMode="auto">
          <a:xfrm>
            <a:off x="1428750" y="2686050"/>
            <a:ext cx="457200" cy="6001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en-US" sz="3300" b="0">
                <a:latin typeface="Tahoma" panose="020B0604030504040204" pitchFamily="34" charset="0"/>
              </a:rPr>
              <a:t>A</a:t>
            </a:r>
            <a:endParaRPr lang="en-US" altLang="en-US" sz="1800" b="0">
              <a:latin typeface="Tahoma" panose="020B0604030504040204" pitchFamily="34" charset="0"/>
            </a:endParaRPr>
          </a:p>
        </p:txBody>
      </p:sp>
      <p:sp>
        <p:nvSpPr>
          <p:cNvPr id="18435" name="TextBox 8"/>
          <p:cNvSpPr txBox="1">
            <a:spLocks noChangeArrowheads="1"/>
          </p:cNvSpPr>
          <p:nvPr/>
        </p:nvSpPr>
        <p:spPr bwMode="auto">
          <a:xfrm>
            <a:off x="4114800" y="1085850"/>
            <a:ext cx="457200" cy="6001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en-US" sz="3300" b="0">
                <a:latin typeface="Tahoma" panose="020B0604030504040204" pitchFamily="34" charset="0"/>
              </a:rPr>
              <a:t>B</a:t>
            </a:r>
            <a:endParaRPr lang="en-US" altLang="en-US" sz="1800" b="0">
              <a:latin typeface="Tahoma" panose="020B0604030504040204" pitchFamily="34" charset="0"/>
            </a:endParaRPr>
          </a:p>
        </p:txBody>
      </p:sp>
      <p:sp>
        <p:nvSpPr>
          <p:cNvPr id="18436" name="TextBox 9"/>
          <p:cNvSpPr txBox="1">
            <a:spLocks noChangeArrowheads="1"/>
          </p:cNvSpPr>
          <p:nvPr/>
        </p:nvSpPr>
        <p:spPr bwMode="auto">
          <a:xfrm>
            <a:off x="6858000" y="2686050"/>
            <a:ext cx="457200" cy="6001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en-US" sz="3300" b="0">
                <a:latin typeface="Tahoma" panose="020B0604030504040204" pitchFamily="34" charset="0"/>
              </a:rPr>
              <a:t>C</a:t>
            </a:r>
            <a:endParaRPr lang="en-US" altLang="en-US" sz="1800" b="0">
              <a:latin typeface="Tahoma" panose="020B0604030504040204" pitchFamily="34" charset="0"/>
            </a:endParaRPr>
          </a:p>
        </p:txBody>
      </p:sp>
      <p:sp>
        <p:nvSpPr>
          <p:cNvPr id="18437" name="TextBox 10"/>
          <p:cNvSpPr txBox="1">
            <a:spLocks noChangeArrowheads="1"/>
          </p:cNvSpPr>
          <p:nvPr/>
        </p:nvSpPr>
        <p:spPr bwMode="auto">
          <a:xfrm>
            <a:off x="4114800" y="4286250"/>
            <a:ext cx="457200" cy="6001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en-US" sz="3300" b="0">
                <a:latin typeface="Tahoma" panose="020B0604030504040204" pitchFamily="34" charset="0"/>
              </a:rPr>
              <a:t>D</a:t>
            </a:r>
            <a:endParaRPr lang="en-US" altLang="en-US" sz="1800" b="0">
              <a:latin typeface="Tahoma" panose="020B0604030504040204" pitchFamily="34" charset="0"/>
            </a:endParaRPr>
          </a:p>
        </p:txBody>
      </p:sp>
      <p:sp>
        <p:nvSpPr>
          <p:cNvPr id="18439" name="Rectangle 5"/>
          <p:cNvSpPr>
            <a:spLocks noChangeArrowheads="1"/>
          </p:cNvSpPr>
          <p:nvPr/>
        </p:nvSpPr>
        <p:spPr bwMode="auto">
          <a:xfrm>
            <a:off x="2286000" y="254765"/>
            <a:ext cx="4457700" cy="4000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/>
            <a:r>
              <a:rPr lang="en-US" altLang="en-US" sz="3200" dirty="0">
                <a:solidFill>
                  <a:srgbClr val="FF0000"/>
                </a:solidFill>
                <a:latin typeface="+mn-lt"/>
              </a:rPr>
              <a:t>  </a:t>
            </a:r>
            <a:r>
              <a:rPr lang="en-US" altLang="en-US" sz="3200" dirty="0" err="1">
                <a:solidFill>
                  <a:srgbClr val="FF0000"/>
                </a:solidFill>
                <a:latin typeface="+mn-lt"/>
              </a:rPr>
              <a:t>Nêu</a:t>
            </a:r>
            <a:r>
              <a:rPr lang="en-US" altLang="en-US" sz="3200" dirty="0">
                <a:solidFill>
                  <a:srgbClr val="FF0000"/>
                </a:solidFill>
                <a:latin typeface="+mn-lt"/>
              </a:rPr>
              <a:t> </a:t>
            </a:r>
            <a:r>
              <a:rPr lang="en-US" altLang="en-US" sz="3200" dirty="0" err="1">
                <a:solidFill>
                  <a:srgbClr val="FF0000"/>
                </a:solidFill>
                <a:latin typeface="+mn-lt"/>
              </a:rPr>
              <a:t>công</a:t>
            </a:r>
            <a:r>
              <a:rPr lang="en-US" altLang="en-US" sz="3200" dirty="0">
                <a:solidFill>
                  <a:srgbClr val="FF0000"/>
                </a:solidFill>
                <a:latin typeface="+mn-lt"/>
              </a:rPr>
              <a:t> </a:t>
            </a:r>
            <a:r>
              <a:rPr lang="en-US" altLang="en-US" sz="3200" dirty="0" err="1">
                <a:solidFill>
                  <a:srgbClr val="FF0000"/>
                </a:solidFill>
                <a:latin typeface="+mn-lt"/>
              </a:rPr>
              <a:t>thức</a:t>
            </a:r>
            <a:r>
              <a:rPr lang="en-US" altLang="en-US" sz="3200" dirty="0">
                <a:solidFill>
                  <a:srgbClr val="FF0000"/>
                </a:solidFill>
                <a:latin typeface="+mn-lt"/>
              </a:rPr>
              <a:t> </a:t>
            </a:r>
            <a:r>
              <a:rPr lang="en-US" altLang="en-US" sz="3200" dirty="0" err="1">
                <a:solidFill>
                  <a:srgbClr val="FF0000"/>
                </a:solidFill>
                <a:latin typeface="+mn-lt"/>
              </a:rPr>
              <a:t>tính</a:t>
            </a:r>
            <a:r>
              <a:rPr lang="en-US" altLang="en-US" sz="3200" dirty="0">
                <a:solidFill>
                  <a:srgbClr val="FF0000"/>
                </a:solidFill>
                <a:latin typeface="+mn-lt"/>
              </a:rPr>
              <a:t> </a:t>
            </a:r>
            <a:r>
              <a:rPr lang="en-US" altLang="en-US" sz="3200" dirty="0" err="1">
                <a:solidFill>
                  <a:srgbClr val="FF0000"/>
                </a:solidFill>
                <a:latin typeface="+mn-lt"/>
              </a:rPr>
              <a:t>diện</a:t>
            </a:r>
            <a:r>
              <a:rPr lang="en-US" altLang="en-US" sz="3200" dirty="0">
                <a:solidFill>
                  <a:srgbClr val="FF0000"/>
                </a:solidFill>
                <a:latin typeface="+mn-lt"/>
              </a:rPr>
              <a:t> </a:t>
            </a:r>
            <a:r>
              <a:rPr lang="en-US" altLang="en-US" sz="3200" dirty="0" err="1">
                <a:solidFill>
                  <a:srgbClr val="FF0000"/>
                </a:solidFill>
                <a:latin typeface="+mn-lt"/>
              </a:rPr>
              <a:t>tích</a:t>
            </a:r>
            <a:r>
              <a:rPr lang="en-US" altLang="en-US" sz="3200" dirty="0">
                <a:solidFill>
                  <a:srgbClr val="FF0000"/>
                </a:solidFill>
                <a:latin typeface="+mn-lt"/>
              </a:rPr>
              <a:t> </a:t>
            </a:r>
            <a:r>
              <a:rPr lang="en-US" altLang="en-US" sz="3200" dirty="0" err="1">
                <a:solidFill>
                  <a:srgbClr val="FF0000"/>
                </a:solidFill>
                <a:latin typeface="+mn-lt"/>
              </a:rPr>
              <a:t>hình</a:t>
            </a:r>
            <a:r>
              <a:rPr lang="en-US" altLang="en-US" sz="3200" dirty="0">
                <a:solidFill>
                  <a:srgbClr val="FF0000"/>
                </a:solidFill>
                <a:latin typeface="+mn-lt"/>
              </a:rPr>
              <a:t> </a:t>
            </a:r>
            <a:r>
              <a:rPr lang="en-US" altLang="en-US" sz="3200" dirty="0" err="1">
                <a:solidFill>
                  <a:srgbClr val="FF0000"/>
                </a:solidFill>
                <a:latin typeface="+mn-lt"/>
              </a:rPr>
              <a:t>thoi</a:t>
            </a:r>
            <a:r>
              <a:rPr lang="en-US" altLang="en-US" sz="3200" dirty="0">
                <a:solidFill>
                  <a:srgbClr val="FF0000"/>
                </a:solidFill>
                <a:latin typeface="+mn-lt"/>
              </a:rPr>
              <a:t>. </a:t>
            </a:r>
          </a:p>
        </p:txBody>
      </p:sp>
      <p:sp>
        <p:nvSpPr>
          <p:cNvPr id="34829" name="AutoShape 13"/>
          <p:cNvSpPr>
            <a:spLocks noChangeArrowheads="1"/>
          </p:cNvSpPr>
          <p:nvPr/>
        </p:nvSpPr>
        <p:spPr bwMode="auto">
          <a:xfrm>
            <a:off x="1885950" y="1600200"/>
            <a:ext cx="4972050" cy="2686050"/>
          </a:xfrm>
          <a:prstGeom prst="diamond">
            <a:avLst/>
          </a:prstGeom>
          <a:solidFill>
            <a:srgbClr val="FFFF00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/>
            <a:endParaRPr lang="en-US" altLang="en-US" sz="1050" b="0">
              <a:solidFill>
                <a:schemeClr val="folHlin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8773110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14:glitter pattern="hexagon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8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348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348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4829" grpId="0" animBg="1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1" name="Picture 50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</p:spPr>
      </p:pic>
      <p:sp>
        <p:nvSpPr>
          <p:cNvPr id="2" name="Rounded Rectangle 1"/>
          <p:cNvSpPr/>
          <p:nvPr/>
        </p:nvSpPr>
        <p:spPr>
          <a:xfrm>
            <a:off x="253388" y="24950"/>
            <a:ext cx="8582140" cy="1723558"/>
          </a:xfrm>
          <a:prstGeom prst="roundRect">
            <a:avLst/>
          </a:prstGeom>
          <a:solidFill>
            <a:schemeClr val="bg1"/>
          </a:solidFill>
          <a:ln w="57150">
            <a:solidFill>
              <a:srgbClr val="00B050"/>
            </a:solidFill>
            <a:prstDash val="lgDashDot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458" name="AutoShape 2"/>
          <p:cNvSpPr>
            <a:spLocks noChangeArrowheads="1"/>
          </p:cNvSpPr>
          <p:nvPr/>
        </p:nvSpPr>
        <p:spPr bwMode="auto">
          <a:xfrm>
            <a:off x="4050765" y="2194734"/>
            <a:ext cx="1257300" cy="571500"/>
          </a:xfrm>
          <a:prstGeom prst="rtTriangle">
            <a:avLst/>
          </a:prstGeom>
          <a:solidFill>
            <a:srgbClr val="66FF33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/>
            <a:endParaRPr lang="en-US" altLang="en-US" sz="1050" b="0">
              <a:latin typeface="Tahoma" panose="020B0604030504040204" pitchFamily="34" charset="0"/>
            </a:endParaRPr>
          </a:p>
        </p:txBody>
      </p:sp>
      <p:sp>
        <p:nvSpPr>
          <p:cNvPr id="19459" name="AutoShape 3"/>
          <p:cNvSpPr>
            <a:spLocks noChangeArrowheads="1"/>
          </p:cNvSpPr>
          <p:nvPr/>
        </p:nvSpPr>
        <p:spPr bwMode="auto">
          <a:xfrm flipH="1">
            <a:off x="2793465" y="2194734"/>
            <a:ext cx="1257300" cy="571500"/>
          </a:xfrm>
          <a:prstGeom prst="rtTriangle">
            <a:avLst/>
          </a:prstGeom>
          <a:solidFill>
            <a:srgbClr val="66FF33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 sz="1050"/>
          </a:p>
        </p:txBody>
      </p:sp>
      <p:sp>
        <p:nvSpPr>
          <p:cNvPr id="19460" name="AutoShape 4"/>
          <p:cNvSpPr>
            <a:spLocks noChangeArrowheads="1"/>
          </p:cNvSpPr>
          <p:nvPr/>
        </p:nvSpPr>
        <p:spPr bwMode="auto">
          <a:xfrm flipH="1" flipV="1">
            <a:off x="2793465" y="2766234"/>
            <a:ext cx="1257300" cy="571500"/>
          </a:xfrm>
          <a:prstGeom prst="rtTriangle">
            <a:avLst/>
          </a:prstGeom>
          <a:solidFill>
            <a:srgbClr val="FFFF00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rot="10800000" wrap="none" anchor="ctr"/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/>
            <a:endParaRPr lang="en-US" altLang="en-US" sz="1050" b="0">
              <a:latin typeface="Tahoma" panose="020B0604030504040204" pitchFamily="34" charset="0"/>
            </a:endParaRPr>
          </a:p>
        </p:txBody>
      </p:sp>
      <p:sp>
        <p:nvSpPr>
          <p:cNvPr id="19461" name="AutoShape 5"/>
          <p:cNvSpPr>
            <a:spLocks noChangeArrowheads="1"/>
          </p:cNvSpPr>
          <p:nvPr/>
        </p:nvSpPr>
        <p:spPr bwMode="auto">
          <a:xfrm flipV="1">
            <a:off x="4050765" y="2766234"/>
            <a:ext cx="1257300" cy="571500"/>
          </a:xfrm>
          <a:prstGeom prst="rtTriangle">
            <a:avLst/>
          </a:prstGeom>
          <a:solidFill>
            <a:srgbClr val="FFFF00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rot="10800000" wrap="none" anchor="ctr"/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/>
            <a:endParaRPr lang="en-US" altLang="en-US" sz="1050" b="0">
              <a:latin typeface="Tahoma" panose="020B0604030504040204" pitchFamily="34" charset="0"/>
            </a:endParaRPr>
          </a:p>
        </p:txBody>
      </p:sp>
      <p:graphicFrame>
        <p:nvGraphicFramePr>
          <p:cNvPr id="19462" name="Object 6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195187249"/>
              </p:ext>
            </p:extLst>
          </p:nvPr>
        </p:nvGraphicFramePr>
        <p:xfrm>
          <a:off x="4107916" y="2309034"/>
          <a:ext cx="136922" cy="3524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026" name="Equation" r:id="rId4" imgW="114226" imgH="352562" progId="Equation.3">
                  <p:embed/>
                </p:oleObj>
              </mc:Choice>
              <mc:Fallback>
                <p:oleObj name="Equation" r:id="rId4" imgW="114226" imgH="352562" progId="Equation.3">
                  <p:embed/>
                  <p:pic>
                    <p:nvPicPr>
                      <p:cNvPr id="19462" name="Object 6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107916" y="2309034"/>
                        <a:ext cx="136922" cy="35242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9463" name="Object 7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1071145586"/>
              </p:ext>
            </p:extLst>
          </p:nvPr>
        </p:nvGraphicFramePr>
        <p:xfrm>
          <a:off x="4107916" y="2812669"/>
          <a:ext cx="135731" cy="3524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027" name="Equation" r:id="rId6" imgW="114226" imgH="352562" progId="Equation.3">
                  <p:embed/>
                </p:oleObj>
              </mc:Choice>
              <mc:Fallback>
                <p:oleObj name="Equation" r:id="rId6" imgW="114226" imgH="352562" progId="Equation.3">
                  <p:embed/>
                  <p:pic>
                    <p:nvPicPr>
                      <p:cNvPr id="19463" name="Object 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107916" y="2812669"/>
                        <a:ext cx="135731" cy="35242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9464" name="Text Box 8"/>
          <p:cNvSpPr txBox="1">
            <a:spLocks noChangeArrowheads="1"/>
          </p:cNvSpPr>
          <p:nvPr/>
        </p:nvSpPr>
        <p:spPr bwMode="auto">
          <a:xfrm>
            <a:off x="3879315" y="3737784"/>
            <a:ext cx="342900" cy="25391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050">
                <a:latin typeface="Tahoma" panose="020B0604030504040204" pitchFamily="34" charset="0"/>
              </a:rPr>
              <a:t>m</a:t>
            </a:r>
          </a:p>
        </p:txBody>
      </p:sp>
      <p:sp>
        <p:nvSpPr>
          <p:cNvPr id="19465" name="Text Box 9"/>
          <p:cNvSpPr txBox="1">
            <a:spLocks noChangeArrowheads="1"/>
          </p:cNvSpPr>
          <p:nvPr/>
        </p:nvSpPr>
        <p:spPr bwMode="auto">
          <a:xfrm>
            <a:off x="3765015" y="2480484"/>
            <a:ext cx="342900" cy="25391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050">
                <a:solidFill>
                  <a:srgbClr val="FF3300"/>
                </a:solidFill>
                <a:latin typeface="Tahoma" panose="020B0604030504040204" pitchFamily="34" charset="0"/>
              </a:rPr>
              <a:t>O</a:t>
            </a:r>
          </a:p>
        </p:txBody>
      </p:sp>
      <p:sp>
        <p:nvSpPr>
          <p:cNvPr id="19466" name="Text Box 10"/>
          <p:cNvSpPr txBox="1">
            <a:spLocks noChangeArrowheads="1"/>
          </p:cNvSpPr>
          <p:nvPr/>
        </p:nvSpPr>
        <p:spPr bwMode="auto">
          <a:xfrm>
            <a:off x="2164815" y="2605500"/>
            <a:ext cx="342900" cy="25391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050">
                <a:latin typeface="Tahoma" panose="020B0604030504040204" pitchFamily="34" charset="0"/>
              </a:rPr>
              <a:t>n</a:t>
            </a:r>
          </a:p>
        </p:txBody>
      </p:sp>
      <p:sp>
        <p:nvSpPr>
          <p:cNvPr id="19467" name="Line 11"/>
          <p:cNvSpPr>
            <a:spLocks noChangeShapeType="1"/>
          </p:cNvSpPr>
          <p:nvPr/>
        </p:nvSpPr>
        <p:spPr bwMode="auto">
          <a:xfrm flipH="1">
            <a:off x="2450565" y="2193544"/>
            <a:ext cx="1558529" cy="1190"/>
          </a:xfrm>
          <a:prstGeom prst="line">
            <a:avLst/>
          </a:prstGeom>
          <a:noFill/>
          <a:ln w="28575" cap="rnd">
            <a:solidFill>
              <a:schemeClr val="tx1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050"/>
          </a:p>
        </p:txBody>
      </p:sp>
      <p:sp>
        <p:nvSpPr>
          <p:cNvPr id="19468" name="Line 12"/>
          <p:cNvSpPr>
            <a:spLocks noChangeShapeType="1"/>
          </p:cNvSpPr>
          <p:nvPr/>
        </p:nvSpPr>
        <p:spPr bwMode="auto">
          <a:xfrm>
            <a:off x="2450565" y="2194734"/>
            <a:ext cx="1191" cy="1143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050"/>
          </a:p>
        </p:txBody>
      </p:sp>
      <p:sp>
        <p:nvSpPr>
          <p:cNvPr id="19469" name="Line 13"/>
          <p:cNvSpPr>
            <a:spLocks noChangeShapeType="1"/>
          </p:cNvSpPr>
          <p:nvPr/>
        </p:nvSpPr>
        <p:spPr bwMode="auto">
          <a:xfrm>
            <a:off x="2793465" y="2766234"/>
            <a:ext cx="0" cy="1028700"/>
          </a:xfrm>
          <a:prstGeom prst="line">
            <a:avLst/>
          </a:prstGeom>
          <a:noFill/>
          <a:ln w="28575" cap="rnd">
            <a:solidFill>
              <a:schemeClr val="tx1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050"/>
          </a:p>
        </p:txBody>
      </p:sp>
      <p:sp>
        <p:nvSpPr>
          <p:cNvPr id="19470" name="Line 14"/>
          <p:cNvSpPr>
            <a:spLocks noChangeShapeType="1"/>
          </p:cNvSpPr>
          <p:nvPr/>
        </p:nvSpPr>
        <p:spPr bwMode="auto">
          <a:xfrm>
            <a:off x="5308065" y="2766234"/>
            <a:ext cx="0" cy="1028700"/>
          </a:xfrm>
          <a:prstGeom prst="line">
            <a:avLst/>
          </a:prstGeom>
          <a:noFill/>
          <a:ln w="28575" cap="rnd">
            <a:solidFill>
              <a:schemeClr val="tx1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050"/>
          </a:p>
        </p:txBody>
      </p:sp>
      <p:sp>
        <p:nvSpPr>
          <p:cNvPr id="19471" name="Line 15"/>
          <p:cNvSpPr>
            <a:spLocks noChangeShapeType="1"/>
          </p:cNvSpPr>
          <p:nvPr/>
        </p:nvSpPr>
        <p:spPr bwMode="auto">
          <a:xfrm>
            <a:off x="2793465" y="3794934"/>
            <a:ext cx="25146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050"/>
          </a:p>
        </p:txBody>
      </p:sp>
      <p:sp>
        <p:nvSpPr>
          <p:cNvPr id="19472" name="Text Box 16"/>
          <p:cNvSpPr txBox="1">
            <a:spLocks noChangeArrowheads="1"/>
          </p:cNvSpPr>
          <p:nvPr/>
        </p:nvSpPr>
        <p:spPr bwMode="auto">
          <a:xfrm>
            <a:off x="2507715" y="2594784"/>
            <a:ext cx="342900" cy="25391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050">
                <a:latin typeface="Tahoma" panose="020B0604030504040204" pitchFamily="34" charset="0"/>
              </a:rPr>
              <a:t>A</a:t>
            </a:r>
          </a:p>
        </p:txBody>
      </p:sp>
      <p:sp>
        <p:nvSpPr>
          <p:cNvPr id="19475" name="Text Box 19"/>
          <p:cNvSpPr txBox="1">
            <a:spLocks noChangeArrowheads="1"/>
          </p:cNvSpPr>
          <p:nvPr/>
        </p:nvSpPr>
        <p:spPr bwMode="auto">
          <a:xfrm>
            <a:off x="3879315" y="3337734"/>
            <a:ext cx="342900" cy="25391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050">
                <a:latin typeface="Tahoma" panose="020B0604030504040204" pitchFamily="34" charset="0"/>
              </a:rPr>
              <a:t>D</a:t>
            </a:r>
          </a:p>
        </p:txBody>
      </p:sp>
      <p:sp>
        <p:nvSpPr>
          <p:cNvPr id="19476" name="Line 20"/>
          <p:cNvSpPr>
            <a:spLocks noChangeShapeType="1"/>
          </p:cNvSpPr>
          <p:nvPr/>
        </p:nvSpPr>
        <p:spPr bwMode="auto">
          <a:xfrm flipH="1">
            <a:off x="2450565" y="3337734"/>
            <a:ext cx="1558529" cy="1191"/>
          </a:xfrm>
          <a:prstGeom prst="line">
            <a:avLst/>
          </a:prstGeom>
          <a:noFill/>
          <a:ln w="28575" cap="rnd">
            <a:solidFill>
              <a:schemeClr val="tx1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050"/>
          </a:p>
        </p:txBody>
      </p:sp>
      <p:sp>
        <p:nvSpPr>
          <p:cNvPr id="19477" name="AutoShape 21"/>
          <p:cNvSpPr>
            <a:spLocks noChangeArrowheads="1"/>
          </p:cNvSpPr>
          <p:nvPr/>
        </p:nvSpPr>
        <p:spPr bwMode="auto">
          <a:xfrm>
            <a:off x="4050765" y="2194734"/>
            <a:ext cx="1257300" cy="571500"/>
          </a:xfrm>
          <a:prstGeom prst="rtTriangle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/>
            <a:endParaRPr lang="en-US" altLang="en-US" sz="1050" b="0">
              <a:latin typeface="Tahoma" panose="020B0604030504040204" pitchFamily="34" charset="0"/>
            </a:endParaRPr>
          </a:p>
        </p:txBody>
      </p:sp>
      <p:sp>
        <p:nvSpPr>
          <p:cNvPr id="19478" name="AutoShape 22"/>
          <p:cNvSpPr>
            <a:spLocks noChangeArrowheads="1"/>
          </p:cNvSpPr>
          <p:nvPr/>
        </p:nvSpPr>
        <p:spPr bwMode="auto">
          <a:xfrm flipH="1">
            <a:off x="2793465" y="2194734"/>
            <a:ext cx="1257300" cy="571500"/>
          </a:xfrm>
          <a:prstGeom prst="rtTriangle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 sz="1050"/>
          </a:p>
        </p:txBody>
      </p:sp>
      <p:sp>
        <p:nvSpPr>
          <p:cNvPr id="19479" name="AutoShape 23"/>
          <p:cNvSpPr>
            <a:spLocks noChangeArrowheads="1"/>
          </p:cNvSpPr>
          <p:nvPr/>
        </p:nvSpPr>
        <p:spPr bwMode="auto">
          <a:xfrm flipH="1" flipV="1">
            <a:off x="2793465" y="2766234"/>
            <a:ext cx="1257300" cy="571500"/>
          </a:xfrm>
          <a:prstGeom prst="rtTriangle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rot="10800000" wrap="none" anchor="ctr"/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/>
            <a:endParaRPr lang="en-US" altLang="en-US" sz="1050" b="0">
              <a:solidFill>
                <a:srgbClr val="000000"/>
              </a:solidFill>
              <a:latin typeface="Tahoma" panose="020B0604030504040204" pitchFamily="34" charset="0"/>
            </a:endParaRPr>
          </a:p>
        </p:txBody>
      </p:sp>
      <p:sp>
        <p:nvSpPr>
          <p:cNvPr id="19480" name="AutoShape 24"/>
          <p:cNvSpPr>
            <a:spLocks noChangeArrowheads="1"/>
          </p:cNvSpPr>
          <p:nvPr/>
        </p:nvSpPr>
        <p:spPr bwMode="auto">
          <a:xfrm flipV="1">
            <a:off x="4050765" y="2766234"/>
            <a:ext cx="1257300" cy="571500"/>
          </a:xfrm>
          <a:prstGeom prst="rtTriangle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rot="10800000" wrap="none" anchor="ctr"/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/>
            <a:endParaRPr lang="en-US" altLang="en-US" sz="1050" b="0">
              <a:solidFill>
                <a:srgbClr val="000000"/>
              </a:solidFill>
              <a:latin typeface="Tahoma" panose="020B0604030504040204" pitchFamily="34" charset="0"/>
            </a:endParaRPr>
          </a:p>
        </p:txBody>
      </p:sp>
      <p:graphicFrame>
        <p:nvGraphicFramePr>
          <p:cNvPr id="19481" name="Object 25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2607715665"/>
              </p:ext>
            </p:extLst>
          </p:nvPr>
        </p:nvGraphicFramePr>
        <p:xfrm>
          <a:off x="4107916" y="2309034"/>
          <a:ext cx="136922" cy="3524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028" name="Equation" r:id="rId8" imgW="114226" imgH="352562" progId="Equation.3">
                  <p:embed/>
                </p:oleObj>
              </mc:Choice>
              <mc:Fallback>
                <p:oleObj name="Equation" r:id="rId8" imgW="114226" imgH="352562" progId="Equation.3">
                  <p:embed/>
                  <p:pic>
                    <p:nvPicPr>
                      <p:cNvPr id="19481" name="Object 25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9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107916" y="2309034"/>
                        <a:ext cx="136922" cy="35242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9482" name="Object 26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1202084155"/>
              </p:ext>
            </p:extLst>
          </p:nvPr>
        </p:nvGraphicFramePr>
        <p:xfrm>
          <a:off x="4107916" y="2812669"/>
          <a:ext cx="135731" cy="3524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029" name="Equation" r:id="rId10" imgW="114226" imgH="352562" progId="Equation.3">
                  <p:embed/>
                </p:oleObj>
              </mc:Choice>
              <mc:Fallback>
                <p:oleObj name="Equation" r:id="rId10" imgW="114226" imgH="352562" progId="Equation.3">
                  <p:embed/>
                  <p:pic>
                    <p:nvPicPr>
                      <p:cNvPr id="19482" name="Object 26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1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107916" y="2812669"/>
                        <a:ext cx="135731" cy="35242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9483" name="Text Box 27"/>
          <p:cNvSpPr txBox="1">
            <a:spLocks noChangeArrowheads="1"/>
          </p:cNvSpPr>
          <p:nvPr/>
        </p:nvSpPr>
        <p:spPr bwMode="auto">
          <a:xfrm>
            <a:off x="3765015" y="2480484"/>
            <a:ext cx="342900" cy="25391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050">
                <a:solidFill>
                  <a:srgbClr val="FF3300"/>
                </a:solidFill>
                <a:latin typeface="Tahoma" panose="020B0604030504040204" pitchFamily="34" charset="0"/>
              </a:rPr>
              <a:t>O</a:t>
            </a:r>
          </a:p>
        </p:txBody>
      </p:sp>
      <p:sp>
        <p:nvSpPr>
          <p:cNvPr id="19487" name="Text Box 31"/>
          <p:cNvSpPr txBox="1">
            <a:spLocks noChangeArrowheads="1"/>
          </p:cNvSpPr>
          <p:nvPr/>
        </p:nvSpPr>
        <p:spPr bwMode="auto">
          <a:xfrm>
            <a:off x="3879315" y="3327019"/>
            <a:ext cx="342900" cy="25391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050">
                <a:latin typeface="Tahoma" panose="020B0604030504040204" pitchFamily="34" charset="0"/>
              </a:rPr>
              <a:t>D</a:t>
            </a:r>
          </a:p>
        </p:txBody>
      </p:sp>
      <p:graphicFrame>
        <p:nvGraphicFramePr>
          <p:cNvPr id="19488" name="Object 33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3282321004"/>
              </p:ext>
            </p:extLst>
          </p:nvPr>
        </p:nvGraphicFramePr>
        <p:xfrm>
          <a:off x="4107916" y="2309034"/>
          <a:ext cx="136922" cy="3524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030" name="Equation" r:id="rId12" imgW="114226" imgH="352562" progId="Equation.3">
                  <p:embed/>
                </p:oleObj>
              </mc:Choice>
              <mc:Fallback>
                <p:oleObj name="Equation" r:id="rId12" imgW="114226" imgH="352562" progId="Equation.3">
                  <p:embed/>
                  <p:pic>
                    <p:nvPicPr>
                      <p:cNvPr id="19488" name="Object 3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3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107916" y="2309034"/>
                        <a:ext cx="136922" cy="35242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9489" name="Object 34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3500301454"/>
              </p:ext>
            </p:extLst>
          </p:nvPr>
        </p:nvGraphicFramePr>
        <p:xfrm>
          <a:off x="4107916" y="2812669"/>
          <a:ext cx="135731" cy="3524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031" name="Equation" r:id="rId14" imgW="114226" imgH="352562" progId="Equation.3">
                  <p:embed/>
                </p:oleObj>
              </mc:Choice>
              <mc:Fallback>
                <p:oleObj name="Equation" r:id="rId14" imgW="114226" imgH="352562" progId="Equation.3">
                  <p:embed/>
                  <p:pic>
                    <p:nvPicPr>
                      <p:cNvPr id="19489" name="Object 3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107916" y="2812669"/>
                        <a:ext cx="135731" cy="35242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9490" name="Text Box 35"/>
          <p:cNvSpPr txBox="1">
            <a:spLocks noChangeArrowheads="1"/>
          </p:cNvSpPr>
          <p:nvPr/>
        </p:nvSpPr>
        <p:spPr bwMode="auto">
          <a:xfrm>
            <a:off x="3765015" y="2480484"/>
            <a:ext cx="342900" cy="25391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050">
                <a:latin typeface="Tahoma" panose="020B0604030504040204" pitchFamily="34" charset="0"/>
              </a:rPr>
              <a:t>O</a:t>
            </a:r>
          </a:p>
        </p:txBody>
      </p:sp>
      <p:sp>
        <p:nvSpPr>
          <p:cNvPr id="19497" name="Text Box 48"/>
          <p:cNvSpPr txBox="1">
            <a:spLocks noChangeArrowheads="1"/>
          </p:cNvSpPr>
          <p:nvPr/>
        </p:nvSpPr>
        <p:spPr bwMode="auto">
          <a:xfrm>
            <a:off x="3865494" y="1921148"/>
            <a:ext cx="342900" cy="25391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050" dirty="0">
                <a:latin typeface="Tahoma" panose="020B0604030504040204" pitchFamily="34" charset="0"/>
              </a:rPr>
              <a:t>B</a:t>
            </a:r>
          </a:p>
        </p:txBody>
      </p:sp>
      <p:sp>
        <p:nvSpPr>
          <p:cNvPr id="19498" name="Text Box 49"/>
          <p:cNvSpPr txBox="1">
            <a:spLocks noChangeArrowheads="1"/>
          </p:cNvSpPr>
          <p:nvPr/>
        </p:nvSpPr>
        <p:spPr bwMode="auto">
          <a:xfrm>
            <a:off x="5324639" y="2569411"/>
            <a:ext cx="342900" cy="25391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050" dirty="0">
                <a:latin typeface="Tahoma" panose="020B0604030504040204" pitchFamily="34" charset="0"/>
              </a:rPr>
              <a:t>C</a:t>
            </a:r>
          </a:p>
        </p:txBody>
      </p:sp>
      <p:sp>
        <p:nvSpPr>
          <p:cNvPr id="19499" name="Text Box 54"/>
          <p:cNvSpPr txBox="1">
            <a:spLocks noChangeArrowheads="1"/>
          </p:cNvSpPr>
          <p:nvPr/>
        </p:nvSpPr>
        <p:spPr bwMode="auto">
          <a:xfrm>
            <a:off x="3879315" y="3737784"/>
            <a:ext cx="342900" cy="25391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050">
                <a:latin typeface="Tahoma" panose="020B0604030504040204" pitchFamily="34" charset="0"/>
              </a:rPr>
              <a:t>m</a:t>
            </a:r>
          </a:p>
        </p:txBody>
      </p:sp>
      <p:sp>
        <p:nvSpPr>
          <p:cNvPr id="19500" name="Line 55"/>
          <p:cNvSpPr>
            <a:spLocks noChangeShapeType="1"/>
          </p:cNvSpPr>
          <p:nvPr/>
        </p:nvSpPr>
        <p:spPr bwMode="auto">
          <a:xfrm>
            <a:off x="2793465" y="2766234"/>
            <a:ext cx="0" cy="1028700"/>
          </a:xfrm>
          <a:prstGeom prst="line">
            <a:avLst/>
          </a:prstGeom>
          <a:noFill/>
          <a:ln w="28575" cap="rnd">
            <a:solidFill>
              <a:schemeClr val="tx1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050"/>
          </a:p>
        </p:txBody>
      </p:sp>
      <p:sp>
        <p:nvSpPr>
          <p:cNvPr id="19501" name="Line 56"/>
          <p:cNvSpPr>
            <a:spLocks noChangeShapeType="1"/>
          </p:cNvSpPr>
          <p:nvPr/>
        </p:nvSpPr>
        <p:spPr bwMode="auto">
          <a:xfrm>
            <a:off x="5308065" y="2766234"/>
            <a:ext cx="0" cy="1028700"/>
          </a:xfrm>
          <a:prstGeom prst="line">
            <a:avLst/>
          </a:prstGeom>
          <a:noFill/>
          <a:ln w="28575" cap="rnd">
            <a:solidFill>
              <a:schemeClr val="tx1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050"/>
          </a:p>
        </p:txBody>
      </p:sp>
      <p:sp>
        <p:nvSpPr>
          <p:cNvPr id="19502" name="Line 57"/>
          <p:cNvSpPr>
            <a:spLocks noChangeShapeType="1"/>
          </p:cNvSpPr>
          <p:nvPr/>
        </p:nvSpPr>
        <p:spPr bwMode="auto">
          <a:xfrm>
            <a:off x="2793465" y="3794934"/>
            <a:ext cx="25146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050"/>
          </a:p>
        </p:txBody>
      </p:sp>
      <p:sp>
        <p:nvSpPr>
          <p:cNvPr id="19503" name="Rectangle 5"/>
          <p:cNvSpPr>
            <a:spLocks noChangeArrowheads="1"/>
          </p:cNvSpPr>
          <p:nvPr/>
        </p:nvSpPr>
        <p:spPr bwMode="auto">
          <a:xfrm>
            <a:off x="702326" y="251635"/>
            <a:ext cx="7954177" cy="1314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en-US" altLang="en-US" sz="2400" dirty="0">
              <a:solidFill>
                <a:srgbClr val="FF0000"/>
              </a:solidFill>
              <a:latin typeface="+mn-lt"/>
            </a:endParaRPr>
          </a:p>
          <a:p>
            <a:r>
              <a:rPr lang="en-US" altLang="en-US" sz="2400" dirty="0" err="1">
                <a:solidFill>
                  <a:srgbClr val="FF0000"/>
                </a:solidFill>
                <a:latin typeface="+mn-lt"/>
              </a:rPr>
              <a:t>Muốn</a:t>
            </a:r>
            <a:r>
              <a:rPr lang="en-US" altLang="en-US" sz="2400" dirty="0">
                <a:solidFill>
                  <a:srgbClr val="FF0000"/>
                </a:solidFill>
                <a:latin typeface="+mn-lt"/>
              </a:rPr>
              <a:t> </a:t>
            </a:r>
            <a:r>
              <a:rPr lang="en-US" altLang="en-US" sz="2400" dirty="0" err="1">
                <a:solidFill>
                  <a:srgbClr val="FF0000"/>
                </a:solidFill>
                <a:latin typeface="+mn-lt"/>
              </a:rPr>
              <a:t>tính</a:t>
            </a:r>
            <a:r>
              <a:rPr lang="en-US" altLang="en-US" sz="2400" dirty="0">
                <a:solidFill>
                  <a:srgbClr val="FF0000"/>
                </a:solidFill>
                <a:latin typeface="+mn-lt"/>
              </a:rPr>
              <a:t> </a:t>
            </a:r>
            <a:r>
              <a:rPr lang="en-US" altLang="en-US" sz="2400" dirty="0" err="1">
                <a:solidFill>
                  <a:srgbClr val="FF0000"/>
                </a:solidFill>
                <a:latin typeface="+mn-lt"/>
              </a:rPr>
              <a:t>diện</a:t>
            </a:r>
            <a:r>
              <a:rPr lang="en-US" altLang="en-US" sz="2400" dirty="0">
                <a:solidFill>
                  <a:srgbClr val="FF0000"/>
                </a:solidFill>
                <a:latin typeface="+mn-lt"/>
              </a:rPr>
              <a:t> </a:t>
            </a:r>
            <a:r>
              <a:rPr lang="en-US" altLang="en-US" sz="2400" dirty="0" err="1">
                <a:solidFill>
                  <a:srgbClr val="FF0000"/>
                </a:solidFill>
                <a:latin typeface="+mn-lt"/>
              </a:rPr>
              <a:t>tích</a:t>
            </a:r>
            <a:r>
              <a:rPr lang="en-US" altLang="en-US" sz="2400" dirty="0">
                <a:solidFill>
                  <a:srgbClr val="FF0000"/>
                </a:solidFill>
                <a:latin typeface="+mn-lt"/>
              </a:rPr>
              <a:t> </a:t>
            </a:r>
            <a:r>
              <a:rPr lang="en-US" altLang="en-US" sz="2400" dirty="0" err="1">
                <a:solidFill>
                  <a:srgbClr val="FF0000"/>
                </a:solidFill>
                <a:latin typeface="+mn-lt"/>
              </a:rPr>
              <a:t>hình</a:t>
            </a:r>
            <a:r>
              <a:rPr lang="en-US" altLang="en-US" sz="2400" dirty="0">
                <a:solidFill>
                  <a:srgbClr val="FF0000"/>
                </a:solidFill>
                <a:latin typeface="+mn-lt"/>
              </a:rPr>
              <a:t> </a:t>
            </a:r>
            <a:r>
              <a:rPr lang="en-US" altLang="en-US" sz="2400" dirty="0" err="1">
                <a:solidFill>
                  <a:srgbClr val="FF0000"/>
                </a:solidFill>
                <a:latin typeface="+mn-lt"/>
              </a:rPr>
              <a:t>thoi</a:t>
            </a:r>
            <a:r>
              <a:rPr lang="en-US" altLang="en-US" sz="2400" dirty="0">
                <a:solidFill>
                  <a:srgbClr val="FF0000"/>
                </a:solidFill>
                <a:latin typeface="+mn-lt"/>
              </a:rPr>
              <a:t> </a:t>
            </a:r>
            <a:r>
              <a:rPr lang="en-US" altLang="en-US" sz="2400" dirty="0" err="1">
                <a:solidFill>
                  <a:srgbClr val="FF0000"/>
                </a:solidFill>
                <a:latin typeface="+mn-lt"/>
              </a:rPr>
              <a:t>bằng</a:t>
            </a:r>
            <a:r>
              <a:rPr lang="en-US" altLang="en-US" sz="2400" dirty="0">
                <a:solidFill>
                  <a:srgbClr val="FF0000"/>
                </a:solidFill>
                <a:latin typeface="+mn-lt"/>
              </a:rPr>
              <a:t> </a:t>
            </a:r>
            <a:r>
              <a:rPr lang="en-US" altLang="en-US" sz="2400" dirty="0" err="1">
                <a:solidFill>
                  <a:srgbClr val="FF0000"/>
                </a:solidFill>
                <a:latin typeface="+mn-lt"/>
              </a:rPr>
              <a:t>tích</a:t>
            </a:r>
            <a:r>
              <a:rPr lang="en-US" altLang="en-US" sz="2400" dirty="0">
                <a:solidFill>
                  <a:srgbClr val="FF0000"/>
                </a:solidFill>
                <a:latin typeface="+mn-lt"/>
              </a:rPr>
              <a:t> </a:t>
            </a:r>
            <a:r>
              <a:rPr lang="en-US" altLang="en-US" sz="2400" dirty="0" err="1">
                <a:solidFill>
                  <a:srgbClr val="FF0000"/>
                </a:solidFill>
                <a:latin typeface="+mn-lt"/>
              </a:rPr>
              <a:t>của</a:t>
            </a:r>
            <a:r>
              <a:rPr lang="en-US" altLang="en-US" sz="2400" dirty="0">
                <a:solidFill>
                  <a:srgbClr val="FF0000"/>
                </a:solidFill>
                <a:latin typeface="+mn-lt"/>
              </a:rPr>
              <a:t> </a:t>
            </a:r>
            <a:r>
              <a:rPr lang="en-US" altLang="en-US" sz="2400" dirty="0" err="1">
                <a:solidFill>
                  <a:srgbClr val="FF0000"/>
                </a:solidFill>
                <a:latin typeface="+mn-lt"/>
              </a:rPr>
              <a:t>độ</a:t>
            </a:r>
            <a:r>
              <a:rPr lang="en-US" altLang="en-US" sz="2400" dirty="0">
                <a:solidFill>
                  <a:srgbClr val="FF0000"/>
                </a:solidFill>
                <a:latin typeface="+mn-lt"/>
              </a:rPr>
              <a:t> </a:t>
            </a:r>
            <a:r>
              <a:rPr lang="en-US" altLang="en-US" sz="2400" dirty="0" err="1">
                <a:solidFill>
                  <a:srgbClr val="FF0000"/>
                </a:solidFill>
                <a:latin typeface="+mn-lt"/>
              </a:rPr>
              <a:t>dài</a:t>
            </a:r>
            <a:endParaRPr lang="en-US" altLang="en-US" sz="2400" dirty="0">
              <a:solidFill>
                <a:srgbClr val="FF0000"/>
              </a:solidFill>
              <a:latin typeface="+mn-lt"/>
            </a:endParaRPr>
          </a:p>
          <a:p>
            <a:r>
              <a:rPr lang="en-US" altLang="en-US" sz="2400" dirty="0" err="1">
                <a:solidFill>
                  <a:srgbClr val="FF0000"/>
                </a:solidFill>
                <a:latin typeface="+mn-lt"/>
              </a:rPr>
              <a:t>hai</a:t>
            </a:r>
            <a:r>
              <a:rPr lang="en-US" altLang="en-US" sz="2400" dirty="0">
                <a:solidFill>
                  <a:srgbClr val="FF0000"/>
                </a:solidFill>
                <a:latin typeface="+mn-lt"/>
              </a:rPr>
              <a:t> </a:t>
            </a:r>
            <a:r>
              <a:rPr lang="en-US" altLang="en-US" sz="2400" dirty="0" err="1">
                <a:solidFill>
                  <a:srgbClr val="FF0000"/>
                </a:solidFill>
                <a:latin typeface="+mn-lt"/>
              </a:rPr>
              <a:t>đường</a:t>
            </a:r>
            <a:r>
              <a:rPr lang="en-US" altLang="en-US" sz="2400" dirty="0">
                <a:solidFill>
                  <a:srgbClr val="FF0000"/>
                </a:solidFill>
                <a:latin typeface="+mn-lt"/>
              </a:rPr>
              <a:t> </a:t>
            </a:r>
            <a:r>
              <a:rPr lang="en-US" altLang="en-US" sz="2400" dirty="0" err="1">
                <a:solidFill>
                  <a:srgbClr val="FF0000"/>
                </a:solidFill>
                <a:latin typeface="+mn-lt"/>
              </a:rPr>
              <a:t>chéo</a:t>
            </a:r>
            <a:r>
              <a:rPr lang="en-US" altLang="en-US" sz="2400" dirty="0">
                <a:solidFill>
                  <a:srgbClr val="FF0000"/>
                </a:solidFill>
                <a:latin typeface="+mn-lt"/>
              </a:rPr>
              <a:t> chia </a:t>
            </a:r>
            <a:r>
              <a:rPr lang="en-US" altLang="en-US" sz="2400" dirty="0" err="1">
                <a:solidFill>
                  <a:srgbClr val="FF0000"/>
                </a:solidFill>
                <a:latin typeface="+mn-lt"/>
              </a:rPr>
              <a:t>cho</a:t>
            </a:r>
            <a:r>
              <a:rPr lang="en-US" altLang="en-US" sz="2400" dirty="0">
                <a:solidFill>
                  <a:srgbClr val="FF0000"/>
                </a:solidFill>
                <a:latin typeface="+mn-lt"/>
              </a:rPr>
              <a:t> 2 (</a:t>
            </a:r>
            <a:r>
              <a:rPr lang="en-US" altLang="en-US" sz="2400" dirty="0" err="1">
                <a:solidFill>
                  <a:srgbClr val="FF0000"/>
                </a:solidFill>
                <a:latin typeface="+mn-lt"/>
              </a:rPr>
              <a:t>cùng</a:t>
            </a:r>
            <a:r>
              <a:rPr lang="en-US" altLang="en-US" sz="2400" dirty="0">
                <a:solidFill>
                  <a:srgbClr val="FF0000"/>
                </a:solidFill>
                <a:latin typeface="+mn-lt"/>
              </a:rPr>
              <a:t> </a:t>
            </a:r>
            <a:r>
              <a:rPr lang="en-US" altLang="en-US" sz="2400" dirty="0" err="1">
                <a:solidFill>
                  <a:srgbClr val="FF0000"/>
                </a:solidFill>
                <a:latin typeface="+mn-lt"/>
              </a:rPr>
              <a:t>một</a:t>
            </a:r>
            <a:r>
              <a:rPr lang="en-US" altLang="en-US" sz="2400" dirty="0">
                <a:solidFill>
                  <a:srgbClr val="FF0000"/>
                </a:solidFill>
                <a:latin typeface="+mn-lt"/>
              </a:rPr>
              <a:t> </a:t>
            </a:r>
            <a:r>
              <a:rPr lang="en-US" altLang="en-US" sz="2400" dirty="0" err="1">
                <a:solidFill>
                  <a:srgbClr val="FF0000"/>
                </a:solidFill>
                <a:latin typeface="+mn-lt"/>
              </a:rPr>
              <a:t>đơn</a:t>
            </a:r>
            <a:r>
              <a:rPr lang="en-US" altLang="en-US" sz="2400" dirty="0">
                <a:solidFill>
                  <a:srgbClr val="FF0000"/>
                </a:solidFill>
                <a:latin typeface="+mn-lt"/>
              </a:rPr>
              <a:t> </a:t>
            </a:r>
            <a:r>
              <a:rPr lang="en-US" altLang="en-US" sz="2400" dirty="0" err="1">
                <a:solidFill>
                  <a:srgbClr val="FF0000"/>
                </a:solidFill>
                <a:latin typeface="+mn-lt"/>
              </a:rPr>
              <a:t>vị</a:t>
            </a:r>
            <a:r>
              <a:rPr lang="en-US" altLang="en-US" sz="2400" dirty="0">
                <a:solidFill>
                  <a:srgbClr val="FF0000"/>
                </a:solidFill>
                <a:latin typeface="+mn-lt"/>
              </a:rPr>
              <a:t> </a:t>
            </a:r>
            <a:r>
              <a:rPr lang="en-US" altLang="en-US" sz="2400" dirty="0" err="1">
                <a:solidFill>
                  <a:srgbClr val="FF0000"/>
                </a:solidFill>
                <a:latin typeface="+mn-lt"/>
              </a:rPr>
              <a:t>đo</a:t>
            </a:r>
            <a:r>
              <a:rPr lang="en-US" altLang="en-US" sz="2400" dirty="0">
                <a:solidFill>
                  <a:srgbClr val="FF0000"/>
                </a:solidFill>
                <a:latin typeface="+mn-lt"/>
              </a:rPr>
              <a:t>).</a:t>
            </a:r>
          </a:p>
          <a:p>
            <a:r>
              <a:rPr lang="en-US" altLang="en-US" sz="2400" dirty="0">
                <a:solidFill>
                  <a:srgbClr val="FF0000"/>
                </a:solidFill>
                <a:latin typeface="+mn-lt"/>
              </a:rPr>
              <a:t>                                   m x n</a:t>
            </a:r>
          </a:p>
          <a:p>
            <a:r>
              <a:rPr lang="en-US" altLang="en-US" sz="2400" dirty="0">
                <a:solidFill>
                  <a:srgbClr val="FF0000"/>
                </a:solidFill>
                <a:latin typeface="+mn-lt"/>
              </a:rPr>
              <a:t>                                      2</a:t>
            </a:r>
          </a:p>
          <a:p>
            <a:endParaRPr lang="en-US" altLang="en-US" sz="2400" dirty="0">
              <a:solidFill>
                <a:srgbClr val="FF0000"/>
              </a:solidFill>
              <a:latin typeface="+mn-lt"/>
            </a:endParaRPr>
          </a:p>
        </p:txBody>
      </p:sp>
      <p:sp>
        <p:nvSpPr>
          <p:cNvPr id="19504" name="Line 68"/>
          <p:cNvSpPr>
            <a:spLocks noChangeShapeType="1"/>
          </p:cNvSpPr>
          <p:nvPr/>
        </p:nvSpPr>
        <p:spPr bwMode="auto">
          <a:xfrm>
            <a:off x="3622797" y="1268986"/>
            <a:ext cx="960220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2400" b="1">
              <a:solidFill>
                <a:srgbClr val="FF0000"/>
              </a:solidFill>
            </a:endParaRPr>
          </a:p>
        </p:txBody>
      </p:sp>
      <p:sp>
        <p:nvSpPr>
          <p:cNvPr id="19505" name="Text Box 71"/>
          <p:cNvSpPr txBox="1">
            <a:spLocks noChangeArrowheads="1"/>
          </p:cNvSpPr>
          <p:nvPr/>
        </p:nvSpPr>
        <p:spPr bwMode="auto">
          <a:xfrm>
            <a:off x="2910161" y="1041744"/>
            <a:ext cx="1098933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2400" dirty="0">
                <a:solidFill>
                  <a:srgbClr val="FF0000"/>
                </a:solidFill>
              </a:rPr>
              <a:t> S =</a:t>
            </a:r>
          </a:p>
        </p:txBody>
      </p:sp>
    </p:spTree>
    <p:extLst>
      <p:ext uri="{BB962C8B-B14F-4D97-AF65-F5344CB8AC3E}">
        <p14:creationId xmlns:p14="http://schemas.microsoft.com/office/powerpoint/2010/main" val="103270251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14:glitter pattern="hexagon"/>
      </p:transition>
    </mc:Choice>
    <mc:Fallback xmlns="">
      <p:transition spd="slow">
        <p:fade/>
      </p:transition>
    </mc:Fallback>
  </mc:AlternateContent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01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9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53390" y="-71375"/>
            <a:ext cx="9771961" cy="5214875"/>
          </a:xfrm>
          <a:prstGeom prst="rect">
            <a:avLst/>
          </a:prstGeom>
        </p:spPr>
      </p:pic>
      <p:pic>
        <p:nvPicPr>
          <p:cNvPr id="5" name="Picture 4"/>
          <p:cNvPicPr>
            <a:picLocks noChangeAspect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3358" t="14096" r="10958" b="13701"/>
          <a:stretch/>
        </p:blipFill>
        <p:spPr>
          <a:xfrm>
            <a:off x="1805042" y="532328"/>
            <a:ext cx="5882421" cy="4734461"/>
          </a:xfrm>
          <a:prstGeom prst="rect">
            <a:avLst/>
          </a:prstGeom>
        </p:spPr>
      </p:pic>
      <p:cxnSp>
        <p:nvCxnSpPr>
          <p:cNvPr id="70202" name="Google Shape;70202;p35"/>
          <p:cNvCxnSpPr/>
          <p:nvPr/>
        </p:nvCxnSpPr>
        <p:spPr>
          <a:xfrm rot="10800000" flipH="1">
            <a:off x="4229425" y="3309700"/>
            <a:ext cx="685200" cy="5100"/>
          </a:xfrm>
          <a:prstGeom prst="straightConnector1">
            <a:avLst/>
          </a:prstGeom>
          <a:noFill/>
          <a:ln w="19050" cap="flat" cmpd="sng">
            <a:solidFill>
              <a:schemeClr val="lt1"/>
            </a:solidFill>
            <a:prstDash val="dash"/>
            <a:round/>
            <a:headEnd type="none" w="med" len="med"/>
            <a:tailEnd type="none" w="med" len="med"/>
          </a:ln>
        </p:spPr>
      </p:cxnSp>
      <p:grpSp>
        <p:nvGrpSpPr>
          <p:cNvPr id="70203" name="Google Shape;70203;p35"/>
          <p:cNvGrpSpPr/>
          <p:nvPr/>
        </p:nvGrpSpPr>
        <p:grpSpPr>
          <a:xfrm>
            <a:off x="938388" y="1280713"/>
            <a:ext cx="639475" cy="922350"/>
            <a:chOff x="938388" y="1280713"/>
            <a:chExt cx="639475" cy="922350"/>
          </a:xfrm>
        </p:grpSpPr>
        <p:sp>
          <p:nvSpPr>
            <p:cNvPr id="70204" name="Google Shape;70204;p35"/>
            <p:cNvSpPr/>
            <p:nvPr/>
          </p:nvSpPr>
          <p:spPr>
            <a:xfrm>
              <a:off x="938388" y="1280713"/>
              <a:ext cx="639475" cy="922350"/>
            </a:xfrm>
            <a:custGeom>
              <a:avLst/>
              <a:gdLst/>
              <a:ahLst/>
              <a:cxnLst/>
              <a:rect l="l" t="t" r="r" b="b"/>
              <a:pathLst>
                <a:path w="25579" h="36894" extrusionOk="0">
                  <a:moveTo>
                    <a:pt x="13799" y="0"/>
                  </a:moveTo>
                  <a:lnTo>
                    <a:pt x="0" y="10113"/>
                  </a:lnTo>
                  <a:lnTo>
                    <a:pt x="5832" y="16124"/>
                  </a:lnTo>
                  <a:lnTo>
                    <a:pt x="14757" y="9431"/>
                  </a:lnTo>
                  <a:lnTo>
                    <a:pt x="13937" y="36893"/>
                  </a:lnTo>
                  <a:lnTo>
                    <a:pt x="25579" y="32932"/>
                  </a:lnTo>
                  <a:lnTo>
                    <a:pt x="21555" y="802"/>
                  </a:lnTo>
                  <a:lnTo>
                    <a:pt x="13799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05" name="Google Shape;70205;p35"/>
            <p:cNvSpPr/>
            <p:nvPr/>
          </p:nvSpPr>
          <p:spPr>
            <a:xfrm>
              <a:off x="1446738" y="1421038"/>
              <a:ext cx="94500" cy="665550"/>
            </a:xfrm>
            <a:custGeom>
              <a:avLst/>
              <a:gdLst/>
              <a:ahLst/>
              <a:cxnLst/>
              <a:rect l="l" t="t" r="r" b="b"/>
              <a:pathLst>
                <a:path w="3780" h="26622" extrusionOk="0">
                  <a:moveTo>
                    <a:pt x="1" y="0"/>
                  </a:moveTo>
                  <a:lnTo>
                    <a:pt x="687" y="26621"/>
                  </a:lnTo>
                  <a:lnTo>
                    <a:pt x="3780" y="2576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0206" name="Google Shape;70206;p35"/>
          <p:cNvGrpSpPr/>
          <p:nvPr/>
        </p:nvGrpSpPr>
        <p:grpSpPr>
          <a:xfrm>
            <a:off x="7227846" y="819355"/>
            <a:ext cx="767975" cy="890200"/>
            <a:chOff x="7417813" y="1371475"/>
            <a:chExt cx="767975" cy="890200"/>
          </a:xfrm>
        </p:grpSpPr>
        <p:sp>
          <p:nvSpPr>
            <p:cNvPr id="70207" name="Google Shape;70207;p35"/>
            <p:cNvSpPr/>
            <p:nvPr/>
          </p:nvSpPr>
          <p:spPr>
            <a:xfrm>
              <a:off x="7417813" y="1371475"/>
              <a:ext cx="767975" cy="890200"/>
            </a:xfrm>
            <a:custGeom>
              <a:avLst/>
              <a:gdLst/>
              <a:ahLst/>
              <a:cxnLst/>
              <a:rect l="l" t="t" r="r" b="b"/>
              <a:pathLst>
                <a:path w="30719" h="35608" extrusionOk="0">
                  <a:moveTo>
                    <a:pt x="14724" y="1"/>
                  </a:moveTo>
                  <a:cubicBezTo>
                    <a:pt x="9586" y="1"/>
                    <a:pt x="4023" y="1835"/>
                    <a:pt x="0" y="5354"/>
                  </a:cubicBezTo>
                  <a:lnTo>
                    <a:pt x="5010" y="12239"/>
                  </a:lnTo>
                  <a:cubicBezTo>
                    <a:pt x="5010" y="12239"/>
                    <a:pt x="9491" y="8115"/>
                    <a:pt x="13948" y="8115"/>
                  </a:cubicBezTo>
                  <a:cubicBezTo>
                    <a:pt x="15634" y="8115"/>
                    <a:pt x="17316" y="8706"/>
                    <a:pt x="18751" y="10333"/>
                  </a:cubicBezTo>
                  <a:cubicBezTo>
                    <a:pt x="23978" y="16261"/>
                    <a:pt x="2754" y="26349"/>
                    <a:pt x="2754" y="26349"/>
                  </a:cubicBezTo>
                  <a:lnTo>
                    <a:pt x="763" y="34170"/>
                  </a:lnTo>
                  <a:lnTo>
                    <a:pt x="27753" y="35607"/>
                  </a:lnTo>
                  <a:lnTo>
                    <a:pt x="28635" y="26164"/>
                  </a:lnTo>
                  <a:lnTo>
                    <a:pt x="12966" y="27647"/>
                  </a:lnTo>
                  <a:cubicBezTo>
                    <a:pt x="12966" y="27647"/>
                    <a:pt x="30718" y="18760"/>
                    <a:pt x="28049" y="8395"/>
                  </a:cubicBezTo>
                  <a:cubicBezTo>
                    <a:pt x="26584" y="2709"/>
                    <a:pt x="20967" y="1"/>
                    <a:pt x="1472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08" name="Google Shape;70208;p35"/>
            <p:cNvSpPr/>
            <p:nvPr/>
          </p:nvSpPr>
          <p:spPr>
            <a:xfrm>
              <a:off x="7494013" y="1422125"/>
              <a:ext cx="439825" cy="119650"/>
            </a:xfrm>
            <a:custGeom>
              <a:avLst/>
              <a:gdLst/>
              <a:ahLst/>
              <a:cxnLst/>
              <a:rect l="l" t="t" r="r" b="b"/>
              <a:pathLst>
                <a:path w="17593" h="4786" extrusionOk="0">
                  <a:moveTo>
                    <a:pt x="8643" y="1"/>
                  </a:moveTo>
                  <a:cubicBezTo>
                    <a:pt x="6036" y="1"/>
                    <a:pt x="3057" y="686"/>
                    <a:pt x="1" y="2743"/>
                  </a:cubicBezTo>
                  <a:lnTo>
                    <a:pt x="1332" y="4786"/>
                  </a:lnTo>
                  <a:cubicBezTo>
                    <a:pt x="1332" y="4786"/>
                    <a:pt x="6302" y="1532"/>
                    <a:pt x="11975" y="1532"/>
                  </a:cubicBezTo>
                  <a:cubicBezTo>
                    <a:pt x="13790" y="1532"/>
                    <a:pt x="15676" y="1865"/>
                    <a:pt x="17495" y="2743"/>
                  </a:cubicBezTo>
                  <a:cubicBezTo>
                    <a:pt x="17497" y="2744"/>
                    <a:pt x="17498" y="2744"/>
                    <a:pt x="17499" y="2744"/>
                  </a:cubicBezTo>
                  <a:cubicBezTo>
                    <a:pt x="17593" y="2744"/>
                    <a:pt x="13860" y="1"/>
                    <a:pt x="86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09" name="Google Shape;70209;p35"/>
            <p:cNvSpPr/>
            <p:nvPr/>
          </p:nvSpPr>
          <p:spPr>
            <a:xfrm>
              <a:off x="7477413" y="2113300"/>
              <a:ext cx="598275" cy="110075"/>
            </a:xfrm>
            <a:custGeom>
              <a:avLst/>
              <a:gdLst/>
              <a:ahLst/>
              <a:cxnLst/>
              <a:rect l="l" t="t" r="r" b="b"/>
              <a:pathLst>
                <a:path w="23931" h="4403" extrusionOk="0">
                  <a:moveTo>
                    <a:pt x="1285" y="0"/>
                  </a:moveTo>
                  <a:lnTo>
                    <a:pt x="0" y="3159"/>
                  </a:lnTo>
                  <a:lnTo>
                    <a:pt x="23931" y="4402"/>
                  </a:lnTo>
                  <a:lnTo>
                    <a:pt x="128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0210" name="Google Shape;70210;p35"/>
          <p:cNvGrpSpPr/>
          <p:nvPr/>
        </p:nvGrpSpPr>
        <p:grpSpPr>
          <a:xfrm>
            <a:off x="1014200" y="3391325"/>
            <a:ext cx="641375" cy="849575"/>
            <a:chOff x="1014200" y="3391325"/>
            <a:chExt cx="641375" cy="849575"/>
          </a:xfrm>
        </p:grpSpPr>
        <p:sp>
          <p:nvSpPr>
            <p:cNvPr id="70211" name="Google Shape;70211;p35"/>
            <p:cNvSpPr/>
            <p:nvPr/>
          </p:nvSpPr>
          <p:spPr>
            <a:xfrm>
              <a:off x="1014200" y="3391325"/>
              <a:ext cx="641375" cy="849575"/>
            </a:xfrm>
            <a:custGeom>
              <a:avLst/>
              <a:gdLst/>
              <a:ahLst/>
              <a:cxnLst/>
              <a:rect l="l" t="t" r="r" b="b"/>
              <a:pathLst>
                <a:path w="25655" h="33983" extrusionOk="0">
                  <a:moveTo>
                    <a:pt x="18149" y="1"/>
                  </a:moveTo>
                  <a:lnTo>
                    <a:pt x="0" y="3044"/>
                  </a:lnTo>
                  <a:lnTo>
                    <a:pt x="1315" y="10553"/>
                  </a:lnTo>
                  <a:lnTo>
                    <a:pt x="11735" y="9543"/>
                  </a:lnTo>
                  <a:lnTo>
                    <a:pt x="11735" y="9543"/>
                  </a:lnTo>
                  <a:lnTo>
                    <a:pt x="8772" y="15131"/>
                  </a:lnTo>
                  <a:lnTo>
                    <a:pt x="15340" y="16896"/>
                  </a:lnTo>
                  <a:cubicBezTo>
                    <a:pt x="15340" y="16896"/>
                    <a:pt x="20890" y="20546"/>
                    <a:pt x="17126" y="26011"/>
                  </a:cubicBezTo>
                  <a:cubicBezTo>
                    <a:pt x="16110" y="27486"/>
                    <a:pt x="14841" y="28024"/>
                    <a:pt x="13529" y="28024"/>
                  </a:cubicBezTo>
                  <a:cubicBezTo>
                    <a:pt x="9982" y="28024"/>
                    <a:pt x="6125" y="24084"/>
                    <a:pt x="6125" y="24084"/>
                  </a:cubicBezTo>
                  <a:lnTo>
                    <a:pt x="2121" y="28017"/>
                  </a:lnTo>
                  <a:cubicBezTo>
                    <a:pt x="2121" y="28017"/>
                    <a:pt x="8708" y="33983"/>
                    <a:pt x="15510" y="33983"/>
                  </a:cubicBezTo>
                  <a:cubicBezTo>
                    <a:pt x="16083" y="33983"/>
                    <a:pt x="16658" y="33940"/>
                    <a:pt x="17230" y="33849"/>
                  </a:cubicBezTo>
                  <a:cubicBezTo>
                    <a:pt x="24596" y="32669"/>
                    <a:pt x="25655" y="24709"/>
                    <a:pt x="24729" y="21243"/>
                  </a:cubicBezTo>
                  <a:cubicBezTo>
                    <a:pt x="23804" y="17775"/>
                    <a:pt x="22287" y="14938"/>
                    <a:pt x="17011" y="12240"/>
                  </a:cubicBezTo>
                  <a:cubicBezTo>
                    <a:pt x="17047" y="12149"/>
                    <a:pt x="20424" y="5029"/>
                    <a:pt x="20424" y="5029"/>
                  </a:cubicBezTo>
                  <a:lnTo>
                    <a:pt x="18149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12" name="Google Shape;70212;p35"/>
            <p:cNvSpPr/>
            <p:nvPr/>
          </p:nvSpPr>
          <p:spPr>
            <a:xfrm>
              <a:off x="1057425" y="3437050"/>
              <a:ext cx="384325" cy="140725"/>
            </a:xfrm>
            <a:custGeom>
              <a:avLst/>
              <a:gdLst/>
              <a:ahLst/>
              <a:cxnLst/>
              <a:rect l="l" t="t" r="r" b="b"/>
              <a:pathLst>
                <a:path w="15373" h="5629" extrusionOk="0">
                  <a:moveTo>
                    <a:pt x="15372" y="0"/>
                  </a:moveTo>
                  <a:lnTo>
                    <a:pt x="0" y="2293"/>
                  </a:lnTo>
                  <a:lnTo>
                    <a:pt x="532" y="5629"/>
                  </a:lnTo>
                  <a:lnTo>
                    <a:pt x="1537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13" name="Google Shape;70213;p35"/>
            <p:cNvSpPr/>
            <p:nvPr/>
          </p:nvSpPr>
          <p:spPr>
            <a:xfrm>
              <a:off x="1271125" y="3949200"/>
              <a:ext cx="340800" cy="253950"/>
            </a:xfrm>
            <a:custGeom>
              <a:avLst/>
              <a:gdLst/>
              <a:ahLst/>
              <a:cxnLst/>
              <a:rect l="l" t="t" r="r" b="b"/>
              <a:pathLst>
                <a:path w="13632" h="10158" extrusionOk="0">
                  <a:moveTo>
                    <a:pt x="13631" y="1"/>
                  </a:moveTo>
                  <a:lnTo>
                    <a:pt x="13631" y="1"/>
                  </a:lnTo>
                  <a:cubicBezTo>
                    <a:pt x="11777" y="7235"/>
                    <a:pt x="6912" y="8135"/>
                    <a:pt x="4607" y="8135"/>
                  </a:cubicBezTo>
                  <a:cubicBezTo>
                    <a:pt x="3844" y="8135"/>
                    <a:pt x="3362" y="8036"/>
                    <a:pt x="3362" y="8036"/>
                  </a:cubicBezTo>
                  <a:lnTo>
                    <a:pt x="1" y="9405"/>
                  </a:lnTo>
                  <a:cubicBezTo>
                    <a:pt x="1753" y="9930"/>
                    <a:pt x="3280" y="10158"/>
                    <a:pt x="4611" y="10158"/>
                  </a:cubicBezTo>
                  <a:cubicBezTo>
                    <a:pt x="13493" y="10158"/>
                    <a:pt x="13631" y="2"/>
                    <a:pt x="1363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0214" name="Google Shape;70214;p35"/>
          <p:cNvGrpSpPr/>
          <p:nvPr/>
        </p:nvGrpSpPr>
        <p:grpSpPr>
          <a:xfrm>
            <a:off x="7629025" y="3119750"/>
            <a:ext cx="362500" cy="561150"/>
            <a:chOff x="7629025" y="3119750"/>
            <a:chExt cx="362500" cy="561150"/>
          </a:xfrm>
        </p:grpSpPr>
        <p:sp>
          <p:nvSpPr>
            <p:cNvPr id="70215" name="Google Shape;70215;p35"/>
            <p:cNvSpPr/>
            <p:nvPr/>
          </p:nvSpPr>
          <p:spPr>
            <a:xfrm>
              <a:off x="7629025" y="3119750"/>
              <a:ext cx="345550" cy="345575"/>
            </a:xfrm>
            <a:custGeom>
              <a:avLst/>
              <a:gdLst/>
              <a:ahLst/>
              <a:cxnLst/>
              <a:rect l="l" t="t" r="r" b="b"/>
              <a:pathLst>
                <a:path w="13822" h="13823" extrusionOk="0">
                  <a:moveTo>
                    <a:pt x="6912" y="0"/>
                  </a:moveTo>
                  <a:lnTo>
                    <a:pt x="1" y="3550"/>
                  </a:lnTo>
                  <a:lnTo>
                    <a:pt x="2803" y="10368"/>
                  </a:lnTo>
                  <a:lnTo>
                    <a:pt x="1402" y="13822"/>
                  </a:lnTo>
                  <a:lnTo>
                    <a:pt x="1402" y="13822"/>
                  </a:lnTo>
                  <a:lnTo>
                    <a:pt x="13822" y="7659"/>
                  </a:lnTo>
                  <a:lnTo>
                    <a:pt x="10833" y="6725"/>
                  </a:lnTo>
                  <a:lnTo>
                    <a:pt x="6912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16" name="Google Shape;70216;p35"/>
            <p:cNvSpPr/>
            <p:nvPr/>
          </p:nvSpPr>
          <p:spPr>
            <a:xfrm>
              <a:off x="7801800" y="3372050"/>
              <a:ext cx="189725" cy="308850"/>
            </a:xfrm>
            <a:custGeom>
              <a:avLst/>
              <a:gdLst/>
              <a:ahLst/>
              <a:cxnLst/>
              <a:rect l="l" t="t" r="r" b="b"/>
              <a:pathLst>
                <a:path w="7589" h="12354" extrusionOk="0">
                  <a:moveTo>
                    <a:pt x="2010" y="1"/>
                  </a:moveTo>
                  <a:lnTo>
                    <a:pt x="1" y="997"/>
                  </a:lnTo>
                  <a:lnTo>
                    <a:pt x="7588" y="12353"/>
                  </a:lnTo>
                  <a:lnTo>
                    <a:pt x="201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17" name="Google Shape;70217;p35"/>
            <p:cNvSpPr/>
            <p:nvPr/>
          </p:nvSpPr>
          <p:spPr>
            <a:xfrm>
              <a:off x="7660775" y="3176625"/>
              <a:ext cx="72725" cy="174925"/>
            </a:xfrm>
            <a:custGeom>
              <a:avLst/>
              <a:gdLst/>
              <a:ahLst/>
              <a:cxnLst/>
              <a:rect l="l" t="t" r="r" b="b"/>
              <a:pathLst>
                <a:path w="2909" h="6997" extrusionOk="0">
                  <a:moveTo>
                    <a:pt x="2908" y="0"/>
                  </a:moveTo>
                  <a:lnTo>
                    <a:pt x="1" y="1408"/>
                  </a:lnTo>
                  <a:lnTo>
                    <a:pt x="2273" y="6996"/>
                  </a:lnTo>
                  <a:lnTo>
                    <a:pt x="290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0218" name="Google Shape;70218;p35"/>
          <p:cNvGrpSpPr/>
          <p:nvPr/>
        </p:nvGrpSpPr>
        <p:grpSpPr>
          <a:xfrm>
            <a:off x="5673350" y="-71375"/>
            <a:ext cx="1311025" cy="1352100"/>
            <a:chOff x="5673350" y="-71375"/>
            <a:chExt cx="1311025" cy="1352100"/>
          </a:xfrm>
        </p:grpSpPr>
        <p:sp>
          <p:nvSpPr>
            <p:cNvPr id="70219" name="Google Shape;70219;p35"/>
            <p:cNvSpPr/>
            <p:nvPr/>
          </p:nvSpPr>
          <p:spPr>
            <a:xfrm>
              <a:off x="6051000" y="-60625"/>
              <a:ext cx="893975" cy="900075"/>
            </a:xfrm>
            <a:custGeom>
              <a:avLst/>
              <a:gdLst/>
              <a:ahLst/>
              <a:cxnLst/>
              <a:rect l="l" t="t" r="r" b="b"/>
              <a:pathLst>
                <a:path w="35759" h="36003" extrusionOk="0">
                  <a:moveTo>
                    <a:pt x="3255" y="0"/>
                  </a:moveTo>
                  <a:lnTo>
                    <a:pt x="1" y="34747"/>
                  </a:lnTo>
                  <a:lnTo>
                    <a:pt x="32547" y="36002"/>
                  </a:lnTo>
                  <a:lnTo>
                    <a:pt x="35759" y="936"/>
                  </a:lnTo>
                  <a:lnTo>
                    <a:pt x="325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20" name="Google Shape;70220;p35"/>
            <p:cNvSpPr/>
            <p:nvPr/>
          </p:nvSpPr>
          <p:spPr>
            <a:xfrm>
              <a:off x="6074150" y="-71375"/>
              <a:ext cx="910225" cy="921550"/>
            </a:xfrm>
            <a:custGeom>
              <a:avLst/>
              <a:gdLst/>
              <a:ahLst/>
              <a:cxnLst/>
              <a:rect l="l" t="t" r="r" b="b"/>
              <a:pathLst>
                <a:path w="36409" h="36862" extrusionOk="0">
                  <a:moveTo>
                    <a:pt x="27741" y="1"/>
                  </a:moveTo>
                  <a:lnTo>
                    <a:pt x="0" y="3393"/>
                  </a:lnTo>
                  <a:lnTo>
                    <a:pt x="9442" y="36862"/>
                  </a:lnTo>
                  <a:lnTo>
                    <a:pt x="36409" y="30814"/>
                  </a:lnTo>
                  <a:lnTo>
                    <a:pt x="2774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21" name="Google Shape;70221;p35"/>
            <p:cNvSpPr/>
            <p:nvPr/>
          </p:nvSpPr>
          <p:spPr>
            <a:xfrm>
              <a:off x="5673350" y="337125"/>
              <a:ext cx="961750" cy="943600"/>
            </a:xfrm>
            <a:custGeom>
              <a:avLst/>
              <a:gdLst/>
              <a:ahLst/>
              <a:cxnLst/>
              <a:rect l="l" t="t" r="r" b="b"/>
              <a:pathLst>
                <a:path w="38470" h="37744" extrusionOk="0">
                  <a:moveTo>
                    <a:pt x="14672" y="1"/>
                  </a:moveTo>
                  <a:lnTo>
                    <a:pt x="9646" y="2226"/>
                  </a:lnTo>
                  <a:cubicBezTo>
                    <a:pt x="6638" y="9762"/>
                    <a:pt x="1" y="26498"/>
                    <a:pt x="368" y="26498"/>
                  </a:cubicBezTo>
                  <a:cubicBezTo>
                    <a:pt x="372" y="26498"/>
                    <a:pt x="377" y="26496"/>
                    <a:pt x="383" y="26492"/>
                  </a:cubicBezTo>
                  <a:cubicBezTo>
                    <a:pt x="396" y="26482"/>
                    <a:pt x="422" y="26477"/>
                    <a:pt x="459" y="26477"/>
                  </a:cubicBezTo>
                  <a:cubicBezTo>
                    <a:pt x="2241" y="26477"/>
                    <a:pt x="30205" y="37743"/>
                    <a:pt x="30205" y="37743"/>
                  </a:cubicBezTo>
                  <a:lnTo>
                    <a:pt x="38469" y="9140"/>
                  </a:lnTo>
                  <a:lnTo>
                    <a:pt x="14672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22" name="Google Shape;70222;p35"/>
            <p:cNvSpPr/>
            <p:nvPr/>
          </p:nvSpPr>
          <p:spPr>
            <a:xfrm>
              <a:off x="5914475" y="337125"/>
              <a:ext cx="125700" cy="110625"/>
            </a:xfrm>
            <a:custGeom>
              <a:avLst/>
              <a:gdLst/>
              <a:ahLst/>
              <a:cxnLst/>
              <a:rect l="l" t="t" r="r" b="b"/>
              <a:pathLst>
                <a:path w="5028" h="4425" extrusionOk="0">
                  <a:moveTo>
                    <a:pt x="5027" y="1"/>
                  </a:moveTo>
                  <a:lnTo>
                    <a:pt x="1" y="2227"/>
                  </a:lnTo>
                  <a:lnTo>
                    <a:pt x="4120" y="4425"/>
                  </a:lnTo>
                  <a:lnTo>
                    <a:pt x="502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0223" name="Google Shape;70223;p35"/>
          <p:cNvSpPr/>
          <p:nvPr/>
        </p:nvSpPr>
        <p:spPr>
          <a:xfrm>
            <a:off x="1937400" y="1637425"/>
            <a:ext cx="154350" cy="137475"/>
          </a:xfrm>
          <a:custGeom>
            <a:avLst/>
            <a:gdLst/>
            <a:ahLst/>
            <a:cxnLst/>
            <a:rect l="l" t="t" r="r" b="b"/>
            <a:pathLst>
              <a:path w="6174" h="5499" extrusionOk="0">
                <a:moveTo>
                  <a:pt x="3088" y="0"/>
                </a:moveTo>
                <a:cubicBezTo>
                  <a:pt x="2801" y="0"/>
                  <a:pt x="2508" y="46"/>
                  <a:pt x="2220" y="142"/>
                </a:cubicBezTo>
                <a:cubicBezTo>
                  <a:pt x="779" y="620"/>
                  <a:pt x="0" y="2175"/>
                  <a:pt x="478" y="3616"/>
                </a:cubicBezTo>
                <a:cubicBezTo>
                  <a:pt x="862" y="4770"/>
                  <a:pt x="1934" y="5499"/>
                  <a:pt x="3085" y="5499"/>
                </a:cubicBezTo>
                <a:cubicBezTo>
                  <a:pt x="3373" y="5499"/>
                  <a:pt x="3666" y="5453"/>
                  <a:pt x="3954" y="5357"/>
                </a:cubicBezTo>
                <a:cubicBezTo>
                  <a:pt x="5395" y="4879"/>
                  <a:pt x="6174" y="3324"/>
                  <a:pt x="5695" y="1883"/>
                </a:cubicBezTo>
                <a:cubicBezTo>
                  <a:pt x="5312" y="730"/>
                  <a:pt x="4240" y="0"/>
                  <a:pt x="308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224" name="Google Shape;70224;p35"/>
          <p:cNvSpPr/>
          <p:nvPr/>
        </p:nvSpPr>
        <p:spPr>
          <a:xfrm>
            <a:off x="8031450" y="2808075"/>
            <a:ext cx="154350" cy="137475"/>
          </a:xfrm>
          <a:custGeom>
            <a:avLst/>
            <a:gdLst/>
            <a:ahLst/>
            <a:cxnLst/>
            <a:rect l="l" t="t" r="r" b="b"/>
            <a:pathLst>
              <a:path w="6174" h="5499" extrusionOk="0">
                <a:moveTo>
                  <a:pt x="3088" y="0"/>
                </a:moveTo>
                <a:cubicBezTo>
                  <a:pt x="2801" y="0"/>
                  <a:pt x="2508" y="46"/>
                  <a:pt x="2220" y="142"/>
                </a:cubicBezTo>
                <a:cubicBezTo>
                  <a:pt x="779" y="620"/>
                  <a:pt x="0" y="2175"/>
                  <a:pt x="478" y="3616"/>
                </a:cubicBezTo>
                <a:cubicBezTo>
                  <a:pt x="862" y="4770"/>
                  <a:pt x="1934" y="5499"/>
                  <a:pt x="3085" y="5499"/>
                </a:cubicBezTo>
                <a:cubicBezTo>
                  <a:pt x="3373" y="5499"/>
                  <a:pt x="3666" y="5453"/>
                  <a:pt x="3954" y="5357"/>
                </a:cubicBezTo>
                <a:cubicBezTo>
                  <a:pt x="5395" y="4879"/>
                  <a:pt x="6174" y="3324"/>
                  <a:pt x="5695" y="1883"/>
                </a:cubicBezTo>
                <a:cubicBezTo>
                  <a:pt x="5312" y="730"/>
                  <a:pt x="4240" y="0"/>
                  <a:pt x="308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225" name="Google Shape;70225;p35"/>
          <p:cNvSpPr/>
          <p:nvPr/>
        </p:nvSpPr>
        <p:spPr>
          <a:xfrm>
            <a:off x="5311800" y="4328525"/>
            <a:ext cx="154350" cy="137475"/>
          </a:xfrm>
          <a:custGeom>
            <a:avLst/>
            <a:gdLst/>
            <a:ahLst/>
            <a:cxnLst/>
            <a:rect l="l" t="t" r="r" b="b"/>
            <a:pathLst>
              <a:path w="6174" h="5499" extrusionOk="0">
                <a:moveTo>
                  <a:pt x="3088" y="0"/>
                </a:moveTo>
                <a:cubicBezTo>
                  <a:pt x="2801" y="0"/>
                  <a:pt x="2508" y="46"/>
                  <a:pt x="2220" y="142"/>
                </a:cubicBezTo>
                <a:cubicBezTo>
                  <a:pt x="779" y="620"/>
                  <a:pt x="0" y="2175"/>
                  <a:pt x="478" y="3616"/>
                </a:cubicBezTo>
                <a:cubicBezTo>
                  <a:pt x="862" y="4770"/>
                  <a:pt x="1934" y="5499"/>
                  <a:pt x="3085" y="5499"/>
                </a:cubicBezTo>
                <a:cubicBezTo>
                  <a:pt x="3373" y="5499"/>
                  <a:pt x="3666" y="5453"/>
                  <a:pt x="3954" y="5357"/>
                </a:cubicBezTo>
                <a:cubicBezTo>
                  <a:pt x="5395" y="4879"/>
                  <a:pt x="6174" y="3324"/>
                  <a:pt x="5695" y="1883"/>
                </a:cubicBezTo>
                <a:cubicBezTo>
                  <a:pt x="5312" y="730"/>
                  <a:pt x="4240" y="0"/>
                  <a:pt x="308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226" name="Google Shape;70226;p35"/>
          <p:cNvSpPr/>
          <p:nvPr/>
        </p:nvSpPr>
        <p:spPr>
          <a:xfrm>
            <a:off x="7310150" y="839438"/>
            <a:ext cx="107675" cy="95900"/>
          </a:xfrm>
          <a:custGeom>
            <a:avLst/>
            <a:gdLst/>
            <a:ahLst/>
            <a:cxnLst/>
            <a:rect l="l" t="t" r="r" b="b"/>
            <a:pathLst>
              <a:path w="4307" h="3836" extrusionOk="0">
                <a:moveTo>
                  <a:pt x="2154" y="1"/>
                </a:moveTo>
                <a:cubicBezTo>
                  <a:pt x="1954" y="1"/>
                  <a:pt x="1750" y="32"/>
                  <a:pt x="1550" y="99"/>
                </a:cubicBezTo>
                <a:cubicBezTo>
                  <a:pt x="546" y="433"/>
                  <a:pt x="1" y="1518"/>
                  <a:pt x="335" y="2522"/>
                </a:cubicBezTo>
                <a:cubicBezTo>
                  <a:pt x="602" y="3326"/>
                  <a:pt x="1350" y="3835"/>
                  <a:pt x="2153" y="3835"/>
                </a:cubicBezTo>
                <a:cubicBezTo>
                  <a:pt x="2353" y="3835"/>
                  <a:pt x="2557" y="3803"/>
                  <a:pt x="2758" y="3737"/>
                </a:cubicBezTo>
                <a:cubicBezTo>
                  <a:pt x="3762" y="3402"/>
                  <a:pt x="4307" y="2319"/>
                  <a:pt x="3972" y="1314"/>
                </a:cubicBezTo>
                <a:cubicBezTo>
                  <a:pt x="3705" y="510"/>
                  <a:pt x="2957" y="1"/>
                  <a:pt x="2154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227" name="Google Shape;70227;p35"/>
          <p:cNvSpPr/>
          <p:nvPr/>
        </p:nvSpPr>
        <p:spPr>
          <a:xfrm>
            <a:off x="830725" y="2895238"/>
            <a:ext cx="107675" cy="95900"/>
          </a:xfrm>
          <a:custGeom>
            <a:avLst/>
            <a:gdLst/>
            <a:ahLst/>
            <a:cxnLst/>
            <a:rect l="l" t="t" r="r" b="b"/>
            <a:pathLst>
              <a:path w="4307" h="3836" extrusionOk="0">
                <a:moveTo>
                  <a:pt x="2154" y="1"/>
                </a:moveTo>
                <a:cubicBezTo>
                  <a:pt x="1954" y="1"/>
                  <a:pt x="1750" y="32"/>
                  <a:pt x="1550" y="99"/>
                </a:cubicBezTo>
                <a:cubicBezTo>
                  <a:pt x="546" y="433"/>
                  <a:pt x="1" y="1518"/>
                  <a:pt x="335" y="2522"/>
                </a:cubicBezTo>
                <a:cubicBezTo>
                  <a:pt x="602" y="3326"/>
                  <a:pt x="1350" y="3835"/>
                  <a:pt x="2153" y="3835"/>
                </a:cubicBezTo>
                <a:cubicBezTo>
                  <a:pt x="2353" y="3835"/>
                  <a:pt x="2557" y="3803"/>
                  <a:pt x="2758" y="3737"/>
                </a:cubicBezTo>
                <a:cubicBezTo>
                  <a:pt x="3762" y="3402"/>
                  <a:pt x="4307" y="2319"/>
                  <a:pt x="3972" y="1314"/>
                </a:cubicBezTo>
                <a:cubicBezTo>
                  <a:pt x="3705" y="510"/>
                  <a:pt x="2957" y="1"/>
                  <a:pt x="2154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228" name="Google Shape;70228;p35"/>
          <p:cNvSpPr/>
          <p:nvPr/>
        </p:nvSpPr>
        <p:spPr>
          <a:xfrm>
            <a:off x="3971500" y="4465988"/>
            <a:ext cx="107675" cy="95900"/>
          </a:xfrm>
          <a:custGeom>
            <a:avLst/>
            <a:gdLst/>
            <a:ahLst/>
            <a:cxnLst/>
            <a:rect l="l" t="t" r="r" b="b"/>
            <a:pathLst>
              <a:path w="4307" h="3836" extrusionOk="0">
                <a:moveTo>
                  <a:pt x="2154" y="1"/>
                </a:moveTo>
                <a:cubicBezTo>
                  <a:pt x="1954" y="1"/>
                  <a:pt x="1750" y="32"/>
                  <a:pt x="1550" y="99"/>
                </a:cubicBezTo>
                <a:cubicBezTo>
                  <a:pt x="546" y="433"/>
                  <a:pt x="1" y="1518"/>
                  <a:pt x="335" y="2522"/>
                </a:cubicBezTo>
                <a:cubicBezTo>
                  <a:pt x="602" y="3326"/>
                  <a:pt x="1350" y="3835"/>
                  <a:pt x="2153" y="3835"/>
                </a:cubicBezTo>
                <a:cubicBezTo>
                  <a:pt x="2353" y="3835"/>
                  <a:pt x="2557" y="3803"/>
                  <a:pt x="2758" y="3737"/>
                </a:cubicBezTo>
                <a:cubicBezTo>
                  <a:pt x="3762" y="3402"/>
                  <a:pt x="4307" y="2319"/>
                  <a:pt x="3972" y="1314"/>
                </a:cubicBezTo>
                <a:cubicBezTo>
                  <a:pt x="3705" y="510"/>
                  <a:pt x="2957" y="1"/>
                  <a:pt x="2154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199" name="Google Shape;70199;p35"/>
          <p:cNvSpPr txBox="1">
            <a:spLocks noGrp="1"/>
          </p:cNvSpPr>
          <p:nvPr>
            <p:ph type="title" idx="4294967295"/>
          </p:nvPr>
        </p:nvSpPr>
        <p:spPr>
          <a:xfrm>
            <a:off x="2070238" y="1158507"/>
            <a:ext cx="4959350" cy="841375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7200" b="1" dirty="0">
                <a:solidFill>
                  <a:srgbClr val="FF0000"/>
                </a:solidFill>
                <a:latin typeface="UTM Androgyne" panose="02040603050506020204" pitchFamily="18" charset="0"/>
              </a:rPr>
              <a:t>DẶN DÒ</a:t>
            </a:r>
            <a:endParaRPr sz="7200" b="1" dirty="0">
              <a:solidFill>
                <a:srgbClr val="FF0000"/>
              </a:solidFill>
              <a:latin typeface="UTM Androgyne" panose="02040603050506020204" pitchFamily="18" charset="0"/>
            </a:endParaRPr>
          </a:p>
        </p:txBody>
      </p:sp>
      <p:pic>
        <p:nvPicPr>
          <p:cNvPr id="33" name="Picture 32"/>
          <p:cNvPicPr>
            <a:picLocks noChangeAspect="1"/>
          </p:cNvPicPr>
          <p:nvPr/>
        </p:nvPicPr>
        <p:blipFill rotWithShape="1"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t="8906" r="11740" b="21502"/>
          <a:stretch/>
        </p:blipFill>
        <p:spPr>
          <a:xfrm>
            <a:off x="6682321" y="1663773"/>
            <a:ext cx="2354271" cy="2004887"/>
          </a:xfrm>
          <a:prstGeom prst="rect">
            <a:avLst/>
          </a:prstGeom>
          <a:effectLst>
            <a:reflection blurRad="6350" stA="50000" endA="300" endPos="55000" dir="5400000" sy="-100000" algn="bl" rotWithShape="0"/>
          </a:effectLst>
        </p:spPr>
      </p:pic>
    </p:spTree>
    <p:extLst>
      <p:ext uri="{BB962C8B-B14F-4D97-AF65-F5344CB8AC3E}">
        <p14:creationId xmlns:p14="http://schemas.microsoft.com/office/powerpoint/2010/main" val="291728483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14:glitter pattern="hexagon"/>
      </p:transition>
    </mc:Choice>
    <mc:Fallback xmlns="">
      <p:transition spd="slow">
        <p:fade/>
      </p:transition>
    </mc:Fallback>
  </mc:AlternateContent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01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3" name="Picture 22"/>
          <p:cNvPicPr>
            <a:picLocks noChangeAspect="1"/>
          </p:cNvPicPr>
          <p:nvPr/>
        </p:nvPicPr>
        <p:blipFill rotWithShape="1"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3091" b="98909" l="6727" r="95455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r="7468" b="23146"/>
          <a:stretch/>
        </p:blipFill>
        <p:spPr>
          <a:xfrm>
            <a:off x="4818433" y="1220307"/>
            <a:ext cx="2318892" cy="1925991"/>
          </a:xfrm>
          <a:prstGeom prst="rect">
            <a:avLst/>
          </a:prstGeom>
          <a:effectLst>
            <a:reflection blurRad="6350" stA="52000" endA="300" endPos="35000" dir="5400000" sy="-100000" algn="bl" rotWithShape="0"/>
          </a:effectLst>
        </p:spPr>
      </p:pic>
      <p:pic>
        <p:nvPicPr>
          <p:cNvPr id="28" name="Picture 27"/>
          <p:cNvPicPr>
            <a:picLocks noChangeAspect="1"/>
          </p:cNvPicPr>
          <p:nvPr/>
        </p:nvPicPr>
        <p:blipFill rotWithShape="1"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t="8906" r="11740" b="21502"/>
          <a:stretch/>
        </p:blipFill>
        <p:spPr>
          <a:xfrm>
            <a:off x="6789729" y="1180102"/>
            <a:ext cx="2354271" cy="2004887"/>
          </a:xfrm>
          <a:prstGeom prst="rect">
            <a:avLst/>
          </a:prstGeom>
          <a:effectLst>
            <a:reflection blurRad="6350" stA="50000" endA="300" endPos="55000" dir="5400000" sy="-100000" algn="bl" rotWithShape="0"/>
          </a:effectLst>
        </p:spPr>
      </p:pic>
      <p:cxnSp>
        <p:nvCxnSpPr>
          <p:cNvPr id="70166" name="Google Shape;70166;p34"/>
          <p:cNvCxnSpPr/>
          <p:nvPr/>
        </p:nvCxnSpPr>
        <p:spPr>
          <a:xfrm>
            <a:off x="2098625" y="2096650"/>
            <a:ext cx="528300" cy="0"/>
          </a:xfrm>
          <a:prstGeom prst="straightConnector1">
            <a:avLst/>
          </a:prstGeom>
          <a:noFill/>
          <a:ln w="19050" cap="flat" cmpd="sng">
            <a:solidFill>
              <a:schemeClr val="accent5"/>
            </a:solidFill>
            <a:prstDash val="dash"/>
            <a:round/>
            <a:headEnd type="none" w="med" len="med"/>
            <a:tailEnd type="none" w="med" len="med"/>
          </a:ln>
        </p:spPr>
      </p:cxnSp>
      <p:cxnSp>
        <p:nvCxnSpPr>
          <p:cNvPr id="70167" name="Google Shape;70167;p34"/>
          <p:cNvCxnSpPr/>
          <p:nvPr/>
        </p:nvCxnSpPr>
        <p:spPr>
          <a:xfrm>
            <a:off x="2098625" y="3801475"/>
            <a:ext cx="528300" cy="0"/>
          </a:xfrm>
          <a:prstGeom prst="straightConnector1">
            <a:avLst/>
          </a:prstGeom>
          <a:noFill/>
          <a:ln w="19050" cap="flat" cmpd="sng">
            <a:solidFill>
              <a:schemeClr val="accent5"/>
            </a:solidFill>
            <a:prstDash val="dash"/>
            <a:round/>
            <a:headEnd type="none" w="med" len="med"/>
            <a:tailEnd type="none" w="med" len="med"/>
          </a:ln>
        </p:spPr>
      </p:cxnSp>
      <p:cxnSp>
        <p:nvCxnSpPr>
          <p:cNvPr id="70168" name="Google Shape;70168;p34"/>
          <p:cNvCxnSpPr/>
          <p:nvPr/>
        </p:nvCxnSpPr>
        <p:spPr>
          <a:xfrm>
            <a:off x="6174525" y="2096650"/>
            <a:ext cx="528300" cy="0"/>
          </a:xfrm>
          <a:prstGeom prst="straightConnector1">
            <a:avLst/>
          </a:prstGeom>
          <a:noFill/>
          <a:ln w="19050" cap="flat" cmpd="sng">
            <a:solidFill>
              <a:schemeClr val="accent5"/>
            </a:solidFill>
            <a:prstDash val="dash"/>
            <a:round/>
            <a:headEnd type="none" w="med" len="med"/>
            <a:tailEnd type="none" w="med" len="med"/>
          </a:ln>
        </p:spPr>
      </p:cxnSp>
      <p:cxnSp>
        <p:nvCxnSpPr>
          <p:cNvPr id="70169" name="Google Shape;70169;p34"/>
          <p:cNvCxnSpPr/>
          <p:nvPr/>
        </p:nvCxnSpPr>
        <p:spPr>
          <a:xfrm>
            <a:off x="6174525" y="3801475"/>
            <a:ext cx="528300" cy="0"/>
          </a:xfrm>
          <a:prstGeom prst="straightConnector1">
            <a:avLst/>
          </a:prstGeom>
          <a:noFill/>
          <a:ln w="19050" cap="flat" cmpd="sng">
            <a:solidFill>
              <a:schemeClr val="accent5"/>
            </a:solidFill>
            <a:prstDash val="dash"/>
            <a:round/>
            <a:headEnd type="none" w="med" len="med"/>
            <a:tailEnd type="none" w="med" len="med"/>
          </a:ln>
        </p:spPr>
      </p:cxnSp>
      <p:grpSp>
        <p:nvGrpSpPr>
          <p:cNvPr id="70170" name="Google Shape;70170;p34"/>
          <p:cNvGrpSpPr/>
          <p:nvPr/>
        </p:nvGrpSpPr>
        <p:grpSpPr>
          <a:xfrm>
            <a:off x="7317500" y="30525"/>
            <a:ext cx="1106500" cy="1300325"/>
            <a:chOff x="7317500" y="30525"/>
            <a:chExt cx="1106500" cy="1300325"/>
          </a:xfrm>
        </p:grpSpPr>
        <p:sp>
          <p:nvSpPr>
            <p:cNvPr id="70171" name="Google Shape;70171;p34"/>
            <p:cNvSpPr/>
            <p:nvPr/>
          </p:nvSpPr>
          <p:spPr>
            <a:xfrm>
              <a:off x="7317500" y="30525"/>
              <a:ext cx="1106500" cy="1300325"/>
            </a:xfrm>
            <a:custGeom>
              <a:avLst/>
              <a:gdLst/>
              <a:ahLst/>
              <a:cxnLst/>
              <a:rect l="l" t="t" r="r" b="b"/>
              <a:pathLst>
                <a:path w="44260" h="52013" extrusionOk="0">
                  <a:moveTo>
                    <a:pt x="9396" y="1"/>
                  </a:moveTo>
                  <a:lnTo>
                    <a:pt x="0" y="45130"/>
                  </a:lnTo>
                  <a:lnTo>
                    <a:pt x="30869" y="52013"/>
                  </a:lnTo>
                  <a:lnTo>
                    <a:pt x="44259" y="10684"/>
                  </a:lnTo>
                  <a:lnTo>
                    <a:pt x="9396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0172" name="Google Shape;70172;p34"/>
            <p:cNvSpPr/>
            <p:nvPr/>
          </p:nvSpPr>
          <p:spPr>
            <a:xfrm>
              <a:off x="7585175" y="143825"/>
              <a:ext cx="725475" cy="324850"/>
            </a:xfrm>
            <a:custGeom>
              <a:avLst/>
              <a:gdLst/>
              <a:ahLst/>
              <a:cxnLst/>
              <a:rect l="l" t="t" r="r" b="b"/>
              <a:pathLst>
                <a:path w="29019" h="12994" extrusionOk="0">
                  <a:moveTo>
                    <a:pt x="875" y="1"/>
                  </a:moveTo>
                  <a:lnTo>
                    <a:pt x="1" y="5620"/>
                  </a:lnTo>
                  <a:lnTo>
                    <a:pt x="27172" y="12994"/>
                  </a:lnTo>
                  <a:lnTo>
                    <a:pt x="29019" y="8182"/>
                  </a:lnTo>
                  <a:lnTo>
                    <a:pt x="875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0173" name="Google Shape;70173;p34"/>
            <p:cNvSpPr/>
            <p:nvPr/>
          </p:nvSpPr>
          <p:spPr>
            <a:xfrm>
              <a:off x="7394825" y="377625"/>
              <a:ext cx="833475" cy="861525"/>
            </a:xfrm>
            <a:custGeom>
              <a:avLst/>
              <a:gdLst/>
              <a:ahLst/>
              <a:cxnLst/>
              <a:rect l="l" t="t" r="r" b="b"/>
              <a:pathLst>
                <a:path w="33339" h="34461" extrusionOk="0">
                  <a:moveTo>
                    <a:pt x="7087" y="0"/>
                  </a:moveTo>
                  <a:lnTo>
                    <a:pt x="1" y="29264"/>
                  </a:lnTo>
                  <a:lnTo>
                    <a:pt x="25151" y="34460"/>
                  </a:lnTo>
                  <a:lnTo>
                    <a:pt x="33339" y="6183"/>
                  </a:lnTo>
                  <a:lnTo>
                    <a:pt x="708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0174" name="Google Shape;70174;p34"/>
            <p:cNvSpPr/>
            <p:nvPr/>
          </p:nvSpPr>
          <p:spPr>
            <a:xfrm>
              <a:off x="7512925" y="458725"/>
              <a:ext cx="702400" cy="194225"/>
            </a:xfrm>
            <a:custGeom>
              <a:avLst/>
              <a:gdLst/>
              <a:ahLst/>
              <a:cxnLst/>
              <a:rect l="l" t="t" r="r" b="b"/>
              <a:pathLst>
                <a:path w="28096" h="7769" extrusionOk="0">
                  <a:moveTo>
                    <a:pt x="319" y="0"/>
                  </a:moveTo>
                  <a:lnTo>
                    <a:pt x="0" y="1387"/>
                  </a:lnTo>
                  <a:lnTo>
                    <a:pt x="27777" y="7769"/>
                  </a:lnTo>
                  <a:lnTo>
                    <a:pt x="28095" y="6382"/>
                  </a:lnTo>
                  <a:lnTo>
                    <a:pt x="319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0175" name="Google Shape;70175;p34"/>
            <p:cNvSpPr/>
            <p:nvPr/>
          </p:nvSpPr>
          <p:spPr>
            <a:xfrm>
              <a:off x="7493725" y="576550"/>
              <a:ext cx="693000" cy="182150"/>
            </a:xfrm>
            <a:custGeom>
              <a:avLst/>
              <a:gdLst/>
              <a:ahLst/>
              <a:cxnLst/>
              <a:rect l="l" t="t" r="r" b="b"/>
              <a:pathLst>
                <a:path w="27720" h="7286" extrusionOk="0">
                  <a:moveTo>
                    <a:pt x="299" y="1"/>
                  </a:moveTo>
                  <a:lnTo>
                    <a:pt x="1" y="1391"/>
                  </a:lnTo>
                  <a:lnTo>
                    <a:pt x="27420" y="7286"/>
                  </a:lnTo>
                  <a:lnTo>
                    <a:pt x="27719" y="5896"/>
                  </a:lnTo>
                  <a:lnTo>
                    <a:pt x="299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0176" name="Google Shape;70176;p34"/>
            <p:cNvSpPr/>
            <p:nvPr/>
          </p:nvSpPr>
          <p:spPr>
            <a:xfrm>
              <a:off x="7446650" y="705275"/>
              <a:ext cx="697250" cy="168050"/>
            </a:xfrm>
            <a:custGeom>
              <a:avLst/>
              <a:gdLst/>
              <a:ahLst/>
              <a:cxnLst/>
              <a:rect l="l" t="t" r="r" b="b"/>
              <a:pathLst>
                <a:path w="27890" h="6722" extrusionOk="0">
                  <a:moveTo>
                    <a:pt x="270" y="1"/>
                  </a:moveTo>
                  <a:lnTo>
                    <a:pt x="1" y="1396"/>
                  </a:lnTo>
                  <a:lnTo>
                    <a:pt x="27619" y="6721"/>
                  </a:lnTo>
                  <a:lnTo>
                    <a:pt x="27889" y="5325"/>
                  </a:lnTo>
                  <a:lnTo>
                    <a:pt x="270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0177" name="Google Shape;70177;p34"/>
            <p:cNvSpPr/>
            <p:nvPr/>
          </p:nvSpPr>
          <p:spPr>
            <a:xfrm>
              <a:off x="7436100" y="805475"/>
              <a:ext cx="694175" cy="187175"/>
            </a:xfrm>
            <a:custGeom>
              <a:avLst/>
              <a:gdLst/>
              <a:ahLst/>
              <a:cxnLst/>
              <a:rect l="l" t="t" r="r" b="b"/>
              <a:pathLst>
                <a:path w="27767" h="7487" extrusionOk="0">
                  <a:moveTo>
                    <a:pt x="307" y="0"/>
                  </a:moveTo>
                  <a:lnTo>
                    <a:pt x="0" y="1388"/>
                  </a:lnTo>
                  <a:lnTo>
                    <a:pt x="27459" y="7487"/>
                  </a:lnTo>
                  <a:lnTo>
                    <a:pt x="27766" y="6099"/>
                  </a:lnTo>
                  <a:lnTo>
                    <a:pt x="30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0178" name="Google Shape;70178;p34"/>
            <p:cNvSpPr/>
            <p:nvPr/>
          </p:nvSpPr>
          <p:spPr>
            <a:xfrm>
              <a:off x="7408175" y="951850"/>
              <a:ext cx="669425" cy="166675"/>
            </a:xfrm>
            <a:custGeom>
              <a:avLst/>
              <a:gdLst/>
              <a:ahLst/>
              <a:cxnLst/>
              <a:rect l="l" t="t" r="r" b="b"/>
              <a:pathLst>
                <a:path w="26777" h="6667" extrusionOk="0">
                  <a:moveTo>
                    <a:pt x="278" y="1"/>
                  </a:moveTo>
                  <a:lnTo>
                    <a:pt x="0" y="1395"/>
                  </a:lnTo>
                  <a:lnTo>
                    <a:pt x="26500" y="6666"/>
                  </a:lnTo>
                  <a:lnTo>
                    <a:pt x="26777" y="5272"/>
                  </a:lnTo>
                  <a:lnTo>
                    <a:pt x="278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0179" name="Google Shape;70179;p34"/>
            <p:cNvSpPr/>
            <p:nvPr/>
          </p:nvSpPr>
          <p:spPr>
            <a:xfrm>
              <a:off x="7495475" y="383275"/>
              <a:ext cx="217775" cy="772650"/>
            </a:xfrm>
            <a:custGeom>
              <a:avLst/>
              <a:gdLst/>
              <a:ahLst/>
              <a:cxnLst/>
              <a:rect l="l" t="t" r="r" b="b"/>
              <a:pathLst>
                <a:path w="8711" h="30906" extrusionOk="0">
                  <a:moveTo>
                    <a:pt x="7329" y="1"/>
                  </a:moveTo>
                  <a:lnTo>
                    <a:pt x="0" y="30575"/>
                  </a:lnTo>
                  <a:lnTo>
                    <a:pt x="1383" y="30905"/>
                  </a:lnTo>
                  <a:lnTo>
                    <a:pt x="8711" y="332"/>
                  </a:lnTo>
                  <a:lnTo>
                    <a:pt x="7329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0180" name="Google Shape;70180;p34"/>
            <p:cNvSpPr/>
            <p:nvPr/>
          </p:nvSpPr>
          <p:spPr>
            <a:xfrm>
              <a:off x="7660975" y="418100"/>
              <a:ext cx="226725" cy="787950"/>
            </a:xfrm>
            <a:custGeom>
              <a:avLst/>
              <a:gdLst/>
              <a:ahLst/>
              <a:cxnLst/>
              <a:rect l="l" t="t" r="r" b="b"/>
              <a:pathLst>
                <a:path w="9069" h="31518" extrusionOk="0">
                  <a:moveTo>
                    <a:pt x="7688" y="1"/>
                  </a:moveTo>
                  <a:lnTo>
                    <a:pt x="1" y="31176"/>
                  </a:lnTo>
                  <a:lnTo>
                    <a:pt x="1380" y="31518"/>
                  </a:lnTo>
                  <a:lnTo>
                    <a:pt x="9069" y="341"/>
                  </a:lnTo>
                  <a:lnTo>
                    <a:pt x="7688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0181" name="Google Shape;70181;p34"/>
            <p:cNvSpPr/>
            <p:nvPr/>
          </p:nvSpPr>
          <p:spPr>
            <a:xfrm>
              <a:off x="7813975" y="466350"/>
              <a:ext cx="253900" cy="766200"/>
            </a:xfrm>
            <a:custGeom>
              <a:avLst/>
              <a:gdLst/>
              <a:ahLst/>
              <a:cxnLst/>
              <a:rect l="l" t="t" r="r" b="b"/>
              <a:pathLst>
                <a:path w="10156" h="30648" extrusionOk="0">
                  <a:moveTo>
                    <a:pt x="8791" y="0"/>
                  </a:moveTo>
                  <a:lnTo>
                    <a:pt x="0" y="30252"/>
                  </a:lnTo>
                  <a:lnTo>
                    <a:pt x="1365" y="30648"/>
                  </a:lnTo>
                  <a:lnTo>
                    <a:pt x="10155" y="397"/>
                  </a:lnTo>
                  <a:lnTo>
                    <a:pt x="879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0182" name="Google Shape;70182;p34"/>
            <p:cNvSpPr/>
            <p:nvPr/>
          </p:nvSpPr>
          <p:spPr>
            <a:xfrm>
              <a:off x="7853650" y="948975"/>
              <a:ext cx="243750" cy="290175"/>
            </a:xfrm>
            <a:custGeom>
              <a:avLst/>
              <a:gdLst/>
              <a:ahLst/>
              <a:cxnLst/>
              <a:rect l="l" t="t" r="r" b="b"/>
              <a:pathLst>
                <a:path w="9750" h="11607" extrusionOk="0">
                  <a:moveTo>
                    <a:pt x="2770" y="0"/>
                  </a:moveTo>
                  <a:lnTo>
                    <a:pt x="0" y="10203"/>
                  </a:lnTo>
                  <a:lnTo>
                    <a:pt x="6798" y="11606"/>
                  </a:lnTo>
                  <a:lnTo>
                    <a:pt x="9749" y="1411"/>
                  </a:lnTo>
                  <a:lnTo>
                    <a:pt x="277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0183" name="Google Shape;70183;p34"/>
            <p:cNvSpPr/>
            <p:nvPr/>
          </p:nvSpPr>
          <p:spPr>
            <a:xfrm>
              <a:off x="7549525" y="377625"/>
              <a:ext cx="125525" cy="113650"/>
            </a:xfrm>
            <a:custGeom>
              <a:avLst/>
              <a:gdLst/>
              <a:ahLst/>
              <a:cxnLst/>
              <a:rect l="l" t="t" r="r" b="b"/>
              <a:pathLst>
                <a:path w="5021" h="4546" extrusionOk="0">
                  <a:moveTo>
                    <a:pt x="899" y="0"/>
                  </a:moveTo>
                  <a:lnTo>
                    <a:pt x="0" y="3714"/>
                  </a:lnTo>
                  <a:lnTo>
                    <a:pt x="4208" y="4545"/>
                  </a:lnTo>
                  <a:lnTo>
                    <a:pt x="5021" y="971"/>
                  </a:lnTo>
                  <a:lnTo>
                    <a:pt x="89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0184" name="Google Shape;70184;p34"/>
            <p:cNvSpPr/>
            <p:nvPr/>
          </p:nvSpPr>
          <p:spPr>
            <a:xfrm>
              <a:off x="7649350" y="173700"/>
              <a:ext cx="159175" cy="151925"/>
            </a:xfrm>
            <a:custGeom>
              <a:avLst/>
              <a:gdLst/>
              <a:ahLst/>
              <a:cxnLst/>
              <a:rect l="l" t="t" r="r" b="b"/>
              <a:pathLst>
                <a:path w="6367" h="6077" extrusionOk="0">
                  <a:moveTo>
                    <a:pt x="2422" y="1"/>
                  </a:moveTo>
                  <a:lnTo>
                    <a:pt x="1" y="5122"/>
                  </a:lnTo>
                  <a:lnTo>
                    <a:pt x="3520" y="6077"/>
                  </a:lnTo>
                  <a:lnTo>
                    <a:pt x="6367" y="1147"/>
                  </a:lnTo>
                  <a:lnTo>
                    <a:pt x="242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0185" name="Google Shape;70185;p34"/>
            <p:cNvSpPr/>
            <p:nvPr/>
          </p:nvSpPr>
          <p:spPr>
            <a:xfrm>
              <a:off x="7820425" y="221325"/>
              <a:ext cx="99475" cy="138125"/>
            </a:xfrm>
            <a:custGeom>
              <a:avLst/>
              <a:gdLst/>
              <a:ahLst/>
              <a:cxnLst/>
              <a:rect l="l" t="t" r="r" b="b"/>
              <a:pathLst>
                <a:path w="3979" h="5525" extrusionOk="0">
                  <a:moveTo>
                    <a:pt x="2131" y="1"/>
                  </a:moveTo>
                  <a:lnTo>
                    <a:pt x="0" y="5074"/>
                  </a:lnTo>
                  <a:lnTo>
                    <a:pt x="1662" y="5525"/>
                  </a:lnTo>
                  <a:lnTo>
                    <a:pt x="3978" y="538"/>
                  </a:lnTo>
                  <a:lnTo>
                    <a:pt x="213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70186" name="Google Shape;70186;p34"/>
          <p:cNvGrpSpPr/>
          <p:nvPr/>
        </p:nvGrpSpPr>
        <p:grpSpPr>
          <a:xfrm>
            <a:off x="6145525" y="280050"/>
            <a:ext cx="776300" cy="801275"/>
            <a:chOff x="6145525" y="280050"/>
            <a:chExt cx="776300" cy="801275"/>
          </a:xfrm>
        </p:grpSpPr>
        <p:sp>
          <p:nvSpPr>
            <p:cNvPr id="70187" name="Google Shape;70187;p34"/>
            <p:cNvSpPr/>
            <p:nvPr/>
          </p:nvSpPr>
          <p:spPr>
            <a:xfrm>
              <a:off x="6145525" y="280050"/>
              <a:ext cx="776300" cy="801275"/>
            </a:xfrm>
            <a:custGeom>
              <a:avLst/>
              <a:gdLst/>
              <a:ahLst/>
              <a:cxnLst/>
              <a:rect l="l" t="t" r="r" b="b"/>
              <a:pathLst>
                <a:path w="31052" h="32051" extrusionOk="0">
                  <a:moveTo>
                    <a:pt x="20324" y="0"/>
                  </a:moveTo>
                  <a:lnTo>
                    <a:pt x="15613" y="9538"/>
                  </a:lnTo>
                  <a:lnTo>
                    <a:pt x="4761" y="5263"/>
                  </a:lnTo>
                  <a:lnTo>
                    <a:pt x="1" y="11789"/>
                  </a:lnTo>
                  <a:lnTo>
                    <a:pt x="10423" y="18243"/>
                  </a:lnTo>
                  <a:lnTo>
                    <a:pt x="6059" y="28140"/>
                  </a:lnTo>
                  <a:lnTo>
                    <a:pt x="14677" y="32050"/>
                  </a:lnTo>
                  <a:lnTo>
                    <a:pt x="18920" y="22356"/>
                  </a:lnTo>
                  <a:lnTo>
                    <a:pt x="27961" y="27530"/>
                  </a:lnTo>
                  <a:cubicBezTo>
                    <a:pt x="27961" y="27530"/>
                    <a:pt x="31052" y="19917"/>
                    <a:pt x="30860" y="19552"/>
                  </a:cubicBezTo>
                  <a:cubicBezTo>
                    <a:pt x="30668" y="19188"/>
                    <a:pt x="22681" y="14621"/>
                    <a:pt x="22681" y="14621"/>
                  </a:cubicBezTo>
                  <a:lnTo>
                    <a:pt x="28116" y="3379"/>
                  </a:lnTo>
                  <a:lnTo>
                    <a:pt x="2032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0188" name="Google Shape;70188;p34"/>
            <p:cNvSpPr/>
            <p:nvPr/>
          </p:nvSpPr>
          <p:spPr>
            <a:xfrm>
              <a:off x="6227825" y="465100"/>
              <a:ext cx="251750" cy="73425"/>
            </a:xfrm>
            <a:custGeom>
              <a:avLst/>
              <a:gdLst/>
              <a:ahLst/>
              <a:cxnLst/>
              <a:rect l="l" t="t" r="r" b="b"/>
              <a:pathLst>
                <a:path w="10070" h="2937" extrusionOk="0">
                  <a:moveTo>
                    <a:pt x="1695" y="0"/>
                  </a:moveTo>
                  <a:lnTo>
                    <a:pt x="0" y="1981"/>
                  </a:lnTo>
                  <a:lnTo>
                    <a:pt x="10069" y="2937"/>
                  </a:lnTo>
                  <a:lnTo>
                    <a:pt x="169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70189" name="Google Shape;70189;p34"/>
          <p:cNvGrpSpPr/>
          <p:nvPr/>
        </p:nvGrpSpPr>
        <p:grpSpPr>
          <a:xfrm>
            <a:off x="5162775" y="400100"/>
            <a:ext cx="362500" cy="561150"/>
            <a:chOff x="5162775" y="400100"/>
            <a:chExt cx="362500" cy="561150"/>
          </a:xfrm>
        </p:grpSpPr>
        <p:sp>
          <p:nvSpPr>
            <p:cNvPr id="70190" name="Google Shape;70190;p34"/>
            <p:cNvSpPr/>
            <p:nvPr/>
          </p:nvSpPr>
          <p:spPr>
            <a:xfrm>
              <a:off x="5162775" y="400100"/>
              <a:ext cx="345550" cy="345575"/>
            </a:xfrm>
            <a:custGeom>
              <a:avLst/>
              <a:gdLst/>
              <a:ahLst/>
              <a:cxnLst/>
              <a:rect l="l" t="t" r="r" b="b"/>
              <a:pathLst>
                <a:path w="13822" h="13823" extrusionOk="0">
                  <a:moveTo>
                    <a:pt x="6912" y="0"/>
                  </a:moveTo>
                  <a:lnTo>
                    <a:pt x="1" y="3550"/>
                  </a:lnTo>
                  <a:lnTo>
                    <a:pt x="2803" y="10368"/>
                  </a:lnTo>
                  <a:lnTo>
                    <a:pt x="1402" y="13822"/>
                  </a:lnTo>
                  <a:lnTo>
                    <a:pt x="1402" y="13822"/>
                  </a:lnTo>
                  <a:lnTo>
                    <a:pt x="13822" y="7659"/>
                  </a:lnTo>
                  <a:lnTo>
                    <a:pt x="10833" y="6725"/>
                  </a:lnTo>
                  <a:lnTo>
                    <a:pt x="691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0191" name="Google Shape;70191;p34"/>
            <p:cNvSpPr/>
            <p:nvPr/>
          </p:nvSpPr>
          <p:spPr>
            <a:xfrm>
              <a:off x="5335550" y="652400"/>
              <a:ext cx="189725" cy="308850"/>
            </a:xfrm>
            <a:custGeom>
              <a:avLst/>
              <a:gdLst/>
              <a:ahLst/>
              <a:cxnLst/>
              <a:rect l="l" t="t" r="r" b="b"/>
              <a:pathLst>
                <a:path w="7589" h="12354" extrusionOk="0">
                  <a:moveTo>
                    <a:pt x="2010" y="1"/>
                  </a:moveTo>
                  <a:lnTo>
                    <a:pt x="1" y="997"/>
                  </a:lnTo>
                  <a:lnTo>
                    <a:pt x="7588" y="12353"/>
                  </a:lnTo>
                  <a:lnTo>
                    <a:pt x="201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0192" name="Google Shape;70192;p34"/>
            <p:cNvSpPr/>
            <p:nvPr/>
          </p:nvSpPr>
          <p:spPr>
            <a:xfrm>
              <a:off x="5194525" y="456975"/>
              <a:ext cx="72725" cy="174925"/>
            </a:xfrm>
            <a:custGeom>
              <a:avLst/>
              <a:gdLst/>
              <a:ahLst/>
              <a:cxnLst/>
              <a:rect l="l" t="t" r="r" b="b"/>
              <a:pathLst>
                <a:path w="2909" h="6997" extrusionOk="0">
                  <a:moveTo>
                    <a:pt x="2908" y="0"/>
                  </a:moveTo>
                  <a:lnTo>
                    <a:pt x="1" y="1408"/>
                  </a:lnTo>
                  <a:lnTo>
                    <a:pt x="2273" y="6996"/>
                  </a:lnTo>
                  <a:lnTo>
                    <a:pt x="290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70193" name="Google Shape;70193;p34"/>
          <p:cNvSpPr/>
          <p:nvPr/>
        </p:nvSpPr>
        <p:spPr>
          <a:xfrm>
            <a:off x="5758225" y="540000"/>
            <a:ext cx="154350" cy="137475"/>
          </a:xfrm>
          <a:custGeom>
            <a:avLst/>
            <a:gdLst/>
            <a:ahLst/>
            <a:cxnLst/>
            <a:rect l="l" t="t" r="r" b="b"/>
            <a:pathLst>
              <a:path w="6174" h="5499" extrusionOk="0">
                <a:moveTo>
                  <a:pt x="3088" y="0"/>
                </a:moveTo>
                <a:cubicBezTo>
                  <a:pt x="2801" y="0"/>
                  <a:pt x="2508" y="46"/>
                  <a:pt x="2220" y="142"/>
                </a:cubicBezTo>
                <a:cubicBezTo>
                  <a:pt x="779" y="620"/>
                  <a:pt x="0" y="2175"/>
                  <a:pt x="478" y="3616"/>
                </a:cubicBezTo>
                <a:cubicBezTo>
                  <a:pt x="862" y="4770"/>
                  <a:pt x="1934" y="5499"/>
                  <a:pt x="3085" y="5499"/>
                </a:cubicBezTo>
                <a:cubicBezTo>
                  <a:pt x="3373" y="5499"/>
                  <a:pt x="3666" y="5453"/>
                  <a:pt x="3954" y="5357"/>
                </a:cubicBezTo>
                <a:cubicBezTo>
                  <a:pt x="5395" y="4879"/>
                  <a:pt x="6174" y="3324"/>
                  <a:pt x="5695" y="1883"/>
                </a:cubicBezTo>
                <a:cubicBezTo>
                  <a:pt x="5312" y="730"/>
                  <a:pt x="4240" y="0"/>
                  <a:pt x="308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0194" name="Google Shape;70194;p34"/>
          <p:cNvSpPr/>
          <p:nvPr/>
        </p:nvSpPr>
        <p:spPr>
          <a:xfrm>
            <a:off x="4908975" y="912063"/>
            <a:ext cx="107675" cy="95900"/>
          </a:xfrm>
          <a:custGeom>
            <a:avLst/>
            <a:gdLst/>
            <a:ahLst/>
            <a:cxnLst/>
            <a:rect l="l" t="t" r="r" b="b"/>
            <a:pathLst>
              <a:path w="4307" h="3836" extrusionOk="0">
                <a:moveTo>
                  <a:pt x="2154" y="1"/>
                </a:moveTo>
                <a:cubicBezTo>
                  <a:pt x="1954" y="1"/>
                  <a:pt x="1750" y="32"/>
                  <a:pt x="1550" y="99"/>
                </a:cubicBezTo>
                <a:cubicBezTo>
                  <a:pt x="546" y="433"/>
                  <a:pt x="1" y="1518"/>
                  <a:pt x="335" y="2522"/>
                </a:cubicBezTo>
                <a:cubicBezTo>
                  <a:pt x="602" y="3326"/>
                  <a:pt x="1350" y="3835"/>
                  <a:pt x="2153" y="3835"/>
                </a:cubicBezTo>
                <a:cubicBezTo>
                  <a:pt x="2353" y="3835"/>
                  <a:pt x="2557" y="3803"/>
                  <a:pt x="2758" y="3737"/>
                </a:cubicBezTo>
                <a:cubicBezTo>
                  <a:pt x="3762" y="3402"/>
                  <a:pt x="4307" y="2319"/>
                  <a:pt x="3972" y="1314"/>
                </a:cubicBezTo>
                <a:cubicBezTo>
                  <a:pt x="3705" y="510"/>
                  <a:pt x="2957" y="1"/>
                  <a:pt x="2154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pic>
        <p:nvPicPr>
          <p:cNvPr id="20" name="Picture 19"/>
          <p:cNvPicPr>
            <a:picLocks noChangeAspect="1"/>
          </p:cNvPicPr>
          <p:nvPr/>
        </p:nvPicPr>
        <p:blipFill rotWithShape="1">
          <a:blip r:embed="rId7"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backgroundRemoval t="370" b="90000" l="300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t="6435" r="4432" b="13578"/>
          <a:stretch/>
        </p:blipFill>
        <p:spPr>
          <a:xfrm>
            <a:off x="2401879" y="1177778"/>
            <a:ext cx="2539132" cy="2295155"/>
          </a:xfrm>
          <a:prstGeom prst="rect">
            <a:avLst/>
          </a:prstGeom>
          <a:effectLst>
            <a:reflection blurRad="6350" stA="52000" endA="300" endPos="35000" dir="5400000" sy="-100000" algn="bl" rotWithShape="0"/>
          </a:effectLst>
        </p:spPr>
      </p:pic>
      <p:sp>
        <p:nvSpPr>
          <p:cNvPr id="11" name="TextBox 10"/>
          <p:cNvSpPr txBox="1"/>
          <p:nvPr/>
        </p:nvSpPr>
        <p:spPr>
          <a:xfrm>
            <a:off x="192511" y="3896416"/>
            <a:ext cx="2170264" cy="578882"/>
          </a:xfrm>
          <a:prstGeom prst="roundRect">
            <a:avLst/>
          </a:prstGeom>
          <a:solidFill>
            <a:srgbClr val="92D050"/>
          </a:solidFill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en-US" sz="2800" dirty="0" err="1">
                <a:solidFill>
                  <a:schemeClr val="bg1"/>
                </a:solidFill>
                <a:latin typeface="UTM Androgyne" panose="02040603050506020204" pitchFamily="18" charset="0"/>
              </a:rPr>
              <a:t>Khởi</a:t>
            </a:r>
            <a:r>
              <a:rPr lang="en-US" sz="2800" dirty="0">
                <a:solidFill>
                  <a:schemeClr val="bg1"/>
                </a:solidFill>
                <a:latin typeface="UTM Androgyne" panose="02040603050506020204" pitchFamily="18" charset="0"/>
              </a:rPr>
              <a:t> </a:t>
            </a:r>
            <a:r>
              <a:rPr lang="en-US" sz="2800" dirty="0" err="1">
                <a:solidFill>
                  <a:schemeClr val="bg1"/>
                </a:solidFill>
                <a:latin typeface="UTM Androgyne" panose="02040603050506020204" pitchFamily="18" charset="0"/>
              </a:rPr>
              <a:t>động</a:t>
            </a:r>
            <a:endParaRPr lang="en-US" sz="2800" dirty="0">
              <a:solidFill>
                <a:schemeClr val="bg1"/>
              </a:solidFill>
              <a:latin typeface="UTM Androgyne" panose="02040603050506020204" pitchFamily="18" charset="0"/>
            </a:endParaRPr>
          </a:p>
        </p:txBody>
      </p:sp>
      <p:sp>
        <p:nvSpPr>
          <p:cNvPr id="59" name="TextBox 58"/>
          <p:cNvSpPr txBox="1"/>
          <p:nvPr/>
        </p:nvSpPr>
        <p:spPr>
          <a:xfrm>
            <a:off x="2648169" y="3896416"/>
            <a:ext cx="2170264" cy="578882"/>
          </a:xfrm>
          <a:prstGeom prst="roundRect">
            <a:avLst/>
          </a:prstGeom>
          <a:solidFill>
            <a:srgbClr val="92D050"/>
          </a:solidFill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en-US" sz="2800" dirty="0" err="1">
                <a:solidFill>
                  <a:schemeClr val="bg1"/>
                </a:solidFill>
                <a:latin typeface="UTM Androgyne" panose="02040603050506020204" pitchFamily="18" charset="0"/>
              </a:rPr>
              <a:t>Luyện</a:t>
            </a:r>
            <a:r>
              <a:rPr lang="en-US" sz="2800" dirty="0">
                <a:solidFill>
                  <a:schemeClr val="bg1"/>
                </a:solidFill>
                <a:latin typeface="UTM Androgyne" panose="02040603050506020204" pitchFamily="18" charset="0"/>
              </a:rPr>
              <a:t> </a:t>
            </a:r>
            <a:r>
              <a:rPr lang="en-US" sz="2800" dirty="0" err="1">
                <a:solidFill>
                  <a:schemeClr val="bg1"/>
                </a:solidFill>
                <a:latin typeface="UTM Androgyne" panose="02040603050506020204" pitchFamily="18" charset="0"/>
              </a:rPr>
              <a:t>tập</a:t>
            </a:r>
            <a:endParaRPr lang="en-US" sz="2800" dirty="0">
              <a:solidFill>
                <a:schemeClr val="bg1"/>
              </a:solidFill>
              <a:latin typeface="UTM Androgyne" panose="02040603050506020204" pitchFamily="18" charset="0"/>
            </a:endParaRPr>
          </a:p>
        </p:txBody>
      </p:sp>
      <p:sp>
        <p:nvSpPr>
          <p:cNvPr id="60" name="TextBox 59"/>
          <p:cNvSpPr txBox="1"/>
          <p:nvPr/>
        </p:nvSpPr>
        <p:spPr>
          <a:xfrm>
            <a:off x="5016650" y="3896416"/>
            <a:ext cx="1905175" cy="578882"/>
          </a:xfrm>
          <a:prstGeom prst="roundRect">
            <a:avLst/>
          </a:prstGeom>
          <a:solidFill>
            <a:srgbClr val="92D050"/>
          </a:solidFill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en-US" sz="2800" dirty="0" err="1">
                <a:solidFill>
                  <a:schemeClr val="bg1"/>
                </a:solidFill>
                <a:latin typeface="UTM Androgyne" panose="02040603050506020204" pitchFamily="18" charset="0"/>
              </a:rPr>
              <a:t>Thực</a:t>
            </a:r>
            <a:r>
              <a:rPr lang="en-US" sz="2800" dirty="0">
                <a:solidFill>
                  <a:schemeClr val="bg1"/>
                </a:solidFill>
                <a:latin typeface="UTM Androgyne" panose="02040603050506020204" pitchFamily="18" charset="0"/>
              </a:rPr>
              <a:t> </a:t>
            </a:r>
            <a:r>
              <a:rPr lang="en-US" sz="2800" dirty="0" err="1">
                <a:solidFill>
                  <a:schemeClr val="bg1"/>
                </a:solidFill>
                <a:latin typeface="UTM Androgyne" panose="02040603050506020204" pitchFamily="18" charset="0"/>
              </a:rPr>
              <a:t>hành</a:t>
            </a:r>
            <a:endParaRPr lang="en-US" sz="2800" dirty="0">
              <a:solidFill>
                <a:schemeClr val="bg1"/>
              </a:solidFill>
              <a:latin typeface="UTM Androgyne" panose="02040603050506020204" pitchFamily="18" charset="0"/>
            </a:endParaRPr>
          </a:p>
        </p:txBody>
      </p:sp>
      <p:sp>
        <p:nvSpPr>
          <p:cNvPr id="61" name="TextBox 60"/>
          <p:cNvSpPr txBox="1"/>
          <p:nvPr/>
        </p:nvSpPr>
        <p:spPr>
          <a:xfrm>
            <a:off x="7317500" y="3896416"/>
            <a:ext cx="1742270" cy="578882"/>
          </a:xfrm>
          <a:prstGeom prst="roundRect">
            <a:avLst/>
          </a:prstGeom>
          <a:solidFill>
            <a:srgbClr val="92D050"/>
          </a:solidFill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en-US" sz="2800" dirty="0" err="1">
                <a:solidFill>
                  <a:schemeClr val="bg1"/>
                </a:solidFill>
                <a:latin typeface="UTM Androgyne" panose="02040603050506020204" pitchFamily="18" charset="0"/>
              </a:rPr>
              <a:t>Củng</a:t>
            </a:r>
            <a:r>
              <a:rPr lang="en-US" sz="2800" dirty="0">
                <a:solidFill>
                  <a:schemeClr val="bg1"/>
                </a:solidFill>
                <a:latin typeface="UTM Androgyne" panose="02040603050506020204" pitchFamily="18" charset="0"/>
              </a:rPr>
              <a:t> </a:t>
            </a:r>
            <a:r>
              <a:rPr lang="en-US" sz="2800" dirty="0" err="1">
                <a:solidFill>
                  <a:schemeClr val="bg1"/>
                </a:solidFill>
                <a:latin typeface="UTM Androgyne" panose="02040603050506020204" pitchFamily="18" charset="0"/>
              </a:rPr>
              <a:t>cố</a:t>
            </a:r>
            <a:endParaRPr lang="en-US" sz="2800" dirty="0">
              <a:solidFill>
                <a:schemeClr val="bg1"/>
              </a:solidFill>
              <a:latin typeface="UTM Androgyne" panose="02040603050506020204" pitchFamily="18" charset="0"/>
            </a:endParaRPr>
          </a:p>
        </p:txBody>
      </p:sp>
      <p:pic>
        <p:nvPicPr>
          <p:cNvPr id="22" name="Picture 21"/>
          <p:cNvPicPr>
            <a:picLocks noChangeAspect="1"/>
          </p:cNvPicPr>
          <p:nvPr/>
        </p:nvPicPr>
        <p:blipFill rotWithShape="1">
          <a:blip r:embed="rId9">
            <a:extLst>
              <a:ext uri="{BEBA8EAE-BF5A-486C-A8C5-ECC9F3942E4B}">
                <a14:imgProps xmlns:a14="http://schemas.microsoft.com/office/drawing/2010/main">
                  <a14:imgLayer r:embed="rId10">
                    <a14:imgEffect>
                      <a14:backgroundRemoval t="1389" b="78704" l="0" r="991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r="12371" b="21461"/>
          <a:stretch/>
        </p:blipFill>
        <p:spPr>
          <a:xfrm>
            <a:off x="-42738" y="1303718"/>
            <a:ext cx="2141363" cy="2072765"/>
          </a:xfrm>
          <a:prstGeom prst="rect">
            <a:avLst/>
          </a:prstGeom>
          <a:effectLst>
            <a:reflection blurRad="6350" stA="52000" endA="300" endPos="35000" dir="5400000" sy="-100000" algn="bl" rotWithShape="0"/>
          </a:effectLst>
        </p:spPr>
      </p:pic>
      <p:pic>
        <p:nvPicPr>
          <p:cNvPr id="29" name="Picture 28"/>
          <p:cNvPicPr>
            <a:picLocks noChangeAspect="1"/>
          </p:cNvPicPr>
          <p:nvPr/>
        </p:nvPicPr>
        <p:blipFill rotWithShape="1">
          <a:blip r:embed="rId11">
            <a:extLst>
              <a:ext uri="{BEBA8EAE-BF5A-486C-A8C5-ECC9F3942E4B}">
                <a14:imgProps xmlns:a14="http://schemas.microsoft.com/office/drawing/2010/main">
                  <a14:imgLayer r:embed="rId12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9662" t="20221" r="9559" b="17738"/>
          <a:stretch/>
        </p:blipFill>
        <p:spPr>
          <a:xfrm rot="1061393">
            <a:off x="808926" y="0"/>
            <a:ext cx="2137273" cy="1641513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14:glitter pattern="hexagon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01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9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53390" y="-71375"/>
            <a:ext cx="9771961" cy="5214875"/>
          </a:xfrm>
          <a:prstGeom prst="rect">
            <a:avLst/>
          </a:prstGeom>
        </p:spPr>
      </p:pic>
      <p:pic>
        <p:nvPicPr>
          <p:cNvPr id="5" name="Picture 4"/>
          <p:cNvPicPr>
            <a:picLocks noChangeAspect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3358" t="14096" r="10958" b="13701"/>
          <a:stretch/>
        </p:blipFill>
        <p:spPr>
          <a:xfrm>
            <a:off x="1805042" y="532328"/>
            <a:ext cx="5882421" cy="4734461"/>
          </a:xfrm>
          <a:prstGeom prst="rect">
            <a:avLst/>
          </a:prstGeom>
        </p:spPr>
      </p:pic>
      <p:cxnSp>
        <p:nvCxnSpPr>
          <p:cNvPr id="70202" name="Google Shape;70202;p35"/>
          <p:cNvCxnSpPr/>
          <p:nvPr/>
        </p:nvCxnSpPr>
        <p:spPr>
          <a:xfrm rot="10800000" flipH="1">
            <a:off x="4229425" y="3309700"/>
            <a:ext cx="685200" cy="5100"/>
          </a:xfrm>
          <a:prstGeom prst="straightConnector1">
            <a:avLst/>
          </a:prstGeom>
          <a:noFill/>
          <a:ln w="19050" cap="flat" cmpd="sng">
            <a:solidFill>
              <a:schemeClr val="lt1"/>
            </a:solidFill>
            <a:prstDash val="dash"/>
            <a:round/>
            <a:headEnd type="none" w="med" len="med"/>
            <a:tailEnd type="none" w="med" len="med"/>
          </a:ln>
        </p:spPr>
      </p:cxnSp>
      <p:grpSp>
        <p:nvGrpSpPr>
          <p:cNvPr id="70203" name="Google Shape;70203;p35"/>
          <p:cNvGrpSpPr/>
          <p:nvPr/>
        </p:nvGrpSpPr>
        <p:grpSpPr>
          <a:xfrm>
            <a:off x="938388" y="1280713"/>
            <a:ext cx="639475" cy="922350"/>
            <a:chOff x="938388" y="1280713"/>
            <a:chExt cx="639475" cy="922350"/>
          </a:xfrm>
        </p:grpSpPr>
        <p:sp>
          <p:nvSpPr>
            <p:cNvPr id="70204" name="Google Shape;70204;p35"/>
            <p:cNvSpPr/>
            <p:nvPr/>
          </p:nvSpPr>
          <p:spPr>
            <a:xfrm>
              <a:off x="938388" y="1280713"/>
              <a:ext cx="639475" cy="922350"/>
            </a:xfrm>
            <a:custGeom>
              <a:avLst/>
              <a:gdLst/>
              <a:ahLst/>
              <a:cxnLst/>
              <a:rect l="l" t="t" r="r" b="b"/>
              <a:pathLst>
                <a:path w="25579" h="36894" extrusionOk="0">
                  <a:moveTo>
                    <a:pt x="13799" y="0"/>
                  </a:moveTo>
                  <a:lnTo>
                    <a:pt x="0" y="10113"/>
                  </a:lnTo>
                  <a:lnTo>
                    <a:pt x="5832" y="16124"/>
                  </a:lnTo>
                  <a:lnTo>
                    <a:pt x="14757" y="9431"/>
                  </a:lnTo>
                  <a:lnTo>
                    <a:pt x="13937" y="36893"/>
                  </a:lnTo>
                  <a:lnTo>
                    <a:pt x="25579" y="32932"/>
                  </a:lnTo>
                  <a:lnTo>
                    <a:pt x="21555" y="802"/>
                  </a:lnTo>
                  <a:lnTo>
                    <a:pt x="13799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05" name="Google Shape;70205;p35"/>
            <p:cNvSpPr/>
            <p:nvPr/>
          </p:nvSpPr>
          <p:spPr>
            <a:xfrm>
              <a:off x="1446738" y="1421038"/>
              <a:ext cx="94500" cy="665550"/>
            </a:xfrm>
            <a:custGeom>
              <a:avLst/>
              <a:gdLst/>
              <a:ahLst/>
              <a:cxnLst/>
              <a:rect l="l" t="t" r="r" b="b"/>
              <a:pathLst>
                <a:path w="3780" h="26622" extrusionOk="0">
                  <a:moveTo>
                    <a:pt x="1" y="0"/>
                  </a:moveTo>
                  <a:lnTo>
                    <a:pt x="687" y="26621"/>
                  </a:lnTo>
                  <a:lnTo>
                    <a:pt x="3780" y="2576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0206" name="Google Shape;70206;p35"/>
          <p:cNvGrpSpPr/>
          <p:nvPr/>
        </p:nvGrpSpPr>
        <p:grpSpPr>
          <a:xfrm>
            <a:off x="7227846" y="819355"/>
            <a:ext cx="767975" cy="890200"/>
            <a:chOff x="7417813" y="1371475"/>
            <a:chExt cx="767975" cy="890200"/>
          </a:xfrm>
        </p:grpSpPr>
        <p:sp>
          <p:nvSpPr>
            <p:cNvPr id="70207" name="Google Shape;70207;p35"/>
            <p:cNvSpPr/>
            <p:nvPr/>
          </p:nvSpPr>
          <p:spPr>
            <a:xfrm>
              <a:off x="7417813" y="1371475"/>
              <a:ext cx="767975" cy="890200"/>
            </a:xfrm>
            <a:custGeom>
              <a:avLst/>
              <a:gdLst/>
              <a:ahLst/>
              <a:cxnLst/>
              <a:rect l="l" t="t" r="r" b="b"/>
              <a:pathLst>
                <a:path w="30719" h="35608" extrusionOk="0">
                  <a:moveTo>
                    <a:pt x="14724" y="1"/>
                  </a:moveTo>
                  <a:cubicBezTo>
                    <a:pt x="9586" y="1"/>
                    <a:pt x="4023" y="1835"/>
                    <a:pt x="0" y="5354"/>
                  </a:cubicBezTo>
                  <a:lnTo>
                    <a:pt x="5010" y="12239"/>
                  </a:lnTo>
                  <a:cubicBezTo>
                    <a:pt x="5010" y="12239"/>
                    <a:pt x="9491" y="8115"/>
                    <a:pt x="13948" y="8115"/>
                  </a:cubicBezTo>
                  <a:cubicBezTo>
                    <a:pt x="15634" y="8115"/>
                    <a:pt x="17316" y="8706"/>
                    <a:pt x="18751" y="10333"/>
                  </a:cubicBezTo>
                  <a:cubicBezTo>
                    <a:pt x="23978" y="16261"/>
                    <a:pt x="2754" y="26349"/>
                    <a:pt x="2754" y="26349"/>
                  </a:cubicBezTo>
                  <a:lnTo>
                    <a:pt x="763" y="34170"/>
                  </a:lnTo>
                  <a:lnTo>
                    <a:pt x="27753" y="35607"/>
                  </a:lnTo>
                  <a:lnTo>
                    <a:pt x="28635" y="26164"/>
                  </a:lnTo>
                  <a:lnTo>
                    <a:pt x="12966" y="27647"/>
                  </a:lnTo>
                  <a:cubicBezTo>
                    <a:pt x="12966" y="27647"/>
                    <a:pt x="30718" y="18760"/>
                    <a:pt x="28049" y="8395"/>
                  </a:cubicBezTo>
                  <a:cubicBezTo>
                    <a:pt x="26584" y="2709"/>
                    <a:pt x="20967" y="1"/>
                    <a:pt x="1472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08" name="Google Shape;70208;p35"/>
            <p:cNvSpPr/>
            <p:nvPr/>
          </p:nvSpPr>
          <p:spPr>
            <a:xfrm>
              <a:off x="7494013" y="1422125"/>
              <a:ext cx="439825" cy="119650"/>
            </a:xfrm>
            <a:custGeom>
              <a:avLst/>
              <a:gdLst/>
              <a:ahLst/>
              <a:cxnLst/>
              <a:rect l="l" t="t" r="r" b="b"/>
              <a:pathLst>
                <a:path w="17593" h="4786" extrusionOk="0">
                  <a:moveTo>
                    <a:pt x="8643" y="1"/>
                  </a:moveTo>
                  <a:cubicBezTo>
                    <a:pt x="6036" y="1"/>
                    <a:pt x="3057" y="686"/>
                    <a:pt x="1" y="2743"/>
                  </a:cubicBezTo>
                  <a:lnTo>
                    <a:pt x="1332" y="4786"/>
                  </a:lnTo>
                  <a:cubicBezTo>
                    <a:pt x="1332" y="4786"/>
                    <a:pt x="6302" y="1532"/>
                    <a:pt x="11975" y="1532"/>
                  </a:cubicBezTo>
                  <a:cubicBezTo>
                    <a:pt x="13790" y="1532"/>
                    <a:pt x="15676" y="1865"/>
                    <a:pt x="17495" y="2743"/>
                  </a:cubicBezTo>
                  <a:cubicBezTo>
                    <a:pt x="17497" y="2744"/>
                    <a:pt x="17498" y="2744"/>
                    <a:pt x="17499" y="2744"/>
                  </a:cubicBezTo>
                  <a:cubicBezTo>
                    <a:pt x="17593" y="2744"/>
                    <a:pt x="13860" y="1"/>
                    <a:pt x="86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09" name="Google Shape;70209;p35"/>
            <p:cNvSpPr/>
            <p:nvPr/>
          </p:nvSpPr>
          <p:spPr>
            <a:xfrm>
              <a:off x="7477413" y="2113300"/>
              <a:ext cx="598275" cy="110075"/>
            </a:xfrm>
            <a:custGeom>
              <a:avLst/>
              <a:gdLst/>
              <a:ahLst/>
              <a:cxnLst/>
              <a:rect l="l" t="t" r="r" b="b"/>
              <a:pathLst>
                <a:path w="23931" h="4403" extrusionOk="0">
                  <a:moveTo>
                    <a:pt x="1285" y="0"/>
                  </a:moveTo>
                  <a:lnTo>
                    <a:pt x="0" y="3159"/>
                  </a:lnTo>
                  <a:lnTo>
                    <a:pt x="23931" y="4402"/>
                  </a:lnTo>
                  <a:lnTo>
                    <a:pt x="128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0210" name="Google Shape;70210;p35"/>
          <p:cNvGrpSpPr/>
          <p:nvPr/>
        </p:nvGrpSpPr>
        <p:grpSpPr>
          <a:xfrm>
            <a:off x="1014200" y="3391325"/>
            <a:ext cx="641375" cy="849575"/>
            <a:chOff x="1014200" y="3391325"/>
            <a:chExt cx="641375" cy="849575"/>
          </a:xfrm>
        </p:grpSpPr>
        <p:sp>
          <p:nvSpPr>
            <p:cNvPr id="70211" name="Google Shape;70211;p35"/>
            <p:cNvSpPr/>
            <p:nvPr/>
          </p:nvSpPr>
          <p:spPr>
            <a:xfrm>
              <a:off x="1014200" y="3391325"/>
              <a:ext cx="641375" cy="849575"/>
            </a:xfrm>
            <a:custGeom>
              <a:avLst/>
              <a:gdLst/>
              <a:ahLst/>
              <a:cxnLst/>
              <a:rect l="l" t="t" r="r" b="b"/>
              <a:pathLst>
                <a:path w="25655" h="33983" extrusionOk="0">
                  <a:moveTo>
                    <a:pt x="18149" y="1"/>
                  </a:moveTo>
                  <a:lnTo>
                    <a:pt x="0" y="3044"/>
                  </a:lnTo>
                  <a:lnTo>
                    <a:pt x="1315" y="10553"/>
                  </a:lnTo>
                  <a:lnTo>
                    <a:pt x="11735" y="9543"/>
                  </a:lnTo>
                  <a:lnTo>
                    <a:pt x="11735" y="9543"/>
                  </a:lnTo>
                  <a:lnTo>
                    <a:pt x="8772" y="15131"/>
                  </a:lnTo>
                  <a:lnTo>
                    <a:pt x="15340" y="16896"/>
                  </a:lnTo>
                  <a:cubicBezTo>
                    <a:pt x="15340" y="16896"/>
                    <a:pt x="20890" y="20546"/>
                    <a:pt x="17126" y="26011"/>
                  </a:cubicBezTo>
                  <a:cubicBezTo>
                    <a:pt x="16110" y="27486"/>
                    <a:pt x="14841" y="28024"/>
                    <a:pt x="13529" y="28024"/>
                  </a:cubicBezTo>
                  <a:cubicBezTo>
                    <a:pt x="9982" y="28024"/>
                    <a:pt x="6125" y="24084"/>
                    <a:pt x="6125" y="24084"/>
                  </a:cubicBezTo>
                  <a:lnTo>
                    <a:pt x="2121" y="28017"/>
                  </a:lnTo>
                  <a:cubicBezTo>
                    <a:pt x="2121" y="28017"/>
                    <a:pt x="8708" y="33983"/>
                    <a:pt x="15510" y="33983"/>
                  </a:cubicBezTo>
                  <a:cubicBezTo>
                    <a:pt x="16083" y="33983"/>
                    <a:pt x="16658" y="33940"/>
                    <a:pt x="17230" y="33849"/>
                  </a:cubicBezTo>
                  <a:cubicBezTo>
                    <a:pt x="24596" y="32669"/>
                    <a:pt x="25655" y="24709"/>
                    <a:pt x="24729" y="21243"/>
                  </a:cubicBezTo>
                  <a:cubicBezTo>
                    <a:pt x="23804" y="17775"/>
                    <a:pt x="22287" y="14938"/>
                    <a:pt x="17011" y="12240"/>
                  </a:cubicBezTo>
                  <a:cubicBezTo>
                    <a:pt x="17047" y="12149"/>
                    <a:pt x="20424" y="5029"/>
                    <a:pt x="20424" y="5029"/>
                  </a:cubicBezTo>
                  <a:lnTo>
                    <a:pt x="18149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12" name="Google Shape;70212;p35"/>
            <p:cNvSpPr/>
            <p:nvPr/>
          </p:nvSpPr>
          <p:spPr>
            <a:xfrm>
              <a:off x="1057425" y="3437050"/>
              <a:ext cx="384325" cy="140725"/>
            </a:xfrm>
            <a:custGeom>
              <a:avLst/>
              <a:gdLst/>
              <a:ahLst/>
              <a:cxnLst/>
              <a:rect l="l" t="t" r="r" b="b"/>
              <a:pathLst>
                <a:path w="15373" h="5629" extrusionOk="0">
                  <a:moveTo>
                    <a:pt x="15372" y="0"/>
                  </a:moveTo>
                  <a:lnTo>
                    <a:pt x="0" y="2293"/>
                  </a:lnTo>
                  <a:lnTo>
                    <a:pt x="532" y="5629"/>
                  </a:lnTo>
                  <a:lnTo>
                    <a:pt x="1537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13" name="Google Shape;70213;p35"/>
            <p:cNvSpPr/>
            <p:nvPr/>
          </p:nvSpPr>
          <p:spPr>
            <a:xfrm>
              <a:off x="1271125" y="3949200"/>
              <a:ext cx="340800" cy="253950"/>
            </a:xfrm>
            <a:custGeom>
              <a:avLst/>
              <a:gdLst/>
              <a:ahLst/>
              <a:cxnLst/>
              <a:rect l="l" t="t" r="r" b="b"/>
              <a:pathLst>
                <a:path w="13632" h="10158" extrusionOk="0">
                  <a:moveTo>
                    <a:pt x="13631" y="1"/>
                  </a:moveTo>
                  <a:lnTo>
                    <a:pt x="13631" y="1"/>
                  </a:lnTo>
                  <a:cubicBezTo>
                    <a:pt x="11777" y="7235"/>
                    <a:pt x="6912" y="8135"/>
                    <a:pt x="4607" y="8135"/>
                  </a:cubicBezTo>
                  <a:cubicBezTo>
                    <a:pt x="3844" y="8135"/>
                    <a:pt x="3362" y="8036"/>
                    <a:pt x="3362" y="8036"/>
                  </a:cubicBezTo>
                  <a:lnTo>
                    <a:pt x="1" y="9405"/>
                  </a:lnTo>
                  <a:cubicBezTo>
                    <a:pt x="1753" y="9930"/>
                    <a:pt x="3280" y="10158"/>
                    <a:pt x="4611" y="10158"/>
                  </a:cubicBezTo>
                  <a:cubicBezTo>
                    <a:pt x="13493" y="10158"/>
                    <a:pt x="13631" y="2"/>
                    <a:pt x="1363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0214" name="Google Shape;70214;p35"/>
          <p:cNvGrpSpPr/>
          <p:nvPr/>
        </p:nvGrpSpPr>
        <p:grpSpPr>
          <a:xfrm>
            <a:off x="7629025" y="3119750"/>
            <a:ext cx="362500" cy="561150"/>
            <a:chOff x="7629025" y="3119750"/>
            <a:chExt cx="362500" cy="561150"/>
          </a:xfrm>
        </p:grpSpPr>
        <p:sp>
          <p:nvSpPr>
            <p:cNvPr id="70215" name="Google Shape;70215;p35"/>
            <p:cNvSpPr/>
            <p:nvPr/>
          </p:nvSpPr>
          <p:spPr>
            <a:xfrm>
              <a:off x="7629025" y="3119750"/>
              <a:ext cx="345550" cy="345575"/>
            </a:xfrm>
            <a:custGeom>
              <a:avLst/>
              <a:gdLst/>
              <a:ahLst/>
              <a:cxnLst/>
              <a:rect l="l" t="t" r="r" b="b"/>
              <a:pathLst>
                <a:path w="13822" h="13823" extrusionOk="0">
                  <a:moveTo>
                    <a:pt x="6912" y="0"/>
                  </a:moveTo>
                  <a:lnTo>
                    <a:pt x="1" y="3550"/>
                  </a:lnTo>
                  <a:lnTo>
                    <a:pt x="2803" y="10368"/>
                  </a:lnTo>
                  <a:lnTo>
                    <a:pt x="1402" y="13822"/>
                  </a:lnTo>
                  <a:lnTo>
                    <a:pt x="1402" y="13822"/>
                  </a:lnTo>
                  <a:lnTo>
                    <a:pt x="13822" y="7659"/>
                  </a:lnTo>
                  <a:lnTo>
                    <a:pt x="10833" y="6725"/>
                  </a:lnTo>
                  <a:lnTo>
                    <a:pt x="6912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16" name="Google Shape;70216;p35"/>
            <p:cNvSpPr/>
            <p:nvPr/>
          </p:nvSpPr>
          <p:spPr>
            <a:xfrm>
              <a:off x="7801800" y="3372050"/>
              <a:ext cx="189725" cy="308850"/>
            </a:xfrm>
            <a:custGeom>
              <a:avLst/>
              <a:gdLst/>
              <a:ahLst/>
              <a:cxnLst/>
              <a:rect l="l" t="t" r="r" b="b"/>
              <a:pathLst>
                <a:path w="7589" h="12354" extrusionOk="0">
                  <a:moveTo>
                    <a:pt x="2010" y="1"/>
                  </a:moveTo>
                  <a:lnTo>
                    <a:pt x="1" y="997"/>
                  </a:lnTo>
                  <a:lnTo>
                    <a:pt x="7588" y="12353"/>
                  </a:lnTo>
                  <a:lnTo>
                    <a:pt x="201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17" name="Google Shape;70217;p35"/>
            <p:cNvSpPr/>
            <p:nvPr/>
          </p:nvSpPr>
          <p:spPr>
            <a:xfrm>
              <a:off x="7660775" y="3176625"/>
              <a:ext cx="72725" cy="174925"/>
            </a:xfrm>
            <a:custGeom>
              <a:avLst/>
              <a:gdLst/>
              <a:ahLst/>
              <a:cxnLst/>
              <a:rect l="l" t="t" r="r" b="b"/>
              <a:pathLst>
                <a:path w="2909" h="6997" extrusionOk="0">
                  <a:moveTo>
                    <a:pt x="2908" y="0"/>
                  </a:moveTo>
                  <a:lnTo>
                    <a:pt x="1" y="1408"/>
                  </a:lnTo>
                  <a:lnTo>
                    <a:pt x="2273" y="6996"/>
                  </a:lnTo>
                  <a:lnTo>
                    <a:pt x="290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0218" name="Google Shape;70218;p35"/>
          <p:cNvGrpSpPr/>
          <p:nvPr/>
        </p:nvGrpSpPr>
        <p:grpSpPr>
          <a:xfrm>
            <a:off x="5673350" y="-71375"/>
            <a:ext cx="1311025" cy="1352100"/>
            <a:chOff x="5673350" y="-71375"/>
            <a:chExt cx="1311025" cy="1352100"/>
          </a:xfrm>
        </p:grpSpPr>
        <p:sp>
          <p:nvSpPr>
            <p:cNvPr id="70219" name="Google Shape;70219;p35"/>
            <p:cNvSpPr/>
            <p:nvPr/>
          </p:nvSpPr>
          <p:spPr>
            <a:xfrm>
              <a:off x="6051000" y="-60625"/>
              <a:ext cx="893975" cy="900075"/>
            </a:xfrm>
            <a:custGeom>
              <a:avLst/>
              <a:gdLst/>
              <a:ahLst/>
              <a:cxnLst/>
              <a:rect l="l" t="t" r="r" b="b"/>
              <a:pathLst>
                <a:path w="35759" h="36003" extrusionOk="0">
                  <a:moveTo>
                    <a:pt x="3255" y="0"/>
                  </a:moveTo>
                  <a:lnTo>
                    <a:pt x="1" y="34747"/>
                  </a:lnTo>
                  <a:lnTo>
                    <a:pt x="32547" y="36002"/>
                  </a:lnTo>
                  <a:lnTo>
                    <a:pt x="35759" y="936"/>
                  </a:lnTo>
                  <a:lnTo>
                    <a:pt x="325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20" name="Google Shape;70220;p35"/>
            <p:cNvSpPr/>
            <p:nvPr/>
          </p:nvSpPr>
          <p:spPr>
            <a:xfrm>
              <a:off x="6074150" y="-71375"/>
              <a:ext cx="910225" cy="921550"/>
            </a:xfrm>
            <a:custGeom>
              <a:avLst/>
              <a:gdLst/>
              <a:ahLst/>
              <a:cxnLst/>
              <a:rect l="l" t="t" r="r" b="b"/>
              <a:pathLst>
                <a:path w="36409" h="36862" extrusionOk="0">
                  <a:moveTo>
                    <a:pt x="27741" y="1"/>
                  </a:moveTo>
                  <a:lnTo>
                    <a:pt x="0" y="3393"/>
                  </a:lnTo>
                  <a:lnTo>
                    <a:pt x="9442" y="36862"/>
                  </a:lnTo>
                  <a:lnTo>
                    <a:pt x="36409" y="30814"/>
                  </a:lnTo>
                  <a:lnTo>
                    <a:pt x="2774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21" name="Google Shape;70221;p35"/>
            <p:cNvSpPr/>
            <p:nvPr/>
          </p:nvSpPr>
          <p:spPr>
            <a:xfrm>
              <a:off x="5673350" y="337125"/>
              <a:ext cx="961750" cy="943600"/>
            </a:xfrm>
            <a:custGeom>
              <a:avLst/>
              <a:gdLst/>
              <a:ahLst/>
              <a:cxnLst/>
              <a:rect l="l" t="t" r="r" b="b"/>
              <a:pathLst>
                <a:path w="38470" h="37744" extrusionOk="0">
                  <a:moveTo>
                    <a:pt x="14672" y="1"/>
                  </a:moveTo>
                  <a:lnTo>
                    <a:pt x="9646" y="2226"/>
                  </a:lnTo>
                  <a:cubicBezTo>
                    <a:pt x="6638" y="9762"/>
                    <a:pt x="1" y="26498"/>
                    <a:pt x="368" y="26498"/>
                  </a:cubicBezTo>
                  <a:cubicBezTo>
                    <a:pt x="372" y="26498"/>
                    <a:pt x="377" y="26496"/>
                    <a:pt x="383" y="26492"/>
                  </a:cubicBezTo>
                  <a:cubicBezTo>
                    <a:pt x="396" y="26482"/>
                    <a:pt x="422" y="26477"/>
                    <a:pt x="459" y="26477"/>
                  </a:cubicBezTo>
                  <a:cubicBezTo>
                    <a:pt x="2241" y="26477"/>
                    <a:pt x="30205" y="37743"/>
                    <a:pt x="30205" y="37743"/>
                  </a:cubicBezTo>
                  <a:lnTo>
                    <a:pt x="38469" y="9140"/>
                  </a:lnTo>
                  <a:lnTo>
                    <a:pt x="14672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22" name="Google Shape;70222;p35"/>
            <p:cNvSpPr/>
            <p:nvPr/>
          </p:nvSpPr>
          <p:spPr>
            <a:xfrm>
              <a:off x="5914475" y="337125"/>
              <a:ext cx="125700" cy="110625"/>
            </a:xfrm>
            <a:custGeom>
              <a:avLst/>
              <a:gdLst/>
              <a:ahLst/>
              <a:cxnLst/>
              <a:rect l="l" t="t" r="r" b="b"/>
              <a:pathLst>
                <a:path w="5028" h="4425" extrusionOk="0">
                  <a:moveTo>
                    <a:pt x="5027" y="1"/>
                  </a:moveTo>
                  <a:lnTo>
                    <a:pt x="1" y="2227"/>
                  </a:lnTo>
                  <a:lnTo>
                    <a:pt x="4120" y="4425"/>
                  </a:lnTo>
                  <a:lnTo>
                    <a:pt x="502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0223" name="Google Shape;70223;p35"/>
          <p:cNvSpPr/>
          <p:nvPr/>
        </p:nvSpPr>
        <p:spPr>
          <a:xfrm>
            <a:off x="1937400" y="1637425"/>
            <a:ext cx="154350" cy="137475"/>
          </a:xfrm>
          <a:custGeom>
            <a:avLst/>
            <a:gdLst/>
            <a:ahLst/>
            <a:cxnLst/>
            <a:rect l="l" t="t" r="r" b="b"/>
            <a:pathLst>
              <a:path w="6174" h="5499" extrusionOk="0">
                <a:moveTo>
                  <a:pt x="3088" y="0"/>
                </a:moveTo>
                <a:cubicBezTo>
                  <a:pt x="2801" y="0"/>
                  <a:pt x="2508" y="46"/>
                  <a:pt x="2220" y="142"/>
                </a:cubicBezTo>
                <a:cubicBezTo>
                  <a:pt x="779" y="620"/>
                  <a:pt x="0" y="2175"/>
                  <a:pt x="478" y="3616"/>
                </a:cubicBezTo>
                <a:cubicBezTo>
                  <a:pt x="862" y="4770"/>
                  <a:pt x="1934" y="5499"/>
                  <a:pt x="3085" y="5499"/>
                </a:cubicBezTo>
                <a:cubicBezTo>
                  <a:pt x="3373" y="5499"/>
                  <a:pt x="3666" y="5453"/>
                  <a:pt x="3954" y="5357"/>
                </a:cubicBezTo>
                <a:cubicBezTo>
                  <a:pt x="5395" y="4879"/>
                  <a:pt x="6174" y="3324"/>
                  <a:pt x="5695" y="1883"/>
                </a:cubicBezTo>
                <a:cubicBezTo>
                  <a:pt x="5312" y="730"/>
                  <a:pt x="4240" y="0"/>
                  <a:pt x="308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224" name="Google Shape;70224;p35"/>
          <p:cNvSpPr/>
          <p:nvPr/>
        </p:nvSpPr>
        <p:spPr>
          <a:xfrm>
            <a:off x="8031450" y="2808075"/>
            <a:ext cx="154350" cy="137475"/>
          </a:xfrm>
          <a:custGeom>
            <a:avLst/>
            <a:gdLst/>
            <a:ahLst/>
            <a:cxnLst/>
            <a:rect l="l" t="t" r="r" b="b"/>
            <a:pathLst>
              <a:path w="6174" h="5499" extrusionOk="0">
                <a:moveTo>
                  <a:pt x="3088" y="0"/>
                </a:moveTo>
                <a:cubicBezTo>
                  <a:pt x="2801" y="0"/>
                  <a:pt x="2508" y="46"/>
                  <a:pt x="2220" y="142"/>
                </a:cubicBezTo>
                <a:cubicBezTo>
                  <a:pt x="779" y="620"/>
                  <a:pt x="0" y="2175"/>
                  <a:pt x="478" y="3616"/>
                </a:cubicBezTo>
                <a:cubicBezTo>
                  <a:pt x="862" y="4770"/>
                  <a:pt x="1934" y="5499"/>
                  <a:pt x="3085" y="5499"/>
                </a:cubicBezTo>
                <a:cubicBezTo>
                  <a:pt x="3373" y="5499"/>
                  <a:pt x="3666" y="5453"/>
                  <a:pt x="3954" y="5357"/>
                </a:cubicBezTo>
                <a:cubicBezTo>
                  <a:pt x="5395" y="4879"/>
                  <a:pt x="6174" y="3324"/>
                  <a:pt x="5695" y="1883"/>
                </a:cubicBezTo>
                <a:cubicBezTo>
                  <a:pt x="5312" y="730"/>
                  <a:pt x="4240" y="0"/>
                  <a:pt x="308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225" name="Google Shape;70225;p35"/>
          <p:cNvSpPr/>
          <p:nvPr/>
        </p:nvSpPr>
        <p:spPr>
          <a:xfrm>
            <a:off x="5311800" y="4328525"/>
            <a:ext cx="154350" cy="137475"/>
          </a:xfrm>
          <a:custGeom>
            <a:avLst/>
            <a:gdLst/>
            <a:ahLst/>
            <a:cxnLst/>
            <a:rect l="l" t="t" r="r" b="b"/>
            <a:pathLst>
              <a:path w="6174" h="5499" extrusionOk="0">
                <a:moveTo>
                  <a:pt x="3088" y="0"/>
                </a:moveTo>
                <a:cubicBezTo>
                  <a:pt x="2801" y="0"/>
                  <a:pt x="2508" y="46"/>
                  <a:pt x="2220" y="142"/>
                </a:cubicBezTo>
                <a:cubicBezTo>
                  <a:pt x="779" y="620"/>
                  <a:pt x="0" y="2175"/>
                  <a:pt x="478" y="3616"/>
                </a:cubicBezTo>
                <a:cubicBezTo>
                  <a:pt x="862" y="4770"/>
                  <a:pt x="1934" y="5499"/>
                  <a:pt x="3085" y="5499"/>
                </a:cubicBezTo>
                <a:cubicBezTo>
                  <a:pt x="3373" y="5499"/>
                  <a:pt x="3666" y="5453"/>
                  <a:pt x="3954" y="5357"/>
                </a:cubicBezTo>
                <a:cubicBezTo>
                  <a:pt x="5395" y="4879"/>
                  <a:pt x="6174" y="3324"/>
                  <a:pt x="5695" y="1883"/>
                </a:cubicBezTo>
                <a:cubicBezTo>
                  <a:pt x="5312" y="730"/>
                  <a:pt x="4240" y="0"/>
                  <a:pt x="308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226" name="Google Shape;70226;p35"/>
          <p:cNvSpPr/>
          <p:nvPr/>
        </p:nvSpPr>
        <p:spPr>
          <a:xfrm>
            <a:off x="7310150" y="839438"/>
            <a:ext cx="107675" cy="95900"/>
          </a:xfrm>
          <a:custGeom>
            <a:avLst/>
            <a:gdLst/>
            <a:ahLst/>
            <a:cxnLst/>
            <a:rect l="l" t="t" r="r" b="b"/>
            <a:pathLst>
              <a:path w="4307" h="3836" extrusionOk="0">
                <a:moveTo>
                  <a:pt x="2154" y="1"/>
                </a:moveTo>
                <a:cubicBezTo>
                  <a:pt x="1954" y="1"/>
                  <a:pt x="1750" y="32"/>
                  <a:pt x="1550" y="99"/>
                </a:cubicBezTo>
                <a:cubicBezTo>
                  <a:pt x="546" y="433"/>
                  <a:pt x="1" y="1518"/>
                  <a:pt x="335" y="2522"/>
                </a:cubicBezTo>
                <a:cubicBezTo>
                  <a:pt x="602" y="3326"/>
                  <a:pt x="1350" y="3835"/>
                  <a:pt x="2153" y="3835"/>
                </a:cubicBezTo>
                <a:cubicBezTo>
                  <a:pt x="2353" y="3835"/>
                  <a:pt x="2557" y="3803"/>
                  <a:pt x="2758" y="3737"/>
                </a:cubicBezTo>
                <a:cubicBezTo>
                  <a:pt x="3762" y="3402"/>
                  <a:pt x="4307" y="2319"/>
                  <a:pt x="3972" y="1314"/>
                </a:cubicBezTo>
                <a:cubicBezTo>
                  <a:pt x="3705" y="510"/>
                  <a:pt x="2957" y="1"/>
                  <a:pt x="2154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227" name="Google Shape;70227;p35"/>
          <p:cNvSpPr/>
          <p:nvPr/>
        </p:nvSpPr>
        <p:spPr>
          <a:xfrm>
            <a:off x="830725" y="2895238"/>
            <a:ext cx="107675" cy="95900"/>
          </a:xfrm>
          <a:custGeom>
            <a:avLst/>
            <a:gdLst/>
            <a:ahLst/>
            <a:cxnLst/>
            <a:rect l="l" t="t" r="r" b="b"/>
            <a:pathLst>
              <a:path w="4307" h="3836" extrusionOk="0">
                <a:moveTo>
                  <a:pt x="2154" y="1"/>
                </a:moveTo>
                <a:cubicBezTo>
                  <a:pt x="1954" y="1"/>
                  <a:pt x="1750" y="32"/>
                  <a:pt x="1550" y="99"/>
                </a:cubicBezTo>
                <a:cubicBezTo>
                  <a:pt x="546" y="433"/>
                  <a:pt x="1" y="1518"/>
                  <a:pt x="335" y="2522"/>
                </a:cubicBezTo>
                <a:cubicBezTo>
                  <a:pt x="602" y="3326"/>
                  <a:pt x="1350" y="3835"/>
                  <a:pt x="2153" y="3835"/>
                </a:cubicBezTo>
                <a:cubicBezTo>
                  <a:pt x="2353" y="3835"/>
                  <a:pt x="2557" y="3803"/>
                  <a:pt x="2758" y="3737"/>
                </a:cubicBezTo>
                <a:cubicBezTo>
                  <a:pt x="3762" y="3402"/>
                  <a:pt x="4307" y="2319"/>
                  <a:pt x="3972" y="1314"/>
                </a:cubicBezTo>
                <a:cubicBezTo>
                  <a:pt x="3705" y="510"/>
                  <a:pt x="2957" y="1"/>
                  <a:pt x="2154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228" name="Google Shape;70228;p35"/>
          <p:cNvSpPr/>
          <p:nvPr/>
        </p:nvSpPr>
        <p:spPr>
          <a:xfrm>
            <a:off x="3971500" y="4465988"/>
            <a:ext cx="107675" cy="95900"/>
          </a:xfrm>
          <a:custGeom>
            <a:avLst/>
            <a:gdLst/>
            <a:ahLst/>
            <a:cxnLst/>
            <a:rect l="l" t="t" r="r" b="b"/>
            <a:pathLst>
              <a:path w="4307" h="3836" extrusionOk="0">
                <a:moveTo>
                  <a:pt x="2154" y="1"/>
                </a:moveTo>
                <a:cubicBezTo>
                  <a:pt x="1954" y="1"/>
                  <a:pt x="1750" y="32"/>
                  <a:pt x="1550" y="99"/>
                </a:cubicBezTo>
                <a:cubicBezTo>
                  <a:pt x="546" y="433"/>
                  <a:pt x="1" y="1518"/>
                  <a:pt x="335" y="2522"/>
                </a:cubicBezTo>
                <a:cubicBezTo>
                  <a:pt x="602" y="3326"/>
                  <a:pt x="1350" y="3835"/>
                  <a:pt x="2153" y="3835"/>
                </a:cubicBezTo>
                <a:cubicBezTo>
                  <a:pt x="2353" y="3835"/>
                  <a:pt x="2557" y="3803"/>
                  <a:pt x="2758" y="3737"/>
                </a:cubicBezTo>
                <a:cubicBezTo>
                  <a:pt x="3762" y="3402"/>
                  <a:pt x="4307" y="2319"/>
                  <a:pt x="3972" y="1314"/>
                </a:cubicBezTo>
                <a:cubicBezTo>
                  <a:pt x="3705" y="510"/>
                  <a:pt x="2957" y="1"/>
                  <a:pt x="2154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199" name="Google Shape;70199;p35"/>
          <p:cNvSpPr txBox="1">
            <a:spLocks noGrp="1"/>
          </p:cNvSpPr>
          <p:nvPr>
            <p:ph type="title" idx="4294967295"/>
          </p:nvPr>
        </p:nvSpPr>
        <p:spPr>
          <a:xfrm>
            <a:off x="2170609" y="1216737"/>
            <a:ext cx="4960937" cy="841375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6000" b="1" dirty="0">
                <a:solidFill>
                  <a:srgbClr val="FF0000"/>
                </a:solidFill>
                <a:latin typeface="UTM Androgyne" panose="02040603050506020204" pitchFamily="18" charset="0"/>
              </a:rPr>
              <a:t>Khởi động</a:t>
            </a:r>
            <a:endParaRPr sz="6000" b="1" dirty="0">
              <a:solidFill>
                <a:srgbClr val="FF0000"/>
              </a:solidFill>
              <a:latin typeface="UTM Androgyne" panose="02040603050506020204" pitchFamily="18" charset="0"/>
            </a:endParaRPr>
          </a:p>
        </p:txBody>
      </p:sp>
      <p:pic>
        <p:nvPicPr>
          <p:cNvPr id="41" name="Picture 40"/>
          <p:cNvPicPr>
            <a:picLocks noChangeAspect="1"/>
          </p:cNvPicPr>
          <p:nvPr/>
        </p:nvPicPr>
        <p:blipFill rotWithShape="1"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1389" b="78704" l="0" r="991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r="12371" b="21461"/>
          <a:stretch/>
        </p:blipFill>
        <p:spPr>
          <a:xfrm>
            <a:off x="6715911" y="1655703"/>
            <a:ext cx="2141363" cy="2072765"/>
          </a:xfrm>
          <a:prstGeom prst="rect">
            <a:avLst/>
          </a:prstGeom>
          <a:effectLst>
            <a:reflection blurRad="6350" stA="52000" endA="300" endPos="35000" dir="5400000" sy="-100000" algn="bl" rotWithShape="0"/>
          </a:effectLst>
        </p:spPr>
      </p:pic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14:glitter pattern="hexagon"/>
      </p:transition>
    </mc:Choice>
    <mc:Fallback xmlns="">
      <p:transition spd="slow">
        <p:fade/>
      </p:transition>
    </mc:Fallback>
  </mc:AlternateContent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02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" name="Picture 19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344470" y="-454314"/>
            <a:ext cx="9719823" cy="5597814"/>
          </a:xfrm>
          <a:prstGeom prst="rect">
            <a:avLst/>
          </a:prstGeom>
        </p:spPr>
      </p:pic>
      <p:sp>
        <p:nvSpPr>
          <p:cNvPr id="2" name="Text Box 50"/>
          <p:cNvSpPr txBox="1">
            <a:spLocks noChangeArrowheads="1"/>
          </p:cNvSpPr>
          <p:nvPr/>
        </p:nvSpPr>
        <p:spPr bwMode="auto">
          <a:xfrm>
            <a:off x="1200078" y="107235"/>
            <a:ext cx="6654733" cy="715089"/>
          </a:xfrm>
          <a:prstGeom prst="snip1Rect">
            <a:avLst/>
          </a:prstGeom>
          <a:solidFill>
            <a:schemeClr val="bg1"/>
          </a:solidFill>
          <a:ln w="57150">
            <a:solidFill>
              <a:srgbClr val="FF0000"/>
            </a:solidFill>
            <a:prstDash val="dashDot"/>
            <a:miter lim="800000"/>
            <a:headEnd/>
            <a:tailEnd/>
          </a:ln>
        </p:spPr>
        <p:txBody>
          <a:bodyPr wrap="square">
            <a:spAutoFit/>
          </a:bodyPr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en-US" sz="3600" dirty="0" err="1">
                <a:solidFill>
                  <a:srgbClr val="0000CC"/>
                </a:solidFill>
              </a:rPr>
              <a:t>Đặc</a:t>
            </a:r>
            <a:r>
              <a:rPr lang="en-US" altLang="en-US" sz="3600" dirty="0">
                <a:solidFill>
                  <a:srgbClr val="0000CC"/>
                </a:solidFill>
              </a:rPr>
              <a:t> </a:t>
            </a:r>
            <a:r>
              <a:rPr lang="en-US" altLang="en-US" sz="3600" dirty="0" err="1">
                <a:solidFill>
                  <a:srgbClr val="0000CC"/>
                </a:solidFill>
              </a:rPr>
              <a:t>điểm</a:t>
            </a:r>
            <a:r>
              <a:rPr lang="en-US" altLang="en-US" sz="3600" dirty="0">
                <a:solidFill>
                  <a:srgbClr val="0000CC"/>
                </a:solidFill>
              </a:rPr>
              <a:t> </a:t>
            </a:r>
            <a:r>
              <a:rPr lang="en-US" altLang="en-US" sz="3600" dirty="0" err="1">
                <a:solidFill>
                  <a:srgbClr val="0000CC"/>
                </a:solidFill>
              </a:rPr>
              <a:t>của</a:t>
            </a:r>
            <a:r>
              <a:rPr lang="en-US" altLang="en-US" sz="3600" dirty="0">
                <a:solidFill>
                  <a:srgbClr val="0000CC"/>
                </a:solidFill>
              </a:rPr>
              <a:t> </a:t>
            </a:r>
            <a:r>
              <a:rPr lang="en-US" altLang="en-US" sz="3600" dirty="0" err="1">
                <a:solidFill>
                  <a:srgbClr val="0000CC"/>
                </a:solidFill>
              </a:rPr>
              <a:t>hình</a:t>
            </a:r>
            <a:r>
              <a:rPr lang="en-US" altLang="en-US" sz="3600" dirty="0">
                <a:solidFill>
                  <a:srgbClr val="0000CC"/>
                </a:solidFill>
              </a:rPr>
              <a:t> </a:t>
            </a:r>
            <a:r>
              <a:rPr lang="en-US" altLang="en-US" sz="3600" dirty="0" err="1">
                <a:solidFill>
                  <a:srgbClr val="0000CC"/>
                </a:solidFill>
              </a:rPr>
              <a:t>thoi</a:t>
            </a:r>
            <a:r>
              <a:rPr lang="en-US" altLang="en-US" sz="3600" dirty="0">
                <a:solidFill>
                  <a:srgbClr val="0000CC"/>
                </a:solidFill>
              </a:rPr>
              <a:t> </a:t>
            </a:r>
            <a:r>
              <a:rPr lang="en-US" altLang="en-US" sz="3600" dirty="0" err="1">
                <a:solidFill>
                  <a:srgbClr val="0000CC"/>
                </a:solidFill>
              </a:rPr>
              <a:t>là</a:t>
            </a:r>
            <a:r>
              <a:rPr lang="en-US" altLang="en-US" sz="3600" dirty="0">
                <a:solidFill>
                  <a:srgbClr val="0000CC"/>
                </a:solidFill>
              </a:rPr>
              <a:t>:</a:t>
            </a:r>
          </a:p>
        </p:txBody>
      </p:sp>
      <p:grpSp>
        <p:nvGrpSpPr>
          <p:cNvPr id="14" name="Group 13"/>
          <p:cNvGrpSpPr/>
          <p:nvPr/>
        </p:nvGrpSpPr>
        <p:grpSpPr>
          <a:xfrm>
            <a:off x="528265" y="1950778"/>
            <a:ext cx="7998360" cy="920206"/>
            <a:chOff x="528265" y="1950778"/>
            <a:chExt cx="7998360" cy="920206"/>
          </a:xfrm>
        </p:grpSpPr>
        <p:pic>
          <p:nvPicPr>
            <p:cNvPr id="8" name="Picture 7"/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28265" y="1950778"/>
              <a:ext cx="7998360" cy="920206"/>
            </a:xfrm>
            <a:prstGeom prst="rect">
              <a:avLst/>
            </a:prstGeom>
          </p:spPr>
        </p:pic>
        <p:sp>
          <p:nvSpPr>
            <p:cNvPr id="3" name="Text Box 51"/>
            <p:cNvSpPr txBox="1">
              <a:spLocks noChangeArrowheads="1"/>
            </p:cNvSpPr>
            <p:nvPr/>
          </p:nvSpPr>
          <p:spPr bwMode="auto">
            <a:xfrm>
              <a:off x="1425399" y="1995382"/>
              <a:ext cx="6859285" cy="8309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altLang="en-US" sz="2400" dirty="0" err="1">
                  <a:solidFill>
                    <a:schemeClr val="bg1"/>
                  </a:solidFill>
                </a:rPr>
                <a:t>Hình</a:t>
              </a:r>
              <a:r>
                <a:rPr lang="en-US" altLang="en-US" sz="2400" dirty="0">
                  <a:solidFill>
                    <a:schemeClr val="bg1"/>
                  </a:solidFill>
                </a:rPr>
                <a:t> </a:t>
              </a:r>
              <a:r>
                <a:rPr lang="en-US" altLang="en-US" sz="2400" dirty="0" err="1">
                  <a:solidFill>
                    <a:schemeClr val="bg1"/>
                  </a:solidFill>
                </a:rPr>
                <a:t>thoi</a:t>
              </a:r>
              <a:r>
                <a:rPr lang="en-US" altLang="en-US" sz="2400" dirty="0">
                  <a:solidFill>
                    <a:schemeClr val="bg1"/>
                  </a:solidFill>
                </a:rPr>
                <a:t> </a:t>
              </a:r>
              <a:r>
                <a:rPr lang="en-US" altLang="en-US" sz="2400" dirty="0" err="1">
                  <a:solidFill>
                    <a:schemeClr val="bg1"/>
                  </a:solidFill>
                </a:rPr>
                <a:t>có</a:t>
              </a:r>
              <a:r>
                <a:rPr lang="en-US" altLang="en-US" sz="2400" dirty="0">
                  <a:solidFill>
                    <a:schemeClr val="bg1"/>
                  </a:solidFill>
                </a:rPr>
                <a:t> </a:t>
              </a:r>
              <a:r>
                <a:rPr lang="en-US" altLang="en-US" sz="2400" dirty="0" err="1">
                  <a:solidFill>
                    <a:schemeClr val="bg1"/>
                  </a:solidFill>
                </a:rPr>
                <a:t>hai</a:t>
              </a:r>
              <a:r>
                <a:rPr lang="en-US" altLang="en-US" sz="2400" dirty="0">
                  <a:solidFill>
                    <a:schemeClr val="bg1"/>
                  </a:solidFill>
                </a:rPr>
                <a:t> </a:t>
              </a:r>
              <a:r>
                <a:rPr lang="en-US" altLang="en-US" sz="2400" dirty="0" err="1">
                  <a:solidFill>
                    <a:schemeClr val="bg1"/>
                  </a:solidFill>
                </a:rPr>
                <a:t>cặp</a:t>
              </a:r>
              <a:r>
                <a:rPr lang="en-US" altLang="en-US" sz="2400" dirty="0">
                  <a:solidFill>
                    <a:schemeClr val="bg1"/>
                  </a:solidFill>
                </a:rPr>
                <a:t> </a:t>
              </a:r>
              <a:r>
                <a:rPr lang="en-US" altLang="en-US" sz="2400" dirty="0" err="1">
                  <a:solidFill>
                    <a:schemeClr val="bg1"/>
                  </a:solidFill>
                </a:rPr>
                <a:t>cạnh</a:t>
              </a:r>
              <a:r>
                <a:rPr lang="en-US" altLang="en-US" sz="2400" dirty="0">
                  <a:solidFill>
                    <a:schemeClr val="bg1"/>
                  </a:solidFill>
                </a:rPr>
                <a:t> </a:t>
              </a:r>
              <a:r>
                <a:rPr lang="en-US" altLang="en-US" sz="2400" dirty="0" err="1">
                  <a:solidFill>
                    <a:schemeClr val="bg1"/>
                  </a:solidFill>
                </a:rPr>
                <a:t>đối</a:t>
              </a:r>
              <a:r>
                <a:rPr lang="en-US" altLang="en-US" sz="2400" dirty="0">
                  <a:solidFill>
                    <a:schemeClr val="bg1"/>
                  </a:solidFill>
                </a:rPr>
                <a:t> </a:t>
              </a:r>
              <a:r>
                <a:rPr lang="en-US" altLang="en-US" sz="2400" dirty="0" err="1">
                  <a:solidFill>
                    <a:schemeClr val="bg1"/>
                  </a:solidFill>
                </a:rPr>
                <a:t>diện</a:t>
              </a:r>
              <a:r>
                <a:rPr lang="en-US" altLang="en-US" sz="2400" dirty="0">
                  <a:solidFill>
                    <a:schemeClr val="bg1"/>
                  </a:solidFill>
                </a:rPr>
                <a:t> song </a:t>
              </a:r>
              <a:r>
                <a:rPr lang="en-US" altLang="en-US" sz="2400" dirty="0" err="1">
                  <a:solidFill>
                    <a:schemeClr val="bg1"/>
                  </a:solidFill>
                </a:rPr>
                <a:t>song</a:t>
              </a:r>
              <a:r>
                <a:rPr lang="en-US" altLang="en-US" sz="2400" dirty="0">
                  <a:solidFill>
                    <a:schemeClr val="bg1"/>
                  </a:solidFill>
                </a:rPr>
                <a:t> </a:t>
              </a:r>
              <a:r>
                <a:rPr lang="en-US" altLang="en-US" sz="2400" dirty="0" err="1">
                  <a:solidFill>
                    <a:schemeClr val="bg1"/>
                  </a:solidFill>
                </a:rPr>
                <a:t>và</a:t>
              </a:r>
              <a:r>
                <a:rPr lang="en-US" altLang="en-US" sz="2400" dirty="0">
                  <a:solidFill>
                    <a:schemeClr val="bg1"/>
                  </a:solidFill>
                </a:rPr>
                <a:t> </a:t>
              </a:r>
              <a:r>
                <a:rPr lang="en-US" altLang="en-US" sz="2400" dirty="0" err="1">
                  <a:solidFill>
                    <a:schemeClr val="bg1"/>
                  </a:solidFill>
                </a:rPr>
                <a:t>bốn</a:t>
              </a:r>
              <a:r>
                <a:rPr lang="en-US" altLang="en-US" sz="2400" dirty="0">
                  <a:solidFill>
                    <a:schemeClr val="bg1"/>
                  </a:solidFill>
                </a:rPr>
                <a:t> </a:t>
              </a:r>
              <a:r>
                <a:rPr lang="en-US" altLang="en-US" sz="2400" dirty="0" err="1">
                  <a:solidFill>
                    <a:schemeClr val="bg1"/>
                  </a:solidFill>
                </a:rPr>
                <a:t>cạnh</a:t>
              </a:r>
              <a:r>
                <a:rPr lang="en-US" altLang="en-US" sz="2400" dirty="0">
                  <a:solidFill>
                    <a:schemeClr val="bg1"/>
                  </a:solidFill>
                </a:rPr>
                <a:t> </a:t>
              </a:r>
              <a:r>
                <a:rPr lang="en-US" altLang="en-US" sz="2400" dirty="0" err="1">
                  <a:solidFill>
                    <a:schemeClr val="bg1"/>
                  </a:solidFill>
                </a:rPr>
                <a:t>bằng</a:t>
              </a:r>
              <a:r>
                <a:rPr lang="en-US" altLang="en-US" sz="2400" dirty="0">
                  <a:solidFill>
                    <a:schemeClr val="bg1"/>
                  </a:solidFill>
                </a:rPr>
                <a:t> </a:t>
              </a:r>
              <a:r>
                <a:rPr lang="en-US" altLang="en-US" sz="2400" dirty="0" err="1">
                  <a:solidFill>
                    <a:schemeClr val="bg1"/>
                  </a:solidFill>
                </a:rPr>
                <a:t>nhau</a:t>
              </a:r>
              <a:r>
                <a:rPr lang="en-US" altLang="en-US" sz="2400" dirty="0">
                  <a:solidFill>
                    <a:schemeClr val="bg1"/>
                  </a:solidFill>
                </a:rPr>
                <a:t>.</a:t>
              </a:r>
            </a:p>
          </p:txBody>
        </p:sp>
      </p:grpSp>
      <p:grpSp>
        <p:nvGrpSpPr>
          <p:cNvPr id="13" name="Group 12"/>
          <p:cNvGrpSpPr/>
          <p:nvPr/>
        </p:nvGrpSpPr>
        <p:grpSpPr>
          <a:xfrm>
            <a:off x="528265" y="908263"/>
            <a:ext cx="7998360" cy="920206"/>
            <a:chOff x="528265" y="908263"/>
            <a:chExt cx="7998360" cy="920206"/>
          </a:xfrm>
        </p:grpSpPr>
        <p:pic>
          <p:nvPicPr>
            <p:cNvPr id="7" name="Picture 6"/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28265" y="908263"/>
              <a:ext cx="7998360" cy="920206"/>
            </a:xfrm>
            <a:prstGeom prst="rect">
              <a:avLst/>
            </a:prstGeom>
          </p:spPr>
        </p:pic>
        <p:sp>
          <p:nvSpPr>
            <p:cNvPr id="10" name="Text Box 51"/>
            <p:cNvSpPr txBox="1">
              <a:spLocks noChangeArrowheads="1"/>
            </p:cNvSpPr>
            <p:nvPr/>
          </p:nvSpPr>
          <p:spPr bwMode="auto">
            <a:xfrm>
              <a:off x="1425398" y="926464"/>
              <a:ext cx="6945584" cy="8309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altLang="en-US" sz="2400" dirty="0" err="1">
                  <a:solidFill>
                    <a:schemeClr val="bg1"/>
                  </a:solidFill>
                </a:rPr>
                <a:t>Hình</a:t>
              </a:r>
              <a:r>
                <a:rPr lang="en-US" altLang="en-US" sz="2400" dirty="0">
                  <a:solidFill>
                    <a:schemeClr val="bg1"/>
                  </a:solidFill>
                </a:rPr>
                <a:t> </a:t>
              </a:r>
              <a:r>
                <a:rPr lang="en-US" altLang="en-US" sz="2400" dirty="0" err="1">
                  <a:solidFill>
                    <a:schemeClr val="bg1"/>
                  </a:solidFill>
                </a:rPr>
                <a:t>thoi</a:t>
              </a:r>
              <a:r>
                <a:rPr lang="en-US" altLang="en-US" sz="2400" dirty="0">
                  <a:solidFill>
                    <a:schemeClr val="bg1"/>
                  </a:solidFill>
                </a:rPr>
                <a:t> </a:t>
              </a:r>
              <a:r>
                <a:rPr lang="en-US" altLang="en-US" sz="2400" dirty="0" err="1">
                  <a:solidFill>
                    <a:schemeClr val="bg1"/>
                  </a:solidFill>
                </a:rPr>
                <a:t>có</a:t>
              </a:r>
              <a:r>
                <a:rPr lang="en-US" altLang="en-US" sz="2400" dirty="0">
                  <a:solidFill>
                    <a:schemeClr val="bg1"/>
                  </a:solidFill>
                </a:rPr>
                <a:t> </a:t>
              </a:r>
              <a:r>
                <a:rPr lang="en-US" altLang="en-US" sz="2400" dirty="0" err="1">
                  <a:solidFill>
                    <a:schemeClr val="bg1"/>
                  </a:solidFill>
                </a:rPr>
                <a:t>một</a:t>
              </a:r>
              <a:r>
                <a:rPr lang="en-US" altLang="en-US" sz="2400" dirty="0">
                  <a:solidFill>
                    <a:schemeClr val="bg1"/>
                  </a:solidFill>
                </a:rPr>
                <a:t> </a:t>
              </a:r>
              <a:r>
                <a:rPr lang="en-US" altLang="en-US" sz="2400" dirty="0" err="1">
                  <a:solidFill>
                    <a:schemeClr val="bg1"/>
                  </a:solidFill>
                </a:rPr>
                <a:t>cặp</a:t>
              </a:r>
              <a:r>
                <a:rPr lang="en-US" altLang="en-US" sz="2400" dirty="0">
                  <a:solidFill>
                    <a:schemeClr val="bg1"/>
                  </a:solidFill>
                </a:rPr>
                <a:t> </a:t>
              </a:r>
              <a:r>
                <a:rPr lang="en-US" altLang="en-US" sz="2400" dirty="0" err="1">
                  <a:solidFill>
                    <a:schemeClr val="bg1"/>
                  </a:solidFill>
                </a:rPr>
                <a:t>cạnh</a:t>
              </a:r>
              <a:r>
                <a:rPr lang="en-US" altLang="en-US" sz="2400" dirty="0">
                  <a:solidFill>
                    <a:schemeClr val="bg1"/>
                  </a:solidFill>
                </a:rPr>
                <a:t> </a:t>
              </a:r>
              <a:r>
                <a:rPr lang="en-US" altLang="en-US" sz="2400" dirty="0" err="1">
                  <a:solidFill>
                    <a:schemeClr val="bg1"/>
                  </a:solidFill>
                </a:rPr>
                <a:t>đối</a:t>
              </a:r>
              <a:r>
                <a:rPr lang="en-US" altLang="en-US" sz="2400" dirty="0">
                  <a:solidFill>
                    <a:schemeClr val="bg1"/>
                  </a:solidFill>
                </a:rPr>
                <a:t> </a:t>
              </a:r>
              <a:r>
                <a:rPr lang="en-US" altLang="en-US" sz="2400" dirty="0" err="1">
                  <a:solidFill>
                    <a:schemeClr val="bg1"/>
                  </a:solidFill>
                </a:rPr>
                <a:t>diện</a:t>
              </a:r>
              <a:r>
                <a:rPr lang="en-US" altLang="en-US" sz="2400" dirty="0">
                  <a:solidFill>
                    <a:schemeClr val="bg1"/>
                  </a:solidFill>
                </a:rPr>
                <a:t> song </a:t>
              </a:r>
              <a:r>
                <a:rPr lang="en-US" altLang="en-US" sz="2400" dirty="0" err="1">
                  <a:solidFill>
                    <a:schemeClr val="bg1"/>
                  </a:solidFill>
                </a:rPr>
                <a:t>song</a:t>
              </a:r>
              <a:r>
                <a:rPr lang="en-US" altLang="en-US" sz="2400" dirty="0">
                  <a:solidFill>
                    <a:schemeClr val="bg1"/>
                  </a:solidFill>
                </a:rPr>
                <a:t> </a:t>
              </a:r>
              <a:r>
                <a:rPr lang="en-US" altLang="en-US" sz="2400" dirty="0" err="1">
                  <a:solidFill>
                    <a:schemeClr val="bg1"/>
                  </a:solidFill>
                </a:rPr>
                <a:t>và</a:t>
              </a:r>
              <a:r>
                <a:rPr lang="en-US" altLang="en-US" sz="2400" dirty="0">
                  <a:solidFill>
                    <a:schemeClr val="bg1"/>
                  </a:solidFill>
                </a:rPr>
                <a:t> </a:t>
              </a:r>
              <a:r>
                <a:rPr lang="en-US" altLang="en-US" sz="2400" dirty="0" err="1">
                  <a:solidFill>
                    <a:schemeClr val="bg1"/>
                  </a:solidFill>
                </a:rPr>
                <a:t>bốn</a:t>
              </a:r>
              <a:r>
                <a:rPr lang="en-US" altLang="en-US" sz="2400" dirty="0">
                  <a:solidFill>
                    <a:schemeClr val="bg1"/>
                  </a:solidFill>
                </a:rPr>
                <a:t> </a:t>
              </a:r>
              <a:r>
                <a:rPr lang="en-US" altLang="en-US" sz="2400" dirty="0" err="1">
                  <a:solidFill>
                    <a:schemeClr val="bg1"/>
                  </a:solidFill>
                </a:rPr>
                <a:t>cạnh</a:t>
              </a:r>
              <a:r>
                <a:rPr lang="en-US" altLang="en-US" sz="2400" dirty="0">
                  <a:solidFill>
                    <a:schemeClr val="bg1"/>
                  </a:solidFill>
                </a:rPr>
                <a:t> </a:t>
              </a:r>
              <a:r>
                <a:rPr lang="en-US" altLang="en-US" sz="2400" dirty="0" err="1">
                  <a:solidFill>
                    <a:schemeClr val="bg1"/>
                  </a:solidFill>
                </a:rPr>
                <a:t>bằng</a:t>
              </a:r>
              <a:r>
                <a:rPr lang="en-US" altLang="en-US" sz="2400" dirty="0">
                  <a:solidFill>
                    <a:schemeClr val="bg1"/>
                  </a:solidFill>
                </a:rPr>
                <a:t> </a:t>
              </a:r>
              <a:r>
                <a:rPr lang="en-US" altLang="en-US" sz="2400" dirty="0" err="1">
                  <a:solidFill>
                    <a:schemeClr val="bg1"/>
                  </a:solidFill>
                </a:rPr>
                <a:t>nhau</a:t>
              </a:r>
              <a:r>
                <a:rPr lang="en-US" altLang="en-US" sz="2400" dirty="0">
                  <a:solidFill>
                    <a:schemeClr val="bg1"/>
                  </a:solidFill>
                </a:rPr>
                <a:t>.</a:t>
              </a:r>
            </a:p>
          </p:txBody>
        </p:sp>
      </p:grpSp>
      <p:grpSp>
        <p:nvGrpSpPr>
          <p:cNvPr id="15" name="Group 14"/>
          <p:cNvGrpSpPr/>
          <p:nvPr/>
        </p:nvGrpSpPr>
        <p:grpSpPr>
          <a:xfrm>
            <a:off x="528265" y="2988055"/>
            <a:ext cx="7998360" cy="928208"/>
            <a:chOff x="528265" y="2988055"/>
            <a:chExt cx="7998360" cy="928208"/>
          </a:xfrm>
        </p:grpSpPr>
        <p:pic>
          <p:nvPicPr>
            <p:cNvPr id="9" name="Picture 8"/>
            <p:cNvPicPr>
              <a:picLocks noChangeAspect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28265" y="2988055"/>
              <a:ext cx="7998360" cy="928208"/>
            </a:xfrm>
            <a:prstGeom prst="rect">
              <a:avLst/>
            </a:prstGeom>
          </p:spPr>
        </p:pic>
        <p:sp>
          <p:nvSpPr>
            <p:cNvPr id="11" name="Text Box 51"/>
            <p:cNvSpPr txBox="1">
              <a:spLocks noChangeArrowheads="1"/>
            </p:cNvSpPr>
            <p:nvPr/>
          </p:nvSpPr>
          <p:spPr bwMode="auto">
            <a:xfrm>
              <a:off x="1511697" y="2999327"/>
              <a:ext cx="6859285" cy="8309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altLang="en-US" sz="2400" dirty="0" err="1">
                  <a:solidFill>
                    <a:schemeClr val="bg1"/>
                  </a:solidFill>
                </a:rPr>
                <a:t>Hình</a:t>
              </a:r>
              <a:r>
                <a:rPr lang="en-US" altLang="en-US" sz="2400" dirty="0">
                  <a:solidFill>
                    <a:schemeClr val="bg1"/>
                  </a:solidFill>
                </a:rPr>
                <a:t> </a:t>
              </a:r>
              <a:r>
                <a:rPr lang="en-US" altLang="en-US" sz="2400" dirty="0" err="1">
                  <a:solidFill>
                    <a:schemeClr val="bg1"/>
                  </a:solidFill>
                </a:rPr>
                <a:t>thoi</a:t>
              </a:r>
              <a:r>
                <a:rPr lang="en-US" altLang="en-US" sz="2400" dirty="0">
                  <a:solidFill>
                    <a:schemeClr val="bg1"/>
                  </a:solidFill>
                </a:rPr>
                <a:t> </a:t>
              </a:r>
              <a:r>
                <a:rPr lang="en-US" altLang="en-US" sz="2400" dirty="0" err="1">
                  <a:solidFill>
                    <a:schemeClr val="bg1"/>
                  </a:solidFill>
                </a:rPr>
                <a:t>có</a:t>
              </a:r>
              <a:r>
                <a:rPr lang="en-US" altLang="en-US" sz="2400" dirty="0">
                  <a:solidFill>
                    <a:schemeClr val="bg1"/>
                  </a:solidFill>
                </a:rPr>
                <a:t> </a:t>
              </a:r>
              <a:r>
                <a:rPr lang="en-US" altLang="en-US" sz="2400" dirty="0" err="1">
                  <a:solidFill>
                    <a:schemeClr val="bg1"/>
                  </a:solidFill>
                </a:rPr>
                <a:t>hai</a:t>
              </a:r>
              <a:r>
                <a:rPr lang="en-US" altLang="en-US" sz="2400" dirty="0">
                  <a:solidFill>
                    <a:schemeClr val="bg1"/>
                  </a:solidFill>
                </a:rPr>
                <a:t> </a:t>
              </a:r>
              <a:r>
                <a:rPr lang="en-US" altLang="en-US" sz="2400" dirty="0" err="1">
                  <a:solidFill>
                    <a:schemeClr val="bg1"/>
                  </a:solidFill>
                </a:rPr>
                <a:t>cặp</a:t>
              </a:r>
              <a:r>
                <a:rPr lang="en-US" altLang="en-US" sz="2400" dirty="0">
                  <a:solidFill>
                    <a:schemeClr val="bg1"/>
                  </a:solidFill>
                </a:rPr>
                <a:t> </a:t>
              </a:r>
              <a:r>
                <a:rPr lang="en-US" altLang="en-US" sz="2400" dirty="0" err="1">
                  <a:solidFill>
                    <a:schemeClr val="bg1"/>
                  </a:solidFill>
                </a:rPr>
                <a:t>cạnh</a:t>
              </a:r>
              <a:r>
                <a:rPr lang="en-US" altLang="en-US" sz="2400" dirty="0">
                  <a:solidFill>
                    <a:schemeClr val="bg1"/>
                  </a:solidFill>
                </a:rPr>
                <a:t> song </a:t>
              </a:r>
              <a:r>
                <a:rPr lang="en-US" altLang="en-US" sz="2400" dirty="0" err="1">
                  <a:solidFill>
                    <a:schemeClr val="bg1"/>
                  </a:solidFill>
                </a:rPr>
                <a:t>song</a:t>
              </a:r>
              <a:r>
                <a:rPr lang="en-US" altLang="en-US" sz="2400" dirty="0">
                  <a:solidFill>
                    <a:schemeClr val="bg1"/>
                  </a:solidFill>
                </a:rPr>
                <a:t> </a:t>
              </a:r>
              <a:r>
                <a:rPr lang="en-US" altLang="en-US" sz="2400" dirty="0" err="1">
                  <a:solidFill>
                    <a:schemeClr val="bg1"/>
                  </a:solidFill>
                </a:rPr>
                <a:t>và</a:t>
              </a:r>
              <a:r>
                <a:rPr lang="en-US" altLang="en-US" sz="2400" dirty="0">
                  <a:solidFill>
                    <a:schemeClr val="bg1"/>
                  </a:solidFill>
                </a:rPr>
                <a:t> </a:t>
              </a:r>
              <a:r>
                <a:rPr lang="en-US" altLang="en-US" sz="2400" dirty="0" err="1">
                  <a:solidFill>
                    <a:schemeClr val="bg1"/>
                  </a:solidFill>
                </a:rPr>
                <a:t>bốn</a:t>
              </a:r>
              <a:r>
                <a:rPr lang="en-US" altLang="en-US" sz="2400" dirty="0">
                  <a:solidFill>
                    <a:schemeClr val="bg1"/>
                  </a:solidFill>
                </a:rPr>
                <a:t> </a:t>
              </a:r>
              <a:r>
                <a:rPr lang="en-US" altLang="en-US" sz="2400" dirty="0" err="1">
                  <a:solidFill>
                    <a:schemeClr val="bg1"/>
                  </a:solidFill>
                </a:rPr>
                <a:t>cạnh</a:t>
              </a:r>
              <a:r>
                <a:rPr lang="en-US" altLang="en-US" sz="2400" dirty="0">
                  <a:solidFill>
                    <a:schemeClr val="bg1"/>
                  </a:solidFill>
                </a:rPr>
                <a:t> </a:t>
              </a:r>
              <a:r>
                <a:rPr lang="en-US" altLang="en-US" sz="2400" dirty="0" err="1">
                  <a:solidFill>
                    <a:schemeClr val="bg1"/>
                  </a:solidFill>
                </a:rPr>
                <a:t>vuông</a:t>
              </a:r>
              <a:r>
                <a:rPr lang="en-US" altLang="en-US" sz="2400" dirty="0">
                  <a:solidFill>
                    <a:schemeClr val="bg1"/>
                  </a:solidFill>
                </a:rPr>
                <a:t> </a:t>
              </a:r>
              <a:r>
                <a:rPr lang="en-US" altLang="en-US" sz="2400" dirty="0" err="1">
                  <a:solidFill>
                    <a:schemeClr val="bg1"/>
                  </a:solidFill>
                </a:rPr>
                <a:t>góc</a:t>
              </a:r>
              <a:r>
                <a:rPr lang="en-US" altLang="en-US" sz="2400" dirty="0">
                  <a:solidFill>
                    <a:schemeClr val="bg1"/>
                  </a:solidFill>
                </a:rPr>
                <a:t>.</a:t>
              </a:r>
            </a:p>
          </p:txBody>
        </p:sp>
      </p:grpSp>
      <p:grpSp>
        <p:nvGrpSpPr>
          <p:cNvPr id="16" name="Group 15"/>
          <p:cNvGrpSpPr/>
          <p:nvPr/>
        </p:nvGrpSpPr>
        <p:grpSpPr>
          <a:xfrm>
            <a:off x="528265" y="4033334"/>
            <a:ext cx="7998360" cy="928208"/>
            <a:chOff x="528265" y="4033334"/>
            <a:chExt cx="7998360" cy="928208"/>
          </a:xfrm>
        </p:grpSpPr>
        <p:pic>
          <p:nvPicPr>
            <p:cNvPr id="6" name="Picture 5"/>
            <p:cNvPicPr>
              <a:picLocks noChangeAspect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28265" y="4033334"/>
              <a:ext cx="7998360" cy="928208"/>
            </a:xfrm>
            <a:prstGeom prst="rect">
              <a:avLst/>
            </a:prstGeom>
          </p:spPr>
        </p:pic>
        <p:sp>
          <p:nvSpPr>
            <p:cNvPr id="12" name="Text Box 51"/>
            <p:cNvSpPr txBox="1">
              <a:spLocks noChangeArrowheads="1"/>
            </p:cNvSpPr>
            <p:nvPr/>
          </p:nvSpPr>
          <p:spPr bwMode="auto">
            <a:xfrm>
              <a:off x="1511697" y="4036690"/>
              <a:ext cx="6859285" cy="8309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altLang="en-US" sz="2400" dirty="0" err="1">
                  <a:solidFill>
                    <a:schemeClr val="bg1"/>
                  </a:solidFill>
                </a:rPr>
                <a:t>Hình</a:t>
              </a:r>
              <a:r>
                <a:rPr lang="en-US" altLang="en-US" sz="2400" dirty="0">
                  <a:solidFill>
                    <a:schemeClr val="bg1"/>
                  </a:solidFill>
                </a:rPr>
                <a:t> </a:t>
              </a:r>
              <a:r>
                <a:rPr lang="en-US" altLang="en-US" sz="2400" dirty="0" err="1">
                  <a:solidFill>
                    <a:schemeClr val="bg1"/>
                  </a:solidFill>
                </a:rPr>
                <a:t>thoi</a:t>
              </a:r>
              <a:r>
                <a:rPr lang="en-US" altLang="en-US" sz="2400" dirty="0">
                  <a:solidFill>
                    <a:schemeClr val="bg1"/>
                  </a:solidFill>
                </a:rPr>
                <a:t> </a:t>
              </a:r>
              <a:r>
                <a:rPr lang="en-US" altLang="en-US" sz="2400" dirty="0" err="1">
                  <a:solidFill>
                    <a:schemeClr val="bg1"/>
                  </a:solidFill>
                </a:rPr>
                <a:t>có</a:t>
              </a:r>
              <a:r>
                <a:rPr lang="en-US" altLang="en-US" sz="2400" dirty="0">
                  <a:solidFill>
                    <a:schemeClr val="bg1"/>
                  </a:solidFill>
                </a:rPr>
                <a:t> </a:t>
              </a:r>
              <a:r>
                <a:rPr lang="en-US" altLang="en-US" sz="2400" dirty="0" err="1">
                  <a:solidFill>
                    <a:schemeClr val="bg1"/>
                  </a:solidFill>
                </a:rPr>
                <a:t>ba</a:t>
              </a:r>
              <a:r>
                <a:rPr lang="en-US" altLang="en-US" sz="2400" dirty="0">
                  <a:solidFill>
                    <a:schemeClr val="bg1"/>
                  </a:solidFill>
                </a:rPr>
                <a:t> </a:t>
              </a:r>
              <a:r>
                <a:rPr lang="en-US" altLang="en-US" sz="2400" dirty="0" err="1">
                  <a:solidFill>
                    <a:schemeClr val="bg1"/>
                  </a:solidFill>
                </a:rPr>
                <a:t>cặp</a:t>
              </a:r>
              <a:r>
                <a:rPr lang="en-US" altLang="en-US" sz="2400" dirty="0">
                  <a:solidFill>
                    <a:schemeClr val="bg1"/>
                  </a:solidFill>
                </a:rPr>
                <a:t> </a:t>
              </a:r>
              <a:r>
                <a:rPr lang="en-US" altLang="en-US" sz="2400" dirty="0" err="1">
                  <a:solidFill>
                    <a:schemeClr val="bg1"/>
                  </a:solidFill>
                </a:rPr>
                <a:t>cạnh</a:t>
              </a:r>
              <a:r>
                <a:rPr lang="en-US" altLang="en-US" sz="2400" dirty="0">
                  <a:solidFill>
                    <a:schemeClr val="bg1"/>
                  </a:solidFill>
                </a:rPr>
                <a:t> </a:t>
              </a:r>
              <a:r>
                <a:rPr lang="en-US" altLang="en-US" sz="2400" dirty="0" err="1">
                  <a:solidFill>
                    <a:schemeClr val="bg1"/>
                  </a:solidFill>
                </a:rPr>
                <a:t>đối</a:t>
              </a:r>
              <a:r>
                <a:rPr lang="en-US" altLang="en-US" sz="2400" dirty="0">
                  <a:solidFill>
                    <a:schemeClr val="bg1"/>
                  </a:solidFill>
                </a:rPr>
                <a:t> </a:t>
              </a:r>
              <a:r>
                <a:rPr lang="en-US" altLang="en-US" sz="2400" dirty="0" err="1">
                  <a:solidFill>
                    <a:schemeClr val="bg1"/>
                  </a:solidFill>
                </a:rPr>
                <a:t>diện</a:t>
              </a:r>
              <a:r>
                <a:rPr lang="en-US" altLang="en-US" sz="2400" dirty="0">
                  <a:solidFill>
                    <a:schemeClr val="bg1"/>
                  </a:solidFill>
                </a:rPr>
                <a:t> song </a:t>
              </a:r>
              <a:r>
                <a:rPr lang="en-US" altLang="en-US" sz="2400" dirty="0" err="1">
                  <a:solidFill>
                    <a:schemeClr val="bg1"/>
                  </a:solidFill>
                </a:rPr>
                <a:t>song</a:t>
              </a:r>
              <a:r>
                <a:rPr lang="en-US" altLang="en-US" sz="2400" dirty="0">
                  <a:solidFill>
                    <a:schemeClr val="bg1"/>
                  </a:solidFill>
                </a:rPr>
                <a:t> </a:t>
              </a:r>
              <a:r>
                <a:rPr lang="en-US" altLang="en-US" sz="2400" dirty="0" err="1">
                  <a:solidFill>
                    <a:schemeClr val="bg1"/>
                  </a:solidFill>
                </a:rPr>
                <a:t>và</a:t>
              </a:r>
              <a:r>
                <a:rPr lang="en-US" altLang="en-US" sz="2400" dirty="0">
                  <a:solidFill>
                    <a:schemeClr val="bg1"/>
                  </a:solidFill>
                </a:rPr>
                <a:t> </a:t>
              </a:r>
              <a:r>
                <a:rPr lang="en-US" altLang="en-US" sz="2400" dirty="0" err="1">
                  <a:solidFill>
                    <a:schemeClr val="bg1"/>
                  </a:solidFill>
                </a:rPr>
                <a:t>bốn</a:t>
              </a:r>
              <a:r>
                <a:rPr lang="en-US" altLang="en-US" sz="2400" dirty="0">
                  <a:solidFill>
                    <a:schemeClr val="bg1"/>
                  </a:solidFill>
                </a:rPr>
                <a:t> </a:t>
              </a:r>
              <a:r>
                <a:rPr lang="en-US" altLang="en-US" sz="2400" dirty="0" err="1">
                  <a:solidFill>
                    <a:schemeClr val="bg1"/>
                  </a:solidFill>
                </a:rPr>
                <a:t>cạnh</a:t>
              </a:r>
              <a:r>
                <a:rPr lang="en-US" altLang="en-US" sz="2400" dirty="0">
                  <a:solidFill>
                    <a:schemeClr val="bg1"/>
                  </a:solidFill>
                </a:rPr>
                <a:t> </a:t>
              </a:r>
              <a:r>
                <a:rPr lang="en-US" altLang="en-US" sz="2400" dirty="0" err="1">
                  <a:solidFill>
                    <a:schemeClr val="bg1"/>
                  </a:solidFill>
                </a:rPr>
                <a:t>bằng</a:t>
              </a:r>
              <a:r>
                <a:rPr lang="en-US" altLang="en-US" sz="2400" dirty="0">
                  <a:solidFill>
                    <a:schemeClr val="bg1"/>
                  </a:solidFill>
                </a:rPr>
                <a:t> </a:t>
              </a:r>
              <a:r>
                <a:rPr lang="en-US" altLang="en-US" sz="2400" dirty="0" err="1">
                  <a:solidFill>
                    <a:schemeClr val="bg1"/>
                  </a:solidFill>
                </a:rPr>
                <a:t>nhau</a:t>
              </a:r>
              <a:r>
                <a:rPr lang="en-US" altLang="en-US" sz="2400" dirty="0">
                  <a:solidFill>
                    <a:schemeClr val="bg1"/>
                  </a:solidFill>
                </a:rPr>
                <a:t>.</a:t>
              </a:r>
            </a:p>
          </p:txBody>
        </p:sp>
      </p:grpSp>
      <p:pic>
        <p:nvPicPr>
          <p:cNvPr id="19" name="Picture 18"/>
          <p:cNvPicPr>
            <a:picLocks noChangeAspect="1"/>
          </p:cNvPicPr>
          <p:nvPr/>
        </p:nvPicPr>
        <p:blipFill>
          <a:blip r:embed="rId9">
            <a:extLst>
              <a:ext uri="{BEBA8EAE-BF5A-486C-A8C5-ECC9F3942E4B}">
                <a14:imgProps xmlns:a14="http://schemas.microsoft.com/office/drawing/2010/main">
                  <a14:imgLayer r:embed="rId10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9303691" y="1442084"/>
            <a:ext cx="1937592" cy="1937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021877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14:glitter pattern="hexagon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7" dur="2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0" dur="2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6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3" dur="2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6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6" dur="2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6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9" dur="2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6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22" dur="2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60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02309 1.48148E-6 C -1.01511 0.05308 -0.99566 0.12685 -0.92188 0.12592 C -0.81459 0.12592 -0.80625 -0.12192 -0.6783 -0.12315 C -0.56406 -0.12315 -0.62535 0.09413 -0.51511 0.0929 C -0.39983 0.0929 -0.46111 -0.06389 -0.33698 -0.06389 C -0.22726 -0.06389 -0.28854 0.04197 -0.18976 0.04197 C -0.09497 0.04197 -0.14514 -0.03889 -0.05903 -0.03889 C -0.00851 -0.03889 -0.00591 -0.01698 2.5E-6 1.48148E-6 " pathEditMode="relative" rAng="0" ptsTypes="AAAAAAAA">
                                      <p:cBhvr>
                                        <p:cTn id="26" dur="2000" spd="-100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1146" y="123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breez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02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9" name="Picture 128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344470" y="-454314"/>
            <a:ext cx="9719823" cy="5597814"/>
          </a:xfrm>
          <a:prstGeom prst="rect">
            <a:avLst/>
          </a:prstGeom>
        </p:spPr>
      </p:pic>
      <p:sp>
        <p:nvSpPr>
          <p:cNvPr id="94" name="Text Box 48"/>
          <p:cNvSpPr txBox="1">
            <a:spLocks noChangeArrowheads="1"/>
          </p:cNvSpPr>
          <p:nvPr/>
        </p:nvSpPr>
        <p:spPr bwMode="auto">
          <a:xfrm>
            <a:off x="925876" y="158692"/>
            <a:ext cx="7413893" cy="715089"/>
          </a:xfrm>
          <a:prstGeom prst="round2DiagRect">
            <a:avLst/>
          </a:prstGeom>
          <a:solidFill>
            <a:schemeClr val="bg1"/>
          </a:solidFill>
          <a:ln w="57150">
            <a:solidFill>
              <a:schemeClr val="accent3">
                <a:lumMod val="75000"/>
              </a:schemeClr>
            </a:solidFill>
            <a:prstDash val="sysDash"/>
            <a:miter lim="800000"/>
            <a:headEnd/>
            <a:tailEnd/>
          </a:ln>
        </p:spPr>
        <p:txBody>
          <a:bodyPr wrap="square">
            <a:spAutoFit/>
          </a:bodyPr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en-US" sz="3600" dirty="0" err="1">
                <a:solidFill>
                  <a:srgbClr val="FF3300"/>
                </a:solidFill>
              </a:rPr>
              <a:t>Diện</a:t>
            </a:r>
            <a:r>
              <a:rPr lang="en-US" altLang="en-US" sz="3600" dirty="0">
                <a:solidFill>
                  <a:srgbClr val="FF3300"/>
                </a:solidFill>
              </a:rPr>
              <a:t> </a:t>
            </a:r>
            <a:r>
              <a:rPr lang="en-US" altLang="en-US" sz="3600" dirty="0" err="1">
                <a:solidFill>
                  <a:srgbClr val="FF3300"/>
                </a:solidFill>
              </a:rPr>
              <a:t>tích</a:t>
            </a:r>
            <a:r>
              <a:rPr lang="en-US" altLang="en-US" sz="3600" dirty="0">
                <a:solidFill>
                  <a:srgbClr val="FF3300"/>
                </a:solidFill>
              </a:rPr>
              <a:t> </a:t>
            </a:r>
            <a:r>
              <a:rPr lang="en-US" altLang="en-US" sz="3600" dirty="0" err="1">
                <a:solidFill>
                  <a:srgbClr val="FF3300"/>
                </a:solidFill>
              </a:rPr>
              <a:t>hình</a:t>
            </a:r>
            <a:r>
              <a:rPr lang="en-US" altLang="en-US" sz="3600" dirty="0">
                <a:solidFill>
                  <a:srgbClr val="FF3300"/>
                </a:solidFill>
              </a:rPr>
              <a:t> </a:t>
            </a:r>
            <a:r>
              <a:rPr lang="en-US" altLang="en-US" sz="3600" dirty="0" err="1">
                <a:solidFill>
                  <a:srgbClr val="FF3300"/>
                </a:solidFill>
              </a:rPr>
              <a:t>thoi</a:t>
            </a:r>
            <a:r>
              <a:rPr lang="en-US" altLang="en-US" sz="3600" dirty="0">
                <a:solidFill>
                  <a:srgbClr val="FF3300"/>
                </a:solidFill>
              </a:rPr>
              <a:t> </a:t>
            </a:r>
            <a:r>
              <a:rPr lang="en-US" altLang="en-US" sz="3600" dirty="0" err="1">
                <a:solidFill>
                  <a:srgbClr val="FF3300"/>
                </a:solidFill>
              </a:rPr>
              <a:t>bằng</a:t>
            </a:r>
            <a:r>
              <a:rPr lang="en-US" altLang="en-US" sz="3600" dirty="0">
                <a:solidFill>
                  <a:srgbClr val="FF3300"/>
                </a:solidFill>
              </a:rPr>
              <a:t>:</a:t>
            </a:r>
          </a:p>
        </p:txBody>
      </p:sp>
      <p:grpSp>
        <p:nvGrpSpPr>
          <p:cNvPr id="33" name="Group 32"/>
          <p:cNvGrpSpPr/>
          <p:nvPr/>
        </p:nvGrpSpPr>
        <p:grpSpPr>
          <a:xfrm>
            <a:off x="690474" y="3082241"/>
            <a:ext cx="7884693" cy="901456"/>
            <a:chOff x="690474" y="3082241"/>
            <a:chExt cx="7884693" cy="901456"/>
          </a:xfrm>
        </p:grpSpPr>
        <p:pic>
          <p:nvPicPr>
            <p:cNvPr id="28" name="Picture 27"/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90474" y="3082241"/>
              <a:ext cx="7884693" cy="901456"/>
            </a:xfrm>
            <a:prstGeom prst="rect">
              <a:avLst/>
            </a:prstGeom>
          </p:spPr>
        </p:pic>
        <p:sp>
          <p:nvSpPr>
            <p:cNvPr id="95" name="Text Box 49"/>
            <p:cNvSpPr txBox="1">
              <a:spLocks noChangeArrowheads="1"/>
            </p:cNvSpPr>
            <p:nvPr/>
          </p:nvSpPr>
          <p:spPr bwMode="auto">
            <a:xfrm>
              <a:off x="1780956" y="3115292"/>
              <a:ext cx="6713049" cy="830997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txBody>
            <a:bodyPr wrap="square">
              <a:spAutoFit/>
            </a:bodyPr>
            <a:lstStyle>
              <a:lvl1pPr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altLang="en-US" sz="2400" dirty="0" err="1"/>
                <a:t>Tích</a:t>
              </a:r>
              <a:r>
                <a:rPr lang="en-US" altLang="en-US" sz="2400" dirty="0"/>
                <a:t> </a:t>
              </a:r>
              <a:r>
                <a:rPr lang="en-US" altLang="en-US" sz="2400" dirty="0" err="1"/>
                <a:t>của</a:t>
              </a:r>
              <a:r>
                <a:rPr lang="en-US" altLang="en-US" sz="2400" dirty="0"/>
                <a:t> </a:t>
              </a:r>
              <a:r>
                <a:rPr lang="en-US" altLang="en-US" sz="2400" dirty="0" err="1"/>
                <a:t>độ</a:t>
              </a:r>
              <a:r>
                <a:rPr lang="en-US" altLang="en-US" sz="2400" dirty="0"/>
                <a:t> </a:t>
              </a:r>
              <a:r>
                <a:rPr lang="en-US" altLang="en-US" sz="2400" dirty="0" err="1"/>
                <a:t>dài</a:t>
              </a:r>
              <a:r>
                <a:rPr lang="en-US" altLang="en-US" sz="2400" dirty="0"/>
                <a:t> </a:t>
              </a:r>
              <a:r>
                <a:rPr lang="en-US" altLang="en-US" sz="2400" dirty="0" err="1"/>
                <a:t>hai</a:t>
              </a:r>
              <a:r>
                <a:rPr lang="en-US" altLang="en-US" sz="2400" dirty="0"/>
                <a:t> </a:t>
              </a:r>
              <a:r>
                <a:rPr lang="en-US" altLang="en-US" sz="2400" dirty="0" err="1"/>
                <a:t>đường</a:t>
              </a:r>
              <a:r>
                <a:rPr lang="en-US" altLang="en-US" sz="2400" dirty="0"/>
                <a:t> </a:t>
              </a:r>
              <a:r>
                <a:rPr lang="en-US" altLang="en-US" sz="2400" dirty="0" err="1"/>
                <a:t>chéo</a:t>
              </a:r>
              <a:r>
                <a:rPr lang="en-US" altLang="en-US" sz="2400" dirty="0"/>
                <a:t> chia </a:t>
              </a:r>
              <a:r>
                <a:rPr lang="en-US" altLang="en-US" sz="2400" dirty="0" err="1"/>
                <a:t>cho</a:t>
              </a:r>
              <a:r>
                <a:rPr lang="en-US" altLang="en-US" sz="2400" dirty="0"/>
                <a:t> 2    (</a:t>
              </a:r>
              <a:r>
                <a:rPr lang="en-US" altLang="en-US" sz="2400" dirty="0" err="1"/>
                <a:t>cùng</a:t>
              </a:r>
              <a:r>
                <a:rPr lang="en-US" altLang="en-US" sz="2400" dirty="0"/>
                <a:t> </a:t>
              </a:r>
              <a:r>
                <a:rPr lang="en-US" altLang="en-US" sz="2400" dirty="0" err="1"/>
                <a:t>một</a:t>
              </a:r>
              <a:r>
                <a:rPr lang="en-US" altLang="en-US" sz="2400" dirty="0"/>
                <a:t> </a:t>
              </a:r>
              <a:r>
                <a:rPr lang="en-US" altLang="en-US" sz="2400" dirty="0" err="1"/>
                <a:t>đơn</a:t>
              </a:r>
              <a:r>
                <a:rPr lang="en-US" altLang="en-US" sz="2400" dirty="0"/>
                <a:t> </a:t>
              </a:r>
              <a:r>
                <a:rPr lang="en-US" altLang="en-US" sz="2400" dirty="0" err="1"/>
                <a:t>vị</a:t>
              </a:r>
              <a:r>
                <a:rPr lang="en-US" altLang="en-US" sz="2400" dirty="0"/>
                <a:t> </a:t>
              </a:r>
              <a:r>
                <a:rPr lang="en-US" altLang="en-US" sz="2400" dirty="0" err="1"/>
                <a:t>đo</a:t>
              </a:r>
              <a:r>
                <a:rPr lang="en-US" altLang="en-US" sz="2400" dirty="0"/>
                <a:t>).</a:t>
              </a:r>
            </a:p>
          </p:txBody>
        </p:sp>
      </p:grpSp>
      <p:grpSp>
        <p:nvGrpSpPr>
          <p:cNvPr id="31" name="Group 30"/>
          <p:cNvGrpSpPr/>
          <p:nvPr/>
        </p:nvGrpSpPr>
        <p:grpSpPr>
          <a:xfrm>
            <a:off x="690474" y="1020990"/>
            <a:ext cx="7884693" cy="901456"/>
            <a:chOff x="690474" y="1020990"/>
            <a:chExt cx="7884693" cy="901456"/>
          </a:xfrm>
        </p:grpSpPr>
        <p:pic>
          <p:nvPicPr>
            <p:cNvPr id="29" name="Picture 28"/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90474" y="1020990"/>
              <a:ext cx="7884693" cy="901456"/>
            </a:xfrm>
            <a:prstGeom prst="rect">
              <a:avLst/>
            </a:prstGeom>
          </p:spPr>
        </p:pic>
        <p:sp>
          <p:nvSpPr>
            <p:cNvPr id="120" name="Text Box 49"/>
            <p:cNvSpPr txBox="1">
              <a:spLocks noChangeArrowheads="1"/>
            </p:cNvSpPr>
            <p:nvPr/>
          </p:nvSpPr>
          <p:spPr bwMode="auto">
            <a:xfrm>
              <a:off x="1780955" y="1056219"/>
              <a:ext cx="6713049" cy="830997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txBody>
            <a:bodyPr wrap="square">
              <a:spAutoFit/>
            </a:bodyPr>
            <a:lstStyle>
              <a:lvl1pPr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altLang="en-US" sz="2400" dirty="0" err="1"/>
                <a:t>Tổng</a:t>
              </a:r>
              <a:r>
                <a:rPr lang="en-US" altLang="en-US" sz="2400" dirty="0"/>
                <a:t> </a:t>
              </a:r>
              <a:r>
                <a:rPr lang="en-US" altLang="en-US" sz="2400" dirty="0" err="1"/>
                <a:t>của</a:t>
              </a:r>
              <a:r>
                <a:rPr lang="en-US" altLang="en-US" sz="2400" dirty="0"/>
                <a:t> </a:t>
              </a:r>
              <a:r>
                <a:rPr lang="en-US" altLang="en-US" sz="2400" dirty="0" err="1"/>
                <a:t>độ</a:t>
              </a:r>
              <a:r>
                <a:rPr lang="en-US" altLang="en-US" sz="2400" dirty="0"/>
                <a:t> </a:t>
              </a:r>
              <a:r>
                <a:rPr lang="en-US" altLang="en-US" sz="2400" dirty="0" err="1"/>
                <a:t>dài</a:t>
              </a:r>
              <a:r>
                <a:rPr lang="en-US" altLang="en-US" sz="2400" dirty="0"/>
                <a:t> </a:t>
              </a:r>
              <a:r>
                <a:rPr lang="en-US" altLang="en-US" sz="2400" dirty="0" err="1"/>
                <a:t>hai</a:t>
              </a:r>
              <a:r>
                <a:rPr lang="en-US" altLang="en-US" sz="2400" dirty="0"/>
                <a:t> </a:t>
              </a:r>
              <a:r>
                <a:rPr lang="en-US" altLang="en-US" sz="2400" dirty="0" err="1"/>
                <a:t>đường</a:t>
              </a:r>
              <a:r>
                <a:rPr lang="en-US" altLang="en-US" sz="2400" dirty="0"/>
                <a:t> </a:t>
              </a:r>
              <a:r>
                <a:rPr lang="en-US" altLang="en-US" sz="2400" dirty="0" err="1"/>
                <a:t>chéo</a:t>
              </a:r>
              <a:r>
                <a:rPr lang="en-US" altLang="en-US" sz="2400" dirty="0"/>
                <a:t> chia </a:t>
              </a:r>
              <a:r>
                <a:rPr lang="en-US" altLang="en-US" sz="2400" dirty="0" err="1"/>
                <a:t>cho</a:t>
              </a:r>
              <a:r>
                <a:rPr lang="en-US" altLang="en-US" sz="2400" dirty="0"/>
                <a:t> 2    (</a:t>
              </a:r>
              <a:r>
                <a:rPr lang="en-US" altLang="en-US" sz="2400" dirty="0" err="1"/>
                <a:t>cùng</a:t>
              </a:r>
              <a:r>
                <a:rPr lang="en-US" altLang="en-US" sz="2400" dirty="0"/>
                <a:t> </a:t>
              </a:r>
              <a:r>
                <a:rPr lang="en-US" altLang="en-US" sz="2400" dirty="0" err="1"/>
                <a:t>một</a:t>
              </a:r>
              <a:r>
                <a:rPr lang="en-US" altLang="en-US" sz="2400" dirty="0"/>
                <a:t> </a:t>
              </a:r>
              <a:r>
                <a:rPr lang="en-US" altLang="en-US" sz="2400" dirty="0" err="1"/>
                <a:t>đơn</a:t>
              </a:r>
              <a:r>
                <a:rPr lang="en-US" altLang="en-US" sz="2400" dirty="0"/>
                <a:t> </a:t>
              </a:r>
              <a:r>
                <a:rPr lang="en-US" altLang="en-US" sz="2400" dirty="0" err="1"/>
                <a:t>vị</a:t>
              </a:r>
              <a:r>
                <a:rPr lang="en-US" altLang="en-US" sz="2400" dirty="0"/>
                <a:t> </a:t>
              </a:r>
              <a:r>
                <a:rPr lang="en-US" altLang="en-US" sz="2400" dirty="0" err="1"/>
                <a:t>đo</a:t>
              </a:r>
              <a:r>
                <a:rPr lang="en-US" altLang="en-US" sz="2400" dirty="0"/>
                <a:t>).</a:t>
              </a:r>
            </a:p>
          </p:txBody>
        </p:sp>
      </p:grpSp>
      <p:grpSp>
        <p:nvGrpSpPr>
          <p:cNvPr id="32" name="Group 31"/>
          <p:cNvGrpSpPr/>
          <p:nvPr/>
        </p:nvGrpSpPr>
        <p:grpSpPr>
          <a:xfrm>
            <a:off x="690474" y="2069655"/>
            <a:ext cx="7884693" cy="901456"/>
            <a:chOff x="690474" y="2069655"/>
            <a:chExt cx="7884693" cy="901456"/>
          </a:xfrm>
        </p:grpSpPr>
        <p:pic>
          <p:nvPicPr>
            <p:cNvPr id="30" name="Picture 29"/>
            <p:cNvPicPr>
              <a:picLocks noChangeAspect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90474" y="2069655"/>
              <a:ext cx="7884693" cy="901456"/>
            </a:xfrm>
            <a:prstGeom prst="rect">
              <a:avLst/>
            </a:prstGeom>
          </p:spPr>
        </p:pic>
        <p:sp>
          <p:nvSpPr>
            <p:cNvPr id="121" name="Text Box 49"/>
            <p:cNvSpPr txBox="1">
              <a:spLocks noChangeArrowheads="1"/>
            </p:cNvSpPr>
            <p:nvPr/>
          </p:nvSpPr>
          <p:spPr bwMode="auto">
            <a:xfrm>
              <a:off x="1802988" y="2102706"/>
              <a:ext cx="6713049" cy="830997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txBody>
            <a:bodyPr wrap="square">
              <a:spAutoFit/>
            </a:bodyPr>
            <a:lstStyle>
              <a:lvl1pPr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altLang="en-US" sz="2400" dirty="0" err="1"/>
                <a:t>Hiệu</a:t>
              </a:r>
              <a:r>
                <a:rPr lang="en-US" altLang="en-US" sz="2400" dirty="0"/>
                <a:t> </a:t>
              </a:r>
              <a:r>
                <a:rPr lang="en-US" altLang="en-US" sz="2400" dirty="0" err="1"/>
                <a:t>của</a:t>
              </a:r>
              <a:r>
                <a:rPr lang="en-US" altLang="en-US" sz="2400" dirty="0"/>
                <a:t> </a:t>
              </a:r>
              <a:r>
                <a:rPr lang="en-US" altLang="en-US" sz="2400" dirty="0" err="1"/>
                <a:t>độ</a:t>
              </a:r>
              <a:r>
                <a:rPr lang="en-US" altLang="en-US" sz="2400" dirty="0"/>
                <a:t> </a:t>
              </a:r>
              <a:r>
                <a:rPr lang="en-US" altLang="en-US" sz="2400" dirty="0" err="1"/>
                <a:t>dài</a:t>
              </a:r>
              <a:r>
                <a:rPr lang="en-US" altLang="en-US" sz="2400" dirty="0"/>
                <a:t> </a:t>
              </a:r>
              <a:r>
                <a:rPr lang="en-US" altLang="en-US" sz="2400" dirty="0" err="1"/>
                <a:t>hai</a:t>
              </a:r>
              <a:r>
                <a:rPr lang="en-US" altLang="en-US" sz="2400" dirty="0"/>
                <a:t> </a:t>
              </a:r>
              <a:r>
                <a:rPr lang="en-US" altLang="en-US" sz="2400" dirty="0" err="1"/>
                <a:t>đường</a:t>
              </a:r>
              <a:r>
                <a:rPr lang="en-US" altLang="en-US" sz="2400" dirty="0"/>
                <a:t> </a:t>
              </a:r>
              <a:r>
                <a:rPr lang="en-US" altLang="en-US" sz="2400" dirty="0" err="1"/>
                <a:t>chéo</a:t>
              </a:r>
              <a:r>
                <a:rPr lang="en-US" altLang="en-US" sz="2400" dirty="0"/>
                <a:t> chia </a:t>
              </a:r>
              <a:r>
                <a:rPr lang="en-US" altLang="en-US" sz="2400" dirty="0" err="1"/>
                <a:t>cho</a:t>
              </a:r>
              <a:r>
                <a:rPr lang="en-US" altLang="en-US" sz="2400" dirty="0"/>
                <a:t> 2    (</a:t>
              </a:r>
              <a:r>
                <a:rPr lang="en-US" altLang="en-US" sz="2400" dirty="0" err="1"/>
                <a:t>cùng</a:t>
              </a:r>
              <a:r>
                <a:rPr lang="en-US" altLang="en-US" sz="2400" dirty="0"/>
                <a:t> </a:t>
              </a:r>
              <a:r>
                <a:rPr lang="en-US" altLang="en-US" sz="2400" dirty="0" err="1"/>
                <a:t>một</a:t>
              </a:r>
              <a:r>
                <a:rPr lang="en-US" altLang="en-US" sz="2400" dirty="0"/>
                <a:t> </a:t>
              </a:r>
              <a:r>
                <a:rPr lang="en-US" altLang="en-US" sz="2400" dirty="0" err="1"/>
                <a:t>đơn</a:t>
              </a:r>
              <a:r>
                <a:rPr lang="en-US" altLang="en-US" sz="2400" dirty="0"/>
                <a:t> </a:t>
              </a:r>
              <a:r>
                <a:rPr lang="en-US" altLang="en-US" sz="2400" dirty="0" err="1"/>
                <a:t>vị</a:t>
              </a:r>
              <a:r>
                <a:rPr lang="en-US" altLang="en-US" sz="2400" dirty="0"/>
                <a:t> </a:t>
              </a:r>
              <a:r>
                <a:rPr lang="en-US" altLang="en-US" sz="2400" dirty="0" err="1"/>
                <a:t>đo</a:t>
              </a:r>
              <a:r>
                <a:rPr lang="en-US" altLang="en-US" sz="2400" dirty="0"/>
                <a:t>).</a:t>
              </a:r>
            </a:p>
          </p:txBody>
        </p:sp>
      </p:grpSp>
      <p:grpSp>
        <p:nvGrpSpPr>
          <p:cNvPr id="34" name="Group 33"/>
          <p:cNvGrpSpPr/>
          <p:nvPr/>
        </p:nvGrpSpPr>
        <p:grpSpPr>
          <a:xfrm>
            <a:off x="690474" y="4094828"/>
            <a:ext cx="7884693" cy="901456"/>
            <a:chOff x="690474" y="4094828"/>
            <a:chExt cx="7884693" cy="901456"/>
          </a:xfrm>
        </p:grpSpPr>
        <p:pic>
          <p:nvPicPr>
            <p:cNvPr id="27" name="Picture 26"/>
            <p:cNvPicPr>
              <a:picLocks noChangeAspect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90474" y="4094828"/>
              <a:ext cx="7884693" cy="901456"/>
            </a:xfrm>
            <a:prstGeom prst="rect">
              <a:avLst/>
            </a:prstGeom>
          </p:spPr>
        </p:pic>
        <p:sp>
          <p:nvSpPr>
            <p:cNvPr id="122" name="Text Box 49"/>
            <p:cNvSpPr txBox="1">
              <a:spLocks noChangeArrowheads="1"/>
            </p:cNvSpPr>
            <p:nvPr/>
          </p:nvSpPr>
          <p:spPr bwMode="auto">
            <a:xfrm>
              <a:off x="1802988" y="4130057"/>
              <a:ext cx="6713049" cy="830997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txBody>
            <a:bodyPr wrap="square">
              <a:spAutoFit/>
            </a:bodyPr>
            <a:lstStyle>
              <a:lvl1pPr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altLang="en-US" sz="2400" dirty="0" err="1"/>
                <a:t>Thương</a:t>
              </a:r>
              <a:r>
                <a:rPr lang="en-US" altLang="en-US" sz="2400" dirty="0"/>
                <a:t> </a:t>
              </a:r>
              <a:r>
                <a:rPr lang="en-US" altLang="en-US" sz="2400" dirty="0" err="1"/>
                <a:t>của</a:t>
              </a:r>
              <a:r>
                <a:rPr lang="en-US" altLang="en-US" sz="2400" dirty="0"/>
                <a:t> </a:t>
              </a:r>
              <a:r>
                <a:rPr lang="en-US" altLang="en-US" sz="2400" dirty="0" err="1"/>
                <a:t>độ</a:t>
              </a:r>
              <a:r>
                <a:rPr lang="en-US" altLang="en-US" sz="2400" dirty="0"/>
                <a:t> </a:t>
              </a:r>
              <a:r>
                <a:rPr lang="en-US" altLang="en-US" sz="2400" dirty="0" err="1"/>
                <a:t>dài</a:t>
              </a:r>
              <a:r>
                <a:rPr lang="en-US" altLang="en-US" sz="2400" dirty="0"/>
                <a:t> </a:t>
              </a:r>
              <a:r>
                <a:rPr lang="en-US" altLang="en-US" sz="2400" dirty="0" err="1"/>
                <a:t>hai</a:t>
              </a:r>
              <a:r>
                <a:rPr lang="en-US" altLang="en-US" sz="2400" dirty="0"/>
                <a:t> </a:t>
              </a:r>
              <a:r>
                <a:rPr lang="en-US" altLang="en-US" sz="2400" dirty="0" err="1"/>
                <a:t>đường</a:t>
              </a:r>
              <a:r>
                <a:rPr lang="en-US" altLang="en-US" sz="2400" dirty="0"/>
                <a:t> </a:t>
              </a:r>
              <a:r>
                <a:rPr lang="en-US" altLang="en-US" sz="2400" dirty="0" err="1"/>
                <a:t>chéo</a:t>
              </a:r>
              <a:r>
                <a:rPr lang="en-US" altLang="en-US" sz="2400" dirty="0"/>
                <a:t> chia </a:t>
              </a:r>
              <a:r>
                <a:rPr lang="en-US" altLang="en-US" sz="2400" dirty="0" err="1"/>
                <a:t>cho</a:t>
              </a:r>
              <a:r>
                <a:rPr lang="en-US" altLang="en-US" sz="2400" dirty="0"/>
                <a:t> 2 (</a:t>
              </a:r>
              <a:r>
                <a:rPr lang="en-US" altLang="en-US" sz="2400" dirty="0" err="1"/>
                <a:t>cùng</a:t>
              </a:r>
              <a:r>
                <a:rPr lang="en-US" altLang="en-US" sz="2400" dirty="0"/>
                <a:t> </a:t>
              </a:r>
              <a:r>
                <a:rPr lang="en-US" altLang="en-US" sz="2400" dirty="0" err="1"/>
                <a:t>một</a:t>
              </a:r>
              <a:r>
                <a:rPr lang="en-US" altLang="en-US" sz="2400" dirty="0"/>
                <a:t> </a:t>
              </a:r>
              <a:r>
                <a:rPr lang="en-US" altLang="en-US" sz="2400" dirty="0" err="1"/>
                <a:t>đơn</a:t>
              </a:r>
              <a:r>
                <a:rPr lang="en-US" altLang="en-US" sz="2400" dirty="0"/>
                <a:t> </a:t>
              </a:r>
              <a:r>
                <a:rPr lang="en-US" altLang="en-US" sz="2400" dirty="0" err="1"/>
                <a:t>vị</a:t>
              </a:r>
              <a:r>
                <a:rPr lang="en-US" altLang="en-US" sz="2400" dirty="0"/>
                <a:t> </a:t>
              </a:r>
              <a:r>
                <a:rPr lang="en-US" altLang="en-US" sz="2400" dirty="0" err="1"/>
                <a:t>đo</a:t>
              </a:r>
              <a:r>
                <a:rPr lang="en-US" altLang="en-US" sz="2400" dirty="0"/>
                <a:t>).</a:t>
              </a:r>
            </a:p>
          </p:txBody>
        </p:sp>
      </p:grpSp>
      <p:pic>
        <p:nvPicPr>
          <p:cNvPr id="36" name="Picture 35"/>
          <p:cNvPicPr>
            <a:picLocks noChangeAspect="1"/>
          </p:cNvPicPr>
          <p:nvPr/>
        </p:nvPicPr>
        <p:blipFill>
          <a:blip r:embed="rId9">
            <a:extLst>
              <a:ext uri="{BEBA8EAE-BF5A-486C-A8C5-ECC9F3942E4B}">
                <a14:imgProps xmlns:a14="http://schemas.microsoft.com/office/drawing/2010/main">
                  <a14:imgLayer r:embed="rId10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1937592" y="1235035"/>
            <a:ext cx="1937592" cy="1937592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14:glitter pattern="hexagon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9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4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4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10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" presetID="4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10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50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3125 -0.3642 L 0.13784 -0.3642 C 0.18559 -0.3642 0.24479 -0.19784 0.24479 -0.06266 L 0.24479 0.23981 " pathEditMode="relative" rAng="0" ptsTypes="AAAA">
                                      <p:cBhvr>
                                        <p:cTn id="38" dur="2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0677" y="30185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breez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4" grpId="0" animBg="1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01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0" name="Group 39">
            <a:extLst>
              <a:ext uri="{FF2B5EF4-FFF2-40B4-BE49-F238E27FC236}">
                <a16:creationId xmlns:a16="http://schemas.microsoft.com/office/drawing/2014/main" id="{46786580-8A50-4BBC-B62D-14A009C1F3E7}"/>
              </a:ext>
            </a:extLst>
          </p:cNvPr>
          <p:cNvGrpSpPr/>
          <p:nvPr/>
        </p:nvGrpSpPr>
        <p:grpSpPr>
          <a:xfrm>
            <a:off x="175425" y="-65476"/>
            <a:ext cx="8491067" cy="6125887"/>
            <a:chOff x="846716" y="980675"/>
            <a:chExt cx="8491067" cy="6125887"/>
          </a:xfrm>
        </p:grpSpPr>
        <p:pic>
          <p:nvPicPr>
            <p:cNvPr id="41" name="Picture 40">
              <a:extLst>
                <a:ext uri="{FF2B5EF4-FFF2-40B4-BE49-F238E27FC236}">
                  <a16:creationId xmlns:a16="http://schemas.microsoft.com/office/drawing/2014/main" id="{46C92799-2B16-4B6D-AEBA-476BDF88BB58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846716" y="980675"/>
              <a:ext cx="7432185" cy="6125887"/>
            </a:xfrm>
            <a:prstGeom prst="rect">
              <a:avLst/>
            </a:prstGeom>
          </p:spPr>
        </p:pic>
        <p:sp>
          <p:nvSpPr>
            <p:cNvPr id="42" name="Rectangle 20">
              <a:extLst>
                <a:ext uri="{FF2B5EF4-FFF2-40B4-BE49-F238E27FC236}">
                  <a16:creationId xmlns:a16="http://schemas.microsoft.com/office/drawing/2014/main" id="{6CA80FFA-E4F8-4044-AC01-6D710C090B48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1410532">
              <a:off x="975980" y="1454008"/>
              <a:ext cx="8361803" cy="5334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marL="342900" indent="-34290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lnSpc>
                  <a:spcPct val="90000"/>
                </a:lnSpc>
                <a:spcBef>
                  <a:spcPct val="20000"/>
                </a:spcBef>
              </a:pPr>
              <a:r>
                <a:rPr lang="en-US" altLang="en-US" sz="7200" b="0" dirty="0" err="1">
                  <a:solidFill>
                    <a:srgbClr val="0000FF"/>
                  </a:solidFill>
                  <a:latin typeface="UTM Azuki" panose="02040603050506020204" pitchFamily="18" charset="0"/>
                  <a:cs typeface="Times New Roman" panose="02020603050405020304" pitchFamily="18" charset="0"/>
                </a:rPr>
                <a:t>Luyện</a:t>
              </a:r>
              <a:r>
                <a:rPr lang="en-US" altLang="en-US" sz="7200" b="0" dirty="0">
                  <a:solidFill>
                    <a:srgbClr val="0000FF"/>
                  </a:solidFill>
                  <a:latin typeface="UTM Azuki" panose="02040603050506020204" pitchFamily="18" charset="0"/>
                  <a:cs typeface="Times New Roman" panose="02020603050405020304" pitchFamily="18" charset="0"/>
                </a:rPr>
                <a:t> </a:t>
              </a:r>
              <a:r>
                <a:rPr lang="en-US" altLang="en-US" sz="7200" b="0" dirty="0" err="1">
                  <a:solidFill>
                    <a:srgbClr val="0000FF"/>
                  </a:solidFill>
                  <a:latin typeface="UTM Azuki" panose="02040603050506020204" pitchFamily="18" charset="0"/>
                  <a:cs typeface="Times New Roman" panose="02020603050405020304" pitchFamily="18" charset="0"/>
                </a:rPr>
                <a:t>tập</a:t>
              </a:r>
              <a:r>
                <a:rPr lang="en-US" altLang="en-US" sz="7200" b="0" dirty="0">
                  <a:solidFill>
                    <a:srgbClr val="0000FF"/>
                  </a:solidFill>
                  <a:latin typeface="UTM Azuki" panose="02040603050506020204" pitchFamily="18" charset="0"/>
                  <a:cs typeface="Times New Roman" panose="02020603050405020304" pitchFamily="18" charset="0"/>
                </a:rPr>
                <a:t> </a:t>
              </a:r>
              <a:r>
                <a:rPr lang="en-US" altLang="en-US" sz="7200" b="0" dirty="0" err="1">
                  <a:solidFill>
                    <a:srgbClr val="0000FF"/>
                  </a:solidFill>
                  <a:latin typeface="UTM Azuki" panose="02040603050506020204" pitchFamily="18" charset="0"/>
                  <a:cs typeface="Times New Roman" panose="02020603050405020304" pitchFamily="18" charset="0"/>
                </a:rPr>
                <a:t>chung</a:t>
              </a:r>
              <a:r>
                <a:rPr lang="en-US" altLang="en-US" sz="6600" b="0" dirty="0">
                  <a:solidFill>
                    <a:srgbClr val="0000FF"/>
                  </a:solidFill>
                  <a:latin typeface="UTM Azuki" panose="02040603050506020204" pitchFamily="18" charset="0"/>
                </a:rPr>
                <a:t>		</a:t>
              </a:r>
            </a:p>
          </p:txBody>
        </p:sp>
      </p:grpSp>
      <p:cxnSp>
        <p:nvCxnSpPr>
          <p:cNvPr id="70169" name="Google Shape;70169;p34"/>
          <p:cNvCxnSpPr/>
          <p:nvPr/>
        </p:nvCxnSpPr>
        <p:spPr>
          <a:xfrm>
            <a:off x="6174525" y="3801475"/>
            <a:ext cx="528300" cy="0"/>
          </a:xfrm>
          <a:prstGeom prst="straightConnector1">
            <a:avLst/>
          </a:prstGeom>
          <a:noFill/>
          <a:ln w="19050" cap="flat" cmpd="sng">
            <a:solidFill>
              <a:schemeClr val="accent5"/>
            </a:solidFill>
            <a:prstDash val="dash"/>
            <a:round/>
            <a:headEnd type="none" w="med" len="med"/>
            <a:tailEnd type="none" w="med" len="med"/>
          </a:ln>
        </p:spPr>
      </p:cxnSp>
      <p:pic>
        <p:nvPicPr>
          <p:cNvPr id="5" name="Picture 4">
            <a:extLst>
              <a:ext uri="{FF2B5EF4-FFF2-40B4-BE49-F238E27FC236}">
                <a16:creationId xmlns:a16="http://schemas.microsoft.com/office/drawing/2014/main" id="{23A763EB-B1FF-4655-9A13-8E0E87B040BA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ackgroundRemoval t="5751" b="94569" l="9955" r="89593">
                        <a14:foregroundMark x1="52715" y1="12300" x2="33710" y2="9105"/>
                        <a14:foregroundMark x1="32579" y1="6070" x2="40724" y2="5751"/>
                        <a14:foregroundMark x1="46154" y1="90735" x2="46833" y2="94569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4987773" y="1041282"/>
            <a:ext cx="2938431" cy="4161669"/>
          </a:xfrm>
          <a:prstGeom prst="rect">
            <a:avLst/>
          </a:prstGeom>
        </p:spPr>
      </p:pic>
      <p:pic>
        <p:nvPicPr>
          <p:cNvPr id="29" name="Picture 28"/>
          <p:cNvPicPr>
            <a:picLocks noChangeAspect="1"/>
          </p:cNvPicPr>
          <p:nvPr/>
        </p:nvPicPr>
        <p:blipFill rotWithShape="1">
          <a:blip r:embed="rId6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9662" t="20221" r="9559" b="17738"/>
          <a:stretch/>
        </p:blipFill>
        <p:spPr>
          <a:xfrm rot="1061393">
            <a:off x="7042787" y="126849"/>
            <a:ext cx="2137273" cy="1641513"/>
          </a:xfrm>
          <a:prstGeom prst="rect">
            <a:avLst/>
          </a:prstGeom>
        </p:spPr>
      </p:pic>
      <p:pic>
        <p:nvPicPr>
          <p:cNvPr id="3" name="Picture 2">
            <a:extLst>
              <a:ext uri="{FF2B5EF4-FFF2-40B4-BE49-F238E27FC236}">
                <a16:creationId xmlns:a16="http://schemas.microsoft.com/office/drawing/2014/main" id="{33D40591-35ED-4874-88BC-82748E82ED5D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-143169" y="851437"/>
            <a:ext cx="4292063" cy="4292063"/>
          </a:xfrm>
          <a:prstGeom prst="rect">
            <a:avLst/>
          </a:prstGeom>
        </p:spPr>
      </p:pic>
      <p:sp>
        <p:nvSpPr>
          <p:cNvPr id="6" name="TextBox 5">
            <a:extLst>
              <a:ext uri="{FF2B5EF4-FFF2-40B4-BE49-F238E27FC236}">
                <a16:creationId xmlns:a16="http://schemas.microsoft.com/office/drawing/2014/main" id="{8459FB88-2C08-47A9-96D1-11575CB731C9}"/>
              </a:ext>
            </a:extLst>
          </p:cNvPr>
          <p:cNvSpPr txBox="1"/>
          <p:nvPr/>
        </p:nvSpPr>
        <p:spPr>
          <a:xfrm rot="20757953">
            <a:off x="5574823" y="1650939"/>
            <a:ext cx="1174022" cy="830997"/>
          </a:xfrm>
          <a:prstGeom prst="rect">
            <a:avLst/>
          </a:prstGeom>
          <a:solidFill>
            <a:schemeClr val="bg1">
              <a:alpha val="69000"/>
            </a:schemeClr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2400" b="1" dirty="0">
                <a:solidFill>
                  <a:srgbClr val="C0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Trang 144</a:t>
            </a:r>
          </a:p>
        </p:txBody>
      </p:sp>
    </p:spTree>
    <p:extLst>
      <p:ext uri="{BB962C8B-B14F-4D97-AF65-F5344CB8AC3E}">
        <p14:creationId xmlns:p14="http://schemas.microsoft.com/office/powerpoint/2010/main" val="36479335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14:glitter pattern="hexagon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2000"/>
                            </p:stCondLst>
                            <p:childTnLst>
                              <p:par>
                                <p:cTn id="17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3000"/>
                            </p:stCondLst>
                            <p:childTnLst>
                              <p:par>
                                <p:cTn id="23" presetID="14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5" dur="10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4000"/>
                            </p:stCondLst>
                            <p:childTnLst>
                              <p:par>
                                <p:cTn id="2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01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9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313981" y="-71375"/>
            <a:ext cx="9771961" cy="5214875"/>
          </a:xfrm>
          <a:prstGeom prst="rect">
            <a:avLst/>
          </a:prstGeom>
        </p:spPr>
      </p:pic>
      <p:pic>
        <p:nvPicPr>
          <p:cNvPr id="5" name="Picture 4"/>
          <p:cNvPicPr>
            <a:picLocks noChangeAspect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3358" t="14096" r="10958" b="13701"/>
          <a:stretch/>
        </p:blipFill>
        <p:spPr>
          <a:xfrm>
            <a:off x="1805042" y="532328"/>
            <a:ext cx="5882421" cy="4734461"/>
          </a:xfrm>
          <a:prstGeom prst="rect">
            <a:avLst/>
          </a:prstGeom>
        </p:spPr>
      </p:pic>
      <p:grpSp>
        <p:nvGrpSpPr>
          <p:cNvPr id="70203" name="Google Shape;70203;p35"/>
          <p:cNvGrpSpPr/>
          <p:nvPr/>
        </p:nvGrpSpPr>
        <p:grpSpPr>
          <a:xfrm>
            <a:off x="938388" y="1280713"/>
            <a:ext cx="639475" cy="922350"/>
            <a:chOff x="938388" y="1280713"/>
            <a:chExt cx="639475" cy="922350"/>
          </a:xfrm>
        </p:grpSpPr>
        <p:sp>
          <p:nvSpPr>
            <p:cNvPr id="70204" name="Google Shape;70204;p35"/>
            <p:cNvSpPr/>
            <p:nvPr/>
          </p:nvSpPr>
          <p:spPr>
            <a:xfrm>
              <a:off x="938388" y="1280713"/>
              <a:ext cx="639475" cy="922350"/>
            </a:xfrm>
            <a:custGeom>
              <a:avLst/>
              <a:gdLst/>
              <a:ahLst/>
              <a:cxnLst/>
              <a:rect l="l" t="t" r="r" b="b"/>
              <a:pathLst>
                <a:path w="25579" h="36894" extrusionOk="0">
                  <a:moveTo>
                    <a:pt x="13799" y="0"/>
                  </a:moveTo>
                  <a:lnTo>
                    <a:pt x="0" y="10113"/>
                  </a:lnTo>
                  <a:lnTo>
                    <a:pt x="5832" y="16124"/>
                  </a:lnTo>
                  <a:lnTo>
                    <a:pt x="14757" y="9431"/>
                  </a:lnTo>
                  <a:lnTo>
                    <a:pt x="13937" y="36893"/>
                  </a:lnTo>
                  <a:lnTo>
                    <a:pt x="25579" y="32932"/>
                  </a:lnTo>
                  <a:lnTo>
                    <a:pt x="21555" y="802"/>
                  </a:lnTo>
                  <a:lnTo>
                    <a:pt x="13799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05" name="Google Shape;70205;p35"/>
            <p:cNvSpPr/>
            <p:nvPr/>
          </p:nvSpPr>
          <p:spPr>
            <a:xfrm>
              <a:off x="1446738" y="1421038"/>
              <a:ext cx="94500" cy="665550"/>
            </a:xfrm>
            <a:custGeom>
              <a:avLst/>
              <a:gdLst/>
              <a:ahLst/>
              <a:cxnLst/>
              <a:rect l="l" t="t" r="r" b="b"/>
              <a:pathLst>
                <a:path w="3780" h="26622" extrusionOk="0">
                  <a:moveTo>
                    <a:pt x="1" y="0"/>
                  </a:moveTo>
                  <a:lnTo>
                    <a:pt x="687" y="26621"/>
                  </a:lnTo>
                  <a:lnTo>
                    <a:pt x="3780" y="2576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0206" name="Google Shape;70206;p35"/>
          <p:cNvGrpSpPr/>
          <p:nvPr/>
        </p:nvGrpSpPr>
        <p:grpSpPr>
          <a:xfrm>
            <a:off x="7227846" y="819355"/>
            <a:ext cx="767975" cy="890200"/>
            <a:chOff x="7417813" y="1371475"/>
            <a:chExt cx="767975" cy="890200"/>
          </a:xfrm>
        </p:grpSpPr>
        <p:sp>
          <p:nvSpPr>
            <p:cNvPr id="70207" name="Google Shape;70207;p35"/>
            <p:cNvSpPr/>
            <p:nvPr/>
          </p:nvSpPr>
          <p:spPr>
            <a:xfrm>
              <a:off x="7417813" y="1371475"/>
              <a:ext cx="767975" cy="890200"/>
            </a:xfrm>
            <a:custGeom>
              <a:avLst/>
              <a:gdLst/>
              <a:ahLst/>
              <a:cxnLst/>
              <a:rect l="l" t="t" r="r" b="b"/>
              <a:pathLst>
                <a:path w="30719" h="35608" extrusionOk="0">
                  <a:moveTo>
                    <a:pt x="14724" y="1"/>
                  </a:moveTo>
                  <a:cubicBezTo>
                    <a:pt x="9586" y="1"/>
                    <a:pt x="4023" y="1835"/>
                    <a:pt x="0" y="5354"/>
                  </a:cubicBezTo>
                  <a:lnTo>
                    <a:pt x="5010" y="12239"/>
                  </a:lnTo>
                  <a:cubicBezTo>
                    <a:pt x="5010" y="12239"/>
                    <a:pt x="9491" y="8115"/>
                    <a:pt x="13948" y="8115"/>
                  </a:cubicBezTo>
                  <a:cubicBezTo>
                    <a:pt x="15634" y="8115"/>
                    <a:pt x="17316" y="8706"/>
                    <a:pt x="18751" y="10333"/>
                  </a:cubicBezTo>
                  <a:cubicBezTo>
                    <a:pt x="23978" y="16261"/>
                    <a:pt x="2754" y="26349"/>
                    <a:pt x="2754" y="26349"/>
                  </a:cubicBezTo>
                  <a:lnTo>
                    <a:pt x="763" y="34170"/>
                  </a:lnTo>
                  <a:lnTo>
                    <a:pt x="27753" y="35607"/>
                  </a:lnTo>
                  <a:lnTo>
                    <a:pt x="28635" y="26164"/>
                  </a:lnTo>
                  <a:lnTo>
                    <a:pt x="12966" y="27647"/>
                  </a:lnTo>
                  <a:cubicBezTo>
                    <a:pt x="12966" y="27647"/>
                    <a:pt x="30718" y="18760"/>
                    <a:pt x="28049" y="8395"/>
                  </a:cubicBezTo>
                  <a:cubicBezTo>
                    <a:pt x="26584" y="2709"/>
                    <a:pt x="20967" y="1"/>
                    <a:pt x="1472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08" name="Google Shape;70208;p35"/>
            <p:cNvSpPr/>
            <p:nvPr/>
          </p:nvSpPr>
          <p:spPr>
            <a:xfrm>
              <a:off x="7494013" y="1422125"/>
              <a:ext cx="439825" cy="119650"/>
            </a:xfrm>
            <a:custGeom>
              <a:avLst/>
              <a:gdLst/>
              <a:ahLst/>
              <a:cxnLst/>
              <a:rect l="l" t="t" r="r" b="b"/>
              <a:pathLst>
                <a:path w="17593" h="4786" extrusionOk="0">
                  <a:moveTo>
                    <a:pt x="8643" y="1"/>
                  </a:moveTo>
                  <a:cubicBezTo>
                    <a:pt x="6036" y="1"/>
                    <a:pt x="3057" y="686"/>
                    <a:pt x="1" y="2743"/>
                  </a:cubicBezTo>
                  <a:lnTo>
                    <a:pt x="1332" y="4786"/>
                  </a:lnTo>
                  <a:cubicBezTo>
                    <a:pt x="1332" y="4786"/>
                    <a:pt x="6302" y="1532"/>
                    <a:pt x="11975" y="1532"/>
                  </a:cubicBezTo>
                  <a:cubicBezTo>
                    <a:pt x="13790" y="1532"/>
                    <a:pt x="15676" y="1865"/>
                    <a:pt x="17495" y="2743"/>
                  </a:cubicBezTo>
                  <a:cubicBezTo>
                    <a:pt x="17497" y="2744"/>
                    <a:pt x="17498" y="2744"/>
                    <a:pt x="17499" y="2744"/>
                  </a:cubicBezTo>
                  <a:cubicBezTo>
                    <a:pt x="17593" y="2744"/>
                    <a:pt x="13860" y="1"/>
                    <a:pt x="86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09" name="Google Shape;70209;p35"/>
            <p:cNvSpPr/>
            <p:nvPr/>
          </p:nvSpPr>
          <p:spPr>
            <a:xfrm>
              <a:off x="7477413" y="2113300"/>
              <a:ext cx="598275" cy="110075"/>
            </a:xfrm>
            <a:custGeom>
              <a:avLst/>
              <a:gdLst/>
              <a:ahLst/>
              <a:cxnLst/>
              <a:rect l="l" t="t" r="r" b="b"/>
              <a:pathLst>
                <a:path w="23931" h="4403" extrusionOk="0">
                  <a:moveTo>
                    <a:pt x="1285" y="0"/>
                  </a:moveTo>
                  <a:lnTo>
                    <a:pt x="0" y="3159"/>
                  </a:lnTo>
                  <a:lnTo>
                    <a:pt x="23931" y="4402"/>
                  </a:lnTo>
                  <a:lnTo>
                    <a:pt x="128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0210" name="Google Shape;70210;p35"/>
          <p:cNvGrpSpPr/>
          <p:nvPr/>
        </p:nvGrpSpPr>
        <p:grpSpPr>
          <a:xfrm>
            <a:off x="1014200" y="3391325"/>
            <a:ext cx="641375" cy="849575"/>
            <a:chOff x="1014200" y="3391325"/>
            <a:chExt cx="641375" cy="849575"/>
          </a:xfrm>
        </p:grpSpPr>
        <p:sp>
          <p:nvSpPr>
            <p:cNvPr id="70211" name="Google Shape;70211;p35"/>
            <p:cNvSpPr/>
            <p:nvPr/>
          </p:nvSpPr>
          <p:spPr>
            <a:xfrm>
              <a:off x="1014200" y="3391325"/>
              <a:ext cx="641375" cy="849575"/>
            </a:xfrm>
            <a:custGeom>
              <a:avLst/>
              <a:gdLst/>
              <a:ahLst/>
              <a:cxnLst/>
              <a:rect l="l" t="t" r="r" b="b"/>
              <a:pathLst>
                <a:path w="25655" h="33983" extrusionOk="0">
                  <a:moveTo>
                    <a:pt x="18149" y="1"/>
                  </a:moveTo>
                  <a:lnTo>
                    <a:pt x="0" y="3044"/>
                  </a:lnTo>
                  <a:lnTo>
                    <a:pt x="1315" y="10553"/>
                  </a:lnTo>
                  <a:lnTo>
                    <a:pt x="11735" y="9543"/>
                  </a:lnTo>
                  <a:lnTo>
                    <a:pt x="11735" y="9543"/>
                  </a:lnTo>
                  <a:lnTo>
                    <a:pt x="8772" y="15131"/>
                  </a:lnTo>
                  <a:lnTo>
                    <a:pt x="15340" y="16896"/>
                  </a:lnTo>
                  <a:cubicBezTo>
                    <a:pt x="15340" y="16896"/>
                    <a:pt x="20890" y="20546"/>
                    <a:pt x="17126" y="26011"/>
                  </a:cubicBezTo>
                  <a:cubicBezTo>
                    <a:pt x="16110" y="27486"/>
                    <a:pt x="14841" y="28024"/>
                    <a:pt x="13529" y="28024"/>
                  </a:cubicBezTo>
                  <a:cubicBezTo>
                    <a:pt x="9982" y="28024"/>
                    <a:pt x="6125" y="24084"/>
                    <a:pt x="6125" y="24084"/>
                  </a:cubicBezTo>
                  <a:lnTo>
                    <a:pt x="2121" y="28017"/>
                  </a:lnTo>
                  <a:cubicBezTo>
                    <a:pt x="2121" y="28017"/>
                    <a:pt x="8708" y="33983"/>
                    <a:pt x="15510" y="33983"/>
                  </a:cubicBezTo>
                  <a:cubicBezTo>
                    <a:pt x="16083" y="33983"/>
                    <a:pt x="16658" y="33940"/>
                    <a:pt x="17230" y="33849"/>
                  </a:cubicBezTo>
                  <a:cubicBezTo>
                    <a:pt x="24596" y="32669"/>
                    <a:pt x="25655" y="24709"/>
                    <a:pt x="24729" y="21243"/>
                  </a:cubicBezTo>
                  <a:cubicBezTo>
                    <a:pt x="23804" y="17775"/>
                    <a:pt x="22287" y="14938"/>
                    <a:pt x="17011" y="12240"/>
                  </a:cubicBezTo>
                  <a:cubicBezTo>
                    <a:pt x="17047" y="12149"/>
                    <a:pt x="20424" y="5029"/>
                    <a:pt x="20424" y="5029"/>
                  </a:cubicBezTo>
                  <a:lnTo>
                    <a:pt x="18149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12" name="Google Shape;70212;p35"/>
            <p:cNvSpPr/>
            <p:nvPr/>
          </p:nvSpPr>
          <p:spPr>
            <a:xfrm>
              <a:off x="1057425" y="3437050"/>
              <a:ext cx="384325" cy="140725"/>
            </a:xfrm>
            <a:custGeom>
              <a:avLst/>
              <a:gdLst/>
              <a:ahLst/>
              <a:cxnLst/>
              <a:rect l="l" t="t" r="r" b="b"/>
              <a:pathLst>
                <a:path w="15373" h="5629" extrusionOk="0">
                  <a:moveTo>
                    <a:pt x="15372" y="0"/>
                  </a:moveTo>
                  <a:lnTo>
                    <a:pt x="0" y="2293"/>
                  </a:lnTo>
                  <a:lnTo>
                    <a:pt x="532" y="5629"/>
                  </a:lnTo>
                  <a:lnTo>
                    <a:pt x="1537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13" name="Google Shape;70213;p35"/>
            <p:cNvSpPr/>
            <p:nvPr/>
          </p:nvSpPr>
          <p:spPr>
            <a:xfrm>
              <a:off x="1271125" y="3949200"/>
              <a:ext cx="340800" cy="253950"/>
            </a:xfrm>
            <a:custGeom>
              <a:avLst/>
              <a:gdLst/>
              <a:ahLst/>
              <a:cxnLst/>
              <a:rect l="l" t="t" r="r" b="b"/>
              <a:pathLst>
                <a:path w="13632" h="10158" extrusionOk="0">
                  <a:moveTo>
                    <a:pt x="13631" y="1"/>
                  </a:moveTo>
                  <a:lnTo>
                    <a:pt x="13631" y="1"/>
                  </a:lnTo>
                  <a:cubicBezTo>
                    <a:pt x="11777" y="7235"/>
                    <a:pt x="6912" y="8135"/>
                    <a:pt x="4607" y="8135"/>
                  </a:cubicBezTo>
                  <a:cubicBezTo>
                    <a:pt x="3844" y="8135"/>
                    <a:pt x="3362" y="8036"/>
                    <a:pt x="3362" y="8036"/>
                  </a:cubicBezTo>
                  <a:lnTo>
                    <a:pt x="1" y="9405"/>
                  </a:lnTo>
                  <a:cubicBezTo>
                    <a:pt x="1753" y="9930"/>
                    <a:pt x="3280" y="10158"/>
                    <a:pt x="4611" y="10158"/>
                  </a:cubicBezTo>
                  <a:cubicBezTo>
                    <a:pt x="13493" y="10158"/>
                    <a:pt x="13631" y="2"/>
                    <a:pt x="1363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0214" name="Google Shape;70214;p35"/>
          <p:cNvGrpSpPr/>
          <p:nvPr/>
        </p:nvGrpSpPr>
        <p:grpSpPr>
          <a:xfrm>
            <a:off x="7629025" y="3119750"/>
            <a:ext cx="362500" cy="561150"/>
            <a:chOff x="7629025" y="3119750"/>
            <a:chExt cx="362500" cy="561150"/>
          </a:xfrm>
        </p:grpSpPr>
        <p:sp>
          <p:nvSpPr>
            <p:cNvPr id="70215" name="Google Shape;70215;p35"/>
            <p:cNvSpPr/>
            <p:nvPr/>
          </p:nvSpPr>
          <p:spPr>
            <a:xfrm>
              <a:off x="7629025" y="3119750"/>
              <a:ext cx="345550" cy="345575"/>
            </a:xfrm>
            <a:custGeom>
              <a:avLst/>
              <a:gdLst/>
              <a:ahLst/>
              <a:cxnLst/>
              <a:rect l="l" t="t" r="r" b="b"/>
              <a:pathLst>
                <a:path w="13822" h="13823" extrusionOk="0">
                  <a:moveTo>
                    <a:pt x="6912" y="0"/>
                  </a:moveTo>
                  <a:lnTo>
                    <a:pt x="1" y="3550"/>
                  </a:lnTo>
                  <a:lnTo>
                    <a:pt x="2803" y="10368"/>
                  </a:lnTo>
                  <a:lnTo>
                    <a:pt x="1402" y="13822"/>
                  </a:lnTo>
                  <a:lnTo>
                    <a:pt x="1402" y="13822"/>
                  </a:lnTo>
                  <a:lnTo>
                    <a:pt x="13822" y="7659"/>
                  </a:lnTo>
                  <a:lnTo>
                    <a:pt x="10833" y="6725"/>
                  </a:lnTo>
                  <a:lnTo>
                    <a:pt x="6912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16" name="Google Shape;70216;p35"/>
            <p:cNvSpPr/>
            <p:nvPr/>
          </p:nvSpPr>
          <p:spPr>
            <a:xfrm>
              <a:off x="7801800" y="3372050"/>
              <a:ext cx="189725" cy="308850"/>
            </a:xfrm>
            <a:custGeom>
              <a:avLst/>
              <a:gdLst/>
              <a:ahLst/>
              <a:cxnLst/>
              <a:rect l="l" t="t" r="r" b="b"/>
              <a:pathLst>
                <a:path w="7589" h="12354" extrusionOk="0">
                  <a:moveTo>
                    <a:pt x="2010" y="1"/>
                  </a:moveTo>
                  <a:lnTo>
                    <a:pt x="1" y="997"/>
                  </a:lnTo>
                  <a:lnTo>
                    <a:pt x="7588" y="12353"/>
                  </a:lnTo>
                  <a:lnTo>
                    <a:pt x="201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17" name="Google Shape;70217;p35"/>
            <p:cNvSpPr/>
            <p:nvPr/>
          </p:nvSpPr>
          <p:spPr>
            <a:xfrm>
              <a:off x="7660775" y="3176625"/>
              <a:ext cx="72725" cy="174925"/>
            </a:xfrm>
            <a:custGeom>
              <a:avLst/>
              <a:gdLst/>
              <a:ahLst/>
              <a:cxnLst/>
              <a:rect l="l" t="t" r="r" b="b"/>
              <a:pathLst>
                <a:path w="2909" h="6997" extrusionOk="0">
                  <a:moveTo>
                    <a:pt x="2908" y="0"/>
                  </a:moveTo>
                  <a:lnTo>
                    <a:pt x="1" y="1408"/>
                  </a:lnTo>
                  <a:lnTo>
                    <a:pt x="2273" y="6996"/>
                  </a:lnTo>
                  <a:lnTo>
                    <a:pt x="290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0218" name="Google Shape;70218;p35"/>
          <p:cNvGrpSpPr/>
          <p:nvPr/>
        </p:nvGrpSpPr>
        <p:grpSpPr>
          <a:xfrm>
            <a:off x="5673350" y="-71375"/>
            <a:ext cx="1311025" cy="1352100"/>
            <a:chOff x="5673350" y="-71375"/>
            <a:chExt cx="1311025" cy="1352100"/>
          </a:xfrm>
        </p:grpSpPr>
        <p:sp>
          <p:nvSpPr>
            <p:cNvPr id="70219" name="Google Shape;70219;p35"/>
            <p:cNvSpPr/>
            <p:nvPr/>
          </p:nvSpPr>
          <p:spPr>
            <a:xfrm>
              <a:off x="6051000" y="-60625"/>
              <a:ext cx="893975" cy="900075"/>
            </a:xfrm>
            <a:custGeom>
              <a:avLst/>
              <a:gdLst/>
              <a:ahLst/>
              <a:cxnLst/>
              <a:rect l="l" t="t" r="r" b="b"/>
              <a:pathLst>
                <a:path w="35759" h="36003" extrusionOk="0">
                  <a:moveTo>
                    <a:pt x="3255" y="0"/>
                  </a:moveTo>
                  <a:lnTo>
                    <a:pt x="1" y="34747"/>
                  </a:lnTo>
                  <a:lnTo>
                    <a:pt x="32547" y="36002"/>
                  </a:lnTo>
                  <a:lnTo>
                    <a:pt x="35759" y="936"/>
                  </a:lnTo>
                  <a:lnTo>
                    <a:pt x="325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20" name="Google Shape;70220;p35"/>
            <p:cNvSpPr/>
            <p:nvPr/>
          </p:nvSpPr>
          <p:spPr>
            <a:xfrm>
              <a:off x="6074150" y="-71375"/>
              <a:ext cx="910225" cy="921550"/>
            </a:xfrm>
            <a:custGeom>
              <a:avLst/>
              <a:gdLst/>
              <a:ahLst/>
              <a:cxnLst/>
              <a:rect l="l" t="t" r="r" b="b"/>
              <a:pathLst>
                <a:path w="36409" h="36862" extrusionOk="0">
                  <a:moveTo>
                    <a:pt x="27741" y="1"/>
                  </a:moveTo>
                  <a:lnTo>
                    <a:pt x="0" y="3393"/>
                  </a:lnTo>
                  <a:lnTo>
                    <a:pt x="9442" y="36862"/>
                  </a:lnTo>
                  <a:lnTo>
                    <a:pt x="36409" y="30814"/>
                  </a:lnTo>
                  <a:lnTo>
                    <a:pt x="2774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21" name="Google Shape;70221;p35"/>
            <p:cNvSpPr/>
            <p:nvPr/>
          </p:nvSpPr>
          <p:spPr>
            <a:xfrm>
              <a:off x="5673350" y="337125"/>
              <a:ext cx="961750" cy="943600"/>
            </a:xfrm>
            <a:custGeom>
              <a:avLst/>
              <a:gdLst/>
              <a:ahLst/>
              <a:cxnLst/>
              <a:rect l="l" t="t" r="r" b="b"/>
              <a:pathLst>
                <a:path w="38470" h="37744" extrusionOk="0">
                  <a:moveTo>
                    <a:pt x="14672" y="1"/>
                  </a:moveTo>
                  <a:lnTo>
                    <a:pt x="9646" y="2226"/>
                  </a:lnTo>
                  <a:cubicBezTo>
                    <a:pt x="6638" y="9762"/>
                    <a:pt x="1" y="26498"/>
                    <a:pt x="368" y="26498"/>
                  </a:cubicBezTo>
                  <a:cubicBezTo>
                    <a:pt x="372" y="26498"/>
                    <a:pt x="377" y="26496"/>
                    <a:pt x="383" y="26492"/>
                  </a:cubicBezTo>
                  <a:cubicBezTo>
                    <a:pt x="396" y="26482"/>
                    <a:pt x="422" y="26477"/>
                    <a:pt x="459" y="26477"/>
                  </a:cubicBezTo>
                  <a:cubicBezTo>
                    <a:pt x="2241" y="26477"/>
                    <a:pt x="30205" y="37743"/>
                    <a:pt x="30205" y="37743"/>
                  </a:cubicBezTo>
                  <a:lnTo>
                    <a:pt x="38469" y="9140"/>
                  </a:lnTo>
                  <a:lnTo>
                    <a:pt x="14672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22" name="Google Shape;70222;p35"/>
            <p:cNvSpPr/>
            <p:nvPr/>
          </p:nvSpPr>
          <p:spPr>
            <a:xfrm>
              <a:off x="5914475" y="337125"/>
              <a:ext cx="125700" cy="110625"/>
            </a:xfrm>
            <a:custGeom>
              <a:avLst/>
              <a:gdLst/>
              <a:ahLst/>
              <a:cxnLst/>
              <a:rect l="l" t="t" r="r" b="b"/>
              <a:pathLst>
                <a:path w="5028" h="4425" extrusionOk="0">
                  <a:moveTo>
                    <a:pt x="5027" y="1"/>
                  </a:moveTo>
                  <a:lnTo>
                    <a:pt x="1" y="2227"/>
                  </a:lnTo>
                  <a:lnTo>
                    <a:pt x="4120" y="4425"/>
                  </a:lnTo>
                  <a:lnTo>
                    <a:pt x="502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0223" name="Google Shape;70223;p35"/>
          <p:cNvSpPr/>
          <p:nvPr/>
        </p:nvSpPr>
        <p:spPr>
          <a:xfrm>
            <a:off x="1937400" y="1637425"/>
            <a:ext cx="154350" cy="137475"/>
          </a:xfrm>
          <a:custGeom>
            <a:avLst/>
            <a:gdLst/>
            <a:ahLst/>
            <a:cxnLst/>
            <a:rect l="l" t="t" r="r" b="b"/>
            <a:pathLst>
              <a:path w="6174" h="5499" extrusionOk="0">
                <a:moveTo>
                  <a:pt x="3088" y="0"/>
                </a:moveTo>
                <a:cubicBezTo>
                  <a:pt x="2801" y="0"/>
                  <a:pt x="2508" y="46"/>
                  <a:pt x="2220" y="142"/>
                </a:cubicBezTo>
                <a:cubicBezTo>
                  <a:pt x="779" y="620"/>
                  <a:pt x="0" y="2175"/>
                  <a:pt x="478" y="3616"/>
                </a:cubicBezTo>
                <a:cubicBezTo>
                  <a:pt x="862" y="4770"/>
                  <a:pt x="1934" y="5499"/>
                  <a:pt x="3085" y="5499"/>
                </a:cubicBezTo>
                <a:cubicBezTo>
                  <a:pt x="3373" y="5499"/>
                  <a:pt x="3666" y="5453"/>
                  <a:pt x="3954" y="5357"/>
                </a:cubicBezTo>
                <a:cubicBezTo>
                  <a:pt x="5395" y="4879"/>
                  <a:pt x="6174" y="3324"/>
                  <a:pt x="5695" y="1883"/>
                </a:cubicBezTo>
                <a:cubicBezTo>
                  <a:pt x="5312" y="730"/>
                  <a:pt x="4240" y="0"/>
                  <a:pt x="308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224" name="Google Shape;70224;p35"/>
          <p:cNvSpPr/>
          <p:nvPr/>
        </p:nvSpPr>
        <p:spPr>
          <a:xfrm>
            <a:off x="8031450" y="2808075"/>
            <a:ext cx="154350" cy="137475"/>
          </a:xfrm>
          <a:custGeom>
            <a:avLst/>
            <a:gdLst/>
            <a:ahLst/>
            <a:cxnLst/>
            <a:rect l="l" t="t" r="r" b="b"/>
            <a:pathLst>
              <a:path w="6174" h="5499" extrusionOk="0">
                <a:moveTo>
                  <a:pt x="3088" y="0"/>
                </a:moveTo>
                <a:cubicBezTo>
                  <a:pt x="2801" y="0"/>
                  <a:pt x="2508" y="46"/>
                  <a:pt x="2220" y="142"/>
                </a:cubicBezTo>
                <a:cubicBezTo>
                  <a:pt x="779" y="620"/>
                  <a:pt x="0" y="2175"/>
                  <a:pt x="478" y="3616"/>
                </a:cubicBezTo>
                <a:cubicBezTo>
                  <a:pt x="862" y="4770"/>
                  <a:pt x="1934" y="5499"/>
                  <a:pt x="3085" y="5499"/>
                </a:cubicBezTo>
                <a:cubicBezTo>
                  <a:pt x="3373" y="5499"/>
                  <a:pt x="3666" y="5453"/>
                  <a:pt x="3954" y="5357"/>
                </a:cubicBezTo>
                <a:cubicBezTo>
                  <a:pt x="5395" y="4879"/>
                  <a:pt x="6174" y="3324"/>
                  <a:pt x="5695" y="1883"/>
                </a:cubicBezTo>
                <a:cubicBezTo>
                  <a:pt x="5312" y="730"/>
                  <a:pt x="4240" y="0"/>
                  <a:pt x="308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225" name="Google Shape;70225;p35"/>
          <p:cNvSpPr/>
          <p:nvPr/>
        </p:nvSpPr>
        <p:spPr>
          <a:xfrm>
            <a:off x="5311800" y="4328525"/>
            <a:ext cx="154350" cy="137475"/>
          </a:xfrm>
          <a:custGeom>
            <a:avLst/>
            <a:gdLst/>
            <a:ahLst/>
            <a:cxnLst/>
            <a:rect l="l" t="t" r="r" b="b"/>
            <a:pathLst>
              <a:path w="6174" h="5499" extrusionOk="0">
                <a:moveTo>
                  <a:pt x="3088" y="0"/>
                </a:moveTo>
                <a:cubicBezTo>
                  <a:pt x="2801" y="0"/>
                  <a:pt x="2508" y="46"/>
                  <a:pt x="2220" y="142"/>
                </a:cubicBezTo>
                <a:cubicBezTo>
                  <a:pt x="779" y="620"/>
                  <a:pt x="0" y="2175"/>
                  <a:pt x="478" y="3616"/>
                </a:cubicBezTo>
                <a:cubicBezTo>
                  <a:pt x="862" y="4770"/>
                  <a:pt x="1934" y="5499"/>
                  <a:pt x="3085" y="5499"/>
                </a:cubicBezTo>
                <a:cubicBezTo>
                  <a:pt x="3373" y="5499"/>
                  <a:pt x="3666" y="5453"/>
                  <a:pt x="3954" y="5357"/>
                </a:cubicBezTo>
                <a:cubicBezTo>
                  <a:pt x="5395" y="4879"/>
                  <a:pt x="6174" y="3324"/>
                  <a:pt x="5695" y="1883"/>
                </a:cubicBezTo>
                <a:cubicBezTo>
                  <a:pt x="5312" y="730"/>
                  <a:pt x="4240" y="0"/>
                  <a:pt x="308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226" name="Google Shape;70226;p35"/>
          <p:cNvSpPr/>
          <p:nvPr/>
        </p:nvSpPr>
        <p:spPr>
          <a:xfrm>
            <a:off x="7310150" y="839438"/>
            <a:ext cx="107675" cy="95900"/>
          </a:xfrm>
          <a:custGeom>
            <a:avLst/>
            <a:gdLst/>
            <a:ahLst/>
            <a:cxnLst/>
            <a:rect l="l" t="t" r="r" b="b"/>
            <a:pathLst>
              <a:path w="4307" h="3836" extrusionOk="0">
                <a:moveTo>
                  <a:pt x="2154" y="1"/>
                </a:moveTo>
                <a:cubicBezTo>
                  <a:pt x="1954" y="1"/>
                  <a:pt x="1750" y="32"/>
                  <a:pt x="1550" y="99"/>
                </a:cubicBezTo>
                <a:cubicBezTo>
                  <a:pt x="546" y="433"/>
                  <a:pt x="1" y="1518"/>
                  <a:pt x="335" y="2522"/>
                </a:cubicBezTo>
                <a:cubicBezTo>
                  <a:pt x="602" y="3326"/>
                  <a:pt x="1350" y="3835"/>
                  <a:pt x="2153" y="3835"/>
                </a:cubicBezTo>
                <a:cubicBezTo>
                  <a:pt x="2353" y="3835"/>
                  <a:pt x="2557" y="3803"/>
                  <a:pt x="2758" y="3737"/>
                </a:cubicBezTo>
                <a:cubicBezTo>
                  <a:pt x="3762" y="3402"/>
                  <a:pt x="4307" y="2319"/>
                  <a:pt x="3972" y="1314"/>
                </a:cubicBezTo>
                <a:cubicBezTo>
                  <a:pt x="3705" y="510"/>
                  <a:pt x="2957" y="1"/>
                  <a:pt x="2154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227" name="Google Shape;70227;p35"/>
          <p:cNvSpPr/>
          <p:nvPr/>
        </p:nvSpPr>
        <p:spPr>
          <a:xfrm>
            <a:off x="830725" y="2895238"/>
            <a:ext cx="107675" cy="95900"/>
          </a:xfrm>
          <a:custGeom>
            <a:avLst/>
            <a:gdLst/>
            <a:ahLst/>
            <a:cxnLst/>
            <a:rect l="l" t="t" r="r" b="b"/>
            <a:pathLst>
              <a:path w="4307" h="3836" extrusionOk="0">
                <a:moveTo>
                  <a:pt x="2154" y="1"/>
                </a:moveTo>
                <a:cubicBezTo>
                  <a:pt x="1954" y="1"/>
                  <a:pt x="1750" y="32"/>
                  <a:pt x="1550" y="99"/>
                </a:cubicBezTo>
                <a:cubicBezTo>
                  <a:pt x="546" y="433"/>
                  <a:pt x="1" y="1518"/>
                  <a:pt x="335" y="2522"/>
                </a:cubicBezTo>
                <a:cubicBezTo>
                  <a:pt x="602" y="3326"/>
                  <a:pt x="1350" y="3835"/>
                  <a:pt x="2153" y="3835"/>
                </a:cubicBezTo>
                <a:cubicBezTo>
                  <a:pt x="2353" y="3835"/>
                  <a:pt x="2557" y="3803"/>
                  <a:pt x="2758" y="3737"/>
                </a:cubicBezTo>
                <a:cubicBezTo>
                  <a:pt x="3762" y="3402"/>
                  <a:pt x="4307" y="2319"/>
                  <a:pt x="3972" y="1314"/>
                </a:cubicBezTo>
                <a:cubicBezTo>
                  <a:pt x="3705" y="510"/>
                  <a:pt x="2957" y="1"/>
                  <a:pt x="2154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228" name="Google Shape;70228;p35"/>
          <p:cNvSpPr/>
          <p:nvPr/>
        </p:nvSpPr>
        <p:spPr>
          <a:xfrm>
            <a:off x="3971500" y="4465988"/>
            <a:ext cx="107675" cy="95900"/>
          </a:xfrm>
          <a:custGeom>
            <a:avLst/>
            <a:gdLst/>
            <a:ahLst/>
            <a:cxnLst/>
            <a:rect l="l" t="t" r="r" b="b"/>
            <a:pathLst>
              <a:path w="4307" h="3836" extrusionOk="0">
                <a:moveTo>
                  <a:pt x="2154" y="1"/>
                </a:moveTo>
                <a:cubicBezTo>
                  <a:pt x="1954" y="1"/>
                  <a:pt x="1750" y="32"/>
                  <a:pt x="1550" y="99"/>
                </a:cubicBezTo>
                <a:cubicBezTo>
                  <a:pt x="546" y="433"/>
                  <a:pt x="1" y="1518"/>
                  <a:pt x="335" y="2522"/>
                </a:cubicBezTo>
                <a:cubicBezTo>
                  <a:pt x="602" y="3326"/>
                  <a:pt x="1350" y="3835"/>
                  <a:pt x="2153" y="3835"/>
                </a:cubicBezTo>
                <a:cubicBezTo>
                  <a:pt x="2353" y="3835"/>
                  <a:pt x="2557" y="3803"/>
                  <a:pt x="2758" y="3737"/>
                </a:cubicBezTo>
                <a:cubicBezTo>
                  <a:pt x="3762" y="3402"/>
                  <a:pt x="4307" y="2319"/>
                  <a:pt x="3972" y="1314"/>
                </a:cubicBezTo>
                <a:cubicBezTo>
                  <a:pt x="3705" y="510"/>
                  <a:pt x="2957" y="1"/>
                  <a:pt x="2154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199" name="Google Shape;70199;p35"/>
          <p:cNvSpPr txBox="1">
            <a:spLocks noGrp="1"/>
          </p:cNvSpPr>
          <p:nvPr>
            <p:ph type="title" idx="4294967295"/>
          </p:nvPr>
        </p:nvSpPr>
        <p:spPr>
          <a:xfrm>
            <a:off x="2192175" y="1214652"/>
            <a:ext cx="4960937" cy="841375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6000" b="1" dirty="0">
                <a:solidFill>
                  <a:srgbClr val="FF0000"/>
                </a:solidFill>
                <a:latin typeface="UTM Androgyne" panose="02040603050506020204" pitchFamily="18" charset="0"/>
              </a:rPr>
              <a:t>Luyện tập</a:t>
            </a:r>
            <a:endParaRPr sz="6000" b="1" dirty="0">
              <a:solidFill>
                <a:srgbClr val="FF0000"/>
              </a:solidFill>
              <a:latin typeface="UTM Androgyne" panose="02040603050506020204" pitchFamily="18" charset="0"/>
            </a:endParaRPr>
          </a:p>
        </p:txBody>
      </p:sp>
      <p:pic>
        <p:nvPicPr>
          <p:cNvPr id="33" name="Picture 32"/>
          <p:cNvPicPr>
            <a:picLocks noChangeAspect="1"/>
          </p:cNvPicPr>
          <p:nvPr/>
        </p:nvPicPr>
        <p:blipFill rotWithShape="1"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370" b="90000" l="300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t="6435" r="4432" b="13578"/>
          <a:stretch/>
        </p:blipFill>
        <p:spPr>
          <a:xfrm>
            <a:off x="6761884" y="1719918"/>
            <a:ext cx="2539132" cy="2295155"/>
          </a:xfrm>
          <a:prstGeom prst="rect">
            <a:avLst/>
          </a:prstGeom>
          <a:effectLst>
            <a:reflection blurRad="6350" stA="52000" endA="300" endPos="35000" dir="5400000" sy="-100000" algn="bl" rotWithShape="0"/>
          </a:effectLst>
        </p:spPr>
      </p:pic>
    </p:spTree>
    <p:extLst>
      <p:ext uri="{BB962C8B-B14F-4D97-AF65-F5344CB8AC3E}">
        <p14:creationId xmlns:p14="http://schemas.microsoft.com/office/powerpoint/2010/main" val="67870756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14:glitter pattern="hexagon"/>
      </p:transition>
    </mc:Choice>
    <mc:Fallback xmlns="">
      <p:transition spd="slow">
        <p:fade/>
      </p:transition>
    </mc:Fallback>
  </mc:AlternateContent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10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3E6DF685-072D-4929-B46C-CD16DA394372}"/>
              </a:ext>
            </a:extLst>
          </p:cNvPr>
          <p:cNvSpPr/>
          <p:nvPr/>
        </p:nvSpPr>
        <p:spPr>
          <a:xfrm>
            <a:off x="405926" y="90314"/>
            <a:ext cx="8386233" cy="4962872"/>
          </a:xfrm>
          <a:prstGeom prst="roundRect">
            <a:avLst>
              <a:gd name="adj" fmla="val 8478"/>
            </a:avLst>
          </a:prstGeom>
          <a:solidFill>
            <a:schemeClr val="bg1"/>
          </a:solidFill>
          <a:ln w="38100">
            <a:solidFill>
              <a:srgbClr val="C00000"/>
            </a:solidFill>
            <a:prstDash val="dash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371" name="Group 35"/>
          <p:cNvGrpSpPr>
            <a:grpSpLocks/>
          </p:cNvGrpSpPr>
          <p:nvPr/>
        </p:nvGrpSpPr>
        <p:grpSpPr bwMode="auto">
          <a:xfrm>
            <a:off x="2914650" y="384175"/>
            <a:ext cx="2971800" cy="1752600"/>
            <a:chOff x="3600" y="1632"/>
            <a:chExt cx="1872" cy="1104"/>
          </a:xfrm>
        </p:grpSpPr>
        <p:sp>
          <p:nvSpPr>
            <p:cNvPr id="375" name="Rectangle 9"/>
            <p:cNvSpPr>
              <a:spLocks noChangeArrowheads="1"/>
            </p:cNvSpPr>
            <p:nvPr/>
          </p:nvSpPr>
          <p:spPr bwMode="auto">
            <a:xfrm>
              <a:off x="3600" y="1632"/>
              <a:ext cx="144" cy="144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72" name="Rectangle 6"/>
            <p:cNvSpPr>
              <a:spLocks noChangeArrowheads="1"/>
            </p:cNvSpPr>
            <p:nvPr/>
          </p:nvSpPr>
          <p:spPr bwMode="auto">
            <a:xfrm>
              <a:off x="5328" y="2592"/>
              <a:ext cx="144" cy="144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73" name="Rectangle 7"/>
            <p:cNvSpPr>
              <a:spLocks noChangeArrowheads="1"/>
            </p:cNvSpPr>
            <p:nvPr/>
          </p:nvSpPr>
          <p:spPr bwMode="auto">
            <a:xfrm>
              <a:off x="3600" y="2592"/>
              <a:ext cx="144" cy="144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74" name="Rectangle 8"/>
            <p:cNvSpPr>
              <a:spLocks noChangeArrowheads="1"/>
            </p:cNvSpPr>
            <p:nvPr/>
          </p:nvSpPr>
          <p:spPr bwMode="auto">
            <a:xfrm>
              <a:off x="5323" y="1632"/>
              <a:ext cx="144" cy="144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solidFill>
                  <a:schemeClr val="bg1"/>
                </a:solidFill>
              </a:endParaRPr>
            </a:p>
          </p:txBody>
        </p:sp>
      </p:grpSp>
      <p:sp>
        <p:nvSpPr>
          <p:cNvPr id="40" name="Rectangle 9">
            <a:extLst>
              <a:ext uri="{FF2B5EF4-FFF2-40B4-BE49-F238E27FC236}">
                <a16:creationId xmlns:a16="http://schemas.microsoft.com/office/drawing/2014/main" id="{76F897BE-111B-43C3-8AAD-F5C6DBF352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14463" y="377301"/>
            <a:ext cx="228600" cy="228600"/>
          </a:xfrm>
          <a:prstGeom prst="rect">
            <a:avLst/>
          </a:prstGeom>
          <a:noFill/>
          <a:ln w="38100">
            <a:solidFill>
              <a:srgbClr val="00B05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>
              <a:solidFill>
                <a:schemeClr val="bg1"/>
              </a:solidFill>
            </a:endParaRPr>
          </a:p>
        </p:txBody>
      </p:sp>
      <p:sp>
        <p:nvSpPr>
          <p:cNvPr id="41" name="Rectangle 9">
            <a:extLst>
              <a:ext uri="{FF2B5EF4-FFF2-40B4-BE49-F238E27FC236}">
                <a16:creationId xmlns:a16="http://schemas.microsoft.com/office/drawing/2014/main" id="{EF04963A-0D26-407A-BA46-FB0FBAA95F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13196" y="1898249"/>
            <a:ext cx="228600" cy="228600"/>
          </a:xfrm>
          <a:prstGeom prst="rect">
            <a:avLst/>
          </a:prstGeom>
          <a:noFill/>
          <a:ln w="38100">
            <a:solidFill>
              <a:srgbClr val="00B05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>
              <a:solidFill>
                <a:schemeClr val="bg1"/>
              </a:solidFill>
            </a:endParaRPr>
          </a:p>
        </p:txBody>
      </p:sp>
      <p:sp>
        <p:nvSpPr>
          <p:cNvPr id="42" name="Rectangle 9">
            <a:extLst>
              <a:ext uri="{FF2B5EF4-FFF2-40B4-BE49-F238E27FC236}">
                <a16:creationId xmlns:a16="http://schemas.microsoft.com/office/drawing/2014/main" id="{3416F3DC-EA12-413F-A814-73489EE0F5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54053" y="382078"/>
            <a:ext cx="228600" cy="228600"/>
          </a:xfrm>
          <a:prstGeom prst="rect">
            <a:avLst/>
          </a:prstGeom>
          <a:noFill/>
          <a:ln w="38100">
            <a:solidFill>
              <a:srgbClr val="00B05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>
              <a:solidFill>
                <a:schemeClr val="bg1"/>
              </a:solidFill>
            </a:endParaRPr>
          </a:p>
        </p:txBody>
      </p:sp>
      <p:sp>
        <p:nvSpPr>
          <p:cNvPr id="43" name="Rectangle 9">
            <a:extLst>
              <a:ext uri="{FF2B5EF4-FFF2-40B4-BE49-F238E27FC236}">
                <a16:creationId xmlns:a16="http://schemas.microsoft.com/office/drawing/2014/main" id="{CCD5822D-F80D-4D1F-843D-866F7B9E49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53383" y="1899893"/>
            <a:ext cx="228600" cy="228600"/>
          </a:xfrm>
          <a:prstGeom prst="rect">
            <a:avLst/>
          </a:prstGeom>
          <a:noFill/>
          <a:ln w="38100">
            <a:solidFill>
              <a:srgbClr val="00B05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>
              <a:solidFill>
                <a:schemeClr val="bg1"/>
              </a:solidFill>
            </a:endParaRPr>
          </a:p>
        </p:txBody>
      </p:sp>
      <p:grpSp>
        <p:nvGrpSpPr>
          <p:cNvPr id="17" name="Group 16"/>
          <p:cNvGrpSpPr/>
          <p:nvPr/>
        </p:nvGrpSpPr>
        <p:grpSpPr>
          <a:xfrm>
            <a:off x="2478794" y="52214"/>
            <a:ext cx="3720392" cy="2405064"/>
            <a:chOff x="2478795" y="57943"/>
            <a:chExt cx="3720392" cy="2405064"/>
          </a:xfrm>
        </p:grpSpPr>
        <p:grpSp>
          <p:nvGrpSpPr>
            <p:cNvPr id="377" name="Group 36"/>
            <p:cNvGrpSpPr>
              <a:grpSpLocks/>
            </p:cNvGrpSpPr>
            <p:nvPr/>
          </p:nvGrpSpPr>
          <p:grpSpPr bwMode="auto">
            <a:xfrm>
              <a:off x="2478795" y="57943"/>
              <a:ext cx="3720392" cy="2405064"/>
              <a:chOff x="3380" y="1388"/>
              <a:chExt cx="2270" cy="1515"/>
            </a:xfrm>
          </p:grpSpPr>
          <p:sp>
            <p:nvSpPr>
              <p:cNvPr id="378" name="Text Box 21"/>
              <p:cNvSpPr txBox="1">
                <a:spLocks noChangeArrowheads="1"/>
              </p:cNvSpPr>
              <p:nvPr/>
            </p:nvSpPr>
            <p:spPr bwMode="auto">
              <a:xfrm>
                <a:off x="3380" y="1412"/>
                <a:ext cx="240" cy="29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</a:pPr>
                <a:r>
                  <a:rPr lang="en-US" altLang="en-US" sz="2400" dirty="0">
                    <a:solidFill>
                      <a:srgbClr val="0070C0"/>
                    </a:solidFill>
                  </a:rPr>
                  <a:t>A</a:t>
                </a:r>
              </a:p>
            </p:txBody>
          </p:sp>
          <p:sp>
            <p:nvSpPr>
              <p:cNvPr id="379" name="Text Box 22"/>
              <p:cNvSpPr txBox="1">
                <a:spLocks noChangeArrowheads="1"/>
              </p:cNvSpPr>
              <p:nvPr/>
            </p:nvSpPr>
            <p:spPr bwMode="auto">
              <a:xfrm>
                <a:off x="5424" y="1388"/>
                <a:ext cx="167" cy="29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2400" dirty="0">
                    <a:solidFill>
                      <a:srgbClr val="0070C0"/>
                    </a:solidFill>
                  </a:rPr>
                  <a:t>B</a:t>
                </a:r>
              </a:p>
            </p:txBody>
          </p:sp>
          <p:sp>
            <p:nvSpPr>
              <p:cNvPr id="380" name="Text Box 23"/>
              <p:cNvSpPr txBox="1">
                <a:spLocks noChangeArrowheads="1"/>
              </p:cNvSpPr>
              <p:nvPr/>
            </p:nvSpPr>
            <p:spPr bwMode="auto">
              <a:xfrm>
                <a:off x="3401" y="2583"/>
                <a:ext cx="144" cy="29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</a:pPr>
                <a:r>
                  <a:rPr lang="en-US" altLang="en-US" sz="2400" dirty="0">
                    <a:solidFill>
                      <a:srgbClr val="0070C0"/>
                    </a:solidFill>
                  </a:rPr>
                  <a:t>D</a:t>
                </a:r>
              </a:p>
            </p:txBody>
          </p:sp>
          <p:sp>
            <p:nvSpPr>
              <p:cNvPr id="381" name="Text Box 24"/>
              <p:cNvSpPr txBox="1">
                <a:spLocks noChangeArrowheads="1"/>
              </p:cNvSpPr>
              <p:nvPr/>
            </p:nvSpPr>
            <p:spPr bwMode="auto">
              <a:xfrm>
                <a:off x="5393" y="2612"/>
                <a:ext cx="257" cy="29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2400" dirty="0">
                    <a:solidFill>
                      <a:srgbClr val="0070C0"/>
                    </a:solidFill>
                  </a:rPr>
                  <a:t>C</a:t>
                </a:r>
              </a:p>
            </p:txBody>
          </p:sp>
        </p:grpSp>
        <p:sp>
          <p:nvSpPr>
            <p:cNvPr id="370" name="AutoShape 4"/>
            <p:cNvSpPr>
              <a:spLocks noChangeArrowheads="1"/>
            </p:cNvSpPr>
            <p:nvPr/>
          </p:nvSpPr>
          <p:spPr bwMode="auto">
            <a:xfrm>
              <a:off x="2914650" y="384175"/>
              <a:ext cx="2971800" cy="1752600"/>
            </a:xfrm>
            <a:prstGeom prst="flowChartProcess">
              <a:avLst/>
            </a:prstGeom>
            <a:noFill/>
            <a:ln w="38100" algn="ctr">
              <a:solidFill>
                <a:srgbClr val="FF330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 eaLnBrk="0" hangingPunct="0">
                <a:defRPr/>
              </a:pPr>
              <a:endParaRPr lang="en-US" sz="2400" b="0">
                <a:solidFill>
                  <a:schemeClr val="bg1"/>
                </a:solidFill>
                <a:latin typeface="+mn-lt"/>
              </a:endParaRPr>
            </a:p>
          </p:txBody>
        </p:sp>
      </p:grpSp>
      <p:sp>
        <p:nvSpPr>
          <p:cNvPr id="39" name="Rectangle 9">
            <a:extLst>
              <a:ext uri="{FF2B5EF4-FFF2-40B4-BE49-F238E27FC236}">
                <a16:creationId xmlns:a16="http://schemas.microsoft.com/office/drawing/2014/main" id="{044D2104-9C42-45F0-BD67-E8BB9453FE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19375" y="374015"/>
            <a:ext cx="228600" cy="228600"/>
          </a:xfrm>
          <a:prstGeom prst="rect">
            <a:avLst/>
          </a:prstGeom>
          <a:noFill/>
          <a:ln w="57150">
            <a:solidFill>
              <a:srgbClr val="FF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>
              <a:solidFill>
                <a:schemeClr val="bg1"/>
              </a:solidFill>
            </a:endParaRPr>
          </a:p>
        </p:txBody>
      </p:sp>
      <p:sp>
        <p:nvSpPr>
          <p:cNvPr id="376" name="Text Box 10"/>
          <p:cNvSpPr txBox="1">
            <a:spLocks noChangeArrowheads="1"/>
          </p:cNvSpPr>
          <p:nvPr/>
        </p:nvSpPr>
        <p:spPr bwMode="auto">
          <a:xfrm>
            <a:off x="457200" y="2337931"/>
            <a:ext cx="7391400" cy="26161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342900" indent="-3429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2400" dirty="0">
                <a:solidFill>
                  <a:srgbClr val="FF0000"/>
                </a:solidFill>
              </a:rPr>
              <a:t>1. </a:t>
            </a:r>
            <a:r>
              <a:rPr lang="en-US" altLang="en-US" sz="2400" dirty="0" err="1">
                <a:solidFill>
                  <a:srgbClr val="FF0000"/>
                </a:solidFill>
              </a:rPr>
              <a:t>Đúng</a:t>
            </a:r>
            <a:r>
              <a:rPr lang="en-US" altLang="en-US" sz="2400" dirty="0">
                <a:solidFill>
                  <a:srgbClr val="FF0000"/>
                </a:solidFill>
              </a:rPr>
              <a:t> </a:t>
            </a:r>
            <a:r>
              <a:rPr lang="en-US" altLang="en-US" sz="2400" dirty="0" err="1">
                <a:solidFill>
                  <a:srgbClr val="FF0000"/>
                </a:solidFill>
              </a:rPr>
              <a:t>ghi</a:t>
            </a:r>
            <a:r>
              <a:rPr lang="en-US" altLang="en-US" sz="2400" dirty="0">
                <a:solidFill>
                  <a:srgbClr val="FF0000"/>
                </a:solidFill>
              </a:rPr>
              <a:t> Đ, </a:t>
            </a:r>
            <a:r>
              <a:rPr lang="en-US" altLang="en-US" sz="2400" dirty="0" err="1">
                <a:solidFill>
                  <a:srgbClr val="FF0000"/>
                </a:solidFill>
              </a:rPr>
              <a:t>sai</a:t>
            </a:r>
            <a:r>
              <a:rPr lang="en-US" altLang="en-US" sz="2400" dirty="0">
                <a:solidFill>
                  <a:srgbClr val="FF0000"/>
                </a:solidFill>
              </a:rPr>
              <a:t> </a:t>
            </a:r>
            <a:r>
              <a:rPr lang="en-US" altLang="en-US" sz="2400" dirty="0" err="1">
                <a:solidFill>
                  <a:srgbClr val="FF0000"/>
                </a:solidFill>
              </a:rPr>
              <a:t>ghi</a:t>
            </a:r>
            <a:r>
              <a:rPr lang="en-US" altLang="en-US" sz="2400" dirty="0">
                <a:solidFill>
                  <a:srgbClr val="FF0000"/>
                </a:solidFill>
              </a:rPr>
              <a:t> </a:t>
            </a:r>
            <a:r>
              <a:rPr lang="en-US" altLang="en-US" sz="2400" dirty="0" err="1">
                <a:solidFill>
                  <a:srgbClr val="FF0000"/>
                </a:solidFill>
              </a:rPr>
              <a:t>S.Trong</a:t>
            </a:r>
            <a:r>
              <a:rPr lang="en-US" altLang="en-US" sz="2400" dirty="0">
                <a:solidFill>
                  <a:srgbClr val="FF0000"/>
                </a:solidFill>
              </a:rPr>
              <a:t> </a:t>
            </a:r>
            <a:r>
              <a:rPr lang="en-US" altLang="en-US" sz="2400" dirty="0" err="1">
                <a:solidFill>
                  <a:srgbClr val="FF0000"/>
                </a:solidFill>
              </a:rPr>
              <a:t>hình</a:t>
            </a:r>
            <a:r>
              <a:rPr lang="en-US" altLang="en-US" sz="2400" dirty="0">
                <a:solidFill>
                  <a:srgbClr val="FF0000"/>
                </a:solidFill>
              </a:rPr>
              <a:t> </a:t>
            </a:r>
            <a:r>
              <a:rPr lang="en-US" altLang="en-US" sz="2400" dirty="0" err="1">
                <a:solidFill>
                  <a:srgbClr val="FF0000"/>
                </a:solidFill>
              </a:rPr>
              <a:t>trên</a:t>
            </a:r>
            <a:r>
              <a:rPr lang="en-US" altLang="en-US" sz="2400" dirty="0">
                <a:solidFill>
                  <a:srgbClr val="FF0000"/>
                </a:solidFill>
              </a:rPr>
              <a:t> :</a:t>
            </a:r>
          </a:p>
          <a:p>
            <a:pPr eaLnBrk="1" hangingPunct="1">
              <a:spcBef>
                <a:spcPts val="600"/>
              </a:spcBef>
            </a:pPr>
            <a:r>
              <a:rPr lang="en-US" altLang="en-US" sz="2400" dirty="0"/>
              <a:t>a) AB </a:t>
            </a:r>
            <a:r>
              <a:rPr lang="en-US" altLang="en-US" sz="2400" dirty="0" err="1"/>
              <a:t>và</a:t>
            </a:r>
            <a:r>
              <a:rPr lang="en-US" altLang="en-US" sz="2400" dirty="0"/>
              <a:t> DC </a:t>
            </a:r>
            <a:r>
              <a:rPr lang="en-US" altLang="en-US" sz="2400" dirty="0" err="1"/>
              <a:t>là</a:t>
            </a:r>
            <a:r>
              <a:rPr lang="en-US" altLang="en-US" sz="2400" dirty="0"/>
              <a:t> </a:t>
            </a:r>
            <a:r>
              <a:rPr lang="en-US" altLang="en-US" sz="2400" dirty="0" err="1"/>
              <a:t>hai</a:t>
            </a:r>
            <a:r>
              <a:rPr lang="en-US" altLang="en-US" sz="2400" dirty="0"/>
              <a:t> </a:t>
            </a:r>
            <a:r>
              <a:rPr lang="en-US" altLang="en-US" sz="2400" dirty="0" err="1"/>
              <a:t>cạnh</a:t>
            </a:r>
            <a:r>
              <a:rPr lang="en-US" altLang="en-US" sz="2400" dirty="0"/>
              <a:t> </a:t>
            </a:r>
            <a:r>
              <a:rPr lang="en-US" altLang="en-US" sz="2400" dirty="0" err="1"/>
              <a:t>đối</a:t>
            </a:r>
            <a:r>
              <a:rPr lang="en-US" altLang="en-US" sz="2400" dirty="0"/>
              <a:t> </a:t>
            </a:r>
            <a:r>
              <a:rPr lang="en-US" altLang="en-US" sz="2400" dirty="0" err="1"/>
              <a:t>diện</a:t>
            </a:r>
            <a:r>
              <a:rPr lang="en-US" altLang="en-US" sz="2400" dirty="0"/>
              <a:t> song </a:t>
            </a:r>
            <a:r>
              <a:rPr lang="en-US" altLang="en-US" sz="2400" dirty="0" err="1"/>
              <a:t>song</a:t>
            </a:r>
            <a:r>
              <a:rPr lang="en-US" altLang="en-US" sz="2400" dirty="0"/>
              <a:t> </a:t>
            </a:r>
            <a:r>
              <a:rPr lang="en-US" altLang="en-US" sz="2400" dirty="0" err="1"/>
              <a:t>và</a:t>
            </a:r>
            <a:r>
              <a:rPr lang="en-US" altLang="en-US" sz="2400" dirty="0"/>
              <a:t> </a:t>
            </a:r>
            <a:r>
              <a:rPr lang="en-US" altLang="en-US" sz="2400" dirty="0" err="1"/>
              <a:t>bằng</a:t>
            </a:r>
            <a:r>
              <a:rPr lang="en-US" altLang="en-US" sz="2400" dirty="0"/>
              <a:t> </a:t>
            </a:r>
            <a:r>
              <a:rPr lang="en-US" altLang="en-US" sz="2400" dirty="0" err="1"/>
              <a:t>nhau</a:t>
            </a:r>
            <a:r>
              <a:rPr lang="en-US" altLang="en-US" sz="2400" dirty="0"/>
              <a:t>.</a:t>
            </a:r>
          </a:p>
          <a:p>
            <a:pPr eaLnBrk="1" hangingPunct="1">
              <a:spcBef>
                <a:spcPts val="600"/>
              </a:spcBef>
            </a:pPr>
            <a:r>
              <a:rPr lang="en-US" altLang="en-US" sz="2400" dirty="0"/>
              <a:t>b) AB </a:t>
            </a:r>
            <a:r>
              <a:rPr lang="en-US" altLang="en-US" sz="2400" dirty="0" err="1"/>
              <a:t>vuông</a:t>
            </a:r>
            <a:r>
              <a:rPr lang="en-US" altLang="en-US" sz="2400" dirty="0"/>
              <a:t> </a:t>
            </a:r>
            <a:r>
              <a:rPr lang="en-US" altLang="en-US" sz="2400" dirty="0" err="1"/>
              <a:t>góc</a:t>
            </a:r>
            <a:r>
              <a:rPr lang="en-US" altLang="en-US" sz="2400" dirty="0"/>
              <a:t> </a:t>
            </a:r>
            <a:r>
              <a:rPr lang="en-US" altLang="en-US" sz="2400" dirty="0" err="1"/>
              <a:t>với</a:t>
            </a:r>
            <a:r>
              <a:rPr lang="en-US" altLang="en-US" sz="2400" dirty="0"/>
              <a:t> AD.</a:t>
            </a:r>
          </a:p>
          <a:p>
            <a:pPr eaLnBrk="1" hangingPunct="1">
              <a:spcBef>
                <a:spcPts val="600"/>
              </a:spcBef>
            </a:pPr>
            <a:r>
              <a:rPr lang="en-US" altLang="en-US" sz="2400" dirty="0"/>
              <a:t>c) </a:t>
            </a:r>
            <a:r>
              <a:rPr lang="en-US" altLang="en-US" sz="2400" dirty="0" err="1"/>
              <a:t>Hình</a:t>
            </a:r>
            <a:r>
              <a:rPr lang="en-US" altLang="en-US" sz="2400" dirty="0"/>
              <a:t> </a:t>
            </a:r>
            <a:r>
              <a:rPr lang="en-US" altLang="en-US" sz="2400" dirty="0" err="1"/>
              <a:t>tứ</a:t>
            </a:r>
            <a:r>
              <a:rPr lang="en-US" altLang="en-US" sz="2400" dirty="0"/>
              <a:t> </a:t>
            </a:r>
            <a:r>
              <a:rPr lang="en-US" altLang="en-US" sz="2400" dirty="0" err="1"/>
              <a:t>giác</a:t>
            </a:r>
            <a:r>
              <a:rPr lang="en-US" altLang="en-US" sz="2400" dirty="0"/>
              <a:t> ABCD </a:t>
            </a:r>
            <a:r>
              <a:rPr lang="en-US" altLang="en-US" sz="2400" dirty="0" err="1"/>
              <a:t>có</a:t>
            </a:r>
            <a:r>
              <a:rPr lang="en-US" altLang="en-US" sz="2400" dirty="0"/>
              <a:t> 4 </a:t>
            </a:r>
            <a:r>
              <a:rPr lang="en-US" altLang="en-US" sz="2400" dirty="0" err="1"/>
              <a:t>góc</a:t>
            </a:r>
            <a:r>
              <a:rPr lang="en-US" altLang="en-US" sz="2400" dirty="0"/>
              <a:t> </a:t>
            </a:r>
            <a:r>
              <a:rPr lang="en-US" altLang="en-US" sz="2400" dirty="0" err="1"/>
              <a:t>vuông</a:t>
            </a:r>
            <a:r>
              <a:rPr lang="en-US" altLang="en-US" sz="2400" dirty="0"/>
              <a:t>.</a:t>
            </a:r>
          </a:p>
          <a:p>
            <a:pPr eaLnBrk="1" hangingPunct="1">
              <a:spcBef>
                <a:spcPts val="600"/>
              </a:spcBef>
            </a:pPr>
            <a:r>
              <a:rPr lang="en-US" altLang="en-US" sz="2400" dirty="0"/>
              <a:t>d) </a:t>
            </a:r>
            <a:r>
              <a:rPr lang="en-US" altLang="en-US" sz="2400" dirty="0" err="1"/>
              <a:t>Hình</a:t>
            </a:r>
            <a:r>
              <a:rPr lang="en-US" altLang="en-US" sz="2400" dirty="0"/>
              <a:t> </a:t>
            </a:r>
            <a:r>
              <a:rPr lang="en-US" altLang="en-US" sz="2400" dirty="0" err="1"/>
              <a:t>tứ</a:t>
            </a:r>
            <a:r>
              <a:rPr lang="en-US" altLang="en-US" sz="2400" dirty="0"/>
              <a:t> </a:t>
            </a:r>
            <a:r>
              <a:rPr lang="en-US" altLang="en-US" sz="2400" dirty="0" err="1"/>
              <a:t>giác</a:t>
            </a:r>
            <a:r>
              <a:rPr lang="en-US" altLang="en-US" sz="2400" dirty="0"/>
              <a:t> ABCD </a:t>
            </a:r>
            <a:r>
              <a:rPr lang="en-US" altLang="en-US" sz="2400" dirty="0" err="1"/>
              <a:t>có</a:t>
            </a:r>
            <a:r>
              <a:rPr lang="en-US" altLang="en-US" sz="2400" dirty="0"/>
              <a:t> 4 </a:t>
            </a:r>
            <a:r>
              <a:rPr lang="en-US" altLang="en-US" sz="2400" dirty="0" err="1"/>
              <a:t>cạnh</a:t>
            </a:r>
            <a:r>
              <a:rPr lang="en-US" altLang="en-US" sz="2400" dirty="0"/>
              <a:t> </a:t>
            </a:r>
            <a:r>
              <a:rPr lang="en-US" altLang="en-US" sz="2400" dirty="0" err="1"/>
              <a:t>bằng</a:t>
            </a:r>
            <a:r>
              <a:rPr lang="en-US" altLang="en-US" sz="2400" dirty="0"/>
              <a:t> </a:t>
            </a:r>
            <a:r>
              <a:rPr lang="en-US" altLang="en-US" sz="2400" dirty="0" err="1"/>
              <a:t>nhau</a:t>
            </a:r>
            <a:r>
              <a:rPr lang="en-US" altLang="en-US" sz="2400" dirty="0"/>
              <a:t>.</a:t>
            </a:r>
          </a:p>
        </p:txBody>
      </p:sp>
      <p:sp>
        <p:nvSpPr>
          <p:cNvPr id="382" name="Rectangle 29"/>
          <p:cNvSpPr>
            <a:spLocks noChangeArrowheads="1"/>
          </p:cNvSpPr>
          <p:nvPr/>
        </p:nvSpPr>
        <p:spPr bwMode="auto">
          <a:xfrm>
            <a:off x="7543800" y="2802040"/>
            <a:ext cx="609600" cy="417513"/>
          </a:xfrm>
          <a:prstGeom prst="rect">
            <a:avLst/>
          </a:prstGeom>
          <a:solidFill>
            <a:schemeClr val="bg1"/>
          </a:solidFill>
          <a:ln w="28575" algn="ctr">
            <a:solidFill>
              <a:srgbClr val="FF3300"/>
            </a:solidFill>
            <a:round/>
            <a:headEnd/>
            <a:tailEnd/>
          </a:ln>
        </p:spPr>
        <p:txBody>
          <a:bodyPr/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>
              <a:solidFill>
                <a:schemeClr val="bg1"/>
              </a:solidFill>
            </a:endParaRPr>
          </a:p>
        </p:txBody>
      </p:sp>
      <p:sp>
        <p:nvSpPr>
          <p:cNvPr id="383" name="Rectangle 30"/>
          <p:cNvSpPr>
            <a:spLocks noChangeArrowheads="1"/>
          </p:cNvSpPr>
          <p:nvPr/>
        </p:nvSpPr>
        <p:spPr bwMode="auto">
          <a:xfrm>
            <a:off x="7562850" y="3410053"/>
            <a:ext cx="609600" cy="417512"/>
          </a:xfrm>
          <a:prstGeom prst="rect">
            <a:avLst/>
          </a:prstGeom>
          <a:solidFill>
            <a:schemeClr val="bg1"/>
          </a:solidFill>
          <a:ln w="28575" algn="ctr">
            <a:solidFill>
              <a:srgbClr val="FF3300"/>
            </a:solidFill>
            <a:round/>
            <a:headEnd/>
            <a:tailEnd/>
          </a:ln>
        </p:spPr>
        <p:txBody>
          <a:bodyPr/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>
              <a:solidFill>
                <a:schemeClr val="bg1"/>
              </a:solidFill>
            </a:endParaRPr>
          </a:p>
        </p:txBody>
      </p:sp>
      <p:sp>
        <p:nvSpPr>
          <p:cNvPr id="384" name="Rectangle 31"/>
          <p:cNvSpPr>
            <a:spLocks noChangeArrowheads="1"/>
          </p:cNvSpPr>
          <p:nvPr/>
        </p:nvSpPr>
        <p:spPr bwMode="auto">
          <a:xfrm>
            <a:off x="7562850" y="3988189"/>
            <a:ext cx="609600" cy="417513"/>
          </a:xfrm>
          <a:prstGeom prst="rect">
            <a:avLst/>
          </a:prstGeom>
          <a:solidFill>
            <a:schemeClr val="bg1"/>
          </a:solidFill>
          <a:ln w="28575" algn="ctr">
            <a:solidFill>
              <a:srgbClr val="FF3300"/>
            </a:solidFill>
            <a:round/>
            <a:headEnd/>
            <a:tailEnd/>
          </a:ln>
        </p:spPr>
        <p:txBody>
          <a:bodyPr/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>
              <a:solidFill>
                <a:schemeClr val="bg1"/>
              </a:solidFill>
            </a:endParaRPr>
          </a:p>
        </p:txBody>
      </p:sp>
      <p:sp>
        <p:nvSpPr>
          <p:cNvPr id="385" name="Rectangle 32"/>
          <p:cNvSpPr>
            <a:spLocks noChangeArrowheads="1"/>
          </p:cNvSpPr>
          <p:nvPr/>
        </p:nvSpPr>
        <p:spPr bwMode="auto">
          <a:xfrm>
            <a:off x="7562850" y="4511513"/>
            <a:ext cx="609600" cy="417513"/>
          </a:xfrm>
          <a:prstGeom prst="rect">
            <a:avLst/>
          </a:prstGeom>
          <a:solidFill>
            <a:schemeClr val="bg1"/>
          </a:solidFill>
          <a:ln w="28575" algn="ctr">
            <a:solidFill>
              <a:srgbClr val="FF3300"/>
            </a:solidFill>
            <a:round/>
            <a:headEnd/>
            <a:tailEnd/>
          </a:ln>
        </p:spPr>
        <p:txBody>
          <a:bodyPr/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>
              <a:solidFill>
                <a:schemeClr val="bg1"/>
              </a:solidFill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7573867" y="2694068"/>
            <a:ext cx="51251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600" b="1" dirty="0">
                <a:solidFill>
                  <a:srgbClr val="00B050"/>
                </a:solidFill>
              </a:rPr>
              <a:t>Đ</a:t>
            </a:r>
          </a:p>
        </p:txBody>
      </p:sp>
      <p:sp>
        <p:nvSpPr>
          <p:cNvPr id="406" name="TextBox 405"/>
          <p:cNvSpPr txBox="1"/>
          <p:nvPr/>
        </p:nvSpPr>
        <p:spPr>
          <a:xfrm>
            <a:off x="7603934" y="3295643"/>
            <a:ext cx="51251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600" b="1" dirty="0">
                <a:solidFill>
                  <a:srgbClr val="00B050"/>
                </a:solidFill>
              </a:rPr>
              <a:t>Đ</a:t>
            </a:r>
          </a:p>
        </p:txBody>
      </p:sp>
      <p:sp>
        <p:nvSpPr>
          <p:cNvPr id="407" name="TextBox 406"/>
          <p:cNvSpPr txBox="1"/>
          <p:nvPr/>
        </p:nvSpPr>
        <p:spPr>
          <a:xfrm>
            <a:off x="7603934" y="3897219"/>
            <a:ext cx="51251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600" b="1" dirty="0">
                <a:solidFill>
                  <a:srgbClr val="00B050"/>
                </a:solidFill>
              </a:rPr>
              <a:t>Đ</a:t>
            </a:r>
          </a:p>
        </p:txBody>
      </p:sp>
      <p:sp>
        <p:nvSpPr>
          <p:cNvPr id="408" name="TextBox 407"/>
          <p:cNvSpPr txBox="1"/>
          <p:nvPr/>
        </p:nvSpPr>
        <p:spPr>
          <a:xfrm>
            <a:off x="7603934" y="4408952"/>
            <a:ext cx="51251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600" b="1" dirty="0">
                <a:solidFill>
                  <a:srgbClr val="00B050"/>
                </a:solidFill>
              </a:rPr>
              <a:t>S</a:t>
            </a:r>
          </a:p>
        </p:txBody>
      </p:sp>
      <p:pic>
        <p:nvPicPr>
          <p:cNvPr id="19" name="Picture 18"/>
          <p:cNvPicPr>
            <a:picLocks noChangeAspect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453172" y="36799"/>
            <a:ext cx="2247753" cy="2247753"/>
          </a:xfrm>
          <a:prstGeom prst="rect">
            <a:avLst/>
          </a:prstGeom>
        </p:spPr>
      </p:pic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C027E081-5770-4D54-8C13-50713A96B198}"/>
              </a:ext>
            </a:extLst>
          </p:cNvPr>
          <p:cNvCxnSpPr>
            <a:cxnSpLocks/>
          </p:cNvCxnSpPr>
          <p:nvPr/>
        </p:nvCxnSpPr>
        <p:spPr>
          <a:xfrm>
            <a:off x="2895118" y="378446"/>
            <a:ext cx="3005781" cy="0"/>
          </a:xfrm>
          <a:prstGeom prst="line">
            <a:avLst/>
          </a:prstGeom>
          <a:ln w="57150">
            <a:solidFill>
              <a:srgbClr val="00B05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11997C3E-E4E1-4432-A0FC-61178B53208C}"/>
              </a:ext>
            </a:extLst>
          </p:cNvPr>
          <p:cNvCxnSpPr>
            <a:cxnSpLocks/>
          </p:cNvCxnSpPr>
          <p:nvPr/>
        </p:nvCxnSpPr>
        <p:spPr>
          <a:xfrm>
            <a:off x="2895118" y="2131046"/>
            <a:ext cx="3000701" cy="0"/>
          </a:xfrm>
          <a:prstGeom prst="line">
            <a:avLst/>
          </a:prstGeom>
          <a:ln w="57150">
            <a:solidFill>
              <a:srgbClr val="00B05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63656A05-20E3-468D-BC18-EC0AC3B3D6A4}"/>
              </a:ext>
            </a:extLst>
          </p:cNvPr>
          <p:cNvCxnSpPr>
            <a:cxnSpLocks/>
          </p:cNvCxnSpPr>
          <p:nvPr/>
        </p:nvCxnSpPr>
        <p:spPr>
          <a:xfrm>
            <a:off x="2906485" y="378446"/>
            <a:ext cx="3005781" cy="0"/>
          </a:xfrm>
          <a:prstGeom prst="line">
            <a:avLst/>
          </a:prstGeom>
          <a:ln w="57150">
            <a:solidFill>
              <a:srgbClr val="00B05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Straight Connector 36">
            <a:extLst>
              <a:ext uri="{FF2B5EF4-FFF2-40B4-BE49-F238E27FC236}">
                <a16:creationId xmlns:a16="http://schemas.microsoft.com/office/drawing/2014/main" id="{B8CE047E-95A1-4D2B-8821-2C2E9E6C932B}"/>
              </a:ext>
            </a:extLst>
          </p:cNvPr>
          <p:cNvCxnSpPr>
            <a:cxnSpLocks/>
          </p:cNvCxnSpPr>
          <p:nvPr/>
        </p:nvCxnSpPr>
        <p:spPr>
          <a:xfrm flipV="1">
            <a:off x="2919552" y="378446"/>
            <a:ext cx="0" cy="1752600"/>
          </a:xfrm>
          <a:prstGeom prst="line">
            <a:avLst/>
          </a:prstGeom>
          <a:ln w="57150">
            <a:solidFill>
              <a:srgbClr val="00B05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Straight Connector 11">
            <a:extLst>
              <a:ext uri="{FF2B5EF4-FFF2-40B4-BE49-F238E27FC236}">
                <a16:creationId xmlns:a16="http://schemas.microsoft.com/office/drawing/2014/main" id="{23533379-A678-4968-B506-617BF5A39B28}"/>
              </a:ext>
            </a:extLst>
          </p:cNvPr>
          <p:cNvCxnSpPr/>
          <p:nvPr/>
        </p:nvCxnSpPr>
        <p:spPr>
          <a:xfrm>
            <a:off x="5290458" y="4904534"/>
            <a:ext cx="1567543" cy="0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14:glitter pattern="hexagon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3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0" dur="500"/>
                                        <p:tgtEl>
                                          <p:spTgt spid="3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3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6" dur="500"/>
                                        <p:tgtEl>
                                          <p:spTgt spid="3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9" dur="500"/>
                                        <p:tgtEl>
                                          <p:spTgt spid="3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2" dur="500"/>
                                        <p:tgtEl>
                                          <p:spTgt spid="3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5" dur="500"/>
                                        <p:tgtEl>
                                          <p:spTgt spid="3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10" presetClass="entr" presetSubtype="0" repeatCount="3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10" presetClass="entr" presetSubtype="0" repeatCount="3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38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2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5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0" presetClass="entr" presetSubtype="0" repeatCount="3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10" presetClass="entr" presetSubtype="0" repeatCount="3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10" presetClass="entr" presetSubtype="0" repeatCount="3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9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0" fill="hold">
                      <p:stCondLst>
                        <p:cond delay="indefinite"/>
                      </p:stCondLst>
                      <p:childTnLst>
                        <p:par>
                          <p:cTn id="61" fill="hold">
                            <p:stCondLst>
                              <p:cond delay="0"/>
                            </p:stCondLst>
                            <p:childTnLst>
                              <p:par>
                                <p:cTn id="62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4" dur="500"/>
                                        <p:tgtEl>
                                          <p:spTgt spid="4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>
                      <p:stCondLst>
                        <p:cond delay="indefinite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8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0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1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3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4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6" fill="hold">
                      <p:stCondLst>
                        <p:cond delay="indefinite"/>
                      </p:stCondLst>
                      <p:childTnLst>
                        <p:par>
                          <p:cTn id="77" fill="hold">
                            <p:stCondLst>
                              <p:cond delay="0"/>
                            </p:stCondLst>
                            <p:childTnLst>
                              <p:par>
                                <p:cTn id="78" presetID="10" presetClass="entr" presetSubtype="0" repeatCount="3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0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1" presetID="10" presetClass="entr" presetSubtype="0" repeatCount="3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3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4" presetID="10" presetClass="entr" presetSubtype="0" repeatCount="3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6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7" presetID="10" presetClass="entr" presetSubtype="0" repeatCount="3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9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0" fill="hold">
                      <p:stCondLst>
                        <p:cond delay="indefinite"/>
                      </p:stCondLst>
                      <p:childTnLst>
                        <p:par>
                          <p:cTn id="91" fill="hold">
                            <p:stCondLst>
                              <p:cond delay="0"/>
                            </p:stCondLst>
                            <p:childTnLst>
                              <p:par>
                                <p:cTn id="92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94" dur="500"/>
                                        <p:tgtEl>
                                          <p:spTgt spid="4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5" fill="hold">
                      <p:stCondLst>
                        <p:cond delay="indefinite"/>
                      </p:stCondLst>
                      <p:childTnLst>
                        <p:par>
                          <p:cTn id="96" fill="hold">
                            <p:stCondLst>
                              <p:cond delay="0"/>
                            </p:stCondLst>
                            <p:childTnLst>
                              <p:par>
                                <p:cTn id="97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8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0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1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3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4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6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7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9" fill="hold">
                      <p:stCondLst>
                        <p:cond delay="indefinite"/>
                      </p:stCondLst>
                      <p:childTnLst>
                        <p:par>
                          <p:cTn id="110" fill="hold">
                            <p:stCondLst>
                              <p:cond delay="0"/>
                            </p:stCondLst>
                            <p:childTnLst>
                              <p:par>
                                <p:cTn id="111" presetID="10" presetClass="entr" presetSubtype="0" repeatCount="3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3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4" fill="hold">
                      <p:stCondLst>
                        <p:cond delay="indefinite"/>
                      </p:stCondLst>
                      <p:childTnLst>
                        <p:par>
                          <p:cTn id="115" fill="hold">
                            <p:stCondLst>
                              <p:cond delay="0"/>
                            </p:stCondLst>
                            <p:childTnLst>
                              <p:par>
                                <p:cTn id="116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8" dur="500"/>
                                        <p:tgtEl>
                                          <p:spTgt spid="4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0" grpId="0" animBg="1"/>
      <p:bldP spid="40" grpId="1" animBg="1"/>
      <p:bldP spid="41" grpId="0" animBg="1"/>
      <p:bldP spid="41" grpId="1" animBg="1"/>
      <p:bldP spid="42" grpId="0" animBg="1"/>
      <p:bldP spid="42" grpId="1" animBg="1"/>
      <p:bldP spid="43" grpId="0" animBg="1"/>
      <p:bldP spid="43" grpId="1" animBg="1"/>
      <p:bldP spid="39" grpId="0" animBg="1"/>
      <p:bldP spid="39" grpId="1" animBg="1"/>
      <p:bldP spid="376" grpId="0"/>
      <p:bldP spid="382" grpId="0" animBg="1"/>
      <p:bldP spid="383" grpId="0" animBg="1"/>
      <p:bldP spid="384" grpId="0" animBg="1"/>
      <p:bldP spid="385" grpId="0" animBg="1"/>
      <p:bldP spid="18" grpId="0"/>
      <p:bldP spid="406" grpId="0"/>
      <p:bldP spid="407" grpId="0"/>
      <p:bldP spid="408" grpId="0"/>
    </p:bldLst>
  </p:timing>
</p:sld>
</file>

<file path=ppt/theme/theme1.xml><?xml version="1.0" encoding="utf-8"?>
<a:theme xmlns:a="http://schemas.openxmlformats.org/drawingml/2006/main" name="Problem Solving and Mathematical Reasoning by Slidesgo">
  <a:themeElements>
    <a:clrScheme name="Simple Light">
      <a:dk1>
        <a:srgbClr val="383838"/>
      </a:dk1>
      <a:lt1>
        <a:srgbClr val="FFFFFF"/>
      </a:lt1>
      <a:dk2>
        <a:srgbClr val="666666"/>
      </a:dk2>
      <a:lt2>
        <a:srgbClr val="D9D9D9"/>
      </a:lt2>
      <a:accent1>
        <a:srgbClr val="86B1C1"/>
      </a:accent1>
      <a:accent2>
        <a:srgbClr val="A8CEDF"/>
      </a:accent2>
      <a:accent3>
        <a:srgbClr val="FFC480"/>
      </a:accent3>
      <a:accent4>
        <a:srgbClr val="D6876D"/>
      </a:accent4>
      <a:accent5>
        <a:srgbClr val="808A4A"/>
      </a:accent5>
      <a:accent6>
        <a:srgbClr val="676E45"/>
      </a:accent6>
      <a:hlink>
        <a:srgbClr val="FFFFFF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>
  <a:themeElements>
    <a:clrScheme name="Default">
      <a:dk1>
        <a:srgbClr val="000000"/>
      </a:dk1>
      <a:lt1>
        <a:srgbClr val="FFFFFF"/>
      </a:lt1>
      <a:dk2>
        <a:srgbClr val="158158"/>
      </a:dk2>
      <a:lt2>
        <a:srgbClr val="F3F3F3"/>
      </a:lt2>
      <a:accent1>
        <a:srgbClr val="058DC7"/>
      </a:accent1>
      <a:accent2>
        <a:srgbClr val="50B432"/>
      </a:accent2>
      <a:accent3>
        <a:srgbClr val="ED561B"/>
      </a:accent3>
      <a:accent4>
        <a:srgbClr val="EDEF00"/>
      </a:accent4>
      <a:accent5>
        <a:srgbClr val="24CBE5"/>
      </a:accent5>
      <a:accent6>
        <a:srgbClr val="64E572"/>
      </a:accent6>
      <a:hlink>
        <a:srgbClr val="2200CC"/>
      </a:hlink>
      <a:folHlink>
        <a:srgbClr val="551A8B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397</TotalTime>
  <Words>690</Words>
  <Application>Microsoft Office PowerPoint</Application>
  <PresentationFormat>On-screen Show (16:9)</PresentationFormat>
  <Paragraphs>168</Paragraphs>
  <Slides>27</Slides>
  <Notes>13</Notes>
  <HiddenSlides>0</HiddenSlides>
  <MMClips>0</MMClips>
  <ScaleCrop>false</ScaleCrop>
  <HeadingPairs>
    <vt:vector size="8" baseType="variant">
      <vt:variant>
        <vt:lpstr>Fonts Used</vt:lpstr>
      </vt:variant>
      <vt:variant>
        <vt:i4>9</vt:i4>
      </vt:variant>
      <vt:variant>
        <vt:lpstr>Theme</vt:lpstr>
      </vt:variant>
      <vt:variant>
        <vt:i4>1</vt:i4>
      </vt:variant>
      <vt:variant>
        <vt:lpstr>Embedded OLE Servers</vt:lpstr>
      </vt:variant>
      <vt:variant>
        <vt:i4>1</vt:i4>
      </vt:variant>
      <vt:variant>
        <vt:lpstr>Slide Titles</vt:lpstr>
      </vt:variant>
      <vt:variant>
        <vt:i4>27</vt:i4>
      </vt:variant>
    </vt:vector>
  </HeadingPairs>
  <TitlesOfParts>
    <vt:vector size="38" baseType="lpstr">
      <vt:lpstr>UTM Androgyne</vt:lpstr>
      <vt:lpstr>Bebas Neue</vt:lpstr>
      <vt:lpstr>Arial</vt:lpstr>
      <vt:lpstr>Times New Roman</vt:lpstr>
      <vt:lpstr>Kirang Haerang</vt:lpstr>
      <vt:lpstr>Quattrocento Sans</vt:lpstr>
      <vt:lpstr>UVN Thoi Dai</vt:lpstr>
      <vt:lpstr>UTM Azuki</vt:lpstr>
      <vt:lpstr>Tahoma</vt:lpstr>
      <vt:lpstr>Problem Solving and Mathematical Reasoning by Slidesgo</vt:lpstr>
      <vt:lpstr>Equation</vt:lpstr>
      <vt:lpstr>PowerPoint Presentation</vt:lpstr>
      <vt:lpstr>PowerPoint Presentation</vt:lpstr>
      <vt:lpstr>PowerPoint Presentation</vt:lpstr>
      <vt:lpstr>Khởi động</vt:lpstr>
      <vt:lpstr>PowerPoint Presentation</vt:lpstr>
      <vt:lpstr>PowerPoint Presentation</vt:lpstr>
      <vt:lpstr>PowerPoint Presentation</vt:lpstr>
      <vt:lpstr>Luyện tập</vt:lpstr>
      <vt:lpstr>PowerPoint Presentation</vt:lpstr>
      <vt:lpstr>PowerPoint Presentation</vt:lpstr>
      <vt:lpstr>Thực hành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Củng cố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DẶN DÒ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MATH FOR ELEMENTARY</dc:title>
  <dc:creator>PC</dc:creator>
  <cp:lastModifiedBy>User</cp:lastModifiedBy>
  <cp:revision>D28</cp:revision>
  <dcterms:modified xsi:type="dcterms:W3CDTF">2022-03-13T15:59:09Z</dcterms:modified>
  <cp:version>D36</cp:version>
</cp:coreProperties>
</file>